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1244" r:id="rId2"/>
    <p:sldId id="1243" r:id="rId3"/>
    <p:sldId id="1229" r:id="rId4"/>
    <p:sldId id="257" r:id="rId5"/>
    <p:sldId id="1125" r:id="rId6"/>
    <p:sldId id="1184" r:id="rId7"/>
    <p:sldId id="930" r:id="rId8"/>
    <p:sldId id="1147" r:id="rId9"/>
    <p:sldId id="840" r:id="rId10"/>
    <p:sldId id="1235" r:id="rId11"/>
    <p:sldId id="1236" r:id="rId12"/>
    <p:sldId id="1149" r:id="rId13"/>
    <p:sldId id="1226" r:id="rId14"/>
    <p:sldId id="962" r:id="rId15"/>
    <p:sldId id="965" r:id="rId16"/>
    <p:sldId id="964" r:id="rId17"/>
    <p:sldId id="952" r:id="rId18"/>
    <p:sldId id="1232" r:id="rId19"/>
    <p:sldId id="1233" r:id="rId20"/>
    <p:sldId id="1188" r:id="rId21"/>
    <p:sldId id="1152" r:id="rId22"/>
    <p:sldId id="1187" r:id="rId23"/>
    <p:sldId id="1186" r:id="rId24"/>
    <p:sldId id="1155" r:id="rId25"/>
    <p:sldId id="1231" r:id="rId26"/>
    <p:sldId id="1239" r:id="rId27"/>
    <p:sldId id="1242" r:id="rId28"/>
    <p:sldId id="1238" r:id="rId29"/>
    <p:sldId id="1237" r:id="rId30"/>
    <p:sldId id="1154" r:id="rId31"/>
    <p:sldId id="1150" r:id="rId32"/>
    <p:sldId id="1241" r:id="rId33"/>
    <p:sldId id="1234" r:id="rId34"/>
    <p:sldId id="1228" r:id="rId35"/>
    <p:sldId id="122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8F"/>
    <a:srgbClr val="FF6A47"/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49" d="100"/>
          <a:sy n="49" d="100"/>
        </p:scale>
        <p:origin x="864" y="45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51.2489" units="1/cm"/>
          <inkml:channelProperty channel="Y" name="resolution" value="1960.784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20:06:47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21020 12436 21 0,'0'0'0'0,"0"0"8"0,0 0-5 0,0 0-2 0,0 0-1 0,0 0 1 0,0 0 0 0,0 0-1 0,0 0 0 16,0 0 0-16,-32 0-1 0,32 0 0 0,0 34-3 0,0-34-25 15</inkml:trace>
  <inkml:trace contextRef="#ctx0" brushRef="#br0" timeOffset="23434.35">22139 4127 34 0,'0'0'13'0,"0"0"-7"0,0 0-2 0,0 0 0 0,0 0 3 0,0-33-3 0,0 33 1 0,0 0 6 0,0-33 3 0,0 0 2 0,0 1 3 0,0 32-9 0,0 0 1 16,0 0 0-16,-32-32 14 0,32 32-14 0,0-36 12 0,0 4-1 16,0 32-11-16,0 0 0 0,0-34 10 0,-31 34-11 0,31 0-1 15,0 0 0-15,0-32 0 0,0 32 6 0,-36 0-8 0,36-32 5 0,0 32-7 0,-32 0 0 16,32 0 3-16,-31-34-1 0,31 34-4 0,0 0 1 0,0 0 3 15,-36 0-3-15,36 0 3 0,-31 0-3 0,31 0-2 0,0 0 0 16,-32 0 2-16,32 0-2 0,0 0 0 0,-36 0 0 0,36 0 0 0,0 0 3 16,0 34-2-16,0-34 0 0,-31 32 0 0,31-32-1 0,0 32 1 0,0 34 4 15,0-30-4-15,0 28 4 0,0-31-3 0,31 65 2 0,-31 2 0 16,36-2-3-16,-4-32 1 0,-32 34-2 0,0-67-2 16,31 32-1-16,-31 34 0 0,36 1 3 0,-36-68 1 15,0 2-2-15,0 64 0 0,0-33 0 0,0 2-3 0,0-34 0 0,0 33-3 16,-36-66-6-16,36 32 5 0,0-32-1 0,0 32-1 0,-31-32-1 15,31 34-10-15,-32-34-5 0,32 34 9 0,0-34-1 0,-36 0-25 16,36 0-7-16,-31 0-1 0,31 0 25 0,-32 0-22 16,32 0 26-16,-35 0-11 0,3-34 3 0,32 34 16 0,-36-34-7 15,36-30 11-15,-31 64 6 0,31-66 1 0,0 66 2 0,-32-33 2 16,32 1 2-16,0-3-2 0,0 35 2 0,-32-33 7 0,32 1 4 16,0-2 5-16,0 34-11 0,0-32 14 0,0 32 2 15,0-32 1-15,0 32-15 0,32 0 8 0,-32 0-12 16,0 0 9-16,0-34-9 0,0 34-1 0,32 0 0 0,-32 0 4 0,0 0-6 15,31 0 0-15,-31 0 2 0,36 0-4 0,-36-32 0 0,32 32-2 16,3 0 0-16,-3-33 0 0,-32 33-2 0,31 0-1 0,5 0-1 16,-36 0 2-16,32-35-6 0,-32 35 3 0,31 0-13 0,5 0 1 15,-36-32-4-15,31 32-3 0,-31 0-24 0,0 0 26 0,32 0 1 0,-32 0 2 0,36 0-11 16,-36 0 8-16,31 0 16 0,1 0-1 0,-32 0 5 16,0 0 1-16,31 0 1 0,-31 0-1 0,36 0 1 0,-36 0 0 15,0 0 3-15,32 0-1 0,-32 0 6 0,35 0 3 0,-35 0-5 16,0 0 1-16,0 0 1 0,0 0 12 0,32 32 0 0,-32-32-9 15,0 0 0-15,0 0 13 0,0 0 1 0,0 35-14 0,-32-35-2 0,32 0 0 16,0 33 6-16,0-33-7 0,0 0-2 0,0 32 0 0,-35-32-1 0,35 34 1 16,0-34 4-16,0 32-3 0,-32 0-3 0,32-32-3 0,0 34 0 15,0-34 1-15,0 32 0 0,-36 1 0 0,36 2-2 16,0-35 1-16,0 0-1 0,0 32 1 0,0-32 0 0,36 0 1 0,-36 33 3 16,0-33 0-16,0 0-3 0,0-33 2 0,32 1-1 15,-32-3 0-15,0 35-2 0,35-33-1 0,-35 1 3 0,0-2-2 16,0 34 1-16,0-32-2 0,32 0 1 0,-32-2-1 0,0 34 2 0,0 0-2 15,31-32 0-15,-31 32-1 0,0 0 0 0,0 0 1 16,0 32 0-16,0-32-2 0,0 34-3 0,-31-34-2 16,31 32-7-16,0 0-16 0,0 2 9 0,0-34-4 15,0 32-33-15,0 1 26 0,0 2-33 0,0-3 5 0,0 1 16 16,31-33-16-16</inkml:trace>
  <inkml:trace contextRef="#ctx0" brushRef="#br0" timeOffset="23701.03">22633 4950 104 0,'0'0'0'0,"0"0"74"0,0 0-62 0,0 0 0 0,0 0 12 0,-32 0 0 0,32 0-2 0,0 0-12 0,0 0-1 0,0 0 7 0,-31 34-3 0,31-34-1 15,0 32-5-15,-32 1 3 0,32-33-6 0,0 35-2 0,-35-3 0 16,35-32 0-16,0 33-1 0,-36 0 3 0,36 0-2 0,0-33 0 0,0 32 1 16,0-32-2-16,0 32 0 0,-32 2 1 0,32 0 0 0,0-1-1 15,32-33 0-15,-32 33 0 0,36-33 1 0,-36 0 2 16,0 0-3-16,35-33 4 0,-35 0-3 0,32-1 2 0,-32 0 0 15,0 2-2-15,31 0-1 0,-31-1 3 0,32-33 0 0,-32 66-2 16,0-32 1-16,0-36 3 0,36 36-5 0,-36-2 1 16,0 34 1-16,0-32-2 0,0 32-2 0,0 0-1 0,0 0 1 15,0 0-1-15,0 0-4 0,0 32-18 0,-36-32-4 16,36 34-6-16,0-34 15 0,0 0-2 0,0 32-4 0,0-32-4 0,0 33-37 16,-32 2-2-16,32-3 18 0,0 1-5 0</inkml:trace>
  <inkml:trace contextRef="#ctx0" brushRef="#br0" timeOffset="24822.24">23522 4523 62 0,'0'0'17'0,"0"0"-6"0,0 0 2 0,0 0-8 0,0 0 10 0,0 0-6 0,0 0 4 0,-31 0 16 0,31-34-12 0,0 34 0 0,0 0 0 0,0 0 16 0,0 0-19 16,0 0 12-16,0 0-14 0,0 0-2 0,0-33 8 0,0 33-3 15,0 0-5-15,0 0-6 0,0 0 3 0,0 0-5 0,0 0 0 16,-32 0-1-16,32 33 1 0,0-33-1 0,0 0 0 0,0 34-1 16,0-34 0-16,0 33-3 0,0-33-2 0,0 33-2 15,0-33-3-15,0 32-29 0,0-32 12 0,0 33-39 0,0-33 31 0,0 0 1 16,0 33-29-16,0-33 39 0,-35 33-46 0</inkml:trace>
  <inkml:trace contextRef="#ctx0" brushRef="#br0" timeOffset="24967.71">23491 4852 111 0,'0'0'30'0,"0"0"-5"0,0 0-21 0,0 0-1 0,0 0 5 16,0 0 0-16,0 0 1 0,0 0 11 0,0 0-10 0,0 0-1 0,0 34 7 0,0-34-6 15,0 32-7-15,0-32-1 0,0 0-1 0,0 0 1 0,0 32-1 16,0-32 0-16,0 34-3 0,0-34 0 0,0 0-4 0,0 0-9 16,0 0 1-16,0 0-49 0,0 0 11 0,0 0 27 15,0 0 5-15,0 0-54 0</inkml:trace>
  <inkml:trace contextRef="#ctx0" brushRef="#br0" timeOffset="25784.77">24645 3964 57 0,'0'0'0'0,"0"32"20"0,0-32-16 0,0 0-1 0,-35 0 0 0,35 0 3 0,0 0 0 0,0 32 2 0,-32-32 31 16,32 33-23-16,0-33-1 0,0 0 11 0,-32 33-6 0,32-33-10 15,0 0 0-15,-31 0 8 0,31 33-10 0,0-33 0 0,-36 0 11 0,36 0-11 16,0 32 0-16,-35-32-2 0,35 0 0 0,0 33 6 0,-32-33 0 0,0 35-2 16,32-35-6-16,0 32 3 0,-31 2-2 0,31-2-2 15,0-32 2-15,-36 32-1 0,36 2 1 0,0-2 2 0,-31 1 1 0,31 0-6 16,0 1 0-16,-32-1 2 0,32 0 1 0,0-1-4 16,0-32 2-16,-32 33 2 0,32 0 0 0,0 32-1 0,0-65-3 15,0 68 8-15,0-36-8 0,0-32 0 16,0 34 0-16,0-34 1 0,0 32-3 0,32 0 1 0,0 2 1 15,-1-34-1-15,-31 32 0 0,36-32 0 0,-5 33-4 0,1 2-4 16,0-3-12-16,-32-32 4 0,0 0-4 0,35 33-37 0,-35-33 19 16,36 33-47-16,-5-33 3 0,1 0 50 0,0 0-58 15</inkml:trace>
  <inkml:trace contextRef="#ctx0" brushRef="#br0" timeOffset="26889.22">25203 4687 24 0,'0'0'18'0,"0"0"-9"0,0 0 7 0,0 0-4 0,0 0-6 0,0 0 6 0,0 0-1 0,0-33-5 0,0 33-1 16,0 0 0-16,0 0 1 0,0 0 6 0,0 0-1 0,0 0 1 15,0 0 0-15,0 0 1 0,0 0 2 0,0 0-1 16,0 0 11-16,0 0-13 0,0 0-6 16,0 0 7-16,0 0-6 0,0 0-1 0,0 0 3 0,0 0-2 15,0 33-1-15,0-33-4 0,0 0 2 0,0 33-3 0,0-33 1 16,0 32 1-16,0 3-3 0,0-35 1 0,0 33-1 0,0-33-1 15,0 32-4-15,0 2 0 0,0-34-17 0,0 32-21 0,0-32-16 16,0 32 27-16,0-32 1 0,0 0-22 0,0 0 26 0,0 0-18 0</inkml:trace>
  <inkml:trace contextRef="#ctx0" brushRef="#br0" timeOffset="27054.72">25238 4293 107 0,'0'0'0'0,"0"0"49"0,0 0-39 0,0 0-7 0,0 0-1 16,0 32 1-16,0-32 1 0,0 0 10 0,0 0-4 0,0 32-2 0,-35-32-1 0,35 0 2 16,0 34-6-16,0-34-2 0,0 0-1 0,0 32-4 0,0-32 0 15,0 0-14-15,0 0 2 0,0 33-3 0,0-33-3 0,0 0-23 0,0 33 26 16,0-33 2-16,0 0-49 0</inkml:trace>
  <inkml:trace contextRef="#ctx0" brushRef="#br0" timeOffset="28152.49">25238 4523 45 0,'0'0'0'0,"0"0"15"0,0 0-4 16,0 0 0-16,0 0-3 0,0 0 1 0,0 0 12 0,0-34 1 0,0 34-2 0,0 0-10 0,-35 0 8 0,35 0-9 0,0 0 8 0,0 0-8 16,0 0 0-16,0 0 8 0,0 0-2 0,0 0-2 0,0 0-8 15,0 0 5-15,0 0-6 0,0 0 1 0,0 0 0 0,0 0 4 0,0 0-4 16,0 0-1-16,0 0 5 0,0 34-6 0,0-34 4 0,-32 0-4 15,32 33 0-15,0 0 2 0,0-33-2 0,0 32 1 0,0 1 0 16,0 0-2-16,0 0 1 0,0-1-1 0,0 3 0 16,0-35 0-16,0 33-1 0,0-1 0 0,0-32-1 0,0 34 0 15,0-2 1-15,0-32-1 0,0 32 0 0,0-32 1 0,32 34 0 0,-32-34 1 16,0 0 0-16,0 0 0 0,0 0 0 0,0 0 1 16,0 0-2-16,35-34 0 0,-35 34 2 0,0-32-3 15,0 0 1-15,0-2-1 0,0 2 2 0,0-1-1 0,32-2 0 16,-32 3 1-16,0-1 0 0,0 0 1 0,0 33-2 15,0-65 4-15,0 32 2 0,0 0-4 0,0 33-1 0,0-34 2 16,0 34 0-16,0-33-2 0,0 33 1 0,0 0-1 16,0 0 2-16,0 0 3 0,0 0-5 0,0 33 6 0,0 1 0 15,0-34-5-15,0 33 3 0,0 0-2 0,0-1-2 16,0-32 0-16,0 66 3 0,35-66-3 0,-35 65 1 0,0-65-1 16,32 35 0-16,-32-2-1 0,32 33 2 0,-32-66-3 0,31 32 0 15,5 0 1-15,-36 2 0 0,32-2 0 0,-32 1-1 0,0-33 1 16,31 35-2-16,-31-35-5 0,36 0-7 15,-36 0 4-15,0 32-4 0,0-32-2 0,31 0-21 0,-31 0 14 0,0-32-31 16,36 32 19-16,-36 0-6 0,0 0-46 0,32-35 10 0,-32 2 47 16,0 33 4-16,31 0-29 0</inkml:trace>
  <inkml:trace contextRef="#ctx0" brushRef="#br0" timeOffset="28407.11">26029 4654 117 0,'0'0'51'0,"0"-33"19"0,0 33-55 0,0 0 68 0,0 0-51 0,0 0-24 0,0 0-6 0,32 0-1 0,-32 33 3 15,0-33-8-15,0 0 0 0,0 0-63 16,0 33-39-16,0-33 30 16,0 0-50-16</inkml:trace>
  <inkml:trace contextRef="#ctx0" brushRef="#br0" timeOffset="28552.82">26128 4852 187 0,'0'0'72'0,"-36"0"-49"0,36 0-6 15,0 0-5-15,0 0 17 0,0 0-6 0,0 34-16 0,0-34-1 0,0 0 0 16,0 0-3-16,-31 0 2 0,31 32-5 0,0-32 0 0,0 0-1 0,0 32-2 16,0-32-2-16,0 0-2 0,0 0-17 0,0 34 8 0,0-34-31 0,0 0 19 15,0 0-38-15,0 0 32 0,0 0 1 0,0 0 3 0,0 0-20 16,0 32 4-16</inkml:trace>
  <inkml:trace contextRef="#ctx0" brushRef="#br0" timeOffset="28887.39">26491 4752 78 0,'0'0'37'0,"0"0"-9"0,0 0-10 0,0 0-5 0,0 0 4 0,0 0 4 16,0 0-7-16,-35 0 16 0,35 0-2 0,0 0-5 15,0-32-4-15,0 32-10 0,0 0 6 0,0 0-9 0,0 0-1 16,0 0 6-16,0 0-5 0,0 0 7 0,0 0-6 0,0 0 3 16,0 0-2-16,0 0-5 0,0 32 7 0,0 3-6 15,0-2 0-15,0-33-4 0,0 32 2 0,35 2-1 16,-35 30-3-16,0-64 0 0,0 34-2 0,0-2-10 0,0-32 1 15,0 33-3-15,0 2-29 0,0-35 15 0,0 32-37 0,0-32-5 0,0 33 39 16,0-33-27-16,0 0 37 0,-35 0-36 0</inkml:trace>
  <inkml:trace contextRef="#ctx0" brushRef="#br0" timeOffset="29054.77">26456 4227 139 0,'0'0'48'0,"0"0"-15"0,-32 0-1 0,32 0-13 0,0 0-8 0,0 0 1 0,0 0 15 15,0 0-15-15,0 0-1 0,0 32 3 0,-35-32-5 0,35 34-5 16,0-34-3-16,0 0 0 0,0 32 0 0,0-32-1 0,0 0-1 16,0 32-1-16,0-32 0 0,0 0-1 0,0 34-13 0,0-34-19 0,0 32-21 15,0-32 22-15,0 0-37 0,0 33 38 0,0-33-19 16,0 0-17-16</inkml:trace>
  <inkml:trace contextRef="#ctx0" brushRef="#br0" timeOffset="29321.84">26586 4687 77 0,'0'0'0'0,"0"0"29"0,0 0-21 0,0 33 9 0,0-33-9 0,0 32 12 16,0-32-9-16,0 0 0 0,0 0-4 0,0 35 5 0,0-35-8 0,0 33-1 15,0-33 1-15,0 32-3 0,0-32 1 0,0 34 2 0,0-34-2 0,0 0 2 16,0 0 0-16,36 32 1 0,-36-32 6 0,0 0-6 0,0 0 2 16,0 0 0-16,0 0 9 0,0-32-10 0,0 32 5 0,0-34-7 0,32 34 1 15,-32-32 5-15,0-1-4 0,0 33 0 0,0-35 1 0,0 3 8 0,35-1-7 16,-35 33 1-16,0-33 5 0,0 33-8 0,32-33-2 0,-32 33 4 15,0 0-1-15,31 0 3 0,-31 0-5 0,0 0 6 0,32 33-1 16,-32 0-3-16,0-33-3 0,36 65 3 0,-36-30 1 16,0 30-5-16,31-31-1 0,-31-2-1 0,0 0-2 15,0 2-1-15,0-2-8 0,0 1 0 0,32 2-22 0,-32-3 11 16,0 1-32-16,0-33 21 0,0 0-1 0,0 33-2 0,0-33-36 0,0 0 38 16,35 0-23-16,-35 0 34 0,0 0 0 0,0 0-18 0</inkml:trace>
  <inkml:trace contextRef="#ctx0" brushRef="#br0" timeOffset="29822.96">27247 3862 40 0,'0'0'0'0,"0"0"25"0,0 0-18 0,0 0-3 0,0 0 4 15,0 0-7-15,0 0-1 16,0 0 0-16,0 0 0 0,0 0 1 0,0 0-1 16,0 0 0-16,0 0 0 0,0 0 1 15,0 0 0-15,0 0 1 0,35 0 2 0,-35 0 3 0,0 0-2 16,0 0 10-16,0 0-6 0,0 0 11 0,0 0-8 15,0 0 12-15,0-32 0 0,32 32-13 0,-32 0 0 0,0 0 10 0,0 0 2 16,0 0 2-16,0 0-2 0,0-32-4 16,0 32-2-16,31 0 0 0,-31 0 2 0,0 0-3 15,0 0-9-15,0 0 0 0,0 0 4 0,0 0-6 0,0 0 5 16,0 32-5-16,32-32 4 0,-32 0-5 0,0 32 4 0,0-32-4 16,0 34 3-16,0-2-5 0,0-32 1 0,36 36 1 0,-36-4 0 0,0 33-2 15,31-32 0-15,-31-33 0 0,0 98 0 16,0-63 0-16,32 63 0 0,-32-66-2 0,0 2 0 0,35 64 3 0,-35-64-2 15,0-1-1-15,0 32 0 0,0 1 1 0,0 34 0 16,0-35 2-16,0-31-5 0,0 30-4 0,0 2-4 16,0-66 5-16,0 33 0 0,0 2-10 0,0-35-4 0,0 32-6 15,0-32 9-15,0 0 1 0,0 33-2 0,0-33-24 0,0 0 16 0,-35 0-33 16,35 0 24-16,0 0-34 0,0 0 7 0,0-33 21 16,0 1 18-16,0 32-17 0</inkml:trace>
  <inkml:trace contextRef="#ctx0" brushRef="#br0" timeOffset="30069.87">27080 4391 140 0,'0'0'40'0,"0"0"8"0,0 0-36 0,0 0 7 0,0 0-8 0,0 0 18 0,0 0 1 0,0 0-16 0,36 0 10 0,-36 0-3 0,32 0-11 0,-32 0-1 0,31 0 0 15,-31 32-1-15,36-32-2 0,31 33 27 16,-67-33-29-16,32 0-1 0,-1 0 3 0,1 33 0 0,4-33-3 16,-36 0-2-16,31 0-1 0,1 0-4 0,3 34-31 15,-3-34-14-15,-32 0 14 0,0 0-7 16,0 0-7-16,36 0-53 0,-36 0 20 0,0 0 53 0,0 33-30 0</inkml:trace>
  <inkml:trace contextRef="#ctx0" brushRef="#br0" timeOffset="30539.85">27875 3764 47 0,'0'0'0'0,"0"0"34"0,0 0-22 0,0 0-1 0,0 0 18 0,32-32 5 15,-32 32 6-15,0 0-2 0,0 0-3 0,0 0-19 16,0 0 14-16,31 0-6 0,-31 0-13 0,0 0-2 0,0 32 10 15,32-32 0-15,-32 0-10 0,0 0 0 0,36 34 5 0,-5-34-2 16,-31 32-6-16,36-32 3 0,-36 32-2 0,31 2 2 16,1-2-4-16,4 4 4 0,-36-4-6 0,31 33 3 0,1-32-3 15,-1 32 1-15,37 3-1 0,-68-36-1 0,35 66 0 16,-3 1 1-16,-32-66-2 0,31 67 0 0,-31-68-1 0,0 34 1 16,0-1 2-16,0 3 0 0,0-36-1 0,0 34 1 0,0 32 0 15,0-30 1-15,-31-36-2 0,31 67 3 0,-32-67-4 0,-3 34 3 16,35 1-3-16,-32-34 1 0,-4-1-2 0,36-32-2 15,0 0-1-15,-31 34-1 0,31-34-9 0,-32 0 3 0,32 0-16 0,-31 0 11 16,31 0 0-16,0 0 0 0,-36 0-22 0,36 0 15 0,-32-34-3 16,32 2-34-16,0 32 26 0,-31-33-41 0,31 0 5 0,31-1 16 15,-31 0 34-15,0 34 2 0,0-32-1 0,32 0-12 0</inkml:trace>
  <inkml:trace contextRef="#ctx0" brushRef="#br0" timeOffset="31086.03">29025 4028 42 0,'0'0'31'0,"0"0"-19"0,32 0 8 0,-32 0-10 0,0 0 13 0,0 0-9 15,0 0 2-15,36 0 21 0,-36 0-19 0,0 0 32 16,0 0-36-16,31 0 8 0,-31 0-12 0,0 0-1 0,0 0 10 16,0 0-10-16,0 0 0 0,0 0 15 0,0 0-10 0,0 0-5 15,0 0-5-15,0 0 1 0,0 0 3 0,0 0-3 0,0 0 1 16,0 0-3-16,0 0 6 0,0 0-5 0,0 0 6 0,0 0-6 16,0 33 4-16,0-33-6 0,-31 0 3 0,31 33-1 0,0-33 3 15,0 0-5-15,0 33 1 0,0-33 1 0,-36 0-3 0,36 32 1 0,0-32-2 16,0 33 2-16,-32 2-1 0,32-35-1 0,0 32 1 0,0-32 1 15,0 0-2-15,0 34 2 0,0-34-2 0,0 32-1 0,0-32 1 16,0 32 1-16,0-32 0 0,0 0-1 0,0 0-2 0,0 34 3 16,0-34-2-16,0 0 2 0,32 0-2 0,-32 0 1 0,0 0-1 0,0 0 1 15,0 0 0-15,0 0 0 0,36 0-2 0,-36 0 2 0,0 0-2 0,0 0-1 16,0 0 2-16,0-34-1 0,0 34 2 0,0 0-1 16,0 0-1-16,0 0 1 0,0 0 0 0,0 0-1 15,0 0 3-15,0 34 0 0,-36-2-2 0,36 1 1 16,-32 0 2-16,32 1 0 0,0-1 2 0,0 32-2 15,-31-32-1-15,31 0 4 0,0 32 0 0,0 3-3 0,0-36-1 16,0 2 1-16,0-2-1 0,0 0 3 0,0-32-3 0,0 34 0 16,0-34-1-16,0 32 2 0,31-32 1 0,-31 0-2 0,32 0-2 15,-32 33 1-15,36-33-4 0,-36 0 1 0,0 0-2 0,0 0-3 16,31 0-3-16,-31 0-23 0,32-33-11 0,-32 33-13 16,0 0 23-16,36 0-4 0,-36 0-56 0,0 0 47 0,31 0 4 0,-31 0-16 15,0 0 13-15</inkml:trace>
  <inkml:trace contextRef="#ctx0" brushRef="#br0" timeOffset="32118.92">22404 9633 44 0,'0'0'0'0,"0"0"17"0,0 0 2 0,0 0-7 0,0 0 16 0,0 0-12 0,0 0 17 0,0 0-17 0,0 0-1 0,0 0 16 0,0 0-16 16,0 0 2-16,0-32 15 0,0 32-17 0,0 0 16 0,0 0-1 15,31 0-17-15,-31-33 12 0,0 33-3 0,0 0-13 0,0 0 5 16,0-33-7-16,0 33-2 0,0 0 1 0,0 0-1 0,0 0 4 0,0 0-5 16,0-35-3-16,-31 35 3 0,31 0-2 0,0 0 4 0,0 0-5 15,0 0 2-15,0 35 0 0,-32-35-1 0,32 33 2 16,-36 0-1-16,36-1-3 0,-31 0-1 0,31 2 1 15,0-34 0-15,0 32 0 0,0 1 0 0,-32-33 0 0,32 67 0 0,0-33 1 16,0-2-4-16,0-32 4 0,-35 32-2 0,35 1 6 0,0-33-5 16,35 33-1-16,-35-33 1 0,0 33 0 15,32-33 2-15,-32 0-1 0,0 35-1 0,31-35 2 0,5 0 0 16,-4 0-2-16,-1 0 1 0,-31 0-1 0,32 32 2 16,4-32-1-16,-1 0 0 0,-35 0 0 0,0 0 0 15,32 0 0-15,-32 0 1 0,31 0 0 0,-31 0 0 0,0 0 2 0,32 0-2 16,-32 0 0-16,0 33 4 0,0-33-4 0,36 0 3 0,-36 32-2 15,0-32-2-15,0 0-1 0,0 34 1 0,0-34 2 0,-36 64 4 16,36-64-5-16,0 34-1 0,-32-2 1 0,1 4 0 0,31-36-2 16,-32 32 4-16,32-32-4 0,-35 32 2 0,-1 4-2 0,4-36 2 15,1 30-1-15,-1 5-2 0,32-5 1 0,-36 3 1 0,36 4 1 16,-31-7 1-16,31 5 1 0,-32-4-2 0,32 1-3 16,0 4-2-16,-35-6-1 0,35-30 5 0,0 34-6 0,0 32 5 0,-32-66-1 15,32 36-1-15,0-6-4 0,0-30-3 0,0 34-17 0,-36-3-14 16,36 2-13-16,0-33-25 0,0 35-30 0,0-35-17 15,0 0 36-15,0 0 34 0</inkml:trace>
  <inkml:trace contextRef="#ctx0" brushRef="#br0" timeOffset="33052.1">24843 6832 17 0,'0'0'0'0,"0"0"25"0,0 0-20 0,0 0 0 0,-36 30 6 0,36-30-4 0,0 0 9 0,0 0-7 0,0 0 1 0,-31 0 2 0,31 0 3 0,0 0 15 16,0 0-3-16,-32 0-15 0,32 0-2 0,0 0 1 0,-36 0 11 16,36 0-11-16,0 0-1 0,0 0-1 0,-31 35-1 0,31-35-1 0,0 0-1 0,-32 0 5 15,32 31-6-15,0-31-1 0,0 34 0 0,-35 0 3 0,35 33 5 16,0-67-8-16,0 31-1 0,-32 3 1 0,32-34-3 0,0 34 2 16,0-4 0-16,0 4-2 0,0-34-1 0,0 31 2 0,0-31-1 0,0 37 4 0,32-4-1 15,-32-3-2-15,0-30 2 0,35 0 4 0,-35 35-3 16,0-35 0-16,32 0 7 0,-32 0-5 0,31 0-1 0,-31-35 0 0,36 5 7 0,-4-3-2 15,-32 33-6-15,0-37 1 0,0 37-3 0,31-31 2 0,-31-3-1 16,0 4-2-16,36-4 2 0,-36 0-3 0,0 34 0 0,0-66 0 16,32 34 3-16,-32-2-1 0,0 34 2 0,0-34 3 0,0 3-4 15,0 31 3-15,0 0-5 0,0 0 1 0,0-35-1 0,0 35 2 16,0 0 0-16,0 0 1 0,0 0-3 0,0 35-1 16,0-35 1-16,0 0 0 0,0 31 2 0,0-31-1 0,0 34 1 15,0-34-3-15,0 34 1 0,0-34 0 0,0 32-1 0,31-32 2 16,-31 35 0-16,36-35-3 0,-36 31 0 0,31 3 1 15,-31-34 0-15,32 34 0 0,-32-4-2 0,36-30 2 16,-36 34 0-16,31-34-2 0,1 31-5 0,-32-31 0 16,35 37-16-16,-35-37-14 0,0 0 15 0,32 33-5 0,-32-33-2 0,0 0-37 15,32 30 28-15,-32-30-5 0,35 0-4 0,-35 0-43 0,0 0 51 16,32 0-16-16,-32 0 6 0</inkml:trace>
  <inkml:trace contextRef="#ctx0" brushRef="#br0" timeOffset="33434.24">25796 6569 94 0,'0'0'36'16,"0"0"-10"-16,0 0-24 0,0 0-1 0,0 0-1 0,0 0 0 0,0 0 3 0,0 0 4 0,0 0 1 0,0 0 3 0,0 0 0 0,0 0 9 0,0 0-3 0,0 30-4 16,0-30-1-16,0 0-7 0,0 0 7 0,0 0-5 0,0 0-1 15,31 0 6-15,-31 32-7 0,0-32 1 0,36 0-1 0,-36 0 0 0,0 0-1 0,35 0-1 16,-35 0 1-16,32 33 1 0,0-33 1 0,-32 0-4 15,31 0 0-15,-31 0 3 0,36 0-3 0,-36 0 0 0,0 0-1 0,32 0-2 16,-1 0 2-16,5 0-1 0,-5 0-2 0,-31 0 0 0,36 0-1 16,-36 0-8-16,32 0 1 0,-32 0-21 0,31 0 10 0,-31 0-29 15,32 0 24-15,-32 0-1 0,0-33 1 0,35 33-28 0,-35 0 10 0,0 0-9 16</inkml:trace>
  <inkml:trace contextRef="#ctx0" brushRef="#br0" timeOffset="33639.69">25898 6928 162 0,'0'0'49'0,"0"0"-10"0,0 0-28 0,0 0 9 0,0 0-2 15,0 0 8-15,0 0-11 0,0 34-2 0,0-34-1 16,0 0-6-16,0 34 3 0,32-34-5 0,-32 0 1 0,0 0 0 16,32 0 7-16,-32 0-7 0,31 0 6 0,5 32 0 0,-4-32-7 15,-1 0 6-15,5 0-4 0,-5 0-2 0,5 0-3 16,-36 0-1-16,32 0 2 0,-32 0 0 0,31 0-2 0,-31 0-5 15,32 0-13-15,3 0 2 0,-35 0-3 0,0 0-35 0,32-32 19 16,-32 32-52-16,32 0-9 0,-32 0 56 0,35 0 8 0,-35 0-28 16</inkml:trace>
  <inkml:trace contextRef="#ctx0" brushRef="#br0" timeOffset="34319.68">27345 6599 40 0,'0'0'0'0,"0"0"21"0,0 0-8 0,0 0 1 0,0 0 2 0,0 0-6 0,0 0 0 0,0 0 14 0,0 0 0 15,-31 0-1-15,31 0-13 0,0 0-2 0,0 0 0 16,0 0 2-16,0 0 7 0,0 0-9 0,0 0-1 0,0 0 0 0,-32-30 6 0,32 30-2 16,0 0-1-16,0 0 5 0,0 0-9 15,0 0 4-15,0 0-1 0,0 0-4 0,0 0 1 0,0 0 0 16,0 0-2-16,0 0 0 0,0 0 0 0,0 0 8 0,0 0-8 0,0 0 0 16,0 0 1-16,0 0 4 0,0 0-5 0,0 0 0 0,0 30 0 0,0-30 1 15,32 32-3-15,-32 1 3 0,0 0-2 0,0-33-2 16,0 36 0-16,0-5-1 0,31 2 4 0,-31-33-2 0,0 35 0 15,0 30-1-15,0 0 0 0,32 1 1 0,-32-31-1 0,0-4 0 0,36 67 0 16,-36-33-1-16,0 5 1 0,0-5-3 0,0-34-1 16,0 37-7-16,0-38-3 0,0-30-3 0,0 37-23 0,0-4 16 15,0-33-2-15,0 0-38 0,0 32-10 0,0-32 35 0,0 0-28 0,0 0 41 16,-36-32-31-16</inkml:trace>
  <inkml:trace contextRef="#ctx0" brushRef="#br0" timeOffset="34573.18">27179 6797 48 0,'0'0'0'0,"0"0"31"0,0-33-17 0,0 33-8 16,0-31 5-16,0 31-6 0,0-36 2 0,-31 36 1 0,31 0 2 0,0-33 10 0,0 33-9 15,0 0 0-15,0-33 1 0,0 33 9 0,0-32-7 0,0 32-3 16,0-30 3-16,0 30 0 0,0-36-1 0,31 36 0 16,-31 0-6-16,0 0-1 0,0-32 6 0,36 32-6 15,-36 0 7-15,0-34-7 0,0 34-2 0,0 0 1 0,0 0 6 0,32-34 2 16,-32 34-8-16,0 0 5 0,0 0-5 0,0 0 3 0,0 0-5 15,0 0 0-15,0 0 3 0,0 0-3 0,0 0 0 0,0 0 2 0,0 0-2 16,0 34-2-16,0-34-1 0,0 0 0 0,0 34 2 16,0-2 2-16,0-32 0 0,0 0 0 0,0 36-3 0,-32-6-1 0,32-30 0 0,0 32-2 15,-36 1 1-15,36-33-2 0,0 33-8 0,-31 3-10 16,31-5 6-16,0 2-2 0,-32 2-25 0,32-35 15 0,-36 65-38 0,36-34-12 16,0 3 37-16,-31 0 6 0,31-2-15 0,-32 3 6 0</inkml:trace>
  <inkml:trace contextRef="#ctx0" brushRef="#br0" timeOffset="34821.25">26820 7754 123 0,'0'0'30'0,"0"0"-12"0,0 0-7 0,0 0 2 0,0 0 5 0,0 0-6 0,0 0 19 15,31 0 0-15,1-33-3 0,-32 33-16 0,35 0-1 0,-35 0-2 16,32 0 2-16,67-34-2 0,0 34 2 0,-68-32-6 15,37 32 0-15,-33 0-1 0,28 0 2 0,-31 0-3 0,35 0 0 0,0 0 4 16,-35 0-4-16,4 0 0 0,27 0 7 0,4 0-4 16,-4-32-3-16,-27 32-2 0,-4 0 1 0,35 0-3 0,-36 0 1 15,1-32 0-15,4 32-3 0,-5 0-6 0,5-33-14 16,-5 33-22-16,-31 0-29 0,32 0 28 0,-32-37-2 0,0 37 2 16,0 0 4-16,0 0-60 0</inkml:trace>
  <inkml:trace contextRef="#ctx0" brushRef="#br0" timeOffset="35070.24">28266 6501 160 0,'0'0'0'0,"0"0"64"0,0 0-58 15,0 0-4-15,-31 0 1 0,31-34 11 0,0 34 7 0,0 0 1 16,0 0-8-16,0 0-9 0,0 0-2 0,0 0 0 0,31 0 0 0,-31 0-3 16,0 0 0-16,0 0-1 0,0 34 1 0,36-34-1 15,-36 0-7-15,0 32-1 0,0 4-20 0,32-36-21 0,-32 30-14 16,0 2 1-16,0 1 18 0,35 0-5 0</inkml:trace>
  <inkml:trace contextRef="#ctx0" brushRef="#br0" timeOffset="35240.08">28630 7457 161 0,'0'0'95'0,"0"0"-72"15,0 34-17-15,0-34-4 0,0 30 7 0,-31 7 7 0,31-4 1 16,0-33-11-16,-36 32 0 0,36 0 0 0,-32 0-3 0,32 2-2 16,-31-34-2-16,-5 66-6 0,4-34-17 0,1 4-16 15,31-4 16-15,-32 1-32 0,-35-1-9 0,31 34 10 0,36-66 36 16,-31 32-41-16</inkml:trace>
  <inkml:trace contextRef="#ctx0" brushRef="#br0" timeOffset="36688.79">22170 12668 30 0,'0'0'15'0,"0"0"-10"0,0 0 1 0,0 0 0 0,0 0-1 0,0 0-2 0,0 0 4 0,0-33 2 16,0 33-4-16,0 0 11 0,0 0-5 16,0 0 1-16,0 0-5 0,0-33 0 0,0 33 1 0,0 0 9 0,0 0-9 15,0-32 7-15,0 32-8 0,0 0 7 0,0 0 1 16,0 0 4-16,0-36 1 0,0 36 0 0,0 0-11 16,0 0 5-16,0 0-1 0,0 0 3 0,0-32-3 15,0 32-3-15,0 0 0 0,0 0-1 0,0 0-3 16,0 0 6-16,0 0-7 0,0 32 1 0,0-32-1 0,0 0-2 15,0 36-1-15,0-36-1 0,36 32-2 0,-36 1 2 0,0 0 1 16,0-33 0-16,0 32-2 0,0 1 2 0,0 0-4 0,0-33 4 16,0 33-1-16,0-1 3 0,0-32-2 0,0 35-1 0,0-35 1 15,0 33-3-15,0-33 1 0,0 0 1 0,0 0 3 0,0 32 1 16,32-32-5-16,-32-32 2 0,0 32 7 0,0-33-6 16,0-2 3-16,0 35-7 0,0-32 3 0,35-34 1 0,-35 66-2 15,0-33 0-15,0-32 1 0,0 65-3 0,0-33 3 0,32 1-1 16,-32 32 2-16,0-36-2 0,0 4 5 0,0 0-4 0,0-2-3 15,31 34 4-15,-31-32-3 0,0 32 1 0,0 0-1 0,0 0-1 16,0 0 2-16,36 32-1 0,-36-32 1 0,0 34 0 0,32-2-2 16,-32 0 0-16,31 4 3 0,-31-4-2 0,0-32 2 0,0 33-2 15,32 0 0-15,-32-1 0 0,0-32-1 0,0 0 1 0,36 33-2 16,-36-33 3-16,0 33-1 0,0-33 4 0,35 0 0 0,-35-33 1 16,0 33-4-16,32-33 1 0,-32 33-1 0,0-32 2 0,31 32-2 15,-31-33 1-15,0 33 2 0,32-33-3 0,-32 1 0 0,0-4 5 16,36 4-5-16,-36 32 0 0,31-32-1 0,1-2 6 15,-32 34-5-15,0 0 0 0,31 34 2 0,-31-34-2 0,36 32 0 16,-36-32-1-16,0 32 2 0,0 4 1 0,36-4-2 16,-36 1-1-16,0 0-2 0,0 32-4 0,0-32-16 0,0 32-18 15,0-30 14-15,0-2-40 0,0-1-22 0,0 1-13 16,0-33 52-16,0 0 7 0,31 33-18 0,-31-33 13 0</inkml:trace>
  <inkml:trace contextRef="#ctx0" brushRef="#br0" timeOffset="37037.36">23325 12570 105 0,'0'0'0'0,"0"0"48"16,0 0-34-16,0 0-10 0,0 0 9 0,0 0-2 0,0 0 17 0,0 0-14 0,0 0 15 0,-32 0-17 0,32 0 2 0,0 0 5 0,0 0-12 0,0 0-3 0,-31 0 3 0,31 0 7 0,0 0-3 15,-36 0-1-15,36 32-5 0,0-32-1 0,-32 0 4 16,32 0 1-16,0 0-4 0,0 33 0 0,0-33-1 0,0 0 2 15,0 33-3-15,0-1 3 0,0 1 0 0,0 0-6 0,0 0 1 16,0-33 2-16,32 32 2 0,-32 3-2 0,0-35-2 16,36 33 5-16,-36-33 3 0,31 0-6 0,-31 0 0 15,0 0 4-15,32 0-5 0,-32-33 1 0,0 33-3 0,0-35 3 0,35 35 0 0,-35 0 4 16,0-32-5-16,32 32-1 0,-32-33 1 0,0 0 0 0,0 33 0 16,0-33 0-16,32 1 4 0,-32 32-2 0,0-33 2 0,0 33-5 0,0-33 3 15,0 33-2-15,0 0 3 0,0 0-5 0,0 0 2 0,0 0 0 16,0 0 0-16,35 0 3 0,-35 33-2 0,0 0-2 0,0-1 3 15,0 1-2-15,0 0-3 0,32 0 0 0,-32-33 0 16,0 32 0-16,0-32-4 0,0 35-11 0,31-2 5 0,-31-33-5 0,0 65-28 0,0-65 13 16,36 33-44-16,-36-1-17 0,32 2-3 0,-32-2 21 15,31 2-7-15</inkml:trace>
  <inkml:trace contextRef="#ctx0" brushRef="#br0" timeOffset="37203.19">23851 12733 88 0,'0'0'0'0,"0"0"48"0,0 0-30 16,0 0-3-16,0 0 15 0,0 0-13 0,0 0 3 0,35 0 1 0,-35 0 1 15,0 0 19-15,0 0-7 0,0 0-19 0,0 0 14 0,0 0-3 16,0 0-15-16,0 33 4 0,0-33-11 0,0 0 4 0,36 0-3 16,-36 33 4-16,0-1-5 0,0 3-1 0,0-35 1 0,0 33-2 0,0-33-2 15,0 32 2-15,0-32-5 0,0 33-6 0,0-33-3 0,0 33-5 16,0-33-3-16,0 0-6 0,0 32-40 0,0-32-21 0,0 0 42 0,0 0 0 16,0 0-116-16</inkml:trace>
  <inkml:trace contextRef="#ctx0" brushRef="#br0" timeOffset="37340.05">23985 11909 133 0,'0'0'0'0,"0"0"102"0,0 0-82 0,0 0-9 16,0 0 5-16,0 0-2 0,0 0 17 0,0 0-11 0,0 0-3 0,0 0 15 15,0 32-14-15,0-1-14 0,0-31-2 0,0 37-2 0,0-5 1 16,0 2 1-16,0-2-5 0,0 1-4 0,0 0-20 0,0-1 7 16,0 1-41-16,0 0 21 0,0-33-2 0,0 35-4 0,0-3-31 0,0 1 47 15,0 0-40-15</inkml:trace>
  <inkml:trace contextRef="#ctx0" brushRef="#br0" timeOffset="37583.4">24282 12502 268 0,'0'0'0'0,"0"0"74"0,0 0-65 0,0 68 5 16,0-3 7-16,0-32-12 0,0-33-7 15,0 0 0-15,0 32 1 0,0-32-1 0,0 0 1 0,0 33-1 0,0-33-3 16,0 0 2-16,31 0 2 0,-31 0-2 0,0-33 2 0,0 1-2 15,0 32 1-15,36-33-2 0,-36 33-1 0,0-65 3 0,0 65 1 0,31-36 1 16,-31 4-3-16,0 0 7 0,0 32-2 0,32 0 8 0,0 0 1 16,-32 0-6-16,0 0 5 0,35 32-3 0,-35 0 0 15,36-32-8-15,-36 36 1 0,31 29-1 0,1 33-1 16,0-32 0-16,3 34-4 0,-35-35-9 0,32 0-15 16,-32-31 7-16,0-2-10 0,0 2-8 0,0 0-7 0,0-2-14 0,31 1-65 0,-31-33 66 15,0 33-67-15</inkml:trace>
  <inkml:trace contextRef="#ctx0" brushRef="#br0" timeOffset="38739.26">25863 12436 154 0,'0'0'0'0,"0"0"52"0,0 0-44 0,0 0 4 0,0 0-2 0,0 0 2 0,-36 0 12 0,36 0-12 0,0 0-1 16,0-32 12-16,0 32-14 0,-31 0 1 0,31 0-1 0,0 0 2 0,0 0-7 0,0 0-1 0,0 0-2 0,0 0-1 16,0 0 1-16,-32 0-2 0,32 0-1 0,0 0-5 15,0 32-9-15,0-32 1 0,0 0-6 0,0 34-36 0,0-34 22 16,0 32-39-16,0-32 15 0,0 32 38 0,0-32-37 0</inkml:trace>
  <inkml:trace contextRef="#ctx0" brushRef="#br0" timeOffset="38870.39">25930 12766 181 0,'0'0'0'0,"0"0"85"0,0 0-65 0,-32 0-15 16,32 0-2-16,0 0 3 0,0 0 4 0,0 0-4 0,0 0-1 0,-35 0 6 15,35 33-4-15,0-33-4 0,0 0-2 0,0 0-1 0,-36 32-2 16,36-32-1-16,0 35-5 0,0-35-6 0,0 33-40 0,0-33 18 0,0 32-44 15,0 1 45-15,0-33 6 0,0 0-53 0</inkml:trace>
  <inkml:trace contextRef="#ctx0" brushRef="#br0" timeOffset="39270.19">26883 12075 67 0,'0'0'27'0,"0"0"11"0,0 0-25 0,0 0 9 0,0 0 2 0,-32-34-11 0,32 34 15 15,0 0 0-15,0 0 0 0,0 0-15 0,-31 0 9 0,31 0-3 16,0 0-9-16,0 0 13 0,-36 0-13 0,36 0 9 0,0 0-11 16,0 0 2-16,-32 34 4 0,32-34-4 0,-31 0-7 0,31 32 4 15,0-32-3-15,-32 0 1 0,-3 66 6 0,35-66-7 16,-32 65 5-16,32-32-6 0,-36 34 1 0,36-34 0 16,0 66-7-16,-31-67 6 0,31 0-1 0,0 69 6 0,0-36-5 15,0-32-1-15,0 0-1 0,31 67-1 0,-31-67 0 0,36 32 2 0,-4-65-4 16,-32 33 2-16,35-1-2 0,-3 34 0 0,-1-32-6 0,-31-34 0 15,32 34-11-15,-32-34 0 0,36 0-30 0,-5 0-20 16,-31 32 27-16,32-32-57 0,3 0 52 0,-35-32-30 0,32-2 48 0,-32 34-17 16</inkml:trace>
  <inkml:trace contextRef="#ctx0" brushRef="#br0" timeOffset="39492.41">27179 11941 128 0,'0'0'0'0,"0"0"94"0,0 0-90 0,0 0 4 0,0 31 10 16,0-31-4-16,0 0 4 0,0 37-1 0,0-37-2 0,36 32 7 16,-36 2-3-16,0-34-10 0,32 32 6 0,-32 1-10 0,35 0 6 15,28 65 3-15,-31-63-10 0,4 63-1 16,-5-32 2-16,1 34-1 0,-32-68-3 0,35 1 0 0,-35 0 0 16,0 98-1-16,0-99 2 0,0 3 3 0,0 30-4 0,-35 1 0 15,35-34-1-15,-32 34 2 0,1-32-3 0,31 0-2 0,-36-2-7 0,4 1-20 16,1 0-15-16,-36-33-64 0,67 0 64 15,0 0 0-15,-32-33-58 0,-4 33 53 0</inkml:trace>
  <inkml:trace contextRef="#ctx0" brushRef="#br0" timeOffset="40102.07">28563 11843 98 0,'0'0'65'0,"0"0"-60"0,0 0 3 0,0 0 18 0,0 34 7 0,0-34-18 16,0 0 7-16,0 0-6 0,0 32-14 0,0-32 12 15,0 0-6-15,0 32 9 0,0-32-6 0,0 31 1 16,0-31-6-16,0 37-1 0,0-5 9 0,0-32-11 0,0 34 1 15,-32-2 2-15,32 1-6 0,-31 32 6 16,31-32-5-16,0 0 0 0,0 2 0 0,0-35-1 0,-36 65 0 16,36-32 2-16,0-1-2 0,0 2 0 0,0-34 0 15,0 32 2-15,0-32 0 0,0 32-2 16,0-32 1-16,0 0 5 0,0 0-5 0,0-32 3 16,0 32-6-16,0 0 1 0,0-32 2 0,0 32 1 0,0-34 0 15,0 2-3-15,0 32 2 0,0 0 0 16,0-33-2-16,0 33 2 0,0 0-2 0,0 0 2 0,0 0 2 15,0 0 1-15,-32 33-4 0,32-1 4 0,0-32-1 16,0 34 0-16,0-2 7 0,0 0 3 0,0 4-8 0,0 29 7 16,0-32-1-16,32 32 1 0,-32-65-10 15,0 66 1-15,36-34-1 0,-36-32-1 0,0 35 3 16,31-2-4-16,-31-33 0 0,32 32 2 0,4-32-1 0,-36 33-2 0,0-33-3 16,31 33 0-16,-31-33-3 0,36 0-23 0,-5 32 6 0,-31-32-35 0,32 34-14 15,-32-34 27-15,32 0-4 0,-32 0 0 0,0 32-35 16,0-32 55-16,35 0-22 0</inkml:trace>
  <inkml:trace contextRef="#ctx0" brushRef="#br0" timeOffset="40940.72">22570 17581 105 0,'0'0'30'0,"0"0"2"0,0 33-14 0,0-33-10 16,0 33 15-16,-32-1 5 0,32 1 1 0,0-33-17 0,0 32 0 0,0-32-2 0,0 34 12 0,0-2-18 0,0 0 7 15,0 4-2-15,0-4 11 0,0-32-5 16,0 0-2-16,0 34-7 0,0-34 0 0,0 0 2 0,32 0-1 16,-32 0-5-16,0 0 4 0,0 0-4 0,31 0 0 15,-31 0 0-15,0-34 1 0,0 34-1 0,0 0-2 16,0-32 5-16,0 32-2 0,0 0 1 15,0 0 0-15,0 0 0 0,0 0-1 0,0 0-2 16,0 0 0-16,0 0 2 0,0 0 1 0,0 32-2 16,0-32-1-16,-31 34 0 0,31-34-1 0,0 0 0 15,0 32 0-15,0-32 2 0,0 32-1 0,-32-32 1 0,32 33-1 16,0-33 2-16,0 0-2 0,0 33 0 0,0-33 5 0,32 0-3 16,-32 33 0-16,31-33 1 0,-31 0-3 0,0 0 0 15,32 35 2-15,-32-35 3 0,36 32-1 0,-36-32-1 16,0 0 2-16,31 0-3 0,-31 33 0 0,0-33 8 0,0 32-8 15,0-32 0-15,0 0 3 0,0 33-2 0,0-33-1 0,-31 33-6 16,-5-1 6-16,36-32 4 0,-32 0-7 0,1 34 2 16,-1-2-7-16,-39-32 0 0,8 34-9 0,31 0-8 15,-4-34-16-15,5 0 16 0,31 32-4 0,-32-32-32 16,32 0-21-16,0 33 30 0,-35-33-105 0,35 0 88 16</inkml:trace>
  <inkml:trace contextRef="#ctx0" brushRef="#br0" timeOffset="44386.35">24677 14117 26 0,'0'0'10'0,"0"0"-4"0,0 0-3 0,0 0 2 0,0 0-4 0,0 0 1 0,0 0-2 0,0 0 4 0,0 0-3 16,0-32 1-16,0 32 6 0,0 0-3 0,0 0 23 16,0 0-18-16,0-34 90 15,0 34-90-15,0 0 23 16,0 0-21-16,0 0 43 0,0 0-22 15,0 0-25-15,0 0 15 0,0 0-5 16,0 0-16-16,0 0 6 16,0 0-3-16,0 34 7 0,0-34-11 0,0 0 4 15,0 0-4-15,0 0 1 16,0 32-1-16,31 1 3 0,-31-33-4 0,0 33 0 16,0-1 1-16,36 4 5 0,-36-4-4 0,0-32-2 0,32 65 4 15,-32-65-3-15,0 68 9 0,0-38-7 16,31 4 6-16,-31 32 1 15,0-66-9-15,36 0 7 0,-36 0-5 0,0 36-1 16,0-36 5-16,0 0-4 0,32-36 10 0,-32 36-11 16,31-66 9-16,-31 2-5 15,0 29-5-15,36-30 3 0,-36 32-4 0,31-35 2 16,-31 36-2-16,32-1 1 16,-32 0 1-16,36 1-5 0,-36-2-2 15,31 34 2-15,-31-32-19 0,32 32-19 16,-32 0 24-16,35-32-48 15,-35 32 39-15,32 0-152 0,-32 0 58 16,32 0 104-16</inkml:trace>
  <inkml:trace contextRef="#ctx0" brushRef="#br0" timeOffset="44674.13">25566 14051 75 0,'0'0'30'0,"0"0"-7"0,0 0-16 0,0 0 34 15,0-32-25-15,0 32 0 0,0 0 39 0,0 0-21 16,0-32-15-16,0 32 3 0,36 0-16 15,-36 0 6-15,0 0-10 0,0 0 1 0,0 0-1 16,0 0 0-16,0 0-3 0,0 0-2 0,0 0-16 16,0 0-18-16,0 32-49 0,0-32 51 15,0 32-79-15,0-32 97 0</inkml:trace>
  <inkml:trace contextRef="#ctx0" brushRef="#br0" timeOffset="44802.18">25602 14283 99 0,'0'0'27'0,"0"0"-4"0,0 0 23 0,0 0-31 0,0 0 27 0,0 0-29 0,-36 0-2 16,36 33 14-16,0-33-16 0,0 32-8 16,0 1-8-16,0-33-1 0,0 0-2 15,0 35-64-15,0-35 37 0,0 30-64 0,0-30 72 16,0 0-16-16</inkml:trace>
  <inkml:trace contextRef="#ctx0" brushRef="#br0" timeOffset="45936.43">26689 14019 60 0,'0'0'24'0,"0"0"0"0,0 0 21 0,0 0-32 0,0 0 29 15,0 0-19-15,0 0-14 0,0 0-3 16,0 0 6-16,0 0-9 0,0 0 0 0,0 0-1 0,0 0-1 16,0 0 0-16,32 32-2 0,-32-32 0 0,0 34-19 15,0-2-27-15,0 1 26 0,0-33-1 16,0 33-67-16</inkml:trace>
  <inkml:trace contextRef="#ctx0" brushRef="#br0" timeOffset="46118.24">26820 13756 164 0,'0'0'28'0,"0"-34"-9"0,-36 2-17 15,4 32 9-15,32-35-10 0,-31 35 5 0,31-33-6 16,-32 33-1-16,32 0-1 0,-35 33-4 16,35-33 0-16,0 0 5 0,0 35-4 15,0-35-2-15,0 0-3 0,0 0 1 0,0 0-2 16,0 32-56-16,0-32 50 0,0 34-72 15</inkml:trace>
  <inkml:trace contextRef="#ctx0" brushRef="#br0" timeOffset="46469.82">26950 13886 153 0,'0'0'47'16,"0"0"-38"-16,-32 33-8 0,32-33 0 0,0 32 15 15,0 4-11-15,0 28 10 0,0-64-12 0,0 34 3 16,0-34-6-16,0 32 4 0,0 1 0 0,0-33 1 16,0 0-1-16,0 0 0 0,32 0 16 15,-32 0-16-15,36-33 9 0,-36 1-9 0,31-2 13 16,-31 2-13-16,32 0 8 0,-32-4-1 16,31 4 6-16,-31 32-14 0,36-33 10 15,-36 33-10-15,32 0 5 0,-32-33-2 0,31 33 6 16,-31 0-3-16,36 33 1 0,-36-33-6 15,32 33-1-15,-32-1 2 0,35 4-2 16,-35-4-2-16,0 0 1 0,32-32-1 0,-32 34-1 16,0-2 2-16,0 1-2 0,31-33 0 15,-31 0 0-15,0 33-4 0,0-33 4 0,0 32-4 16,0-32 2-16,0 0-6 0,0 36-6 0,0-36-4 0,0 32-32 16,0-32 32-16,0 0-29 0,0 33-10 15,0-33-36-15,0 0 37 0,0 0 17 16,0 0 23-16,0 0-22 0</inkml:trace>
  <inkml:trace contextRef="#ctx0" brushRef="#br0" timeOffset="47138.91">27907 13459 120 0,'0'0'0'0,"0"0"44"0,0 0-18 0,0 0-17 0,0 0 14 0,0 0 4 0,0 0-13 0,0 0 17 0,-32 0-23 0,32 0 11 0,0 0-9 15,0 33 1-15,0-33-4 0,0 0-2 0,0 66 15 16,0-34-15-16,0 0 6 0,0-32-7 0,32 33-1 0,-32 68 5 16,31-69-7-16,1 167 1 15,4-101-1-15,-36-33-5 0,0 68-15 16,0-100-11-16,0 32-9 0,0 0-8 0,-36-31-36 15,4 0 31-15,1-34-5 0,31 0 44 16,-32 0-23-16,-3 0 7 0</inkml:trace>
  <inkml:trace contextRef="#ctx0" brushRef="#br0" timeOffset="47286.96">27610 14117 88 0,'0'0'0'0,"0"0"27"0,0 0 39 0,0 0-24 0,0 0 0 16,0-32-23-16,0 32 0 0,0 0 34 0,0 0-24 0,32 0 5 15,-32 0-22-15,31 0-1 0,5 0 10 0,-4 0-3 16,-1 0-3-16,5-34-1 0,-36 34-7 0,67 0 7 15,-35 0-11-15,31 0 2 0,-27 0-4 16,-5 0-2-16,5 0-4 0,27 0-13 0,4 0-66 16,-67 0 40-16,32 0-7 0,-1 34-69 0,5-34 60 0,-4 0-31 0</inkml:trace>
  <inkml:trace contextRef="#ctx0" brushRef="#br0" timeOffset="48163.88">29093 14019 73 0,'0'0'24'0,"0"0"-9"0,0 0 17 0,0 0-22 0,-36 0 31 0,36 0-23 0,0 0 0 0,0-32 33 0,0 32-35 16,-32 0 10-16,32-36-3 0,0 36-13 0,0 0 22 16,0 0-10-16,0-32 7 0,0 32-22 0,32-33 9 15,4 33-1-15,-36 0-10 0,63-33 9 16,-63 33-10-16,67 0 6 0,-67 0-8 0,36 0-2 0,27 0 4 15,4 0-4-15,-35 0-1 0,-32 0 2 16,35 0-5-16,-3 33-22 0,0-33-17 0,3 33 15 16,-35-33-4-16,0 0-92 0,0 0 75 0,0 32 2 0,32-32-31 15,-32 0-8-15</inkml:trace>
  <inkml:trace contextRef="#ctx0" brushRef="#br0" timeOffset="48355.21">29223 14117 193 0,'0'0'121'0,"0"0"-106"0,0 0 14 16,0 0 0-16,-31 0-14 0,31 33 11 0,0-33-13 0,0 0 13 16,0 0-8-16,0 0-9 0,0 33-3 15,0-33-3-15,0 0-1 0,31 0 0 0,5 32 4 0,-36-32-8 0,31 0 1 16,1 0 3-16,-32 0-1 0,32 0 4 0,3 0-6 0,-35 36 2 16,32-36-7-16,3 0 1 0,-35 0-5 0,64 0-52 15,-64 0 31-15,0 0-8 0,35-36-62 0,-3 36 42 0,-32 0 1 0,63-32-89 16</inkml:trace>
  <inkml:trace contextRef="#ctx0" brushRef="#br0" timeOffset="48825.5">30279 13622 107 0,'0'0'64'15,"0"0"-60"-15,0 0 1 0,-36 0 1 0,36 0 2 0,0 0 20 16,0 0-11-16,0 0 17 0,0 0-7 0,0 0-15 0,0 0-2 15,0 0 4-15,0 33-2 0,0-33-7 0,36 0 4 16,-36 0-5-16,0 0 0 0,31 0-1 0,-31 0 0 0,36 0 0 0,-4 0 1 0,31 35 4 16,-28-35-7-16,-3 0 0 0,35 0 4 0,-35 0-3 15,3 0 1-15,-3 0-2 0,0-35 0 0,-32 35 1 0,67 0 0 16,-36 0-2-16,37-33 1 0,-37 33 6 0,-31 0 1 16,36-32-1-16,-36 32 1 0,0 0-4 0,0 0 0 15,32 0-1-15,-32 0 5 0,0 0-6 0,0 0 1 0,0 0 3 16,0 32-3-16,-32-32-1 0,32 33 1 0,0 2-2 0,-67 31-1 0,-1 64 4 15,37-65-3-15,-36 3 0 0,67-2-1 16,-32-34 1-16,0 34 0 0,-70 67 1 0,102-101-1 0,-32 1-1 16,0 32 2-16,-3 3-1 0,3 0 0 0,1-38-2 15,31-30-2-15,0 32-5 0,0-32-8 0,-32 34-15 0,32-34-15 16,0 0 20-16,32 0-32 0,-32 0 25 0,0 0-2 0,31-34-40 16,-31 34 36-16,32-32-22 0,3-34-1 0</inkml:trace>
  <inkml:trace contextRef="#ctx0" brushRef="#br0" timeOffset="49123.33">31200 13788 61 0,'0'0'20'0,"0"0"-12"0,0 0-5 0,0 0 7 0,0 0 0 0,0 0 2 0,0 33 17 0,35-33-2 16,-35 0-17-16,0 0 1 0,0 0-2 0,0 0 7 0,0 0 1 16,0 0-7-16,0 0 2 0,0 0 1 0,32 0 31 0,-32 0-18 15,0 0-14-15,0 0 12 0,0 0-14 0,32 0 2 0,-32 0-3 16,0 0 1-16,0 0-1 0,0 0 4 0,0 0-8 0,0 0 5 0,0 0-6 16,0 0 0-16,0 0 0 0,0 0-1 0,0 0-2 0,0 0-2 15,0 0 2-15,0 0-6 0,0 0-3 0,0 0-2 0,0 0-29 16,0 0 8-16,0 0-7 0,0 0-55 0,0 0-15 0,0 0 25 15,0 0 20-15</inkml:trace>
  <inkml:trace contextRef="#ctx0" brushRef="#br0" timeOffset="49270.8">31330 14381 208 0,'0'0'0'0,"0"0"135"0,0 0-113 0,-31 35-9 0,31-5-9 16,0 4 1-16,-32 68 17 0,32-72-12 0,-32 2-5 0,-3 100 2 15,35-98-6-15,0 32 3 0,-32 32-13 0,32-63-2 16,-31-5-6-16,31 7-38 0,-36 26-30 0,4-27-17 0,32-6 56 16,0 4-18-16,-35-2 17 0</inkml:trace>
  <inkml:trace contextRef="#ctx0" brushRef="#br0" timeOffset="50453.66">25764 15009 96 0,'0'0'0'0,"0"0"43"0,0 0-32 0,0 0 4 0,0 0-7 0,-32-35 1 0,32 35 14 0,0 0-11 0,0 0 12 0,0 0-11 0,0-33 1 0,0 33 9 0,-35 0-6 0,35 0-2 0,0-30-4 0,-32 30-6 15,32 0 0-15,0 0 2 0,0 0 5 0,0 0-6 0,-31-35 4 0,31 35-4 16,0 0 6-16,0 0 1 0,-32 0-6 0,32 0-2 0,0 0 5 16,0 0-5-16,0 0 0 0,0 0-1 0,-36 0 6 0,36 0-2 15,0 0-4-15,0 0 2 0,-31 35-3 0,31-35 1 0,0 30-2 16,0 3-2-16,0-33 0 0,-36 35 4 0,36-5 0 0,0 7-1 15,0-6 0-15,0 1-1 0,0-32-2 0,0 36 2 16,-31-6-1-16,31 4-1 0,0-34 1 0,0 32 0 0,0 35 2 16,0-67-2-16,0 67-1 0,31-67 1 0,-31 31-2 0,0 4 1 0,0-35-2 15,0 63-6-15,0-63 0 0,0 35-13 0,0 32-8 0,0-67 12 16,0 34-4-16,0-4-30 0,0 4 20 0,0 0-41 0,0-34-8 16,0 32 41-16,0-32-22 0,-31 33-7 0</inkml:trace>
  <inkml:trace contextRef="#ctx0" brushRef="#br0" timeOffset="50626.89">25270 15600 100 0,'0'0'0'0,"0"0"49"0,0 0-38 0,0 0-4 15,0 0-2-15,0 0 10 0,0 0 8 0,0 0-9 0,0 0 14 0,0 0-14 16,0 0 10-16,35 0-6 0,-35 0-12 0,0 0 1 0,32 0 1 16,-32 0-6-16,63 0 1 0,-27 0 1 0,-36 0-2 0,32 0 0 15,-32 0-2-15,67 0 1 0,-36 0-1 0,5 0-1 0,-4 0-7 16,-1 0-1-16,1 36-31 0,3-36-29 0,-3 0-6 15,0 0 42-15,-1 0 6 0,5 0-54 0</inkml:trace>
  <inkml:trace contextRef="#ctx0" brushRef="#br0" timeOffset="50891.18">26092 15569 76 0,'0'0'0'0,"0"0"36"0,0 0-12 0,0 0-14 0,-31 0 1 0,31 0 1 15,0 0 17-15,0 0-1 0,-32 0-15 0,32 0 0 0,0 0-2 16,0 0 0-16,-36 0 4 0,36 31-5 0,-31-31-7 0,31 0 4 0,-32 0-3 15,32 36-2-15,0-36 0 0,0 0 0 0,-32 34 1 0,32-34-2 16,0 30 2-16,-35-30-2 0,35 34 0 0,0-34 1 16,0 34-1-16,0-34 0 0,0 0 0 0,0 0 0 0,0 32 1 0,0-32 0 15,0 0 0-15,0 33 2 0,0-33-1 0,0 0-1 0,0 0 1 0,0 0 5 16,0 0-2-16,0 0-2 0,35 0 3 0,-35 0 1 16,0 0-3-16,0-33-1 0,0 33 3 0,0-32 0 0,0-2-5 15,32 34-2-15,-32-34 1 0,0 34 0 0,0-30 0 0,0 30-2 0,0-34-3 16,0 34-5-16,0 0 1 0,0-36-16 0,0 36-10 15,0 0 14-15,0 0-2 0,0 0-29 0,0 0 22 0,0 36-27 16,0-36 9-16,0 34 28 0,0-34-10 0,0 30 18 0,0-30-2 16,0 34-23-16</inkml:trace>
  <inkml:trace contextRef="#ctx0" brushRef="#br0" timeOffset="51221.34">26357 15898 83 0,'0'0'56'0,"0"-35"-25"0,0 35-10 0,0-30-3 0,0 30-7 0,0-33 12 16,0 33-11-16,0 0 0 0,0-32-2 0,0 32-1 0,0 0 3 0,-32-34 0 16,32 34-1-16,0-34-5 0,0 34 0 0,0 0-1 0,0 0 1 15,0 0-1-15,0 0 5 0,-35 0-3 0,35 0-3 0,0 0 0 16,0 0-1-16,0 0 4 0,0 0-4 0,0 0 2 0,0 0-2 16,-32 0 4-16,32 34-3 0,0-34-3 0,0 34 3 0,0-34-2 15,0 0-1-15,0 0 0 0,0 32 1 0,32-32 0 0,-32 33 0 0,0-33-1 16,0 0 2-16,0 0-1 0,0 0 0 0,0 0-1 0,0 0 2 0,0 0-1 15,0 0 1-15,0 0 0 0,0 0 0 0,0 0 1 0,0 0-1 16,0 0-2-16,0 0 1 0,0 0-1 0,0-33-2 0,0 33 2 16,0 0-1-16,0 0 1 0,0 0 0 0,0 0-1 0,0 0-1 15,0 0 1-15,-32 0 0 0,32 0-3 0,0 0-1 0,0 0-13 0,0 33-5 16,-31-33 10-16,31 0-1 0,0 0-15 0,0 30-4 16,0-30 15-16,0 35-19 0,0-35 16 0,31 0-26 0,-31 0 19 15,0 0 1-15,0 35 0 0,32-35 3 0,-32 0 3 0,35 0 4 0,-35 0 2 0,32 0-40 16</inkml:trace>
  <inkml:trace contextRef="#ctx0" brushRef="#br0" timeOffset="52035.35">27282 14974 47 0,'0'-33'27'0,"0"33"-17"0,0 0 8 0,0 0-9 0,0 0 18 0,0 0-6 0,0 0-9 0,0 0 8 0,0 0-11 0,0 0 10 0,0 0-9 0,0 0 0 15,0 0-1-15,0-30 11 0,0 30-11 0,0 0 1 0,0 0-1 0,0 0 2 0,0 0 10 16,0 0-10-16,-35 0 20 0,35-35-13 0,0 35-2 15,0 0-2-15,0 0 0 0,-32 0-9 0,32 0 1 16,0 0 6-16,0 35 4 0,-36-35-4 0,36 0-7 16,-31 30 3-16,31 3-2 0,0 2-5 0,-32-5 1 0,32-30-1 15,0 37 5-15,-36-6-5 0,36-31 1 0,0 68 1 0,-31-38-1 16,31 4 1-16,0-2-3 0,-32 2 1 0,32 32 4 0,0-32-3 0,0-34 2 16,0 66 0-16,-31-3 2 0,31-28 0 0,0-4-5 15,0 5 0-15,0-2 2 0,0-4 0 0,0-30-1 0,0 34-2 0,31 0 2 16,-31-2-3-16,0 1 2 0,32-3-3 0,-32-30 2 0,31 35-1 15,-31 0-4-15,36-35-5 0,-36 0 1 0,32 33-12 0,-32-33 7 16,31 0-21-16,-31 0-16 0,36 0-16 0,-36 0 26 16,0 0-56-16,32 0 48 0,-32 0 3 0,0 0-18 0,0 0 13 15</inkml:trace>
  <inkml:trace contextRef="#ctx0" brushRef="#br0" timeOffset="52412.47">27476 15338 130 0,'0'0'0'0,"0"0"83"16,0 0-67-16,0 0-6 0,0 0 16 0,0 0 3 0,0-33-15 15,0 33 6-15,0 0-13 0,0 0-2 0,0 0 0 0,0 0 3 16,0 0 1-16,0 0-5 0,0 0-1 0,0 0 0 0,0 0 4 0,0 0-3 15,0 0-1-15,35 0 2 0,-35 33 0 0,0-33-2 16,0 33 5-16,0 1-5 0,0-3-1 0,0 4 0 16,32-2 0-16,-32-33 0 0,0 30 1 0,0 5-2 0,0-35 0 15,36 31 7-15,-36 5-4 0,0-2 7 0,0-4 0 0,0-30 1 16,0 0-6-16,31 0 0 0,-31 34 7 0,0-34-5 0,0 0-1 0,32 0 1 16,-32 0-2-16,0 0 3 0,0-34-5 0,31 34-1 0,-31-30 1 0,0 30 2 15,36-34 0-15,-36 34-4 0,0-36-3 0,32 5 2 16,-32-4 1-16,0 35-2 0,31-30 0 0,-31 30-1 0,0 0 1 15,0-33-1-15,0-2-2 0,0 35-2 0,0 0-2 0,0 0-2 0,36-31-12 16,-36 31 8-16,0 0-21 0,0-34-12 0,0 34 19 0,0 0-3 16,0-33-41-16,0 33 28 0,0 0-43 0,32 0 11 0,-32-33 24 15,0 33 15-15</inkml:trace>
  <inkml:trace contextRef="#ctx0" brushRef="#br0" timeOffset="52752.34">28037 14876 115 0,'0'0'0'0,"0"0"83"0,0 0-67 0,0 0-1 0,0 0 9 0,0 0 13 16,0 0-26-16,0 0 0 0,0 0 5 0,0 0-10 15,0 0 1-15,0 0 0 0,36 0 8 0,-36 0-10 0,0 0 1 0,0 0 8 16,31 35 2-16,-31-35-9 0,32 0 6 0,-32 0-8 0,0 30 0 15,36 3 3-15,-5-33 0 0,-31 35-4 0,0-35 0 0,32 30 0 16,-32 7-1-16,0-37 0 0,31 63 2 0,-31-27-1 0,36-6 0 0,-36 4-1 16,0-2 0-16,32 35 5 0,-32 0 1 0,0-36-5 0,0 37 4 15,0-3-3-15,0-34-2 0,0 5-1 0,0-2 2 0,0-4-4 16,0 4 1-16,-32 32-2 0,-4-33-4 0,36-33 1 0,0 30-2 16,-31-30-10-16,31 0-11 0,-32 0-6 0,32 0 14 0,0 0 0 15,-31 0-22-15,31 0-10 0,0 0 22 0,0-30-35 0,0 30 34 16,0-33 0-16,-36 33-19 0,36-32 28 0,0 32 2 0,0-34-17 15,0 0 5-15</inkml:trace>
  <inkml:trace contextRef="#ctx0" brushRef="#br0" timeOffset="53042.23">28761 14911 67 0,'0'0'32'0,"0"0"26"16,0 0-38-16,0 0 10 0,0 0-11 0,0 0 21 0,0 0-22 15,0 0-1-15,0 0-3 0,0 0-2 0,0 0-3 0,0 0 8 0,0 0-10 16,0 0 4-16,35 0-2 0,-35 0-5 0,0 0-1 0,0 0 5 15,0 0-5-15,0 0 2 0,0 30-3 0,0-30-2 0,0 0 0 16,32 0 0-16,-32 0-4 0,0 0-8 0,0 0-18 16,0 0 4-16,0 0-9 0,0 0-7 0,0 0-3 0,0 0 0 0,0 33 3 15,0-33-21-15,0 0 2 0</inkml:trace>
  <inkml:trace contextRef="#ctx0" brushRef="#br0" timeOffset="53203.6">28994 15670 272 0,'0'0'0'0,"0"0"71"0,0 0-26 0,0 30-34 16,-32 38-1-16,32-68-3 0,0 65 7 0,-35 35-7 0,3-67-7 15,32-1-1-15,0-32-2 0,0 31-3 0,-36 37-19 0,36-36 7 0,-31-32-4 16,31 33-4-16,0-33-34 0,-32 0 25 0,32 35-43 0,0-35 39 16,-35 0 5-16,35 32 7 0,0-32-36 0</inkml:trace>
  <inkml:trace contextRef="#ctx0" brushRef="#br0" timeOffset="54703.54">25072 16526 25 0,'0'0'0'0,"0"0"22"0,0 0-10 0,0 0 3 0,0 0 4 0,0 0 6 0,0 0-10 16,0 0 1-16,0 0 17 0,-31 0-17 0,31 0 11 0,0 0-16 15,0 0 0-15,0-33 9 0,0 33-1 0,-36 0-10 0,36 0 8 0,0 0-9 16,0 0-1-16,0-32 8 0,-32 32-7 0,32 0-2 0,0 0 7 15,0 0-1-15,-31 0-7 0,31 0 0 0,0 0 4 0,-36 0-4 16,36 0-1-16,0 0 0 0,-31 0 3 0,31 0-4 0,-32 0 11 16,32 0-12-16,-67 65 14 15,67 1-11-15,-32-34-4 16,32 1 2-16,0-33-2 0,-36 133 16 16,36-67-14-16,0 32 2 15,0-98-5-15,36 32 2 0,-4 36 6 16,-1-68-3-16,5 0 0 0,-4 0-3 15,-32 0 1-15,31-33 3 0,-31-2-4 0,36 3 0 0,-5-34-5 16,1 34 3-16,4-2 1 0,-36 2 0 0,31-36 3 16,-31 3-4-16,32 32-1 0,-32 1-4 0,0-34-17 15,0-34-104 1,0 100 100-16,0 0-33 0,0 0 24 16,0 0-1-16,0 0-36 0,-32 0 40 0,32 0-16 0,0 0 30 15,0 0-16-15</inkml:trace>
  <inkml:trace contextRef="#ctx0" brushRef="#br0" timeOffset="55139.57">25566 16426 142 0,'0'0'52'0,"0"0"-40"0,0 0-9 0,0 0-1 0,0 0 1 0,-31 0 9 15,31 0-2-15,0 0 13 0,0 0-10 0,-36 0 10 0,36 0-13 16,0 0-1-16,0 0-2 0,-31 0 1 0,31 0-6 0,-32 0 2 0,32 0-1 15,0 0-2-15,0 0-1 0,-36 0 1 0,36 0 0 0,0 0 0 16,0 35 0-16,0-35-2 16,0 0 2-16,0 0 0 0,0 32-1 0,0-32 1 0,0 0 1 15,0 0-1-15,0 0 0 0,36 0 4 0,-36 0-2 0,0 0 3 0,32 0 1 16,-32 0-1-16,0 0-3 0,0 0 4 0,0-32-5 16,31 32 4-16,-31-35-4 0,0 35 4 0,0-33 0 15,0 33 1-15,0 0-5 0,0 0 0 0,0-32 2 0,0 32-2 16,0 0 0-16,0 0 0 0,0 0 0 0,0-34 0 0,0 34 1 15,0 0 1-15,0 0-3 0,0 0 1 0,0 0 2 0,0 34-2 16,0-34-1-16,0 0 1 0,0 0 0 0,0 32 3 0,0 1-3 0,0-33 1 0,0 35 1 16,36-3 0-16,-36-32-2 0,0 33 2 0,0 33 1 15,0-34 0-15,0 1-2 0,0 0 8 16,0-1-7-16,31 3 1 0,-31-35-2 0,0 0 0 0,0 33 4 0,36-1 0 16,-36-32-4-16,0 34-3 0,32-34 1 0,-32 0-1 0,0 32-1 0,31-32-1 15,-31 0 3-15,32 32 0 0,-32-32-1 0,0 0-1 16,0 0 1-16,35 0-1 0,-35 0-2 0,0 0-2 0,0 0-1 0,0 0-2 15,0 34-1-15,32-34-3 0,-32 0-22 0,0 0 10 0,0 0-4 0,0 0-47 0,32 0-20 16,-32 0-2-16,0 32 56 0,0-32-54 0</inkml:trace>
  <inkml:trace contextRef="#ctx0" brushRef="#br0" timeOffset="56419.37">25634 16493 46 0,'0'0'10'0,"0"0"4"0,0 0-8 0,0 0 6 0,0 0 3 0,0 0 5 0,0 0-8 0,0 0 11 0,0 0-12 0,31 0-1 0,-31 0 1 0,0 33 9 15,0-33-11-15,0 0 0 0,0 0-1 0,0 0 8 0,0 0-9 16,0 0 0-16,0 0 0 0,0 0 6 0,0 33-3 0,0-33-6 0,0 0 7 16,0 0 3-16,0 33-7 0,0-33 0 0,0 0 5 0,0 0-5 15,0 0-2-15,0 32 0 0,0-32 0 0,0 0 3 0,0 33-5 16,0-33 1-16,0 0 4 0,0 33-3 0,0-33-4 0,0 0-1 0,0 32 1 16,32-32 3-16,-32 35 6 0,0-35 0 0,0 0-8 15,35 33 0-15,-35-33 2 0,32 32 0 0,-32-32 0 0,0 0-2 16,32 0-1-16,-32 34 4 0,31-34 2 0,-31 0-5 0,0 0 1 15,36 0-3-15,-36 0 0 0,35-34 2 0,-35 34 2 16,0-32 0-16,0 32 0 0,32-33 2 0,-32 33-3 0,0-35 1 0,32 3-1 16,-32-1-1-16,0 0 0 0,0 33 0 0,0-32-1 15,0 32 0-15,0-33-1 0,0 33 2 0,0-33 0 0,0 33 0 0,0 0 1 16,0-33 3-16,0 33-4 0,0 0 2 0,0 0-1 0,0 0 1 16,0-32 0-16,0 32 3 0,0 0-1 0,0 32-3 0,0-32 1 0,0 33 3 15,0-33-6-15,31 66 9 0,-31-34-8 16,0 66-4-16,36-98 6 0,-36 68 5 15,0-36-4-15,32 2-7 0,-32-2-1 0,0 0-1 16,31 34-4-16,-31-66-9 0,0 35 4 0,36-2-22 16,-36-33 14-16,0 32-34 0,0-32 21 0,31 0-47 0,-31 33 35 15,0-33-2-15,0 0 0 0,0 0-34 0,0 0 21 0</inkml:trace>
  <inkml:trace contextRef="#ctx0" brushRef="#br0" timeOffset="56753.03">26456 16263 88 0,'0'0'0'0,"0"0"72"0,0 0-67 0,0 0 2 0,0 0 11 0,0 0-5 0,0 0 0 0,0 0 0 0,0 0 2 0,0 0-1 0,-32 0 12 0,32 0-8 16,0 0-10-16,0 0 7 0,0 0-6 0,0 0 13 0,0 0-15 15,0 0-1-15,0 0 35 0,32 0-32 16,-32 32 5-16,0-32-8 0,0 0-1 0,0 0 1 0,0 0-2 0,0 32 0 16,0-32 5-16,0 34-2 0,0-34-3 0,35 32 3 0,-35 1-2 15,0 2 1-15,0-35-4 0,0 32 1 0,0 1 0 16,0 0-1-16,32 32-1 0,-32 1 4 0,0-34-3 16,0 3 2-16,32-2-4 0,-32 33 0 0,0-34 0 0,0 34-2 0,0-34 0 15,0 36-7-15,31-36-6 0,-31 34-6 0,0-33-7 16,0-33 12-16,0 32-22 0,0-32 14 0,0 0-4 15,-31 32-83-15,31-32-42 0,0-32 112 0,-32 32 11 16</inkml:trace>
  <inkml:trace contextRef="#ctx0" brushRef="#br0" timeOffset="57088.01">26357 16690 36 0,'0'0'6'0,"0"0"-3"0,0 0 3 0,0 0-2 0,-32 0 0 0,32 0 6 16,0 0 2-16,0 0 2 0,-35 0-8 0,35 0 8 15,0 0-8-15,0 0 1 0,0 0 9 0,0 0 7 0,0 0-10 16,-32 0 13-16,32 0-13 0,0 0 16 0,0 0-15 0,0-33 0 16,0 33 10-16,0 0-2 0,0 0-11 0,0 0 10 0,0 0-11 0,0 0 10 15,0 0-11-15,0-33 0 0,0 33 10 0,0 0-10 0,0 0 8 16,32 0-2-16,-32 0-8 0,0 0 0 0,35 0 5 0,-35 0-6 15,0-32 4-15,32 32-1 0,0 0 0 0,3 0 0 16,-35 0-6-16,32 0 0 0,3 0 1 0,-3 0-1 16,-32 0-1-16,32 0 0 0,-1 0 0 0,5 0 0 0,-4 0-2 0,-32 0 2 15,35 0-2-15,-3 0 1 0,-32 0-2 0,31 0 0 0,1 32-3 16,-32-32 2-16,0 0-3 0,36 0-1 0,-36 0-14 0,0 0 5 0,0 0-27 16,31 0 13-16,-31 0-46 0,0 0 29 0,0 0-61 0,0 0 54 15,0 0-30-15,-31 0 17 0</inkml:trace>
  <inkml:trace contextRef="#ctx0" brushRef="#br0" timeOffset="57900.22">27377 16624 16 0,'0'-32'30'0,"0"32"-28"0,36 0 2 0,-36 0-3 0,0 0 2 0,0-33-1 0,0 33 1 0,31-66 102 63,1 34 70-63,-32 32-168 0,0 0 1 0,0 0 14 0,0 0-16 15,0 0 6-15,-63 65 59 63,-36 66-28-63,99-131-39 0,0 0-2 0,-32 33 5 0,32-33-4 0,0 0-1 0,0 32 2 15,0 3 34 32,32-2-24-47,-1-33-8 0,-31 32-1 0,32-32-5 0,-32 0 1 16,0 0-1-16,36 0 2 0,-36 0-2 62,63 66-56-30,40-34-486-32</inkml:trace>
  <inkml:trace contextRef="#ctx0" brushRef="#br0" timeOffset="58282.7">27970 16493 82 0,'0'0'35'0,"0"0"-26"0,0 0 9 0,0 0-9 0,67-32 182 47,-67 32-173-47,0 32-10 16,0-32 1-16,0 0-5 0,0 0-1 0,0 0 5 0,0 0-3 0,0 0-5 62,-99 131 64-62,1-65-46 0,66-34-6 16,32-32-10-16,0 0-1 0,-36 0 0 0,36 35 3 16,68 30 40 31,62 33-15-47,-130-98-29 0,36 0 2 0,-36 34-3 0,31-34-2 15,5 0 0-15,-36 0 3 63,63 32-413-48,-27-32 257-15</inkml:trace>
  <inkml:trace contextRef="#ctx0" brushRef="#br0" timeOffset="59114.9">29192 16559 35 0,'0'0'7'0,"0"0"0"0,0 0 8 0,0 0-6 0,0 0 0 0,0 0 2 0,0 0 0 0,0 0-11 31,0 0 169-15,31 98-69-16,-31-65-96 0,0-1 4 0,36 3 1 15,-36-2-1-15,0-33-8 63,31 130 32-48,266-657 88-15,-266 495-119 0,-31-34 3 0,32 34-4 0,4-34 2 0,-5 66 2 16,-31 0-4 31,68-100-7-32,30 266-551-15</inkml:trace>
  <inkml:trace contextRef="#ctx0" brushRef="#br0" timeOffset="59487">30409 16393 130 0,'-31'0'111'0,"31"0"19"0,0-32-115 0,0 32 8 0,0 0-12 0,-32 0-2 0,32 0 4 0,0 0-7 0,0 0-6 62,0 0 33-62,0 32-359 0,0 1 287 0,0-33-19 0,0 35 0 16</inkml:trace>
  <inkml:trace contextRef="#ctx0" brushRef="#br0" timeOffset="59636.89">30409 16856 69 0,'0'0'85'0,"0"0"-20"0,0 0-51 0,0 0 14 0,0 0-15 16,0 0-13 46,-31 165 66-62,-234 164-406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51.2489" units="1/cm"/>
          <inkml:channelProperty channel="Y" name="resolution" value="1960.784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20:10:53.8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6227 5049 48 0,'0'0'9'0,"-32"0"-3"0,32 0-4 0,0 0 0 0,0 0 1 0,0 0-1 0,0 0 7 0,0 0-2 0,0 0 1 0,0 0 2 0,-35 35 94 31,35-35-96-31,0 0-1 0,0 0 6 0,0 0-1 0,0 0-1 16,0 0-6-16,0 0-1 0,35 0 1 0,-35 0-2 0,0 32 1 0,0-32 0 16,0 0-2-16,32 0 3 0,-32 0-3 0,0 0 1 0,31 0 1 0,-31 0-2 15,36 33 3-15,-36-33-4 0,32 0 0 0,-32 0 0 0,63 0 3 16,-63 33-1-16,67-33 2 0,-67 0-3 0,36 0-1 0,-5 0 3 0,1 0 0 16,3 0-1-16,-3 0 1 0,31 0 3 0,-27 33-6 0,31-33 1 15,-4 0 1-15,-63 0-1 0,265-33 18 31,-265 33-20-31,32-33 3 0,-32 33-2 0,0 0 0 16,0 0 0-16,32 0 0 0,-32 33-1 0,0 0 3 0,-32-1 1 16,32-32-3-16,-32 66 0 0,1-32 0 0,-5 32 0 0,-31 32 0 15,35-66 1-15,-35 69-1 0,35-3 1 0,1-32 0 0,-1-2 3 16,-35 38-6-16,31-2-2 0,-27-2 4 16,31-31-1-16,32-37 0 0,0 3 0 0,-35 0 0 0,35 35-2 0,0-38 1 15,0 4-2-15,0 0-2 0,0-34-1 0,0 0-3 16,0 0-3-16,0 0-23 0,0 0-12 0,0 0-10 0,35 0 25 15,-35 0-34-15,32-34 37 0,0 0-7 0,-1 34 23 0,5-30-39 16</inkml:trace>
  <inkml:trace contextRef="#ctx0" brushRef="#br0" timeOffset="524.62">7907 5611 91 0,'0'0'33'0,"0"0"-17"0,0 0-9 0,0 0-1 0,0 0 15 0,0 0 11 0,0 0-15 0,0 0 0 0,0 0-4 0,0 0-2 0,-32 0 6 15,32 0-12-15,0 0 5 0,0 0-7 0,0 0 2 0,0 0-3 16,0 0 0-16,0 0-2 0,0 0 1 0,0 0-2 0,0 33 2 0,0-33-1 15,0 0 0-15,0 33-3 0,0-33-1 0,0 0-3 0,0 32-22 0,0-32 5 16,0 33-37-16,0-33 30 0,0 0 3 0,0 32 5 0,0-32-9 0,-35 34 22 16,35-34-6-16,0 0-25 0</inkml:trace>
  <inkml:trace contextRef="#ctx0" brushRef="#br0" timeOffset="648.79">7808 5974 51 0,'0'0'21'0,"0"0"-15"0,0 0 8 0,0 0 3 0,0 0 3 15,0 0-10-15,0 0-1 0,0 0 0 0,0 32 9 0,0-32-9 0,0 0 7 0,0 0-8 16,0 0-1-16,0 0 1 0,0 32 3 0,0-32-3 0,32 36-3 15,-32-6-3-15,0-30-3 0,0 33 0 16,0-33-3-16,0 0-14 0,0 35-2 0,0-35-7 0,0 0-38 0,0 0 18 16,0 32-19-16</inkml:trace>
  <inkml:trace contextRef="#ctx0" brushRef="#br0" timeOffset="1132.79">8500 5380 79 0,'0'0'28'0,"0"0"-13"0,0 0-5 0,0 0 8 0,0 0-9 0,0 0 1 0,-32 0 16 0,32-33-12 16,0 33 15-16,0 0 2 0,-35 0-23 16,35 0 6-16,-32 0-3 0,32 0-1 0,0 0-4 0,-35 33-1 15,35 0 5-15,-32-33-4 0,32 32 7 0,-32 34 0 0,1-34-7 16,31 36-1-16,-68 30 6 0,37 1-2 0,31-35-5 0,-36 4-2 0,36 30 0 15,0-62-1-15,0 27 0 0,-31-28-1 0,31 62 2 0,0-64-2 16,31 32 2-16,-31-29-2 0,36 28 1 0,-36 2 0 0,31-30 4 0,-31-36-2 16,32 30 5-16,-32-30-5 0,36 32 0 0,-36-32 0 0,31 0 5 15,-31 0-1-15,32-32 5 0,0 32-8 0,-32-30 1 0,35-6 0 0,-35 4 1 16,32-36 2-16,3-30-8 0,29-33-1 0,-33 1 4 16,-31 30 0-16,36-2-1 0,-36 38 3 0,0 30-5 15,0 2 0-15,0-1-2 0,0 33 1 0,0-32-4 0,0 32-1 0,0 0-2 16,0 0-19-16,0 0 7 0,0 0-3 0,0 0-31 0,-36 0 24 15,36 0-37-15,0 0 28 0,0 0-1 0,-31 32-34 0,31 1 26 0,0-33-12 16</inkml:trace>
  <inkml:trace contextRef="#ctx0" brushRef="#br0" timeOffset="1431.73">9026 5742 180 0,'0'0'0'0,"0"0"78"0,0 0-65 0,0 0-6 0,0-33-4 0,0 33 3 15,0 0 17-15,0 0-10 0,0 0 11 0,-32 0-15 0,32 0 10 16,0 0-4-16,0 33-7 0,-32-33-4 0,32 0 2 0,0 32 2 16,0 2-6-16,-35-34 2 0,35 32 0 0,0-32 0 0,-32 32 3 15,32-32-2-15,0 68 3 0,-35-68-5 0,35 34-2 0,0-2 2 0,0 0-2 16,-32 4-2-16,32-6 0 0,0 3 2 0,0 2-1 16,0-3-1-16,0-32 1 0,0 0 0 0,0 35 0 0,0-35-1 15,0 0 1-15,32 0 1 0,-32 0 0 0,0-35 0 0,0 35-2 0,35-67 0 16,-35 67 0-16,0-33 3 0,0 3-3 0,32-38 2 0,3-30-1 15,-35 62 1-15,0 4 0 0,0-34 0 0,0 34-1 0,32-1 1 0,-32 1-1 16,0-1-2-16,0 0-2 0,0-2-3 16,0 35-4-16,0 0-5 0,0 0-5 0,0 0-6 15,0 0 8-15,0 0-34 0,32 0 20 0,-32 35-6 0,0-35-45 0,0 0 46 16,0 33-14-16,0 0-3 0</inkml:trace>
  <inkml:trace contextRef="#ctx0" brushRef="#br0" timeOffset="1966.77">10243 5644 90 0,'0'0'19'0,"0"0"-9"0,0 0-2 0,0 0 10 0,0 0-6 0,0 0 1 0,0 0 17 0,0 0-14 0,0 0 16 0,0 0-19 0,0 0 10 0,0 0-14 0,0-33 0 0,0 33-1 0,0 0-2 0,0 0 2 0,0 0 0 0,0 0 1 0,0 0 10 0,36 0-11 0,-36 0-2 16,32 0 0-16,-32 0 1 0,35 0 7 0,-3 0-4 0,-1 0-6 15,-31 0-2-15,36 0 1 0,-4 0 1 0,-1 0-3 0,-31 0 0 16,32 0 0-16,3 0-1 0,-35 0 0 0,32 0 0 0,-32 33 0 0,36-33-2 0,-5 0-6 16,-31 0-1-16,32 0-4 0,-32 0-6 0,0 0-32 0,35 0 19 15,-35 0-46-15,0 0-5 0,32 0 50 0,-32 0 6 0,0 0-45 0</inkml:trace>
  <inkml:trace contextRef="#ctx0" brushRef="#br0" timeOffset="2482.27">11927 5445 140 0,'0'-32'27'0,"0"32"-4"0,0 0-17 15,-35 0 2-15,35 0 12 0,0 0-7 0,0 0 0 0,-32 0 14 0,32 0-4 16,-31 0-14-16,-5 0 7 0,4 0-1 0,32 0-8 16,-31 32 4-16,31 2 1 0,-36-2-8 0,36-32 0 0,-31 32 1 15,31 1-2-15,0 2 4 0,-32-2-1 0,32 0-3 0,0-1 0 16,0 1-2-16,0-33-1 0,0 32 4 0,0 2-3 0,0-34 2 0,32 32-2 16,-1 0 1-16,-31-32 2 0,0 0-1 0,36 0 5 15,-5 0-4-15,-31 0 2 0,32-32 3 0,-32 0-2 0,36-2 0 16,-36 2-4-16,0-1 0 0,31 1 0 0,-31-34 1 15,32 31 0-15,-32 2-1 0,0 1-2 0,0 0 2 0,0-2 0 0,35 2 2 16,-35-1 1-16,0 33-5 0,0 0 1 0,0 0-1 16,0 0 0-16,0 33 2 0,0-1 0 0,0 2 1 0,-35 30-1 15,35-31-1-15,0 35-2 0,0-3 2 0,-32 0-2 0,32 69 2 16,-31-4-1-16,31-94 0 0,0 27-2 0,0 4 0 0,0-32-1 16,0 61-3-16,0-64 0 0,0 4-5 0,-36-6-4 0,36 38-22 0,0-36 18 15,0 4-48-15,0-36 38 0,0 30-124 0,36-30 108 16,-36 0-21-16,0 0 44 0,0 0-1 0,0 0-17 0</inkml:trace>
  <inkml:trace contextRef="#ctx0" brushRef="#br0" timeOffset="2734.85">12485 5742 152 0,'0'0'56'0,"0"0"-22"0,0 0-13 0,0 0-16 0,0 0 0 0,-32 0 10 0,32 0-4 0,0 0 1 0,0 0 10 0,0 0-14 0,0 0-3 0,0 0 1 0,0 0-3 0,0 0-2 0,0 32 1 16,0-32 0-16,0 0 0 0,0 34-1 0,0-34-3 0,0 32-3 0,0-32 2 15,0 32-12-15,0-32 2 0,0 36-8 0,0-36-40 0,-31 32-20 16,31-32 41-16,0 34-17 0,0-34-8 0</inkml:trace>
  <inkml:trace contextRef="#ctx0" brushRef="#br0" timeOffset="2883.22">12422 6137 241 0,'0'0'0'0,"0"0"60"0,0 35-51 0,0-35-3 0,0 0 1 0,0 0-2 0,0 0 10 0,0 32-9 15,0-32 4-15,0 35-6 0,0-35-4 0,0 30 0 0,0-30-1 16,0 33-4-16,0-33 1 0,0 33-12 0,0-1-21 0,0-32-25 15,0 36 19-15,0-36 1 0,0 0 2 0,0 0 8 0,0 0-49 16</inkml:trace>
  <inkml:trace contextRef="#ctx0" brushRef="#br0" timeOffset="3241.79">13046 5742 149 0,'0'0'0'0,"0"0"86"0,0 0-81 15,-31 0-2-15,31 0 2 0,0 0 11 0,0 0-4 0,0 0 0 0,-36 0 10 0,36 0-14 16,0 0-1-16,0 0 3 0,0 0-6 0,-32 0 0 0,32 0 3 16,0 0-4-16,-31 32 2 0,31-32 2 0,0 34-3 0,-32-2-1 15,32 0-1-15,0 4 0 0,0-4-2 0,-35 2 1 16,35-2 0-16,0 0-1 0,0-32 1 0,0 36-2 0,0-6 1 15,0 3 0-15,0 2 0 0,0-35 0 0,0 32 2 0,0-32-1 0,0 35 0 16,0-35 6-16,0 0-3 0,0 0 2 0,35 0 3 0,-35 0 0 16,0 0-5-16,0-35 2 0,32-32-1 0,-32 34-2 15,31-33 1-15,1 2 1 0,-32-2-1 0,36 30 1 16,-36 4 0-16,0 0-2 0,0-2-1 0,0 34-2 0,0-32 1 16,0 32-2-16,0 0 0 0,0 0 0 0,0-33-1 0,0 33 0 15,0 0 0-15,0 0-5 0,0 33 0 0,0-33-11 0,0 0 4 0,0 32-22 16,0 2-18-16,0-2 17 0,0-32-8 0,0 32-1 0,0 4 0 15,0-36 7-15,0 32 8 0,0-32-44 0</inkml:trace>
  <inkml:trace contextRef="#ctx0" brushRef="#br0" timeOffset="3556.64">13572 5576 322 0,'0'0'0'0,"0"0"77"0,0 0-67 0,0 0-9 15,-32 0 0-15,32 0 2 0,0 0 6 0,0 0 1 0,-31 0-2 16,31 35-4-16,-36-2 3 0,36-33-3 0,0 33-2 0,-31-33-1 16,31 65 1-16,-32-33-1 0,32-32 0 0,0 66 0 0,-36-34-1 15,36 4 0-15,0-4 1 0,0-32-1 0,0 98-2 16,0-32 3-16,0-33-1 0,0 2-1 0,0-3 0 0,36 33 1 16,-4-32 0-16,-32-33 1 0,0 33 0 0,0-33-1 0,31 32 3 15,-31-32 0-15,36 0 1 0,-5 0 2 0,-31-32-3 0,0 32 0 0,32-66 3 16,-32 36 0-16,36-37-3 0,-5-67-2 0,5 102 1 15,-36-66 0-15,0 62 1 0,31-62 4 0,-31 66-4 0,0-1-1 16,0-32 1-16,0 65-1 0,0-68 1 0,0 68-2 0,-31-33-6 16,31 1 0-16,0 32-7 0,0-32 2 0,0 32-23 0,-36 0-17 15,36 0-18-15,0 0-19 0,0 0-5 0,0 0 49 16,-31 32 8-16,31 0-55 0</inkml:trace>
  <inkml:trace contextRef="#ctx0" brushRef="#br0" timeOffset="4382.27">15485 5445 68 0,'0'0'0'0,"0"0"34"0,0 0-24 0,0 0-7 0,0 0 7 0,0 0 9 0,0 0 10 16,0 0 3-16,0 0-5 0,0 0-7 0,0 0-8 0,0 0-8 16,0 0 9-16,0 0 1 0,0 0-7 0,0 0 1 0,0 0-1 0,0 0 0 0,0 0 7 15,32 0-8-15,-32 0 2 0,0 0 0 0,0 34-1 0,0-2 5 16,32-32-8-16,-32 32 0 0,0 1-2 0,0 35 3 0,35-35-4 0,-35 32 1 16,32 1-1-16,-32-34-1 0,0 68 2 0,0-34-2 0,0 2-1 15,0 62-6-15,0-65-10 0,0 1-19 16,0-34-24-16,0 4-24 0,0-36 39 0,0 30 7 0,0-30-12 15,0 0-12-15</inkml:trace>
  <inkml:trace contextRef="#ctx0" brushRef="#br0" timeOffset="4584.3">15651 5182 105 0,'0'0'0'0,"0"0"41"0,32-33-25 0,0 0 12 0,-32 33-9 0,0 0 1 15,31-32 16-15,5 32-19 0,-36 0 11 0,32 0-15 0,-32 0 7 16,31 0-1-16,5 32-2 0,-5-32-10 0,-31 33-1 0,36 0 8 15,-4 32-1-15,-32 1-5 0,31-32-6 0,-31 32 4 0,0 0 0 16,0-66-4-16,0 64 2 0,-31 4 0 16,31-35-3-16,-68 32 1 0,37 0 0 0,-5-31-1 0,36-34 0 15,-31 32-3-15,-1-32 1 0,-4 32-10 0,5-32-13 0,31 0 7 16,-32 36-2-16,32-36-4 0,-32 0-4 0,32 0-4 0,-35-36-44 0,35 36 34 0,-32 0-35 16,32 0 53-16,0-32 6 0,0 32 2 0,0-32-41 0</inkml:trace>
  <inkml:trace contextRef="#ctx0" brushRef="#br0" timeOffset="5097.12">16110 6172 96 0,'0'0'28'0,"0"0"-15"0,0 0-7 16,0 0-5-16,0 0 5 0,0 0 1 0,0 0 18 0,0 0-9 15,0 32 1-15,0-32 12 0,0 0-15 0,0 0-3 0,32 0-1 0,-32 0 6 16,0 0-9-16,35 0 8 0,-35 0-7 0,32-32 7 0,-32 32-7 16,0-35-1-16,35 35 0 0,-35-33 5 0,32 3-6 0,0-6 3 15,-32 4-5-15,31-66 4 0,5 62-4 0,-4-62 4 0,-32 66-5 16,35-66 6-16,-3 30-5 0,-32-29 6 0,31 31-1 0,-31 0 0 15,0 32-4-15,0-32 3 0,0 66-4 0,36-32 1 0,-36-1 2 16,0 33-8-16,0 0 1 0,0 33 4 16,0-33 0-16,0 32-1 0,0 34-5 0,0-32 1 15,0 32 2-15,0-34 0 0,0 99 0 0,0-63 0 0,0-3-1 0,-36 34 2 16,36-35-2-16,0 38 0 0,0-2 0 0,0-70-1 16,0 38 3-16,0-36 0 0,0 3 0 0,0-35 0 0,0 30 1 0,36 3 6 15,-36-33-3-15,0 0-1 0,0 0-3 0,0 0 1 16,32 0 2-16,-32-33-2 0,0 3-1 0,0 30 0 0,31-35-1 15,-31-65 0-15,32 2 0 0,3-36 2 0,-3 70-3 16,-32-2 1-16,36-32-2 0,-5-3 1 0,1 3 2 0,-32 66-1 16,0-1-1-16,31 0 1 0,5-1-1 0,-36 34 1 0,0 0 0 0,0 0 0 15,32 0 0-15,-32 0 1 0,0 0-1 0,31 0 0 0,-31 34 1 16,36-1-1-16,-36 0-1 0,0-1 1 0,0 34-1 0,32 34 2 16,-32-34-1-16,0 97-2 0,0-29-4 0,0-4-9 0,0-62-2 15,0-1-11-15,0-4-10 0,0 2-10 0,35 35-92 0,-35-34 56 0,32-30 10 16,-32 26-56-16</inkml:trace>
  <inkml:trace contextRef="#ctx0" brushRef="#br0" timeOffset="5882.59">19636 6239 141 0,'0'0'0'0,"0"0"55"0,0 0-49 0,0 0-2 0,0 0 4 0,0 0 10 0,0 0-4 0,0 0 14 0,0 0-15 0,32 0 0 0,-32 0-1 0,0 0 9 0,0 0 3 15,0 0-10-15,0 0-7 0,0 0 0 0,32 0 13 0,-32 0-14 16,0 0-1-16,35-35 13 0,-35-32-3 15,32-32-5-15,35-31-2 16,-67 62-5-16,32-30 3 0,-32 0-2 0,0-3-1 0,35 69-1 16,-35-66 4-16,0 65-4 0,32-68 0 0,-32 69-2 15,0 0 3-15,0-1-1 0,32 33-1 0,-32 0-2 0,0-33 0 16,0 33 1-16,31 0 0 0,-31 0 0 0,0 33 1 0,36 0 0 16,-36-1-1-16,0 0 1 0,0 36-1 0,31 30 0 15,-31-32 1-15,0 34 0 0,0-2-3 0,36-65 2 16,-36 33 0-16,0-2 3 0,0-28-3 0,32-4 0 0,-32 2 0 15,0-34 2-15,31 0 0 0,-31 32 2 0,0-32 0 0,0 0-1 16,0 0 1-16,36-32 6 0,-5-2-3 0,-31 2-5 16,32-4-1-16,-32 4-1 0,32-34 5 0,35-64-1 0,-32 62-3 15,-35 3 0-15,64-33 1 0,-64 32-2 0,67-66 2 0,-67 66 0 16,0 33-2-16,0 33 1 0,32-32 1 0,-32-3-1 0,0 35-2 16,35 0 1-16,-35 0 2 0,0 35-1 0,0-35-1 15,0 65 2-15,0-65-3 0,0 33 1 0,0 64-3 0,0-29 3 16,0-2-3-16,0 64-5 0,-35-62 0 0,35 63-13 0,0-99 4 15,-32 66-30-15,32-30 14 0,0-2-55 0,0 32-32 0,0-30 3 16,0-68 79-16,0 32-27 0</inkml:trace>
  <inkml:trace contextRef="#ctx0" brushRef="#br0" timeOffset="6176.2">20988 5808 199 0,'0'0'0'0,"-35"0"64"0,35 0-48 0,0 0-6 0,0 0 10 0,-32 0-6 0,32 0 1 0,0 32-1 0,-31-32 8 16,31 0-13-16,0 32 4 0,-36-32-5 0,36 36-2 0,-32-4-2 16,32 2-2-16,-35-34-1 0,35 64 4 0,0-64-4 15,0 36 0-15,0-6-3 0,0-30 3 0,0 33 0 0,0-33 2 16,0 35-3-16,0-35 0 0,35 32 2 0,-35-32 0 0,32 0 3 0,-32 0-2 16,0 0 4-16,36-32 3 0,-5-3 4 0,-31 2-6 15,32 33 1-15,-32-66 6 0,0 34-8 0,35 0 7 0,-35-34-2 16,0 30-6-16,32 36-2 0,-32-32 1 0,0 0 1 0,0-2-2 0,0 34-3 15,0-32 0-15,0 32 1 0,0-33 1 0,-32 1-1 0,32 32-3 16,0 0-3-16,0 0 1 0,-35 0-5 0,35 0 3 0,0 0-16 0,-32 32 9 16,32-32-2-16,0 33-24 0,-31-33 14 0,31 32-3 0,0-32-3 15,0 66-41-15,0-66 28 0,0 32-5 0,-36-32-1 0,36 36 4 0,0-36 9 0,0 66-10 16,0-66 2-16</inkml:trace>
  <inkml:trace contextRef="#ctx0" brushRef="#br0" timeOffset="6451.55">21119 5908 126 0,'0'0'64'0,"0"0"-33"0,0-36-18 0,0 36 18 0,0 0-11 16,0 0 0-16,0-32 2 0,-36 32 31 0,36 0-42 0,0 0 3 16,0 0-11-16,0 0 4 0,0 0-5 0,0 0 1 0,0 32 2 15,0-32-3-15,0 68 6 0,0-68-7 0,0 66 0 16,0-66-1-16,0 32-1 0,0-32 2 0,0 36-1 0,0-6 1 0,0-30-1 16,0 33-1-16,0-33 1 0,36 35-1 0,-36-35 2 0,0 32 0 0,0-32-1 15,0 0 0-15,32 0 0 0,-32 0 2 0,0-32 0 0,0 32-2 16,35-35 2-16,-3 2 1 0,-32 33 0 0,0-66 3 0,31 66-3 15,-31-64 6-15,36 30 0 0,-36 2-4 0,32-4 7 0,-32 36-9 16,0 0 6-16,31 0-5 0,-31-32 0 0,0 32-1 0,0 0-1 16,32 0 0-16,-32 0-2 0,0 32 3 0,0 4-2 0,0-36 0 0,35 32-1 0,-35 2 0 15,0-2-4-15,0 0-1 0,0 34-12 0,0-33-15 16,0 2 11-16,0-3-4 0,0 3-3 0,0-35-3 0,0 30-4 0,0-30-4 0,0 33-48 16,0 0 3-16,0-33 31 0,0 0 37 0,0 0-33 15</inkml:trace>
  <inkml:trace contextRef="#ctx0" brushRef="#br0" timeOffset="7099.1">21613 6104 34 0,'0'0'13'0,"0"0"-9"0,0 0-1 16,0 0 0-16,0 0 2 0,0 33-1 0,0-33 5 0,32 0 4 0,-32 0-6 15,0 0 0-15,0 0-1 0,0 0 5 0,0 0-5 0,0 0-2 16,0 0 0-16,0 0-1 0,0 0 2 0,31-33 20 15,-31 33-15-15,0 0 1 0,0 0 0 0,0 0 11 0,0 0 0 16,0 0-1-16,0 0-2 0,0 0 0 0,0 0-10 16,0 0-2-16,0 0 7 0,0 0-3 0,0 0-7 0,0 0 4 15,0 0-3-15,0 0-3 0,0 33 4 0,0-33-1 0,0 0-1 16,0 0-2-16,0 0-1 0,0 0 1 0,0 0-2 0,0 0 2 16,0 35-1-16,0-35 0 0,0 0-1 0,0 0 1 15,0 0-1-15,0 0 1 0,0 32 1 0,0-32-2 0,0 0 1 0,0 0 0 16,0 35 2-16,0-5 0 15,0 3-1-15,0-33 1 0,0 0-2 0,0 33 1 0,0-33 3 16,0 0-1-16,0 32 2 0,0-32-3 0,0 0 0 0,0 0 3 0,0 0-2 16,0 36 2-16,0-36-1 15,36 0 1-15,-36 0 2 0,0 0 1 0,0 0-5 0,0-36 1 0,0 36 5 16,0-32-7-16,0 32 0 0,0-33 2 0,0 0-2 16,0 3 0-16,0 30-1 0,0-67 4 0,0 67-4 0,0-68 3 0,0 68-3 15,0-66 4-15,0 2 0 0,0 30-1 0,0 2-2 16,0-4-1-16,0 4 1 0,0 0 2 0,0-2-4 0,0 2 1 0,0-1 0 15,0 1 2-15,0-34 1 0,0 31-3 0,0 2-1 0,0 1 2 16,0 0 2-16,0-2-3 0,0 2 1 0,0-1-1 0,0 0 0 16,0-1 1-16,0 0 0 0,0 34-1 0,0-32-1 0,0 32-1 0,0-32 1 15,0-1 0-15,0 0 1 0,-36 33 1 0,36 0-1 16,0 0-2-16,0-33-2 0,0 33 1 0,0 0 2 16,0 0 0-16,0 33 1 0,0-33-2 0,0 0 1 0,0 0-2 15,0 0 1-15,0 0 0 0,36 66 3 16,-36-66-1-16,0 0-1 0,0 32-1 0,0 0 0 0,0-32 1 15,0 34 0-15,0 0 1 0,0-1-2 0,0 0 1 16,32-1-1-16,-32 2-1 0,0 30 1 0,0 4 1 0,0-35-2 16,35 32 1-16,-35 0-1 0,0-31 0 0,0 66 0 0,32-34 2 15,-32-2-1-15,31 2-1 0,-31 2-2 0,0-1-4 16,0-37 3-16,36 3-2 0,-36 0-3 0,0-1-16 0,32 34-11 16,-32-66 12-16,31 34-31 0,-31 0 21 0,0-34-4 0,0 0-6 0,36 32-64 15,-36-32-1-15,0 0 31 0,0 0 45 0</inkml:trace>
  <inkml:trace contextRef="#ctx0" brushRef="#br0" timeOffset="7512.92">22273 6038 73 0,'0'0'0'0,"0"0"56"0,0 0-45 0,0 0 0 0,0 0 18 0,0-32 10 0,0 32-19 0,0 0-1 0,0 0-2 0,0-32 11 0,0 32-14 0,0 0 10 0,0 0-15 0,0 0 5 16,0 0-3-16,-35 0-6 0,35 0-1 0,0 0 5 0,0 0 1 15,-32 0-4-15,32 0-2 0,0 32 4 0,0-32-6 0,0 32 3 16,0-32-4-16,0 36 1 0,0-6-1 0,0 3 2 0,0-33-2 15,0 35 2-15,0-3-2 0,0-32 2 0,0 35 1 0,0-5-1 16,32 3 1-16,-32-33 1 0,0 0-1 0,0 0 3 0,0 33 5 16,35-33 2-16,-35 0-8 0,0 0-1 0,0 0 2 0,0 0-1 0,0 0-1 15,32 0 2-15,-32-33 0 0,0 0-2 0,0 33 1 0,0-30-4 16,0-5 0-16,0 3 6 0,31 32-5 0,-31-35 1 16,0 35-1-16,0-33-4 0,0 33 3 0,0 0 2 15,36 33-4-15,-36-33 1 0,0 35-1 0,0-3 1 0,32 3-3 16,-32-35 1-16,0 63-2 0,0-63 1 0,31 33-4 0,-31-1-3 15,0 4-21-15,0-6 11 0,0 4-4 0,32 0-34 0,-32-2 18 16,0 4-8-16,0-36-11 0,0 30-73 0,36 2 76 0,-36-32 16 0,0 33-19 16</inkml:trace>
  <inkml:trace contextRef="#ctx0" brushRef="#br0" timeOffset="7667.96">22835 6367 328 0,'0'0'0'0,"0"0"68"0,0 0-65 0,-36 36-4 0,36-6 0 16,0 4 7-16,0 32 0 0,0-30-7 0,0-6-3 0,36 2-7 16,-36-32-9-16,0 33-9 0,31 0-64 0,1 34-22 0,-32-67 70 15,31 33-46-15</inkml:trace>
  <inkml:trace contextRef="#ctx0" brushRef="#br0" timeOffset="7865.74">23293 6038 296 0,'0'0'0'0,"0"0"97"0,0 36-38 0,0-36-52 0,-31 30-1 0,-5 38 1 16,36-36-2-16,-63 99 10 0,63-99-5 0,-36 68 0 0,-31 32 8 0,4 2-7 15,-36 95 3-15,67-128-11 0,-71 62 1 16,72-95 1-16,-1 30-1 0,1 1-3 0,-37 65-3 0,37-65 2 16,-36 67 2-16,31-2-9 0,-27 34-43 0,63-100 3 15,0-31 23-15,-32-1-27 0,32-66 23 0,0 65-36 0,0-65-16 16,0 33 38-16,0-1-35 0,0-32 50 0,0 0-48 0</inkml:trace>
  <inkml:trace contextRef="#ctx0" brushRef="#br0" timeOffset="98417.81">6753 8380 52 0,'0'0'11'0,"0"0"-10"0,0 0 0 15,0 0-1-15,-32 0 1 0,32 0 0 0,0 0 0 0,-36 0 7 0,36 0 18 0,-31 0-17 0,31 0 0 0,0 0 9 0,0 34-3 0,0-34-2 16,0 0-7-16,-32 0 9 0,32 0 4 0,0 0-9 16,0 0-1-16,0 0 9 0,0 0-6 0,0 33-2 0,0-33-2 15,0 33-1-15,0-33-3 0,32 33 4 0,-32-1-5 16,0-32 1-16,0 66 2 0,0-34 2 0,31 4-4 0,-31-4 0 0,0 66 2 16,0-65-4-16,36 65 3 0,-36-63-3 0,0 30 1 0,32-32 1 15,-32 64 0-15,0-29-2 0,0-2 3 0,35 0-4 0,-35-1 2 16,0 0-3-16,0 3-1 0,32-3-3 0,-32-33 1 0,0 2 4 15,0-2-2-15,0 36 2 0,0-2 0 0,0-66-1 0,0 32 0 0,0 0-3 16,0 1 0-16,0-33-7 0,0 33-1 0,0-33-4 16,0 0-27-16,0 0 13 0,0 0-4 0,0-33-38 0,0 0 39 15,0 33 8-15,0-32-12 0,0 0-7 0</inkml:trace>
  <inkml:trace contextRef="#ctx0" brushRef="#br0" timeOffset="98705.89">6654 8050 93 0,'0'0'0'0,"0"0"19"0,0 0-7 0,31 0 4 0,-31 0-11 16,0 0 2-16,0 0 2 0,36 0 2 0,-36 0 12 0,32 0-11 0,3 0 21 16,-35 0-22-16,32 34 7 0,-32-34-10 0,31 0 0 15,-31 34-2-15,32-2 14 0,4 2-9 0,-36-34-5 0,31 32 6 16,-31-32-6-16,0 33-1 0,0 0 0 0,32-33-2 0,-32 32 0 0,0 1 0 15,0 0-1-15,0 1 1 0,0 32-1 0,0-66-1 16,0 33-1-16,-32-1 1 0,1 1 0 0,-5 32 4 0,36-65-2 16,-32 36 3-16,1-36-6 0,31 32 0 0,-32-32 1 0,32 32-1 15,-35-32-2-15,3 34-7 0,-4-34 3 0,36 0-15 0,-31 0 7 16,-1 0-25-16,32 0 14 0,0 0-2 0,0 0-34 0,-32 0 32 16,32 0 3-16,0 0 2 0,0 0-9 0,0 0 21 0,32 0-50 0</inkml:trace>
  <inkml:trace contextRef="#ctx0" brushRef="#br0" timeOffset="99022.05">7678 8480 170 0,'0'0'38'0,"0"0"-34"0,-36-33 2 0,36 33-3 0,0 0 0 15,0 0 2-15,-32 0 25 0,32 0-23 0,0 0 0 0,0 0-2 16,-31 0 3-16,31 0-5 0,0 33 5 0,-36-33-5 0,36 33 0 16,-31-1 1-16,31 1 2 0,-36 0-3 0,4 35 6 0,1-36-6 15,31 0-1-15,-32 2 1 0,-3 31 1 0,35-32 2 0,0-1-3 16,-32 1 5-16,32 2 0 0,-36-2-4 0,36-1 3 0,0-32-3 16,0 33-1-16,36-33 1 0,-36 0 7 0,32 33-6 0,3-33 5 0,-35 0-7 15,32 0 1-15,-32 0 0 0,63 0 1 0,-27-33-2 0,62 0 3 16,1 1-3-16,32-36 0 0,-96 68-2 0,29 0 0 15,-29 0 0-15,-3-33-2 0,67 33-6 0,-68 0-2 16,36 0-29-16,-35 0 8 0,-32 0-5 0,36 0-6 0,-36-32-4 0,31 32-50 16,1 0 57-16,-32 0 10 0,32-33-49 0</inkml:trace>
  <inkml:trace contextRef="#ctx0" brushRef="#br0" timeOffset="99239.14">8271 8084 83 0,'0'0'26'0,"0"0"-13"0,-36 0 19 0,4 0 1 0,1 0 14 15,-5 34-16-15,36-34-16 0,-31 32 1 0,31-32-4 0,0 34 0 16,-36 31 10-16,4 0-10 0,32-32 0 0,-31 67 5 0,31-34-10 0,-32 32 5 16,32 34-2-16,-35 0-2 0,35 33 0 0,0-99-4 15,-32 100 1-15,32-68-3 0,0-33 0 0,-32 101 1 16,32-68-3-16,0 68 0 0,-35-3 0 0,35-31 1 0,0 32-2 16,-32-128 1-16,32 28 0 0,0 37-4 0,-35-1-9 0,35-35-13 15,0-34 6-15,0 1-4 0,0 4-39 0,0-36 25 0,0 30-90 16,0-30 95-16,0 0 11 0,0 0-6 0,0 0-17 0</inkml:trace>
  <inkml:trace contextRef="#ctx0" brushRef="#br0" timeOffset="130231.98">18316 11118 50 0,'0'0'0'0,"0"0"13"0,0 0-11 0,0 0-2 0,-32 0 2 0,32 0 0 0,0 0-1 0,0 0 3 0,0 0-1 16,-31 0 0-16,31 0 3 0,0 0-3 0,0-35-1 0,-32 35 4 0,32 0-1 16,0 0 2-16,0 0 0 0,0 0 1 0,-35 0-2 15,35-33 6-15,0 33 2 0,0 0-7 0,0 0 0 0,0 0 15 16,0 0-14-16,0 0-5 0,0 0 4 0,0 0-3 16,0 0 4-16,0 0 2 0,0 0 1 0,0 0 12 15,0 0-14-15,0 0 5 0,0 0-9 0,35 0 23 16,-3 0-11-1,-32-31-12-15,31 31 4 0,-31 0-4 0,32 0 3 0,-32 0-4 0,36 0 2 16,-5-34 1-16,5 34-5 0,-5 0 3 0,-31 0-2 16,32 0-1-16,0 0 1 0,3 0 0 0,-3 34 0 0,-1-34-2 15,5 0 0-15,-4 0-1 0,3 0 2 0,-3 0-1 0,-32 0 0 16,32 0-2-16,-1 31 1 0,5-31 1 0,-5 0-1 0,1 0-1 16,-32 0 0-16,36 0 0 0,-5-31-22 0,5 31-10 15,-36-34 11-15,31 34-4 0,-31-30-3 0,0 30-5 0,32-36-45 0,0 2 10 16,-32 2 27-16,0-2-8 0</inkml:trace>
  <inkml:trace contextRef="#ctx0" brushRef="#br0" timeOffset="130931.42">18352 11050 58 0,'0'0'0'0,"0"0"46"0,0-31 0 0,0 31-32 0,0 0 0 0,0 0 2 0,0 0-1 0,0 0 13 0,0 0-4 0,0 0-5 0,0 0-10 0,0 0-1 16,0 0 5-16,0 0-7 0,0 0 6 0,0 0-6 0,0 0-1 16,0 0 1-16,0 0 4 0,0 0-4 0,0 31 1 0,0 2-5 15,0-33 1-15,0 0 1 0,0 35 1 0,0-5 0 0,0-30-4 16,0 37 4-16,0-4-5 0,0-3 4 0,0 36 0 0,0-66-3 16,0 34 1-16,0 0-1 0,0 30 2 0,0 4-4 0,0 30 1 15,0 1 7-15,0-64-4 0,0 62 4 0,-36 32-3 0,36-60-3 16,0-3-1-16,0-33-1 0,-32 32 2 0,32 1-1 0,-31 67 2 0,31-3 0 15,-32 4 0-15,-3-69-1 0,35 33 0 0,-32 2 4 16,32-34 0-16,0 0-2 0,-32-34-2 0,32 36 1 0,0-3 0 16,0-32-3-16,0-33 4 0,0 32-2 0,0-32 1 15,0 0 2-15,0 0-1 0,32 33 4 0,-32-33-4 0,0 0 4 16,32 0 2-16,-32-33-5 0,0 33-2 0,130-130 23 31,-94 130-22-31,-5-68 2 0,5 68-4 0,-5-32 1 0,1-2 1 0,35 2 1 16,-35-1-3-16,-1 33 2 0,-31-33-2 0,36 33 2 0,-4-32-2 0,3 32 2 15,-3-33 0-15,0 33-4 0,-32 0 0 0,31 0 7 0,5 0-1 16,-36 0-3-16,0 0-2 0,31 0 1 0,-31 0-2 16,0 33-4-16,0-33-2 0,0 0-16 0,0 32 4 0,0-32-33 15,0 0 19-15,0 33-51 0,-31-33-41 0,31 33 2 16,0-33 80-16,-36 0-11 0</inkml:trace>
  <inkml:trace contextRef="#ctx0" brushRef="#br0" timeOffset="132691.22">19802 11514 45 0,'0'0'0'0,"0"0"17"0,-35 0-13 0,35 0-1 0,0 0 1 0,0 0-1 0,0 0 3 0,0 0-2 0,-32 0 0 0,32 0 4 0,0 0-5 0,0 0 4 0,0 0-4 0,0 0 2 16,0 0-1-16,0 0-1 0,-35 0 0 0,35 34 0 0,0-34 4 16,0 0-4-16,0 0 5 0,0 0 5 0,0 0-4 0,0 32-4 15,0-32-1-15,0 0 7 0,-32 32-6 0,32-32-1 0,0 31 3 16,0-31-4-16,0 35 1 0,0-35 6 0,0 33-5 0,0 2 4 0,0-35-6 16,-32 32 2-16,32-32-2 0,0 31 1 0,0-31 0 0,0 34 2 15,0 0 0-15,0-34-2 0,0 0-1 0,32 32 4 0,-32-32 1 16,32 32 1-16,3-32 1 0,-3 0-1 15,3 31-5-15,-3-31-1 0,0 0 0 0,3 0 1 0,-3 0-2 0,0 0 0 16,35 0-1-16,-36-31 2 0,-31 31-4 0,36 0 4 0,-4 0-2 0,35 0 2 16,-4-32-3-16,-31 32-1 0,3 0 0 0,64-32-3 15,-99 32 3-15,32 0-7 0,-1 0-2 0,-31 0-23 0,36 0-15 16,-36 0-12-16,32 0-3 0,-32 0 37 0,0 0 6 16,0 0 4-16,0 0-38 0</inkml:trace>
  <inkml:trace contextRef="#ctx0" brushRef="#br0" timeOffset="132941.16">20229 11348 63 0,'0'0'25'0,"0"0"-13"0,0 0 2 0,0 0-8 0,-31-34 4 0,31 34 3 16,0 0-4-16,-36 0 13 0,36-30 2 0,0 30-13 0,0 0 10 16,0 0-13-16,-31 0 8 0,31 0-5 0,0 0-4 0,0 0 3 15,0 0-4-15,0 30-2 0,0-30 5 0,0 34-3 0,0-34-2 0,0 34 2 16,0-2 4-16,0 0-7 0,0 2-1 0,0 66-1 0,0-2 4 15,0 2 4-15,0 131-3 0,0-133-1 16,0-32-3-16,0-1 1 0,0-32 0 0,31 34-3 0,-31 31 2 16,0-32-1-16,0 34 2 0,0-67-3 0,0 32 0 0,0-32-1 15,0 65 0-15,0-63-2 0,0 30-5 0,-31 1-13 0,31-34-21 16,0 2 14-16,0-34-3 0,0 0-5 0,0 32-2 0,0-32-33 0,0 34 21 16,0-34 8-16</inkml:trace>
  <inkml:trace contextRef="#ctx0" brushRef="#br0" timeOffset="133509.71">20724 11414 174 0,'0'0'0'0,"0"0"66"0,-32-32-61 0,32 32 1 0,0 0-3 16,-36 0 0-16,36-34 2 0,0 34 11 0,0 0-3 0,-31-34 11 0,31 34-6 15,0-30-6-15,0 30-9 0,0 0-1 0,0 0 1 0,0 0 3 16,0 0-3-16,0 0 2 0,0 0-2 0,31 0-2 0,-31 0 4 16,0 0-3-16,36 0-1 0,-4 0-1 0,-32 0-1 0,31 30 4 15,-31-30-3-15,32 0 2 0,3 0-1 0,-3 34 3 0,4-34-4 0,-5 0-1 16,1 0 3-16,-32 0-1 0,67 0 2 0,-35 0-3 0,-32 0 0 16,67 0-1-16,-35 0 3 0,35-34 0 0,-36 34 0 15,5-30 0-15,-4 30-2 0,-32 0 1 0,31-36 0 0,1 6 1 16,3-3-2-16,-3 33 0 0,-32-37 1 0,36 37 0 0,-36 0-1 0,0-30 1 15,0 30-2-15,31 0 3 0,-31 0 0 0,0 0 2 0,0 0-1 0,0 0 2 16,0 0 0-16,0 67 8 0,0-34-6 16,0-33-4-16,-31 66 4 0,31-66-4 0,0 30 0 15,-36 4-1-15,36 0-2 0,-32-2 1 0,32 68 1 0,0-66-2 0,-35 30 1 16,35 2-1-16,0 2 14 0,0-5-4 0,0-29-9 0,0 32-2 16,0-34 3-16,0 36 1 0,0-36-3 0,35 34 0 0,-3 0 1 15,-32-34-1-15,36 34 1 0,-36-66-1 0,31 35 2 0,-31-3-2 0,67 66-1 16,-35-32 3-16,0 2-2 0,-1-3 1 15,-31-65 0-15,0 65-1 0,36-32 3 0,-36 0-1 0,32 32-3 16,-32-30 6-16,0-2 0 0,0-1 1 0,0 1 3 16,0-33-4-16,0 0-1 0,0 33 4 0,-32 33 2 0,-4-66-7 15,36 0 0-15,-31 32 0 0,-1-32 0 0,-35 0-1 16,-32 0 1-16,67 34-2 0,-66-34 1 0,-1 0 0 16,32 0-1-16,-32 0-2 0,67 0 1 0,-35 34-1 15,35-34-2-15,-35 0-4 0,0 0 6 0,67 0-2 0,-32 0-1 0,1 32-9 0,31-32 3 16,-32 0-17-16,32 33 14 0,0-33-3 0,-36 0 1 0,36 33-19 15,0-1 14-15,-31 1-35 0,31 33-25 0,0 1-22 0,0-34 51 16,0-1-22-16,0 2 20 0</inkml:trace>
  <inkml:trace contextRef="#ctx0" brushRef="#br0" timeOffset="137627.78">19965 11480 38 0,'0'0'0'0,"0"0"10"0,0 0-6 0,0 0 1 0,0 0-1 16,0 0-3-16,0 0 3 0,0 0-3 0,0 0-1 0,-32 0 1 15,32 0 0-15,0 0-1 0,-32 34-1 0,32-34 2 0,0 0-1 16,0 0-1-16,0 0-3 0,0 0-1 0,-35 34 2 0,35-34-7 15,0 0 3-15,0 32-5 0</inkml:trace>
  <inkml:trace contextRef="#ctx0" brushRef="#br0" timeOffset="143063.7">15584 12205 83 0,'-99'-32'230'0,"99"32"-222"0,0 0 12 0,0 0 5 0,0 0-17 0,0 0-8 63,0 32 57-63,32 297-36 0,-32-293-23 0,0 29-2 0,32 0-22 15,-32-32-15-15,0 0-26 0,0-33 67 63,0 65-312-63</inkml:trace>
  <inkml:trace contextRef="#ctx0" brushRef="#br0" timeOffset="143242.28">15584 11480 200 0,'-134'0'159'0,"102"34"-126"0,32 0-25 0,0-34-5 0,0 32-1 0,0-32-1 0,0 0-1 15,0 32 0-15,0-32 0 0,0 134 21 63,99 92-448-63</inkml:trace>
  <inkml:trace contextRef="#ctx0" brushRef="#br0" timeOffset="143516.95">15782 12271 188 0,'63'100'259'0,"4"-165"-258"16,-31-3 5-16,-4 35-3 0,-1-32-3 0,1 65-1 16,134-131 15 31,-131 393 17-47,-70-162-32 15,35-67 0-15,0 33 4 0,0-34-5 0,0 0 2 0,0-32 0 63,0 134-56-63,0-36-388 0</inkml:trace>
  <inkml:trace contextRef="#ctx0" brushRef="#br0" timeOffset="143813.96">16671 11514 146 0,'0'0'59'0,"0"0"6"0,0 0-54 0,0-34 0 0,0 34-3 16,-35 0 14-16,35 0-10 0,0-34 2 0,-32 68 84 47,32 232-41-47,0-203-53 0,0-29 1 15,32 0 0-15,-32 61-1 0,0-58-4 0,35 424-6 47,-102 164-159-47,67-591 121 16,0 0-1-16,-31-2 3 0,31-32-2 0,0 0 20 15,0 0 24 48,-68-132-126-47,68 98 101-16</inkml:trace>
  <inkml:trace contextRef="#ctx0" brushRef="#br0" timeOffset="143992.89">16407 12668 39 0,'0'-33'69'0,"-131"-364"116"0,99 332-159 0,32 65-14 0,0-33-1 0,-35 0-1 0,35 33 8 0,0-32-8 15,0 32-1-15,0 0-9 63,198-103 99-63,264 103-71 0,-462 37-41 0,32-37-11 15,-1 0-16-15,-31 0-19 0,0 0 22 0,36 0-6 0,-36 0 43 63,32 0-300-48</inkml:trace>
  <inkml:trace contextRef="#ctx0" brushRef="#br1" timeOffset="167211.76">19372 9535 10 0,'0'0'0'0,"0"0"16"0,0 0 8 0,0 0-22 0,0 0 0 0,0 0 0 0,31-35 3 0,-31 35-4 0,0 0 4 0,0 0-4 16,0 0 2-16,0 0-3 0,0 0 1 0,0 0 1 0,0 0 0 15,36-33-1-15,-36 33 3 0,0 0 2 0,0 0-2 0,0 0 4 16,0 0-5-16,0 0 5 0,0 0-4 0,0 0 6 0,0 0 4 16,0 0 2-16,-36 0-8 0,36-32 16 0,-31 32-18 15,-1 0 6-15,0 0-1 0,32 0-5 0,-35 0 7 16,3 0-1-16,32-33-7 0,-32 33 4 0,-3 0-5 0,3 0 2 16,-3 0-1-16,35-32-3 0,-64 32 3 0,33 0 0 15,-36 0-1-15,31 0-3 0,4 0 3 0,-35-34 2 16,4 34 2-16,-4 0-5 0,-1 0 7 0,5 0-5 0,-4 0 0 15,-32 0 6-15,0 0-2 0,36 0 0 0,-4 0-5 0,0 0 5 16,-32 0-1-16,67 0-4 0,-67 0 4 0,32 0-5 0,0 34 3 16,-28-34 2-16,28 0-4 0,31 0-1 0,-94 32 2 0,67-32-3 15,-5 0 0-15,33 33-1 0,-28-33 0 0,-5 32 0 16,37-32 0-16,-36 0-1 0,-1 33 0 0,37-33 1 0,-1 35 0 16,-35-2 0-16,4 0 0 0,27-33-1 0,-31 64 2 15,35-64-1-15,-31 34 0 0,-4-2-1 0,0 1 0 0,-32 2 0 16,35 31 2-16,-38-2 2 0,38-31-4 15,29-33 0-15,3 33 1 0,-31 0-1 0,27-33 1 0,5 35-1 0,-5-3 1 16,-27 1 0-16,27-33 0 0,36 32-1 0,-63 2 2 0,63-34-2 16,-32 32 1-16,-35 0-2 0,32 34 0 0,-29-30 0 0,-66 94 2 15,94-95-2-15,5-5 0 16,-36 70 2-16,35-100-1 0,-4 35 1 0,5-4-1 0,-1 1 1 16,-35 34-1-16,67-32 0 0,-32-34 0 0,-35 66 0 0,35-30 1 15,-3-6 0-15,35 4 0 0,-32-34 0 0,1 31 0 0,-5 2 0 0,36 2 0 16,-32-5-1-16,32-30 1 0,-31 37 0 0,31-4-1 0,-36-33 1 0,5 66 0 0,-1-36 1 15,0 38-3-15,-3-36 2 0,3 34 1 16,-3-32-2-16,3 32 3 0,0 32 11 16,-3-30-10-16,3 29-3 0,32-63-2 0,-32-2 2 0,32 0-2 0,0 36 1 15,0-36 2-15,-31 34 0 0,31-33-2 0,0 0 0 0,0-1 0 16,0 1 1-16,31 100 2 0,-31-100-3 0,0 33-1 16,0-2 1-16,0-28 0 0,32-4 1 0,-32 1-1 15,0 0 0-15,0-1 0 0,0 1 0 0,0 0 0 0,32 32 0 0,-32-30-1 16,0-35 1-16,0 65 1 0,0-32 0 0,35 0-2 0,-35 33 1 15,32-34 0-15,-32 36 1 0,32-3-2 0,3-65-2 16,-3 33 3-16,-32-1 0 0,67 33-1 0,-35-31-2 0,35 33 2 0,-4-2 1 16,-27-65-1-16,27 66 1 0,-28-34 0 0,29 1 1 15,38 34-2-15,-38-1 0 0,3-33 2 0,-35-1-2 0,35 1 1 16,32 32-2-16,-1 3 0 0,-34-36 2 0,-29 2 1 0,32-2-1 0,64 34 1 16,-68-34-3-16,-27-32 3 0,31 36-2 0,63 29 2 0,-66-33 0 15,102 36-2-15,-99-38 1 0,63 4 0 0,68 68 0 0,-68-40-2 16,-62-62 1-16,98 66-2 0,-36 0 4 0,-31-66 0 15,31 67-3-15,-62-34 3 0,31 2-1 0,31-5 2 0,-27 3-3 16,-40 2 1-16,135-5-2 0,-99 7 3 0,-32-37-1 0,32 31 2 0,63 1-4 0,-64-32 1 16,69 36 1-16,30-6 4 0,-31 4-2 0,-67-34-2 15,63 32 1-15,-59-32-1 0,59 34 0 0,-63-34 1 0,166 0 2 16,-99 0-2-16,-4 0-3 0,4 0 5 16,-99 0-1-16,32 0 1 0,-36 0 0 0,72-34 4 0,-72 2-5 0,67 32 2 15,5-34 2-15,-5-32-3 0,-63 66-2 0,99-32 2 16,-102 1-1-16,3 31-1 0,0-37 1 0,64-28-4 0,-64 65 2 0,63-63 1 15,-67 28 1-15,5 2 1 0,30-34 1 0,33 1-3 0,-60 34-1 16,24-34 2-16,-28 0 1 0,-4 34-3 0,40-66 2 0,-71 63-1 16,-1 2-1-16,37 1 1 0,-5-101 1 0,40 35 0 0,-72 64-2 15,1-30-1-15,35 28 1 0,-35-29 0 0,67-99 3 0,-32 97-2 16,0-30 0-16,-35 31-1 0,-1 0 1 0,5-2 4 0,-36 36-1 16,63-66 7-16,-27 33-9 0,-5-35 0 0,-31 66-2 15,0-31 1-15,32-33-1 0,-32 63 0 0,0 3 2 0,32-67 2 0,-32 34-1 16,0-36-1-16,0 3 0 0,0 0-1 0,0 31 1 0,0 1-3 15,0-64 5-15,0 64-3 0,-32-2 0 0,32-64-2 0,-32 101 2 16,32-36-5-16,-67-32-7 0,67 35 6 0,-63-38 6 0,27 38 0 16,-27-34-1-16,27 32-1 0,-27-34 0 0,28 65 1 0,-64-63 3 15,67 68-2-15,-67-72 1 0,32 68-3 0,36 4 1 0,-37-38-3 0,-62 2 3 16,67-1 0-16,-9 34 2 0,-58-32 1 0,67-1-3 0,-4 34-4 0,-100-36 2 16,104 36 2-16,-40-34 1 0,-59 0-2 0,-4 1 1 0,68-2 1 15,-65 1 2-15,-38 1 0 0,138 33-2 0,-135-34-1 0,131-2-1 16,3 36 0-16,-102-66 1 0,0 32 0 0,68 31 0 15,-65-63 0-15,-3 32 0 0,68 34 1 0,-100-68 3 0,99 66-3 16,-35 2 1-16,-60-33-2 0,28 0 0 0,0 32 1 0,67-2-2 16,0 35-1-16,0-33-3 0,-63 1-6 0,59 32 6 0,-59 0-3 0,95 0 2 15,-95 0-12-15,63 32 8 0,-67-32-13 0,67 0 14 16,32 0 1-16,-130 33-19 0,129-33 8 0,-161 100-46 0,63-34 8 16,-95 32-66-16,162-64 83 0,-35 64-29 0,39-64-22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51.2489" units="1/cm"/>
          <inkml:channelProperty channel="Y" name="resolution" value="1960.784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20:23:57.714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4511 9601 89 0,'0'0'0'0,"0"0"28"0,0 0-22 0,0 0 6 0,0 0-6 0,0 0 1 0,0 0 1 0,0 0 11 0,0 0 6 0,0 0 1 0,0 0 1 0,0 0-15 0,0 0 0 0,0 0-1 15,-32 0 17-15,32 0-12 0,0 0 1 0,0 0-8 16,0 0 8-16,0 0-11 0,0 0 5 0,0 0-1 0,0 0-3 16,0 0 1-16,0 0 4 0,0 0-8 15,0 0 1-15,0 0 2 0,0 0-1 0,0 0-5 0,0 0 2 16,32 0 2-16,-32 0-2 0,0 0-1 0,0 0 0 0,0 0 3 0,0 32-2 15,0-32-1-15,36 0 3 0,-36 32-1 0,0-32 2 16,0 34-3-16,0-34-1 0,0 32 0 0,31-32 4 0,-31 33-1 0,0 2-5 16,0-35 0-16,36 32 2 0,-36 34 6 0,0-34 0 0,0 34 1 15,0-66-8-15,0 33-1 0,0 34 1 0,0-67 2 0,0 33-2 16,0 33 1-16,0-34-1 0,-36 0 3 0,36 34-2 0,-31-66-1 16,-5 68 2-16,36-68-1 0,-32 32-2 0,32-32 0 0,-31 36 1 0,31-36 0 15,-36 0 1-15,36 30-3 0,-31-30 2 0,-1 0-6 16,0 0-3-16,-3 0-12 0,35-30 2 0,-36 30-3 0,5-36-66 15,31 4 53-15,0 32-3 0,-32-32-47 0,32-36-7 0,-32 34 53 16,32-30-76-16</inkml:trace>
  <inkml:trace contextRef="#ctx0" brushRef="#br0" timeOffset="229.3">4448 9106 109 0,'0'0'31'0,"0"0"-17"0,0 0 0 15,0 0 6-15,0 32 4 0,0-32 0 16,0 0-14-16,0 0 8 0,0 0-12 0,0 0-1 0,0 32-1 0,0-32 0 0,0 0-2 16,0 0 0-16,0 34-1 0,0-34-1 0,0 0 1 0,0 0-1 15,0 0-1-15,0 0-9 0,0 34-18 0,0-34 7 0,0 0-30 16,0 0 1-16,0 0 9 0,0 0-45 0</inkml:trace>
  <inkml:trace contextRef="#ctx0" brushRef="#br0" timeOffset="710.06">5041 9568 132 0,'-36'0'22'0,"36"0"-9"15,0 0-6-15,0 0 1 0,0 0 1 0,0 0 12 0,0 33-2 0,0-33-1 16,-31 0-7-16,31 0 7 0,0 0-4 0,0 0-8 16,0 0-2-16,-32 0 3 0,32 32-1 0,0-32 2 0,0 0-4 15,-36 0 0-15,36 0 0 0,0 0-1 0,0 0 1 0,0 0-2 0,0 0 3 0,0 32-3 16,0-32 1-16,0 0-2 0,0 0 0 0,-31 0 2 15,31 34-2-15,0-34 1 0,0 0 1 0,0 0-2 0,0 0 3 16,0 0 3-16,0 32-2 0,0-32-2 0,0 0 2 0,0 0-1 0,0 0-1 16,0 0 5-16,31 0-5 0,-31 0 2 0,0 0 0 0,0 0-2 15,0-32-2-15,0 32 0 0,0 0 0 0,0-34 0 16,0 34 0-16,0 0 0 0,0-32 0 0,0 32 0 0,0 0-1 0,0-32 1 16,0 32-2-16,36 0 2 0,-36 0-1 0,0-33 2 0,0 33-1 0,0 0 1 15,0 0-1-15,0 0 6 0,0 0-4 0,0 0 4 0,0 0-4 16,0 0 1-16,0 0-1 0,0 0 1 0,0 33 1 0,0-1 1 0,0-32-2 15,0 32 0-15,32-32 2 0,-32 34-5 0,0-34 2 0,0 32 1 16,0 1-2-16,0 2 0 0,0-35-1 0,0 32-1 0,31-32 0 0,-31 34 0 16,0-34-1-16,0 32 3 0,36 0 3 0,-36-32-3 0,0 0-3 15,0 33 1-15,0-33 1 0,0 0 0 0,31 33-1 0,-31-33-1 16,0 0-6-16,36 33-10 0,-36-33-15 0,0 0-16 16,32 0-18-16,-32-33 27 0,0 33-75 0,31-33 83 15,-31 33-19-15,32-33 15 0,-32 33-39 0</inkml:trace>
  <inkml:trace contextRef="#ctx0" brushRef="#br0" timeOffset="1073.35">5302 9568 68 0,'0'0'0'0,"0"0"29"16,0 0-22-16,0 0 8 0,0 0-6 0,0 0 10 0,0 0 3 0,0 0-10 0,0 0 12 0,0 0-14 0,0 0 0 0,0 0 8 0,0 33-8 0,0-33-1 0,0 0 9 16,0 32 0-16,0-32-10 0,0 0 0 0,0 32 4 0,35-32-2 15,-35 34-5-15,0-34 0 0,0 32 4 0,0 1-3 0,0 2-3 16,0-35 0-16,32 32 3 0,-32-32-3 0,0 0 4 0,0 34-3 16,0-34 8-16,35 32-5 0,-35-32 0 0,0 0 6 0,0 0-6 15,32 0 5-15,-32 0-1 0,0 0-4 0,32 0-2 0,-32-32 5 16,0-2-7-16,31 2 5 0,-31 32-5 0,0-35 2 0,36-30 0 15,-36 65-3-15,0-34 1 0,32 2-1 0,-32 0-1 0,31-1 0 0,-31 33 0 16,0-33 3-16,36-35-1 0,-36 68-3 0,0-32 2 16,0 32-1-16,0 0-1 0,0 0 1 0,0 0-1 0,31 0 0 0,-31-33-1 0,0 33-4 15,0 0 1-15,0 0-2 0,0 33-11 0,0-33-10 0,0 0 10 16,0 0-2-16,0 32-3 0,0-32-4 0,0 0-33 0,0 33 26 0,0-33-1 16,0 0 1-16,0 35-28 0,0-35 35 0,0 33-14 0,0-33 24 15,0 0-16-15</inkml:trace>
  <inkml:trace contextRef="#ctx0" brushRef="#br0" timeOffset="1473.84">5796 9633 73 0,'0'0'54'0,"0"0"-22"0,0 0 0 0,0 0 7 0,0 0-17 16,0 0-1-16,0 0 0 0,0 0 18 0,0 0-6 0,0 0-18 16,0 0-2-16,0-32 0 0,0 32-1 0,0 0 7 0,0 0-2 0,0 0-2 15,-32 0-8-15,32 0-2 0,0 0 5 0,0 0-6 0,0 0 3 16,0 0-5-16,-31 0 2 0,31 32-1 0,0 0-1 0,0-32 0 15,0 34 0-15,-32-34-2 0,32 32 3 0,0 1-2 0,0-33 0 16,0 35 1-16,0-35-1 0,32 32 1 0,-32 2 1 16,0-34-2-16,0 0 0 0,31 32 2 0,-31-32 1 15,0 0-2-15,32 0 0 0,-32 0-1 0,0-32 0 0,35-2 3 0,-35 34-2 16,0 0-1-16,0-32 0 0,32 32 0 0,-32-35 1 0,0 2-2 16,32 1 1-16,-32-2-1 0,0 34 0 0,0-32 1 0,0 0 0 0,0 32 0 15,0-33 0-15,0 33 0 0,0-33 1 0,0 33 0 16,0-35-1-16,0 35 1 0,0 0 0 0,0 0 1 0,0 0 1 15,0 0-1-15,0 0-2 0,0 35 0 0,0-35 1 16,0 0-2-16,0 33 1 0,0-33 1 0,0 33 1 0,0-1-3 0,0 0-1 16,0 2 1-16,0-34 1 0,0 32 0 0,35 1-2 15,-35 2 2-15,0-3 0 0,0-32-2 0,0 34 1 0,32-2 0 16,-32-32 0-16,35 32 1 0,-3-32 0 0,-32 33-1 0,32-33-6 0,-32 33 1 16,31-33-13-16,-31 0 5 0,36 0-3 0,-36 33-28 0,32-33-11 15,3 0 22-15,-35 0-47 0,32 0-15 0,-1 0 4 16,-31-33 56-16,36 33-69 0</inkml:trace>
  <inkml:trace contextRef="#ctx0" brushRef="#br0" timeOffset="3052.03">2934 12470 79 0,'0'0'0'0,"0"0"11"0,0 0-10 0,0 0 0 0,0 0 0 0,0 0-1 0,0 0 1 0,0 0 1 0,0 0 5 0,0 0 3 16,0 0-5-16,0 0 5 0,0 0-1 0,0 0-5 16,0 0 3-16,0 0-2 0,31 0 3 0,-31 0-3 15,32 0 5-15,-32 0-4 0,32 0-1 0,-32 0 8 0,35-34-8 0,-35 34 7 16,32 0-7-16,-1 0 5 0,-31 0-5 0,36 0 6 0,27 0 0 16,-63 0-7-16,67-32 11 0,-35 32 2 0,4 0-10 0,-5 0-2 15,5 0 1-15,27-33 4 0,-31 33-6 0,67 0 4 0,-64 0-4 16,-3 0-1-16,35 0-1 0,32 0 4 0,-68 0-2 0,104 0 2 15,-104 0-6-15,68 33-1 0,32-33 4 0,-32 0-1 0,-32 0-1 16,-36 32 0-16,37-32 1 0,-1 0 0 0,28 0 0 0,39 34 2 0,-3-34-1 16,-64 0 0-16,63 32-1 0,-31-32 1 0,35 0-3 15,-70 0 1-15,-33 0-2 0,104 32 2 0,-68-32-1 0,63 0 3 0,36 0-1 16,-102 36-1-16,35-36 3 0,-32 0-1 16,-36 0-2-16,37 0-1 0,-5 0 4 0,4 0 0 0,32 0-2 15,0 32 6-15,-32-32-7 0,-35 0 1 0,35 0-1 0,-36 0 0 16,37 0 0-16,-68 0 1 0,31 0 0 0,1 0 1 0,3 0-3 15,-3 0 1-15,4 0-1 0,-5 0 0 0,-31 0 3 16,32 0-4-16,-32-32 0 0,32 32 2 0,-32 0 0 0,0 0-3 0,0-36 0 16,0 36-4-16,0 0 0 0,0 0-4 0,35-32-3 0,-35 32-2 0,0 0-25 15,0-32-12-15,-35 32 22 0,35 0-2 0,0-34 0 0,0 34-35 0,-32 0 11 16,32-32 36-16,-32 32-34 0</inkml:trace>
  <inkml:trace contextRef="#ctx0" brushRef="#br0" timeOffset="3672.14">4511 13919 49 0,'0'0'0'0,"0"0"17"0,0 0-15 0,0 0 3 0,0 0-3 0,0 0 6 0,0 0-3 0,0 0 6 0,0 0 5 0,0-33 2 0,0 33-10 0,-32 0 8 15,32 0-1-15,0 0-8 0,0 0 10 0,0 0-7 0,0 0 8 16,0 0-2-16,0 0-8 0,0 0 9 0,0 0-4 0,0 0-6 16,0 0 6-16,0 0-7 0,0 0 5 0,0 0-5 15,0 0-1-15,32 0 6 0,-32 0-6 0,0 0 13 0,0 33-14 16,0-33 2-16,36 32-1 0,-36 4 1 0,0-36-2 16,31 32 4-16,-31 0-4 0,0 2 1 0,0 31-2 0,0-32 1 15,0-33-3-15,0 32 2 0,0 36-1 0,0-35 1 0,-31 32 0 16,31-30-1-16,0-35-2 0,0 30 0 0,-36-30 2 0,36 34-2 0,-32 0 0 15,32-34-3-15,0 0-1 0,-31 32-3 0,-5-32-10 0,36 0 5 0,-31 0-17 16,-1 0 10-16,0 0-2 0,-3 0-29 0,-1-32-2 0,36-2 1 16,-31-30 3-16,-1-4 12 0,0 3 12 0,32-3-12 15</inkml:trace>
  <inkml:trace contextRef="#ctx0" brushRef="#br0" timeOffset="3813.88">4246 13358 58 0,'0'0'0'0,"0"0"15"0,0-32-9 0,0 32 12 0,0 0-8 0,0 0 13 15,0 0-11-15,0 0 14 0,0 0 12 0,0 0-26 0,0 0-1 16,36 0 8-16,-36 0-10 0,0 0-1 0,0 32 7 0,0-32-9 16,0 0 3-16,0 0-7 0,0 34 2 0,0-34-4 0,0 0 0 0,35 34 0 15,-35-34-1-15,0 33-5 0,0-33-4 0,0 0-21 0,0 0 8 16,0 33-28-16,0-33-1 0,0 0 28 0,0 0-14 0,0 0-27 16</inkml:trace>
  <inkml:trace contextRef="#ctx0" brushRef="#br0" timeOffset="4324.1">4843 13987 83 0,'0'0'16'0,"0"0"-2"0,0-36-4 0,0 36 4 0,0 0-5 15,0 0 0-15,0 0 0 0,0 0 10 0,-32 0 2 0,32 0-2 0,0-32-6 16,0 32-7-16,0 0 1 0,0 0 5 0,0 0-6 15,0 0-2-15,0 0-1 0,0 0 0 0,0 0 2 0,0 0-2 0,0 0 4 16,0 0 0-16,32 0 1 0,-32 0-3 0,0 0 0 0,0 0 1 16,0 32-4-16,0-32-1 0,0 0 5 0,0 36-4 0,32-4-1 0,-32-32 1 15,0 0 0-15,0 32 0 0,0 2-1 0,31-2 0 0,-31 1 1 16,0 0-2-16,36-1 0 0,-36 4 2 16,0-4-1-16,0-32 0 0,32 33 1 0,-32-1 3 0,0-32 0 0,0 0-2 15,0 33 0-15,31-33 5 0,-31 0 0 0,0 0-4 0,36 0 3 16,-36 0-2-16,0 0-3 0,31 0 1 0,-31-33-1 0,0 33-1 0,0-32 3 15,0 32-2-15,36-33 1 0,-36 1-4 0,0-4 1 0,0 4 1 0,32-1 2 16,-32 0-1-16,0 33-2 0,0-32 1 0,31-2 0 0,-31 2-2 16,0 0 0-16,0-4-5 0,0 36 0 0,0-32-2 15,0-1-30-15,0 0 7 0,0 33-6 0,0 0 15 16,32 0-1-16,-32 0-26 0,0 0 25 0,0 0-21 0,0-32 7 16,0 32 22-16,0 0-9 0,0 32 9 0,35-32-21 0</inkml:trace>
  <inkml:trace contextRef="#ctx0" brushRef="#br0" timeOffset="5001.45">5567 13919 72 0,'31'0'13'0,"-31"0"-5"0,0 0 21 0,0 0-12 0,0 0-8 0,0 0 9 0,0 0-10 0,0 32 1 0,0-32-1 0,0 0 9 0,0 0-11 0,0 0 0 0,0 0-2 0,0 0 4 0,0 0-3 0,0 36-2 15,0-36 0-15,0 0 0 0,0 32 2 0,0-32-3 0,0 0 1 0,0 32 1 0,0-32-2 16,0 0-2-16,0 34 4 0,0-34-2 0,0 0 0 0,0 32 0 15,0-32 2-15,0 33 1 0,0-33-2 0,0 0 0 0,0 0 0 16,0 0-1-16,0 0 3 0,0 33-3 0,0-33 1 0,0 0 0 16,36 0 1-16,-36 0-2 0,0 0-1 0,0 0 1 0,0-33-1 0,0 33 0 15,0 0 0-15,0-33 1 0,0 33-1 0,31-32 1 0,-31 32-3 0,0-34 1 16,0 34 1-16,0-32 0 0,0 32 0 0,36-32 1 16,-36 32-2-16,0-36 0 0,0 36 0 0,0 0 1 0,0 0-1 15,0 0 1-15,0-32 0 0,0 32 0 0,0 0-2 0,0 0 3 16,32 32-2-16,-32-32 1 0,0 36 1 0,0-4-1 15,0-32 1-15,0 0 0 0,0 32-1 0,0-32 1 0,31 0 0 0,-31 34 2 0,0-34 2 16,0 32 2-16,0-32 1 0,32 33-4 0,-32-33 2 16,0 0-3-16,0 0 1 0,0-33-1 0,0 33-2 0,35 0 3 15,-35-32-1-15,0-2 1 0,32 2-3 0,-32 32-1 16,0-32 3-16,0-4 1 0,0 36-3 0,32-32-2 0,-32 32 2 16,0-33-1-16,0 0-2 0,0 33 2 0,35 0 0 0,-35 0 0 15,0 0 0-15,0-32 1 0,0 32-2 0,0 0 2 0,0 0 0 16,32 0-1-16,-32 0 1 0,0 0-2 0,0 32 1 0,35-32-1 0,-35 0 1 15,0 33-1-15,32-33 0 0,-32 0 1 0,0 33 1 0,0-33 0 16,32 0-2-16,-32 32 2 0,0-32-2 0,0 0 1 16,31 0 0-16,-31 0 2 0,36 36 1 0,-36-36 0 0,0 0-4 15,0 0 2-15,32 0-2 0,-32 0 4 0,0 0-1 0,0 0-2 16,0 0-1-16,35 0 3 0,-35 32-1 0,0-32 1 0,32 0-2 16,-32 0 0-16,0 32 2 0,0-32-2 0,31 0-1 0,-31 34 0 0,0-34 1 15,0 32 1-15,36 1-2 0,-36 0-2 0,0-1-1 16,0 4-3-16,0-4-4 0,0-32-1 0,0 33-5 0,0-1-30 0,32 1-16 15,-32 2-22-15,0-35 36 0,0 30 0 0,0 4-30 16,0 0 2-16</inkml:trace>
  <inkml:trace contextRef="#ctx0" brushRef="#br0" timeOffset="21273.26">8599 8777 95 0,'-67'-66'173'0,"197"1715"-58"0,-130-1519-115 0,0 35-1 0,0-1-1 15,0-98 2-15,36 34 1 0,-36 163 1 0,0-263-2 63,67 1485 4-32,-36-332-18-31,1-293 14 0,-32-796-2 16,0-64 1-16,0 33-4 0,0-33 5 62,0 33-213-31,0-99 61-31</inkml:trace>
  <inkml:trace contextRef="#ctx0" brushRef="#br0" timeOffset="22173.29">9982 9568 56 0,'0'33'41'0,"0"-33"-17"0,0 0-11 0,0 0-8 0,0 32 12 0,0-32-12 0,0 0 9 0,0 32-5 0,0-32-4 16,0 0-5 47,64 34 62-48,70-34 11-15,-102-199-40 16,-32 134-19-1,0 65-10-15,0 0-4 63,-166-65 56-47,102 328-33-16,64-263-23 0,0 32 0 0,0-32 0 0,32 34 2 15,-32-34 0-15,0 32 1 0,0-32-2 0,0 0-1 63,67 100-22-32,32-132-418-31</inkml:trace>
  <inkml:trace contextRef="#ctx0" brushRef="#br0" timeOffset="22495.11">10346 9568 30 0,'-35'0'53'0,"35"33"18"0,0-33-56 0,0 32 2 0,0-32 2 0,0 32 1 0,0 2-3 0,0-34-9 0,0 32 5 0,0-32-13 62,67 100 168-30,63-330-110-32,-98 230-56 0,-32-33-2 0,0 33 1 15,0 0 0-15,35 0 0 0,-35 0-1 0,0 0-1 0,0 0 1 63,32 0-30-32,35 65-433-31</inkml:trace>
  <inkml:trace contextRef="#ctx0" brushRef="#br0" timeOffset="22850.4">10939 8907 77 0,'0'0'28'0,"0"0"-20"0,0 0 6 0,0 0-5 0,0 0 16 0,0 0-10 15,-32 0 29-15,32 0-32 0,0 0 7 0,0 0-10 16,0 0 7-16,0 0 1 0,-35 33 1 0,35-33 2 0,0 35 1 15,0-35-13-15,0 0 0 0,0 33 7 0,0-33-7 16,0 32 6-16,0-32-7 0,0 0-1 0,0 33 3 0,0 0-5 16,0-33 0-16,0 32 6 0,0 0-6 0,0 2-2 0,0 0-1 15,0-34 0-15,0 34-1 0,0-2 2 0,0 0-1 0,0 2-1 16,0-2 0-16,0-32 0 0,0 33 0 0,0 32 0 0,0-65 0 16,0 35-1-16,0-2-1 0,0 32-3 0,0-33-9 0,0-32 1 15,0 66-30-15,35-66 14 0,-35 33-7 0,0-33-3 0,0 35-48 0,0-35 6 16,0 32 50-16,0-32-44 0</inkml:trace>
  <inkml:trace contextRef="#ctx0" brushRef="#br0" timeOffset="23189.3">11070 9500 119 0,'0'0'42'0,"0"0"-20"0,0 0-12 0,0 0 12 0,0 0 7 16,0 0-1-16,-32 35-6 0,32-35-14 0,0 0 1 0,0 0-2 15,-36 33 5-15,36-33-3 0,0 33-5 0,0-33 3 0,0 0-5 16,0 0 1-16,0 32 0 0,0-32-1 0,-31 0 1 0,31 0-1 16,0 0-1-16,0 0 0 0,0 0 2 0,31 0 0 0,-31 0-2 15,0 0 1-15,0 0-2 0,0 0 2 0,0 0-1 16,0-32 0-16,0 32-1 0,36-33 1 0,-36 0 2 0,0 33-2 16,0 0 1-16,0-35 1 0,0 35-1 0,0-33 1 0,0 33 1 0,0 0 0 15,32 0 3-15,-32-32 1 0,0 32-2 0,0 0 3 16,0 0-5-16,0 0 3 0,0 32 0 0,0 1 2 0,31 2-4 15,-31-35-4-15,0 33 0 0,0-33 2 0,0 33-2 0,0-1 2 0,0 0-2 16,0 2 0-16,0-34 0 0,0 32-1 0,0 1 1 0,32 2-1 16,-32-3 0-16,0-32-1 0,0 34 0 0,0-34-2 15,0 32 0-15,0-32-5 0,35 0 2 0,-35 32-19 0,0-32 6 16,0 0-34-16,0 0 17 0,0 0-53 0,0 0-10 0,0 0 60 16,0-32-57-16</inkml:trace>
  <inkml:trace contextRef="#ctx0" brushRef="#br0" timeOffset="23460.4">11366 9699 124 0,'0'0'65'15,"0"0"-58"-15,0 0-2 0,0 0 13 0,0 32 4 0,0-32-12 16,0 0-2-16,0 0-2 0,0 0 1 0,0 0 2 0,0 0-4 0,0 33 4 16,0-33-5-16,0 0 14 0,0-33-4 15,0 33-7-15,32 0-4 0,-32-32 0 0,0 32-1 0,0 0 4 16,0-34-4-16,0 34 3 0,31 0 1 0,-31-32-2 0,0 32 0 15,0 0-2-15,0 0 1 0,0 0 4 0,0 0-2 16,0 0 2-16,36 0-4 0,-36 0-1 0,0 0 0 0,0 32 2 0,0-32-4 16,0 0 1-16,0 34-3 0,0-2 2 0,0 1-1 15,0-33-1-15,0 0 0 0,0 35-2 0,0-3-18 0,0-32 7 16,0 0-4-16,0 34-4 0,32-34-30 0,-32 32-3 0,0 0 5 16,0-32 10-16,0 0 12 0,0 0 19 0,35 0-4 0,-35 0 10 15,0 0 0-15,0 0 0 0,0 0-9 0,0 0-27 0</inkml:trace>
  <inkml:trace contextRef="#ctx0" brushRef="#br0" timeOffset="23782.57">11663 9699 43 0,'0'0'0'0,"0"0"19"0,0 0-11 0,0 0 10 0,0 0-9 0,0 0 1 0,0 32 11 16,0-32-10-16,0 0-1 0,0 33 10 0,0 2-13 0,0-35 5 16,0 32-4-16,31 2-6 0,-31-34-1 0,0 32 4 0,0-32 0 15,0 32-1-15,0-32 3 0,0 33 3 0,0-33-4 0,36 0 6 16,-36 0-5-16,0 0 2 0,0 0-4 0,0-33 0 15,31 33-3-15,-31-32 1 0,0 0 1 0,0-2-2 0,0 34 0 16,0-32-1-16,0-3 1 0,0 2 0 0,0 1 0 0,0 32-2 0,0-66 6 16,0 34-2-16,0-1 5 0,0 0-4 0,0-2 1 0,0 35 1 0,32 0 1 15,-32-33 10-15,0 1-12 0,0 32 7 0,0 0 3 0,0 0-8 16,0 0 9-16,0 0-10 0,36 32 13 0,-36 1-14 16,0 35 4-16,0-35-6 0,0-1 0 0,0 99 4 0,0-30-2 15,0-37-4-15,0 35 3 0,0 1-2 0,0-2-1 0,-36 0 0 16,36-62 0-16,-32 28-3 0,32-28 1 0,-31 29 1 15,-5-2 1-15,36-26-3 0,-31-37-1 0,31 0-2 16,0 30-1-16,-32-30-2 0,32 0-13 0,-36 0-13 0,36 0-14 0,0-30 18 16,0 30 0-16,-31-37-41 0,31-26-55 0,0 28 90 15,0-63-15-15,31 66 7 0</inkml:trace>
  <inkml:trace contextRef="#ctx0" brushRef="#br0" timeOffset="24379.36">12947 8875 46 0,'0'0'12'0,"0"0"13"0,0 0-7 0,0 0-8 0,0 0 1 0,0 0 12 0,0 0-11 0,0 0 12 0,0 0-11 0,0 0 12 0,0-33 0 16,0 33-13-16,0 0 1 0,0 0-1 0,0 0-1 0,0 0-1 0,0 0 12 15,0 0-12-15,0 0 11 0,0 0-9 0,0 0 12 0,0 0-14 16,0 0 9-16,0 33-3 0,0-33-8 0,-31 0 6 0,31 32 0 16,0 1-1-16,-32-33-6 0,32 35-1 0,0-2 4 15,-35-1 0-15,-1 34-2 0,4-34-3 0,1 34 2 0,-36 2-1 16,35-4-5-16,32-30 2 0,-63 63 0 0,-9-29 0 16,72-35-1-16,-31 32-3 0,-1 1 1 0,32-34-2 0,-31 36 3 0,-5-36-4 15,36 2 1-15,0-34-3 0,-32 32-12 0,32-32 5 16,0 32-3-16,0-32-19 0,0 33 14 0,0-33-25 0,0 0-8 15,0 0-12-15,0 0-8 0,32-33 0 0,-32 33 40 16,36 0 8-16,-5-32-16 0,-31 0 3 0</inkml:trace>
  <inkml:trace contextRef="#ctx0" brushRef="#br0" timeOffset="24725.05">12916 9633 108 0,'0'0'33'0,"0"0"-26"16,0 0-1-16,0 0 10 0,0 0-5 0,0 32 10 16,0-32-5-16,0 0-9 0,0 0-2 0,31 0 5 0,-31 34-1 15,0-34-4-15,0 0 5 0,32 0-5 0,-32 0 8 0,0 0-6 16,0 0 8-16,36 0-9 0,-36 0-1 0,0-34 5 0,0 34-5 16,0-32 3-16,31 0 0 0,-31 32-1 0,0-33-4 0,0 33 0 15,0-33 5-15,0-2-4 0,0 35 5 0,0-33-4 0,0 33 1 16,0 0 1-16,0-32 8 0,-31 32 0 0,31 0-7 0,0 0 4 15,0 0-5-15,0 0 5 0,0 0-5 0,0 0-1 0,-36 0 7 16,36 32-7-16,0-32-1 0,0 33 0 0,0-33 0 0,-32 35 3 0,32-2-5 0,0 0 2 16,-31-1-2-16,31 0 1 0,0 2-2 15,0-2-2-15,-32 1 3 0,32 34-2 0,0-67 0 0,0 66 0 16,0-34-1-16,0-32-1 0,0 33 1 0,0 0 0 0,0 0-4 16,0 2-6-16,0-3 2 0,32-32-5 0,-32 0-22 0,31 33-11 15,-31-33 20-15,32 0-5 0,-32 0-4 0,36 0-48 0,-36 0-12 16,31 0 53-16,-31-33-18 0,32 1 4 0</inkml:trace>
  <inkml:trace contextRef="#ctx0" brushRef="#br0" timeOffset="25106.46">13442 8975 59 0,'0'0'10'0,"0"0"4"0,0 0-7 0,0 0 1 0,0 0 12 0,0 0 6 0,0-35 2 0,0 35-15 0,0 0-1 0,0 0 0 0,0 0 12 0,0 0-3 0,0 0-2 16,0 0-9-16,0 0 1 0,0 0 11 0,0 0-11 0,0 0 9 15,0 0-1-15,0 35-10 0,0-35 1 0,0 33 8 0,0-1-9 16,0 1 4-16,0-33-8 0,0 33 4 0,0-1-5 0,0 0 0 16,0 2-1-16,0 0 5 0,0 0-5 0,0-2 1 0,0 0 0 0,0 34 3 15,0-1-3-15,0 36 0 0,0-68-4 0,0 31 2 16,0-30-2-16,0 31-1 0,0-30-2 0,0-3 1 0,0 2-2 16,0-2-14-16,0 0 4 0,0-32-24 0,0 33-16 15,0-33 22-15,0 0-4 0,0 33-1 0,0-33-45 0,0 0 42 0,0 0-23 0,0 0 1 16</inkml:trace>
  <inkml:trace contextRef="#ctx0" brushRef="#br0" timeOffset="25295.74">13706 9665 159 0,'0'0'0'0,"0"0"47"0,0 0-41 15,0 0 2-15,0 34 21 0,0-34-10 0,0 0 16 16,0 0-21-16,0 32-2 0,0-32-1 0,0 0 5 0,0 33-9 0,0-33-1 15,0 0-1-15,0 35 3 0,0-35-6 0,0 0 3 0,32 32-3 0,-32-32-1 16,0 0 0-16,0 0-1 0,0 34-1 0,0-34 1 0,0 0 0 0,0 0-1 16,0 0-1-16,0 32-14 0,0-32 1 0,0 0-6 0,0 0-36 0,0 0 26 15,0-66-66-15,0 34 19 0,0-36 40 16</inkml:trace>
  <inkml:trace contextRef="#ctx0" brushRef="#br0" timeOffset="25446.25">13805 9170 54 0,'0'0'20'0,"0"0"14"0,0 0-17 0,0-32 18 0,0 32-1 15,0 0-18-15,0 0 19 0,0 32-20 0,0-32 11 0,0 0-16 16,0 34 7-16,0-34-12 0,0 34-1 0,-35-34-1 0,35 34-1 16,0-2-2-16,0-32 1 0,0 32-1 0,0 2-3 0,0-34 2 15,0 32-4-15,0-32-5 0,0 33 2 0,0-33-20 16,0 0 7-16,0 32-6 0,0-32-37 0,0 0 32 0,0 0-21 0,0 0 27 16,0 33-24-16</inkml:trace>
  <inkml:trace contextRef="#ctx0" brushRef="#br0" timeOffset="26174.57">14268 9601 46 0,'0'0'33'0,"0"-33"-12"0,0 33-9 0,0 0 1 0,0 0 15 0,0 0 1 0,0 0-15 15,0-33 1-15,-36 33 15 0,36 0 1 0,0 0-2 0,0 0-17 16,0 0 0-16,0 0-1 0,0-35 8 0,0 35-11 0,0 0-1 16,0 0 6-16,0 0 1 0,0 0-7 0,0 0 0 0,0 35 6 15,0-35-1-15,0 33-1 0,0-33-5 0,0 0 1 0,0 33-2 16,0-33-3-16,0 32 5 0,36 0-3 0,-36 2 0 15,0-2-1-15,31 1-2 0,-31-33 0 0,0 35 0 0,32-3-1 0,-32 2 1 0,32-2 1 16,3 33-3-16,-35-32 0 0,0-33-1 0,32 68-1 0,-32-36-3 16,0-32-1-16,32 65-27 0,-32-31-17 0,0-34 20 0,35 0-39 15,-35 32-7-15,0-32 40 0,0 0 2 0,0 0-20 0,0-32 36 16,32-2-43-16</inkml:trace>
  <inkml:trace contextRef="#ctx0" brushRef="#br0" timeOffset="26360.75">14564 9467 112 0,'0'0'79'0,"0"33"0"16,0-33-61-16,0 0 18 0,-35 35-18 0,35-2 14 0,0 0-5 16,0-1-6-16,-32 34-4 0,-3-34-4 0,35 36-8 15,-32-36 1-15,32 34 2 0,-32 32-5 0,-3-65-1 0,3 34 3 16,32-34-5-16,0 33-1 0,-32-66-1 0,32 32 1 0,0 0 0 0,0-32-7 16,0 0-3-16,0 0 1 0,-31 34-19 0,31-34-9 15,0 0 15-15,0-34-34 0,31 34 23 0,-31 0 2 0,0-32-34 0,32 0 7 16,-32-2 37-16,32 2-8 0,3-1 16 0,-35 1-29 15</inkml:trace>
  <inkml:trace contextRef="#ctx0" brushRef="#br0" timeOffset="26670.79">14659 9665 57 0,'0'0'15'0,"0"0"-1"0,0 0 1 0,0 0 16 0,0 34 2 16,0-34-16-16,0 0 16 0,0 32-2 0,0 1-17 0,0-33 8 16,0 35-12-16,0-35-3 0,0 32 4 0,0 2-6 0,36-34 4 15,-36 32-1-15,0-32-4 0,0 32 2 0,0-32-4 0,0 33 0 16,31-33 4-16,-31 0-1 0,0 33 5 0,0-33-6 0,0 0 0 15,32 0 0-15,-32 0 3 0,0-33-4 0,0 33-1 0,36-33 2 0,-36 33-2 16,0-32 1-16,0 0 0 0,31-34-1 0,-31 66-1 0,0-35-1 16,0 2 2-16,0 1 0 0,0 32-1 0,32-34 0 0,-32 2 4 0,0 0-4 15,0 32 1-15,0-33 0 0,0 0 3 0,0 33 1 16,0 0-3-16,0-35 4 0,0 35-4 0,-32 0 4 0,32 0 0 16,0 35 1-16,0-2-1 0,0-33-3 0,0 0-1 0,0 33 5 15,0-1-4-15,-31-32-1 0,31 66 3 0,0-34-1 16,0 36-2-16,0-68 0 0,0 32-2 0,0 2 1 0,0-2-1 0,0 0-1 15,0-32-2-15,0 33 1 0,0-33 2 0,0 66-4 0,0-66 1 0,0 35-7 16,0-3 4-16,0-32-14 0,0 33-10 0,0-33 10 16,0 0-3-16,0 0-1 0,31 0-32 0,-31 32 23 0,0-32-1 0,0 0 0 0,0-32-27 15,0 32 10-15,32 0 29 0,-32-33-11 0,0 1 14 16,0-3 9-16,35 35-33 0</inkml:trace>
  <inkml:trace contextRef="#ctx0" brushRef="#br0" timeOffset="26943.49">15023 9731 49 0,'0'0'0'0,"0"0"20"0,0 0-2 0,0 0-8 0,0 0 1 0,0 0 14 0,0 33-12 0,0-33 12 15,0 0-4-15,0 0-3 0,0 35-10 0,0-35 1 0,0 0 1 16,0 0 10-16,0 32-10 0,0-32 8 0,0 34-10 0,0-34 6 16,0 32-8-16,0-32 5 0,0 32-1 0,0-32-7 0,0 33 5 15,0 0 11-15,0-33-18 0,0 33 3 16,0-33 3-16,35 0-3 0,-35 35 5 0,0-35-2 0,0 0-4 16,0 0-3-16,32 0 3 0,-32 32 2 0,32-32-3 0,-32 0-1 15,0 0 3-15,31 0 0 0,-31 0 0 0,0 0 2 0,36 0 0 0,-36 0-3 16,0 0-1-16,32 0-1 0,-32 0 4 0,0 0-3 15,0-32-1-15,31 32 0 0,-31 0 0 0,0 0 3 0,0-35-2 0,36 35 1 16,-36-33-3-16,0 33 1 0,31 0 0 0,-31-33-1 16,0 33 1-16,0-33-2 0,0 33 1 0,0 0-1 0,36-32-1 15,-36 32 0-15,0 0 0 0,0-32-9 0,0 32 2 0,0 0-22 16,0-34-19-16,0 34-17 0,0 0 31 0,0 0-1 0,0 0-32 16,0 0 12-16,0 0 18 0,0 0-9 0</inkml:trace>
  <inkml:trace contextRef="#ctx0" brushRef="#br0" timeOffset="27624.37">15288 9929 35 0,'0'0'0'0,"0"0"14"0,0 0-9 0,0 0-3 0,0 0-1 0,0 0 0 0,0 0 1 0,0 0-2 0,0 0 1 0,0 0 0 0,0 0 0 0,0 0 0 15,0 0 0-15,31 0 3 0,-31 0 0 0,0 0 7 0,0 0-5 16,0 0 5-16,0 0-5 0,0 0 5 0,0 0-4 15,0-32 8-15,0 32 4 0,36 0 1 0,-36 0 13 16,0 0-22-16,0 0 11 0,0-32-2 0,0 32-10 0,0 0-2 16,0 0 0-16,0 0 9 0,0 0 2 0,0 0-1 0,0 0-8 15,0-34-1-15,0 34 8 0,0 0-2 0,0 0 2 16,0 0-3-16,32 0-3 0,-32 0-7 0,0 0 3 0,0 0 1 16,0 0-5-16,0 0 2 0,0 0 3 0,0 34-2 0,0-34-1 15,0 32-1-15,0 0-1 0,0 1 1 0,0-33-1 16,0 33-2-16,0-33 0 0,0 33-2 0,0-33 2 0,0 0 4 0,0 35-1 15,0-3-1-15,0-32-2 0,0 0 1 0,0 0 6 16,0 0-3-16,0 0 0 0,0 0 3 0,0 0-5 0,0-32 3 0,0 32-2 16,0-35-1-16,31 2 3 0,-31-33-4 0,0 34 3 0,0-34-2 15,32-1 2-15,3 2 0 0,-35 31 0 0,0 2-2 16,32-33 2-16,-32 32-4 0,0 33 1 0,0-35 0 0,32 2 1 0,-32 33-3 16,0-32 0-16,35 32-1 0,-35 0 2 0,32-33 0 0,-32 33-5 15,0 0 1-15,0 0-2 0,35 0-10 0,-35 33 4 0,0-33-3 16,0 0-2-16,0 32-23 0,32-32-10 0,-32 0 19 0,0 0-5 15,0 33-56-15,0-33 37 0,0 35-2 0,0-2-40 0,0-33 9 0</inkml:trace>
  <inkml:trace contextRef="#ctx0" brushRef="#br0" timeOffset="28448.7">10180 11711 50 0,'0'0'0'0,"0"0"8"0,-32 0-5 0,32 0-2 16,-35 0 1-16,35 0 3 0,-32 0 3 0,-3 0-2 0,3 0 7 0,32 0-6 0,0 0-1 0,-32 0 11 0,1 0 5 0,-5 0-1 0,36 0-2 0,-31 0-2 15,31 0-9-15,0 0-1 0,-32 0 3 0,32 0 1 0,0-33-2 16,0 33-1-16,32 0 9 0,-32 0-1 0,31-35-10 0,5 35 6 0,-5 0 1 16,1-31-2-16,0 31-6 0,3 0 1 0,-3 0-2 15,67 0 7-15,0-32-3 0,35 32-2 0,64 0 3 16,-135 0-8-16,36 0-1 0,134 32 7 0,-71-32-3 16,-63 0-4-16,-32 0 0 0,131 0 1 0,-99 0 0 0,-1 0 3 15,100-32-2-15,-99 32-2 0,134 0 4 0,-102 0 0 0,98 0 0 0,4 0-2 16,-138 0-1-16,4 0-1 0,0-32 1 0,98 32 2 0,-98 0-2 15,103-34-1-15,-8 0 2 0,-127 34 2 0,32 0-3 0,31-34 4 16,-27 34-5-16,-40 0 2 0,4-32-2 0,64 32 2 0,-64 0-3 0,-35-32 2 16,35 32 0-16,-36 0-1 0,1-34-1 0,35 34 0 0,-35 0 2 0,35-34 1 15,-35 34-3-15,3-30 0 0,-3 30 0 0,-32 0 1 0,0 0-7 0,35 0-1 16,-35 0-4-16,0 0-1 0,0-36-31 0,0 36 14 0,0 0-5 0,0 0-45 16,0 0 36-16,-35 0-61 0,3 0 46 0</inkml:trace>
  <inkml:trace contextRef="#ctx0" brushRef="#br0" timeOffset="29325.25">11133 12502 72 0,'0'0'0'0,"0"0"17"0,0 0-13 0,0 0-4 0,0 32 0 0,0-32 1 0,0 0 1 0,-32 0 5 0,32 0-3 16,0 0 3-16,0 0 0 0,0 36-2 0,0-36 5 0,0 0-5 0,0 0 2 16,0 0-4-16,0 32 3 0,0-32 1 0,0 0 2 0,0 0-5 15,0 0 8-15,0 33 1 0,0-33-5 0,0 0-2 16,0 0 3-16,0 33-7 0,0-33 2 0,0 32-2 0,0 1 2 0,0-33-3 16,32 33 2-16,-32 0-3 0,35 34 4 0,-35-34-2 15,0-1-3-15,32 34 2 0,-32 0 3 0,0-34-1 16,0-32 0-16,36 68 2 0,-36-36-3 0,0 1 2 0,0 0 0 0,31-33-1 0,-31 32 6 15,0 1-1-15,0-33-6 0,0 0 1 0,0 0 0 16,0 32 1-16,32-32 1 0,-32 0 5 0,0 0-4 0,0 0 12 16,0-32-10-16,0 32 0 0,35-33 2 0,-35 33-6 0,0-32-1 15,0-1 1-15,0 0 5 0,32 1-2 0,-32-2-4 0,0 34 0 16,0-34 3-16,0 2-1 0,32-2 2 0,-32 34-5 0,0-32 2 0,0 32-2 16,0 0-2-16,0-33 5 0,31 33-4 0,-31 0 4 0,0 0-2 15,0 0 1-15,0 0-1 0,0 0 1 0,0 0-5 0,0 0 2 16,0 33 0-16,0-1 3 0,0 2-1 0,0-34-2 0,0 0-1 15,0 32 1-15,0 2 5 0,-31 0-5 0,31-34 0 16,-32 32-1-16,32-32 0 0,-32 33-1 0,-3-33 0 0,35 0-2 16,0 0-4-16,-32 33 0 0,32-33-16 0,0 0-10 15,0-33-4-15,0 33-3 0,0 0 19 0,0 0-2 0,0 0-24 16,32-33 0-16,3 1 1 0,-3 32 0 0,-32 0 27 16,32-34-12-16,-1 34-8 0</inkml:trace>
  <inkml:trace contextRef="#ctx0" brushRef="#br0" timeOffset="29619.27">11959 12964 89 0,'0'0'0'0,"0"0"27"0,0 0-23 0,0 33 2 0,0-33-1 0,0 0 11 0,0 32-7 0,0-32 8 0,0 0-2 0,0 34-10 15,32-34 18-15,-32 0-19 0,0 0 1 0,35 32 6 16,-35-32-1-16,32 0 1 0,-32-32-4 0,0 32 5 15,0-34-5-15,32 2 4 0,-32 32-6 0,0-33 0 0,0 33 0 0,0-33-2 16,0 1 4-16,0 32-3 0,0-33 1 0,0-2 3 0,0 3 4 16,0-1-6-16,0 0 5 0,-32 33-2 0,32-33-3 0,0 33-1 15,-32 0 2-15,32 0-5 0,0 0-1 0,-35 0 0 0,35 0 1 16,0 33 0-16,-32-33 0 0,32 33-1 0,0 0-1 0,0-33 2 16,0 32-3-16,-32 3 2 0,32-35-2 0,0 33 3 0,0-1-2 15,0-32-1-15,0 66-3 0,0-66 1 0,0 66-16 0,0-34 1 16,0 2 4-16,32 0-28 0,-32-2 17 0,0-32-2 0,32 33-31 15,-32 0 27-15,0-33 1 0,35 32-22 0,-35-32 33 0,32 0 3 0,-32 0-31 16</inkml:trace>
  <inkml:trace contextRef="#ctx0" brushRef="#br0" timeOffset="29973.89">12422 12964 59 0,'0'0'9'0,"0"0"7"0,0 0 11 16,0-33 16-16,0 33-11 15,0 0-16-15,0 0 1 0,0 0 18 0,-36-32-5 0,36 32-4 16,0 0-14-16,-32 0 7 0,1 0 1 0,-1 0-1 15,32 0-13-15,0 32-1 0,-35-32 0 0,35 0 3 0,-36 0-7 16,36 0 1-16,0 0 2 0,0 0-1 0,-32 0-3 0,32 33 1 16,0-33 0-16,0 0-1 0,-31 0 1 0,31 0 1 0,0 0-2 15,0 0-1-15,31 0 3 0,-31 0 1 0,0 0 3 16,0 0-4-16,0 0-3 0,0 0 2 0,32 0 1 0,-32-33 4 16,0 33-6-16,0 0 0 0,0 0 0 0,36-32 3 0,-36 32-4 15,0 0 5-15,35 0 0 0,-35-33 0 0,0 33 6 16,0 0-3-16,0 0-4 0,32 0-2 0,-32 33 4 0,0-33-4 15,0 0-1-15,0 32 8 0,0-32-6 0,0 33 5 0,0 0-8 16,31-33 0-16,-31 0-1 0,0 32 3 0,0 2 0 0,0-34 2 0,32 0-1 16,-32 32-1-16,0 2-2 0,0 0 2 0,0-34-2 0,36 32 2 15,-36-32-3-15,0 0 2 0,0 33 2 0,31-33-3 0,-31 0 2 0,0 33-3 0,0-33 1 16,0 0 0-16,0 0-2 0,0 0 2 0,0 32-4 0,0-32-11 0,32 0 3 16,-32 0-3-16,0-32-22 0,0 32-11 0,0-33 20 15,0 0-37-15,0 33-3 0,31-32 3 0,-31-2 13 16,0 34 36-16,0-34 3 0,0 34-28 0</inkml:trace>
  <inkml:trace contextRef="#ctx0" brushRef="#br0" timeOffset="30492">12781 13095 99 0,'0'0'20'0,"0"0"-8"0,0 0 1 15,0-32-4-15,0 32 25 0,0 0-5 0,0 0-15 16,0 0 10-16,0 0-3 0,0 0-12 0,0 0 7 0,0 0-9 15,0 0 1-15,0 32-1 0,0-32-5 0,0 0 4 0,0 0-7 16,0 34 3-16,0-34 1 0,0 0-1 0,0 0 1 0,0 34-1 0,0-34 1 0,0 32 2 16,32 1-4-16,-32-33-1 0,0 33 3 0,0-1-4 15,0-32-1-15,0 0 1 0,36 33 2 0,-36-33 0 0,0 0-3 16,0 32 2-16,0-32 1 0,0 0-1 0,35 0 2 0,-35 0-1 0,0 0 2 16,0 0-2-16,0 0-2 0,32-32 0 0,-32-1 3 15,31 1-1-15,-31-1-2 0,0 33 1 0,0-33 1 0,0 1 2 0,32 32-4 16,-32-34 1-16,0 0 4 0,0 34-1 0,36-32-1 15,-36 32 2-15,0 0 0 0,0-34-3 0,0 34 1 16,0 0-2-16,31 0 4 0,-31 0-2 0,0 0 1 0,0 34 1 16,0-2 3-16,0 2-4 0,32-34-2 0,-32 34 1 15,0-2-1-15,0 1 4 0,0 0-2 16,0-33-1-16,35 32 3 0,-35-32-3 0,0 0 3 0,0 0 4 16,32 0-1-16,-32 0-5 0,0-32-2 0,32-1 1 15,-32 0-2-15,0 1 0 0,35-2 6 0,-35 0-2 16,0-32-1-16,0 34-2 0,32 32 1 0,-32-33 0 0,0 0-2 0,0 33 3 15,0-32-2-15,32-36 2 0,-32 68-3 0,0-32 2 0,35-1 0 0,-35 33 3 16,0-33-2-16,0 33 5 0,32 0-4 0,-32 0-2 0,0 0 6 16,31 33 3-16,-31-33-7 0,0 33-1 0,36-1 0 0,-36-32-1 15,0 35 0-15,0-2 0 0,32-1-1 0,-32 34 0 0,0-66 2 16,0 32-2-16,31 34 0 0,-31-32 0 0,0 0 2 0,0 31 3 16,36-65-5-16,-36 33-2 0,0-1-3 0,0-32 0 0,0 33-4 15,0-33-11-15,0 32 5 0,0-32-5 0,0 0-30 0,0 0 20 16,0 0-3-16,0 0-3 0,0 0-5 0,0 34-48 0,0-34 43 0,0 0-38 15,0 0 54-15,31 0 4 0,-31 0-7 0</inkml:trace>
  <inkml:trace contextRef="#ctx0" brushRef="#br0" timeOffset="34508.08">16968 8249 295 0,'0'0'6'0,"0"-33"22"15,0 66-6 1,32 65-14-16,3 35-4 16,-35-100-3-16,32 133 3 0,31 30 6 15,-63-131-6-15,36 199 3 16,27 100-4-16,-28-35 0 15,-3 134 0-15,4-70-2 16,-36-293-2-16,0 331 0 16,0 94 4-16,0-96 5 15,0 99-6-15,0-165-3 16,-36 0-3 0,36-165 6-16,0-132-2 0,0 64 1 15,0-29 0-15,0-69-11 16,36 0-123-1,-36-32-48-15</inkml:trace>
  <inkml:trace contextRef="#ctx0" brushRef="#br0" timeOffset="34975">18648 9402 81 0,'0'0'76'0,"-36"0"-3"16,36 0-38-16,0 0-11 15,0 33 14-15,68 100 27 32,-33 164-32-17,-70-2-16 1,-131-63-67 15,4-300-266-15</inkml:trace>
  <inkml:trace contextRef="#ctx0" brushRef="#br0" timeOffset="35161.05">18514 8842 230 0,'0'0'32'0,"-32"0"-6"15,0 65 13 1,32 101-262 15</inkml:trace>
  <inkml:trace contextRef="#ctx0" brushRef="#br0" timeOffset="35524.69">18877 9467 120 0,'-130'0'245'47,"130"0"-245"15,130 0 31-46,-130 0-31 46,99-65 97-62,-99 65-97 63,99 463-493-63</inkml:trace>
  <inkml:trace contextRef="#ctx0" brushRef="#br0" timeOffset="35766.97">19241 9500 61 0,'0'0'15'0,"0"35"-5"0,0-35 0 0,0 0 9 0,0 0 4 0,0 0-11 0,0 0 1 16,0 33 2-16,0-33 17 0,0 33 5 0,0-1-28 16,0-32 0-16,0 0-2 0,0 32 9 0,32 2-3 0,-32-34-4 15,0 32 1-15,0-32 2 0,0 0 13 0,35 0-5 0,-35 0-2 16,32 0-4-16,-32 0-9 0,0-32-1 0,32 32 0 0,-32 0 0 0,0-66 2 16,31 34 1-16,5-34-4 0,-36-2-2 0,31 68 1 15,-31-32-2-15,36-33 2 0,-36 31-2 0,0 2 1 0,0 0 0 16,32-2-1-16,-32 0-1 0,0 0-4 0,0 34-7 0,0-32 3 15,0 32-15-15,0 0-1 0,0 0 10 0,0 0-4 0,0 32-32 16,31 2 19-16,-31 0-39 0,0 0 37 0,0 64-60 16,0-98 78-16,0 32-25 0</inkml:trace>
  <inkml:trace contextRef="#ctx0" brushRef="#br0" timeOffset="36072.55">19735 9467 101 0,'0'0'36'16,"0"0"10"-16,0 0-36 0,0-32 7 0,0 32 6 0,0 0-10 16,0 0 0-16,0 0-1 0,0 0 9 0,0 0-12 0,0 0-3 0,-35 0 1 0,35 0 1 15,0 0 0-15,0 0 10 0,0 0-5 0,0 32-3 0,0 1-6 16,0 2 4-16,0-35-2 0,0 33 0 0,0 0 0 16,0-1-2-16,0-32-3 0,0 32 0 0,35-32 0 0,-35 34 2 15,0-34-1-15,0 0 0 0,0 32 4 0,32-32 2 16,-32 0-4-16,0 0 0 0,0 0-1 0,35 0 3 0,-35 0-5 0,0-32 4 15,0-2-2-15,32 2-2 0,-32 0 1 0,0-1 1 0,0 0 3 16,32-2 1-16,-32 35-3 0,0-33 0 0,0 33-3 16,0-32 1-16,0 32-2 0,0 0 2 0,0 0-1 0,0 0 0 15,0 32 0-15,35-32 0 0,-35 33-2 0,0 2-3 0,0-2 1 16,0 0-11-16,0 31 0 0,0 2-29 0,0-33 12 0,32 2-6 16,-32-3-64-16,0 2 43 0,32 30-41 0,-1-31 70 0,-31 0-28 0</inkml:trace>
  <inkml:trace contextRef="#ctx0" brushRef="#br0" timeOffset="36942.73">20755 9467 73 0,'0'0'0'0,"-31"0"26"0,31 0-11 0,0 0-3 0,0 0-3 0,0 0 1 0,0 0 18 0,0-32-12 0,0 32 0 0,0 0-1 0,-32 0 11 0,32 0-16 16,0-33 8-16,0 33-9 0,0 0 0 0,0 0-1 0,0 0 12 0,0-32-1 16,0 32-3-16,0 0-8 0,-36-34 7 15,36 34-1-15,0 0-7 0,0 0 9 0,0 0-7 0,0 0-5 16,0 0 0-16,0 0-1 0,0 0 1 0,0 34 2 0,-31-34-3 0,31 0 2 15,0 32-2-15,0-32-1 0,0 33 1 0,0-33 0 16,-32 32-1-16,32-32 0 0,0 33 0 0,0-33-1 0,0 35 1 0,0-2 0 16,0-33-2-16,0 0 1 0,0 33 0 0,0-33 0 15,0 32 0-15,0-32 0 0,0 0 0 0,0 32 2 0,0-32-3 16,0 0 3-16,32 0 1 0,-32 0-2 0,0 0-2 0,0 34 2 16,31-34 0-16,-31 0-1 0,36 0 0 0,-36 0 3 0,32 0 0 15,-32 0-2-15,0 0 1 0,0 0-2 0,0 0 2 0,31 0 1 16,-31 0 1-16,0 32-3 0,0 1-1 0,0-33 0 15,0 35 0-15,0-35 0 0,0 32-1 0,-31 2 3 0,31-34-2 0,0 32-1 16,-32 0-2-16,32-32 0 0,-36 0 0 0,36 33-2 0,-31-33 1 16,31 0-1-16,0 33-3 0,-32-33-10 0,32 0-9 0,-35 0-9 0,35 0 19 15,0 0-2-15,0 0-13 0,0 0 15 0,0-33-20 0,0 33 14 16,0 0-4-16,0-33-35 0,35 33 31 0,-35 0 2 0,32 0-24 0,-32-32 33 16,31 32 4-16,5 0-6 0,-36 0-21 15</inkml:trace>
  <inkml:trace contextRef="#ctx0" brushRef="#br0" timeOffset="37276.26">21151 9568 49 0,'0'0'8'0,"0"0"2"0,0-33 22 0,0 33 4 0,0 0-15 0,0 0 1 0,0-35 19 0,0 35-22 0,0 0-1 0,0 0-2 16,0 0 0-16,0 0 11 0,0 0-15 0,0-33 10 0,-32 33-2 16,32 0-3-16,0 0-9 0,0 0 0 0,-36 0 7 0,36 0-1 15,0 0-6-15,-31 33-2 0,31-33 7 0,0 0-5 0,-32 35-3 0,32-35 0 16,0 33-1-16,-32 0 1 0,32-33-4 0,0 32 3 0,0-32-2 0,-35 32 1 16,35 2-1-16,0-34-1 0,0 32 4 0,0 1-2 0,0-33-1 0,0 35 2 15,0-3-2-15,0 2 0 0,0-2-3 0,0 0 4 0,35-32-4 16,-35 33 2-16,0 0-3 0,32-33 3 0,-32 33 0 15,0-33 1-15,32 0-2 0,-32 35-3 0,0-35-3 0,0 0-2 0,31 32-15 0,-31-32-10 16,36 0-18-16,-36 0-55 0,32-32 10 16,-32 32 46-16,35-35-22 0,-35 35 53 0,0-33-34 0</inkml:trace>
  <inkml:trace contextRef="#ctx0" brushRef="#br0" timeOffset="37545.89">21380 9601 101 0,'0'0'51'0,"0"0"-37"16,0 0-5-16,0 0 7 0,-32 0-6 0,32 32 10 15,0-32-12-15,0 0 0 0,0 32 4 0,0-32-7 0,0 34 0 16,0-34 0-16,0 0 0 0,0 32 5 0,0 1-4 0,0-33 0 0,0 35 0 0,0-35 7 16,32 32 1-16,-32 2 7 0,0-34 4 0,0 0-4 15,35 0-3-15,-35 0-9 0,0-34 9 0,32 2 2 16,-32-3-14-16,36 2 1 0,-36 1-4 0,31-34 6 15,-31 66-7-15,0-65-1 0,32 65-1 0,-32-33-3 16,0 33-5-16,35-35-11 0,-35 35-14 0,0 0 12 16,0 35-31-16,0-35 21 0,0 33-45 0,32-33 31 15,-32 33-1-15,0-1-49 0,0 0 40 0</inkml:trace>
  <inkml:trace contextRef="#ctx0" brushRef="#br0" timeOffset="37745.87">21811 9731 141 0,'0'0'88'0,"0"0"-78"0,0 0-1 0,0 0 33 0,0 0-32 15,0 0 34-15,0 0-33 0,0 0-7 0,0 0 1 16,0 33-3-16,0 2 5 0,0-3-5 0,0-32 0 0,0 66 4 16,0-34-5-16,0 1-1 0,0 0 1 0,0 0-2 0,0 2 1 15,0-3-5-15,0 1 0 0,0-1-6 0,0-32-6 0,0 34-5 16,0-2-46-16,0 0 23 0,0 2-47 0,0-34 57 0,0 32 12 0,0-32 5 15,0 0-25-15</inkml:trace>
  <inkml:trace contextRef="#ctx0" brushRef="#br0" timeOffset="37928.05">21878 9304 189 0,'0'0'64'0,"0"0"-13"0,0 0-44 0,-36 0 5 0,36 0 9 16,0 0-11-16,0 0 0 0,0 0 0 0,-31 0-8 0,31 0-2 0,0 0 1 15,0 0 0-15,0 0-1 0,0 0-1 0,0 32 1 0,0-32-1 16,0 0 0-16,-32 0 0 0,32 0-2 0,0 0-9 0,0 0 0 16,0 0-20-16,0 34 11 0,0-34-27 0,0 0 22 0,0 0-27 15,0 0-1-15,0 0 15 0,0 0 18 0,0 0-26 16</inkml:trace>
  <inkml:trace contextRef="#ctx0" brushRef="#br0" timeOffset="38531.65">21878 9699 24 0,'0'0'0'0,"0"0"16"0,0 0-8 0,-36 0-5 0,36 0-1 0,0 0 2 0,0 0-3 0,0 32 1 0,0-32-1 0,0 0 0 0,0 0 1 0,0 0-2 0,0 0 1 0,-31 0 0 0,31 0 0 0,0 0 0 16,0 0-1-16,0 33 1 0,0-33-1 0,0 0 1 0,0 0-1 16,0 0 1-16,-32 0 0 0,32 0-1 0,0 35 1 15,0-35-1-15,0 0 1 0,0 0 1 0,0 0 0 0,0 0 2 0,0 0-3 16,0 32 1-16,0-32-1 0,0 0-1 0,0 0 0 0,0 0 0 0,0 0 0 16,0 0 0-16,0 0 1 0,0 0-2 0,0 34 2 0,0-34 0 15,0 0-1-15,0 0 0 0,0 0 2 0,0 0-2 0,0 0 3 16,0 0 0-16,0 0-1 0,0 0 1 0,0 0-2 0,0 0 0 15,0 0 1-15,0 0 0 0,0 0-2 0,0 0 0 16,0 0 0-16,0 0-2 0,0 0-1 0,0 0 0 0,0 0-2 16,0 0-7-16,0 0 5 0,0 0-2 0,0 0 6 0,0 0-9 15,0 0-39-15</inkml:trace>
  <inkml:trace contextRef="#ctx0" brushRef="#br0" timeOffset="38928.62">22107 9764 83 0,'0'0'0'16,"0"0"41"-16,0 0-25 0,0 0-3 0,0 0-2 0,0 0 14 0,0 0 9 0,0 0 4 0,0 0-8 0,0 0-18 0,0 35 10 0,0-3-11 0,0-32-3 0,0 0-1 16,0 34 3-16,0-2-5 0,0-32-1 0,0 32 0 0,0 1 0 0,0-33-1 0,0 66 1 15,0-66-2-15,32 67 2 0,-32-34-2 0,0-1-1 0,0 2 1 16,0 64-1-16,0-66-1 0,0 36-1 0,0-36 2 0,0 4 0 0,0 92-1 15,0-61-5-15,0-1-9 0,0-34 3 0,0 4-7 16,0-6-3-16,-32-30-5 0,32 34-5 0,0-34-4 0,0 0-1 0,0 32-33 0,0-32 27 16,0 0 22-16,0 0 14 0,0-32 0 0,0 32 3 0,0-34 0 15,-31 4-3-15,31-6 3 0,0 4 1 0,0-64-5 0,0 59 1 16,0-26-3-16,0-2-10 0</inkml:trace>
  <inkml:trace contextRef="#ctx0" brushRef="#br0" timeOffset="39138.51">22107 10028 33 0,'0'0'0'0,"0"-33"13"0,0 33-10 0,0-33 0 0,0 33-1 0,0-33 1 0,0-31 1 0,32-2-3 16,-32-2 0-16,0 36 0 0,0-2 0 0,0-63 6 15,31-69 69-15,5 134-38 0,-36 32-22 0,0-34-1 16,0 34 13-16,32-32-1 0,-32 32-13 0,0 0 12 0,0 0-15 16,0 0 0-16,35 0 7 0,-35 32-1 0,32 2 0 15,-32-2-1-15,0 1-7 0,31 32 4 0,-31 3-4 16,36-35-4-16,-36 65 3 0,0 2 1 0,0-34-4 0,0-2 4 16,0 2-6-16,0-33 0 0,-36 34 3 0,36-34-3 0,0-1 0 15,-31 2 2-15,-1-2-6 0,32 0 0 0,0-32-1 0,0 0 2 16,-35 34-4-16,35-34-10 0,-32-34-11 0,32 34-4 15,-36-64-3-15,36 30-8 0,0 2-14 0,0-1 20 0,0-34-45 16,0 1 5-16,0 33 49 0,0-31-1 0,0 30 17 16,36 2-34-16</inkml:trace>
  <inkml:trace contextRef="#ctx0" brushRef="#br0" timeOffset="39376.83">22633 8809 142 0,'0'0'0'0,"0"0"76"15,0 0-42-15,0-32-23 0,0 32 19 0,0-34-13 16,0 2 13-16,0 32-18 0,0 0 8 0,0-32-3 0,0 32-9 0,0 0 5 16,0-36 1-16,0 36 2 0,0 0-11 0,0 0 0 15,0 0 3-15,36 0 4 0,-36 0-4 0,0 0-1 0,0 36 5 0,0-36-7 16,31 32 3-16,-31 0-1 0,0 2-5 0,32 31 1 16,-32-32-1-16,0-1 0 0,0 36-2 0,31 95 0 0,-31-131 1 15,0 102-1-15,0-36 1 0,0 0-4 0,0-63-2 16,0 63-20-16,-31 0-21 0,31-65 14 0,0 2-7 0,0-3-5 15,-32 66-59-15,32-65 47 0,0 0 5 0,-31 0-11 0,31 2 47 0,-36-3-32 16</inkml:trace>
  <inkml:trace contextRef="#ctx0" brushRef="#br0" timeOffset="39509.37">22538 9633 114 0,'0'0'0'0,"0"0"75"0,0 0-57 0,0-32-5 16,0 32-9-16,32 0 10 0,-32 0-5 0,0-33 10 0,31 33-6 0,-31 0-7 15,32 0 0-15,4-33-1 0,-36 33-3 0,63 0 3 16,-32 0-3-16,-31 0-1 0,36 0-1 0,0 0 1 0,-36 0-2 15,63 0-3-15,-63 0 0 0,31 0-2 0,5 0-26 0,-4 0 4 0,-1 0-9 16,1 0-44-16,-32 0 50 0,67 0-52 0</inkml:trace>
  <inkml:trace contextRef="#ctx0" brushRef="#br0" timeOffset="40041.21">17660 11348 183 0,'-32'0'81'0,"-35"0"-82"0,67 0 2 0,0 0 1 0,0 0 3 0,0 0 3 0,0 0 2 0,0 0 12 0,32 0 1 0,-32 0-12 0,35 0-1 16,-3 0 8-16,-1 0-11 0,68 0 4 0,99 0 4 16,-131 0-9-16,32 0-2 0,63 0 5 0,36-34 1 0,-100 34-2 15,136 0 6-15,-104-30-8 0,1 30-3 0,268-36 4 16,127 6-6-16,-396 30 0 0,135-33 0 0,-134-4-1 16,3 37 0-16,-4 0 3 0,100-30 5 0,-96-5-4 0,95 35-3 0,-31-33 1 15,-67 33-3-15,-33-31 2 0,68 31 1 0,-4 0 3 16,-59 0-1-16,-40 0-2 0,5 0 2 0,66 31-2 0,-71-31 0 0,36 33 1 15,-36 2-4-15,40-5 0 0,-71-30-1 0,35 37 3 0,-35-4 1 16,31-33-1-16,-27 30 1 0,31 6-4 0,-36-6-1 0,1-30-4 0,67 68-26 16,-64-68-14-16,-3 32 14 0,-32-32-7 0,32 32-70 0,-32-32-17 15,35 0 50-15,-35 0 36 0</inkml:trace>
  <inkml:trace contextRef="#ctx0" brushRef="#br0" timeOffset="41309.74">19273 12371 58 0,'0'0'0'0,"0"0"15"0,0 0-10 0,0 0-3 0,0 0-1 0,-32 0 2 0,32 0 0 0,0 0 10 0,0-33-6 0,-32 33 11 0,32 0-7 0,0 0 14 0,0 0-1 16,-35 0-12-16,35 0 11 0,0-32-1 0,0 32-14 15,0 0 0-15,-32 0 7 0,32 0 0 0,0 0-8 0,0 0 4 16,0 0-7-16,0 0 6 0,0 0-5 0,-35 0 2 0,35 0-1 16,0 0-5-16,0 0 1 0,0 32 3 0,0 1-2 0,0 0-4 15,0-1 4-15,0 2 0 0,0 30-1 0,0 4-2 0,0-35 1 16,0 65-1-16,0-32 0 0,0 34 1 15,0-35-3-15,0-32 0 0,0-1 3 0,0 68 1 0,0-100-2 16,0 34 1-16,0-2-1 0,0-32 1 0,35 0 0 0,-35 33 1 16,0-33 0-16,0 0 9 0,0 0-7 0,0 0 1 0,32 0 1 0,3-33 0 15,-3 33 1-15,-32-32 1 0,32 32 2 0,3-34-1 16,-3 0-7-16,0 2 8 0,-1 32-7 0,5-34-1 0,-5 34 1 0,5-32-1 16,-4 32 1-16,-32 0-1 0,31-33 0 0,5 33-1 0,-5 0 11 15,1 0-7-15,-32 0-1 0,0 33 0 0,0-1 4 16,0-32-3-16,-32 34 2 0,32-34-6 0,-31 0 0 0,-5 32 2 15,36 2-2-15,-31-34 1 0,-37 34-6 0,37-34 4 16,-36 32-6-16,35-32-9 0,32 0 7 0,-32 0 0 16,32 0-5-16,-35-32 5 0,35 32-2 0,0 0 0 0,0 0-16 0,0-34 12 15,0 34-25-15,0 0 15 0,0 0-2 0,0-34-31 0,35 34-10 16,-35 0 32-16,32 0 1 0,-32 0 8 0,32 0 7 0,-1 0-2 0,-31 0-22 16</inkml:trace>
  <inkml:trace contextRef="#ctx0" brushRef="#br0" timeOffset="41768.75">19933 12831 137 0,'0'0'31'0,"0"0"-6"0,0 0-24 0,0 0 1 0,0 0 1 0,-32 0 7 0,32 0 4 0,0 0-4 0,0 0 11 0,0 0 4 0,0 0-16 0,0 68 14 15,0-68-18-15,0 32 1 0,0 1-2 0,0 0 2 16,0-1 2-16,0 2-7 0,0-34 3 0,0 32-2 16,0 2 5-16,0 0 3 0,0-2-5 0,0 1 2 0,0-33 3 0,0 33-2 15,0-33 0-15,0 0 18 0,0 32-3 0,32-32-7 0,-32 0-6 16,0-32 3-16,0-1-7 0,0 33-2 0,32-33 6 0,-32 1-5 16,0-2 1-16,31 0-4 0,-31 2-1 0,0-2 3 15,36 2 3-15,-36-1-5 0,0 33 0 0,31-65-1 0,-31 65-1 0,0-33 1 0,0-2 0 16,36 35 2-16,-36 0-3 0,0 0 2 0,32-32 1 0,-32 32-3 0,0 32-7 15,31-32 1-15,-31 0-4 0,0 35-23 0,0-2-17 0,36-33 20 16,-36 32-40-16,0-32 29 0,31 33-7 0,-31 0-107 16,32-33 121-16,-32 0 10 0,0 32-18 0</inkml:trace>
  <inkml:trace contextRef="#ctx0" brushRef="#br0" timeOffset="42062">20692 12899 102 0,'0'0'37'0,"0"0"-7"0,0 0-13 0,-36 0-5 0,36 0-10 0,0 0 8 15,0 32 10-15,-31-32-8 0,31 0 1 0,0 0 1 0,-32 0 13 0,32 0-8 16,-35 0-10-16,35 33-2 0,0-33 0 0,-32 0 1 0,-4 33-3 16,36-33-2-16,-31 32 1 0,31 2-4 0,-32-2 0 0,32 2 1 0,0-34 1 15,-32 34 1-15,32-2 0 0,0-32-2 0,-35 33 2 0,35 0-3 16,0-33 0-16,0 32 3 0,0 1 1 0,0-33-1 0,0 0-1 0,35 32 7 16,-35-32-3-16,0 0 1 0,32 0 3 0,-32-32-6 0,32 32 0 15,-1-33 8-15,5 1 1 0,-36-1-7 0,0 0-2 0,32-33 7 0,3 0-1 16,-35 0-6-16,32 33-4 0,-32 33 1 0,31-65 3 15,-31-3-1-15,0 68-1 0,36-32 2 0,-36 32 0 16,0-33-6-16,0 33-3 0,0 0 5 0,0 33-2 0,0-33 1 16,-36 32-13-16,36 3 4 0,0 30-18 0,0-32 6 15,-31 32-25-15,31-31 20 0,0-2-3 0,0 36-38 0,0-3-4 16,0-32 39-16,0-1-23 0,0 33 25 0,0-31 18 16,31-34-27-16</inkml:trace>
  <inkml:trace contextRef="#ctx0" brushRef="#br0" timeOffset="42415.87">20755 13358 34 0,'0'0'0'0,"0"0"22"0,0 0-11 0,0-32-5 16,0 32-2-16,0-33 9 0,0 33-5 0,32-65 24 15,-32 32-4-15,0 33-12 0,0 0 2 0,0-32 18 0,35 32-17 16,-35-34-1-16,0 34-2 0,0-34 8 0,0 2-6 0,0 32-6 0,0 0-1 16,0 0-2-16,0-34 15 0,0 34-5 0,32 0-8 0,-32-32-4 15,0 32 2-15,0 0-5 0,0 0-2 0,0 32 3 0,0-32 5 16,0 0-6-16,0 34-1 0,0-34-2 0,0 0 0 0,0 32-1 16,0-32 0-16,0 34 1 0,0-34-1 0,0 0 1 0,0 34-2 15,0-34 1-15,0 0 1 0,36 32 0 0,-36-32 1 0,0 0-2 0,0 0 1 16,0 0-1-16,31 0 3 0,-31 0 1 0,0 0-3 0,32 0 0 0,-32-32-3 15,0 32 3-15,35-68-2 0,-35 68 0 0,32-32 3 16,-32-2-1-16,0 2 5 0,32-1-3 0,-32 0 0 16,0 33-1-16,0 0 2 0,0-32-3 0,31 32 0 0,-31 0 2 15,0 0 3-15,0 0-1 0,0 0-2 0,0 32 1 0,0 1-1 16,36-33 0-16,-36 33-1 0,0-1 1 0,0 2 0 0,32-34 0 16,-32 32 1-16,0-32 1 0,0 0-3 0,35 34 4 0,-35-34-5 0,32 0 3 0,-32 34 3 15,31-34-4-15,-31 0-3 0,36 0 4 0,-36-34-3 0,32 0 1 0,-32 34-1 16,0 0-4-16,31-32 3 0,36-67-40 15,-67 66 20-15,32-99-39 16,4 132 27-16,-36-33-4 0,0 0-13 16,31 33-17-16,-31 0-8 0,0 0 37 0,0 0-27 15,0 33 44-15,32-33-2 0,-32 33-24 0</inkml:trace>
  <inkml:trace contextRef="#ctx0" brushRef="#br0" timeOffset="43122.88">21977 12899 20 0,'0'0'18'0,"0"0"-13"0,0 0 3 0,0-33-5 0,0 33 0 0,0 0 0 0,0 0 6 0,0-35 3 0,0 35 4 0,0 0-8 0,0-32 8 0,0 32 1 16,0 0-10-16,0-33 0 0,0 33 5 0,0 0-5 15,0 0 9-15,0 0-10 0,0-33 5 0,0 33-7 0,0 0 3 16,0 0 2-16,0 0-3 0,0 0-1 0,0 0 6 0,0 0 0 16,0 0-4-16,0 0 1 0,0 0 9 0,0 0 13 15,0 0-16-15,0 0-1 0,-36 0-5 0,36 0-1 0,0 0 10 16,-31 0-3-16,31 0-7 0,0 0-3 0,0 0 0 16,-32 0 3-16,32 0 3 0,-36 33-1 0,36-33-2 15,-31 0-3-15,31 33-1 0,0-33-1 0,-32 32-1 0,32-32 1 16,0 35-1-16,0-35 0 0,0 33 4 0,-35-33-2 0,35 0 1 0,0 32-1 15,0-32-1-15,0 0 1 0,0 33-1 16,0-33 5-16,35 0 2 0,-35 0-4 0,0 0-3 0,0 0 0 0,32 0 4 16,-32 0-3-16,0 0 2 0,0 0-2 0,0 0-1 0,31 0-2 0,-31 0 0 15,0 0 3-15,0 0 4 0,0 0-2 0,0 0-6 16,0 33 1-16,0-33 1 0,0 0 4 0,0 32-4 0,-31-32 1 16,31 0-1-16,0 0-1 0,0 34-1 0,-32-34-4 0,-3 0-9 0,35 0 3 15,-32 0-20-15,32 32-9 0,-36-32-8 0,36 0 19 16,0 0-29-16,0 0 26 0,0 0-25 0,0 0 27 0,0-32 1 0,0 32-25 15,0 0 33-15,36-34 5 0,-4 34-1 0,-32 0 13 0,35-32-1 16,-3 32-37-16</inkml:trace>
  <inkml:trace contextRef="#ctx0" brushRef="#br0" timeOffset="43600.31">22076 12766 54 0,'0'0'12'0,"0"0"-1"0,0 0 15 0,0 0 37 16,31 0-23-16,-31 0-20 0,0 0 25 16,0 0-28-16,0 0-9 0,0 0-1 0,0 0 6 0,32 0 3 15,-32 0-9-15,0 0 5 0,0 0-6 0,0 0-1 0,31 33 0 16,-31-33 2-16,36 0 2 0,-36 0-4 0,0 0 0 0,0 0-3 15,32 0 0-15,-32 0 2 0,0 0-1 0,0 0-1 0,35 0-1 0,-35 0 4 0,0 0-2 16,0 0-3-16,0 0 5 0,0-33-2 16,0 33 2-16,0 0-3 0,0-33 5 0,0 33 4 0,-35 0-9 15,35 0 2-15,0-33-3 0,-32 33 2 0,32 0-1 0,-36 0 4 16,36 0-2-16,0 33-2 0,-31-33 2 0,31 33-1 16,0-33-1-16,0 33 0 0,0-1 0 0,0 3-3 0,-32-2 0 0,32-33 4 15,0 65-3-15,0-32 1 0,0-33 1 0,0 32-3 16,0 2 2-16,0-2-5 0,0-32-3 0,0 34-13 0,32-34-5 15,-32 34 11-15,0-34-1 0,0 0-23 0,31 0-6 16,-31 0 18-16,36 0-31 0,-36 0 29 0,0-34-19 0,32 0 20 16,-32 2 12-16,0 32 9 0,0 0 1 0,35-34 2 0,-35 2-2 15,0-1 4-15,32 0 1 0,-32 33 2 0,0-32 0 0,31-1 2 0,-31-2 2 16,36 35-1-16,-36-32 5 0,0 32-4 0,0 0 0 0,32 0 8 16,-32 0-6-16,0 0 8 0,0 0-10 0,0 32 5 0,31 3-4 15,-31-35 1-15,0 33-4 0,0-33 1 0,0 32 0 0,32-32 2 16,-32 33 11-16,0 0-6 0,0-1 18 0,0 2-12 0,0-34 2 15,0 32 16-15,36 2-6 0,-36-34-3 0,0 0-13 0,0 0-1 16,0 0-1-16,35 0 9 0,-35 0-11 0,0-34 12 0,0 2-12 0,32 32-1 16,-32-34-3-16,31-31 9 0,-31 32-7 0,32-32 4 0,35-2-6 15,-4-32 7-15,-63 99-9 0,36-65 2 0,0 32-3 16,-5 33-1-16,1-32 3 0,-1 32 0 0,5 0-3 16,-4 0-5-16,-32 0-6 0,31 0-8 0,1 0 3 15,-32 0-4-15,36 0-33 0,-36 0-21 0,31 0-38 16,-31 0 31-16,0 0-3 0,0 0-86 0</inkml:trace>
  <inkml:trace contextRef="#ctx0" brushRef="#br0" timeOffset="53150.37">19470 14746 81 0,'0'0'0'0,"0"0"15"0,-31 0-6 0,31 0-2 0,-36 0 7 0,36 30-7 0,0-30 7 0,0 0-7 0,0 0 1 0,-31 34 6 15,31-34-8-15,0 33 3 0,0-33-5 0,0 0 1 0,0 0-3 16,0 33 0-16,0-33 1 0,0 0-2 0,0 0 1 0,0 35-1 16,0-35 4-16,0 30 0 0,0-30-3 0,0 33 7 15,0-33-5-15,31 35 2 0,-31-5-4 0,0 7 1 0,0-37 1 16,0 31-1-16,0-31-2 0,0 32 4 0,36-32-3 15,-36 0 1-15,0 36 1 0,0-36-3 0,0 0 1 0,0 30 2 0,0-30 0 16,0 0 0-16,0 0 7 0,0 0-4 0,31 0-1 0,-31 0 8 0,0 0-8 16,0 0 0-16,0-30 7 0,36-6-2 0,-36 36-7 15,32-63 2-15,-32 63-3 0,0-67 8 0,31 32 0 0,-31 2-1 16,36 3-6-16,-36-5 2 0,31 2 0 0,-31 33-1 16,32-33 2-16,-32-1-4 0,0 34-2 0,32-30 4 0,-32 30 1 0,35 0-5 15,-35 0 0-15,0 0 0 0,0 0 0 0,32 0 2 0,-32 30-3 16,0-30 0-16,0 34 2 0,35-1 0 0,-35-33-1 0,0 33-1 0,0-33 0 15,0 35 0-15,0 28 2 0,0-28-1 0,0-5-4 0,0 38-7 0,0-36 2 16,0 4-3-16,0-6-5 0,0 36-23 0,0 1-14 0,0-67 19 16,0 67-50-16,0-36-6 0,0-31 57 0,32 0 6 0,-32 0-26 0</inkml:trace>
  <inkml:trace contextRef="#ctx0" brushRef="#br0" timeOffset="53577.63">20360 14941 71 0,'0'0'0'0,"0"0"38"0,0 0-35 0,0 0 8 0,-32 0 6 0,32 0-8 0,0 33-1 0,0-33 8 0,0 0-10 16,-35 0 5-16,35 0-6 0,0 0 5 0,0 0-3 0,0 35-2 16,0-35-4-16,0 0 2 0,-32 0-2 0,32 0 2 0,0 30-1 15,0-30-1-15,0 37-1 0,0-37 1 0,0 31-1 16,0-31 0-16,0 32 0 0,0-32 0 0,32 0 0 0,-32 36 1 0,35-36 3 16,-35 30-1-16,0-30 1 0,32 0 20 0,-32 34-14 15,35-34 17-15,-35 0-19 0,0 0 0 0,32 0-1 0,-32 0-1 0,0 0 0 16,32-34 4-16,-32 4-2 0,0 30-2 0,31 0 0 0,-31-36-2 15,0 4 5-15,36 1-1 0,-36 31-4 0,0-37 4 0,0 7-3 16,0-5 1-16,0 2-2 0,0 33-2 0,0-30 0 0,0 30 1 16,0-35-2-16,-36 35-1 0,36 0-1 0,0 0 2 0,-31 0-3 15,31 0 1-15,0 0-3 0,-32 0-3 0,32 0 0 0,-32 35-10 16,32-5-8-16,0-30 11 0,-35 33-18 0,35 2-10 0,-32-5-11 16,32-30 25-16,0 37-3 0,0-6-29 0,0-31 16 0,0 32-12 15</inkml:trace>
  <inkml:trace contextRef="#ctx0" brushRef="#br0" timeOffset="54015.57">20822 14911 165 0,'0'0'77'15,"-35"0"-63"-15,35 0-10 0,0 0 1 0,-32 0 15 0,1 0-8 16,31 30 6-16,-32-30-6 0,32 0-6 0,-36 33-1 0,36-33 0 0,0 0-3 15,-31 35 1-15,31-5-2 0,-32 7 1 0,32-6-1 0,0 1-1 16,0-32-1-16,0 36 1 0,0-6-1 0,0 4-1 0,32-34-1 16,-32 32 0-16,31 2 1 0,-31-34 1 0,0 0 0 0,36 33 1 0,-4-33-1 15,-1 0 1-15,1 0 1 0,-32 0-1 0,0-33 1 16,35 33 0-16,-35-34 2 0,32 2-2 0,-32-2 1 0,36-32 5 16,-36 34-3-16,0 1-1 0,31-6 0 0,-31-28 3 0,32 2 1 15,-32-5-4-15,0 35 1 0,0-1 0 0,0 4 1 0,0-38 5 0,0 34-7 16,0-28 6-16,0 26-1 0,0-30 1 0,0 66-4 0,0-34 2 15,0 4-3-15,0-5 6 0,0 35-3 0,-32-33-1 16,32 1 2-16,-31 32-1 0,31 0-2 0,0-33-3 16,-36 33 1-16,36 0-2 0,0 0 1 0,-32 0 0 0,32 33-1 15,0-33 0-15,-35 32-1 0,35-32 0 0,0 33-1 0,0 2 2 16,0-5 0-16,0 4-1 0,-32-34 1 0,32 34-1 0,0-2 0 16,0 34-1-16,0 0 2 0,0-34-2 0,0 68 3 0,32 64-4 15,-32-129 2-15,0-5-1 0,0 38 3 0,35 0-3 16,-3-4 1-16,-32-32 0 0,0 35-6 0,0-67 2 15,36 67-15-15,-36-67 6 0,31 31-3 0,-31-31-21 0,32 0-10 16,-32 35-13-16,35-35-18 0,-35 0-10 0,32 0 23 16,-32 0 45-16,0-35-30 0</inkml:trace>
  <inkml:trace contextRef="#ctx0" brushRef="#br0" timeOffset="54549.52">21380 14941 93 0,'0'0'23'0,"0"0"2"0,0 0-19 0,0 0 6 0,0 33 6 0,0-33-8 0,0 0 1 0,0 35 8 0,0-35-12 0,0 0 1 0,0 30-7 15,0-30 2-15,35 0-2 0,-35 37 0 0,0-37-1 0,32 0 1 0,-32 0-1 16,36 0 2-16,-36 31 0 0,0-31 0 0,31 0 3 0,-31-31-2 16,0 31 2-16,32 0 0 0,-32 0 2 0,0 0 0 0,35 0 1 0,-3-37 5 0,-32 7-7 15,0-5 6-15,0 35-7 0,32-33 2 0,-32 33 0 0,0-65 6 0,0 32-1 16,0 0-8-16,31 33 0 0,-31-34 3 0,0 4-3 16,0 30 0-16,-31 0 6 0,31-36-5 0,0 36-1 0,0-32 2 0,-32 32-3 0,32 0-2 15,0 0 0-15,-32 0 0 0,32 0 0 0,0 0 1 0,-35 0 1 0,3 0-1 16,1 32 1-16,31-32 1 0,-36 36-3 0,36-6 0 0,-32-30-1 15,32 67 1-15,0-67 0 0,-35 33-1 0,35 2 1 16,0-5-1-16,0 38 0 0,0-68 0 0,0 30-1 0,0 7 0 16,0-6-3-16,0 37-8 0,35-68 2 0,-35 64-24 0,32-32-15 15,4 2-10-15,-5-1-10 0,-31-33 34 0,0 33-1 0,32-33-17 16,3 34-18-16</inkml:trace>
  <inkml:trace contextRef="#ctx0" brushRef="#br0" timeOffset="54842.65">21941 14843 118 0,'0'0'41'0,"0"0"-4"0,0 0-33 0,0 0-2 0,0 0 11 0,0 33 40 15,0-33-17-15,0 35-23 0,0-35 6 0,0 0-13 16,0 30 2-16,0 3-4 0,36-33 6 0,-36 35-3 0,0-5 3 15,0-30-6-15,31 37-2 0,-31-6 5 0,0 1-4 0,32 4 4 16,-32-6-3-16,36 4 0 0,-36-34-1 0,0 32-1 0,31 35 4 0,-31-67-4 16,0 33 0-16,32 32 1 0,-32-30-1 0,0 28 2 15,0 39 4-15,0-68-8 0,0-34 2 0,0 30-1 16,0 4 0-16,-32-34 1 0,1 34-2 0,-5-2-4 0,36 1-7 16,-32-33-1-16,32 0-27 0,-31 0 11 0,31 0-3 0,-36-33-38 0,5-33-4 15,31 66 38-15,-32-64-25 0,-4-37 25 0,5 36 22 16,31-3-27-16</inkml:trace>
  <inkml:trace contextRef="#ctx0" brushRef="#br0" timeOffset="55009.8">22008 14316 249 0,'0'0'49'0,"0"0"-21"0,0 0-20 0,0 32 34 15,-31-32-20-15,31 0-13 0,0 0 0 0,0 33-4 16,0-33-4-16,0 0 1 0,0 0-3 0,0 35-2 0,0-35-6 0,0 30-18 15,0-30-17-15,0 34-20 0,0-34 23 0,0 0-6 16,0 34-1-16,0-34 7 0,31 0-16 0,-31 0 15 0</inkml:trace>
  <inkml:trace contextRef="#ctx0" brushRef="#br0" timeOffset="55329.46">22404 14480 144 0,'0'0'63'0,"0"0"-19"0,0 0-20 0,0 0-20 0,0 0 10 16,0 0 0-16,0 0 4 0,0 0 20 0,0 0-14 0,-32 0-7 15,32 0-11-15,0 0-1 0,0 0-3 0,0 0 0 0,-36 0 1 16,36 0 0-16,0 0 0 0,0 0-2 0,0 66 0 0,-31-30 1 16,31-36-4-16,0 0 3 0,0 30-2 0,0 2 3 0,0-32-2 0,0 34 0 15,0 34-2-15,0-38 2 0,0-30-1 0,31 34 1 16,-31-1 0-16,0 0 2 0,36 2-1 0,-36-35-1 0,0 0 1 15,32 30-1-15,-1 3 1 0,-31-33-1 0,0 35 1 0,32-35 3 0,-32 30-4 16,0-30 2-16,0 37 2 0,36-6 5 16,-36-31-5-16,0 32 0 0,0 4 0 0,0-36-2 0,0 0 0 15,0 30 2-15,-36-30-3 0,4 34-1 0,1-34-2 16,31 0-2-16,0 0-2 0,-32 0-19 0,-4 0-19 0,5 0 16 16,31 0-4-16,-32 0-6 0,32 32-51 0,-35-32 40 0,35 0-33 0,-32 0 6 15</inkml:trace>
  <inkml:trace contextRef="#ctx0" brushRef="#br0" timeOffset="56110.03">21052 13853 58 0,'0'0'7'0,"0"0"0"0,-32 0-4 0,32 0 4 0,0 0-2 0,0 0 1 0,0 0 3 0,-32 0 11 0,32-32 2 0,0 32-4 0,0 0-8 0,-35 0-1 15,35 0 0-15,0 0 0 0,0 0 1 0,0 0 14 0,0 0-9 0,0-33 16 0,-32 33 1 16,32 0-17-16,0 0-2 0,0-32 1 0,0 32 9 0,0 0-13 16,0 0 8-16,0-34-8 0,0 34-3 0,0 0 7 0,0 0-3 15,0 0-3-15,0 0-7 0,0 0 3 0,0 0 0 0,0 0 4 0,0 0-7 16,0 0 2-16,0 34-3 0,0-34 3 0,0 0-1 16,0 32-2-16,0-32 0 0,0 33 0 0,0-33 1 15,0 0-1-15,0 0 1 0,0 32-1 0,0-32 2 0,0 0-2 0,0 0 0 16,0 33 0-16,0-33 1 0,32 0 0 0,-32 0 2 0,35 0-3 0,-35 0-1 15,0 0 0-15,32 0 2 0,-32 0 0 0,0 0 1 16,32 0-1-16,-32-33 0 0,0 33-1 0,0 0 0 16,0 0 2-16,0 0-1 0,31 0-1 0,-31 0 1 0,0 0 0 15,0 0-1-15,0 0 1 0,0 0 0 0,0 0-1 16,-31 0 2-16,31 0-3 0,0 0-1 0,0 0 3 16,0 0 0-16,0 0-2 0,0 0 0 0,0 0-1 0,0 0-1 0,0 33-7 15,0-33 2-15,0 0-1 0,0 0-2 0,0 0-19 0,0 33-10 16,0-33-16-16,0 32-159 15,0-32 157-15,31 0 1 0</inkml:trace>
  <inkml:trace contextRef="#ctx0" brushRef="#br0" timeOffset="56378.03">21380 13821 99 0,'0'0'19'0,"0"0"4"0,0 0-3 16,0 0-7-16,0 0 19 0,0 0-15 0,0 0 0 0,0 0-1 0,0 0 11 15,-32 32-16-15,32-32 5 0,0 0-8 0,0 0 5 0,0 0-7 16,0 33-1-16,0-33 0 0,0 0 1 0,0 33 4 0,0-33-7 16,0 0 0-16,0 0-1 0,0 32 3 0,0-32-1 0,0 36 5 0,0-36-3 15,0 0 3-15,0 0 0 0,0 0-5 0,0 0 2 0,32 0-3 16,-32 0 0-16,0 0-1 0,0 0 2 0,35-36-2 0,-35 36 0 0,0-32 2 16,32 32-2-16,-32-33 1 0,36 0 0 0,-5 33-2 0,-31-32-1 15,0-1 1-15,0 33 0 0,32 0-1 0,-32 0-2 0,35-32 1 0,-35 32 1 16,0-34-6-16,32 34-6 0,-32 0-9 0,0 0-11 15,0 34 11-15,32-34-3 0,-32 0-42 0,0 32-28 16,0-32 45-16,0 33-20 0,0-33 12 0</inkml:trace>
  <inkml:trace contextRef="#ctx0" brushRef="#br0" timeOffset="67261.73">24052 8150 68 0,'0'0'0'0,"0"0"30"0,0 0-15 0,0 0-11 0,0 0 0 0,0 0-2 0,0 0 2 0,0 0 6 0,0 0 4 0,0 0-7 0,0 0 0 0,0 0-1 0,0 0 0 0,0 0 6 0,0 0-7 16,0 0 0-16,0 0 5 0,0 0 4 0,0 0-8 0,0 0 1 15,0 0 3-15,0 0 2 0,0 34-1 0,0-2 12 16,32 1-14-16,-32-33 0 0,0 33-6 0,0-1 1 15,0-32-2-15,0 33 4 0,0 34-1 0,31-34-2 16,-31 0-2-16,0 0 0 0,32 32 1 0,-32 0 0 0,0 3 0 0,36-36-1 16,-36 67 0-16,0-1 1 0,0 2 0 0,0-2-1 15,0-32 0-15,0-32 0 0,0 32 1 0,0 32-1 0,0 0 1 16,0-30-1-16,35-35-1 0,-35 97 0 0,0-62 0 0,0-2 1 0,0-2 0 16,0 70-2-16,0-3 0 0,0-1 1 0,32 71-1 15,-32-36 1-15,0-102-1 0,0 103 0 0,32-2 1 16,-32-99-1-16,0 101 1 0,0 0 1 0,0-98-1 15,31 95 1-15,-31-31 4 0,0-66-4 0,0-3 0 0,0 72-1 0,0 29 1 16,36-97-2-16,-36 65 3 0,0-32 0 0,0 30-1 16,0 1-2-16,0-63 2 0,0 62-2 0,0 4 1 15,0-69 0-15,0 0-1 0,0 0-1 0,0 3 0 0,0 30-2 16,0 33 4-16,0 2 0 0,0-68 1 0,0 33 0 0,0-30-1 16,0 63 1-16,0 2-1 0,0-68 0 0,0-32 1 0,0 100-2 15,0-65 2-15,0 28 0 0,0-64-1 0,0 68 0 0,0-34 0 16,0-31 0-16,0 28 2 0,0-28-1 0,0 32-2 0,0-4 1 0,0-27 1 15,0-6 4-15,0 4-3 0,0-2 2 0,0 2 0 16,0-1 1-16,0 0 1 0,0-33-4 0,0 34 3 0,0-3 0 16,0-31-2-16,0 0 0 0,0 35-1 0,0-35 2 0,0 33-2 15,0-3-1-15,0-30 0 0,0 35 1 0,0-35 0 16,0 31 0-16,0-31 0 0,0 36-2 0,0-36 0 0,0 34 0 0,0-34 0 16,0 0 1-16,0 30-1 0,0-30 2 0,0 34-2 0,0-34 0 0,0 0 0 15,0 34 2-15,0-34-2 0,0 0 0 0,0 32 0 16,0-32 1-16,0 0-1 0,0 0-1 0,0 0 0 0,0 0-1 0,0 0 0 15,0 0-3-15,0 0-10 0,0 0 2 0,0 0-3 0,0 0-33 0,0 0 15 16,0 0-8-16,0 0-7 0,0-32-50 0,0 32 61 0,0 0-28 0</inkml:trace>
  <inkml:trace contextRef="#ctx0" brushRef="#br0" timeOffset="105447.92">25796 9040 68 0,'0'0'36'0,"0"0"-21"0,0 0 13 0,0 0-12 0,-32 0 18 0,32 0 1 0,0 0-19 0,0 0 11 0,0 0-5 0,0 0-12 0,0 0-1 0,0 0 0 15,0 0 0-15,0-32 6 0,0 32-8 0,0 0-2 0,0 0 0 0,0 0-2 0,0 0 1 16,0 0 0-16,-32 0 4 0,32 0-4 0,0-33 4 0,0 33-2 0,0 0-1 16,0 0 0-16,-35 0 2 0,35 0 0 0,0 0-4 0,0 0 2 15,-32-35 2-15,32 35-1 0,-31 0-1 0,31 0-3 0,-32 0 3 16,-4 0-2-16,36 0 3 0,-31 0-1 16,-5 35-2-16,36-35 1 0,-31 33-1 0,-1-1 2 15,32-32-2-15,0 33 0 0,-36-33-2 0,36 33-1 0,0-1 3 16,-31 0 0-16,31-32-4 0,0 34 1 0,0-34 2 0,0 34-1 15,0 0 1-15,31-34-1 0,-31 32 1 0,36 0 0 16,-4 2 0-16,-1-34 0 0,-31 32 0 0,36-32-1 0,-5 33-1 16,-31-33 2-16,0 0-2 0,36 32 1 0,-4-32-1 0,-32 0 0 15,31 0 0-15,-31 33-1 0,32-33 0 0,-32 0-7 0,0 0 0 0,35 0-5 16,-35 0-4-16,0 0-4 0,32 0-111 0,0-33 24 16,-32 1 1-16,0 32 71 0,31-33-33 0</inkml:trace>
  <inkml:trace contextRef="#ctx0" brushRef="#br0" timeOffset="105767">26128 9138 51 0,'0'0'0'0,"0"0"37"0,0 0 0 0,0 0 6 0,0 0 21 16,0 0-46-16,0 0 12 0,0 0-16 0,0-32-2 0,0 32 12 0,0 0-12 16,0 0 8-16,0 0-11 0,0 0 8 0,0 0-9 15,31 0 7-15,-31 0-10 0,0 32 5 0,0-32-7 0,36 0 3 0,-36 0-1 16,32 0-2-16,-32 0-1 0,31 32-1 0,1-32 3 16,3 0-1-16,-35 0-2 0,32 34 1 0,0-34 1 15,-32 0-1-15,0 0-1 0,35 0 0 0,-3 0-1 0,-32 34 0 0,0-34 1 16,0 0-1-16,35 0-4 0,-35 0 0 0,0 0-16 0,0 0 8 15,32 0-21-15,-32 0-13 0,0 0 14 0,0 0-4 0,0 0-5 16,0 0-48-16,0-34 24 0,-32 34 35 0,32 0-22 0</inkml:trace>
  <inkml:trace contextRef="#ctx0" brushRef="#br0" timeOffset="105948.28">26357 9170 74 0,'0'0'46'0,"0"0"4"15,0 0-1-15,0 0-25 0,0 0-1 0,0 0 20 0,0 0-24 16,0 0 14-16,0 0-20 0,0 34 12 0,0-34-3 0,0 0-13 15,0 34 7-15,0-34-10 0,0 0-1 0,0 0 0 0,0 34-1 0,0-34 4 16,0 64 1-16,0-30-6 0,0-34-2 16,0 32 0-16,0 1 2 0,0-1 0 0,0-32-3 0,0 33 0 0,0 2-2 15,0-2-1-15,0-33-8 0,0 33-1 0,0-33-27 16,0 32 10-16,0-32-6 0,0 0-10 0,0 32-73 0,0-32 59 0,0 0 12 16,0 0-47-16</inkml:trace>
  <inkml:trace contextRef="#ctx0" brushRef="#br0" timeOffset="106263.06">26689 8975 187 0,'0'0'0'0,"0"0"117"0,0 0-85 0,0 0-17 16,0 0 0-16,0 33 17 0,0-33-17 0,0 0-4 0,0 32 5 16,0-32-12-16,0 33 5 0,0-33-6 0,0 33 3 0,0-1-1 15,0 0-5-15,0 2 2 0,0 0-3 0,0-34 3 0,0 34-2 16,0-2 0-16,0 0 1 0,0 2-4 0,0-34 1 0,0 32-8 0,0 1 3 15,0-33-16-15,0 32-11 0,0-32-15 0,0 33-18 16,0-33 26-16,0 0-1 0,0 0 3 0,0 0 5 0,0 0 10 0,0 0-2 16,0-33 21-16,0 33 1 0,0-32 3 0,-35 32 1 0,35-33 1 15,0 1 1-15,0-2 12 0,0 2 20 0,0 32 21 0,0-32-23 16,0 32-1-16,-32-34-2 0,32 34-2 0,0 0 17 0,0-34-25 0,0 34-2 16,0 0 13-16,0 0-18 0,0 0 0 0,0 0 7 0,0 0-4 15,0 0-10-15,0 0 1 0,0 0-3 0,0 0 0 0,0 0 1 0,32 0 0 16,-32 34 0-16,35-34-3 0,-3 0-2 0,-1 0-2 15,1 34-5-15,-32-34 0 0,0 0-3 0,0 0-5 0,36 0-31 0,-5 0 17 16,-31 0-5-16,32 32-51 0,3-32 35 0,-35 0 1 0,0 0 10 16,32 0-6-16,-32 0-5 0</inkml:trace>
  <inkml:trace contextRef="#ctx0" brushRef="#br0" timeOffset="107217.29">25005 10588 105 0,'0'0'23'0,"0"0"12"0,0 0 0 0,-32 0-4 0,32 0-16 0,0 0 0 0,-31-33 14 0,31 33-5 0,0 0-12 0,0 0 10 0,0 0-11 0,0 0 9 0,0 0-9 16,0 0 7-16,31 0 0 0,1 0-9 0,-32 0 0 15,134 0 18-15,-35 0-19 0,-67 0-4 0,35 33 0 16,-4-33-1-16,72 37 4 0,-68-37-2 0,-4 30-1 0,4-30 0 0,-3 35-1 0,70-4-3 15,-35-31 1-15,-36 0 0 0,72 32 3 0,-37-32 0 16,33 0 0-16,-96 0-2 0,29 0 1 0,3 0-2 0,131 0 6 16,-167 0-6-16,1 0 1 0,35 0 1 0,-31 0-1 0,27 0 0 15,-32-32-2-15,37 32 2 0,-37 0 0 0,-31 0-1 0,36 0 1 16,-4 0-3-16,-32 0 2 0,35 0-3 0,-3 0-5 0,-32 0-1 16,0 0-14-16,31 0-12 0,-31 0 12 0,0 0-31 15,0 0 21-15,0 0-4 0,0 0-62 0,0 0 37 0,0 32-37 0,0-32 68 16,0 0-22-16</inkml:trace>
  <inkml:trace contextRef="#ctx0" brushRef="#br0" timeOffset="108179.55">25436 11778 37 0,'0'0'14'0,"0"0"-3"0,0 0-6 0,0 0 5 0,0 0-4 0,0 31 6 0,0-31-7 0,0 0 7 0,0 0-7 0,0 0 3 0,0 0 0 0,0 0-3 15,0 0 4-15,0 34-2 0,0-34 6 16,32 0-2-16,-32 0 3 0,0 34-6 0,0-34 0 0,0 0 5 16,0 0-7-16,0 0-1 0,0 32 6 0,0-32 1 0,0 0 2 15,0 32-7-15,31-32 5 0,-31 0 0 0,0 0-6 16,0 0-3-16,0 31 3 0,0-31 1 0,0 0 2 0,0 37-6 15,0-37 2-15,0 0-3 0,0 0 0 0,0 0 4 0,0 32 1 0,0-32-5 16,0 0 0-16,0 0 3 0,0 34 0 0,0-34-4 0,0 0-1 16,0 0 1-16,0 32 3 0,0-32-2 0,0 0-2 0,0 33 1 15,0-33 0-15,0 0 0 0,0 33 2 0,0-33-3 0,0 0 1 16,0 32 0-16,0-32 0 0,0 33 0 0,0-33 3 0,0 33-5 0,0-33 3 16,0 35-4-16,0-35 3 0,0 0-1 0,0 32 3 0,0-32-3 15,0 33 1-15,0-33-1 0,0 33 1 0,0-33 2 0,0 0-1 0,0 32-1 16,0-32 0-16,0 0 0 0,0 34 0 0,0-34 0 15,0 0-1-15,0 32-2 0,0-32 4 0,0 0-2 0,0 0 1 16,0 0-1-16,0 32 2 0,0-32-3 0,0 0 0 0,0 0 0 0,0 0 0 16,0 36-2-16,0-36-1 0,0 0-11 0,0 0-11 0,0 0-12 15,0 0 16-15,0 32-34 0,0-32-15 0,0 0 32 0,0 0 6 16,0 0-8-16,0 0 29 0,0 0-34 0</inkml:trace>
  <inkml:trace contextRef="#ctx0" brushRef="#br0" timeOffset="109381.44">25436 12306 50 0,'0'0'23'0,"0"0"5"0,0 0-9 0,0-35-8 0,0 35-1 0,0 0 13 0,0 0-12 0,-36 0 11 0,36 0-12 0,0-33-1 16,0 33-2-16,-31 0 5 0,31 0-7 0,0 0 6 0,-32-33-1 0,32 33-2 15,0 0-2-15,0 0-2 0,-32 0 3 0,32 0-5 16,0 0 3-16,0 0 5 0,-35 0 3 0,35 33 0 16,0-33-2-16,0 33-2 0,0-33-4 0,0 35 9 0,0-35 0 15,0 32-9-15,0-32 7 0,0 33-9 0,0-33 3 0,0 0-2 16,0 33 7-16,0-33-7 0,35 32 3 0,-35-32-4 0,0 0 2 16,0 0-1-16,0 34 3 0,0-34-5 0,0 0 0 0,32 0 3 0,-32 0-4 15,0 0 3-15,0 0-3 0,32 0 0 0,-32 0 1 0,0 0-1 16,31 0 0-16,-31 0-4 0,36-34 1 0,-36 34-8 0,0 0 4 15,32 0-5-15,-32 0-18 0,0 0 8 0,0 0-3 0,0-32-5 0,31 32-45 16,-31 0 29-16,0 0-5 0,36 0-34 0,-36 0 58 0,0 0-22 16</inkml:trace>
  <inkml:trace contextRef="#ctx0" brushRef="#br0" timeOffset="109949.56">25697 12173 39 0,'0'0'0'0,"0"0"19"0,0 0-13 0,0 0 13 0,0 0-6 0,0-33 16 0,0 33-14 0,0 0 0 0,-32 0 15 0,32 0-15 0,0 0 13 0,0 0-13 0,0 0 18 15,0 0-15-15,0 0 25 0,32 0-33 0,-32 0-1 0,0 33-4 16,0-33 8-16,0 0-11 0,0 32 10 0,35 1-8 0,-35-33 0 16,0 33-1-16,32-33-2 0,-32 35 0 0,0-3-1 0,32-32 2 0,-32 66-1 15,0-66-1-15,0 32 1 0,31 2 2 0,-31-2-5 0,36 0-5 16,-36 4-16-16,35-4-21 0,-35 1-34 0,0-33-31 16,0 0 64-16,0 33 11 0,0-33 8 0,0 0-14 0</inkml:trace>
  <inkml:trace contextRef="#ctx0" brushRef="#br0" timeOffset="110146.05">25930 12075 102 0,'0'0'51'0,"0"0"-10"0,-32 0 7 0,32 0-32 15,0 0-1-15,0 32 16 0,0-32-13 0,0 33 14 0,0 0-17 0,-35-33 6 16,35 65-3-16,0-32-10 0,0-33-1 0,0 35-3 0,-36 30 1 0,5-32-4 16,31 65 3-16,-32-66-3 0,32 4 1 0,0 62 0 0,-32-33 0 15,32 1-1-15,0-34 1 0,0 36-5 0,-35-36 2 16,35 34-5-16,0-66 1 0,0 32-2 0,0 2 0 0,0-2-3 0,0 2-15 15,0-34-6-15,0 0 14 0,0 34-2 0,0-34 2 0,0 0-24 16,0 0 13-16,0 32-43 0,0-32 35 0,0 0-16 0,0-32 25 16,0 32-17-16</inkml:trace>
  <inkml:trace contextRef="#ctx0" brushRef="#br0" timeOffset="110485.24">25993 12371 81 0,'0'0'0'0,"0"0"41"0,0 0-9 0,0 0-17 0,0 0 13 15,0 0 1-15,0 0-4 0,0 0-3 0,0 0-3 16,0 0-11-16,0 0-2 0,0 0 2 0,0 0 0 0,0 0-4 16,0 0-2-16,0 0 0 0,0 33 1 0,0-33-2 0,0 0 0 15,0 32 0-15,0-32-1 0,0 34 0 0,0-34 0 0,0 0 1 16,0 32 0-16,0-32 0 0,36 0-1 0,-36 32 0 0,0-32 2 15,0 0 0-15,0 0 2 0,0 0 3 0,0 36-2 0,0-36 9 0,0 0-7 16,32-36 9-16,-32 4-3 0,0 32-5 0,0 0-3 0,31-32 7 0,-31-2-6 16,0 2 4-16,0 32-5 0,0-33-1 0,36 0 1 0,-36 33-2 15,31-32 0-15,5-36 11 0,-36 68-6 16,0 0-6-16,32 0-1 0,-32 0 0 0,0 0 2 0,0 0 0 16,31 0-1-16,-31 33 0 0,0 2-3 0,0-35-1 0,0 32 1 15,32-32 1-15,-32 66-6 0,0-66-2 0,0 32-17 0,0 34-16 16,0-66 13-16,0 32-44 0,0-32 26 0,0 36-8 0,0-4-54 0,0-32 46 15,0 0 10-15</inkml:trace>
  <inkml:trace contextRef="#ctx0" brushRef="#br0" timeOffset="111312.83">26389 12338 92 0,'0'0'75'0,"0"0"-19"0,0 0-33 0,0 0-2 15,0 0 40-15,0 0-44 0,0 0-2 0,0 0 13 0,0 0-16 16,0 0 4-16,0 0-10 0,0 0-1 0,0 0-3 0,0 0 2 0,0 33-1 0,0-33 9 15,0 0-10-15,0 33 1 0,0-33-2 0,0 0 2 0,0 32-3 16,0-32 2-16,0 34 2 0,0-34-2 0,0 32-1 16,0-32-3-16,0 0 1 0,0 0 0 0,0 0 2 0,0 0 0 15,0 32 0-15,0-32-4 0,0 0 6 0,0 0-3 0,35 0 1 0,-35 0-2 16,0-32 4-16,0 0-1 0,0 32-3 0,0-34 2 16,0 34-1-16,0-32 0 0,0 32 0 0,0 0 2 0,32-33 0 0,-32 33 1 15,0-33 2-15,0 33-2 0,0 0 0 0,0-32 5 0,0 32 2 16,0 0-1-16,0 0-5 0,0 0 0 0,0 32 2 0,0-32-4 15,0 0-2-15,0 33 2 0,0-33 0 0,0 33 0 0,0-1-2 0,0 2 1 16,0-2-1-16,35 0-1 0,-35 4-2 0,0-4-4 16,0 1 3-16,0-33-16 0,0 33 8 0,0-33-2 0,0 0-3 15,32 32 0-15,-32-32-23 0,0 0 18 0,0 0-21 0,0 0 24 16,0 33-12-16,0-33 18 0,0 0 1 0,0-33 1 0,32 33 2 0,-32-32-11 0,0 32 10 16,0-33-9-16,0 0 13 0,0 33 0 0,0-32-3 0,0-4 5 15,0 4-1-15,0 32 5 0,0-32 6 0,0-2 1 0,31 2 9 16,-31 32 1-16,0-33-8 0,0 33 14 0,0 0-1 0,0 0-13 15,0 0 0-15,0 0 7 0,0 0-8 0,0 33 1 0,0-33-5 16,36 32 2-16,-36 2 1 0,0-34-3 0,0 32-3 0,0 0 2 16,32 4 0-16,-32-36-2 0,0 32 0 0,0-32-1 0,0 33 2 15,35-33-1-15,-35 0 0 0,0 33 3 0,0-33 3 0,0 0-3 16,32 32 8-16,-32-32-6 0,0-32 2 0,0 32-5 0,31 0 0 16,-31 0 0-16,0-33 4 0,0 33-5 0,32-33 1 0,-32 1-1 0,0 32 1 15,0-36 2-15,36 4-1 0,-36 0 1 0,0 32-3 16,31-34 5-16,-31 34-4 0,0 0 0 0,0 0-1 0,0-32 3 15,0 32 2-15,32 0 2 0,-32 0-3 0,0 0 1 0,0 0-3 16,0 0 0-16,0 0 0 0,0 32-2 0,35-32 2 0,-35 34-4 16,0-34 4-16,0 32-1 0,0 0-1 15,0-32-3-15,0 0 2 0,0 36-1 0,32-36-1 0,-32 32 1 0,0-32 1 16,0 33-1-16,36-33-1 0,-36 0-2 16,0 0 0-16,0 33 2 0,0-33-3 0,0 0 1 0,0 0 1 0,0 0-5 0,0 0 3 15,0 0 1-15,31 0-7 0,-31 0 1 0,0 0 1 0,0 0 1 16,0 0-1-16,0 0 6 0,32 0-1 0,-32 0 2 0,0 0-2 15,0-33-3-15,0 33 2 0,0 0 0 0,0 0 1 0,0 0-9 16,31-33-1-16,-31 33 3 0,0 0 2 0,0 0 1 0,0 0-10 16,0 0 5-16,0-32-1 0,0 32-12 0,0 0 14 0,0 0 1 15,0 0-8-15,0 0 3 0,0 0-1 0,36 0-6 0,-36 32-3 16,0-32 14-16,0 0-4 0,0 0 10 0,0 33 2 16,0-33 5-16,0 0 0 0,0 0 0 0,32 33 9 0,-32-33-1 15,0 0 24-15,0 0 11 0,0 0-23 0,0 0 20 0,0 32-8 16,0-32-8-16,0 0-14 0,0 0 6 0,0 0-9 15,31 33 0-15,-31-33 0 0,0 0 6 0,0 0-7 0,0 33-2 16,0-33-2-16,0 0 1 0,0 33-3 0,0-33 0 16,0 0-2-16,0 0 1 0,36 32-1 0,-36-32-1 0,0 0-2 0,0 0-11 15,0 0 3-15,0 0-24 0,0 0-20 0,0 0 18 16,0 0-58-16,0 0-41 0,0-32 95 0,0-1-2 0</inkml:trace>
  <inkml:trace contextRef="#ctx0" brushRef="#br0" timeOffset="111447.3">27215 12205 195 0,'0'0'140'0,"0"0"-79"0,0 33 20 0,0-33-65 0,0 0 7 0,0 0-10 0,0 33 3 0,0 2-4 0,0-3-2 0,0 1-8 15,0-33 0-15,0 33-2 0,0 33-8 0,0-34-10 0,32 0-19 16,-32-32 13-16,0 0-5 0,0 36-40 0,0-36 23 0,0 32-7 16,0-32-10-16,0 0-57 0,0 33 80 0,0-33 15 0,0 0-14 0</inkml:trace>
  <inkml:trace contextRef="#ctx0" brushRef="#br0" timeOffset="111652.99">27476 12436 132 0,'0'0'121'0,"0"0"-67"0,0 0-37 0,0 0 15 0,0 0-14 16,0 0 1-16,0 0-1 0,0 0-2 0,-32 34 8 0,32-34-13 0,0 0-2 0,0 0 3 16,0 32-4-16,-31 0-3 0,31-32-3 0,0 36 0 0,0-36 2 15,0 32 0-15,0 1-4 0,0-33 0 0,0 33 3 0,0-1 0 16,0-32-1-16,0 33-4 0,0-33-1 0,31 33 3 0,-31 0 0 0,0-33 0 15,0 32-1-15,32 3-2 0,-32-35 1 0,0 33-7 0,0-33 1 16,0 0-3-16,0 32-24 0,35-32 13 0,-35 0-33 0,0 0-25 16,32 0-31-16,-32-32 58 0,0 32 11 0,0 0 14 0,0-33 8 15,0 33-11-15</inkml:trace>
  <inkml:trace contextRef="#ctx0" brushRef="#br0" timeOffset="112231.58">28369 12205 20 0,'0'0'0'0,"0"0"16"0,0 0-10 0,0 0 1 0,0 0-2 0,0-32-4 0,0 32 2 0,0 0-1 0,0 0 6 0,0-33 1 16,0 33 4-16,0 0-5 0,0-33 11 0,0 33-7 15,0-32 13-15,0 32-12 0,0 0 1 0,0 0 13 0,0-34 1 0,0 34-2 16,0 0 1-16,0 0-14 0,0 0-2 0,0-32-2 0,0 32 5 15,0 0-8-15,0 0 7 0,0 0-5 0,0 0-1 0,0 0 9 16,0 0-8-16,0 0 1 0,0 0-2 0,0 0 9 0,0 0-9 0,0 0-1 16,0 0 6-16,0 0-7 0,0 32 2 0,0-32-1 0,32 0 5 0,-32 0-5 15,0 34 0-15,0-2-5 0,0 1 2 0,0-33-1 0,0 33 0 16,0-33 0-16,0 32 1 0,0 1 1 0,0 0-6 0,0 34 3 16,0-34 0-16,0 0-2 0,0-1 1 0,0 2-2 0,0-2-3 0,0 0 1 15,0 4-10-15,0-4 2 0,0 1-27 0,0 32-21 16,0-32-24-16,0 0-26 0,0 0 13 0,0-33 16 15</inkml:trace>
  <inkml:trace contextRef="#ctx0" brushRef="#br0" timeOffset="112434.36">28531 12502 243 0,'0'0'115'0,"0"0"-91"15,0 0 2-15,0 0-14 0,0 0 0 0,0 32 1 0,0-32 13 0,0 0-15 16,0 0 0-16,0 0 4 0,0 0-8 0,0 36 2 0,0-36-6 15,0 0-2-15,0 0 3 0,0 32-1 0,0-32-2 0,0 0-2 0,0 0 0 16,0 33 2-16,0-33-4 0,0 0 2 0,0 0-3 0,0 33-1 0,0-33-14 16,0 0 9-16,0 0-20 0,0 0-11 0,0 32-19 15,0-32 21-15,0 0-5 0,-31 0-55 0,31 0 53 0,0 0 8 0,0 0-4 16,0 0 31-16,0-32-2 0,0 32-17 0</inkml:trace>
  <inkml:trace contextRef="#ctx0" brushRef="#br0" timeOffset="112732.34">28531 12238 55 0,'0'0'73'0,"0"0"4"15,0 0-46-15,0 0 21 0,0 0-26 0,0 33 17 0,0-33-25 16,0 35 6-16,0-3-2 0,0-32-4 0,0 33-7 16,0 0-7-16,0-33-2 0,32 32 0 0,-32 2-1 0,0-2 0 15,0 0-2-15,0 4-7 0,0-36 0 0,0 0 3 0,36 32-15 16,-36-32 12-16,0 33-12 0,0-33 12 0,0 0-1 0,0 0 4 16,0 0-1-16,0 0 2 0,0 33 2 0,0-33 3 0,0 0 0 0,0 0-3 0,31-33 3 15,-31 33 2-15,0 0-3 0,0-33 1 0,0 33 4 16,0-32 5-16,0 32 4 0,0-36-5 0,0 36 7 0,0 0-9 15,0 0 0-15,36-32 8 0,-36 32-8 0,0 0 1 0,0-32 3 0,0 32-4 16,31 0 0-16,-31 0 8 0,0-34-7 0,0 34-1 0,0 0-1 0,32 34 1 16,-32-34 0-16,0 0-4 0,0 32 2 0,32 0 0 15,-32 4-1-15,0-36-3 0,0 32 1 0,0-32-1 16,35 33 1-16,-35 0-2 0,0-33-1 0,0 65-1 0,0-65 4 16,0 0-2-16,0 33 1 0,32 0-6 0,-32-1 2 0,0-32-3 15,0 0 0-15,0 35-10 0,0-35-9 0,0 33 6 0,0-33-5 16,0 0-4-16,0 0-44 0,0 0 27 0,0 0-12 0,0 0-64 0,0 0 42 15,0 0 28-15</inkml:trace>
  <inkml:trace contextRef="#ctx0" brushRef="#br0" timeOffset="112947.51">28962 12107 120 0,'0'0'0'0,"0"0"122"0,0 0-64 0,0 0-29 0,0 0-14 16,0 0 13-16,0 0-11 0,0 0 8 0,0 33-15 0,0-33-5 0,0 33 14 15,0-33-13-15,0 0-2 0,0 32 0 0,0 1-1 16,0-33-2-16,0 33-1 0,0-33 4 0,32 0 0 0,-32 35 2 0,0-3-3 16,0 1-1-16,0 0 0 0,0-33 1 0,0 66-1 0,0-66-3 15,0 32 1-15,0 0-1 0,0 4-2 0,0-36 0 0,0 32-4 0,0 1-11 16,0 0 3-16,0-33-2 0,0 32-8 0,0-32-4 0,0 33-46 0,0-33 30 16,0 33-56-16,0-33 23 0,0 0 57 0,0 0 0 0,0 0-11 15</inkml:trace>
  <inkml:trace contextRef="#ctx0" brushRef="#br0" timeOffset="113613.31">29093 12404 57 0,'0'0'21'0,"0"0"4"0,0 0 38 16,0 0 3-16,0 0-33 0,0 0 26 0,0 0-21 16,0 0-8-16,0 0-15 0,0 0-1 0,0 0-7 0,0 0 13 15,0 0-4-15,31 0-7 0,-31 0-6 0,0 32 7 0,0-32-7 16,0 34 3-16,0-34-2 0,0 32-3 0,0-32-1 16,0 32 0-16,-31-32 0 0,31 36 1 0,0-36 3 0,0 0-3 15,0 32 0-15,0-32 0 0,0 0-2 0,0 33-1 0,0-33 4 16,0 33-1-16,0-33 0 0,0 0-1 0,0 32 0 0,0-32-1 0,0 0-2 15,0 0-7-15,0 33 3 0,31-33-3 0,-31 0-15 0,0 0 10 0,0 33-20 16,0-33-5-16,0 0-5 0,0 0 20 0,0 0-3 16,32 0-32-16,-32 33-1 0,0-33 12 0,0 0 32 0,36 0 0 15,-36-33 13-15,0 33 4 0,0-33 0 0,0 33 1 0,31-33 1 16,-31 33 0-16,0 0 0 0,0-32 11 0,0 32 15 0,0-33-9 16,0 33 2-16,0-33 21 0,0 33-22 0,0 0 1 0,0 0-1 15,0 0-1-15,0 0 13 0,36-32-5 0,-36 32-6 0,0 0-11 16,0 0 8-16,0 0-8 0,0 0 8 0,0 32-10 0,0-32 4 15,0 0-7-15,0 33-1 0,31-33 6 0,-31 0-8 0,0 33 1 16,0-33 3-16,0 0 0 0,0 0-4 0,32 32 6 0,-32-32-5 16,0 0 5-16,0 0-2 0,0 0-4 0,0 0 0 0,0 0 3 15,0-32-4-15,0 32 0 0,0 0-2 0,0-33 3 16,0 33-1-16,0-33 2 0,0 1-1 0,0 32-2 16,-32-36 0-16,32 36 1 0,0 0 0 0,0 0-2 15,0 0 1-15,0 0-2 0,0 0 2 0,0 0-1 0,0 36-2 0,0-4 2 16,0 1-4-16,0 0-1 0,0-1-4 15,0-32 3-15,0 33-2 0,0 0-12 0,32-33 10 0,-32 33-9 0,0-33 10 16,0 32-3-16,0-32-1 0,32 35-18 0,-32-35 12 0,0 0-1 16,0 33-29-16,0-33 27 0,0 0-16 0,0 0 25 0,35 0 3 0,-35 0-3 15,0 0 11-15,0-33 0 0,0-2 4 0,32-30 12 16,-32 32-11-16,0 33 0 16,0-33 3-16,0 33 3 0,0-32 21 0,0 32-12 0,0-33 10 0,0 33-14 15,0 0-2-15,0 0 4 0,0-33 14 0,0 33-14 0,0 0-2 0,35 0 1 16,-35 0 12-16,0 0-2 0,0 33-16 0,0-33 6 0,0 33-5 15,0-33-5-15,0 32 5 0,0-32-7 0,0 33 2 0,0-33-1 16,32 33 0-16,-32 0 1 0,0-33-1 0,0 0 7 0,0 32-6 16,32-32 5-16,-32 0-3 0,0 0-4 0,0 0 1 0,35 0 2 15,-35 0-1-15,32-32 0 0,-32-1-1 16,31 0-2-16,-31 0 1 0,32 1-1 0,4-1 1 0,-36 0-2 0,0 1-2 16,31-4-2-16,-31 4-3 0,0 0 0 0,0 32-3 15,36 0-1-15,-36 0-2 0,0-34-1 0,0 34-24 0,32 0 15 0,-32 0-34 0,0 0 22 16,0 0-2-16,0 0-6 0,31 0-48 0,-31 0 53 0,0 0 11 0,0 0-4 15,36 0-6-15</inkml:trace>
  <inkml:trace contextRef="#ctx0" brushRef="#br0" timeOffset="116747.83">25827 13655 65 0,'0'0'40'0,"-31"0"61"0,31 0-64 0,0 0-27 0,0 0 9 0,0 0-12 0,0 0 6 15,-32 0-4-15,32 0 5 0,-32 0 1 16,32 0-12-16,-35 0 1 0,35 0-1 15,0 0 0-15,0 0-1 0,-32 0 10 0,32 0-9 16,-31 0 5-16,31 0 1 0,-32 0-5 16,32 0-2-16,-36 35 7 0,36 31 5 15,36-1-6 1,-4-65-3 0,-32 0-2-16,31 32 8 0,-31-32-1 15,32-32 0-15,-32 32-7 0,35-33 9 0,-35 33-8 16,0-32 3-16,32 32-5 0,-32-34 3 15,0 2-2-15,0 32 1 0,0-68 4 0,0 68-4 16,0-32-2-16,0 32-2 0,0 0 3 0,0-32 6 16,0 32-6-16,0 0 2 0,0 0-1 0,0 0 3 15,0 0-4-15,0 32 2 0,0 0-1 16,0 1-1-16,0-33-1 0,0 35-3 0,32-3 3 16,-32 2-1-16,0-2-2 0,31 1 1 0,-31-33-1 0,0 32-1 0,36 1-4 15,-36 0-1-15,0-33-2 0,35 68-55 0,-3-68 40 16,-32 32-71-16,32-32 53 0,-1 32-158 15,-31-32 170-15,0 0 1 0,0 0-17 0</inkml:trace>
  <inkml:trace contextRef="#ctx0" brushRef="#br0" timeOffset="117168.09">26092 13722 53 0,'0'0'0'0,"0"0"24"0,0 0 8 0,0 0-8 0,0 0 57 16,0 0-59-16,0 0 34 0,0 0-26 0,0 34-3 16,0-34-6-16,0 32-6 0,0 1-3 15,0-33-5-15,0 32 5 0,0 1-4 0,0-33-1 0,0 0 5 16,0 33-2-16,0-33-5 0,0 32 9 0,0-32-13 0,0 0 3 15,0 0 5-15,0 0-3 0,0 0-2 0,36 0 2 0,-36 0-3 16,0 0 2-16,67-32-2 0,-67 32-2 0,32-33 3 16,-1 33-8-16,1-33 4 0,3 33-1 15,-35 0-13-15,32-32 7 0,-32 32-2 0,32 0-14 16,-32 0-10-16,0 0 12 0,35 0-53 0,-35 0 43 0,32 0-81 16,-32 0 70-16,35 0 4 0,-35 0-12 0,0 0 46 15,32 0-6-15,-32 0 7 0,32 0 3 16,-32 0 6-16,0 0 4 0,0 0 0 0,0-33-3 0,31 33 11 15,-31 0 11-15,0 0-10 0,0-32 40 16,0 32-38-16,0 0 17 0,0 0-20 0,0-34 15 0,0 34 16 16,0 0-34-16,0 0 8 0,0 0-14 0,-31 0 6 15,31-32 3-15,0 32-12 0,0 0 4 0,-32 0-4 16,32 0-2-16,0 0 3 0,0 0-4 0,-32 32 0 0,32-32-2 0,0 0 3 16,0 34 1-16,-35-34-2 0,35 32-2 0,0-32-1 15,0 0 0-15,0 33 1 0,0-33-1 0,0 32 3 0,0-32-2 16,0 0 0-16,0 33-2 0,0-33 1 0,0 33 1 0,0-33-1 15,35 32-1-15,-35-32 1 0,0 0 1 0,0 0-1 0,32 36 1 16,-32-36-3-16,0 0 0 0,32 0-17 16,-32 32-8-16,0-32-13 0,31 0-12 0,-31 0-21 15,0-32-31-15,0 32 54 0,36-68-33 0,-36 68 36 16</inkml:trace>
  <inkml:trace contextRef="#ctx0" brushRef="#br0" timeOffset="117463.04">26752 13063 98 0,'0'0'0'16,"0"0"82"-16,0 0 33 0,0 0-45 0,0 0-55 0,-31 0 19 0,31 0-25 0,0 66 6 15,0-32-11-15,0 31 4 0,0-32-6 0,0 32-2 16,0-33-2-16,0 69 2 0,0-101-1 16,0 33 1-16,31 33 2 0,-31-34-2 0,32 0 0 15,-32 1 0-15,36-33 1 0,-36 0 1 0,31 35 7 16,-31-35-5-16,0 0 3 0,32-35-3 0,-32 35 2 15,35-33 4-15,-35 33-8 0,0 0 3 16,0-32-2-16,32 32 5 0,-32 0 0 0,0 0-3 0,36 0-1 16,-36 0 3-16,0 0-6 0,0 0 3 0,31 32-3 15,-31 1-1-15,0 2 2 0,0-3-2 0,0 2-1 0,0 31-8 16,0-65 0-16,0 32 1 0,0 1-25 0,0 0-12 0,0-1-14 16,0 36-72-16,0-36-25 15,0-32 128-15,0 0 12 0,0 0-33 0</inkml:trace>
  <inkml:trace contextRef="#ctx0" brushRef="#br0" timeOffset="117929.95">27179 13690 15 0,'0'0'13'0,"0"0"-1"0,0 0-9 0,0 0 1 0,0 0-3 0,0 0 1 0,0 0 0 0,0-35 0 0,0 35 1 0,0 0 2 0,0 0-1 15,0 0 3-15,0 0-4 0,0 0 0 0,0 0 8 16,0 0-6-16,0 0 21 0,0 35-3 0,0-35 1 16,0 0-13-16,0 0 2 0,0 0 14 0,0 0-13 0,0 32-2 15,0-32 0-15,0 34 11 0,0-2-11 0,0 1 8 16,36-33-13-16,-36 32 12 0,0 1 0 0,0-33-10 15,0 33 5-15,0-33-7 0,0 32-2 0,0-32 4 0,0 36-5 16,0-36-2-16,0 0 1 0,0 32 4 0,0 0-2 0,0-32-3 16,0 34 1-16,0-34-2 0,0 32-2 0,0-32 0 15,0 0-1-15,0 33-13 0,0-33-1 0,0 0-6 0,0 0-42 0,0 0-27 16,0 0 39-16,0 0-31 0,0 0 59 0,0-33-33 0</inkml:trace>
  <inkml:trace contextRef="#ctx0" brushRef="#br0" timeOffset="118098.03">27215 13392 215 0,'0'0'110'0,"0"0"-88"0,0 0-5 0,0 0-5 15,0 0 14-15,0 34 2 0,0-34-15 0,-36 0 7 0,36 33-14 16,0-33-1-16,0 0 3 0,0 33-4 0,0-33-4 0,0 32-2 16,0 2-2-16,0-34-2 0,0 32-43 0,0-32-8 15,0 0-25-15,0 0 31 0,0 32-54 0,36-32 38 16,-36 0 4-16</inkml:trace>
  <inkml:trace contextRef="#ctx0" brushRef="#br0" timeOffset="118299.83">27543 13590 73 0,'0'0'0'0,"0"0"23"0,0 0 16 0,0 0-11 0,0 0-15 0,0 0 28 16,0 0-27-16,0 0 7 0,0 0-8 0,0 0-8 15,0 0 0-15,0 0-1 0,0 0-1 16,0 0-4-16,0 0 1 0,0 0-3 16,0 0 3-16,0 0-3 0,0 0-5 0,0 0 2 0,0 0-17 15,0 0-19-15,0 0 15 0,0 0-29 0,0 0 33 16,0 0 6-16,0 0-3 0,0 0 5 0,0 0-23 0</inkml:trace>
  <inkml:trace contextRef="#ctx0" brushRef="#br0" timeOffset="119147.18">27642 13095 100 0,'0'0'70'0,"0"0"-7"0,0 0-29 15,0-32 18-15,0 32-37 0,-32 0 13 16,32 0-7-16,0-34-13 0,0 34 15 0,0 0-16 16,0 0 10-16,0 0-14 0,0 0 2 0,0 0 3 15,0 0-3-15,0 0 4 0,0 34 2 0,0-34-7 0,0 0 1 0,0 32 4 16,32 2-5-16,-32-34 0 0,0 34 3 0,0 31 1 0,0-32-3 16,0-1-5-16,0 1-1 0,0-1 1 15,31 36 1-15,-31-35 0 0,0 32 0 0,0-65 0 0,0 98 0 16,0-65-2-16,0 34-9 0,0-33 3 15,0-2-15-15,0 1 7 0,0-33 0 0,0 32-3 0,-31 1-21 16,31-33 18-16,0 0 0 0,0 33-24 0,0-33 21 0,0 0 1 0,0 32 1 16,0-32-48-16,-32-32 50 0,32 32-5 0,0-33 15 0,0 0 8 15,-31 1 3-15,31 32 3 0,0 0 3 0,0-33 14 16,0 1 9-16,0-34 28 0,0 66-36 16,-36-35 59-16,36 35-66 0,0-33 21 0,0 33-25 15,0 0-1-15,0 0 8 0,0 0-11 0,0 0 2 0,0 0 2 16,36 0-2-16,-36 0-4 0,0 0-2 0,31 33 0 15,1-33-2-15,-1 0-1 0,-31 0 1 16,36 35-2-16,-36-35 1 0,32 0-14 16,-1 0 5-16,-31 0-33 0,36-35 6 0,-36 35-4 15,0 0-3-15,32-33 22 0,-32 33-15 16,0 0 13-16,35-32 14 0,-35 0 11 16,0 32 3-16,0-34 4 0,0 34 12 0,32-32 7 0,-32 32 5 15,0 0-17-15,0-33 14 0,0 33 10 16,0 0-30-16,0 0 9 0,0 0-4 0,0 0-9 0,0 0 3 15,0 33 1-15,0-33-1 0,0 32-5 16,0-32 1-16,0 34-4 0,0-2 0 16,31-32 0-16,-31 32-2 0,0-32 1 0,0 0 1 15,0 33-1-15,0-33 0 0,0 0 0 0,0 0 0 0,0 0 1 16,0 0-1-16,0 35 3 0,0-35-2 0,0 0-2 0,0 0 1 16,0 0 0-16,0 0 0 0,0 0 0 0,0 0 1 15,-31 0-1-15,31 0 1 0,0 0 0 0,0 0-1 16,0 0 1-16,0 32 1 0,0-32-3 0,0 0 0 15,0 34 2-15,0-34 1 0,0 0 1 0,0 32 2 16,0-32-1-16,0 33 1 16,0-33-2-16,0 32 2 0,0-32-4 0,0 0 0 15,31 0 0-15,-31 0 1 0,0 0-2 0,0 0 2 0,0 33 1 16,0-33-3-16,0 0 0 0,0 0 1 0,0 0 1 0,32 0 0 0,-32 33-2 16,0-33 0-16,0 0 0 0,0 0 0 0,0 32 0 15,36-32-1-15,-36 0 2 0,0 0-1 16,0 0-1-16,0 0-3 0,0 0 2 0,0 0-1 0,0 0-1 0,31 0-12 15,-31 0 9-15,0 0-15 0,0 0-23 0,36 0 5 16,-36 0 15-16,0 0-3 0,0 0-121 16,0 0 103-16,31 36-41 0,-31-36 73 0</inkml:trace>
  <inkml:trace contextRef="#ctx0" brushRef="#br0" timeOffset="119666.22">28500 13655 40 0,'0'0'17'0,"0"0"12"0,0 0-16 0,0 0 3 0,0 0 50 0,0 0-48 0,0 0 37 0,0 0-39 0,0 0 0 0,-36 0 20 15,36 35-25-15,0-35 7 0,0 0-5 0,0 0-5 16,0 0 9-16,-32 0-12 0,32 0 9 16,0 0-11-16,0 0 3 0,-31 32 2 0,31-32-1 0,0 34 5 15,0-34-7-15,-32 0 2 0,32 32 0 0,0-32-4 16,0 33 2-16,0-33-4 0,0 32 0 0,0-32 3 15,0 33-3-15,0-33-1 0,0 33-1 0,0-33 2 0,32 32-3 16,-32-32 1-16,0 36-6 0,0-36 2 0,0 0-5 16,31 32-37-16,1-32-4 0,-32 0-16 0,0 32-19 15,0-32 36-15,36 0-27 0,-36 0 55 0,0 0 7 0</inkml:trace>
  <inkml:trace contextRef="#ctx0" brushRef="#br0" timeOffset="119866.35">28599 13326 115 0,'0'0'105'0,"0"0"-55"0,-36 0-27 0,36 32 17 15,0-32-26-15,0 34 1 0,0-34 4 0,0 34-6 0,0-34-8 0,0 33 1 16,0 0-3-16,0-1 0 0,0-32-1 0,0 34-2 16,0-34 2-16,36 64-2 0,-36-31 0 0,0 34-5 15,0-67-1-15,0 34-1 0,0-2-16 0,0 1-15 0,0 65-94 16,0-98 88-16,0 32-29 0,0 4 51 0,0-36 7 15,0 0 0-15</inkml:trace>
  <inkml:trace contextRef="#ctx0" brushRef="#br0" timeOffset="120269.37">28531 13756 71 0,'0'0'66'0,"0"0"1"0,0 0-15 16,0 0-5-16,32 0 30 0,-32-34-39 16,0 34-32-16,36 0 8 0,-36 0-11 0,31 34 5 15,-31-34-7-15,36 0 3 16,-36 0-3-16,31 0-11 0,-31 0-33 15,32 0 27-15,-32 0-72 16,0 0 62-16,32 0-23 0,-32 0 29 0,0 0 4 0,0 0-14 16,0-34 30-16,0 34-2 0,0 0 3 15,0 0 6-15,0-32 0 0,0 32 0 0,0 0 43 16,0 32-7-16,0-32-33 0,0 34 28 16,35-2-28-16,-35-32 7 0,0 33-6 0,0-1 2 15,0 1-11-15,0-33 2 0,32 33 7 16,-32-33-7-16,0 32 8 0,0 4-8 0,31-36 1 15,-31 32 6-15,36-32-4 16,-36 0-4-16,0-32 3 0,0 32-6 0,32 0 1 0,-32-36 0 16,0 4 0-16,0-1-1 0,0 0 1 0,0 33 1 15,0-32 8-15,0 32-8 0,35-33 6 0,-35 33-2 16,0-32 9-16,0 32-6 16,0 32-6-16,0-32-1 0,32 33 6 0,-32-1-6 15,0 1 0-15,0 0-1 0,31-1 0 16,-31 4 1-16,32-4-2 0,-32 0-2 0,0 2-15 15,36-2-10-15,-36 34-65 16,0-34-67-16,31-32 108 0,-31 0-56 16,0 0 88-16,0 0-14 0</inkml:trace>
  <inkml:trace contextRef="#ctx0" brushRef="#br0" timeOffset="120746.53">29124 13987 48 0,'0'0'94'0,"0"-36"-67"0,0 36 86 16,0 0-42-16,0 36-38 0,0-36 4 15,0 0-26-15,0 32-4 0,0-32 10 0,32 32-12 16,-32 2 11-16,0-34-14 0,36 0 8 15,-36 0-8-15,31 32 9 0,-31-32-3 0,36-32-5 16,-36 32-2-16,31 0 3 0,-31-34-3 16,32 34-3-16,-32-32 1 0,0 32-8 15,0 0 4-15,0 0-3 0,32-32-30 0,-32 32 28 0,0 0-31 16,0 0 24-16,35 0-42 0,-35 32 40 16,0-32-1-16,32 0-34 0,-32 0 37 0,0 32-25 15,0-32 31-15,0 0 1 0,35 34-3 0,-35-34 15 16,0 0 8-16,0 0 13 0,32 0 41 15,-32 0-40-15,0 0-1 0,0-34 26 0,0 34-37 0,0 0 17 16,0 0-15-16,0 0 3 0,32 0-13 16,-32 0 9-16,0 0-11 0,35 0 9 15,-3 0-8-15,-32 0 3 0,31 0-5 0,-31 0 10 16,0 0-8-16,32-32 13 0,-32 32 4 16,0 0-16-16,0-32 4 15,0 32-5-15,0-36 6 0,0 36-6 0,0 0 1 0,-32-65 5 16,32 65-7-16,-31-33 5 0,31 33-6 15,-32 0 7-15,32 0-6 0,-35 0 10 16,3 33-4-16,32-33-8 0,0 0 0 0,0 65 5 16,-32-65-3-16,32 68-3 0,0-2 3 15,32-1 1-15,-32-65-2 0,0 33 2 16,32-1-2-16,3 36 7 0,-35-68-7 16,0 33 0-16,32-1 0 0,-32 1 1 0,31-33-1 15,-31 35-14-15,32-5-51 16,-32-30 39-16,36 0-108 0,-36 0 85 15,0 0-82-15,31 0 13 0</inkml:trace>
  <inkml:trace contextRef="#ctx0" brushRef="#br0" timeOffset="171011.65">29686 8314 107 0,'0'0'0'0,"0"0"10"0,0 0-7 0,-36 0-1 0,36 0 0 0,-32 0 5 0,1 33 1 0,31-33-3 0,0 0 1 0,0 33 1 0,-32-33 9 0,32 0-7 16,-35 34 5-16,35-34-8 0,0 33 4 0,0 0-1 0,0-33-4 16,0 33-1-16,0-1 4 0,0 1-2 0,0 0-1 0,0-1-3 15,35 4 3-15,-35-4-2 0,32 34 0 0,31 32-1 16,-63-33 1-16,67 68 4 0,-31-2 0 0,-4-31-3 0,-32-2-2 16,0-33-1-16,67 167 1 0,-67-167-1 0,31 100 0 0,-31 1 3 15,0-3-1-15,32-61-1 0,-32-2 0 0,0-5 2 16,0 5 0-16,32 98 3 0,-32-96-4 0,0 91 1 0,0 7-1 15,35 32-4-15,-35-134 3 0,0 133 4 0,32 0-2 0,-32-33-5 16,0-66 1-16,0-32 0 0,0 30 1 0,0 69 1 0,0-101-3 16,0 100-1-16,0 33 0 0,0-133 0 0,-32 100 0 0,32-99 1 15,0 99 1-15,0-100 0 0,0 36 2 0,0 61-1 0,0-95 0 16,0 130 0-16,0-130-1 0,0 100-1 0,0-101 1 0,0 97 0 16,0-96 2-16,0-37-1 0,0 39 0 0,32 62 3 0,-32 2-1 0,0-103-2 15,0 5 1-15,35 32-1 0,-35-2 1 0,0-32-3 0,0 34 2 16,32-2-1-16,-32-33 0 0,0 1 1 0,32 1-3 15,-32-34-6-15,35-33-2 0,-35 0-22 0,0 0 8 0,0 0-5 16,32 0-37-16,-32 0-1 0,0-33 18 0,31 33 31 0,-31-35-30 16</inkml:trace>
  <inkml:trace contextRef="#ctx0" brushRef="#br0" timeOffset="171784.03">31101 8875 69 0,'0'0'0'0,"0"0"29"0,0 0-27 0,0 0 2 0,0 0 0 0,0 0-3 0,-32 0 0 0,32 0 1 0,0 0 0 0,0 0 1 0,0 0 3 0,0 0 7 16,0 0 0-16,0 0-2 0,0 0-3 0,-35 32-5 15,35-32 1-15,0 33-3 0,0 2 0 0,0-2 0 16,0-1 4-16,0 1-1 0,-32 0 1 0,32-1 0 0,0 68 6 0,0-2-5 16,-31 1-4-16,31-67-1 0,0 69 0 0,0-36 0 15,0 1-1-15,0-34 1 0,-32 102-1 0,32-102 1 0,0 66-1 16,0-30 2-16,0-36 0 0,0 33 0 0,0-31 2 0,0-34-2 15,0 0 1-15,0 32 1 0,0-32-1 0,32 0 8 0,-32 0-6 16,0 0 6-16,31-32 0 0,1-2-2 0,-32 34-5 0,35-32 1 16,-3-1 5-16,-32 1-5 0,36-3-1 0,-5-31 9 0,1 33-6 15,3 1 6-15,-3 0-8 0,-32 32-1 0,32-34 4 0,-1 34 0 16,5-32-4-16,-36 32 0 0,0 0 3 0,31 0-4 0,-31 32 2 16,0 2 2-16,0-2-1 0,0-32-2 0,0 32 0 0,0 1 2 15,-31 0-3-15,31 0-1 0,-67 34 3 0,35-34-2 0,32-1 0 16,-67 2 1-16,35 30-2 0,1-64-2 0,31 34 0 0,-36-2-2 0,4-32 0 15,32 0-2-15,0 0-4 0,-35 36-13 0,35-36-12 0,-32 0 13 16,32 0-2-16,0-36-24 0,0 36 22 0,0-32-23 0,0 32 23 0,0-34-1 16,32 34-2-16,3-32-23 0,-35 0 33 0,32-2-5 0,-32 34 6 15,36 0-22-15</inkml:trace>
  <inkml:trace contextRef="#ctx0" brushRef="#br0" timeOffset="172217.28">31694 9764 83 0,'0'0'39'15,"0"0"-23"-15,0 0-11 0,0 0 0 0,0 0 5 0,0 0-4 0,0 0 10 16,0 0 1-16,0 0-9 0,0 0 5 0,0 0-7 16,0 0-2-16,-32 0-1 0,32 0 2 0,0 0-4 0,0 0 1 0,0 0 0 15,0 0-2-15,0 0 1 0,0 0 2 0,0 0 0 0,0 35 7 16,0-35-5-16,0 0 5 0,0 32-2 0,0 2-4 0,0-34 1 15,0 32-3-15,0-32-1 0,0 32 2 0,0-32-1 0,0 33-1 16,0 0 3-16,0-33-4 0,0 0 2 0,0 0-2 0,0 33 1 0,0-33 1 16,0 0 1-16,0 35 1 0,0-35 1 0,0 0 0 0,0 0-2 15,32 0 2-15,-32 0-3 0,0 0 0 0,0-35-1 0,0 35 3 16,0-33-3-16,36 33 2 0,-36-33-1 0,0-32 6 16,0 33-6-16,0 32-1 0,0 0 1 0,31-34-1 15,-31 34 1-15,0-32 5 0,0 32-3 0,0 0 0 0,0 0 4 16,0 32-5-16,0-32 0 0,0 0 1 0,0 0-1 0,0 34 1 0,0-2 3 15,0-32-4-15,0 0 1 0,0 32 0 0,0 1 3 0,0 0-5 16,0-33-1-16,0 33 3 0,0 2-1 0,0-3-3 0,0 1 1 16,0-1 0-16,0 2 1 0,0-34-2 0,0 32 1 0,0 0-2 15,0-32 1-15,0 34 0 0,0-34-1 0,0 0 1 0,0 32-1 0,32-32 1 16,-32 36-1-16,0-36-2 0,0 0-8 0,0 0 1 0,35 0-2 16,-35 0-17-16,0 0 11 0,0 0-29 0,32 0 16 0,-32-36-3 0,0 36-40 15,32-32 40-15,-32 32 4 0,0-34 6 0,31 2-9 0,-31 32-17 0</inkml:trace>
  <inkml:trace contextRef="#ctx0" brushRef="#br0" timeOffset="172503.55">32417 9500 189 0,'0'0'44'0,"0"0"-9"0,0 0-19 0,0 0-1 0,0 0-5 0,0 0 2 0,-31 0-1 0,31 0 9 0,0 0-12 0,-32 35 2 0,32-35-7 0,0 0-1 0,-31 0 1 0,31 33-2 0,0 0 1 16,0-1-1-16,-36-32 0 0,36 32 0 0,0 2-1 0,0-2-1 16,0 1 2-16,0 2 0 0,0-3-2 0,0 2 1 0,0-2 1 15,0-32-1-15,0 32 0 0,0 1 0 0,0 0 0 0,0-33 0 0,0 33 0 16,36-33 3-16,-36 35-3 0,0-35 2 0,31 32-1 0,-31 1 2 16,0-1-1-16,32-32 1 0,-32 34 5 0,0-34-4 0,0 32 3 0,31 0-4 15,-31-32 3-15,0 34-3 0,-31-34 0 0,31 32-1 0,0-32 0 16,-32 36 0-16,1-4-7 0,31-32-15 0,-36 0 0 15,36 32-41-15,-32-32 17 0,32 0-4 0,-31-32-53 0,31 0 31 0,0-36 0 16</inkml:trace>
  <inkml:trace contextRef="#ctx0" brushRef="#br0" timeOffset="172783.79">32848 8711 143 0,'0'0'0'0,"0"-32"82"0,0 32-49 0,0 0-7 16,0 0 0-16,-31 0-3 0,31 0-3 0,0 32-7 15,0 0-10-15,0 2 1 0,0 31 1 0,-32 68 0 0,32-35 0 16,0-33-2-16,-35 1 0 0,35 34 1 0,0-2-2 0,0 0-2 16,0-63 0-16,0 63 2 0,0-66-1 0,0 34-2 0,0-33-3 15,0 2 2-15,0-35 0 0,0 32 1 0,35-32-2 0,-35 34 0 16,32-34 2-16,-32 0 0 0,0-34 1 0,31 2-2 16,1-3 3-16,4-30 0 0,-5 31-1 0,-31 2 0 15,32 0 0-15,-1-69 1 0,5 36 5 0,-4 0 0 0,3-1-2 16,-3 66 2-16,-32-32 4 0,31 32-2 0,5 0-5 15,-36 0-2-15,32 32 1 0,-32 34-1 0,0-34-2 16,0 33 1-16,0 69-2 0,-32-4-10 0,32-62 1 0,-36-2-5 16,36-2-5-16,-31 35-40 0,31-32 20 0,-32-34-5 0,32 65-47 0,-35 0 32 15,35-30-7-15</inkml:trace>
  <inkml:trace contextRef="#ctx0" brushRef="#br0" timeOffset="173185.14">30804 11414 170 0,'0'0'27'0,"0"0"-13"0,0-32-11 0,0 32-2 0,0 0 1 0,0 0 2 0,0 0 17 0,0-34-6 0,0 34 2 0,0 0 14 0,36 0-7 0,-36-34-15 16,32 34 5-16,-1 0-2 0,-31 0-5 0,36-30-1 0,-36 30 0 0,63 0 5 15,-31 0-6-15,35 0 7 0,-31 0-7 0,27-36 2 0,36 36 6 0,-32 0-8 16,0 0 0-16,64 0 1 0,-68 36-3 0,40-36-1 0,-40 0 0 15,67 0 1-15,-63 30-1 0,64-30-3 0,3 34-3 0,-3-34 4 16,-100 34 0-16,37-34-3 0,66 64-8 0,-71-30-11 16,40 0-9-16,-71 0 13 0,-1-34-3 0,37 32-32 0,-37 0-11 0,1-1 31 15,-1 4-29-15,5-35 32 0,-36 33 5 0,32 2-16 0,3-35-4 16</inkml:trace>
  <inkml:trace contextRef="#ctx0" brushRef="#br0" timeOffset="193086.63">31366 12238 109 0,'0'0'59'0,"0"0"-41"0,0 0 16 0,0 0-24 0,0 0 10 0,0 0 3 0,-36 0 2 0,36 0-15 15,0 0 2-15,0 33-6 0,0-33 2 0,-31 0 1 16,31 0-7-16,0 0 2 0,0 0 0 0,0 35-2 0,0-35 4 16,0 32 4-16,0-32-4 0,0 33-1 0,0 0-1 0,0-33-1 15,0 32 0-15,0-32-2 0,0 34 2 0,0-2 6 16,0 0-3-16,0-32-4 0,0 36 3 0,0-36-3 0,0 0 8 0,0 32-2 16,0-32 0-16,0 0 0 0,0 0-5 15,0 0 1-15,31 33 5 0,-31-33-5 0,0 0-1 0,0 0-1 0,36 0 1 16,-36 0 0-16,0 0 1 0,0 33 4 0,0-33-7 0,0 32 4 15,31-32-4-15,-31 33 2 0,0-33-2 0,0 33 2 16,0 0 2-16,0-1-3 0,-31 3 1 0,31-2-1 0,0-33-1 16,-36 32 2-16,36 1-2 0,-31-33 0 0,31 0 3 0,0 0-4 0,-32 33 2 0,32-33-2 15,-32 0-2-15,32 0 0 0,-35 0-2 0,35 0-10 0,-32 0-11 16,32-33 10-16,0 33-21 0,0-33-2 0,0 33 17 16,0-32-28-16,0 32-18 0,32 0 26 0,-32-33-46 15,35 33 49-15,-3-35-12 0,-32 35 4 0</inkml:trace>
  <inkml:trace contextRef="#ctx0" brushRef="#br0" timeOffset="193419.75">31662 12075 83 0,'0'0'0'0,"0"0"66"0,0-34-41 0,0 34 1 0,0 0 7 16,0 0 4-16,0 0-6 0,0 0-20 0,0 0 4 16,0 0-3-16,-35 0-3 0,35 0-6 0,0 0 1 0,0 0 8 15,0 0-3-15,0 34-5 0,0-34-1 0,0 0 8 0,0 32-5 16,0-32-1-16,0 0 6 0,0 33-3 0,0 0-1 15,0-33-3-15,0 32 3 0,0 1-4 0,0 0 3 0,0 2-1 16,0-3-2-16,0 1-1 0,0 0-1 0,0-1-1 0,0 34 2 0,-32-34-3 16,32 36 4-16,0-35-1 0,0 0-1 15,0-33-1-15,0 32 2 0,0-32-1 0,0 0-1 0,0 0 2 0,0 0-1 16,0 0 4-16,0 0-1 0,32-32-4 0,-32 32 1 0,0-33 1 16,35 0 2-16,-3 1-1 0,-32-4-1 0,36 4-2 0,-36 0 2 15,31-2-1-15,1 2-1 0,3-1 2 0,-35 33 3 0,32-33-3 16,-32 33 1-16,32 0 1 0,-1 0-2 0,-31 0-4 0,36 0 4 15,-36 33 0-15,0-33 0 0,31 33 1 0,-31 33-3 0,0-34-1 16,0 0-1-16,0 4 0 0,0-4-4 0,0 1-2 0,0 0-5 0,0-1-24 16,0 1 13-16,0 0-39 0,0 0 23 0,0-33-6 0,-31 32-59 0,31 3 55 15,0-2-20-15,0-33 48 0,0 0-13 0</inkml:trace>
  <inkml:trace contextRef="#ctx0" brushRef="#br0" timeOffset="193718.75">32121 12799 64 0,'0'0'0'0,"0"0"56"0,0 0-42 0,0 0-3 16,0 32 17-16,36-32 1 0,-36 0-16 0,0 0-4 0,0 0 6 16,0 35-5-16,0-35-5 0,0 0 0 0,31 0 6 15,-31 0-6-15,36 0 9 0,-36 0-8 16,0 0-5-16,31-35 1 0,-31 35-2 0,0-32 2 0,0 32 0 16,32-33 0-16,-32 0 1 0,0 0 0 0,0 1 7 0,0 32-1 15,0-33 1-15,0 33 1 0,0-33 7 0,0 33-8 0,0 0-5 16,0 0 3-16,0-32 3 0,-32 32-1 0,32 0-7 15,0 0 0-15,0 0 3 0,-31 32 4 0,31 1-8 0,0-33 2 0,0 0-3 16,0 33 2-16,-36-1 4 0,36-32-4 0,0 33 1 0,0 0 3 0,-31 32-2 16,31-30-5-16,0-2-2 0,0-1 2 0,0 34 3 15,0-66-1-15,0 32 0 0,0 2-1 0,0-2-1 0,0 2-1 0,0 0-1 16,0-2 2-16,0 1-3 0,0-33 0 0,0 33-2 0,0-33-7 0,0 32 1 0,0-32-5 16,31 0-51-16,-31 0 10 0,0 0 26 0,36 0-46 15,-36 0-6-15,0-32 27 0,31-1 33 0,-31 33-6 16</inkml:trace>
  <inkml:trace contextRef="#ctx0" brushRef="#br0" timeOffset="193905.6">32520 12534 178 0,'0'0'0'0,"0"0"76"0,0 0-49 0,0 0-4 0,0 36-8 16,0-36 0-16,0 32 1 0,0-32-2 0,-35 33 8 0,35 0-3 15,0 32-3-15,0-32-3 0,0 32-7 0,-32-30-3 16,32 30-2-16,0-32 1 0,0 0-2 0,0-1 0 0,0 68 1 0,0-66-2 15,0-2 2-15,0 1-2 0,0 0-3 0,-36 32-9 0,36-33-2 16,0 2-29-16,0-34 14 0,0 34-4 0,0-34-54 0,0 33-8 16,0-33 27-16,36 0 16 0</inkml:trace>
  <inkml:trace contextRef="#ctx0" brushRef="#br0" timeOffset="194101.62">32880 12271 153 0,'0'0'57'0,"0"0"4"0,0 0-42 0,0 0 7 16,0 0-8-16,0 0 1 0,0 35 23 0,36-35-25 0,-36 32 17 16,0 1-20-16,0 32 9 0,0 1-8 0,0 67-5 15,0-100-4-15,0 65 2 0,0-33-4 0,-36-30-2 0,36 30 0 0,0 33 3 16,0-32-3-16,-32 34-2 0,32-34 0 0,0 31-3 0,0-63-2 16,-31 33 1-16,31-2-4 0,0-31 3 0,0-2-4 0,0 33-14 15,-32-30-11-15,32-3 13 0,0 2-29 0,0-34 19 0,0 0-7 16,0 32-58-16,0-32 44 0,0 0-36 0,0 0 60 0,0 0-14 0</inkml:trace>
  <inkml:trace contextRef="#ctx0" brushRef="#br0" timeOffset="195288.82">31366 14514 67 0,'0'0'29'0,"0"0"-16"0,0 0 1 0,0-34 8 0,0 34-9 0,0 0 27 0,0 0-20 0,0 0-4 0,0 0-8 15,0 0 7-15,0 0-2 0,0 0-3 0,0 0 0 16,0 0-5-16,0 0 0 0,-36 0 3 0,36 0-4 0,0 0 1 0,0 0 7 16,0 0-9-16,-31 0 4 0,31 0-2 0,0 34 6 0,0-34-6 15,-32 0 1-15,32 32 1 0,0 4-3 0,-32-36 1 0,32 62 2 16,0-28 1-16,-35-2-4 0,35 4 3 0,0-6-1 16,-32 37 3-16,32-34-4 0,0-33-1 0,0 65 2 15,0-32-3-15,0 2-2 0,0 32 4 0,0-36-3 0,0 1 3 0,32 4-3 16,-32 28 3-16,35-64-2 0,-35 32-1 0,32 35 4 0,0-34 2 15,-32 1-6-15,67-3 6 0,-67-31-6 0,31 0 6 16,5 35-1-16,-4-35-6 0,-32 0 2 0,31 0 2 0,5 0-1 16,-36 0-2-16,32 0 2 0,-32-35-1 0,31 4 3 0,1 31-4 0,-32-67 2 15,35 34 1-15,-3-1-2 0,-32 2-1 0,36-32 0 0,-36-4 5 0,31 0 0 16,-31 38-5-16,0-5-1 0,0-28 2 0,0 28-2 0,0-31 2 16,0 32-4-16,0 4 4 0,0-6 0 0,0 4 0 0,0 32-1 15,-31 0-2-15,31-34 3 0,-36 34 1 0,4-32-1 0,32 32-2 16,-35 0-1-16,3 0 1 0,1-30-1 0,-1 30 0 0,-4 0-1 15,36 0 2-15,-31 0-1 0,-1 0 0 0,32 0 0 0,-36 0-3 0,5 0-1 16,31 0-2-16,-36 30-10 0,36-30-6 0,0 32 6 16,0-32-2-16,0 34-29 0,0-2 22 0,0 4-36 0,0-36 25 0,0 30-55 15,0 4-12-15,36-34 22 0,-5 33 11 16</inkml:trace>
  <inkml:trace contextRef="#ctx0" brushRef="#br0" timeOffset="195618.72">32417 14514 183 0,'0'0'0'0,"0"0"87"0,0 0-70 0,-31 0-4 0,31 0-1 0,0-34 26 0,0 34-18 0,0 0 12 0,0 0-10 0,0 0-11 16,-32 0 4-16,32 0-9 0,0 0-2 0,-31 0-1 0,31 0-1 0,0 0 2 16,-36 0 2-16,36 0-3 0,-32 0-1 0,32 0 1 15,0 0-3-15,-31 34 3 0,31-2-2 0,-36-32 0 0,36 0 0 0,0 36 1 0,0-36-2 16,-31 30 0-16,31-30 1 0,0 32-1 0,-36 34 1 0,36-30 0 0,0-6-1 15,-32 4 0-15,32-1 2 0,0 0-1 0,0 2-1 0,-31 28-3 0,31-28 4 16,0-5 1-16,0-30 2 0,0 37 1 0,0-6-2 16,0-31 2-16,0 32 1 0,31 4 6 0,-31-6 4 0,0-30-11 15,0 34-2-15,0-2 3 0,32-32-3 0,-32 34 2 0,0-34-1 0,0 33 4 16,0 0-6-16,0 1 2 0,0-34-3 0,0 31 3 0,-32 4-3 16,32-35 1-16,-31 63 2 0,31-63-3 0,-32 35-1 0,-4-4 0 0,5 5 0 15,-5-2-1-15,36-4-3 0,-63 4-10 0,31 0 0 0,-3-2-26 16,35-32 14-16,-32 33-37 0,1-3-12 0,-5-30 30 0,36 0-67 15,-32 35 3-15,-3-35 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51.2489" units="1/cm"/>
          <inkml:channelProperty channel="Y" name="resolution" value="1960.784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20:30:53.231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6523 11778 57 0,'67'-67'62'0,"-35"34"-48"0,-32 33-11 0,0-35 2 0,0 35-1 0,0 0-4 62,32-63 8-62,-194-71 21 0,126 134-28 0,36 0 1 0,-261 0 12 16,261 0-14 46,-530 68 26-62,-193 261-13 0,624-263-13 0,32-34-1 0,35-32 1 0,-35 68 0 16,35-36 0-16,32-32 0 62,-67 66 0-62,134 1055 69 0,194-923-61 16,-193-198-8-16,66 66 0 0,-4-66 2 0,-130 0-2 62,495 32 11-62,1153-625 59 0,-1553 528-62 0,8-35-2 0,-40 67-5 0,4-32 1 0,-3-1-1 16,-64 34 2-16,-194-365 8 47,-403 233-14-47,534 164 4 0,-103 0 0 16,98 0 1-16,-62 0-1 0,-36 0-3 0,-459 164-7 62,-67 298-288-62,661-429 271 0,31-1 4 0,-36-32-53 0</inkml:trace>
  <inkml:trace contextRef="#ctx0" brushRef="#br0" timeOffset="1019.38">4875 11746 81 0,'0'0'4'0,"0"0"-4"47,0-134 60-47,130 165 4 0,-63 37-55 0,1-1-3 15,30 32-2-15,-34-35-2 0,-29 4-3 0,-35-68 1 63,1416 1417-58-48,-1318-1384 2-15,1 0 27 0,-32-1-57 0</inkml:trace>
  <inkml:trace contextRef="#ctx0" brushRef="#br0" timeOffset="1274.97">7476 11778 144 0,'-63'-166'116'0,"-4"232"-110"0,35-33-3 0,-67 34 0 16,64-36-3-16,-96 37 0 0,131-68 0 62,-822 593 1-46,-629 559-274-16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36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98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11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7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0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540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65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465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531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889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80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393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43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7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3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99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12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C739AC0-B25B-9F41-9E60-152C4EBF3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21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Parameters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75AE2-6B83-4306-BC17-D85FA302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0" y="1743245"/>
            <a:ext cx="50654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Give an example of a program that would compile under both a pass-by-value and pass-by-reference scheme but gives different output under both.</a:t>
            </a:r>
            <a:endParaRPr lang="en-US" sz="20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 b="0" i="0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Georgia" panose="02040502050405020303" pitchFamily="18" charset="0"/>
              </a:rPr>
              <a:t>Or</a:t>
            </a:r>
          </a:p>
          <a:p>
            <a:pPr marL="0" indent="0">
              <a:buNone/>
            </a:pPr>
            <a:endParaRPr lang="en-US" sz="2000" b="0" i="0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Georgia" panose="02040502050405020303" pitchFamily="18" charset="0"/>
              </a:rPr>
              <a:t>How does Rice’s Theorem generalize the result of the Halting Problem to show that any non-trivial semantic property of a program is undecidable?</a:t>
            </a:r>
            <a:endParaRPr lang="en-US" sz="2000" b="0" i="0" dirty="0">
              <a:solidFill>
                <a:srgbClr val="444444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00709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F24485C-9324-4564-BA3C-6C1E478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Relation to Compilers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823676-C57E-75CA-C775-E6602129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4" y="2138364"/>
            <a:ext cx="6010370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7813E5-C5DB-5AED-216B-1DB81E47149C}"/>
              </a:ext>
            </a:extLst>
          </p:cNvPr>
          <p:cNvSpPr/>
          <p:nvPr/>
        </p:nvSpPr>
        <p:spPr>
          <a:xfrm>
            <a:off x="8153400" y="2895600"/>
            <a:ext cx="7715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70ECF-6478-102A-3856-C9E49930E569}"/>
              </a:ext>
            </a:extLst>
          </p:cNvPr>
          <p:cNvSpPr txBox="1"/>
          <p:nvPr/>
        </p:nvSpPr>
        <p:spPr>
          <a:xfrm>
            <a:off x="559294" y="2138364"/>
            <a:ext cx="4916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Compilers job (roughly): </a:t>
            </a:r>
          </a:p>
          <a:p>
            <a:r>
              <a:rPr lang="en-US" dirty="0"/>
              <a:t>turn something from a non-executable format into</a:t>
            </a:r>
          </a:p>
          <a:p>
            <a:r>
              <a:rPr lang="en-US" dirty="0"/>
              <a:t>that same thing in an executable format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8B177E1-03A2-3447-229A-AD6FDCCDA10C}"/>
              </a:ext>
            </a:extLst>
          </p:cNvPr>
          <p:cNvSpPr/>
          <p:nvPr/>
        </p:nvSpPr>
        <p:spPr>
          <a:xfrm rot="5400000">
            <a:off x="1320769" y="2322411"/>
            <a:ext cx="97654" cy="154070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25E1F-5A84-BB58-6C0B-1121E23504D2}"/>
              </a:ext>
            </a:extLst>
          </p:cNvPr>
          <p:cNvSpPr txBox="1"/>
          <p:nvPr/>
        </p:nvSpPr>
        <p:spPr>
          <a:xfrm>
            <a:off x="447675" y="3244334"/>
            <a:ext cx="18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Hard to pin down!</a:t>
            </a:r>
          </a:p>
        </p:txBody>
      </p:sp>
    </p:spTree>
    <p:extLst>
      <p:ext uri="{BB962C8B-B14F-4D97-AF65-F5344CB8AC3E}">
        <p14:creationId xmlns:p14="http://schemas.microsoft.com/office/powerpoint/2010/main" val="11791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F24485C-9324-4564-BA3C-6C1E478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Tools of Execution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8" name="Picture 2" descr="Guillotine | Facts, Inventor, &amp; History | Britannica">
            <a:extLst>
              <a:ext uri="{FF2B5EF4-FFF2-40B4-BE49-F238E27FC236}">
                <a16:creationId xmlns:a16="http://schemas.microsoft.com/office/drawing/2014/main" id="{815A2B7C-FCFB-81FF-836D-FA599671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41" y="1447061"/>
            <a:ext cx="3145609" cy="40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7AA4A-A9D7-8821-311B-4DA98A802333}"/>
              </a:ext>
            </a:extLst>
          </p:cNvPr>
          <p:cNvSpPr txBox="1"/>
          <p:nvPr/>
        </p:nvSpPr>
        <p:spPr>
          <a:xfrm>
            <a:off x="7901126" y="5479442"/>
            <a:ext cx="270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 this kind of execution!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83E581-51DD-BB6B-D5AD-B9EA3AF0D8C9}"/>
              </a:ext>
            </a:extLst>
          </p:cNvPr>
          <p:cNvSpPr txBox="1">
            <a:spLocks/>
          </p:cNvSpPr>
          <p:nvPr/>
        </p:nvSpPr>
        <p:spPr>
          <a:xfrm>
            <a:off x="1118586" y="2896340"/>
            <a:ext cx="6329779" cy="152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Stepping back from compilers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What do we need for execute code?</a:t>
            </a:r>
          </a:p>
        </p:txBody>
      </p:sp>
    </p:spTree>
    <p:extLst>
      <p:ext uri="{BB962C8B-B14F-4D97-AF65-F5344CB8AC3E}">
        <p14:creationId xmlns:p14="http://schemas.microsoft.com/office/powerpoint/2010/main" val="1811946601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Runtime Environment Working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A357D4-AAE0-43FC-8020-6A732D1227ED}"/>
              </a:ext>
            </a:extLst>
          </p:cNvPr>
          <p:cNvSpPr txBox="1">
            <a:spLocks/>
          </p:cNvSpPr>
          <p:nvPr/>
        </p:nvSpPr>
        <p:spPr>
          <a:xfrm>
            <a:off x="1559059" y="1600200"/>
            <a:ext cx="5334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Underlying software and hardware configuration assumed by the program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May include an OS (may not!)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May include a virtual machine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May be co-designed with the programming language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2" name="Picture 4" descr="http://runtime.bordeaux.inria.fr/Images/montre.gif">
            <a:extLst>
              <a:ext uri="{FF2B5EF4-FFF2-40B4-BE49-F238E27FC236}">
                <a16:creationId xmlns:a16="http://schemas.microsoft.com/office/drawing/2014/main" id="{FDE54E15-21DF-47A8-A163-B4F5F81D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03" y="2620107"/>
            <a:ext cx="3135926" cy="22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CBC702-8F8F-66FB-34D6-41BCF55314AC}"/>
              </a:ext>
            </a:extLst>
          </p:cNvPr>
          <p:cNvSpPr txBox="1"/>
          <p:nvPr/>
        </p:nvSpPr>
        <p:spPr>
          <a:xfrm>
            <a:off x="7948751" y="5254074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Get it? “Run time”</a:t>
            </a:r>
          </a:p>
        </p:txBody>
      </p:sp>
    </p:spTree>
    <p:extLst>
      <p:ext uri="{BB962C8B-B14F-4D97-AF65-F5344CB8AC3E}">
        <p14:creationId xmlns:p14="http://schemas.microsoft.com/office/powerpoint/2010/main" val="40191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Some Example Runtime Environments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A357D4-AAE0-43FC-8020-6A732D1227ED}"/>
              </a:ext>
            </a:extLst>
          </p:cNvPr>
          <p:cNvSpPr txBox="1">
            <a:spLocks/>
          </p:cNvSpPr>
          <p:nvPr/>
        </p:nvSpPr>
        <p:spPr>
          <a:xfrm>
            <a:off x="691662" y="1600200"/>
            <a:ext cx="915571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Audience Participation: 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What are some example languages / runtime environments they provide?</a:t>
            </a:r>
            <a:endParaRPr lang="en-US" b="1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CCE44D-CA78-27BA-67D4-E5AC45B7E360}"/>
                  </a:ext>
                </a:extLst>
              </p14:cNvPr>
              <p14:cNvContentPartPr/>
              <p14:nvPr/>
            </p14:nvContentPartPr>
            <p14:xfrm>
              <a:off x="1056240" y="2934000"/>
              <a:ext cx="10911960" cy="311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CCE44D-CA78-27BA-67D4-E5AC45B7E3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880" y="2924640"/>
                <a:ext cx="10930680" cy="31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1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Wait, why DO we need a Compiler?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DDF85F-53A3-4274-A2EB-17732011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341" y="1959258"/>
            <a:ext cx="5004148" cy="32536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“Obvious” Answer</a:t>
            </a:r>
          </a:p>
          <a:p>
            <a:r>
              <a:rPr lang="en-US" dirty="0"/>
              <a:t>To implement a programming language</a:t>
            </a:r>
          </a:p>
          <a:p>
            <a:r>
              <a:rPr lang="en-US" dirty="0"/>
              <a:t>To avoid dealing with target language directly</a:t>
            </a:r>
          </a:p>
          <a:p>
            <a:pPr marL="0" indent="0">
              <a:buNone/>
            </a:pPr>
            <a:r>
              <a:rPr lang="en-US" b="1" dirty="0"/>
              <a:t>But is compilation the only option?</a:t>
            </a:r>
          </a:p>
          <a:p>
            <a:r>
              <a:rPr lang="en-US" dirty="0"/>
              <a:t>Depends on your definition</a:t>
            </a:r>
          </a:p>
        </p:txBody>
      </p:sp>
      <p:pic>
        <p:nvPicPr>
          <p:cNvPr id="17" name="Picture 2" descr="Straw Man Tactics â Facebook Arguments That Have Nothing ...">
            <a:extLst>
              <a:ext uri="{FF2B5EF4-FFF2-40B4-BE49-F238E27FC236}">
                <a16:creationId xmlns:a16="http://schemas.microsoft.com/office/drawing/2014/main" id="{5E537062-A6F9-42CF-A4E3-60FA150C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25" y="2350698"/>
            <a:ext cx="3112549" cy="25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E00D6-A8EF-4C75-92CC-A92494DB501D}"/>
              </a:ext>
            </a:extLst>
          </p:cNvPr>
          <p:cNvSpPr txBox="1"/>
          <p:nvPr/>
        </p:nvSpPr>
        <p:spPr>
          <a:xfrm>
            <a:off x="7907868" y="4891329"/>
            <a:ext cx="13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strawman</a:t>
            </a:r>
          </a:p>
        </p:txBody>
      </p:sp>
    </p:spTree>
    <p:extLst>
      <p:ext uri="{BB962C8B-B14F-4D97-AF65-F5344CB8AC3E}">
        <p14:creationId xmlns:p14="http://schemas.microsoft.com/office/powerpoint/2010/main" val="19821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“Alternatives” to “Compilation”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0223E-BA3C-438D-9D57-4CDFB031D226}"/>
              </a:ext>
            </a:extLst>
          </p:cNvPr>
          <p:cNvSpPr txBox="1"/>
          <p:nvPr/>
        </p:nvSpPr>
        <p:spPr>
          <a:xfrm>
            <a:off x="1207956" y="121579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Compiling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E4D35-3D26-4728-816D-EE64F55C7D02}"/>
              </a:ext>
            </a:extLst>
          </p:cNvPr>
          <p:cNvSpPr txBox="1"/>
          <p:nvPr/>
        </p:nvSpPr>
        <p:spPr>
          <a:xfrm>
            <a:off x="7334518" y="1195320"/>
            <a:ext cx="101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Scripting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59C5C-2C20-43C1-9E5A-8BF2CE6C9B3A}"/>
              </a:ext>
            </a:extLst>
          </p:cNvPr>
          <p:cNvSpPr txBox="1"/>
          <p:nvPr/>
        </p:nvSpPr>
        <p:spPr>
          <a:xfrm>
            <a:off x="4331547" y="1202144"/>
            <a:ext cx="13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Interpreting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7FEA07-FC41-4C2A-8B58-F1D80C41BEE0}"/>
              </a:ext>
            </a:extLst>
          </p:cNvPr>
          <p:cNvSpPr/>
          <p:nvPr/>
        </p:nvSpPr>
        <p:spPr>
          <a:xfrm>
            <a:off x="1586662" y="1784448"/>
            <a:ext cx="1071471" cy="5676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FDDF51-EB38-46EA-93A2-8AA50144E50F}"/>
              </a:ext>
            </a:extLst>
          </p:cNvPr>
          <p:cNvGrpSpPr/>
          <p:nvPr/>
        </p:nvGrpSpPr>
        <p:grpSpPr>
          <a:xfrm>
            <a:off x="450296" y="2352054"/>
            <a:ext cx="2464566" cy="2473570"/>
            <a:chOff x="202434" y="2174630"/>
            <a:chExt cx="2464566" cy="24735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74894-6312-4AE7-8BD3-B75F93AF2CC7}"/>
                </a:ext>
              </a:extLst>
            </p:cNvPr>
            <p:cNvSpPr/>
            <p:nvPr/>
          </p:nvSpPr>
          <p:spPr>
            <a:xfrm>
              <a:off x="202434" y="2271734"/>
              <a:ext cx="2464566" cy="2376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368901-E715-453B-9ADC-C85D537E7D0D}"/>
                </a:ext>
              </a:extLst>
            </p:cNvPr>
            <p:cNvSpPr/>
            <p:nvPr/>
          </p:nvSpPr>
          <p:spPr>
            <a:xfrm>
              <a:off x="1303035" y="2428539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CB301B-EFE1-4FE3-AEB2-DFC2DA606267}"/>
                </a:ext>
              </a:extLst>
            </p:cNvPr>
            <p:cNvSpPr/>
            <p:nvPr/>
          </p:nvSpPr>
          <p:spPr>
            <a:xfrm>
              <a:off x="1382032" y="4114800"/>
              <a:ext cx="985003" cy="47146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Machine code gen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26E35A9-6E5F-4E1A-B531-1216104ADAB7}"/>
                </a:ext>
              </a:extLst>
            </p:cNvPr>
            <p:cNvSpPr/>
            <p:nvPr/>
          </p:nvSpPr>
          <p:spPr>
            <a:xfrm>
              <a:off x="1377353" y="2795659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2909ADB-903B-401F-92C3-0935F1D4705F}"/>
                </a:ext>
              </a:extLst>
            </p:cNvPr>
            <p:cNvSpPr/>
            <p:nvPr/>
          </p:nvSpPr>
          <p:spPr>
            <a:xfrm>
              <a:off x="1382032" y="3451538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3A1E61-3192-4602-8310-BAB8B9E15F74}"/>
                </a:ext>
              </a:extLst>
            </p:cNvPr>
            <p:cNvCxnSpPr>
              <a:cxnSpLocks/>
              <a:stCxn id="22" idx="2"/>
              <a:endCxn id="12" idx="0"/>
            </p:cNvCxnSpPr>
            <p:nvPr/>
          </p:nvCxnSpPr>
          <p:spPr>
            <a:xfrm flipH="1">
              <a:off x="1874533" y="2174630"/>
              <a:ext cx="3" cy="253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91DF315-17F9-4B26-A9C4-096A1EDCD09C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>
              <a:off x="1874534" y="3193356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6005423-1D6E-42CF-B79A-8C114311AE8E}"/>
                </a:ext>
              </a:extLst>
            </p:cNvPr>
            <p:cNvSpPr/>
            <p:nvPr/>
          </p:nvSpPr>
          <p:spPr>
            <a:xfrm>
              <a:off x="352869" y="3304282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97D53F-9D20-42C2-81D3-66BB8D3F5130}"/>
                </a:ext>
              </a:extLst>
            </p:cNvPr>
            <p:cNvCxnSpPr>
              <a:cxnSpLocks/>
              <a:stCxn id="21" idx="2"/>
              <a:endCxn id="15" idx="0"/>
            </p:cNvCxnSpPr>
            <p:nvPr/>
          </p:nvCxnSpPr>
          <p:spPr>
            <a:xfrm>
              <a:off x="1874534" y="3935397"/>
              <a:ext cx="0" cy="17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D3F340-4B26-4601-97F1-BC96C541FE18}"/>
              </a:ext>
            </a:extLst>
          </p:cNvPr>
          <p:cNvSpPr/>
          <p:nvPr/>
        </p:nvSpPr>
        <p:spPr>
          <a:xfrm>
            <a:off x="4659662" y="1818568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B18FFB-072B-478E-9602-3100EE3EA22C}"/>
              </a:ext>
            </a:extLst>
          </p:cNvPr>
          <p:cNvGrpSpPr/>
          <p:nvPr/>
        </p:nvGrpSpPr>
        <p:grpSpPr>
          <a:xfrm>
            <a:off x="3581611" y="2316670"/>
            <a:ext cx="2455074" cy="1880318"/>
            <a:chOff x="3333749" y="2093750"/>
            <a:chExt cx="2455074" cy="18803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1061DA-C0A3-44EA-A424-40D700F3D36B}"/>
                </a:ext>
              </a:extLst>
            </p:cNvPr>
            <p:cNvSpPr/>
            <p:nvPr/>
          </p:nvSpPr>
          <p:spPr>
            <a:xfrm>
              <a:off x="3333749" y="2250702"/>
              <a:ext cx="2455074" cy="17233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C6A9B26-9281-4E6D-90EF-569D2DD86C20}"/>
                </a:ext>
              </a:extLst>
            </p:cNvPr>
            <p:cNvSpPr/>
            <p:nvPr/>
          </p:nvSpPr>
          <p:spPr>
            <a:xfrm>
              <a:off x="4376037" y="237070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9B98F4-3D9E-4EAF-A0A8-178C731EC57B}"/>
                </a:ext>
              </a:extLst>
            </p:cNvPr>
            <p:cNvSpPr/>
            <p:nvPr/>
          </p:nvSpPr>
          <p:spPr>
            <a:xfrm>
              <a:off x="4450353" y="273782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89C1990-AEC2-49A6-83E6-ECFE980DB689}"/>
                </a:ext>
              </a:extLst>
            </p:cNvPr>
            <p:cNvSpPr/>
            <p:nvPr/>
          </p:nvSpPr>
          <p:spPr>
            <a:xfrm>
              <a:off x="4455032" y="3393702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E1D0643-93C5-44B0-B177-352F1A03D414}"/>
                </a:ext>
              </a:extLst>
            </p:cNvPr>
            <p:cNvCxnSpPr>
              <a:cxnSpLocks/>
              <a:stCxn id="31" idx="2"/>
              <a:endCxn id="27" idx="0"/>
            </p:cNvCxnSpPr>
            <p:nvPr/>
          </p:nvCxnSpPr>
          <p:spPr>
            <a:xfrm flipH="1">
              <a:off x="4947535" y="2093750"/>
              <a:ext cx="1" cy="276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5F8BC98-F0EA-4D85-97F7-F59880C0D82A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4947534" y="3135520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97FE6FF-D849-4088-B88C-6459698F2111}"/>
                </a:ext>
              </a:extLst>
            </p:cNvPr>
            <p:cNvSpPr/>
            <p:nvPr/>
          </p:nvSpPr>
          <p:spPr>
            <a:xfrm>
              <a:off x="3425873" y="2941646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77C074-BB71-4CC2-AC59-850E60C6CE92}"/>
              </a:ext>
            </a:extLst>
          </p:cNvPr>
          <p:cNvSpPr/>
          <p:nvPr/>
        </p:nvSpPr>
        <p:spPr>
          <a:xfrm>
            <a:off x="7979887" y="1845903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0A186-8FE5-41ED-9B28-F599CF9BFCDB}"/>
              </a:ext>
            </a:extLst>
          </p:cNvPr>
          <p:cNvGrpSpPr/>
          <p:nvPr/>
        </p:nvGrpSpPr>
        <p:grpSpPr>
          <a:xfrm>
            <a:off x="450296" y="4763690"/>
            <a:ext cx="2464566" cy="1643904"/>
            <a:chOff x="202434" y="4538497"/>
            <a:chExt cx="2464566" cy="16439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F42611-96C1-49C8-B816-0A5C815CF260}"/>
                </a:ext>
              </a:extLst>
            </p:cNvPr>
            <p:cNvSpPr/>
            <p:nvPr/>
          </p:nvSpPr>
          <p:spPr>
            <a:xfrm>
              <a:off x="202434" y="5308976"/>
              <a:ext cx="2464566" cy="873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80D2907-488D-4E27-B98B-2D10B35E67F5}"/>
                </a:ext>
              </a:extLst>
            </p:cNvPr>
            <p:cNvSpPr/>
            <p:nvPr/>
          </p:nvSpPr>
          <p:spPr>
            <a:xfrm>
              <a:off x="1338798" y="4779638"/>
              <a:ext cx="1071471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Machine code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35359C-5E1E-471B-8349-9BA1830F5BA0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1874534" y="4538497"/>
              <a:ext cx="0" cy="241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31AC88-2849-4CB0-A92B-9C71D0C33380}"/>
                </a:ext>
              </a:extLst>
            </p:cNvPr>
            <p:cNvSpPr txBox="1"/>
            <p:nvPr/>
          </p:nvSpPr>
          <p:spPr>
            <a:xfrm>
              <a:off x="328556" y="5424646"/>
              <a:ext cx="215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Minimal Platform</a:t>
              </a:r>
            </a:p>
            <a:p>
              <a:pPr algn="ctr"/>
              <a:r>
                <a:rPr lang="en-US" dirty="0"/>
                <a:t>e.g. OS or bare metal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4D4677-2112-4F82-B2D8-4E929A7DC793}"/>
                </a:ext>
              </a:extLst>
            </p:cNvPr>
            <p:cNvSpPr/>
            <p:nvPr/>
          </p:nvSpPr>
          <p:spPr>
            <a:xfrm>
              <a:off x="429069" y="4786334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C65D0C-EAA5-43E8-AF44-19741DE793DB}"/>
              </a:ext>
            </a:extLst>
          </p:cNvPr>
          <p:cNvGrpSpPr/>
          <p:nvPr/>
        </p:nvGrpSpPr>
        <p:grpSpPr>
          <a:xfrm>
            <a:off x="6608183" y="2344006"/>
            <a:ext cx="2555079" cy="2673547"/>
            <a:chOff x="6360320" y="2344005"/>
            <a:chExt cx="2555079" cy="26735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85A83A-DF67-4E7B-BDCD-C312BA2DD79E}"/>
                </a:ext>
              </a:extLst>
            </p:cNvPr>
            <p:cNvSpPr/>
            <p:nvPr/>
          </p:nvSpPr>
          <p:spPr>
            <a:xfrm>
              <a:off x="6360320" y="2485606"/>
              <a:ext cx="2555079" cy="25319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62129E-970A-4919-88A8-629C396E993C}"/>
                </a:ext>
              </a:extLst>
            </p:cNvPr>
            <p:cNvSpPr/>
            <p:nvPr/>
          </p:nvSpPr>
          <p:spPr>
            <a:xfrm>
              <a:off x="6446047" y="2694152"/>
              <a:ext cx="1045316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Runtime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Env.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0303E62-FF96-4312-AD40-C0B1F3FF3A5D}"/>
                </a:ext>
              </a:extLst>
            </p:cNvPr>
            <p:cNvSpPr/>
            <p:nvPr/>
          </p:nvSpPr>
          <p:spPr>
            <a:xfrm>
              <a:off x="7696260" y="261094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D40F399-F828-438C-BA5D-1DBF0A7CBA67}"/>
                </a:ext>
              </a:extLst>
            </p:cNvPr>
            <p:cNvSpPr/>
            <p:nvPr/>
          </p:nvSpPr>
          <p:spPr>
            <a:xfrm>
              <a:off x="7732024" y="3614341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result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FC1A8A5-68F5-4EEE-BFF5-DC9638A029A9}"/>
                </a:ext>
              </a:extLst>
            </p:cNvPr>
            <p:cNvSpPr/>
            <p:nvPr/>
          </p:nvSpPr>
          <p:spPr>
            <a:xfrm>
              <a:off x="7770578" y="297806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A30E538-1E5B-49C3-803F-3927924E0083}"/>
                </a:ext>
              </a:extLst>
            </p:cNvPr>
            <p:cNvCxnSpPr>
              <a:cxnSpLocks/>
              <a:stCxn id="39" idx="2"/>
              <a:endCxn id="36" idx="0"/>
            </p:cNvCxnSpPr>
            <p:nvPr/>
          </p:nvCxnSpPr>
          <p:spPr>
            <a:xfrm flipH="1">
              <a:off x="8267758" y="2344005"/>
              <a:ext cx="2" cy="2669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602C8C-2EE5-4014-942E-8309773636B0}"/>
                </a:ext>
              </a:extLst>
            </p:cNvPr>
            <p:cNvCxnSpPr>
              <a:cxnSpLocks/>
              <a:stCxn id="38" idx="2"/>
              <a:endCxn id="37" idx="0"/>
            </p:cNvCxnSpPr>
            <p:nvPr/>
          </p:nvCxnSpPr>
          <p:spPr>
            <a:xfrm>
              <a:off x="8267759" y="3375760"/>
              <a:ext cx="1" cy="238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83AE1A-4284-4D75-9088-28692555EFAA}"/>
                </a:ext>
              </a:extLst>
            </p:cNvPr>
            <p:cNvSpPr txBox="1"/>
            <p:nvPr/>
          </p:nvSpPr>
          <p:spPr>
            <a:xfrm>
              <a:off x="6598728" y="4288474"/>
              <a:ext cx="2088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shell or browser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72B44C8-FD5F-475D-AAF5-DC5D6E761615}"/>
              </a:ext>
            </a:extLst>
          </p:cNvPr>
          <p:cNvSpPr/>
          <p:nvPr/>
        </p:nvSpPr>
        <p:spPr>
          <a:xfrm>
            <a:off x="6848874" y="1872539"/>
            <a:ext cx="714189" cy="4714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Input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9FA419-1095-454E-B095-EAC7C454F48F}"/>
              </a:ext>
            </a:extLst>
          </p:cNvPr>
          <p:cNvCxnSpPr>
            <a:cxnSpLocks/>
          </p:cNvCxnSpPr>
          <p:nvPr/>
        </p:nvCxnSpPr>
        <p:spPr>
          <a:xfrm>
            <a:off x="6343862" y="13784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66A23F-38FD-4656-A63E-D34FD4C9D1BB}"/>
              </a:ext>
            </a:extLst>
          </p:cNvPr>
          <p:cNvCxnSpPr>
            <a:cxnSpLocks/>
          </p:cNvCxnSpPr>
          <p:nvPr/>
        </p:nvCxnSpPr>
        <p:spPr>
          <a:xfrm>
            <a:off x="3219662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925A00-40D0-405B-83BC-0ECFB483D27F}"/>
              </a:ext>
            </a:extLst>
          </p:cNvPr>
          <p:cNvGrpSpPr/>
          <p:nvPr/>
        </p:nvGrpSpPr>
        <p:grpSpPr>
          <a:xfrm>
            <a:off x="3581612" y="4100481"/>
            <a:ext cx="2455093" cy="1697452"/>
            <a:chOff x="3333749" y="3820699"/>
            <a:chExt cx="2455093" cy="16974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AAFF4B-8E1B-406D-B9DE-A611F9149776}"/>
                </a:ext>
              </a:extLst>
            </p:cNvPr>
            <p:cNvSpPr/>
            <p:nvPr/>
          </p:nvSpPr>
          <p:spPr>
            <a:xfrm>
              <a:off x="3333750" y="4648200"/>
              <a:ext cx="2455092" cy="869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2DCAB07-3110-4F19-81FD-B6D85FE0FBCB}"/>
                </a:ext>
              </a:extLst>
            </p:cNvPr>
            <p:cNvSpPr/>
            <p:nvPr/>
          </p:nvSpPr>
          <p:spPr>
            <a:xfrm>
              <a:off x="4414929" y="4126467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bytecode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55D4DCD-7458-4E77-AC16-8B80310181C3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>
              <a:off x="4947533" y="3820699"/>
              <a:ext cx="3132" cy="30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1BB20C-4703-4B84-A789-BD59F7878AE4}"/>
                </a:ext>
              </a:extLst>
            </p:cNvPr>
            <p:cNvSpPr txBox="1"/>
            <p:nvPr/>
          </p:nvSpPr>
          <p:spPr>
            <a:xfrm>
              <a:off x="3333749" y="4763870"/>
              <a:ext cx="2455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Interpreter or VM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55E707F-8A9B-47BD-B54A-236B39456B2B}"/>
                </a:ext>
              </a:extLst>
            </p:cNvPr>
            <p:cNvSpPr/>
            <p:nvPr/>
          </p:nvSpPr>
          <p:spPr>
            <a:xfrm>
              <a:off x="3509445" y="4050268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DF5A90-3B98-FEB1-02F9-59A0BAAC81D0}"/>
                  </a:ext>
                </a:extLst>
              </p14:cNvPr>
              <p14:cNvContentPartPr/>
              <p14:nvPr/>
            </p14:nvContentPartPr>
            <p14:xfrm>
              <a:off x="1648080" y="4120560"/>
              <a:ext cx="1150560" cy="783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DF5A90-3B98-FEB1-02F9-59A0BAAC8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8720" y="4111200"/>
                <a:ext cx="1169280" cy="80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6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2" grpId="0" animBg="1"/>
      <p:bldP spid="31" grpId="0" animBg="1"/>
      <p:bldP spid="39" grpId="0" animBg="1"/>
      <p:bldP spid="47" grpId="0" animBg="1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681073-B0BE-CF6D-FDD4-72858B6A2D5A}"/>
              </a:ext>
            </a:extLst>
          </p:cNvPr>
          <p:cNvGrpSpPr/>
          <p:nvPr/>
        </p:nvGrpSpPr>
        <p:grpSpPr>
          <a:xfrm>
            <a:off x="5410115" y="4685697"/>
            <a:ext cx="2077621" cy="2015898"/>
            <a:chOff x="5410115" y="4685697"/>
            <a:chExt cx="2077621" cy="201589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750BF56C-BB58-27A0-BA0E-E787014EC0FD}"/>
                </a:ext>
              </a:extLst>
            </p:cNvPr>
            <p:cNvSpPr/>
            <p:nvPr/>
          </p:nvSpPr>
          <p:spPr>
            <a:xfrm rot="1840274">
              <a:off x="5410115" y="4685697"/>
              <a:ext cx="2077621" cy="20158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375770-D37E-590D-92D6-A8A0DE53ED3B}"/>
                </a:ext>
              </a:extLst>
            </p:cNvPr>
            <p:cNvSpPr/>
            <p:nvPr/>
          </p:nvSpPr>
          <p:spPr>
            <a:xfrm>
              <a:off x="6676009" y="5920536"/>
              <a:ext cx="381740" cy="435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Compilers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Introduce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1B955-47A1-490A-AE10-8A0771C5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14805"/>
            <a:ext cx="8305800" cy="3088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98E509-D5FD-4CFA-A77F-3955D82B4675}"/>
              </a:ext>
            </a:extLst>
          </p:cNvPr>
          <p:cNvSpPr/>
          <p:nvPr/>
        </p:nvSpPr>
        <p:spPr>
          <a:xfrm>
            <a:off x="2108886" y="3379594"/>
            <a:ext cx="8140014" cy="119008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C8C8A-ABC7-3E16-3F0E-BC46C1A45897}"/>
              </a:ext>
            </a:extLst>
          </p:cNvPr>
          <p:cNvSpPr txBox="1"/>
          <p:nvPr/>
        </p:nvSpPr>
        <p:spPr>
          <a:xfrm>
            <a:off x="5589972" y="5100104"/>
            <a:ext cx="1717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Rely on </a:t>
            </a:r>
          </a:p>
          <a:p>
            <a:pPr algn="ctr"/>
            <a:r>
              <a:rPr lang="en-US" dirty="0"/>
              <a:t>scripting, </a:t>
            </a:r>
          </a:p>
          <a:p>
            <a:pPr algn="ctr"/>
            <a:r>
              <a:rPr lang="en-US" dirty="0"/>
              <a:t>skip compilation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7915C-B3E4-C0FF-3D2E-E86204E5B5BE}"/>
              </a:ext>
            </a:extLst>
          </p:cNvPr>
          <p:cNvSpPr txBox="1"/>
          <p:nvPr/>
        </p:nvSpPr>
        <p:spPr>
          <a:xfrm>
            <a:off x="7492753" y="1045473"/>
            <a:ext cx="290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Oxford languages dictionary</a:t>
            </a:r>
          </a:p>
        </p:txBody>
      </p:sp>
    </p:spTree>
    <p:extLst>
      <p:ext uri="{BB962C8B-B14F-4D97-AF65-F5344CB8AC3E}">
        <p14:creationId xmlns:p14="http://schemas.microsoft.com/office/powerpoint/2010/main" val="16410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Then Why Compile at All?!?!?!?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Introduce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7E73B-5565-4826-A36F-0146EDDA9632}"/>
              </a:ext>
            </a:extLst>
          </p:cNvPr>
          <p:cNvGrpSpPr/>
          <p:nvPr/>
        </p:nvGrpSpPr>
        <p:grpSpPr>
          <a:xfrm>
            <a:off x="4001790" y="1950496"/>
            <a:ext cx="4250310" cy="3560762"/>
            <a:chOff x="4809045" y="1752600"/>
            <a:chExt cx="4250310" cy="356076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0D1967F-9FA9-45F9-BF67-7D4D29864421}"/>
                </a:ext>
              </a:extLst>
            </p:cNvPr>
            <p:cNvSpPr/>
            <p:nvPr/>
          </p:nvSpPr>
          <p:spPr>
            <a:xfrm>
              <a:off x="4809045" y="1752600"/>
              <a:ext cx="4182555" cy="3560762"/>
            </a:xfrm>
            <a:prstGeom prst="roundRect">
              <a:avLst>
                <a:gd name="adj" fmla="val 360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7E5D60-54D6-4633-9295-D3AE65DCFE84}"/>
                </a:ext>
              </a:extLst>
            </p:cNvPr>
            <p:cNvSpPr txBox="1"/>
            <p:nvPr/>
          </p:nvSpPr>
          <p:spPr>
            <a:xfrm>
              <a:off x="4876800" y="1905000"/>
              <a:ext cx="41825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Commence Existential Crisis?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(y/n)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064402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Then Why Compile at All?!?!?!?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Introduce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6" y="4492101"/>
            <a:ext cx="3760470" cy="1846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  <a:p>
            <a:r>
              <a:rPr lang="en-US" dirty="0"/>
              <a:t>Allow some distance from the target language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7E73B-5565-4826-A36F-0146EDDA9632}"/>
              </a:ext>
            </a:extLst>
          </p:cNvPr>
          <p:cNvGrpSpPr/>
          <p:nvPr/>
        </p:nvGrpSpPr>
        <p:grpSpPr>
          <a:xfrm>
            <a:off x="7179998" y="1950496"/>
            <a:ext cx="4250310" cy="3560762"/>
            <a:chOff x="4809045" y="1752600"/>
            <a:chExt cx="4250310" cy="356076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0D1967F-9FA9-45F9-BF67-7D4D29864421}"/>
                </a:ext>
              </a:extLst>
            </p:cNvPr>
            <p:cNvSpPr/>
            <p:nvPr/>
          </p:nvSpPr>
          <p:spPr>
            <a:xfrm>
              <a:off x="4809045" y="1752600"/>
              <a:ext cx="4182555" cy="3560762"/>
            </a:xfrm>
            <a:prstGeom prst="roundRect">
              <a:avLst>
                <a:gd name="adj" fmla="val 360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7E5D60-54D6-4633-9295-D3AE65DCFE84}"/>
                </a:ext>
              </a:extLst>
            </p:cNvPr>
            <p:cNvSpPr txBox="1"/>
            <p:nvPr/>
          </p:nvSpPr>
          <p:spPr>
            <a:xfrm>
              <a:off x="4876800" y="1905000"/>
              <a:ext cx="41825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Commence Existential Crisis?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(y/n)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</p:txBody>
        </p:sp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10B80007-63AF-442D-A940-477C38307B50}"/>
              </a:ext>
            </a:extLst>
          </p:cNvPr>
          <p:cNvSpPr txBox="1">
            <a:spLocks/>
          </p:cNvSpPr>
          <p:nvPr/>
        </p:nvSpPr>
        <p:spPr>
          <a:xfrm>
            <a:off x="2738662" y="1416199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  <a:p>
            <a:r>
              <a:rPr lang="en-US" dirty="0"/>
              <a:t>Error checking: predict bugs before they strike</a:t>
            </a:r>
          </a:p>
          <a:p>
            <a:r>
              <a:rPr lang="en-US" dirty="0"/>
              <a:t>Optimization: generate better code statically</a:t>
            </a:r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FC7C01-75AB-1670-F048-0ACB100576C1}"/>
              </a:ext>
            </a:extLst>
          </p:cNvPr>
          <p:cNvGrpSpPr/>
          <p:nvPr/>
        </p:nvGrpSpPr>
        <p:grpSpPr>
          <a:xfrm>
            <a:off x="257225" y="1565884"/>
            <a:ext cx="2243510" cy="2260798"/>
            <a:chOff x="5232241" y="4548781"/>
            <a:chExt cx="2243510" cy="226079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9844EC7-E62D-B45B-6023-374F01FA5948}"/>
                </a:ext>
              </a:extLst>
            </p:cNvPr>
            <p:cNvSpPr/>
            <p:nvPr/>
          </p:nvSpPr>
          <p:spPr>
            <a:xfrm rot="1840274">
              <a:off x="5232241" y="4548781"/>
              <a:ext cx="2243510" cy="22607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155CF2-FACA-64F7-7E36-9525E2F88A82}"/>
                </a:ext>
              </a:extLst>
            </p:cNvPr>
            <p:cNvSpPr/>
            <p:nvPr/>
          </p:nvSpPr>
          <p:spPr>
            <a:xfrm>
              <a:off x="6667131" y="5871306"/>
              <a:ext cx="381740" cy="435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974673-DB17-63C0-C2D9-4BBC954BF4C1}"/>
              </a:ext>
            </a:extLst>
          </p:cNvPr>
          <p:cNvSpPr txBox="1"/>
          <p:nvPr/>
        </p:nvSpPr>
        <p:spPr>
          <a:xfrm>
            <a:off x="614956" y="2117207"/>
            <a:ext cx="1717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Rely on </a:t>
            </a:r>
          </a:p>
          <a:p>
            <a:pPr algn="ctr"/>
            <a:r>
              <a:rPr lang="en-US" dirty="0"/>
              <a:t>scripting, </a:t>
            </a:r>
          </a:p>
          <a:p>
            <a:pPr algn="ctr"/>
            <a:r>
              <a:rPr lang="en-US" dirty="0"/>
              <a:t>skip compilation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BFABCE-829E-52C3-3898-3D63198E601D}"/>
              </a:ext>
            </a:extLst>
          </p:cNvPr>
          <p:cNvGrpSpPr/>
          <p:nvPr/>
        </p:nvGrpSpPr>
        <p:grpSpPr>
          <a:xfrm>
            <a:off x="221175" y="4284879"/>
            <a:ext cx="2243510" cy="2260798"/>
            <a:chOff x="5232241" y="4548781"/>
            <a:chExt cx="2243510" cy="2260798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143847EA-7A7A-7D85-D096-690F245703D1}"/>
                </a:ext>
              </a:extLst>
            </p:cNvPr>
            <p:cNvSpPr/>
            <p:nvPr/>
          </p:nvSpPr>
          <p:spPr>
            <a:xfrm rot="1840274">
              <a:off x="5232241" y="4548781"/>
              <a:ext cx="2243510" cy="22607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08A528-FFF1-7B9C-2D8D-279C4EFF6B36}"/>
                </a:ext>
              </a:extLst>
            </p:cNvPr>
            <p:cNvSpPr/>
            <p:nvPr/>
          </p:nvSpPr>
          <p:spPr>
            <a:xfrm>
              <a:off x="6667131" y="5871306"/>
              <a:ext cx="381740" cy="435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F694142-6BFB-D001-BC9B-F090761661AD}"/>
              </a:ext>
            </a:extLst>
          </p:cNvPr>
          <p:cNvSpPr txBox="1"/>
          <p:nvPr/>
        </p:nvSpPr>
        <p:spPr>
          <a:xfrm>
            <a:off x="683184" y="5058626"/>
            <a:ext cx="139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Write target </a:t>
            </a:r>
          </a:p>
          <a:p>
            <a:pPr algn="ctr"/>
            <a:r>
              <a:rPr lang="en-US" dirty="0"/>
              <a:t>code directly</a:t>
            </a:r>
          </a:p>
        </p:txBody>
      </p:sp>
    </p:spTree>
    <p:extLst>
      <p:ext uri="{BB962C8B-B14F-4D97-AF65-F5344CB8AC3E}">
        <p14:creationId xmlns:p14="http://schemas.microsoft.com/office/powerpoint/2010/main" val="2120260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6="http://schemas.microsoft.com/office/drawing/2014/main" xmlns:p14="http://schemas.microsoft.com/office/powerpoint/2010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0" grpId="0"/>
      <p:bldP spid="7" grpId="0"/>
      <p:bldP spid="13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“Alternatives” to “Compilation”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0223E-BA3C-438D-9D57-4CDFB031D226}"/>
              </a:ext>
            </a:extLst>
          </p:cNvPr>
          <p:cNvSpPr txBox="1"/>
          <p:nvPr/>
        </p:nvSpPr>
        <p:spPr>
          <a:xfrm>
            <a:off x="1207956" y="121579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Compiling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E4D35-3D26-4728-816D-EE64F55C7D02}"/>
              </a:ext>
            </a:extLst>
          </p:cNvPr>
          <p:cNvSpPr txBox="1"/>
          <p:nvPr/>
        </p:nvSpPr>
        <p:spPr>
          <a:xfrm>
            <a:off x="7334518" y="1195320"/>
            <a:ext cx="101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Scripting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59C5C-2C20-43C1-9E5A-8BF2CE6C9B3A}"/>
              </a:ext>
            </a:extLst>
          </p:cNvPr>
          <p:cNvSpPr txBox="1"/>
          <p:nvPr/>
        </p:nvSpPr>
        <p:spPr>
          <a:xfrm>
            <a:off x="4331547" y="1202144"/>
            <a:ext cx="13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Interpreting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7FEA07-FC41-4C2A-8B58-F1D80C41BEE0}"/>
              </a:ext>
            </a:extLst>
          </p:cNvPr>
          <p:cNvSpPr/>
          <p:nvPr/>
        </p:nvSpPr>
        <p:spPr>
          <a:xfrm>
            <a:off x="1586662" y="1784448"/>
            <a:ext cx="1071471" cy="5676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FDDF51-EB38-46EA-93A2-8AA50144E50F}"/>
              </a:ext>
            </a:extLst>
          </p:cNvPr>
          <p:cNvGrpSpPr/>
          <p:nvPr/>
        </p:nvGrpSpPr>
        <p:grpSpPr>
          <a:xfrm>
            <a:off x="450296" y="2352054"/>
            <a:ext cx="2464566" cy="2473570"/>
            <a:chOff x="202434" y="2174630"/>
            <a:chExt cx="2464566" cy="24735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74894-6312-4AE7-8BD3-B75F93AF2CC7}"/>
                </a:ext>
              </a:extLst>
            </p:cNvPr>
            <p:cNvSpPr/>
            <p:nvPr/>
          </p:nvSpPr>
          <p:spPr>
            <a:xfrm>
              <a:off x="202434" y="2271734"/>
              <a:ext cx="2464566" cy="2376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368901-E715-453B-9ADC-C85D537E7D0D}"/>
                </a:ext>
              </a:extLst>
            </p:cNvPr>
            <p:cNvSpPr/>
            <p:nvPr/>
          </p:nvSpPr>
          <p:spPr>
            <a:xfrm>
              <a:off x="1303035" y="2428539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CB301B-EFE1-4FE3-AEB2-DFC2DA606267}"/>
                </a:ext>
              </a:extLst>
            </p:cNvPr>
            <p:cNvSpPr/>
            <p:nvPr/>
          </p:nvSpPr>
          <p:spPr>
            <a:xfrm>
              <a:off x="1382032" y="4114800"/>
              <a:ext cx="985003" cy="47146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Machine code gen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26E35A9-6E5F-4E1A-B531-1216104ADAB7}"/>
                </a:ext>
              </a:extLst>
            </p:cNvPr>
            <p:cNvSpPr/>
            <p:nvPr/>
          </p:nvSpPr>
          <p:spPr>
            <a:xfrm>
              <a:off x="1377353" y="2795659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2909ADB-903B-401F-92C3-0935F1D4705F}"/>
                </a:ext>
              </a:extLst>
            </p:cNvPr>
            <p:cNvSpPr/>
            <p:nvPr/>
          </p:nvSpPr>
          <p:spPr>
            <a:xfrm>
              <a:off x="1382032" y="3451538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3A1E61-3192-4602-8310-BAB8B9E15F74}"/>
                </a:ext>
              </a:extLst>
            </p:cNvPr>
            <p:cNvCxnSpPr>
              <a:cxnSpLocks/>
              <a:stCxn id="22" idx="2"/>
              <a:endCxn id="12" idx="0"/>
            </p:cNvCxnSpPr>
            <p:nvPr/>
          </p:nvCxnSpPr>
          <p:spPr>
            <a:xfrm flipH="1">
              <a:off x="1874533" y="2174630"/>
              <a:ext cx="3" cy="253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91DF315-17F9-4B26-A9C4-096A1EDCD09C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>
              <a:off x="1874534" y="3193356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6005423-1D6E-42CF-B79A-8C114311AE8E}"/>
                </a:ext>
              </a:extLst>
            </p:cNvPr>
            <p:cNvSpPr/>
            <p:nvPr/>
          </p:nvSpPr>
          <p:spPr>
            <a:xfrm>
              <a:off x="352869" y="3304282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97D53F-9D20-42C2-81D3-66BB8D3F5130}"/>
                </a:ext>
              </a:extLst>
            </p:cNvPr>
            <p:cNvCxnSpPr>
              <a:cxnSpLocks/>
              <a:stCxn id="21" idx="2"/>
              <a:endCxn id="15" idx="0"/>
            </p:cNvCxnSpPr>
            <p:nvPr/>
          </p:nvCxnSpPr>
          <p:spPr>
            <a:xfrm>
              <a:off x="1874534" y="3935397"/>
              <a:ext cx="0" cy="17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D3F340-4B26-4601-97F1-BC96C541FE18}"/>
              </a:ext>
            </a:extLst>
          </p:cNvPr>
          <p:cNvSpPr/>
          <p:nvPr/>
        </p:nvSpPr>
        <p:spPr>
          <a:xfrm>
            <a:off x="4659662" y="1818568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B18FFB-072B-478E-9602-3100EE3EA22C}"/>
              </a:ext>
            </a:extLst>
          </p:cNvPr>
          <p:cNvGrpSpPr/>
          <p:nvPr/>
        </p:nvGrpSpPr>
        <p:grpSpPr>
          <a:xfrm>
            <a:off x="3581611" y="2316670"/>
            <a:ext cx="2455074" cy="1880318"/>
            <a:chOff x="3333749" y="2093750"/>
            <a:chExt cx="2455074" cy="18803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1061DA-C0A3-44EA-A424-40D700F3D36B}"/>
                </a:ext>
              </a:extLst>
            </p:cNvPr>
            <p:cNvSpPr/>
            <p:nvPr/>
          </p:nvSpPr>
          <p:spPr>
            <a:xfrm>
              <a:off x="3333749" y="2250702"/>
              <a:ext cx="2455074" cy="17233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C6A9B26-9281-4E6D-90EF-569D2DD86C20}"/>
                </a:ext>
              </a:extLst>
            </p:cNvPr>
            <p:cNvSpPr/>
            <p:nvPr/>
          </p:nvSpPr>
          <p:spPr>
            <a:xfrm>
              <a:off x="4376037" y="237070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9B98F4-3D9E-4EAF-A0A8-178C731EC57B}"/>
                </a:ext>
              </a:extLst>
            </p:cNvPr>
            <p:cNvSpPr/>
            <p:nvPr/>
          </p:nvSpPr>
          <p:spPr>
            <a:xfrm>
              <a:off x="4450353" y="273782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89C1990-AEC2-49A6-83E6-ECFE980DB689}"/>
                </a:ext>
              </a:extLst>
            </p:cNvPr>
            <p:cNvSpPr/>
            <p:nvPr/>
          </p:nvSpPr>
          <p:spPr>
            <a:xfrm>
              <a:off x="4455032" y="3393702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E1D0643-93C5-44B0-B177-352F1A03D414}"/>
                </a:ext>
              </a:extLst>
            </p:cNvPr>
            <p:cNvCxnSpPr>
              <a:cxnSpLocks/>
              <a:stCxn id="31" idx="2"/>
              <a:endCxn id="27" idx="0"/>
            </p:cNvCxnSpPr>
            <p:nvPr/>
          </p:nvCxnSpPr>
          <p:spPr>
            <a:xfrm flipH="1">
              <a:off x="4947535" y="2093750"/>
              <a:ext cx="1" cy="276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5F8BC98-F0EA-4D85-97F7-F59880C0D82A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4947534" y="3135520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97FE6FF-D849-4088-B88C-6459698F2111}"/>
                </a:ext>
              </a:extLst>
            </p:cNvPr>
            <p:cNvSpPr/>
            <p:nvPr/>
          </p:nvSpPr>
          <p:spPr>
            <a:xfrm>
              <a:off x="3425873" y="2941646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77C074-BB71-4CC2-AC59-850E60C6CE92}"/>
              </a:ext>
            </a:extLst>
          </p:cNvPr>
          <p:cNvSpPr/>
          <p:nvPr/>
        </p:nvSpPr>
        <p:spPr>
          <a:xfrm>
            <a:off x="7979887" y="1845903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0A186-8FE5-41ED-9B28-F599CF9BFCDB}"/>
              </a:ext>
            </a:extLst>
          </p:cNvPr>
          <p:cNvGrpSpPr/>
          <p:nvPr/>
        </p:nvGrpSpPr>
        <p:grpSpPr>
          <a:xfrm>
            <a:off x="450296" y="4763690"/>
            <a:ext cx="2464566" cy="1643904"/>
            <a:chOff x="202434" y="4538497"/>
            <a:chExt cx="2464566" cy="16439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F42611-96C1-49C8-B816-0A5C815CF260}"/>
                </a:ext>
              </a:extLst>
            </p:cNvPr>
            <p:cNvSpPr/>
            <p:nvPr/>
          </p:nvSpPr>
          <p:spPr>
            <a:xfrm>
              <a:off x="202434" y="5308976"/>
              <a:ext cx="2464566" cy="873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80D2907-488D-4E27-B98B-2D10B35E67F5}"/>
                </a:ext>
              </a:extLst>
            </p:cNvPr>
            <p:cNvSpPr/>
            <p:nvPr/>
          </p:nvSpPr>
          <p:spPr>
            <a:xfrm>
              <a:off x="1338798" y="4779638"/>
              <a:ext cx="1071471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Machine code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35359C-5E1E-471B-8349-9BA1830F5BA0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1874534" y="4538497"/>
              <a:ext cx="0" cy="241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31AC88-2849-4CB0-A92B-9C71D0C33380}"/>
                </a:ext>
              </a:extLst>
            </p:cNvPr>
            <p:cNvSpPr txBox="1"/>
            <p:nvPr/>
          </p:nvSpPr>
          <p:spPr>
            <a:xfrm>
              <a:off x="328556" y="5424646"/>
              <a:ext cx="215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Minimal Platform</a:t>
              </a:r>
            </a:p>
            <a:p>
              <a:pPr algn="ctr"/>
              <a:r>
                <a:rPr lang="en-US" dirty="0"/>
                <a:t>e.g. OS or bare metal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4D4677-2112-4F82-B2D8-4E929A7DC793}"/>
                </a:ext>
              </a:extLst>
            </p:cNvPr>
            <p:cNvSpPr/>
            <p:nvPr/>
          </p:nvSpPr>
          <p:spPr>
            <a:xfrm>
              <a:off x="429069" y="4786334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C65D0C-EAA5-43E8-AF44-19741DE793DB}"/>
              </a:ext>
            </a:extLst>
          </p:cNvPr>
          <p:cNvGrpSpPr/>
          <p:nvPr/>
        </p:nvGrpSpPr>
        <p:grpSpPr>
          <a:xfrm>
            <a:off x="6608183" y="2344006"/>
            <a:ext cx="2555079" cy="2673547"/>
            <a:chOff x="6360320" y="2344005"/>
            <a:chExt cx="2555079" cy="26735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85A83A-DF67-4E7B-BDCD-C312BA2DD79E}"/>
                </a:ext>
              </a:extLst>
            </p:cNvPr>
            <p:cNvSpPr/>
            <p:nvPr/>
          </p:nvSpPr>
          <p:spPr>
            <a:xfrm>
              <a:off x="6360320" y="2485606"/>
              <a:ext cx="2555079" cy="25319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62129E-970A-4919-88A8-629C396E993C}"/>
                </a:ext>
              </a:extLst>
            </p:cNvPr>
            <p:cNvSpPr/>
            <p:nvPr/>
          </p:nvSpPr>
          <p:spPr>
            <a:xfrm>
              <a:off x="6446047" y="2694152"/>
              <a:ext cx="1045316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Runtime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Env.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0303E62-FF96-4312-AD40-C0B1F3FF3A5D}"/>
                </a:ext>
              </a:extLst>
            </p:cNvPr>
            <p:cNvSpPr/>
            <p:nvPr/>
          </p:nvSpPr>
          <p:spPr>
            <a:xfrm>
              <a:off x="7696260" y="261094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D40F399-F828-438C-BA5D-1DBF0A7CBA67}"/>
                </a:ext>
              </a:extLst>
            </p:cNvPr>
            <p:cNvSpPr/>
            <p:nvPr/>
          </p:nvSpPr>
          <p:spPr>
            <a:xfrm>
              <a:off x="7732024" y="3614341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result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FC1A8A5-68F5-4EEE-BFF5-DC9638A029A9}"/>
                </a:ext>
              </a:extLst>
            </p:cNvPr>
            <p:cNvSpPr/>
            <p:nvPr/>
          </p:nvSpPr>
          <p:spPr>
            <a:xfrm>
              <a:off x="7770578" y="297806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A30E538-1E5B-49C3-803F-3927924E0083}"/>
                </a:ext>
              </a:extLst>
            </p:cNvPr>
            <p:cNvCxnSpPr>
              <a:cxnSpLocks/>
              <a:stCxn id="39" idx="2"/>
              <a:endCxn id="36" idx="0"/>
            </p:cNvCxnSpPr>
            <p:nvPr/>
          </p:nvCxnSpPr>
          <p:spPr>
            <a:xfrm flipH="1">
              <a:off x="8267758" y="2344005"/>
              <a:ext cx="2" cy="2669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602C8C-2EE5-4014-942E-8309773636B0}"/>
                </a:ext>
              </a:extLst>
            </p:cNvPr>
            <p:cNvCxnSpPr>
              <a:cxnSpLocks/>
              <a:stCxn id="38" idx="2"/>
              <a:endCxn id="37" idx="0"/>
            </p:cNvCxnSpPr>
            <p:nvPr/>
          </p:nvCxnSpPr>
          <p:spPr>
            <a:xfrm>
              <a:off x="8267759" y="3375760"/>
              <a:ext cx="1" cy="238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83AE1A-4284-4D75-9088-28692555EFAA}"/>
                </a:ext>
              </a:extLst>
            </p:cNvPr>
            <p:cNvSpPr txBox="1"/>
            <p:nvPr/>
          </p:nvSpPr>
          <p:spPr>
            <a:xfrm>
              <a:off x="6598728" y="4288474"/>
              <a:ext cx="2088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shell or browser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72B44C8-FD5F-475D-AAF5-DC5D6E761615}"/>
              </a:ext>
            </a:extLst>
          </p:cNvPr>
          <p:cNvSpPr/>
          <p:nvPr/>
        </p:nvSpPr>
        <p:spPr>
          <a:xfrm>
            <a:off x="6848874" y="1872539"/>
            <a:ext cx="714189" cy="4714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Input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9FA419-1095-454E-B095-EAC7C454F48F}"/>
              </a:ext>
            </a:extLst>
          </p:cNvPr>
          <p:cNvCxnSpPr>
            <a:cxnSpLocks/>
          </p:cNvCxnSpPr>
          <p:nvPr/>
        </p:nvCxnSpPr>
        <p:spPr>
          <a:xfrm>
            <a:off x="6343862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66A23F-38FD-4656-A63E-D34FD4C9D1BB}"/>
              </a:ext>
            </a:extLst>
          </p:cNvPr>
          <p:cNvCxnSpPr>
            <a:cxnSpLocks/>
          </p:cNvCxnSpPr>
          <p:nvPr/>
        </p:nvCxnSpPr>
        <p:spPr>
          <a:xfrm>
            <a:off x="3219662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925A00-40D0-405B-83BC-0ECFB483D27F}"/>
              </a:ext>
            </a:extLst>
          </p:cNvPr>
          <p:cNvGrpSpPr/>
          <p:nvPr/>
        </p:nvGrpSpPr>
        <p:grpSpPr>
          <a:xfrm>
            <a:off x="3581612" y="4100481"/>
            <a:ext cx="2455093" cy="1697452"/>
            <a:chOff x="3333749" y="3820699"/>
            <a:chExt cx="2455093" cy="16974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AAFF4B-8E1B-406D-B9DE-A611F9149776}"/>
                </a:ext>
              </a:extLst>
            </p:cNvPr>
            <p:cNvSpPr/>
            <p:nvPr/>
          </p:nvSpPr>
          <p:spPr>
            <a:xfrm>
              <a:off x="3333750" y="4648200"/>
              <a:ext cx="2455092" cy="869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2DCAB07-3110-4F19-81FD-B6D85FE0FBCB}"/>
                </a:ext>
              </a:extLst>
            </p:cNvPr>
            <p:cNvSpPr/>
            <p:nvPr/>
          </p:nvSpPr>
          <p:spPr>
            <a:xfrm>
              <a:off x="4414929" y="4126467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bytecode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55D4DCD-7458-4E77-AC16-8B80310181C3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>
              <a:off x="4947533" y="3820699"/>
              <a:ext cx="3132" cy="30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1BB20C-4703-4B84-A789-BD59F7878AE4}"/>
                </a:ext>
              </a:extLst>
            </p:cNvPr>
            <p:cNvSpPr txBox="1"/>
            <p:nvPr/>
          </p:nvSpPr>
          <p:spPr>
            <a:xfrm>
              <a:off x="3333749" y="4763870"/>
              <a:ext cx="2455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Interpreter or VM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55E707F-8A9B-47BD-B54A-236B39456B2B}"/>
                </a:ext>
              </a:extLst>
            </p:cNvPr>
            <p:cNvSpPr/>
            <p:nvPr/>
          </p:nvSpPr>
          <p:spPr>
            <a:xfrm>
              <a:off x="3509445" y="4050268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5D26E-93DD-01DE-6948-4BBDB536630E}"/>
              </a:ext>
            </a:extLst>
          </p:cNvPr>
          <p:cNvGrpSpPr/>
          <p:nvPr/>
        </p:nvGrpSpPr>
        <p:grpSpPr>
          <a:xfrm>
            <a:off x="9408820" y="1872539"/>
            <a:ext cx="2464566" cy="1402763"/>
            <a:chOff x="202434" y="4779638"/>
            <a:chExt cx="2464566" cy="14027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A9EAAA-3DCB-DAE3-5B0C-F2990E20BC71}"/>
                </a:ext>
              </a:extLst>
            </p:cNvPr>
            <p:cNvSpPr/>
            <p:nvPr/>
          </p:nvSpPr>
          <p:spPr>
            <a:xfrm>
              <a:off x="202434" y="5308976"/>
              <a:ext cx="2464566" cy="873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B4AB7DC-EFF0-2C12-35E0-3CE648AAD0F7}"/>
                </a:ext>
              </a:extLst>
            </p:cNvPr>
            <p:cNvSpPr/>
            <p:nvPr/>
          </p:nvSpPr>
          <p:spPr>
            <a:xfrm>
              <a:off x="1338798" y="4779638"/>
              <a:ext cx="1071471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Machine code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882E90-6460-30AC-9739-9DC2482F31E7}"/>
                </a:ext>
              </a:extLst>
            </p:cNvPr>
            <p:cNvSpPr txBox="1"/>
            <p:nvPr/>
          </p:nvSpPr>
          <p:spPr>
            <a:xfrm>
              <a:off x="328556" y="5424646"/>
              <a:ext cx="215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Minimal Platform</a:t>
              </a:r>
            </a:p>
            <a:p>
              <a:pPr algn="ctr"/>
              <a:r>
                <a:rPr lang="en-US" dirty="0"/>
                <a:t>e.g. OS or bare metal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45869237-899D-3786-26F5-C6D74B08AA62}"/>
                </a:ext>
              </a:extLst>
            </p:cNvPr>
            <p:cNvSpPr/>
            <p:nvPr/>
          </p:nvSpPr>
          <p:spPr>
            <a:xfrm>
              <a:off x="429069" y="4786334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E2FC9B5-0E77-7E95-BD2C-8281F3E0831B}"/>
              </a:ext>
            </a:extLst>
          </p:cNvPr>
          <p:cNvSpPr txBox="1"/>
          <p:nvPr/>
        </p:nvSpPr>
        <p:spPr>
          <a:xfrm>
            <a:off x="9614214" y="1273536"/>
            <a:ext cx="202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Writing target code</a:t>
            </a:r>
            <a:endParaRPr lang="en-US" b="1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3E737C-20BC-3666-3CEE-8013D350FABA}"/>
              </a:ext>
            </a:extLst>
          </p:cNvPr>
          <p:cNvCxnSpPr>
            <a:cxnSpLocks/>
          </p:cNvCxnSpPr>
          <p:nvPr/>
        </p:nvCxnSpPr>
        <p:spPr>
          <a:xfrm>
            <a:off x="9283850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DDAF578-92C5-C34B-0823-59347627BEA8}"/>
              </a:ext>
            </a:extLst>
          </p:cNvPr>
          <p:cNvSpPr/>
          <p:nvPr/>
        </p:nvSpPr>
        <p:spPr>
          <a:xfrm>
            <a:off x="7739226" y="5204308"/>
            <a:ext cx="3161611" cy="749449"/>
          </a:xfrm>
          <a:prstGeom prst="rect">
            <a:avLst/>
          </a:prstGeom>
          <a:solidFill>
            <a:srgbClr val="FFA48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Limitations that make large system building impractical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FC115A-1C10-A5B6-9F6C-AB1221D787FA}"/>
              </a:ext>
            </a:extLst>
          </p:cNvPr>
          <p:cNvSpPr/>
          <p:nvPr/>
        </p:nvSpPr>
        <p:spPr>
          <a:xfrm>
            <a:off x="3417610" y="5949967"/>
            <a:ext cx="2810006" cy="406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really an alternative</a:t>
            </a:r>
          </a:p>
        </p:txBody>
      </p:sp>
    </p:spTree>
    <p:extLst>
      <p:ext uri="{BB962C8B-B14F-4D97-AF65-F5344CB8AC3E}">
        <p14:creationId xmlns:p14="http://schemas.microsoft.com/office/powerpoint/2010/main" val="10917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19 Solution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Parameters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6514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Wider View of Compilation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398591" y="1600201"/>
            <a:ext cx="5757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Our definition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“A translator from source code to target code”</a:t>
            </a:r>
          </a:p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May alter the source language for tractability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May  (or may not!) manipulate the target runtime for a variety of purposes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1D4E8-09B7-D50E-9838-AD7232FED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17" y="1863911"/>
            <a:ext cx="4326692" cy="29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 Semantic Gap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8EE326-39D1-4340-A84F-518E3698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36" y="1600201"/>
            <a:ext cx="11007526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Difference between the specification in IR and executable</a:t>
            </a:r>
          </a:p>
          <a:p>
            <a:r>
              <a:rPr lang="en-US" sz="2400" dirty="0"/>
              <a:t>Usually means shedding abstractions to concretize runnable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pic>
        <p:nvPicPr>
          <p:cNvPr id="17" name="Picture 2" descr="Image result for mind the gap">
            <a:extLst>
              <a:ext uri="{FF2B5EF4-FFF2-40B4-BE49-F238E27FC236}">
                <a16:creationId xmlns:a16="http://schemas.microsoft.com/office/drawing/2014/main" id="{A44F8997-1230-48FC-B87D-8237E556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17" y="4882796"/>
            <a:ext cx="1877540" cy="132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F10DA2-B0CC-4C1A-AC3A-0D6FD4386AB1}"/>
              </a:ext>
            </a:extLst>
          </p:cNvPr>
          <p:cNvSpPr txBox="1"/>
          <p:nvPr/>
        </p:nvSpPr>
        <p:spPr>
          <a:xfrm>
            <a:off x="5649753" y="3583590"/>
            <a:ext cx="161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Intermediate</a:t>
            </a:r>
          </a:p>
          <a:p>
            <a:pPr algn="ctr"/>
            <a:r>
              <a:rPr lang="en-US" dirty="0"/>
              <a:t>Representation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B0369-EFD5-4F04-B683-F9A5FA4049AD}"/>
              </a:ext>
            </a:extLst>
          </p:cNvPr>
          <p:cNvSpPr txBox="1"/>
          <p:nvPr/>
        </p:nvSpPr>
        <p:spPr>
          <a:xfrm>
            <a:off x="9041078" y="3712544"/>
            <a:ext cx="130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Code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F172228-C25D-475C-A4BE-BF190C57751B}"/>
              </a:ext>
            </a:extLst>
          </p:cNvPr>
          <p:cNvSpPr/>
          <p:nvPr/>
        </p:nvSpPr>
        <p:spPr>
          <a:xfrm>
            <a:off x="7241146" y="3277077"/>
            <a:ext cx="1877540" cy="477356"/>
          </a:xfrm>
          <a:custGeom>
            <a:avLst/>
            <a:gdLst>
              <a:gd name="connsiteX0" fmla="*/ 0 w 2497015"/>
              <a:gd name="connsiteY0" fmla="*/ 785474 h 808920"/>
              <a:gd name="connsiteX1" fmla="*/ 1207477 w 2497015"/>
              <a:gd name="connsiteY1" fmla="*/ 28 h 808920"/>
              <a:gd name="connsiteX2" fmla="*/ 2497015 w 2497015"/>
              <a:gd name="connsiteY2" fmla="*/ 808920 h 80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015" h="808920">
                <a:moveTo>
                  <a:pt x="0" y="785474"/>
                </a:moveTo>
                <a:cubicBezTo>
                  <a:pt x="395654" y="390797"/>
                  <a:pt x="791308" y="-3880"/>
                  <a:pt x="1207477" y="28"/>
                </a:cubicBezTo>
                <a:cubicBezTo>
                  <a:pt x="1623646" y="3936"/>
                  <a:pt x="2060330" y="406428"/>
                  <a:pt x="2497015" y="80892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990D2-C2C7-44AC-8170-F6D698E401AB}"/>
              </a:ext>
            </a:extLst>
          </p:cNvPr>
          <p:cNvSpPr txBox="1"/>
          <p:nvPr/>
        </p:nvSpPr>
        <p:spPr>
          <a:xfrm>
            <a:off x="2976239" y="3574044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Code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6ECF3C-AC41-4498-A924-4993CE5D1A12}"/>
              </a:ext>
            </a:extLst>
          </p:cNvPr>
          <p:cNvSpPr/>
          <p:nvPr/>
        </p:nvSpPr>
        <p:spPr>
          <a:xfrm>
            <a:off x="4177672" y="3277077"/>
            <a:ext cx="1495531" cy="371050"/>
          </a:xfrm>
          <a:custGeom>
            <a:avLst/>
            <a:gdLst>
              <a:gd name="connsiteX0" fmla="*/ 0 w 2497015"/>
              <a:gd name="connsiteY0" fmla="*/ 785474 h 808920"/>
              <a:gd name="connsiteX1" fmla="*/ 1207477 w 2497015"/>
              <a:gd name="connsiteY1" fmla="*/ 28 h 808920"/>
              <a:gd name="connsiteX2" fmla="*/ 2497015 w 2497015"/>
              <a:gd name="connsiteY2" fmla="*/ 808920 h 80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015" h="808920">
                <a:moveTo>
                  <a:pt x="0" y="785474"/>
                </a:moveTo>
                <a:cubicBezTo>
                  <a:pt x="395654" y="390797"/>
                  <a:pt x="791308" y="-3880"/>
                  <a:pt x="1207477" y="28"/>
                </a:cubicBezTo>
                <a:cubicBezTo>
                  <a:pt x="1623646" y="3936"/>
                  <a:pt x="2060330" y="406428"/>
                  <a:pt x="2497015" y="80892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153BD-7C49-4A33-8CD0-3AC3A951E0EC}"/>
              </a:ext>
            </a:extLst>
          </p:cNvPr>
          <p:cNvSpPr txBox="1"/>
          <p:nvPr/>
        </p:nvSpPr>
        <p:spPr>
          <a:xfrm>
            <a:off x="4012559" y="2862225"/>
            <a:ext cx="182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“raise” / abstract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58E42-54EA-4A39-BC24-F24A5ACC69F1}"/>
              </a:ext>
            </a:extLst>
          </p:cNvPr>
          <p:cNvSpPr txBox="1"/>
          <p:nvPr/>
        </p:nvSpPr>
        <p:spPr>
          <a:xfrm>
            <a:off x="7279525" y="2862225"/>
            <a:ext cx="207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“lower” / concretize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A21C50-8DE2-44A4-A5DB-8F1FD074FE8B}"/>
              </a:ext>
            </a:extLst>
          </p:cNvPr>
          <p:cNvCxnSpPr>
            <a:cxnSpLocks/>
          </p:cNvCxnSpPr>
          <p:nvPr/>
        </p:nvCxnSpPr>
        <p:spPr>
          <a:xfrm flipH="1" flipV="1">
            <a:off x="5085559" y="3906755"/>
            <a:ext cx="858109" cy="1032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D37202-F27D-4281-928E-DC471E977718}"/>
              </a:ext>
            </a:extLst>
          </p:cNvPr>
          <p:cNvCxnSpPr>
            <a:cxnSpLocks/>
          </p:cNvCxnSpPr>
          <p:nvPr/>
        </p:nvCxnSpPr>
        <p:spPr>
          <a:xfrm flipV="1">
            <a:off x="7041453" y="3800527"/>
            <a:ext cx="788962" cy="1082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17943"/>
      </p:ext>
    </p:extLst>
  </p:cSld>
  <p:clrMapOvr>
    <a:masterClrMapping/>
  </p:clrMapOvr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776"/>
            <a:ext cx="1219200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Bridging the Semantic Gap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tree, valley, ravine&#10;&#10;Description automatically generated">
            <a:extLst>
              <a:ext uri="{FF2B5EF4-FFF2-40B4-BE49-F238E27FC236}">
                <a16:creationId xmlns:a16="http://schemas.microsoft.com/office/drawing/2014/main" id="{8852AF2D-B716-4DFD-9264-707F04FBC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9"/>
          <a:stretch/>
        </p:blipFill>
        <p:spPr>
          <a:xfrm>
            <a:off x="6274787" y="2379538"/>
            <a:ext cx="3051452" cy="2530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4806B-E61F-49DC-AF2D-943E50D23B4A}"/>
              </a:ext>
            </a:extLst>
          </p:cNvPr>
          <p:cNvSpPr txBox="1"/>
          <p:nvPr/>
        </p:nvSpPr>
        <p:spPr>
          <a:xfrm>
            <a:off x="6447759" y="3772065"/>
            <a:ext cx="55661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bIns="0" rtlCol="0">
            <a:spAutoFit/>
          </a:bodyPr>
          <a:lstStyle/>
          <a:p>
            <a:pPr algn="ctr"/>
            <a:r>
              <a:rPr lang="en-US" sz="1400" dirty="0"/>
              <a:t>Source </a:t>
            </a:r>
          </a:p>
          <a:p>
            <a:pPr algn="ctr"/>
            <a:r>
              <a:rPr lang="en-US" sz="1400" dirty="0"/>
              <a:t>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6CF2F-D455-4BBE-B525-9977F02BC161}"/>
              </a:ext>
            </a:extLst>
          </p:cNvPr>
          <p:cNvSpPr txBox="1"/>
          <p:nvPr/>
        </p:nvSpPr>
        <p:spPr>
          <a:xfrm>
            <a:off x="8625260" y="3744876"/>
            <a:ext cx="645564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bIns="0" rtlCol="0">
            <a:spAutoFit/>
          </a:bodyPr>
          <a:lstStyle/>
          <a:p>
            <a:pPr algn="ctr"/>
            <a:r>
              <a:rPr lang="en-US" sz="1400" dirty="0"/>
              <a:t>Target </a:t>
            </a:r>
          </a:p>
          <a:p>
            <a:pPr algn="ctr"/>
            <a:r>
              <a:rPr lang="en-US" sz="1400" dirty="0"/>
              <a:t>code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6F70E49-A163-4C9E-98D0-AB67D3137209}"/>
              </a:ext>
            </a:extLst>
          </p:cNvPr>
          <p:cNvSpPr/>
          <p:nvPr/>
        </p:nvSpPr>
        <p:spPr>
          <a:xfrm>
            <a:off x="7530842" y="3000828"/>
            <a:ext cx="767629" cy="120073"/>
          </a:xfrm>
          <a:custGeom>
            <a:avLst/>
            <a:gdLst>
              <a:gd name="connsiteX0" fmla="*/ 0 w 729673"/>
              <a:gd name="connsiteY0" fmla="*/ 46182 h 277444"/>
              <a:gd name="connsiteX1" fmla="*/ 360218 w 729673"/>
              <a:gd name="connsiteY1" fmla="*/ 277091 h 277444"/>
              <a:gd name="connsiteX2" fmla="*/ 729673 w 729673"/>
              <a:gd name="connsiteY2" fmla="*/ 0 h 2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673" h="277444">
                <a:moveTo>
                  <a:pt x="0" y="46182"/>
                </a:moveTo>
                <a:cubicBezTo>
                  <a:pt x="119303" y="165485"/>
                  <a:pt x="238606" y="284788"/>
                  <a:pt x="360218" y="277091"/>
                </a:cubicBezTo>
                <a:cubicBezTo>
                  <a:pt x="481830" y="269394"/>
                  <a:pt x="605751" y="134697"/>
                  <a:pt x="729673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55A0EA-F793-4534-9A85-FD2ACAB88946}"/>
              </a:ext>
            </a:extLst>
          </p:cNvPr>
          <p:cNvCxnSpPr>
            <a:cxnSpLocks/>
          </p:cNvCxnSpPr>
          <p:nvPr/>
        </p:nvCxnSpPr>
        <p:spPr>
          <a:xfrm flipH="1">
            <a:off x="7895678" y="1631401"/>
            <a:ext cx="364837" cy="1358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F8154C-244A-4F93-ADFD-91D6B057D821}"/>
              </a:ext>
            </a:extLst>
          </p:cNvPr>
          <p:cNvSpPr txBox="1"/>
          <p:nvPr/>
        </p:nvSpPr>
        <p:spPr>
          <a:xfrm>
            <a:off x="8201722" y="1412177"/>
            <a:ext cx="13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Compilation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867705-DD6F-469F-8289-B09A7DF36C50}"/>
              </a:ext>
            </a:extLst>
          </p:cNvPr>
          <p:cNvSpPr/>
          <p:nvPr/>
        </p:nvSpPr>
        <p:spPr>
          <a:xfrm rot="10800000">
            <a:off x="7895678" y="4221930"/>
            <a:ext cx="1016000" cy="563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6A7E5E-2DC7-4812-AD9A-9E7E1E3D506C}"/>
              </a:ext>
            </a:extLst>
          </p:cNvPr>
          <p:cNvCxnSpPr/>
          <p:nvPr/>
        </p:nvCxnSpPr>
        <p:spPr>
          <a:xfrm flipH="1" flipV="1">
            <a:off x="8478879" y="4743893"/>
            <a:ext cx="426720" cy="89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F6E16F-C2B9-47AC-A091-D67EE7B0D40F}"/>
              </a:ext>
            </a:extLst>
          </p:cNvPr>
          <p:cNvSpPr txBox="1"/>
          <p:nvPr/>
        </p:nvSpPr>
        <p:spPr>
          <a:xfrm>
            <a:off x="8844253" y="546786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Interpretation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3EFD089-A744-461E-A3A9-FC22A7FD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1309251"/>
            <a:ext cx="5015441" cy="5267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need code that is…</a:t>
            </a:r>
          </a:p>
          <a:p>
            <a:r>
              <a:rPr lang="en-US" dirty="0"/>
              <a:t>Easy for humans to understand </a:t>
            </a:r>
          </a:p>
          <a:p>
            <a:r>
              <a:rPr lang="en-US" dirty="0"/>
              <a:t>Easy for computers to run</a:t>
            </a:r>
          </a:p>
          <a:p>
            <a:pPr marL="0" indent="0">
              <a:buNone/>
            </a:pPr>
            <a:r>
              <a:rPr lang="en-US" b="1" dirty="0"/>
              <a:t>There are various approaches to span this divide</a:t>
            </a:r>
            <a:endParaRPr lang="en-US" dirty="0"/>
          </a:p>
          <a:p>
            <a:r>
              <a:rPr lang="en-US" dirty="0"/>
              <a:t>Build a translator (compiler)</a:t>
            </a:r>
          </a:p>
          <a:p>
            <a:r>
              <a:rPr lang="en-US" dirty="0"/>
              <a:t>Move the target (interpreter)</a:t>
            </a:r>
          </a:p>
        </p:txBody>
      </p:sp>
    </p:spTree>
    <p:extLst>
      <p:ext uri="{BB962C8B-B14F-4D97-AF65-F5344CB8AC3E}">
        <p14:creationId xmlns:p14="http://schemas.microsoft.com/office/powerpoint/2010/main" val="24088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 animBg="1"/>
      <p:bldP spid="17" grpId="0"/>
    </p:bldLst>
  </p:timing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Target Platforms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8EE326-39D1-4340-A84F-518E3698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59" y="1582446"/>
            <a:ext cx="473276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Static workload depends on the platform we target</a:t>
            </a:r>
          </a:p>
          <a:p>
            <a:r>
              <a:rPr lang="en-US" dirty="0"/>
              <a:t>Real hardware</a:t>
            </a:r>
          </a:p>
          <a:p>
            <a:r>
              <a:rPr lang="en-US" dirty="0"/>
              <a:t>Virtual hardware</a:t>
            </a:r>
          </a:p>
          <a:p>
            <a:r>
              <a:rPr lang="en-US" dirty="0"/>
              <a:t>Shell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How To Build an Oil Platform in Minecraft (CREATIVE BUILDING) [Oil rig] - YouTube">
            <a:extLst>
              <a:ext uri="{FF2B5EF4-FFF2-40B4-BE49-F238E27FC236}">
                <a16:creationId xmlns:a16="http://schemas.microsoft.com/office/drawing/2014/main" id="{B7A402B2-3B36-4A86-B235-29216A6F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79" y="2411573"/>
            <a:ext cx="3876484" cy="21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7D121-AB39-4E2B-B4C8-71A6BD4B2958}"/>
              </a:ext>
            </a:extLst>
          </p:cNvPr>
          <p:cNvSpPr txBox="1"/>
          <p:nvPr/>
        </p:nvSpPr>
        <p:spPr>
          <a:xfrm>
            <a:off x="7520959" y="4682069"/>
            <a:ext cx="16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It’s a platform!</a:t>
            </a:r>
          </a:p>
        </p:txBody>
      </p:sp>
    </p:spTree>
    <p:extLst>
      <p:ext uri="{BB962C8B-B14F-4D97-AF65-F5344CB8AC3E}">
        <p14:creationId xmlns:p14="http://schemas.microsoft.com/office/powerpoint/2010/main" val="3228918342"/>
      </p:ext>
    </p:extLst>
  </p:cSld>
  <p:clrMapOvr>
    <a:masterClrMapping/>
  </p:clrMapOvr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Heavyweight Runtimes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215285" y="1600201"/>
            <a:ext cx="48807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Interpreted languages often relegate a lot of work to their runtime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Why?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6" name="Picture 2" descr="Man Carries A Stack Of Heavy Rocks Stock Photo - Download Image Now -  Over-Burdened, Struggle, Emotional Stress - iStock">
            <a:extLst>
              <a:ext uri="{FF2B5EF4-FFF2-40B4-BE49-F238E27FC236}">
                <a16:creationId xmlns:a16="http://schemas.microsoft.com/office/drawing/2014/main" id="{596EC209-E6CE-E02D-7AE7-6C869A4B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62" y="1686862"/>
            <a:ext cx="3648642" cy="44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B75D81-A8BB-EF8E-A271-18014A169DC2}"/>
              </a:ext>
            </a:extLst>
          </p:cNvPr>
          <p:cNvSpPr txBox="1"/>
          <p:nvPr/>
        </p:nvSpPr>
        <p:spPr>
          <a:xfrm>
            <a:off x="7952645" y="5024804"/>
            <a:ext cx="9808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24656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Bytecode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6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92AF5-532C-45C2-B03A-3A9AB7C8CE05}"/>
              </a:ext>
            </a:extLst>
          </p:cNvPr>
          <p:cNvSpPr txBox="1">
            <a:spLocks/>
          </p:cNvSpPr>
          <p:nvPr/>
        </p:nvSpPr>
        <p:spPr>
          <a:xfrm>
            <a:off x="749466" y="2012949"/>
            <a:ext cx="60660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An executable format that doesn’t target hardware!</a:t>
            </a:r>
          </a:p>
          <a:p>
            <a:pPr marL="0" indent="0">
              <a:buNone/>
              <a:defRPr/>
            </a:pPr>
            <a:endParaRPr lang="en-US" b="1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6" name="Picture 2" descr="Pac-Man Silhouette Light, Arcade1UP - Walmart.com">
            <a:extLst>
              <a:ext uri="{FF2B5EF4-FFF2-40B4-BE49-F238E27FC236}">
                <a16:creationId xmlns:a16="http://schemas.microsoft.com/office/drawing/2014/main" id="{34DFA1E8-3DAB-82A0-4E06-D6A9B090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055" y="2370532"/>
            <a:ext cx="1699490" cy="16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F8CD49-2B36-E3D4-BCA8-B43422B7E0DF}"/>
              </a:ext>
            </a:extLst>
          </p:cNvPr>
          <p:cNvSpPr/>
          <p:nvPr/>
        </p:nvSpPr>
        <p:spPr>
          <a:xfrm>
            <a:off x="9702799" y="3297191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309C54-3A9C-8AB3-3D9B-3E8F5F538882}"/>
              </a:ext>
            </a:extLst>
          </p:cNvPr>
          <p:cNvSpPr/>
          <p:nvPr/>
        </p:nvSpPr>
        <p:spPr>
          <a:xfrm>
            <a:off x="10068841" y="3295766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F3647E-4EEE-5A09-42B2-790A5828DFFC}"/>
              </a:ext>
            </a:extLst>
          </p:cNvPr>
          <p:cNvSpPr/>
          <p:nvPr/>
        </p:nvSpPr>
        <p:spPr>
          <a:xfrm>
            <a:off x="10434883" y="3294341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DA68C6-31E6-B1E5-13AB-65ED061F1FFE}"/>
              </a:ext>
            </a:extLst>
          </p:cNvPr>
          <p:cNvSpPr/>
          <p:nvPr/>
        </p:nvSpPr>
        <p:spPr>
          <a:xfrm>
            <a:off x="10800925" y="3292916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4E295E-4FA0-6F7F-D290-DC5306AE2987}"/>
              </a:ext>
            </a:extLst>
          </p:cNvPr>
          <p:cNvSpPr/>
          <p:nvPr/>
        </p:nvSpPr>
        <p:spPr>
          <a:xfrm>
            <a:off x="11166967" y="3291491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879E4-6566-986A-448A-D8B8CD4CCE4A}"/>
              </a:ext>
            </a:extLst>
          </p:cNvPr>
          <p:cNvSpPr txBox="1"/>
          <p:nvPr/>
        </p:nvSpPr>
        <p:spPr>
          <a:xfrm>
            <a:off x="8255237" y="2302164"/>
            <a:ext cx="12152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Interpreter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9A6AB-59C0-B9C9-9528-6F8BF30E827B}"/>
              </a:ext>
            </a:extLst>
          </p:cNvPr>
          <p:cNvSpPr txBox="1"/>
          <p:nvPr/>
        </p:nvSpPr>
        <p:spPr>
          <a:xfrm>
            <a:off x="9906447" y="2474942"/>
            <a:ext cx="12865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Bytecode</a:t>
            </a:r>
          </a:p>
          <a:p>
            <a:pPr algn="ctr"/>
            <a:r>
              <a:rPr lang="en-US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795065309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Mediation Means Checking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215285" y="1600201"/>
            <a:ext cx="48807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Many safety checks cannot be done until runtime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C1904-DD70-4149-8DC0-7F221E7B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91" y="2124636"/>
            <a:ext cx="3073457" cy="2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7630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Virtual Machines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215285" y="2873194"/>
            <a:ext cx="4880715" cy="186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Provide a runtime environment for the abstract instruction set!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074" name="Picture 2" descr="Virtualization - Synivate">
            <a:extLst>
              <a:ext uri="{FF2B5EF4-FFF2-40B4-BE49-F238E27FC236}">
                <a16:creationId xmlns:a16="http://schemas.microsoft.com/office/drawing/2014/main" id="{F15A9937-0D44-A489-864F-AA828950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91" y="219439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rtualBox - Wikipedia">
            <a:extLst>
              <a:ext uri="{FF2B5EF4-FFF2-40B4-BE49-F238E27FC236}">
                <a16:creationId xmlns:a16="http://schemas.microsoft.com/office/drawing/2014/main" id="{36300A93-9754-FFAB-25DC-FDDF5440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85" y="3179297"/>
            <a:ext cx="2946867" cy="29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Install And Configure QEMU In Ubuntu | Unixmen">
            <a:extLst>
              <a:ext uri="{FF2B5EF4-FFF2-40B4-BE49-F238E27FC236}">
                <a16:creationId xmlns:a16="http://schemas.microsoft.com/office/drawing/2014/main" id="{C89EBCFA-1C97-ED78-8F9E-9D8D1369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67653"/>
            <a:ext cx="2946868" cy="181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DA2891-8615-AF64-9417-4B168A9A7D09}"/>
              </a:ext>
            </a:extLst>
          </p:cNvPr>
          <p:cNvCxnSpPr/>
          <p:nvPr/>
        </p:nvCxnSpPr>
        <p:spPr>
          <a:xfrm>
            <a:off x="6660776" y="2510118"/>
            <a:ext cx="4316506" cy="33034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230193-D540-415A-FF10-8B9F8DD8947B}"/>
              </a:ext>
            </a:extLst>
          </p:cNvPr>
          <p:cNvCxnSpPr>
            <a:cxnSpLocks/>
          </p:cNvCxnSpPr>
          <p:nvPr/>
        </p:nvCxnSpPr>
        <p:spPr>
          <a:xfrm flipH="1">
            <a:off x="6437217" y="2194392"/>
            <a:ext cx="3674971" cy="37867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41E24C-7212-25B1-1F53-628424DF0429}"/>
              </a:ext>
            </a:extLst>
          </p:cNvPr>
          <p:cNvSpPr txBox="1"/>
          <p:nvPr/>
        </p:nvSpPr>
        <p:spPr>
          <a:xfrm>
            <a:off x="6364941" y="5987018"/>
            <a:ext cx="477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Less ambitious than whole-system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343162768"/>
      </p:ext>
    </p:extLst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Lightweight Runtimes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773594" y="1600201"/>
            <a:ext cx="88626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Compiled languages often minimize their runtime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Why?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7F92D-2769-4306-BA82-F060CABEFD03}"/>
              </a:ext>
            </a:extLst>
          </p:cNvPr>
          <p:cNvSpPr txBox="1"/>
          <p:nvPr/>
        </p:nvSpPr>
        <p:spPr>
          <a:xfrm>
            <a:off x="4953704" y="6197316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b="1" i="1" kern="0" dirty="0">
                <a:solidFill>
                  <a:prstClr val="black"/>
                </a:solidFill>
              </a:rPr>
              <a:t>Lighter than a feather!</a:t>
            </a:r>
          </a:p>
        </p:txBody>
      </p:sp>
      <p:pic>
        <p:nvPicPr>
          <p:cNvPr id="3074" name="Picture 2" descr="Weight vs. Volume When Measuring Ingredients (Finished Products, too!)">
            <a:extLst>
              <a:ext uri="{FF2B5EF4-FFF2-40B4-BE49-F238E27FC236}">
                <a16:creationId xmlns:a16="http://schemas.microsoft.com/office/drawing/2014/main" id="{7B1BFADE-5737-4D2D-BBA0-B674147C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40" y="2934057"/>
            <a:ext cx="4923275" cy="32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DE01BD-41F2-4C00-BB37-E9C41E9E9C24}"/>
              </a:ext>
            </a:extLst>
          </p:cNvPr>
          <p:cNvSpPr/>
          <p:nvPr/>
        </p:nvSpPr>
        <p:spPr>
          <a:xfrm>
            <a:off x="6920018" y="4407877"/>
            <a:ext cx="1043354" cy="93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6662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Mediation is Slow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398591" y="1600201"/>
            <a:ext cx="59054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For the most part, OS does not control program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Compiler’s job to use the environment as best as possible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This often means interfacing with the hardware architecture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7F92D-2769-4306-BA82-F060CABEFD03}"/>
              </a:ext>
            </a:extLst>
          </p:cNvPr>
          <p:cNvSpPr txBox="1"/>
          <p:nvPr/>
        </p:nvSpPr>
        <p:spPr>
          <a:xfrm>
            <a:off x="7403350" y="5109951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i="1" kern="0" dirty="0" err="1">
                <a:solidFill>
                  <a:prstClr val="black"/>
                </a:solidFill>
              </a:rPr>
              <a:t>Cuttin</a:t>
            </a:r>
            <a:r>
              <a:rPr lang="en-US" i="1" kern="0" dirty="0">
                <a:solidFill>
                  <a:prstClr val="black"/>
                </a:solidFill>
              </a:rPr>
              <a:t>’ out the middle-man</a:t>
            </a:r>
          </a:p>
        </p:txBody>
      </p:sp>
      <p:pic>
        <p:nvPicPr>
          <p:cNvPr id="11" name="Picture 2" descr="https://encrypted-tbn3.gstatic.com/images?q=tbn:ANd9GcT_vdaHi184XzslPKwK9dprm1zPFYl8SzT-48bquwJrgqUNxMb8">
            <a:extLst>
              <a:ext uri="{FF2B5EF4-FFF2-40B4-BE49-F238E27FC236}">
                <a16:creationId xmlns:a16="http://schemas.microsoft.com/office/drawing/2014/main" id="{9DD42FFA-980D-4B75-9626-ADCBAA59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0" y="2288160"/>
            <a:ext cx="2733675" cy="27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28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82471"/>
      </p:ext>
    </p:extLst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orida Memory - House on stilts-Northwest channel.">
            <a:extLst>
              <a:ext uri="{FF2B5EF4-FFF2-40B4-BE49-F238E27FC236}">
                <a16:creationId xmlns:a16="http://schemas.microsoft.com/office/drawing/2014/main" id="{8F26FCB3-743D-4449-BD76-3F1C9D79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23" y="1397643"/>
            <a:ext cx="3961802" cy="39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Role of the OS/VM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6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92AF5-532C-45C2-B03A-3A9AB7C8CE05}"/>
              </a:ext>
            </a:extLst>
          </p:cNvPr>
          <p:cNvSpPr txBox="1">
            <a:spLocks/>
          </p:cNvSpPr>
          <p:nvPr/>
        </p:nvSpPr>
        <p:spPr>
          <a:xfrm>
            <a:off x="496825" y="1600201"/>
            <a:ext cx="60660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Provides a platform for program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System calls to access hardware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“Illusion of uniqueness”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Protects processes and system from each other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2CB0F8-6749-489B-8642-381FF02C1263}"/>
              </a:ext>
            </a:extLst>
          </p:cNvPr>
          <p:cNvSpPr/>
          <p:nvPr/>
        </p:nvSpPr>
        <p:spPr>
          <a:xfrm>
            <a:off x="9207524" y="3735082"/>
            <a:ext cx="1480782" cy="8120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81B18-9952-45DE-B7B0-53F5EB6F7144}"/>
              </a:ext>
            </a:extLst>
          </p:cNvPr>
          <p:cNvSpPr/>
          <p:nvPr/>
        </p:nvSpPr>
        <p:spPr>
          <a:xfrm>
            <a:off x="9500951" y="2027534"/>
            <a:ext cx="1480782" cy="538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7791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Language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A5529D-CD57-4F96-9B6A-5A297C002BAE}"/>
              </a:ext>
            </a:extLst>
          </p:cNvPr>
          <p:cNvSpPr txBox="1">
            <a:spLocks/>
          </p:cNvSpPr>
          <p:nvPr/>
        </p:nvSpPr>
        <p:spPr>
          <a:xfrm>
            <a:off x="744072" y="1600201"/>
            <a:ext cx="105380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We target machine code for two reasons (beyond the classic reasons)</a:t>
            </a:r>
          </a:p>
          <a:p>
            <a:pPr marL="514350" indent="-514350">
              <a:buAutoNum type="arabicParenR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Discharge the obligation of writing a virtual machine</a:t>
            </a:r>
          </a:p>
          <a:p>
            <a:pPr marL="514350" indent="-514350">
              <a:buAutoNum type="arabicParenR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Get to learn how X64 code works</a:t>
            </a:r>
          </a:p>
          <a:p>
            <a:pPr marL="514350" indent="-514350">
              <a:buAutoNum type="arabicParenR"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200789"/>
      </p:ext>
    </p:extLst>
  </p:cSld>
  <p:clrMapOvr>
    <a:masterClrMapping/>
  </p:clrMapOvr>
</p:sld>
</file>

<file path=ppt/slides/slide3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Many Steps Towards Target Code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A5529D-CD57-4F96-9B6A-5A297C002BAE}"/>
              </a:ext>
            </a:extLst>
          </p:cNvPr>
          <p:cNvSpPr txBox="1">
            <a:spLocks/>
          </p:cNvSpPr>
          <p:nvPr/>
        </p:nvSpPr>
        <p:spPr>
          <a:xfrm>
            <a:off x="1039053" y="1600201"/>
            <a:ext cx="5478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Rather than bridging the semantic gap in one step, transform the code in many baby steps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Encourages modularity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Accommodate analysis goals</a:t>
            </a:r>
          </a:p>
        </p:txBody>
      </p:sp>
      <p:pic>
        <p:nvPicPr>
          <p:cNvPr id="2050" name="Picture 2" descr="Implementing Ideas: Baby Steps - InnovationManagement">
            <a:extLst>
              <a:ext uri="{FF2B5EF4-FFF2-40B4-BE49-F238E27FC236}">
                <a16:creationId xmlns:a16="http://schemas.microsoft.com/office/drawing/2014/main" id="{E1239537-E011-8352-7BC6-73E55716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97" y="2156573"/>
            <a:ext cx="4331648" cy="31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96BA8-BCD2-9389-2758-1FCA1CBCE395}"/>
              </a:ext>
            </a:extLst>
          </p:cNvPr>
          <p:cNvSpPr txBox="1"/>
          <p:nvPr/>
        </p:nvSpPr>
        <p:spPr>
          <a:xfrm>
            <a:off x="7723538" y="5050724"/>
            <a:ext cx="36888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 err="1"/>
              <a:t>ast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F1EEE-9302-1E2A-CC29-5A2A44BC446E}"/>
              </a:ext>
            </a:extLst>
          </p:cNvPr>
          <p:cNvSpPr txBox="1"/>
          <p:nvPr/>
        </p:nvSpPr>
        <p:spPr>
          <a:xfrm>
            <a:off x="8319248" y="4741440"/>
            <a:ext cx="5100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3ac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1F3E3-B259-94BE-276D-6F5C5015F4C4}"/>
              </a:ext>
            </a:extLst>
          </p:cNvPr>
          <p:cNvSpPr txBox="1"/>
          <p:nvPr/>
        </p:nvSpPr>
        <p:spPr>
          <a:xfrm>
            <a:off x="8888510" y="4476980"/>
            <a:ext cx="6770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control</a:t>
            </a:r>
          </a:p>
          <a:p>
            <a:pPr algn="ctr"/>
            <a:r>
              <a:rPr lang="en-US" sz="1200" dirty="0"/>
              <a:t>flow</a:t>
            </a:r>
          </a:p>
          <a:p>
            <a:pPr algn="ctr"/>
            <a:r>
              <a:rPr lang="en-US" sz="1200" dirty="0"/>
              <a:t>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173C3-57F3-D59A-46A2-39B510D8BF2A}"/>
              </a:ext>
            </a:extLst>
          </p:cNvPr>
          <p:cNvSpPr txBox="1"/>
          <p:nvPr/>
        </p:nvSpPr>
        <p:spPr>
          <a:xfrm>
            <a:off x="9619135" y="4212520"/>
            <a:ext cx="6770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Target code</a:t>
            </a:r>
          </a:p>
        </p:txBody>
      </p:sp>
    </p:spTree>
    <p:extLst>
      <p:ext uri="{BB962C8B-B14F-4D97-AF65-F5344CB8AC3E}">
        <p14:creationId xmlns:p14="http://schemas.microsoft.com/office/powerpoint/2010/main" val="2596723023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F1B3A6-BA83-4D45-8616-21AC3B9C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1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–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69AC10-7FEE-4248-87A2-43C88E658ED2}"/>
              </a:ext>
            </a:extLst>
          </p:cNvPr>
          <p:cNvSpPr txBox="1">
            <a:spLocks/>
          </p:cNvSpPr>
          <p:nvPr/>
        </p:nvSpPr>
        <p:spPr>
          <a:xfrm>
            <a:off x="365959" y="1377464"/>
            <a:ext cx="11036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Defined runtime environments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The implicit dependencies of a program 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May not be real hardware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The compilers job is to support program abstractions in the runtime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For hardware platforms, these abstractions need to be simulated from memory, registers, and instruction sets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For software platforms, the abstractions of the software may be designed to support the language</a:t>
            </a:r>
          </a:p>
        </p:txBody>
      </p:sp>
    </p:spTree>
    <p:extLst>
      <p:ext uri="{BB962C8B-B14F-4D97-AF65-F5344CB8AC3E}">
        <p14:creationId xmlns:p14="http://schemas.microsoft.com/office/powerpoint/2010/main" val="3943711050"/>
      </p:ext>
    </p:extLst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F1B3A6-BA83-4D45-8616-21AC3B9C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1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–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69AC10-7FEE-4248-87A2-43C88E658ED2}"/>
              </a:ext>
            </a:extLst>
          </p:cNvPr>
          <p:cNvSpPr txBox="1">
            <a:spLocks/>
          </p:cNvSpPr>
          <p:nvPr/>
        </p:nvSpPr>
        <p:spPr>
          <a:xfrm>
            <a:off x="365959" y="1377464"/>
            <a:ext cx="11036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buFontTx/>
              <a:buChar char="-"/>
            </a:pPr>
            <a:r>
              <a:rPr lang="en-US" sz="2800" dirty="0">
                <a:solidFill>
                  <a:sysClr val="windowText" lastClr="000000"/>
                </a:solidFill>
              </a:rPr>
              <a:t>Talk about intermediate representations more generally</a:t>
            </a:r>
          </a:p>
          <a:p>
            <a:pPr marL="514350" indent="-457200">
              <a:buFontTx/>
              <a:buChar char="-"/>
            </a:pPr>
            <a:r>
              <a:rPr lang="en-US" sz="2800" dirty="0">
                <a:solidFill>
                  <a:sysClr val="windowText" lastClr="000000"/>
                </a:solidFill>
              </a:rPr>
              <a:t>Begin discussing our next intermediate representation, three-address code</a:t>
            </a:r>
          </a:p>
        </p:txBody>
      </p:sp>
    </p:spTree>
    <p:extLst>
      <p:ext uri="{BB962C8B-B14F-4D97-AF65-F5344CB8AC3E}">
        <p14:creationId xmlns:p14="http://schemas.microsoft.com/office/powerpoint/2010/main" val="1456711875"/>
      </p:ext>
    </p:extLst>
  </p:cSld>
  <p:clrMapOvr>
    <a:masterClrMapping/>
  </p:clrMapOvr>
</p:sld>
</file>

<file path=ppt/slides/slide3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585241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Runtimes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Parameters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7" y="169946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Vocabulary: </a:t>
            </a:r>
          </a:p>
          <a:p>
            <a:r>
              <a:rPr lang="en-US" dirty="0" err="1"/>
              <a:t>lval</a:t>
            </a:r>
            <a:r>
              <a:rPr lang="en-US" dirty="0"/>
              <a:t>/</a:t>
            </a:r>
            <a:r>
              <a:rPr lang="en-US" dirty="0" err="1"/>
              <a:t>rval</a:t>
            </a:r>
            <a:endParaRPr lang="en-US" dirty="0"/>
          </a:p>
          <a:p>
            <a:r>
              <a:rPr lang="en-US" dirty="0"/>
              <a:t>Memory references</a:t>
            </a:r>
          </a:p>
          <a:p>
            <a:r>
              <a:rPr lang="en-US" dirty="0"/>
              <a:t>Arguments</a:t>
            </a:r>
          </a:p>
          <a:p>
            <a:pPr marL="0" indent="0">
              <a:buNone/>
            </a:pPr>
            <a:r>
              <a:rPr lang="en-US" b="1" dirty="0"/>
              <a:t>Parameter Passing</a:t>
            </a:r>
          </a:p>
          <a:p>
            <a:r>
              <a:rPr lang="en-US" dirty="0"/>
              <a:t>Call by value</a:t>
            </a:r>
          </a:p>
          <a:p>
            <a:r>
              <a:rPr lang="en-US" dirty="0"/>
              <a:t>Call by reference</a:t>
            </a:r>
          </a:p>
          <a:p>
            <a:r>
              <a:rPr lang="en-US" dirty="0"/>
              <a:t>Call by value-result</a:t>
            </a:r>
          </a:p>
          <a:p>
            <a:r>
              <a:rPr lang="en-US" dirty="0"/>
              <a:t>Call by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45893-FBA2-433D-AD6A-3A24AA997096}"/>
              </a:ext>
            </a:extLst>
          </p:cNvPr>
          <p:cNvSpPr txBox="1"/>
          <p:nvPr/>
        </p:nvSpPr>
        <p:spPr>
          <a:xfrm>
            <a:off x="7767217" y="5601681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7" name="Picture 2" descr="Image result for cartoon bluebird">
            <a:extLst>
              <a:ext uri="{FF2B5EF4-FFF2-40B4-BE49-F238E27FC236}">
                <a16:creationId xmlns:a16="http://schemas.microsoft.com/office/drawing/2014/main" id="{96CD2D72-2B90-4428-97A6-6A8AC43F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59" y="4315704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5D8FA-9731-D739-999B-F780BDB5C30B}"/>
              </a:ext>
            </a:extLst>
          </p:cNvPr>
          <p:cNvSpPr/>
          <p:nvPr/>
        </p:nvSpPr>
        <p:spPr>
          <a:xfrm>
            <a:off x="5571865" y="1631106"/>
            <a:ext cx="5546275" cy="2604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the vocab terms are, how they’d appear in error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difference between </a:t>
            </a:r>
            <a:r>
              <a:rPr lang="en-US" i="1" dirty="0"/>
              <a:t>formal </a:t>
            </a:r>
            <a:r>
              <a:rPr lang="en-US" dirty="0"/>
              <a:t>arguments and </a:t>
            </a:r>
            <a:r>
              <a:rPr lang="en-US" i="1" dirty="0"/>
              <a:t>actual </a:t>
            </a:r>
            <a:r>
              <a:rPr lang="en-US" dirty="0"/>
              <a:t>arguments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semantic effect of call-by-value and call-by-reference parameter passing schemes</a:t>
            </a:r>
          </a:p>
        </p:txBody>
      </p:sp>
    </p:spTree>
    <p:extLst>
      <p:ext uri="{BB962C8B-B14F-4D97-AF65-F5344CB8AC3E}">
        <p14:creationId xmlns:p14="http://schemas.microsoft.com/office/powerpoint/2010/main" val="41492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r>
              <a:rPr lang="en-US" dirty="0"/>
              <a:t>The semantic gap (again)</a:t>
            </a:r>
          </a:p>
          <a:p>
            <a:r>
              <a:rPr lang="en-US" dirty="0"/>
              <a:t>Interpreters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4F5DA-FFF6-44B8-A234-262ADE7F3ADD}"/>
              </a:ext>
            </a:extLst>
          </p:cNvPr>
          <p:cNvSpPr txBox="1"/>
          <p:nvPr/>
        </p:nvSpPr>
        <p:spPr>
          <a:xfrm>
            <a:off x="7767217" y="5601681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1" name="Picture 2" descr="Image result for cartoon bluebird">
            <a:extLst>
              <a:ext uri="{FF2B5EF4-FFF2-40B4-BE49-F238E27FC236}">
                <a16:creationId xmlns:a16="http://schemas.microsoft.com/office/drawing/2014/main" id="{738E5012-7120-4BCF-8455-A09B09DA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59" y="4315704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23694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5893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7522578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812478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69878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2002478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84266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83878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45678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92878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61735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543910" y="2619280"/>
            <a:ext cx="1058768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Runtimes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8859" y="617551"/>
            <a:ext cx="990599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812478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29208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112870" y="15975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41141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54957" y="3558981"/>
            <a:ext cx="7411981" cy="169986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0" fmla="*/ 3786186 w 7411981"/>
              <a:gd name="connsiteY0" fmla="*/ 2724653 h 2994207"/>
              <a:gd name="connsiteX1" fmla="*/ 4247362 w 7411981"/>
              <a:gd name="connsiteY1" fmla="*/ 2199867 h 2994207"/>
              <a:gd name="connsiteX2" fmla="*/ 5487765 w 7411981"/>
              <a:gd name="connsiteY2" fmla="*/ 2843923 h 2994207"/>
              <a:gd name="connsiteX3" fmla="*/ 6803113 w 7411981"/>
              <a:gd name="connsiteY3" fmla="*/ 2963133 h 2994207"/>
              <a:gd name="connsiteX4" fmla="*/ 7411981 w 7411981"/>
              <a:gd name="connsiteY4" fmla="*/ 2398650 h 2994207"/>
              <a:gd name="connsiteX5" fmla="*/ 6717447 w 7411981"/>
              <a:gd name="connsiteY5" fmla="*/ 1563559 h 2994207"/>
              <a:gd name="connsiteX6" fmla="*/ 5168425 w 7411981"/>
              <a:gd name="connsiteY6" fmla="*/ 1863811 h 2994207"/>
              <a:gd name="connsiteX7" fmla="*/ 4370032 w 7411981"/>
              <a:gd name="connsiteY7" fmla="*/ 1502146 h 2994207"/>
              <a:gd name="connsiteX8" fmla="*/ 3626228 w 7411981"/>
              <a:gd name="connsiteY8" fmla="*/ 1311076 h 2994207"/>
              <a:gd name="connsiteX9" fmla="*/ 2486641 w 7411981"/>
              <a:gd name="connsiteY9" fmla="*/ 1986642 h 2994207"/>
              <a:gd name="connsiteX10" fmla="*/ 1463058 w 7411981"/>
              <a:gd name="connsiteY10" fmla="*/ 2539376 h 2994207"/>
              <a:gd name="connsiteX11" fmla="*/ 193816 w 7411981"/>
              <a:gd name="connsiteY11" fmla="*/ 2464313 h 2994207"/>
              <a:gd name="connsiteX12" fmla="*/ 55999 w 7411981"/>
              <a:gd name="connsiteY12" fmla="*/ 1580972 h 2994207"/>
              <a:gd name="connsiteX13" fmla="*/ 1645517 w 7411981"/>
              <a:gd name="connsiteY13" fmla="*/ 1786072 h 2994207"/>
              <a:gd name="connsiteX14" fmla="*/ 2064261 w 7411981"/>
              <a:gd name="connsiteY14" fmla="*/ 1495515 h 2994207"/>
              <a:gd name="connsiteX15" fmla="*/ 1346414 w 7411981"/>
              <a:gd name="connsiteY15" fmla="*/ 521294 h 2994207"/>
              <a:gd name="connsiteX16" fmla="*/ 1730976 w 7411981"/>
              <a:gd name="connsiteY16" fmla="*/ 0 h 2994207"/>
              <a:gd name="connsiteX0" fmla="*/ 3786186 w 7411981"/>
              <a:gd name="connsiteY0" fmla="*/ 2203359 h 2472913"/>
              <a:gd name="connsiteX1" fmla="*/ 4247362 w 7411981"/>
              <a:gd name="connsiteY1" fmla="*/ 1678573 h 2472913"/>
              <a:gd name="connsiteX2" fmla="*/ 5487765 w 7411981"/>
              <a:gd name="connsiteY2" fmla="*/ 2322629 h 2472913"/>
              <a:gd name="connsiteX3" fmla="*/ 6803113 w 7411981"/>
              <a:gd name="connsiteY3" fmla="*/ 2441839 h 2472913"/>
              <a:gd name="connsiteX4" fmla="*/ 7411981 w 7411981"/>
              <a:gd name="connsiteY4" fmla="*/ 1877356 h 2472913"/>
              <a:gd name="connsiteX5" fmla="*/ 6717447 w 7411981"/>
              <a:gd name="connsiteY5" fmla="*/ 1042265 h 2472913"/>
              <a:gd name="connsiteX6" fmla="*/ 5168425 w 7411981"/>
              <a:gd name="connsiteY6" fmla="*/ 1342517 h 2472913"/>
              <a:gd name="connsiteX7" fmla="*/ 4370032 w 7411981"/>
              <a:gd name="connsiteY7" fmla="*/ 980852 h 2472913"/>
              <a:gd name="connsiteX8" fmla="*/ 3626228 w 7411981"/>
              <a:gd name="connsiteY8" fmla="*/ 789782 h 2472913"/>
              <a:gd name="connsiteX9" fmla="*/ 2486641 w 7411981"/>
              <a:gd name="connsiteY9" fmla="*/ 1465348 h 2472913"/>
              <a:gd name="connsiteX10" fmla="*/ 1463058 w 7411981"/>
              <a:gd name="connsiteY10" fmla="*/ 2018082 h 2472913"/>
              <a:gd name="connsiteX11" fmla="*/ 193816 w 7411981"/>
              <a:gd name="connsiteY11" fmla="*/ 1943019 h 2472913"/>
              <a:gd name="connsiteX12" fmla="*/ 55999 w 7411981"/>
              <a:gd name="connsiteY12" fmla="*/ 1059678 h 2472913"/>
              <a:gd name="connsiteX13" fmla="*/ 1645517 w 7411981"/>
              <a:gd name="connsiteY13" fmla="*/ 1264778 h 2472913"/>
              <a:gd name="connsiteX14" fmla="*/ 2064261 w 7411981"/>
              <a:gd name="connsiteY14" fmla="*/ 974221 h 2472913"/>
              <a:gd name="connsiteX15" fmla="*/ 1346414 w 7411981"/>
              <a:gd name="connsiteY15" fmla="*/ 0 h 2472913"/>
              <a:gd name="connsiteX0" fmla="*/ 3786186 w 7411981"/>
              <a:gd name="connsiteY0" fmla="*/ 1430307 h 1699861"/>
              <a:gd name="connsiteX1" fmla="*/ 4247362 w 7411981"/>
              <a:gd name="connsiteY1" fmla="*/ 905521 h 1699861"/>
              <a:gd name="connsiteX2" fmla="*/ 5487765 w 7411981"/>
              <a:gd name="connsiteY2" fmla="*/ 1549577 h 1699861"/>
              <a:gd name="connsiteX3" fmla="*/ 6803113 w 7411981"/>
              <a:gd name="connsiteY3" fmla="*/ 1668787 h 1699861"/>
              <a:gd name="connsiteX4" fmla="*/ 7411981 w 7411981"/>
              <a:gd name="connsiteY4" fmla="*/ 1104304 h 1699861"/>
              <a:gd name="connsiteX5" fmla="*/ 6717447 w 7411981"/>
              <a:gd name="connsiteY5" fmla="*/ 269213 h 1699861"/>
              <a:gd name="connsiteX6" fmla="*/ 5168425 w 7411981"/>
              <a:gd name="connsiteY6" fmla="*/ 569465 h 1699861"/>
              <a:gd name="connsiteX7" fmla="*/ 4370032 w 7411981"/>
              <a:gd name="connsiteY7" fmla="*/ 207800 h 1699861"/>
              <a:gd name="connsiteX8" fmla="*/ 3626228 w 7411981"/>
              <a:gd name="connsiteY8" fmla="*/ 16730 h 1699861"/>
              <a:gd name="connsiteX9" fmla="*/ 2486641 w 7411981"/>
              <a:gd name="connsiteY9" fmla="*/ 692296 h 1699861"/>
              <a:gd name="connsiteX10" fmla="*/ 1463058 w 7411981"/>
              <a:gd name="connsiteY10" fmla="*/ 1245030 h 1699861"/>
              <a:gd name="connsiteX11" fmla="*/ 193816 w 7411981"/>
              <a:gd name="connsiteY11" fmla="*/ 1169967 h 1699861"/>
              <a:gd name="connsiteX12" fmla="*/ 55999 w 7411981"/>
              <a:gd name="connsiteY12" fmla="*/ 286626 h 1699861"/>
              <a:gd name="connsiteX13" fmla="*/ 1645517 w 7411981"/>
              <a:gd name="connsiteY13" fmla="*/ 491726 h 1699861"/>
              <a:gd name="connsiteX14" fmla="*/ 2064261 w 7411981"/>
              <a:gd name="connsiteY14" fmla="*/ 201169 h 1699861"/>
              <a:gd name="connsiteX0" fmla="*/ 3786186 w 7411981"/>
              <a:gd name="connsiteY0" fmla="*/ 1430307 h 1699861"/>
              <a:gd name="connsiteX1" fmla="*/ 4247362 w 7411981"/>
              <a:gd name="connsiteY1" fmla="*/ 905521 h 1699861"/>
              <a:gd name="connsiteX2" fmla="*/ 5487765 w 7411981"/>
              <a:gd name="connsiteY2" fmla="*/ 1549577 h 1699861"/>
              <a:gd name="connsiteX3" fmla="*/ 6803113 w 7411981"/>
              <a:gd name="connsiteY3" fmla="*/ 1668787 h 1699861"/>
              <a:gd name="connsiteX4" fmla="*/ 7411981 w 7411981"/>
              <a:gd name="connsiteY4" fmla="*/ 1104304 h 1699861"/>
              <a:gd name="connsiteX5" fmla="*/ 6717447 w 7411981"/>
              <a:gd name="connsiteY5" fmla="*/ 269213 h 1699861"/>
              <a:gd name="connsiteX6" fmla="*/ 5168425 w 7411981"/>
              <a:gd name="connsiteY6" fmla="*/ 569465 h 1699861"/>
              <a:gd name="connsiteX7" fmla="*/ 4370032 w 7411981"/>
              <a:gd name="connsiteY7" fmla="*/ 207800 h 1699861"/>
              <a:gd name="connsiteX8" fmla="*/ 3626228 w 7411981"/>
              <a:gd name="connsiteY8" fmla="*/ 16730 h 1699861"/>
              <a:gd name="connsiteX9" fmla="*/ 2486641 w 7411981"/>
              <a:gd name="connsiteY9" fmla="*/ 692296 h 1699861"/>
              <a:gd name="connsiteX10" fmla="*/ 1463058 w 7411981"/>
              <a:gd name="connsiteY10" fmla="*/ 1245030 h 1699861"/>
              <a:gd name="connsiteX11" fmla="*/ 193816 w 7411981"/>
              <a:gd name="connsiteY11" fmla="*/ 1169967 h 1699861"/>
              <a:gd name="connsiteX12" fmla="*/ 55999 w 7411981"/>
              <a:gd name="connsiteY12" fmla="*/ 286626 h 1699861"/>
              <a:gd name="connsiteX13" fmla="*/ 1645517 w 7411981"/>
              <a:gd name="connsiteY13" fmla="*/ 491726 h 1699861"/>
              <a:gd name="connsiteX0" fmla="*/ 3786186 w 7411981"/>
              <a:gd name="connsiteY0" fmla="*/ 1430307 h 1699861"/>
              <a:gd name="connsiteX1" fmla="*/ 4247362 w 7411981"/>
              <a:gd name="connsiteY1" fmla="*/ 905521 h 1699861"/>
              <a:gd name="connsiteX2" fmla="*/ 5487765 w 7411981"/>
              <a:gd name="connsiteY2" fmla="*/ 1549577 h 1699861"/>
              <a:gd name="connsiteX3" fmla="*/ 6803113 w 7411981"/>
              <a:gd name="connsiteY3" fmla="*/ 1668787 h 1699861"/>
              <a:gd name="connsiteX4" fmla="*/ 7411981 w 7411981"/>
              <a:gd name="connsiteY4" fmla="*/ 1104304 h 1699861"/>
              <a:gd name="connsiteX5" fmla="*/ 6717447 w 7411981"/>
              <a:gd name="connsiteY5" fmla="*/ 269213 h 1699861"/>
              <a:gd name="connsiteX6" fmla="*/ 5168425 w 7411981"/>
              <a:gd name="connsiteY6" fmla="*/ 569465 h 1699861"/>
              <a:gd name="connsiteX7" fmla="*/ 4370032 w 7411981"/>
              <a:gd name="connsiteY7" fmla="*/ 207800 h 1699861"/>
              <a:gd name="connsiteX8" fmla="*/ 3626228 w 7411981"/>
              <a:gd name="connsiteY8" fmla="*/ 16730 h 1699861"/>
              <a:gd name="connsiteX9" fmla="*/ 2486641 w 7411981"/>
              <a:gd name="connsiteY9" fmla="*/ 692296 h 1699861"/>
              <a:gd name="connsiteX10" fmla="*/ 1463058 w 7411981"/>
              <a:gd name="connsiteY10" fmla="*/ 1245030 h 1699861"/>
              <a:gd name="connsiteX11" fmla="*/ 193816 w 7411981"/>
              <a:gd name="connsiteY11" fmla="*/ 1169967 h 1699861"/>
              <a:gd name="connsiteX12" fmla="*/ 55999 w 7411981"/>
              <a:gd name="connsiteY12" fmla="*/ 286626 h 169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1981" h="1699861">
                <a:moveTo>
                  <a:pt x="3786186" y="1430307"/>
                </a:moveTo>
                <a:cubicBezTo>
                  <a:pt x="3784861" y="1262004"/>
                  <a:pt x="3963765" y="885643"/>
                  <a:pt x="4247362" y="905521"/>
                </a:cubicBezTo>
                <a:cubicBezTo>
                  <a:pt x="4530959" y="925399"/>
                  <a:pt x="5061807" y="1422366"/>
                  <a:pt x="5487765" y="1549577"/>
                </a:cubicBezTo>
                <a:cubicBezTo>
                  <a:pt x="5913724" y="1676788"/>
                  <a:pt x="6482410" y="1742999"/>
                  <a:pt x="6803113" y="1668787"/>
                </a:cubicBezTo>
                <a:cubicBezTo>
                  <a:pt x="7123816" y="1594575"/>
                  <a:pt x="7331861" y="1463809"/>
                  <a:pt x="7411981" y="1104304"/>
                </a:cubicBezTo>
                <a:cubicBezTo>
                  <a:pt x="7178202" y="362663"/>
                  <a:pt x="7106158" y="375413"/>
                  <a:pt x="6717447" y="269213"/>
                </a:cubicBezTo>
                <a:cubicBezTo>
                  <a:pt x="6328736" y="163013"/>
                  <a:pt x="5566485" y="569465"/>
                  <a:pt x="5168425" y="569465"/>
                </a:cubicBezTo>
                <a:cubicBezTo>
                  <a:pt x="4770365" y="569465"/>
                  <a:pt x="4627065" y="299923"/>
                  <a:pt x="4370032" y="207800"/>
                </a:cubicBezTo>
                <a:cubicBezTo>
                  <a:pt x="4112999" y="115678"/>
                  <a:pt x="3933303" y="-53784"/>
                  <a:pt x="3626228" y="16730"/>
                </a:cubicBezTo>
                <a:cubicBezTo>
                  <a:pt x="3319153" y="87244"/>
                  <a:pt x="2847169" y="487579"/>
                  <a:pt x="2486641" y="692296"/>
                </a:cubicBezTo>
                <a:cubicBezTo>
                  <a:pt x="2126113" y="897013"/>
                  <a:pt x="1834960" y="1154045"/>
                  <a:pt x="1463058" y="1245030"/>
                </a:cubicBezTo>
                <a:cubicBezTo>
                  <a:pt x="1091156" y="1336015"/>
                  <a:pt x="291593" y="1249940"/>
                  <a:pt x="193816" y="1169967"/>
                </a:cubicBezTo>
                <a:cubicBezTo>
                  <a:pt x="96039" y="1089994"/>
                  <a:pt x="-94796" y="443819"/>
                  <a:pt x="55999" y="286626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AB5BDA-3AEC-4D1D-A6E8-501303327B2D}"/>
              </a:ext>
            </a:extLst>
          </p:cNvPr>
          <p:cNvSpPr/>
          <p:nvPr/>
        </p:nvSpPr>
        <p:spPr>
          <a:xfrm>
            <a:off x="1079156" y="2809104"/>
            <a:ext cx="2098067" cy="1183494"/>
          </a:xfrm>
          <a:custGeom>
            <a:avLst/>
            <a:gdLst>
              <a:gd name="connsiteX0" fmla="*/ 0 w 2004165"/>
              <a:gd name="connsiteY0" fmla="*/ 1054443 h 1201887"/>
              <a:gd name="connsiteX1" fmla="*/ 1944129 w 2004165"/>
              <a:gd name="connsiteY1" fmla="*/ 1112108 h 1201887"/>
              <a:gd name="connsiteX2" fmla="*/ 1318054 w 2004165"/>
              <a:gd name="connsiteY2" fmla="*/ 0 h 1201887"/>
              <a:gd name="connsiteX0" fmla="*/ 0 w 2004165"/>
              <a:gd name="connsiteY0" fmla="*/ 1054443 h 1136937"/>
              <a:gd name="connsiteX1" fmla="*/ 1944129 w 2004165"/>
              <a:gd name="connsiteY1" fmla="*/ 1112108 h 1136937"/>
              <a:gd name="connsiteX2" fmla="*/ 1318054 w 2004165"/>
              <a:gd name="connsiteY2" fmla="*/ 0 h 1136937"/>
              <a:gd name="connsiteX0" fmla="*/ 0 w 2004165"/>
              <a:gd name="connsiteY0" fmla="*/ 1054443 h 1232587"/>
              <a:gd name="connsiteX1" fmla="*/ 1944129 w 2004165"/>
              <a:gd name="connsiteY1" fmla="*/ 1112108 h 1232587"/>
              <a:gd name="connsiteX2" fmla="*/ 1318054 w 2004165"/>
              <a:gd name="connsiteY2" fmla="*/ 0 h 1232587"/>
              <a:gd name="connsiteX0" fmla="*/ 0 w 2069173"/>
              <a:gd name="connsiteY0" fmla="*/ 1054443 h 1120337"/>
              <a:gd name="connsiteX1" fmla="*/ 2015151 w 2069173"/>
              <a:gd name="connsiteY1" fmla="*/ 987821 h 1120337"/>
              <a:gd name="connsiteX2" fmla="*/ 1318054 w 2069173"/>
              <a:gd name="connsiteY2" fmla="*/ 0 h 1120337"/>
              <a:gd name="connsiteX0" fmla="*/ 0 w 2040164"/>
              <a:gd name="connsiteY0" fmla="*/ 1054443 h 1120337"/>
              <a:gd name="connsiteX1" fmla="*/ 2015151 w 2040164"/>
              <a:gd name="connsiteY1" fmla="*/ 987821 h 1120337"/>
              <a:gd name="connsiteX2" fmla="*/ 1318054 w 2040164"/>
              <a:gd name="connsiteY2" fmla="*/ 0 h 1120337"/>
              <a:gd name="connsiteX0" fmla="*/ 0 w 2006415"/>
              <a:gd name="connsiteY0" fmla="*/ 1054443 h 1208337"/>
              <a:gd name="connsiteX1" fmla="*/ 1979640 w 2006415"/>
              <a:gd name="connsiteY1" fmla="*/ 1085475 h 1208337"/>
              <a:gd name="connsiteX2" fmla="*/ 1318054 w 2006415"/>
              <a:gd name="connsiteY2" fmla="*/ 0 h 1208337"/>
              <a:gd name="connsiteX0" fmla="*/ 0 w 1996109"/>
              <a:gd name="connsiteY0" fmla="*/ 1054443 h 1208337"/>
              <a:gd name="connsiteX1" fmla="*/ 1979640 w 1996109"/>
              <a:gd name="connsiteY1" fmla="*/ 1085475 h 1208337"/>
              <a:gd name="connsiteX2" fmla="*/ 1318054 w 1996109"/>
              <a:gd name="connsiteY2" fmla="*/ 0 h 1208337"/>
              <a:gd name="connsiteX0" fmla="*/ 0 w 2083211"/>
              <a:gd name="connsiteY0" fmla="*/ 1054443 h 1112417"/>
              <a:gd name="connsiteX1" fmla="*/ 2068417 w 2083211"/>
              <a:gd name="connsiteY1" fmla="*/ 978943 h 1112417"/>
              <a:gd name="connsiteX2" fmla="*/ 1318054 w 2083211"/>
              <a:gd name="connsiteY2" fmla="*/ 0 h 1112417"/>
              <a:gd name="connsiteX0" fmla="*/ 0 w 2082512"/>
              <a:gd name="connsiteY0" fmla="*/ 1054443 h 1112417"/>
              <a:gd name="connsiteX1" fmla="*/ 2068417 w 2082512"/>
              <a:gd name="connsiteY1" fmla="*/ 978943 h 1112417"/>
              <a:gd name="connsiteX2" fmla="*/ 1318054 w 2082512"/>
              <a:gd name="connsiteY2" fmla="*/ 0 h 1112417"/>
              <a:gd name="connsiteX0" fmla="*/ 0 w 2098067"/>
              <a:gd name="connsiteY0" fmla="*/ 1054443 h 1112417"/>
              <a:gd name="connsiteX1" fmla="*/ 2068417 w 2098067"/>
              <a:gd name="connsiteY1" fmla="*/ 978943 h 1112417"/>
              <a:gd name="connsiteX2" fmla="*/ 1318054 w 2098067"/>
              <a:gd name="connsiteY2" fmla="*/ 0 h 1112417"/>
              <a:gd name="connsiteX0" fmla="*/ 0 w 2098067"/>
              <a:gd name="connsiteY0" fmla="*/ 1054443 h 1183494"/>
              <a:gd name="connsiteX1" fmla="*/ 2068417 w 2098067"/>
              <a:gd name="connsiteY1" fmla="*/ 978943 h 1183494"/>
              <a:gd name="connsiteX2" fmla="*/ 1318054 w 2098067"/>
              <a:gd name="connsiteY2" fmla="*/ 0 h 118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8067" h="1183494">
                <a:moveTo>
                  <a:pt x="0" y="1054443"/>
                </a:moveTo>
                <a:cubicBezTo>
                  <a:pt x="764572" y="452054"/>
                  <a:pt x="1600166" y="1634078"/>
                  <a:pt x="2068417" y="978943"/>
                </a:cubicBezTo>
                <a:cubicBezTo>
                  <a:pt x="2270337" y="634527"/>
                  <a:pt x="1376945" y="432673"/>
                  <a:pt x="1318054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9706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Switching Gears: Targets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– Setup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B930BE2-EB34-4739-B047-46791864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300" y="2005012"/>
            <a:ext cx="4144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Time to look at how code is actually run </a:t>
            </a:r>
          </a:p>
          <a:p>
            <a:r>
              <a:rPr lang="en-US" dirty="0"/>
              <a:t>For this we’ll need to understand execution systems (runtimes)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32 Amazing Gear Wallpaper Backgrounds in HD for Download">
            <a:extLst>
              <a:ext uri="{FF2B5EF4-FFF2-40B4-BE49-F238E27FC236}">
                <a16:creationId xmlns:a16="http://schemas.microsoft.com/office/drawing/2014/main" id="{DCFC6E77-727B-4B0A-A999-0F59479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66" y="2339128"/>
            <a:ext cx="4971134" cy="27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82983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3C3B909A-874F-4826-AA08-2D8F3DBDC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t="4156" r="21294"/>
          <a:stretch/>
        </p:blipFill>
        <p:spPr bwMode="auto">
          <a:xfrm>
            <a:off x="5111304" y="1145136"/>
            <a:ext cx="3986298" cy="52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F24485C-9324-4564-BA3C-6C1E478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Compilers: A Tasty Mix of Disciplines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- Setup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pic>
        <p:nvPicPr>
          <p:cNvPr id="27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D4AC3BC3-DBDB-49BC-ABD5-C5E731A1B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3" t="67024" r="56419" b="15045"/>
          <a:stretch/>
        </p:blipFill>
        <p:spPr bwMode="auto">
          <a:xfrm>
            <a:off x="703389" y="1503948"/>
            <a:ext cx="866275" cy="9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19A3351C-C6F0-42AD-AE19-C56BF33D3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69791" r="42177" b="13866"/>
          <a:stretch/>
        </p:blipFill>
        <p:spPr bwMode="auto">
          <a:xfrm>
            <a:off x="703386" y="3036244"/>
            <a:ext cx="866275" cy="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913C9880-38D7-402F-86F3-2F1A9C3E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9" t="66115" r="28104" b="15046"/>
          <a:stretch/>
        </p:blipFill>
        <p:spPr bwMode="auto">
          <a:xfrm flipH="1">
            <a:off x="703386" y="4484317"/>
            <a:ext cx="866275" cy="9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D8DFE8-521B-4A51-AAFE-36B58DB1D673}"/>
              </a:ext>
            </a:extLst>
          </p:cNvPr>
          <p:cNvSpPr txBox="1"/>
          <p:nvPr/>
        </p:nvSpPr>
        <p:spPr>
          <a:xfrm>
            <a:off x="6398330" y="3155939"/>
            <a:ext cx="1412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compiler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35955-A97A-48B7-87F8-8E7E7E6EDDAF}"/>
              </a:ext>
            </a:extLst>
          </p:cNvPr>
          <p:cNvSpPr txBox="1"/>
          <p:nvPr/>
        </p:nvSpPr>
        <p:spPr>
          <a:xfrm>
            <a:off x="1762167" y="1503948"/>
            <a:ext cx="2076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Front-end: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Automata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C444A-6A9A-4364-A2C4-7DF13299C782}"/>
              </a:ext>
            </a:extLst>
          </p:cNvPr>
          <p:cNvSpPr txBox="1"/>
          <p:nvPr/>
        </p:nvSpPr>
        <p:spPr>
          <a:xfrm>
            <a:off x="1762168" y="3017439"/>
            <a:ext cx="2482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Middle-end: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semantics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36A789-1D4A-452B-B883-222F364B6B48}"/>
              </a:ext>
            </a:extLst>
          </p:cNvPr>
          <p:cNvSpPr txBox="1"/>
          <p:nvPr/>
        </p:nvSpPr>
        <p:spPr>
          <a:xfrm>
            <a:off x="1762166" y="4484318"/>
            <a:ext cx="1634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Back-end: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0914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54848</TotalTime>
  <Words>1150</Words>
  <Application>Microsoft Office PowerPoint</Application>
  <PresentationFormat>Widescreen</PresentationFormat>
  <Paragraphs>298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</vt:lpstr>
      <vt:lpstr>Calibri</vt:lpstr>
      <vt:lpstr>Calibri Light</vt:lpstr>
      <vt:lpstr>Courier New</vt:lpstr>
      <vt:lpstr>Garamond</vt:lpstr>
      <vt:lpstr>Georgia</vt:lpstr>
      <vt:lpstr>Office Theme</vt:lpstr>
      <vt:lpstr>Check-In Review - Parameters </vt:lpstr>
      <vt:lpstr>Check-In 19 Solution Review - Parameters </vt:lpstr>
      <vt:lpstr>Announcements Administrivia</vt:lpstr>
      <vt:lpstr>Runtimes</vt:lpstr>
      <vt:lpstr>Previous Lecture Review - Parameters </vt:lpstr>
      <vt:lpstr>Lecture Outline Runtimes </vt:lpstr>
      <vt:lpstr>PowerPoint Presentation</vt:lpstr>
      <vt:lpstr>Switching Gears: Targets Runtime Environments – Setup</vt:lpstr>
      <vt:lpstr>Compilers: A Tasty Mix of Disciplines Runtime Environments - Setup</vt:lpstr>
      <vt:lpstr>Relation to Compilers Overview</vt:lpstr>
      <vt:lpstr>The Tools of Execution Overview</vt:lpstr>
      <vt:lpstr>Runtime Environment Working Defn. Runtime Environments</vt:lpstr>
      <vt:lpstr>Some Example Runtime Environments Runtime Environments</vt:lpstr>
      <vt:lpstr>Wait, why DO we need a Compiler? Runtime Environments</vt:lpstr>
      <vt:lpstr>“Alternatives” to “Compilation” Runtime Environments</vt:lpstr>
      <vt:lpstr>Defining Compilers Introduce IRs</vt:lpstr>
      <vt:lpstr>Then Why Compile at All?!?!?!?  Introduce IRs</vt:lpstr>
      <vt:lpstr>Then Why Compile at All?!?!?!?  Introduce IRs</vt:lpstr>
      <vt:lpstr>“Alternatives” to “Compilation” Runtime Environments</vt:lpstr>
      <vt:lpstr>A Wider View of Compilation Runtime Environments</vt:lpstr>
      <vt:lpstr>Another Semantic Gap Runtime Environments</vt:lpstr>
      <vt:lpstr>Bridging the Semantic Gap Runtime Environments</vt:lpstr>
      <vt:lpstr>Target Platforms Runtime Environments</vt:lpstr>
      <vt:lpstr>Heavyweight Runtimes Runtime Environments</vt:lpstr>
      <vt:lpstr>Bytecode Runtime Environments</vt:lpstr>
      <vt:lpstr>Mediation Means Checking Runtime Environments</vt:lpstr>
      <vt:lpstr>Virtual Machines Runtime Environments</vt:lpstr>
      <vt:lpstr>Lightweight Runtimes Runtime Environments</vt:lpstr>
      <vt:lpstr>Mediation is Slow Runtime Environments</vt:lpstr>
      <vt:lpstr>The Role of the OS/VM Runtime Environments</vt:lpstr>
      <vt:lpstr>Our Language Runtime Environments</vt:lpstr>
      <vt:lpstr>Many Steps Towards Target Code  Runtime Environments</vt:lpstr>
      <vt:lpstr>Summary Runtime Environments – Wrap-up</vt:lpstr>
      <vt:lpstr>Next Time Runtime Environments –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1081</cp:revision>
  <cp:lastPrinted>2018-08-29T18:10:22Z</cp:lastPrinted>
  <dcterms:created xsi:type="dcterms:W3CDTF">2018-07-19T03:57:05Z</dcterms:created>
  <dcterms:modified xsi:type="dcterms:W3CDTF">2025-10-03T20:50:10Z</dcterms:modified>
</cp:coreProperties>
</file>