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1150" r:id="rId2"/>
    <p:sldId id="1170" r:id="rId3"/>
    <p:sldId id="257" r:id="rId4"/>
    <p:sldId id="1169" r:id="rId5"/>
    <p:sldId id="1129" r:id="rId6"/>
    <p:sldId id="1160" r:id="rId7"/>
    <p:sldId id="1142" r:id="rId8"/>
    <p:sldId id="1134" r:id="rId9"/>
    <p:sldId id="1091" r:id="rId10"/>
    <p:sldId id="1161" r:id="rId11"/>
    <p:sldId id="1116" r:id="rId12"/>
    <p:sldId id="1143" r:id="rId13"/>
    <p:sldId id="1163" r:id="rId14"/>
    <p:sldId id="1166" r:id="rId15"/>
    <p:sldId id="1097" r:id="rId16"/>
    <p:sldId id="1164" r:id="rId17"/>
    <p:sldId id="1167" r:id="rId18"/>
    <p:sldId id="1099" r:id="rId19"/>
    <p:sldId id="1171" r:id="rId20"/>
    <p:sldId id="1165" r:id="rId21"/>
    <p:sldId id="1168" r:id="rId22"/>
    <p:sldId id="1172" r:id="rId23"/>
    <p:sldId id="1144" r:id="rId24"/>
    <p:sldId id="1138" r:id="rId25"/>
    <p:sldId id="1139" r:id="rId26"/>
    <p:sldId id="1140" r:id="rId27"/>
    <p:sldId id="114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3515" autoAdjust="0"/>
  </p:normalViewPr>
  <p:slideViewPr>
    <p:cSldViewPr snapToGrid="0">
      <p:cViewPr varScale="1">
        <p:scale>
          <a:sx n="86" d="100"/>
          <a:sy n="86" d="100"/>
        </p:scale>
        <p:origin x="72" y="62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10:20.6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3229 4527 28 0,'0'0'2'0,"0"0"0"0,0 0 0 0,0 0 0 0,0 0 5 0,0 0 10 0,23 0 11 0,-23 0-12 0,0-19 27 0,0 19-21 0,0 0-13 0,17 0 10 0,-17 0 14 0,0 0-11 0,0 0-2 0,17 0 0 0,-17 0 1 31,0 19-7-15,40 209 28-16,-40-210-40 0,37 78 9 31,-20 19 2-31,-17-97-10 0,20 1-1 0,-20 38 6 0,23-38-5 16,-23 19 1-16,17 76 5 31,40 228 9-31,-57-247-12 0,0-57-5 0,17 76 3 16,-17 20 8-16,0-58-10 15,0-38-1 1,0 19 1-16,0-20 1 16,0 1 0-16,0-38-3 0,0 19 0 0,0 21 0 15,0-40-1-15,0 18-6 16,0-18 3-16,0 0-9 0,0 0-34 0,0 0 18 15,0 0-5-15,0 0-3 0,0-18-65 16,0-2-26 0,0 0 88-1,0 20 40 48,0-36-5-63,0-22-24 0</inkml:trace>
  <inkml:trace contextRef="#ctx0" brushRef="#br0" timeOffset="513.98">3457 4736 26 0,'-17'-57'152'0,"17"39"-127"0,0 18-17 0,0 0 21 0,0 0-23 0,17-21 9 0,-17 21-5 16,57-19 22-16,-37 19-26 0,-3-18 2 0,46-1 11 15,-49-1-17-15,6 20 1 0,20 0 0 0,-23 0-1 16,20 0 0-16,-17 0-2 0,-20 0 0 0,37 0 1 16,0 0 4-16,3 20-2 0,-20-1 1 0,17 57 5 15,-17-38 4 1,-20-38-13 46,-20 170 22-46,-114 78 3-16,-265-134-19 0,379-133-12 0,20 19-6 0,-17 0 3 0,17 0-23 0,0-19-18 16,0 19 50 46,17 0-99-46,100 0-129-16</inkml:trace>
  <inkml:trace contextRef="#ctx0" brushRef="#br0" timeOffset="1104.59">4617 4813 48 0,'0'0'18'0,"0"0"9"0,-20 0-14 0,20 0-9 0,0 0 13 0,0 0-6 0,0 19 15 0,-14-19-3 0,14 0-1 0,0 18-2 0,0 1-7 0,0-19 3 0,14 0-12 0,6 18 5 16,-20-18-6-16,40 0 7 0,-3 20-4 0,-19-20-5 0,96 0 7 15,-57 0-6 1,0 0 0-16,39-20 2 16,-21 20 4-16,-38-18-1 0,77 18 11 15,-74 0-12-15,-23 0-3 0,3 0 4 16,0 18 1-16,2 2 9 0,-7 17-9 16,-15-37-4-16,0 40 5 0,0-3-1 0,-37 20 0 15,17-20-4-15,-34 59 3 0,-6-21-1 0,-34 77 5 16,94-152-11 31,-228 267 11-32,94-95-3-15,-38 75-1 16,21-76-213-16,169-189 78 0,-18-2 46 0,22-19 45 16,-5 22 18-16</inkml:trace>
  <inkml:trace contextRef="#ctx0" brushRef="#br0" timeOffset="2684.59">7277 5724 18 0,'0'0'0'0,"0"0"8"0,0 0-7 0,0 0 0 0,0 0 0 0,0 0 0 0,0 0 2 0,0 0 35 0,0 0 28 47,-34-19 37-47,11 19-90 0,23 19 6 0,-20-19-14 15,20 0 3-15,0 19-4 0,-17-19 0 0,17 0 3 16,-20 19-3-16,20-19-1 0,0 19 2 0,-17-19-3 0,-23 96 13 15,40-78-15-15,0 22 2 16,-17 16 4-16,17-56-5 0,-20 37 0 16,20 59 2-16,0-96-3 0,20 56 3 15,-3-35-3-15,23-4 1 0,-40 2 0 16,37 1 2-16,0-20 6 0,-14 0-1 16,-6-39 3-16,0 22-3 0,23-60 5 15,-40 39-8-15,17 18-2 16,-17-55 1-16,0 37-2 0,0-1-1 0,0 20 0 15,0-38 2 1,-17 57-4-16,17 0 0 0,-40 0-6 0,23 0 1 16,-43 39-58 15,43 56-231-31,34-76 279 16,-17-19 2-16</inkml:trace>
  <inkml:trace contextRef="#ctx0" brushRef="#br0" timeOffset="3089.6">7605 5838 32 0,'0'0'19'0,"0"0"-16"0,0 0 9 0,0 0 8 15,0-17 8-15,0 17-2 0,-23-20 51 16,23 20-72-16,0 0 11 16,0 0 3-1,0 0-15-15,0 0 5 0,0 0-1 0,0 20 9 0,0 16-5 16,0-16-7-16,0-2-1 0,0 1 0 15,0 20 2-15,23-1 2 16,-23-38-5-16,0 18 1 0,14-18 1 16,6 19 1-16,-3-19 0 0,6 0-1 0,-23-19 1 15,0 1-4-15,17-1 0 0,-17 19 0 47,57-77 18-16,-20 135-2-31,0-2-11 0,3 40-5 0,-20-77-1 0,-3 0-1 16,3 18 0-16,0-16 0 0,17 15-14 16,0 4-54-1,-37-40 16-15,40-20-75 0,-23 0 39 0,3-55 38 16,0 56 46 0,-3-19-16-16</inkml:trace>
  <inkml:trace contextRef="#ctx0" brushRef="#br0" timeOffset="3468.77">8494 4661 80 0,'0'0'0'0,"-17"0"71"0,17 0-65 0,-20 0 20 16,20 18-14-16,0-18 0 0,0 19 11 0,0 19-13 0,-20 18 15 16,20 154 10 30,20 360-3-46,0-321-27 0,-3-98-5 32,-17 78-16-32,0-193-10 31,-37 22-195-31,37-76 190 0,-40-41 19 0,3 3 12 16,17 56 0-16,20-38 0 0,-20 0 1 0,-17 0 1 15,-37-57 7 1,57 95 0-16,17-18 4 0,-60-60 65 0,40 59-45 15,3 2-8 1,17-23 52-16,114 21-13 16,-77 19-54-16,37 0-2 0,-54 0-4 0,23 0-1 15,66 0 5-15,-47 0-7 0,12 0 2 16,0 0-2-16,43 0-1 16,-62 0-1-16,-18-19-3 15,0 19-23-15,5-19 7 0,-24 0-75 0,-1 19 50 0,-17-19-5 16,40 0-54-16,-23 2 70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19:54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3135 9698 77 0,'0'0'2'0,"0"0"-2"0,0 0 1 0,20 0 0 0,-3 0-1 0,3 0 1 0,-3-17 2 0,3 17 4 0,37-20 14 16,-57 20-18-16,40 0 9 15,-3 0 7-15,-37 0-6 0,37 0 7 16,3 0-2-16,-40 0-12 47,174-20 45-31,165-17-16-16,-285 16-30 0,23 4 3 46,0-2-3-46,94-1 4 16,191-36 0-16,-250 38-5 0,-35 18-3 0,0 0 3 0,-40 0-3 0,97 0 2 16,-55 0 1 15,469 56 10 0,-149 1 1-31,-399-57-15 63,513 38 22-63,-205-59-8 0,-294 21-13 0,63 0 0 0,-20 0-1 0,94-17 4 0,20-2-6 15,-77 19 2 1,-74-20 0-16,37 20 0 0,-20 0 0 0,40 0-4 16,-34 0 1-16,31-18 1 0,0 18 5 15,0 0-1-15,-14 0-2 0,-43 0 0 0,97 0-1 16,-37-20 4-16,17 20-1 15,-51 0-2-15,11 0-1 0,-54 0 1 63,37 0 0-63,95 0 2 0,498 0 2 0,-462 38-2 0,-14-18 1 0,-94-20-1 0,-26 0 0 0,23 0 2 16,-20 19-2-16,-17-19 0 0,57 0 1 0,-20 0-1 31,476-39 17-16,-439 21-16-15,0-2-1 0,-37 20 0 0,0 0 2 16,-14-18 1-16,11 0-3 16,-17 18 1-16,0-21-1 0,57 1 2 15,-71 20-3-15,14 0 1 16,0-17-2 0,20 17 3-16,37-20-1 15,-54 20 0-15,14-18-1 0,-11 18-1 0,-9-19-1 16,-14 19 2-16,74-20 1 15,-74 20-2-15,17 0 1 0,-37-18-1 0,60-1-7 47,-120 19-285-47,23 19 180 0,-3-19 83 16,3 0-30-16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21:39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32212 9812 29 0,'-94'210'307'0,"94"-172"-299"0,0-20-5 0,18 22 43 15,4-60-40-15,-22-18 1 0,17 0-1 0,-17-1-2 16,18-17 4 15,-18 56-7-15,0-58 3-1,19-113 24-15,-19 114-20 0,0 20-2 0,-19-78 18 47,1 97-16-47,18 18-8 16,0 0 0-16,0 0 4 16,-17 18 2-16,17 20-4 0,0-38-1 15,0 39-3-15,0-22 5 16,0 4-3-16,0 16 1 0,0-17-1 0,0-20 1 0,0 57 2 15,17-21-2-15,-17 5 2 0,0-24-1 0,18 78-3 16,1-55 1 0,-19-4 3-16,38 3-5 15,-18 17 4-15,-1-36-5 16,-1 0 4-16,2-2 1 0,-20-18-4 0,22 0-27 16,-7 0-47-16,-15-18 45 0,40-40-222 15,-40 38 161-15,19-37 45 16</inkml:trace>
  <inkml:trace contextRef="#ctx0" brushRef="#br0" timeOffset="340.52">32535 9795 40 0,'0'0'119'0,"0"0"-69"0,0 17 8 0,0-17-46 0,0 20 39 16,20 0-26-16,0-3-16 15,-20-17-8-15,19 20 0 0,-19-20 0 0,0 0-1 63,18 18 2-47,22 2-217-16,-23-20 61 0</inkml:trace>
  <inkml:trace contextRef="#ctx0" brushRef="#br0" timeOffset="563.5">32840 9737 61 0,'0'0'193'0,"-17"17"-153"16,-6 5 19-16,23-22-47 0,0 19-3 0,-37 18 28 16,37 20-26-16,-17-19-6 15,17-18-3-15,-20 37 5 32,-17 93 3-32,17-111-5 0,-20 151 9 0,23-151-12 0,17-20-1 15,-18 57 0-15,18-76-2 0,0 17-1 16,0 3-72-16,0-20 48 0,0-37-129 31,35-39-28-31,-12 37 155 0</inkml:trace>
  <inkml:trace contextRef="#ctx0" brushRef="#br0" timeOffset="1017.2">32974 9754 39 0,'0'0'82'0,"0"0"-55"0,0 0-2 0,0 0-4 16,0 0 74-16,0 0-75 0,0 0 24 16,0 0-37-16,0 0 4 0,0 0-5 0,0 0 3 15,17 0-2-15,-17 0-4 0,0 22 8 16,20-22-11-16,-20 19 3 0,0-19-2 0,0 0 1 15,20 0-2-15,-20 0 2 0,17 17 1 0,-17-17-3 16,40 20 4 15,20 0 0-31,-26-3 2 0,-34 3-2 0,40 18 10 32,-40-18-9-32,17-1-3 0,-17-2 2 0,20 40 0 46,-20 1 2-46,17 56 3 0,-17-114-8 0,0 0-1 63,20 19 3-16,3-57-25-47,-23 20-40 0,0-3-71 0,0 21-14 0,0 39 27 0</inkml:trace>
  <inkml:trace contextRef="#ctx0" brushRef="#br0" timeOffset="2312.9">32612 11125 24 0,'0'0'3'0,"0"0"18"0,0 0-9 0,0 0 16 0,0 0 50 0,0 0-60 0,0 0 11 15,0 0-19-15,0 0 9 0,0 0-3 0,0 0 1 0,0 0 17 47,0 0 63-47,0 0-91 0,0 0 14 0,0 19 4 47,-37 37-5-47,17-16-17 0,0-22 0 0,20 1 0 16,-37 38-2-1,17-19 1-15,20 1-1 0,-17-39 1 0,17 37-1 0,0-37 0 0,-20 18-1 16,20 2 4-16,0-1-1 0,0-1-2 0,0-18 3 16,0 0 3-16,20 0-3 0,-20 0 0 15,37-18 2-15,-15-21 0 16,-7 39-2-16,5-37-1 0,19 19 0 47,19-21 1-47,-41 19-3 0,-17 20 4 0,20 20 6 15,-20 19-1-15,-20-2-3 16,3 1-4-16,-23 39 1 0,22-21-2 16,-1-37 0 30,-58 209-8-30,57-189 6-16,3-2-1 0,17 20-3 0,-38 1-50 0,38-39-28 16,0-1 26-16,-19-18-53 0,19 0 18 0,0 0 8 0,0 0 45 15,0-18 16-15</inkml:trace>
  <inkml:trace contextRef="#ctx0" brushRef="#br0" timeOffset="4754.7">30958 9224 31 0,'0'0'13'0,"0"0"64"0,0 0-16 0,0 18-22 0,0-18-3 0,20 18-18 0,-20-18-2 0,0 0-10 0,0 21 6 16,0-21-5-16,20 0 5 47,-20 0-5-47,34 19 24 15,83-19 31-15,-77-19-50 0,91-2 13 16,-131 21-24-16,40-18 4 0,14 18 0 0,-34 0-3 16,54 0 3-16,-31 0 0 31,-9 18-4-31,103 3 6 0,-46-21-7 0,-34 19 5 0,-37-19-3 16,17 0 1-16,0 18-2 15,21-18 8 1,113 20 2-16,-114-20-8 15,77 19 6-15,-77-19-7 0,96 38 1 16,-78-38-3-16,-38 17 1 16,80 3-1-16,17-20 4 15,-23 21-4 1,-91-21 1-16,54 0-1 16,-34 0 1-16,-20 0 1 0,-3 0 0 0,77 0-1 46,40 0-1-46,-114 0-1 0,-3 0 1 0,23 0 4 16,-23 0-3-16,-17 0-1 0,0 0 1 16,37 0 0-16,-37 0-1 0,0 0 2 15,0 0-1-15,23 0 0 16,-23 0-1-16,0 0 0 0,0 0 1 0,0 0-2 16,0 0 2-16,0 0-1 0,0 0 0 15,0 0 0-15,0 0 3 0,17 0-3 47,3 0 1-47,-20 0-1 16,17 0 3-16,-17 0-5 15,0 0 3 1,0 0 2 15,0 0-1-31,0 0-3 16,0 0 2-16,20 0-1 47,-20 36 1-32,20 22-1 32,-20 322 2-47,0-360-4 0,0 435-1 16,0-188-3-16,0-172 4 15,0-1 2-15,0 59 1 16,0-77-2-16,0-38 3 16,0-19-2-16,0 114-1 0,0-95 1 15,0 39 0 17,0-3 0-32,0 98-1 0,-20-134 1 15,20 1 2-15,0 17-3 16,0-56 2-16,0 20-1 0,0-2-1 0,0 1 2 0,0 1-2 15,-20-2 2-15,20-18-1 0,0 20 0 0,0-1 1 0,0-19-3 16,-17 0 3 0,17 18-1-16,0-18 0 62,-37 39 3-62,14-2 0 0,9 2-4 0,14-39 2 0,-23 19 1 0,23-19-6 16,-17 0 3-16,17 19 2 0,-20-19 1 15,20 0-2-15,-20 0 3 0,20 0-2 16,-17 0 0-16,-3 0-1 0,20 0 0 0,-74 0 1 16,54 0-2-16,0 0 2 0,-14 0 2 15,11 18-4 1,-14-18 1-16,17 0 0 0,3 19 0 0,-57-19 0 16,31 0 2-16,6 0-1 15,17 0-1-15,-17 0 2 0,37 0-3 0,-37 0 0 0,37 0 1 16,-40 0 1-16,-17 0-2 0,57 0 2 0,-77 0 0 31,3 0-1-31,54-19 1 0,3 19-1 0,17 0 0 0,-20-18-2 0,3 18 2 16,-6 0-1-16,6-19 3 0,-20 19-2 0,37-19-1 0,-55 0 1 15,33 19-1-15,2 0-1 0,-35 0 5 16,16 0-4 31,-133 57 2-47,39-39-2 15,115-18 1-15,18-18 0 0,-74-1 2 16,51 0-3-16,23 19 1 0,-37-19 2 0,17-1-2 16,-17-17 1-16,20 37-1 0,17 0 1 0,-22 0 0 15,-13 0-1-15,15 0 0 16,20 18 0-16,-40 1-2 0,26 1 0 0,-29-1 4 16,6 0 1-1,20-19-4-15,-23 0 2 16,40 0-1-16,0 0 0 0,-20 0 0 15,20 0-1-15,-14 0 0 0,-9 0-1 0,3 0-7 16,20 0-3 0,0 0 6-16,-17 0-12 0,17 0-9 0,0 0-9 15,0 0-9-15,0 0 18 0,0 0-122 32,0 19 97-1,0-1-157-31</inkml:trace>
  <inkml:trace contextRef="#ctx0" brushRef="#br0" timeOffset="5501.8">31360 11048 43 0,'-23'0'54'0,"23"0"-25"0,-17-19 19 0,17 1-14 0,-20 18-13 0,20-19-11 31,0-75 92-31,20 54-57 16,-20 40-39-16,17 0 0 0,6-18 16 47,-23-3-16-47,91-15 29 15,100 17-15-15,-154 19-19 0,20 0 4 0,3 0-3 47,108 0 4-15,520 134 28-32,-688-134-34 62,74 36 5-62,191 22 13 16,-94-39-11-16,-37 57-5 0,-111-57-2 0,-9-19-1 0,6 0 1 15,0 19 2 1,-20-19-4-16,20 0-6 0,-20 0-10 0,0 0-66 16,0 0 1-16,0 0-45 15,0 0 69-15,0 0-80 16,-20 0 124-16,20 0-11 0</inkml:trace>
  <inkml:trace contextRef="#ctx0" brushRef="#br0" timeOffset="141077.2">21910 16068 44 0,'0'0'20'0,"-54"-19"49"0,14 19-57 0,6-17 7 0,11 17-17 0,-34-20 6 0,57 20-6 0,-57 0 2 0,-17 20 3 0,-3-20-4 0,20 17-1 0,40 2-1 0,-80 19 1 15,40-18-1 1,-77 57 0-16,60-40-1 0,34-17 0 0,-111 111-3 16,57-34 3-16,74-79-1 0,0 2 0 15,3 37 0-15,-3-21 0 16,20 5 0-16,20-4 2 0,-3-37 0 0,3 18-1 0,-20-18 0 62,1220-170 50-30,-958 113-23-32,174-20 27 0,-322 57-41 0,57 3 2 15,-151 17-12-15,0 0-1 0,54 0 3 0,-34 0-2 0,-23 0-2 16,23 0 0-16,-23 0 2 0,6 0-1 16,-23 17-2-16,0 23 0 31,-308 112-1-31,157-96-2 31,-496 76 2-31,593-132 2 0,54 0-1 63,-265 77-1-48,14-20 1-15,234-37 0 0,319 17 5 0,251-57-4 0,-268 20 4 0,342-37-1 31,-456 37-4-31,54-20-3 32,403 3 11-32,-551 17-2 0,-77 0-6 62,77 0 12-62,-1409 57 0 0,1050-20-14 0,-6-16-1 16,43-4 3-16,111 2 0 47,-208 18 1-47,228-16-2 15,94-2 5-15,40-19-6 0,-3 0 2 0,60 0 1 16,-37 0 0-16,587-40-2 16,0-33 8-16,-382 32-5 15,-168 24-2-15,208-40-1 0,-114 20 2 16,-114 17-1-16,3-1 0 0,14 21 2 0,23-36-1 15,-80 36 0-15,1-39 12 16,-18 21-10-16,-75-2 6 0,-2 20-8 0,-151-17 1 31,-493 34 3 1,-935 137-9-32,1220-100 4 15,322-34 1-15,77 0-5 0,17-20 5 16,20 0-1-16,0 17 3 0,20-17-1 15,131-17-2-15,97-40-6 0,37 0-9 16,778-94-397 15,-1043 151 387-15</inkml:trace>
  <inkml:trace contextRef="#ctx0" brushRef="#br0" timeOffset="142692.1">26548 16468 22 0,'0'0'7'0,"0"-20"82"0,0 20-76 0,0-17 20 0,0 17 1 0,23 0-4 0,-23-20-3 0,0 20-14 0,0 0-1 0,17-20 25 0,-17 3-30 0,0 17 0 0,0-19 13 47,0-20 31-47,0 39-43 0,0 0 5 15,0 0-9-15,0-19 8 16,0 19-10-16,0 19 0 0,0-19-1 15,-17 39 3-15,17-20-5 0,0-19-1 16,-60 114 4 0,23-1-2-16,17-75 2 0,-17 56-1 15,37-73-1-15,-17 15 1 16,17-15-2-16,-23 36 0 0,23-57 2 0,0 57 2 0,0-57-3 16,0 37 1-16,0-37 1 0,23 0 0 0,-23 21-2 15,17-21 0-15,20 0 1 0,-37-21 1 16,37 21 0-16,20-57 0 15,-34 37-2-15,51-34 2 0,-74 34-3 0,37-1 1 16,-17 2 0 0,-3 19 6-16,-17 0-4 15,0 19 2-15,0 22 0 0,0-24 1 16,0 3-3-16,-37 95 13 0,-20 15-7 47,-77 213 2-47,134-303-9 15,0-23-1-15,-17 3-1 0,17-1-22 16,0-19 13-16,0 18-31 0,0-36-99 16,0 18 105-16,0 0-5 15,17 0-131-15,-17 0 148 0,0-19-16 16</inkml:trace>
  <inkml:trace contextRef="#ctx0" brushRef="#br0" timeOffset="143906.63">27500 16583 18 0,'-20'0'33'0,"20"0"8"0,0 0-28 0,0 0-13 47,0 0 25-32,0 0-9-15,-20-21 135 32,3 42-122-32,-3 15-14 15,0 42-5-15,20-60-7 0,0 78 2 0,0-96-5 63,0 20 4-32,57-3 11-31,-37-17-3 0,114-133 32 16,-114 95-34-16,34-77 16 0,-54 98-24 0,0 17-1 0,0-39 0 15,0 21-3-15,0 18-3 16,0 0 3-16,0 0-5 0,0 0 3 16,0 0-3-16,0 0-9 0,0 0-7 0,0 18-80 15,0-18 46-15,0 0-18 16,0 0-7-16,0 20 15 0,0-20 43 0</inkml:trace>
  <inkml:trace contextRef="#ctx0" brushRef="#br0" timeOffset="146152.75">28603 16355 30 0,'0'0'27'0,"0"0"-18"0,0 0 31 0,0-20-3 0,0 1 18 0,18 0-49 0,-18 19 4 0,17-37 15 16,-17 37-25 47,22-20 24-63,33-37 35 0,79-20 4 0,-134 77-59 15,0 0-3-15,20 0 4 0,-20 0-3 0,0 20 0 0,0-20-1 16,0 0-1-16,0 19 2 0,0-2 0 15,0 98 2 1,-20-18-3-16,20-97 0 0,-20 37-2 0,20-17 1 16,-17 17-3-16,-1 40 7 0,-4-21-3 15,5 3-1-15,17-42 0 16,-20 3-1-16,20 16 0 0,-37 42-5 16,37-78 4-16,-20 94-60 15,20-74 21-15,-18 38-121 16,18-41 94-1,0 39 0 1</inkml:trace>
  <inkml:trace contextRef="#ctx0" brushRef="#br0" timeOffset="146405.21">28621 17362 82 0,'114'37'222'0,"-94"-37"-455"0,-3 0 162 0</inkml:trace>
  <inkml:trace contextRef="#ctx0" brushRef="#br0" timeOffset="146686.84">29328 16639 86 0,'0'0'82'0,"0"0"-73"0,0 0 0 16,0-20 11-16,0-16 23 0,0 15-29 15,0 21 1-15,0-17-1 16,0 17-7-16,0 0 12 0,0 0 14 16,0 0-19-1,34 17 29-15,-34-17-35 0,20 21 0 16,17-21 4-16,3 0-8 16,-3 0 1-16,0 0-2 15,0 0-4-15,-14-21 0 0,31 21 0 16,-34 0-8-16,77-17-72 15,-63-2-170-15,-14 19 193 16,-20 0 19-16</inkml:trace>
  <inkml:trace contextRef="#ctx0" brushRef="#br0" timeOffset="146874.7">29305 16831 170 0,'-40'74'217'0,"194"-37"-208"31,-97-37-11-15,151-57-168-16,-74 20-20 0,-77 20 156 15</inkml:trace>
  <inkml:trace contextRef="#ctx0" brushRef="#br0" timeOffset="147717.23">31055 16032 24 0,'37'-20'34'0,"0"-1"113"0,-37 4-92 0,20 17-18 0,-20-20-18 0,0 20-10 0,17 0 11 16,-17 0 7-16,0 0-18 0,0 0-6 0,0 0 9 15,0 0-10-15,0 0 5 0,0 0-5 0,-17 0-3 16,-3 58 5-16,0-58-3 0,3 37 0 16,-3 3 0-16,3 16-2 0,-6-18 2 31,6-18-1-31,-60 168 3 16,63-91 17-16,28-97-6 15,-14 18-6-15,20-18-2 0,-20 0 0 16,57-18 5-16,-40-2-8 15,43 0 6-15,-43 20-7 0,-17 0-1 0,0 0-1 63,57 267 57-32,-191 95-53-31,134-343-6 16,-17-2 2-16,0 41-5 31,-43 170-108-15,46-171-21-1,-9 20-169-15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26:50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16000 18085 66 0,'0'0'5'0,"0"0"-6"0,23 0 2 0,-23 0-2 0,17 0 0 0,0 0-68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35:47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19193 17227 30 0,'0'0'0'0,"0"0"8"0,0 0-2 0,0 0 2 0,0 0 5 0,0 0-9 0,0 0 5 0,0 0-5 0,0 0 3 0,0 0-3 0,0 0 2 0,0 0 0 31,-17 0 53-31,-3 0-44 16,20 21-12-16,0-21 1 16,0 0 3-16,-20 19 6 15,20-19-9-15,-17 18 11 16,17-18-7-16,-20 21 5 15,20-21-3-15,-20 19-4 16,20-19-4-16,0 17-1 0,-20-17 0 0,20 0 1 0,0 20 0 16,-17-1 0-16,17 19 0 15,-17-20-1 1,17 22 0-16,0-21-1 0,0-2 0 16,0 3-1-16,0-20 1 62,0 19 3-46,0 56 8-16,111-36 9 0,-71-78-18 0,-23 22 1 0,-17 17-2 0,23-40 2 15,-23 40-1-15,17-57-1 32,0 40 0-32,-17-2 0 15,0-77 7-15,0 57-6 16,-17 3 2-16,17-3 1 15,0 39-4-15,-17-19-1 16,-6-2 3-16,23 21-3 16,-17 0 1-16,-3 0-3 15,20 21-17-15,-20-2-8 16,20-19-20 0,0 18-124-16,0 3 90 0</inkml:trace>
  <inkml:trace contextRef="#ctx0" brushRef="#br0" timeOffset="1997.09">19136 17990 32 0,'-17'0'56'0,"17"0"-36"0,-20 0-8 0,20 0-1 0,0 0 0 0,-20 0 5 15,-17 0 32-15,37 17-36 63,-37 3 11-63,17 0-7 0,0-3-11 0,6 4-4 0,14-2-1 0,0-19 0 15,0 0 0 48,0 38 1-47,54 113 4-16,-54-151-5 62,54 38 18-62,-14-38-16 0,37-227 46 0,-77 208-43 16,0-2 2-16,0 4 1 0,0-23-4 47,-40-16 3-47,40 56-6 15,-17 0-5-15,17 0 2 16,-20 0-9-1,20 0 8-15,-20 0-12 16,0 76-204-16,20-18 104 16</inkml:trace>
  <inkml:trace contextRef="#ctx0" brushRef="#br0" timeOffset="31753.73">23127 13121 299 0,'0'0'23'32,"0"0"6"-32,0 0-15 46,-17 38 3-46,17-38-15 0,-20 21 4 32,0-4-5-32,0 2 2 0,20-19-3 15,0 19 0 1,-17 19 1-16,17-17 1 0,0-21-3 16,0 36 3-1,0-36-3-15,0 20 2 0,0-20 0 0,0 0-2 0,0 37 1 16,0-37 0-1,0 19 1-15,0 0-1 0,17-19 2 0,-17 19-3 16,0-19 2-16,20 20-1 16,0-20-1-16,0 0 2 15,-3 0 2-15,-17 0-3 16,20 0 2-16,-20 0-3 0,20 0 3 16,-3 0 3-16,-17-20-3 15,23 20-2-15,-23-19 2 16,0 19-2 46,0 0 1-30,34-38 2-32,-34 1 0 15,0-19 7-15,-17 35-8 47,0-17 0-47,-23 38 1 0,40 0-3 0,-20 0 0 16,20 18 0-1,-57-18-94-15,57 20-173 0,0-20 224 0,0 21 28 16,0-21-6-16</inkml:trace>
  <inkml:trace contextRef="#ctx0" brushRef="#br0" timeOffset="32257.66">23298 13578 20 0,'0'0'8'0,"0"0"-7"0,0 0 0 0,0 0 16 0,0-39 60 0,0 39-69 0,0 0 23 0,0-18-22 0,0 18 1 0,0 0-10 47,0 0 40-47,0 37 113 0,0-17-138 15,0-2-10-15,0 2-3 16,0 17 1-16,-17-37 1 0,17 20-5 15,0-1 3-15,-20-1-5 0,0 2-15 16,20-20-4-16,0 0 7 0,0 0-4 16,0 0-23-16,0 0-83 0,0-20 84 0,0 2-50 15,0-1 62 1</inkml:trace>
  <inkml:trace contextRef="#ctx0" brushRef="#br0" timeOffset="32671.79">23432 13197 24 0,'0'0'9'0,"20"-17"134"16,-20-4-102-16,0 21-3 15,0 0 8 17,17 0-1-32,-17 0-27 15,0 0 18-15,0 0-13 0,0 0-19 0,0 0 8 0,0 0-4 32,0 0 6-32,0 21-2 0,0-21-9 0,0 0-2 15,0 36 4-15,0 1-3 0,0 4 1 16,0-41-3-16,-17 74 4 15,17-17-1-15,0-18-4 16,0-1 2-16,0-19 0 0,0 38-5 31,0-57-2-31,0 18-27 0,0-18 18 0,0 20-21 16,0-20-8-16,0 0-7 0,0 19-222 16,0-19 273 46,0 18-10-62,0-18-13 0</inkml:trace>
  <inkml:trace contextRef="#ctx0" brushRef="#br0" timeOffset="36290.05">22899 14016 22 0,'0'0'2'0,"0"0"6"0,0 0 0 0,0 0-2 0,0 0 13 0,0 0 6 0,0 0 8 0,0 0-3 0,0 0-3 0,0 0 13 0,0 0-16 0,0-20-4 0,0 20-3 0,0 0-4 0,0 0 0 0,0 20 30 0,0-20-36 16,0 0 6-16,0 0-7 0,0 17 6 0,0-17 13 16,0 19-22-16,0-19 11 15,0 20-8-15,0-20 3 0,0 0-5 16,0 19-3-16,0-19-1 0,0 19 3 15,0 1 2-15,0 17-3 16,0 0 1-16,0 2-3 0,0-1 4 0,0 38-1 16,0-58-3-16,-20 23 0 15,20-24 4 1,0 2-5 15,0 57-69-31,0-76-2 0,0 0-23 0,0 0 31 31,20-38-90-15,-20 38 136-16</inkml:trace>
  <inkml:trace contextRef="#ctx0" brushRef="#br0" timeOffset="36628.03">23127 14375 25 0,'20'77'288'0,"-20"-57"-284"0,0-2 15 0,0 1-11 0,0 18 0 0,0-37-6 0,-20 40 3 0,20-22-1 0,0 1-2 0,-17 19 1 0,17-38-2 0,-20 20-5 0,20-3-6 0,-20-17-40 0,0 0-68 0,20-17-11 0,0-3 97 0,0 20 6 0</inkml:trace>
  <inkml:trace contextRef="#ctx0" brushRef="#br0" timeOffset="37132.11">23355 14052 25 0,'0'0'22'16,"0"0"30"-16,0 0-2 0,0 0 6 16,23 0-39-16,-23 0 11 0,0-19 6 0,17 19 9 15,0 0-9 1,-17 0-20-16,0 0-6 0,20 0-3 0,-20 19-2 16,0 1 10-16,0-20-13 0,0 38 8 15,0-38-7-15,0 20 1 0,0 54 7 16,0-55-11-16,0 20 4 47,0-39-1-47,-77 171-2 0,77-171-1 0,-17 19 2 0,17-19-1 0,-20 20-3 0,0-20 3 0,3 0-1 15,17 0 2-15,-20-20 0 16,20 1 0-16,0 19-1 16,0 0 3-16,0 0-2 62,0 0-1-46,20 0 6-16,54 0 1 15,-34 19 1-15,34 19-5 0,-37-38-7 0,-17 19-42 0,0-19-41 16,3 0 33-16,-23 0-94 0,14 0 59 16</inkml:trace>
  <inkml:trace contextRef="#ctx0" brushRef="#br0" timeOffset="49709.71">23338 17437 23 0,'0'0'26'0,"0"0"-11"0,0 0 11 0,0 0-1 0,-20 0 3 0,20 0-21 0,0 0 4 0,0 0 3 0,0 0-2 16,0 0 8 0,0 0-15-16,0-18 15 0,0 18-13 0,0 0 9 15,0 0 6-15,0-20 8 0,0 20-17 0,0 0-8 16,0 0 24 0,-20 0-16-16,20 0-4 0,0 0-3 15,0 0-1-15,-17 0-3 0,17 0 2 31,-20 0 8-31,20 0-11 0,-20 0 3 0,20 0-3 0,0 0 0 16,-17 0 0-16,17 0 1 0,0 0-2 63,-17 38 2-63,-6 38-2 0,6-19 3 0,17-37-2 15,17 0-3-15,-17-3 2 0,0-17 0 0,0 0 1 16,23 39-1-1,11-39 2-15,-14 0-2 0,-20 0 0 16,20 0 2-16,-3 0-2 0,-17-18 0 16,20 18 2-16,0-38 0 15,-20 18-2-15,0-18 2 0,17-1-1 0,-17 22-1 16,0-23 0-16,0 3 0 0,0 37 3 16,0-20-2-16,0-17-1 15,-17 17 1-15,17 20 0 0,0 0-1 0,-20 0-2 16,20 0 2-16,0 0 1 0,-20 20-4 15,20-1-30 1,0-1-22-16,0 2 29 0,0-2-116 0,0 1 60 16,0 2 51-1,0 15-33-15</inkml:trace>
  <inkml:trace contextRef="#ctx0" brushRef="#br0" timeOffset="50026.29">23506 17570 28 0,'0'0'15'0,"0"0"1"0,0 0-9 0,0 0 9 0,0 0 41 0,0 0-40 0,0 0 8 0,0 20 16 0,0-20-31 0,0 20-2 0,0 18 7 0,0-20-13 0,0 0 4 15,-17 21-5-15,17 18-3 0,0-57 2 16,-20 19-7-16,20 1-22 16,0-2 10-16,0-18-32 0,0 0-37 0,0 0 68 0,0 0 1 15,0 0-10-15</inkml:trace>
  <inkml:trace contextRef="#ctx0" brushRef="#br0" timeOffset="50409.86">23717 17210 47 0,'0'0'53'0,"0"0"-20"16,0-77 95-16,0 77-116 16,0-20 10-16,0 3-16 0,0 17 1 0,0 0 4 15,0-19 19 1,0 19-26-16,0 0 18 0,0 0-13 0,0 0-4 16,0 19 2-16,-17-2-4 0,17 3-2 15,0 38 1-15,0 18 2 16,0-18-6-16,0-21 2 15,0-37 1-15,0 75-2 0,0-75 0 0,0 133-17 32,0 20-276-17,0-153 265-15,0 19-7 32</inkml:trace>
  <inkml:trace contextRef="#ctx0" brushRef="#br0" timeOffset="51576.02">23318 18178 24 0,'0'0'7'0,"0"0"4"0,0 0 6 0,-20 0 20 0,20 0 0 0,0 0-13 0,-17 0 8 0,17 0-2 0,-20 0 11 0,0 0-34 0,3 21 24 16,0-3-16-16,17 0-7 0,-40 3 6 15,40-1-12-15,-20-3 4 0,20 21-3 16,-20-38-2-16,20 18 0 0,0 3 0 16,0-3 0-16,0-18-2 0,0 19 2 15,20 1 1 1,0-20 3-16,-20 19 0 0,0-19-2 0,0 0-3 62,17 0 8-62,60 0 24 0,-40-39-19 0,-17 20-6 16,-20 1-2-16,0 18-3 0,0-39 4 0,0 39-6 16,-20-18 1-16,20 18 1 0,-17 0-2 15,17 0 0-15,-20 0 0 0,20 0-1 0,0 0-5 16,-20 18-53-16,20 39-141 31,0-18 49-31,0-39 127 16</inkml:trace>
  <inkml:trace contextRef="#ctx0" brushRef="#br0" timeOffset="51863.98">23432 18446 52 0,'0'0'0'0,"0"0"46"0,0 0 58 16,-20 18-39 15,20 39-53-31,-17 20-35 16,0 18-170 0,17-76 158-16,0-19 7 0</inkml:trace>
  <inkml:trace contextRef="#ctx0" brushRef="#br0" timeOffset="51991.28">23700 18161 108 0,'0'0'169'0,"0"0"-144"0,-23 0-14 0,23 0-3 0,0 0 16 0,0 0-12 15,0 17-7 1,0-17-5 47,0 21 4-63,0 93-5 0,-17-39-21 0,17-36-5 0,-17 55-227 0,-3-37 192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7T21:45:58.9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22919 4963 27 0,'0'0'2'0,"0"0"37"0,23-19 56 0,-23 1-43 0,0-1-29 0,0 19-4 0,0 0-8 0,0-20 2 0,0 20-5 0,0-18 12 0,0 18-17 0,0 0 4 0,0 0 0 0,0 0 0 0,0 0-4 0,0 18 38 16,0-18-38-16,0 20 3 0,0-20-3 0,0 37 4 16,0 3 0-16,0-40-6 0,0 37 1 15,0 39 5 1,0-76-7-16,0 38 0 0,0-18 1 0,0-2 1 0,0 1-1 0,0 0-2 31,0 19-3-31,0-1-22 0,0-16 16 0,0-21-17 16,0 19-82-16,0-1-83 31,0-18 144-31</inkml:trace>
  <inkml:trace contextRef="#ctx0" brushRef="#br0" timeOffset="182.41">22785 5421 26 0,'0'0'6'0,"-14"17"49"15,-9-17 35 1,23 0-66-16,0 0 8 0,0 0 8 15,0-17-13-15,0-3 9 16,23 20-11 0,-9-18 0-16,-14 18-13 0,20 0-1 0,0-20 9 15,0 20-16-15,-3 0 10 0,0 0-10 0,3 0-1 16,-20 0-2-16,43 0 4 16,-9 20-6 30,23-2-148-46,-40 2-161 0</inkml:trace>
  <inkml:trace contextRef="#ctx0" brushRef="#br0" timeOffset="851.14">24952 4944 26 0,'0'0'48'0,"0"0"21"0,0 19 58 0,0-19-102 0,0 0-10 0,0 21-3 0,0-21-4 0,0 0-4 0,0 0-4 0,0 37 51 32,0-18-38-32,0 133 1 0,0-76-57 0,0-58-20 0,0 3 33 0,0-2-47 15,0 18-54-15,-17 1 83 16,17-38 28-16</inkml:trace>
  <inkml:trace contextRef="#ctx0" brushRef="#br0" timeOffset="1081.42">24781 5497 68 0,'-17'0'253'16,"-3"-19"-208"-1,20 19-33-15,0 0 26 0,0-20-19 0,0 0-15 0,37 3 18 16,-15 17-13-16,-4 0-2 0,39-20 4 16,-20 2-8-16,22-2 1 15,-41 20-3-15,19 0-1 16,-17 0-11-16,-20 0 11 62,94-56-456-62,-72 56 427 0</inkml:trace>
  <inkml:trace contextRef="#ctx0" brushRef="#br0" timeOffset="3236.1">25180 5895 19 0,'0'0'9'0,"0"0"7"0,0 0-10 0,0-18 22 0,0 18 16 0,0-20-28 0,0 20 20 0,0-19-5 0,0 19 16 0,0 0-15 0,0 0-14 0,0 0-12 0,0 0 17 0,0 0-7 0,0 19 20 15,-15 1-14-15,15-20-17 0,0 0-1 16,0 18 18-16,-22-18-13 0,22 19-5 0,-20 2 8 16,0-3 3-16,3-18-4 15,-3 19-3-15,-17 18-3 0,0-18 2 31,-3 19 1-31,23 1-7 0,-40 36 3 47,74 22-3-47,3-79 0 16,0 2 1 0,-20-20-2 46,305-97 27-62,-305 80-25 0,0-4 0 16,0 3 0-1,0-1-1 17,-40-38 2-32,5 19-3 15,-27-19-4-15,45 57-2 0,17 0 6 63,-57 0-229-63,20 57-93 0</inkml:trace>
  <inkml:trace contextRef="#ctx0" brushRef="#br0" timeOffset="4114.78">23127 5762 22 0,'0'0'5'0,"0"0"-3"16,-17 0 10-16,17 0-3 0,0 0 15 0,0 0 19 0,0 0-16 0,0 0 7 0,0 0 12 0,0 0-29 0,-20 0 6 0,20 0-15 0,0 0 20 0,0 19-18 15,0-19-3-15,0 0 1 0,0 20 4 16,-20 0 3-16,20-20-7 0,0 17-1 15,0 22 2-15,0-39-8 0,0 18 1 0,0-18 0 16,0 40 2 31,0 91 6-47,0-131-10 0,0 96-20 0,0-96 10 0,0 39-61 16,0-22 16-16,0-17-98 15,-20 0 106-15,20 0 31 0,0 0-7 0</inkml:trace>
  <inkml:trace contextRef="#ctx0" brushRef="#br0" timeOffset="4398.17">22825 6201 31 0,'0'0'10'0,"0"0"38"0,-20 0 40 32,20 0-42-32,0 0 8 46,0 0-43-46,0 17 37 16,57 22 4-16,-57-39-42 0,17 0-2 0,3 0-4 0,0 0 3 0,3 0-1 63,105 38 13-63,-71-38-19 0,0 0-9 0,-34 0-6 0,-6 0 4 0,0 0-50 46,3 0 19-46</inkml:trace>
  <inkml:trace contextRef="#ctx0" brushRef="#br0" timeOffset="10417.1">23110 7836 24 0,'-20'-57'157'0,"20"37"-93"0,0 20-45 0,-20 0 2 0,20 0 1 0,0-19-3 0,0 19-8 0,0-18 2 0,0 18 0 0,0 0-1 0,0 0 11 0,0 0-21 15,0 0 3 1,0 0 2-16,0 18 0 0,0 1-7 0,0-19 2 0,0 37 1 16,0 3-2-16,0-3 1 0,20 57-3 15,-20-16 3 1,0-78-3-16,0 57-2 0,0-40-2 0,0 60-64 16,0-56 15-1,0-2-12-15,0-2-84 16,-20-17 100-16,20-17 40 31,0-2-10-31</inkml:trace>
  <inkml:trace contextRef="#ctx0" brushRef="#br0" timeOffset="10718.12">22899 8119 24 0,'0'0'17'0,"0"0"2"16,-20 0 59-16,20 19-64 0,0-19 23 15,0 0-7-15,0 0-6 0,0 0-8 16,0 0 13-16,0-19-10 0,0 19 14 16,0 0-19-16,0-17 3 15,20 17-9-15,23 0 15 16,-29 0-15-16,26 0-4 0,-3 0 1 16,20 0 1-1,-37 0-4-15,-3 17-1 0,23-17-2 0,-40 0 2 16,40 19 0-16,51 22-99 47,-34-41-208-47,-57 0 281 0</inkml:trace>
  <inkml:trace contextRef="#ctx0" brushRef="#br0" timeOffset="11556.72">25180 8005 26 0,'-15'20'174'0,"-7"-40"-160"0,22 20-7 0,0 0 0 0,0 0 8 0,0 0-8 0,-20-17 10 0,20 17 20 0,-20-21-7 0,3 21 18 0,17 0-36 0,-20 0 6 15,20 0-18 32,-17 21 24 16,-58 110 1-63,-4 40-16 0,79-151-9 0,0 1 2 0,79 72 0 0,-4-56 0 0,-75-37-2 62,17 0 0-62,3 0 2 0,134-111 14 63,-80-60 9-63,-74 111-18 0,-40-92 10 0,23 135-18 15,-20-2-2-15,17-1-20 0,0 20-17 16,20 0-1 31,-37 0-208-32,-20 20 63-15</inkml:trace>
  <inkml:trace contextRef="#ctx0" brushRef="#br0" timeOffset="15984.68">23207 8576 18 0,'0'0'5'0,"0"0"-5"0,0 0 1 0,0 0-1 0,0 0 0 0,0 0 1 0,0 0-1 0,0 0 2 0,0 0 0 0,0 0 0 0,0 0-1 0,-23 0 0 0,23 20 2 0,0-20-1 0,0 19 16 16,0-19-15-16,0 0 2 47,23 38 97-47,-23-38-56 16,0 20-19-16,0-20 3 0,0 0-25 0,0 0 6 15,0 0-7-15,0 17 25 31,0 4 6-31,-23-2-24 32,23-19-8-32,0 0 0 0,0 37 0 0,0-37-2 15,0 20 2-15,0-3-2 0,0-17 2 0,0 40-1 16,0 34 2 0,0-54-2-16,23 18 0 15,-23 1 11 1,17-22-11-16,-17 4 1 15,17-3-4-15,-17 0 3 0,0-18 0 0,0 20-2 16,0-20-1-16,0 0 1 63,0 21 2-63,-17-4-38 15,-23-17-184-15,40 0 112 0,0 0 94 0,0-17-21 0</inkml:trace>
  <inkml:trace contextRef="#ctx0" brushRef="#br0" timeOffset="16606.62">22942 8711 21 0,'-63'0'119'0,"63"19"-90"0,0-19 9 0,0 0-3 0,0 17-29 0,0-17 31 0,0 0-21 0,0 0-3 0,20 0-4 0,-20 0 11 15,20-17-11-15,-20 17 3 16,57-19 12-16,-37 19-17 31,74 0 9-15,-17 0-5-16,-77 0-8 0,57 0 0 15,-40 0 0-15,3 0-2 0,17 0 1 16,-17 0 1-16,57 0 1 0,-60 0-1 16,40 0-3-16,-57 0 2 0,37 0-1 0,-37 0-2 0,0 0 1 62,40 0 1-31,17 0 0-31,-57-21-398 0,0 21 372 0,0 0 20 0,0 0 2 0,0 0-15 16</inkml:trace>
  <inkml:trace contextRef="#ctx0" brushRef="#br0" timeOffset="24548.01">25337 8576 118 0,'0'0'78'0,"-23"39"1"0,3-39-22 0,20 0-40 16,-20 18 7-16,20-18-17 0,-17 20 10 15,17-20-9-15,-17 20 2 16,-3-3 7 0,0 4-11-16,0-2 3 0,20-19-7 0,0 37 4 31,-37 40-1-15,37-20 0 15,0 38 4-31,22-59-6 0,-7-15-2 0,5 15-1 15,20-16 6 1,-23-20-6-16,-17 0 1 0,37 21 0 0,-37-21-1 0,77 0 6 16,-77-21-7-16,40 1-2 15,-23 2 1-15,-17-21 4 0,17 3 0 0,3 16 0 16,0-18-2-16,17-75 3 16,-37 92-1-16,0-16-1 0,20 17 0 15,-20-54 0-15,0 74 0 0,0-20-1 16,0 0 2-16,0 2-1 0,0-1-2 0,-20-18 4 15,20 16-3-15,0 21 2 16,-17-19 0-16,-3 19-3 16,20-17 1-16,0 17-1 0,-40 0 3 15,23 0-2-15,17 0 0 0,-17 0 0 0,17 0-1 16,-20 0-1-16,0 0-8 0,20 0 5 0,0 0-2 16,0 0-1-16,-20 0-69 15,20 0 56-15,0 0 21 63,-14 17-43-63,14 23-150 15,-43 34 50-15</inkml:trace>
  <inkml:trace contextRef="#ctx0" brushRef="#br0" timeOffset="29519.44">20847 11048 20 0,'0'0'5'0,"0"0"-1"0,0 0-1 0,0 0 7 0,0 0-2 0,0 0 47 0,0 0-34 0,20 0 21 0,17 0 36 0,-37 0-56 16,37 210 50 0,-37-191-68-1,0 76 5-15,-17 38 10 16,-3-75-10-16,3-40-5 0,-3 39 2 0,0 0 0 15,3 0 0-15,-1-57-5 0,18 0 1 0,0 19-1 0,-39 1 5 32,-1-20-1-32,3-57-2 15,37 57-3-15,0-19 0 0,-20-1 0 0,20-37 2 32,0 38-1-32,20-19 1 0,0 20 1 15,-3 18-2-15,-17 0 0 0,20 0 0 0,0 0 2 16,-3 0-1-16,-17 0 0 0,40 18 1 0,-40-18-1 0,17 0 1 15,23 19-1-15,-23-19 2 0,3 0 0 16,17 19-1-16,-37-19-2 0,0 0 0 16,40 0 5-16,17 0-1 0,-40 0-3 15,3 0 1-15,37 0-3 16,20 0 3 31,17 0-7-47,-17 0-71 0,-57 0-43 0,14 19-109 15,-34 0 205-15,20-19-13 16</inkml:trace>
  <inkml:trace contextRef="#ctx0" brushRef="#br0" timeOffset="31081.59">20601 14757 16 0,'-19'0'5'0,"19"-19"18"0,-35 19 79 0,35 0-72 16,-22-40 67-16,22 40-72 0,0-17-20 0,0 17-5 62,22 0 26-62,52-38 26 0,21 38-42 0,-21 18 3 0,-52 2-12 16,-4-3 3-16,-1 3 0 16,3 19-3-1,37 73 7-15,-57-71-6 16,0-41 0-16,-20 17-4 31,-72 117 13-15,92-114-11-16,-22-3-1 0,5-17 2 0,17 19-1 0,-20 2 1 0,20-4-2 15,0 41 2 32,37 18-1-47,3-39 2 16,17-17 8-16,-40 1-8 0,3-4 3 15,-3 2-1-15,-17-19-4 63,20 37 8-32,-20 78-10-31,-149 93 11 0,-7-110-11 0,139-81-6 31,-60 2-83-31,77-19-79 32,20 0-33-32</inkml:trace>
  <inkml:trace contextRef="#ctx0" brushRef="#br0" timeOffset="35698.42">23281 12038 20 0,'0'0'8'0,"0"0"16"0,0 0-19 0,0 0 13 0,0 0-13 0,-20 0 18 0,20 0-19 0,0 0 3 0,0 0 0 0,0 0 2 0,0 0 1 0,0 19 2 0,0-19 17 0,0 0-5 0,0 0-1 0,0 0-9 0,0 0-8 0,20 0 21 16,-20 0-21-16,0 0-3 16,0 19 13-16,0-19-13 0,0 0 4 15,0 0-2-15,0 18 7 0,0-18-8 0,0 19 12 16,17-19-8-16,-17 20-5 15,0-2 0-15,0-18 0 0,0 20-2 16,0-20 0-16,0 38 8 0,0-38-7 0,20 19 3 16,-20-19-5 46,0 37 15-46,0 60-5-16,0 73-24 15,0-151-17-15,0 0-19 0,0-19 36 0,0 0-39 0,0 0-23 16,0 0 48-16,-20-57-68 31,3 18 51-31</inkml:trace>
  <inkml:trace contextRef="#ctx0" brushRef="#br0" timeOffset="36012.32">23127 12171 28 0,'0'0'25'0,"0"0"-9"0,-17 0 44 16,17-20 0-1,-20 2 11 17,40-21-14-32,-20 21-34 15,17-1-11-15,-17 19 4 0,40-19 5 0,-40 19-15 16,17-19-1-16,6 19 0 0,-6 0 5 15,57-20 24 1,-74 20-31-16,20 0 3 16,0 0-5-16,-3 0 2 0,-17 20 0 0,40-20-3 15,-3 0 0-15,-17 19 1 16,17-19-1-16,-20 19-2 0,3-19-10 16,0 0-13-16,-20 0 7 0,23 0-4 0,-23 0-138 15,0 0 70-15,0 0 46 0,0 0-31 16,0 0 57-1</inkml:trace>
  <inkml:trace contextRef="#ctx0" brushRef="#br0" timeOffset="36755.91">25257 12133 16 0,'37'-39'131'0,"-17"39"-77"0,-20-18-10 0,0-1 16 0,0 19-27 0,0-19-13 0,0 19-2 0,-20 0 9 0,20 0-23 0,0 0 6 0,0 0-6 0,0 0 1 0,-20 0-2 0,20 0 3 0,-17 19 2 16,0 0 5-16,-3-1-11 0,20 1 2 0,-20 19 2 15,0-18-1-15,5 18-1 16,-7-19-5-16,22 38 3 16,-20 0-1-1,20-37 3-15,0-20-5 0,0 18 3 16,20 38-1-16,2-36-1 0,-22-2 1 0,15-18 0 16,-15 20 0-16,40-1 1 0,-40-19-1 15,20 0 0-15,-3 19-1 47,97-152 7-47,-94 96-5 16,17-78-4-16,-37 39 5 15,0 76-3-15,0-58 1 0,0 21-1 0,-17 18-1 16,17 0-2-16,-20 19 0 0,-20-19-29 16,26 19 14-16,14 0 6 15,-43 0-33-15,23 19-17 0,20-19 7 0,-17 0-18 16,0 0 32-16,17 19-39 0,-20 0 33 15,0 18 32-15,20-37-1 0</inkml:trace>
  <inkml:trace contextRef="#ctx0" brushRef="#br0" timeOffset="43410.16">25314 12817 19 0,'0'0'2'0,"0"0"2"0,0 0-1 0,-20 0 60 0,20 0-49 0,-20 0 35 0,20 0 1 15,0 0-9-15,-17 0-10 0,17 0 7 0,-17 19 13 47,-3 1-29-31,0 17 17-16,0-18-28 0,5-19-6 0,15 19 2 0,0-19-6 0,-22 0 3 15,2 19 2-15,20 1-1 16,-20 18 2 0,20-19-11-16,0-1 5 0,0 58 0 15,0-56-1-15,0-2 1 16,0 20 0-1,40 18-2-15,-3 2 3 0,23-1-2 16,-43-57 0 0,0 0 0-16,3 19 0 0,0-19 1 0,37-19-2 0,-37 19 4 15,17-18 1-15,20-59-7 16,-57 77 5-16,37-57 2 16,-37 38-5-16,20-19 3 15,0-19-1 1,-20 57-1-16,-20-38 3 47,-208-114-35-47,188 152-14 15,40 0 27-15,-34 0-69 0,14 0-18 0,20 0 20 16,-20 19-4 0,0 0 69-16</inkml:trace>
  <inkml:trace contextRef="#ctx0" brushRef="#br0" timeOffset="44158.24">23338 12912 22 0,'0'0'0'16,"0"19"29"-16,-20-19 84 0,20 0-42 0,-20 0-14 15,20 39-6-15,0-39-46 0,0 38 2 16,-17-1 0-16,17-18-7 0,0 38 6 0,-20-37-6 16,20-2 1-16,0 20-1 0,0-19 2 47,20 95-2-47,-3-114-8 0,-17 20-4 15,20-20-16-15,-20 0 13 0,0 0-2 16,0 0-2-16,20 0-93 31,-20 0 41-15,-40-39-18-16</inkml:trace>
  <inkml:trace contextRef="#ctx0" brushRef="#br0" timeOffset="44528.99">23050 13121 23 0,'0'-19'6'0,"-17"19"9"16,0-20 39-16,17 20-44 0,0 0-10 62,0-18 30-46,-40-58 113-16,97 58-66 0,-40 18-60 47,140 0 17-47,-140 0-33 0,77 0-4 15,-17 0-18 17,97-39-250-32,-160 39 212 15,6-19 31-15,0 19 0 16</inkml:trace>
  <inkml:trace contextRef="#ctx0" brushRef="#br0" timeOffset="54433.16">20812 6979 126 0,'18'19'110'0,"-18"-19"-74"0,0 0-26 0,17 0-5 16,-17 0-2-16,0 0 3 0,0 0-4 0,0 0 1 15,0 19 1-15,0-19-1 32,0 0 3-32,0 0-1 15,0 40 25-15,0-23-25 0,0 3-2 0,0-1 1 0,0-1 1 16,0 19 0-16,0-37-4 0,0 20-2 0,0 0-1 0,0 17 3 16,0 1 0-16,0-19 1 0,0 1-1 0,0 38 5 15,0-41-5 1,20 40 2-16,-20-38-2 15,0 19 1-15,0-38-2 16,0 40 1-16,0-23-1 0,0-17 2 0,0 20-1 16,0-20 0-16,0 20 3 0,20-20-3 15,-20 0-1-15,0 0 2 16,0-20-2-16,17 0-1 0,-17 20 1 16,0-17 1-16,0-23 1 0,0 2-1 15,0-18-2 16,0-95 9-31,0 130-7 16,0 3-2 0,0-78 3-16,0 96-1 0,0-18 0 15,0 18-1-15,0-19 3 16,0-1-1-16,0 20 0 16,0-17 1 30,0-3 2-46,-17 20-4 0,17 0 0 0,0 0-1 0,0 20 0 0,0 17 3 47,-20 57-3-47,20-55-2 0,0-21 2 0,0 3 0 0,0 35 5 16,0-19-4-16,0-37-1 0,0 38 0 0,0-18 1 16,0 0-1-1,0 37-2-15,0-20 4 16,20 0 0-16,-20-37 0 0,0 0-2 0,0 0 2 0,0 0 1 0,0 0-4 15,0 0 1 48,0-37 1-63,0-77-16 0,-20 56-12 0,20 58 13 0,-20 38-36 16,20 19-30-16,-17-38 25 0,17 59-57 15,0-4 35 1,0-55 60-16</inkml:trace>
  <inkml:trace contextRef="#ctx0" brushRef="#br0" timeOffset="58592.66">22976 15991 14 0,'0'0'2'0,"0"0"1"0,0 0-1 0,0 0 12 0,0 0-11 0,0-17 11 0,0 17 6 0,0 0-13 0,20-20 18 0,-20 20-19 0,0 0 0 0,0 0 26 0,0-19-6 0,0 19-13 0,0 0-9 0,0 0 1 16,0 0 3-16,0-18-1 0,0 18 9 31,0 0 6-31,0 0-11 0,0 0-3 0,0 0-8 63,0 0 19-63,0-20 17 0,0 20-26 15,0 0 11-15,0 0-12 0,0 0-8 16,0 0 7-16,0 0-4 0,0 0-1 0,0 0-2 16,0 0 3-16,0 0-2 15,0 0 4-15,0-19-6 0,0 19 1 16,0 0 0-16,0 0 1 0,0 0-1 0,0 0 0 15,0 0 0-15,0 0 0 0,0 0 0 0,0 0 0 16,0 0-1-16,0 0 2 0,0 0-1 0,0 0 0 0,0 19 0 16,0-19-1-16,20 0 0 15,-20 0 1-15,0 20 1 0,0-2-2 16,0 1 0-16,17 1 1 16,-17-20 0-16,0 17-1 0,0 4 0 0,0-21 0 15,0 37 2 1,0-37-1-16,0 19-1 0,0 2-1 0,0-21 1 0,0 0-1 15,0 17 2-15,0 3 0 0,0-20-1 0,0 36 1 16,0-15-3 31,0 56-24-31,0-77 22-16,-17 17-44 0,17-17 33 0,0 0-2 15,0 0-22-15,0 0-10 0,0 0-9 0,-20 0-76 16,20 0 110-1</inkml:trace>
  <inkml:trace contextRef="#ctx0" brushRef="#br0" timeOffset="59003.04">22825 15935 22 0,'0'0'26'0,"-20"0"2"0,20 0-28 16,0 0 47-16,-20 0 59 0,20-38-32 0,0 38-64 0,0 0-5 0,20 0 17 15,-20 0-3 1,0 0-7-16,0 0-9 0,0 0 0 16,0 0-1-16,0 0 2 0,20 0 0 0,-20 0 2 0,0 0-2 15,20 0 3-15,-3 0-1 0,-17-19-5 16,17 19 1-16,3 0 4 0,0 0-5 16,3-17 3-16,-23 17-2 0,14 0 1 0,6 0-1 15,0 0-1-15,17 0 2 0,-20 0-4 0,23 0 1 0,17 0 5 16,-37 0-3-16,-3 0-1 0,23 0 1 15,-23 0-1-15,-17 0-1 0,20 0 0 0,37 0 2 16,-37 0-6-16,20 0-8 16,-23 0-11-1,0 0 13-15,-17 0-26 0,20-22-20 16,-20 3-23-16,20 19 45 0,-20-17-78 0,0 17 83 0,0-20 0 16,0 20 24-16,0-20-13 0</inkml:trace>
  <inkml:trace contextRef="#ctx0" brushRef="#br0" timeOffset="60344.08">25257 15783 14 0,'-114'-37'191'0,"94"37"-180"0,0 0 9 0,20 0-15 0,-17 0 5 0,-3 17-6 0,3-17 7 0,-3 20-6 0,-17 17 3 0,19-37-7 0,-21 41 8 0,19-5-3 0,0 2-1 0,3 1 1 0,-3-1-3 0,0-38-1 0,20 37-1 62,-17-18 0-62,-23 116 1 0,40-3 7 0,22-112-4 0,-4 16 0 16,76 4 4-16,-57-40 1 0,-15 0-8 0,-4-20 1 15,19 0 1-15,-17 3-3 0,-3-2 2 16,3-20-1-16,17 20 0 0,-17-18-1 16,37-78 6-16,-57 115-7 0,20-39 1 0,0-18 2 15,-3-18 0-15,0 18-1 16,-17 18 0-16,-17-19-1 16,17 21-1-16,0 17-1 0,-37-17 0 15,17 20-3-15,0 17-1 0,20-19 2 0,-57-3-12 0,0 22-44 16,57 0 22-1,-17 0-10-15,-3 22-11 0,-17 51-76 16,19-73 129-16,-4 57-16 0</inkml:trace>
  <inkml:trace contextRef="#ctx0" brushRef="#br0" timeOffset="61129.61">23167 16733 21 0,'0'0'10'0,"0"0"1"16,0-18 151-16,-20 36-124 0,20 3-29 16,0-4-1-16,0 2 4 15,-20 96 9-15,20-58-8 0,0-19-9 16,0-19-2-16,0 18-1 0,0-37 0 0,0 115-3 15,0-95 2 1,0 16 1-16,0-15-3 0,0 56-28 47,0-60-113-47,-17-34 28 0,17-2 112 0,-20-20-16 16</inkml:trace>
  <inkml:trace contextRef="#ctx0" brushRef="#br0" timeOffset="61368.09">22879 16733 44 0,'0'0'38'0,"0"21"-14"0,0-21-15 0,-17 0 26 47,17 36 162-47,17-36-188 0,3 0 1 15,23 0-8 1,-29 0 3-16,100-19 1 0,-37 19-7 0,0 0-1 15,54-17-45 1,-54-4-23-16,-57 21 40 0,54 0-119 16,43-18 69-16</inkml:trace>
  <inkml:trace contextRef="#ctx0" brushRef="#br0" timeOffset="61867.17">25351 16601 74 0,'0'0'106'0,"0"0"-92"0,-14 0 8 0,-9-18-2 0,23 18-7 0,-40 0 29 0,6 0-2 0,-6 0-27 0,20 18-5 0,-37 0 10 16,0 60-4-16,-17 36-6 15,56-20-4 1,-4-74-3-16,5 74 1 0,17-74-2 16,0-3 1-16,-20 4-1 0,20 35-6 0,20-18 5 15,-20-38 1 48,57 39 1-63,288-210 27 0,-345 151-23 0,14-57 1 0,-14 60-5 0,0-23 3 15,-14-14 2-15,14 34-3 0,-43-1-2 0,6 2-1 16,0 2-5 0,-60-22-29-1,-34 39-76-15,91 0 43 0,-17 18-143 16,40 3 188-16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05DE65-7B07-50C2-C527-0BE69B795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9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98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6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309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2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54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4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073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2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4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customXml" Target="../ink/ink7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4.xml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an example of a forward dataflow analysis and an example of a backward dataflow analysis.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Instantiating 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5603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Programs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  <a:p>
            <a:r>
              <a:rPr lang="en-US" dirty="0"/>
              <a:t>Loops (specifically back edges) create cyclic dependencies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8F321-E248-7CBE-2B09-9C35150A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02" y="2481003"/>
            <a:ext cx="3557848" cy="2328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A9F89-7F4D-AED2-806D-6FF5C7851134}"/>
              </a:ext>
            </a:extLst>
          </p:cNvPr>
          <p:cNvSpPr txBox="1"/>
          <p:nvPr/>
        </p:nvSpPr>
        <p:spPr>
          <a:xfrm>
            <a:off x="74336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0AEC8-0C35-F806-4253-2DB2D57BF114}"/>
              </a:ext>
            </a:extLst>
          </p:cNvPr>
          <p:cNvSpPr txBox="1"/>
          <p:nvPr/>
        </p:nvSpPr>
        <p:spPr>
          <a:xfrm>
            <a:off x="6200383" y="3306964"/>
            <a:ext cx="972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17283095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Termination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0749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Interpretation: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5519895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5558151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5749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7773312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4846111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7319359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035817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028826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5783700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5803097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193794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5563430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5519895" y="5530081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[t1] := [x] +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BFC42A-AF40-4CEB-3E4B-6D9A44E5D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021"/>
              </p:ext>
            </p:extLst>
          </p:nvPr>
        </p:nvGraphicFramePr>
        <p:xfrm>
          <a:off x="876458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56B6DFE2-783F-8342-8B2F-1BE9A69FB6A1}"/>
              </a:ext>
            </a:extLst>
          </p:cNvPr>
          <p:cNvGrpSpPr/>
          <p:nvPr/>
        </p:nvGrpSpPr>
        <p:grpSpPr>
          <a:xfrm>
            <a:off x="9131369" y="2509277"/>
            <a:ext cx="594624" cy="562487"/>
            <a:chOff x="9131369" y="2509277"/>
            <a:chExt cx="594624" cy="5624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4F114C-AA07-B124-13AD-D171E71B4709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2EFCB-81E8-72B6-7E57-C919658B4F69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EC3A45-2164-1BB2-47CE-ED3932FF832E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5F0A1D-523E-0B23-7CC2-8A603AEC506C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2CD6B8D-924B-E8E3-0525-762CD655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72775"/>
              </p:ext>
            </p:extLst>
          </p:nvPr>
        </p:nvGraphicFramePr>
        <p:xfrm>
          <a:off x="9873138" y="3854802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DF2045D-A913-161E-9EED-22ED3960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997"/>
              </p:ext>
            </p:extLst>
          </p:nvPr>
        </p:nvGraphicFramePr>
        <p:xfrm>
          <a:off x="9861809" y="560344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6924906-822C-9116-DB0F-8F67F33CF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24896"/>
              </p:ext>
            </p:extLst>
          </p:nvPr>
        </p:nvGraphicFramePr>
        <p:xfrm>
          <a:off x="986335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A2FB83CA-E530-A7FC-BD20-768C228936A1}"/>
              </a:ext>
            </a:extLst>
          </p:cNvPr>
          <p:cNvGrpSpPr/>
          <p:nvPr/>
        </p:nvGrpSpPr>
        <p:grpSpPr>
          <a:xfrm>
            <a:off x="10230139" y="2509277"/>
            <a:ext cx="594624" cy="562487"/>
            <a:chOff x="10230139" y="2509277"/>
            <a:chExt cx="594624" cy="5624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5CF781-4583-F605-ACC6-78958819A0D6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26220-0FB5-E257-E58D-691A6DA63F4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D225BA9-2067-C803-35A1-9F4AAA801412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C7598C-030A-5E73-E4F7-E27AB2863488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17AE02D-383F-F0A0-4DBD-F7961FEC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71792"/>
              </p:ext>
            </p:extLst>
          </p:nvPr>
        </p:nvGraphicFramePr>
        <p:xfrm>
          <a:off x="8772451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410CA0D2-3619-2FE4-A34A-03B76A54815B}"/>
              </a:ext>
            </a:extLst>
          </p:cNvPr>
          <p:cNvGrpSpPr/>
          <p:nvPr/>
        </p:nvGrpSpPr>
        <p:grpSpPr>
          <a:xfrm>
            <a:off x="9139233" y="4131033"/>
            <a:ext cx="594624" cy="562487"/>
            <a:chOff x="9131369" y="2509277"/>
            <a:chExt cx="594624" cy="56248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9F9B47-2F7B-6F0A-6ABF-34BB8473A45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EED830-7958-3048-5181-70C83BE7F77A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B4AF3D-7860-0642-D018-690DE2ABA2A0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59ECD7-BCA8-FF22-D8B1-E31E93CA171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489DEAC-2FCA-A05C-DF1C-9698B1F30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1307"/>
              </p:ext>
            </p:extLst>
          </p:nvPr>
        </p:nvGraphicFramePr>
        <p:xfrm>
          <a:off x="8772451" y="559348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83EDF57-CA14-AAAA-2D03-1F56D6FCC8D9}"/>
              </a:ext>
            </a:extLst>
          </p:cNvPr>
          <p:cNvGrpSpPr/>
          <p:nvPr/>
        </p:nvGrpSpPr>
        <p:grpSpPr>
          <a:xfrm>
            <a:off x="9139233" y="5870811"/>
            <a:ext cx="594624" cy="562487"/>
            <a:chOff x="9131369" y="2509277"/>
            <a:chExt cx="594624" cy="5624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9F2D701-4505-F799-E17A-101E7932086A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6B0243-8AC5-315C-9701-BD541C981A5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687810-F7E4-93DF-30B6-DBCA459B233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9F7C6E1-0067-217F-3FC3-1E754A4BCDB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2D1C12-8395-4076-4280-108A57C6CE51}"/>
              </a:ext>
            </a:extLst>
          </p:cNvPr>
          <p:cNvGrpSpPr/>
          <p:nvPr/>
        </p:nvGrpSpPr>
        <p:grpSpPr>
          <a:xfrm>
            <a:off x="10170456" y="5885072"/>
            <a:ext cx="652759" cy="584669"/>
            <a:chOff x="10170456" y="5885072"/>
            <a:chExt cx="652759" cy="58466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C050D8-40B3-CA65-D43F-CEC4FEBF7512}"/>
                </a:ext>
              </a:extLst>
            </p:cNvPr>
            <p:cNvSpPr txBox="1"/>
            <p:nvPr/>
          </p:nvSpPr>
          <p:spPr>
            <a:xfrm>
              <a:off x="10554854" y="588507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E9A122C-2CC5-1623-B68E-971E9715CD1C}"/>
                </a:ext>
              </a:extLst>
            </p:cNvPr>
            <p:cNvSpPr txBox="1"/>
            <p:nvPr/>
          </p:nvSpPr>
          <p:spPr>
            <a:xfrm>
              <a:off x="10170456" y="6161964"/>
              <a:ext cx="3863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{3}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ACE317-99C7-337E-CFBF-AA1410D8B4EF}"/>
                </a:ext>
              </a:extLst>
            </p:cNvPr>
            <p:cNvSpPr txBox="1"/>
            <p:nvPr/>
          </p:nvSpPr>
          <p:spPr>
            <a:xfrm>
              <a:off x="10559145" y="616626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81C20E1-0977-BCDE-A355-2A81E0AFDCCA}"/>
                </a:ext>
              </a:extLst>
            </p:cNvPr>
            <p:cNvSpPr txBox="1"/>
            <p:nvPr/>
          </p:nvSpPr>
          <p:spPr>
            <a:xfrm>
              <a:off x="10264388" y="5892108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65C47646-26B3-2B54-F325-94B16FD1C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55504"/>
              </p:ext>
            </p:extLst>
          </p:nvPr>
        </p:nvGraphicFramePr>
        <p:xfrm>
          <a:off x="1096212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CFBC150E-061A-FD3D-5C86-10F453A53368}"/>
              </a:ext>
            </a:extLst>
          </p:cNvPr>
          <p:cNvGrpSpPr/>
          <p:nvPr/>
        </p:nvGrpSpPr>
        <p:grpSpPr>
          <a:xfrm>
            <a:off x="11328909" y="2509277"/>
            <a:ext cx="594624" cy="562487"/>
            <a:chOff x="10230139" y="2509277"/>
            <a:chExt cx="594624" cy="56248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C2734F-359B-ED32-5D0E-EFAC4424E124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C2E55-1506-CC04-68E5-D6A84203755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D91A22-698B-B9E3-D077-8C91E7BB95C8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A78EA96-CE64-9B80-B532-290DC25157AB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0759C03D-5BC1-090C-912B-F6D0B80C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2351"/>
              </p:ext>
            </p:extLst>
          </p:nvPr>
        </p:nvGraphicFramePr>
        <p:xfrm>
          <a:off x="10962127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70DB732C-7A5D-36D9-9281-D4AF84F61ADD}"/>
              </a:ext>
            </a:extLst>
          </p:cNvPr>
          <p:cNvSpPr txBox="1"/>
          <p:nvPr/>
        </p:nvSpPr>
        <p:spPr>
          <a:xfrm>
            <a:off x="11655172" y="413533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8A1043-B38B-24C5-D028-A32B1141736C}"/>
              </a:ext>
            </a:extLst>
          </p:cNvPr>
          <p:cNvSpPr txBox="1"/>
          <p:nvPr/>
        </p:nvSpPr>
        <p:spPr>
          <a:xfrm>
            <a:off x="11364706" y="415489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65B901-4B47-5FC1-A1AC-BF0A28B15F6E}"/>
              </a:ext>
            </a:extLst>
          </p:cNvPr>
          <p:cNvSpPr txBox="1"/>
          <p:nvPr/>
        </p:nvSpPr>
        <p:spPr>
          <a:xfrm>
            <a:off x="11677943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1587570F-6C82-95E8-3196-995C2EB1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40265"/>
              </p:ext>
            </p:extLst>
          </p:nvPr>
        </p:nvGraphicFramePr>
        <p:xfrm>
          <a:off x="10962127" y="560976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32B92A2D-7D63-5E50-278F-A4D3FD00EAD5}"/>
              </a:ext>
            </a:extLst>
          </p:cNvPr>
          <p:cNvSpPr txBox="1"/>
          <p:nvPr/>
        </p:nvSpPr>
        <p:spPr>
          <a:xfrm>
            <a:off x="11367235" y="5907750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A56763-6621-3318-06D0-A8FD718E8FA1}"/>
              </a:ext>
            </a:extLst>
          </p:cNvPr>
          <p:cNvSpPr txBox="1"/>
          <p:nvPr/>
        </p:nvSpPr>
        <p:spPr>
          <a:xfrm>
            <a:off x="11685416" y="59046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A5B0F8-7D9F-0FA9-3C0B-08449BD4E72E}"/>
              </a:ext>
            </a:extLst>
          </p:cNvPr>
          <p:cNvSpPr txBox="1"/>
          <p:nvPr/>
        </p:nvSpPr>
        <p:spPr>
          <a:xfrm>
            <a:off x="11368278" y="618277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C4BF9B4-0655-5C23-FC49-1C75A5EAE7EB}"/>
              </a:ext>
            </a:extLst>
          </p:cNvPr>
          <p:cNvSpPr txBox="1"/>
          <p:nvPr/>
        </p:nvSpPr>
        <p:spPr>
          <a:xfrm>
            <a:off x="11686459" y="617971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AC15BD5-6A35-6F7B-59E1-B49D268040F9}"/>
              </a:ext>
            </a:extLst>
          </p:cNvPr>
          <p:cNvSpPr txBox="1"/>
          <p:nvPr/>
        </p:nvSpPr>
        <p:spPr>
          <a:xfrm>
            <a:off x="11368881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560E75-466A-F7C6-A885-BB12BF6098D4}"/>
              </a:ext>
            </a:extLst>
          </p:cNvPr>
          <p:cNvGrpSpPr/>
          <p:nvPr/>
        </p:nvGrpSpPr>
        <p:grpSpPr>
          <a:xfrm>
            <a:off x="10236332" y="4136428"/>
            <a:ext cx="598212" cy="558189"/>
            <a:chOff x="10236332" y="4136428"/>
            <a:chExt cx="598212" cy="55818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D109AF5-D5E1-445D-B1C1-B3CD60ED92CD}"/>
                </a:ext>
              </a:extLst>
            </p:cNvPr>
            <p:cNvSpPr txBox="1"/>
            <p:nvPr/>
          </p:nvSpPr>
          <p:spPr>
            <a:xfrm>
              <a:off x="10566183" y="413642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947A20-2F97-E781-3B31-CA1E63A0E1A7}"/>
                </a:ext>
              </a:extLst>
            </p:cNvPr>
            <p:cNvSpPr txBox="1"/>
            <p:nvPr/>
          </p:nvSpPr>
          <p:spPr>
            <a:xfrm>
              <a:off x="10570474" y="441761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F18D800-6C13-0428-6920-58562429BD19}"/>
                </a:ext>
              </a:extLst>
            </p:cNvPr>
            <p:cNvSpPr txBox="1"/>
            <p:nvPr/>
          </p:nvSpPr>
          <p:spPr>
            <a:xfrm>
              <a:off x="10279892" y="4429474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F009272-4680-155E-6875-FE8D8A234639}"/>
                </a:ext>
              </a:extLst>
            </p:cNvPr>
            <p:cNvSpPr txBox="1"/>
            <p:nvPr/>
          </p:nvSpPr>
          <p:spPr>
            <a:xfrm>
              <a:off x="10236332" y="4138516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99" grpId="0"/>
      <p:bldP spid="103" grpId="0" animBg="1"/>
      <p:bldP spid="10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Interpretation: Loops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33C26D-EF3D-8894-9267-13FCBA709593}"/>
              </a:ext>
            </a:extLst>
          </p:cNvPr>
          <p:cNvSpPr/>
          <p:nvPr/>
        </p:nvSpPr>
        <p:spPr>
          <a:xfrm>
            <a:off x="843936" y="3041041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A8B8D-D26F-DCDF-6110-25AC87D1FD5A}"/>
              </a:ext>
            </a:extLst>
          </p:cNvPr>
          <p:cNvSpPr/>
          <p:nvPr/>
        </p:nvSpPr>
        <p:spPr>
          <a:xfrm>
            <a:off x="882192" y="309523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8921F4-05D2-8CDF-EA91-3E5A5B67A88B}"/>
              </a:ext>
            </a:extLst>
          </p:cNvPr>
          <p:cNvCxnSpPr>
            <a:cxnSpLocks/>
          </p:cNvCxnSpPr>
          <p:nvPr/>
        </p:nvCxnSpPr>
        <p:spPr>
          <a:xfrm>
            <a:off x="2414686" y="3813048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BDEDD-1768-DFC8-879C-6CAD74347A62}"/>
              </a:ext>
            </a:extLst>
          </p:cNvPr>
          <p:cNvSpPr/>
          <p:nvPr/>
        </p:nvSpPr>
        <p:spPr>
          <a:xfrm>
            <a:off x="1278439" y="309494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4FEE86F-1AB3-4FDB-7D5D-0E0EA6AE3F7F}"/>
              </a:ext>
            </a:extLst>
          </p:cNvPr>
          <p:cNvSpPr/>
          <p:nvPr/>
        </p:nvSpPr>
        <p:spPr>
          <a:xfrm>
            <a:off x="1036713" y="4527097"/>
            <a:ext cx="2786299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[y] + 1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CF8755-1BF1-861F-5E78-4E3678E3A7E0}"/>
              </a:ext>
            </a:extLst>
          </p:cNvPr>
          <p:cNvSpPr/>
          <p:nvPr/>
        </p:nvSpPr>
        <p:spPr>
          <a:xfrm>
            <a:off x="850877" y="5814775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865660-DDD4-0219-3280-3A534ABF2CED}"/>
              </a:ext>
            </a:extLst>
          </p:cNvPr>
          <p:cNvCxnSpPr>
            <a:cxnSpLocks/>
            <a:stCxn id="65" idx="2"/>
            <a:endCxn id="20" idx="0"/>
          </p:cNvCxnSpPr>
          <p:nvPr/>
        </p:nvCxnSpPr>
        <p:spPr>
          <a:xfrm>
            <a:off x="2419168" y="2800740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DA0547-E66D-20F2-DC56-E8DD2FE6CEE1}"/>
              </a:ext>
            </a:extLst>
          </p:cNvPr>
          <p:cNvSpPr txBox="1"/>
          <p:nvPr/>
        </p:nvSpPr>
        <p:spPr>
          <a:xfrm>
            <a:off x="686828" y="405460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02ABD90-3507-B2C4-A875-2405859C9C43}"/>
              </a:ext>
            </a:extLst>
          </p:cNvPr>
          <p:cNvSpPr/>
          <p:nvPr/>
        </p:nvSpPr>
        <p:spPr>
          <a:xfrm>
            <a:off x="838200" y="2049203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216A28-B981-B55A-7CD5-BB31227E4CF6}"/>
              </a:ext>
            </a:extLst>
          </p:cNvPr>
          <p:cNvSpPr/>
          <p:nvPr/>
        </p:nvSpPr>
        <p:spPr>
          <a:xfrm>
            <a:off x="837369" y="206878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700B20D-E147-DB5B-264C-6F28BF3FEBBC}"/>
              </a:ext>
            </a:extLst>
          </p:cNvPr>
          <p:cNvSpPr/>
          <p:nvPr/>
        </p:nvSpPr>
        <p:spPr>
          <a:xfrm>
            <a:off x="1278438" y="207376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2D1E0A-D1BF-CF51-8671-6FB27158501F}"/>
              </a:ext>
            </a:extLst>
          </p:cNvPr>
          <p:cNvSpPr/>
          <p:nvPr/>
        </p:nvSpPr>
        <p:spPr>
          <a:xfrm>
            <a:off x="1206725" y="242418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EF9A8650-DE25-1423-E43D-FA5B1F8D42B6}"/>
              </a:ext>
            </a:extLst>
          </p:cNvPr>
          <p:cNvCxnSpPr>
            <a:cxnSpLocks/>
          </p:cNvCxnSpPr>
          <p:nvPr/>
        </p:nvCxnSpPr>
        <p:spPr>
          <a:xfrm rot="5400000" flipH="1">
            <a:off x="790751" y="4119958"/>
            <a:ext cx="2231877" cy="74045"/>
          </a:xfrm>
          <a:prstGeom prst="bentConnector5">
            <a:avLst>
              <a:gd name="adj1" fmla="val -10242"/>
              <a:gd name="adj2" fmla="val 1659161"/>
              <a:gd name="adj3" fmla="val 10582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5EAB7DC-3239-F7E9-4EB8-F40875E6EFF4}"/>
              </a:ext>
            </a:extLst>
          </p:cNvPr>
          <p:cNvSpPr/>
          <p:nvPr/>
        </p:nvSpPr>
        <p:spPr>
          <a:xfrm>
            <a:off x="2257737" y="3798559"/>
            <a:ext cx="1709865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604" h="2010278">
                <a:moveTo>
                  <a:pt x="600803" y="0"/>
                </a:moveTo>
                <a:cubicBezTo>
                  <a:pt x="601550" y="143435"/>
                  <a:pt x="620226" y="219636"/>
                  <a:pt x="614250" y="430306"/>
                </a:cubicBezTo>
                <a:lnTo>
                  <a:pt x="1914132" y="421341"/>
                </a:lnTo>
                <a:cubicBezTo>
                  <a:pt x="1920855" y="819524"/>
                  <a:pt x="1927915" y="995306"/>
                  <a:pt x="1943604" y="1710242"/>
                </a:cubicBezTo>
                <a:cubicBezTo>
                  <a:pt x="1487899" y="1725930"/>
                  <a:pt x="288084" y="1704528"/>
                  <a:pt x="10925" y="1731422"/>
                </a:cubicBezTo>
                <a:cubicBezTo>
                  <a:pt x="7190" y="1896036"/>
                  <a:pt x="6481" y="1880290"/>
                  <a:pt x="0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43F7BBC-1302-D04F-284E-04C77A9CE944}"/>
              </a:ext>
            </a:extLst>
          </p:cNvPr>
          <p:cNvSpPr txBox="1"/>
          <p:nvPr/>
        </p:nvSpPr>
        <p:spPr>
          <a:xfrm>
            <a:off x="3089095" y="397867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FF1CA99-DBB3-07AF-F2C1-A445237EB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4934"/>
              </p:ext>
            </p:extLst>
          </p:nvPr>
        </p:nvGraphicFramePr>
        <p:xfrm>
          <a:off x="4059510" y="1989925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53C339B-88DF-F307-94E7-36C83B11C22F}"/>
              </a:ext>
            </a:extLst>
          </p:cNvPr>
          <p:cNvGrpSpPr/>
          <p:nvPr/>
        </p:nvGrpSpPr>
        <p:grpSpPr>
          <a:xfrm>
            <a:off x="4680924" y="2251212"/>
            <a:ext cx="763382" cy="562487"/>
            <a:chOff x="9131369" y="2509277"/>
            <a:chExt cx="1163791" cy="56248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0EDEF4-7365-D189-5EDE-75B810061A4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80FA1C-4298-DD06-9F33-B56746C6D3C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BD85E9-87A3-3CC6-2BB7-FBB94F4339C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9CEDD53-381F-FA33-63FF-0B65905F3D16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149" name="Content Placeholder 1">
            <a:extLst>
              <a:ext uri="{FF2B5EF4-FFF2-40B4-BE49-F238E27FC236}">
                <a16:creationId xmlns:a16="http://schemas.microsoft.com/office/drawing/2014/main" id="{F77A9352-8A8A-F3C5-DFDF-AFDB65B508D6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47914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Fact sets can grow quite large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99908E-8271-C427-1E8E-781A2AA98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58757"/>
              </p:ext>
            </p:extLst>
          </p:nvPr>
        </p:nvGraphicFramePr>
        <p:xfrm>
          <a:off x="4040764" y="2986843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89F69A-3931-0500-9DBD-7042062C07D0}"/>
              </a:ext>
            </a:extLst>
          </p:cNvPr>
          <p:cNvGrpSpPr/>
          <p:nvPr/>
        </p:nvGrpSpPr>
        <p:grpSpPr>
          <a:xfrm>
            <a:off x="4662178" y="3248130"/>
            <a:ext cx="763382" cy="562487"/>
            <a:chOff x="9131369" y="2509277"/>
            <a:chExt cx="1163791" cy="5624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B081D5-29F6-6491-8AF4-BC1E039A5196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1B6CA-EDF8-B77A-F53D-4C01C558AE2F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136D5-7010-7F15-4A9F-5006CF9AEE2A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7AD64-5397-F674-AFA4-6FB230B50DFF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5B17E7-1E2B-5CFF-F614-B695C500A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93852"/>
              </p:ext>
            </p:extLst>
          </p:nvPr>
        </p:nvGraphicFramePr>
        <p:xfrm>
          <a:off x="4007329" y="4407189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C2FE556-A36F-70E6-5EA9-B68CD4A242BA}"/>
              </a:ext>
            </a:extLst>
          </p:cNvPr>
          <p:cNvGrpSpPr/>
          <p:nvPr/>
        </p:nvGrpSpPr>
        <p:grpSpPr>
          <a:xfrm>
            <a:off x="4628743" y="4668476"/>
            <a:ext cx="763382" cy="562487"/>
            <a:chOff x="9131369" y="2509277"/>
            <a:chExt cx="1163791" cy="5624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AA2383-71CB-F5D9-D396-14417E5B532B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D0E5B3-8804-50A0-5B02-CB41420A367D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63BA27-18B6-C384-77E8-430F26127B28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F19D1A-7CF9-A3B5-0CB5-B4485688EB28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77B353-92BB-9889-543C-F5778CB9C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23799"/>
              </p:ext>
            </p:extLst>
          </p:nvPr>
        </p:nvGraphicFramePr>
        <p:xfrm>
          <a:off x="4125276" y="5849351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640A8055-2B9F-89BC-1946-0D7BA9E94DA4}"/>
              </a:ext>
            </a:extLst>
          </p:cNvPr>
          <p:cNvGrpSpPr/>
          <p:nvPr/>
        </p:nvGrpSpPr>
        <p:grpSpPr>
          <a:xfrm>
            <a:off x="4746690" y="6110638"/>
            <a:ext cx="763382" cy="562487"/>
            <a:chOff x="9131369" y="2509277"/>
            <a:chExt cx="1163791" cy="5624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027237-E345-EC95-6158-8E2AFBCC533B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731697-EFB7-3F25-FF7E-53732A54E164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D8D520-E20C-AFDC-FF27-1B3AE53FA691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22EB4-86E0-225E-F145-D2D0DF6743B1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6A36DF2-0BA2-97EE-1859-01FFF4D16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36228"/>
              </p:ext>
            </p:extLst>
          </p:nvPr>
        </p:nvGraphicFramePr>
        <p:xfrm>
          <a:off x="5671714" y="2009923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0A52CE6-EF5F-3F2B-9940-5161F21A5284}"/>
              </a:ext>
            </a:extLst>
          </p:cNvPr>
          <p:cNvSpPr txBox="1"/>
          <p:nvPr/>
        </p:nvSpPr>
        <p:spPr>
          <a:xfrm>
            <a:off x="6282428" y="2271210"/>
            <a:ext cx="173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74D12-7EAB-59A9-6930-6C523493DAB8}"/>
              </a:ext>
            </a:extLst>
          </p:cNvPr>
          <p:cNvSpPr txBox="1"/>
          <p:nvPr/>
        </p:nvSpPr>
        <p:spPr>
          <a:xfrm>
            <a:off x="6821654" y="2275508"/>
            <a:ext cx="173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015CC-7DF6-2A66-BBEE-8D65B8D0CF6E}"/>
              </a:ext>
            </a:extLst>
          </p:cNvPr>
          <p:cNvSpPr txBox="1"/>
          <p:nvPr/>
        </p:nvSpPr>
        <p:spPr>
          <a:xfrm>
            <a:off x="6285243" y="2552400"/>
            <a:ext cx="173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28F597-A65A-8A6F-D57E-B5FE9CD32C5A}"/>
              </a:ext>
            </a:extLst>
          </p:cNvPr>
          <p:cNvSpPr txBox="1"/>
          <p:nvPr/>
        </p:nvSpPr>
        <p:spPr>
          <a:xfrm>
            <a:off x="6664050" y="2567392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 }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B8A079B-E963-99E8-5A95-A07776FE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78360"/>
              </p:ext>
            </p:extLst>
          </p:nvPr>
        </p:nvGraphicFramePr>
        <p:xfrm>
          <a:off x="7242801" y="2998677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6203C2B-F60B-D290-C1A9-6B4FDAAC4044}"/>
              </a:ext>
            </a:extLst>
          </p:cNvPr>
          <p:cNvSpPr txBox="1"/>
          <p:nvPr/>
        </p:nvSpPr>
        <p:spPr>
          <a:xfrm>
            <a:off x="8181294" y="3264262"/>
            <a:ext cx="596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0, 1 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2E26FC-8E7F-45A0-1FED-C76BFCF613E7}"/>
              </a:ext>
            </a:extLst>
          </p:cNvPr>
          <p:cNvSpPr txBox="1"/>
          <p:nvPr/>
        </p:nvSpPr>
        <p:spPr>
          <a:xfrm>
            <a:off x="7776123" y="3541154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dyn</a:t>
            </a: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4C496-DF44-7D79-90D2-AE2F22C4A459}"/>
              </a:ext>
            </a:extLst>
          </p:cNvPr>
          <p:cNvSpPr txBox="1"/>
          <p:nvPr/>
        </p:nvSpPr>
        <p:spPr>
          <a:xfrm>
            <a:off x="8181663" y="3556146"/>
            <a:ext cx="5657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0,1 }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CA94E17-8913-4605-6C2F-C3B39B953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12741"/>
              </p:ext>
            </p:extLst>
          </p:nvPr>
        </p:nvGraphicFramePr>
        <p:xfrm>
          <a:off x="5663753" y="3006660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F55BD0F-9E70-1CD2-D894-092ED13756EF}"/>
              </a:ext>
            </a:extLst>
          </p:cNvPr>
          <p:cNvSpPr txBox="1"/>
          <p:nvPr/>
        </p:nvSpPr>
        <p:spPr>
          <a:xfrm>
            <a:off x="6338633" y="3267947"/>
            <a:ext cx="173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E92CC-4278-5EEA-B4C5-F85192512ED6}"/>
              </a:ext>
            </a:extLst>
          </p:cNvPr>
          <p:cNvSpPr txBox="1"/>
          <p:nvPr/>
        </p:nvSpPr>
        <p:spPr>
          <a:xfrm>
            <a:off x="6653274" y="3272245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 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2AAC47-4DBF-D6DF-F017-678B3C232B25}"/>
              </a:ext>
            </a:extLst>
          </p:cNvPr>
          <p:cNvSpPr txBox="1"/>
          <p:nvPr/>
        </p:nvSpPr>
        <p:spPr>
          <a:xfrm>
            <a:off x="6197075" y="3549137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dyn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7BA857-343D-DAAA-2107-2CFFABBAC1D3}"/>
              </a:ext>
            </a:extLst>
          </p:cNvPr>
          <p:cNvSpPr txBox="1"/>
          <p:nvPr/>
        </p:nvSpPr>
        <p:spPr>
          <a:xfrm>
            <a:off x="6656089" y="3564129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 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FC7868-7B07-DEDA-3184-4AE4AC7CF3F8}"/>
              </a:ext>
            </a:extLst>
          </p:cNvPr>
          <p:cNvSpPr txBox="1"/>
          <p:nvPr/>
        </p:nvSpPr>
        <p:spPr>
          <a:xfrm>
            <a:off x="7784148" y="3276462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dyn</a:t>
            </a:r>
            <a:endParaRPr lang="en-US" sz="1200" dirty="0"/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424A092-2987-91C4-DC13-D62508A9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4609"/>
              </p:ext>
            </p:extLst>
          </p:nvPr>
        </p:nvGraphicFramePr>
        <p:xfrm>
          <a:off x="5586221" y="4404999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D51BFF9-A83F-CB1F-73DE-E1986B8F874B}"/>
              </a:ext>
            </a:extLst>
          </p:cNvPr>
          <p:cNvSpPr txBox="1"/>
          <p:nvPr/>
        </p:nvSpPr>
        <p:spPr>
          <a:xfrm>
            <a:off x="6575742" y="4670584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 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F7765-3EFF-7380-C13A-D2F22E97A6E4}"/>
              </a:ext>
            </a:extLst>
          </p:cNvPr>
          <p:cNvSpPr txBox="1"/>
          <p:nvPr/>
        </p:nvSpPr>
        <p:spPr>
          <a:xfrm>
            <a:off x="6119543" y="4680111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07525B-5597-1743-1D88-540D09B93CC1}"/>
              </a:ext>
            </a:extLst>
          </p:cNvPr>
          <p:cNvSpPr txBox="1"/>
          <p:nvPr/>
        </p:nvSpPr>
        <p:spPr>
          <a:xfrm>
            <a:off x="6578557" y="4962468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 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8CDE12-05B0-CA21-3A35-5EDC2D445684}"/>
              </a:ext>
            </a:extLst>
          </p:cNvPr>
          <p:cNvSpPr txBox="1"/>
          <p:nvPr/>
        </p:nvSpPr>
        <p:spPr>
          <a:xfrm>
            <a:off x="6138261" y="4960845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76143126-CAC9-5105-C891-DACD04B15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18994"/>
              </p:ext>
            </p:extLst>
          </p:nvPr>
        </p:nvGraphicFramePr>
        <p:xfrm>
          <a:off x="7139917" y="4397166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8043278B-5299-C338-F7BE-46559464AD39}"/>
              </a:ext>
            </a:extLst>
          </p:cNvPr>
          <p:cNvSpPr txBox="1"/>
          <p:nvPr/>
        </p:nvSpPr>
        <p:spPr>
          <a:xfrm>
            <a:off x="8011799" y="4662751"/>
            <a:ext cx="6997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0,1 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8E0DB3-D603-8F69-58BE-49A24362B368}"/>
              </a:ext>
            </a:extLst>
          </p:cNvPr>
          <p:cNvSpPr txBox="1"/>
          <p:nvPr/>
        </p:nvSpPr>
        <p:spPr>
          <a:xfrm>
            <a:off x="7673239" y="4672278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03701B-78EA-046A-82F5-6C4F6CBA0FB8}"/>
              </a:ext>
            </a:extLst>
          </p:cNvPr>
          <p:cNvSpPr txBox="1"/>
          <p:nvPr/>
        </p:nvSpPr>
        <p:spPr>
          <a:xfrm>
            <a:off x="8017784" y="4956402"/>
            <a:ext cx="6997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1, 2 }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91BC9-1940-380C-51E8-AB402C2534D9}"/>
              </a:ext>
            </a:extLst>
          </p:cNvPr>
          <p:cNvSpPr txBox="1"/>
          <p:nvPr/>
        </p:nvSpPr>
        <p:spPr>
          <a:xfrm>
            <a:off x="7691957" y="4953012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FEA1EF9-1729-6720-6A1F-DE6927170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58337"/>
              </p:ext>
            </p:extLst>
          </p:nvPr>
        </p:nvGraphicFramePr>
        <p:xfrm>
          <a:off x="5679802" y="5846113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EBCB63E-70BC-4BF4-4012-0542578B2695}"/>
              </a:ext>
            </a:extLst>
          </p:cNvPr>
          <p:cNvSpPr txBox="1"/>
          <p:nvPr/>
        </p:nvSpPr>
        <p:spPr>
          <a:xfrm>
            <a:off x="6669323" y="6111698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E8A098-C842-C7ED-1CD4-0D6C0806E625}"/>
              </a:ext>
            </a:extLst>
          </p:cNvPr>
          <p:cNvSpPr txBox="1"/>
          <p:nvPr/>
        </p:nvSpPr>
        <p:spPr>
          <a:xfrm>
            <a:off x="6213124" y="6121225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A60747-38FF-3F55-2C1E-6EF4CCBCC054}"/>
              </a:ext>
            </a:extLst>
          </p:cNvPr>
          <p:cNvSpPr txBox="1"/>
          <p:nvPr/>
        </p:nvSpPr>
        <p:spPr>
          <a:xfrm>
            <a:off x="6672138" y="6403582"/>
            <a:ext cx="486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 }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19B8DA4-3D27-91AC-9BE9-C0156FA666ED}"/>
              </a:ext>
            </a:extLst>
          </p:cNvPr>
          <p:cNvSpPr txBox="1"/>
          <p:nvPr/>
        </p:nvSpPr>
        <p:spPr>
          <a:xfrm>
            <a:off x="6231842" y="6401959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8CEFB196-F0FD-90AA-B687-B6963D2BC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18324"/>
              </p:ext>
            </p:extLst>
          </p:nvPr>
        </p:nvGraphicFramePr>
        <p:xfrm>
          <a:off x="7249257" y="5838095"/>
          <a:ext cx="149887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63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46245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50476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7932329A-5E44-4097-4370-057EAE599AC3}"/>
              </a:ext>
            </a:extLst>
          </p:cNvPr>
          <p:cNvSpPr txBox="1"/>
          <p:nvPr/>
        </p:nvSpPr>
        <p:spPr>
          <a:xfrm>
            <a:off x="8142525" y="6103680"/>
            <a:ext cx="681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1,2 }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4FFFD7-40F2-1888-D565-B0EAE05D591E}"/>
              </a:ext>
            </a:extLst>
          </p:cNvPr>
          <p:cNvSpPr txBox="1"/>
          <p:nvPr/>
        </p:nvSpPr>
        <p:spPr>
          <a:xfrm>
            <a:off x="7782579" y="6113207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92963-F2C6-AD3F-EF1F-618A00D4C7BC}"/>
              </a:ext>
            </a:extLst>
          </p:cNvPr>
          <p:cNvSpPr txBox="1"/>
          <p:nvPr/>
        </p:nvSpPr>
        <p:spPr>
          <a:xfrm>
            <a:off x="7801297" y="6393941"/>
            <a:ext cx="43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8B29C-053D-1317-F48F-390518FE3FEA}"/>
              </a:ext>
            </a:extLst>
          </p:cNvPr>
          <p:cNvSpPr txBox="1"/>
          <p:nvPr/>
        </p:nvSpPr>
        <p:spPr>
          <a:xfrm>
            <a:off x="8155895" y="6389762"/>
            <a:ext cx="681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{ 1,2 }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EB07A3-F955-DA47-5F9C-A5DB7D641DC8}"/>
              </a:ext>
            </a:extLst>
          </p:cNvPr>
          <p:cNvSpPr txBox="1"/>
          <p:nvPr/>
        </p:nvSpPr>
        <p:spPr>
          <a:xfrm>
            <a:off x="8821849" y="31868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68D890-77EC-E400-9871-61401D87C1FA}"/>
              </a:ext>
            </a:extLst>
          </p:cNvPr>
          <p:cNvSpPr txBox="1"/>
          <p:nvPr/>
        </p:nvSpPr>
        <p:spPr>
          <a:xfrm>
            <a:off x="8733504" y="462935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AC8F2E-BF12-73AC-7218-108214ECC45E}"/>
              </a:ext>
            </a:extLst>
          </p:cNvPr>
          <p:cNvSpPr txBox="1"/>
          <p:nvPr/>
        </p:nvSpPr>
        <p:spPr>
          <a:xfrm>
            <a:off x="8768147" y="61146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A3B04A7-8C03-9456-CAC4-1B2FC3FC2726}"/>
                  </a:ext>
                </a:extLst>
              </p14:cNvPr>
              <p14:cNvContentPartPr/>
              <p14:nvPr/>
            </p14:nvContentPartPr>
            <p14:xfrm>
              <a:off x="6822360" y="4723560"/>
              <a:ext cx="1716120" cy="20131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A3B04A7-8C03-9456-CAC4-1B2FC3FC2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3000" y="4714200"/>
                <a:ext cx="1734840" cy="20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70" grpId="0"/>
      <p:bldP spid="71" grpId="0"/>
      <p:bldP spid="73" grpId="0"/>
      <p:bldP spid="74" grpId="0"/>
      <p:bldP spid="75" grpId="0"/>
      <p:bldP spid="79" grpId="0"/>
      <p:bldP spid="80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1742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Undefined 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we fold y + 3?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51DF7-7DA3-84CC-4E45-9651E2F726D2}"/>
              </a:ext>
            </a:extLst>
          </p:cNvPr>
          <p:cNvSpPr txBox="1"/>
          <p:nvPr/>
        </p:nvSpPr>
        <p:spPr>
          <a:xfrm>
            <a:off x="2152650" y="1841330"/>
            <a:ext cx="2252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(x == 4){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y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y + 3;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7A64F-25A6-5772-A9DB-47FA786FD8C5}"/>
              </a:ext>
            </a:extLst>
          </p:cNvPr>
          <p:cNvSpPr txBox="1"/>
          <p:nvPr/>
        </p:nvSpPr>
        <p:spPr>
          <a:xfrm>
            <a:off x="2467627" y="4334006"/>
            <a:ext cx="23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Ain’t</a:t>
            </a:r>
            <a:r>
              <a:rPr lang="en-US" dirty="0">
                <a:solidFill>
                  <a:schemeClr val="accent2"/>
                </a:solidFill>
              </a:rPr>
              <a:t> no law against it!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D2B3B-5C87-B521-5635-EB6F443A3600}"/>
              </a:ext>
            </a:extLst>
          </p:cNvPr>
          <p:cNvSpPr/>
          <p:nvPr/>
        </p:nvSpPr>
        <p:spPr>
          <a:xfrm>
            <a:off x="6177512" y="1272190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3022B-790F-BEEB-E02F-240F77236ECE}"/>
              </a:ext>
            </a:extLst>
          </p:cNvPr>
          <p:cNvSpPr/>
          <p:nvPr/>
        </p:nvSpPr>
        <p:spPr>
          <a:xfrm>
            <a:off x="6215768" y="130925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3281C-F78A-1C57-54A0-B839329CCA35}"/>
              </a:ext>
            </a:extLst>
          </p:cNvPr>
          <p:cNvCxnSpPr>
            <a:cxnSpLocks/>
          </p:cNvCxnSpPr>
          <p:nvPr/>
        </p:nvCxnSpPr>
        <p:spPr>
          <a:xfrm>
            <a:off x="7748262" y="2336351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668DA-CB77-EB3F-8033-C38261616E92}"/>
              </a:ext>
            </a:extLst>
          </p:cNvPr>
          <p:cNvSpPr/>
          <p:nvPr/>
        </p:nvSpPr>
        <p:spPr>
          <a:xfrm>
            <a:off x="6612015" y="1618249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[t1] := [x] LT64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CD7B2-8A74-B075-8CCA-6D2E3340AB25}"/>
              </a:ext>
            </a:extLst>
          </p:cNvPr>
          <p:cNvSpPr/>
          <p:nvPr/>
        </p:nvSpPr>
        <p:spPr>
          <a:xfrm>
            <a:off x="6686443" y="130925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38D1C6-96AE-2AF0-EB7C-15FB90296875}"/>
              </a:ext>
            </a:extLst>
          </p:cNvPr>
          <p:cNvSpPr/>
          <p:nvPr/>
        </p:nvSpPr>
        <p:spPr>
          <a:xfrm>
            <a:off x="6746804" y="3050400"/>
            <a:ext cx="2028973" cy="427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6BA6D1-444E-E359-F79E-248A4EBE0BD9}"/>
              </a:ext>
            </a:extLst>
          </p:cNvPr>
          <p:cNvSpPr/>
          <p:nvPr/>
        </p:nvSpPr>
        <p:spPr>
          <a:xfrm>
            <a:off x="6184453" y="4338078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[t2] := [y] + [3]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D654D9-3546-96C4-E52E-ABDB2C556EA8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7761291" y="3477410"/>
            <a:ext cx="4130" cy="860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91012C1-334C-CE5C-D8A5-8E598515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29889"/>
              </p:ext>
            </p:extLst>
          </p:nvPr>
        </p:nvGraphicFramePr>
        <p:xfrm>
          <a:off x="9459989" y="133430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67B3AF1-FE16-2E31-6836-E06EC5043408}"/>
              </a:ext>
            </a:extLst>
          </p:cNvPr>
          <p:cNvGrpSpPr/>
          <p:nvPr/>
        </p:nvGrpSpPr>
        <p:grpSpPr>
          <a:xfrm>
            <a:off x="9826771" y="1611634"/>
            <a:ext cx="594624" cy="562487"/>
            <a:chOff x="9131369" y="2509277"/>
            <a:chExt cx="594624" cy="5624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C401E9-8E46-9D85-A69B-4E1A615160E1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92D24-F6AE-696D-0310-B7453017146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0C085-918D-4575-DD37-89F6E8B728D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3CB8F4-ADDA-FFFD-7687-E3F9FA6BFF50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9A3E1BE-B06F-8B82-16C0-4C28293B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56502"/>
              </p:ext>
            </p:extLst>
          </p:nvPr>
        </p:nvGraphicFramePr>
        <p:xfrm>
          <a:off x="9420063" y="286282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7C58BE4-3C5D-0A9F-E578-95B862BDCFDC}"/>
              </a:ext>
            </a:extLst>
          </p:cNvPr>
          <p:cNvGrpSpPr/>
          <p:nvPr/>
        </p:nvGrpSpPr>
        <p:grpSpPr>
          <a:xfrm>
            <a:off x="9786845" y="3140157"/>
            <a:ext cx="594624" cy="562487"/>
            <a:chOff x="9131369" y="2509277"/>
            <a:chExt cx="594624" cy="5624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2B800-1F07-FC03-3069-AE5E8C070F3B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538837-4380-890D-96D5-190E1C22358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9C9BB-CDBA-0C1C-40F8-8F8DE0DC72B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EA9E23-929D-182C-6854-816CFB287A95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F791652-D5B8-BEA6-1E08-A550137FC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51312"/>
              </p:ext>
            </p:extLst>
          </p:nvPr>
        </p:nvGraphicFramePr>
        <p:xfrm>
          <a:off x="9435014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F87CA10-79D9-643A-EACD-52EB71A6ACBC}"/>
              </a:ext>
            </a:extLst>
          </p:cNvPr>
          <p:cNvGrpSpPr/>
          <p:nvPr/>
        </p:nvGrpSpPr>
        <p:grpSpPr>
          <a:xfrm>
            <a:off x="9801796" y="4690531"/>
            <a:ext cx="594624" cy="562487"/>
            <a:chOff x="9131369" y="2509277"/>
            <a:chExt cx="594624" cy="5624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41182A-F4B5-9AF7-E26B-B19D3FAB301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EBD350-D8E7-4265-942D-88D932BBE13F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A4474C-3DEC-0DB5-E9D3-A80C45163BD7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B599D4-E2E4-6E9E-2D38-98149D368B46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CF87BC5-5752-1B66-5521-2AC6C675D35D}"/>
              </a:ext>
            </a:extLst>
          </p:cNvPr>
          <p:cNvSpPr/>
          <p:nvPr/>
        </p:nvSpPr>
        <p:spPr>
          <a:xfrm>
            <a:off x="6313193" y="2311054"/>
            <a:ext cx="939379" cy="2035480"/>
          </a:xfrm>
          <a:custGeom>
            <a:avLst/>
            <a:gdLst>
              <a:gd name="connsiteX0" fmla="*/ 1757318 w 1757318"/>
              <a:gd name="connsiteY0" fmla="*/ 0 h 2029217"/>
              <a:gd name="connsiteX1" fmla="*/ 3675 w 1757318"/>
              <a:gd name="connsiteY1" fmla="*/ 526093 h 2029217"/>
              <a:gd name="connsiteX2" fmla="*/ 1387801 w 1757318"/>
              <a:gd name="connsiteY2" fmla="*/ 2029217 h 2029217"/>
              <a:gd name="connsiteX0" fmla="*/ 369517 w 369517"/>
              <a:gd name="connsiteY0" fmla="*/ 0 h 2029217"/>
              <a:gd name="connsiteX1" fmla="*/ 0 w 369517"/>
              <a:gd name="connsiteY1" fmla="*/ 2029217 h 2029217"/>
              <a:gd name="connsiteX0" fmla="*/ 1507557 w 1507557"/>
              <a:gd name="connsiteY0" fmla="*/ 0 h 2029217"/>
              <a:gd name="connsiteX1" fmla="*/ 1138040 w 1507557"/>
              <a:gd name="connsiteY1" fmla="*/ 2029217 h 2029217"/>
              <a:gd name="connsiteX0" fmla="*/ 1759233 w 1759233"/>
              <a:gd name="connsiteY0" fmla="*/ 0 h 2029217"/>
              <a:gd name="connsiteX1" fmla="*/ 1389716 w 1759233"/>
              <a:gd name="connsiteY1" fmla="*/ 2029217 h 2029217"/>
              <a:gd name="connsiteX0" fmla="*/ 1753666 w 1753666"/>
              <a:gd name="connsiteY0" fmla="*/ 0 h 2029217"/>
              <a:gd name="connsiteX1" fmla="*/ 1384149 w 1753666"/>
              <a:gd name="connsiteY1" fmla="*/ 2029217 h 2029217"/>
              <a:gd name="connsiteX0" fmla="*/ 1650100 w 1650100"/>
              <a:gd name="connsiteY0" fmla="*/ 0 h 2035480"/>
              <a:gd name="connsiteX1" fmla="*/ 1581207 w 1650100"/>
              <a:gd name="connsiteY1" fmla="*/ 2035480 h 2035480"/>
              <a:gd name="connsiteX0" fmla="*/ 1648407 w 1648407"/>
              <a:gd name="connsiteY0" fmla="*/ 0 h 2035480"/>
              <a:gd name="connsiteX1" fmla="*/ 1579514 w 1648407"/>
              <a:gd name="connsiteY1" fmla="*/ 2035480 h 2035480"/>
              <a:gd name="connsiteX0" fmla="*/ 1646717 w 1646717"/>
              <a:gd name="connsiteY0" fmla="*/ 0 h 2035480"/>
              <a:gd name="connsiteX1" fmla="*/ 1577824 w 1646717"/>
              <a:gd name="connsiteY1" fmla="*/ 2035480 h 2035480"/>
              <a:gd name="connsiteX0" fmla="*/ 1602856 w 1602856"/>
              <a:gd name="connsiteY0" fmla="*/ 0 h 2035480"/>
              <a:gd name="connsiteX1" fmla="*/ 1533963 w 1602856"/>
              <a:gd name="connsiteY1" fmla="*/ 2035480 h 2035480"/>
              <a:gd name="connsiteX0" fmla="*/ 1020979 w 1020979"/>
              <a:gd name="connsiteY0" fmla="*/ 0 h 2035480"/>
              <a:gd name="connsiteX1" fmla="*/ 952086 w 1020979"/>
              <a:gd name="connsiteY1" fmla="*/ 2035480 h 2035480"/>
              <a:gd name="connsiteX0" fmla="*/ 939379 w 939379"/>
              <a:gd name="connsiteY0" fmla="*/ 0 h 2035480"/>
              <a:gd name="connsiteX1" fmla="*/ 870486 w 939379"/>
              <a:gd name="connsiteY1" fmla="*/ 2035480 h 20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379" h="2035480">
                <a:moveTo>
                  <a:pt x="939379" y="0"/>
                </a:moveTo>
                <a:cubicBezTo>
                  <a:pt x="-649338" y="770351"/>
                  <a:pt x="91784" y="1709803"/>
                  <a:pt x="870486" y="203548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0B4520-ADB1-C73A-4799-E5957A499BC2}"/>
              </a:ext>
            </a:extLst>
          </p:cNvPr>
          <p:cNvSpPr txBox="1"/>
          <p:nvPr/>
        </p:nvSpPr>
        <p:spPr>
          <a:xfrm>
            <a:off x="5869707" y="314015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BE9BDA4-2879-81C8-E0E5-634880F7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2597"/>
              </p:ext>
            </p:extLst>
          </p:nvPr>
        </p:nvGraphicFramePr>
        <p:xfrm>
          <a:off x="10482836" y="287354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D6B85903-ABB3-96AD-22F4-79353B15582E}"/>
              </a:ext>
            </a:extLst>
          </p:cNvPr>
          <p:cNvGrpSpPr/>
          <p:nvPr/>
        </p:nvGrpSpPr>
        <p:grpSpPr>
          <a:xfrm>
            <a:off x="10849618" y="3150873"/>
            <a:ext cx="594624" cy="562487"/>
            <a:chOff x="9131369" y="2509277"/>
            <a:chExt cx="594624" cy="5624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1D2481-93FB-7118-3194-CE74EBE4581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2814DC-D743-2134-1F6B-979E45990B1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FC045F-BE4B-EDF3-2493-F01DD9D0D7F3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8582A6-ACA5-67D1-3A4B-BBA9E218918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9E3F98F-C58D-1707-32CD-E69365997996}"/>
              </a:ext>
            </a:extLst>
          </p:cNvPr>
          <p:cNvSpPr txBox="1"/>
          <p:nvPr/>
        </p:nvSpPr>
        <p:spPr>
          <a:xfrm>
            <a:off x="11206125" y="34446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B00F1DA-6350-6782-CA34-5CA20616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18890"/>
              </p:ext>
            </p:extLst>
          </p:nvPr>
        </p:nvGraphicFramePr>
        <p:xfrm>
          <a:off x="10487248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A8801E04-5DEF-2C2E-8CE0-C4510A5BE8FD}"/>
              </a:ext>
            </a:extLst>
          </p:cNvPr>
          <p:cNvGrpSpPr/>
          <p:nvPr/>
        </p:nvGrpSpPr>
        <p:grpSpPr>
          <a:xfrm>
            <a:off x="10854030" y="4690531"/>
            <a:ext cx="268361" cy="558189"/>
            <a:chOff x="9131369" y="2509277"/>
            <a:chExt cx="268361" cy="5581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92D01-2B26-BB05-3F37-9E3195FC6EF0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73D6B2-4912-745C-8733-5C27A8C8473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AB3C3F7-49D7-D093-6AEE-8CCCB5B42671}"/>
              </a:ext>
            </a:extLst>
          </p:cNvPr>
          <p:cNvSpPr txBox="1"/>
          <p:nvPr/>
        </p:nvSpPr>
        <p:spPr>
          <a:xfrm>
            <a:off x="11204090" y="47117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0492F8-914B-54A6-9267-58378C21330D}"/>
              </a:ext>
            </a:extLst>
          </p:cNvPr>
          <p:cNvSpPr txBox="1"/>
          <p:nvPr/>
        </p:nvSpPr>
        <p:spPr>
          <a:xfrm>
            <a:off x="11207417" y="49813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80B1DF-0122-8C5F-D4AC-369017ECFA8E}"/>
              </a:ext>
            </a:extLst>
          </p:cNvPr>
          <p:cNvCxnSpPr>
            <a:cxnSpLocks/>
          </p:cNvCxnSpPr>
          <p:nvPr/>
        </p:nvCxnSpPr>
        <p:spPr>
          <a:xfrm flipV="1">
            <a:off x="7945072" y="4465530"/>
            <a:ext cx="1211454" cy="2250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D8DCE3-FDA6-5071-48C8-F085FA7868B4}"/>
              </a:ext>
            </a:extLst>
          </p:cNvPr>
          <p:cNvSpPr txBox="1"/>
          <p:nvPr/>
        </p:nvSpPr>
        <p:spPr>
          <a:xfrm>
            <a:off x="8610600" y="4014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59596563-A9DA-9953-38A0-6D63FF84F88D}"/>
              </a:ext>
            </a:extLst>
          </p:cNvPr>
          <p:cNvSpPr/>
          <p:nvPr/>
        </p:nvSpPr>
        <p:spPr>
          <a:xfrm>
            <a:off x="162275" y="4279926"/>
            <a:ext cx="2386772" cy="207642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Would need to have types of unknowns</a:t>
            </a:r>
          </a:p>
        </p:txBody>
      </p:sp>
    </p:spTree>
    <p:extLst>
      <p:ext uri="{BB962C8B-B14F-4D97-AF65-F5344CB8AC3E}">
        <p14:creationId xmlns:p14="http://schemas.microsoft.com/office/powerpoint/2010/main" val="24797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5" grpId="0" animBg="1"/>
      <p:bldP spid="16" grpId="0" animBg="1"/>
      <p:bldP spid="39" grpId="0" animBg="1"/>
      <p:bldP spid="40" grpId="0"/>
      <p:bldP spid="41" grpId="0" animBg="1"/>
      <p:bldP spid="55" grpId="0" animBg="1"/>
      <p:bldP spid="56" grpId="0" animBg="1"/>
      <p:bldP spid="60" grpId="0"/>
      <p:bldP spid="61" grpId="0" animBg="1"/>
    </p:bld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135F94-2C1B-3A7E-E936-BD45D040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4" y="2034948"/>
            <a:ext cx="2822741" cy="38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65C3A-F2B8-AFFF-C4BB-EB7CA450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491F5E-B44F-7E58-5B54-88FCE8605D4C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/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/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</a:t>
                      </a:r>
                    </a:p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loud 18">
            <a:extLst>
              <a:ext uri="{FF2B5EF4-FFF2-40B4-BE49-F238E27FC236}">
                <a16:creationId xmlns:a16="http://schemas.microsoft.com/office/drawing/2014/main" id="{390EECC3-FD6C-34A9-1F3F-95E5C6FF1262}"/>
              </a:ext>
            </a:extLst>
          </p:cNvPr>
          <p:cNvSpPr/>
          <p:nvPr/>
        </p:nvSpPr>
        <p:spPr>
          <a:xfrm>
            <a:off x="7853808" y="5006479"/>
            <a:ext cx="2411260" cy="159706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Allows “ranking” fact sets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D1F5-2011-ADD6-CDD7-F89E14AC172B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1805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9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55935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Ranking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98198"/>
              </p:ext>
            </p:extLst>
          </p:nvPr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2885"/>
              </p:ext>
            </p:extLst>
          </p:nvPr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</p:spTree>
    <p:extLst>
      <p:ext uri="{BB962C8B-B14F-4D97-AF65-F5344CB8AC3E}">
        <p14:creationId xmlns:p14="http://schemas.microsoft.com/office/powerpoint/2010/main" val="1117136584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563EE-E094-8B25-5EA5-5E0A3722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54" y="2025146"/>
            <a:ext cx="6042046" cy="235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When the lattice has a finite size:</a:t>
            </a:r>
          </a:p>
          <a:p>
            <a:r>
              <a:rPr lang="en-US" dirty="0"/>
              <a:t>Guarantees termination of the analysis</a:t>
            </a:r>
          </a:p>
          <a:p>
            <a:pPr lvl="1"/>
            <a:r>
              <a:rPr lang="en-US" dirty="0"/>
              <a:t>Merges are monotonically non-decreasing</a:t>
            </a:r>
          </a:p>
          <a:p>
            <a:pPr lvl="1"/>
            <a:r>
              <a:rPr lang="en-US" dirty="0"/>
              <a:t>Local steps add finite element from the lattice</a:t>
            </a:r>
          </a:p>
          <a:p>
            <a:pPr lvl="1"/>
            <a:r>
              <a:rPr lang="en-US" dirty="0"/>
              <a:t>Stop when no set grows</a:t>
            </a:r>
          </a:p>
        </p:txBody>
      </p:sp>
    </p:spTree>
    <p:extLst>
      <p:ext uri="{BB962C8B-B14F-4D97-AF65-F5344CB8AC3E}">
        <p14:creationId xmlns:p14="http://schemas.microsoft.com/office/powerpoint/2010/main" val="2869440004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Incorporating Predicates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F72C8-6017-06FB-FC66-0FC01C723807}"/>
              </a:ext>
            </a:extLst>
          </p:cNvPr>
          <p:cNvSpPr/>
          <p:nvPr/>
        </p:nvSpPr>
        <p:spPr>
          <a:xfrm>
            <a:off x="378909" y="2505178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599F5-9D67-E22F-961F-E09450485F1E}"/>
              </a:ext>
            </a:extLst>
          </p:cNvPr>
          <p:cNvSpPr/>
          <p:nvPr/>
        </p:nvSpPr>
        <p:spPr>
          <a:xfrm>
            <a:off x="417165" y="25593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C15942-5BAC-B81C-49B5-BDFFE947BFA9}"/>
              </a:ext>
            </a:extLst>
          </p:cNvPr>
          <p:cNvCxnSpPr>
            <a:cxnSpLocks/>
          </p:cNvCxnSpPr>
          <p:nvPr/>
        </p:nvCxnSpPr>
        <p:spPr>
          <a:xfrm>
            <a:off x="1949659" y="3277185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B646288-31FB-4AC8-338A-AAE132902AE4}"/>
              </a:ext>
            </a:extLst>
          </p:cNvPr>
          <p:cNvSpPr/>
          <p:nvPr/>
        </p:nvSpPr>
        <p:spPr>
          <a:xfrm>
            <a:off x="813412" y="25590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5F5207-D1B4-48E8-BD46-3F0C807F2768}"/>
              </a:ext>
            </a:extLst>
          </p:cNvPr>
          <p:cNvSpPr/>
          <p:nvPr/>
        </p:nvSpPr>
        <p:spPr>
          <a:xfrm>
            <a:off x="445724" y="3991234"/>
            <a:ext cx="3078294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OUTPUT [y]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F89D76-CFE9-F8E9-F322-B0A3258D532C}"/>
              </a:ext>
            </a:extLst>
          </p:cNvPr>
          <p:cNvSpPr/>
          <p:nvPr/>
        </p:nvSpPr>
        <p:spPr>
          <a:xfrm>
            <a:off x="385850" y="5278912"/>
            <a:ext cx="3161935" cy="722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07AD8-2D1B-AE1A-ECAD-645359575106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1954141" y="2264877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A2CA69-1BAC-9B08-7C94-27A3283F156B}"/>
              </a:ext>
            </a:extLst>
          </p:cNvPr>
          <p:cNvSpPr/>
          <p:nvPr/>
        </p:nvSpPr>
        <p:spPr>
          <a:xfrm>
            <a:off x="373173" y="1513340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96CA3-BCD5-1EED-90A1-2A88A5CF1255}"/>
              </a:ext>
            </a:extLst>
          </p:cNvPr>
          <p:cNvSpPr/>
          <p:nvPr/>
        </p:nvSpPr>
        <p:spPr>
          <a:xfrm>
            <a:off x="372342" y="153291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5111E4-9FB4-939A-9203-05AF90B3451F}"/>
              </a:ext>
            </a:extLst>
          </p:cNvPr>
          <p:cNvSpPr/>
          <p:nvPr/>
        </p:nvSpPr>
        <p:spPr>
          <a:xfrm>
            <a:off x="813411" y="153790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DA0D0F-21BB-32AE-578F-BB5C5212EF63}"/>
              </a:ext>
            </a:extLst>
          </p:cNvPr>
          <p:cNvSpPr/>
          <p:nvPr/>
        </p:nvSpPr>
        <p:spPr>
          <a:xfrm>
            <a:off x="741698" y="188832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A549B4-5168-C323-B763-623E4F29B574}"/>
              </a:ext>
            </a:extLst>
          </p:cNvPr>
          <p:cNvSpPr/>
          <p:nvPr/>
        </p:nvSpPr>
        <p:spPr>
          <a:xfrm>
            <a:off x="2393513" y="3262696"/>
            <a:ext cx="1342801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701391 w 1943604"/>
              <a:gd name="connsiteY4" fmla="*/ 1731422 h 2010278"/>
              <a:gd name="connsiteX5" fmla="*/ 0 w 1943604"/>
              <a:gd name="connsiteY5" fmla="*/ 2010278 h 2010278"/>
              <a:gd name="connsiteX0" fmla="*/ 0 w 1342801"/>
              <a:gd name="connsiteY0" fmla="*/ 0 h 2010278"/>
              <a:gd name="connsiteX1" fmla="*/ 13447 w 1342801"/>
              <a:gd name="connsiteY1" fmla="*/ 430306 h 2010278"/>
              <a:gd name="connsiteX2" fmla="*/ 1313329 w 1342801"/>
              <a:gd name="connsiteY2" fmla="*/ 421341 h 2010278"/>
              <a:gd name="connsiteX3" fmla="*/ 1342801 w 1342801"/>
              <a:gd name="connsiteY3" fmla="*/ 1710242 h 2010278"/>
              <a:gd name="connsiteX4" fmla="*/ 100588 w 1342801"/>
              <a:gd name="connsiteY4" fmla="*/ 1731422 h 2010278"/>
              <a:gd name="connsiteX5" fmla="*/ 84997 w 1342801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801" h="2010278">
                <a:moveTo>
                  <a:pt x="0" y="0"/>
                </a:moveTo>
                <a:cubicBezTo>
                  <a:pt x="747" y="143435"/>
                  <a:pt x="19423" y="219636"/>
                  <a:pt x="13447" y="430306"/>
                </a:cubicBezTo>
                <a:lnTo>
                  <a:pt x="1313329" y="421341"/>
                </a:lnTo>
                <a:cubicBezTo>
                  <a:pt x="1320052" y="819524"/>
                  <a:pt x="1327112" y="995306"/>
                  <a:pt x="1342801" y="1710242"/>
                </a:cubicBezTo>
                <a:cubicBezTo>
                  <a:pt x="887096" y="1725930"/>
                  <a:pt x="377747" y="1704528"/>
                  <a:pt x="100588" y="1731422"/>
                </a:cubicBezTo>
                <a:cubicBezTo>
                  <a:pt x="96853" y="1896036"/>
                  <a:pt x="91478" y="1880290"/>
                  <a:pt x="84997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D4F9A7-11B9-DD2C-FB71-68038539BCD0}"/>
              </a:ext>
            </a:extLst>
          </p:cNvPr>
          <p:cNvSpPr txBox="1"/>
          <p:nvPr/>
        </p:nvSpPr>
        <p:spPr>
          <a:xfrm>
            <a:off x="3302230" y="3365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E78D706-2950-D883-1648-14FD32B5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80875"/>
              </p:ext>
            </p:extLst>
          </p:nvPr>
        </p:nvGraphicFramePr>
        <p:xfrm>
          <a:off x="4038316" y="1443368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D62C6CF-38CB-A9AD-2253-5D868054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78714"/>
              </p:ext>
            </p:extLst>
          </p:nvPr>
        </p:nvGraphicFramePr>
        <p:xfrm>
          <a:off x="4034915" y="248920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E3ECA4A-770C-33F7-E93C-C411E073A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4326"/>
              </p:ext>
            </p:extLst>
          </p:nvPr>
        </p:nvGraphicFramePr>
        <p:xfrm>
          <a:off x="4031514" y="396891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BDE3724A-7042-A303-6ADA-4B1282E5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58947"/>
              </p:ext>
            </p:extLst>
          </p:nvPr>
        </p:nvGraphicFramePr>
        <p:xfrm>
          <a:off x="4028113" y="5392641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C410C-7D1F-8EB3-EFD0-81A6F198CEF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1966818" y="4751266"/>
            <a:ext cx="18053" cy="5276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/>
              <p:nvPr/>
            </p:nvSpPr>
            <p:spPr>
              <a:xfrm>
                <a:off x="5279818" y="1678556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18" y="1678556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/>
              <p:nvPr/>
            </p:nvSpPr>
            <p:spPr>
              <a:xfrm>
                <a:off x="6201996" y="168633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96" y="1686332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/>
              <p:nvPr/>
            </p:nvSpPr>
            <p:spPr>
              <a:xfrm>
                <a:off x="5286044" y="196003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44" y="1960031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/>
              <p:nvPr/>
            </p:nvSpPr>
            <p:spPr>
              <a:xfrm>
                <a:off x="6180230" y="196314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30" y="1963142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/>
              <p:nvPr/>
            </p:nvSpPr>
            <p:spPr>
              <a:xfrm>
                <a:off x="5282925" y="271736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25" y="2717363"/>
                <a:ext cx="389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/>
              <p:nvPr/>
            </p:nvSpPr>
            <p:spPr>
              <a:xfrm>
                <a:off x="6205103" y="27251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03" y="2725139"/>
                <a:ext cx="389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/>
              <p:nvPr/>
            </p:nvSpPr>
            <p:spPr>
              <a:xfrm>
                <a:off x="5289151" y="299883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51" y="2998838"/>
                <a:ext cx="3898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/>
              <p:nvPr/>
            </p:nvSpPr>
            <p:spPr>
              <a:xfrm>
                <a:off x="6183337" y="30019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337" y="3001949"/>
                <a:ext cx="389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/>
              <p:nvPr/>
            </p:nvSpPr>
            <p:spPr>
              <a:xfrm>
                <a:off x="5225567" y="418665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67" y="4186657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/>
              <p:nvPr/>
            </p:nvSpPr>
            <p:spPr>
              <a:xfrm>
                <a:off x="6147745" y="419443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745" y="4194433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/>
              <p:nvPr/>
            </p:nvSpPr>
            <p:spPr>
              <a:xfrm>
                <a:off x="6125979" y="447124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79" y="4471243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/>
              <p:nvPr/>
            </p:nvSpPr>
            <p:spPr>
              <a:xfrm>
                <a:off x="5242673" y="45070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673" y="450700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/>
              <p:nvPr/>
            </p:nvSpPr>
            <p:spPr>
              <a:xfrm>
                <a:off x="5256668" y="557069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68" y="5570697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/>
              <p:nvPr/>
            </p:nvSpPr>
            <p:spPr>
              <a:xfrm>
                <a:off x="6178846" y="55784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846" y="5578473"/>
                <a:ext cx="3898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/>
              <p:nvPr/>
            </p:nvSpPr>
            <p:spPr>
              <a:xfrm>
                <a:off x="6157080" y="585528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80" y="5855283"/>
                <a:ext cx="3898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/>
              <p:nvPr/>
            </p:nvSpPr>
            <p:spPr>
              <a:xfrm>
                <a:off x="5273774" y="589104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74" y="5891048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EF495C-E580-0081-C23E-F0ACA69B9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53610"/>
              </p:ext>
            </p:extLst>
          </p:nvPr>
        </p:nvGraphicFramePr>
        <p:xfrm>
          <a:off x="7002342" y="1452691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2C8FEE-0FF3-80DE-C001-6677BC73F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0743"/>
              </p:ext>
            </p:extLst>
          </p:nvPr>
        </p:nvGraphicFramePr>
        <p:xfrm>
          <a:off x="7002342" y="2491498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37D82D-FDCB-38A4-8F9F-8806E4445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23670"/>
              </p:ext>
            </p:extLst>
          </p:nvPr>
        </p:nvGraphicFramePr>
        <p:xfrm>
          <a:off x="7002342" y="3984395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18CD59A-6B9A-EE07-7A7E-F273F7B4C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66286"/>
              </p:ext>
            </p:extLst>
          </p:nvPr>
        </p:nvGraphicFramePr>
        <p:xfrm>
          <a:off x="7002342" y="5390208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FE354AF-F9C4-95AD-B2C7-CCD7EC2FD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08830"/>
              </p:ext>
            </p:extLst>
          </p:nvPr>
        </p:nvGraphicFramePr>
        <p:xfrm>
          <a:off x="9593140" y="1449579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0B1AA29-2958-3D3F-BA0F-D767A063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72391"/>
              </p:ext>
            </p:extLst>
          </p:nvPr>
        </p:nvGraphicFramePr>
        <p:xfrm>
          <a:off x="9593140" y="2488386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BB96DF5-F3F3-EAE0-133B-65AE54B3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21142"/>
              </p:ext>
            </p:extLst>
          </p:nvPr>
        </p:nvGraphicFramePr>
        <p:xfrm>
          <a:off x="9593140" y="3981283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6F3BCC4-E408-A1DC-4579-9441AE1D6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9316"/>
              </p:ext>
            </p:extLst>
          </p:nvPr>
        </p:nvGraphicFramePr>
        <p:xfrm>
          <a:off x="9593140" y="5387096"/>
          <a:ext cx="249000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22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768250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83853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27C6642-C9A6-D291-545A-92D762E32CF1}"/>
                  </a:ext>
                </a:extLst>
              </p14:cNvPr>
              <p14:cNvContentPartPr/>
              <p14:nvPr/>
            </p14:nvContentPartPr>
            <p14:xfrm>
              <a:off x="7389000" y="1752840"/>
              <a:ext cx="1813680" cy="4490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27C6642-C9A6-D291-545A-92D762E32C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9640" y="1743480"/>
                <a:ext cx="1832400" cy="45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0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28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2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2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2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41"/>
            <a:ext cx="12192000" cy="69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Interpretation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19" y="146500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32145-1ECA-1E03-363B-4E838E60300C}"/>
              </a:ext>
            </a:extLst>
          </p:cNvPr>
          <p:cNvSpPr/>
          <p:nvPr/>
        </p:nvSpPr>
        <p:spPr>
          <a:xfrm>
            <a:off x="1522158" y="3854813"/>
            <a:ext cx="5666642" cy="1796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dataflow facts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Backwards and Forward analysis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Augment local analysis with “IN” and “OUT” sets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You need to merge fact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674BF-A6FE-91DC-72C1-312AECBADCF6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39DC6-BB75-E366-638E-49B0AB6C5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BEF70A-8816-B17E-2C09-8009F352BFF8}"/>
                  </a:ext>
                </a:extLst>
              </p14:cNvPr>
              <p14:cNvContentPartPr/>
              <p14:nvPr/>
            </p14:nvContentPartPr>
            <p14:xfrm>
              <a:off x="1128600" y="3341160"/>
              <a:ext cx="3072960" cy="15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BEF70A-8816-B17E-2C09-8009F352B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240" y="3331800"/>
                <a:ext cx="309168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02766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26" y="1455212"/>
            <a:ext cx="45881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Dead Code Elimination</a:t>
            </a:r>
          </a:p>
          <a:p>
            <a:r>
              <a:rPr lang="en-US" dirty="0"/>
              <a:t>Backwards analysis</a:t>
            </a:r>
          </a:p>
          <a:p>
            <a:r>
              <a:rPr lang="en-US" dirty="0"/>
              <a:t>Fact sets: the liveness of each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07F922B-D332-07A8-0CB1-C494698962A4}"/>
              </a:ext>
            </a:extLst>
          </p:cNvPr>
          <p:cNvSpPr txBox="1">
            <a:spLocks/>
          </p:cNvSpPr>
          <p:nvPr/>
        </p:nvSpPr>
        <p:spPr>
          <a:xfrm>
            <a:off x="6232279" y="1455212"/>
            <a:ext cx="4881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Constant Propagation </a:t>
            </a:r>
          </a:p>
          <a:p>
            <a:r>
              <a:rPr lang="en-US" dirty="0"/>
              <a:t>Forward analysis</a:t>
            </a:r>
          </a:p>
          <a:p>
            <a:r>
              <a:rPr lang="en-US" dirty="0"/>
              <a:t>Fact sets: the known value of each variable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961472F-24EF-E771-BE56-D573D1992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9143"/>
              </p:ext>
            </p:extLst>
          </p:nvPr>
        </p:nvGraphicFramePr>
        <p:xfrm>
          <a:off x="1443557" y="336474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2CFDFD-B055-9711-942C-4EF7388C2FF0}"/>
              </a:ext>
            </a:extLst>
          </p:cNvPr>
          <p:cNvSpPr txBox="1"/>
          <p:nvPr/>
        </p:nvSpPr>
        <p:spPr>
          <a:xfrm>
            <a:off x="2711873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2B44C-C1F7-6B7E-E587-C3D42A1B3F75}"/>
              </a:ext>
            </a:extLst>
          </p:cNvPr>
          <p:cNvSpPr txBox="1"/>
          <p:nvPr/>
        </p:nvSpPr>
        <p:spPr>
          <a:xfrm>
            <a:off x="3825102" y="392716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B2A3C-DCF5-F4AF-635F-A9611860D5B9}"/>
              </a:ext>
            </a:extLst>
          </p:cNvPr>
          <p:cNvSpPr txBox="1"/>
          <p:nvPr/>
        </p:nvSpPr>
        <p:spPr>
          <a:xfrm>
            <a:off x="1585619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145A42D1-D714-5FC8-7C29-7DF7D8C24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11161"/>
              </p:ext>
            </p:extLst>
          </p:nvPr>
        </p:nvGraphicFramePr>
        <p:xfrm>
          <a:off x="6601558" y="3353562"/>
          <a:ext cx="475224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38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211585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</a:t>
                      </a:r>
                    </a:p>
                    <a:p>
                      <a:pPr algn="ctr"/>
                      <a:r>
                        <a:rPr lang="en-US" dirty="0"/>
                        <a:t>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36F39A-AE00-1F8C-12FC-5EEEEA61E58A}"/>
              </a:ext>
            </a:extLst>
          </p:cNvPr>
          <p:cNvSpPr txBox="1"/>
          <p:nvPr/>
        </p:nvSpPr>
        <p:spPr>
          <a:xfrm>
            <a:off x="10123919" y="392069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041E-D172-EB04-C408-312CF8D4C1D1}"/>
              </a:ext>
            </a:extLst>
          </p:cNvPr>
          <p:cNvSpPr txBox="1"/>
          <p:nvPr/>
        </p:nvSpPr>
        <p:spPr>
          <a:xfrm>
            <a:off x="6902379" y="3890932"/>
            <a:ext cx="218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{&lt;value&gt;, &lt;value2},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25CB6-34A7-8C04-62ED-493AA6919CEE}"/>
              </a:ext>
            </a:extLst>
          </p:cNvPr>
          <p:cNvSpPr txBox="1"/>
          <p:nvPr/>
        </p:nvSpPr>
        <p:spPr>
          <a:xfrm>
            <a:off x="1853370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C199-080F-618A-6915-0EF06AD12034}"/>
              </a:ext>
            </a:extLst>
          </p:cNvPr>
          <p:cNvSpPr txBox="1"/>
          <p:nvPr/>
        </p:nvSpPr>
        <p:spPr>
          <a:xfrm>
            <a:off x="1353416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/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blipFill>
                <a:blip r:embed="rId3"/>
                <a:stretch>
                  <a:fillRect l="-23529" r="-2058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/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62939E8-066D-2287-C6C2-0F8C1980D478}"/>
              </a:ext>
            </a:extLst>
          </p:cNvPr>
          <p:cNvSpPr txBox="1"/>
          <p:nvPr/>
        </p:nvSpPr>
        <p:spPr>
          <a:xfrm>
            <a:off x="2399676" y="488751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ED05B0-AEA2-1D77-1767-A71DEA30568B}"/>
              </a:ext>
            </a:extLst>
          </p:cNvPr>
          <p:cNvSpPr txBox="1"/>
          <p:nvPr/>
        </p:nvSpPr>
        <p:spPr>
          <a:xfrm>
            <a:off x="1853317" y="52001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5441-1451-79FB-869F-9FDFDF7CCF05}"/>
              </a:ext>
            </a:extLst>
          </p:cNvPr>
          <p:cNvSpPr txBox="1"/>
          <p:nvPr/>
        </p:nvSpPr>
        <p:spPr>
          <a:xfrm>
            <a:off x="1341102" y="5204529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/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/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978512A-41B7-6F10-FE4B-B374E40C9182}"/>
              </a:ext>
            </a:extLst>
          </p:cNvPr>
          <p:cNvSpPr txBox="1"/>
          <p:nvPr/>
        </p:nvSpPr>
        <p:spPr>
          <a:xfrm>
            <a:off x="2396276" y="5217780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1A01DE-ACA8-87DA-AF58-41CBC8FC86B9}"/>
              </a:ext>
            </a:extLst>
          </p:cNvPr>
          <p:cNvSpPr txBox="1"/>
          <p:nvPr/>
        </p:nvSpPr>
        <p:spPr>
          <a:xfrm>
            <a:off x="1341102" y="553581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45FD0-746D-929B-7F92-8AC6D67F9D8C}"/>
              </a:ext>
            </a:extLst>
          </p:cNvPr>
          <p:cNvSpPr txBox="1"/>
          <p:nvPr/>
        </p:nvSpPr>
        <p:spPr>
          <a:xfrm>
            <a:off x="1862662" y="552158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/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blipFill>
                <a:blip r:embed="rId7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/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5CF8CA-F31D-D398-CF6D-0262E377F6CF}"/>
              </a:ext>
            </a:extLst>
          </p:cNvPr>
          <p:cNvSpPr txBox="1"/>
          <p:nvPr/>
        </p:nvSpPr>
        <p:spPr>
          <a:xfrm>
            <a:off x="2413735" y="55569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65F32F-85FD-BAB3-9DF1-D7920F7F57AB}"/>
              </a:ext>
            </a:extLst>
          </p:cNvPr>
          <p:cNvSpPr txBox="1"/>
          <p:nvPr/>
        </p:nvSpPr>
        <p:spPr>
          <a:xfrm>
            <a:off x="6574498" y="4797634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Union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180B8-53B3-44AF-9270-5DB50DAB3D82}"/>
              </a:ext>
            </a:extLst>
          </p:cNvPr>
          <p:cNvSpPr txBox="1"/>
          <p:nvPr/>
        </p:nvSpPr>
        <p:spPr>
          <a:xfrm>
            <a:off x="6540305" y="5463347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…except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D58B8-4F57-16D2-31FF-B2688A06A3B1}"/>
              </a:ext>
            </a:extLst>
          </p:cNvPr>
          <p:cNvSpPr txBox="1"/>
          <p:nvPr/>
        </p:nvSpPr>
        <p:spPr>
          <a:xfrm>
            <a:off x="7898019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/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/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blipFill>
                <a:blip r:embed="rId10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AB06BB4-3ED0-DD32-4A79-14DB1DB922EF}"/>
              </a:ext>
            </a:extLst>
          </p:cNvPr>
          <p:cNvSpPr txBox="1"/>
          <p:nvPr/>
        </p:nvSpPr>
        <p:spPr>
          <a:xfrm>
            <a:off x="7361725" y="5881629"/>
            <a:ext cx="4183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* }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D6F124-4538-8157-B86E-55C4EA66BBF7}"/>
              </a:ext>
            </a:extLst>
          </p:cNvPr>
          <p:cNvSpPr txBox="1"/>
          <p:nvPr/>
        </p:nvSpPr>
        <p:spPr>
          <a:xfrm>
            <a:off x="8460668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8F4E1F-D4E7-C27D-E168-E3138562C27E}"/>
              </a:ext>
            </a:extLst>
          </p:cNvPr>
          <p:cNvSpPr txBox="1"/>
          <p:nvPr/>
        </p:nvSpPr>
        <p:spPr>
          <a:xfrm>
            <a:off x="7295849" y="5212476"/>
            <a:ext cx="4199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 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/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F7A38AF-CF9B-AEA9-94CF-54C2F6401FEA}"/>
              </a:ext>
            </a:extLst>
          </p:cNvPr>
          <p:cNvSpPr txBox="1"/>
          <p:nvPr/>
        </p:nvSpPr>
        <p:spPr>
          <a:xfrm>
            <a:off x="7939406" y="5212476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/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C2957F7-D592-5CA2-272E-406EF35ED73A}"/>
              </a:ext>
            </a:extLst>
          </p:cNvPr>
          <p:cNvSpPr txBox="1"/>
          <p:nvPr/>
        </p:nvSpPr>
        <p:spPr>
          <a:xfrm>
            <a:off x="8768210" y="5220827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CD251E-C86C-A558-03B6-D4C473FCCB40}"/>
                  </a:ext>
                </a:extLst>
              </p14:cNvPr>
              <p14:cNvContentPartPr/>
              <p14:nvPr/>
            </p14:nvContentPartPr>
            <p14:xfrm>
              <a:off x="7450560" y="3320640"/>
              <a:ext cx="4687200" cy="300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CD251E-C86C-A558-03B6-D4C473FCCB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1200" y="3311280"/>
                <a:ext cx="4705920" cy="30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2692000" y="260974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611638" y="230014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1756135" y="4861043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1660974" y="45523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3453477" y="3800620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[t3]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297930" y="350320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86509" y="3068388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705018" y="278520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5208204" y="11978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6111438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5034875" y="579236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4960875" y="977406"/>
            <a:ext cx="586414" cy="26782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29"/>
            <a:ext cx="2058170" cy="104505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2323090" y="3146592"/>
            <a:ext cx="1211939" cy="17069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  <a:gd name="connsiteX0" fmla="*/ 1432674 w 1432674"/>
              <a:gd name="connsiteY0" fmla="*/ 0 h 1466395"/>
              <a:gd name="connsiteX1" fmla="*/ 152539 w 1432674"/>
              <a:gd name="connsiteY1" fmla="*/ 753511 h 1466395"/>
              <a:gd name="connsiteX2" fmla="*/ 0 w 1432674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561938 w 1561938"/>
              <a:gd name="connsiteY0" fmla="*/ 0 h 1466395"/>
              <a:gd name="connsiteX1" fmla="*/ 114143 w 1561938"/>
              <a:gd name="connsiteY1" fmla="*/ 774345 h 1466395"/>
              <a:gd name="connsiteX2" fmla="*/ 129264 w 1561938"/>
              <a:gd name="connsiteY2" fmla="*/ 1466395 h 1466395"/>
              <a:gd name="connsiteX0" fmla="*/ 1636020 w 1636020"/>
              <a:gd name="connsiteY0" fmla="*/ 0 h 1466395"/>
              <a:gd name="connsiteX1" fmla="*/ 188225 w 1636020"/>
              <a:gd name="connsiteY1" fmla="*/ 774345 h 1466395"/>
              <a:gd name="connsiteX2" fmla="*/ 203346 w 1636020"/>
              <a:gd name="connsiteY2" fmla="*/ 1466395 h 1466395"/>
              <a:gd name="connsiteX0" fmla="*/ 1502595 w 1502595"/>
              <a:gd name="connsiteY0" fmla="*/ 0 h 1466395"/>
              <a:gd name="connsiteX1" fmla="*/ 54800 w 1502595"/>
              <a:gd name="connsiteY1" fmla="*/ 774345 h 1466395"/>
              <a:gd name="connsiteX2" fmla="*/ 69921 w 1502595"/>
              <a:gd name="connsiteY2" fmla="*/ 1466395 h 14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595" h="1466395">
                <a:moveTo>
                  <a:pt x="1502595" y="0"/>
                </a:moveTo>
                <a:cubicBezTo>
                  <a:pt x="1222532" y="223198"/>
                  <a:pt x="436803" y="247097"/>
                  <a:pt x="54800" y="774345"/>
                </a:cubicBezTo>
                <a:cubicBezTo>
                  <a:pt x="-95674" y="1009920"/>
                  <a:pt x="116528" y="1029653"/>
                  <a:pt x="69921" y="146639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3961977" y="3086168"/>
            <a:ext cx="667425" cy="761477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1923670" y="378607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81646" y="3741701"/>
            <a:ext cx="2065305" cy="267416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4433138" y="4567362"/>
            <a:ext cx="1787366" cy="1300786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3284577" y="3469191"/>
            <a:ext cx="536971" cy="2246733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097392" y="484058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536463" y="443218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929327" y="1362472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3839983" y="3974206"/>
            <a:ext cx="726943" cy="3547519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6254445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6036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83DAC9-302A-4CE5-32F1-30F2A876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26313"/>
              </p:ext>
            </p:extLst>
          </p:nvPr>
        </p:nvGraphicFramePr>
        <p:xfrm>
          <a:off x="1329961" y="242755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37772F34-C7D7-0911-AB45-3154287D01A8}"/>
              </a:ext>
            </a:extLst>
          </p:cNvPr>
          <p:cNvSpPr txBox="1"/>
          <p:nvPr/>
        </p:nvSpPr>
        <p:spPr>
          <a:xfrm>
            <a:off x="1696743" y="270487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07599E-9C93-A37D-019A-FA02510408E8}"/>
              </a:ext>
            </a:extLst>
          </p:cNvPr>
          <p:cNvSpPr txBox="1"/>
          <p:nvPr/>
        </p:nvSpPr>
        <p:spPr>
          <a:xfrm>
            <a:off x="2023006" y="270917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28C6A3-A73D-8D39-71DF-DEA1E24A9956}"/>
              </a:ext>
            </a:extLst>
          </p:cNvPr>
          <p:cNvSpPr txBox="1"/>
          <p:nvPr/>
        </p:nvSpPr>
        <p:spPr>
          <a:xfrm>
            <a:off x="2349269" y="271347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BDBAEF-C752-6FE5-36F9-71B10BBD5688}"/>
              </a:ext>
            </a:extLst>
          </p:cNvPr>
          <p:cNvSpPr txBox="1"/>
          <p:nvPr/>
        </p:nvSpPr>
        <p:spPr>
          <a:xfrm>
            <a:off x="1701034" y="298606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037D53-6D68-F41A-1B5B-10DD091ACDC5}"/>
              </a:ext>
            </a:extLst>
          </p:cNvPr>
          <p:cNvSpPr txBox="1"/>
          <p:nvPr/>
        </p:nvSpPr>
        <p:spPr>
          <a:xfrm>
            <a:off x="2027297" y="299036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5D2FE1-CCB6-B214-54AF-C607A9B303F5}"/>
              </a:ext>
            </a:extLst>
          </p:cNvPr>
          <p:cNvSpPr txBox="1"/>
          <p:nvPr/>
        </p:nvSpPr>
        <p:spPr>
          <a:xfrm>
            <a:off x="2353560" y="299466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216A7448-FC1B-20C7-A509-2C1C4AC5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41946"/>
              </p:ext>
            </p:extLst>
          </p:nvPr>
        </p:nvGraphicFramePr>
        <p:xfrm>
          <a:off x="7896270" y="128703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8C970944-DBBC-813A-7A43-CA7579CBBE7A}"/>
              </a:ext>
            </a:extLst>
          </p:cNvPr>
          <p:cNvSpPr txBox="1"/>
          <p:nvPr/>
        </p:nvSpPr>
        <p:spPr>
          <a:xfrm>
            <a:off x="8263052" y="15643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2944AE-E388-0B66-2A87-FDA3B166DF88}"/>
              </a:ext>
            </a:extLst>
          </p:cNvPr>
          <p:cNvSpPr txBox="1"/>
          <p:nvPr/>
        </p:nvSpPr>
        <p:spPr>
          <a:xfrm>
            <a:off x="8589315" y="156865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B696A30-0C8F-B713-B617-C9AAE835592D}"/>
              </a:ext>
            </a:extLst>
          </p:cNvPr>
          <p:cNvSpPr txBox="1"/>
          <p:nvPr/>
        </p:nvSpPr>
        <p:spPr>
          <a:xfrm>
            <a:off x="8915578" y="15729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5220E5-67E4-C975-71E8-DBE79B1CA7CD}"/>
              </a:ext>
            </a:extLst>
          </p:cNvPr>
          <p:cNvSpPr txBox="1"/>
          <p:nvPr/>
        </p:nvSpPr>
        <p:spPr>
          <a:xfrm>
            <a:off x="8267343" y="18455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145F9B-549F-CF0F-F12B-979386169155}"/>
              </a:ext>
            </a:extLst>
          </p:cNvPr>
          <p:cNvSpPr txBox="1"/>
          <p:nvPr/>
        </p:nvSpPr>
        <p:spPr>
          <a:xfrm>
            <a:off x="8593606" y="184984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6B1EB7C-E5FA-11FF-4357-BD2583341A00}"/>
              </a:ext>
            </a:extLst>
          </p:cNvPr>
          <p:cNvSpPr txBox="1"/>
          <p:nvPr/>
        </p:nvSpPr>
        <p:spPr>
          <a:xfrm>
            <a:off x="8919869" y="185414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EF341A-A683-7F2D-EFF9-D45F68611150}"/>
              </a:ext>
            </a:extLst>
          </p:cNvPr>
          <p:cNvSpPr txBox="1"/>
          <p:nvPr/>
        </p:nvSpPr>
        <p:spPr>
          <a:xfrm>
            <a:off x="8622437" y="186170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935922-C80C-5B4C-9C1A-CC095A9D10D4}"/>
              </a:ext>
            </a:extLst>
          </p:cNvPr>
          <p:cNvSpPr txBox="1"/>
          <p:nvPr/>
        </p:nvSpPr>
        <p:spPr>
          <a:xfrm>
            <a:off x="2053250" y="271819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644F19-DCDD-3E4A-C710-5734A2EE1684}"/>
              </a:ext>
            </a:extLst>
          </p:cNvPr>
          <p:cNvSpPr txBox="1"/>
          <p:nvPr/>
        </p:nvSpPr>
        <p:spPr>
          <a:xfrm>
            <a:off x="2049134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4AC16D-6A6B-9D67-DC70-A5F803615B2E}"/>
              </a:ext>
            </a:extLst>
          </p:cNvPr>
          <p:cNvSpPr txBox="1"/>
          <p:nvPr/>
        </p:nvSpPr>
        <p:spPr>
          <a:xfrm>
            <a:off x="1731278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1906EBD-88DD-CD0D-602B-E9F9D428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57885"/>
              </p:ext>
            </p:extLst>
          </p:nvPr>
        </p:nvGraphicFramePr>
        <p:xfrm>
          <a:off x="9467131" y="3101935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1B0CFB6D-BE5A-79A7-BB36-170914DCE9CE}"/>
              </a:ext>
            </a:extLst>
          </p:cNvPr>
          <p:cNvSpPr txBox="1"/>
          <p:nvPr/>
        </p:nvSpPr>
        <p:spPr>
          <a:xfrm>
            <a:off x="9833913" y="337926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A62F5AD-2DF4-0D1E-1E83-EF61DA7122DB}"/>
              </a:ext>
            </a:extLst>
          </p:cNvPr>
          <p:cNvSpPr txBox="1"/>
          <p:nvPr/>
        </p:nvSpPr>
        <p:spPr>
          <a:xfrm>
            <a:off x="10160176" y="338356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DD6E93-AC0F-1BC2-8D3E-2386D97A34D1}"/>
              </a:ext>
            </a:extLst>
          </p:cNvPr>
          <p:cNvSpPr txBox="1"/>
          <p:nvPr/>
        </p:nvSpPr>
        <p:spPr>
          <a:xfrm>
            <a:off x="10486439" y="33878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2AC155-845B-2CC6-8D17-246BF170882F}"/>
              </a:ext>
            </a:extLst>
          </p:cNvPr>
          <p:cNvSpPr txBox="1"/>
          <p:nvPr/>
        </p:nvSpPr>
        <p:spPr>
          <a:xfrm>
            <a:off x="9838204" y="366045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581930-C243-9E18-E3F4-9204A6DD917D}"/>
              </a:ext>
            </a:extLst>
          </p:cNvPr>
          <p:cNvSpPr txBox="1"/>
          <p:nvPr/>
        </p:nvSpPr>
        <p:spPr>
          <a:xfrm>
            <a:off x="10164467" y="366475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04F9C3A-E97D-8EBC-D286-3BDCA4121F8F}"/>
              </a:ext>
            </a:extLst>
          </p:cNvPr>
          <p:cNvSpPr txBox="1"/>
          <p:nvPr/>
        </p:nvSpPr>
        <p:spPr>
          <a:xfrm>
            <a:off x="10490730" y="36690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352EC59-966B-AACB-2D84-EC41146ED79D}"/>
              </a:ext>
            </a:extLst>
          </p:cNvPr>
          <p:cNvSpPr txBox="1"/>
          <p:nvPr/>
        </p:nvSpPr>
        <p:spPr>
          <a:xfrm>
            <a:off x="10193298" y="36766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776F0D-8285-702D-EC0D-76ECC6336CB7}"/>
              </a:ext>
            </a:extLst>
          </p:cNvPr>
          <p:cNvSpPr txBox="1"/>
          <p:nvPr/>
        </p:nvSpPr>
        <p:spPr>
          <a:xfrm>
            <a:off x="10197593" y="339756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A4EA6A-8448-6B54-D969-100D3A81D097}"/>
              </a:ext>
            </a:extLst>
          </p:cNvPr>
          <p:cNvSpPr txBox="1"/>
          <p:nvPr/>
        </p:nvSpPr>
        <p:spPr>
          <a:xfrm>
            <a:off x="9869182" y="36809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8516408-BD52-C2C6-D214-DF1383B6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38862"/>
              </p:ext>
            </p:extLst>
          </p:nvPr>
        </p:nvGraphicFramePr>
        <p:xfrm>
          <a:off x="388672" y="4654924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66214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275421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4B8C61FA-1DBD-209E-7564-CC17D02FDBE4}"/>
              </a:ext>
            </a:extLst>
          </p:cNvPr>
          <p:cNvSpPr txBox="1"/>
          <p:nvPr/>
        </p:nvSpPr>
        <p:spPr>
          <a:xfrm>
            <a:off x="755454" y="493225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16FD19B-71C6-49F2-DFFC-2918100A23C5}"/>
              </a:ext>
            </a:extLst>
          </p:cNvPr>
          <p:cNvSpPr txBox="1"/>
          <p:nvPr/>
        </p:nvSpPr>
        <p:spPr>
          <a:xfrm>
            <a:off x="1113912" y="493655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CE28E5-ADDA-3FDB-245F-7071D17361E4}"/>
              </a:ext>
            </a:extLst>
          </p:cNvPr>
          <p:cNvSpPr txBox="1"/>
          <p:nvPr/>
        </p:nvSpPr>
        <p:spPr>
          <a:xfrm>
            <a:off x="1407980" y="494084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4DF9465-1F59-3AFD-7FD6-DB84572A8151}"/>
              </a:ext>
            </a:extLst>
          </p:cNvPr>
          <p:cNvSpPr txBox="1"/>
          <p:nvPr/>
        </p:nvSpPr>
        <p:spPr>
          <a:xfrm>
            <a:off x="785501" y="521344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ADB8859-95F8-25F2-6789-D5EFEB0302DE}"/>
              </a:ext>
            </a:extLst>
          </p:cNvPr>
          <p:cNvSpPr txBox="1"/>
          <p:nvPr/>
        </p:nvSpPr>
        <p:spPr>
          <a:xfrm>
            <a:off x="1118203" y="521774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E387633-29E8-5571-81EA-E224BE9099C9}"/>
              </a:ext>
            </a:extLst>
          </p:cNvPr>
          <p:cNvSpPr txBox="1"/>
          <p:nvPr/>
        </p:nvSpPr>
        <p:spPr>
          <a:xfrm>
            <a:off x="1412271" y="522203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ECA543D-3846-08DB-661E-24D69BFADE91}"/>
              </a:ext>
            </a:extLst>
          </p:cNvPr>
          <p:cNvSpPr txBox="1"/>
          <p:nvPr/>
        </p:nvSpPr>
        <p:spPr>
          <a:xfrm>
            <a:off x="1144156" y="4958442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C6C18D-2607-F5BE-FE08-81983DA95CB5}"/>
              </a:ext>
            </a:extLst>
          </p:cNvPr>
          <p:cNvSpPr txBox="1"/>
          <p:nvPr/>
        </p:nvSpPr>
        <p:spPr>
          <a:xfrm>
            <a:off x="1140040" y="523705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9E30968-8044-26F7-8A2E-F0E3075B4218}"/>
              </a:ext>
            </a:extLst>
          </p:cNvPr>
          <p:cNvSpPr txBox="1"/>
          <p:nvPr/>
        </p:nvSpPr>
        <p:spPr>
          <a:xfrm>
            <a:off x="828623" y="522417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id="{399ADB90-BEE9-F2CE-39AA-F87756DCC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42924"/>
              </p:ext>
            </p:extLst>
          </p:nvPr>
        </p:nvGraphicFramePr>
        <p:xfrm>
          <a:off x="5953250" y="3656456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CC9A2B57-3F78-2D6A-B792-68B0A12461B2}"/>
              </a:ext>
            </a:extLst>
          </p:cNvPr>
          <p:cNvSpPr txBox="1"/>
          <p:nvPr/>
        </p:nvSpPr>
        <p:spPr>
          <a:xfrm>
            <a:off x="6320032" y="393378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3C1CDB-9993-251A-1BEC-03B3A1DDB7B9}"/>
              </a:ext>
            </a:extLst>
          </p:cNvPr>
          <p:cNvSpPr txBox="1"/>
          <p:nvPr/>
        </p:nvSpPr>
        <p:spPr>
          <a:xfrm>
            <a:off x="6646295" y="393808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CA60332-0618-B958-292D-8EF039EE981C}"/>
              </a:ext>
            </a:extLst>
          </p:cNvPr>
          <p:cNvSpPr txBox="1"/>
          <p:nvPr/>
        </p:nvSpPr>
        <p:spPr>
          <a:xfrm>
            <a:off x="6972558" y="3942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4ED7E50-AEF6-EFC5-7459-C74CEFFFDEC6}"/>
              </a:ext>
            </a:extLst>
          </p:cNvPr>
          <p:cNvSpPr txBox="1"/>
          <p:nvPr/>
        </p:nvSpPr>
        <p:spPr>
          <a:xfrm>
            <a:off x="6324323" y="421497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D938058-5EE6-5390-E54F-6C0C405DA818}"/>
              </a:ext>
            </a:extLst>
          </p:cNvPr>
          <p:cNvSpPr txBox="1"/>
          <p:nvPr/>
        </p:nvSpPr>
        <p:spPr>
          <a:xfrm>
            <a:off x="6650586" y="421927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A64015C-C28A-1892-A560-697CC159F353}"/>
              </a:ext>
            </a:extLst>
          </p:cNvPr>
          <p:cNvSpPr txBox="1"/>
          <p:nvPr/>
        </p:nvSpPr>
        <p:spPr>
          <a:xfrm>
            <a:off x="6976849" y="422357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4111E56-6FB4-EABB-F571-D86748881F64}"/>
              </a:ext>
            </a:extLst>
          </p:cNvPr>
          <p:cNvSpPr txBox="1"/>
          <p:nvPr/>
        </p:nvSpPr>
        <p:spPr>
          <a:xfrm>
            <a:off x="6679417" y="42311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9E58B21-2EF9-3DEA-349F-D2C05488ABFB}"/>
              </a:ext>
            </a:extLst>
          </p:cNvPr>
          <p:cNvSpPr txBox="1"/>
          <p:nvPr/>
        </p:nvSpPr>
        <p:spPr>
          <a:xfrm>
            <a:off x="6683712" y="395208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DC922C2-3824-B52A-479E-9211BBA09763}"/>
              </a:ext>
            </a:extLst>
          </p:cNvPr>
          <p:cNvSpPr txBox="1"/>
          <p:nvPr/>
        </p:nvSpPr>
        <p:spPr>
          <a:xfrm>
            <a:off x="6355301" y="42354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E00C95B-D010-DEC3-81A7-8A463FB47166}"/>
              </a:ext>
            </a:extLst>
          </p:cNvPr>
          <p:cNvSpPr txBox="1"/>
          <p:nvPr/>
        </p:nvSpPr>
        <p:spPr>
          <a:xfrm>
            <a:off x="6346721" y="39499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E8BE3A-19FB-3E85-AA55-D79BE48B8BF3}"/>
              </a:ext>
            </a:extLst>
          </p:cNvPr>
          <p:cNvSpPr txBox="1"/>
          <p:nvPr/>
        </p:nvSpPr>
        <p:spPr>
          <a:xfrm>
            <a:off x="748735" y="4957917"/>
            <a:ext cx="33983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{0,2}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FC7EE4FF-D437-0B35-FDB7-6BF283C1E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7967"/>
              </p:ext>
            </p:extLst>
          </p:nvPr>
        </p:nvGraphicFramePr>
        <p:xfrm>
          <a:off x="7161463" y="5870569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739CC61B-216D-9832-27AA-963F8FE5ABA5}"/>
              </a:ext>
            </a:extLst>
          </p:cNvPr>
          <p:cNvSpPr txBox="1"/>
          <p:nvPr/>
        </p:nvSpPr>
        <p:spPr>
          <a:xfrm>
            <a:off x="7528245" y="614789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8D1ABC4-3B90-D83F-783E-73C868B8DF36}"/>
              </a:ext>
            </a:extLst>
          </p:cNvPr>
          <p:cNvSpPr txBox="1"/>
          <p:nvPr/>
        </p:nvSpPr>
        <p:spPr>
          <a:xfrm>
            <a:off x="7854508" y="615219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949B0EE-7008-8D28-0CCA-2D21DDC61058}"/>
              </a:ext>
            </a:extLst>
          </p:cNvPr>
          <p:cNvSpPr txBox="1"/>
          <p:nvPr/>
        </p:nvSpPr>
        <p:spPr>
          <a:xfrm>
            <a:off x="8180771" y="615649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E1619B4-1382-07F8-5479-6EDF3D82B7A8}"/>
              </a:ext>
            </a:extLst>
          </p:cNvPr>
          <p:cNvSpPr txBox="1"/>
          <p:nvPr/>
        </p:nvSpPr>
        <p:spPr>
          <a:xfrm>
            <a:off x="7532536" y="642908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EB01632-2DF5-E188-3886-C9556DFCD51F}"/>
              </a:ext>
            </a:extLst>
          </p:cNvPr>
          <p:cNvSpPr txBox="1"/>
          <p:nvPr/>
        </p:nvSpPr>
        <p:spPr>
          <a:xfrm>
            <a:off x="7858799" y="643338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10A4F87-DDDD-3245-9643-C3DA12932A94}"/>
              </a:ext>
            </a:extLst>
          </p:cNvPr>
          <p:cNvSpPr txBox="1"/>
          <p:nvPr/>
        </p:nvSpPr>
        <p:spPr>
          <a:xfrm>
            <a:off x="8099901" y="6392863"/>
            <a:ext cx="425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{0}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D2883CD-ED78-8D97-D92E-B65CEE3A8896}"/>
              </a:ext>
            </a:extLst>
          </p:cNvPr>
          <p:cNvSpPr txBox="1"/>
          <p:nvPr/>
        </p:nvSpPr>
        <p:spPr>
          <a:xfrm>
            <a:off x="7887630" y="64452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2FD8722-B138-D1DC-D06A-A4E3591C033C}"/>
              </a:ext>
            </a:extLst>
          </p:cNvPr>
          <p:cNvSpPr txBox="1"/>
          <p:nvPr/>
        </p:nvSpPr>
        <p:spPr>
          <a:xfrm>
            <a:off x="7891925" y="616620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DA8F86-713E-E882-15C0-7B822B58609D}"/>
              </a:ext>
            </a:extLst>
          </p:cNvPr>
          <p:cNvSpPr txBox="1"/>
          <p:nvPr/>
        </p:nvSpPr>
        <p:spPr>
          <a:xfrm>
            <a:off x="7563514" y="64495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C263399-4542-F2DF-DF94-D31AB750068F}"/>
              </a:ext>
            </a:extLst>
          </p:cNvPr>
          <p:cNvSpPr txBox="1"/>
          <p:nvPr/>
        </p:nvSpPr>
        <p:spPr>
          <a:xfrm>
            <a:off x="7561372" y="61704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420D44-523D-25C8-BA66-FFEDABC01A61}"/>
                  </a:ext>
                </a:extLst>
              </p14:cNvPr>
              <p14:cNvContentPartPr/>
              <p14:nvPr/>
            </p14:nvContentPartPr>
            <p14:xfrm>
              <a:off x="5760000" y="6510600"/>
              <a:ext cx="2088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420D44-523D-25C8-BA66-FFEDABC01A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640" y="6501240"/>
                <a:ext cx="396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1" grpId="0" animBg="1"/>
      <p:bldP spid="90" grpId="0" animBg="1"/>
      <p:bldP spid="91" grpId="0" animBg="1"/>
      <p:bldP spid="92" grpId="0" animBg="1"/>
      <p:bldP spid="119" grpId="0" animBg="1"/>
      <p:bldP spid="120" grpId="0" animBg="1"/>
      <p:bldP spid="121" grpId="0" animBg="1"/>
      <p:bldP spid="129" grpId="0" animBg="1"/>
      <p:bldP spid="130" grpId="0" animBg="1"/>
      <p:bldP spid="131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52413</TotalTime>
  <Words>1926</Words>
  <Application>Microsoft Office PowerPoint</Application>
  <PresentationFormat>Widescreen</PresentationFormat>
  <Paragraphs>753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Checkin 35</vt:lpstr>
      <vt:lpstr>Announcements Review: Dataflow</vt:lpstr>
      <vt:lpstr>Abstract Interpretation</vt:lpstr>
      <vt:lpstr>Previously… Review: Dataflow</vt:lpstr>
      <vt:lpstr>Merging Fact Sets Dataflow Intuition</vt:lpstr>
      <vt:lpstr>Today’s Outline IR Optimization</vt:lpstr>
      <vt:lpstr>Refresh Constant/Copy Propagation Dataflow: Formalization</vt:lpstr>
      <vt:lpstr>Example Analyses Dataflow: Formalization</vt:lpstr>
      <vt:lpstr>Example Constant Propagation Dataflow: Formalization - Example</vt:lpstr>
      <vt:lpstr>Today’s Outline IR Optimization</vt:lpstr>
      <vt:lpstr>Handling Practical Programs Global Dataflow: Formalization</vt:lpstr>
      <vt:lpstr>Analysis Termination Dataflow: Formalization</vt:lpstr>
      <vt:lpstr>Analysis Termination Dataflow: Formalization</vt:lpstr>
      <vt:lpstr>Today’s Outline Abstract Interpretation</vt:lpstr>
      <vt:lpstr>Loops: Dependency cycles Abstract Interpretation: Formalization</vt:lpstr>
      <vt:lpstr>Complicated Fact Sets Abstract Interpretation: Loops</vt:lpstr>
      <vt:lpstr>Handling Practical Data Abstractions Global Dataflow: Formalization</vt:lpstr>
      <vt:lpstr>Complicated Fact Sets Dataflow: Formalization</vt:lpstr>
      <vt:lpstr>Complicated Fact Sets Dataflow: Formalization</vt:lpstr>
      <vt:lpstr>Ranking Fact Sets Dataflow: Formalization</vt:lpstr>
      <vt:lpstr>Reaching a Fixpoint Dataflow: Formalization</vt:lpstr>
      <vt:lpstr>Incorporating Predicates Dataflow: Formalization</vt:lpstr>
      <vt:lpstr>Summary IR Optimization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1024</cp:revision>
  <cp:lastPrinted>2018-08-29T18:10:22Z</cp:lastPrinted>
  <dcterms:created xsi:type="dcterms:W3CDTF">2018-07-19T03:57:05Z</dcterms:created>
  <dcterms:modified xsi:type="dcterms:W3CDTF">2025-11-18T04:41:58Z</dcterms:modified>
</cp:coreProperties>
</file>