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2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2"/>
  </p:notesMasterIdLst>
  <p:sldIdLst>
    <p:sldId id="1403" r:id="rId2"/>
    <p:sldId id="1396" r:id="rId3"/>
    <p:sldId id="257" r:id="rId4"/>
    <p:sldId id="1395" r:id="rId5"/>
    <p:sldId id="1217" r:id="rId6"/>
    <p:sldId id="1388" r:id="rId7"/>
    <p:sldId id="1389" r:id="rId8"/>
    <p:sldId id="1391" r:id="rId9"/>
    <p:sldId id="1392" r:id="rId10"/>
    <p:sldId id="1393" r:id="rId11"/>
    <p:sldId id="1394" r:id="rId12"/>
    <p:sldId id="1384" r:id="rId13"/>
    <p:sldId id="1363" r:id="rId14"/>
    <p:sldId id="1364" r:id="rId15"/>
    <p:sldId id="1366" r:id="rId16"/>
    <p:sldId id="1367" r:id="rId17"/>
    <p:sldId id="1368" r:id="rId18"/>
    <p:sldId id="1365" r:id="rId19"/>
    <p:sldId id="1373" r:id="rId20"/>
    <p:sldId id="1370" r:id="rId21"/>
    <p:sldId id="1371" r:id="rId22"/>
    <p:sldId id="1372" r:id="rId23"/>
    <p:sldId id="1347" r:id="rId24"/>
    <p:sldId id="1361" r:id="rId25"/>
    <p:sldId id="1362" r:id="rId26"/>
    <p:sldId id="1375" r:id="rId27"/>
    <p:sldId id="1379" r:id="rId28"/>
    <p:sldId id="1380" r:id="rId29"/>
    <p:sldId id="1377" r:id="rId30"/>
    <p:sldId id="1376" r:id="rId31"/>
    <p:sldId id="1381" r:id="rId32"/>
    <p:sldId id="1382" r:id="rId33"/>
    <p:sldId id="1383" r:id="rId34"/>
    <p:sldId id="1252" r:id="rId35"/>
    <p:sldId id="1254" r:id="rId36"/>
    <p:sldId id="1253" r:id="rId37"/>
    <p:sldId id="1258" r:id="rId38"/>
    <p:sldId id="1312" r:id="rId39"/>
    <p:sldId id="1313" r:id="rId40"/>
    <p:sldId id="1262" r:id="rId41"/>
    <p:sldId id="1268" r:id="rId42"/>
    <p:sldId id="1265" r:id="rId43"/>
    <p:sldId id="1266" r:id="rId44"/>
    <p:sldId id="1267" r:id="rId45"/>
    <p:sldId id="1269" r:id="rId46"/>
    <p:sldId id="1270" r:id="rId47"/>
    <p:sldId id="1272" r:id="rId48"/>
    <p:sldId id="1273" r:id="rId49"/>
    <p:sldId id="1274" r:id="rId50"/>
    <p:sldId id="1401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3515" autoAdjust="0"/>
  </p:normalViewPr>
  <p:slideViewPr>
    <p:cSldViewPr snapToGrid="0">
      <p:cViewPr varScale="1">
        <p:scale>
          <a:sx n="48" d="100"/>
          <a:sy n="48" d="100"/>
        </p:scale>
        <p:origin x="871" y="41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ommentAuthors" Target="commentAuthor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3-10-27T20:37:42.02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15428 14433 650 0,'0'0'368'0,"0"0"-104"15,0 0-65-15,0 0-199 0,0 0 156 16,0 0 26-16,0 0 91 0,-10-10-108 16,3 8-10-16,7 1 49 0,-10-1-50 15,5-3-19-15,-2 3-45 0,5 1 26 16,-6 1-21-16,8-2-5 0,-2 2-7 16,-1 0 9-16,-4 0-10 0,2 0-18 15,1 0-26-15,-4 5-35 0,-1 2-2 16,-6 1 34-16,5 2-4 0,3-2-18 15,-5 2 18-15,5-5 4 0,-3 5-3 0,3-1-4 16,-1-1-15-16,1 0-11 0,5-2 15 16,-1 0-17-16,3 2-3 0,0-2 0 15,0 4-22-15,0 0 25 0,0 2-1 0,0 4 2 16,5-4 12-16,2 5-13 0,8-6-25 16,-5-1 23-16,-3-1-8 0,10-5 10 15,-7 2 3-15,-1-5 16 0,-1 2-16 16,9-3 22-16,-5 0 16 0,-3-3 9 15,8-4 7-15,-2-6 9 0,-3 0-10 16,-2-4-9-16,4-4-9 0,1-4-1 16,-6-3-21-16,-1-2 11 0,1-5 4 15,1 5 38-15,-10 0-29 0,0 2-6 16,0 4-3-16,0 4 9 0,-19 2-38 16,11 8 32-16,-13 0-33 0,4 6-1 15,2 4-14-15,1 0-30 0,-1 2-20 16,3 6 11-16,2 4 16 0,-7 0 6 0,10 4-34 15,5-2-76-15,-3 2-47 0,5 0-48 16,0 1-151-16,5 1-203 0,4 0-407 16,-1-3-314-16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0-10-20T18:41:03.0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767 10598 957 0,'0'0'642'16,"0"0"-100"-16,0 0-279 0,0 0-76 15,0 0 13-15,0 0-1 0,0 0 3 0,0 0-40 16,0 0-44-16,0 0-32 0,-15 0-4 15,15 0-12-15,0 0 12 0,0 0-7 16,0 0-3-16,0-2-15 0,0 2-4 16,0 0-11-16,0 0-14 0,0 0-28 15,0 0 0-15,0 0-38 0,0 0-32 16,15 0-11-16,0 0 28 0,5 0 53 16,15 0 3-16,5 2-3 0,-1 0 0 0,1 7-12 15,0-8 0-15,5 7-7 0,-6-6 17 16,-14 0-17-16,15 1-70 0,-20 0-5 15,-5-3-65-15,5 0-45 0,-5 0-45 16,0-6-82-16,-5-4-229 0,-5-4-67 16,5 4-494-16</inkml:trace>
  <inkml:trace contextRef="#ctx0" brushRef="#br0" timeOffset="295.27">1150 10439 1618 0,'0'0'601'0,"0"0"-307"16,0 0-245-16,0 0-10 0,0 0 99 16,0 0 55-16,0 0-74 0,0 0-52 15,0 0-22-15,80 99-45 0,-65-76 1 0,0-6-1 16,9 1 35-16,-19-5-22 0,15-2-10 16,-10-1-1-16,-5-5-2 0,-5 3-1 15,0-6 1-15,0-2 1 0,0 2 25 16,0-2 22-16,0 6 22 0,0-4 28 15,0 6 4-15,-15 4-64 0,-5 3 19 16,5-3-56-16,-4 8-1 0,4-5-1 16,0-1-40-16,0 4-108 0,5-1-36 15,-10 3 19-15,15 0-46 0,5 4-81 16,-10-9-198-16,5 5-133 0,5-7-184 0,0 1 121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2017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83015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6285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0665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25805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5656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4282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80818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5192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864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067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66009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5977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957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2819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E57B2-31F4-3723-3900-45EC58EAF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8673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776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444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3549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1957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414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2776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752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3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8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8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3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0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1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1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3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5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2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2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6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92011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In what direction does the stack grow?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t>Checkin 26</a:t>
            </a:r>
          </a:p>
        </p:txBody>
      </p:sp>
    </p:spTree>
    <p:extLst>
      <p:ext uri="{BB962C8B-B14F-4D97-AF65-F5344CB8AC3E}">
        <p14:creationId xmlns:p14="http://schemas.microsoft.com/office/powerpoint/2010/main" val="2182309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414853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4934906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57212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6507653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2441497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4233614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018401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5777550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6605067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2389175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415490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494192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570847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652279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2464430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2464430" y="5918356"/>
            <a:ext cx="1260709" cy="48303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2405854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3120953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3057914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3067769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7318232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7328087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7368272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7987127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7996982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037167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4208935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0EF78E-A90A-4542-B6D8-EA723A9BA192}"/>
              </a:ext>
            </a:extLst>
          </p:cNvPr>
          <p:cNvSpPr txBox="1"/>
          <p:nvPr/>
        </p:nvSpPr>
        <p:spPr>
          <a:xfrm>
            <a:off x="3781815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399D96-4651-4973-893E-F0F0F81827EC}"/>
              </a:ext>
            </a:extLst>
          </p:cNvPr>
          <p:cNvSpPr txBox="1"/>
          <p:nvPr/>
        </p:nvSpPr>
        <p:spPr>
          <a:xfrm>
            <a:off x="221197" y="1682505"/>
            <a:ext cx="28039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a = g;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main();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309FE4-11E1-48F9-B8C4-D8F4FABB8850}"/>
              </a:ext>
            </a:extLst>
          </p:cNvPr>
          <p:cNvSpPr/>
          <p:nvPr/>
        </p:nvSpPr>
        <p:spPr>
          <a:xfrm>
            <a:off x="2405854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BAC4EC-5B7B-4BB1-876A-376CEE910222}"/>
              </a:ext>
            </a:extLst>
          </p:cNvPr>
          <p:cNvSpPr txBox="1"/>
          <p:nvPr/>
        </p:nvSpPr>
        <p:spPr>
          <a:xfrm>
            <a:off x="4021494" y="1161661"/>
            <a:ext cx="1608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Code Operations</a:t>
            </a:r>
            <a:endParaRPr lang="en-US" sz="1600" u="sng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356CDE-CD68-42C0-A6CC-E1C893379634}"/>
              </a:ext>
            </a:extLst>
          </p:cNvPr>
          <p:cNvSpPr txBox="1"/>
          <p:nvPr/>
        </p:nvSpPr>
        <p:spPr>
          <a:xfrm>
            <a:off x="3306151" y="1672508"/>
            <a:ext cx="14873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 initialization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94A97DF-9BCB-409D-9213-D6192CF53D78}"/>
              </a:ext>
            </a:extLst>
          </p:cNvPr>
          <p:cNvSpPr txBox="1"/>
          <p:nvPr/>
        </p:nvSpPr>
        <p:spPr>
          <a:xfrm>
            <a:off x="4808378" y="1572200"/>
            <a:ext cx="21522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</a:t>
            </a:r>
            <a:r>
              <a:rPr lang="en-US" sz="1600" dirty="0" err="1"/>
              <a:t>globals</a:t>
            </a:r>
            <a:r>
              <a:rPr lang="en-US" sz="1600" dirty="0"/>
              <a:t> set (g = 2)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E4CD169-4562-4512-AE62-1F1F66BBA207}"/>
              </a:ext>
            </a:extLst>
          </p:cNvPr>
          <p:cNvSpPr txBox="1"/>
          <p:nvPr/>
        </p:nvSpPr>
        <p:spPr>
          <a:xfrm>
            <a:off x="4816153" y="17984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empty stack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6E0DD55-6706-49D7-B4FC-BF184F2FDAE9}"/>
              </a:ext>
            </a:extLst>
          </p:cNvPr>
          <p:cNvSpPr/>
          <p:nvPr/>
        </p:nvSpPr>
        <p:spPr>
          <a:xfrm>
            <a:off x="4164864" y="5643069"/>
            <a:ext cx="3153368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6386385-0202-4A34-93FA-E222B4DEE5F4}"/>
              </a:ext>
            </a:extLst>
          </p:cNvPr>
          <p:cNvSpPr/>
          <p:nvPr/>
        </p:nvSpPr>
        <p:spPr>
          <a:xfrm>
            <a:off x="2559917" y="520554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62EE16-E0CD-468B-886D-BDDAD365B556}"/>
              </a:ext>
            </a:extLst>
          </p:cNvPr>
          <p:cNvSpPr txBox="1"/>
          <p:nvPr/>
        </p:nvSpPr>
        <p:spPr>
          <a:xfrm>
            <a:off x="3621836" y="2523918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29D007D-B14E-4583-9D6C-66DC63F493A6}"/>
              </a:ext>
            </a:extLst>
          </p:cNvPr>
          <p:cNvSpPr/>
          <p:nvPr/>
        </p:nvSpPr>
        <p:spPr>
          <a:xfrm>
            <a:off x="7339892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365A26-E469-4301-9C26-0D7B806EDB83}"/>
              </a:ext>
            </a:extLst>
          </p:cNvPr>
          <p:cNvSpPr/>
          <p:nvPr/>
        </p:nvSpPr>
        <p:spPr>
          <a:xfrm>
            <a:off x="7339892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8D34C76-76CE-49E0-A372-801BB02AF3E9}"/>
              </a:ext>
            </a:extLst>
          </p:cNvPr>
          <p:cNvSpPr txBox="1"/>
          <p:nvPr/>
        </p:nvSpPr>
        <p:spPr>
          <a:xfrm>
            <a:off x="4842591" y="211570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D439EEF-8986-4543-975C-CB48A8814CAE}"/>
              </a:ext>
            </a:extLst>
          </p:cNvPr>
          <p:cNvSpPr txBox="1"/>
          <p:nvPr/>
        </p:nvSpPr>
        <p:spPr>
          <a:xfrm>
            <a:off x="4845700" y="23419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23B545-D1E2-43F9-B3C8-7189BC8595CE}"/>
              </a:ext>
            </a:extLst>
          </p:cNvPr>
          <p:cNvSpPr txBox="1"/>
          <p:nvPr/>
        </p:nvSpPr>
        <p:spPr>
          <a:xfrm>
            <a:off x="4848809" y="256822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9A682B-D7D7-4DF6-AC7D-9537158E791E}"/>
              </a:ext>
            </a:extLst>
          </p:cNvPr>
          <p:cNvSpPr txBox="1"/>
          <p:nvPr/>
        </p:nvSpPr>
        <p:spPr>
          <a:xfrm>
            <a:off x="4851918" y="2794492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call main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34E99B-FF27-49B2-B063-D40B7B2FD053}"/>
              </a:ext>
            </a:extLst>
          </p:cNvPr>
          <p:cNvSpPr txBox="1"/>
          <p:nvPr/>
        </p:nvSpPr>
        <p:spPr>
          <a:xfrm>
            <a:off x="4851918" y="3013752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print a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44B4B34-FA7F-4F52-B378-2C3A71BD1F91}"/>
              </a:ext>
            </a:extLst>
          </p:cNvPr>
          <p:cNvSpPr txBox="1"/>
          <p:nvPr/>
        </p:nvSpPr>
        <p:spPr>
          <a:xfrm>
            <a:off x="3606454" y="3809191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580D0AD-4315-4B74-905A-691F7864D555}"/>
              </a:ext>
            </a:extLst>
          </p:cNvPr>
          <p:cNvSpPr txBox="1"/>
          <p:nvPr/>
        </p:nvSpPr>
        <p:spPr>
          <a:xfrm>
            <a:off x="4855199" y="338931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CAD8BD4-3E30-4C23-AE6C-596927A8E3EB}"/>
              </a:ext>
            </a:extLst>
          </p:cNvPr>
          <p:cNvSpPr txBox="1"/>
          <p:nvPr/>
        </p:nvSpPr>
        <p:spPr>
          <a:xfrm>
            <a:off x="4858308" y="361557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923DEC3-6C48-45FA-B12C-4502043B7DC3}"/>
              </a:ext>
            </a:extLst>
          </p:cNvPr>
          <p:cNvSpPr txBox="1"/>
          <p:nvPr/>
        </p:nvSpPr>
        <p:spPr>
          <a:xfrm>
            <a:off x="4861417" y="384183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B4E692-8986-4E88-B1E3-2A732F07BAD6}"/>
              </a:ext>
            </a:extLst>
          </p:cNvPr>
          <p:cNvSpPr txBox="1"/>
          <p:nvPr/>
        </p:nvSpPr>
        <p:spPr>
          <a:xfrm>
            <a:off x="4864526" y="433869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return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00737FE-F20A-41ED-BD93-C9AC3394C92C}"/>
              </a:ext>
            </a:extLst>
          </p:cNvPr>
          <p:cNvSpPr txBox="1"/>
          <p:nvPr/>
        </p:nvSpPr>
        <p:spPr>
          <a:xfrm>
            <a:off x="4864526" y="4103089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print a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D7476D15-6366-4F17-92D5-502DBD826369}"/>
              </a:ext>
            </a:extLst>
          </p:cNvPr>
          <p:cNvSpPr/>
          <p:nvPr/>
        </p:nvSpPr>
        <p:spPr>
          <a:xfrm>
            <a:off x="4700728" y="1672508"/>
            <a:ext cx="157580" cy="38684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Left Brace 72">
            <a:extLst>
              <a:ext uri="{FF2B5EF4-FFF2-40B4-BE49-F238E27FC236}">
                <a16:creationId xmlns:a16="http://schemas.microsoft.com/office/drawing/2014/main" id="{E8354F5F-CA05-4880-B96B-4CDE44DCD9A5}"/>
              </a:ext>
            </a:extLst>
          </p:cNvPr>
          <p:cNvSpPr/>
          <p:nvPr/>
        </p:nvSpPr>
        <p:spPr>
          <a:xfrm>
            <a:off x="4724677" y="2193467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>
            <a:extLst>
              <a:ext uri="{FF2B5EF4-FFF2-40B4-BE49-F238E27FC236}">
                <a16:creationId xmlns:a16="http://schemas.microsoft.com/office/drawing/2014/main" id="{8E5D6EAB-91FE-4729-9580-65D78BE6FA64}"/>
              </a:ext>
            </a:extLst>
          </p:cNvPr>
          <p:cNvSpPr/>
          <p:nvPr/>
        </p:nvSpPr>
        <p:spPr>
          <a:xfrm>
            <a:off x="4748626" y="3506906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78C15D1-71C4-4C8E-B6D7-27308418648A}"/>
              </a:ext>
            </a:extLst>
          </p:cNvPr>
          <p:cNvSpPr/>
          <p:nvPr/>
        </p:nvSpPr>
        <p:spPr>
          <a:xfrm>
            <a:off x="7526950" y="519845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A66B93-DB49-48D0-838D-E3E825AD8DF3}"/>
              </a:ext>
            </a:extLst>
          </p:cNvPr>
          <p:cNvCxnSpPr/>
          <p:nvPr/>
        </p:nvCxnSpPr>
        <p:spPr>
          <a:xfrm flipH="1">
            <a:off x="2748760" y="5141504"/>
            <a:ext cx="609600" cy="4312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2464523-590A-4C72-B392-8A582498B8E7}"/>
              </a:ext>
            </a:extLst>
          </p:cNvPr>
          <p:cNvSpPr txBox="1"/>
          <p:nvPr/>
        </p:nvSpPr>
        <p:spPr>
          <a:xfrm>
            <a:off x="3246344" y="5175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88A396A-CCDF-4CDB-B877-90AD251E92C7}"/>
              </a:ext>
            </a:extLst>
          </p:cNvPr>
          <p:cNvCxnSpPr>
            <a:cxnSpLocks/>
          </p:cNvCxnSpPr>
          <p:nvPr/>
        </p:nvCxnSpPr>
        <p:spPr>
          <a:xfrm flipH="1">
            <a:off x="3236444" y="5217160"/>
            <a:ext cx="273836" cy="2994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04DBBE2C-9F79-4A8F-86BA-E595D5CBE010}"/>
              </a:ext>
            </a:extLst>
          </p:cNvPr>
          <p:cNvSpPr txBox="1"/>
          <p:nvPr/>
        </p:nvSpPr>
        <p:spPr>
          <a:xfrm>
            <a:off x="2571974" y="51340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3AC12C5-A029-4C4E-AAB2-CEB9FC4BCEC0}"/>
              </a:ext>
            </a:extLst>
          </p:cNvPr>
          <p:cNvSpPr txBox="1"/>
          <p:nvPr/>
        </p:nvSpPr>
        <p:spPr>
          <a:xfrm>
            <a:off x="7227490" y="1178650"/>
            <a:ext cx="7970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Output</a:t>
            </a:r>
            <a:endParaRPr lang="en-US" sz="1600" u="sng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D065C59-F801-472E-9EDE-A7CC3F6C9697}"/>
              </a:ext>
            </a:extLst>
          </p:cNvPr>
          <p:cNvSpPr txBox="1"/>
          <p:nvPr/>
        </p:nvSpPr>
        <p:spPr>
          <a:xfrm>
            <a:off x="7245903" y="1475200"/>
            <a:ext cx="281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735615A-479D-440E-A690-4E870EE53CAC}"/>
              </a:ext>
            </a:extLst>
          </p:cNvPr>
          <p:cNvSpPr txBox="1"/>
          <p:nvPr/>
        </p:nvSpPr>
        <p:spPr>
          <a:xfrm>
            <a:off x="7464223" y="1475200"/>
            <a:ext cx="281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2CB7C39-1797-4EFD-8720-7CAE9FE851FF}"/>
              </a:ext>
            </a:extLst>
          </p:cNvPr>
          <p:cNvSpPr txBox="1"/>
          <p:nvPr/>
        </p:nvSpPr>
        <p:spPr>
          <a:xfrm>
            <a:off x="4853096" y="321474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return</a:t>
            </a:r>
          </a:p>
        </p:txBody>
      </p:sp>
    </p:spTree>
    <p:extLst>
      <p:ext uri="{BB962C8B-B14F-4D97-AF65-F5344CB8AC3E}">
        <p14:creationId xmlns:p14="http://schemas.microsoft.com/office/powerpoint/2010/main" val="40805945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79" grpId="0"/>
      <p:bldP spid="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414853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4934906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57212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6507653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2441497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4233614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018401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5777550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6605067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2389175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415490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494192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570847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652279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2464430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2464430" y="5918356"/>
            <a:ext cx="1260709" cy="48303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2405854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3120953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3057914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3067769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7318232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7328087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7368272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7987127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7996982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037167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4208935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0EF78E-A90A-4542-B6D8-EA723A9BA192}"/>
              </a:ext>
            </a:extLst>
          </p:cNvPr>
          <p:cNvSpPr txBox="1"/>
          <p:nvPr/>
        </p:nvSpPr>
        <p:spPr>
          <a:xfrm>
            <a:off x="3781815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399D96-4651-4973-893E-F0F0F81827EC}"/>
              </a:ext>
            </a:extLst>
          </p:cNvPr>
          <p:cNvSpPr txBox="1"/>
          <p:nvPr/>
        </p:nvSpPr>
        <p:spPr>
          <a:xfrm>
            <a:off x="221197" y="1682505"/>
            <a:ext cx="28039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a = g;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main();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309FE4-11E1-48F9-B8C4-D8F4FABB8850}"/>
              </a:ext>
            </a:extLst>
          </p:cNvPr>
          <p:cNvSpPr/>
          <p:nvPr/>
        </p:nvSpPr>
        <p:spPr>
          <a:xfrm>
            <a:off x="2405854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BAC4EC-5B7B-4BB1-876A-376CEE910222}"/>
              </a:ext>
            </a:extLst>
          </p:cNvPr>
          <p:cNvSpPr txBox="1"/>
          <p:nvPr/>
        </p:nvSpPr>
        <p:spPr>
          <a:xfrm>
            <a:off x="4021494" y="1161661"/>
            <a:ext cx="1608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Code Operations</a:t>
            </a:r>
            <a:endParaRPr lang="en-US" sz="1600" u="sng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356CDE-CD68-42C0-A6CC-E1C893379634}"/>
              </a:ext>
            </a:extLst>
          </p:cNvPr>
          <p:cNvSpPr txBox="1"/>
          <p:nvPr/>
        </p:nvSpPr>
        <p:spPr>
          <a:xfrm>
            <a:off x="3306151" y="1672508"/>
            <a:ext cx="14873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 initialization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94A97DF-9BCB-409D-9213-D6192CF53D78}"/>
              </a:ext>
            </a:extLst>
          </p:cNvPr>
          <p:cNvSpPr txBox="1"/>
          <p:nvPr/>
        </p:nvSpPr>
        <p:spPr>
          <a:xfrm>
            <a:off x="4808378" y="1572200"/>
            <a:ext cx="21522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</a:t>
            </a:r>
            <a:r>
              <a:rPr lang="en-US" sz="1600" dirty="0" err="1"/>
              <a:t>globals</a:t>
            </a:r>
            <a:r>
              <a:rPr lang="en-US" sz="1600" dirty="0"/>
              <a:t> set (g = 2)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E4CD169-4562-4512-AE62-1F1F66BBA207}"/>
              </a:ext>
            </a:extLst>
          </p:cNvPr>
          <p:cNvSpPr txBox="1"/>
          <p:nvPr/>
        </p:nvSpPr>
        <p:spPr>
          <a:xfrm>
            <a:off x="4816153" y="17984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empty stack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6E0DD55-6706-49D7-B4FC-BF184F2FDAE9}"/>
              </a:ext>
            </a:extLst>
          </p:cNvPr>
          <p:cNvSpPr/>
          <p:nvPr/>
        </p:nvSpPr>
        <p:spPr>
          <a:xfrm>
            <a:off x="4164863" y="5643069"/>
            <a:ext cx="4489857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6386385-0202-4A34-93FA-E222B4DEE5F4}"/>
              </a:ext>
            </a:extLst>
          </p:cNvPr>
          <p:cNvSpPr/>
          <p:nvPr/>
        </p:nvSpPr>
        <p:spPr>
          <a:xfrm>
            <a:off x="2559917" y="520554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62EE16-E0CD-468B-886D-BDDAD365B556}"/>
              </a:ext>
            </a:extLst>
          </p:cNvPr>
          <p:cNvSpPr txBox="1"/>
          <p:nvPr/>
        </p:nvSpPr>
        <p:spPr>
          <a:xfrm>
            <a:off x="3621836" y="2523918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8D34C76-76CE-49E0-A372-801BB02AF3E9}"/>
              </a:ext>
            </a:extLst>
          </p:cNvPr>
          <p:cNvSpPr txBox="1"/>
          <p:nvPr/>
        </p:nvSpPr>
        <p:spPr>
          <a:xfrm>
            <a:off x="4842591" y="211570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D439EEF-8986-4543-975C-CB48A8814CAE}"/>
              </a:ext>
            </a:extLst>
          </p:cNvPr>
          <p:cNvSpPr txBox="1"/>
          <p:nvPr/>
        </p:nvSpPr>
        <p:spPr>
          <a:xfrm>
            <a:off x="4845700" y="23419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23B545-D1E2-43F9-B3C8-7189BC8595CE}"/>
              </a:ext>
            </a:extLst>
          </p:cNvPr>
          <p:cNvSpPr txBox="1"/>
          <p:nvPr/>
        </p:nvSpPr>
        <p:spPr>
          <a:xfrm>
            <a:off x="4848809" y="256822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9A682B-D7D7-4DF6-AC7D-9537158E791E}"/>
              </a:ext>
            </a:extLst>
          </p:cNvPr>
          <p:cNvSpPr txBox="1"/>
          <p:nvPr/>
        </p:nvSpPr>
        <p:spPr>
          <a:xfrm>
            <a:off x="4851918" y="2794492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call main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34E99B-FF27-49B2-B063-D40B7B2FD053}"/>
              </a:ext>
            </a:extLst>
          </p:cNvPr>
          <p:cNvSpPr txBox="1"/>
          <p:nvPr/>
        </p:nvSpPr>
        <p:spPr>
          <a:xfrm>
            <a:off x="4851918" y="3013752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print a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44B4B34-FA7F-4F52-B378-2C3A71BD1F91}"/>
              </a:ext>
            </a:extLst>
          </p:cNvPr>
          <p:cNvSpPr txBox="1"/>
          <p:nvPr/>
        </p:nvSpPr>
        <p:spPr>
          <a:xfrm>
            <a:off x="3606454" y="3809191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580D0AD-4315-4B74-905A-691F7864D555}"/>
              </a:ext>
            </a:extLst>
          </p:cNvPr>
          <p:cNvSpPr txBox="1"/>
          <p:nvPr/>
        </p:nvSpPr>
        <p:spPr>
          <a:xfrm>
            <a:off x="4855199" y="338931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CAD8BD4-3E30-4C23-AE6C-596927A8E3EB}"/>
              </a:ext>
            </a:extLst>
          </p:cNvPr>
          <p:cNvSpPr txBox="1"/>
          <p:nvPr/>
        </p:nvSpPr>
        <p:spPr>
          <a:xfrm>
            <a:off x="4858308" y="361557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923DEC3-6C48-45FA-B12C-4502043B7DC3}"/>
              </a:ext>
            </a:extLst>
          </p:cNvPr>
          <p:cNvSpPr txBox="1"/>
          <p:nvPr/>
        </p:nvSpPr>
        <p:spPr>
          <a:xfrm>
            <a:off x="4861417" y="384183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B4E692-8986-4E88-B1E3-2A732F07BAD6}"/>
              </a:ext>
            </a:extLst>
          </p:cNvPr>
          <p:cNvSpPr txBox="1"/>
          <p:nvPr/>
        </p:nvSpPr>
        <p:spPr>
          <a:xfrm>
            <a:off x="4864526" y="433869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return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00737FE-F20A-41ED-BD93-C9AC3394C92C}"/>
              </a:ext>
            </a:extLst>
          </p:cNvPr>
          <p:cNvSpPr txBox="1"/>
          <p:nvPr/>
        </p:nvSpPr>
        <p:spPr>
          <a:xfrm>
            <a:off x="4864526" y="4103089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print a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D7476D15-6366-4F17-92D5-502DBD826369}"/>
              </a:ext>
            </a:extLst>
          </p:cNvPr>
          <p:cNvSpPr/>
          <p:nvPr/>
        </p:nvSpPr>
        <p:spPr>
          <a:xfrm>
            <a:off x="4700728" y="1672508"/>
            <a:ext cx="157580" cy="38684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Left Brace 72">
            <a:extLst>
              <a:ext uri="{FF2B5EF4-FFF2-40B4-BE49-F238E27FC236}">
                <a16:creationId xmlns:a16="http://schemas.microsoft.com/office/drawing/2014/main" id="{E8354F5F-CA05-4880-B96B-4CDE44DCD9A5}"/>
              </a:ext>
            </a:extLst>
          </p:cNvPr>
          <p:cNvSpPr/>
          <p:nvPr/>
        </p:nvSpPr>
        <p:spPr>
          <a:xfrm>
            <a:off x="4724677" y="2193467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>
            <a:extLst>
              <a:ext uri="{FF2B5EF4-FFF2-40B4-BE49-F238E27FC236}">
                <a16:creationId xmlns:a16="http://schemas.microsoft.com/office/drawing/2014/main" id="{8E5D6EAB-91FE-4729-9580-65D78BE6FA64}"/>
              </a:ext>
            </a:extLst>
          </p:cNvPr>
          <p:cNvSpPr/>
          <p:nvPr/>
        </p:nvSpPr>
        <p:spPr>
          <a:xfrm>
            <a:off x="4748626" y="3506906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A66B93-DB49-48D0-838D-E3E825AD8DF3}"/>
              </a:ext>
            </a:extLst>
          </p:cNvPr>
          <p:cNvCxnSpPr/>
          <p:nvPr/>
        </p:nvCxnSpPr>
        <p:spPr>
          <a:xfrm flipH="1">
            <a:off x="2748760" y="5141504"/>
            <a:ext cx="609600" cy="4312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2464523-590A-4C72-B392-8A582498B8E7}"/>
              </a:ext>
            </a:extLst>
          </p:cNvPr>
          <p:cNvSpPr txBox="1"/>
          <p:nvPr/>
        </p:nvSpPr>
        <p:spPr>
          <a:xfrm>
            <a:off x="3246344" y="5175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88A396A-CCDF-4CDB-B877-90AD251E92C7}"/>
              </a:ext>
            </a:extLst>
          </p:cNvPr>
          <p:cNvCxnSpPr>
            <a:cxnSpLocks/>
          </p:cNvCxnSpPr>
          <p:nvPr/>
        </p:nvCxnSpPr>
        <p:spPr>
          <a:xfrm flipH="1">
            <a:off x="3236444" y="5217160"/>
            <a:ext cx="273836" cy="2994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04DBBE2C-9F79-4A8F-86BA-E595D5CBE010}"/>
              </a:ext>
            </a:extLst>
          </p:cNvPr>
          <p:cNvSpPr txBox="1"/>
          <p:nvPr/>
        </p:nvSpPr>
        <p:spPr>
          <a:xfrm>
            <a:off x="2571974" y="51340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3AC12C5-A029-4C4E-AAB2-CEB9FC4BCEC0}"/>
              </a:ext>
            </a:extLst>
          </p:cNvPr>
          <p:cNvSpPr txBox="1"/>
          <p:nvPr/>
        </p:nvSpPr>
        <p:spPr>
          <a:xfrm>
            <a:off x="7227490" y="1178650"/>
            <a:ext cx="7970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Output</a:t>
            </a:r>
            <a:endParaRPr lang="en-US" sz="1600" u="sng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D065C59-F801-472E-9EDE-A7CC3F6C9697}"/>
              </a:ext>
            </a:extLst>
          </p:cNvPr>
          <p:cNvSpPr txBox="1"/>
          <p:nvPr/>
        </p:nvSpPr>
        <p:spPr>
          <a:xfrm>
            <a:off x="7245903" y="1475200"/>
            <a:ext cx="281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735615A-479D-440E-A690-4E870EE53CAC}"/>
              </a:ext>
            </a:extLst>
          </p:cNvPr>
          <p:cNvSpPr txBox="1"/>
          <p:nvPr/>
        </p:nvSpPr>
        <p:spPr>
          <a:xfrm>
            <a:off x="7464223" y="1475200"/>
            <a:ext cx="281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2CB7C39-1797-4EFD-8720-7CAE9FE851FF}"/>
              </a:ext>
            </a:extLst>
          </p:cNvPr>
          <p:cNvSpPr txBox="1"/>
          <p:nvPr/>
        </p:nvSpPr>
        <p:spPr>
          <a:xfrm>
            <a:off x="4853096" y="321474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return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459701A-7D00-4856-A139-BFD66B102E38}"/>
              </a:ext>
            </a:extLst>
          </p:cNvPr>
          <p:cNvSpPr txBox="1"/>
          <p:nvPr/>
        </p:nvSpPr>
        <p:spPr>
          <a:xfrm rot="20589785">
            <a:off x="7184943" y="2407790"/>
            <a:ext cx="20823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accent2"/>
                </a:solidFill>
              </a:rPr>
              <a:t>The compiler needs </a:t>
            </a:r>
          </a:p>
          <a:p>
            <a:pPr algn="ctr"/>
            <a:r>
              <a:rPr lang="en-US" b="1" i="1" dirty="0">
                <a:solidFill>
                  <a:schemeClr val="accent2"/>
                </a:solidFill>
              </a:rPr>
              <a:t>to write code to do </a:t>
            </a:r>
          </a:p>
          <a:p>
            <a:pPr algn="ctr"/>
            <a:r>
              <a:rPr lang="en-US" b="1" i="1" dirty="0">
                <a:solidFill>
                  <a:schemeClr val="accent2"/>
                </a:solidFill>
              </a:rPr>
              <a:t>all of this!</a:t>
            </a:r>
          </a:p>
        </p:txBody>
      </p:sp>
    </p:spTree>
    <p:extLst>
      <p:ext uri="{BB962C8B-B14F-4D97-AF65-F5344CB8AC3E}">
        <p14:creationId xmlns:p14="http://schemas.microsoft.com/office/powerpoint/2010/main" val="3289414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Managing the Stack</a:t>
            </a:r>
          </a:p>
          <a:p>
            <a:r>
              <a:rPr lang="en-US" dirty="0"/>
              <a:t>Managing data</a:t>
            </a:r>
          </a:p>
          <a:p>
            <a:r>
              <a:rPr lang="en-US" dirty="0"/>
              <a:t>Managing control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D96D7E-3D53-45F2-BCF2-2822FDF5260F}"/>
              </a:ext>
            </a:extLst>
          </p:cNvPr>
          <p:cNvSpPr txBox="1"/>
          <p:nvPr/>
        </p:nvSpPr>
        <p:spPr>
          <a:xfrm>
            <a:off x="7673572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Architecture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Activation Records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EB1613-9D04-4AE4-94CD-0E1B873A2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35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01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Frames Complicate Code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A195A1-D835-468F-AF47-7A0CCA3ED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Program must manage usage of stack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 dirty="0"/>
          </a:p>
        </p:txBody>
      </p:sp>
      <p:pic>
        <p:nvPicPr>
          <p:cNvPr id="1026" name="Picture 2" descr="Father’s Day Status: It’s Complicated – Finding a new &quot;normal&quot;">
            <a:extLst>
              <a:ext uri="{FF2B5EF4-FFF2-40B4-BE49-F238E27FC236}">
                <a16:creationId xmlns:a16="http://schemas.microsoft.com/office/drawing/2014/main" id="{59DFE594-FFFF-4833-ADBE-8A25A5177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064" y="3000958"/>
            <a:ext cx="5655236" cy="307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053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Pointer as Register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A195A1-D835-468F-AF47-7A0CCA3ED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Program must manage usage of stack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BA0C3B-53DF-48BD-9915-4BD7C6452FFB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entire stack size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617868-1A03-4916-B8B5-F50898A9CB1A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</p:spTree>
    <p:extLst>
      <p:ext uri="{BB962C8B-B14F-4D97-AF65-F5344CB8AC3E}">
        <p14:creationId xmlns:p14="http://schemas.microsoft.com/office/powerpoint/2010/main" val="886291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Review: The Stack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2227ECE-86C6-4C0C-AC6D-CEBDC7715943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B5BC2E25-971E-44D6-B5B2-A69FE0A7C213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2274376-11B8-484F-B0E2-4B00B07DD77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75213C5-23E1-4A74-9242-67ED39B8AE7C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Malloc’ed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9EBC276-8AA9-4044-BAB7-5D300F4E46FA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9AB112-2476-47CA-AEC6-4E06CAD57C4D}"/>
              </a:ext>
            </a:extLst>
          </p:cNvPr>
          <p:cNvSpPr txBox="1"/>
          <p:nvPr/>
        </p:nvSpPr>
        <p:spPr>
          <a:xfrm>
            <a:off x="529107" y="1691835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C907DA-0E76-499A-B56C-53F6A71C6D49}"/>
              </a:ext>
            </a:extLst>
          </p:cNvPr>
          <p:cNvSpPr/>
          <p:nvPr/>
        </p:nvSpPr>
        <p:spPr>
          <a:xfrm>
            <a:off x="5065268" y="5661729"/>
            <a:ext cx="4447614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5B794BF-3CF9-4CF0-9259-1A25D8EDD4B6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BAD81B8-976F-4C5C-9E53-26806873CAFB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7288FB-AA93-4A2D-BE4D-D02893ABE484}"/>
              </a:ext>
            </a:extLst>
          </p:cNvPr>
          <p:cNvCxnSpPr/>
          <p:nvPr/>
        </p:nvCxnSpPr>
        <p:spPr>
          <a:xfrm>
            <a:off x="9473377" y="446680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2E161A-81E5-4222-B7FE-E340A43E1344}"/>
              </a:ext>
            </a:extLst>
          </p:cNvPr>
          <p:cNvSpPr txBox="1"/>
          <p:nvPr/>
        </p:nvSpPr>
        <p:spPr>
          <a:xfrm>
            <a:off x="9152092" y="415121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B737565-DB6F-475D-8408-F9923E3AE9E1}"/>
              </a:ext>
            </a:extLst>
          </p:cNvPr>
          <p:cNvSpPr txBox="1"/>
          <p:nvPr/>
        </p:nvSpPr>
        <p:spPr>
          <a:xfrm>
            <a:off x="3716836" y="4376520"/>
            <a:ext cx="1880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At Program entry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4E4251E-9FE1-46B6-9501-427346794F42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entire stack size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22AF46D-ABFA-4B8D-AF00-4D498590AECD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</p:spTree>
    <p:extLst>
      <p:ext uri="{BB962C8B-B14F-4D97-AF65-F5344CB8AC3E}">
        <p14:creationId xmlns:p14="http://schemas.microsoft.com/office/powerpoint/2010/main" val="3512296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Review: The Stack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2227ECE-86C6-4C0C-AC6D-CEBDC7715943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B5BC2E25-971E-44D6-B5B2-A69FE0A7C213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2274376-11B8-484F-B0E2-4B00B07DD77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75213C5-23E1-4A74-9242-67ED39B8AE7C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Malloc’ed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9EBC276-8AA9-4044-BAB7-5D300F4E46FA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9AB112-2476-47CA-AEC6-4E06CAD57C4D}"/>
              </a:ext>
            </a:extLst>
          </p:cNvPr>
          <p:cNvSpPr txBox="1"/>
          <p:nvPr/>
        </p:nvSpPr>
        <p:spPr>
          <a:xfrm>
            <a:off x="529107" y="1691835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BB86235-BC36-4D3E-8D1A-8219A638E241}"/>
              </a:ext>
            </a:extLst>
          </p:cNvPr>
          <p:cNvSpPr/>
          <p:nvPr/>
        </p:nvSpPr>
        <p:spPr>
          <a:xfrm>
            <a:off x="8160989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36777CFA-5AD7-4865-809C-C65FF6A71F64}"/>
              </a:ext>
            </a:extLst>
          </p:cNvPr>
          <p:cNvSpPr/>
          <p:nvPr/>
        </p:nvSpPr>
        <p:spPr>
          <a:xfrm>
            <a:off x="816098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C138ADA-5182-48EE-A180-93A060518FFA}"/>
              </a:ext>
            </a:extLst>
          </p:cNvPr>
          <p:cNvSpPr/>
          <p:nvPr/>
        </p:nvSpPr>
        <p:spPr>
          <a:xfrm>
            <a:off x="5065269" y="5661729"/>
            <a:ext cx="3059136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AD3CD12-4BB2-4C12-9B9B-87A4072998CC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2A061B5-21A2-455F-810F-4D3E6967DDB1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E709AEE3-9029-4F0D-8D9F-90AB13F2E722}"/>
              </a:ext>
            </a:extLst>
          </p:cNvPr>
          <p:cNvCxnSpPr/>
          <p:nvPr/>
        </p:nvCxnSpPr>
        <p:spPr>
          <a:xfrm>
            <a:off x="8130105" y="446680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6C67206-8303-48F8-B83E-6DEB44C065B2}"/>
              </a:ext>
            </a:extLst>
          </p:cNvPr>
          <p:cNvSpPr txBox="1"/>
          <p:nvPr/>
        </p:nvSpPr>
        <p:spPr>
          <a:xfrm>
            <a:off x="7808820" y="415121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8C321FA-74A4-47DC-A2E3-F2DC2A869BD2}"/>
              </a:ext>
            </a:extLst>
          </p:cNvPr>
          <p:cNvSpPr txBox="1"/>
          <p:nvPr/>
        </p:nvSpPr>
        <p:spPr>
          <a:xfrm>
            <a:off x="3542169" y="4376520"/>
            <a:ext cx="2378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 first main activation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FC07D24-D27F-433C-95B3-1F9F0774F976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entire stack size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694D2DC-C36C-4141-AD96-EDFBAFC961F6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</p:spTree>
    <p:extLst>
      <p:ext uri="{BB962C8B-B14F-4D97-AF65-F5344CB8AC3E}">
        <p14:creationId xmlns:p14="http://schemas.microsoft.com/office/powerpoint/2010/main" val="27795171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" grpId="0" animBg="1"/>
      <p:bldP spid="2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Review: The Stack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2227ECE-86C6-4C0C-AC6D-CEBDC7715943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B5BC2E25-971E-44D6-B5B2-A69FE0A7C213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2274376-11B8-484F-B0E2-4B00B07DD77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CE92D54-BCCA-44CB-9766-A06B8642D9BD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75213C5-23E1-4A74-9242-67ED39B8AE7C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Malloc’ed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9EBC276-8AA9-4044-BAB7-5D300F4E46FA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9AB112-2476-47CA-AEC6-4E06CAD57C4D}"/>
              </a:ext>
            </a:extLst>
          </p:cNvPr>
          <p:cNvSpPr txBox="1"/>
          <p:nvPr/>
        </p:nvSpPr>
        <p:spPr>
          <a:xfrm>
            <a:off x="529107" y="1691835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BB86235-BC36-4D3E-8D1A-8219A638E241}"/>
              </a:ext>
            </a:extLst>
          </p:cNvPr>
          <p:cNvSpPr/>
          <p:nvPr/>
        </p:nvSpPr>
        <p:spPr>
          <a:xfrm>
            <a:off x="8160989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36777CFA-5AD7-4865-809C-C65FF6A71F64}"/>
              </a:ext>
            </a:extLst>
          </p:cNvPr>
          <p:cNvSpPr/>
          <p:nvPr/>
        </p:nvSpPr>
        <p:spPr>
          <a:xfrm>
            <a:off x="816098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9423C29-2F0A-435F-A2B7-78B68B4009CE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1A7166D-F22A-4F44-9D7C-AD2F9FB74C11}"/>
              </a:ext>
            </a:extLst>
          </p:cNvPr>
          <p:cNvSpPr/>
          <p:nvPr/>
        </p:nvSpPr>
        <p:spPr>
          <a:xfrm>
            <a:off x="6600472" y="5984773"/>
            <a:ext cx="1514781" cy="39664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2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9278E4C-C88E-4E21-AE43-CCDAE5852265}"/>
              </a:ext>
            </a:extLst>
          </p:cNvPr>
          <p:cNvSpPr/>
          <p:nvPr/>
        </p:nvSpPr>
        <p:spPr>
          <a:xfrm>
            <a:off x="6600472" y="5681621"/>
            <a:ext cx="149198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4DEEB59-B588-4413-92F9-D8FAA7922146}"/>
              </a:ext>
            </a:extLst>
          </p:cNvPr>
          <p:cNvSpPr/>
          <p:nvPr/>
        </p:nvSpPr>
        <p:spPr>
          <a:xfrm>
            <a:off x="5042372" y="5661729"/>
            <a:ext cx="1522438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3FF7416-28CC-462C-9F1C-700C34C12E58}"/>
              </a:ext>
            </a:extLst>
          </p:cNvPr>
          <p:cNvCxnSpPr/>
          <p:nvPr/>
        </p:nvCxnSpPr>
        <p:spPr>
          <a:xfrm>
            <a:off x="6568349" y="446680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0273CE0F-B6DA-44F8-902F-F87761C47D31}"/>
              </a:ext>
            </a:extLst>
          </p:cNvPr>
          <p:cNvSpPr txBox="1"/>
          <p:nvPr/>
        </p:nvSpPr>
        <p:spPr>
          <a:xfrm>
            <a:off x="6247064" y="415121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5782060-5658-454C-A61D-215472DFD8BF}"/>
              </a:ext>
            </a:extLst>
          </p:cNvPr>
          <p:cNvSpPr txBox="1"/>
          <p:nvPr/>
        </p:nvSpPr>
        <p:spPr>
          <a:xfrm>
            <a:off x="3102933" y="4376520"/>
            <a:ext cx="2817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 recursive main activation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830ABA-B7B7-4355-A299-A6855FECB785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entire stack size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1D709D1-4984-4474-BA67-ABC08998205F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</p:spTree>
    <p:extLst>
      <p:ext uri="{BB962C8B-B14F-4D97-AF65-F5344CB8AC3E}">
        <p14:creationId xmlns:p14="http://schemas.microsoft.com/office/powerpoint/2010/main" val="2166976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Stack Frames Complicate Code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A195A1-D835-468F-AF47-7A0CCA3ED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Program must manage usage of stack memory</a:t>
            </a:r>
          </a:p>
          <a:p>
            <a:pPr marL="0" indent="0">
              <a:buNone/>
            </a:pPr>
            <a:r>
              <a:rPr lang="en-US" dirty="0"/>
              <a:t>Variable’s address is no longer static: can’t be hard-coded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 dirty="0"/>
          </a:p>
        </p:txBody>
      </p:sp>
      <p:pic>
        <p:nvPicPr>
          <p:cNvPr id="1026" name="Picture 2" descr="Father’s Day Status: It’s Complicated – Finding a new &quot;normal&quot;">
            <a:extLst>
              <a:ext uri="{FF2B5EF4-FFF2-40B4-BE49-F238E27FC236}">
                <a16:creationId xmlns:a16="http://schemas.microsoft.com/office/drawing/2014/main" id="{59DFE594-FFFF-4833-ADBE-8A25A5177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064" y="3000958"/>
            <a:ext cx="5655236" cy="307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B4DFC5F-A68B-4FDC-A2C1-7E8A039A1D66}"/>
              </a:ext>
            </a:extLst>
          </p:cNvPr>
          <p:cNvSpPr/>
          <p:nvPr/>
        </p:nvSpPr>
        <p:spPr>
          <a:xfrm>
            <a:off x="446999" y="1897210"/>
            <a:ext cx="8446502" cy="54658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2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Frame-Relative Variable Addressing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A7B5AE9-C1CE-4BD4-9582-09F3D03A844F}"/>
              </a:ext>
            </a:extLst>
          </p:cNvPr>
          <p:cNvSpPr/>
          <p:nvPr/>
        </p:nvSpPr>
        <p:spPr>
          <a:xfrm>
            <a:off x="446999" y="1379322"/>
            <a:ext cx="8446502" cy="54658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Content Placeholder 1">
            <a:extLst>
              <a:ext uri="{FF2B5EF4-FFF2-40B4-BE49-F238E27FC236}">
                <a16:creationId xmlns:a16="http://schemas.microsoft.com/office/drawing/2014/main" id="{E69946EB-0FA6-4B56-97E5-21320B5AE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Variable’s address is no longer static: can’t be hard-coded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CCA8010-929B-44BB-9CA7-CD4C981CC3B6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current stack frame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06C1D0F-C91B-4180-B1A9-34D21B8393FA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DF85031-09AD-49CF-9916-F3000137DAD7}"/>
              </a:ext>
            </a:extLst>
          </p:cNvPr>
          <p:cNvSpPr txBox="1"/>
          <p:nvPr/>
        </p:nvSpPr>
        <p:spPr>
          <a:xfrm>
            <a:off x="5691983" y="3121939"/>
            <a:ext cx="3781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= “base pointer”: track the base (beginning of the </a:t>
            </a:r>
            <a:r>
              <a:rPr lang="en-US" b="1" u="sng" dirty="0"/>
              <a:t>current</a:t>
            </a:r>
            <a:r>
              <a:rPr lang="en-US" dirty="0"/>
              <a:t> frame)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D90FA2F-5C8F-47FA-9A15-9D98A67EB28A}"/>
              </a:ext>
            </a:extLst>
          </p:cNvPr>
          <p:cNvSpPr txBox="1"/>
          <p:nvPr/>
        </p:nvSpPr>
        <p:spPr>
          <a:xfrm>
            <a:off x="529107" y="2015108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1879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Administrivia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Announcements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240CDB-4D24-B0E5-06FA-532E879AB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83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Frame-Relative Variable Addressing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2227ECE-86C6-4C0C-AC6D-CEBDC7715943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B5BC2E25-971E-44D6-B5B2-A69FE0A7C213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2274376-11B8-484F-B0E2-4B00B07DD77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75213C5-23E1-4A74-9242-67ED39B8AE7C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Malloc’ed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9EBC276-8AA9-4044-BAB7-5D300F4E46FA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C907DA-0E76-499A-B56C-53F6A71C6D49}"/>
              </a:ext>
            </a:extLst>
          </p:cNvPr>
          <p:cNvSpPr/>
          <p:nvPr/>
        </p:nvSpPr>
        <p:spPr>
          <a:xfrm>
            <a:off x="5065268" y="5661729"/>
            <a:ext cx="4447614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5B794BF-3CF9-4CF0-9259-1A25D8EDD4B6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BAD81B8-976F-4C5C-9E53-26806873CAFB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7288FB-AA93-4A2D-BE4D-D02893ABE484}"/>
              </a:ext>
            </a:extLst>
          </p:cNvPr>
          <p:cNvCxnSpPr/>
          <p:nvPr/>
        </p:nvCxnSpPr>
        <p:spPr>
          <a:xfrm>
            <a:off x="9473377" y="446680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2E161A-81E5-4222-B7FE-E340A43E1344}"/>
              </a:ext>
            </a:extLst>
          </p:cNvPr>
          <p:cNvSpPr txBox="1"/>
          <p:nvPr/>
        </p:nvSpPr>
        <p:spPr>
          <a:xfrm>
            <a:off x="9152092" y="415121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21AA2E2-AC6A-4654-B6DC-02034BC98770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current stack frame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DED54F3-E267-4814-8095-3CFEB903DAF8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F5CACE2-ED65-4A32-AAD1-6557072E6557}"/>
              </a:ext>
            </a:extLst>
          </p:cNvPr>
          <p:cNvSpPr txBox="1"/>
          <p:nvPr/>
        </p:nvSpPr>
        <p:spPr>
          <a:xfrm>
            <a:off x="5691983" y="3121939"/>
            <a:ext cx="3781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= “base pointer”: track the base (beginning of the </a:t>
            </a:r>
            <a:r>
              <a:rPr lang="en-US" b="1" u="sng" dirty="0"/>
              <a:t>current</a:t>
            </a:r>
            <a:r>
              <a:rPr lang="en-US" dirty="0"/>
              <a:t> frame)</a:t>
            </a: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170B51D7-AD26-42A0-8CE9-9C359FA2AD8D}"/>
              </a:ext>
            </a:extLst>
          </p:cNvPr>
          <p:cNvCxnSpPr/>
          <p:nvPr/>
        </p:nvCxnSpPr>
        <p:spPr>
          <a:xfrm>
            <a:off x="9475888" y="3921995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E671905A-49F6-42FD-91F4-C85A19D77C12}"/>
              </a:ext>
            </a:extLst>
          </p:cNvPr>
          <p:cNvSpPr txBox="1"/>
          <p:nvPr/>
        </p:nvSpPr>
        <p:spPr>
          <a:xfrm>
            <a:off x="9154603" y="3606406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ACBB83-6B83-4802-9388-BA00B1C0A81B}"/>
              </a:ext>
            </a:extLst>
          </p:cNvPr>
          <p:cNvSpPr txBox="1"/>
          <p:nvPr/>
        </p:nvSpPr>
        <p:spPr>
          <a:xfrm>
            <a:off x="3716836" y="4376520"/>
            <a:ext cx="1880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At Program entry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BFA26C3-83DF-4240-AA9E-1A67A4BDF4A6}"/>
              </a:ext>
            </a:extLst>
          </p:cNvPr>
          <p:cNvSpPr txBox="1"/>
          <p:nvPr/>
        </p:nvSpPr>
        <p:spPr>
          <a:xfrm>
            <a:off x="529107" y="2015108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7857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Frame-Relative Variable Addressing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2227ECE-86C6-4C0C-AC6D-CEBDC7715943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B5BC2E25-971E-44D6-B5B2-A69FE0A7C213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2274376-11B8-484F-B0E2-4B00B07DD77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75213C5-23E1-4A74-9242-67ED39B8AE7C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Malloc’ed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9EBC276-8AA9-4044-BAB7-5D300F4E46FA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BB86235-BC36-4D3E-8D1A-8219A638E241}"/>
              </a:ext>
            </a:extLst>
          </p:cNvPr>
          <p:cNvSpPr/>
          <p:nvPr/>
        </p:nvSpPr>
        <p:spPr>
          <a:xfrm>
            <a:off x="8160989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36777CFA-5AD7-4865-809C-C65FF6A71F64}"/>
              </a:ext>
            </a:extLst>
          </p:cNvPr>
          <p:cNvSpPr/>
          <p:nvPr/>
        </p:nvSpPr>
        <p:spPr>
          <a:xfrm>
            <a:off x="816098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C138ADA-5182-48EE-A180-93A060518FFA}"/>
              </a:ext>
            </a:extLst>
          </p:cNvPr>
          <p:cNvSpPr/>
          <p:nvPr/>
        </p:nvSpPr>
        <p:spPr>
          <a:xfrm>
            <a:off x="5065269" y="5661729"/>
            <a:ext cx="3059136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AD3CD12-4BB2-4C12-9B9B-87A4072998CC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2A061B5-21A2-455F-810F-4D3E6967DDB1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E709AEE3-9029-4F0D-8D9F-90AB13F2E722}"/>
              </a:ext>
            </a:extLst>
          </p:cNvPr>
          <p:cNvCxnSpPr/>
          <p:nvPr/>
        </p:nvCxnSpPr>
        <p:spPr>
          <a:xfrm>
            <a:off x="8130105" y="446680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C6C67206-8303-48F8-B83E-6DEB44C065B2}"/>
              </a:ext>
            </a:extLst>
          </p:cNvPr>
          <p:cNvSpPr txBox="1"/>
          <p:nvPr/>
        </p:nvSpPr>
        <p:spPr>
          <a:xfrm>
            <a:off x="7808820" y="415121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FC48A45-C9D8-4535-8DAA-168AD4E9E289}"/>
              </a:ext>
            </a:extLst>
          </p:cNvPr>
          <p:cNvCxnSpPr/>
          <p:nvPr/>
        </p:nvCxnSpPr>
        <p:spPr>
          <a:xfrm>
            <a:off x="9498422" y="446521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0B5B6FC5-55CD-45B6-9801-54CD6B2BC410}"/>
              </a:ext>
            </a:extLst>
          </p:cNvPr>
          <p:cNvSpPr txBox="1"/>
          <p:nvPr/>
        </p:nvSpPr>
        <p:spPr>
          <a:xfrm>
            <a:off x="9177137" y="4149625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ABC8CA5-9F4C-46F9-995A-891DAD2986A4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current stack frame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4B1BB50-047F-4732-BE22-52AC0AB37279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4B20780-414B-4A89-9CFA-CAE171FC1DF6}"/>
              </a:ext>
            </a:extLst>
          </p:cNvPr>
          <p:cNvSpPr txBox="1"/>
          <p:nvPr/>
        </p:nvSpPr>
        <p:spPr>
          <a:xfrm>
            <a:off x="5691983" y="3121939"/>
            <a:ext cx="3781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= “base pointer”: track the base (beginning of the </a:t>
            </a:r>
            <a:r>
              <a:rPr lang="en-US" b="1" u="sng" dirty="0"/>
              <a:t>current</a:t>
            </a:r>
            <a:r>
              <a:rPr lang="en-US" dirty="0"/>
              <a:t> frame)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0F38938-D440-4240-87CF-9FB7E3C12F74}"/>
              </a:ext>
            </a:extLst>
          </p:cNvPr>
          <p:cNvSpPr txBox="1"/>
          <p:nvPr/>
        </p:nvSpPr>
        <p:spPr>
          <a:xfrm>
            <a:off x="3102933" y="4376520"/>
            <a:ext cx="2817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 initial main activation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4CD5C65-F50D-46E2-AE19-8B0454414580}"/>
              </a:ext>
            </a:extLst>
          </p:cNvPr>
          <p:cNvSpPr txBox="1"/>
          <p:nvPr/>
        </p:nvSpPr>
        <p:spPr>
          <a:xfrm>
            <a:off x="529107" y="2015108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47467059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Frame-Relative Variable Addressing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C2227ECE-86C6-4C0C-AC6D-CEBDC7715943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B5BC2E25-971E-44D6-B5B2-A69FE0A7C213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2274376-11B8-484F-B0E2-4B00B07DD77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CE92D54-BCCA-44CB-9766-A06B8642D9BD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75213C5-23E1-4A74-9242-67ED39B8AE7C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Malloc’ed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9EBC276-8AA9-4044-BAB7-5D300F4E46FA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BB86235-BC36-4D3E-8D1A-8219A638E241}"/>
              </a:ext>
            </a:extLst>
          </p:cNvPr>
          <p:cNvSpPr/>
          <p:nvPr/>
        </p:nvSpPr>
        <p:spPr>
          <a:xfrm>
            <a:off x="8160989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36777CFA-5AD7-4865-809C-C65FF6A71F64}"/>
              </a:ext>
            </a:extLst>
          </p:cNvPr>
          <p:cNvSpPr/>
          <p:nvPr/>
        </p:nvSpPr>
        <p:spPr>
          <a:xfrm>
            <a:off x="816098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9423C29-2F0A-435F-A2B7-78B68B4009CE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1A7166D-F22A-4F44-9D7C-AD2F9FB74C11}"/>
              </a:ext>
            </a:extLst>
          </p:cNvPr>
          <p:cNvSpPr/>
          <p:nvPr/>
        </p:nvSpPr>
        <p:spPr>
          <a:xfrm>
            <a:off x="6600472" y="5984773"/>
            <a:ext cx="1514781" cy="39664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2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9278E4C-C88E-4E21-AE43-CCDAE5852265}"/>
              </a:ext>
            </a:extLst>
          </p:cNvPr>
          <p:cNvSpPr/>
          <p:nvPr/>
        </p:nvSpPr>
        <p:spPr>
          <a:xfrm>
            <a:off x="6600472" y="5681621"/>
            <a:ext cx="149198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4DEEB59-B588-4413-92F9-D8FAA7922146}"/>
              </a:ext>
            </a:extLst>
          </p:cNvPr>
          <p:cNvSpPr/>
          <p:nvPr/>
        </p:nvSpPr>
        <p:spPr>
          <a:xfrm>
            <a:off x="5042372" y="5661729"/>
            <a:ext cx="1522438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3FF7416-28CC-462C-9F1C-700C34C12E58}"/>
              </a:ext>
            </a:extLst>
          </p:cNvPr>
          <p:cNvCxnSpPr/>
          <p:nvPr/>
        </p:nvCxnSpPr>
        <p:spPr>
          <a:xfrm>
            <a:off x="6568349" y="4466804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0273CE0F-B6DA-44F8-902F-F87761C47D31}"/>
              </a:ext>
            </a:extLst>
          </p:cNvPr>
          <p:cNvSpPr txBox="1"/>
          <p:nvPr/>
        </p:nvSpPr>
        <p:spPr>
          <a:xfrm>
            <a:off x="6247064" y="415121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662DFAB2-EA0B-4882-AB9C-32762F535A81}"/>
              </a:ext>
            </a:extLst>
          </p:cNvPr>
          <p:cNvCxnSpPr/>
          <p:nvPr/>
        </p:nvCxnSpPr>
        <p:spPr>
          <a:xfrm>
            <a:off x="8122782" y="4529950"/>
            <a:ext cx="0" cy="30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DAB75640-ADA3-433E-9DEE-E1FD879315D9}"/>
              </a:ext>
            </a:extLst>
          </p:cNvPr>
          <p:cNvSpPr txBox="1"/>
          <p:nvPr/>
        </p:nvSpPr>
        <p:spPr>
          <a:xfrm>
            <a:off x="7801497" y="4214361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FF9234B-F71B-41A2-95E8-C756394F4D37}"/>
              </a:ext>
            </a:extLst>
          </p:cNvPr>
          <p:cNvSpPr txBox="1"/>
          <p:nvPr/>
        </p:nvSpPr>
        <p:spPr>
          <a:xfrm>
            <a:off x="5691982" y="1923211"/>
            <a:ext cx="356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Keep a pointer that tracks the base of the current stack frame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0DB5F24-C12D-4B96-A27A-3834168370F0}"/>
              </a:ext>
            </a:extLst>
          </p:cNvPr>
          <p:cNvSpPr txBox="1"/>
          <p:nvPr/>
        </p:nvSpPr>
        <p:spPr>
          <a:xfrm>
            <a:off x="5693330" y="2508295"/>
            <a:ext cx="3155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r>
              <a:rPr lang="en-US" dirty="0"/>
              <a:t> = “stack pointer”: track the edge of the stack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5DEDCB6-422A-4C8A-B3A0-6274944184F9}"/>
              </a:ext>
            </a:extLst>
          </p:cNvPr>
          <p:cNvSpPr txBox="1"/>
          <p:nvPr/>
        </p:nvSpPr>
        <p:spPr>
          <a:xfrm>
            <a:off x="5691983" y="3121939"/>
            <a:ext cx="3781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r>
              <a:rPr lang="en-US" dirty="0"/>
              <a:t> = “base pointer”: track the base (beginning of the </a:t>
            </a:r>
            <a:r>
              <a:rPr lang="en-US" b="1" u="sng" dirty="0"/>
              <a:t>current</a:t>
            </a:r>
            <a:r>
              <a:rPr lang="en-US" dirty="0"/>
              <a:t> frame)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05F565F-2153-4C6B-869E-5CE801BED700}"/>
              </a:ext>
            </a:extLst>
          </p:cNvPr>
          <p:cNvSpPr txBox="1"/>
          <p:nvPr/>
        </p:nvSpPr>
        <p:spPr>
          <a:xfrm>
            <a:off x="2929277" y="4376520"/>
            <a:ext cx="2810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 recursive main activation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DDC5717-364B-4D74-97E6-F1928DD67464}"/>
              </a:ext>
            </a:extLst>
          </p:cNvPr>
          <p:cNvSpPr txBox="1"/>
          <p:nvPr/>
        </p:nvSpPr>
        <p:spPr>
          <a:xfrm>
            <a:off x="529107" y="2015108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TOCONSOLE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77717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Complicating Code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 dirty="0"/>
          </a:p>
        </p:txBody>
      </p:sp>
      <p:pic>
        <p:nvPicPr>
          <p:cNvPr id="1026" name="Picture 2" descr="Father’s Day Status: It’s Complicated – Finding a new &quot;normal&quot;">
            <a:extLst>
              <a:ext uri="{FF2B5EF4-FFF2-40B4-BE49-F238E27FC236}">
                <a16:creationId xmlns:a16="http://schemas.microsoft.com/office/drawing/2014/main" id="{59DFE594-FFFF-4833-ADBE-8A25A5177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064" y="3000958"/>
            <a:ext cx="5655236" cy="307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A8893EB-0EBF-4C87-9EFE-DD936D134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Program must manage usage of stack memory</a:t>
            </a:r>
          </a:p>
          <a:p>
            <a:pPr marL="0" indent="0">
              <a:buNone/>
            </a:pPr>
            <a:r>
              <a:rPr lang="en-US" dirty="0"/>
              <a:t>Variable’s address is no longer static: can’t be hard-coded</a:t>
            </a:r>
          </a:p>
          <a:p>
            <a:pPr marL="0" indent="0">
              <a:buNone/>
            </a:pPr>
            <a:r>
              <a:rPr lang="en-US" dirty="0"/>
              <a:t>Return address is not static</a:t>
            </a:r>
          </a:p>
        </p:txBody>
      </p:sp>
    </p:spTree>
    <p:extLst>
      <p:ext uri="{BB962C8B-B14F-4D97-AF65-F5344CB8AC3E}">
        <p14:creationId xmlns:p14="http://schemas.microsoft.com/office/powerpoint/2010/main" val="4083826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239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Returning Control to Caller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x64 Stack Frames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37849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24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98DE9B35-8993-4928-A5DE-B068237E5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26" y="1565245"/>
            <a:ext cx="819624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need a way to transfer control into a </a:t>
            </a:r>
            <a:r>
              <a:rPr lang="en-US" b="1" dirty="0" err="1"/>
              <a:t>callee</a:t>
            </a:r>
            <a:endParaRPr lang="en-US" b="1" dirty="0"/>
          </a:p>
          <a:p>
            <a:r>
              <a:rPr lang="en-US" sz="2400" dirty="0"/>
              <a:t>We need a way to transfer control </a:t>
            </a:r>
            <a:r>
              <a:rPr lang="en-US" sz="2400" i="1" dirty="0"/>
              <a:t>back</a:t>
            </a:r>
            <a:r>
              <a:rPr lang="en-US" sz="2400" dirty="0"/>
              <a:t> to the caller</a:t>
            </a:r>
          </a:p>
          <a:p>
            <a:r>
              <a:rPr lang="en-US" sz="2400" dirty="0"/>
              <a:t>Could we just use </a:t>
            </a:r>
            <a:r>
              <a:rPr lang="en-US" sz="2400" dirty="0" err="1"/>
              <a:t>jmp</a:t>
            </a:r>
            <a:r>
              <a:rPr lang="en-US" sz="2400" dirty="0"/>
              <a:t> for this?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94ED18-E376-4CCE-8A20-A7BB451735B2}"/>
              </a:ext>
            </a:extLst>
          </p:cNvPr>
          <p:cNvSpPr txBox="1"/>
          <p:nvPr/>
        </p:nvSpPr>
        <p:spPr>
          <a:xfrm>
            <a:off x="366907" y="3781485"/>
            <a:ext cx="1665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 = 5;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g = g + 5;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340848-21E7-4C26-84FA-D4C7E7B1817B}"/>
              </a:ext>
            </a:extLst>
          </p:cNvPr>
          <p:cNvSpPr txBox="1"/>
          <p:nvPr/>
        </p:nvSpPr>
        <p:spPr>
          <a:xfrm>
            <a:off x="3149239" y="3139491"/>
            <a:ext cx="33297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gbl_g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.quad 5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glb_g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$5,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glb_g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pt1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8CF18A-6E57-4BC7-9536-67544F100E8B}"/>
              </a:ext>
            </a:extLst>
          </p:cNvPr>
          <p:cNvSpPr/>
          <p:nvPr/>
        </p:nvSpPr>
        <p:spPr>
          <a:xfrm>
            <a:off x="414589" y="4910361"/>
            <a:ext cx="16658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main(){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06BE2B-39E3-43FC-A917-E9E120E7AE5A}"/>
              </a:ext>
            </a:extLst>
          </p:cNvPr>
          <p:cNvSpPr/>
          <p:nvPr/>
        </p:nvSpPr>
        <p:spPr>
          <a:xfrm>
            <a:off x="3122423" y="5454810"/>
            <a:ext cx="26191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fn_bar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pt1: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098953-963E-4C21-B4A8-3E96DCDFEBEC}"/>
              </a:ext>
            </a:extLst>
          </p:cNvPr>
          <p:cNvSpPr/>
          <p:nvPr/>
        </p:nvSpPr>
        <p:spPr>
          <a:xfrm>
            <a:off x="3143697" y="6242448"/>
            <a:ext cx="24383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fn_bar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pt2: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EC15FD-58C8-4062-A698-70E47FCB3A0A}"/>
              </a:ext>
            </a:extLst>
          </p:cNvPr>
          <p:cNvSpPr/>
          <p:nvPr/>
        </p:nvSpPr>
        <p:spPr>
          <a:xfrm>
            <a:off x="523843" y="5381483"/>
            <a:ext cx="10486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bar();</a:t>
            </a:r>
            <a:endParaRPr lang="en-US" sz="1600" b="1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D27F075-08D6-4E78-950D-474D2CEB600C}"/>
              </a:ext>
            </a:extLst>
          </p:cNvPr>
          <p:cNvSpPr/>
          <p:nvPr/>
        </p:nvSpPr>
        <p:spPr>
          <a:xfrm>
            <a:off x="3997843" y="5124893"/>
            <a:ext cx="1350334" cy="297712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A picture containing drawing&#10;&#10;Description automatically generated">
            <a:extLst>
              <a:ext uri="{FF2B5EF4-FFF2-40B4-BE49-F238E27FC236}">
                <a16:creationId xmlns:a16="http://schemas.microsoft.com/office/drawing/2014/main" id="{266DACD3-6F41-47BC-B21F-9B902307FD4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7" t="48837" b="4341"/>
          <a:stretch/>
        </p:blipFill>
        <p:spPr>
          <a:xfrm>
            <a:off x="6635306" y="4284270"/>
            <a:ext cx="2492151" cy="1815816"/>
          </a:xfrm>
          <a:prstGeom prst="rect">
            <a:avLst/>
          </a:prstGeom>
        </p:spPr>
      </p:pic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1E882D4-FF0E-4F91-8F5E-E3447FC5A36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530"/>
          <a:stretch/>
        </p:blipFill>
        <p:spPr>
          <a:xfrm>
            <a:off x="6590181" y="2504243"/>
            <a:ext cx="2523658" cy="184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88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239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Callq</a:t>
            </a: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4500" dirty="0" err="1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Retq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Parameter Passing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37849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25</a:t>
            </a:fld>
            <a:endParaRPr lang="en-US"/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A75EA842-B8AC-47CF-BC42-856CA0734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26" y="1363222"/>
            <a:ext cx="819624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callq</a:t>
            </a:r>
            <a:r>
              <a:rPr lang="en-US" b="1" dirty="0"/>
              <a:t>: </a:t>
            </a:r>
            <a:r>
              <a:rPr lang="en-US" dirty="0"/>
              <a:t>Do a jump, save the address of the instruction to which to return</a:t>
            </a:r>
          </a:p>
          <a:p>
            <a:pPr marL="0" indent="0">
              <a:buNone/>
            </a:pPr>
            <a:r>
              <a:rPr lang="en-US" b="1" dirty="0" err="1"/>
              <a:t>retq</a:t>
            </a:r>
            <a:r>
              <a:rPr lang="en-US" b="1" dirty="0"/>
              <a:t>:  </a:t>
            </a:r>
            <a:r>
              <a:rPr lang="en-US" dirty="0"/>
              <a:t>Jump back to the saved address</a:t>
            </a:r>
          </a:p>
        </p:txBody>
      </p:sp>
    </p:spTree>
    <p:extLst>
      <p:ext uri="{BB962C8B-B14F-4D97-AF65-F5344CB8AC3E}">
        <p14:creationId xmlns:p14="http://schemas.microsoft.com/office/powerpoint/2010/main" val="30741333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Restoring the Caller’s Frame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26</a:t>
            </a:fld>
            <a:endParaRPr lang="en-US" dirty="0"/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A8893EB-0EBF-4C87-9EFE-DD936D134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we’re done with a call, we need to restore the </a:t>
            </a:r>
            <a:r>
              <a:rPr lang="en-US" b="1" dirty="0"/>
              <a:t>OLD</a:t>
            </a:r>
            <a:r>
              <a:rPr lang="en-US" dirty="0"/>
              <a:t> frame</a:t>
            </a:r>
          </a:p>
          <a:p>
            <a:r>
              <a:rPr lang="en-US" dirty="0"/>
              <a:t>Return the instruction pointer to the call site</a:t>
            </a:r>
          </a:p>
          <a:p>
            <a:r>
              <a:rPr lang="en-US" dirty="0"/>
              <a:t>Restore the base pointer to the base of the caller’s frame</a:t>
            </a:r>
          </a:p>
          <a:p>
            <a:r>
              <a:rPr lang="en-US" dirty="0"/>
              <a:t>Restore the stack pointer to the edge of the caller’s frame</a:t>
            </a:r>
          </a:p>
          <a:p>
            <a:pPr marL="0" indent="0">
              <a:buNone/>
            </a:pPr>
            <a:r>
              <a:rPr lang="en-US" b="1" dirty="0"/>
              <a:t>We need to keep track of some of this information!</a:t>
            </a:r>
          </a:p>
        </p:txBody>
      </p:sp>
    </p:spTree>
    <p:extLst>
      <p:ext uri="{BB962C8B-B14F-4D97-AF65-F5344CB8AC3E}">
        <p14:creationId xmlns:p14="http://schemas.microsoft.com/office/powerpoint/2010/main" val="3525837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Call Stack Bookkeeping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27</a:t>
            </a:fld>
            <a:endParaRPr lang="en-US" dirty="0"/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A8893EB-0EBF-4C87-9EFE-DD936D134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We need to store (on the stack):</a:t>
            </a:r>
          </a:p>
          <a:p>
            <a:r>
              <a:rPr lang="en-US" dirty="0"/>
              <a:t>The call site to resume execution after call</a:t>
            </a:r>
          </a:p>
          <a:p>
            <a:r>
              <a:rPr lang="en-US" dirty="0"/>
              <a:t>The base pointer to restore the old stack frame after call</a:t>
            </a:r>
          </a:p>
          <a:p>
            <a:pPr marL="0" indent="0">
              <a:buNone/>
            </a:pPr>
            <a:r>
              <a:rPr lang="en-US" b="1" dirty="0"/>
              <a:t>Add bookkeeping space at the </a:t>
            </a:r>
          </a:p>
          <a:p>
            <a:pPr marL="0" indent="0">
              <a:buNone/>
            </a:pPr>
            <a:r>
              <a:rPr lang="en-US" b="1" dirty="0"/>
              <a:t>beginning of the AR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81A9DB-04EA-4A55-8695-3786DBEDEE2C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E60B03-29A6-43CB-9C04-4ACD1F65FDE9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0EFDD0-06C3-4CCA-A5DE-46D186C30465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6847E9-DE21-468E-AF56-65B2467BDFA0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705876-850B-4622-9EED-A132AF143ABD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1029A1-44D4-49E1-A6FA-DAC35F93C10D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C6164D-E6D9-4426-B4B1-6E0DC81F20EE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2F197B-A5AD-4372-BFD5-77BDB05E3513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FC7826-1C18-44AE-ABDB-339E50268A91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DE01B1-0F24-45FF-840B-25EA4F554DBA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6DC5E1-9D8A-4602-AD37-9401AACA3FF6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7B954C-CAB5-4352-982D-EC9D9B91ECD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00D5971-8FB0-4465-B418-D63102F7124F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4A7641-30CF-434C-A49D-2E57900EDDC0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152FF5-0FBD-4975-9370-D33166503A98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F948FF-5B27-4286-9050-1D8ECD8E9327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A5E0B3E-4876-4FB8-80EE-ECA2BF1E8299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C22BA5-1D4F-490B-8819-A9D26F0B4810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A09369-CD29-4A1F-9B60-3890CEB6C665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3426D78-0FB8-4C47-A3F4-B60669F0529C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DED213-3A66-4918-B256-198F5371038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FE8F21-CB3A-491A-B307-E3106370336F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410B984-6CCC-42C0-9B3A-4EFE8911CE2D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1D2BCD-DBF0-4B25-AB07-6845D5B798E3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9A9E284-6F22-40A4-A9C6-78AED131D45D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808753-B992-4D59-8DD9-DA38DA3C271A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7383028-800F-4F3D-A338-244280F10961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ECE8838-9D6A-4416-984E-2407BF5D5A1F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4B9563-A2AC-4826-8CB5-DD47866446ED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0B6205C-AAB7-4D07-893A-2C345B1AA57B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5A8BA1-EFF1-445E-93DB-D3DE3919180A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AA324D-E204-45E2-AE2F-4FFEE5177C05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CC666D5-AF32-4E3B-9F0A-A2B4641887B9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6B829DF-DF61-492A-87A4-115188DD154C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D0B734A-290C-44D8-8A99-F2604DB2170E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A750B4C-B641-4EE2-9BEF-15057AFE7F9E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A6E1118-D3EB-402F-B0FB-B006DE2F3E70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88E9B2A-7909-48AC-BFFE-564C48CFFF1A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2DBB45D-95E1-496A-AD60-7F2491CE90A9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FFF415D-00E3-4633-990D-96F8CDB1C15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C74250-BF0D-44BC-977E-5F09E43326F4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3585DA1-F509-449E-A575-469E8490495C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FB95238-2214-4F3F-B8E1-189F2DAFE204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599B4E0-1755-4970-9D46-3BDBAC1299E6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48A205-6C6A-4694-85A7-16860389CE4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C301B6-B57F-4F8A-B248-2B10266FD7FB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C418FB3-15F6-46C3-8A07-869F04857A26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269BE4D-629B-4654-AC2C-01A9FBD251D8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133261F-E5E1-4501-BAB1-13FCE414867F}"/>
              </a:ext>
            </a:extLst>
          </p:cNvPr>
          <p:cNvSpPr/>
          <p:nvPr/>
        </p:nvSpPr>
        <p:spPr>
          <a:xfrm>
            <a:off x="3490635" y="6452485"/>
            <a:ext cx="1535149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5FF424F-C486-4B67-8BE6-B61F505FF1F7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C92ACE3-C1D2-4F21-BEFB-72EB0D5E3E04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2525D48-59A9-4262-B5CE-76FC15857A53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98253D5-4541-481F-8E2B-E4EFD1457E67}"/>
              </a:ext>
            </a:extLst>
          </p:cNvPr>
          <p:cNvSpPr/>
          <p:nvPr/>
        </p:nvSpPr>
        <p:spPr>
          <a:xfrm>
            <a:off x="2852846" y="5661729"/>
            <a:ext cx="593347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Malloc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F713DAB-D716-4801-8A76-115FC148F5EA}"/>
              </a:ext>
            </a:extLst>
          </p:cNvPr>
          <p:cNvSpPr/>
          <p:nvPr/>
        </p:nvSpPr>
        <p:spPr>
          <a:xfrm>
            <a:off x="2828826" y="6471970"/>
            <a:ext cx="617367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63C618F-33B5-4455-B2BB-44AF746D04A3}"/>
              </a:ext>
            </a:extLst>
          </p:cNvPr>
          <p:cNvSpPr/>
          <p:nvPr/>
        </p:nvSpPr>
        <p:spPr>
          <a:xfrm>
            <a:off x="8160989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D40DBE4-D088-41B6-8359-D4EC0D9687C6}"/>
              </a:ext>
            </a:extLst>
          </p:cNvPr>
          <p:cNvSpPr/>
          <p:nvPr/>
        </p:nvSpPr>
        <p:spPr>
          <a:xfrm>
            <a:off x="816098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7824B5A-CE17-4D52-AAE6-D900E37562D4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31133F6-622B-4F97-8A0E-E666D0C56BDA}"/>
              </a:ext>
            </a:extLst>
          </p:cNvPr>
          <p:cNvSpPr/>
          <p:nvPr/>
        </p:nvSpPr>
        <p:spPr>
          <a:xfrm>
            <a:off x="6600472" y="5984773"/>
            <a:ext cx="1514781" cy="39664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2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221F7A1-756D-43F1-AFFD-ACA35F0E6558}"/>
              </a:ext>
            </a:extLst>
          </p:cNvPr>
          <p:cNvSpPr/>
          <p:nvPr/>
        </p:nvSpPr>
        <p:spPr>
          <a:xfrm>
            <a:off x="6600472" y="5681621"/>
            <a:ext cx="149198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C31EBDA-63A7-4C22-8971-F1E4CFC88AB3}"/>
              </a:ext>
            </a:extLst>
          </p:cNvPr>
          <p:cNvSpPr/>
          <p:nvPr/>
        </p:nvSpPr>
        <p:spPr>
          <a:xfrm>
            <a:off x="5042372" y="5661729"/>
            <a:ext cx="1522438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9475EC-E439-4DAB-86C0-9D5DC05AE26E}"/>
              </a:ext>
            </a:extLst>
          </p:cNvPr>
          <p:cNvCxnSpPr>
            <a:cxnSpLocks/>
          </p:cNvCxnSpPr>
          <p:nvPr/>
        </p:nvCxnSpPr>
        <p:spPr>
          <a:xfrm>
            <a:off x="6600473" y="4387273"/>
            <a:ext cx="3528" cy="452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29341B7-2E54-41BB-BAA1-855998EF59E8}"/>
              </a:ext>
            </a:extLst>
          </p:cNvPr>
          <p:cNvSpPr txBox="1"/>
          <p:nvPr/>
        </p:nvSpPr>
        <p:spPr>
          <a:xfrm>
            <a:off x="6262204" y="407323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E3D913B8-F073-4776-B1D4-D65A337215AB}"/>
              </a:ext>
            </a:extLst>
          </p:cNvPr>
          <p:cNvCxnSpPr/>
          <p:nvPr/>
        </p:nvCxnSpPr>
        <p:spPr>
          <a:xfrm>
            <a:off x="8187215" y="4382160"/>
            <a:ext cx="3528" cy="452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23A70603-994E-4511-8C8B-110B48D6E81D}"/>
              </a:ext>
            </a:extLst>
          </p:cNvPr>
          <p:cNvSpPr txBox="1"/>
          <p:nvPr/>
        </p:nvSpPr>
        <p:spPr>
          <a:xfrm>
            <a:off x="7848946" y="4068122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04F0F6B-320D-4F13-9B04-888D26DC8A2D}"/>
              </a:ext>
            </a:extLst>
          </p:cNvPr>
          <p:cNvCxnSpPr/>
          <p:nvPr/>
        </p:nvCxnSpPr>
        <p:spPr>
          <a:xfrm>
            <a:off x="9497886" y="4387273"/>
            <a:ext cx="3528" cy="452582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2954511F-228E-4EAC-8575-31028CBEEDA4}"/>
              </a:ext>
            </a:extLst>
          </p:cNvPr>
          <p:cNvSpPr txBox="1"/>
          <p:nvPr/>
        </p:nvSpPr>
        <p:spPr>
          <a:xfrm>
            <a:off x="9162710" y="3759196"/>
            <a:ext cx="673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old</a:t>
            </a:r>
          </a:p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6993298-A96D-492E-890C-A56AC880742C}"/>
              </a:ext>
            </a:extLst>
          </p:cNvPr>
          <p:cNvCxnSpPr/>
          <p:nvPr/>
        </p:nvCxnSpPr>
        <p:spPr>
          <a:xfrm>
            <a:off x="8207538" y="3625880"/>
            <a:ext cx="3528" cy="452582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53B2F9EB-2BA7-4A98-95F5-F974F79E8B5E}"/>
              </a:ext>
            </a:extLst>
          </p:cNvPr>
          <p:cNvSpPr txBox="1"/>
          <p:nvPr/>
        </p:nvSpPr>
        <p:spPr>
          <a:xfrm>
            <a:off x="7895820" y="2960725"/>
            <a:ext cx="63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old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%</a:t>
            </a:r>
            <a:r>
              <a:rPr lang="en-US" dirty="0" err="1">
                <a:solidFill>
                  <a:schemeClr val="accent2"/>
                </a:solidFill>
              </a:rPr>
              <a:t>rsp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073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Call Stack Bookkeeping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 dirty="0"/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A8893EB-0EBF-4C87-9EFE-DD936D134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We need to store (on the stack):</a:t>
            </a:r>
          </a:p>
          <a:p>
            <a:r>
              <a:rPr lang="en-US" dirty="0"/>
              <a:t>The call site to resume execution after call</a:t>
            </a:r>
          </a:p>
          <a:p>
            <a:r>
              <a:rPr lang="en-US" dirty="0"/>
              <a:t>The base pointer to restore the old stack frame after call</a:t>
            </a:r>
          </a:p>
          <a:p>
            <a:pPr marL="0" indent="0">
              <a:buNone/>
            </a:pPr>
            <a:r>
              <a:rPr lang="en-US" b="1" dirty="0"/>
              <a:t>Add bookkeeping space at the </a:t>
            </a:r>
          </a:p>
          <a:p>
            <a:pPr marL="0" indent="0">
              <a:buNone/>
            </a:pPr>
            <a:r>
              <a:rPr lang="en-US" b="1" dirty="0"/>
              <a:t>beginning of the AR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81A9DB-04EA-4A55-8695-3786DBEDEE2C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E60B03-29A6-43CB-9C04-4ACD1F65FDE9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0EFDD0-06C3-4CCA-A5DE-46D186C30465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6847E9-DE21-468E-AF56-65B2467BDFA0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705876-850B-4622-9EED-A132AF143ABD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1029A1-44D4-49E1-A6FA-DAC35F93C10D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C6164D-E6D9-4426-B4B1-6E0DC81F20EE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2F197B-A5AD-4372-BFD5-77BDB05E3513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FC7826-1C18-44AE-ABDB-339E50268A91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DE01B1-0F24-45FF-840B-25EA4F554DBA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6DC5E1-9D8A-4602-AD37-9401AACA3FF6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7B954C-CAB5-4352-982D-EC9D9B91ECD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00D5971-8FB0-4465-B418-D63102F7124F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4A7641-30CF-434C-A49D-2E57900EDDC0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152FF5-0FBD-4975-9370-D33166503A98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F948FF-5B27-4286-9050-1D8ECD8E9327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A5E0B3E-4876-4FB8-80EE-ECA2BF1E8299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C22BA5-1D4F-490B-8819-A9D26F0B4810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A09369-CD29-4A1F-9B60-3890CEB6C665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3426D78-0FB8-4C47-A3F4-B60669F0529C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DED213-3A66-4918-B256-198F5371038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FE8F21-CB3A-491A-B307-E3106370336F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410B984-6CCC-42C0-9B3A-4EFE8911CE2D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1D2BCD-DBF0-4B25-AB07-6845D5B798E3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9A9E284-6F22-40A4-A9C6-78AED131D45D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808753-B992-4D59-8DD9-DA38DA3C271A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7383028-800F-4F3D-A338-244280F10961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ECE8838-9D6A-4416-984E-2407BF5D5A1F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4B9563-A2AC-4826-8CB5-DD47866446ED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0B6205C-AAB7-4D07-893A-2C345B1AA57B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5A8BA1-EFF1-445E-93DB-D3DE3919180A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AA324D-E204-45E2-AE2F-4FFEE5177C05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CC666D5-AF32-4E3B-9F0A-A2B4641887B9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6B829DF-DF61-492A-87A4-115188DD154C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D0B734A-290C-44D8-8A99-F2604DB2170E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A750B4C-B641-4EE2-9BEF-15057AFE7F9E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A6E1118-D3EB-402F-B0FB-B006DE2F3E70}"/>
              </a:ext>
            </a:extLst>
          </p:cNvPr>
          <p:cNvSpPr txBox="1"/>
          <p:nvPr/>
        </p:nvSpPr>
        <p:spPr>
          <a:xfrm>
            <a:off x="1662861" y="520067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88E9B2A-7909-48AC-BFFE-564C48CFFF1A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2DBB45D-95E1-496A-AD60-7F2491CE90A9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FFF415D-00E3-4633-990D-96F8CDB1C15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C74250-BF0D-44BC-977E-5F09E43326F4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3585DA1-F509-449E-A575-469E8490495C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FB95238-2214-4F3F-B8E1-189F2DAFE204}"/>
              </a:ext>
            </a:extLst>
          </p:cNvPr>
          <p:cNvSpPr txBox="1"/>
          <p:nvPr/>
        </p:nvSpPr>
        <p:spPr>
          <a:xfrm>
            <a:off x="2324776" y="52074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599B4E0-1755-4970-9D46-3BDBAC1299E6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848A205-6C6A-4694-85A7-16860389CE48}"/>
              </a:ext>
            </a:extLst>
          </p:cNvPr>
          <p:cNvSpPr txBox="1"/>
          <p:nvPr/>
        </p:nvSpPr>
        <p:spPr>
          <a:xfrm>
            <a:off x="2982146" y="520294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C301B6-B57F-4F8A-B248-2B10266FD7FB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C418FB3-15F6-46C3-8A07-869F04857A26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269BE4D-629B-4654-AC2C-01A9FBD251D8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5FF424F-C486-4B67-8BE6-B61F505FF1F7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C92ACE3-C1D2-4F21-BEFB-72EB0D5E3E04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2525D48-59A9-4262-B5CE-76FC15857A53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98253D5-4541-481F-8E2B-E4EFD1457E67}"/>
              </a:ext>
            </a:extLst>
          </p:cNvPr>
          <p:cNvSpPr/>
          <p:nvPr/>
        </p:nvSpPr>
        <p:spPr>
          <a:xfrm>
            <a:off x="2852846" y="5661729"/>
            <a:ext cx="593347" cy="72418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Malloc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 data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F713DAB-D716-4801-8A76-115FC148F5EA}"/>
              </a:ext>
            </a:extLst>
          </p:cNvPr>
          <p:cNvSpPr/>
          <p:nvPr/>
        </p:nvSpPr>
        <p:spPr>
          <a:xfrm>
            <a:off x="2828826" y="6471970"/>
            <a:ext cx="617367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63C618F-33B5-4455-B2BB-44AF746D04A3}"/>
              </a:ext>
            </a:extLst>
          </p:cNvPr>
          <p:cNvSpPr/>
          <p:nvPr/>
        </p:nvSpPr>
        <p:spPr>
          <a:xfrm>
            <a:off x="6683169" y="5947346"/>
            <a:ext cx="283314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D40DBE4-D088-41B6-8359-D4EC0D9687C6}"/>
              </a:ext>
            </a:extLst>
          </p:cNvPr>
          <p:cNvSpPr/>
          <p:nvPr/>
        </p:nvSpPr>
        <p:spPr>
          <a:xfrm>
            <a:off x="668316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7824B5A-CE17-4D52-AAE6-D900E37562D4}"/>
              </a:ext>
            </a:extLst>
          </p:cNvPr>
          <p:cNvSpPr/>
          <p:nvPr/>
        </p:nvSpPr>
        <p:spPr>
          <a:xfrm>
            <a:off x="3490635" y="6445890"/>
            <a:ext cx="606449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31133F6-622B-4F97-8A0E-E666D0C56BDA}"/>
              </a:ext>
            </a:extLst>
          </p:cNvPr>
          <p:cNvSpPr/>
          <p:nvPr/>
        </p:nvSpPr>
        <p:spPr>
          <a:xfrm>
            <a:off x="3497052" y="5984773"/>
            <a:ext cx="3136832" cy="39664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2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221F7A1-756D-43F1-AFFD-ACA35F0E6558}"/>
              </a:ext>
            </a:extLst>
          </p:cNvPr>
          <p:cNvSpPr/>
          <p:nvPr/>
        </p:nvSpPr>
        <p:spPr>
          <a:xfrm>
            <a:off x="3497052" y="5681621"/>
            <a:ext cx="149198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9475EC-E439-4DAB-86C0-9D5DC05AE26E}"/>
              </a:ext>
            </a:extLst>
          </p:cNvPr>
          <p:cNvCxnSpPr>
            <a:cxnSpLocks/>
          </p:cNvCxnSpPr>
          <p:nvPr/>
        </p:nvCxnSpPr>
        <p:spPr>
          <a:xfrm>
            <a:off x="3491514" y="4387273"/>
            <a:ext cx="3528" cy="452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29341B7-2E54-41BB-BAA1-855998EF59E8}"/>
              </a:ext>
            </a:extLst>
          </p:cNvPr>
          <p:cNvSpPr txBox="1"/>
          <p:nvPr/>
        </p:nvSpPr>
        <p:spPr>
          <a:xfrm>
            <a:off x="3153245" y="4073235"/>
            <a:ext cx="63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rsp</a:t>
            </a:r>
            <a:endParaRPr lang="en-US" dirty="0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E3D913B8-F073-4776-B1D4-D65A337215AB}"/>
              </a:ext>
            </a:extLst>
          </p:cNvPr>
          <p:cNvCxnSpPr/>
          <p:nvPr/>
        </p:nvCxnSpPr>
        <p:spPr>
          <a:xfrm>
            <a:off x="6573100" y="4382160"/>
            <a:ext cx="3528" cy="452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23A70603-994E-4511-8C8B-110B48D6E81D}"/>
              </a:ext>
            </a:extLst>
          </p:cNvPr>
          <p:cNvSpPr txBox="1"/>
          <p:nvPr/>
        </p:nvSpPr>
        <p:spPr>
          <a:xfrm>
            <a:off x="6234831" y="4068122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04F0F6B-320D-4F13-9B04-888D26DC8A2D}"/>
              </a:ext>
            </a:extLst>
          </p:cNvPr>
          <p:cNvCxnSpPr/>
          <p:nvPr/>
        </p:nvCxnSpPr>
        <p:spPr>
          <a:xfrm>
            <a:off x="9497886" y="4387273"/>
            <a:ext cx="3528" cy="452582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2954511F-228E-4EAC-8575-31028CBEEDA4}"/>
              </a:ext>
            </a:extLst>
          </p:cNvPr>
          <p:cNvSpPr txBox="1"/>
          <p:nvPr/>
        </p:nvSpPr>
        <p:spPr>
          <a:xfrm>
            <a:off x="9162710" y="3759196"/>
            <a:ext cx="673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old</a:t>
            </a:r>
          </a:p>
          <a:p>
            <a:r>
              <a:rPr lang="en-US" dirty="0"/>
              <a:t>%</a:t>
            </a:r>
            <a:r>
              <a:rPr lang="en-US" dirty="0" err="1"/>
              <a:t>rbp</a:t>
            </a:r>
            <a:endParaRPr lang="en-US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6993298-A96D-492E-890C-A56AC880742C}"/>
              </a:ext>
            </a:extLst>
          </p:cNvPr>
          <p:cNvCxnSpPr/>
          <p:nvPr/>
        </p:nvCxnSpPr>
        <p:spPr>
          <a:xfrm>
            <a:off x="6569572" y="3625880"/>
            <a:ext cx="3528" cy="452582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53B2F9EB-2BA7-4A98-95F5-F974F79E8B5E}"/>
              </a:ext>
            </a:extLst>
          </p:cNvPr>
          <p:cNvSpPr txBox="1"/>
          <p:nvPr/>
        </p:nvSpPr>
        <p:spPr>
          <a:xfrm>
            <a:off x="6257854" y="2960725"/>
            <a:ext cx="63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old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%</a:t>
            </a:r>
            <a:r>
              <a:rPr lang="en-US" dirty="0" err="1">
                <a:solidFill>
                  <a:schemeClr val="accent2"/>
                </a:solidFill>
              </a:rPr>
              <a:t>rsp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340182C-4476-4621-B103-9AFE41AAEFDD}"/>
              </a:ext>
            </a:extLst>
          </p:cNvPr>
          <p:cNvSpPr/>
          <p:nvPr/>
        </p:nvSpPr>
        <p:spPr>
          <a:xfrm>
            <a:off x="5034490" y="5685574"/>
            <a:ext cx="75675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save BP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E933C22-26EE-46CE-A344-50BB9B61FC13}"/>
              </a:ext>
            </a:extLst>
          </p:cNvPr>
          <p:cNvSpPr/>
          <p:nvPr/>
        </p:nvSpPr>
        <p:spPr>
          <a:xfrm>
            <a:off x="5836252" y="5655541"/>
            <a:ext cx="75675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save IP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CE013F9-BF02-4D13-AAE9-8FEA9BE57772}"/>
              </a:ext>
            </a:extLst>
          </p:cNvPr>
          <p:cNvSpPr/>
          <p:nvPr/>
        </p:nvSpPr>
        <p:spPr>
          <a:xfrm>
            <a:off x="8148181" y="5678416"/>
            <a:ext cx="75675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save BP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28B55B9-B273-4860-A356-78F944A6E9D5}"/>
              </a:ext>
            </a:extLst>
          </p:cNvPr>
          <p:cNvSpPr/>
          <p:nvPr/>
        </p:nvSpPr>
        <p:spPr>
          <a:xfrm>
            <a:off x="8949943" y="5648383"/>
            <a:ext cx="756750" cy="229226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save IP</a:t>
            </a:r>
          </a:p>
        </p:txBody>
      </p:sp>
    </p:spTree>
    <p:extLst>
      <p:ext uri="{BB962C8B-B14F-4D97-AF65-F5344CB8AC3E}">
        <p14:creationId xmlns:p14="http://schemas.microsoft.com/office/powerpoint/2010/main" val="5708095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Solving Stack Frame Complications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 dirty="0"/>
          </a:p>
        </p:txBody>
      </p:sp>
      <p:pic>
        <p:nvPicPr>
          <p:cNvPr id="1026" name="Picture 2" descr="Father’s Day Status: It’s Complicated – Finding a new &quot;normal&quot;">
            <a:extLst>
              <a:ext uri="{FF2B5EF4-FFF2-40B4-BE49-F238E27FC236}">
                <a16:creationId xmlns:a16="http://schemas.microsoft.com/office/drawing/2014/main" id="{59DFE594-FFFF-4833-ADBE-8A25A5177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064" y="3000958"/>
            <a:ext cx="5655236" cy="307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F979B52-70E6-4305-AF90-1205FE4D6F5D}"/>
              </a:ext>
            </a:extLst>
          </p:cNvPr>
          <p:cNvSpPr/>
          <p:nvPr/>
        </p:nvSpPr>
        <p:spPr>
          <a:xfrm>
            <a:off x="586483" y="1220842"/>
            <a:ext cx="6922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Program must manage usage of stack memory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EEEE69-33CD-4A1F-A597-58EECCB37D6C}"/>
              </a:ext>
            </a:extLst>
          </p:cNvPr>
          <p:cNvSpPr/>
          <p:nvPr/>
        </p:nvSpPr>
        <p:spPr>
          <a:xfrm>
            <a:off x="628045" y="1758192"/>
            <a:ext cx="8523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Variable’s address is no longer static: can’t be hard-coded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4E508B-42C3-4C86-8F7C-E04B3806E561}"/>
              </a:ext>
            </a:extLst>
          </p:cNvPr>
          <p:cNvSpPr/>
          <p:nvPr/>
        </p:nvSpPr>
        <p:spPr>
          <a:xfrm>
            <a:off x="586483" y="2303112"/>
            <a:ext cx="4127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Return address is not static</a:t>
            </a:r>
          </a:p>
        </p:txBody>
      </p:sp>
    </p:spTree>
    <p:extLst>
      <p:ext uri="{BB962C8B-B14F-4D97-AF65-F5344CB8AC3E}">
        <p14:creationId xmlns:p14="http://schemas.microsoft.com/office/powerpoint/2010/main" val="110209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2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Activation Records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Solving Stack Frame Complications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3EE2FA-1D69-44DB-93D1-B7744350F5F1}"/>
              </a:ext>
            </a:extLst>
          </p:cNvPr>
          <p:cNvSpPr txBox="1"/>
          <p:nvPr/>
        </p:nvSpPr>
        <p:spPr>
          <a:xfrm>
            <a:off x="720408" y="1911925"/>
            <a:ext cx="37428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%</a:t>
            </a:r>
            <a:r>
              <a:rPr lang="en-US" sz="2600" dirty="0" err="1"/>
              <a:t>rsp</a:t>
            </a:r>
            <a:r>
              <a:rPr lang="en-US" sz="2600" dirty="0"/>
              <a:t> tracks the stack edge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233E83-33E8-4B34-8299-567BC37E82BB}"/>
              </a:ext>
            </a:extLst>
          </p:cNvPr>
          <p:cNvSpPr txBox="1"/>
          <p:nvPr/>
        </p:nvSpPr>
        <p:spPr>
          <a:xfrm>
            <a:off x="586483" y="3422068"/>
            <a:ext cx="51414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%</a:t>
            </a:r>
            <a:r>
              <a:rPr lang="en-US" sz="2600" dirty="0" err="1"/>
              <a:t>rbp</a:t>
            </a:r>
            <a:r>
              <a:rPr lang="en-US" sz="2600" dirty="0"/>
              <a:t> tracks the current frame’s base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3590FE-0224-4C6C-BD1E-FEA3B548E55C}"/>
              </a:ext>
            </a:extLst>
          </p:cNvPr>
          <p:cNvSpPr txBox="1"/>
          <p:nvPr/>
        </p:nvSpPr>
        <p:spPr>
          <a:xfrm>
            <a:off x="637285" y="3954267"/>
            <a:ext cx="747435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Caller’s </a:t>
            </a:r>
            <a:r>
              <a:rPr lang="en-US" sz="2600" dirty="0" err="1"/>
              <a:t>rbp</a:t>
            </a:r>
            <a:r>
              <a:rPr lang="en-US" sz="2600" dirty="0"/>
              <a:t> saved on the stack when we enter a </a:t>
            </a:r>
            <a:r>
              <a:rPr lang="en-US" sz="2600" dirty="0" err="1"/>
              <a:t>callee</a:t>
            </a:r>
            <a:endParaRPr lang="en-US" sz="2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822658-C2B5-40AB-8E8E-9A7F3A91ED00}"/>
              </a:ext>
            </a:extLst>
          </p:cNvPr>
          <p:cNvSpPr txBox="1"/>
          <p:nvPr/>
        </p:nvSpPr>
        <p:spPr>
          <a:xfrm>
            <a:off x="628045" y="4904506"/>
            <a:ext cx="78670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Call instruction saves the return point on top of the stack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3A7AA5-7537-4EC9-9F90-1AA1E0042F41}"/>
              </a:ext>
            </a:extLst>
          </p:cNvPr>
          <p:cNvSpPr txBox="1"/>
          <p:nvPr/>
        </p:nvSpPr>
        <p:spPr>
          <a:xfrm>
            <a:off x="641903" y="5241633"/>
            <a:ext cx="768870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Ret instruction jumps to the address on top of the stack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D0BC8C-C1CE-46BC-8467-A339B32FDE09}"/>
              </a:ext>
            </a:extLst>
          </p:cNvPr>
          <p:cNvSpPr/>
          <p:nvPr/>
        </p:nvSpPr>
        <p:spPr>
          <a:xfrm>
            <a:off x="586483" y="1460984"/>
            <a:ext cx="70620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Program must manage usage of stack memory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B5F9D0-D724-4797-8C08-DF17FDE53BC4}"/>
              </a:ext>
            </a:extLst>
          </p:cNvPr>
          <p:cNvSpPr/>
          <p:nvPr/>
        </p:nvSpPr>
        <p:spPr>
          <a:xfrm>
            <a:off x="628045" y="2875784"/>
            <a:ext cx="8709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Variable’s address is no longer static: can’t be hard-coded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1775C4-CFB6-405A-9BF2-36163BDB070C}"/>
              </a:ext>
            </a:extLst>
          </p:cNvPr>
          <p:cNvSpPr/>
          <p:nvPr/>
        </p:nvSpPr>
        <p:spPr>
          <a:xfrm>
            <a:off x="586483" y="4381286"/>
            <a:ext cx="42176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Return address is not static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0417E4-141A-438E-96C7-375683DD56A9}"/>
              </a:ext>
            </a:extLst>
          </p:cNvPr>
          <p:cNvSpPr txBox="1"/>
          <p:nvPr/>
        </p:nvSpPr>
        <p:spPr>
          <a:xfrm>
            <a:off x="8748881" y="3429000"/>
            <a:ext cx="1783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</a:rPr>
              <a:t>allows restore of</a:t>
            </a:r>
          </a:p>
          <a:p>
            <a:r>
              <a:rPr lang="en-US" b="1" i="1" dirty="0">
                <a:solidFill>
                  <a:schemeClr val="accent2"/>
                </a:solidFill>
              </a:rPr>
              <a:t>data context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128E46-4857-417C-9987-C87CA244504E}"/>
              </a:ext>
            </a:extLst>
          </p:cNvPr>
          <p:cNvSpPr txBox="1"/>
          <p:nvPr/>
        </p:nvSpPr>
        <p:spPr>
          <a:xfrm>
            <a:off x="8696960" y="4393604"/>
            <a:ext cx="1783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</a:rPr>
              <a:t>allows restore of</a:t>
            </a:r>
          </a:p>
          <a:p>
            <a:r>
              <a:rPr lang="en-US" b="1" i="1" dirty="0">
                <a:solidFill>
                  <a:schemeClr val="accent2"/>
                </a:solidFill>
              </a:rPr>
              <a:t>control context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970F86A-F0BC-45BB-96DC-286AE9058CB8}"/>
              </a:ext>
            </a:extLst>
          </p:cNvPr>
          <p:cNvSpPr/>
          <p:nvPr/>
        </p:nvSpPr>
        <p:spPr>
          <a:xfrm>
            <a:off x="8163560" y="3937000"/>
            <a:ext cx="533400" cy="241774"/>
          </a:xfrm>
          <a:custGeom>
            <a:avLst/>
            <a:gdLst>
              <a:gd name="connsiteX0" fmla="*/ 533400 w 533400"/>
              <a:gd name="connsiteY0" fmla="*/ 0 h 241774"/>
              <a:gd name="connsiteX1" fmla="*/ 294640 w 533400"/>
              <a:gd name="connsiteY1" fmla="*/ 208280 h 241774"/>
              <a:gd name="connsiteX2" fmla="*/ 0 w 533400"/>
              <a:gd name="connsiteY2" fmla="*/ 238760 h 24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3400" h="241774">
                <a:moveTo>
                  <a:pt x="533400" y="0"/>
                </a:moveTo>
                <a:cubicBezTo>
                  <a:pt x="458470" y="84243"/>
                  <a:pt x="383540" y="168487"/>
                  <a:pt x="294640" y="208280"/>
                </a:cubicBezTo>
                <a:cubicBezTo>
                  <a:pt x="205740" y="248073"/>
                  <a:pt x="102870" y="243416"/>
                  <a:pt x="0" y="238760"/>
                </a:cubicBez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7FD85DC-5869-405A-9FC7-71122A4E3F41}"/>
              </a:ext>
            </a:extLst>
          </p:cNvPr>
          <p:cNvSpPr/>
          <p:nvPr/>
        </p:nvSpPr>
        <p:spPr>
          <a:xfrm rot="20376644">
            <a:off x="8310697" y="5146675"/>
            <a:ext cx="533400" cy="241774"/>
          </a:xfrm>
          <a:custGeom>
            <a:avLst/>
            <a:gdLst>
              <a:gd name="connsiteX0" fmla="*/ 533400 w 533400"/>
              <a:gd name="connsiteY0" fmla="*/ 0 h 241774"/>
              <a:gd name="connsiteX1" fmla="*/ 294640 w 533400"/>
              <a:gd name="connsiteY1" fmla="*/ 208280 h 241774"/>
              <a:gd name="connsiteX2" fmla="*/ 0 w 533400"/>
              <a:gd name="connsiteY2" fmla="*/ 238760 h 24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3400" h="241774">
                <a:moveTo>
                  <a:pt x="533400" y="0"/>
                </a:moveTo>
                <a:cubicBezTo>
                  <a:pt x="458470" y="84243"/>
                  <a:pt x="383540" y="168487"/>
                  <a:pt x="294640" y="208280"/>
                </a:cubicBezTo>
                <a:cubicBezTo>
                  <a:pt x="205740" y="248073"/>
                  <a:pt x="102870" y="243416"/>
                  <a:pt x="0" y="238760"/>
                </a:cubicBez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883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  <p:bldP spid="12" grpId="0"/>
      <p:bldP spid="9" grpId="0"/>
      <p:bldP spid="14" grpId="0"/>
      <p:bldP spid="13" grpId="0" animBg="1"/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Putting it all together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 dirty="0"/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139F5043-9EE0-4166-842B-49EDA8BF1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Let’s show how stack frames are maintained in code</a:t>
            </a:r>
          </a:p>
          <a:p>
            <a:r>
              <a:rPr lang="en-US" dirty="0"/>
              <a:t>Save caller context as bookkeeping values</a:t>
            </a:r>
          </a:p>
          <a:p>
            <a:r>
              <a:rPr lang="en-US" dirty="0"/>
              <a:t>Set up </a:t>
            </a:r>
            <a:r>
              <a:rPr lang="en-US" dirty="0" err="1"/>
              <a:t>callee</a:t>
            </a:r>
            <a:r>
              <a:rPr lang="en-US" dirty="0"/>
              <a:t> frame</a:t>
            </a:r>
          </a:p>
          <a:p>
            <a:r>
              <a:rPr lang="en-US" dirty="0"/>
              <a:t>Address locals relative to the frame</a:t>
            </a:r>
          </a:p>
          <a:p>
            <a:r>
              <a:rPr lang="en-US" dirty="0"/>
              <a:t>Break down the </a:t>
            </a:r>
            <a:r>
              <a:rPr lang="en-US" dirty="0" err="1"/>
              <a:t>callee</a:t>
            </a:r>
            <a:r>
              <a:rPr lang="en-US" dirty="0"/>
              <a:t> frame</a:t>
            </a:r>
          </a:p>
          <a:p>
            <a:r>
              <a:rPr lang="en-US" dirty="0"/>
              <a:t>Restore caller context from bookkeeping values</a:t>
            </a:r>
          </a:p>
        </p:txBody>
      </p:sp>
    </p:spTree>
    <p:extLst>
      <p:ext uri="{BB962C8B-B14F-4D97-AF65-F5344CB8AC3E}">
        <p14:creationId xmlns:p14="http://schemas.microsoft.com/office/powerpoint/2010/main" val="5376372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Putting it all together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 dirty="0"/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139F5043-9EE0-4166-842B-49EDA8BF1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Two new instructions will be convenient to add</a:t>
            </a:r>
            <a:endParaRPr lang="en-US" dirty="0"/>
          </a:p>
          <a:p>
            <a:r>
              <a:rPr lang="en-US" sz="2600" dirty="0" err="1"/>
              <a:t>Pushq</a:t>
            </a:r>
            <a:r>
              <a:rPr lang="en-US" sz="2600" dirty="0"/>
              <a:t> &lt;op1&gt; - decrements %</a:t>
            </a:r>
            <a:r>
              <a:rPr lang="en-US" sz="2600" dirty="0" err="1"/>
              <a:t>rsp</a:t>
            </a:r>
            <a:r>
              <a:rPr lang="en-US" sz="2600" dirty="0"/>
              <a:t> by 8, and stores op1 at (%</a:t>
            </a:r>
            <a:r>
              <a:rPr lang="en-US" sz="2600" dirty="0" err="1"/>
              <a:t>rsp</a:t>
            </a:r>
            <a:r>
              <a:rPr lang="en-US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2806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Putting it all together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 dirty="0"/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139F5043-9EE0-4166-842B-49EDA8BF1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9" y="1435663"/>
            <a:ext cx="89257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Two new instructions will be convenient to add</a:t>
            </a:r>
            <a:endParaRPr lang="en-US" dirty="0"/>
          </a:p>
          <a:p>
            <a:r>
              <a:rPr lang="en-US" sz="2600" dirty="0" err="1"/>
              <a:t>Pushq</a:t>
            </a:r>
            <a:r>
              <a:rPr lang="en-US" sz="2600" dirty="0"/>
              <a:t> &lt;op1&gt; - decrements %</a:t>
            </a:r>
            <a:r>
              <a:rPr lang="en-US" sz="2600" dirty="0" err="1"/>
              <a:t>rsp</a:t>
            </a:r>
            <a:r>
              <a:rPr lang="en-US" sz="2600" dirty="0"/>
              <a:t> by 8, and stores op1 at (%</a:t>
            </a:r>
            <a:r>
              <a:rPr lang="en-US" sz="2600" dirty="0" err="1"/>
              <a:t>rsp</a:t>
            </a:r>
            <a:r>
              <a:rPr lang="en-US" sz="2600" dirty="0"/>
              <a:t>)</a:t>
            </a:r>
          </a:p>
          <a:p>
            <a:r>
              <a:rPr lang="en-US" sz="2600" dirty="0" err="1"/>
              <a:t>Popq</a:t>
            </a:r>
            <a:r>
              <a:rPr lang="en-US" sz="2600" dirty="0"/>
              <a:t> &lt;op1&gt; - retrieves the value at %</a:t>
            </a:r>
            <a:r>
              <a:rPr lang="en-US" sz="2600" dirty="0" err="1"/>
              <a:t>rsp</a:t>
            </a:r>
            <a:r>
              <a:rPr lang="en-US" sz="2600" dirty="0"/>
              <a:t>, increments %</a:t>
            </a:r>
            <a:r>
              <a:rPr lang="en-US" sz="2600" dirty="0" err="1"/>
              <a:t>rsp</a:t>
            </a:r>
            <a:r>
              <a:rPr lang="en-US" sz="2600" dirty="0"/>
              <a:t> by 8</a:t>
            </a:r>
          </a:p>
        </p:txBody>
      </p:sp>
    </p:spTree>
    <p:extLst>
      <p:ext uri="{BB962C8B-B14F-4D97-AF65-F5344CB8AC3E}">
        <p14:creationId xmlns:p14="http://schemas.microsoft.com/office/powerpoint/2010/main" val="13762508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Where we left off…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0334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34</a:t>
            </a:fld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5CE81F4-8CA8-47D7-B162-C2A42FA19327}"/>
              </a:ext>
            </a:extLst>
          </p:cNvPr>
          <p:cNvSpPr/>
          <p:nvPr/>
        </p:nvSpPr>
        <p:spPr>
          <a:xfrm>
            <a:off x="3545654" y="5131065"/>
            <a:ext cx="77178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24819D0-8E15-4BED-9D37-9AAA1839B832}"/>
              </a:ext>
            </a:extLst>
          </p:cNvPr>
          <p:cNvSpPr/>
          <p:nvPr/>
        </p:nvSpPr>
        <p:spPr>
          <a:xfrm>
            <a:off x="153394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1310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1310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1310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1310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1310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2631901-B586-4CE2-903D-D857EEBD4DB2}"/>
              </a:ext>
            </a:extLst>
          </p:cNvPr>
          <p:cNvSpPr/>
          <p:nvPr/>
        </p:nvSpPr>
        <p:spPr>
          <a:xfrm>
            <a:off x="161449" y="6077598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1D54B35-0F8B-4260-9F1F-8FFA61D8E659}"/>
              </a:ext>
            </a:extLst>
          </p:cNvPr>
          <p:cNvSpPr/>
          <p:nvPr/>
        </p:nvSpPr>
        <p:spPr>
          <a:xfrm>
            <a:off x="1521308" y="6058020"/>
            <a:ext cx="616964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056CE555-4EB3-4A0D-821A-74DB6B0B5559}"/>
              </a:ext>
            </a:extLst>
          </p:cNvPr>
          <p:cNvSpPr/>
          <p:nvPr/>
        </p:nvSpPr>
        <p:spPr>
          <a:xfrm>
            <a:off x="1511108" y="5709099"/>
            <a:ext cx="587649" cy="288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globals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9F5645B-797E-4975-805E-E00B4325106F}"/>
              </a:ext>
            </a:extLst>
          </p:cNvPr>
          <p:cNvSpPr/>
          <p:nvPr/>
        </p:nvSpPr>
        <p:spPr>
          <a:xfrm>
            <a:off x="817584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E9600946-FC6F-4579-AEAA-08445BB56ACD}"/>
              </a:ext>
            </a:extLst>
          </p:cNvPr>
          <p:cNvSpPr/>
          <p:nvPr/>
        </p:nvSpPr>
        <p:spPr>
          <a:xfrm>
            <a:off x="1481778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1188723A-F8EE-4737-B6CC-05E442F73658}"/>
              </a:ext>
            </a:extLst>
          </p:cNvPr>
          <p:cNvSpPr/>
          <p:nvPr/>
        </p:nvSpPr>
        <p:spPr>
          <a:xfrm>
            <a:off x="2143692" y="5131065"/>
            <a:ext cx="72574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A26E2CE4-7DA5-494A-88E1-EE4014DEBB99}"/>
              </a:ext>
            </a:extLst>
          </p:cNvPr>
          <p:cNvSpPr/>
          <p:nvPr/>
        </p:nvSpPr>
        <p:spPr>
          <a:xfrm>
            <a:off x="2879155" y="5131065"/>
            <a:ext cx="66211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1310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1310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26DCBAD6-8B6B-4E04-B2DF-721F9FFDC810}"/>
              </a:ext>
            </a:extLst>
          </p:cNvPr>
          <p:cNvSpPr/>
          <p:nvPr/>
        </p:nvSpPr>
        <p:spPr>
          <a:xfrm>
            <a:off x="2186097" y="5481512"/>
            <a:ext cx="645963" cy="5165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Malloc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147B8EB2-0B02-41F8-96F2-33E32E3074C1}"/>
                  </a:ext>
                </a:extLst>
              </p:cNvPr>
              <p:cNvSpPr/>
              <p:nvPr/>
            </p:nvSpPr>
            <p:spPr>
              <a:xfrm>
                <a:off x="2162076" y="6057968"/>
                <a:ext cx="712439" cy="267767"/>
              </a:xfrm>
              <a:prstGeom prst="rect">
                <a:avLst/>
              </a:prstGeom>
              <a:noFill/>
              <a:ln>
                <a:prstDash val="sys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18288" tIns="0" rIns="0" bIns="0" rtlCol="0" anchor="t"/>
              <a:lstStyle/>
              <a:p>
                <a:r>
                  <a:rPr lang="en-US" dirty="0"/>
                  <a:t>heap </a:t>
                </a:r>
                <a14:m>
                  <m:oMath xmlns:m="http://schemas.openxmlformats.org/officeDocument/2006/math">
                    <m:r>
                      <a:rPr lang="en-US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200" b="1" dirty="0"/>
              </a:p>
            </p:txBody>
          </p:sp>
        </mc:Choice>
        <mc:Fallback xmlns:p14="http://schemas.microsoft.com/office/powerpoint/2010/main" xmlns:a16="http://schemas.microsoft.com/office/drawing/2014/main" xmlns=""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147B8EB2-0B02-41F8-96F2-33E32E3074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076" y="6057968"/>
                <a:ext cx="712439" cy="267767"/>
              </a:xfrm>
              <a:prstGeom prst="rect">
                <a:avLst/>
              </a:prstGeom>
              <a:blipFill>
                <a:blip r:embed="rId3"/>
                <a:stretch>
                  <a:fillRect l="-16807" t="-26087" b="-50000"/>
                </a:stretch>
              </a:blipFill>
              <a:ln>
                <a:prstDash val="sys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57450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54377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39D82AE-44EF-4B17-940F-7D0FF72C1420}"/>
              </a:ext>
            </a:extLst>
          </p:cNvPr>
          <p:cNvSpPr/>
          <p:nvPr/>
        </p:nvSpPr>
        <p:spPr>
          <a:xfrm>
            <a:off x="6417450" y="6057968"/>
            <a:ext cx="2744102" cy="26122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4AB067EF-0505-4E56-BB5F-65AB63B7CA2A}"/>
              </a:ext>
            </a:extLst>
          </p:cNvPr>
          <p:cNvSpPr/>
          <p:nvPr/>
        </p:nvSpPr>
        <p:spPr>
          <a:xfrm>
            <a:off x="1500843" y="5472738"/>
            <a:ext cx="616964" cy="201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int g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BE0D79E8-C8E1-4650-A06C-4C6A8A087ECA}"/>
              </a:ext>
            </a:extLst>
          </p:cNvPr>
          <p:cNvSpPr/>
          <p:nvPr/>
        </p:nvSpPr>
        <p:spPr>
          <a:xfrm>
            <a:off x="161449" y="5714186"/>
            <a:ext cx="1322551" cy="27653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x64 instructions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F6FAA18-2359-4A09-9246-8739ACE79F45}"/>
              </a:ext>
            </a:extLst>
          </p:cNvPr>
          <p:cNvSpPr/>
          <p:nvPr/>
        </p:nvSpPr>
        <p:spPr>
          <a:xfrm>
            <a:off x="177907" y="5464040"/>
            <a:ext cx="597684" cy="19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foo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7103821F-2201-431B-B5BF-4423A0951768}"/>
              </a:ext>
            </a:extLst>
          </p:cNvPr>
          <p:cNvSpPr/>
          <p:nvPr/>
        </p:nvSpPr>
        <p:spPr>
          <a:xfrm>
            <a:off x="845646" y="5468410"/>
            <a:ext cx="618815" cy="1937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B536E1-FAF0-4ABD-A6F5-956CE5B53CD9}"/>
              </a:ext>
            </a:extLst>
          </p:cNvPr>
          <p:cNvSpPr txBox="1"/>
          <p:nvPr/>
        </p:nvSpPr>
        <p:spPr>
          <a:xfrm>
            <a:off x="1029405" y="1747667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54306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54377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54400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DBD289B2-244B-466C-9B00-063618CE7DB4}"/>
              </a:ext>
            </a:extLst>
          </p:cNvPr>
          <p:cNvSpPr/>
          <p:nvPr/>
        </p:nvSpPr>
        <p:spPr>
          <a:xfrm>
            <a:off x="7774237" y="5437766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B00E0DE-BC79-45E5-90B1-670F7A0EB60A}"/>
              </a:ext>
            </a:extLst>
          </p:cNvPr>
          <p:cNvGrpSpPr/>
          <p:nvPr/>
        </p:nvGrpSpPr>
        <p:grpSpPr>
          <a:xfrm>
            <a:off x="145180" y="4933535"/>
            <a:ext cx="607270" cy="200055"/>
            <a:chOff x="6410975" y="4940563"/>
            <a:chExt cx="607270" cy="200055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3E302AA-C867-43C6-8920-78E35B2DA19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0x0020</a:t>
              </a:r>
            </a:p>
          </p:txBody>
        </p: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7066F87-70D5-4CC4-93A3-F35D46B42D2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C0FE763A-AEE3-4F19-BB5E-19E864F2F3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8D3D205C-E943-45AE-8573-7CCAFE269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BD9C025-5C0A-4529-89B2-8317F8FB75E9}"/>
              </a:ext>
            </a:extLst>
          </p:cNvPr>
          <p:cNvGrpSpPr/>
          <p:nvPr/>
        </p:nvGrpSpPr>
        <p:grpSpPr>
          <a:xfrm>
            <a:off x="809555" y="4933535"/>
            <a:ext cx="607270" cy="200055"/>
            <a:chOff x="6410975" y="4940563"/>
            <a:chExt cx="607270" cy="200055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05B645C-238D-4BDE-89F2-4BB532FB9E4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0x0068</a:t>
              </a:r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16071F94-A572-4BAD-9C6E-AA36CF5E06C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AC730473-328A-405F-936B-17F748BDF4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71006B9E-97C3-40B0-9B54-8AFA3161C5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E14519A-D8F5-4AD3-84E6-75C738C635DC}"/>
              </a:ext>
            </a:extLst>
          </p:cNvPr>
          <p:cNvGrpSpPr/>
          <p:nvPr/>
        </p:nvGrpSpPr>
        <p:grpSpPr>
          <a:xfrm>
            <a:off x="1473929" y="4933533"/>
            <a:ext cx="607270" cy="200055"/>
            <a:chOff x="6410975" y="4940563"/>
            <a:chExt cx="607270" cy="200055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B849EC5-3F24-4487-B3AB-0FFEBF46B7AF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0x0090</a:t>
              </a:r>
            </a:p>
          </p:txBody>
        </p: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EE63A91B-41E6-429A-88FB-9D3A5B24200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7CDC2F0D-6E35-4F5F-B386-38B7A78E41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0246D03B-473D-4CF8-A8A2-303258C3AD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DEBE4D4-1E4B-4583-BFAD-DD9BA98FECCF}"/>
              </a:ext>
            </a:extLst>
          </p:cNvPr>
          <p:cNvGrpSpPr/>
          <p:nvPr/>
        </p:nvGrpSpPr>
        <p:grpSpPr>
          <a:xfrm>
            <a:off x="2135923" y="4933531"/>
            <a:ext cx="607270" cy="200055"/>
            <a:chOff x="6410975" y="4940563"/>
            <a:chExt cx="607270" cy="200055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400A59DC-FB38-4DD4-82D8-77A0D9B9281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0x0098</a:t>
              </a:r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ED5FABC4-8CEE-4BEB-84AB-168F6E0C5D9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C659E52D-346A-4512-8770-2DCCB1083F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CBDCABC3-A2E4-4B42-954F-0C019134A8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A89A94DC-2479-4298-BA8C-3E5848BE0E32}"/>
              </a:ext>
            </a:extLst>
          </p:cNvPr>
          <p:cNvGrpSpPr/>
          <p:nvPr/>
        </p:nvGrpSpPr>
        <p:grpSpPr>
          <a:xfrm>
            <a:off x="2869355" y="4933527"/>
            <a:ext cx="607270" cy="200055"/>
            <a:chOff x="6410975" y="4940563"/>
            <a:chExt cx="607270" cy="200055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FA081E9-E66F-4A23-9217-B658CBEE328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7F5B314-7189-466E-8574-EFF88FE05F5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494E2942-3B23-43BD-81D4-6A9F4B21D4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4A78C54-8938-49BE-80DC-720E3B3AD4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5D209FE2-B10A-49EA-8BA5-5EB5F329A7E3}"/>
              </a:ext>
            </a:extLst>
          </p:cNvPr>
          <p:cNvGrpSpPr/>
          <p:nvPr/>
        </p:nvGrpSpPr>
        <p:grpSpPr>
          <a:xfrm>
            <a:off x="3536111" y="4933525"/>
            <a:ext cx="607270" cy="200055"/>
            <a:chOff x="6410975" y="4940563"/>
            <a:chExt cx="607270" cy="200055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D9F7B29B-F229-4943-803F-A30071252FD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0BD43C07-82E3-4B9E-8AE8-EAA0B4E9AC7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6BF67428-6624-47EE-ABF5-4DFF62FB55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F75F53C8-C8A3-41A7-9D3F-1BDA731CBF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49335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49359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49359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49335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49359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49335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49335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49335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5" name="Rectangle 344">
            <a:extLst>
              <a:ext uri="{FF2B5EF4-FFF2-40B4-BE49-F238E27FC236}">
                <a16:creationId xmlns:a16="http://schemas.microsoft.com/office/drawing/2014/main" id="{94E070FC-B835-4D9D-AB00-1A7A6790CAF8}"/>
              </a:ext>
            </a:extLst>
          </p:cNvPr>
          <p:cNvSpPr/>
          <p:nvPr/>
        </p:nvSpPr>
        <p:spPr>
          <a:xfrm>
            <a:off x="2899266" y="6060790"/>
            <a:ext cx="3491149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2759CF-42B3-4211-B49C-C60B1F4B814B}"/>
              </a:ext>
            </a:extLst>
          </p:cNvPr>
          <p:cNvSpPr txBox="1"/>
          <p:nvPr/>
        </p:nvSpPr>
        <p:spPr>
          <a:xfrm>
            <a:off x="6169922" y="42636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3600A3C9-A702-45BC-A2ED-A9AD1537686E}"/>
              </a:ext>
            </a:extLst>
          </p:cNvPr>
          <p:cNvSpPr txBox="1"/>
          <p:nvPr/>
        </p:nvSpPr>
        <p:spPr>
          <a:xfrm>
            <a:off x="8905134" y="42778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88203FC4-4134-4970-AA60-F58EE0BA7554}"/>
              </a:ext>
            </a:extLst>
          </p:cNvPr>
          <p:cNvSpPr txBox="1"/>
          <p:nvPr/>
        </p:nvSpPr>
        <p:spPr>
          <a:xfrm>
            <a:off x="6146578" y="4528675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EB24D68B-6481-4A26-B67F-1CA348CE70CE}"/>
              </a:ext>
            </a:extLst>
          </p:cNvPr>
          <p:cNvSpPr txBox="1"/>
          <p:nvPr/>
        </p:nvSpPr>
        <p:spPr>
          <a:xfrm>
            <a:off x="8874337" y="4540212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</a:p>
        </p:txBody>
      </p:sp>
      <p:sp>
        <p:nvSpPr>
          <p:cNvPr id="349" name="Arrow: Down 348">
            <a:extLst>
              <a:ext uri="{FF2B5EF4-FFF2-40B4-BE49-F238E27FC236}">
                <a16:creationId xmlns:a16="http://schemas.microsoft.com/office/drawing/2014/main" id="{AD79340C-AA50-42C7-A912-CB462FCB66D4}"/>
              </a:ext>
            </a:extLst>
          </p:cNvPr>
          <p:cNvSpPr/>
          <p:nvPr/>
        </p:nvSpPr>
        <p:spPr>
          <a:xfrm>
            <a:off x="9078552" y="47810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Arrow: Down 349">
            <a:extLst>
              <a:ext uri="{FF2B5EF4-FFF2-40B4-BE49-F238E27FC236}">
                <a16:creationId xmlns:a16="http://schemas.microsoft.com/office/drawing/2014/main" id="{3ACB88F8-5A4F-4F83-8B5F-4182A4D0406D}"/>
              </a:ext>
            </a:extLst>
          </p:cNvPr>
          <p:cNvSpPr/>
          <p:nvPr/>
        </p:nvSpPr>
        <p:spPr>
          <a:xfrm>
            <a:off x="6344055" y="4737473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2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00052 -0.04213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Where we left off…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0334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35</a:t>
            </a:fld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5CE81F4-8CA8-47D7-B162-C2A42FA19327}"/>
              </a:ext>
            </a:extLst>
          </p:cNvPr>
          <p:cNvSpPr/>
          <p:nvPr/>
        </p:nvSpPr>
        <p:spPr>
          <a:xfrm>
            <a:off x="3545654" y="5131065"/>
            <a:ext cx="77178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24819D0-8E15-4BED-9D37-9AAA1839B832}"/>
              </a:ext>
            </a:extLst>
          </p:cNvPr>
          <p:cNvSpPr/>
          <p:nvPr/>
        </p:nvSpPr>
        <p:spPr>
          <a:xfrm>
            <a:off x="153394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1310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1310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1310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1310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1310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2631901-B586-4CE2-903D-D857EEBD4DB2}"/>
              </a:ext>
            </a:extLst>
          </p:cNvPr>
          <p:cNvSpPr/>
          <p:nvPr/>
        </p:nvSpPr>
        <p:spPr>
          <a:xfrm>
            <a:off x="161449" y="6077598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1D54B35-0F8B-4260-9F1F-8FFA61D8E659}"/>
              </a:ext>
            </a:extLst>
          </p:cNvPr>
          <p:cNvSpPr/>
          <p:nvPr/>
        </p:nvSpPr>
        <p:spPr>
          <a:xfrm>
            <a:off x="1521308" y="6058020"/>
            <a:ext cx="616964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056CE555-4EB3-4A0D-821A-74DB6B0B5559}"/>
              </a:ext>
            </a:extLst>
          </p:cNvPr>
          <p:cNvSpPr/>
          <p:nvPr/>
        </p:nvSpPr>
        <p:spPr>
          <a:xfrm>
            <a:off x="1511108" y="5709099"/>
            <a:ext cx="587649" cy="288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globals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9F5645B-797E-4975-805E-E00B4325106F}"/>
              </a:ext>
            </a:extLst>
          </p:cNvPr>
          <p:cNvSpPr/>
          <p:nvPr/>
        </p:nvSpPr>
        <p:spPr>
          <a:xfrm>
            <a:off x="817584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E9600946-FC6F-4579-AEAA-08445BB56ACD}"/>
              </a:ext>
            </a:extLst>
          </p:cNvPr>
          <p:cNvSpPr/>
          <p:nvPr/>
        </p:nvSpPr>
        <p:spPr>
          <a:xfrm>
            <a:off x="1481778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1188723A-F8EE-4737-B6CC-05E442F73658}"/>
              </a:ext>
            </a:extLst>
          </p:cNvPr>
          <p:cNvSpPr/>
          <p:nvPr/>
        </p:nvSpPr>
        <p:spPr>
          <a:xfrm>
            <a:off x="2143692" y="5131065"/>
            <a:ext cx="72574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A26E2CE4-7DA5-494A-88E1-EE4014DEBB99}"/>
              </a:ext>
            </a:extLst>
          </p:cNvPr>
          <p:cNvSpPr/>
          <p:nvPr/>
        </p:nvSpPr>
        <p:spPr>
          <a:xfrm>
            <a:off x="2879155" y="5131065"/>
            <a:ext cx="66211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1310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1310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26DCBAD6-8B6B-4E04-B2DF-721F9FFDC810}"/>
              </a:ext>
            </a:extLst>
          </p:cNvPr>
          <p:cNvSpPr/>
          <p:nvPr/>
        </p:nvSpPr>
        <p:spPr>
          <a:xfrm>
            <a:off x="2186097" y="5481512"/>
            <a:ext cx="645963" cy="5165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Malloc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147B8EB2-0B02-41F8-96F2-33E32E3074C1}"/>
                  </a:ext>
                </a:extLst>
              </p:cNvPr>
              <p:cNvSpPr/>
              <p:nvPr/>
            </p:nvSpPr>
            <p:spPr>
              <a:xfrm>
                <a:off x="2162076" y="6057968"/>
                <a:ext cx="712439" cy="267767"/>
              </a:xfrm>
              <a:prstGeom prst="rect">
                <a:avLst/>
              </a:prstGeom>
              <a:noFill/>
              <a:ln>
                <a:prstDash val="sys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18288" tIns="0" rIns="0" bIns="0" rtlCol="0" anchor="t"/>
              <a:lstStyle/>
              <a:p>
                <a:r>
                  <a:rPr lang="en-US" dirty="0"/>
                  <a:t>heap </a:t>
                </a:r>
                <a14:m>
                  <m:oMath xmlns:m="http://schemas.openxmlformats.org/officeDocument/2006/math">
                    <m:r>
                      <a:rPr lang="en-US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200" b="1" dirty="0"/>
              </a:p>
            </p:txBody>
          </p:sp>
        </mc:Choice>
        <mc:Fallback xmlns:p14="http://schemas.microsoft.com/office/powerpoint/2010/main" xmlns:a16="http://schemas.microsoft.com/office/drawing/2014/main" xmlns=""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147B8EB2-0B02-41F8-96F2-33E32E3074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076" y="6057968"/>
                <a:ext cx="712439" cy="267767"/>
              </a:xfrm>
              <a:prstGeom prst="rect">
                <a:avLst/>
              </a:prstGeom>
              <a:blipFill>
                <a:blip r:embed="rId3"/>
                <a:stretch>
                  <a:fillRect l="-16807" t="-26087" b="-50000"/>
                </a:stretch>
              </a:blipFill>
              <a:ln>
                <a:prstDash val="sys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57450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54377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39D82AE-44EF-4B17-940F-7D0FF72C1420}"/>
              </a:ext>
            </a:extLst>
          </p:cNvPr>
          <p:cNvSpPr/>
          <p:nvPr/>
        </p:nvSpPr>
        <p:spPr>
          <a:xfrm>
            <a:off x="6417450" y="6057968"/>
            <a:ext cx="2744102" cy="26122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4AB067EF-0505-4E56-BB5F-65AB63B7CA2A}"/>
              </a:ext>
            </a:extLst>
          </p:cNvPr>
          <p:cNvSpPr/>
          <p:nvPr/>
        </p:nvSpPr>
        <p:spPr>
          <a:xfrm>
            <a:off x="1500843" y="5472738"/>
            <a:ext cx="616964" cy="201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int g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BE0D79E8-C8E1-4650-A06C-4C6A8A087ECA}"/>
              </a:ext>
            </a:extLst>
          </p:cNvPr>
          <p:cNvSpPr/>
          <p:nvPr/>
        </p:nvSpPr>
        <p:spPr>
          <a:xfrm>
            <a:off x="161449" y="5714186"/>
            <a:ext cx="1322551" cy="27653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x64 instructions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F6FAA18-2359-4A09-9246-8739ACE79F45}"/>
              </a:ext>
            </a:extLst>
          </p:cNvPr>
          <p:cNvSpPr/>
          <p:nvPr/>
        </p:nvSpPr>
        <p:spPr>
          <a:xfrm>
            <a:off x="177907" y="5464040"/>
            <a:ext cx="597684" cy="19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foo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7103821F-2201-431B-B5BF-4423A0951768}"/>
              </a:ext>
            </a:extLst>
          </p:cNvPr>
          <p:cNvSpPr/>
          <p:nvPr/>
        </p:nvSpPr>
        <p:spPr>
          <a:xfrm>
            <a:off x="845646" y="5468410"/>
            <a:ext cx="618815" cy="1937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bar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B536E1-FAF0-4ABD-A6F5-956CE5B53CD9}"/>
              </a:ext>
            </a:extLst>
          </p:cNvPr>
          <p:cNvSpPr txBox="1"/>
          <p:nvPr/>
        </p:nvSpPr>
        <p:spPr>
          <a:xfrm>
            <a:off x="1029405" y="1747667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54306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54377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54400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B00E0DE-BC79-45E5-90B1-670F7A0EB60A}"/>
              </a:ext>
            </a:extLst>
          </p:cNvPr>
          <p:cNvGrpSpPr/>
          <p:nvPr/>
        </p:nvGrpSpPr>
        <p:grpSpPr>
          <a:xfrm>
            <a:off x="145180" y="4933535"/>
            <a:ext cx="607270" cy="200055"/>
            <a:chOff x="6410975" y="4940563"/>
            <a:chExt cx="607270" cy="200055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3E302AA-C867-43C6-8920-78E35B2DA19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0x0020</a:t>
              </a:r>
            </a:p>
          </p:txBody>
        </p: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7066F87-70D5-4CC4-93A3-F35D46B42D2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C0FE763A-AEE3-4F19-BB5E-19E864F2F3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8D3D205C-E943-45AE-8573-7CCAFE269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BD9C025-5C0A-4529-89B2-8317F8FB75E9}"/>
              </a:ext>
            </a:extLst>
          </p:cNvPr>
          <p:cNvGrpSpPr/>
          <p:nvPr/>
        </p:nvGrpSpPr>
        <p:grpSpPr>
          <a:xfrm>
            <a:off x="809555" y="4933535"/>
            <a:ext cx="607270" cy="200055"/>
            <a:chOff x="6410975" y="4940563"/>
            <a:chExt cx="607270" cy="200055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05B645C-238D-4BDE-89F2-4BB532FB9E4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0x0068</a:t>
              </a:r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16071F94-A572-4BAD-9C6E-AA36CF5E06C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AC730473-328A-405F-936B-17F748BDF4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71006B9E-97C3-40B0-9B54-8AFA3161C5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E14519A-D8F5-4AD3-84E6-75C738C635DC}"/>
              </a:ext>
            </a:extLst>
          </p:cNvPr>
          <p:cNvGrpSpPr/>
          <p:nvPr/>
        </p:nvGrpSpPr>
        <p:grpSpPr>
          <a:xfrm>
            <a:off x="1473929" y="4933533"/>
            <a:ext cx="607270" cy="200055"/>
            <a:chOff x="6410975" y="4940563"/>
            <a:chExt cx="607270" cy="200055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B849EC5-3F24-4487-B3AB-0FFEBF46B7AF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0x0090</a:t>
              </a:r>
            </a:p>
          </p:txBody>
        </p: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EE63A91B-41E6-429A-88FB-9D3A5B24200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7CDC2F0D-6E35-4F5F-B386-38B7A78E41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0246D03B-473D-4CF8-A8A2-303258C3AD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DEBE4D4-1E4B-4583-BFAD-DD9BA98FECCF}"/>
              </a:ext>
            </a:extLst>
          </p:cNvPr>
          <p:cNvGrpSpPr/>
          <p:nvPr/>
        </p:nvGrpSpPr>
        <p:grpSpPr>
          <a:xfrm>
            <a:off x="2135923" y="4933531"/>
            <a:ext cx="607270" cy="200055"/>
            <a:chOff x="6410975" y="4940563"/>
            <a:chExt cx="607270" cy="200055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400A59DC-FB38-4DD4-82D8-77A0D9B9281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0x0098</a:t>
              </a:r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ED5FABC4-8CEE-4BEB-84AB-168F6E0C5D9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C659E52D-346A-4512-8770-2DCCB1083F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CBDCABC3-A2E4-4B42-954F-0C019134A8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A89A94DC-2479-4298-BA8C-3E5848BE0E32}"/>
              </a:ext>
            </a:extLst>
          </p:cNvPr>
          <p:cNvGrpSpPr/>
          <p:nvPr/>
        </p:nvGrpSpPr>
        <p:grpSpPr>
          <a:xfrm>
            <a:off x="2869355" y="4933527"/>
            <a:ext cx="607270" cy="200055"/>
            <a:chOff x="6410975" y="4940563"/>
            <a:chExt cx="607270" cy="200055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FA081E9-E66F-4A23-9217-B658CBEE328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7F5B314-7189-466E-8574-EFF88FE05F5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494E2942-3B23-43BD-81D4-6A9F4B21D4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4A78C54-8938-49BE-80DC-720E3B3AD4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5D209FE2-B10A-49EA-8BA5-5EB5F329A7E3}"/>
              </a:ext>
            </a:extLst>
          </p:cNvPr>
          <p:cNvGrpSpPr/>
          <p:nvPr/>
        </p:nvGrpSpPr>
        <p:grpSpPr>
          <a:xfrm>
            <a:off x="3536111" y="4933525"/>
            <a:ext cx="607270" cy="200055"/>
            <a:chOff x="6410975" y="4940563"/>
            <a:chExt cx="607270" cy="200055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D9F7B29B-F229-4943-803F-A30071252FD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0BD43C07-82E3-4B9E-8AE8-EAA0B4E9AC7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6BF67428-6624-47EE-ABF5-4DFF62FB55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F75F53C8-C8A3-41A7-9D3F-1BDA731CBF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49335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49359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49359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49335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49359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49335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49335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49335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5" name="Rectangle 344">
            <a:extLst>
              <a:ext uri="{FF2B5EF4-FFF2-40B4-BE49-F238E27FC236}">
                <a16:creationId xmlns:a16="http://schemas.microsoft.com/office/drawing/2014/main" id="{94E070FC-B835-4D9D-AB00-1A7A6790CAF8}"/>
              </a:ext>
            </a:extLst>
          </p:cNvPr>
          <p:cNvSpPr/>
          <p:nvPr/>
        </p:nvSpPr>
        <p:spPr>
          <a:xfrm>
            <a:off x="2899266" y="6060790"/>
            <a:ext cx="3491149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2759CF-42B3-4211-B49C-C60B1F4B814B}"/>
              </a:ext>
            </a:extLst>
          </p:cNvPr>
          <p:cNvSpPr txBox="1"/>
          <p:nvPr/>
        </p:nvSpPr>
        <p:spPr>
          <a:xfrm>
            <a:off x="6169922" y="42636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3600A3C9-A702-45BC-A2ED-A9AD1537686E}"/>
              </a:ext>
            </a:extLst>
          </p:cNvPr>
          <p:cNvSpPr txBox="1"/>
          <p:nvPr/>
        </p:nvSpPr>
        <p:spPr>
          <a:xfrm>
            <a:off x="8905134" y="42778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88203FC4-4134-4970-AA60-F58EE0BA7554}"/>
              </a:ext>
            </a:extLst>
          </p:cNvPr>
          <p:cNvSpPr txBox="1"/>
          <p:nvPr/>
        </p:nvSpPr>
        <p:spPr>
          <a:xfrm>
            <a:off x="6146578" y="4528675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EB24D68B-6481-4A26-B67F-1CA348CE70CE}"/>
              </a:ext>
            </a:extLst>
          </p:cNvPr>
          <p:cNvSpPr txBox="1"/>
          <p:nvPr/>
        </p:nvSpPr>
        <p:spPr>
          <a:xfrm>
            <a:off x="8874337" y="4540212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</a:p>
        </p:txBody>
      </p:sp>
      <p:sp>
        <p:nvSpPr>
          <p:cNvPr id="109" name="Arrow: Down 108">
            <a:extLst>
              <a:ext uri="{FF2B5EF4-FFF2-40B4-BE49-F238E27FC236}">
                <a16:creationId xmlns:a16="http://schemas.microsoft.com/office/drawing/2014/main" id="{6F5FCB1C-04D0-4038-BC3C-4AF31AF9C233}"/>
              </a:ext>
            </a:extLst>
          </p:cNvPr>
          <p:cNvSpPr/>
          <p:nvPr/>
        </p:nvSpPr>
        <p:spPr>
          <a:xfrm>
            <a:off x="9078552" y="47810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Down 109">
            <a:extLst>
              <a:ext uri="{FF2B5EF4-FFF2-40B4-BE49-F238E27FC236}">
                <a16:creationId xmlns:a16="http://schemas.microsoft.com/office/drawing/2014/main" id="{4340EBC9-60F8-40A4-B7AC-0C1C61D15272}"/>
              </a:ext>
            </a:extLst>
          </p:cNvPr>
          <p:cNvSpPr/>
          <p:nvPr/>
        </p:nvSpPr>
        <p:spPr>
          <a:xfrm>
            <a:off x="6344055" y="4737473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25DFADB-7396-4EF9-BA87-E9B73FFC680F}"/>
              </a:ext>
            </a:extLst>
          </p:cNvPr>
          <p:cNvSpPr/>
          <p:nvPr/>
        </p:nvSpPr>
        <p:spPr>
          <a:xfrm>
            <a:off x="7781380" y="51496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</p:spTree>
    <p:extLst>
      <p:ext uri="{BB962C8B-B14F-4D97-AF65-F5344CB8AC3E}">
        <p14:creationId xmlns:p14="http://schemas.microsoft.com/office/powerpoint/2010/main" val="9633635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Where we Left off…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36</a:t>
            </a:fld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5CE81F4-8CA8-47D7-B162-C2A42FA19327}"/>
              </a:ext>
            </a:extLst>
          </p:cNvPr>
          <p:cNvSpPr/>
          <p:nvPr/>
        </p:nvSpPr>
        <p:spPr>
          <a:xfrm>
            <a:off x="3545654" y="5131065"/>
            <a:ext cx="77178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24819D0-8E15-4BED-9D37-9AAA1839B832}"/>
              </a:ext>
            </a:extLst>
          </p:cNvPr>
          <p:cNvSpPr/>
          <p:nvPr/>
        </p:nvSpPr>
        <p:spPr>
          <a:xfrm>
            <a:off x="153394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1310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1310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1310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1310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1310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2631901-B586-4CE2-903D-D857EEBD4DB2}"/>
              </a:ext>
            </a:extLst>
          </p:cNvPr>
          <p:cNvSpPr/>
          <p:nvPr/>
        </p:nvSpPr>
        <p:spPr>
          <a:xfrm>
            <a:off x="161449" y="6077598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1D54B35-0F8B-4260-9F1F-8FFA61D8E659}"/>
              </a:ext>
            </a:extLst>
          </p:cNvPr>
          <p:cNvSpPr/>
          <p:nvPr/>
        </p:nvSpPr>
        <p:spPr>
          <a:xfrm>
            <a:off x="1521308" y="6058020"/>
            <a:ext cx="616964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056CE555-4EB3-4A0D-821A-74DB6B0B5559}"/>
              </a:ext>
            </a:extLst>
          </p:cNvPr>
          <p:cNvSpPr/>
          <p:nvPr/>
        </p:nvSpPr>
        <p:spPr>
          <a:xfrm>
            <a:off x="1511108" y="5709099"/>
            <a:ext cx="587649" cy="288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globals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9F5645B-797E-4975-805E-E00B4325106F}"/>
              </a:ext>
            </a:extLst>
          </p:cNvPr>
          <p:cNvSpPr/>
          <p:nvPr/>
        </p:nvSpPr>
        <p:spPr>
          <a:xfrm>
            <a:off x="817584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E9600946-FC6F-4579-AEAA-08445BB56ACD}"/>
              </a:ext>
            </a:extLst>
          </p:cNvPr>
          <p:cNvSpPr/>
          <p:nvPr/>
        </p:nvSpPr>
        <p:spPr>
          <a:xfrm>
            <a:off x="1481778" y="5131065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1188723A-F8EE-4737-B6CC-05E442F73658}"/>
              </a:ext>
            </a:extLst>
          </p:cNvPr>
          <p:cNvSpPr/>
          <p:nvPr/>
        </p:nvSpPr>
        <p:spPr>
          <a:xfrm>
            <a:off x="2143692" y="5131065"/>
            <a:ext cx="72574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A26E2CE4-7DA5-494A-88E1-EE4014DEBB99}"/>
              </a:ext>
            </a:extLst>
          </p:cNvPr>
          <p:cNvSpPr/>
          <p:nvPr/>
        </p:nvSpPr>
        <p:spPr>
          <a:xfrm>
            <a:off x="2879155" y="5131065"/>
            <a:ext cx="66211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1310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1310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26DCBAD6-8B6B-4E04-B2DF-721F9FFDC810}"/>
              </a:ext>
            </a:extLst>
          </p:cNvPr>
          <p:cNvSpPr/>
          <p:nvPr/>
        </p:nvSpPr>
        <p:spPr>
          <a:xfrm>
            <a:off x="2186097" y="5481512"/>
            <a:ext cx="645963" cy="5165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Malloc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147B8EB2-0B02-41F8-96F2-33E32E3074C1}"/>
                  </a:ext>
                </a:extLst>
              </p:cNvPr>
              <p:cNvSpPr/>
              <p:nvPr/>
            </p:nvSpPr>
            <p:spPr>
              <a:xfrm>
                <a:off x="2162076" y="6057968"/>
                <a:ext cx="712439" cy="267767"/>
              </a:xfrm>
              <a:prstGeom prst="rect">
                <a:avLst/>
              </a:prstGeom>
              <a:noFill/>
              <a:ln>
                <a:prstDash val="sys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18288" tIns="0" rIns="0" bIns="0" rtlCol="0" anchor="t"/>
              <a:lstStyle/>
              <a:p>
                <a:r>
                  <a:rPr lang="en-US" dirty="0"/>
                  <a:t>heap </a:t>
                </a:r>
                <a14:m>
                  <m:oMath xmlns:m="http://schemas.openxmlformats.org/officeDocument/2006/math">
                    <m:r>
                      <a:rPr lang="en-US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200" b="1" dirty="0"/>
              </a:p>
            </p:txBody>
          </p:sp>
        </mc:Choice>
        <mc:Fallback xmlns:p14="http://schemas.microsoft.com/office/powerpoint/2010/main" xmlns:a16="http://schemas.microsoft.com/office/drawing/2014/main" xmlns=""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147B8EB2-0B02-41F8-96F2-33E32E3074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076" y="6057968"/>
                <a:ext cx="712439" cy="267767"/>
              </a:xfrm>
              <a:prstGeom prst="rect">
                <a:avLst/>
              </a:prstGeom>
              <a:blipFill>
                <a:blip r:embed="rId3"/>
                <a:stretch>
                  <a:fillRect l="-16807" t="-26087" b="-50000"/>
                </a:stretch>
              </a:blipFill>
              <a:ln>
                <a:prstDash val="sys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57450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54377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39D82AE-44EF-4B17-940F-7D0FF72C1420}"/>
              </a:ext>
            </a:extLst>
          </p:cNvPr>
          <p:cNvSpPr/>
          <p:nvPr/>
        </p:nvSpPr>
        <p:spPr>
          <a:xfrm>
            <a:off x="4219534" y="6057968"/>
            <a:ext cx="4942018" cy="26122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4AB067EF-0505-4E56-BB5F-65AB63B7CA2A}"/>
              </a:ext>
            </a:extLst>
          </p:cNvPr>
          <p:cNvSpPr/>
          <p:nvPr/>
        </p:nvSpPr>
        <p:spPr>
          <a:xfrm>
            <a:off x="1500843" y="5472738"/>
            <a:ext cx="616964" cy="201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int g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BE0D79E8-C8E1-4650-A06C-4C6A8A087ECA}"/>
              </a:ext>
            </a:extLst>
          </p:cNvPr>
          <p:cNvSpPr/>
          <p:nvPr/>
        </p:nvSpPr>
        <p:spPr>
          <a:xfrm>
            <a:off x="161449" y="5714186"/>
            <a:ext cx="1322551" cy="27653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x64 instructions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2F6FAA18-2359-4A09-9246-8739ACE79F45}"/>
              </a:ext>
            </a:extLst>
          </p:cNvPr>
          <p:cNvSpPr/>
          <p:nvPr/>
        </p:nvSpPr>
        <p:spPr>
          <a:xfrm>
            <a:off x="177907" y="5464040"/>
            <a:ext cx="597684" cy="19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foo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7103821F-2201-431B-B5BF-4423A0951768}"/>
              </a:ext>
            </a:extLst>
          </p:cNvPr>
          <p:cNvSpPr/>
          <p:nvPr/>
        </p:nvSpPr>
        <p:spPr>
          <a:xfrm>
            <a:off x="845646" y="5468410"/>
            <a:ext cx="618815" cy="1937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bar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57450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54377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B536E1-FAF0-4ABD-A6F5-956CE5B53CD9}"/>
              </a:ext>
            </a:extLst>
          </p:cNvPr>
          <p:cNvSpPr txBox="1"/>
          <p:nvPr/>
        </p:nvSpPr>
        <p:spPr>
          <a:xfrm>
            <a:off x="348920" y="1747667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54306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54377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54418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54377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54400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B00E0DE-BC79-45E5-90B1-670F7A0EB60A}"/>
              </a:ext>
            </a:extLst>
          </p:cNvPr>
          <p:cNvGrpSpPr/>
          <p:nvPr/>
        </p:nvGrpSpPr>
        <p:grpSpPr>
          <a:xfrm>
            <a:off x="145180" y="4933535"/>
            <a:ext cx="607270" cy="200055"/>
            <a:chOff x="6410975" y="4940563"/>
            <a:chExt cx="607270" cy="200055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3E302AA-C867-43C6-8920-78E35B2DA19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0x0020</a:t>
              </a:r>
            </a:p>
          </p:txBody>
        </p: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97066F87-70D5-4CC4-93A3-F35D46B42D2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C0FE763A-AEE3-4F19-BB5E-19E864F2F3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8D3D205C-E943-45AE-8573-7CCAFE269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BD9C025-5C0A-4529-89B2-8317F8FB75E9}"/>
              </a:ext>
            </a:extLst>
          </p:cNvPr>
          <p:cNvGrpSpPr/>
          <p:nvPr/>
        </p:nvGrpSpPr>
        <p:grpSpPr>
          <a:xfrm>
            <a:off x="809555" y="4933535"/>
            <a:ext cx="607270" cy="200055"/>
            <a:chOff x="6410975" y="4940563"/>
            <a:chExt cx="607270" cy="200055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05B645C-238D-4BDE-89F2-4BB532FB9E49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0x0068</a:t>
              </a:r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16071F94-A572-4BAD-9C6E-AA36CF5E06C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AC730473-328A-405F-936B-17F748BDF4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71006B9E-97C3-40B0-9B54-8AFA3161C5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E14519A-D8F5-4AD3-84E6-75C738C635DC}"/>
              </a:ext>
            </a:extLst>
          </p:cNvPr>
          <p:cNvGrpSpPr/>
          <p:nvPr/>
        </p:nvGrpSpPr>
        <p:grpSpPr>
          <a:xfrm>
            <a:off x="1473929" y="4933533"/>
            <a:ext cx="607270" cy="200055"/>
            <a:chOff x="6410975" y="4940563"/>
            <a:chExt cx="607270" cy="200055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9B849EC5-3F24-4487-B3AB-0FFEBF46B7AF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0x0090</a:t>
              </a:r>
            </a:p>
          </p:txBody>
        </p: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EE63A91B-41E6-429A-88FB-9D3A5B24200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50" name="Straight Arrow Connector 149">
                <a:extLst>
                  <a:ext uri="{FF2B5EF4-FFF2-40B4-BE49-F238E27FC236}">
                    <a16:creationId xmlns:a16="http://schemas.microsoft.com/office/drawing/2014/main" id="{7CDC2F0D-6E35-4F5F-B386-38B7A78E41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0246D03B-473D-4CF8-A8A2-303258C3AD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DEBE4D4-1E4B-4583-BFAD-DD9BA98FECCF}"/>
              </a:ext>
            </a:extLst>
          </p:cNvPr>
          <p:cNvGrpSpPr/>
          <p:nvPr/>
        </p:nvGrpSpPr>
        <p:grpSpPr>
          <a:xfrm>
            <a:off x="2135923" y="4933531"/>
            <a:ext cx="607270" cy="200055"/>
            <a:chOff x="6410975" y="4940563"/>
            <a:chExt cx="607270" cy="200055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400A59DC-FB38-4DD4-82D8-77A0D9B92818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0x0098</a:t>
              </a:r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ED5FABC4-8CEE-4BEB-84AB-168F6E0C5D9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C659E52D-346A-4512-8770-2DCCB1083F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CBDCABC3-A2E4-4B42-954F-0C019134A8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A89A94DC-2479-4298-BA8C-3E5848BE0E32}"/>
              </a:ext>
            </a:extLst>
          </p:cNvPr>
          <p:cNvGrpSpPr/>
          <p:nvPr/>
        </p:nvGrpSpPr>
        <p:grpSpPr>
          <a:xfrm>
            <a:off x="2869355" y="4933527"/>
            <a:ext cx="607270" cy="200055"/>
            <a:chOff x="6410975" y="4940563"/>
            <a:chExt cx="607270" cy="200055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FA081E9-E66F-4A23-9217-B658CBEE328D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0x00a0</a:t>
              </a:r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67F5B314-7189-466E-8574-EFF88FE05F57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71" name="Straight Arrow Connector 170">
                <a:extLst>
                  <a:ext uri="{FF2B5EF4-FFF2-40B4-BE49-F238E27FC236}">
                    <a16:creationId xmlns:a16="http://schemas.microsoft.com/office/drawing/2014/main" id="{494E2942-3B23-43BD-81D4-6A9F4B21D4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4A78C54-8938-49BE-80DC-720E3B3AD4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5D209FE2-B10A-49EA-8BA5-5EB5F329A7E3}"/>
              </a:ext>
            </a:extLst>
          </p:cNvPr>
          <p:cNvGrpSpPr/>
          <p:nvPr/>
        </p:nvGrpSpPr>
        <p:grpSpPr>
          <a:xfrm>
            <a:off x="3536111" y="4933525"/>
            <a:ext cx="607270" cy="200055"/>
            <a:chOff x="6410975" y="4940563"/>
            <a:chExt cx="607270" cy="200055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D9F7B29B-F229-4943-803F-A30071252FD0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0x00a8</a:t>
              </a: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0BD43C07-82E3-4B9E-8AE8-EAA0B4E9AC7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6BF67428-6624-47EE-ABF5-4DFF62FB55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F75F53C8-C8A3-41A7-9D3F-1BDA731CBF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49335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49359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49359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49335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49359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49335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49335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49335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5" name="Rectangle 344">
            <a:extLst>
              <a:ext uri="{FF2B5EF4-FFF2-40B4-BE49-F238E27FC236}">
                <a16:creationId xmlns:a16="http://schemas.microsoft.com/office/drawing/2014/main" id="{94E070FC-B835-4D9D-AB00-1A7A6790CAF8}"/>
              </a:ext>
            </a:extLst>
          </p:cNvPr>
          <p:cNvSpPr/>
          <p:nvPr/>
        </p:nvSpPr>
        <p:spPr>
          <a:xfrm>
            <a:off x="2899266" y="6060790"/>
            <a:ext cx="1302487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42636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CDAF9C65-2966-4445-9B1A-99A7AAD38018}"/>
              </a:ext>
            </a:extLst>
          </p:cNvPr>
          <p:cNvSpPr txBox="1"/>
          <p:nvPr/>
        </p:nvSpPr>
        <p:spPr>
          <a:xfrm>
            <a:off x="6188055" y="42778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45286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45402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1890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1846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0x00e0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47810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Arrow: Down 115">
            <a:extLst>
              <a:ext uri="{FF2B5EF4-FFF2-40B4-BE49-F238E27FC236}">
                <a16:creationId xmlns:a16="http://schemas.microsoft.com/office/drawing/2014/main" id="{7C40433F-8A18-44A8-BAB3-631E654B9E25}"/>
              </a:ext>
            </a:extLst>
          </p:cNvPr>
          <p:cNvSpPr/>
          <p:nvPr/>
        </p:nvSpPr>
        <p:spPr>
          <a:xfrm>
            <a:off x="4136430" y="4737473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1496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8F3EDE-D98B-48A2-8F40-24713489FEE8}"/>
              </a:ext>
            </a:extLst>
          </p:cNvPr>
          <p:cNvSpPr txBox="1"/>
          <p:nvPr/>
        </p:nvSpPr>
        <p:spPr>
          <a:xfrm>
            <a:off x="3209459" y="2699165"/>
            <a:ext cx="5040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Let’s zoom in on just the stack + free space</a:t>
            </a:r>
          </a:p>
          <a:p>
            <a:pPr algn="ctr"/>
            <a:r>
              <a:rPr lang="en-US" dirty="0"/>
              <a:t>(since that’s all that changes for AR setup/teardown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AA1600B-46B5-B431-F8E3-1E568BE95BEC}"/>
                  </a:ext>
                </a:extLst>
              </p14:cNvPr>
              <p14:cNvContentPartPr/>
              <p14:nvPr/>
            </p14:nvContentPartPr>
            <p14:xfrm>
              <a:off x="5491080" y="5139720"/>
              <a:ext cx="88560" cy="132120"/>
            </p14:xfrm>
          </p:contentPart>
        </mc:Choice>
        <mc:Fallback xmlns:a14="http://schemas.microsoft.com/office/drawing/2010/main" xmlns:a16="http://schemas.microsoft.com/office/drawing/2014/main"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AA1600B-46B5-B431-F8E3-1E568BE95BE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81720" y="5130360"/>
                <a:ext cx="107280" cy="150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94641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37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672BF4A-5FEE-42EA-A7D8-C502B4D4F8CF}"/>
              </a:ext>
            </a:extLst>
          </p:cNvPr>
          <p:cNvGrpSpPr/>
          <p:nvPr/>
        </p:nvGrpSpPr>
        <p:grpSpPr>
          <a:xfrm>
            <a:off x="5474433" y="2861030"/>
            <a:ext cx="2822380" cy="1902442"/>
            <a:chOff x="5474433" y="2861030"/>
            <a:chExt cx="2822380" cy="190244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9E72AD4-A945-4680-AD11-EC321783DD0D}"/>
                </a:ext>
              </a:extLst>
            </p:cNvPr>
            <p:cNvGrpSpPr/>
            <p:nvPr/>
          </p:nvGrpSpPr>
          <p:grpSpPr>
            <a:xfrm>
              <a:off x="5474433" y="2861030"/>
              <a:ext cx="2822380" cy="1902442"/>
              <a:chOff x="5474433" y="2861030"/>
              <a:chExt cx="2822380" cy="1902442"/>
            </a:xfrm>
          </p:grpSpPr>
          <p:sp>
            <p:nvSpPr>
              <p:cNvPr id="8" name="Cloud 7">
                <a:extLst>
                  <a:ext uri="{FF2B5EF4-FFF2-40B4-BE49-F238E27FC236}">
                    <a16:creationId xmlns:a16="http://schemas.microsoft.com/office/drawing/2014/main" id="{7DD430F2-FA60-4E96-96A5-7B06D1143C04}"/>
                  </a:ext>
                </a:extLst>
              </p:cNvPr>
              <p:cNvSpPr/>
              <p:nvPr/>
            </p:nvSpPr>
            <p:spPr>
              <a:xfrm rot="214858">
                <a:off x="5474433" y="2861030"/>
                <a:ext cx="2822380" cy="1902442"/>
              </a:xfrm>
              <a:prstGeom prst="cloud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1A3468C-68C4-476E-A38F-D8097C97B985}"/>
                  </a:ext>
                </a:extLst>
              </p:cNvPr>
              <p:cNvSpPr/>
              <p:nvPr/>
            </p:nvSpPr>
            <p:spPr>
              <a:xfrm rot="20717852">
                <a:off x="7636434" y="3793335"/>
                <a:ext cx="306046" cy="40957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F64B85-0307-4A8F-9D21-9311B66700E7}"/>
                </a:ext>
              </a:extLst>
            </p:cNvPr>
            <p:cNvSpPr txBox="1"/>
            <p:nvPr/>
          </p:nvSpPr>
          <p:spPr>
            <a:xfrm>
              <a:off x="5905500" y="3256886"/>
              <a:ext cx="202914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How do we get </a:t>
              </a:r>
            </a:p>
            <a:p>
              <a:r>
                <a:rPr lang="en-US" dirty="0"/>
                <a:t>from the above ARs</a:t>
              </a:r>
            </a:p>
            <a:p>
              <a:r>
                <a:rPr lang="en-US" dirty="0"/>
                <a:t>to the below ARs?</a:t>
              </a:r>
            </a:p>
          </p:txBody>
        </p:sp>
      </p:grpSp>
      <p:sp>
        <p:nvSpPr>
          <p:cNvPr id="376" name="TextBox 375">
            <a:extLst>
              <a:ext uri="{FF2B5EF4-FFF2-40B4-BE49-F238E27FC236}">
                <a16:creationId xmlns:a16="http://schemas.microsoft.com/office/drawing/2014/main" id="{3AA3AC08-35B1-460C-B40A-18E43B4ABB64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383" name="Arrow: Down 382">
            <a:extLst>
              <a:ext uri="{FF2B5EF4-FFF2-40B4-BE49-F238E27FC236}">
                <a16:creationId xmlns:a16="http://schemas.microsoft.com/office/drawing/2014/main" id="{79D094D0-373A-4EF3-8EC0-A732A7A4458A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Arrow: Down 383">
            <a:extLst>
              <a:ext uri="{FF2B5EF4-FFF2-40B4-BE49-F238E27FC236}">
                <a16:creationId xmlns:a16="http://schemas.microsoft.com/office/drawing/2014/main" id="{F1F3B7C7-D8CB-40FD-9DFE-E4D1BF65DCB6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C9B1E564-BF94-441F-8EE1-834240B7FCC2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44799F79-10E5-4016-844C-A0B02C2C896D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0FF80D32-4E3F-4381-8A1D-19D50B7C860F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71973204-F042-47FA-9FAD-9285DC096408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67C07DFD-2ABE-4B09-B209-562D713CC193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57FEB503-3F62-4211-9BE2-3215596624F9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</p:spTree>
    <p:extLst>
      <p:ext uri="{BB962C8B-B14F-4D97-AF65-F5344CB8AC3E}">
        <p14:creationId xmlns:p14="http://schemas.microsoft.com/office/powerpoint/2010/main" val="41730041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38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9" name="Arrow: Down 358">
            <a:extLst>
              <a:ext uri="{FF2B5EF4-FFF2-40B4-BE49-F238E27FC236}">
                <a16:creationId xmlns:a16="http://schemas.microsoft.com/office/drawing/2014/main" id="{0D709837-CD48-4654-99AD-E18569B74400}"/>
              </a:ext>
            </a:extLst>
          </p:cNvPr>
          <p:cNvSpPr/>
          <p:nvPr/>
        </p:nvSpPr>
        <p:spPr>
          <a:xfrm>
            <a:off x="9041277" y="340908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C6F5F3B9-C4B2-4856-9A35-522E0BEAB981}"/>
              </a:ext>
            </a:extLst>
          </p:cNvPr>
          <p:cNvSpPr txBox="1"/>
          <p:nvPr/>
        </p:nvSpPr>
        <p:spPr>
          <a:xfrm>
            <a:off x="6174014" y="3012378"/>
            <a:ext cx="33720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r>
              <a:rPr lang="en-US" sz="1200" dirty="0"/>
              <a:t> </a:t>
            </a: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120D9370-1CF8-455D-A4A0-79EDC1D48885}"/>
              </a:ext>
            </a:extLst>
          </p:cNvPr>
          <p:cNvSpPr txBox="1"/>
          <p:nvPr/>
        </p:nvSpPr>
        <p:spPr>
          <a:xfrm>
            <a:off x="6144320" y="3185318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365" name="Arrow: Down 364">
            <a:extLst>
              <a:ext uri="{FF2B5EF4-FFF2-40B4-BE49-F238E27FC236}">
                <a16:creationId xmlns:a16="http://schemas.microsoft.com/office/drawing/2014/main" id="{D13A450E-2E5F-4F91-B7FF-FA09F5DE9EAE}"/>
              </a:ext>
            </a:extLst>
          </p:cNvPr>
          <p:cNvSpPr/>
          <p:nvPr/>
        </p:nvSpPr>
        <p:spPr>
          <a:xfrm>
            <a:off x="62631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9AC9FDEA-7BDE-42C9-8E46-14C57984209E}"/>
              </a:ext>
            </a:extLst>
          </p:cNvPr>
          <p:cNvSpPr txBox="1"/>
          <p:nvPr/>
        </p:nvSpPr>
        <p:spPr>
          <a:xfrm>
            <a:off x="8971189" y="3050478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10B0C556-5597-4825-8F6F-2ECD92883A61}"/>
              </a:ext>
            </a:extLst>
          </p:cNvPr>
          <p:cNvSpPr txBox="1"/>
          <p:nvPr/>
        </p:nvSpPr>
        <p:spPr>
          <a:xfrm>
            <a:off x="8893870" y="3213893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2BA9D56F-11C6-444D-8829-3B6B3F13D8C2}"/>
              </a:ext>
            </a:extLst>
          </p:cNvPr>
          <p:cNvSpPr/>
          <p:nvPr/>
        </p:nvSpPr>
        <p:spPr>
          <a:xfrm>
            <a:off x="5616946" y="4373620"/>
            <a:ext cx="746644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E07EB3D-C563-4218-8AFD-A24ABBAC6CB6}"/>
              </a:ext>
            </a:extLst>
          </p:cNvPr>
          <p:cNvSpPr/>
          <p:nvPr/>
        </p:nvSpPr>
        <p:spPr>
          <a:xfrm>
            <a:off x="4181690" y="4358474"/>
            <a:ext cx="142811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A8323A-0AB1-4AAE-90EC-B6CFBAA3FA2E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FA65804A-1B41-4ACB-A09F-A056E1D24CB6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78" name="TextBox 377">
            <a:extLst>
              <a:ext uri="{FF2B5EF4-FFF2-40B4-BE49-F238E27FC236}">
                <a16:creationId xmlns:a16="http://schemas.microsoft.com/office/drawing/2014/main" id="{6D44D1D9-7653-4296-8FA8-4013DDCA463A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0BFFD81-99A9-4C84-BEF7-55D939D585C3}"/>
                  </a:ext>
                </a:extLst>
              </p14:cNvPr>
              <p14:cNvContentPartPr/>
              <p14:nvPr/>
            </p14:nvContentPartPr>
            <p14:xfrm>
              <a:off x="270720" y="3758040"/>
              <a:ext cx="206280" cy="170640"/>
            </p14:xfrm>
          </p:contentPart>
        </mc:Choice>
        <mc:Fallback xmlns:a16="http://schemas.microsoft.com/office/drawing/2014/main"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0BFFD81-99A9-4C84-BEF7-55D939D585C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1360" y="3748680"/>
                <a:ext cx="225000" cy="189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275005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" grpId="0" animBg="1"/>
      <p:bldP spid="367" grpId="0"/>
      <p:bldP spid="225" grpId="0" animBg="1"/>
      <p:bldP spid="22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39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9" name="Arrow: Down 358">
            <a:extLst>
              <a:ext uri="{FF2B5EF4-FFF2-40B4-BE49-F238E27FC236}">
                <a16:creationId xmlns:a16="http://schemas.microsoft.com/office/drawing/2014/main" id="{0D709837-CD48-4654-99AD-E18569B74400}"/>
              </a:ext>
            </a:extLst>
          </p:cNvPr>
          <p:cNvSpPr/>
          <p:nvPr/>
        </p:nvSpPr>
        <p:spPr>
          <a:xfrm>
            <a:off x="9041277" y="340908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C6F5F3B9-C4B2-4856-9A35-522E0BEAB981}"/>
              </a:ext>
            </a:extLst>
          </p:cNvPr>
          <p:cNvSpPr txBox="1"/>
          <p:nvPr/>
        </p:nvSpPr>
        <p:spPr>
          <a:xfrm>
            <a:off x="6174014" y="3012378"/>
            <a:ext cx="33720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r>
              <a:rPr lang="en-US" sz="1200" dirty="0"/>
              <a:t> </a:t>
            </a: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120D9370-1CF8-455D-A4A0-79EDC1D48885}"/>
              </a:ext>
            </a:extLst>
          </p:cNvPr>
          <p:cNvSpPr txBox="1"/>
          <p:nvPr/>
        </p:nvSpPr>
        <p:spPr>
          <a:xfrm>
            <a:off x="6144320" y="3185318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365" name="Arrow: Down 364">
            <a:extLst>
              <a:ext uri="{FF2B5EF4-FFF2-40B4-BE49-F238E27FC236}">
                <a16:creationId xmlns:a16="http://schemas.microsoft.com/office/drawing/2014/main" id="{D13A450E-2E5F-4F91-B7FF-FA09F5DE9EAE}"/>
              </a:ext>
            </a:extLst>
          </p:cNvPr>
          <p:cNvSpPr/>
          <p:nvPr/>
        </p:nvSpPr>
        <p:spPr>
          <a:xfrm>
            <a:off x="62631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0x0028</a:t>
            </a:r>
            <a:r>
              <a:rPr lang="en-US" sz="1000" dirty="0">
                <a:solidFill>
                  <a:schemeClr val="accent2"/>
                </a:solidFill>
              </a:rPr>
              <a:t>ish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9AC9FDEA-7BDE-42C9-8E46-14C57984209E}"/>
              </a:ext>
            </a:extLst>
          </p:cNvPr>
          <p:cNvSpPr txBox="1"/>
          <p:nvPr/>
        </p:nvSpPr>
        <p:spPr>
          <a:xfrm>
            <a:off x="8971189" y="3050478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10B0C556-5597-4825-8F6F-2ECD92883A61}"/>
              </a:ext>
            </a:extLst>
          </p:cNvPr>
          <p:cNvSpPr txBox="1"/>
          <p:nvPr/>
        </p:nvSpPr>
        <p:spPr>
          <a:xfrm>
            <a:off x="8893870" y="3213893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2BA9D56F-11C6-444D-8829-3B6B3F13D8C2}"/>
              </a:ext>
            </a:extLst>
          </p:cNvPr>
          <p:cNvSpPr/>
          <p:nvPr/>
        </p:nvSpPr>
        <p:spPr>
          <a:xfrm>
            <a:off x="5616946" y="4373620"/>
            <a:ext cx="746644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E07EB3D-C563-4218-8AFD-A24ABBAC6CB6}"/>
              </a:ext>
            </a:extLst>
          </p:cNvPr>
          <p:cNvSpPr/>
          <p:nvPr/>
        </p:nvSpPr>
        <p:spPr>
          <a:xfrm>
            <a:off x="4181690" y="4358474"/>
            <a:ext cx="142811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A8323A-0AB1-4AAE-90EC-B6CFBAA3FA2E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E15F223A-2EE1-4C89-97EE-1586839391AE}"/>
              </a:ext>
            </a:extLst>
          </p:cNvPr>
          <p:cNvSpPr txBox="1"/>
          <p:nvPr/>
        </p:nvSpPr>
        <p:spPr>
          <a:xfrm>
            <a:off x="5450114" y="3012378"/>
            <a:ext cx="3443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%</a:t>
            </a:r>
            <a:r>
              <a:rPr lang="en-US" sz="1200" b="1" dirty="0" err="1">
                <a:solidFill>
                  <a:schemeClr val="accent2"/>
                </a:solidFill>
              </a:rPr>
              <a:t>rsp</a:t>
            </a:r>
            <a:r>
              <a:rPr lang="en-US" sz="12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F3B35931-C0B2-4C34-A12A-AFF8D855993C}"/>
              </a:ext>
            </a:extLst>
          </p:cNvPr>
          <p:cNvSpPr txBox="1"/>
          <p:nvPr/>
        </p:nvSpPr>
        <p:spPr>
          <a:xfrm>
            <a:off x="5420420" y="3185318"/>
            <a:ext cx="44884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0x00c0</a:t>
            </a:r>
          </a:p>
        </p:txBody>
      </p:sp>
      <p:sp>
        <p:nvSpPr>
          <p:cNvPr id="285" name="Arrow: Down 284">
            <a:extLst>
              <a:ext uri="{FF2B5EF4-FFF2-40B4-BE49-F238E27FC236}">
                <a16:creationId xmlns:a16="http://schemas.microsoft.com/office/drawing/2014/main" id="{9259FC71-6FC5-44CB-991E-F8FD152C9100}"/>
              </a:ext>
            </a:extLst>
          </p:cNvPr>
          <p:cNvSpPr/>
          <p:nvPr/>
        </p:nvSpPr>
        <p:spPr>
          <a:xfrm>
            <a:off x="55392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AA5EC8E2-B00B-4365-B16A-6EC3F4A25C9F}"/>
              </a:ext>
            </a:extLst>
          </p:cNvPr>
          <p:cNvGrpSpPr/>
          <p:nvPr/>
        </p:nvGrpSpPr>
        <p:grpSpPr>
          <a:xfrm>
            <a:off x="5777437" y="2725044"/>
            <a:ext cx="372218" cy="377113"/>
            <a:chOff x="4342337" y="2750444"/>
            <a:chExt cx="372218" cy="377113"/>
          </a:xfrm>
        </p:grpSpPr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917EE196-03DD-46E1-9630-48D7FFEC0956}"/>
                </a:ext>
              </a:extLst>
            </p:cNvPr>
            <p:cNvSpPr/>
            <p:nvPr/>
          </p:nvSpPr>
          <p:spPr>
            <a:xfrm>
              <a:off x="4419600" y="3124993"/>
              <a:ext cx="246054" cy="2564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  <a:gd name="connsiteX0" fmla="*/ 10000 w 10000"/>
                <a:gd name="connsiteY0" fmla="*/ 0 h 213250"/>
                <a:gd name="connsiteX1" fmla="*/ 0 w 10000"/>
                <a:gd name="connsiteY1" fmla="*/ 213250 h 213250"/>
                <a:gd name="connsiteX0" fmla="*/ 10000 w 10000"/>
                <a:gd name="connsiteY0" fmla="*/ 0 h 64406"/>
                <a:gd name="connsiteX1" fmla="*/ 0 w 10000"/>
                <a:gd name="connsiteY1" fmla="*/ 64406 h 64406"/>
                <a:gd name="connsiteX0" fmla="*/ 10000 w 10000"/>
                <a:gd name="connsiteY0" fmla="*/ 0 h 64406"/>
                <a:gd name="connsiteX1" fmla="*/ 0 w 10000"/>
                <a:gd name="connsiteY1" fmla="*/ 64406 h 64406"/>
                <a:gd name="connsiteX0" fmla="*/ 10000 w 10000"/>
                <a:gd name="connsiteY0" fmla="*/ 25750 h 90156"/>
                <a:gd name="connsiteX1" fmla="*/ 0 w 10000"/>
                <a:gd name="connsiteY1" fmla="*/ 90156 h 90156"/>
                <a:gd name="connsiteX0" fmla="*/ 10000 w 10000"/>
                <a:gd name="connsiteY0" fmla="*/ 0 h 80125"/>
                <a:gd name="connsiteX1" fmla="*/ 0 w 10000"/>
                <a:gd name="connsiteY1" fmla="*/ 64406 h 8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80125">
                  <a:moveTo>
                    <a:pt x="10000" y="0"/>
                  </a:moveTo>
                  <a:cubicBezTo>
                    <a:pt x="8506" y="21469"/>
                    <a:pt x="1494" y="117343"/>
                    <a:pt x="0" y="64406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79FA7756-3F9A-4A43-BB93-E35A848B9BB2}"/>
                </a:ext>
              </a:extLst>
            </p:cNvPr>
            <p:cNvSpPr txBox="1"/>
            <p:nvPr/>
          </p:nvSpPr>
          <p:spPr>
            <a:xfrm>
              <a:off x="4342337" y="275044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-8</a:t>
              </a:r>
            </a:p>
          </p:txBody>
        </p:sp>
      </p:grpSp>
      <p:sp>
        <p:nvSpPr>
          <p:cNvPr id="376" name="TextBox 375">
            <a:extLst>
              <a:ext uri="{FF2B5EF4-FFF2-40B4-BE49-F238E27FC236}">
                <a16:creationId xmlns:a16="http://schemas.microsoft.com/office/drawing/2014/main" id="{AF2039CE-5C2A-4F5B-8C0C-C62ABA5BD143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FA65804A-1B41-4ACB-A09F-A056E1D24CB6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78" name="TextBox 377">
            <a:extLst>
              <a:ext uri="{FF2B5EF4-FFF2-40B4-BE49-F238E27FC236}">
                <a16:creationId xmlns:a16="http://schemas.microsoft.com/office/drawing/2014/main" id="{6D44D1D9-7653-4296-8FA8-4013DDCA463A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</p:spTree>
    <p:extLst>
      <p:ext uri="{BB962C8B-B14F-4D97-AF65-F5344CB8AC3E}">
        <p14:creationId xmlns:p14="http://schemas.microsoft.com/office/powerpoint/2010/main" val="13699052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" grpId="0" animBg="1"/>
      <p:bldP spid="367" grpId="0"/>
      <p:bldP spid="225" grpId="0" animBg="1"/>
      <p:bldP spid="226" grpId="0" animBg="1"/>
      <p:bldP spid="228" grpId="0"/>
      <p:bldP spid="284" grpId="0"/>
      <p:bldP spid="285" grpId="0" animBg="1"/>
      <p:bldP spid="3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D96D7E-3D53-45F2-BCF2-2822FDF5260F}"/>
              </a:ext>
            </a:extLst>
          </p:cNvPr>
          <p:cNvSpPr txBox="1"/>
          <p:nvPr/>
        </p:nvSpPr>
        <p:spPr>
          <a:xfrm>
            <a:off x="767357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Previously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1B4534-6D9C-4B86-8677-08C3FAC09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35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2236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40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9" name="Arrow: Down 358">
            <a:extLst>
              <a:ext uri="{FF2B5EF4-FFF2-40B4-BE49-F238E27FC236}">
                <a16:creationId xmlns:a16="http://schemas.microsoft.com/office/drawing/2014/main" id="{0D709837-CD48-4654-99AD-E18569B74400}"/>
              </a:ext>
            </a:extLst>
          </p:cNvPr>
          <p:cNvSpPr/>
          <p:nvPr/>
        </p:nvSpPr>
        <p:spPr>
          <a:xfrm>
            <a:off x="9041277" y="340908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C6F5F3B9-C4B2-4856-9A35-522E0BEAB981}"/>
              </a:ext>
            </a:extLst>
          </p:cNvPr>
          <p:cNvSpPr txBox="1"/>
          <p:nvPr/>
        </p:nvSpPr>
        <p:spPr>
          <a:xfrm>
            <a:off x="5437414" y="3012378"/>
            <a:ext cx="33720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r>
              <a:rPr lang="en-US" sz="1200" dirty="0"/>
              <a:t> </a:t>
            </a: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120D9370-1CF8-455D-A4A0-79EDC1D48885}"/>
              </a:ext>
            </a:extLst>
          </p:cNvPr>
          <p:cNvSpPr txBox="1"/>
          <p:nvPr/>
        </p:nvSpPr>
        <p:spPr>
          <a:xfrm>
            <a:off x="5407720" y="3185318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0x00c0</a:t>
            </a:r>
          </a:p>
        </p:txBody>
      </p:sp>
      <p:sp>
        <p:nvSpPr>
          <p:cNvPr id="365" name="Arrow: Down 364">
            <a:extLst>
              <a:ext uri="{FF2B5EF4-FFF2-40B4-BE49-F238E27FC236}">
                <a16:creationId xmlns:a16="http://schemas.microsoft.com/office/drawing/2014/main" id="{D13A450E-2E5F-4F91-B7FF-FA09F5DE9EAE}"/>
              </a:ext>
            </a:extLst>
          </p:cNvPr>
          <p:cNvSpPr/>
          <p:nvPr/>
        </p:nvSpPr>
        <p:spPr>
          <a:xfrm>
            <a:off x="55265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9AC9FDEA-7BDE-42C9-8E46-14C57984209E}"/>
              </a:ext>
            </a:extLst>
          </p:cNvPr>
          <p:cNvSpPr txBox="1"/>
          <p:nvPr/>
        </p:nvSpPr>
        <p:spPr>
          <a:xfrm>
            <a:off x="8971189" y="3050478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10B0C556-5597-4825-8F6F-2ECD92883A61}"/>
              </a:ext>
            </a:extLst>
          </p:cNvPr>
          <p:cNvSpPr txBox="1"/>
          <p:nvPr/>
        </p:nvSpPr>
        <p:spPr>
          <a:xfrm>
            <a:off x="8893870" y="3213893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2BA9D56F-11C6-444D-8829-3B6B3F13D8C2}"/>
              </a:ext>
            </a:extLst>
          </p:cNvPr>
          <p:cNvSpPr/>
          <p:nvPr/>
        </p:nvSpPr>
        <p:spPr>
          <a:xfrm>
            <a:off x="5616946" y="4373620"/>
            <a:ext cx="746644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E07EB3D-C563-4218-8AFD-A24ABBAC6CB6}"/>
              </a:ext>
            </a:extLst>
          </p:cNvPr>
          <p:cNvSpPr/>
          <p:nvPr/>
        </p:nvSpPr>
        <p:spPr>
          <a:xfrm>
            <a:off x="4181690" y="4358474"/>
            <a:ext cx="142811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3A8323A-0AB1-4AAE-90EC-B6CFBAA3FA2E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E15F223A-2EE1-4C89-97EE-1586839391AE}"/>
              </a:ext>
            </a:extLst>
          </p:cNvPr>
          <p:cNvSpPr txBox="1"/>
          <p:nvPr/>
        </p:nvSpPr>
        <p:spPr>
          <a:xfrm>
            <a:off x="4713514" y="3012378"/>
            <a:ext cx="34439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%</a:t>
            </a:r>
            <a:r>
              <a:rPr lang="en-US" sz="1200" b="1" dirty="0" err="1">
                <a:solidFill>
                  <a:schemeClr val="accent2"/>
                </a:solidFill>
              </a:rPr>
              <a:t>rsp</a:t>
            </a:r>
            <a:r>
              <a:rPr lang="en-US" sz="12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F3B35931-C0B2-4C34-A12A-AFF8D855993C}"/>
              </a:ext>
            </a:extLst>
          </p:cNvPr>
          <p:cNvSpPr txBox="1"/>
          <p:nvPr/>
        </p:nvSpPr>
        <p:spPr>
          <a:xfrm>
            <a:off x="4683820" y="3185318"/>
            <a:ext cx="46807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0x00b8</a:t>
            </a:r>
          </a:p>
        </p:txBody>
      </p:sp>
      <p:sp>
        <p:nvSpPr>
          <p:cNvPr id="285" name="Arrow: Down 284">
            <a:extLst>
              <a:ext uri="{FF2B5EF4-FFF2-40B4-BE49-F238E27FC236}">
                <a16:creationId xmlns:a16="http://schemas.microsoft.com/office/drawing/2014/main" id="{9259FC71-6FC5-44CB-991E-F8FD152C9100}"/>
              </a:ext>
            </a:extLst>
          </p:cNvPr>
          <p:cNvSpPr/>
          <p:nvPr/>
        </p:nvSpPr>
        <p:spPr>
          <a:xfrm>
            <a:off x="48026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AA5EC8E2-B00B-4365-B16A-6EC3F4A25C9F}"/>
              </a:ext>
            </a:extLst>
          </p:cNvPr>
          <p:cNvGrpSpPr/>
          <p:nvPr/>
        </p:nvGrpSpPr>
        <p:grpSpPr>
          <a:xfrm>
            <a:off x="5040837" y="2725044"/>
            <a:ext cx="372218" cy="377113"/>
            <a:chOff x="4342337" y="2750444"/>
            <a:chExt cx="372218" cy="377113"/>
          </a:xfrm>
        </p:grpSpPr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917EE196-03DD-46E1-9630-48D7FFEC0956}"/>
                </a:ext>
              </a:extLst>
            </p:cNvPr>
            <p:cNvSpPr/>
            <p:nvPr/>
          </p:nvSpPr>
          <p:spPr>
            <a:xfrm>
              <a:off x="4419600" y="3124993"/>
              <a:ext cx="246054" cy="2564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  <a:gd name="connsiteX0" fmla="*/ 10000 w 10000"/>
                <a:gd name="connsiteY0" fmla="*/ 0 h 213250"/>
                <a:gd name="connsiteX1" fmla="*/ 0 w 10000"/>
                <a:gd name="connsiteY1" fmla="*/ 213250 h 213250"/>
                <a:gd name="connsiteX0" fmla="*/ 10000 w 10000"/>
                <a:gd name="connsiteY0" fmla="*/ 0 h 64406"/>
                <a:gd name="connsiteX1" fmla="*/ 0 w 10000"/>
                <a:gd name="connsiteY1" fmla="*/ 64406 h 64406"/>
                <a:gd name="connsiteX0" fmla="*/ 10000 w 10000"/>
                <a:gd name="connsiteY0" fmla="*/ 0 h 64406"/>
                <a:gd name="connsiteX1" fmla="*/ 0 w 10000"/>
                <a:gd name="connsiteY1" fmla="*/ 64406 h 64406"/>
                <a:gd name="connsiteX0" fmla="*/ 10000 w 10000"/>
                <a:gd name="connsiteY0" fmla="*/ 25750 h 90156"/>
                <a:gd name="connsiteX1" fmla="*/ 0 w 10000"/>
                <a:gd name="connsiteY1" fmla="*/ 90156 h 90156"/>
                <a:gd name="connsiteX0" fmla="*/ 10000 w 10000"/>
                <a:gd name="connsiteY0" fmla="*/ 0 h 80125"/>
                <a:gd name="connsiteX1" fmla="*/ 0 w 10000"/>
                <a:gd name="connsiteY1" fmla="*/ 64406 h 8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80125">
                  <a:moveTo>
                    <a:pt x="10000" y="0"/>
                  </a:moveTo>
                  <a:cubicBezTo>
                    <a:pt x="8506" y="21469"/>
                    <a:pt x="1494" y="117343"/>
                    <a:pt x="0" y="64406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79FA7756-3F9A-4A43-BB93-E35A848B9BB2}"/>
                </a:ext>
              </a:extLst>
            </p:cNvPr>
            <p:cNvSpPr txBox="1"/>
            <p:nvPr/>
          </p:nvSpPr>
          <p:spPr>
            <a:xfrm>
              <a:off x="4342337" y="275044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-8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87024AC9-8006-4764-B59C-684167FAE11E}"/>
              </a:ext>
            </a:extLst>
          </p:cNvPr>
          <p:cNvGrpSpPr/>
          <p:nvPr/>
        </p:nvGrpSpPr>
        <p:grpSpPr>
          <a:xfrm>
            <a:off x="4943475" y="2966040"/>
            <a:ext cx="3867150" cy="824910"/>
            <a:chOff x="4943475" y="2966040"/>
            <a:chExt cx="3867150" cy="82491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7B22B8E-3857-437E-863A-60EB875FFD57}"/>
                </a:ext>
              </a:extLst>
            </p:cNvPr>
            <p:cNvSpPr/>
            <p:nvPr/>
          </p:nvSpPr>
          <p:spPr>
            <a:xfrm>
              <a:off x="4943475" y="3183697"/>
              <a:ext cx="3867150" cy="607253"/>
            </a:xfrm>
            <a:custGeom>
              <a:avLst/>
              <a:gdLst>
                <a:gd name="connsiteX0" fmla="*/ 3867150 w 3867150"/>
                <a:gd name="connsiteY0" fmla="*/ 0 h 466725"/>
                <a:gd name="connsiteX1" fmla="*/ 0 w 3867150"/>
                <a:gd name="connsiteY1" fmla="*/ 466725 h 466725"/>
                <a:gd name="connsiteX0" fmla="*/ 3867150 w 3867150"/>
                <a:gd name="connsiteY0" fmla="*/ 123020 h 589745"/>
                <a:gd name="connsiteX1" fmla="*/ 0 w 3867150"/>
                <a:gd name="connsiteY1" fmla="*/ 589745 h 589745"/>
                <a:gd name="connsiteX0" fmla="*/ 3867150 w 3867150"/>
                <a:gd name="connsiteY0" fmla="*/ 140528 h 607253"/>
                <a:gd name="connsiteX1" fmla="*/ 0 w 3867150"/>
                <a:gd name="connsiteY1" fmla="*/ 607253 h 60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67150" h="607253">
                  <a:moveTo>
                    <a:pt x="3867150" y="140528"/>
                  </a:moveTo>
                  <a:cubicBezTo>
                    <a:pt x="2587625" y="-265872"/>
                    <a:pt x="146050" y="308803"/>
                    <a:pt x="0" y="607253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D6E89815-B2D3-40BD-820E-AACAFBA2D14A}"/>
                </a:ext>
              </a:extLst>
            </p:cNvPr>
            <p:cNvSpPr txBox="1"/>
            <p:nvPr/>
          </p:nvSpPr>
          <p:spPr>
            <a:xfrm rot="21341367">
              <a:off x="6626315" y="2966040"/>
              <a:ext cx="140179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b="1" dirty="0">
                  <a:solidFill>
                    <a:schemeClr val="accent2"/>
                  </a:solidFill>
                </a:rPr>
                <a:t>store in value </a:t>
              </a:r>
              <a:r>
                <a:rPr lang="en-US" sz="1200" b="1" i="1" dirty="0">
                  <a:solidFill>
                    <a:schemeClr val="accent2"/>
                  </a:solidFill>
                </a:rPr>
                <a:t>at</a:t>
              </a:r>
              <a:r>
                <a:rPr lang="en-US" sz="1200" b="1" dirty="0">
                  <a:solidFill>
                    <a:schemeClr val="accent2"/>
                  </a:solidFill>
                </a:rPr>
                <a:t> %</a:t>
              </a:r>
              <a:r>
                <a:rPr lang="en-US" sz="1200" b="1" dirty="0" err="1">
                  <a:solidFill>
                    <a:schemeClr val="accent2"/>
                  </a:solidFill>
                </a:rPr>
                <a:t>rsp</a:t>
              </a:r>
              <a:r>
                <a:rPr lang="en-US" sz="1200" b="1" dirty="0">
                  <a:solidFill>
                    <a:schemeClr val="accent2"/>
                  </a:solidFill>
                </a:rPr>
                <a:t> </a:t>
              </a:r>
            </a:p>
          </p:txBody>
        </p:sp>
      </p:grpSp>
      <p:sp>
        <p:nvSpPr>
          <p:cNvPr id="376" name="TextBox 375">
            <a:extLst>
              <a:ext uri="{FF2B5EF4-FFF2-40B4-BE49-F238E27FC236}">
                <a16:creationId xmlns:a16="http://schemas.microsoft.com/office/drawing/2014/main" id="{AF2039CE-5C2A-4F5B-8C0C-C62ABA5BD143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0x00e8</a:t>
            </a:r>
            <a:endParaRPr lang="en-US" sz="1000" dirty="0">
              <a:solidFill>
                <a:schemeClr val="accent2"/>
              </a:solidFill>
            </a:endParaRP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FA65804A-1B41-4ACB-A09F-A056E1D24CB6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78" name="TextBox 377">
            <a:extLst>
              <a:ext uri="{FF2B5EF4-FFF2-40B4-BE49-F238E27FC236}">
                <a16:creationId xmlns:a16="http://schemas.microsoft.com/office/drawing/2014/main" id="{6D44D1D9-7653-4296-8FA8-4013DDCA463A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DDA98540-5ACD-41FF-A1E5-7F84418F1FE7}"/>
              </a:ext>
            </a:extLst>
          </p:cNvPr>
          <p:cNvSpPr txBox="1"/>
          <p:nvPr/>
        </p:nvSpPr>
        <p:spPr>
          <a:xfrm>
            <a:off x="2246122" y="3653761"/>
            <a:ext cx="1118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pushq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046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/>
      <p:bldP spid="284" grpId="0"/>
      <p:bldP spid="285" grpId="0" animBg="1"/>
      <p:bldP spid="376" grpId="0"/>
      <p:bldP spid="37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41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CB22196F-4EA5-4639-9E12-09F5CB97D6AE}"/>
              </a:ext>
            </a:extLst>
          </p:cNvPr>
          <p:cNvSpPr txBox="1"/>
          <p:nvPr/>
        </p:nvSpPr>
        <p:spPr>
          <a:xfrm>
            <a:off x="2246122" y="3653761"/>
            <a:ext cx="1118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pushq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F0BDCE76-E98D-4367-885F-6FF1DF43B609}"/>
              </a:ext>
            </a:extLst>
          </p:cNvPr>
          <p:cNvSpPr txBox="1"/>
          <p:nvPr/>
        </p:nvSpPr>
        <p:spPr>
          <a:xfrm>
            <a:off x="2270929" y="3946211"/>
            <a:ext cx="163423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rsp</a:t>
            </a:r>
            <a:r>
              <a:rPr lang="en-US" dirty="0"/>
              <a:t>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9" name="Arrow: Down 358">
            <a:extLst>
              <a:ext uri="{FF2B5EF4-FFF2-40B4-BE49-F238E27FC236}">
                <a16:creationId xmlns:a16="http://schemas.microsoft.com/office/drawing/2014/main" id="{0D709837-CD48-4654-99AD-E18569B74400}"/>
              </a:ext>
            </a:extLst>
          </p:cNvPr>
          <p:cNvSpPr/>
          <p:nvPr/>
        </p:nvSpPr>
        <p:spPr>
          <a:xfrm>
            <a:off x="9041277" y="3409086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69130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83A5351-CAE2-49F7-B3AB-5D4EB200CDC3}"/>
              </a:ext>
            </a:extLst>
          </p:cNvPr>
          <p:cNvSpPr/>
          <p:nvPr/>
        </p:nvSpPr>
        <p:spPr>
          <a:xfrm>
            <a:off x="4905442" y="405981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EAC255F0-4E15-4043-8C3B-CD1D070C7C96}"/>
              </a:ext>
            </a:extLst>
          </p:cNvPr>
          <p:cNvSpPr txBox="1"/>
          <p:nvPr/>
        </p:nvSpPr>
        <p:spPr>
          <a:xfrm>
            <a:off x="4713514" y="3012378"/>
            <a:ext cx="33720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r>
              <a:rPr lang="en-US" sz="1200" dirty="0"/>
              <a:t> 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11383DF6-AE58-4024-A8E3-CCCD8B03924E}"/>
              </a:ext>
            </a:extLst>
          </p:cNvPr>
          <p:cNvSpPr txBox="1"/>
          <p:nvPr/>
        </p:nvSpPr>
        <p:spPr>
          <a:xfrm>
            <a:off x="4683820" y="3185318"/>
            <a:ext cx="46166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0x00b8</a:t>
            </a:r>
          </a:p>
        </p:txBody>
      </p:sp>
      <p:sp>
        <p:nvSpPr>
          <p:cNvPr id="372" name="Arrow: Down 371">
            <a:extLst>
              <a:ext uri="{FF2B5EF4-FFF2-40B4-BE49-F238E27FC236}">
                <a16:creationId xmlns:a16="http://schemas.microsoft.com/office/drawing/2014/main" id="{05AAA5DC-FE73-4ED1-A4A0-092DC43683DF}"/>
              </a:ext>
            </a:extLst>
          </p:cNvPr>
          <p:cNvSpPr/>
          <p:nvPr/>
        </p:nvSpPr>
        <p:spPr>
          <a:xfrm>
            <a:off x="48026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9AC9FDEA-7BDE-42C9-8E46-14C57984209E}"/>
              </a:ext>
            </a:extLst>
          </p:cNvPr>
          <p:cNvSpPr txBox="1"/>
          <p:nvPr/>
        </p:nvSpPr>
        <p:spPr>
          <a:xfrm>
            <a:off x="8971189" y="3050478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10B0C556-5597-4825-8F6F-2ECD92883A61}"/>
              </a:ext>
            </a:extLst>
          </p:cNvPr>
          <p:cNvSpPr txBox="1"/>
          <p:nvPr/>
        </p:nvSpPr>
        <p:spPr>
          <a:xfrm>
            <a:off x="8893870" y="3213893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4891088" y="4373620"/>
            <a:ext cx="1490662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70FF07FF-4567-41BC-BF69-6B4E69191837}"/>
              </a:ext>
            </a:extLst>
          </p:cNvPr>
          <p:cNvSpPr txBox="1"/>
          <p:nvPr/>
        </p:nvSpPr>
        <p:spPr>
          <a:xfrm>
            <a:off x="4697639" y="2802828"/>
            <a:ext cx="3879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rbp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A27B712-A39A-415D-8057-6B4E446AC217}"/>
              </a:ext>
            </a:extLst>
          </p:cNvPr>
          <p:cNvGrpSpPr/>
          <p:nvPr/>
        </p:nvGrpSpPr>
        <p:grpSpPr>
          <a:xfrm>
            <a:off x="5168900" y="2761067"/>
            <a:ext cx="3733800" cy="388533"/>
            <a:chOff x="5168900" y="2722967"/>
            <a:chExt cx="3733800" cy="388533"/>
          </a:xfrm>
        </p:grpSpPr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C1FC61BB-1343-4AA2-90D5-6EAEDADDA069}"/>
                </a:ext>
              </a:extLst>
            </p:cNvPr>
            <p:cNvSpPr/>
            <p:nvPr/>
          </p:nvSpPr>
          <p:spPr>
            <a:xfrm>
              <a:off x="5168900" y="2908300"/>
              <a:ext cx="3733800" cy="203200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2781300 w 2781300"/>
                <a:gd name="connsiteY0" fmla="*/ 152400 h 152400"/>
                <a:gd name="connsiteX1" fmla="*/ 0 w 2781300"/>
                <a:gd name="connsiteY1" fmla="*/ 0 h 152400"/>
                <a:gd name="connsiteX0" fmla="*/ 3733800 w 3733800"/>
                <a:gd name="connsiteY0" fmla="*/ 203200 h 203200"/>
                <a:gd name="connsiteX1" fmla="*/ 0 w 3733800"/>
                <a:gd name="connsiteY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33800" h="203200">
                  <a:moveTo>
                    <a:pt x="3733800" y="203200"/>
                  </a:move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BC7D9D5-F207-4CFF-9683-3C5EE63EBFB8}"/>
                </a:ext>
              </a:extLst>
            </p:cNvPr>
            <p:cNvSpPr txBox="1"/>
            <p:nvPr/>
          </p:nvSpPr>
          <p:spPr>
            <a:xfrm rot="210299">
              <a:off x="5916469" y="2722967"/>
              <a:ext cx="26398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2"/>
                  </a:solidFill>
                </a:rPr>
                <a:t>change %</a:t>
              </a:r>
              <a:r>
                <a:rPr lang="en-US" sz="1600" dirty="0" err="1">
                  <a:solidFill>
                    <a:schemeClr val="accent2"/>
                  </a:solidFill>
                </a:rPr>
                <a:t>rbp</a:t>
              </a:r>
              <a:r>
                <a:rPr lang="en-US" sz="1600" dirty="0">
                  <a:solidFill>
                    <a:schemeClr val="accent2"/>
                  </a:solidFill>
                </a:rPr>
                <a:t> to value </a:t>
              </a:r>
              <a:r>
                <a:rPr lang="en-US" sz="1600" i="1" dirty="0">
                  <a:solidFill>
                    <a:schemeClr val="accent2"/>
                  </a:solidFill>
                </a:rPr>
                <a:t>of</a:t>
              </a:r>
              <a:r>
                <a:rPr lang="en-US" sz="1600" dirty="0">
                  <a:solidFill>
                    <a:schemeClr val="accent2"/>
                  </a:solidFill>
                </a:rPr>
                <a:t> %</a:t>
              </a:r>
              <a:r>
                <a:rPr lang="en-US" sz="1600" dirty="0" err="1">
                  <a:solidFill>
                    <a:schemeClr val="accent2"/>
                  </a:solidFill>
                </a:rPr>
                <a:t>rsp</a:t>
              </a:r>
              <a:endParaRPr lang="en-US" sz="16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226" name="TextBox 225">
            <a:extLst>
              <a:ext uri="{FF2B5EF4-FFF2-40B4-BE49-F238E27FC236}">
                <a16:creationId xmlns:a16="http://schemas.microsoft.com/office/drawing/2014/main" id="{2023069C-5B85-4A13-BB6C-3A9545750B9D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B5E3D5D-DF3A-43BE-8A13-2ED667AF9193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304CE7DE-B61B-4658-94D8-0F7342E2BC26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</p:spTree>
    <p:extLst>
      <p:ext uri="{BB962C8B-B14F-4D97-AF65-F5344CB8AC3E}">
        <p14:creationId xmlns:p14="http://schemas.microsoft.com/office/powerpoint/2010/main" val="3974457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/>
      <p:bldP spid="20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42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B32912EE-E989-4771-9832-8EE9F6080D78}"/>
              </a:ext>
            </a:extLst>
          </p:cNvPr>
          <p:cNvSpPr txBox="1"/>
          <p:nvPr/>
        </p:nvSpPr>
        <p:spPr>
          <a:xfrm>
            <a:off x="2274471" y="4238229"/>
            <a:ext cx="14795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$16,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69130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83A5351-CAE2-49F7-B3AB-5D4EB200CDC3}"/>
              </a:ext>
            </a:extLst>
          </p:cNvPr>
          <p:cNvSpPr/>
          <p:nvPr/>
        </p:nvSpPr>
        <p:spPr>
          <a:xfrm>
            <a:off x="4905442" y="405981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EAC255F0-4E15-4043-8C3B-CD1D070C7C96}"/>
              </a:ext>
            </a:extLst>
          </p:cNvPr>
          <p:cNvSpPr txBox="1"/>
          <p:nvPr/>
        </p:nvSpPr>
        <p:spPr>
          <a:xfrm>
            <a:off x="4713514" y="3012378"/>
            <a:ext cx="33720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r>
              <a:rPr lang="en-US" sz="1200" dirty="0"/>
              <a:t> 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11383DF6-AE58-4024-A8E3-CCCD8B03924E}"/>
              </a:ext>
            </a:extLst>
          </p:cNvPr>
          <p:cNvSpPr txBox="1"/>
          <p:nvPr/>
        </p:nvSpPr>
        <p:spPr>
          <a:xfrm>
            <a:off x="4683820" y="3185318"/>
            <a:ext cx="46166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0x00b8</a:t>
            </a:r>
          </a:p>
        </p:txBody>
      </p:sp>
      <p:sp>
        <p:nvSpPr>
          <p:cNvPr id="372" name="Arrow: Down 371">
            <a:extLst>
              <a:ext uri="{FF2B5EF4-FFF2-40B4-BE49-F238E27FC236}">
                <a16:creationId xmlns:a16="http://schemas.microsoft.com/office/drawing/2014/main" id="{05AAA5DC-FE73-4ED1-A4A0-092DC43683DF}"/>
              </a:ext>
            </a:extLst>
          </p:cNvPr>
          <p:cNvSpPr/>
          <p:nvPr/>
        </p:nvSpPr>
        <p:spPr>
          <a:xfrm>
            <a:off x="48026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4891088" y="4373620"/>
            <a:ext cx="1490662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01B555C-A053-453F-88CF-6D49CCDCA531}"/>
              </a:ext>
            </a:extLst>
          </p:cNvPr>
          <p:cNvSpPr txBox="1"/>
          <p:nvPr/>
        </p:nvSpPr>
        <p:spPr>
          <a:xfrm>
            <a:off x="4703989" y="2821878"/>
            <a:ext cx="3799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C57A9995-1AC1-4C61-A428-0C06ABEE2CFB}"/>
              </a:ext>
            </a:extLst>
          </p:cNvPr>
          <p:cNvSpPr txBox="1"/>
          <p:nvPr/>
        </p:nvSpPr>
        <p:spPr>
          <a:xfrm>
            <a:off x="6162655" y="2918933"/>
            <a:ext cx="47769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rbp</a:t>
            </a:r>
            <a:r>
              <a:rPr lang="en-US" sz="1400" b="1" dirty="0">
                <a:solidFill>
                  <a:schemeClr val="accent2"/>
                </a:solidFill>
              </a:rPr>
              <a:t>: 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D09F5A70-61B9-48BE-9633-2B164D499DF3}"/>
              </a:ext>
            </a:extLst>
          </p:cNvPr>
          <p:cNvSpPr txBox="1"/>
          <p:nvPr/>
        </p:nvSpPr>
        <p:spPr>
          <a:xfrm>
            <a:off x="6131858" y="3117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0x00c8</a:t>
            </a:r>
          </a:p>
        </p:txBody>
      </p:sp>
      <p:sp>
        <p:nvSpPr>
          <p:cNvPr id="227" name="Arrow: Down 226">
            <a:extLst>
              <a:ext uri="{FF2B5EF4-FFF2-40B4-BE49-F238E27FC236}">
                <a16:creationId xmlns:a16="http://schemas.microsoft.com/office/drawing/2014/main" id="{2B75037E-1B96-4709-92A0-B3837E3610DA}"/>
              </a:ext>
            </a:extLst>
          </p:cNvPr>
          <p:cNvSpPr/>
          <p:nvPr/>
        </p:nvSpPr>
        <p:spPr>
          <a:xfrm>
            <a:off x="6296885" y="3358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F1E99FB-00F6-486A-A873-16219AB7B62F}"/>
              </a:ext>
            </a:extLst>
          </p:cNvPr>
          <p:cNvGrpSpPr/>
          <p:nvPr/>
        </p:nvGrpSpPr>
        <p:grpSpPr>
          <a:xfrm>
            <a:off x="5105400" y="2921000"/>
            <a:ext cx="1016000" cy="408456"/>
            <a:chOff x="5105400" y="2921000"/>
            <a:chExt cx="1016000" cy="408456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E76B3436-5BA4-42E3-9AE2-87CBA948B366}"/>
                </a:ext>
              </a:extLst>
            </p:cNvPr>
            <p:cNvSpPr/>
            <p:nvPr/>
          </p:nvSpPr>
          <p:spPr>
            <a:xfrm>
              <a:off x="5105400" y="2921000"/>
              <a:ext cx="1016000" cy="38100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16000" h="38100">
                  <a:moveTo>
                    <a:pt x="0" y="0"/>
                  </a:moveTo>
                  <a:lnTo>
                    <a:pt x="1016000" y="3810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7D9C53B-A53B-43E4-9872-D917C0C31160}"/>
                </a:ext>
              </a:extLst>
            </p:cNvPr>
            <p:cNvSpPr txBox="1"/>
            <p:nvPr/>
          </p:nvSpPr>
          <p:spPr>
            <a:xfrm>
              <a:off x="5371611" y="2960124"/>
              <a:ext cx="5341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+16</a:t>
              </a:r>
            </a:p>
          </p:txBody>
        </p:sp>
      </p:grpSp>
      <p:sp>
        <p:nvSpPr>
          <p:cNvPr id="228" name="TextBox 227">
            <a:extLst>
              <a:ext uri="{FF2B5EF4-FFF2-40B4-BE49-F238E27FC236}">
                <a16:creationId xmlns:a16="http://schemas.microsoft.com/office/drawing/2014/main" id="{CAF7B9F9-5DE2-4AAA-8E45-610A5D32FBEF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3C935DE4-838F-48BB-B913-AF7AA3FA6A04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B0E32F9D-872D-474A-9D0D-22FBEBC03D8B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1DA3AC8A-F6E7-409C-9024-CBAFBDF175D0}"/>
              </a:ext>
            </a:extLst>
          </p:cNvPr>
          <p:cNvSpPr txBox="1"/>
          <p:nvPr/>
        </p:nvSpPr>
        <p:spPr>
          <a:xfrm>
            <a:off x="2246122" y="3653761"/>
            <a:ext cx="1118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pushq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243F8B53-D05B-4686-AA34-0D33F0421485}"/>
              </a:ext>
            </a:extLst>
          </p:cNvPr>
          <p:cNvSpPr txBox="1"/>
          <p:nvPr/>
        </p:nvSpPr>
        <p:spPr>
          <a:xfrm>
            <a:off x="2270929" y="3946211"/>
            <a:ext cx="163423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rsp</a:t>
            </a:r>
            <a:r>
              <a:rPr lang="en-US" dirty="0"/>
              <a:t>, %</a:t>
            </a:r>
            <a:r>
              <a:rPr lang="en-US" dirty="0" err="1"/>
              <a:t>rbp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19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" grpId="0"/>
      <p:bldP spid="215" grpId="0"/>
      <p:bldP spid="226" grpId="0"/>
      <p:bldP spid="22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43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7489004D-A524-4766-85F0-E408400D578B}"/>
              </a:ext>
            </a:extLst>
          </p:cNvPr>
          <p:cNvSpPr txBox="1"/>
          <p:nvPr/>
        </p:nvSpPr>
        <p:spPr>
          <a:xfrm>
            <a:off x="2278013" y="4569799"/>
            <a:ext cx="13056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subq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69130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83A5351-CAE2-49F7-B3AB-5D4EB200CDC3}"/>
              </a:ext>
            </a:extLst>
          </p:cNvPr>
          <p:cNvSpPr/>
          <p:nvPr/>
        </p:nvSpPr>
        <p:spPr>
          <a:xfrm>
            <a:off x="4905442" y="405981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EAC255F0-4E15-4043-8C3B-CD1D070C7C96}"/>
              </a:ext>
            </a:extLst>
          </p:cNvPr>
          <p:cNvSpPr txBox="1"/>
          <p:nvPr/>
        </p:nvSpPr>
        <p:spPr>
          <a:xfrm>
            <a:off x="4713514" y="3012378"/>
            <a:ext cx="33720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r>
              <a:rPr lang="en-US" sz="1200" dirty="0"/>
              <a:t> 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11383DF6-AE58-4024-A8E3-CCCD8B03924E}"/>
              </a:ext>
            </a:extLst>
          </p:cNvPr>
          <p:cNvSpPr txBox="1"/>
          <p:nvPr/>
        </p:nvSpPr>
        <p:spPr>
          <a:xfrm>
            <a:off x="4683820" y="3185318"/>
            <a:ext cx="46166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0x00b8</a:t>
            </a:r>
          </a:p>
        </p:txBody>
      </p:sp>
      <p:sp>
        <p:nvSpPr>
          <p:cNvPr id="372" name="Arrow: Down 371">
            <a:extLst>
              <a:ext uri="{FF2B5EF4-FFF2-40B4-BE49-F238E27FC236}">
                <a16:creationId xmlns:a16="http://schemas.microsoft.com/office/drawing/2014/main" id="{05AAA5DC-FE73-4ED1-A4A0-092DC43683DF}"/>
              </a:ext>
            </a:extLst>
          </p:cNvPr>
          <p:cNvSpPr/>
          <p:nvPr/>
        </p:nvSpPr>
        <p:spPr>
          <a:xfrm>
            <a:off x="4802682" y="3382255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4891088" y="4373620"/>
            <a:ext cx="1490662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C57A9995-1AC1-4C61-A428-0C06ABEE2CFB}"/>
              </a:ext>
            </a:extLst>
          </p:cNvPr>
          <p:cNvSpPr txBox="1"/>
          <p:nvPr/>
        </p:nvSpPr>
        <p:spPr>
          <a:xfrm>
            <a:off x="6162655" y="2918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D09F5A70-61B9-48BE-9633-2B164D499DF3}"/>
              </a:ext>
            </a:extLst>
          </p:cNvPr>
          <p:cNvSpPr txBox="1"/>
          <p:nvPr/>
        </p:nvSpPr>
        <p:spPr>
          <a:xfrm>
            <a:off x="6131858" y="3117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227" name="Arrow: Down 226">
            <a:extLst>
              <a:ext uri="{FF2B5EF4-FFF2-40B4-BE49-F238E27FC236}">
                <a16:creationId xmlns:a16="http://schemas.microsoft.com/office/drawing/2014/main" id="{2B75037E-1B96-4709-92A0-B3837E3610DA}"/>
              </a:ext>
            </a:extLst>
          </p:cNvPr>
          <p:cNvSpPr/>
          <p:nvPr/>
        </p:nvSpPr>
        <p:spPr>
          <a:xfrm>
            <a:off x="6296885" y="3358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37DC25D-7546-48AC-A7F4-A36B074AF0F6}"/>
              </a:ext>
            </a:extLst>
          </p:cNvPr>
          <p:cNvGrpSpPr/>
          <p:nvPr/>
        </p:nvGrpSpPr>
        <p:grpSpPr>
          <a:xfrm>
            <a:off x="4342337" y="2750444"/>
            <a:ext cx="372218" cy="376929"/>
            <a:chOff x="4342337" y="2750444"/>
            <a:chExt cx="372218" cy="376929"/>
          </a:xfrm>
        </p:grpSpPr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F29614F6-4418-4ACB-BA2C-A03A9366438E}"/>
                </a:ext>
              </a:extLst>
            </p:cNvPr>
            <p:cNvSpPr/>
            <p:nvPr/>
          </p:nvSpPr>
          <p:spPr>
            <a:xfrm>
              <a:off x="4419600" y="3127053"/>
              <a:ext cx="246054" cy="320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197" h="720">
                  <a:moveTo>
                    <a:pt x="10197" y="720"/>
                  </a:move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66A6D2C1-8E7F-4760-B4CB-5488EE29E9A5}"/>
                </a:ext>
              </a:extLst>
            </p:cNvPr>
            <p:cNvSpPr txBox="1"/>
            <p:nvPr/>
          </p:nvSpPr>
          <p:spPr>
            <a:xfrm>
              <a:off x="4342337" y="2750444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-8</a:t>
              </a:r>
            </a:p>
          </p:txBody>
        </p:sp>
      </p:grpSp>
      <p:sp>
        <p:nvSpPr>
          <p:cNvPr id="358" name="TextBox 357">
            <a:extLst>
              <a:ext uri="{FF2B5EF4-FFF2-40B4-BE49-F238E27FC236}">
                <a16:creationId xmlns:a16="http://schemas.microsoft.com/office/drawing/2014/main" id="{8606C053-98CF-4254-A5AB-B741504DC318}"/>
              </a:ext>
            </a:extLst>
          </p:cNvPr>
          <p:cNvSpPr txBox="1"/>
          <p:nvPr/>
        </p:nvSpPr>
        <p:spPr>
          <a:xfrm>
            <a:off x="3948655" y="3020120"/>
            <a:ext cx="4514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rsp</a:t>
            </a:r>
            <a:r>
              <a:rPr lang="en-US" sz="1400" b="1" dirty="0">
                <a:solidFill>
                  <a:schemeClr val="accent2"/>
                </a:solidFill>
              </a:rPr>
              <a:t>: </a:t>
            </a: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DF381387-2591-403B-AFF1-638DEFCC3937}"/>
              </a:ext>
            </a:extLst>
          </p:cNvPr>
          <p:cNvSpPr txBox="1"/>
          <p:nvPr/>
        </p:nvSpPr>
        <p:spPr>
          <a:xfrm>
            <a:off x="3925311" y="3199401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0x00b0</a:t>
            </a:r>
          </a:p>
        </p:txBody>
      </p:sp>
      <p:sp>
        <p:nvSpPr>
          <p:cNvPr id="361" name="Arrow: Down 360">
            <a:extLst>
              <a:ext uri="{FF2B5EF4-FFF2-40B4-BE49-F238E27FC236}">
                <a16:creationId xmlns:a16="http://schemas.microsoft.com/office/drawing/2014/main" id="{897E7D7D-07FB-41CF-9F06-5C5E62643D60}"/>
              </a:ext>
            </a:extLst>
          </p:cNvPr>
          <p:cNvSpPr/>
          <p:nvPr/>
        </p:nvSpPr>
        <p:spPr>
          <a:xfrm>
            <a:off x="4085573" y="3418677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15E1683D-085D-482B-B4F3-47686395BA7A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48678EDD-4FB8-4785-BC6F-00647B4C1FC2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D57C5EEC-1F54-48AE-B5D0-5AB0310B9920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323D0434-C0FF-4BCF-934E-46B2E0A06BFC}"/>
              </a:ext>
            </a:extLst>
          </p:cNvPr>
          <p:cNvSpPr txBox="1"/>
          <p:nvPr/>
        </p:nvSpPr>
        <p:spPr>
          <a:xfrm>
            <a:off x="2274471" y="4238229"/>
            <a:ext cx="14795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$16,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8992DDEF-598D-48AE-81A7-BFBE16FE9516}"/>
              </a:ext>
            </a:extLst>
          </p:cNvPr>
          <p:cNvSpPr txBox="1"/>
          <p:nvPr/>
        </p:nvSpPr>
        <p:spPr>
          <a:xfrm>
            <a:off x="2246122" y="3653761"/>
            <a:ext cx="1118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pushq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021D46A2-CDB1-45F0-974D-5194B01CA890}"/>
              </a:ext>
            </a:extLst>
          </p:cNvPr>
          <p:cNvSpPr txBox="1"/>
          <p:nvPr/>
        </p:nvSpPr>
        <p:spPr>
          <a:xfrm>
            <a:off x="2270929" y="3946211"/>
            <a:ext cx="163423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rsp</a:t>
            </a:r>
            <a:r>
              <a:rPr lang="en-US" dirty="0"/>
              <a:t>, %</a:t>
            </a:r>
            <a:r>
              <a:rPr lang="en-US" dirty="0" err="1"/>
              <a:t>rbp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417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" grpId="0"/>
      <p:bldP spid="358" grpId="0"/>
      <p:bldP spid="359" grpId="0"/>
      <p:bldP spid="36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44</a:t>
            </a:fld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B9D58A-6D4B-4313-93D9-1FD35F256616}"/>
              </a:ext>
            </a:extLst>
          </p:cNvPr>
          <p:cNvSpPr/>
          <p:nvPr/>
        </p:nvSpPr>
        <p:spPr>
          <a:xfrm>
            <a:off x="4218494" y="58676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1D45DAC-5B00-45B0-8C69-B015A476877F}"/>
              </a:ext>
            </a:extLst>
          </p:cNvPr>
          <p:cNvSpPr/>
          <p:nvPr/>
        </p:nvSpPr>
        <p:spPr>
          <a:xfrm>
            <a:off x="4920220" y="58676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461BA2A-3C64-46BB-93D9-D2EC676F5600}"/>
              </a:ext>
            </a:extLst>
          </p:cNvPr>
          <p:cNvSpPr/>
          <p:nvPr/>
        </p:nvSpPr>
        <p:spPr>
          <a:xfrm>
            <a:off x="5660266" y="58676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5AC9051-24D4-401C-B145-E02A587663D3}"/>
              </a:ext>
            </a:extLst>
          </p:cNvPr>
          <p:cNvSpPr/>
          <p:nvPr/>
        </p:nvSpPr>
        <p:spPr>
          <a:xfrm>
            <a:off x="6418118" y="58676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2B35619-1C64-4787-8420-BFE03254DA09}"/>
              </a:ext>
            </a:extLst>
          </p:cNvPr>
          <p:cNvSpPr/>
          <p:nvPr/>
        </p:nvSpPr>
        <p:spPr>
          <a:xfrm>
            <a:off x="7090182" y="58676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6479C45-E2BB-4496-A8C5-0A1EEF32C933}"/>
              </a:ext>
            </a:extLst>
          </p:cNvPr>
          <p:cNvSpPr/>
          <p:nvPr/>
        </p:nvSpPr>
        <p:spPr>
          <a:xfrm>
            <a:off x="7753452" y="58676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ECDD81-194E-4F8F-A3EA-FB4CB2418D73}"/>
              </a:ext>
            </a:extLst>
          </p:cNvPr>
          <p:cNvSpPr/>
          <p:nvPr/>
        </p:nvSpPr>
        <p:spPr>
          <a:xfrm>
            <a:off x="8460447" y="58676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2E39080E-2617-403A-BB31-FF685AF0400F}"/>
              </a:ext>
            </a:extLst>
          </p:cNvPr>
          <p:cNvSpPr/>
          <p:nvPr/>
        </p:nvSpPr>
        <p:spPr>
          <a:xfrm>
            <a:off x="6449021" y="64816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4FA6811-681D-45BC-BDCC-87EFABDEDBE6}"/>
              </a:ext>
            </a:extLst>
          </p:cNvPr>
          <p:cNvSpPr/>
          <p:nvPr/>
        </p:nvSpPr>
        <p:spPr>
          <a:xfrm>
            <a:off x="7141182" y="61743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1371200-CE49-494A-B837-141A05CD99D3}"/>
              </a:ext>
            </a:extLst>
          </p:cNvPr>
          <p:cNvSpPr/>
          <p:nvPr/>
        </p:nvSpPr>
        <p:spPr>
          <a:xfrm>
            <a:off x="4251656" y="6481653"/>
            <a:ext cx="2159960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AEAF799-C256-4051-B7D3-C0FE384F5D75}"/>
              </a:ext>
            </a:extLst>
          </p:cNvPr>
          <p:cNvSpPr/>
          <p:nvPr/>
        </p:nvSpPr>
        <p:spPr>
          <a:xfrm>
            <a:off x="4286910" y="6174367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1F6CF029-FC24-4129-9633-D097F1D4B752}"/>
              </a:ext>
            </a:extLst>
          </p:cNvPr>
          <p:cNvSpPr/>
          <p:nvPr/>
        </p:nvSpPr>
        <p:spPr>
          <a:xfrm>
            <a:off x="6451342" y="61672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7D13292-E494-492C-82EE-ADE25B7D9965}"/>
              </a:ext>
            </a:extLst>
          </p:cNvPr>
          <p:cNvSpPr/>
          <p:nvPr/>
        </p:nvSpPr>
        <p:spPr>
          <a:xfrm>
            <a:off x="4934017" y="617436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F928659-B5D6-408A-801A-7F63CF527AB0}"/>
              </a:ext>
            </a:extLst>
          </p:cNvPr>
          <p:cNvSpPr/>
          <p:nvPr/>
        </p:nvSpPr>
        <p:spPr>
          <a:xfrm>
            <a:off x="5684307" y="6178483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3B98AC6-C021-4814-9700-927150BA214D}"/>
              </a:ext>
            </a:extLst>
          </p:cNvPr>
          <p:cNvSpPr/>
          <p:nvPr/>
        </p:nvSpPr>
        <p:spPr>
          <a:xfrm>
            <a:off x="7774237" y="61743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18D634E-DB2A-4E92-9492-A1FB4A249566}"/>
              </a:ext>
            </a:extLst>
          </p:cNvPr>
          <p:cNvSpPr/>
          <p:nvPr/>
        </p:nvSpPr>
        <p:spPr>
          <a:xfrm>
            <a:off x="8488480" y="61766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F4948907-AE78-402E-B79F-0BEE19A8D98B}"/>
              </a:ext>
            </a:extLst>
          </p:cNvPr>
          <p:cNvGrpSpPr/>
          <p:nvPr/>
        </p:nvGrpSpPr>
        <p:grpSpPr>
          <a:xfrm>
            <a:off x="4212391" y="5670123"/>
            <a:ext cx="607270" cy="200055"/>
            <a:chOff x="6410975" y="4940563"/>
            <a:chExt cx="607270" cy="200055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0011473-247E-4F30-98CC-6B74A6726CE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08375347-A58F-4AAE-B207-64C5C283054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F0280B66-EE35-477B-8952-CDED20D71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BCCF4BBF-9CC1-4995-A013-EBEC913A35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606BE78B-3384-4573-9ED9-8C3F904E6AEE}"/>
              </a:ext>
            </a:extLst>
          </p:cNvPr>
          <p:cNvGrpSpPr/>
          <p:nvPr/>
        </p:nvGrpSpPr>
        <p:grpSpPr>
          <a:xfrm>
            <a:off x="4912485" y="5672504"/>
            <a:ext cx="607270" cy="200055"/>
            <a:chOff x="6410975" y="4940563"/>
            <a:chExt cx="607270" cy="200055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ED284091-9680-4287-ACCF-423BDDCEE4B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6FE59AE2-1C3C-4309-9F59-BA763E7289D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86" name="Straight Arrow Connector 185">
                <a:extLst>
                  <a:ext uri="{FF2B5EF4-FFF2-40B4-BE49-F238E27FC236}">
                    <a16:creationId xmlns:a16="http://schemas.microsoft.com/office/drawing/2014/main" id="{42BD36FF-54AB-4B52-AFB7-35352F475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DB746398-FD9E-4C37-A663-5496DF24B8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255522BD-8E4D-47D0-B732-ECF4E8386945}"/>
              </a:ext>
            </a:extLst>
          </p:cNvPr>
          <p:cNvGrpSpPr/>
          <p:nvPr/>
        </p:nvGrpSpPr>
        <p:grpSpPr>
          <a:xfrm>
            <a:off x="5653061" y="5672502"/>
            <a:ext cx="607270" cy="200055"/>
            <a:chOff x="6410975" y="4940563"/>
            <a:chExt cx="607270" cy="200055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7D076AB3-1AD8-4B60-8336-7052A63FA1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4F0504F4-908B-4A35-A9C8-0C2CF6FE5E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B70AF882-CC99-4D0E-8DAA-33613A497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F00D5BD0-DE71-4945-BFB9-4A395B568C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73CF8B37-5B20-4F30-B299-182D2E1AEE34}"/>
              </a:ext>
            </a:extLst>
          </p:cNvPr>
          <p:cNvGrpSpPr/>
          <p:nvPr/>
        </p:nvGrpSpPr>
        <p:grpSpPr>
          <a:xfrm>
            <a:off x="6410307" y="5670121"/>
            <a:ext cx="607270" cy="200055"/>
            <a:chOff x="6410975" y="4940563"/>
            <a:chExt cx="607270" cy="20005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51030E-E388-405F-8398-9B808CA6F68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EFA5731E-5C67-4E8F-B604-6B6AC7E28A32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198" name="Straight Arrow Connector 197">
                <a:extLst>
                  <a:ext uri="{FF2B5EF4-FFF2-40B4-BE49-F238E27FC236}">
                    <a16:creationId xmlns:a16="http://schemas.microsoft.com/office/drawing/2014/main" id="{B5F51793-7CC6-4E4E-958D-616BF23F7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46868052-8E2F-4148-B162-A780B4B7F6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0D628ADE-4E84-49A0-8E15-B0C8690B591B}"/>
              </a:ext>
            </a:extLst>
          </p:cNvPr>
          <p:cNvGrpSpPr/>
          <p:nvPr/>
        </p:nvGrpSpPr>
        <p:grpSpPr>
          <a:xfrm>
            <a:off x="7086590" y="5672502"/>
            <a:ext cx="607270" cy="200055"/>
            <a:chOff x="6410975" y="4940563"/>
            <a:chExt cx="607270" cy="200055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65E9E99C-CFE2-46F8-8940-0C71ECC12C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2618943B-A397-46A5-A36C-81FC3933C95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05" name="Straight Arrow Connector 204">
                <a:extLst>
                  <a:ext uri="{FF2B5EF4-FFF2-40B4-BE49-F238E27FC236}">
                    <a16:creationId xmlns:a16="http://schemas.microsoft.com/office/drawing/2014/main" id="{3BA95414-E31C-48D6-8B66-76F7CA97C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55738D9B-825B-4245-932F-79A6C95564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EE062072-636F-4661-BD98-57D2A9D8A00E}"/>
              </a:ext>
            </a:extLst>
          </p:cNvPr>
          <p:cNvGrpSpPr/>
          <p:nvPr/>
        </p:nvGrpSpPr>
        <p:grpSpPr>
          <a:xfrm>
            <a:off x="7746200" y="5670117"/>
            <a:ext cx="607270" cy="200055"/>
            <a:chOff x="6410975" y="4940563"/>
            <a:chExt cx="607270" cy="200055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3368957-BD3C-46F1-BD01-72188661F692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B160824-01C9-48DD-8D11-D5991512F8A6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B4142C0D-E224-4012-A9CB-9CF0289DB6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2E78A128-A2AF-4C61-90A2-D0402B26DF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7D6ADE62-CA4D-4B0A-B016-6E579325690B}"/>
              </a:ext>
            </a:extLst>
          </p:cNvPr>
          <p:cNvGrpSpPr/>
          <p:nvPr/>
        </p:nvGrpSpPr>
        <p:grpSpPr>
          <a:xfrm>
            <a:off x="8451055" y="5670113"/>
            <a:ext cx="607270" cy="200055"/>
            <a:chOff x="6410975" y="4940563"/>
            <a:chExt cx="607270" cy="200055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E8ACA55-2A00-4064-A185-23E38BFBB33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354C5122-3481-4CC6-8DA8-A4D70D4642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3B867B3C-C827-42B8-B88B-2F630C513E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BA61FE2-0030-4428-AD12-0AD7CF557F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2DCA062C-58DE-41D9-8B59-2A25A1356B2A}"/>
              </a:ext>
            </a:extLst>
          </p:cNvPr>
          <p:cNvGrpSpPr/>
          <p:nvPr/>
        </p:nvGrpSpPr>
        <p:grpSpPr>
          <a:xfrm>
            <a:off x="9153529" y="5670110"/>
            <a:ext cx="607270" cy="200055"/>
            <a:chOff x="6410975" y="4940563"/>
            <a:chExt cx="607270" cy="20005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444091E1-BD24-4117-ADC3-DDAF4AE0666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73A49C4-F460-4918-A400-EEA30606B9A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39" name="Straight Arrow Connector 238">
                <a:extLst>
                  <a:ext uri="{FF2B5EF4-FFF2-40B4-BE49-F238E27FC236}">
                    <a16:creationId xmlns:a16="http://schemas.microsoft.com/office/drawing/2014/main" id="{6D8902EF-9535-4D8A-93FD-B12023965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2BB4FC96-AA12-4808-BEB3-E5B7E25EB7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974BDCC0-54EF-453F-843F-794F7B3F8F14}"/>
              </a:ext>
            </a:extLst>
          </p:cNvPr>
          <p:cNvSpPr txBox="1"/>
          <p:nvPr/>
        </p:nvSpPr>
        <p:spPr>
          <a:xfrm>
            <a:off x="3988422" y="5000260"/>
            <a:ext cx="4409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CDAF9C65-2966-4445-9B1A-99A7AAD38018}"/>
              </a:ext>
            </a:extLst>
          </p:cNvPr>
          <p:cNvSpPr txBox="1"/>
          <p:nvPr/>
        </p:nvSpPr>
        <p:spPr>
          <a:xfrm>
            <a:off x="6188055" y="5077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0C6B17-CF27-461F-9446-95AC56CF2DC9}"/>
              </a:ext>
            </a:extLst>
          </p:cNvPr>
          <p:cNvSpPr txBox="1"/>
          <p:nvPr/>
        </p:nvSpPr>
        <p:spPr>
          <a:xfrm>
            <a:off x="3965078" y="5265275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DBA134-0A5D-4ADA-8ADB-4BAF3947CB53}"/>
              </a:ext>
            </a:extLst>
          </p:cNvPr>
          <p:cNvSpPr txBox="1"/>
          <p:nvPr/>
        </p:nvSpPr>
        <p:spPr>
          <a:xfrm>
            <a:off x="6157258" y="5276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A104359-FA3F-4CFB-97D8-7280CB9F3970}"/>
              </a:ext>
            </a:extLst>
          </p:cNvPr>
          <p:cNvSpPr txBox="1"/>
          <p:nvPr/>
        </p:nvSpPr>
        <p:spPr>
          <a:xfrm>
            <a:off x="5708763" y="5925601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9F82AEB-4C1D-45D8-994F-486D50A00452}"/>
              </a:ext>
            </a:extLst>
          </p:cNvPr>
          <p:cNvSpPr txBox="1"/>
          <p:nvPr/>
        </p:nvSpPr>
        <p:spPr>
          <a:xfrm>
            <a:off x="5025141" y="592124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A28FE3E6-6790-4DC9-BADD-4D5E984BCB37}"/>
              </a:ext>
            </a:extLst>
          </p:cNvPr>
          <p:cNvSpPr/>
          <p:nvPr/>
        </p:nvSpPr>
        <p:spPr>
          <a:xfrm>
            <a:off x="6322285" y="5517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BE4B84DA-ADF7-4EAA-8E8D-9CE3FFA84DD3}"/>
              </a:ext>
            </a:extLst>
          </p:cNvPr>
          <p:cNvSpPr/>
          <p:nvPr/>
        </p:nvSpPr>
        <p:spPr>
          <a:xfrm>
            <a:off x="7781380" y="58862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F9105CA-39CC-408D-9DDF-6DA0F07F74D2}"/>
              </a:ext>
            </a:extLst>
          </p:cNvPr>
          <p:cNvSpPr/>
          <p:nvPr/>
        </p:nvSpPr>
        <p:spPr>
          <a:xfrm>
            <a:off x="4231194" y="1816365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5FD97C-4017-4CBE-843B-F76387D977C8}"/>
              </a:ext>
            </a:extLst>
          </p:cNvPr>
          <p:cNvSpPr/>
          <p:nvPr/>
        </p:nvSpPr>
        <p:spPr>
          <a:xfrm>
            <a:off x="4932920" y="1816363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88AC26F-96D7-47E5-AA43-0C203E317AF9}"/>
              </a:ext>
            </a:extLst>
          </p:cNvPr>
          <p:cNvSpPr/>
          <p:nvPr/>
        </p:nvSpPr>
        <p:spPr>
          <a:xfrm>
            <a:off x="5672966" y="1816365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9C2A655-9BD2-49CB-A8FF-21723AB80667}"/>
              </a:ext>
            </a:extLst>
          </p:cNvPr>
          <p:cNvSpPr/>
          <p:nvPr/>
        </p:nvSpPr>
        <p:spPr>
          <a:xfrm>
            <a:off x="6430818" y="1816365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1BF516E-BE60-4F1D-A909-82D541472AD0}"/>
              </a:ext>
            </a:extLst>
          </p:cNvPr>
          <p:cNvSpPr/>
          <p:nvPr/>
        </p:nvSpPr>
        <p:spPr>
          <a:xfrm>
            <a:off x="7102882" y="1816365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B3AED75-6547-41CB-B1D8-8C1D3BB6CC78}"/>
              </a:ext>
            </a:extLst>
          </p:cNvPr>
          <p:cNvSpPr/>
          <p:nvPr/>
        </p:nvSpPr>
        <p:spPr>
          <a:xfrm>
            <a:off x="7766152" y="1816365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FF9BA7A0-CDEA-4BD4-9484-D3D3C6404278}"/>
              </a:ext>
            </a:extLst>
          </p:cNvPr>
          <p:cNvSpPr/>
          <p:nvPr/>
        </p:nvSpPr>
        <p:spPr>
          <a:xfrm>
            <a:off x="8473147" y="1816365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44CF59B-DA69-45FC-8A95-DF285DB76DF0}"/>
              </a:ext>
            </a:extLst>
          </p:cNvPr>
          <p:cNvSpPr/>
          <p:nvPr/>
        </p:nvSpPr>
        <p:spPr>
          <a:xfrm>
            <a:off x="6461721" y="2430354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4E64BDC-73B6-4C74-880C-47B7A074A4B8}"/>
              </a:ext>
            </a:extLst>
          </p:cNvPr>
          <p:cNvSpPr/>
          <p:nvPr/>
        </p:nvSpPr>
        <p:spPr>
          <a:xfrm>
            <a:off x="7153882" y="2123067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D4C430D5-2192-4025-BDE7-01296A28C9E8}"/>
              </a:ext>
            </a:extLst>
          </p:cNvPr>
          <p:cNvSpPr/>
          <p:nvPr/>
        </p:nvSpPr>
        <p:spPr>
          <a:xfrm>
            <a:off x="6464042" y="2115977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A09BC5A-B37E-4E23-AE36-02B44624CBDD}"/>
              </a:ext>
            </a:extLst>
          </p:cNvPr>
          <p:cNvSpPr/>
          <p:nvPr/>
        </p:nvSpPr>
        <p:spPr>
          <a:xfrm>
            <a:off x="7786937" y="2123066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9AC28D3-F02D-48D4-940A-358B16C96A6C}"/>
              </a:ext>
            </a:extLst>
          </p:cNvPr>
          <p:cNvSpPr/>
          <p:nvPr/>
        </p:nvSpPr>
        <p:spPr>
          <a:xfrm>
            <a:off x="8501180" y="2125392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B79291DC-D655-4884-9800-412624166B43}"/>
              </a:ext>
            </a:extLst>
          </p:cNvPr>
          <p:cNvGrpSpPr/>
          <p:nvPr/>
        </p:nvGrpSpPr>
        <p:grpSpPr>
          <a:xfrm>
            <a:off x="4225091" y="1618823"/>
            <a:ext cx="607270" cy="200055"/>
            <a:chOff x="6410975" y="4940563"/>
            <a:chExt cx="607270" cy="200055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7ACB4811-279C-45B8-B502-42AD1C0A491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4EB60B6D-FB30-4D2F-8E95-CBA7F612CBB0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3" name="Straight Arrow Connector 242">
                <a:extLst>
                  <a:ext uri="{FF2B5EF4-FFF2-40B4-BE49-F238E27FC236}">
                    <a16:creationId xmlns:a16="http://schemas.microsoft.com/office/drawing/2014/main" id="{A74E6B9C-76C7-4019-8DD6-01146421B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7C60F5B0-61C5-4DBA-A63F-9694FE88D1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1DBE9EE-47C0-4855-9BC4-9C6D767E7CFB}"/>
              </a:ext>
            </a:extLst>
          </p:cNvPr>
          <p:cNvGrpSpPr/>
          <p:nvPr/>
        </p:nvGrpSpPr>
        <p:grpSpPr>
          <a:xfrm>
            <a:off x="4925185" y="1621204"/>
            <a:ext cx="607270" cy="200055"/>
            <a:chOff x="6410975" y="4940563"/>
            <a:chExt cx="607270" cy="20005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190855BE-4D86-4910-9A07-2034489160FA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43BCD006-57FB-43F8-9497-FA213ECF19D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48" name="Straight Arrow Connector 247">
                <a:extLst>
                  <a:ext uri="{FF2B5EF4-FFF2-40B4-BE49-F238E27FC236}">
                    <a16:creationId xmlns:a16="http://schemas.microsoft.com/office/drawing/2014/main" id="{1C803B6B-63F3-4211-8325-94603FF16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639F6DD5-CF20-4255-AFAD-97713C689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5FEF906-CC0B-4B52-B35C-4E75B56D3304}"/>
              </a:ext>
            </a:extLst>
          </p:cNvPr>
          <p:cNvGrpSpPr/>
          <p:nvPr/>
        </p:nvGrpSpPr>
        <p:grpSpPr>
          <a:xfrm>
            <a:off x="5665761" y="1621202"/>
            <a:ext cx="607270" cy="200055"/>
            <a:chOff x="6410975" y="4940563"/>
            <a:chExt cx="607270" cy="200055"/>
          </a:xfrm>
        </p:grpSpPr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2807D2C3-493F-4844-B3DA-30A6A71805A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2CD0B6DE-0AB5-46CD-984E-662F57A0CDB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FFBA7C00-5275-439C-BCA6-7D531A9D93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CA5EC6C-3C7C-4A3A-A30F-CEE6F0C771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010D2A01-BE19-4D09-9E1D-4A43D86C7444}"/>
              </a:ext>
            </a:extLst>
          </p:cNvPr>
          <p:cNvGrpSpPr/>
          <p:nvPr/>
        </p:nvGrpSpPr>
        <p:grpSpPr>
          <a:xfrm>
            <a:off x="6423007" y="1618821"/>
            <a:ext cx="607270" cy="200055"/>
            <a:chOff x="6410975" y="4940563"/>
            <a:chExt cx="607270" cy="20005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4830C5C2-28AA-47C3-9291-6CC47E10D38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257" name="Group 256">
              <a:extLst>
                <a:ext uri="{FF2B5EF4-FFF2-40B4-BE49-F238E27FC236}">
                  <a16:creationId xmlns:a16="http://schemas.microsoft.com/office/drawing/2014/main" id="{D53A6561-E4A5-4E29-998E-6241A6B21FE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58" name="Straight Arrow Connector 257">
                <a:extLst>
                  <a:ext uri="{FF2B5EF4-FFF2-40B4-BE49-F238E27FC236}">
                    <a16:creationId xmlns:a16="http://schemas.microsoft.com/office/drawing/2014/main" id="{CDD7F390-6AA7-4E95-9C1A-D41604C68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36312394-DFA7-4F2D-87DA-8A01EC0226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52BB2F2-9230-488B-B2CE-E9195F516A6A}"/>
              </a:ext>
            </a:extLst>
          </p:cNvPr>
          <p:cNvGrpSpPr/>
          <p:nvPr/>
        </p:nvGrpSpPr>
        <p:grpSpPr>
          <a:xfrm>
            <a:off x="7099290" y="1621202"/>
            <a:ext cx="607270" cy="200055"/>
            <a:chOff x="6410975" y="4940563"/>
            <a:chExt cx="607270" cy="200055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AC05DE62-5B20-4AE3-970B-9B76FD51E4E3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37A8E3F3-DB8C-40B9-9644-2AD91E5EF495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3" name="Straight Arrow Connector 262">
                <a:extLst>
                  <a:ext uri="{FF2B5EF4-FFF2-40B4-BE49-F238E27FC236}">
                    <a16:creationId xmlns:a16="http://schemas.microsoft.com/office/drawing/2014/main" id="{BD387F20-B0A9-4620-9EA1-0C60D4F393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F9588822-ADF2-4BC3-8D59-9709A014E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4706C7BE-D56A-489D-9D35-F5F83ACB671E}"/>
              </a:ext>
            </a:extLst>
          </p:cNvPr>
          <p:cNvGrpSpPr/>
          <p:nvPr/>
        </p:nvGrpSpPr>
        <p:grpSpPr>
          <a:xfrm>
            <a:off x="7758900" y="1618817"/>
            <a:ext cx="607270" cy="200055"/>
            <a:chOff x="6410975" y="4940563"/>
            <a:chExt cx="607270" cy="200055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F91C8DD7-16F5-4958-B475-A7BF2FF4B6C1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267" name="Group 266">
              <a:extLst>
                <a:ext uri="{FF2B5EF4-FFF2-40B4-BE49-F238E27FC236}">
                  <a16:creationId xmlns:a16="http://schemas.microsoft.com/office/drawing/2014/main" id="{AB8595FD-B007-4181-AB1B-2366CBD7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68" name="Straight Arrow Connector 267">
                <a:extLst>
                  <a:ext uri="{FF2B5EF4-FFF2-40B4-BE49-F238E27FC236}">
                    <a16:creationId xmlns:a16="http://schemas.microsoft.com/office/drawing/2014/main" id="{0B05AFF0-7A67-49A1-AEAB-9CCA88B137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0156F746-9659-4F7E-BE2C-6480FF518B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E4722064-B853-4E2F-91E3-51FC12C89761}"/>
              </a:ext>
            </a:extLst>
          </p:cNvPr>
          <p:cNvGrpSpPr/>
          <p:nvPr/>
        </p:nvGrpSpPr>
        <p:grpSpPr>
          <a:xfrm>
            <a:off x="8463755" y="1618813"/>
            <a:ext cx="607270" cy="200055"/>
            <a:chOff x="6410975" y="4940563"/>
            <a:chExt cx="607270" cy="200055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34CB5B09-EF0B-44D7-AF01-73B669E79A14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AE56E80E-EF8A-4189-AB04-5BBE3AEF6579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3D32D4A1-BBB7-434D-BAF2-4B94B78D78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9AEF82B5-9AAA-4E21-AD88-E510F0AA93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26EB2EF4-E67B-47A9-B10A-C0397062DFFA}"/>
              </a:ext>
            </a:extLst>
          </p:cNvPr>
          <p:cNvGrpSpPr/>
          <p:nvPr/>
        </p:nvGrpSpPr>
        <p:grpSpPr>
          <a:xfrm>
            <a:off x="9166229" y="1618810"/>
            <a:ext cx="607270" cy="200055"/>
            <a:chOff x="6410975" y="4940563"/>
            <a:chExt cx="607270" cy="20005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800D6D2-367B-49BF-8CFE-B01E887E5825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826F444-8FD4-46E6-84D6-FB62B922BAFC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278" name="Straight Arrow Connector 277">
                <a:extLst>
                  <a:ext uri="{FF2B5EF4-FFF2-40B4-BE49-F238E27FC236}">
                    <a16:creationId xmlns:a16="http://schemas.microsoft.com/office/drawing/2014/main" id="{DC39CCAD-60BF-4925-87EF-557911FEA1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72A23869-09B9-4987-B461-DDBC81D899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6" name="Arrow: Down 285">
            <a:extLst>
              <a:ext uri="{FF2B5EF4-FFF2-40B4-BE49-F238E27FC236}">
                <a16:creationId xmlns:a16="http://schemas.microsoft.com/office/drawing/2014/main" id="{E9F4A36F-F7CE-44E7-A411-CD5B95671A30}"/>
              </a:ext>
            </a:extLst>
          </p:cNvPr>
          <p:cNvSpPr/>
          <p:nvPr/>
        </p:nvSpPr>
        <p:spPr>
          <a:xfrm>
            <a:off x="9097235" y="14663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73E16107-5FB7-4119-846E-87D22BE5298D}"/>
              </a:ext>
            </a:extLst>
          </p:cNvPr>
          <p:cNvSpPr/>
          <p:nvPr/>
        </p:nvSpPr>
        <p:spPr>
          <a:xfrm>
            <a:off x="7794080" y="1834931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289" name="Arrow: Down 288">
            <a:extLst>
              <a:ext uri="{FF2B5EF4-FFF2-40B4-BE49-F238E27FC236}">
                <a16:creationId xmlns:a16="http://schemas.microsoft.com/office/drawing/2014/main" id="{61EA388D-4FEA-46E4-B7E3-B4D0E9A102A4}"/>
              </a:ext>
            </a:extLst>
          </p:cNvPr>
          <p:cNvSpPr/>
          <p:nvPr/>
        </p:nvSpPr>
        <p:spPr>
          <a:xfrm>
            <a:off x="4125340" y="5484551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Arrow: Down 289">
            <a:extLst>
              <a:ext uri="{FF2B5EF4-FFF2-40B4-BE49-F238E27FC236}">
                <a16:creationId xmlns:a16="http://schemas.microsoft.com/office/drawing/2014/main" id="{0508260F-BCED-4777-ACD4-D3E3721E1F5C}"/>
              </a:ext>
            </a:extLst>
          </p:cNvPr>
          <p:cNvSpPr/>
          <p:nvPr/>
        </p:nvSpPr>
        <p:spPr>
          <a:xfrm>
            <a:off x="6363590" y="1449012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E31C6939-CB66-403B-8B78-FB3A8C9DEB0D}"/>
              </a:ext>
            </a:extLst>
          </p:cNvPr>
          <p:cNvSpPr/>
          <p:nvPr/>
        </p:nvSpPr>
        <p:spPr>
          <a:xfrm>
            <a:off x="4231442" y="2415890"/>
            <a:ext cx="2199162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9E9E7ADD-EBEB-4B7C-BED8-92B62E187671}"/>
              </a:ext>
            </a:extLst>
          </p:cNvPr>
          <p:cNvSpPr txBox="1"/>
          <p:nvPr/>
        </p:nvSpPr>
        <p:spPr>
          <a:xfrm>
            <a:off x="182376" y="19797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306B3DAC-6598-4592-A1B3-15666BF62B71}"/>
              </a:ext>
            </a:extLst>
          </p:cNvPr>
          <p:cNvSpPr txBox="1"/>
          <p:nvPr/>
        </p:nvSpPr>
        <p:spPr>
          <a:xfrm>
            <a:off x="182376" y="45974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BA33442C-78D4-482B-86CC-BEFC2FA97822}"/>
              </a:ext>
            </a:extLst>
          </p:cNvPr>
          <p:cNvSpPr txBox="1"/>
          <p:nvPr/>
        </p:nvSpPr>
        <p:spPr>
          <a:xfrm>
            <a:off x="2290737" y="2945535"/>
            <a:ext cx="7995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callq</a:t>
            </a:r>
            <a:r>
              <a:rPr lang="en-US" dirty="0"/>
              <a:t> bar</a:t>
            </a: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83A5351-CAE2-49F7-B3AB-5D4EB200CDC3}"/>
              </a:ext>
            </a:extLst>
          </p:cNvPr>
          <p:cNvSpPr/>
          <p:nvPr/>
        </p:nvSpPr>
        <p:spPr>
          <a:xfrm>
            <a:off x="4905442" y="405981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48FD7E4-6D1A-4232-B25A-DC48BB40A716}"/>
              </a:ext>
            </a:extLst>
          </p:cNvPr>
          <p:cNvSpPr txBox="1"/>
          <p:nvPr/>
        </p:nvSpPr>
        <p:spPr>
          <a:xfrm>
            <a:off x="6287671" y="1095371"/>
            <a:ext cx="30194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rsp</a:t>
            </a:r>
            <a:endParaRPr lang="en-US" sz="1200" dirty="0"/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5476FD6-0FD7-4C02-B6FE-67EEE10CE36F}"/>
              </a:ext>
            </a:extLst>
          </p:cNvPr>
          <p:cNvSpPr txBox="1"/>
          <p:nvPr/>
        </p:nvSpPr>
        <p:spPr>
          <a:xfrm>
            <a:off x="6210352" y="1258786"/>
            <a:ext cx="44723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0x00c8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FA296F-261E-4033-81E6-E8895AE722C6}"/>
              </a:ext>
            </a:extLst>
          </p:cNvPr>
          <p:cNvSpPr txBox="1"/>
          <p:nvPr/>
        </p:nvSpPr>
        <p:spPr>
          <a:xfrm>
            <a:off x="8987834" y="1094827"/>
            <a:ext cx="32380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%</a:t>
            </a:r>
            <a:r>
              <a:rPr lang="en-US" sz="1200" dirty="0" err="1"/>
              <a:t>rbp</a:t>
            </a:r>
            <a:endParaRPr lang="en-US" sz="1200" dirty="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1EC64299-8EE3-425C-B490-B6B65B987537}"/>
              </a:ext>
            </a:extLst>
          </p:cNvPr>
          <p:cNvSpPr txBox="1"/>
          <p:nvPr/>
        </p:nvSpPr>
        <p:spPr>
          <a:xfrm>
            <a:off x="8910515" y="1258242"/>
            <a:ext cx="45845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0x00e8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4176276" y="4373620"/>
            <a:ext cx="2205474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C57A9995-1AC1-4C61-A428-0C06ABEE2CFB}"/>
              </a:ext>
            </a:extLst>
          </p:cNvPr>
          <p:cNvSpPr txBox="1"/>
          <p:nvPr/>
        </p:nvSpPr>
        <p:spPr>
          <a:xfrm>
            <a:off x="6162655" y="2918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D09F5A70-61B9-48BE-9633-2B164D499DF3}"/>
              </a:ext>
            </a:extLst>
          </p:cNvPr>
          <p:cNvSpPr txBox="1"/>
          <p:nvPr/>
        </p:nvSpPr>
        <p:spPr>
          <a:xfrm>
            <a:off x="6131858" y="3117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227" name="Arrow: Down 226">
            <a:extLst>
              <a:ext uri="{FF2B5EF4-FFF2-40B4-BE49-F238E27FC236}">
                <a16:creationId xmlns:a16="http://schemas.microsoft.com/office/drawing/2014/main" id="{2B75037E-1B96-4709-92A0-B3837E3610DA}"/>
              </a:ext>
            </a:extLst>
          </p:cNvPr>
          <p:cNvSpPr/>
          <p:nvPr/>
        </p:nvSpPr>
        <p:spPr>
          <a:xfrm>
            <a:off x="6296885" y="3358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DF381387-2591-403B-AFF1-638DEFCC3937}"/>
              </a:ext>
            </a:extLst>
          </p:cNvPr>
          <p:cNvSpPr txBox="1"/>
          <p:nvPr/>
        </p:nvSpPr>
        <p:spPr>
          <a:xfrm>
            <a:off x="3925311" y="3199401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361" name="Arrow: Down 360">
            <a:extLst>
              <a:ext uri="{FF2B5EF4-FFF2-40B4-BE49-F238E27FC236}">
                <a16:creationId xmlns:a16="http://schemas.microsoft.com/office/drawing/2014/main" id="{897E7D7D-07FB-41CF-9F06-5C5E62643D60}"/>
              </a:ext>
            </a:extLst>
          </p:cNvPr>
          <p:cNvSpPr/>
          <p:nvPr/>
        </p:nvSpPr>
        <p:spPr>
          <a:xfrm>
            <a:off x="4085573" y="3418677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AD1E11F0-92F4-402A-A35C-6007293A5365}"/>
              </a:ext>
            </a:extLst>
          </p:cNvPr>
          <p:cNvSpPr txBox="1"/>
          <p:nvPr/>
        </p:nvSpPr>
        <p:spPr>
          <a:xfrm>
            <a:off x="3948655" y="3020120"/>
            <a:ext cx="4514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: </a:t>
            </a:r>
          </a:p>
        </p:txBody>
      </p:sp>
      <p:sp>
        <p:nvSpPr>
          <p:cNvPr id="282" name="Star: 24 Points 281">
            <a:extLst>
              <a:ext uri="{FF2B5EF4-FFF2-40B4-BE49-F238E27FC236}">
                <a16:creationId xmlns:a16="http://schemas.microsoft.com/office/drawing/2014/main" id="{B85CB1A1-6412-4274-8CC4-508DDF8B2B60}"/>
              </a:ext>
            </a:extLst>
          </p:cNvPr>
          <p:cNvSpPr/>
          <p:nvPr/>
        </p:nvSpPr>
        <p:spPr>
          <a:xfrm>
            <a:off x="1726358" y="5222950"/>
            <a:ext cx="1442488" cy="141120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Done!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AE04394B-5E5A-4678-A78E-0F6F7F5A892D}"/>
              </a:ext>
            </a:extLst>
          </p:cNvPr>
          <p:cNvSpPr txBox="1"/>
          <p:nvPr/>
        </p:nvSpPr>
        <p:spPr>
          <a:xfrm>
            <a:off x="2278013" y="4569799"/>
            <a:ext cx="13056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subq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82E772A3-1FBB-410B-86BF-743602EF9614}"/>
              </a:ext>
            </a:extLst>
          </p:cNvPr>
          <p:cNvSpPr txBox="1"/>
          <p:nvPr/>
        </p:nvSpPr>
        <p:spPr>
          <a:xfrm>
            <a:off x="2274471" y="4238229"/>
            <a:ext cx="14795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$16,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7B562B95-A723-4BB0-85B8-CE8DDFC1ADC5}"/>
              </a:ext>
            </a:extLst>
          </p:cNvPr>
          <p:cNvSpPr txBox="1"/>
          <p:nvPr/>
        </p:nvSpPr>
        <p:spPr>
          <a:xfrm>
            <a:off x="2246122" y="3653761"/>
            <a:ext cx="1118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pushq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152EEED7-E55E-4231-B1DB-C972F1CECD16}"/>
              </a:ext>
            </a:extLst>
          </p:cNvPr>
          <p:cNvSpPr txBox="1"/>
          <p:nvPr/>
        </p:nvSpPr>
        <p:spPr>
          <a:xfrm>
            <a:off x="2270929" y="3946211"/>
            <a:ext cx="163423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rsp</a:t>
            </a:r>
            <a:r>
              <a:rPr lang="en-US" dirty="0"/>
              <a:t>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1319CC7D-B3F2-49F2-8B85-68B2F3E99869}"/>
              </a:ext>
            </a:extLst>
          </p:cNvPr>
          <p:cNvSpPr/>
          <p:nvPr/>
        </p:nvSpPr>
        <p:spPr>
          <a:xfrm>
            <a:off x="4243365" y="4050100"/>
            <a:ext cx="579877" cy="261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b1</a:t>
            </a:r>
          </a:p>
        </p:txBody>
      </p:sp>
    </p:spTree>
    <p:extLst>
      <p:ext uri="{BB962C8B-B14F-4D97-AF65-F5344CB8AC3E}">
        <p14:creationId xmlns:p14="http://schemas.microsoft.com/office/powerpoint/2010/main" val="2904572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" grpId="0" animBg="1"/>
      <p:bldP spid="22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45</a:t>
            </a:fld>
            <a:endParaRPr lang="en-US"/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CB22196F-4EA5-4639-9E12-09F5CB97D6AE}"/>
              </a:ext>
            </a:extLst>
          </p:cNvPr>
          <p:cNvSpPr txBox="1"/>
          <p:nvPr/>
        </p:nvSpPr>
        <p:spPr>
          <a:xfrm>
            <a:off x="3832173" y="3381376"/>
            <a:ext cx="1118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pushq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F0BDCE76-E98D-4367-885F-6FF1DF43B609}"/>
              </a:ext>
            </a:extLst>
          </p:cNvPr>
          <p:cNvSpPr txBox="1"/>
          <p:nvPr/>
        </p:nvSpPr>
        <p:spPr>
          <a:xfrm>
            <a:off x="3856980" y="3673826"/>
            <a:ext cx="163423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movq</a:t>
            </a:r>
            <a:r>
              <a:rPr lang="en-US" dirty="0"/>
              <a:t> %</a:t>
            </a:r>
            <a:r>
              <a:rPr lang="en-US" dirty="0" err="1"/>
              <a:t>rsp</a:t>
            </a:r>
            <a:r>
              <a:rPr lang="en-US" dirty="0"/>
              <a:t>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B32912EE-E989-4771-9832-8EE9F6080D78}"/>
              </a:ext>
            </a:extLst>
          </p:cNvPr>
          <p:cNvSpPr txBox="1"/>
          <p:nvPr/>
        </p:nvSpPr>
        <p:spPr>
          <a:xfrm>
            <a:off x="3860522" y="4003944"/>
            <a:ext cx="147957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$16,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7489004D-A524-4766-85F0-E408400D578B}"/>
              </a:ext>
            </a:extLst>
          </p:cNvPr>
          <p:cNvSpPr txBox="1"/>
          <p:nvPr/>
        </p:nvSpPr>
        <p:spPr>
          <a:xfrm>
            <a:off x="3864064" y="4335514"/>
            <a:ext cx="130567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subq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202" name="Content Placeholder 1">
            <a:extLst>
              <a:ext uri="{FF2B5EF4-FFF2-40B4-BE49-F238E27FC236}">
                <a16:creationId xmlns:a16="http://schemas.microsoft.com/office/drawing/2014/main" id="{F665021B-8696-4BBF-B484-43078B559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699469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Function prologue</a:t>
            </a:r>
          </a:p>
          <a:p>
            <a:r>
              <a:rPr lang="en-US" dirty="0"/>
              <a:t>The sequence of instructions at the beginning of a function to set up the AR</a:t>
            </a:r>
          </a:p>
          <a:p>
            <a:r>
              <a:rPr lang="en-US" dirty="0"/>
              <a:t>Basically the same for every function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Function epilogue</a:t>
            </a:r>
          </a:p>
          <a:p>
            <a:r>
              <a:rPr lang="en-US" dirty="0"/>
              <a:t>The sequence of instructions at the end of a function to tear down the AR</a:t>
            </a:r>
          </a:p>
        </p:txBody>
      </p:sp>
    </p:spTree>
    <p:extLst>
      <p:ext uri="{BB962C8B-B14F-4D97-AF65-F5344CB8AC3E}">
        <p14:creationId xmlns:p14="http://schemas.microsoft.com/office/powerpoint/2010/main" val="18186336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46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EEF289-23B7-4170-AB49-5E7E8F6266E4}"/>
              </a:ext>
            </a:extLst>
          </p:cNvPr>
          <p:cNvGrpSpPr/>
          <p:nvPr/>
        </p:nvGrpSpPr>
        <p:grpSpPr>
          <a:xfrm>
            <a:off x="3936503" y="1096483"/>
            <a:ext cx="5824296" cy="1656723"/>
            <a:chOff x="3936503" y="5077933"/>
            <a:chExt cx="5824296" cy="1656723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9B9D58A-6D4B-4313-93D9-1FD35F256616}"/>
                </a:ext>
              </a:extLst>
            </p:cNvPr>
            <p:cNvSpPr/>
            <p:nvPr/>
          </p:nvSpPr>
          <p:spPr>
            <a:xfrm>
              <a:off x="4218494" y="58676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91D45DAC-5B00-45B0-8C69-B015A476877F}"/>
                </a:ext>
              </a:extLst>
            </p:cNvPr>
            <p:cNvSpPr/>
            <p:nvPr/>
          </p:nvSpPr>
          <p:spPr>
            <a:xfrm>
              <a:off x="4920220" y="58676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461BA2A-3C64-46BB-93D9-D2EC676F5600}"/>
                </a:ext>
              </a:extLst>
            </p:cNvPr>
            <p:cNvSpPr/>
            <p:nvPr/>
          </p:nvSpPr>
          <p:spPr>
            <a:xfrm>
              <a:off x="5660266" y="58676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AC9051-24D4-401C-B145-E02A587663D3}"/>
                </a:ext>
              </a:extLst>
            </p:cNvPr>
            <p:cNvSpPr/>
            <p:nvPr/>
          </p:nvSpPr>
          <p:spPr>
            <a:xfrm>
              <a:off x="6418118" y="58676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2B35619-1C64-4787-8420-BFE03254DA09}"/>
                </a:ext>
              </a:extLst>
            </p:cNvPr>
            <p:cNvSpPr/>
            <p:nvPr/>
          </p:nvSpPr>
          <p:spPr>
            <a:xfrm>
              <a:off x="7090182" y="58676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76479C45-E2BB-4496-A8C5-0A1EEF32C933}"/>
                </a:ext>
              </a:extLst>
            </p:cNvPr>
            <p:cNvSpPr/>
            <p:nvPr/>
          </p:nvSpPr>
          <p:spPr>
            <a:xfrm>
              <a:off x="7753452" y="58676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A5ECDD81-194E-4F8F-A3EA-FB4CB2418D73}"/>
                </a:ext>
              </a:extLst>
            </p:cNvPr>
            <p:cNvSpPr/>
            <p:nvPr/>
          </p:nvSpPr>
          <p:spPr>
            <a:xfrm>
              <a:off x="8460447" y="58676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2E39080E-2617-403A-BB31-FF685AF0400F}"/>
                </a:ext>
              </a:extLst>
            </p:cNvPr>
            <p:cNvSpPr/>
            <p:nvPr/>
          </p:nvSpPr>
          <p:spPr>
            <a:xfrm>
              <a:off x="6449021" y="64816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14FA6811-681D-45BC-BDCC-87EFABDEDBE6}"/>
                </a:ext>
              </a:extLst>
            </p:cNvPr>
            <p:cNvSpPr/>
            <p:nvPr/>
          </p:nvSpPr>
          <p:spPr>
            <a:xfrm>
              <a:off x="7141182" y="61743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1371200-CE49-494A-B837-141A05CD99D3}"/>
                </a:ext>
              </a:extLst>
            </p:cNvPr>
            <p:cNvSpPr/>
            <p:nvPr/>
          </p:nvSpPr>
          <p:spPr>
            <a:xfrm>
              <a:off x="4251656" y="6481653"/>
              <a:ext cx="2159960" cy="2510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bar AR</a:t>
              </a: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2AEAF799-C256-4051-B7D3-C0FE384F5D75}"/>
                </a:ext>
              </a:extLst>
            </p:cNvPr>
            <p:cNvSpPr/>
            <p:nvPr/>
          </p:nvSpPr>
          <p:spPr>
            <a:xfrm>
              <a:off x="4286910" y="6174367"/>
              <a:ext cx="579877" cy="2611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b1</a:t>
              </a: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1F6CF029-FC24-4129-9633-D097F1D4B752}"/>
                </a:ext>
              </a:extLst>
            </p:cNvPr>
            <p:cNvSpPr/>
            <p:nvPr/>
          </p:nvSpPr>
          <p:spPr>
            <a:xfrm>
              <a:off x="6451342" y="61672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67D13292-E494-492C-82EE-ADE25B7D9965}"/>
                </a:ext>
              </a:extLst>
            </p:cNvPr>
            <p:cNvSpPr/>
            <p:nvPr/>
          </p:nvSpPr>
          <p:spPr>
            <a:xfrm>
              <a:off x="4934017" y="6174366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F928659-B5D6-408A-801A-7F63CF527AB0}"/>
                </a:ext>
              </a:extLst>
            </p:cNvPr>
            <p:cNvSpPr/>
            <p:nvPr/>
          </p:nvSpPr>
          <p:spPr>
            <a:xfrm>
              <a:off x="5684307" y="6178483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3B98AC6-C021-4814-9700-927150BA214D}"/>
                </a:ext>
              </a:extLst>
            </p:cNvPr>
            <p:cNvSpPr/>
            <p:nvPr/>
          </p:nvSpPr>
          <p:spPr>
            <a:xfrm>
              <a:off x="7774237" y="61743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18D634E-DB2A-4E92-9492-A1FB4A249566}"/>
                </a:ext>
              </a:extLst>
            </p:cNvPr>
            <p:cNvSpPr/>
            <p:nvPr/>
          </p:nvSpPr>
          <p:spPr>
            <a:xfrm>
              <a:off x="8488480" y="61766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F4948907-AE78-402E-B79F-0BEE19A8D98B}"/>
                </a:ext>
              </a:extLst>
            </p:cNvPr>
            <p:cNvGrpSpPr/>
            <p:nvPr/>
          </p:nvGrpSpPr>
          <p:grpSpPr>
            <a:xfrm>
              <a:off x="4212391" y="5670123"/>
              <a:ext cx="607270" cy="200055"/>
              <a:chOff x="6410975" y="4940563"/>
              <a:chExt cx="607270" cy="200055"/>
            </a:xfrm>
          </p:grpSpPr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90011473-247E-4F30-98CC-6B74A6726CE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08375347-A58F-4AAE-B207-64C5C283054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1" name="Straight Arrow Connector 180">
                  <a:extLst>
                    <a:ext uri="{FF2B5EF4-FFF2-40B4-BE49-F238E27FC236}">
                      <a16:creationId xmlns:a16="http://schemas.microsoft.com/office/drawing/2014/main" id="{F0280B66-EE35-477B-8952-CDED20D718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BCCF4BBF-9CC1-4995-A013-EBEC913A35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606BE78B-3384-4573-9ED9-8C3F904E6AEE}"/>
                </a:ext>
              </a:extLst>
            </p:cNvPr>
            <p:cNvGrpSpPr/>
            <p:nvPr/>
          </p:nvGrpSpPr>
          <p:grpSpPr>
            <a:xfrm>
              <a:off x="4912485" y="5672504"/>
              <a:ext cx="607270" cy="200055"/>
              <a:chOff x="6410975" y="4940563"/>
              <a:chExt cx="607270" cy="200055"/>
            </a:xfrm>
          </p:grpSpPr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ED284091-9680-4287-ACCF-423BDDCEE4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6FE59AE2-1C3C-4309-9F59-BA763E7289D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6" name="Straight Arrow Connector 185">
                  <a:extLst>
                    <a:ext uri="{FF2B5EF4-FFF2-40B4-BE49-F238E27FC236}">
                      <a16:creationId xmlns:a16="http://schemas.microsoft.com/office/drawing/2014/main" id="{42BD36FF-54AB-4B52-AFB7-35352F475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B746398-FD9E-4C37-A663-5496DF24B8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255522BD-8E4D-47D0-B732-ECF4E8386945}"/>
                </a:ext>
              </a:extLst>
            </p:cNvPr>
            <p:cNvGrpSpPr/>
            <p:nvPr/>
          </p:nvGrpSpPr>
          <p:grpSpPr>
            <a:xfrm>
              <a:off x="5653061" y="5672502"/>
              <a:ext cx="607270" cy="200055"/>
              <a:chOff x="6410975" y="4940563"/>
              <a:chExt cx="607270" cy="200055"/>
            </a:xfrm>
          </p:grpSpPr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7D076AB3-1AD8-4B60-8336-7052A63FA1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4F0504F4-908B-4A35-A9C8-0C2CF6FE5EF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3" name="Straight Arrow Connector 192">
                  <a:extLst>
                    <a:ext uri="{FF2B5EF4-FFF2-40B4-BE49-F238E27FC236}">
                      <a16:creationId xmlns:a16="http://schemas.microsoft.com/office/drawing/2014/main" id="{B70AF882-CC99-4D0E-8DAA-33613A4977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F00D5BD0-DE71-4945-BFB9-4A395B568C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73CF8B37-5B20-4F30-B299-182D2E1AEE34}"/>
                </a:ext>
              </a:extLst>
            </p:cNvPr>
            <p:cNvGrpSpPr/>
            <p:nvPr/>
          </p:nvGrpSpPr>
          <p:grpSpPr>
            <a:xfrm>
              <a:off x="6410307" y="5670121"/>
              <a:ext cx="607270" cy="200055"/>
              <a:chOff x="6410975" y="4940563"/>
              <a:chExt cx="607270" cy="200055"/>
            </a:xfrm>
          </p:grpSpPr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B851030E-E388-405F-8398-9B808CA6F68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EFA5731E-5C67-4E8F-B604-6B6AC7E28A3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8" name="Straight Arrow Connector 197">
                  <a:extLst>
                    <a:ext uri="{FF2B5EF4-FFF2-40B4-BE49-F238E27FC236}">
                      <a16:creationId xmlns:a16="http://schemas.microsoft.com/office/drawing/2014/main" id="{B5F51793-7CC6-4E4E-958D-616BF23F77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46868052-8E2F-4148-B162-A780B4B7F6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0D628ADE-4E84-49A0-8E15-B0C8690B591B}"/>
                </a:ext>
              </a:extLst>
            </p:cNvPr>
            <p:cNvGrpSpPr/>
            <p:nvPr/>
          </p:nvGrpSpPr>
          <p:grpSpPr>
            <a:xfrm>
              <a:off x="7086590" y="5672502"/>
              <a:ext cx="607270" cy="200055"/>
              <a:chOff x="6410975" y="4940563"/>
              <a:chExt cx="607270" cy="200055"/>
            </a:xfrm>
          </p:grpSpPr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65E9E99C-CFE2-46F8-8940-0C71ECC12C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2618943B-A397-46A5-A36C-81FC3933C95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5" name="Straight Arrow Connector 204">
                  <a:extLst>
                    <a:ext uri="{FF2B5EF4-FFF2-40B4-BE49-F238E27FC236}">
                      <a16:creationId xmlns:a16="http://schemas.microsoft.com/office/drawing/2014/main" id="{3BA95414-E31C-48D6-8B66-76F7CA97C4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55738D9B-825B-4245-932F-79A6C9556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EE062072-636F-4661-BD98-57D2A9D8A00E}"/>
                </a:ext>
              </a:extLst>
            </p:cNvPr>
            <p:cNvGrpSpPr/>
            <p:nvPr/>
          </p:nvGrpSpPr>
          <p:grpSpPr>
            <a:xfrm>
              <a:off x="7746200" y="5670117"/>
              <a:ext cx="607270" cy="200055"/>
              <a:chOff x="6410975" y="4940563"/>
              <a:chExt cx="607270" cy="200055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93368957-BD3C-46F1-BD01-72188661F692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1B160824-01C9-48DD-8D11-D5991512F8A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0" name="Straight Arrow Connector 209">
                  <a:extLst>
                    <a:ext uri="{FF2B5EF4-FFF2-40B4-BE49-F238E27FC236}">
                      <a16:creationId xmlns:a16="http://schemas.microsoft.com/office/drawing/2014/main" id="{B4142C0D-E224-4012-A9CB-9CF0289DB6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E78A128-A2AF-4C61-90A2-D0402B26DF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7D6ADE62-CA4D-4B0A-B016-6E579325690B}"/>
                </a:ext>
              </a:extLst>
            </p:cNvPr>
            <p:cNvGrpSpPr/>
            <p:nvPr/>
          </p:nvGrpSpPr>
          <p:grpSpPr>
            <a:xfrm>
              <a:off x="8451055" y="5670113"/>
              <a:ext cx="607270" cy="200055"/>
              <a:chOff x="6410975" y="4940563"/>
              <a:chExt cx="607270" cy="200055"/>
            </a:xfrm>
          </p:grpSpPr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BE8ACA55-2A00-4064-A185-23E38BFBB337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354C5122-3481-4CC6-8DA8-A4D70D4642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3B867B3C-C827-42B8-B88B-2F630C513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BA61FE2-0030-4428-AD12-0AD7CF557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2DCA062C-58DE-41D9-8B59-2A25A1356B2A}"/>
                </a:ext>
              </a:extLst>
            </p:cNvPr>
            <p:cNvGrpSpPr/>
            <p:nvPr/>
          </p:nvGrpSpPr>
          <p:grpSpPr>
            <a:xfrm>
              <a:off x="9153529" y="5670110"/>
              <a:ext cx="607270" cy="200055"/>
              <a:chOff x="6410975" y="4940563"/>
              <a:chExt cx="607270" cy="200055"/>
            </a:xfrm>
          </p:grpSpPr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444091E1-BD24-4117-ADC3-DDAF4AE0666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D73A49C4-F460-4918-A400-EEA30606B9A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9" name="Straight Arrow Connector 238">
                  <a:extLst>
                    <a:ext uri="{FF2B5EF4-FFF2-40B4-BE49-F238E27FC236}">
                      <a16:creationId xmlns:a16="http://schemas.microsoft.com/office/drawing/2014/main" id="{6D8902EF-9535-4D8A-93FD-B120239659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2BB4FC96-AA12-4808-BEB3-E5B7E25EB7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974BDCC0-54EF-453F-843F-794F7B3F8F14}"/>
                </a:ext>
              </a:extLst>
            </p:cNvPr>
            <p:cNvSpPr txBox="1"/>
            <p:nvPr/>
          </p:nvSpPr>
          <p:spPr>
            <a:xfrm>
              <a:off x="3959847" y="5114560"/>
              <a:ext cx="440955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rsp</a:t>
              </a:r>
              <a:r>
                <a:rPr lang="en-US" sz="1400" dirty="0"/>
                <a:t>: 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AF9C65-2966-4445-9B1A-99A7AAD38018}"/>
                </a:ext>
              </a:extLst>
            </p:cNvPr>
            <p:cNvSpPr txBox="1"/>
            <p:nvPr/>
          </p:nvSpPr>
          <p:spPr>
            <a:xfrm>
              <a:off x="6188055" y="5077933"/>
              <a:ext cx="4680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rbp</a:t>
              </a:r>
              <a:r>
                <a:rPr lang="en-US" sz="1400" dirty="0"/>
                <a:t>: 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A0C6B17-CF27-461F-9446-95AC56CF2DC9}"/>
                </a:ext>
              </a:extLst>
            </p:cNvPr>
            <p:cNvSpPr txBox="1"/>
            <p:nvPr/>
          </p:nvSpPr>
          <p:spPr>
            <a:xfrm>
              <a:off x="3936503" y="5303375"/>
              <a:ext cx="538609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0x00b0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BDBA134-0A5D-4ADA-8ADB-4BAF3947CB53}"/>
                </a:ext>
              </a:extLst>
            </p:cNvPr>
            <p:cNvSpPr txBox="1"/>
            <p:nvPr/>
          </p:nvSpPr>
          <p:spPr>
            <a:xfrm>
              <a:off x="6157258" y="5276812"/>
              <a:ext cx="51937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0x00c8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A104359-FA3F-4CFB-97D8-7280CB9F3970}"/>
                </a:ext>
              </a:extLst>
            </p:cNvPr>
            <p:cNvSpPr txBox="1"/>
            <p:nvPr/>
          </p:nvSpPr>
          <p:spPr>
            <a:xfrm>
              <a:off x="5708763" y="5925601"/>
              <a:ext cx="6812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0x0028</a:t>
              </a:r>
              <a:r>
                <a:rPr lang="en-US" sz="1000" dirty="0"/>
                <a:t>ish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F9F82AEB-4C1D-45D8-994F-486D50A00452}"/>
                </a:ext>
              </a:extLst>
            </p:cNvPr>
            <p:cNvSpPr txBox="1"/>
            <p:nvPr/>
          </p:nvSpPr>
          <p:spPr>
            <a:xfrm>
              <a:off x="5025141" y="5921245"/>
              <a:ext cx="533800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0x00e8</a:t>
              </a:r>
              <a:endParaRPr lang="en-US" sz="1000" dirty="0"/>
            </a:p>
          </p:txBody>
        </p:sp>
        <p:sp>
          <p:nvSpPr>
            <p:cNvPr id="4" name="Arrow: Down 3">
              <a:extLst>
                <a:ext uri="{FF2B5EF4-FFF2-40B4-BE49-F238E27FC236}">
                  <a16:creationId xmlns:a16="http://schemas.microsoft.com/office/drawing/2014/main" id="{A28FE3E6-6790-4DC9-BADD-4D5E984BCB37}"/>
                </a:ext>
              </a:extLst>
            </p:cNvPr>
            <p:cNvSpPr/>
            <p:nvPr/>
          </p:nvSpPr>
          <p:spPr>
            <a:xfrm>
              <a:off x="6322285" y="55176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BE4B84DA-ADF7-4EAA-8E8D-9CE3FFA84DD3}"/>
                </a:ext>
              </a:extLst>
            </p:cNvPr>
            <p:cNvSpPr/>
            <p:nvPr/>
          </p:nvSpPr>
          <p:spPr>
            <a:xfrm>
              <a:off x="7781380" y="58862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89" name="Arrow: Down 288">
              <a:extLst>
                <a:ext uri="{FF2B5EF4-FFF2-40B4-BE49-F238E27FC236}">
                  <a16:creationId xmlns:a16="http://schemas.microsoft.com/office/drawing/2014/main" id="{61EA388D-4FEA-46E4-B7E3-B4D0E9A102A4}"/>
                </a:ext>
              </a:extLst>
            </p:cNvPr>
            <p:cNvSpPr/>
            <p:nvPr/>
          </p:nvSpPr>
          <p:spPr>
            <a:xfrm>
              <a:off x="4125340" y="5484551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E9E7ADD-EBEB-4B7C-BED8-92B62E187671}"/>
              </a:ext>
            </a:extLst>
          </p:cNvPr>
          <p:cNvSpPr txBox="1"/>
          <p:nvPr/>
        </p:nvSpPr>
        <p:spPr>
          <a:xfrm>
            <a:off x="182376" y="8113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306B3DAC-6598-4592-A1B3-15666BF62B71}"/>
              </a:ext>
            </a:extLst>
          </p:cNvPr>
          <p:cNvSpPr txBox="1"/>
          <p:nvPr/>
        </p:nvSpPr>
        <p:spPr>
          <a:xfrm>
            <a:off x="182376" y="34290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CB22196F-4EA5-4639-9E12-09F5CB97D6AE}"/>
              </a:ext>
            </a:extLst>
          </p:cNvPr>
          <p:cNvSpPr txBox="1"/>
          <p:nvPr/>
        </p:nvSpPr>
        <p:spPr>
          <a:xfrm>
            <a:off x="2246122" y="3475961"/>
            <a:ext cx="10291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popq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B32912EE-E989-4771-9832-8EE9F6080D78}"/>
              </a:ext>
            </a:extLst>
          </p:cNvPr>
          <p:cNvSpPr txBox="1"/>
          <p:nvPr/>
        </p:nvSpPr>
        <p:spPr>
          <a:xfrm>
            <a:off x="2274471" y="3146029"/>
            <a:ext cx="13265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7489004D-A524-4766-85F0-E408400D578B}"/>
              </a:ext>
            </a:extLst>
          </p:cNvPr>
          <p:cNvSpPr txBox="1"/>
          <p:nvPr/>
        </p:nvSpPr>
        <p:spPr>
          <a:xfrm>
            <a:off x="2278013" y="3810974"/>
            <a:ext cx="3875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retq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69130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83A5351-CAE2-49F7-B3AB-5D4EB200CDC3}"/>
              </a:ext>
            </a:extLst>
          </p:cNvPr>
          <p:cNvSpPr/>
          <p:nvPr/>
        </p:nvSpPr>
        <p:spPr>
          <a:xfrm>
            <a:off x="4905442" y="405981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9CE6-A332-46CA-8A9C-FAD67338444F}"/>
              </a:ext>
            </a:extLst>
          </p:cNvPr>
          <p:cNvGrpSpPr/>
          <p:nvPr/>
        </p:nvGrpSpPr>
        <p:grpSpPr>
          <a:xfrm>
            <a:off x="4225091" y="5181052"/>
            <a:ext cx="5548408" cy="1588713"/>
            <a:chOff x="4225091" y="1094827"/>
            <a:chExt cx="5548408" cy="158871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2F9105CA-39CC-408D-9DDF-6DA0F07F74D2}"/>
                </a:ext>
              </a:extLst>
            </p:cNvPr>
            <p:cNvSpPr/>
            <p:nvPr/>
          </p:nvSpPr>
          <p:spPr>
            <a:xfrm>
              <a:off x="4231194" y="18163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35FD97C-4017-4CBE-843B-F76387D977C8}"/>
                </a:ext>
              </a:extLst>
            </p:cNvPr>
            <p:cNvSpPr/>
            <p:nvPr/>
          </p:nvSpPr>
          <p:spPr>
            <a:xfrm>
              <a:off x="4932920" y="18163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D88AC26F-96D7-47E5-AA43-0C203E317AF9}"/>
                </a:ext>
              </a:extLst>
            </p:cNvPr>
            <p:cNvSpPr/>
            <p:nvPr/>
          </p:nvSpPr>
          <p:spPr>
            <a:xfrm>
              <a:off x="5672966" y="18163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49C2A655-9BD2-49CB-A8FF-21723AB80667}"/>
                </a:ext>
              </a:extLst>
            </p:cNvPr>
            <p:cNvSpPr/>
            <p:nvPr/>
          </p:nvSpPr>
          <p:spPr>
            <a:xfrm>
              <a:off x="6430818" y="18163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E1BF516E-BE60-4F1D-A909-82D541472AD0}"/>
                </a:ext>
              </a:extLst>
            </p:cNvPr>
            <p:cNvSpPr/>
            <p:nvPr/>
          </p:nvSpPr>
          <p:spPr>
            <a:xfrm>
              <a:off x="7102882" y="18163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B3AED75-6547-41CB-B1D8-8C1D3BB6CC78}"/>
                </a:ext>
              </a:extLst>
            </p:cNvPr>
            <p:cNvSpPr/>
            <p:nvPr/>
          </p:nvSpPr>
          <p:spPr>
            <a:xfrm>
              <a:off x="7766152" y="18163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F9BA7A0-CDEA-4BD4-9484-D3D3C6404278}"/>
                </a:ext>
              </a:extLst>
            </p:cNvPr>
            <p:cNvSpPr/>
            <p:nvPr/>
          </p:nvSpPr>
          <p:spPr>
            <a:xfrm>
              <a:off x="8473147" y="18163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44CF59B-DA69-45FC-8A95-DF285DB76DF0}"/>
                </a:ext>
              </a:extLst>
            </p:cNvPr>
            <p:cNvSpPr/>
            <p:nvPr/>
          </p:nvSpPr>
          <p:spPr>
            <a:xfrm>
              <a:off x="6461721" y="24303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4E64BDC-73B6-4C74-880C-47B7A074A4B8}"/>
                </a:ext>
              </a:extLst>
            </p:cNvPr>
            <p:cNvSpPr/>
            <p:nvPr/>
          </p:nvSpPr>
          <p:spPr>
            <a:xfrm>
              <a:off x="7153882" y="21230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4C430D5-2192-4025-BDE7-01296A28C9E8}"/>
                </a:ext>
              </a:extLst>
            </p:cNvPr>
            <p:cNvSpPr/>
            <p:nvPr/>
          </p:nvSpPr>
          <p:spPr>
            <a:xfrm>
              <a:off x="6464042" y="21159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DA09BC5A-B37E-4E23-AE36-02B44624CBDD}"/>
                </a:ext>
              </a:extLst>
            </p:cNvPr>
            <p:cNvSpPr/>
            <p:nvPr/>
          </p:nvSpPr>
          <p:spPr>
            <a:xfrm>
              <a:off x="7786937" y="21230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09AC28D3-F02D-48D4-940A-358B16C96A6C}"/>
                </a:ext>
              </a:extLst>
            </p:cNvPr>
            <p:cNvSpPr/>
            <p:nvPr/>
          </p:nvSpPr>
          <p:spPr>
            <a:xfrm>
              <a:off x="8501180" y="21253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B79291DC-D655-4884-9800-412624166B43}"/>
                </a:ext>
              </a:extLst>
            </p:cNvPr>
            <p:cNvGrpSpPr/>
            <p:nvPr/>
          </p:nvGrpSpPr>
          <p:grpSpPr>
            <a:xfrm>
              <a:off x="4225091" y="1618823"/>
              <a:ext cx="607270" cy="200055"/>
              <a:chOff x="6410975" y="4940563"/>
              <a:chExt cx="607270" cy="200055"/>
            </a:xfrm>
          </p:grpSpPr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7ACB4811-279C-45B8-B502-42AD1C0A49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4EB60B6D-FB30-4D2F-8E95-CBA7F612CBB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3" name="Straight Arrow Connector 242">
                  <a:extLst>
                    <a:ext uri="{FF2B5EF4-FFF2-40B4-BE49-F238E27FC236}">
                      <a16:creationId xmlns:a16="http://schemas.microsoft.com/office/drawing/2014/main" id="{A74E6B9C-76C7-4019-8DD6-01146421BF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7C60F5B0-61C5-4DBA-A63F-9694FE88D1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11DBE9EE-47C0-4855-9BC4-9C6D767E7CFB}"/>
                </a:ext>
              </a:extLst>
            </p:cNvPr>
            <p:cNvGrpSpPr/>
            <p:nvPr/>
          </p:nvGrpSpPr>
          <p:grpSpPr>
            <a:xfrm>
              <a:off x="4925185" y="1621204"/>
              <a:ext cx="607270" cy="200055"/>
              <a:chOff x="6410975" y="4940563"/>
              <a:chExt cx="607270" cy="200055"/>
            </a:xfrm>
          </p:grpSpPr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190855BE-4D86-4910-9A07-2034489160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43BCD006-57FB-43F8-9497-FA213ECF19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8" name="Straight Arrow Connector 247">
                  <a:extLst>
                    <a:ext uri="{FF2B5EF4-FFF2-40B4-BE49-F238E27FC236}">
                      <a16:creationId xmlns:a16="http://schemas.microsoft.com/office/drawing/2014/main" id="{1C803B6B-63F3-4211-8325-94603FF16A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639F6DD5-CF20-4255-AFAD-97713C6892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E5FEF906-CC0B-4B52-B35C-4E75B56D3304}"/>
                </a:ext>
              </a:extLst>
            </p:cNvPr>
            <p:cNvGrpSpPr/>
            <p:nvPr/>
          </p:nvGrpSpPr>
          <p:grpSpPr>
            <a:xfrm>
              <a:off x="5665761" y="1621202"/>
              <a:ext cx="607270" cy="200055"/>
              <a:chOff x="6410975" y="4940563"/>
              <a:chExt cx="607270" cy="200055"/>
            </a:xfrm>
          </p:grpSpPr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2807D2C3-493F-4844-B3DA-30A6A71805A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CD0B6DE-0AB5-46CD-984E-662F57A0CDB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FFBA7C00-5275-439C-BCA6-7D531A9D93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8CA5EC6C-3C7C-4A3A-A30F-CEE6F0C77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010D2A01-BE19-4D09-9E1D-4A43D86C7444}"/>
                </a:ext>
              </a:extLst>
            </p:cNvPr>
            <p:cNvGrpSpPr/>
            <p:nvPr/>
          </p:nvGrpSpPr>
          <p:grpSpPr>
            <a:xfrm>
              <a:off x="6423007" y="1618821"/>
              <a:ext cx="607270" cy="200055"/>
              <a:chOff x="6410975" y="4940563"/>
              <a:chExt cx="607270" cy="200055"/>
            </a:xfrm>
          </p:grpSpPr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4830C5C2-28AA-47C3-9291-6CC47E10D38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57" name="Group 256">
                <a:extLst>
                  <a:ext uri="{FF2B5EF4-FFF2-40B4-BE49-F238E27FC236}">
                    <a16:creationId xmlns:a16="http://schemas.microsoft.com/office/drawing/2014/main" id="{D53A6561-E4A5-4E29-998E-6241A6B21FE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8" name="Straight Arrow Connector 257">
                  <a:extLst>
                    <a:ext uri="{FF2B5EF4-FFF2-40B4-BE49-F238E27FC236}">
                      <a16:creationId xmlns:a16="http://schemas.microsoft.com/office/drawing/2014/main" id="{CDD7F390-6AA7-4E95-9C1A-D41604C68B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36312394-DFA7-4F2D-87DA-8A01EC0226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F52BB2F2-9230-488B-B2CE-E9195F516A6A}"/>
                </a:ext>
              </a:extLst>
            </p:cNvPr>
            <p:cNvGrpSpPr/>
            <p:nvPr/>
          </p:nvGrpSpPr>
          <p:grpSpPr>
            <a:xfrm>
              <a:off x="7099290" y="1621202"/>
              <a:ext cx="607270" cy="200055"/>
              <a:chOff x="6410975" y="4940563"/>
              <a:chExt cx="607270" cy="200055"/>
            </a:xfrm>
          </p:grpSpPr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AC05DE62-5B20-4AE3-970B-9B76FD51E4E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37A8E3F3-DB8C-40B9-9644-2AD91E5EF49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3" name="Straight Arrow Connector 262">
                  <a:extLst>
                    <a:ext uri="{FF2B5EF4-FFF2-40B4-BE49-F238E27FC236}">
                      <a16:creationId xmlns:a16="http://schemas.microsoft.com/office/drawing/2014/main" id="{BD387F20-B0A9-4620-9EA1-0C60D4F393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F9588822-ADF2-4BC3-8D59-9709A014E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5" name="Group 264">
              <a:extLst>
                <a:ext uri="{FF2B5EF4-FFF2-40B4-BE49-F238E27FC236}">
                  <a16:creationId xmlns:a16="http://schemas.microsoft.com/office/drawing/2014/main" id="{4706C7BE-D56A-489D-9D35-F5F83ACB671E}"/>
                </a:ext>
              </a:extLst>
            </p:cNvPr>
            <p:cNvGrpSpPr/>
            <p:nvPr/>
          </p:nvGrpSpPr>
          <p:grpSpPr>
            <a:xfrm>
              <a:off x="7758900" y="1618817"/>
              <a:ext cx="607270" cy="200055"/>
              <a:chOff x="6410975" y="4940563"/>
              <a:chExt cx="607270" cy="200055"/>
            </a:xfrm>
          </p:grpSpPr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F91C8DD7-16F5-4958-B475-A7BF2FF4B6C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AB8595FD-B007-4181-AB1B-2366CBD782FA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8" name="Straight Arrow Connector 267">
                  <a:extLst>
                    <a:ext uri="{FF2B5EF4-FFF2-40B4-BE49-F238E27FC236}">
                      <a16:creationId xmlns:a16="http://schemas.microsoft.com/office/drawing/2014/main" id="{0B05AFF0-7A67-49A1-AEAB-9CCA88B137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0156F746-9659-4F7E-BE2C-6480FF518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E4722064-B853-4E2F-91E3-51FC12C89761}"/>
                </a:ext>
              </a:extLst>
            </p:cNvPr>
            <p:cNvGrpSpPr/>
            <p:nvPr/>
          </p:nvGrpSpPr>
          <p:grpSpPr>
            <a:xfrm>
              <a:off x="8463755" y="1618813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34CB5B09-EF0B-44D7-AF01-73B669E79A14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AE56E80E-EF8A-4189-AB04-5BBE3AEF657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3D32D4A1-BBB7-434D-BAF2-4B94B78D78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9AEF82B5-9AAA-4E21-AD88-E510F0AA93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26EB2EF4-E67B-47A9-B10A-C0397062DFFA}"/>
                </a:ext>
              </a:extLst>
            </p:cNvPr>
            <p:cNvGrpSpPr/>
            <p:nvPr/>
          </p:nvGrpSpPr>
          <p:grpSpPr>
            <a:xfrm>
              <a:off x="9166229" y="1618810"/>
              <a:ext cx="607270" cy="200055"/>
              <a:chOff x="6410975" y="4940563"/>
              <a:chExt cx="607270" cy="200055"/>
            </a:xfrm>
          </p:grpSpPr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3800D6D2-367B-49BF-8CFE-B01E887E582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A826F444-8FD4-46E6-84D6-FB62B922BAF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8" name="Straight Arrow Connector 277">
                  <a:extLst>
                    <a:ext uri="{FF2B5EF4-FFF2-40B4-BE49-F238E27FC236}">
                      <a16:creationId xmlns:a16="http://schemas.microsoft.com/office/drawing/2014/main" id="{DC39CCAD-60BF-4925-87EF-557911FEA1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72A23869-09B9-4987-B461-DDBC81D899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6" name="Arrow: Down 285">
              <a:extLst>
                <a:ext uri="{FF2B5EF4-FFF2-40B4-BE49-F238E27FC236}">
                  <a16:creationId xmlns:a16="http://schemas.microsoft.com/office/drawing/2014/main" id="{E9F4A36F-F7CE-44E7-A411-CD5B95671A30}"/>
                </a:ext>
              </a:extLst>
            </p:cNvPr>
            <p:cNvSpPr/>
            <p:nvPr/>
          </p:nvSpPr>
          <p:spPr>
            <a:xfrm>
              <a:off x="9097235" y="14663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73E16107-5FB7-4119-846E-87D22BE5298D}"/>
                </a:ext>
              </a:extLst>
            </p:cNvPr>
            <p:cNvSpPr/>
            <p:nvPr/>
          </p:nvSpPr>
          <p:spPr>
            <a:xfrm>
              <a:off x="7794080" y="18349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90" name="Arrow: Down 289">
              <a:extLst>
                <a:ext uri="{FF2B5EF4-FFF2-40B4-BE49-F238E27FC236}">
                  <a16:creationId xmlns:a16="http://schemas.microsoft.com/office/drawing/2014/main" id="{0508260F-BCED-4777-ACD4-D3E3721E1F5C}"/>
                </a:ext>
              </a:extLst>
            </p:cNvPr>
            <p:cNvSpPr/>
            <p:nvPr/>
          </p:nvSpPr>
          <p:spPr>
            <a:xfrm>
              <a:off x="6363590" y="1449012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E31C6939-CB66-403B-8B78-FB3A8C9DEB0D}"/>
                </a:ext>
              </a:extLst>
            </p:cNvPr>
            <p:cNvSpPr/>
            <p:nvPr/>
          </p:nvSpPr>
          <p:spPr>
            <a:xfrm>
              <a:off x="4231442" y="2415890"/>
              <a:ext cx="2199162" cy="26765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8288" tIns="0" rIns="0" bIns="0" rtlCol="0" anchor="t"/>
            <a:lstStyle/>
            <a:p>
              <a:pPr algn="ctr"/>
              <a:r>
                <a:rPr lang="en-US" dirty="0"/>
                <a:t>free</a:t>
              </a:r>
              <a:endParaRPr lang="en-US" sz="1200" b="1" dirty="0"/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48FD7E4-6D1A-4232-B25A-DC48BB40A716}"/>
                </a:ext>
              </a:extLst>
            </p:cNvPr>
            <p:cNvSpPr txBox="1"/>
            <p:nvPr/>
          </p:nvSpPr>
          <p:spPr>
            <a:xfrm>
              <a:off x="6287671" y="1095371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75476FD6-0FD7-4C02-B6FE-67EEE10CE36F}"/>
                </a:ext>
              </a:extLst>
            </p:cNvPr>
            <p:cNvSpPr txBox="1"/>
            <p:nvPr/>
          </p:nvSpPr>
          <p:spPr>
            <a:xfrm>
              <a:off x="6210352" y="1258786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0x00c8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B7FA296F-261E-4033-81E6-E8895AE722C6}"/>
                </a:ext>
              </a:extLst>
            </p:cNvPr>
            <p:cNvSpPr txBox="1"/>
            <p:nvPr/>
          </p:nvSpPr>
          <p:spPr>
            <a:xfrm>
              <a:off x="8987834" y="1094827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1EC64299-8EE3-425C-B490-B6B65B987537}"/>
                </a:ext>
              </a:extLst>
            </p:cNvPr>
            <p:cNvSpPr txBox="1"/>
            <p:nvPr/>
          </p:nvSpPr>
          <p:spPr>
            <a:xfrm>
              <a:off x="8910515" y="1258242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</p:grp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4891088" y="4373620"/>
            <a:ext cx="1490662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C57A9995-1AC1-4C61-A428-0C06ABEE2CFB}"/>
              </a:ext>
            </a:extLst>
          </p:cNvPr>
          <p:cNvSpPr txBox="1"/>
          <p:nvPr/>
        </p:nvSpPr>
        <p:spPr>
          <a:xfrm>
            <a:off x="6162655" y="2918933"/>
            <a:ext cx="4680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D09F5A70-61B9-48BE-9633-2B164D499DF3}"/>
              </a:ext>
            </a:extLst>
          </p:cNvPr>
          <p:cNvSpPr txBox="1"/>
          <p:nvPr/>
        </p:nvSpPr>
        <p:spPr>
          <a:xfrm>
            <a:off x="6131858" y="3117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227" name="Arrow: Down 226">
            <a:extLst>
              <a:ext uri="{FF2B5EF4-FFF2-40B4-BE49-F238E27FC236}">
                <a16:creationId xmlns:a16="http://schemas.microsoft.com/office/drawing/2014/main" id="{2B75037E-1B96-4709-92A0-B3837E3610DA}"/>
              </a:ext>
            </a:extLst>
          </p:cNvPr>
          <p:cNvSpPr/>
          <p:nvPr/>
        </p:nvSpPr>
        <p:spPr>
          <a:xfrm>
            <a:off x="6296885" y="3358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DF381387-2591-403B-AFF1-638DEFCC3937}"/>
              </a:ext>
            </a:extLst>
          </p:cNvPr>
          <p:cNvSpPr txBox="1"/>
          <p:nvPr/>
        </p:nvSpPr>
        <p:spPr>
          <a:xfrm>
            <a:off x="3925311" y="3199401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0x00b0</a:t>
            </a:r>
          </a:p>
        </p:txBody>
      </p:sp>
      <p:sp>
        <p:nvSpPr>
          <p:cNvPr id="361" name="Arrow: Down 360">
            <a:extLst>
              <a:ext uri="{FF2B5EF4-FFF2-40B4-BE49-F238E27FC236}">
                <a16:creationId xmlns:a16="http://schemas.microsoft.com/office/drawing/2014/main" id="{897E7D7D-07FB-41CF-9F06-5C5E62643D60}"/>
              </a:ext>
            </a:extLst>
          </p:cNvPr>
          <p:cNvSpPr/>
          <p:nvPr/>
        </p:nvSpPr>
        <p:spPr>
          <a:xfrm>
            <a:off x="4085573" y="3418677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AD1E11F0-92F4-402A-A35C-6007293A5365}"/>
              </a:ext>
            </a:extLst>
          </p:cNvPr>
          <p:cNvSpPr txBox="1"/>
          <p:nvPr/>
        </p:nvSpPr>
        <p:spPr>
          <a:xfrm>
            <a:off x="3984370" y="3020120"/>
            <a:ext cx="3928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 </a:t>
            </a:r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85E32F70-3BCC-464A-B7EE-FD3BEFE41F98}"/>
              </a:ext>
            </a:extLst>
          </p:cNvPr>
          <p:cNvGrpSpPr/>
          <p:nvPr/>
        </p:nvGrpSpPr>
        <p:grpSpPr>
          <a:xfrm>
            <a:off x="4273283" y="2750444"/>
            <a:ext cx="417102" cy="379310"/>
            <a:chOff x="4273283" y="2750444"/>
            <a:chExt cx="417102" cy="379310"/>
          </a:xfrm>
        </p:grpSpPr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A081E200-B04F-451E-913F-5D890259E0EA}"/>
                </a:ext>
              </a:extLst>
            </p:cNvPr>
            <p:cNvSpPr/>
            <p:nvPr/>
          </p:nvSpPr>
          <p:spPr>
            <a:xfrm>
              <a:off x="4360841" y="3124671"/>
              <a:ext cx="294501" cy="5083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  <a:gd name="connsiteX0" fmla="*/ 0 w 2388"/>
                <a:gd name="connsiteY0" fmla="*/ 84406 h 84406"/>
                <a:gd name="connsiteX1" fmla="*/ 2388 w 2388"/>
                <a:gd name="connsiteY1" fmla="*/ 0 h 84406"/>
                <a:gd name="connsiteX0" fmla="*/ 0 w 63900"/>
                <a:gd name="connsiteY0" fmla="*/ 27634 h 27634"/>
                <a:gd name="connsiteX1" fmla="*/ 63900 w 63900"/>
                <a:gd name="connsiteY1" fmla="*/ 0 h 27634"/>
                <a:gd name="connsiteX0" fmla="*/ 0 w 43232"/>
                <a:gd name="connsiteY0" fmla="*/ 18819 h 18819"/>
                <a:gd name="connsiteX1" fmla="*/ 43232 w 43232"/>
                <a:gd name="connsiteY1" fmla="*/ 0 h 18819"/>
                <a:gd name="connsiteX0" fmla="*/ 0 w 50121"/>
                <a:gd name="connsiteY0" fmla="*/ 18819 h 18819"/>
                <a:gd name="connsiteX1" fmla="*/ 50121 w 50121"/>
                <a:gd name="connsiteY1" fmla="*/ 0 h 18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" h="18819">
                  <a:moveTo>
                    <a:pt x="0" y="18819"/>
                  </a:moveTo>
                  <a:lnTo>
                    <a:pt x="50121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A148AB37-ADF6-4893-9677-FD846E6A076B}"/>
                </a:ext>
              </a:extLst>
            </p:cNvPr>
            <p:cNvSpPr txBox="1"/>
            <p:nvPr/>
          </p:nvSpPr>
          <p:spPr>
            <a:xfrm>
              <a:off x="4273283" y="275044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+8</a:t>
              </a:r>
            </a:p>
          </p:txBody>
        </p:sp>
      </p:grpSp>
      <p:sp>
        <p:nvSpPr>
          <p:cNvPr id="284" name="TextBox 283">
            <a:extLst>
              <a:ext uri="{FF2B5EF4-FFF2-40B4-BE49-F238E27FC236}">
                <a16:creationId xmlns:a16="http://schemas.microsoft.com/office/drawing/2014/main" id="{57C7D1D1-D98A-4C22-B7E7-563333E7752C}"/>
              </a:ext>
            </a:extLst>
          </p:cNvPr>
          <p:cNvSpPr txBox="1"/>
          <p:nvPr/>
        </p:nvSpPr>
        <p:spPr>
          <a:xfrm>
            <a:off x="4618265" y="3197023"/>
            <a:ext cx="54341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0x00b8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EBEB293A-B6A0-44AC-BCD2-694AAED36A3C}"/>
              </a:ext>
            </a:extLst>
          </p:cNvPr>
          <p:cNvSpPr txBox="1"/>
          <p:nvPr/>
        </p:nvSpPr>
        <p:spPr>
          <a:xfrm>
            <a:off x="4677324" y="3017742"/>
            <a:ext cx="4017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rsp</a:t>
            </a:r>
            <a:r>
              <a:rPr lang="en-US" sz="14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88" name="Arrow: Down 287">
            <a:extLst>
              <a:ext uri="{FF2B5EF4-FFF2-40B4-BE49-F238E27FC236}">
                <a16:creationId xmlns:a16="http://schemas.microsoft.com/office/drawing/2014/main" id="{30814CDA-7855-46EE-9988-50433D2C1A79}"/>
              </a:ext>
            </a:extLst>
          </p:cNvPr>
          <p:cNvSpPr/>
          <p:nvPr/>
        </p:nvSpPr>
        <p:spPr>
          <a:xfrm>
            <a:off x="4804714" y="3416294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46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" grpId="0"/>
      <p:bldP spid="285" grpId="0"/>
      <p:bldP spid="28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47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EEF289-23B7-4170-AB49-5E7E8F6266E4}"/>
              </a:ext>
            </a:extLst>
          </p:cNvPr>
          <p:cNvGrpSpPr/>
          <p:nvPr/>
        </p:nvGrpSpPr>
        <p:grpSpPr>
          <a:xfrm>
            <a:off x="3936503" y="1096483"/>
            <a:ext cx="5824296" cy="1656723"/>
            <a:chOff x="3936503" y="5077933"/>
            <a:chExt cx="5824296" cy="1656723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9B9D58A-6D4B-4313-93D9-1FD35F256616}"/>
                </a:ext>
              </a:extLst>
            </p:cNvPr>
            <p:cNvSpPr/>
            <p:nvPr/>
          </p:nvSpPr>
          <p:spPr>
            <a:xfrm>
              <a:off x="4218494" y="58676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91D45DAC-5B00-45B0-8C69-B015A476877F}"/>
                </a:ext>
              </a:extLst>
            </p:cNvPr>
            <p:cNvSpPr/>
            <p:nvPr/>
          </p:nvSpPr>
          <p:spPr>
            <a:xfrm>
              <a:off x="4920220" y="58676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461BA2A-3C64-46BB-93D9-D2EC676F5600}"/>
                </a:ext>
              </a:extLst>
            </p:cNvPr>
            <p:cNvSpPr/>
            <p:nvPr/>
          </p:nvSpPr>
          <p:spPr>
            <a:xfrm>
              <a:off x="5660266" y="58676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AC9051-24D4-401C-B145-E02A587663D3}"/>
                </a:ext>
              </a:extLst>
            </p:cNvPr>
            <p:cNvSpPr/>
            <p:nvPr/>
          </p:nvSpPr>
          <p:spPr>
            <a:xfrm>
              <a:off x="6418118" y="58676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2B35619-1C64-4787-8420-BFE03254DA09}"/>
                </a:ext>
              </a:extLst>
            </p:cNvPr>
            <p:cNvSpPr/>
            <p:nvPr/>
          </p:nvSpPr>
          <p:spPr>
            <a:xfrm>
              <a:off x="7090182" y="58676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76479C45-E2BB-4496-A8C5-0A1EEF32C933}"/>
                </a:ext>
              </a:extLst>
            </p:cNvPr>
            <p:cNvSpPr/>
            <p:nvPr/>
          </p:nvSpPr>
          <p:spPr>
            <a:xfrm>
              <a:off x="7753452" y="58676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A5ECDD81-194E-4F8F-A3EA-FB4CB2418D73}"/>
                </a:ext>
              </a:extLst>
            </p:cNvPr>
            <p:cNvSpPr/>
            <p:nvPr/>
          </p:nvSpPr>
          <p:spPr>
            <a:xfrm>
              <a:off x="8460447" y="58676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2E39080E-2617-403A-BB31-FF685AF0400F}"/>
                </a:ext>
              </a:extLst>
            </p:cNvPr>
            <p:cNvSpPr/>
            <p:nvPr/>
          </p:nvSpPr>
          <p:spPr>
            <a:xfrm>
              <a:off x="6449021" y="64816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14FA6811-681D-45BC-BDCC-87EFABDEDBE6}"/>
                </a:ext>
              </a:extLst>
            </p:cNvPr>
            <p:cNvSpPr/>
            <p:nvPr/>
          </p:nvSpPr>
          <p:spPr>
            <a:xfrm>
              <a:off x="7141182" y="61743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1371200-CE49-494A-B837-141A05CD99D3}"/>
                </a:ext>
              </a:extLst>
            </p:cNvPr>
            <p:cNvSpPr/>
            <p:nvPr/>
          </p:nvSpPr>
          <p:spPr>
            <a:xfrm>
              <a:off x="4251656" y="6481653"/>
              <a:ext cx="2159960" cy="2510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bar AR</a:t>
              </a: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2AEAF799-C256-4051-B7D3-C0FE384F5D75}"/>
                </a:ext>
              </a:extLst>
            </p:cNvPr>
            <p:cNvSpPr/>
            <p:nvPr/>
          </p:nvSpPr>
          <p:spPr>
            <a:xfrm>
              <a:off x="4286910" y="6174367"/>
              <a:ext cx="579877" cy="2611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b1</a:t>
              </a: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1F6CF029-FC24-4129-9633-D097F1D4B752}"/>
                </a:ext>
              </a:extLst>
            </p:cNvPr>
            <p:cNvSpPr/>
            <p:nvPr/>
          </p:nvSpPr>
          <p:spPr>
            <a:xfrm>
              <a:off x="6451342" y="61672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67D13292-E494-492C-82EE-ADE25B7D9965}"/>
                </a:ext>
              </a:extLst>
            </p:cNvPr>
            <p:cNvSpPr/>
            <p:nvPr/>
          </p:nvSpPr>
          <p:spPr>
            <a:xfrm>
              <a:off x="4934017" y="6174366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F928659-B5D6-408A-801A-7F63CF527AB0}"/>
                </a:ext>
              </a:extLst>
            </p:cNvPr>
            <p:cNvSpPr/>
            <p:nvPr/>
          </p:nvSpPr>
          <p:spPr>
            <a:xfrm>
              <a:off x="5684307" y="6178483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3B98AC6-C021-4814-9700-927150BA214D}"/>
                </a:ext>
              </a:extLst>
            </p:cNvPr>
            <p:cNvSpPr/>
            <p:nvPr/>
          </p:nvSpPr>
          <p:spPr>
            <a:xfrm>
              <a:off x="7774237" y="61743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18D634E-DB2A-4E92-9492-A1FB4A249566}"/>
                </a:ext>
              </a:extLst>
            </p:cNvPr>
            <p:cNvSpPr/>
            <p:nvPr/>
          </p:nvSpPr>
          <p:spPr>
            <a:xfrm>
              <a:off x="8488480" y="61766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F4948907-AE78-402E-B79F-0BEE19A8D98B}"/>
                </a:ext>
              </a:extLst>
            </p:cNvPr>
            <p:cNvGrpSpPr/>
            <p:nvPr/>
          </p:nvGrpSpPr>
          <p:grpSpPr>
            <a:xfrm>
              <a:off x="4212391" y="5670123"/>
              <a:ext cx="607270" cy="200055"/>
              <a:chOff x="6410975" y="4940563"/>
              <a:chExt cx="607270" cy="200055"/>
            </a:xfrm>
          </p:grpSpPr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90011473-247E-4F30-98CC-6B74A6726CE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08375347-A58F-4AAE-B207-64C5C283054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1" name="Straight Arrow Connector 180">
                  <a:extLst>
                    <a:ext uri="{FF2B5EF4-FFF2-40B4-BE49-F238E27FC236}">
                      <a16:creationId xmlns:a16="http://schemas.microsoft.com/office/drawing/2014/main" id="{F0280B66-EE35-477B-8952-CDED20D718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BCCF4BBF-9CC1-4995-A013-EBEC913A35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606BE78B-3384-4573-9ED9-8C3F904E6AEE}"/>
                </a:ext>
              </a:extLst>
            </p:cNvPr>
            <p:cNvGrpSpPr/>
            <p:nvPr/>
          </p:nvGrpSpPr>
          <p:grpSpPr>
            <a:xfrm>
              <a:off x="4912485" y="5672504"/>
              <a:ext cx="607270" cy="200055"/>
              <a:chOff x="6410975" y="4940563"/>
              <a:chExt cx="607270" cy="200055"/>
            </a:xfrm>
          </p:grpSpPr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ED284091-9680-4287-ACCF-423BDDCEE4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6FE59AE2-1C3C-4309-9F59-BA763E7289D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6" name="Straight Arrow Connector 185">
                  <a:extLst>
                    <a:ext uri="{FF2B5EF4-FFF2-40B4-BE49-F238E27FC236}">
                      <a16:creationId xmlns:a16="http://schemas.microsoft.com/office/drawing/2014/main" id="{42BD36FF-54AB-4B52-AFB7-35352F475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B746398-FD9E-4C37-A663-5496DF24B8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255522BD-8E4D-47D0-B732-ECF4E8386945}"/>
                </a:ext>
              </a:extLst>
            </p:cNvPr>
            <p:cNvGrpSpPr/>
            <p:nvPr/>
          </p:nvGrpSpPr>
          <p:grpSpPr>
            <a:xfrm>
              <a:off x="5653061" y="5672502"/>
              <a:ext cx="607270" cy="200055"/>
              <a:chOff x="6410975" y="4940563"/>
              <a:chExt cx="607270" cy="200055"/>
            </a:xfrm>
          </p:grpSpPr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7D076AB3-1AD8-4B60-8336-7052A63FA1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4F0504F4-908B-4A35-A9C8-0C2CF6FE5EF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3" name="Straight Arrow Connector 192">
                  <a:extLst>
                    <a:ext uri="{FF2B5EF4-FFF2-40B4-BE49-F238E27FC236}">
                      <a16:creationId xmlns:a16="http://schemas.microsoft.com/office/drawing/2014/main" id="{B70AF882-CC99-4D0E-8DAA-33613A4977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F00D5BD0-DE71-4945-BFB9-4A395B568C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73CF8B37-5B20-4F30-B299-182D2E1AEE34}"/>
                </a:ext>
              </a:extLst>
            </p:cNvPr>
            <p:cNvGrpSpPr/>
            <p:nvPr/>
          </p:nvGrpSpPr>
          <p:grpSpPr>
            <a:xfrm>
              <a:off x="6410307" y="5670121"/>
              <a:ext cx="607270" cy="200055"/>
              <a:chOff x="6410975" y="4940563"/>
              <a:chExt cx="607270" cy="200055"/>
            </a:xfrm>
          </p:grpSpPr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B851030E-E388-405F-8398-9B808CA6F68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EFA5731E-5C67-4E8F-B604-6B6AC7E28A3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8" name="Straight Arrow Connector 197">
                  <a:extLst>
                    <a:ext uri="{FF2B5EF4-FFF2-40B4-BE49-F238E27FC236}">
                      <a16:creationId xmlns:a16="http://schemas.microsoft.com/office/drawing/2014/main" id="{B5F51793-7CC6-4E4E-958D-616BF23F77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46868052-8E2F-4148-B162-A780B4B7F6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0D628ADE-4E84-49A0-8E15-B0C8690B591B}"/>
                </a:ext>
              </a:extLst>
            </p:cNvPr>
            <p:cNvGrpSpPr/>
            <p:nvPr/>
          </p:nvGrpSpPr>
          <p:grpSpPr>
            <a:xfrm>
              <a:off x="7086590" y="5672502"/>
              <a:ext cx="607270" cy="200055"/>
              <a:chOff x="6410975" y="4940563"/>
              <a:chExt cx="607270" cy="200055"/>
            </a:xfrm>
          </p:grpSpPr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65E9E99C-CFE2-46F8-8940-0C71ECC12C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2618943B-A397-46A5-A36C-81FC3933C95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5" name="Straight Arrow Connector 204">
                  <a:extLst>
                    <a:ext uri="{FF2B5EF4-FFF2-40B4-BE49-F238E27FC236}">
                      <a16:creationId xmlns:a16="http://schemas.microsoft.com/office/drawing/2014/main" id="{3BA95414-E31C-48D6-8B66-76F7CA97C4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55738D9B-825B-4245-932F-79A6C9556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EE062072-636F-4661-BD98-57D2A9D8A00E}"/>
                </a:ext>
              </a:extLst>
            </p:cNvPr>
            <p:cNvGrpSpPr/>
            <p:nvPr/>
          </p:nvGrpSpPr>
          <p:grpSpPr>
            <a:xfrm>
              <a:off x="7746200" y="5670117"/>
              <a:ext cx="607270" cy="200055"/>
              <a:chOff x="6410975" y="4940563"/>
              <a:chExt cx="607270" cy="200055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93368957-BD3C-46F1-BD01-72188661F692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1B160824-01C9-48DD-8D11-D5991512F8A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0" name="Straight Arrow Connector 209">
                  <a:extLst>
                    <a:ext uri="{FF2B5EF4-FFF2-40B4-BE49-F238E27FC236}">
                      <a16:creationId xmlns:a16="http://schemas.microsoft.com/office/drawing/2014/main" id="{B4142C0D-E224-4012-A9CB-9CF0289DB6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E78A128-A2AF-4C61-90A2-D0402B26DF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7D6ADE62-CA4D-4B0A-B016-6E579325690B}"/>
                </a:ext>
              </a:extLst>
            </p:cNvPr>
            <p:cNvGrpSpPr/>
            <p:nvPr/>
          </p:nvGrpSpPr>
          <p:grpSpPr>
            <a:xfrm>
              <a:off x="8451055" y="5670113"/>
              <a:ext cx="607270" cy="200055"/>
              <a:chOff x="6410975" y="4940563"/>
              <a:chExt cx="607270" cy="200055"/>
            </a:xfrm>
          </p:grpSpPr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BE8ACA55-2A00-4064-A185-23E38BFBB337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354C5122-3481-4CC6-8DA8-A4D70D4642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3B867B3C-C827-42B8-B88B-2F630C513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BA61FE2-0030-4428-AD12-0AD7CF557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2DCA062C-58DE-41D9-8B59-2A25A1356B2A}"/>
                </a:ext>
              </a:extLst>
            </p:cNvPr>
            <p:cNvGrpSpPr/>
            <p:nvPr/>
          </p:nvGrpSpPr>
          <p:grpSpPr>
            <a:xfrm>
              <a:off x="9153529" y="5670110"/>
              <a:ext cx="607270" cy="200055"/>
              <a:chOff x="6410975" y="4940563"/>
              <a:chExt cx="607270" cy="200055"/>
            </a:xfrm>
          </p:grpSpPr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444091E1-BD24-4117-ADC3-DDAF4AE0666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D73A49C4-F460-4918-A400-EEA30606B9A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9" name="Straight Arrow Connector 238">
                  <a:extLst>
                    <a:ext uri="{FF2B5EF4-FFF2-40B4-BE49-F238E27FC236}">
                      <a16:creationId xmlns:a16="http://schemas.microsoft.com/office/drawing/2014/main" id="{6D8902EF-9535-4D8A-93FD-B120239659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2BB4FC96-AA12-4808-BEB3-E5B7E25EB7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974BDCC0-54EF-453F-843F-794F7B3F8F14}"/>
                </a:ext>
              </a:extLst>
            </p:cNvPr>
            <p:cNvSpPr txBox="1"/>
            <p:nvPr/>
          </p:nvSpPr>
          <p:spPr>
            <a:xfrm>
              <a:off x="3959847" y="5114560"/>
              <a:ext cx="440955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rsp</a:t>
              </a:r>
              <a:r>
                <a:rPr lang="en-US" sz="1400" dirty="0"/>
                <a:t>: 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AF9C65-2966-4445-9B1A-99A7AAD38018}"/>
                </a:ext>
              </a:extLst>
            </p:cNvPr>
            <p:cNvSpPr txBox="1"/>
            <p:nvPr/>
          </p:nvSpPr>
          <p:spPr>
            <a:xfrm>
              <a:off x="6188055" y="5077933"/>
              <a:ext cx="4680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rbp</a:t>
              </a:r>
              <a:r>
                <a:rPr lang="en-US" sz="1400" dirty="0"/>
                <a:t>: 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A0C6B17-CF27-461F-9446-95AC56CF2DC9}"/>
                </a:ext>
              </a:extLst>
            </p:cNvPr>
            <p:cNvSpPr txBox="1"/>
            <p:nvPr/>
          </p:nvSpPr>
          <p:spPr>
            <a:xfrm>
              <a:off x="3936503" y="5303375"/>
              <a:ext cx="538609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0x00b0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BDBA134-0A5D-4ADA-8ADB-4BAF3947CB53}"/>
                </a:ext>
              </a:extLst>
            </p:cNvPr>
            <p:cNvSpPr txBox="1"/>
            <p:nvPr/>
          </p:nvSpPr>
          <p:spPr>
            <a:xfrm>
              <a:off x="6157258" y="5276812"/>
              <a:ext cx="51937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0x00c8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A104359-FA3F-4CFB-97D8-7280CB9F3970}"/>
                </a:ext>
              </a:extLst>
            </p:cNvPr>
            <p:cNvSpPr txBox="1"/>
            <p:nvPr/>
          </p:nvSpPr>
          <p:spPr>
            <a:xfrm>
              <a:off x="5708763" y="5925601"/>
              <a:ext cx="6812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0x0028</a:t>
              </a:r>
              <a:r>
                <a:rPr lang="en-US" sz="1000" dirty="0"/>
                <a:t>ish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F9F82AEB-4C1D-45D8-994F-486D50A00452}"/>
                </a:ext>
              </a:extLst>
            </p:cNvPr>
            <p:cNvSpPr txBox="1"/>
            <p:nvPr/>
          </p:nvSpPr>
          <p:spPr>
            <a:xfrm>
              <a:off x="5025141" y="5921245"/>
              <a:ext cx="533800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0x00e8</a:t>
              </a:r>
              <a:endParaRPr lang="en-US" sz="1000" dirty="0"/>
            </a:p>
          </p:txBody>
        </p:sp>
        <p:sp>
          <p:nvSpPr>
            <p:cNvPr id="4" name="Arrow: Down 3">
              <a:extLst>
                <a:ext uri="{FF2B5EF4-FFF2-40B4-BE49-F238E27FC236}">
                  <a16:creationId xmlns:a16="http://schemas.microsoft.com/office/drawing/2014/main" id="{A28FE3E6-6790-4DC9-BADD-4D5E984BCB37}"/>
                </a:ext>
              </a:extLst>
            </p:cNvPr>
            <p:cNvSpPr/>
            <p:nvPr/>
          </p:nvSpPr>
          <p:spPr>
            <a:xfrm>
              <a:off x="6322285" y="55176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BE4B84DA-ADF7-4EAA-8E8D-9CE3FFA84DD3}"/>
                </a:ext>
              </a:extLst>
            </p:cNvPr>
            <p:cNvSpPr/>
            <p:nvPr/>
          </p:nvSpPr>
          <p:spPr>
            <a:xfrm>
              <a:off x="7781380" y="58862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89" name="Arrow: Down 288">
              <a:extLst>
                <a:ext uri="{FF2B5EF4-FFF2-40B4-BE49-F238E27FC236}">
                  <a16:creationId xmlns:a16="http://schemas.microsoft.com/office/drawing/2014/main" id="{61EA388D-4FEA-46E4-B7E3-B4D0E9A102A4}"/>
                </a:ext>
              </a:extLst>
            </p:cNvPr>
            <p:cNvSpPr/>
            <p:nvPr/>
          </p:nvSpPr>
          <p:spPr>
            <a:xfrm>
              <a:off x="4125340" y="5484551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E9E7ADD-EBEB-4B7C-BED8-92B62E187671}"/>
              </a:ext>
            </a:extLst>
          </p:cNvPr>
          <p:cNvSpPr txBox="1"/>
          <p:nvPr/>
        </p:nvSpPr>
        <p:spPr>
          <a:xfrm>
            <a:off x="182376" y="8113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306B3DAC-6598-4592-A1B3-15666BF62B71}"/>
              </a:ext>
            </a:extLst>
          </p:cNvPr>
          <p:cNvSpPr txBox="1"/>
          <p:nvPr/>
        </p:nvSpPr>
        <p:spPr>
          <a:xfrm>
            <a:off x="182376" y="34290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CB22196F-4EA5-4639-9E12-09F5CB97D6AE}"/>
              </a:ext>
            </a:extLst>
          </p:cNvPr>
          <p:cNvSpPr txBox="1"/>
          <p:nvPr/>
        </p:nvSpPr>
        <p:spPr>
          <a:xfrm>
            <a:off x="2246122" y="3475961"/>
            <a:ext cx="10291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popq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B32912EE-E989-4771-9832-8EE9F6080D78}"/>
              </a:ext>
            </a:extLst>
          </p:cNvPr>
          <p:cNvSpPr txBox="1"/>
          <p:nvPr/>
        </p:nvSpPr>
        <p:spPr>
          <a:xfrm>
            <a:off x="2274471" y="3146029"/>
            <a:ext cx="13265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7489004D-A524-4766-85F0-E408400D578B}"/>
              </a:ext>
            </a:extLst>
          </p:cNvPr>
          <p:cNvSpPr txBox="1"/>
          <p:nvPr/>
        </p:nvSpPr>
        <p:spPr>
          <a:xfrm>
            <a:off x="2278013" y="3810974"/>
            <a:ext cx="3875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retq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691303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283A5351-CAE2-49F7-B3AB-5D4EB200CDC3}"/>
              </a:ext>
            </a:extLst>
          </p:cNvPr>
          <p:cNvSpPr/>
          <p:nvPr/>
        </p:nvSpPr>
        <p:spPr>
          <a:xfrm>
            <a:off x="4905442" y="4059816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9CE6-A332-46CA-8A9C-FAD67338444F}"/>
              </a:ext>
            </a:extLst>
          </p:cNvPr>
          <p:cNvGrpSpPr/>
          <p:nvPr/>
        </p:nvGrpSpPr>
        <p:grpSpPr>
          <a:xfrm>
            <a:off x="4225091" y="5181052"/>
            <a:ext cx="5548408" cy="1588713"/>
            <a:chOff x="4225091" y="1094827"/>
            <a:chExt cx="5548408" cy="158871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2F9105CA-39CC-408D-9DDF-6DA0F07F74D2}"/>
                </a:ext>
              </a:extLst>
            </p:cNvPr>
            <p:cNvSpPr/>
            <p:nvPr/>
          </p:nvSpPr>
          <p:spPr>
            <a:xfrm>
              <a:off x="4231194" y="18163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35FD97C-4017-4CBE-843B-F76387D977C8}"/>
                </a:ext>
              </a:extLst>
            </p:cNvPr>
            <p:cNvSpPr/>
            <p:nvPr/>
          </p:nvSpPr>
          <p:spPr>
            <a:xfrm>
              <a:off x="4932920" y="18163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D88AC26F-96D7-47E5-AA43-0C203E317AF9}"/>
                </a:ext>
              </a:extLst>
            </p:cNvPr>
            <p:cNvSpPr/>
            <p:nvPr/>
          </p:nvSpPr>
          <p:spPr>
            <a:xfrm>
              <a:off x="5672966" y="18163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49C2A655-9BD2-49CB-A8FF-21723AB80667}"/>
                </a:ext>
              </a:extLst>
            </p:cNvPr>
            <p:cNvSpPr/>
            <p:nvPr/>
          </p:nvSpPr>
          <p:spPr>
            <a:xfrm>
              <a:off x="6430818" y="18163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E1BF516E-BE60-4F1D-A909-82D541472AD0}"/>
                </a:ext>
              </a:extLst>
            </p:cNvPr>
            <p:cNvSpPr/>
            <p:nvPr/>
          </p:nvSpPr>
          <p:spPr>
            <a:xfrm>
              <a:off x="7102882" y="18163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B3AED75-6547-41CB-B1D8-8C1D3BB6CC78}"/>
                </a:ext>
              </a:extLst>
            </p:cNvPr>
            <p:cNvSpPr/>
            <p:nvPr/>
          </p:nvSpPr>
          <p:spPr>
            <a:xfrm>
              <a:off x="7766152" y="18163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F9BA7A0-CDEA-4BD4-9484-D3D3C6404278}"/>
                </a:ext>
              </a:extLst>
            </p:cNvPr>
            <p:cNvSpPr/>
            <p:nvPr/>
          </p:nvSpPr>
          <p:spPr>
            <a:xfrm>
              <a:off x="8473147" y="18163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44CF59B-DA69-45FC-8A95-DF285DB76DF0}"/>
                </a:ext>
              </a:extLst>
            </p:cNvPr>
            <p:cNvSpPr/>
            <p:nvPr/>
          </p:nvSpPr>
          <p:spPr>
            <a:xfrm>
              <a:off x="6461721" y="24303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4E64BDC-73B6-4C74-880C-47B7A074A4B8}"/>
                </a:ext>
              </a:extLst>
            </p:cNvPr>
            <p:cNvSpPr/>
            <p:nvPr/>
          </p:nvSpPr>
          <p:spPr>
            <a:xfrm>
              <a:off x="7153882" y="21230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4C430D5-2192-4025-BDE7-01296A28C9E8}"/>
                </a:ext>
              </a:extLst>
            </p:cNvPr>
            <p:cNvSpPr/>
            <p:nvPr/>
          </p:nvSpPr>
          <p:spPr>
            <a:xfrm>
              <a:off x="6464042" y="21159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DA09BC5A-B37E-4E23-AE36-02B44624CBDD}"/>
                </a:ext>
              </a:extLst>
            </p:cNvPr>
            <p:cNvSpPr/>
            <p:nvPr/>
          </p:nvSpPr>
          <p:spPr>
            <a:xfrm>
              <a:off x="7786937" y="21230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09AC28D3-F02D-48D4-940A-358B16C96A6C}"/>
                </a:ext>
              </a:extLst>
            </p:cNvPr>
            <p:cNvSpPr/>
            <p:nvPr/>
          </p:nvSpPr>
          <p:spPr>
            <a:xfrm>
              <a:off x="8501180" y="21253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B79291DC-D655-4884-9800-412624166B43}"/>
                </a:ext>
              </a:extLst>
            </p:cNvPr>
            <p:cNvGrpSpPr/>
            <p:nvPr/>
          </p:nvGrpSpPr>
          <p:grpSpPr>
            <a:xfrm>
              <a:off x="4225091" y="1618823"/>
              <a:ext cx="607270" cy="200055"/>
              <a:chOff x="6410975" y="4940563"/>
              <a:chExt cx="607270" cy="200055"/>
            </a:xfrm>
          </p:grpSpPr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7ACB4811-279C-45B8-B502-42AD1C0A49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4EB60B6D-FB30-4D2F-8E95-CBA7F612CBB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3" name="Straight Arrow Connector 242">
                  <a:extLst>
                    <a:ext uri="{FF2B5EF4-FFF2-40B4-BE49-F238E27FC236}">
                      <a16:creationId xmlns:a16="http://schemas.microsoft.com/office/drawing/2014/main" id="{A74E6B9C-76C7-4019-8DD6-01146421BF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7C60F5B0-61C5-4DBA-A63F-9694FE88D1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11DBE9EE-47C0-4855-9BC4-9C6D767E7CFB}"/>
                </a:ext>
              </a:extLst>
            </p:cNvPr>
            <p:cNvGrpSpPr/>
            <p:nvPr/>
          </p:nvGrpSpPr>
          <p:grpSpPr>
            <a:xfrm>
              <a:off x="4925185" y="1621204"/>
              <a:ext cx="607270" cy="200055"/>
              <a:chOff x="6410975" y="4940563"/>
              <a:chExt cx="607270" cy="200055"/>
            </a:xfrm>
          </p:grpSpPr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190855BE-4D86-4910-9A07-2034489160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43BCD006-57FB-43F8-9497-FA213ECF19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8" name="Straight Arrow Connector 247">
                  <a:extLst>
                    <a:ext uri="{FF2B5EF4-FFF2-40B4-BE49-F238E27FC236}">
                      <a16:creationId xmlns:a16="http://schemas.microsoft.com/office/drawing/2014/main" id="{1C803B6B-63F3-4211-8325-94603FF16A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639F6DD5-CF20-4255-AFAD-97713C6892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E5FEF906-CC0B-4B52-B35C-4E75B56D3304}"/>
                </a:ext>
              </a:extLst>
            </p:cNvPr>
            <p:cNvGrpSpPr/>
            <p:nvPr/>
          </p:nvGrpSpPr>
          <p:grpSpPr>
            <a:xfrm>
              <a:off x="5665761" y="1621202"/>
              <a:ext cx="607270" cy="200055"/>
              <a:chOff x="6410975" y="4940563"/>
              <a:chExt cx="607270" cy="200055"/>
            </a:xfrm>
          </p:grpSpPr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2807D2C3-493F-4844-B3DA-30A6A71805A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CD0B6DE-0AB5-46CD-984E-662F57A0CDB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FFBA7C00-5275-439C-BCA6-7D531A9D93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8CA5EC6C-3C7C-4A3A-A30F-CEE6F0C77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010D2A01-BE19-4D09-9E1D-4A43D86C7444}"/>
                </a:ext>
              </a:extLst>
            </p:cNvPr>
            <p:cNvGrpSpPr/>
            <p:nvPr/>
          </p:nvGrpSpPr>
          <p:grpSpPr>
            <a:xfrm>
              <a:off x="6423007" y="1618821"/>
              <a:ext cx="607270" cy="200055"/>
              <a:chOff x="6410975" y="4940563"/>
              <a:chExt cx="607270" cy="200055"/>
            </a:xfrm>
          </p:grpSpPr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4830C5C2-28AA-47C3-9291-6CC47E10D38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57" name="Group 256">
                <a:extLst>
                  <a:ext uri="{FF2B5EF4-FFF2-40B4-BE49-F238E27FC236}">
                    <a16:creationId xmlns:a16="http://schemas.microsoft.com/office/drawing/2014/main" id="{D53A6561-E4A5-4E29-998E-6241A6B21FE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8" name="Straight Arrow Connector 257">
                  <a:extLst>
                    <a:ext uri="{FF2B5EF4-FFF2-40B4-BE49-F238E27FC236}">
                      <a16:creationId xmlns:a16="http://schemas.microsoft.com/office/drawing/2014/main" id="{CDD7F390-6AA7-4E95-9C1A-D41604C68B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36312394-DFA7-4F2D-87DA-8A01EC0226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F52BB2F2-9230-488B-B2CE-E9195F516A6A}"/>
                </a:ext>
              </a:extLst>
            </p:cNvPr>
            <p:cNvGrpSpPr/>
            <p:nvPr/>
          </p:nvGrpSpPr>
          <p:grpSpPr>
            <a:xfrm>
              <a:off x="7099290" y="1621202"/>
              <a:ext cx="607270" cy="200055"/>
              <a:chOff x="6410975" y="4940563"/>
              <a:chExt cx="607270" cy="200055"/>
            </a:xfrm>
          </p:grpSpPr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AC05DE62-5B20-4AE3-970B-9B76FD51E4E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37A8E3F3-DB8C-40B9-9644-2AD91E5EF49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3" name="Straight Arrow Connector 262">
                  <a:extLst>
                    <a:ext uri="{FF2B5EF4-FFF2-40B4-BE49-F238E27FC236}">
                      <a16:creationId xmlns:a16="http://schemas.microsoft.com/office/drawing/2014/main" id="{BD387F20-B0A9-4620-9EA1-0C60D4F393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F9588822-ADF2-4BC3-8D59-9709A014E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5" name="Group 264">
              <a:extLst>
                <a:ext uri="{FF2B5EF4-FFF2-40B4-BE49-F238E27FC236}">
                  <a16:creationId xmlns:a16="http://schemas.microsoft.com/office/drawing/2014/main" id="{4706C7BE-D56A-489D-9D35-F5F83ACB671E}"/>
                </a:ext>
              </a:extLst>
            </p:cNvPr>
            <p:cNvGrpSpPr/>
            <p:nvPr/>
          </p:nvGrpSpPr>
          <p:grpSpPr>
            <a:xfrm>
              <a:off x="7758900" y="1618817"/>
              <a:ext cx="607270" cy="200055"/>
              <a:chOff x="6410975" y="4940563"/>
              <a:chExt cx="607270" cy="200055"/>
            </a:xfrm>
          </p:grpSpPr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F91C8DD7-16F5-4958-B475-A7BF2FF4B6C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AB8595FD-B007-4181-AB1B-2366CBD782FA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8" name="Straight Arrow Connector 267">
                  <a:extLst>
                    <a:ext uri="{FF2B5EF4-FFF2-40B4-BE49-F238E27FC236}">
                      <a16:creationId xmlns:a16="http://schemas.microsoft.com/office/drawing/2014/main" id="{0B05AFF0-7A67-49A1-AEAB-9CCA88B137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0156F746-9659-4F7E-BE2C-6480FF518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E4722064-B853-4E2F-91E3-51FC12C89761}"/>
                </a:ext>
              </a:extLst>
            </p:cNvPr>
            <p:cNvGrpSpPr/>
            <p:nvPr/>
          </p:nvGrpSpPr>
          <p:grpSpPr>
            <a:xfrm>
              <a:off x="8463755" y="1618813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34CB5B09-EF0B-44D7-AF01-73B669E79A14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AE56E80E-EF8A-4189-AB04-5BBE3AEF657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3D32D4A1-BBB7-434D-BAF2-4B94B78D78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9AEF82B5-9AAA-4E21-AD88-E510F0AA93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26EB2EF4-E67B-47A9-B10A-C0397062DFFA}"/>
                </a:ext>
              </a:extLst>
            </p:cNvPr>
            <p:cNvGrpSpPr/>
            <p:nvPr/>
          </p:nvGrpSpPr>
          <p:grpSpPr>
            <a:xfrm>
              <a:off x="9166229" y="1618810"/>
              <a:ext cx="607270" cy="200055"/>
              <a:chOff x="6410975" y="4940563"/>
              <a:chExt cx="607270" cy="200055"/>
            </a:xfrm>
          </p:grpSpPr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3800D6D2-367B-49BF-8CFE-B01E887E582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A826F444-8FD4-46E6-84D6-FB62B922BAF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8" name="Straight Arrow Connector 277">
                  <a:extLst>
                    <a:ext uri="{FF2B5EF4-FFF2-40B4-BE49-F238E27FC236}">
                      <a16:creationId xmlns:a16="http://schemas.microsoft.com/office/drawing/2014/main" id="{DC39CCAD-60BF-4925-87EF-557911FEA1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72A23869-09B9-4987-B461-DDBC81D899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6" name="Arrow: Down 285">
              <a:extLst>
                <a:ext uri="{FF2B5EF4-FFF2-40B4-BE49-F238E27FC236}">
                  <a16:creationId xmlns:a16="http://schemas.microsoft.com/office/drawing/2014/main" id="{E9F4A36F-F7CE-44E7-A411-CD5B95671A30}"/>
                </a:ext>
              </a:extLst>
            </p:cNvPr>
            <p:cNvSpPr/>
            <p:nvPr/>
          </p:nvSpPr>
          <p:spPr>
            <a:xfrm>
              <a:off x="9097235" y="14663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73E16107-5FB7-4119-846E-87D22BE5298D}"/>
                </a:ext>
              </a:extLst>
            </p:cNvPr>
            <p:cNvSpPr/>
            <p:nvPr/>
          </p:nvSpPr>
          <p:spPr>
            <a:xfrm>
              <a:off x="7794080" y="18349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90" name="Arrow: Down 289">
              <a:extLst>
                <a:ext uri="{FF2B5EF4-FFF2-40B4-BE49-F238E27FC236}">
                  <a16:creationId xmlns:a16="http://schemas.microsoft.com/office/drawing/2014/main" id="{0508260F-BCED-4777-ACD4-D3E3721E1F5C}"/>
                </a:ext>
              </a:extLst>
            </p:cNvPr>
            <p:cNvSpPr/>
            <p:nvPr/>
          </p:nvSpPr>
          <p:spPr>
            <a:xfrm>
              <a:off x="6363590" y="1449012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E31C6939-CB66-403B-8B78-FB3A8C9DEB0D}"/>
                </a:ext>
              </a:extLst>
            </p:cNvPr>
            <p:cNvSpPr/>
            <p:nvPr/>
          </p:nvSpPr>
          <p:spPr>
            <a:xfrm>
              <a:off x="4231442" y="2415890"/>
              <a:ext cx="2199162" cy="26765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8288" tIns="0" rIns="0" bIns="0" rtlCol="0" anchor="t"/>
            <a:lstStyle/>
            <a:p>
              <a:pPr algn="ctr"/>
              <a:r>
                <a:rPr lang="en-US" dirty="0"/>
                <a:t>free</a:t>
              </a:r>
              <a:endParaRPr lang="en-US" sz="1200" b="1" dirty="0"/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48FD7E4-6D1A-4232-B25A-DC48BB40A716}"/>
                </a:ext>
              </a:extLst>
            </p:cNvPr>
            <p:cNvSpPr txBox="1"/>
            <p:nvPr/>
          </p:nvSpPr>
          <p:spPr>
            <a:xfrm>
              <a:off x="6287671" y="1095371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75476FD6-0FD7-4C02-B6FE-67EEE10CE36F}"/>
                </a:ext>
              </a:extLst>
            </p:cNvPr>
            <p:cNvSpPr txBox="1"/>
            <p:nvPr/>
          </p:nvSpPr>
          <p:spPr>
            <a:xfrm>
              <a:off x="6210352" y="1258786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0x00c8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B7FA296F-261E-4033-81E6-E8895AE722C6}"/>
                </a:ext>
              </a:extLst>
            </p:cNvPr>
            <p:cNvSpPr txBox="1"/>
            <p:nvPr/>
          </p:nvSpPr>
          <p:spPr>
            <a:xfrm>
              <a:off x="8987834" y="1094827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1EC64299-8EE3-425C-B490-B6B65B987537}"/>
                </a:ext>
              </a:extLst>
            </p:cNvPr>
            <p:cNvSpPr txBox="1"/>
            <p:nvPr/>
          </p:nvSpPr>
          <p:spPr>
            <a:xfrm>
              <a:off x="8910515" y="1258242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</p:grp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4891088" y="4373620"/>
            <a:ext cx="1490662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C57A9995-1AC1-4C61-A428-0C06ABEE2CFB}"/>
              </a:ext>
            </a:extLst>
          </p:cNvPr>
          <p:cNvSpPr txBox="1"/>
          <p:nvPr/>
        </p:nvSpPr>
        <p:spPr>
          <a:xfrm>
            <a:off x="6162655" y="2918933"/>
            <a:ext cx="3799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endParaRPr lang="en-US" sz="1400" dirty="0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D09F5A70-61B9-48BE-9633-2B164D499DF3}"/>
              </a:ext>
            </a:extLst>
          </p:cNvPr>
          <p:cNvSpPr txBox="1"/>
          <p:nvPr/>
        </p:nvSpPr>
        <p:spPr>
          <a:xfrm>
            <a:off x="6131858" y="3117812"/>
            <a:ext cx="5193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0x00c8</a:t>
            </a:r>
          </a:p>
        </p:txBody>
      </p:sp>
      <p:sp>
        <p:nvSpPr>
          <p:cNvPr id="227" name="Arrow: Down 226">
            <a:extLst>
              <a:ext uri="{FF2B5EF4-FFF2-40B4-BE49-F238E27FC236}">
                <a16:creationId xmlns:a16="http://schemas.microsoft.com/office/drawing/2014/main" id="{2B75037E-1B96-4709-92A0-B3837E3610DA}"/>
              </a:ext>
            </a:extLst>
          </p:cNvPr>
          <p:cNvSpPr/>
          <p:nvPr/>
        </p:nvSpPr>
        <p:spPr>
          <a:xfrm>
            <a:off x="6296885" y="335861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57C7D1D1-D98A-4C22-B7E7-563333E7752C}"/>
              </a:ext>
            </a:extLst>
          </p:cNvPr>
          <p:cNvSpPr txBox="1"/>
          <p:nvPr/>
        </p:nvSpPr>
        <p:spPr>
          <a:xfrm>
            <a:off x="4618265" y="3197023"/>
            <a:ext cx="5386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0x00b8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EBEB293A-B6A0-44AC-BCD2-694AAED36A3C}"/>
              </a:ext>
            </a:extLst>
          </p:cNvPr>
          <p:cNvSpPr txBox="1"/>
          <p:nvPr/>
        </p:nvSpPr>
        <p:spPr>
          <a:xfrm>
            <a:off x="4677324" y="3017742"/>
            <a:ext cx="4017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 </a:t>
            </a:r>
          </a:p>
        </p:txBody>
      </p:sp>
      <p:sp>
        <p:nvSpPr>
          <p:cNvPr id="288" name="Arrow: Down 287">
            <a:extLst>
              <a:ext uri="{FF2B5EF4-FFF2-40B4-BE49-F238E27FC236}">
                <a16:creationId xmlns:a16="http://schemas.microsoft.com/office/drawing/2014/main" id="{30814CDA-7855-46EE-9988-50433D2C1A79}"/>
              </a:ext>
            </a:extLst>
          </p:cNvPr>
          <p:cNvSpPr/>
          <p:nvPr/>
        </p:nvSpPr>
        <p:spPr>
          <a:xfrm>
            <a:off x="4804714" y="3416294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179B86E-36AF-4F93-8D43-39661E2DED28}"/>
              </a:ext>
            </a:extLst>
          </p:cNvPr>
          <p:cNvSpPr/>
          <p:nvPr/>
        </p:nvSpPr>
        <p:spPr>
          <a:xfrm>
            <a:off x="4969410" y="3789611"/>
            <a:ext cx="602993" cy="25104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F8DBDAD8-97DC-41D2-8CB4-7DE1B65A6515}"/>
              </a:ext>
            </a:extLst>
          </p:cNvPr>
          <p:cNvSpPr txBox="1"/>
          <p:nvPr/>
        </p:nvSpPr>
        <p:spPr>
          <a:xfrm>
            <a:off x="8913475" y="2964653"/>
            <a:ext cx="47769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rbp</a:t>
            </a:r>
            <a:r>
              <a:rPr lang="en-US" sz="1400" b="1" dirty="0">
                <a:solidFill>
                  <a:schemeClr val="accent2"/>
                </a:solidFill>
              </a:rPr>
              <a:t>: 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57120334-1972-4B0D-98A8-A2FBC28A63F7}"/>
              </a:ext>
            </a:extLst>
          </p:cNvPr>
          <p:cNvSpPr txBox="1"/>
          <p:nvPr/>
        </p:nvSpPr>
        <p:spPr>
          <a:xfrm>
            <a:off x="8882678" y="3163532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0x00e8</a:t>
            </a:r>
          </a:p>
        </p:txBody>
      </p:sp>
      <p:sp>
        <p:nvSpPr>
          <p:cNvPr id="295" name="Arrow: Down 294">
            <a:extLst>
              <a:ext uri="{FF2B5EF4-FFF2-40B4-BE49-F238E27FC236}">
                <a16:creationId xmlns:a16="http://schemas.microsoft.com/office/drawing/2014/main" id="{A382B784-5374-447B-A1A4-2F1D040678C2}"/>
              </a:ext>
            </a:extLst>
          </p:cNvPr>
          <p:cNvSpPr/>
          <p:nvPr/>
        </p:nvSpPr>
        <p:spPr>
          <a:xfrm>
            <a:off x="9047705" y="340433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344823C3-B97C-4199-A11D-959B3E2C9F0F}"/>
              </a:ext>
            </a:extLst>
          </p:cNvPr>
          <p:cNvGrpSpPr/>
          <p:nvPr/>
        </p:nvGrpSpPr>
        <p:grpSpPr>
          <a:xfrm>
            <a:off x="6571589" y="2776162"/>
            <a:ext cx="2305233" cy="340888"/>
            <a:chOff x="4117949" y="2677102"/>
            <a:chExt cx="2305233" cy="340888"/>
          </a:xfrm>
        </p:grpSpPr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4A0BC0D0-4295-4556-BDDD-8AD99C53F2A6}"/>
                </a:ext>
              </a:extLst>
            </p:cNvPr>
            <p:cNvSpPr/>
            <p:nvPr/>
          </p:nvSpPr>
          <p:spPr>
            <a:xfrm>
              <a:off x="4162721" y="2954493"/>
              <a:ext cx="2260461" cy="63497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  <a:gd name="connsiteX0" fmla="*/ 0 w 2388"/>
                <a:gd name="connsiteY0" fmla="*/ 84406 h 84406"/>
                <a:gd name="connsiteX1" fmla="*/ 2388 w 2388"/>
                <a:gd name="connsiteY1" fmla="*/ 0 h 84406"/>
                <a:gd name="connsiteX0" fmla="*/ 0 w 63900"/>
                <a:gd name="connsiteY0" fmla="*/ 27634 h 27634"/>
                <a:gd name="connsiteX1" fmla="*/ 63900 w 63900"/>
                <a:gd name="connsiteY1" fmla="*/ 0 h 27634"/>
                <a:gd name="connsiteX0" fmla="*/ 0 w 43232"/>
                <a:gd name="connsiteY0" fmla="*/ 18819 h 18819"/>
                <a:gd name="connsiteX1" fmla="*/ 43232 w 43232"/>
                <a:gd name="connsiteY1" fmla="*/ 0 h 18819"/>
                <a:gd name="connsiteX0" fmla="*/ 0 w 50121"/>
                <a:gd name="connsiteY0" fmla="*/ 18819 h 18819"/>
                <a:gd name="connsiteX1" fmla="*/ 50121 w 50121"/>
                <a:gd name="connsiteY1" fmla="*/ 0 h 18819"/>
                <a:gd name="connsiteX0" fmla="*/ 0 w 350989"/>
                <a:gd name="connsiteY0" fmla="*/ 413785 h 413785"/>
                <a:gd name="connsiteX1" fmla="*/ 350989 w 350989"/>
                <a:gd name="connsiteY1" fmla="*/ 0 h 413785"/>
                <a:gd name="connsiteX0" fmla="*/ 0 w 384707"/>
                <a:gd name="connsiteY0" fmla="*/ 0 h 235088"/>
                <a:gd name="connsiteX1" fmla="*/ 384707 w 384707"/>
                <a:gd name="connsiteY1" fmla="*/ 235088 h 235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707" h="235088">
                  <a:moveTo>
                    <a:pt x="0" y="0"/>
                  </a:moveTo>
                  <a:lnTo>
                    <a:pt x="384707" y="235088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EFAF0E70-DC8B-48B5-A5BE-9213157995EE}"/>
                </a:ext>
              </a:extLst>
            </p:cNvPr>
            <p:cNvSpPr txBox="1"/>
            <p:nvPr/>
          </p:nvSpPr>
          <p:spPr>
            <a:xfrm rot="160232">
              <a:off x="4117949" y="2677102"/>
              <a:ext cx="23006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2"/>
                  </a:solidFill>
                </a:rPr>
                <a:t>set %</a:t>
              </a:r>
              <a:r>
                <a:rPr lang="en-US" sz="1600" dirty="0" err="1">
                  <a:solidFill>
                    <a:schemeClr val="accent2"/>
                  </a:solidFill>
                </a:rPr>
                <a:t>rbp</a:t>
              </a:r>
              <a:r>
                <a:rPr lang="en-US" sz="1600" dirty="0">
                  <a:solidFill>
                    <a:schemeClr val="accent2"/>
                  </a:solidFill>
                </a:rPr>
                <a:t> to value </a:t>
              </a:r>
              <a:r>
                <a:rPr lang="en-US" sz="1600" i="1" dirty="0">
                  <a:solidFill>
                    <a:schemeClr val="accent2"/>
                  </a:solidFill>
                </a:rPr>
                <a:t>at</a:t>
              </a:r>
              <a:r>
                <a:rPr lang="en-US" sz="1600" dirty="0">
                  <a:solidFill>
                    <a:schemeClr val="accent2"/>
                  </a:solidFill>
                </a:rPr>
                <a:t> %</a:t>
              </a:r>
              <a:r>
                <a:rPr lang="en-US" sz="1600" dirty="0" err="1">
                  <a:solidFill>
                    <a:schemeClr val="accent2"/>
                  </a:solidFill>
                </a:rPr>
                <a:t>rsp</a:t>
              </a:r>
              <a:endParaRPr lang="en-US" sz="16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9490E9A1-6BE3-4520-AF52-4AB776E76249}"/>
              </a:ext>
            </a:extLst>
          </p:cNvPr>
          <p:cNvGrpSpPr/>
          <p:nvPr/>
        </p:nvGrpSpPr>
        <p:grpSpPr>
          <a:xfrm>
            <a:off x="5006708" y="2740919"/>
            <a:ext cx="417102" cy="379310"/>
            <a:chOff x="4273283" y="2750444"/>
            <a:chExt cx="417102" cy="379310"/>
          </a:xfrm>
        </p:grpSpPr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37D6C5CF-73DF-4376-A2E2-D3C6C006609A}"/>
                </a:ext>
              </a:extLst>
            </p:cNvPr>
            <p:cNvSpPr/>
            <p:nvPr/>
          </p:nvSpPr>
          <p:spPr>
            <a:xfrm>
              <a:off x="4360841" y="3124671"/>
              <a:ext cx="294501" cy="5083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  <a:gd name="connsiteX0" fmla="*/ 0 w 2388"/>
                <a:gd name="connsiteY0" fmla="*/ 84406 h 84406"/>
                <a:gd name="connsiteX1" fmla="*/ 2388 w 2388"/>
                <a:gd name="connsiteY1" fmla="*/ 0 h 84406"/>
                <a:gd name="connsiteX0" fmla="*/ 0 w 63900"/>
                <a:gd name="connsiteY0" fmla="*/ 27634 h 27634"/>
                <a:gd name="connsiteX1" fmla="*/ 63900 w 63900"/>
                <a:gd name="connsiteY1" fmla="*/ 0 h 27634"/>
                <a:gd name="connsiteX0" fmla="*/ 0 w 43232"/>
                <a:gd name="connsiteY0" fmla="*/ 18819 h 18819"/>
                <a:gd name="connsiteX1" fmla="*/ 43232 w 43232"/>
                <a:gd name="connsiteY1" fmla="*/ 0 h 18819"/>
                <a:gd name="connsiteX0" fmla="*/ 0 w 50121"/>
                <a:gd name="connsiteY0" fmla="*/ 18819 h 18819"/>
                <a:gd name="connsiteX1" fmla="*/ 50121 w 50121"/>
                <a:gd name="connsiteY1" fmla="*/ 0 h 18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" h="18819">
                  <a:moveTo>
                    <a:pt x="0" y="18819"/>
                  </a:moveTo>
                  <a:lnTo>
                    <a:pt x="50121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867476B2-C05F-4DB1-9E37-11AE77BC9F4A}"/>
                </a:ext>
              </a:extLst>
            </p:cNvPr>
            <p:cNvSpPr txBox="1"/>
            <p:nvPr/>
          </p:nvSpPr>
          <p:spPr>
            <a:xfrm>
              <a:off x="4273283" y="275044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+8</a:t>
              </a:r>
            </a:p>
          </p:txBody>
        </p:sp>
      </p:grpSp>
      <p:sp>
        <p:nvSpPr>
          <p:cNvPr id="358" name="TextBox 357">
            <a:extLst>
              <a:ext uri="{FF2B5EF4-FFF2-40B4-BE49-F238E27FC236}">
                <a16:creationId xmlns:a16="http://schemas.microsoft.com/office/drawing/2014/main" id="{012287D4-34C5-444F-815C-BBBE81EDE093}"/>
              </a:ext>
            </a:extLst>
          </p:cNvPr>
          <p:cNvSpPr txBox="1"/>
          <p:nvPr/>
        </p:nvSpPr>
        <p:spPr>
          <a:xfrm>
            <a:off x="5351690" y="3187498"/>
            <a:ext cx="54341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0x00b8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9388FDCF-CAF9-4BD3-8AE6-F457AEC2F653}"/>
              </a:ext>
            </a:extLst>
          </p:cNvPr>
          <p:cNvSpPr txBox="1"/>
          <p:nvPr/>
        </p:nvSpPr>
        <p:spPr>
          <a:xfrm>
            <a:off x="5410749" y="3008217"/>
            <a:ext cx="4017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rsp</a:t>
            </a:r>
            <a:r>
              <a:rPr lang="en-US" sz="14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64" name="Arrow: Down 363">
            <a:extLst>
              <a:ext uri="{FF2B5EF4-FFF2-40B4-BE49-F238E27FC236}">
                <a16:creationId xmlns:a16="http://schemas.microsoft.com/office/drawing/2014/main" id="{0A70C245-3C7B-4E94-AEF0-4690731A6B56}"/>
              </a:ext>
            </a:extLst>
          </p:cNvPr>
          <p:cNvSpPr/>
          <p:nvPr/>
        </p:nvSpPr>
        <p:spPr>
          <a:xfrm>
            <a:off x="5538139" y="3406769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335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82" grpId="0"/>
      <p:bldP spid="294" grpId="0"/>
      <p:bldP spid="295" grpId="0" animBg="1"/>
      <p:bldP spid="358" grpId="0"/>
      <p:bldP spid="363" grpId="0"/>
      <p:bldP spid="36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48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EEF289-23B7-4170-AB49-5E7E8F6266E4}"/>
              </a:ext>
            </a:extLst>
          </p:cNvPr>
          <p:cNvGrpSpPr/>
          <p:nvPr/>
        </p:nvGrpSpPr>
        <p:grpSpPr>
          <a:xfrm>
            <a:off x="3936503" y="1096483"/>
            <a:ext cx="5824296" cy="1656723"/>
            <a:chOff x="3936503" y="5077933"/>
            <a:chExt cx="5824296" cy="1656723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9B9D58A-6D4B-4313-93D9-1FD35F256616}"/>
                </a:ext>
              </a:extLst>
            </p:cNvPr>
            <p:cNvSpPr/>
            <p:nvPr/>
          </p:nvSpPr>
          <p:spPr>
            <a:xfrm>
              <a:off x="4218494" y="58676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91D45DAC-5B00-45B0-8C69-B015A476877F}"/>
                </a:ext>
              </a:extLst>
            </p:cNvPr>
            <p:cNvSpPr/>
            <p:nvPr/>
          </p:nvSpPr>
          <p:spPr>
            <a:xfrm>
              <a:off x="4920220" y="58676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461BA2A-3C64-46BB-93D9-D2EC676F5600}"/>
                </a:ext>
              </a:extLst>
            </p:cNvPr>
            <p:cNvSpPr/>
            <p:nvPr/>
          </p:nvSpPr>
          <p:spPr>
            <a:xfrm>
              <a:off x="5660266" y="58676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AC9051-24D4-401C-B145-E02A587663D3}"/>
                </a:ext>
              </a:extLst>
            </p:cNvPr>
            <p:cNvSpPr/>
            <p:nvPr/>
          </p:nvSpPr>
          <p:spPr>
            <a:xfrm>
              <a:off x="6418118" y="58676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2B35619-1C64-4787-8420-BFE03254DA09}"/>
                </a:ext>
              </a:extLst>
            </p:cNvPr>
            <p:cNvSpPr/>
            <p:nvPr/>
          </p:nvSpPr>
          <p:spPr>
            <a:xfrm>
              <a:off x="7090182" y="58676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76479C45-E2BB-4496-A8C5-0A1EEF32C933}"/>
                </a:ext>
              </a:extLst>
            </p:cNvPr>
            <p:cNvSpPr/>
            <p:nvPr/>
          </p:nvSpPr>
          <p:spPr>
            <a:xfrm>
              <a:off x="7753452" y="58676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A5ECDD81-194E-4F8F-A3EA-FB4CB2418D73}"/>
                </a:ext>
              </a:extLst>
            </p:cNvPr>
            <p:cNvSpPr/>
            <p:nvPr/>
          </p:nvSpPr>
          <p:spPr>
            <a:xfrm>
              <a:off x="8460447" y="58676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2E39080E-2617-403A-BB31-FF685AF0400F}"/>
                </a:ext>
              </a:extLst>
            </p:cNvPr>
            <p:cNvSpPr/>
            <p:nvPr/>
          </p:nvSpPr>
          <p:spPr>
            <a:xfrm>
              <a:off x="6449021" y="64816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14FA6811-681D-45BC-BDCC-87EFABDEDBE6}"/>
                </a:ext>
              </a:extLst>
            </p:cNvPr>
            <p:cNvSpPr/>
            <p:nvPr/>
          </p:nvSpPr>
          <p:spPr>
            <a:xfrm>
              <a:off x="7141182" y="61743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1371200-CE49-494A-B837-141A05CD99D3}"/>
                </a:ext>
              </a:extLst>
            </p:cNvPr>
            <p:cNvSpPr/>
            <p:nvPr/>
          </p:nvSpPr>
          <p:spPr>
            <a:xfrm>
              <a:off x="4251656" y="6481653"/>
              <a:ext cx="2159960" cy="2510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bar AR</a:t>
              </a: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2AEAF799-C256-4051-B7D3-C0FE384F5D75}"/>
                </a:ext>
              </a:extLst>
            </p:cNvPr>
            <p:cNvSpPr/>
            <p:nvPr/>
          </p:nvSpPr>
          <p:spPr>
            <a:xfrm>
              <a:off x="4286910" y="6174367"/>
              <a:ext cx="579877" cy="2611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b1</a:t>
              </a: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1F6CF029-FC24-4129-9633-D097F1D4B752}"/>
                </a:ext>
              </a:extLst>
            </p:cNvPr>
            <p:cNvSpPr/>
            <p:nvPr/>
          </p:nvSpPr>
          <p:spPr>
            <a:xfrm>
              <a:off x="6451342" y="61672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67D13292-E494-492C-82EE-ADE25B7D9965}"/>
                </a:ext>
              </a:extLst>
            </p:cNvPr>
            <p:cNvSpPr/>
            <p:nvPr/>
          </p:nvSpPr>
          <p:spPr>
            <a:xfrm>
              <a:off x="4934017" y="6174366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F928659-B5D6-408A-801A-7F63CF527AB0}"/>
                </a:ext>
              </a:extLst>
            </p:cNvPr>
            <p:cNvSpPr/>
            <p:nvPr/>
          </p:nvSpPr>
          <p:spPr>
            <a:xfrm>
              <a:off x="5684307" y="6178483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3B98AC6-C021-4814-9700-927150BA214D}"/>
                </a:ext>
              </a:extLst>
            </p:cNvPr>
            <p:cNvSpPr/>
            <p:nvPr/>
          </p:nvSpPr>
          <p:spPr>
            <a:xfrm>
              <a:off x="7774237" y="61743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18D634E-DB2A-4E92-9492-A1FB4A249566}"/>
                </a:ext>
              </a:extLst>
            </p:cNvPr>
            <p:cNvSpPr/>
            <p:nvPr/>
          </p:nvSpPr>
          <p:spPr>
            <a:xfrm>
              <a:off x="8488480" y="61766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F4948907-AE78-402E-B79F-0BEE19A8D98B}"/>
                </a:ext>
              </a:extLst>
            </p:cNvPr>
            <p:cNvGrpSpPr/>
            <p:nvPr/>
          </p:nvGrpSpPr>
          <p:grpSpPr>
            <a:xfrm>
              <a:off x="4212391" y="5670123"/>
              <a:ext cx="607270" cy="200055"/>
              <a:chOff x="6410975" y="4940563"/>
              <a:chExt cx="607270" cy="200055"/>
            </a:xfrm>
          </p:grpSpPr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90011473-247E-4F30-98CC-6B74A6726CE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08375347-A58F-4AAE-B207-64C5C283054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1" name="Straight Arrow Connector 180">
                  <a:extLst>
                    <a:ext uri="{FF2B5EF4-FFF2-40B4-BE49-F238E27FC236}">
                      <a16:creationId xmlns:a16="http://schemas.microsoft.com/office/drawing/2014/main" id="{F0280B66-EE35-477B-8952-CDED20D718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BCCF4BBF-9CC1-4995-A013-EBEC913A35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606BE78B-3384-4573-9ED9-8C3F904E6AEE}"/>
                </a:ext>
              </a:extLst>
            </p:cNvPr>
            <p:cNvGrpSpPr/>
            <p:nvPr/>
          </p:nvGrpSpPr>
          <p:grpSpPr>
            <a:xfrm>
              <a:off x="4912485" y="5672504"/>
              <a:ext cx="607270" cy="200055"/>
              <a:chOff x="6410975" y="4940563"/>
              <a:chExt cx="607270" cy="200055"/>
            </a:xfrm>
          </p:grpSpPr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ED284091-9680-4287-ACCF-423BDDCEE4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6FE59AE2-1C3C-4309-9F59-BA763E7289D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6" name="Straight Arrow Connector 185">
                  <a:extLst>
                    <a:ext uri="{FF2B5EF4-FFF2-40B4-BE49-F238E27FC236}">
                      <a16:creationId xmlns:a16="http://schemas.microsoft.com/office/drawing/2014/main" id="{42BD36FF-54AB-4B52-AFB7-35352F475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B746398-FD9E-4C37-A663-5496DF24B8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255522BD-8E4D-47D0-B732-ECF4E8386945}"/>
                </a:ext>
              </a:extLst>
            </p:cNvPr>
            <p:cNvGrpSpPr/>
            <p:nvPr/>
          </p:nvGrpSpPr>
          <p:grpSpPr>
            <a:xfrm>
              <a:off x="5653061" y="5672502"/>
              <a:ext cx="607270" cy="200055"/>
              <a:chOff x="6410975" y="4940563"/>
              <a:chExt cx="607270" cy="200055"/>
            </a:xfrm>
          </p:grpSpPr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7D076AB3-1AD8-4B60-8336-7052A63FA1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4F0504F4-908B-4A35-A9C8-0C2CF6FE5EF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3" name="Straight Arrow Connector 192">
                  <a:extLst>
                    <a:ext uri="{FF2B5EF4-FFF2-40B4-BE49-F238E27FC236}">
                      <a16:creationId xmlns:a16="http://schemas.microsoft.com/office/drawing/2014/main" id="{B70AF882-CC99-4D0E-8DAA-33613A4977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F00D5BD0-DE71-4945-BFB9-4A395B568C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73CF8B37-5B20-4F30-B299-182D2E1AEE34}"/>
                </a:ext>
              </a:extLst>
            </p:cNvPr>
            <p:cNvGrpSpPr/>
            <p:nvPr/>
          </p:nvGrpSpPr>
          <p:grpSpPr>
            <a:xfrm>
              <a:off x="6410307" y="5670121"/>
              <a:ext cx="607270" cy="200055"/>
              <a:chOff x="6410975" y="4940563"/>
              <a:chExt cx="607270" cy="200055"/>
            </a:xfrm>
          </p:grpSpPr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B851030E-E388-405F-8398-9B808CA6F68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EFA5731E-5C67-4E8F-B604-6B6AC7E28A3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8" name="Straight Arrow Connector 197">
                  <a:extLst>
                    <a:ext uri="{FF2B5EF4-FFF2-40B4-BE49-F238E27FC236}">
                      <a16:creationId xmlns:a16="http://schemas.microsoft.com/office/drawing/2014/main" id="{B5F51793-7CC6-4E4E-958D-616BF23F77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46868052-8E2F-4148-B162-A780B4B7F6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0D628ADE-4E84-49A0-8E15-B0C8690B591B}"/>
                </a:ext>
              </a:extLst>
            </p:cNvPr>
            <p:cNvGrpSpPr/>
            <p:nvPr/>
          </p:nvGrpSpPr>
          <p:grpSpPr>
            <a:xfrm>
              <a:off x="7086590" y="5672502"/>
              <a:ext cx="607270" cy="200055"/>
              <a:chOff x="6410975" y="4940563"/>
              <a:chExt cx="607270" cy="200055"/>
            </a:xfrm>
          </p:grpSpPr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65E9E99C-CFE2-46F8-8940-0C71ECC12C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2618943B-A397-46A5-A36C-81FC3933C95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5" name="Straight Arrow Connector 204">
                  <a:extLst>
                    <a:ext uri="{FF2B5EF4-FFF2-40B4-BE49-F238E27FC236}">
                      <a16:creationId xmlns:a16="http://schemas.microsoft.com/office/drawing/2014/main" id="{3BA95414-E31C-48D6-8B66-76F7CA97C4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55738D9B-825B-4245-932F-79A6C9556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EE062072-636F-4661-BD98-57D2A9D8A00E}"/>
                </a:ext>
              </a:extLst>
            </p:cNvPr>
            <p:cNvGrpSpPr/>
            <p:nvPr/>
          </p:nvGrpSpPr>
          <p:grpSpPr>
            <a:xfrm>
              <a:off x="7746200" y="5670117"/>
              <a:ext cx="607270" cy="200055"/>
              <a:chOff x="6410975" y="4940563"/>
              <a:chExt cx="607270" cy="200055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93368957-BD3C-46F1-BD01-72188661F692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1B160824-01C9-48DD-8D11-D5991512F8A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0" name="Straight Arrow Connector 209">
                  <a:extLst>
                    <a:ext uri="{FF2B5EF4-FFF2-40B4-BE49-F238E27FC236}">
                      <a16:creationId xmlns:a16="http://schemas.microsoft.com/office/drawing/2014/main" id="{B4142C0D-E224-4012-A9CB-9CF0289DB6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E78A128-A2AF-4C61-90A2-D0402B26DF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7D6ADE62-CA4D-4B0A-B016-6E579325690B}"/>
                </a:ext>
              </a:extLst>
            </p:cNvPr>
            <p:cNvGrpSpPr/>
            <p:nvPr/>
          </p:nvGrpSpPr>
          <p:grpSpPr>
            <a:xfrm>
              <a:off x="8451055" y="5670113"/>
              <a:ext cx="607270" cy="200055"/>
              <a:chOff x="6410975" y="4940563"/>
              <a:chExt cx="607270" cy="200055"/>
            </a:xfrm>
          </p:grpSpPr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BE8ACA55-2A00-4064-A185-23E38BFBB337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354C5122-3481-4CC6-8DA8-A4D70D4642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3B867B3C-C827-42B8-B88B-2F630C513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BA61FE2-0030-4428-AD12-0AD7CF557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2DCA062C-58DE-41D9-8B59-2A25A1356B2A}"/>
                </a:ext>
              </a:extLst>
            </p:cNvPr>
            <p:cNvGrpSpPr/>
            <p:nvPr/>
          </p:nvGrpSpPr>
          <p:grpSpPr>
            <a:xfrm>
              <a:off x="9153529" y="5670110"/>
              <a:ext cx="607270" cy="200055"/>
              <a:chOff x="6410975" y="4940563"/>
              <a:chExt cx="607270" cy="200055"/>
            </a:xfrm>
          </p:grpSpPr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444091E1-BD24-4117-ADC3-DDAF4AE0666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D73A49C4-F460-4918-A400-EEA30606B9A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9" name="Straight Arrow Connector 238">
                  <a:extLst>
                    <a:ext uri="{FF2B5EF4-FFF2-40B4-BE49-F238E27FC236}">
                      <a16:creationId xmlns:a16="http://schemas.microsoft.com/office/drawing/2014/main" id="{6D8902EF-9535-4D8A-93FD-B120239659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2BB4FC96-AA12-4808-BEB3-E5B7E25EB7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974BDCC0-54EF-453F-843F-794F7B3F8F14}"/>
                </a:ext>
              </a:extLst>
            </p:cNvPr>
            <p:cNvSpPr txBox="1"/>
            <p:nvPr/>
          </p:nvSpPr>
          <p:spPr>
            <a:xfrm>
              <a:off x="3959847" y="5114560"/>
              <a:ext cx="440955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rsp</a:t>
              </a:r>
              <a:r>
                <a:rPr lang="en-US" sz="1400" dirty="0"/>
                <a:t>: 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AF9C65-2966-4445-9B1A-99A7AAD38018}"/>
                </a:ext>
              </a:extLst>
            </p:cNvPr>
            <p:cNvSpPr txBox="1"/>
            <p:nvPr/>
          </p:nvSpPr>
          <p:spPr>
            <a:xfrm>
              <a:off x="6188055" y="5077933"/>
              <a:ext cx="4680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rbp</a:t>
              </a:r>
              <a:r>
                <a:rPr lang="en-US" sz="1400" dirty="0"/>
                <a:t>: 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A0C6B17-CF27-461F-9446-95AC56CF2DC9}"/>
                </a:ext>
              </a:extLst>
            </p:cNvPr>
            <p:cNvSpPr txBox="1"/>
            <p:nvPr/>
          </p:nvSpPr>
          <p:spPr>
            <a:xfrm>
              <a:off x="3936503" y="5303375"/>
              <a:ext cx="538609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0x00b0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BDBA134-0A5D-4ADA-8ADB-4BAF3947CB53}"/>
                </a:ext>
              </a:extLst>
            </p:cNvPr>
            <p:cNvSpPr txBox="1"/>
            <p:nvPr/>
          </p:nvSpPr>
          <p:spPr>
            <a:xfrm>
              <a:off x="6157258" y="5276812"/>
              <a:ext cx="51937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0x00c8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A104359-FA3F-4CFB-97D8-7280CB9F3970}"/>
                </a:ext>
              </a:extLst>
            </p:cNvPr>
            <p:cNvSpPr txBox="1"/>
            <p:nvPr/>
          </p:nvSpPr>
          <p:spPr>
            <a:xfrm>
              <a:off x="5708763" y="5925601"/>
              <a:ext cx="6812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0x0028</a:t>
              </a:r>
              <a:r>
                <a:rPr lang="en-US" sz="1000" dirty="0"/>
                <a:t>ish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F9F82AEB-4C1D-45D8-994F-486D50A00452}"/>
                </a:ext>
              </a:extLst>
            </p:cNvPr>
            <p:cNvSpPr txBox="1"/>
            <p:nvPr/>
          </p:nvSpPr>
          <p:spPr>
            <a:xfrm>
              <a:off x="5025141" y="5921245"/>
              <a:ext cx="533800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0x00e8</a:t>
              </a:r>
              <a:endParaRPr lang="en-US" sz="1000" dirty="0"/>
            </a:p>
          </p:txBody>
        </p:sp>
        <p:sp>
          <p:nvSpPr>
            <p:cNvPr id="4" name="Arrow: Down 3">
              <a:extLst>
                <a:ext uri="{FF2B5EF4-FFF2-40B4-BE49-F238E27FC236}">
                  <a16:creationId xmlns:a16="http://schemas.microsoft.com/office/drawing/2014/main" id="{A28FE3E6-6790-4DC9-BADD-4D5E984BCB37}"/>
                </a:ext>
              </a:extLst>
            </p:cNvPr>
            <p:cNvSpPr/>
            <p:nvPr/>
          </p:nvSpPr>
          <p:spPr>
            <a:xfrm>
              <a:off x="6322285" y="55176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BE4B84DA-ADF7-4EAA-8E8D-9CE3FFA84DD3}"/>
                </a:ext>
              </a:extLst>
            </p:cNvPr>
            <p:cNvSpPr/>
            <p:nvPr/>
          </p:nvSpPr>
          <p:spPr>
            <a:xfrm>
              <a:off x="7781380" y="58862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89" name="Arrow: Down 288">
              <a:extLst>
                <a:ext uri="{FF2B5EF4-FFF2-40B4-BE49-F238E27FC236}">
                  <a16:creationId xmlns:a16="http://schemas.microsoft.com/office/drawing/2014/main" id="{61EA388D-4FEA-46E4-B7E3-B4D0E9A102A4}"/>
                </a:ext>
              </a:extLst>
            </p:cNvPr>
            <p:cNvSpPr/>
            <p:nvPr/>
          </p:nvSpPr>
          <p:spPr>
            <a:xfrm>
              <a:off x="4125340" y="5484551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E9E7ADD-EBEB-4B7C-BED8-92B62E187671}"/>
              </a:ext>
            </a:extLst>
          </p:cNvPr>
          <p:cNvSpPr txBox="1"/>
          <p:nvPr/>
        </p:nvSpPr>
        <p:spPr>
          <a:xfrm>
            <a:off x="182376" y="8113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306B3DAC-6598-4592-A1B3-15666BF62B71}"/>
              </a:ext>
            </a:extLst>
          </p:cNvPr>
          <p:cNvSpPr txBox="1"/>
          <p:nvPr/>
        </p:nvSpPr>
        <p:spPr>
          <a:xfrm>
            <a:off x="182376" y="34290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CB22196F-4EA5-4639-9E12-09F5CB97D6AE}"/>
              </a:ext>
            </a:extLst>
          </p:cNvPr>
          <p:cNvSpPr txBox="1"/>
          <p:nvPr/>
        </p:nvSpPr>
        <p:spPr>
          <a:xfrm>
            <a:off x="2246122" y="3475961"/>
            <a:ext cx="10291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popq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B32912EE-E989-4771-9832-8EE9F6080D78}"/>
              </a:ext>
            </a:extLst>
          </p:cNvPr>
          <p:cNvSpPr txBox="1"/>
          <p:nvPr/>
        </p:nvSpPr>
        <p:spPr>
          <a:xfrm>
            <a:off x="2274471" y="3146029"/>
            <a:ext cx="13265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7489004D-A524-4766-85F0-E408400D578B}"/>
              </a:ext>
            </a:extLst>
          </p:cNvPr>
          <p:cNvSpPr txBox="1"/>
          <p:nvPr/>
        </p:nvSpPr>
        <p:spPr>
          <a:xfrm>
            <a:off x="2278013" y="3810974"/>
            <a:ext cx="3875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retq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1417449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381F2E1-5197-427F-9FEE-0D757D2BA562}"/>
              </a:ext>
            </a:extLst>
          </p:cNvPr>
          <p:cNvSpPr/>
          <p:nvPr/>
        </p:nvSpPr>
        <p:spPr>
          <a:xfrm>
            <a:off x="5637435" y="4063877"/>
            <a:ext cx="706108" cy="25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9CE6-A332-46CA-8A9C-FAD67338444F}"/>
              </a:ext>
            </a:extLst>
          </p:cNvPr>
          <p:cNvGrpSpPr/>
          <p:nvPr/>
        </p:nvGrpSpPr>
        <p:grpSpPr>
          <a:xfrm>
            <a:off x="4225091" y="5181052"/>
            <a:ext cx="5548408" cy="1588713"/>
            <a:chOff x="4225091" y="1094827"/>
            <a:chExt cx="5548408" cy="158871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2F9105CA-39CC-408D-9DDF-6DA0F07F74D2}"/>
                </a:ext>
              </a:extLst>
            </p:cNvPr>
            <p:cNvSpPr/>
            <p:nvPr/>
          </p:nvSpPr>
          <p:spPr>
            <a:xfrm>
              <a:off x="4231194" y="18163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35FD97C-4017-4CBE-843B-F76387D977C8}"/>
                </a:ext>
              </a:extLst>
            </p:cNvPr>
            <p:cNvSpPr/>
            <p:nvPr/>
          </p:nvSpPr>
          <p:spPr>
            <a:xfrm>
              <a:off x="4932920" y="18163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D88AC26F-96D7-47E5-AA43-0C203E317AF9}"/>
                </a:ext>
              </a:extLst>
            </p:cNvPr>
            <p:cNvSpPr/>
            <p:nvPr/>
          </p:nvSpPr>
          <p:spPr>
            <a:xfrm>
              <a:off x="5672966" y="18163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49C2A655-9BD2-49CB-A8FF-21723AB80667}"/>
                </a:ext>
              </a:extLst>
            </p:cNvPr>
            <p:cNvSpPr/>
            <p:nvPr/>
          </p:nvSpPr>
          <p:spPr>
            <a:xfrm>
              <a:off x="6430818" y="18163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E1BF516E-BE60-4F1D-A909-82D541472AD0}"/>
                </a:ext>
              </a:extLst>
            </p:cNvPr>
            <p:cNvSpPr/>
            <p:nvPr/>
          </p:nvSpPr>
          <p:spPr>
            <a:xfrm>
              <a:off x="7102882" y="18163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B3AED75-6547-41CB-B1D8-8C1D3BB6CC78}"/>
                </a:ext>
              </a:extLst>
            </p:cNvPr>
            <p:cNvSpPr/>
            <p:nvPr/>
          </p:nvSpPr>
          <p:spPr>
            <a:xfrm>
              <a:off x="7766152" y="18163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F9BA7A0-CDEA-4BD4-9484-D3D3C6404278}"/>
                </a:ext>
              </a:extLst>
            </p:cNvPr>
            <p:cNvSpPr/>
            <p:nvPr/>
          </p:nvSpPr>
          <p:spPr>
            <a:xfrm>
              <a:off x="8473147" y="18163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44CF59B-DA69-45FC-8A95-DF285DB76DF0}"/>
                </a:ext>
              </a:extLst>
            </p:cNvPr>
            <p:cNvSpPr/>
            <p:nvPr/>
          </p:nvSpPr>
          <p:spPr>
            <a:xfrm>
              <a:off x="6461721" y="24303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4E64BDC-73B6-4C74-880C-47B7A074A4B8}"/>
                </a:ext>
              </a:extLst>
            </p:cNvPr>
            <p:cNvSpPr/>
            <p:nvPr/>
          </p:nvSpPr>
          <p:spPr>
            <a:xfrm>
              <a:off x="7153882" y="21230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4C430D5-2192-4025-BDE7-01296A28C9E8}"/>
                </a:ext>
              </a:extLst>
            </p:cNvPr>
            <p:cNvSpPr/>
            <p:nvPr/>
          </p:nvSpPr>
          <p:spPr>
            <a:xfrm>
              <a:off x="6464042" y="21159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DA09BC5A-B37E-4E23-AE36-02B44624CBDD}"/>
                </a:ext>
              </a:extLst>
            </p:cNvPr>
            <p:cNvSpPr/>
            <p:nvPr/>
          </p:nvSpPr>
          <p:spPr>
            <a:xfrm>
              <a:off x="7786937" y="21230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09AC28D3-F02D-48D4-940A-358B16C96A6C}"/>
                </a:ext>
              </a:extLst>
            </p:cNvPr>
            <p:cNvSpPr/>
            <p:nvPr/>
          </p:nvSpPr>
          <p:spPr>
            <a:xfrm>
              <a:off x="8501180" y="21253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B79291DC-D655-4884-9800-412624166B43}"/>
                </a:ext>
              </a:extLst>
            </p:cNvPr>
            <p:cNvGrpSpPr/>
            <p:nvPr/>
          </p:nvGrpSpPr>
          <p:grpSpPr>
            <a:xfrm>
              <a:off x="4225091" y="1618823"/>
              <a:ext cx="607270" cy="200055"/>
              <a:chOff x="6410975" y="4940563"/>
              <a:chExt cx="607270" cy="200055"/>
            </a:xfrm>
          </p:grpSpPr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7ACB4811-279C-45B8-B502-42AD1C0A49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4EB60B6D-FB30-4D2F-8E95-CBA7F612CBB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3" name="Straight Arrow Connector 242">
                  <a:extLst>
                    <a:ext uri="{FF2B5EF4-FFF2-40B4-BE49-F238E27FC236}">
                      <a16:creationId xmlns:a16="http://schemas.microsoft.com/office/drawing/2014/main" id="{A74E6B9C-76C7-4019-8DD6-01146421BF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7C60F5B0-61C5-4DBA-A63F-9694FE88D1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11DBE9EE-47C0-4855-9BC4-9C6D767E7CFB}"/>
                </a:ext>
              </a:extLst>
            </p:cNvPr>
            <p:cNvGrpSpPr/>
            <p:nvPr/>
          </p:nvGrpSpPr>
          <p:grpSpPr>
            <a:xfrm>
              <a:off x="4925185" y="1621204"/>
              <a:ext cx="607270" cy="200055"/>
              <a:chOff x="6410975" y="4940563"/>
              <a:chExt cx="607270" cy="200055"/>
            </a:xfrm>
          </p:grpSpPr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190855BE-4D86-4910-9A07-2034489160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43BCD006-57FB-43F8-9497-FA213ECF19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8" name="Straight Arrow Connector 247">
                  <a:extLst>
                    <a:ext uri="{FF2B5EF4-FFF2-40B4-BE49-F238E27FC236}">
                      <a16:creationId xmlns:a16="http://schemas.microsoft.com/office/drawing/2014/main" id="{1C803B6B-63F3-4211-8325-94603FF16A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639F6DD5-CF20-4255-AFAD-97713C6892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E5FEF906-CC0B-4B52-B35C-4E75B56D3304}"/>
                </a:ext>
              </a:extLst>
            </p:cNvPr>
            <p:cNvGrpSpPr/>
            <p:nvPr/>
          </p:nvGrpSpPr>
          <p:grpSpPr>
            <a:xfrm>
              <a:off x="5665761" y="1621202"/>
              <a:ext cx="607270" cy="200055"/>
              <a:chOff x="6410975" y="4940563"/>
              <a:chExt cx="607270" cy="200055"/>
            </a:xfrm>
          </p:grpSpPr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2807D2C3-493F-4844-B3DA-30A6A71805A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CD0B6DE-0AB5-46CD-984E-662F57A0CDB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FFBA7C00-5275-439C-BCA6-7D531A9D93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8CA5EC6C-3C7C-4A3A-A30F-CEE6F0C77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010D2A01-BE19-4D09-9E1D-4A43D86C7444}"/>
                </a:ext>
              </a:extLst>
            </p:cNvPr>
            <p:cNvGrpSpPr/>
            <p:nvPr/>
          </p:nvGrpSpPr>
          <p:grpSpPr>
            <a:xfrm>
              <a:off x="6423007" y="1618821"/>
              <a:ext cx="607270" cy="200055"/>
              <a:chOff x="6410975" y="4940563"/>
              <a:chExt cx="607270" cy="200055"/>
            </a:xfrm>
          </p:grpSpPr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4830C5C2-28AA-47C3-9291-6CC47E10D38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57" name="Group 256">
                <a:extLst>
                  <a:ext uri="{FF2B5EF4-FFF2-40B4-BE49-F238E27FC236}">
                    <a16:creationId xmlns:a16="http://schemas.microsoft.com/office/drawing/2014/main" id="{D53A6561-E4A5-4E29-998E-6241A6B21FE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8" name="Straight Arrow Connector 257">
                  <a:extLst>
                    <a:ext uri="{FF2B5EF4-FFF2-40B4-BE49-F238E27FC236}">
                      <a16:creationId xmlns:a16="http://schemas.microsoft.com/office/drawing/2014/main" id="{CDD7F390-6AA7-4E95-9C1A-D41604C68B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36312394-DFA7-4F2D-87DA-8A01EC0226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F52BB2F2-9230-488B-B2CE-E9195F516A6A}"/>
                </a:ext>
              </a:extLst>
            </p:cNvPr>
            <p:cNvGrpSpPr/>
            <p:nvPr/>
          </p:nvGrpSpPr>
          <p:grpSpPr>
            <a:xfrm>
              <a:off x="7099290" y="1621202"/>
              <a:ext cx="607270" cy="200055"/>
              <a:chOff x="6410975" y="4940563"/>
              <a:chExt cx="607270" cy="200055"/>
            </a:xfrm>
          </p:grpSpPr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AC05DE62-5B20-4AE3-970B-9B76FD51E4E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37A8E3F3-DB8C-40B9-9644-2AD91E5EF49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3" name="Straight Arrow Connector 262">
                  <a:extLst>
                    <a:ext uri="{FF2B5EF4-FFF2-40B4-BE49-F238E27FC236}">
                      <a16:creationId xmlns:a16="http://schemas.microsoft.com/office/drawing/2014/main" id="{BD387F20-B0A9-4620-9EA1-0C60D4F393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F9588822-ADF2-4BC3-8D59-9709A014E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5" name="Group 264">
              <a:extLst>
                <a:ext uri="{FF2B5EF4-FFF2-40B4-BE49-F238E27FC236}">
                  <a16:creationId xmlns:a16="http://schemas.microsoft.com/office/drawing/2014/main" id="{4706C7BE-D56A-489D-9D35-F5F83ACB671E}"/>
                </a:ext>
              </a:extLst>
            </p:cNvPr>
            <p:cNvGrpSpPr/>
            <p:nvPr/>
          </p:nvGrpSpPr>
          <p:grpSpPr>
            <a:xfrm>
              <a:off x="7758900" y="1618817"/>
              <a:ext cx="607270" cy="200055"/>
              <a:chOff x="6410975" y="4940563"/>
              <a:chExt cx="607270" cy="200055"/>
            </a:xfrm>
          </p:grpSpPr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F91C8DD7-16F5-4958-B475-A7BF2FF4B6C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AB8595FD-B007-4181-AB1B-2366CBD782FA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8" name="Straight Arrow Connector 267">
                  <a:extLst>
                    <a:ext uri="{FF2B5EF4-FFF2-40B4-BE49-F238E27FC236}">
                      <a16:creationId xmlns:a16="http://schemas.microsoft.com/office/drawing/2014/main" id="{0B05AFF0-7A67-49A1-AEAB-9CCA88B137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0156F746-9659-4F7E-BE2C-6480FF518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E4722064-B853-4E2F-91E3-51FC12C89761}"/>
                </a:ext>
              </a:extLst>
            </p:cNvPr>
            <p:cNvGrpSpPr/>
            <p:nvPr/>
          </p:nvGrpSpPr>
          <p:grpSpPr>
            <a:xfrm>
              <a:off x="8463755" y="1618813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34CB5B09-EF0B-44D7-AF01-73B669E79A14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AE56E80E-EF8A-4189-AB04-5BBE3AEF657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3D32D4A1-BBB7-434D-BAF2-4B94B78D78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9AEF82B5-9AAA-4E21-AD88-E510F0AA93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26EB2EF4-E67B-47A9-B10A-C0397062DFFA}"/>
                </a:ext>
              </a:extLst>
            </p:cNvPr>
            <p:cNvGrpSpPr/>
            <p:nvPr/>
          </p:nvGrpSpPr>
          <p:grpSpPr>
            <a:xfrm>
              <a:off x="9166229" y="1618810"/>
              <a:ext cx="607270" cy="200055"/>
              <a:chOff x="6410975" y="4940563"/>
              <a:chExt cx="607270" cy="200055"/>
            </a:xfrm>
          </p:grpSpPr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3800D6D2-367B-49BF-8CFE-B01E887E582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A826F444-8FD4-46E6-84D6-FB62B922BAF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8" name="Straight Arrow Connector 277">
                  <a:extLst>
                    <a:ext uri="{FF2B5EF4-FFF2-40B4-BE49-F238E27FC236}">
                      <a16:creationId xmlns:a16="http://schemas.microsoft.com/office/drawing/2014/main" id="{DC39CCAD-60BF-4925-87EF-557911FEA1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72A23869-09B9-4987-B461-DDBC81D899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6" name="Arrow: Down 285">
              <a:extLst>
                <a:ext uri="{FF2B5EF4-FFF2-40B4-BE49-F238E27FC236}">
                  <a16:creationId xmlns:a16="http://schemas.microsoft.com/office/drawing/2014/main" id="{E9F4A36F-F7CE-44E7-A411-CD5B95671A30}"/>
                </a:ext>
              </a:extLst>
            </p:cNvPr>
            <p:cNvSpPr/>
            <p:nvPr/>
          </p:nvSpPr>
          <p:spPr>
            <a:xfrm>
              <a:off x="9097235" y="14663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73E16107-5FB7-4119-846E-87D22BE5298D}"/>
                </a:ext>
              </a:extLst>
            </p:cNvPr>
            <p:cNvSpPr/>
            <p:nvPr/>
          </p:nvSpPr>
          <p:spPr>
            <a:xfrm>
              <a:off x="7794080" y="18349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90" name="Arrow: Down 289">
              <a:extLst>
                <a:ext uri="{FF2B5EF4-FFF2-40B4-BE49-F238E27FC236}">
                  <a16:creationId xmlns:a16="http://schemas.microsoft.com/office/drawing/2014/main" id="{0508260F-BCED-4777-ACD4-D3E3721E1F5C}"/>
                </a:ext>
              </a:extLst>
            </p:cNvPr>
            <p:cNvSpPr/>
            <p:nvPr/>
          </p:nvSpPr>
          <p:spPr>
            <a:xfrm>
              <a:off x="6363590" y="1449012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E31C6939-CB66-403B-8B78-FB3A8C9DEB0D}"/>
                </a:ext>
              </a:extLst>
            </p:cNvPr>
            <p:cNvSpPr/>
            <p:nvPr/>
          </p:nvSpPr>
          <p:spPr>
            <a:xfrm>
              <a:off x="4231442" y="2415890"/>
              <a:ext cx="2199162" cy="26765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8288" tIns="0" rIns="0" bIns="0" rtlCol="0" anchor="t"/>
            <a:lstStyle/>
            <a:p>
              <a:pPr algn="ctr"/>
              <a:r>
                <a:rPr lang="en-US" dirty="0"/>
                <a:t>free</a:t>
              </a:r>
              <a:endParaRPr lang="en-US" sz="1200" b="1" dirty="0"/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48FD7E4-6D1A-4232-B25A-DC48BB40A716}"/>
                </a:ext>
              </a:extLst>
            </p:cNvPr>
            <p:cNvSpPr txBox="1"/>
            <p:nvPr/>
          </p:nvSpPr>
          <p:spPr>
            <a:xfrm>
              <a:off x="6287671" y="1095371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75476FD6-0FD7-4C02-B6FE-67EEE10CE36F}"/>
                </a:ext>
              </a:extLst>
            </p:cNvPr>
            <p:cNvSpPr txBox="1"/>
            <p:nvPr/>
          </p:nvSpPr>
          <p:spPr>
            <a:xfrm>
              <a:off x="6210352" y="1258786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0x00c8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B7FA296F-261E-4033-81E6-E8895AE722C6}"/>
                </a:ext>
              </a:extLst>
            </p:cNvPr>
            <p:cNvSpPr txBox="1"/>
            <p:nvPr/>
          </p:nvSpPr>
          <p:spPr>
            <a:xfrm>
              <a:off x="8987834" y="1094827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1EC64299-8EE3-425C-B490-B6B65B987537}"/>
                </a:ext>
              </a:extLst>
            </p:cNvPr>
            <p:cNvSpPr txBox="1"/>
            <p:nvPr/>
          </p:nvSpPr>
          <p:spPr>
            <a:xfrm>
              <a:off x="8910515" y="1258242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</p:grp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5752011-D400-4151-8DB0-35B6DA415B5D}"/>
              </a:ext>
            </a:extLst>
          </p:cNvPr>
          <p:cNvSpPr/>
          <p:nvPr/>
        </p:nvSpPr>
        <p:spPr>
          <a:xfrm>
            <a:off x="5616946" y="4373620"/>
            <a:ext cx="764804" cy="25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bar AR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F8DBDAD8-97DC-41D2-8CB4-7DE1B65A6515}"/>
              </a:ext>
            </a:extLst>
          </p:cNvPr>
          <p:cNvSpPr txBox="1"/>
          <p:nvPr/>
        </p:nvSpPr>
        <p:spPr>
          <a:xfrm>
            <a:off x="8913475" y="2964653"/>
            <a:ext cx="47769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57120334-1972-4B0D-98A8-A2FBC28A63F7}"/>
              </a:ext>
            </a:extLst>
          </p:cNvPr>
          <p:cNvSpPr txBox="1"/>
          <p:nvPr/>
        </p:nvSpPr>
        <p:spPr>
          <a:xfrm>
            <a:off x="8882678" y="3163532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</a:p>
        </p:txBody>
      </p:sp>
      <p:sp>
        <p:nvSpPr>
          <p:cNvPr id="295" name="Arrow: Down 294">
            <a:extLst>
              <a:ext uri="{FF2B5EF4-FFF2-40B4-BE49-F238E27FC236}">
                <a16:creationId xmlns:a16="http://schemas.microsoft.com/office/drawing/2014/main" id="{A382B784-5374-447B-A1A4-2F1D040678C2}"/>
              </a:ext>
            </a:extLst>
          </p:cNvPr>
          <p:cNvSpPr/>
          <p:nvPr/>
        </p:nvSpPr>
        <p:spPr>
          <a:xfrm>
            <a:off x="9047705" y="340433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012287D4-34C5-444F-815C-BBBE81EDE093}"/>
              </a:ext>
            </a:extLst>
          </p:cNvPr>
          <p:cNvSpPr txBox="1"/>
          <p:nvPr/>
        </p:nvSpPr>
        <p:spPr>
          <a:xfrm>
            <a:off x="5351690" y="3187498"/>
            <a:ext cx="54341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0x00b8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9388FDCF-CAF9-4BD3-8AE6-F457AEC2F653}"/>
              </a:ext>
            </a:extLst>
          </p:cNvPr>
          <p:cNvSpPr txBox="1"/>
          <p:nvPr/>
        </p:nvSpPr>
        <p:spPr>
          <a:xfrm>
            <a:off x="5410749" y="3008217"/>
            <a:ext cx="4017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 </a:t>
            </a:r>
          </a:p>
        </p:txBody>
      </p:sp>
      <p:sp>
        <p:nvSpPr>
          <p:cNvPr id="364" name="Arrow: Down 363">
            <a:extLst>
              <a:ext uri="{FF2B5EF4-FFF2-40B4-BE49-F238E27FC236}">
                <a16:creationId xmlns:a16="http://schemas.microsoft.com/office/drawing/2014/main" id="{0A70C245-3C7B-4E94-AEF0-4690731A6B56}"/>
              </a:ext>
            </a:extLst>
          </p:cNvPr>
          <p:cNvSpPr/>
          <p:nvPr/>
        </p:nvSpPr>
        <p:spPr>
          <a:xfrm>
            <a:off x="5538139" y="3406769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C1B27ACC-697A-4A79-8CFB-05725C4AB062}"/>
              </a:ext>
            </a:extLst>
          </p:cNvPr>
          <p:cNvGrpSpPr/>
          <p:nvPr/>
        </p:nvGrpSpPr>
        <p:grpSpPr>
          <a:xfrm>
            <a:off x="5749658" y="2750444"/>
            <a:ext cx="417102" cy="379310"/>
            <a:chOff x="4273283" y="2750444"/>
            <a:chExt cx="417102" cy="379310"/>
          </a:xfrm>
        </p:grpSpPr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D1031449-9E7C-4ED2-8625-916241C971BB}"/>
                </a:ext>
              </a:extLst>
            </p:cNvPr>
            <p:cNvSpPr/>
            <p:nvPr/>
          </p:nvSpPr>
          <p:spPr>
            <a:xfrm>
              <a:off x="4360841" y="3124671"/>
              <a:ext cx="294501" cy="5083"/>
            </a:xfrm>
            <a:custGeom>
              <a:avLst/>
              <a:gdLst>
                <a:gd name="connsiteX0" fmla="*/ 0 w 1016000"/>
                <a:gd name="connsiteY0" fmla="*/ 0 h 38100"/>
                <a:gd name="connsiteX1" fmla="*/ 1016000 w 1016000"/>
                <a:gd name="connsiteY1" fmla="*/ 38100 h 38100"/>
                <a:gd name="connsiteX0" fmla="*/ 703385 w 703385"/>
                <a:gd name="connsiteY0" fmla="*/ 0 h 143936"/>
                <a:gd name="connsiteX1" fmla="*/ 0 w 703385"/>
                <a:gd name="connsiteY1" fmla="*/ 143936 h 143936"/>
                <a:gd name="connsiteX0" fmla="*/ 247487 w 247487"/>
                <a:gd name="connsiteY0" fmla="*/ 35985 h 35985"/>
                <a:gd name="connsiteX1" fmla="*/ 0 w 247487"/>
                <a:gd name="connsiteY1" fmla="*/ 0 h 35985"/>
                <a:gd name="connsiteX0" fmla="*/ 247487 w 247487"/>
                <a:gd name="connsiteY0" fmla="*/ 0 h 3703"/>
                <a:gd name="connsiteX1" fmla="*/ 0 w 247487"/>
                <a:gd name="connsiteY1" fmla="*/ 3703 h 3703"/>
                <a:gd name="connsiteX0" fmla="*/ 10197 w 10197"/>
                <a:gd name="connsiteY0" fmla="*/ 32876 h 32876"/>
                <a:gd name="connsiteX1" fmla="*/ 0 w 10197"/>
                <a:gd name="connsiteY1" fmla="*/ 0 h 32876"/>
                <a:gd name="connsiteX0" fmla="*/ 10197 w 10197"/>
                <a:gd name="connsiteY0" fmla="*/ 720 h 720"/>
                <a:gd name="connsiteX1" fmla="*/ 0 w 10197"/>
                <a:gd name="connsiteY1" fmla="*/ 0 h 720"/>
                <a:gd name="connsiteX0" fmla="*/ 0 w 2388"/>
                <a:gd name="connsiteY0" fmla="*/ 84406 h 84406"/>
                <a:gd name="connsiteX1" fmla="*/ 2388 w 2388"/>
                <a:gd name="connsiteY1" fmla="*/ 0 h 84406"/>
                <a:gd name="connsiteX0" fmla="*/ 0 w 63900"/>
                <a:gd name="connsiteY0" fmla="*/ 27634 h 27634"/>
                <a:gd name="connsiteX1" fmla="*/ 63900 w 63900"/>
                <a:gd name="connsiteY1" fmla="*/ 0 h 27634"/>
                <a:gd name="connsiteX0" fmla="*/ 0 w 43232"/>
                <a:gd name="connsiteY0" fmla="*/ 18819 h 18819"/>
                <a:gd name="connsiteX1" fmla="*/ 43232 w 43232"/>
                <a:gd name="connsiteY1" fmla="*/ 0 h 18819"/>
                <a:gd name="connsiteX0" fmla="*/ 0 w 50121"/>
                <a:gd name="connsiteY0" fmla="*/ 18819 h 18819"/>
                <a:gd name="connsiteX1" fmla="*/ 50121 w 50121"/>
                <a:gd name="connsiteY1" fmla="*/ 0 h 18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21" h="18819">
                  <a:moveTo>
                    <a:pt x="0" y="18819"/>
                  </a:moveTo>
                  <a:lnTo>
                    <a:pt x="50121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363B7D0C-0431-4CD1-B0BC-B6641CB1E5BD}"/>
                </a:ext>
              </a:extLst>
            </p:cNvPr>
            <p:cNvSpPr txBox="1"/>
            <p:nvPr/>
          </p:nvSpPr>
          <p:spPr>
            <a:xfrm>
              <a:off x="4273283" y="275044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</a:rPr>
                <a:t>+8</a:t>
              </a:r>
            </a:p>
          </p:txBody>
        </p:sp>
      </p:grpSp>
      <p:sp>
        <p:nvSpPr>
          <p:cNvPr id="283" name="TextBox 282">
            <a:extLst>
              <a:ext uri="{FF2B5EF4-FFF2-40B4-BE49-F238E27FC236}">
                <a16:creationId xmlns:a16="http://schemas.microsoft.com/office/drawing/2014/main" id="{52A6A76F-1B98-4918-A760-FD8624356DC8}"/>
              </a:ext>
            </a:extLst>
          </p:cNvPr>
          <p:cNvSpPr txBox="1"/>
          <p:nvPr/>
        </p:nvSpPr>
        <p:spPr>
          <a:xfrm>
            <a:off x="6094640" y="3197023"/>
            <a:ext cx="54341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0x00b8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614C21C3-30D6-451D-A3B9-C51901B56C05}"/>
              </a:ext>
            </a:extLst>
          </p:cNvPr>
          <p:cNvSpPr txBox="1"/>
          <p:nvPr/>
        </p:nvSpPr>
        <p:spPr>
          <a:xfrm>
            <a:off x="6153699" y="3017742"/>
            <a:ext cx="4017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</a:t>
            </a:r>
            <a:r>
              <a:rPr lang="en-US" sz="1400" b="1" dirty="0" err="1">
                <a:solidFill>
                  <a:schemeClr val="accent2"/>
                </a:solidFill>
              </a:rPr>
              <a:t>rsp</a:t>
            </a:r>
            <a:r>
              <a:rPr lang="en-US" sz="14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59" name="Arrow: Down 358">
            <a:extLst>
              <a:ext uri="{FF2B5EF4-FFF2-40B4-BE49-F238E27FC236}">
                <a16:creationId xmlns:a16="http://schemas.microsoft.com/office/drawing/2014/main" id="{AF40BEE7-DDC6-4203-8E76-B2DFEB6C3D56}"/>
              </a:ext>
            </a:extLst>
          </p:cNvPr>
          <p:cNvSpPr/>
          <p:nvPr/>
        </p:nvSpPr>
        <p:spPr>
          <a:xfrm>
            <a:off x="6290614" y="3416294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74909637-1135-4377-AD83-9C90B1E0B251}"/>
              </a:ext>
            </a:extLst>
          </p:cNvPr>
          <p:cNvSpPr txBox="1"/>
          <p:nvPr/>
        </p:nvSpPr>
        <p:spPr>
          <a:xfrm>
            <a:off x="4342160" y="3102087"/>
            <a:ext cx="75180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0x0028ish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98049915-98CC-4CD3-B5EF-C839C27F2B09}"/>
              </a:ext>
            </a:extLst>
          </p:cNvPr>
          <p:cNvSpPr txBox="1"/>
          <p:nvPr/>
        </p:nvSpPr>
        <p:spPr>
          <a:xfrm>
            <a:off x="4505994" y="2922806"/>
            <a:ext cx="37670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%rip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0E0C144-0C88-4499-AAE8-73CCE12DFD5C}"/>
              </a:ext>
            </a:extLst>
          </p:cNvPr>
          <p:cNvGrpSpPr/>
          <p:nvPr/>
        </p:nvGrpSpPr>
        <p:grpSpPr>
          <a:xfrm>
            <a:off x="1697387" y="3081651"/>
            <a:ext cx="2646013" cy="2792091"/>
            <a:chOff x="1697387" y="3081651"/>
            <a:chExt cx="2646013" cy="279209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541246B-3D8B-4037-B3A2-5C93535F0C80}"/>
                </a:ext>
              </a:extLst>
            </p:cNvPr>
            <p:cNvGrpSpPr/>
            <p:nvPr/>
          </p:nvGrpSpPr>
          <p:grpSpPr>
            <a:xfrm>
              <a:off x="1697387" y="4270895"/>
              <a:ext cx="2103822" cy="1602847"/>
              <a:chOff x="1697387" y="4270895"/>
              <a:chExt cx="2103822" cy="1602847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EB7F4080-53B3-4B46-9CB7-7DF453081431}"/>
                  </a:ext>
                </a:extLst>
              </p:cNvPr>
              <p:cNvGrpSpPr/>
              <p:nvPr/>
            </p:nvGrpSpPr>
            <p:grpSpPr>
              <a:xfrm>
                <a:off x="1697387" y="4270895"/>
                <a:ext cx="2103822" cy="1602847"/>
                <a:chOff x="1697387" y="4270895"/>
                <a:chExt cx="2103822" cy="1602847"/>
              </a:xfrm>
            </p:grpSpPr>
            <p:sp>
              <p:nvSpPr>
                <p:cNvPr id="8" name="Cloud 7">
                  <a:extLst>
                    <a:ext uri="{FF2B5EF4-FFF2-40B4-BE49-F238E27FC236}">
                      <a16:creationId xmlns:a16="http://schemas.microsoft.com/office/drawing/2014/main" id="{80E1105E-62B1-47B9-99E2-E991280F336A}"/>
                    </a:ext>
                  </a:extLst>
                </p:cNvPr>
                <p:cNvSpPr/>
                <p:nvPr/>
              </p:nvSpPr>
              <p:spPr>
                <a:xfrm rot="518133">
                  <a:off x="1697387" y="4270895"/>
                  <a:ext cx="2103822" cy="1602847"/>
                </a:xfrm>
                <a:prstGeom prst="cloud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C623C0A-2F9C-4375-9B9F-48E1358A1F2C}"/>
                    </a:ext>
                  </a:extLst>
                </p:cNvPr>
                <p:cNvSpPr/>
                <p:nvPr/>
              </p:nvSpPr>
              <p:spPr>
                <a:xfrm rot="20274934">
                  <a:off x="3190876" y="5158276"/>
                  <a:ext cx="410113" cy="305481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B2C0539-1785-448E-A249-0F238DF74457}"/>
                  </a:ext>
                </a:extLst>
              </p:cNvPr>
              <p:cNvSpPr txBox="1"/>
              <p:nvPr/>
            </p:nvSpPr>
            <p:spPr>
              <a:xfrm>
                <a:off x="2077293" y="4524547"/>
                <a:ext cx="1566454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/>
                  <a:t>Next instruction </a:t>
                </a:r>
              </a:p>
              <a:p>
                <a:pPr algn="ctr"/>
                <a:r>
                  <a:rPr lang="en-US" sz="1600" dirty="0"/>
                  <a:t>to execute will </a:t>
                </a:r>
              </a:p>
              <a:p>
                <a:pPr algn="ctr"/>
                <a:r>
                  <a:rPr lang="en-US" sz="1600" dirty="0"/>
                  <a:t>be at address </a:t>
                </a:r>
              </a:p>
              <a:p>
                <a:r>
                  <a:rPr lang="en-US" sz="1600" dirty="0"/>
                  <a:t>     0x0028ish</a:t>
                </a:r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BA06A32-AEDA-44F5-BDAD-74132E65120C}"/>
                </a:ext>
              </a:extLst>
            </p:cNvPr>
            <p:cNvSpPr/>
            <p:nvPr/>
          </p:nvSpPr>
          <p:spPr>
            <a:xfrm>
              <a:off x="3495675" y="3081651"/>
              <a:ext cx="847725" cy="1290324"/>
            </a:xfrm>
            <a:custGeom>
              <a:avLst/>
              <a:gdLst>
                <a:gd name="connsiteX0" fmla="*/ 847725 w 847725"/>
                <a:gd name="connsiteY0" fmla="*/ 42549 h 1290324"/>
                <a:gd name="connsiteX1" fmla="*/ 285750 w 847725"/>
                <a:gd name="connsiteY1" fmla="*/ 61599 h 1290324"/>
                <a:gd name="connsiteX2" fmla="*/ 533400 w 847725"/>
                <a:gd name="connsiteY2" fmla="*/ 633099 h 1290324"/>
                <a:gd name="connsiteX3" fmla="*/ 0 w 847725"/>
                <a:gd name="connsiteY3" fmla="*/ 1290324 h 1290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7725" h="1290324">
                  <a:moveTo>
                    <a:pt x="847725" y="42549"/>
                  </a:moveTo>
                  <a:cubicBezTo>
                    <a:pt x="592931" y="2861"/>
                    <a:pt x="338137" y="-36826"/>
                    <a:pt x="285750" y="61599"/>
                  </a:cubicBezTo>
                  <a:cubicBezTo>
                    <a:pt x="233363" y="160024"/>
                    <a:pt x="581025" y="428312"/>
                    <a:pt x="533400" y="633099"/>
                  </a:cubicBezTo>
                  <a:cubicBezTo>
                    <a:pt x="485775" y="837887"/>
                    <a:pt x="242887" y="1064105"/>
                    <a:pt x="0" y="1290324"/>
                  </a:cubicBezTo>
                </a:path>
              </a:pathLst>
            </a:custGeom>
            <a:noFill/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80473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" grpId="0"/>
      <p:bldP spid="345" grpId="0"/>
      <p:bldP spid="365" grpId="0"/>
      <p:bldP spid="37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 Setup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80153" y="6479184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49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EEF289-23B7-4170-AB49-5E7E8F6266E4}"/>
              </a:ext>
            </a:extLst>
          </p:cNvPr>
          <p:cNvGrpSpPr/>
          <p:nvPr/>
        </p:nvGrpSpPr>
        <p:grpSpPr>
          <a:xfrm>
            <a:off x="3936503" y="1096483"/>
            <a:ext cx="5824296" cy="1656723"/>
            <a:chOff x="3936503" y="5077933"/>
            <a:chExt cx="5824296" cy="1656723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9B9D58A-6D4B-4313-93D9-1FD35F256616}"/>
                </a:ext>
              </a:extLst>
            </p:cNvPr>
            <p:cNvSpPr/>
            <p:nvPr/>
          </p:nvSpPr>
          <p:spPr>
            <a:xfrm>
              <a:off x="4218494" y="58676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91D45DAC-5B00-45B0-8C69-B015A476877F}"/>
                </a:ext>
              </a:extLst>
            </p:cNvPr>
            <p:cNvSpPr/>
            <p:nvPr/>
          </p:nvSpPr>
          <p:spPr>
            <a:xfrm>
              <a:off x="4920220" y="58676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461BA2A-3C64-46BB-93D9-D2EC676F5600}"/>
                </a:ext>
              </a:extLst>
            </p:cNvPr>
            <p:cNvSpPr/>
            <p:nvPr/>
          </p:nvSpPr>
          <p:spPr>
            <a:xfrm>
              <a:off x="5660266" y="58676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AC9051-24D4-401C-B145-E02A587663D3}"/>
                </a:ext>
              </a:extLst>
            </p:cNvPr>
            <p:cNvSpPr/>
            <p:nvPr/>
          </p:nvSpPr>
          <p:spPr>
            <a:xfrm>
              <a:off x="6418118" y="58676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2B35619-1C64-4787-8420-BFE03254DA09}"/>
                </a:ext>
              </a:extLst>
            </p:cNvPr>
            <p:cNvSpPr/>
            <p:nvPr/>
          </p:nvSpPr>
          <p:spPr>
            <a:xfrm>
              <a:off x="7090182" y="58676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76479C45-E2BB-4496-A8C5-0A1EEF32C933}"/>
                </a:ext>
              </a:extLst>
            </p:cNvPr>
            <p:cNvSpPr/>
            <p:nvPr/>
          </p:nvSpPr>
          <p:spPr>
            <a:xfrm>
              <a:off x="7753452" y="58676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A5ECDD81-194E-4F8F-A3EA-FB4CB2418D73}"/>
                </a:ext>
              </a:extLst>
            </p:cNvPr>
            <p:cNvSpPr/>
            <p:nvPr/>
          </p:nvSpPr>
          <p:spPr>
            <a:xfrm>
              <a:off x="8460447" y="58676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2E39080E-2617-403A-BB31-FF685AF0400F}"/>
                </a:ext>
              </a:extLst>
            </p:cNvPr>
            <p:cNvSpPr/>
            <p:nvPr/>
          </p:nvSpPr>
          <p:spPr>
            <a:xfrm>
              <a:off x="6449021" y="64816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14FA6811-681D-45BC-BDCC-87EFABDEDBE6}"/>
                </a:ext>
              </a:extLst>
            </p:cNvPr>
            <p:cNvSpPr/>
            <p:nvPr/>
          </p:nvSpPr>
          <p:spPr>
            <a:xfrm>
              <a:off x="7141182" y="61743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1371200-CE49-494A-B837-141A05CD99D3}"/>
                </a:ext>
              </a:extLst>
            </p:cNvPr>
            <p:cNvSpPr/>
            <p:nvPr/>
          </p:nvSpPr>
          <p:spPr>
            <a:xfrm>
              <a:off x="4251656" y="6481653"/>
              <a:ext cx="2159960" cy="2510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bar AR</a:t>
              </a: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2AEAF799-C256-4051-B7D3-C0FE384F5D75}"/>
                </a:ext>
              </a:extLst>
            </p:cNvPr>
            <p:cNvSpPr/>
            <p:nvPr/>
          </p:nvSpPr>
          <p:spPr>
            <a:xfrm>
              <a:off x="4286910" y="6174367"/>
              <a:ext cx="579877" cy="2611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b1</a:t>
              </a: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1F6CF029-FC24-4129-9633-D097F1D4B752}"/>
                </a:ext>
              </a:extLst>
            </p:cNvPr>
            <p:cNvSpPr/>
            <p:nvPr/>
          </p:nvSpPr>
          <p:spPr>
            <a:xfrm>
              <a:off x="6451342" y="61672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67D13292-E494-492C-82EE-ADE25B7D9965}"/>
                </a:ext>
              </a:extLst>
            </p:cNvPr>
            <p:cNvSpPr/>
            <p:nvPr/>
          </p:nvSpPr>
          <p:spPr>
            <a:xfrm>
              <a:off x="4934017" y="6174366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F928659-B5D6-408A-801A-7F63CF527AB0}"/>
                </a:ext>
              </a:extLst>
            </p:cNvPr>
            <p:cNvSpPr/>
            <p:nvPr/>
          </p:nvSpPr>
          <p:spPr>
            <a:xfrm>
              <a:off x="5684307" y="6178483"/>
              <a:ext cx="706108" cy="2540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3B98AC6-C021-4814-9700-927150BA214D}"/>
                </a:ext>
              </a:extLst>
            </p:cNvPr>
            <p:cNvSpPr/>
            <p:nvPr/>
          </p:nvSpPr>
          <p:spPr>
            <a:xfrm>
              <a:off x="7774237" y="61743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18D634E-DB2A-4E92-9492-A1FB4A249566}"/>
                </a:ext>
              </a:extLst>
            </p:cNvPr>
            <p:cNvSpPr/>
            <p:nvPr/>
          </p:nvSpPr>
          <p:spPr>
            <a:xfrm>
              <a:off x="8488480" y="61766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F4948907-AE78-402E-B79F-0BEE19A8D98B}"/>
                </a:ext>
              </a:extLst>
            </p:cNvPr>
            <p:cNvGrpSpPr/>
            <p:nvPr/>
          </p:nvGrpSpPr>
          <p:grpSpPr>
            <a:xfrm>
              <a:off x="4212391" y="5670123"/>
              <a:ext cx="607270" cy="200055"/>
              <a:chOff x="6410975" y="4940563"/>
              <a:chExt cx="607270" cy="200055"/>
            </a:xfrm>
          </p:grpSpPr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90011473-247E-4F30-98CC-6B74A6726CE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08375347-A58F-4AAE-B207-64C5C283054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1" name="Straight Arrow Connector 180">
                  <a:extLst>
                    <a:ext uri="{FF2B5EF4-FFF2-40B4-BE49-F238E27FC236}">
                      <a16:creationId xmlns:a16="http://schemas.microsoft.com/office/drawing/2014/main" id="{F0280B66-EE35-477B-8952-CDED20D718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BCCF4BBF-9CC1-4995-A013-EBEC913A35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606BE78B-3384-4573-9ED9-8C3F904E6AEE}"/>
                </a:ext>
              </a:extLst>
            </p:cNvPr>
            <p:cNvGrpSpPr/>
            <p:nvPr/>
          </p:nvGrpSpPr>
          <p:grpSpPr>
            <a:xfrm>
              <a:off x="4912485" y="5672504"/>
              <a:ext cx="607270" cy="200055"/>
              <a:chOff x="6410975" y="4940563"/>
              <a:chExt cx="607270" cy="200055"/>
            </a:xfrm>
          </p:grpSpPr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ED284091-9680-4287-ACCF-423BDDCEE4B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6FE59AE2-1C3C-4309-9F59-BA763E7289D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86" name="Straight Arrow Connector 185">
                  <a:extLst>
                    <a:ext uri="{FF2B5EF4-FFF2-40B4-BE49-F238E27FC236}">
                      <a16:creationId xmlns:a16="http://schemas.microsoft.com/office/drawing/2014/main" id="{42BD36FF-54AB-4B52-AFB7-35352F475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DB746398-FD9E-4C37-A663-5496DF24B8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255522BD-8E4D-47D0-B732-ECF4E8386945}"/>
                </a:ext>
              </a:extLst>
            </p:cNvPr>
            <p:cNvGrpSpPr/>
            <p:nvPr/>
          </p:nvGrpSpPr>
          <p:grpSpPr>
            <a:xfrm>
              <a:off x="5653061" y="5672502"/>
              <a:ext cx="607270" cy="200055"/>
              <a:chOff x="6410975" y="4940563"/>
              <a:chExt cx="607270" cy="200055"/>
            </a:xfrm>
          </p:grpSpPr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7D076AB3-1AD8-4B60-8336-7052A63FA1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4F0504F4-908B-4A35-A9C8-0C2CF6FE5EFB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3" name="Straight Arrow Connector 192">
                  <a:extLst>
                    <a:ext uri="{FF2B5EF4-FFF2-40B4-BE49-F238E27FC236}">
                      <a16:creationId xmlns:a16="http://schemas.microsoft.com/office/drawing/2014/main" id="{B70AF882-CC99-4D0E-8DAA-33613A4977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F00D5BD0-DE71-4945-BFB9-4A395B568C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73CF8B37-5B20-4F30-B299-182D2E1AEE34}"/>
                </a:ext>
              </a:extLst>
            </p:cNvPr>
            <p:cNvGrpSpPr/>
            <p:nvPr/>
          </p:nvGrpSpPr>
          <p:grpSpPr>
            <a:xfrm>
              <a:off x="6410307" y="5670121"/>
              <a:ext cx="607270" cy="200055"/>
              <a:chOff x="6410975" y="4940563"/>
              <a:chExt cx="607270" cy="200055"/>
            </a:xfrm>
          </p:grpSpPr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B851030E-E388-405F-8398-9B808CA6F68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EFA5731E-5C67-4E8F-B604-6B6AC7E28A32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198" name="Straight Arrow Connector 197">
                  <a:extLst>
                    <a:ext uri="{FF2B5EF4-FFF2-40B4-BE49-F238E27FC236}">
                      <a16:creationId xmlns:a16="http://schemas.microsoft.com/office/drawing/2014/main" id="{B5F51793-7CC6-4E4E-958D-616BF23F77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46868052-8E2F-4148-B162-A780B4B7F6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0D628ADE-4E84-49A0-8E15-B0C8690B591B}"/>
                </a:ext>
              </a:extLst>
            </p:cNvPr>
            <p:cNvGrpSpPr/>
            <p:nvPr/>
          </p:nvGrpSpPr>
          <p:grpSpPr>
            <a:xfrm>
              <a:off x="7086590" y="5672502"/>
              <a:ext cx="607270" cy="200055"/>
              <a:chOff x="6410975" y="4940563"/>
              <a:chExt cx="607270" cy="200055"/>
            </a:xfrm>
          </p:grpSpPr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65E9E99C-CFE2-46F8-8940-0C71ECC12C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2618943B-A397-46A5-A36C-81FC3933C95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05" name="Straight Arrow Connector 204">
                  <a:extLst>
                    <a:ext uri="{FF2B5EF4-FFF2-40B4-BE49-F238E27FC236}">
                      <a16:creationId xmlns:a16="http://schemas.microsoft.com/office/drawing/2014/main" id="{3BA95414-E31C-48D6-8B66-76F7CA97C4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55738D9B-825B-4245-932F-79A6C9556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EE062072-636F-4661-BD98-57D2A9D8A00E}"/>
                </a:ext>
              </a:extLst>
            </p:cNvPr>
            <p:cNvGrpSpPr/>
            <p:nvPr/>
          </p:nvGrpSpPr>
          <p:grpSpPr>
            <a:xfrm>
              <a:off x="7746200" y="5670117"/>
              <a:ext cx="607270" cy="200055"/>
              <a:chOff x="6410975" y="4940563"/>
              <a:chExt cx="607270" cy="200055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93368957-BD3C-46F1-BD01-72188661F692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1B160824-01C9-48DD-8D11-D5991512F8A6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10" name="Straight Arrow Connector 209">
                  <a:extLst>
                    <a:ext uri="{FF2B5EF4-FFF2-40B4-BE49-F238E27FC236}">
                      <a16:creationId xmlns:a16="http://schemas.microsoft.com/office/drawing/2014/main" id="{B4142C0D-E224-4012-A9CB-9CF0289DB6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2E78A128-A2AF-4C61-90A2-D0402B26DF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7D6ADE62-CA4D-4B0A-B016-6E579325690B}"/>
                </a:ext>
              </a:extLst>
            </p:cNvPr>
            <p:cNvGrpSpPr/>
            <p:nvPr/>
          </p:nvGrpSpPr>
          <p:grpSpPr>
            <a:xfrm>
              <a:off x="8451055" y="5670113"/>
              <a:ext cx="607270" cy="200055"/>
              <a:chOff x="6410975" y="4940563"/>
              <a:chExt cx="607270" cy="200055"/>
            </a:xfrm>
          </p:grpSpPr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BE8ACA55-2A00-4064-A185-23E38BFBB337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354C5122-3481-4CC6-8DA8-A4D70D4642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3B867B3C-C827-42B8-B88B-2F630C513E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BA61FE2-0030-4428-AD12-0AD7CF557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2DCA062C-58DE-41D9-8B59-2A25A1356B2A}"/>
                </a:ext>
              </a:extLst>
            </p:cNvPr>
            <p:cNvGrpSpPr/>
            <p:nvPr/>
          </p:nvGrpSpPr>
          <p:grpSpPr>
            <a:xfrm>
              <a:off x="9153529" y="5670110"/>
              <a:ext cx="607270" cy="200055"/>
              <a:chOff x="6410975" y="4940563"/>
              <a:chExt cx="607270" cy="200055"/>
            </a:xfrm>
          </p:grpSpPr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444091E1-BD24-4117-ADC3-DDAF4AE0666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D73A49C4-F460-4918-A400-EEA30606B9A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39" name="Straight Arrow Connector 238">
                  <a:extLst>
                    <a:ext uri="{FF2B5EF4-FFF2-40B4-BE49-F238E27FC236}">
                      <a16:creationId xmlns:a16="http://schemas.microsoft.com/office/drawing/2014/main" id="{6D8902EF-9535-4D8A-93FD-B120239659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2BB4FC96-AA12-4808-BEB3-E5B7E25EB7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974BDCC0-54EF-453F-843F-794F7B3F8F14}"/>
                </a:ext>
              </a:extLst>
            </p:cNvPr>
            <p:cNvSpPr txBox="1"/>
            <p:nvPr/>
          </p:nvSpPr>
          <p:spPr>
            <a:xfrm>
              <a:off x="3959847" y="5114560"/>
              <a:ext cx="440955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rsp</a:t>
              </a:r>
              <a:r>
                <a:rPr lang="en-US" sz="1400" dirty="0"/>
                <a:t>: 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AF9C65-2966-4445-9B1A-99A7AAD38018}"/>
                </a:ext>
              </a:extLst>
            </p:cNvPr>
            <p:cNvSpPr txBox="1"/>
            <p:nvPr/>
          </p:nvSpPr>
          <p:spPr>
            <a:xfrm>
              <a:off x="6188055" y="5077933"/>
              <a:ext cx="4680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%</a:t>
              </a:r>
              <a:r>
                <a:rPr lang="en-US" sz="1400" dirty="0" err="1"/>
                <a:t>rbp</a:t>
              </a:r>
              <a:r>
                <a:rPr lang="en-US" sz="1400" dirty="0"/>
                <a:t>: 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8A0C6B17-CF27-461F-9446-95AC56CF2DC9}"/>
                </a:ext>
              </a:extLst>
            </p:cNvPr>
            <p:cNvSpPr txBox="1"/>
            <p:nvPr/>
          </p:nvSpPr>
          <p:spPr>
            <a:xfrm>
              <a:off x="3936503" y="5303375"/>
              <a:ext cx="538609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0x00b0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BDBA134-0A5D-4ADA-8ADB-4BAF3947CB53}"/>
                </a:ext>
              </a:extLst>
            </p:cNvPr>
            <p:cNvSpPr txBox="1"/>
            <p:nvPr/>
          </p:nvSpPr>
          <p:spPr>
            <a:xfrm>
              <a:off x="6157258" y="5276812"/>
              <a:ext cx="519373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0x00c8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A104359-FA3F-4CFB-97D8-7280CB9F3970}"/>
                </a:ext>
              </a:extLst>
            </p:cNvPr>
            <p:cNvSpPr txBox="1"/>
            <p:nvPr/>
          </p:nvSpPr>
          <p:spPr>
            <a:xfrm>
              <a:off x="5708763" y="5925601"/>
              <a:ext cx="6812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0x0028</a:t>
              </a:r>
              <a:r>
                <a:rPr lang="en-US" sz="1000" dirty="0"/>
                <a:t>ish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F9F82AEB-4C1D-45D8-994F-486D50A00452}"/>
                </a:ext>
              </a:extLst>
            </p:cNvPr>
            <p:cNvSpPr txBox="1"/>
            <p:nvPr/>
          </p:nvSpPr>
          <p:spPr>
            <a:xfrm>
              <a:off x="5025141" y="5921245"/>
              <a:ext cx="533800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dirty="0"/>
                <a:t>0x00e8</a:t>
              </a:r>
              <a:endParaRPr lang="en-US" sz="1000" dirty="0"/>
            </a:p>
          </p:txBody>
        </p:sp>
        <p:sp>
          <p:nvSpPr>
            <p:cNvPr id="4" name="Arrow: Down 3">
              <a:extLst>
                <a:ext uri="{FF2B5EF4-FFF2-40B4-BE49-F238E27FC236}">
                  <a16:creationId xmlns:a16="http://schemas.microsoft.com/office/drawing/2014/main" id="{A28FE3E6-6790-4DC9-BADD-4D5E984BCB37}"/>
                </a:ext>
              </a:extLst>
            </p:cNvPr>
            <p:cNvSpPr/>
            <p:nvPr/>
          </p:nvSpPr>
          <p:spPr>
            <a:xfrm>
              <a:off x="6322285" y="55176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BE4B84DA-ADF7-4EAA-8E8D-9CE3FFA84DD3}"/>
                </a:ext>
              </a:extLst>
            </p:cNvPr>
            <p:cNvSpPr/>
            <p:nvPr/>
          </p:nvSpPr>
          <p:spPr>
            <a:xfrm>
              <a:off x="7781380" y="58862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89" name="Arrow: Down 288">
              <a:extLst>
                <a:ext uri="{FF2B5EF4-FFF2-40B4-BE49-F238E27FC236}">
                  <a16:creationId xmlns:a16="http://schemas.microsoft.com/office/drawing/2014/main" id="{61EA388D-4FEA-46E4-B7E3-B4D0E9A102A4}"/>
                </a:ext>
              </a:extLst>
            </p:cNvPr>
            <p:cNvSpPr/>
            <p:nvPr/>
          </p:nvSpPr>
          <p:spPr>
            <a:xfrm>
              <a:off x="4125340" y="5484551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E9E7ADD-EBEB-4B7C-BED8-92B62E187671}"/>
              </a:ext>
            </a:extLst>
          </p:cNvPr>
          <p:cNvSpPr txBox="1"/>
          <p:nvPr/>
        </p:nvSpPr>
        <p:spPr>
          <a:xfrm>
            <a:off x="182376" y="811355"/>
            <a:ext cx="15424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bar(){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b1;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int f2;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bar();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306B3DAC-6598-4592-A1B3-15666BF62B71}"/>
              </a:ext>
            </a:extLst>
          </p:cNvPr>
          <p:cNvSpPr txBox="1"/>
          <p:nvPr/>
        </p:nvSpPr>
        <p:spPr>
          <a:xfrm>
            <a:off x="182376" y="3429000"/>
            <a:ext cx="12955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enter foo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call bar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leave foo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CB22196F-4EA5-4639-9E12-09F5CB97D6AE}"/>
              </a:ext>
            </a:extLst>
          </p:cNvPr>
          <p:cNvSpPr txBox="1"/>
          <p:nvPr/>
        </p:nvSpPr>
        <p:spPr>
          <a:xfrm>
            <a:off x="2246122" y="3475961"/>
            <a:ext cx="102912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popq</a:t>
            </a:r>
            <a:r>
              <a:rPr lang="en-US" dirty="0"/>
              <a:t> %</a:t>
            </a:r>
            <a:r>
              <a:rPr lang="en-US" dirty="0" err="1"/>
              <a:t>rbp</a:t>
            </a:r>
            <a:endParaRPr 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B32912EE-E989-4771-9832-8EE9F6080D78}"/>
              </a:ext>
            </a:extLst>
          </p:cNvPr>
          <p:cNvSpPr txBox="1"/>
          <p:nvPr/>
        </p:nvSpPr>
        <p:spPr>
          <a:xfrm>
            <a:off x="2274471" y="3146029"/>
            <a:ext cx="13265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addq</a:t>
            </a:r>
            <a:r>
              <a:rPr lang="en-US" dirty="0"/>
              <a:t> $8, %</a:t>
            </a:r>
            <a:r>
              <a:rPr lang="en-US" dirty="0" err="1"/>
              <a:t>rsp</a:t>
            </a:r>
            <a:endParaRPr lang="en-US" dirty="0"/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7489004D-A524-4766-85F0-E408400D578B}"/>
              </a:ext>
            </a:extLst>
          </p:cNvPr>
          <p:cNvSpPr txBox="1"/>
          <p:nvPr/>
        </p:nvSpPr>
        <p:spPr>
          <a:xfrm>
            <a:off x="2278013" y="3810974"/>
            <a:ext cx="3875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err="1"/>
              <a:t>retq</a:t>
            </a:r>
            <a:endParaRPr lang="en-US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3C0E8B73-888E-4AAF-B819-8DE719B3BA62}"/>
              </a:ext>
            </a:extLst>
          </p:cNvPr>
          <p:cNvSpPr/>
          <p:nvPr/>
        </p:nvSpPr>
        <p:spPr>
          <a:xfrm>
            <a:off x="4175236" y="3759133"/>
            <a:ext cx="706421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F7E3C9B7-1699-452C-8DD4-3A9D6987B7D6}"/>
              </a:ext>
            </a:extLst>
          </p:cNvPr>
          <p:cNvSpPr/>
          <p:nvPr/>
        </p:nvSpPr>
        <p:spPr>
          <a:xfrm>
            <a:off x="4876962" y="3759131"/>
            <a:ext cx="742922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3AA3D03-2731-44C7-BCD9-FC574A88BEB2}"/>
              </a:ext>
            </a:extLst>
          </p:cNvPr>
          <p:cNvSpPr/>
          <p:nvPr/>
        </p:nvSpPr>
        <p:spPr>
          <a:xfrm>
            <a:off x="5617008" y="3759133"/>
            <a:ext cx="807620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A8BA97B-81B3-4B03-8772-477E1818A73F}"/>
              </a:ext>
            </a:extLst>
          </p:cNvPr>
          <p:cNvSpPr/>
          <p:nvPr/>
        </p:nvSpPr>
        <p:spPr>
          <a:xfrm>
            <a:off x="6374860" y="3759133"/>
            <a:ext cx="67476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EED3CAED-8B11-475A-8931-A23C76AAF859}"/>
              </a:ext>
            </a:extLst>
          </p:cNvPr>
          <p:cNvSpPr/>
          <p:nvPr/>
        </p:nvSpPr>
        <p:spPr>
          <a:xfrm>
            <a:off x="7046924" y="3759133"/>
            <a:ext cx="66299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8472E6E2-47C8-4B08-8294-B7C7878AE590}"/>
              </a:ext>
            </a:extLst>
          </p:cNvPr>
          <p:cNvSpPr/>
          <p:nvPr/>
        </p:nvSpPr>
        <p:spPr>
          <a:xfrm>
            <a:off x="7710194" y="3759133"/>
            <a:ext cx="70532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95F72E7-D706-4087-A76A-BF87BE1D14D8}"/>
              </a:ext>
            </a:extLst>
          </p:cNvPr>
          <p:cNvSpPr/>
          <p:nvPr/>
        </p:nvSpPr>
        <p:spPr>
          <a:xfrm>
            <a:off x="8417189" y="3759133"/>
            <a:ext cx="701105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AAA6035E-5CFB-4E9B-9A99-7861C509E1D3}"/>
              </a:ext>
            </a:extLst>
          </p:cNvPr>
          <p:cNvSpPr/>
          <p:nvPr/>
        </p:nvSpPr>
        <p:spPr>
          <a:xfrm>
            <a:off x="6405763" y="4373122"/>
            <a:ext cx="2680874" cy="2530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foo AR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6960850-B965-4C42-B74A-8955C7700C81}"/>
              </a:ext>
            </a:extLst>
          </p:cNvPr>
          <p:cNvSpPr/>
          <p:nvPr/>
        </p:nvSpPr>
        <p:spPr>
          <a:xfrm>
            <a:off x="7097924" y="4065835"/>
            <a:ext cx="547779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f1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82BF04-767B-4860-8FA3-DCBCD3AEFCE6}"/>
              </a:ext>
            </a:extLst>
          </p:cNvPr>
          <p:cNvSpPr/>
          <p:nvPr/>
        </p:nvSpPr>
        <p:spPr>
          <a:xfrm>
            <a:off x="6408084" y="4058745"/>
            <a:ext cx="586742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 f2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2699F8B1-0D03-4C90-B03B-3C726C6DCA21}"/>
              </a:ext>
            </a:extLst>
          </p:cNvPr>
          <p:cNvSpPr/>
          <p:nvPr/>
        </p:nvSpPr>
        <p:spPr>
          <a:xfrm>
            <a:off x="7730979" y="4065834"/>
            <a:ext cx="662996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RBP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987D5E3-FFBB-46F7-8FBC-6DC455B2B1C1}"/>
              </a:ext>
            </a:extLst>
          </p:cNvPr>
          <p:cNvSpPr/>
          <p:nvPr/>
        </p:nvSpPr>
        <p:spPr>
          <a:xfrm>
            <a:off x="8445222" y="4068160"/>
            <a:ext cx="641414" cy="2540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old RIP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EF4863AE-3F7A-439E-9302-20A5B622C002}"/>
              </a:ext>
            </a:extLst>
          </p:cNvPr>
          <p:cNvGrpSpPr/>
          <p:nvPr/>
        </p:nvGrpSpPr>
        <p:grpSpPr>
          <a:xfrm>
            <a:off x="4169133" y="3561591"/>
            <a:ext cx="607270" cy="200055"/>
            <a:chOff x="6410975" y="4940563"/>
            <a:chExt cx="607270" cy="200055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CE6B3D8C-8F34-4DC0-963C-1E0C4C294B3C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0x00b0</a:t>
              </a: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80E49622-C06B-419A-845F-D719AD6E82FA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17" name="Straight Arrow Connector 316">
                <a:extLst>
                  <a:ext uri="{FF2B5EF4-FFF2-40B4-BE49-F238E27FC236}">
                    <a16:creationId xmlns:a16="http://schemas.microsoft.com/office/drawing/2014/main" id="{4D9A2A0C-920F-4D5A-873A-31FC35C4D8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E8A478C-EA45-408F-86E3-5502D1E7A4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CD3606F-B430-48FD-92AA-A95C416AA975}"/>
              </a:ext>
            </a:extLst>
          </p:cNvPr>
          <p:cNvGrpSpPr/>
          <p:nvPr/>
        </p:nvGrpSpPr>
        <p:grpSpPr>
          <a:xfrm>
            <a:off x="4869227" y="3563972"/>
            <a:ext cx="607270" cy="200055"/>
            <a:chOff x="6410975" y="4940563"/>
            <a:chExt cx="607270" cy="200055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40F58AB8-A3EC-4AE4-87E0-264BBA45557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0x00b8</a:t>
              </a:r>
            </a:p>
          </p:txBody>
        </p: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4AE3B7AA-426D-4238-ABBD-5D8A2640BAF4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2" name="Straight Arrow Connector 321">
                <a:extLst>
                  <a:ext uri="{FF2B5EF4-FFF2-40B4-BE49-F238E27FC236}">
                    <a16:creationId xmlns:a16="http://schemas.microsoft.com/office/drawing/2014/main" id="{64232BE4-C9CF-4AC2-9699-66A1012CE7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CFF19AC0-EE82-4050-BF00-3B3379ACB5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15651DF-4769-4B63-92F5-FD2B0090FE37}"/>
              </a:ext>
            </a:extLst>
          </p:cNvPr>
          <p:cNvGrpSpPr/>
          <p:nvPr/>
        </p:nvGrpSpPr>
        <p:grpSpPr>
          <a:xfrm>
            <a:off x="5609803" y="3563970"/>
            <a:ext cx="607270" cy="200055"/>
            <a:chOff x="6410975" y="4940563"/>
            <a:chExt cx="607270" cy="200055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1E193E4F-B15E-4E1E-B7FE-39972BB1E9A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0x00c0</a:t>
              </a:r>
            </a:p>
          </p:txBody>
        </p: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96FE1E82-F91B-484A-9152-F202B8BF1A3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27" name="Straight Arrow Connector 326">
                <a:extLst>
                  <a:ext uri="{FF2B5EF4-FFF2-40B4-BE49-F238E27FC236}">
                    <a16:creationId xmlns:a16="http://schemas.microsoft.com/office/drawing/2014/main" id="{3BCC2C3A-367E-4100-B804-4281B2869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2C74EF89-3027-422F-8988-7DB9FAA28D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9" name="Group 328">
            <a:extLst>
              <a:ext uri="{FF2B5EF4-FFF2-40B4-BE49-F238E27FC236}">
                <a16:creationId xmlns:a16="http://schemas.microsoft.com/office/drawing/2014/main" id="{E2F3A1DA-FEE9-4769-AF36-EBEA98A7E648}"/>
              </a:ext>
            </a:extLst>
          </p:cNvPr>
          <p:cNvGrpSpPr/>
          <p:nvPr/>
        </p:nvGrpSpPr>
        <p:grpSpPr>
          <a:xfrm>
            <a:off x="6367049" y="3561589"/>
            <a:ext cx="607270" cy="200055"/>
            <a:chOff x="6410975" y="4940563"/>
            <a:chExt cx="607270" cy="200055"/>
          </a:xfrm>
        </p:grpSpPr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7472C22D-2D9A-4CB6-8E78-061F68D01DC7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0x00c8</a:t>
              </a:r>
            </a:p>
          </p:txBody>
        </p: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5D86B961-1DE7-4BBD-9662-F757137324FB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0B1F40BE-9182-44A8-A76C-B82491E4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B53F812D-D1C6-42CF-AD4A-DC5BDC3395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76E7C584-ECEF-41D6-BFED-B569AD8A9ACD}"/>
              </a:ext>
            </a:extLst>
          </p:cNvPr>
          <p:cNvGrpSpPr/>
          <p:nvPr/>
        </p:nvGrpSpPr>
        <p:grpSpPr>
          <a:xfrm>
            <a:off x="7043332" y="3563970"/>
            <a:ext cx="607270" cy="200055"/>
            <a:chOff x="6410975" y="4940563"/>
            <a:chExt cx="607270" cy="200055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1749E2C-4226-4941-8A92-9EBF220F233B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0x00d0</a:t>
              </a: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0CDD2351-F9E8-4C11-8A79-AFE9AFFCD18E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D0E380F6-5096-40C7-88EE-D96A4DA896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66325031-8729-4568-AB80-EC5374C107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3C4691A3-53B3-4AD2-BC21-98EA690ED4A5}"/>
              </a:ext>
            </a:extLst>
          </p:cNvPr>
          <p:cNvGrpSpPr/>
          <p:nvPr/>
        </p:nvGrpSpPr>
        <p:grpSpPr>
          <a:xfrm>
            <a:off x="7702942" y="3561585"/>
            <a:ext cx="607270" cy="200055"/>
            <a:chOff x="6410975" y="4940563"/>
            <a:chExt cx="607270" cy="20005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52B78D05-1E78-461F-B48C-2027E7B41D3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0x00d8</a:t>
              </a:r>
            </a:p>
          </p:txBody>
        </p:sp>
        <p:grpSp>
          <p:nvGrpSpPr>
            <p:cNvPr id="341" name="Group 340">
              <a:extLst>
                <a:ext uri="{FF2B5EF4-FFF2-40B4-BE49-F238E27FC236}">
                  <a16:creationId xmlns:a16="http://schemas.microsoft.com/office/drawing/2014/main" id="{881BA130-2674-4822-B00D-9B268ACAAECD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21A0FB2B-C724-450D-ABF6-30953F5640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BF2DD16-F627-4A6F-808C-25030430BC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FBFDD5ED-9EA1-49F8-AF96-7DE856781896}"/>
              </a:ext>
            </a:extLst>
          </p:cNvPr>
          <p:cNvGrpSpPr/>
          <p:nvPr/>
        </p:nvGrpSpPr>
        <p:grpSpPr>
          <a:xfrm>
            <a:off x="8407797" y="3561581"/>
            <a:ext cx="607270" cy="200055"/>
            <a:chOff x="6410975" y="4940563"/>
            <a:chExt cx="607270" cy="20005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D648555-7EBD-4A49-A160-E827C1EC8F4E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0x00e0</a:t>
              </a:r>
            </a:p>
          </p:txBody>
        </p: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74A6248F-714A-42B0-A8DB-AEC4B2AF8731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AC6B3338-AB37-44BA-96FC-D6496BEBD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5B0A9EC3-7503-4464-8BEC-30472FB59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F93D84-43D3-4A04-8DE2-09B8A170C6AF}"/>
              </a:ext>
            </a:extLst>
          </p:cNvPr>
          <p:cNvGrpSpPr/>
          <p:nvPr/>
        </p:nvGrpSpPr>
        <p:grpSpPr>
          <a:xfrm>
            <a:off x="9110271" y="3561578"/>
            <a:ext cx="607270" cy="200055"/>
            <a:chOff x="6410975" y="4940563"/>
            <a:chExt cx="607270" cy="2000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E099E54-22E0-4DF1-A2D8-78F81AB342E6}"/>
                </a:ext>
              </a:extLst>
            </p:cNvPr>
            <p:cNvSpPr txBox="1"/>
            <p:nvPr/>
          </p:nvSpPr>
          <p:spPr>
            <a:xfrm>
              <a:off x="6483914" y="4940563"/>
              <a:ext cx="534331" cy="20005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300" b="1" dirty="0"/>
                <a:t>0x00e8</a:t>
              </a:r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2200F21A-4A44-4CFE-B5CB-A71EF494D9F3}"/>
                </a:ext>
              </a:extLst>
            </p:cNvPr>
            <p:cNvGrpSpPr/>
            <p:nvPr/>
          </p:nvGrpSpPr>
          <p:grpSpPr>
            <a:xfrm>
              <a:off x="6410975" y="5038609"/>
              <a:ext cx="57226" cy="92454"/>
              <a:chOff x="6410975" y="5038609"/>
              <a:chExt cx="57226" cy="92454"/>
            </a:xfrm>
          </p:grpSpPr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527CE61C-A484-4543-8814-439EC48290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18118" y="5038725"/>
                <a:ext cx="0" cy="9233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1EC4B867-3586-46B9-8860-695EA262F3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10975" y="5038609"/>
                <a:ext cx="57226" cy="116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148793B-0470-433A-BB5A-0C4A8FEF2370}"/>
              </a:ext>
            </a:extLst>
          </p:cNvPr>
          <p:cNvSpPr/>
          <p:nvPr/>
        </p:nvSpPr>
        <p:spPr>
          <a:xfrm>
            <a:off x="7738122" y="3777699"/>
            <a:ext cx="1355658" cy="2611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 “books”</a:t>
            </a: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33645000-1370-47AA-99AF-714535EF69D3}"/>
              </a:ext>
            </a:extLst>
          </p:cNvPr>
          <p:cNvSpPr/>
          <p:nvPr/>
        </p:nvSpPr>
        <p:spPr>
          <a:xfrm>
            <a:off x="4175484" y="4358658"/>
            <a:ext cx="2188106" cy="26765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288" tIns="0" rIns="0" bIns="0" rtlCol="0" anchor="t"/>
          <a:lstStyle/>
          <a:p>
            <a:pPr algn="ctr"/>
            <a:r>
              <a:rPr lang="en-US" dirty="0"/>
              <a:t>free</a:t>
            </a:r>
            <a:endParaRPr lang="en-US" sz="1200" b="1" dirty="0"/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74A3F7EF-A6A0-43B1-A75D-C4D465CF469B}"/>
              </a:ext>
            </a:extLst>
          </p:cNvPr>
          <p:cNvSpPr txBox="1"/>
          <p:nvPr/>
        </p:nvSpPr>
        <p:spPr>
          <a:xfrm>
            <a:off x="5661891" y="3810995"/>
            <a:ext cx="6812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0x0028</a:t>
            </a:r>
            <a:r>
              <a:rPr lang="en-US" sz="1000" dirty="0"/>
              <a:t>ish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B4A86E5D-6A6F-49D3-BE52-FADD67A9D66C}"/>
              </a:ext>
            </a:extLst>
          </p:cNvPr>
          <p:cNvSpPr txBox="1"/>
          <p:nvPr/>
        </p:nvSpPr>
        <p:spPr>
          <a:xfrm>
            <a:off x="4996566" y="3806695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  <a:endParaRPr lang="en-US" sz="1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9CE6-A332-46CA-8A9C-FAD67338444F}"/>
              </a:ext>
            </a:extLst>
          </p:cNvPr>
          <p:cNvGrpSpPr/>
          <p:nvPr/>
        </p:nvGrpSpPr>
        <p:grpSpPr>
          <a:xfrm>
            <a:off x="4225091" y="5181052"/>
            <a:ext cx="5548408" cy="1588713"/>
            <a:chOff x="4225091" y="1094827"/>
            <a:chExt cx="5548408" cy="158871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2F9105CA-39CC-408D-9DDF-6DA0F07F74D2}"/>
                </a:ext>
              </a:extLst>
            </p:cNvPr>
            <p:cNvSpPr/>
            <p:nvPr/>
          </p:nvSpPr>
          <p:spPr>
            <a:xfrm>
              <a:off x="4231194" y="1816365"/>
              <a:ext cx="706421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35FD97C-4017-4CBE-843B-F76387D977C8}"/>
                </a:ext>
              </a:extLst>
            </p:cNvPr>
            <p:cNvSpPr/>
            <p:nvPr/>
          </p:nvSpPr>
          <p:spPr>
            <a:xfrm>
              <a:off x="4932920" y="1816363"/>
              <a:ext cx="742922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D88AC26F-96D7-47E5-AA43-0C203E317AF9}"/>
                </a:ext>
              </a:extLst>
            </p:cNvPr>
            <p:cNvSpPr/>
            <p:nvPr/>
          </p:nvSpPr>
          <p:spPr>
            <a:xfrm>
              <a:off x="5672966" y="1816365"/>
              <a:ext cx="807620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49C2A655-9BD2-49CB-A8FF-21723AB80667}"/>
                </a:ext>
              </a:extLst>
            </p:cNvPr>
            <p:cNvSpPr/>
            <p:nvPr/>
          </p:nvSpPr>
          <p:spPr>
            <a:xfrm>
              <a:off x="6430818" y="1816365"/>
              <a:ext cx="67476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E1BF516E-BE60-4F1D-A909-82D541472AD0}"/>
                </a:ext>
              </a:extLst>
            </p:cNvPr>
            <p:cNvSpPr/>
            <p:nvPr/>
          </p:nvSpPr>
          <p:spPr>
            <a:xfrm>
              <a:off x="7102882" y="1816365"/>
              <a:ext cx="66299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B3AED75-6547-41CB-B1D8-8C1D3BB6CC78}"/>
                </a:ext>
              </a:extLst>
            </p:cNvPr>
            <p:cNvSpPr/>
            <p:nvPr/>
          </p:nvSpPr>
          <p:spPr>
            <a:xfrm>
              <a:off x="7766152" y="1816365"/>
              <a:ext cx="705327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F9BA7A0-CDEA-4BD4-9484-D3D3C6404278}"/>
                </a:ext>
              </a:extLst>
            </p:cNvPr>
            <p:cNvSpPr/>
            <p:nvPr/>
          </p:nvSpPr>
          <p:spPr>
            <a:xfrm>
              <a:off x="8473147" y="1816365"/>
              <a:ext cx="701105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44CF59B-DA69-45FC-8A95-DF285DB76DF0}"/>
                </a:ext>
              </a:extLst>
            </p:cNvPr>
            <p:cNvSpPr/>
            <p:nvPr/>
          </p:nvSpPr>
          <p:spPr>
            <a:xfrm>
              <a:off x="6461721" y="2430354"/>
              <a:ext cx="2680874" cy="2530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foo AR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4E64BDC-73B6-4C74-880C-47B7A074A4B8}"/>
                </a:ext>
              </a:extLst>
            </p:cNvPr>
            <p:cNvSpPr/>
            <p:nvPr/>
          </p:nvSpPr>
          <p:spPr>
            <a:xfrm>
              <a:off x="7153882" y="2123067"/>
              <a:ext cx="547779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f1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4C430D5-2192-4025-BDE7-01296A28C9E8}"/>
                </a:ext>
              </a:extLst>
            </p:cNvPr>
            <p:cNvSpPr/>
            <p:nvPr/>
          </p:nvSpPr>
          <p:spPr>
            <a:xfrm>
              <a:off x="6464042" y="2115977"/>
              <a:ext cx="586742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int f2</a:t>
              </a: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DA09BC5A-B37E-4E23-AE36-02B44624CBDD}"/>
                </a:ext>
              </a:extLst>
            </p:cNvPr>
            <p:cNvSpPr/>
            <p:nvPr/>
          </p:nvSpPr>
          <p:spPr>
            <a:xfrm>
              <a:off x="7786937" y="2123066"/>
              <a:ext cx="662996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RBP</a:t>
              </a:r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09AC28D3-F02D-48D4-940A-358B16C96A6C}"/>
                </a:ext>
              </a:extLst>
            </p:cNvPr>
            <p:cNvSpPr/>
            <p:nvPr/>
          </p:nvSpPr>
          <p:spPr>
            <a:xfrm>
              <a:off x="8501180" y="2125392"/>
              <a:ext cx="641414" cy="2540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old RIP</a:t>
              </a:r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B79291DC-D655-4884-9800-412624166B43}"/>
                </a:ext>
              </a:extLst>
            </p:cNvPr>
            <p:cNvGrpSpPr/>
            <p:nvPr/>
          </p:nvGrpSpPr>
          <p:grpSpPr>
            <a:xfrm>
              <a:off x="4225091" y="1618823"/>
              <a:ext cx="607270" cy="200055"/>
              <a:chOff x="6410975" y="4940563"/>
              <a:chExt cx="607270" cy="200055"/>
            </a:xfrm>
          </p:grpSpPr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7ACB4811-279C-45B8-B502-42AD1C0A491E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0x00b0</a:t>
                </a:r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4EB60B6D-FB30-4D2F-8E95-CBA7F612CBB0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3" name="Straight Arrow Connector 242">
                  <a:extLst>
                    <a:ext uri="{FF2B5EF4-FFF2-40B4-BE49-F238E27FC236}">
                      <a16:creationId xmlns:a16="http://schemas.microsoft.com/office/drawing/2014/main" id="{A74E6B9C-76C7-4019-8DD6-01146421BF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7C60F5B0-61C5-4DBA-A63F-9694FE88D1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11DBE9EE-47C0-4855-9BC4-9C6D767E7CFB}"/>
                </a:ext>
              </a:extLst>
            </p:cNvPr>
            <p:cNvGrpSpPr/>
            <p:nvPr/>
          </p:nvGrpSpPr>
          <p:grpSpPr>
            <a:xfrm>
              <a:off x="4925185" y="1621204"/>
              <a:ext cx="607270" cy="200055"/>
              <a:chOff x="6410975" y="4940563"/>
              <a:chExt cx="607270" cy="200055"/>
            </a:xfrm>
          </p:grpSpPr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190855BE-4D86-4910-9A07-2034489160FA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0x00b8</a:t>
                </a:r>
              </a:p>
            </p:txBody>
          </p:sp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43BCD006-57FB-43F8-9497-FA213ECF19D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48" name="Straight Arrow Connector 247">
                  <a:extLst>
                    <a:ext uri="{FF2B5EF4-FFF2-40B4-BE49-F238E27FC236}">
                      <a16:creationId xmlns:a16="http://schemas.microsoft.com/office/drawing/2014/main" id="{1C803B6B-63F3-4211-8325-94603FF16A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639F6DD5-CF20-4255-AFAD-97713C6892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E5FEF906-CC0B-4B52-B35C-4E75B56D3304}"/>
                </a:ext>
              </a:extLst>
            </p:cNvPr>
            <p:cNvGrpSpPr/>
            <p:nvPr/>
          </p:nvGrpSpPr>
          <p:grpSpPr>
            <a:xfrm>
              <a:off x="5665761" y="1621202"/>
              <a:ext cx="607270" cy="200055"/>
              <a:chOff x="6410975" y="4940563"/>
              <a:chExt cx="607270" cy="200055"/>
            </a:xfrm>
          </p:grpSpPr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2807D2C3-493F-4844-B3DA-30A6A71805AC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0x00c0</a:t>
                </a:r>
              </a:p>
            </p:txBody>
          </p: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CD0B6DE-0AB5-46CD-984E-662F57A0CDB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3" name="Straight Arrow Connector 252">
                  <a:extLst>
                    <a:ext uri="{FF2B5EF4-FFF2-40B4-BE49-F238E27FC236}">
                      <a16:creationId xmlns:a16="http://schemas.microsoft.com/office/drawing/2014/main" id="{FFBA7C00-5275-439C-BCA6-7D531A9D93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8CA5EC6C-3C7C-4A3A-A30F-CEE6F0C771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010D2A01-BE19-4D09-9E1D-4A43D86C7444}"/>
                </a:ext>
              </a:extLst>
            </p:cNvPr>
            <p:cNvGrpSpPr/>
            <p:nvPr/>
          </p:nvGrpSpPr>
          <p:grpSpPr>
            <a:xfrm>
              <a:off x="6423007" y="1618821"/>
              <a:ext cx="607270" cy="200055"/>
              <a:chOff x="6410975" y="4940563"/>
              <a:chExt cx="607270" cy="200055"/>
            </a:xfrm>
          </p:grpSpPr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4830C5C2-28AA-47C3-9291-6CC47E10D38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0x00c8</a:t>
                </a:r>
              </a:p>
            </p:txBody>
          </p:sp>
          <p:grpSp>
            <p:nvGrpSpPr>
              <p:cNvPr id="257" name="Group 256">
                <a:extLst>
                  <a:ext uri="{FF2B5EF4-FFF2-40B4-BE49-F238E27FC236}">
                    <a16:creationId xmlns:a16="http://schemas.microsoft.com/office/drawing/2014/main" id="{D53A6561-E4A5-4E29-998E-6241A6B21FED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58" name="Straight Arrow Connector 257">
                  <a:extLst>
                    <a:ext uri="{FF2B5EF4-FFF2-40B4-BE49-F238E27FC236}">
                      <a16:creationId xmlns:a16="http://schemas.microsoft.com/office/drawing/2014/main" id="{CDD7F390-6AA7-4E95-9C1A-D41604C68B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36312394-DFA7-4F2D-87DA-8A01EC0226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F52BB2F2-9230-488B-B2CE-E9195F516A6A}"/>
                </a:ext>
              </a:extLst>
            </p:cNvPr>
            <p:cNvGrpSpPr/>
            <p:nvPr/>
          </p:nvGrpSpPr>
          <p:grpSpPr>
            <a:xfrm>
              <a:off x="7099290" y="1621202"/>
              <a:ext cx="607270" cy="200055"/>
              <a:chOff x="6410975" y="4940563"/>
              <a:chExt cx="607270" cy="200055"/>
            </a:xfrm>
          </p:grpSpPr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AC05DE62-5B20-4AE3-970B-9B76FD51E4E3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0x00d0</a:t>
                </a:r>
              </a:p>
            </p:txBody>
          </p: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37A8E3F3-DB8C-40B9-9644-2AD91E5EF495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3" name="Straight Arrow Connector 262">
                  <a:extLst>
                    <a:ext uri="{FF2B5EF4-FFF2-40B4-BE49-F238E27FC236}">
                      <a16:creationId xmlns:a16="http://schemas.microsoft.com/office/drawing/2014/main" id="{BD387F20-B0A9-4620-9EA1-0C60D4F393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F9588822-ADF2-4BC3-8D59-9709A014ED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65" name="Group 264">
              <a:extLst>
                <a:ext uri="{FF2B5EF4-FFF2-40B4-BE49-F238E27FC236}">
                  <a16:creationId xmlns:a16="http://schemas.microsoft.com/office/drawing/2014/main" id="{4706C7BE-D56A-489D-9D35-F5F83ACB671E}"/>
                </a:ext>
              </a:extLst>
            </p:cNvPr>
            <p:cNvGrpSpPr/>
            <p:nvPr/>
          </p:nvGrpSpPr>
          <p:grpSpPr>
            <a:xfrm>
              <a:off x="7758900" y="1618817"/>
              <a:ext cx="607270" cy="200055"/>
              <a:chOff x="6410975" y="4940563"/>
              <a:chExt cx="607270" cy="200055"/>
            </a:xfrm>
          </p:grpSpPr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F91C8DD7-16F5-4958-B475-A7BF2FF4B6C1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0x00d8</a:t>
                </a:r>
              </a:p>
            </p:txBody>
          </p: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AB8595FD-B007-4181-AB1B-2366CBD782FA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68" name="Straight Arrow Connector 267">
                  <a:extLst>
                    <a:ext uri="{FF2B5EF4-FFF2-40B4-BE49-F238E27FC236}">
                      <a16:creationId xmlns:a16="http://schemas.microsoft.com/office/drawing/2014/main" id="{0B05AFF0-7A67-49A1-AEAB-9CCA88B137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0156F746-9659-4F7E-BE2C-6480FF518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E4722064-B853-4E2F-91E3-51FC12C89761}"/>
                </a:ext>
              </a:extLst>
            </p:cNvPr>
            <p:cNvGrpSpPr/>
            <p:nvPr/>
          </p:nvGrpSpPr>
          <p:grpSpPr>
            <a:xfrm>
              <a:off x="8463755" y="1618813"/>
              <a:ext cx="607270" cy="200055"/>
              <a:chOff x="6410975" y="4940563"/>
              <a:chExt cx="607270" cy="200055"/>
            </a:xfrm>
          </p:grpSpPr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34CB5B09-EF0B-44D7-AF01-73B669E79A14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0x00e0</a:t>
                </a: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AE56E80E-EF8A-4189-AB04-5BBE3AEF6579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3" name="Straight Arrow Connector 272">
                  <a:extLst>
                    <a:ext uri="{FF2B5EF4-FFF2-40B4-BE49-F238E27FC236}">
                      <a16:creationId xmlns:a16="http://schemas.microsoft.com/office/drawing/2014/main" id="{3D32D4A1-BBB7-434D-BAF2-4B94B78D78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9AEF82B5-9AAA-4E21-AD88-E510F0AA93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26EB2EF4-E67B-47A9-B10A-C0397062DFFA}"/>
                </a:ext>
              </a:extLst>
            </p:cNvPr>
            <p:cNvGrpSpPr/>
            <p:nvPr/>
          </p:nvGrpSpPr>
          <p:grpSpPr>
            <a:xfrm>
              <a:off x="9166229" y="1618810"/>
              <a:ext cx="607270" cy="200055"/>
              <a:chOff x="6410975" y="4940563"/>
              <a:chExt cx="607270" cy="200055"/>
            </a:xfrm>
          </p:grpSpPr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3800D6D2-367B-49BF-8CFE-B01E887E5825}"/>
                  </a:ext>
                </a:extLst>
              </p:cNvPr>
              <p:cNvSpPr txBox="1"/>
              <p:nvPr/>
            </p:nvSpPr>
            <p:spPr>
              <a:xfrm>
                <a:off x="6483914" y="4940563"/>
                <a:ext cx="534331" cy="2000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300" b="1" dirty="0"/>
                  <a:t>0x00e8</a:t>
                </a:r>
              </a:p>
            </p:txBody>
          </p:sp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A826F444-8FD4-46E6-84D6-FB62B922BAFC}"/>
                  </a:ext>
                </a:extLst>
              </p:cNvPr>
              <p:cNvGrpSpPr/>
              <p:nvPr/>
            </p:nvGrpSpPr>
            <p:grpSpPr>
              <a:xfrm>
                <a:off x="6410975" y="5038609"/>
                <a:ext cx="57226" cy="92454"/>
                <a:chOff x="6410975" y="5038609"/>
                <a:chExt cx="57226" cy="92454"/>
              </a:xfrm>
            </p:grpSpPr>
            <p:cxnSp>
              <p:nvCxnSpPr>
                <p:cNvPr id="278" name="Straight Arrow Connector 277">
                  <a:extLst>
                    <a:ext uri="{FF2B5EF4-FFF2-40B4-BE49-F238E27FC236}">
                      <a16:creationId xmlns:a16="http://schemas.microsoft.com/office/drawing/2014/main" id="{DC39CCAD-60BF-4925-87EF-557911FEA1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18118" y="5038725"/>
                  <a:ext cx="0" cy="92338"/>
                </a:xfrm>
                <a:prstGeom prst="straightConnector1">
                  <a:avLst/>
                </a:prstGeom>
                <a:ln w="15875">
                  <a:solidFill>
                    <a:schemeClr val="tx1"/>
                  </a:solidFill>
                  <a:tailEnd type="triangl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72A23869-09B9-4987-B461-DDBC81D899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10975" y="5038609"/>
                  <a:ext cx="57226" cy="116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86" name="Arrow: Down 285">
              <a:extLst>
                <a:ext uri="{FF2B5EF4-FFF2-40B4-BE49-F238E27FC236}">
                  <a16:creationId xmlns:a16="http://schemas.microsoft.com/office/drawing/2014/main" id="{E9F4A36F-F7CE-44E7-A411-CD5B95671A30}"/>
                </a:ext>
              </a:extLst>
            </p:cNvPr>
            <p:cNvSpPr/>
            <p:nvPr/>
          </p:nvSpPr>
          <p:spPr>
            <a:xfrm>
              <a:off x="9097235" y="1466318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73E16107-5FB7-4119-846E-87D22BE5298D}"/>
                </a:ext>
              </a:extLst>
            </p:cNvPr>
            <p:cNvSpPr/>
            <p:nvPr/>
          </p:nvSpPr>
          <p:spPr>
            <a:xfrm>
              <a:off x="7794080" y="1834931"/>
              <a:ext cx="1355658" cy="2611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 “books”</a:t>
              </a:r>
            </a:p>
          </p:txBody>
        </p:sp>
        <p:sp>
          <p:nvSpPr>
            <p:cNvPr id="290" name="Arrow: Down 289">
              <a:extLst>
                <a:ext uri="{FF2B5EF4-FFF2-40B4-BE49-F238E27FC236}">
                  <a16:creationId xmlns:a16="http://schemas.microsoft.com/office/drawing/2014/main" id="{0508260F-BCED-4777-ACD4-D3E3721E1F5C}"/>
                </a:ext>
              </a:extLst>
            </p:cNvPr>
            <p:cNvSpPr/>
            <p:nvPr/>
          </p:nvSpPr>
          <p:spPr>
            <a:xfrm>
              <a:off x="6363590" y="1449012"/>
              <a:ext cx="149456" cy="20005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E31C6939-CB66-403B-8B78-FB3A8C9DEB0D}"/>
                </a:ext>
              </a:extLst>
            </p:cNvPr>
            <p:cNvSpPr/>
            <p:nvPr/>
          </p:nvSpPr>
          <p:spPr>
            <a:xfrm>
              <a:off x="4231442" y="2415890"/>
              <a:ext cx="2199162" cy="26765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8288" tIns="0" rIns="0" bIns="0" rtlCol="0" anchor="t"/>
            <a:lstStyle/>
            <a:p>
              <a:pPr algn="ctr"/>
              <a:r>
                <a:rPr lang="en-US" dirty="0"/>
                <a:t>free</a:t>
              </a:r>
              <a:endParaRPr lang="en-US" sz="1200" b="1" dirty="0"/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48FD7E4-6D1A-4232-B25A-DC48BB40A716}"/>
                </a:ext>
              </a:extLst>
            </p:cNvPr>
            <p:cNvSpPr txBox="1"/>
            <p:nvPr/>
          </p:nvSpPr>
          <p:spPr>
            <a:xfrm>
              <a:off x="6287671" y="1095371"/>
              <a:ext cx="30194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rsp</a:t>
              </a:r>
              <a:endParaRPr lang="en-US" sz="1200" dirty="0"/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75476FD6-0FD7-4C02-B6FE-67EEE10CE36F}"/>
                </a:ext>
              </a:extLst>
            </p:cNvPr>
            <p:cNvSpPr txBox="1"/>
            <p:nvPr/>
          </p:nvSpPr>
          <p:spPr>
            <a:xfrm>
              <a:off x="6210352" y="1258786"/>
              <a:ext cx="44723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0x00c8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B7FA296F-261E-4033-81E6-E8895AE722C6}"/>
                </a:ext>
              </a:extLst>
            </p:cNvPr>
            <p:cNvSpPr txBox="1"/>
            <p:nvPr/>
          </p:nvSpPr>
          <p:spPr>
            <a:xfrm>
              <a:off x="8987834" y="1094827"/>
              <a:ext cx="32380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%</a:t>
              </a:r>
              <a:r>
                <a:rPr lang="en-US" sz="1200" dirty="0" err="1"/>
                <a:t>rbp</a:t>
              </a:r>
              <a:endParaRPr lang="en-US" sz="1200" dirty="0"/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1EC64299-8EE3-425C-B490-B6B65B987537}"/>
                </a:ext>
              </a:extLst>
            </p:cNvPr>
            <p:cNvSpPr txBox="1"/>
            <p:nvPr/>
          </p:nvSpPr>
          <p:spPr>
            <a:xfrm>
              <a:off x="8910515" y="1258242"/>
              <a:ext cx="4584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0x00e8</a:t>
              </a:r>
            </a:p>
          </p:txBody>
        </p:sp>
      </p:grpSp>
      <p:sp>
        <p:nvSpPr>
          <p:cNvPr id="282" name="TextBox 281">
            <a:extLst>
              <a:ext uri="{FF2B5EF4-FFF2-40B4-BE49-F238E27FC236}">
                <a16:creationId xmlns:a16="http://schemas.microsoft.com/office/drawing/2014/main" id="{F8DBDAD8-97DC-41D2-8CB4-7DE1B65A6515}"/>
              </a:ext>
            </a:extLst>
          </p:cNvPr>
          <p:cNvSpPr txBox="1"/>
          <p:nvPr/>
        </p:nvSpPr>
        <p:spPr>
          <a:xfrm>
            <a:off x="8913475" y="2964653"/>
            <a:ext cx="47769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rbp</a:t>
            </a:r>
            <a:r>
              <a:rPr lang="en-US" sz="1400" dirty="0"/>
              <a:t>: 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57120334-1972-4B0D-98A8-A2FBC28A63F7}"/>
              </a:ext>
            </a:extLst>
          </p:cNvPr>
          <p:cNvSpPr txBox="1"/>
          <p:nvPr/>
        </p:nvSpPr>
        <p:spPr>
          <a:xfrm>
            <a:off x="8882678" y="3163532"/>
            <a:ext cx="53380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0x00e8</a:t>
            </a:r>
          </a:p>
        </p:txBody>
      </p:sp>
      <p:sp>
        <p:nvSpPr>
          <p:cNvPr id="295" name="Arrow: Down 294">
            <a:extLst>
              <a:ext uri="{FF2B5EF4-FFF2-40B4-BE49-F238E27FC236}">
                <a16:creationId xmlns:a16="http://schemas.microsoft.com/office/drawing/2014/main" id="{A382B784-5374-447B-A1A4-2F1D040678C2}"/>
              </a:ext>
            </a:extLst>
          </p:cNvPr>
          <p:cNvSpPr/>
          <p:nvPr/>
        </p:nvSpPr>
        <p:spPr>
          <a:xfrm>
            <a:off x="9047705" y="3404338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52A6A76F-1B98-4918-A760-FD8624356DC8}"/>
              </a:ext>
            </a:extLst>
          </p:cNvPr>
          <p:cNvSpPr txBox="1"/>
          <p:nvPr/>
        </p:nvSpPr>
        <p:spPr>
          <a:xfrm>
            <a:off x="6094640" y="3197023"/>
            <a:ext cx="54341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0x00b8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614C21C3-30D6-451D-A3B9-C51901B56C05}"/>
              </a:ext>
            </a:extLst>
          </p:cNvPr>
          <p:cNvSpPr txBox="1"/>
          <p:nvPr/>
        </p:nvSpPr>
        <p:spPr>
          <a:xfrm>
            <a:off x="6153699" y="3017742"/>
            <a:ext cx="40177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/>
              <a:t>%</a:t>
            </a:r>
            <a:r>
              <a:rPr lang="en-US" sz="1400" dirty="0" err="1"/>
              <a:t>rsp</a:t>
            </a:r>
            <a:r>
              <a:rPr lang="en-US" sz="1400" dirty="0"/>
              <a:t> </a:t>
            </a:r>
          </a:p>
        </p:txBody>
      </p:sp>
      <p:sp>
        <p:nvSpPr>
          <p:cNvPr id="359" name="Arrow: Down 358">
            <a:extLst>
              <a:ext uri="{FF2B5EF4-FFF2-40B4-BE49-F238E27FC236}">
                <a16:creationId xmlns:a16="http://schemas.microsoft.com/office/drawing/2014/main" id="{AF40BEE7-DDC6-4203-8E76-B2DFEB6C3D56}"/>
              </a:ext>
            </a:extLst>
          </p:cNvPr>
          <p:cNvSpPr/>
          <p:nvPr/>
        </p:nvSpPr>
        <p:spPr>
          <a:xfrm>
            <a:off x="6290614" y="3416294"/>
            <a:ext cx="149456" cy="200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Star: 24 Points 214">
            <a:extLst>
              <a:ext uri="{FF2B5EF4-FFF2-40B4-BE49-F238E27FC236}">
                <a16:creationId xmlns:a16="http://schemas.microsoft.com/office/drawing/2014/main" id="{E00D66FC-24FD-402C-A5BA-857555DDFB40}"/>
              </a:ext>
            </a:extLst>
          </p:cNvPr>
          <p:cNvSpPr/>
          <p:nvPr/>
        </p:nvSpPr>
        <p:spPr>
          <a:xfrm>
            <a:off x="2272644" y="4669637"/>
            <a:ext cx="1442488" cy="141120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Done!</a:t>
            </a:r>
          </a:p>
        </p:txBody>
      </p:sp>
    </p:spTree>
    <p:extLst>
      <p:ext uri="{BB962C8B-B14F-4D97-AF65-F5344CB8AC3E}">
        <p14:creationId xmlns:p14="http://schemas.microsoft.com/office/powerpoint/2010/main" val="19856740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:p14="http://schemas.microsoft.com/office/powerpoint/2010/main" xmlns:a16="http://schemas.microsoft.com/office/drawing/2014/main"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 dirty="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0F04F65A-C65F-4369-B544-03EFA84C9BA0}"/>
              </a:ext>
            </a:extLst>
          </p:cNvPr>
          <p:cNvSpPr/>
          <p:nvPr/>
        </p:nvSpPr>
        <p:spPr>
          <a:xfrm>
            <a:off x="3462579" y="5157733"/>
            <a:ext cx="72828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F126D0DC-4BF5-499E-BB9F-8F4230C7D5D1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CADADB9-AFEB-424F-9163-C63529BC6780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04FB7EA-7CCF-4D5B-998D-967ED4EDC12C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0983CED-02EA-41E5-8E95-EAAC9D643EE9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A752B7C-6845-4E74-8F41-E4BBD857B0A4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4B234A4F-523F-44B9-9BBB-DED741C313FD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A3D09FB-8318-4B6D-8A86-2BC93DA4FC80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67136592-9416-4033-B6A9-4D11D65803FF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422706F-F072-4C40-8A2B-30410AA8AD35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17202C2-DD98-46DC-B4B7-05179E27120A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1540357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A8B15E87-DF7B-4AA8-A96B-82EA6DB36C3B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function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1540354" y="5677197"/>
            <a:ext cx="1260709" cy="72418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783C41D2-E0ED-43C2-A64B-276A9611FDA6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D156C3AF-896E-4EEF-A0FE-B06399FEE06D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8B8657F-157A-4E2B-AF20-FDB2988B5F0A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CA764485-5EA6-40B8-ABCE-1B0C655F5BB5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C447D616-78F4-47EC-91B6-71153263DF71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BF7D6CAF-CAAE-4185-9587-A84E1AC81907}"/>
              </a:ext>
            </a:extLst>
          </p:cNvPr>
          <p:cNvSpPr/>
          <p:nvPr/>
        </p:nvSpPr>
        <p:spPr>
          <a:xfrm>
            <a:off x="2852846" y="5661729"/>
            <a:ext cx="1342751" cy="7241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heap data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C88B885F-FABB-457D-BB2A-9E6C3F775921}"/>
              </a:ext>
            </a:extLst>
          </p:cNvPr>
          <p:cNvSpPr/>
          <p:nvPr/>
        </p:nvSpPr>
        <p:spPr>
          <a:xfrm>
            <a:off x="2828826" y="6471970"/>
            <a:ext cx="1366771" cy="254579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Heap -&gt;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08AE98AD-DFDA-46E9-A17E-2657FA82D97E}"/>
              </a:ext>
            </a:extLst>
          </p:cNvPr>
          <p:cNvSpPr/>
          <p:nvPr/>
        </p:nvSpPr>
        <p:spPr>
          <a:xfrm>
            <a:off x="8160989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2296ADF1-B52F-4F44-AE0A-481A7791872D}"/>
              </a:ext>
            </a:extLst>
          </p:cNvPr>
          <p:cNvSpPr/>
          <p:nvPr/>
        </p:nvSpPr>
        <p:spPr>
          <a:xfrm>
            <a:off x="8160989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main’s locals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06792DE3-B068-4AAF-A884-039699F2ACB1}"/>
              </a:ext>
            </a:extLst>
          </p:cNvPr>
          <p:cNvSpPr/>
          <p:nvPr/>
        </p:nvSpPr>
        <p:spPr>
          <a:xfrm>
            <a:off x="4237841" y="6452485"/>
            <a:ext cx="78794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5065269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228" name="Content Placeholder 1">
            <a:extLst>
              <a:ext uri="{FF2B5EF4-FFF2-40B4-BE49-F238E27FC236}">
                <a16:creationId xmlns:a16="http://schemas.microsoft.com/office/drawing/2014/main" id="{9628085F-8DCD-4492-A1C5-6DDD5C9FD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29" y="1368231"/>
            <a:ext cx="84535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Zones for different uses</a:t>
            </a:r>
          </a:p>
          <a:p>
            <a:r>
              <a:rPr lang="en-US" dirty="0"/>
              <a:t>Text section (assembled opcodes of the program)</a:t>
            </a:r>
          </a:p>
          <a:p>
            <a:r>
              <a:rPr lang="en-US" dirty="0"/>
              <a:t>Data section (global variables at hard-coded locations)</a:t>
            </a:r>
          </a:p>
          <a:p>
            <a:r>
              <a:rPr lang="en-US" dirty="0"/>
              <a:t>Heap (runtime-allocated memory – malloc and new)</a:t>
            </a:r>
          </a:p>
          <a:p>
            <a:r>
              <a:rPr lang="en-US" dirty="0"/>
              <a:t>Stack (function locals and bookkeeping)</a:t>
            </a:r>
          </a:p>
          <a:p>
            <a:r>
              <a:rPr lang="en-US" dirty="0"/>
              <a:t>Free (unallocated space)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CFF0783A-1805-48CF-948F-AC8DEBF75479}"/>
              </a:ext>
            </a:extLst>
          </p:cNvPr>
          <p:cNvSpPr/>
          <p:nvPr/>
        </p:nvSpPr>
        <p:spPr>
          <a:xfrm>
            <a:off x="6564809" y="5942106"/>
            <a:ext cx="1570565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main’s callee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6C1FFDA-B5E9-4CE3-A578-1E684A8F8318}"/>
              </a:ext>
            </a:extLst>
          </p:cNvPr>
          <p:cNvSpPr/>
          <p:nvPr/>
        </p:nvSpPr>
        <p:spPr>
          <a:xfrm>
            <a:off x="6568049" y="5656420"/>
            <a:ext cx="1546924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main’s callee locals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0DD7134-7B64-4E97-9C6D-47AADF093B79}"/>
              </a:ext>
            </a:extLst>
          </p:cNvPr>
          <p:cNvSpPr/>
          <p:nvPr/>
        </p:nvSpPr>
        <p:spPr>
          <a:xfrm>
            <a:off x="5042371" y="5932741"/>
            <a:ext cx="1522438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callee’s callee 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99BDFD3E-5C20-42F7-8890-E7BF38CAAD08}"/>
              </a:ext>
            </a:extLst>
          </p:cNvPr>
          <p:cNvSpPr/>
          <p:nvPr/>
        </p:nvSpPr>
        <p:spPr>
          <a:xfrm>
            <a:off x="5042371" y="5647055"/>
            <a:ext cx="14995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callee’s callee locals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BEC11AE1-5F1B-4035-85EB-3A898CCA0FD3}"/>
              </a:ext>
            </a:extLst>
          </p:cNvPr>
          <p:cNvSpPr txBox="1"/>
          <p:nvPr/>
        </p:nvSpPr>
        <p:spPr>
          <a:xfrm rot="994873">
            <a:off x="7406981" y="1207670"/>
            <a:ext cx="19845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</a:rPr>
              <a:t>Let’s do a quick </a:t>
            </a:r>
          </a:p>
          <a:p>
            <a:r>
              <a:rPr lang="en-US" b="1" i="1" dirty="0">
                <a:solidFill>
                  <a:schemeClr val="accent2"/>
                </a:solidFill>
              </a:rPr>
              <a:t>recursion example </a:t>
            </a:r>
          </a:p>
        </p:txBody>
      </p:sp>
      <p:sp>
        <p:nvSpPr>
          <p:cNvPr id="234" name="Rectangle: Rounded Corners 233">
            <a:extLst>
              <a:ext uri="{FF2B5EF4-FFF2-40B4-BE49-F238E27FC236}">
                <a16:creationId xmlns:a16="http://schemas.microsoft.com/office/drawing/2014/main" id="{ECC78054-7357-44B7-B7C7-C8575DDF6A16}"/>
              </a:ext>
            </a:extLst>
          </p:cNvPr>
          <p:cNvSpPr/>
          <p:nvPr/>
        </p:nvSpPr>
        <p:spPr>
          <a:xfrm>
            <a:off x="1439940" y="6380130"/>
            <a:ext cx="1437253" cy="427069"/>
          </a:xfrm>
          <a:prstGeom prst="roundRect">
            <a:avLst>
              <a:gd name="adj" fmla="val 9598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: Rounded Corners 234">
            <a:extLst>
              <a:ext uri="{FF2B5EF4-FFF2-40B4-BE49-F238E27FC236}">
                <a16:creationId xmlns:a16="http://schemas.microsoft.com/office/drawing/2014/main" id="{0F0D1078-7274-47A5-A126-2A072EFDEA48}"/>
              </a:ext>
            </a:extLst>
          </p:cNvPr>
          <p:cNvSpPr/>
          <p:nvPr/>
        </p:nvSpPr>
        <p:spPr>
          <a:xfrm>
            <a:off x="5004133" y="6370766"/>
            <a:ext cx="4550994" cy="427069"/>
          </a:xfrm>
          <a:prstGeom prst="roundRect">
            <a:avLst>
              <a:gd name="adj" fmla="val 9598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182E4151-469F-4360-B429-D6FE42F27F8F}"/>
              </a:ext>
            </a:extLst>
          </p:cNvPr>
          <p:cNvSpPr txBox="1"/>
          <p:nvPr/>
        </p:nvSpPr>
        <p:spPr>
          <a:xfrm>
            <a:off x="2961899" y="4367320"/>
            <a:ext cx="3339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2"/>
                </a:solidFill>
              </a:rPr>
              <a:t>We’ll visualize just these sections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8DC140-D2D1-4F2A-9515-87312C1AC988}"/>
              </a:ext>
            </a:extLst>
          </p:cNvPr>
          <p:cNvSpPr txBox="1"/>
          <p:nvPr/>
        </p:nvSpPr>
        <p:spPr>
          <a:xfrm>
            <a:off x="4420439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AA1A877D-9C11-4E47-A74E-75CD4700FC86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2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7" grpId="0"/>
      <p:bldP spid="118" grpId="0" animBg="1"/>
      <p:bldP spid="120" grpId="0" animBg="1"/>
      <p:bldP spid="121" grpId="0" animBg="1"/>
      <p:bldP spid="122" grpId="0" animBg="1"/>
      <p:bldP spid="123" grpId="0" animBg="1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2" grpId="0" animBg="1"/>
      <p:bldP spid="143" grpId="0" animBg="1"/>
      <p:bldP spid="174" grpId="0" animBg="1"/>
      <p:bldP spid="179" grpId="0" animBg="1"/>
      <p:bldP spid="199" grpId="0" animBg="1"/>
      <p:bldP spid="202" grpId="0" animBg="1"/>
      <p:bldP spid="204" grpId="0" animBg="1"/>
      <p:bldP spid="206" grpId="0"/>
      <p:bldP spid="207" grpId="0"/>
      <p:bldP spid="208" grpId="0"/>
      <p:bldP spid="209" grpId="0"/>
      <p:bldP spid="210" grpId="0" animBg="1"/>
      <p:bldP spid="212" grpId="0" animBg="1"/>
      <p:bldP spid="214" grpId="0"/>
      <p:bldP spid="215" grpId="0" animBg="1"/>
      <p:bldP spid="216" grpId="0"/>
      <p:bldP spid="217" grpId="0"/>
      <p:bldP spid="218" grpId="0" animBg="1"/>
      <p:bldP spid="219" grpId="0"/>
      <p:bldP spid="220" grpId="0" animBg="1"/>
      <p:bldP spid="221" grpId="0" animBg="1"/>
      <p:bldP spid="222" grpId="0" animBg="1"/>
      <p:bldP spid="223" grpId="0" animBg="1"/>
      <p:bldP spid="225" grpId="0" animBg="1"/>
      <p:bldP spid="226" grpId="0" animBg="1"/>
      <p:bldP spid="229" grpId="0" animBg="1"/>
      <p:bldP spid="230" grpId="0" animBg="1"/>
      <p:bldP spid="231" grpId="0" animBg="1"/>
      <p:bldP spid="232" grpId="0" animBg="1"/>
      <p:bldP spid="233" grpId="0"/>
      <p:bldP spid="234" grpId="0" animBg="1"/>
      <p:bldP spid="235" grpId="0" animBg="1"/>
      <p:bldP spid="236" grpId="0"/>
      <p:bldP spid="6" grpId="0"/>
      <p:bldP spid="237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CB88C-A120-D351-53EF-FBA37F5EF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D71DD4A-B5B6-804E-3821-76A2B5ED6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34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Activation Record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Finishing off ARs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741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414853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4934906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57212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6507653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2441497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4233614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018401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5777550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6605067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2389175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415490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494192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570847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652279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2464433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2464430" y="5677197"/>
            <a:ext cx="1260709" cy="72418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2405854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3120953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3057914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3067769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7318232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7328087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7368272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7987127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7996982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037167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08AE98AD-DFDA-46E9-A17E-2657FA82D97E}"/>
              </a:ext>
            </a:extLst>
          </p:cNvPr>
          <p:cNvSpPr/>
          <p:nvPr/>
        </p:nvSpPr>
        <p:spPr>
          <a:xfrm>
            <a:off x="7304655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2296ADF1-B52F-4F44-AE0A-481A7791872D}"/>
              </a:ext>
            </a:extLst>
          </p:cNvPr>
          <p:cNvSpPr/>
          <p:nvPr/>
        </p:nvSpPr>
        <p:spPr>
          <a:xfrm>
            <a:off x="7304655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main’s locals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4208935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CFF0783A-1805-48CF-948F-AC8DEBF75479}"/>
              </a:ext>
            </a:extLst>
          </p:cNvPr>
          <p:cNvSpPr/>
          <p:nvPr/>
        </p:nvSpPr>
        <p:spPr>
          <a:xfrm>
            <a:off x="5708475" y="5942106"/>
            <a:ext cx="1570565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main’s callee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96C1FFDA-B5E9-4CE3-A578-1E684A8F8318}"/>
              </a:ext>
            </a:extLst>
          </p:cNvPr>
          <p:cNvSpPr/>
          <p:nvPr/>
        </p:nvSpPr>
        <p:spPr>
          <a:xfrm>
            <a:off x="5711715" y="5656420"/>
            <a:ext cx="1546924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main’s callee locals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40DD7134-7B64-4E97-9C6D-47AADF093B79}"/>
              </a:ext>
            </a:extLst>
          </p:cNvPr>
          <p:cNvSpPr/>
          <p:nvPr/>
        </p:nvSpPr>
        <p:spPr>
          <a:xfrm>
            <a:off x="4186037" y="5932741"/>
            <a:ext cx="1522438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callee’s callee 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99BDFD3E-5C20-42F7-8890-E7BF38CAAD08}"/>
              </a:ext>
            </a:extLst>
          </p:cNvPr>
          <p:cNvSpPr/>
          <p:nvPr/>
        </p:nvSpPr>
        <p:spPr>
          <a:xfrm>
            <a:off x="4186037" y="5647055"/>
            <a:ext cx="14995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callee’s callee locals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0EF78E-A90A-4542-B6D8-EA723A9BA192}"/>
              </a:ext>
            </a:extLst>
          </p:cNvPr>
          <p:cNvSpPr txBox="1"/>
          <p:nvPr/>
        </p:nvSpPr>
        <p:spPr>
          <a:xfrm>
            <a:off x="3781815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5A4EF36-B6E1-4607-90F6-2E8D0DE6CA96}"/>
              </a:ext>
            </a:extLst>
          </p:cNvPr>
          <p:cNvSpPr txBox="1"/>
          <p:nvPr/>
        </p:nvSpPr>
        <p:spPr>
          <a:xfrm>
            <a:off x="221197" y="1682505"/>
            <a:ext cx="28039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a = g;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main();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21613090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414853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4934906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57212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6507653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2441497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4233614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018401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5777550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6605067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2389175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415490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494192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570847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652279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2464430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2464430" y="5918356"/>
            <a:ext cx="1260709" cy="48303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2405854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3120953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3057914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3067769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7318232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7328087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7368272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7987127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7996982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037167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4208935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0EF78E-A90A-4542-B6D8-EA723A9BA192}"/>
              </a:ext>
            </a:extLst>
          </p:cNvPr>
          <p:cNvSpPr txBox="1"/>
          <p:nvPr/>
        </p:nvSpPr>
        <p:spPr>
          <a:xfrm>
            <a:off x="3781815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399D96-4651-4973-893E-F0F0F81827EC}"/>
              </a:ext>
            </a:extLst>
          </p:cNvPr>
          <p:cNvSpPr txBox="1"/>
          <p:nvPr/>
        </p:nvSpPr>
        <p:spPr>
          <a:xfrm>
            <a:off x="221197" y="1682505"/>
            <a:ext cx="28039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a = g;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main();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309FE4-11E1-48F9-B8C4-D8F4FABB8850}"/>
              </a:ext>
            </a:extLst>
          </p:cNvPr>
          <p:cNvSpPr/>
          <p:nvPr/>
        </p:nvSpPr>
        <p:spPr>
          <a:xfrm>
            <a:off x="2405854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6E0DD55-6706-49D7-B4FC-BF184F2FDAE9}"/>
              </a:ext>
            </a:extLst>
          </p:cNvPr>
          <p:cNvSpPr/>
          <p:nvPr/>
        </p:nvSpPr>
        <p:spPr>
          <a:xfrm>
            <a:off x="4164863" y="5643069"/>
            <a:ext cx="4489858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6386385-0202-4A34-93FA-E222B4DEE5F4}"/>
              </a:ext>
            </a:extLst>
          </p:cNvPr>
          <p:cNvSpPr/>
          <p:nvPr/>
        </p:nvSpPr>
        <p:spPr>
          <a:xfrm>
            <a:off x="2559917" y="520554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510E90F-FC6A-4A92-8345-D1BE15207A9A}"/>
              </a:ext>
            </a:extLst>
          </p:cNvPr>
          <p:cNvSpPr txBox="1"/>
          <p:nvPr/>
        </p:nvSpPr>
        <p:spPr>
          <a:xfrm>
            <a:off x="4021494" y="1161661"/>
            <a:ext cx="1608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Code Operations</a:t>
            </a:r>
            <a:endParaRPr lang="en-US" sz="1600" u="sng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8B54CDF-299A-4743-832C-B48AC4251338}"/>
              </a:ext>
            </a:extLst>
          </p:cNvPr>
          <p:cNvSpPr txBox="1"/>
          <p:nvPr/>
        </p:nvSpPr>
        <p:spPr>
          <a:xfrm>
            <a:off x="3306151" y="1672508"/>
            <a:ext cx="14873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 initialization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0DC90A4-2307-4C72-8A41-084982543A30}"/>
              </a:ext>
            </a:extLst>
          </p:cNvPr>
          <p:cNvSpPr txBox="1"/>
          <p:nvPr/>
        </p:nvSpPr>
        <p:spPr>
          <a:xfrm>
            <a:off x="4808378" y="1572200"/>
            <a:ext cx="21522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</a:t>
            </a:r>
            <a:r>
              <a:rPr lang="en-US" sz="1600" dirty="0" err="1"/>
              <a:t>globals</a:t>
            </a:r>
            <a:r>
              <a:rPr lang="en-US" sz="1600" dirty="0"/>
              <a:t> set (g = 2)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1D131AE-F03C-4EBC-AC0A-95F1A4DD2BCA}"/>
              </a:ext>
            </a:extLst>
          </p:cNvPr>
          <p:cNvSpPr txBox="1"/>
          <p:nvPr/>
        </p:nvSpPr>
        <p:spPr>
          <a:xfrm>
            <a:off x="4816153" y="17984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empty stack</a:t>
            </a:r>
          </a:p>
        </p:txBody>
      </p:sp>
      <p:sp>
        <p:nvSpPr>
          <p:cNvPr id="58" name="Left Brace 57">
            <a:extLst>
              <a:ext uri="{FF2B5EF4-FFF2-40B4-BE49-F238E27FC236}">
                <a16:creationId xmlns:a16="http://schemas.microsoft.com/office/drawing/2014/main" id="{2FA639DC-255F-4A31-A6EB-BFEF62D88E90}"/>
              </a:ext>
            </a:extLst>
          </p:cNvPr>
          <p:cNvSpPr/>
          <p:nvPr/>
        </p:nvSpPr>
        <p:spPr>
          <a:xfrm>
            <a:off x="4700728" y="1672508"/>
            <a:ext cx="157580" cy="38684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1558AB-5CC2-4EEF-84D1-51DEB218D487}"/>
              </a:ext>
            </a:extLst>
          </p:cNvPr>
          <p:cNvSpPr txBox="1"/>
          <p:nvPr/>
        </p:nvSpPr>
        <p:spPr>
          <a:xfrm>
            <a:off x="3621836" y="2523918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248760C-E4EF-40B3-8E85-FA11A4B7309C}"/>
              </a:ext>
            </a:extLst>
          </p:cNvPr>
          <p:cNvSpPr txBox="1"/>
          <p:nvPr/>
        </p:nvSpPr>
        <p:spPr>
          <a:xfrm>
            <a:off x="4842591" y="211570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61" name="Left Brace 60">
            <a:extLst>
              <a:ext uri="{FF2B5EF4-FFF2-40B4-BE49-F238E27FC236}">
                <a16:creationId xmlns:a16="http://schemas.microsoft.com/office/drawing/2014/main" id="{9694ACCB-13BA-4E52-B039-0E7EF83F6681}"/>
              </a:ext>
            </a:extLst>
          </p:cNvPr>
          <p:cNvSpPr/>
          <p:nvPr/>
        </p:nvSpPr>
        <p:spPr>
          <a:xfrm>
            <a:off x="4724677" y="2193467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11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4" grpId="0"/>
      <p:bldP spid="55" grpId="0"/>
      <p:bldP spid="56" grpId="0"/>
      <p:bldP spid="57" grpId="0"/>
      <p:bldP spid="58" grpId="0" animBg="1"/>
      <p:bldP spid="59" grpId="0"/>
      <p:bldP spid="60" grpId="0"/>
      <p:bldP spid="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414853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4934906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57212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6507653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2441497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4233614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018401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5777550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6605067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2389175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415490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494192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570847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652279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2464430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2464430" y="5918356"/>
            <a:ext cx="1260709" cy="48303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2405854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3120953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3057914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3067769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7318232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7328087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7368272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7987127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7996982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037167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4208935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0EF78E-A90A-4542-B6D8-EA723A9BA192}"/>
              </a:ext>
            </a:extLst>
          </p:cNvPr>
          <p:cNvSpPr txBox="1"/>
          <p:nvPr/>
        </p:nvSpPr>
        <p:spPr>
          <a:xfrm>
            <a:off x="3781815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399D96-4651-4973-893E-F0F0F81827EC}"/>
              </a:ext>
            </a:extLst>
          </p:cNvPr>
          <p:cNvSpPr txBox="1"/>
          <p:nvPr/>
        </p:nvSpPr>
        <p:spPr>
          <a:xfrm>
            <a:off x="221197" y="1682505"/>
            <a:ext cx="28039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a = g;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main();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309FE4-11E1-48F9-B8C4-D8F4FABB8850}"/>
              </a:ext>
            </a:extLst>
          </p:cNvPr>
          <p:cNvSpPr/>
          <p:nvPr/>
        </p:nvSpPr>
        <p:spPr>
          <a:xfrm>
            <a:off x="2405854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BAC4EC-5B7B-4BB1-876A-376CEE910222}"/>
              </a:ext>
            </a:extLst>
          </p:cNvPr>
          <p:cNvSpPr txBox="1"/>
          <p:nvPr/>
        </p:nvSpPr>
        <p:spPr>
          <a:xfrm>
            <a:off x="4021494" y="1161661"/>
            <a:ext cx="1608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Code Operations</a:t>
            </a:r>
            <a:endParaRPr lang="en-US" sz="1600" u="sng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356CDE-CD68-42C0-A6CC-E1C893379634}"/>
              </a:ext>
            </a:extLst>
          </p:cNvPr>
          <p:cNvSpPr txBox="1"/>
          <p:nvPr/>
        </p:nvSpPr>
        <p:spPr>
          <a:xfrm>
            <a:off x="3306151" y="1672508"/>
            <a:ext cx="14873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 initialization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94A97DF-9BCB-409D-9213-D6192CF53D78}"/>
              </a:ext>
            </a:extLst>
          </p:cNvPr>
          <p:cNvSpPr txBox="1"/>
          <p:nvPr/>
        </p:nvSpPr>
        <p:spPr>
          <a:xfrm>
            <a:off x="4808378" y="1572200"/>
            <a:ext cx="21522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</a:t>
            </a:r>
            <a:r>
              <a:rPr lang="en-US" sz="1600" dirty="0" err="1"/>
              <a:t>globals</a:t>
            </a:r>
            <a:r>
              <a:rPr lang="en-US" sz="1600" dirty="0"/>
              <a:t> set (g = 2)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E4CD169-4562-4512-AE62-1F1F66BBA207}"/>
              </a:ext>
            </a:extLst>
          </p:cNvPr>
          <p:cNvSpPr txBox="1"/>
          <p:nvPr/>
        </p:nvSpPr>
        <p:spPr>
          <a:xfrm>
            <a:off x="4816153" y="17984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empty stack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6E0DD55-6706-49D7-B4FC-BF184F2FDAE9}"/>
              </a:ext>
            </a:extLst>
          </p:cNvPr>
          <p:cNvSpPr/>
          <p:nvPr/>
        </p:nvSpPr>
        <p:spPr>
          <a:xfrm>
            <a:off x="4164863" y="5643069"/>
            <a:ext cx="3160193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6386385-0202-4A34-93FA-E222B4DEE5F4}"/>
              </a:ext>
            </a:extLst>
          </p:cNvPr>
          <p:cNvSpPr/>
          <p:nvPr/>
        </p:nvSpPr>
        <p:spPr>
          <a:xfrm>
            <a:off x="2559917" y="520554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62EE16-E0CD-468B-886D-BDDAD365B556}"/>
              </a:ext>
            </a:extLst>
          </p:cNvPr>
          <p:cNvSpPr txBox="1"/>
          <p:nvPr/>
        </p:nvSpPr>
        <p:spPr>
          <a:xfrm>
            <a:off x="3621836" y="2523918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29D007D-B14E-4583-9D6C-66DC63F493A6}"/>
              </a:ext>
            </a:extLst>
          </p:cNvPr>
          <p:cNvSpPr/>
          <p:nvPr/>
        </p:nvSpPr>
        <p:spPr>
          <a:xfrm>
            <a:off x="7339892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365A26-E469-4301-9C26-0D7B806EDB83}"/>
              </a:ext>
            </a:extLst>
          </p:cNvPr>
          <p:cNvSpPr/>
          <p:nvPr/>
        </p:nvSpPr>
        <p:spPr>
          <a:xfrm>
            <a:off x="7339892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8D34C76-76CE-49E0-A372-801BB02AF3E9}"/>
              </a:ext>
            </a:extLst>
          </p:cNvPr>
          <p:cNvSpPr txBox="1"/>
          <p:nvPr/>
        </p:nvSpPr>
        <p:spPr>
          <a:xfrm>
            <a:off x="4842591" y="211570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D439EEF-8986-4543-975C-CB48A8814CAE}"/>
              </a:ext>
            </a:extLst>
          </p:cNvPr>
          <p:cNvSpPr txBox="1"/>
          <p:nvPr/>
        </p:nvSpPr>
        <p:spPr>
          <a:xfrm>
            <a:off x="4845700" y="23419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23B545-D1E2-43F9-B3C8-7189BC8595CE}"/>
              </a:ext>
            </a:extLst>
          </p:cNvPr>
          <p:cNvSpPr txBox="1"/>
          <p:nvPr/>
        </p:nvSpPr>
        <p:spPr>
          <a:xfrm>
            <a:off x="4848809" y="256822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9A682B-D7D7-4DF6-AC7D-9537158E791E}"/>
              </a:ext>
            </a:extLst>
          </p:cNvPr>
          <p:cNvSpPr txBox="1"/>
          <p:nvPr/>
        </p:nvSpPr>
        <p:spPr>
          <a:xfrm>
            <a:off x="4851918" y="2794492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call main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44B4B34-FA7F-4F52-B378-2C3A71BD1F91}"/>
              </a:ext>
            </a:extLst>
          </p:cNvPr>
          <p:cNvSpPr txBox="1"/>
          <p:nvPr/>
        </p:nvSpPr>
        <p:spPr>
          <a:xfrm>
            <a:off x="3606454" y="3809191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580D0AD-4315-4B74-905A-691F7864D555}"/>
              </a:ext>
            </a:extLst>
          </p:cNvPr>
          <p:cNvSpPr txBox="1"/>
          <p:nvPr/>
        </p:nvSpPr>
        <p:spPr>
          <a:xfrm>
            <a:off x="4855199" y="338931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D7476D15-6366-4F17-92D5-502DBD826369}"/>
              </a:ext>
            </a:extLst>
          </p:cNvPr>
          <p:cNvSpPr/>
          <p:nvPr/>
        </p:nvSpPr>
        <p:spPr>
          <a:xfrm>
            <a:off x="4700728" y="1672508"/>
            <a:ext cx="157580" cy="38684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Left Brace 72">
            <a:extLst>
              <a:ext uri="{FF2B5EF4-FFF2-40B4-BE49-F238E27FC236}">
                <a16:creationId xmlns:a16="http://schemas.microsoft.com/office/drawing/2014/main" id="{E8354F5F-CA05-4880-B96B-4CDE44DCD9A5}"/>
              </a:ext>
            </a:extLst>
          </p:cNvPr>
          <p:cNvSpPr/>
          <p:nvPr/>
        </p:nvSpPr>
        <p:spPr>
          <a:xfrm>
            <a:off x="4724677" y="2193467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>
            <a:extLst>
              <a:ext uri="{FF2B5EF4-FFF2-40B4-BE49-F238E27FC236}">
                <a16:creationId xmlns:a16="http://schemas.microsoft.com/office/drawing/2014/main" id="{8E5D6EAB-91FE-4729-9580-65D78BE6FA64}"/>
              </a:ext>
            </a:extLst>
          </p:cNvPr>
          <p:cNvSpPr/>
          <p:nvPr/>
        </p:nvSpPr>
        <p:spPr>
          <a:xfrm>
            <a:off x="4748626" y="3506906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78C15D1-71C4-4C8E-B6D7-27308418648A}"/>
              </a:ext>
            </a:extLst>
          </p:cNvPr>
          <p:cNvSpPr/>
          <p:nvPr/>
        </p:nvSpPr>
        <p:spPr>
          <a:xfrm>
            <a:off x="7526950" y="519845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A66B93-DB49-48D0-838D-E3E825AD8DF3}"/>
              </a:ext>
            </a:extLst>
          </p:cNvPr>
          <p:cNvCxnSpPr/>
          <p:nvPr/>
        </p:nvCxnSpPr>
        <p:spPr>
          <a:xfrm flipH="1">
            <a:off x="2748760" y="5141504"/>
            <a:ext cx="609600" cy="4312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2464523-590A-4C72-B392-8A582498B8E7}"/>
              </a:ext>
            </a:extLst>
          </p:cNvPr>
          <p:cNvSpPr txBox="1"/>
          <p:nvPr/>
        </p:nvSpPr>
        <p:spPr>
          <a:xfrm>
            <a:off x="3246344" y="5175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409277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66" grpId="0"/>
      <p:bldP spid="68" grpId="0"/>
      <p:bldP spid="74" grpId="0" animBg="1"/>
      <p:bldP spid="75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Memory Sections Concept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Review: Memory Layout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FC2F652-E5A2-4FD0-B887-49EF06BAE877}"/>
              </a:ext>
            </a:extLst>
          </p:cNvPr>
          <p:cNvSpPr/>
          <p:nvPr/>
        </p:nvSpPr>
        <p:spPr>
          <a:xfrm>
            <a:off x="414853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8C81612-B63C-4842-89DE-EF1CA05DDC72}"/>
              </a:ext>
            </a:extLst>
          </p:cNvPr>
          <p:cNvSpPr/>
          <p:nvPr/>
        </p:nvSpPr>
        <p:spPr>
          <a:xfrm>
            <a:off x="4934906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A6247910-AB05-4225-A149-B476F8C4BD77}"/>
              </a:ext>
            </a:extLst>
          </p:cNvPr>
          <p:cNvSpPr/>
          <p:nvPr/>
        </p:nvSpPr>
        <p:spPr>
          <a:xfrm>
            <a:off x="57212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B598B6D-4C6F-4D95-9207-150C2F29EA60}"/>
              </a:ext>
            </a:extLst>
          </p:cNvPr>
          <p:cNvSpPr/>
          <p:nvPr/>
        </p:nvSpPr>
        <p:spPr>
          <a:xfrm>
            <a:off x="6507653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8F8B2E6-BFC7-4043-95D7-B9132120A38A}"/>
              </a:ext>
            </a:extLst>
          </p:cNvPr>
          <p:cNvSpPr txBox="1"/>
          <p:nvPr/>
        </p:nvSpPr>
        <p:spPr>
          <a:xfrm>
            <a:off x="2441497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94075370-6A0F-4088-BA34-37D241489228}"/>
              </a:ext>
            </a:extLst>
          </p:cNvPr>
          <p:cNvSpPr txBox="1"/>
          <p:nvPr/>
        </p:nvSpPr>
        <p:spPr>
          <a:xfrm>
            <a:off x="4233614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3C848F-6DA2-4F51-A782-028A39997D4D}"/>
              </a:ext>
            </a:extLst>
          </p:cNvPr>
          <p:cNvSpPr txBox="1"/>
          <p:nvPr/>
        </p:nvSpPr>
        <p:spPr>
          <a:xfrm>
            <a:off x="5018401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60515CB-160F-445D-B92E-F39D5C8D303F}"/>
              </a:ext>
            </a:extLst>
          </p:cNvPr>
          <p:cNvSpPr txBox="1"/>
          <p:nvPr/>
        </p:nvSpPr>
        <p:spPr>
          <a:xfrm>
            <a:off x="5777550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ECB2A55-55A5-43F4-98DD-1E14CA3DE298}"/>
              </a:ext>
            </a:extLst>
          </p:cNvPr>
          <p:cNvSpPr txBox="1"/>
          <p:nvPr/>
        </p:nvSpPr>
        <p:spPr>
          <a:xfrm>
            <a:off x="6605067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D49D6F9-D55F-424D-A1B0-EE87F0FCBDCF}"/>
              </a:ext>
            </a:extLst>
          </p:cNvPr>
          <p:cNvSpPr txBox="1"/>
          <p:nvPr/>
        </p:nvSpPr>
        <p:spPr>
          <a:xfrm>
            <a:off x="2389175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786363-2F81-491C-95B5-2AB03F49D57D}"/>
              </a:ext>
            </a:extLst>
          </p:cNvPr>
          <p:cNvSpPr txBox="1"/>
          <p:nvPr/>
        </p:nvSpPr>
        <p:spPr>
          <a:xfrm>
            <a:off x="415490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F36DAD9-6B7B-4E81-914F-8E722FB02899}"/>
              </a:ext>
            </a:extLst>
          </p:cNvPr>
          <p:cNvSpPr txBox="1"/>
          <p:nvPr/>
        </p:nvSpPr>
        <p:spPr>
          <a:xfrm>
            <a:off x="494192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BECC93E-C6F2-4113-917E-3C086F03E683}"/>
              </a:ext>
            </a:extLst>
          </p:cNvPr>
          <p:cNvSpPr txBox="1"/>
          <p:nvPr/>
        </p:nvSpPr>
        <p:spPr>
          <a:xfrm>
            <a:off x="570847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E0F303-B676-487D-A883-A9950CA77826}"/>
              </a:ext>
            </a:extLst>
          </p:cNvPr>
          <p:cNvSpPr txBox="1"/>
          <p:nvPr/>
        </p:nvSpPr>
        <p:spPr>
          <a:xfrm>
            <a:off x="652279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176E84D-28B4-46F2-8874-CDAD09B3C33E}"/>
              </a:ext>
            </a:extLst>
          </p:cNvPr>
          <p:cNvSpPr/>
          <p:nvPr/>
        </p:nvSpPr>
        <p:spPr>
          <a:xfrm>
            <a:off x="2464430" y="6472062"/>
            <a:ext cx="1244027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ABD6CC-76C0-457E-93D8-745C12D77800}"/>
              </a:ext>
            </a:extLst>
          </p:cNvPr>
          <p:cNvSpPr/>
          <p:nvPr/>
        </p:nvSpPr>
        <p:spPr>
          <a:xfrm>
            <a:off x="2464430" y="5918356"/>
            <a:ext cx="1260709" cy="48303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1911D625-212C-4555-9DE4-AE29266C7A69}"/>
              </a:ext>
            </a:extLst>
          </p:cNvPr>
          <p:cNvSpPr/>
          <p:nvPr/>
        </p:nvSpPr>
        <p:spPr>
          <a:xfrm>
            <a:off x="2405854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ABC0B7A-46AA-40D8-957F-6C1870800B91}"/>
              </a:ext>
            </a:extLst>
          </p:cNvPr>
          <p:cNvSpPr txBox="1"/>
          <p:nvPr/>
        </p:nvSpPr>
        <p:spPr>
          <a:xfrm>
            <a:off x="3120953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A20AEA7B-F290-47A1-B899-AD5C553570CA}"/>
              </a:ext>
            </a:extLst>
          </p:cNvPr>
          <p:cNvSpPr txBox="1"/>
          <p:nvPr/>
        </p:nvSpPr>
        <p:spPr>
          <a:xfrm>
            <a:off x="3057914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D0BA98E-0A97-4962-85B5-3A792C67BF25}"/>
              </a:ext>
            </a:extLst>
          </p:cNvPr>
          <p:cNvSpPr/>
          <p:nvPr/>
        </p:nvSpPr>
        <p:spPr>
          <a:xfrm>
            <a:off x="3067769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FC8DE90B-147B-489C-9082-85C383698844}"/>
              </a:ext>
            </a:extLst>
          </p:cNvPr>
          <p:cNvSpPr txBox="1"/>
          <p:nvPr/>
        </p:nvSpPr>
        <p:spPr>
          <a:xfrm>
            <a:off x="7318232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32681E-01DE-425F-B916-87D258C4729A}"/>
              </a:ext>
            </a:extLst>
          </p:cNvPr>
          <p:cNvSpPr/>
          <p:nvPr/>
        </p:nvSpPr>
        <p:spPr>
          <a:xfrm>
            <a:off x="7328087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9A78359-F1E6-4CE7-857B-F0547F904A2B}"/>
              </a:ext>
            </a:extLst>
          </p:cNvPr>
          <p:cNvSpPr txBox="1"/>
          <p:nvPr/>
        </p:nvSpPr>
        <p:spPr>
          <a:xfrm>
            <a:off x="7368272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AB27ABC-B641-46FA-85F3-1D9C10702697}"/>
              </a:ext>
            </a:extLst>
          </p:cNvPr>
          <p:cNvSpPr txBox="1"/>
          <p:nvPr/>
        </p:nvSpPr>
        <p:spPr>
          <a:xfrm>
            <a:off x="7987127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80E6650-1B16-407E-A6C1-DFC63A18DF2F}"/>
              </a:ext>
            </a:extLst>
          </p:cNvPr>
          <p:cNvSpPr/>
          <p:nvPr/>
        </p:nvSpPr>
        <p:spPr>
          <a:xfrm>
            <a:off x="7996982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D8D492B-63B3-42AE-AFE5-76EB82257C12}"/>
              </a:ext>
            </a:extLst>
          </p:cNvPr>
          <p:cNvSpPr txBox="1"/>
          <p:nvPr/>
        </p:nvSpPr>
        <p:spPr>
          <a:xfrm>
            <a:off x="8037167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01206A8-7614-445E-ADA9-9CFB3786DE38}"/>
              </a:ext>
            </a:extLst>
          </p:cNvPr>
          <p:cNvSpPr/>
          <p:nvPr/>
        </p:nvSpPr>
        <p:spPr>
          <a:xfrm>
            <a:off x="4208935" y="6445890"/>
            <a:ext cx="4489858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/>
              <a:t>&lt;- Stack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0EF78E-A90A-4542-B6D8-EA723A9BA192}"/>
              </a:ext>
            </a:extLst>
          </p:cNvPr>
          <p:cNvSpPr txBox="1"/>
          <p:nvPr/>
        </p:nvSpPr>
        <p:spPr>
          <a:xfrm>
            <a:off x="3781815" y="577362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399D96-4651-4973-893E-F0F0F81827EC}"/>
              </a:ext>
            </a:extLst>
          </p:cNvPr>
          <p:cNvSpPr txBox="1"/>
          <p:nvPr/>
        </p:nvSpPr>
        <p:spPr>
          <a:xfrm>
            <a:off x="221197" y="1682505"/>
            <a:ext cx="28039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a = g;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main(); 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309FE4-11E1-48F9-B8C4-D8F4FABB8850}"/>
              </a:ext>
            </a:extLst>
          </p:cNvPr>
          <p:cNvSpPr/>
          <p:nvPr/>
        </p:nvSpPr>
        <p:spPr>
          <a:xfrm>
            <a:off x="2405854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BAC4EC-5B7B-4BB1-876A-376CEE910222}"/>
              </a:ext>
            </a:extLst>
          </p:cNvPr>
          <p:cNvSpPr txBox="1"/>
          <p:nvPr/>
        </p:nvSpPr>
        <p:spPr>
          <a:xfrm>
            <a:off x="4021494" y="1161661"/>
            <a:ext cx="1608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Code Operations</a:t>
            </a:r>
            <a:endParaRPr lang="en-US" sz="1600" u="sng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356CDE-CD68-42C0-A6CC-E1C893379634}"/>
              </a:ext>
            </a:extLst>
          </p:cNvPr>
          <p:cNvSpPr txBox="1"/>
          <p:nvPr/>
        </p:nvSpPr>
        <p:spPr>
          <a:xfrm>
            <a:off x="3306151" y="1672508"/>
            <a:ext cx="14873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 initialization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94A97DF-9BCB-409D-9213-D6192CF53D78}"/>
              </a:ext>
            </a:extLst>
          </p:cNvPr>
          <p:cNvSpPr txBox="1"/>
          <p:nvPr/>
        </p:nvSpPr>
        <p:spPr>
          <a:xfrm>
            <a:off x="4808378" y="1572200"/>
            <a:ext cx="21522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</a:t>
            </a:r>
            <a:r>
              <a:rPr lang="en-US" sz="1600" dirty="0" err="1"/>
              <a:t>globals</a:t>
            </a:r>
            <a:r>
              <a:rPr lang="en-US" sz="1600" dirty="0"/>
              <a:t> set (g = 2)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E4CD169-4562-4512-AE62-1F1F66BBA207}"/>
              </a:ext>
            </a:extLst>
          </p:cNvPr>
          <p:cNvSpPr txBox="1"/>
          <p:nvPr/>
        </p:nvSpPr>
        <p:spPr>
          <a:xfrm>
            <a:off x="4816153" y="17984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empty stack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6E0DD55-6706-49D7-B4FC-BF184F2FDAE9}"/>
              </a:ext>
            </a:extLst>
          </p:cNvPr>
          <p:cNvSpPr/>
          <p:nvPr/>
        </p:nvSpPr>
        <p:spPr>
          <a:xfrm>
            <a:off x="4164864" y="5643069"/>
            <a:ext cx="1556416" cy="7465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6386385-0202-4A34-93FA-E222B4DEE5F4}"/>
              </a:ext>
            </a:extLst>
          </p:cNvPr>
          <p:cNvSpPr/>
          <p:nvPr/>
        </p:nvSpPr>
        <p:spPr>
          <a:xfrm>
            <a:off x="2559917" y="520554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62EE16-E0CD-468B-886D-BDDAD365B556}"/>
              </a:ext>
            </a:extLst>
          </p:cNvPr>
          <p:cNvSpPr txBox="1"/>
          <p:nvPr/>
        </p:nvSpPr>
        <p:spPr>
          <a:xfrm>
            <a:off x="3621836" y="2523918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29D007D-B14E-4583-9D6C-66DC63F493A6}"/>
              </a:ext>
            </a:extLst>
          </p:cNvPr>
          <p:cNvSpPr/>
          <p:nvPr/>
        </p:nvSpPr>
        <p:spPr>
          <a:xfrm>
            <a:off x="7339892" y="5947346"/>
            <a:ext cx="1355323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365A26-E469-4301-9C26-0D7B806EDB83}"/>
              </a:ext>
            </a:extLst>
          </p:cNvPr>
          <p:cNvSpPr/>
          <p:nvPr/>
        </p:nvSpPr>
        <p:spPr>
          <a:xfrm>
            <a:off x="7339892" y="5661660"/>
            <a:ext cx="133492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8D34C76-76CE-49E0-A372-801BB02AF3E9}"/>
              </a:ext>
            </a:extLst>
          </p:cNvPr>
          <p:cNvSpPr txBox="1"/>
          <p:nvPr/>
        </p:nvSpPr>
        <p:spPr>
          <a:xfrm>
            <a:off x="4842591" y="211570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D439EEF-8986-4543-975C-CB48A8814CAE}"/>
              </a:ext>
            </a:extLst>
          </p:cNvPr>
          <p:cNvSpPr txBox="1"/>
          <p:nvPr/>
        </p:nvSpPr>
        <p:spPr>
          <a:xfrm>
            <a:off x="4845700" y="234196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23B545-D1E2-43F9-B3C8-7189BC8595CE}"/>
              </a:ext>
            </a:extLst>
          </p:cNvPr>
          <p:cNvSpPr txBox="1"/>
          <p:nvPr/>
        </p:nvSpPr>
        <p:spPr>
          <a:xfrm>
            <a:off x="4848809" y="256822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9A682B-D7D7-4DF6-AC7D-9537158E791E}"/>
              </a:ext>
            </a:extLst>
          </p:cNvPr>
          <p:cNvSpPr txBox="1"/>
          <p:nvPr/>
        </p:nvSpPr>
        <p:spPr>
          <a:xfrm>
            <a:off x="4851918" y="2794492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call main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44B4B34-FA7F-4F52-B378-2C3A71BD1F91}"/>
              </a:ext>
            </a:extLst>
          </p:cNvPr>
          <p:cNvSpPr txBox="1"/>
          <p:nvPr/>
        </p:nvSpPr>
        <p:spPr>
          <a:xfrm>
            <a:off x="3606454" y="3809191"/>
            <a:ext cx="1094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Enter main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580D0AD-4315-4B74-905A-691F7864D555}"/>
              </a:ext>
            </a:extLst>
          </p:cNvPr>
          <p:cNvSpPr txBox="1"/>
          <p:nvPr/>
        </p:nvSpPr>
        <p:spPr>
          <a:xfrm>
            <a:off x="4855199" y="338931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setup call frame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CAD8BD4-3E30-4C23-AE6C-596927A8E3EB}"/>
              </a:ext>
            </a:extLst>
          </p:cNvPr>
          <p:cNvSpPr txBox="1"/>
          <p:nvPr/>
        </p:nvSpPr>
        <p:spPr>
          <a:xfrm>
            <a:off x="4858308" y="3615574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local a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923DEC3-6C48-45FA-B12C-4502043B7DC3}"/>
              </a:ext>
            </a:extLst>
          </p:cNvPr>
          <p:cNvSpPr txBox="1"/>
          <p:nvPr/>
        </p:nvSpPr>
        <p:spPr>
          <a:xfrm>
            <a:off x="4861417" y="3841838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update global 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B4E692-8986-4E88-B1E3-2A732F07BAD6}"/>
              </a:ext>
            </a:extLst>
          </p:cNvPr>
          <p:cNvSpPr txBox="1"/>
          <p:nvPr/>
        </p:nvSpPr>
        <p:spPr>
          <a:xfrm>
            <a:off x="4864526" y="4338690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return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00737FE-F20A-41ED-BD93-C9AC3394C92C}"/>
              </a:ext>
            </a:extLst>
          </p:cNvPr>
          <p:cNvSpPr txBox="1"/>
          <p:nvPr/>
        </p:nvSpPr>
        <p:spPr>
          <a:xfrm>
            <a:off x="4864526" y="4103089"/>
            <a:ext cx="23964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- print a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D7476D15-6366-4F17-92D5-502DBD826369}"/>
              </a:ext>
            </a:extLst>
          </p:cNvPr>
          <p:cNvSpPr/>
          <p:nvPr/>
        </p:nvSpPr>
        <p:spPr>
          <a:xfrm>
            <a:off x="4700728" y="1672508"/>
            <a:ext cx="157580" cy="386842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Left Brace 72">
            <a:extLst>
              <a:ext uri="{FF2B5EF4-FFF2-40B4-BE49-F238E27FC236}">
                <a16:creationId xmlns:a16="http://schemas.microsoft.com/office/drawing/2014/main" id="{E8354F5F-CA05-4880-B96B-4CDE44DCD9A5}"/>
              </a:ext>
            </a:extLst>
          </p:cNvPr>
          <p:cNvSpPr/>
          <p:nvPr/>
        </p:nvSpPr>
        <p:spPr>
          <a:xfrm>
            <a:off x="4724677" y="2193467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>
            <a:extLst>
              <a:ext uri="{FF2B5EF4-FFF2-40B4-BE49-F238E27FC236}">
                <a16:creationId xmlns:a16="http://schemas.microsoft.com/office/drawing/2014/main" id="{8E5D6EAB-91FE-4729-9580-65D78BE6FA64}"/>
              </a:ext>
            </a:extLst>
          </p:cNvPr>
          <p:cNvSpPr/>
          <p:nvPr/>
        </p:nvSpPr>
        <p:spPr>
          <a:xfrm>
            <a:off x="4748626" y="3506906"/>
            <a:ext cx="157580" cy="1062189"/>
          </a:xfrm>
          <a:prstGeom prst="lef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78C15D1-71C4-4C8E-B6D7-27308418648A}"/>
              </a:ext>
            </a:extLst>
          </p:cNvPr>
          <p:cNvSpPr/>
          <p:nvPr/>
        </p:nvSpPr>
        <p:spPr>
          <a:xfrm>
            <a:off x="7526950" y="5198458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AA66B93-DB49-48D0-838D-E3E825AD8DF3}"/>
              </a:ext>
            </a:extLst>
          </p:cNvPr>
          <p:cNvCxnSpPr/>
          <p:nvPr/>
        </p:nvCxnSpPr>
        <p:spPr>
          <a:xfrm flipH="1">
            <a:off x="2748760" y="5141504"/>
            <a:ext cx="609600" cy="4312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2464523-590A-4C72-B392-8A582498B8E7}"/>
              </a:ext>
            </a:extLst>
          </p:cNvPr>
          <p:cNvSpPr txBox="1"/>
          <p:nvPr/>
        </p:nvSpPr>
        <p:spPr>
          <a:xfrm>
            <a:off x="3246344" y="5175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51128FA-1DA4-47E5-AD8E-38A3C254DD5C}"/>
              </a:ext>
            </a:extLst>
          </p:cNvPr>
          <p:cNvSpPr/>
          <p:nvPr/>
        </p:nvSpPr>
        <p:spPr>
          <a:xfrm>
            <a:off x="5767390" y="5942266"/>
            <a:ext cx="1515585" cy="43802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Main frame 1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1C8CABA-86DF-4968-BA63-1E73046A8609}"/>
              </a:ext>
            </a:extLst>
          </p:cNvPr>
          <p:cNvSpPr/>
          <p:nvPr/>
        </p:nvSpPr>
        <p:spPr>
          <a:xfrm>
            <a:off x="5769802" y="5656580"/>
            <a:ext cx="1492772" cy="253140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B2C3247-6B41-4B63-858D-A491BA25367C}"/>
              </a:ext>
            </a:extLst>
          </p:cNvPr>
          <p:cNvSpPr/>
          <p:nvPr/>
        </p:nvSpPr>
        <p:spPr>
          <a:xfrm>
            <a:off x="5995795" y="5219442"/>
            <a:ext cx="1011917" cy="34778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88A396A-CCDF-4CDB-B877-90AD251E92C7}"/>
              </a:ext>
            </a:extLst>
          </p:cNvPr>
          <p:cNvCxnSpPr>
            <a:cxnSpLocks/>
          </p:cNvCxnSpPr>
          <p:nvPr/>
        </p:nvCxnSpPr>
        <p:spPr>
          <a:xfrm flipH="1">
            <a:off x="3236444" y="5217160"/>
            <a:ext cx="273836" cy="2994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04DBBE2C-9F79-4A8F-86BA-E595D5CBE010}"/>
              </a:ext>
            </a:extLst>
          </p:cNvPr>
          <p:cNvSpPr txBox="1"/>
          <p:nvPr/>
        </p:nvSpPr>
        <p:spPr>
          <a:xfrm>
            <a:off x="2571974" y="513401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3AC12C5-A029-4C4E-AAB2-CEB9FC4BCEC0}"/>
              </a:ext>
            </a:extLst>
          </p:cNvPr>
          <p:cNvSpPr txBox="1"/>
          <p:nvPr/>
        </p:nvSpPr>
        <p:spPr>
          <a:xfrm>
            <a:off x="7227490" y="1178650"/>
            <a:ext cx="7970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Output</a:t>
            </a:r>
            <a:endParaRPr lang="en-US" sz="1600" u="sng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D065C59-F801-472E-9EDE-A7CC3F6C9697}"/>
              </a:ext>
            </a:extLst>
          </p:cNvPr>
          <p:cNvSpPr txBox="1"/>
          <p:nvPr/>
        </p:nvSpPr>
        <p:spPr>
          <a:xfrm>
            <a:off x="7245903" y="1475200"/>
            <a:ext cx="281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735615A-479D-440E-A690-4E870EE53CAC}"/>
              </a:ext>
            </a:extLst>
          </p:cNvPr>
          <p:cNvSpPr txBox="1"/>
          <p:nvPr/>
        </p:nvSpPr>
        <p:spPr>
          <a:xfrm>
            <a:off x="7464223" y="1475200"/>
            <a:ext cx="281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509562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62" grpId="0" animBg="1"/>
      <p:bldP spid="76" grpId="0"/>
      <p:bldP spid="77" grpId="0"/>
      <p:bldP spid="78" grpId="0"/>
      <p:bldP spid="7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65855</TotalTime>
  <Words>5173</Words>
  <Application>Microsoft Office PowerPoint</Application>
  <PresentationFormat>Widescreen</PresentationFormat>
  <Paragraphs>2169</Paragraphs>
  <Slides>50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Arial</vt:lpstr>
      <vt:lpstr>Calibri</vt:lpstr>
      <vt:lpstr>Calibri Light</vt:lpstr>
      <vt:lpstr>Cambria Math</vt:lpstr>
      <vt:lpstr>Courier New</vt:lpstr>
      <vt:lpstr>Garamond</vt:lpstr>
      <vt:lpstr>Office Theme</vt:lpstr>
      <vt:lpstr>PowerPoint Presentation</vt:lpstr>
      <vt:lpstr>PowerPoint Presentation</vt:lpstr>
      <vt:lpstr>Activation Records</vt:lpstr>
      <vt:lpstr>PowerPoint Presentation</vt:lpstr>
      <vt:lpstr>The Memory Sections Concept Review: Memory Layout</vt:lpstr>
      <vt:lpstr>The Memory Sections Concept Review: Memory Layout</vt:lpstr>
      <vt:lpstr>The Memory Sections Concept Review: Memory Layout</vt:lpstr>
      <vt:lpstr>The Memory Sections Concept Review: Memory Layout</vt:lpstr>
      <vt:lpstr>The Memory Sections Concept Review: Memory Layout</vt:lpstr>
      <vt:lpstr>The Memory Sections Concept Review: Memory Layout</vt:lpstr>
      <vt:lpstr>The Memory Sections Concept Review: Memory Layout</vt:lpstr>
      <vt:lpstr>PowerPoint Presentation</vt:lpstr>
      <vt:lpstr>Stack Frames Complicate Code Beyond Static Allocation</vt:lpstr>
      <vt:lpstr>Stack Pointer as Register Beyond Static Allocation</vt:lpstr>
      <vt:lpstr>Review: The Stack Beyond Static Allocation</vt:lpstr>
      <vt:lpstr>Review: The Stack Beyond Static Allocation</vt:lpstr>
      <vt:lpstr>Review: The Stack Beyond Static Allocation</vt:lpstr>
      <vt:lpstr>Stack Frames Complicate Code Beyond Static Allocation</vt:lpstr>
      <vt:lpstr>Frame-Relative Variable Addressing Beyond Static Allocation</vt:lpstr>
      <vt:lpstr>Frame-Relative Variable Addressing Beyond Static Allocation</vt:lpstr>
      <vt:lpstr>Frame-Relative Variable Addressing Beyond Static Allocation</vt:lpstr>
      <vt:lpstr>Frame-Relative Variable Addressing Beyond Static Allocation</vt:lpstr>
      <vt:lpstr>Complicating Code Beyond Static Allocation</vt:lpstr>
      <vt:lpstr>Returning Control to Caller x64 Stack Frames</vt:lpstr>
      <vt:lpstr>Callq/Retq Parameter Passing</vt:lpstr>
      <vt:lpstr>Restoring the Caller’s Frame Beyond Static Allocation</vt:lpstr>
      <vt:lpstr>Call Stack Bookkeeping Beyond Static Allocation</vt:lpstr>
      <vt:lpstr>Call Stack Bookkeeping Beyond Static Allocation</vt:lpstr>
      <vt:lpstr>Solving Stack Frame Complications Beyond Static Allocation</vt:lpstr>
      <vt:lpstr>Solving Stack Frame Complications Beyond Static Allocation</vt:lpstr>
      <vt:lpstr>Putting it all together Beyond Static Allocation</vt:lpstr>
      <vt:lpstr>Putting it all together Beyond Static Allocation</vt:lpstr>
      <vt:lpstr>Putting it all together Beyond Static Allocation</vt:lpstr>
      <vt:lpstr>Activation Records Where we left off…</vt:lpstr>
      <vt:lpstr>Activation Records Where we left off…</vt:lpstr>
      <vt:lpstr>Activation Records Where we Left off…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Setup Finishing off ARs</vt:lpstr>
      <vt:lpstr>Activation Record Finishing off 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1190</cp:revision>
  <cp:lastPrinted>2018-08-29T18:10:22Z</cp:lastPrinted>
  <dcterms:created xsi:type="dcterms:W3CDTF">2018-07-19T03:57:05Z</dcterms:created>
  <dcterms:modified xsi:type="dcterms:W3CDTF">2025-10-26T04:41:13Z</dcterms:modified>
</cp:coreProperties>
</file>