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977" r:id="rId2"/>
    <p:sldId id="972" r:id="rId3"/>
    <p:sldId id="257" r:id="rId4"/>
    <p:sldId id="967" r:id="rId5"/>
    <p:sldId id="963" r:id="rId6"/>
    <p:sldId id="643" r:id="rId7"/>
    <p:sldId id="644" r:id="rId8"/>
    <p:sldId id="975" r:id="rId9"/>
    <p:sldId id="976" r:id="rId10"/>
    <p:sldId id="964" r:id="rId11"/>
    <p:sldId id="965" r:id="rId12"/>
    <p:sldId id="966" r:id="rId13"/>
    <p:sldId id="939" r:id="rId14"/>
    <p:sldId id="941" r:id="rId15"/>
    <p:sldId id="942" r:id="rId16"/>
    <p:sldId id="664" r:id="rId17"/>
    <p:sldId id="943" r:id="rId18"/>
    <p:sldId id="953" r:id="rId19"/>
    <p:sldId id="940" r:id="rId20"/>
    <p:sldId id="948" r:id="rId21"/>
    <p:sldId id="652" r:id="rId22"/>
    <p:sldId id="520" r:id="rId23"/>
    <p:sldId id="521" r:id="rId24"/>
    <p:sldId id="522" r:id="rId25"/>
    <p:sldId id="523" r:id="rId26"/>
    <p:sldId id="945" r:id="rId27"/>
    <p:sldId id="946" r:id="rId28"/>
    <p:sldId id="971" r:id="rId29"/>
    <p:sldId id="944" r:id="rId30"/>
    <p:sldId id="527" r:id="rId31"/>
    <p:sldId id="968" r:id="rId32"/>
    <p:sldId id="528" r:id="rId33"/>
    <p:sldId id="937" r:id="rId34"/>
    <p:sldId id="974" r:id="rId35"/>
    <p:sldId id="9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3515" autoAdjust="0"/>
  </p:normalViewPr>
  <p:slideViewPr>
    <p:cSldViewPr snapToGrid="0">
      <p:cViewPr varScale="1">
        <p:scale>
          <a:sx n="101" d="100"/>
          <a:sy n="101" d="100"/>
        </p:scale>
        <p:origin x="175" y="69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23:21.6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10718 11638 34 0,'0'0'21'0,"0"0"-15"16,0 0-1-16,0 0 2 0,0 0-4 0,0 0 0 0,0 0 2 0,0 0-3 16,0 0 0-16,0 0 0 0,0 0 0 0,0 0-1 0,0-19 6 15,0 19-2-15,0 0-2 0,0 0 3 0,0-19 0 0,0 19 0 16,0 0-3-16,17 0 3 0,-17 0-2 0,0-19-1 0,0 19 1 16,0 0 4-16,0 0 0 0,0 0 3 0,0 0-6 0,0 0-1 15,0 0 7-15,0 0-5 0,0 0 0 0,0 0 8 0,0 0-7 16,0 0 9-16,0 0-9 0,0 0 9 0,0 19-5 0,0 0-2 15,0-19-6-15,0 19 1 0,0 0-2 0,0-19-1 0,0 19 2 16,0 0-1-16,0 1 0 0,0-20 0 0,0 0-1 0,0 19 0 0,0-19 0 16,0 18 1-16,0-18-1 0,0 19 0 0,-17 1-1 0,17-2 1 15,0-18 1-15,0 19-1 0,-20-19-2 0,20 20-2 16,0-2 2-16,0-18-6 0,-17 20-6 0,17-20-10 16,-20 19-15-16,20-19 15 0,0 0 0 0,-20 18-17 0,20-18 9 15,0 19 17-15,0-19-8 0,-17 0-54 0</inkml:trace>
  <inkml:trace contextRef="#ctx0" brushRef="#br0" timeOffset="740.92">9372 11619 44 0,'0'0'15'0,"0"0"-7"0,0 0 2 0,15 0-7 0,-15 0 0 0,0 0 1 16,0 0-1-16,0 0 3 0,20 0-3 0,-20 0 5 0,0 0 1 15,0 0-3-15,0-19 6 0,17 19-6 0,-17 0 1 0,0 0 0 0,0 0 6 16,0 0-9-16,0 0 0 0,0-19 0 0,23 19 2 0,-23 0-1 16,0 0 8-16,0 0 2 0,0 0-5 0,0 0-7 15,0 0 0-15,0 19 2 0,0 0-4 0,0 0 2 0,-23 0-2 0,23 0 0 16,0 20 0-16,-17-20-1 0,17 18-3 0,-20 1 0 0,5 1-11 16,15-1-19-16,-22-19 9 0,22-1 1 0,-20 21-21 0,0-39 25 15,20 18-64-15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31:25.0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7371 5953 82 0,'0'0'0'0,"-17"0"16"0,-3 0-15 16,3 0 0-16,-3 0 1 0,0 0 0 0,3 0-1 0,0 0 4 15,-6-18 5-15,-14-3 6 0,37 21-5 0,-37-19 10 0,17 19-3 16,0-18-11-16,3 18 0 0,17 0-1 0,-20-20 0 0,3 20-1 16,-6 0 6-16,6-19-1 0,-3 19-5 0,6 0 0 0,14 0-1 0,-23-17 0 15,3 17 3-15,20 0-3 0,-37 0 2 0,20 36 1 0,-23 2-1 16,40-19-3-16,-34 2-2 0,11 16 1 0,-34 57-1 0,37-55-1 16,-37 74 0-16,23-16 1 0,11 17 0 0,23-57 0 15,-20 37-1-15,20 20 1 0,0 0-2 0,0-76 2 0,20 19-1 16,20 38-1-16,-23-56 1 0,40 37 0 0,-20-38 0 0,3-1-1 15,-3-17 2-15,211 38 4 0,-211-58-4 16,3 0 0-16,34-21 3 0,-51 3-1 0,11-1 1 0,43-38 5 16,-17 0-2-16,-6 0-2 0,-17 18-4 0,20-36 5 0,-14 17-5 15,8-18 2-15,-28 19-1 0,-6 19 0 0,20-38 0 0,-37 1-3 16,20 18-1-16,-20 18 4 0,0-19 0 0,-20 20-2 16,0-18-6-16,-14 38 1 0,11-22-2 0,6 21-2 0,-17 2-3 0,-29-22-16 15,-11-18 3-15,37 38 11 0,-3-1-3 0,3 2-5 0,0 18 0 16,-37-39-13-16,-6 39 12 0,43 0 12 0,-37 0-14 0,51 19 14 0,-71 19-6 15,57-18 7-15,-3-1-44 0</inkml:trace>
  <inkml:trace contextRef="#ctx0" brushRef="#br0" timeOffset="697.89">5285 7759 72 0,'0'0'0'0,"0"0"12"0,0 0-7 15,0-19-4-15,0 19 0 0,0 0 0 0,0 0 0 0,0 0 0 16,-23 0 1-16,23 0 2 0,0 0 3 0,0 0-3 16,-17 0 4-16,17 0-3 0,0 0 1 0,0 0 0 0,0 0-3 15,0 0 2-15,0 0 2 0,0 0-3 0,0 0 0 0,17 0 7 16,-17 0-5-16,40 0 5 0,-23 19-6 0,-17-19-1 0,40 0 2 16,-18 0-3-16,-7 20 1 0,5-20 1 0,-3 0 0 0,23 0 7 0,-3 17 2 15,3-17 1-15,-3 0-2 0,23 0-3 0,-26 0 2 16,-14-17-6-16,37-3 3 0,-40 1-4 0,3 1-1 0,114-79 3 15,-3-17-2 1,-108 97-6-16,-6-23 2 0,0 40-2 16,23-37 0-16,-17 17 1 0,-23 20-1 0,0-17-1 15,0-4 0-15,14 21-5 0,-14 0 1 0,0 0-1 16,0 0-5-16,0 0-3 0,0 0-26 0,0 0 20 0,0 0-1 0,0 0-1 16,0 0-25-16,0 0 7 0,-14-19-40 0</inkml:trace>
  <inkml:trace contextRef="#ctx0" brushRef="#br0" timeOffset="968.92">5946 7057 141 0,'0'0'0'0,"-17"0"30"0,17 0-30 0,-20-20 0 0,20 20 0 16,0 0-1-16,0 0 1 0,0 0 1 0,0 0-1 0,0-20 2 0,20 20 5 16,-3 0-2-16,3 0 5 0,0 0 1 0,17 0-6 15,0 0 4-15,3 0 0 0,17-19-1 0,-34 19-5 16,11 0-1-16,43-19 4 0,-40 19-4 0,37-36 2 0,-14 36 1 0,-23-20-3 15,0 0 0-15,-17 20-1 0,17-19 1 0,20 0 0 0,-37 19 0 16,17-19-2-16,0 1 0 0,-37 18 0 0,40 0 2 0,-40 0-2 16,23 0 2-16,-23 0-1 0,0 18 0 0,0 1 0 0,0 0 0 15,-43 40 0-15,23-23 0 0,-34 59 0 0,14-38-3 0,6 0 1 0,-26 77-3 16,3-2 6-16,3-18 1 0,-6 0-6 0,23-17-7 16,-3-3-13-16,23-36-33 0,-3-22 21 0,20-36 2 15,-17 38-16-15,17-18-21 0</inkml:trace>
  <inkml:trace contextRef="#ctx0" brushRef="#br0" timeOffset="1430.86">3591 6884 60 0,'0'0'4'0,"0"0"-4"0,0 0 1 0,0 0-1 0,0 0 0 0,0 0 1 16,0 0-1-16,0 0 3 0,0 0-1 0,0 0 2 16,23 19 4-16,-23-19-4 0,14 0 2 0,6 0-3 0,20 0 2 15,-40 0-3-15,17 0 0 0,20 0 3 0,-17 0-3 0,37 0 11 0,-17 0-1 16,-3 0 0-16,-37 0-6 0,37 0 3 0,-17 0-5 16,-20 0-1-16,37 0 2 0,-20 0-3 0,-17 0-1 0,43 0 3 0,-43 0 1 15,17 20 3-15,-17 0-2 0,0-3 0 16,0-17-3-16,-17 19 0 0,17 19 3 0,-43 2 1 15,26-3 2-15,-3-18-5 0,-37 36 2 0,40-35-4 0,-3 19-1 16,3-21 0-16,17 20 0 0,-40-19 1 0,20 38 1 0,6-36-2 0,14 16 0 16,-23 0-2-16,3 3 0 0,0-3-2 0,3 20-4 0,17-37-1 15,-17 16-24-15,17-15 7 0,0 16-32 0,0-17 31 0,-23-2-10 0,23 1 16 16,0-19-22-16</inkml:trace>
  <inkml:trace contextRef="#ctx0" brushRef="#br0" timeOffset="1568.18">3859 8025 154 0,'0'0'11'0,"0"0"-8"0,0 0-3 0,0 40 1 16,0-40 0-16,-23 17 2 0,23 20-2 0,0-37 2 0,0 40 5 0,0-20-1 15,-17 18-4-15,17-19-1 0,0 18-3 0,0-37 0 16,0 37-4-16,0-16-23 0,0 15-54 0,0-15 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44:58.4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15661 15252 66 0,'0'0'36'0,"0"0"-24"0,-20 0-1 16,20 0 4-16,0 0-6 0,0 0 3 0,0 0 0 16,0 0 1-16,-20 0 15 0,20 0-15 0,0-20 11 0,0 20-4 0,0 0-11 15,-20 0 10-15,20 0-7 0,0-19 8 0,0 19-4 0,-14 0 1 16,14 0-10-16,-23-19 7 0,23 19-2 0,-20 0-6 16,20 0 7-16,-20 0-7 0,20 0 4 0,-17 0-7 0,-3 0 5 15,20 0-2-15,-17 0-2 0,17 0-2 0,-20 19 0 0,0 0 1 16,3 18 4-16,-23-17-4 0,40 0 3 0,-37 17-4 0,17 1-2 0,-17 39 3 15,37-41-2-15,-37 42 2 0,37-41-6 0,-17 19 0 0,17-15 3 16,-23 13 5-16,23-14-4 0,0-4-1 0,23-14 0 0,-6 14 2 16,-17-36 0-16,17 20 2 0,-17-2-2 0,20-18-1 0,-20 0 3 15,0 0-2-15,20 0 4 0,-3 0-2 0,3 0 4 0,-20 0-5 16,37-38 3-16,-37 19-3 0,0 19-1 0,23-39 1 0,-23 39-2 0,17-36 0 0,0-4 5 16,-17 23-2-16,20-39 5 0,-20 34-8 0,0 3 2 0,20-18 9 15,-20 19-5-15,0-1-2 0,0-1-1 0,0 20-4 0,0 0 3 0,17-17 2 16,-17 17 1-16,0 17-5 0,20 3-6 0,-20 17 8 15,17 19 2-15,3 2-1 0,-20-21-4 0,43 39 5 16,-43-37-4-16,34 18 2 0,-14 20-2 0,17 0-1 0,0-40-5 16,20-1 5-16,-17 5-3 0,-20-24-5 0,-3-17 0 15,0 20 1-15,23-20-28 0,-40 0 12 0,37 0-29 0,-17 0 24 16,-3-20-2-16,3 20-2 0,-20 0-2 0,77-37-50 0,-20-20-23 0,-40 37 57 16,43-37-15-16,-23 20 14 0</inkml:trace>
  <inkml:trace contextRef="#ctx0" brushRef="#br0" timeOffset="414.31">17104 15423 76 0,'-20'0'28'0,"20"0"-20"0,0 0 19 0,0 0 22 0,20 0-29 15,-20 0 14-15,0 0-4 0,0 0-17 0,0 0 7 0,0 0-10 16,0 0-1-16,0 0 12 0,0 0-3 0,0 0-9 0,0 0 12 16,0 0-13-16,0 17-1 0,0-17-1 0,0 0 1 0,0 21 2 0,-20-21-3 15,3 36 6-15,-3-16-7 0,0 18 0 0,3-18-4 0,17-1 0 0,-60 19 5 16,43-21-4-16,-3 2 0 0,-17 22 2 0,0-4 0 15,19 0-3-15,-24-17 1 0,25 16-2 0,-40 3 2 0,57-20 0 16,-40 19 2-16,40-38-3 0,-17 19 0 0,17 1 2 0,-18-3 2 0,18-17-1 16,0 21 5-16,0-1-5 0,0-3 7 0,18 23-3 0,-18-23-4 15,17-17-1-15,3 20 0 0,0-1 3 0,17-2-2 16,-17-17 0-16,-3 21-1 0,3-1-2 0,20-20 1 0,-23 0-1 16,23 0 2-16,-23 17-4 0,3-17 1 0,-3 0 0 0,25 0-8 0,-24 0-21 15,19 0 8-15,-37 0-5 0,20 0-3 0,-20 0-4 0,37 0-45 16,-20 0-22-16,3-17 42 0,0 17-43 0,2-41 16 15</inkml:trace>
  <inkml:trace contextRef="#ctx0" brushRef="#br0" timeOffset="739.38">17982 15594 167 0,'0'0'0'0,"0"0"74"0,0 0-52 0,0 0-6 0,0 0-4 0,0 0 3 16,0 0 5-16,0 0 15 0,0 18-19 0,0 2 43 15,0-3-27-15,-23 2-16 0,23 3-4 16,-20 14-3-16,-37 77 19 16,57-91-27-16,-17-22-1 0,-3 74 5 15,-34-18 1 1,54-35-5-16,0-1 2 0,0-20-2 0,17 17 6 0,-17 2-4 15,37 2 5-15,-17-4-7 0,-3-17 3 16,20 20-5-16,26 16 2 16,-63-15-1-16,34-21-2 0,103 94-168 15,-137-94 118-15,14 20-9 0,26-1-79 0,-3-19 40 16,-20 0 52 0</inkml:trace>
  <inkml:trace contextRef="#ctx0" brushRef="#br0" timeOffset="1303.79">19478 15194 36 0,'0'0'8'0,"0"0"-6"0,-17 0-1 0,17 0 0 0,0 0 0 16,0 0-1-16,-20-20 1 0,0 20 1 0,20 0-1 0,0 0 0 0,-17-19 0 15,17 19 0-15,0 0 0 0,-17 0-1 0,17-17 1 0,-23 17 0 0,23 0-1 0,0-21 0 16,-20 2 3-16,20 19 1 0,0-17 6 0,-17 17 4 16,17 0-6-16,0-20 13 0,0-1 7 0,0 21-12 15,0 0 0-15,0 0 0 0,0 0 15 0,0-17-16 0,0 17-1 0,0 0 1 16,0 0 11-16,0 0-15 0,0 0 1 0,0 0 10 0,0 0-13 16,17 0 0-16,-17 0-4 0,0 0-1 0,0 0-1 0,0 0 1 0,43 17 10 15,-26 4-10-15,-17-1-4 0,17-20 2 0,-17 17-2 0,20 2-2 16,0 2-2-16,-3-4-9 0,3 2-26 0,-20 1-37 15,17-1 26-15,-17 0-49 0,0-19 59 0,20 0-32 0</inkml:trace>
  <inkml:trace contextRef="#ctx0" brushRef="#br0" timeOffset="1473.19">19917 14869 187 0,'0'0'88'0,"0"0"-56"0,0 21-22 15,0-21 1-15,0 0 12 0,0 37-10 0,0-37-1 0,0 19-1 0,0 2 0 16,0 15 8-16,0 22 1 0,0-21-16 0,-20 3 1 0,20-23 0 15,0 22-3-15,0-1-2 0,0-18-2 0,0-3 3 0,-20 81-9 16,20-62 1-16,0-36-4 0,0 37-31 0,0-37 15 16,20 21-46-16,0-4-23 0,-20-17 10 0,17 19-16 15</inkml:trace>
  <inkml:trace contextRef="#ctx0" brushRef="#br0" timeOffset="2583.41">20676 15763 91 0,'0'0'26'0,"0"0"-19"0,0 0 5 0,0 0-6 16,0 0 11-16,0 0-5 0,-20 0 2 0,20 0 17 0,-17 0-4 16,17 0-14-16,0 0 0 0,0 0-1 0,-18 0 10 0,18 0-14 0,-20 0 5 15,1 0-2-15,19 20-5 0,0-20 4 0,-20 0-4 0,20 0-1 16,0 20 0-16,-15-3 6 0,15 2-1 0,0-19-4 0,0 22 2 15,0-22-4-15,0 17-1 0,0-17 0 0,0 19 1 0,0-19-1 0,0 20 1 16,0-20 2-16,0 18-1 0,15-18-3 0,-15 19 3 0,20-19 5 16,-20 0-7-16,19 0 5 0,-19 0 2 0,20 0-6 15,-20-19-2-15,0 19 0 0,18-18 5 0,-18-2-3 0,0 1 2 16,0 19-2-16,0-17 3 0,17-5 4 0,-17 22-2 0,0-19-6 16,0 2 3-16,0 17-3 0,0 0 4 0,0-20-3 15,0 20-3-15,0 0 3 0,20 20-2 0,-20-3-1 0,0 2-1 16,20 3 2-16,-20-5-1 0,0 22 0 0,20-39-1 0,-20 18 0 15,17 38-5-15,23-15-2 0,-23-5-15 0,5-15-12 16,-4 16-12-16,19-37 17 0,-37 19-4 0,20-2-48 0,17 4-24 16,-20-21 50-16,-17 0 10 0,20 0 11 0,2 0-33 0</inkml:trace>
  <inkml:trace contextRef="#ctx0" brushRef="#br0" timeOffset="2914.85">21531 15117 204 0,'0'0'84'0,"-17"-19"-66"0,17 19-15 0,-20 0 2 0,0-17 10 0,0 17 8 16,20 0-9-16,-17 0-2 0,17-20 0 0,0 20-1 0,-17 0 5 15,-3 20-11-15,0-20 4 0,20 36 4 0,-20-36-8 0,20 21-2 16,-14-4 0-16,14 2 0 0,0 1 2 0,-23 55 0 0,23-18 2 0,0-16-3 16,-20-5 1-16,20 39-5 0,0-56-2 0,0 22-1 0,20-24 3 0,-20 40-8 15,23-20 6-15,-9 4 0 0,6-22 4 0,-20-2-2 0,20 3 1 16,-20-20-1-16,37 0-1 0,-20 0 4 0,-17 0-3 0,40 0 2 15,-3-37 4-15,-37 18-2 0,40-3 1 0,-23 3-4 0,6 2 1 16,-6 17 0-16,20-38 3 0,-17 19 3 0,-3 19-4 0,3-20 0 16,-20 20-1-16,17 0 3 0,-17 20-8 0,0-20 2 15,0 37 0-15,-17-17 2 0,-3-3 3 0,3 24-3 16,-23-22-1-16,40-2-1 0,-34 3 0 0,11-3-1 0,-14 3-2 16,17 0-1-16,3-20-3 0,17 0-5 0,-20 0 1 0,20 0-19 0,0 0 14 15,-20 0-24-15,20-20-4 0,0 20 20 0,20-20-33 16,0 3-20-16,-3-3-5 0,3 20 50 0,0-17 9 0,-3 17-46 15</inkml:trace>
  <inkml:trace contextRef="#ctx0" brushRef="#br0" timeOffset="3167.03">22121 15649 92 0,'0'0'79'16,"0"0"-55"-16,0 0 11 0,0-17-18 0,0 17 23 15,-20 0-20-15,20 0 22 0,0-20-22 0,0 20 9 0,-20 0-5 0,20 0-15 16,0 0 3-16,-17 0 0 0,0 0-1 0,17 0-6 0,-20 20 6 16,0-3-4-16,20 2-2 0,-20 22-1 0,20-24-1 15,0 20-2-15,-14-37 1 0,14 40 0 0,0-4 3 0,0-14-3 16,-23 34 1-16,23-38-4 0,0 21 1 0,0-1 1 0,23-18-2 16,-23-3 2-16,0 23-2 0,14-40 1 0,-14 37-4 0,20-37 2 0,0 19-6 15,-20-2-10-15,20-17 4 0,-3 0 0 0,-17 0-5 0,17 0-3 16,3 0-34-16,0 0 21 0,3 0-5 0,-9-17-7 0,6-2-52 0,20-1 27 15,-23 3 7-15</inkml:trace>
  <inkml:trace contextRef="#ctx0" brushRef="#br0" timeOffset="3599.12">22708 14946 146 0,'0'0'72'0,"0"0"-58"0,0 0-2 0,0 0-8 0,-17 0 1 0,17 0 7 0,0 0 24 0,0 0 2 0,-20 21-9 0,20-21-19 15,0 17 6-15,-17 2-4 0,17 1-5 0,0-3-6 16,-20 4 1-16,20-1 2 0,-20 16 2 0,20 2-6 0,-17-19 0 16,17 1-8-16,0 18 2 0,0-38-3 0,0 37-7 0,0 3-44 0,-17-40 11 15,17 37-67-15,0 1 20 0,0-19 30 0</inkml:trace>
  <inkml:trace contextRef="#ctx0" brushRef="#br0" timeOffset="3741.63">23147 14967 218 0,'0'0'46'0,"0"0"-15"0,0 0-24 0,0 0 17 0,0 17-4 16,0-17 30-16,-20 0-28 0,20 19 15 0,0 1-25 0,0-3-2 0,-17-17-5 16,17 21-1-16,-20 16 3 0,20-18-1 0,0 2-3 0,-20-4-2 0,0 22-9 15,20-20 0-15,0 0-18 0,0 1 5 0,-17-3-49 16,17 3-40-16,0 0-13 0,0-20 75 0,0 17-41 0</inkml:trace>
  <inkml:trace contextRef="#ctx0" brushRef="#br0" timeOffset="3991.67">23378 15309 74 0,'0'0'0'0,"0"0"24"0,17 0-11 0,-17 0-2 0,0 0 3 16,0-20 2-16,0 20 14 0,0 0-16 0,0 0 0 0,0 0 0 0,17 0 0 0,-17 0-1 15,0 0 8-15,0 0-5 0,0 0-5 0,0 0-2 16,0 0-5-16,0 20 2 0,0-3-6 0,0 3 0 0,0 1-1 16,0-4 2-16,20 2-5 0,-20 1-3 0,0-3-17 15,0 4-31-15,0-4 18 0,0 2-35 0,0 1 14 0,0 1-3 16</inkml:trace>
  <inkml:trace contextRef="#ctx0" brushRef="#br0" timeOffset="4224.64">23298 16355 119 0,'0'0'37'0,"0"0"-7"0,0 0 4 0,0 0-20 0,0 0 20 0,0 19 8 0,0-2 0 16,0-17-23-16,0 20 11 0,0 17-8 15,0 3 0-15,0-22-1 0,0 2-13 0,0-1-1 0,-17 37 5 16,-23 3-2-16,23-4-4 0,0-16-5 0,-6 18 2 0,-14-20-2 16,-20 40-4-16,-37 37-45 0,54-76 12 15,-37 18-79-15,23-18-36 0,34-38 91 0,-14 0 13 0,11 0-7 0</inkml:trace>
  <inkml:trace contextRef="#ctx0" brushRef="#br0" timeOffset="5260.76">18395 13845 77 0,'0'0'13'0,"0"0"-5"0,0 0 5 0,-17 0 2 16,17-20 6-16,0 20-9 0,-20 0 12 0,0 0-2 16,3 0-11-16,-3 0 7 0,0 0-8 0,-34 0 5 0,34 0-10 0,-34 0 6 15,-43 37-1-15,37-18-3 0,23 19 0 0,-77 2 11 0,60-23-9 16,-6 23 1-16,23-23 1 0,-97 41 4 0,77-39-7 0,-57 58 5 0,-17-2-3 16,71-35-5-16,-71 53-1 0,-3 2 0 15,57-39-3-15,-74 79 4 0,76-78-4 0,-61 57 0 0,4 18 3 16,-2 22 0-16,77-79-5 0,0 1-1 0,0 2 2 0,0 16-1 0,-57 77-1 15,20 0 1-15,60-77 2 0,-9-17 1 0,23 17-3 0,-34 115 1 0,14 2 0 16,40-22 0-16,0-76 0 0,0-18 0 0,40 3-1 16,-20 15 1-16,54 76 1 0,-37-93 0 0,23 0-1 0,51 54 0 0,43-16-2 15,-3-19 1-15,-57-58 1 0,97 0 0 0,0-40-1 16,-19-17 3-16,-76 0 1 0,53-74 7 0,-72 17-3 0,-3 0 1 16,97-78 12-16,3 3 2 0,185-343 11 15,-299 360-28-15,51-93 8 0,3-20 3 0,-57 93-10 16,-17 21 1-16,0-1-2 0,14 2-3 0,3-116 3 0,3 3 6 0,-26-1 4 15,6-2-4-15,-40 18-6 0,0 116-4 0,0-19-2 16,-20 19 0-16,-34-112 3 0,11 110-2 0,6 1 1 0,-54-94-4 0,-26 38-5 16,60 96 4-16,-57-77 4 0,57 76-4 0,-34 0-2 15,48 57 2-15,-31-20-9 0,34 40 3 0,-37 18-10 0,-34 56-2 16,54-36 5-16,0 19 6 0,-97 94-17 0,23 36-3 0,-40 22-12 16,17 37-24-16,3-17-35 0,-20 16-11 0,19 0-3 15</inkml:trace>
  <inkml:trace contextRef="#ctx0" brushRef="#br1" timeOffset="18614.86">13301 14091 253 0,'0'0'0'0,"0"0"32"15,0-19-33-15,0-37 2 0,0 36-1 0,0-17 1 0,0-3-2 16,0 40 0-16,40-17 2 0,-18-4 1 0,-7 21-2 0,5-19 0 16,0 19 1-16,-20 0-1 0,37-17-1 0,-37 17 2 0,37 0 0 15,-17 0 0-15,-20 0-1 0,20 0 2 0,-3 0-1 0,20 17 3 0,-37-17-3 16,20 19 5-16,20 2 1 0,-23 16-1 0,3-37 1 15,0 37 0-15,-3-17-1 0,-17 0-1 0,20 16-4 0,17 60 4 0,-14-57-2 16,-6 76 1-16,-17-1-7 0,17 37 2 0,-17-75 1 16,0-1 1-16,0 3 0 0,-17-5-1 0,17 98 0 0,-17-73-1 0,-6-23 1 15,-14 135-2-15,0 170-6 0,17-286 6 0,0-17 2 16,3 75 1-16,17-75-1 0,0 75 0 0,-17-19-1 0,17-76 2 16,0 37 0-16,0 0-2 0,0-16 4 0,17-21 1 15,-17-40 0-15,17 23 6 0,-17-23-3 0,0 24 0 0,20-24-4 16,0-17-1-16,-20 19 1 0,17-19 0 0,3 20 0 0,17-3 1 0,20-17 2 15,20 0-4-15,-40 0-1 0,6-17-1 0,48-3 2 0,23-16 2 16,-57 36-3-16,57-41-2 0,94 24 2 16,-74-3 0-16,-54 20 0 0,-6-37 0 0,97 37 0 0,-23 0-1 15,23-20-1-15,-94 20 1 0,17 0 0 0,77 0 0 0,-54 0 0 16,-43 0 0-16,20 20 0 0,3-20 0 0,74 17 1 0,-77 3-1 0,3-20 1 16,74 37-1-16,18 4-1 0,4-5 1 0,-24 1-1 15,-92-16 0-15,114 15 1 0,-117 5 0 0,117-4 3 0,-94-18-1 16,71 38 0-16,26-39-2 0,-103 22 0 0,-14-23 0 0,20 3-1 0,91 37 0 15,-94-39 1-15,77 22-1 0,-77-21 1 0,97 18 0 0,-20 0 1 16,-77-37 1-16,97 40 0 0,0-2-3 0,-97-20 1 16,114 39-1-16,-17-38 1 0,-111 19 1 0,91-19-2 15,-97 1 0-15,95 17 0 0,-72-17 3 0,-23-20 0 0,3 17-1 0,-3 3 1 0,3 0-2 16,-17-2 1-16,14 2 0 0,57-1-1 0,3 18-1 0,0 0 2 16,-57-37-2-16,-20 0 2 0,-3 21-2 0,63-2 0 0,-63-19 0 0,9 19 1 15,28 0 0-15,3-19 0 0,-37 19 0 0,-17-19 0 0,54 17 0 16,-17 4 2-16,-3-21-2 0,-17 0 0 0,20 18-1 0,-3-18 1 15,-34 0 0-15,37 0 1 0,-40 0 0 0,40 0-1 16,-40 0 0-16,0-18 0 0,40-3 2 0,-40 4-2 0,20-2 1 0,-17 0 0 16,17-19 1-16,-20 38-2 0,-20-38 0 0,60 18 1 0,-17-36 0 15,-43 36-1-15,0 20 0 0,46-38 3 0,-49 1-2 0,26 17 2 16,-3-17-2-16,0-2-1 0,-17 20 1 0,-20 0-1 16,37-19 4-16,-17-18-2 0,0-2-1 0,-3-19 1 15,6 1 0-15,-6-19 1 0,-17 1 1 0,17-41 0 16,-17 78-2-16,0-16-2 0,20 15 1 0,-20 1-1 0,0-21 0 0,0 21 1 0,20-16-1 15,-20-61 0-15,17-18 1 0,-17-2 1 0,20 60-1 16,-20 17 0-16,0-75-2 0,0 58 0 0,0 17 5 0,20 0 0 0,-20 3 0 0,0-4 1 16,17-52-8-16,-17 52 4 0,40-56 0 0,-22 2-3 15,21 19 2-15,-39 55-1 0,37-76 0 0,1 20 1 0,-19 56 0 16,19-55 0-16,-38 75 3 0,134-209-3 16,-134 171-2-16,37 37 2 0,-37 22-4 0,20-23-5 15,-20 3 5-15,0 17 5 0,0 20-1 0,0 0-1 0,0-38-1 16,0 38 2-16,0-19 2 0,0 19-2 0,-20-17 0 15,20 17 2-15,0 0-1 0,-15 0-1 0,15 0 0 0,-22 0-2 0,4 0 0 16,18 0-1-16,-22 0 4 0,-13 17 0 0,15-17 0 0,1 19-1 16,19-19-2-16,-20 0 1 0,5 21 2 0,-8-4-1 0,23-17 2 15,-19 20 8-15,-1 0-1 0,2-20-8 0,-1 17 0 0,-19 3 1 16,19-20-2-16,19 20 1 0,-35-20 0 0,35 0 1 0,-60 17 0 0,40-17 1 16,-17 19 0-16,-17-19 1 0,14 0-1 0,-37 20 0 15,37-20-2-15,-54 0 1 0,40 0 0 0,-77 0 3 0,14-20-2 16,43 1-6-16,-6 2-1 0,-71 17-6 0,0-40 10 0,-40 40 1 15,114-37-1-15,-111 37-2 0,91-20 3 0,3 3-2 0,-3 17 2 16,-11 0-1-16,-106-40 2 0,6 40-1 0,97 0-1 0,14-17 1 16,-134 17 0-16,137-20-1 0,-134 1-1 0,114 19 0 0,-132-19-1 0,21 0 1 15,88 19 1-15,-111-20 2 0,6 2-2 0,105 18-2 16,-131-20 0-16,-17 20 3 0,6 0-2 0,-9 0 2 16,-17 0-2-16,174 0 2 0,-177 20 0 0,157-20 0 0,-154 18-2 15,23 21 3-15,-23-1 2 0,171-18-5 0,2-3 0 16,-156 23-1-16,23-23 4 0,137 23-3 0,-143-3 2 0,9 0 10 15,125-18-8-15,9 20 3 0,-123 0-7 0,43-2-1 0,-3 19-1 16,117-36 2-16,-3-20-2 0,-74 38-5 0,77-17-1 16,37-21-1-16,-91 17-15 0,31-17 0 0,3-17-6 0,57-4 11 0,17 2-2 15,-34-39-38-15,54 41 19 0,5-22-11 0,15 1-4 0,-22-56-34 0,2-20 17 16</inkml:trace>
  <inkml:trace contextRef="#ctx0" brushRef="#br1" timeOffset="20894.5">7998 14813 48 0,'20'0'9'15,"-20"0"-3"-15,0 0 3 0,0 0-6 0,0 0 1 0,-20 0 1 0,20-17 0 0,0 17 2 16,0 0 9-16,0 0 5 0,0 0-11 0,-17 0 0 0,17-21 0 0,0 21-2 16,0 0 1-16,0 0 8 0,0 0-8 0,-20-18 0 0,20 18 7 15,-17 0-7-15,17 0 6 0,-20 0 1 0,20 0-6 0,0 0 7 0,-20 0-9 16,20 0-2-16,-17 0 1 0,17 0 5 0,-37 0-6 0,37 0 6 16,-40 0-5-16,6 18 4 0,11 3-8 0,3-21 0 0,-57 73 5 15,40-52-6-15,-20 56 1 0,20-41 0 0,17 1-1 0,-37 40 1 16,23 0-2-16,11 18 2 0,23-58-1 0,0 60-1 0,0-42 0 15,0-16-2-15,0-1 3 0,23 1-1 0,11 57-4 0,-14-60 0 16,37 21 0-16,0-1 5 0,-20-56-1 0,-17 39 0 0,37-39-1 16,0 19-3-16,0-19 2 0,-17 0 3 0,-23 0-1 0,40-36 5 15,-37-5-5-15,17 24 0 0,97-137 18 16,-97 99-16-16,-20 16 0 0,3-19-2 0,37-36 0 0,-37 37 0 0,0-20 4 16,-3 40-2-16,-17-40 1 0,20 39 0 0,-20 19 0 0,0-18 2 0,0 16-1 15,0-16 4-15,0 18-5 0,0 19 5 0,0-17-5 0,0 17 4 16,-20 0-6-16,20-21 1 0,0 21 0 0,-17 0 5 0,-3 0 3 0,0 21-8 15,3 15-1-15,17-36-1 0,0 20-1 0,-17 18 1 16,-6-1 3-16,23 3-1 0,-20 35-1 0,3 21-1 0,94 263-3 31,-60-318-1-31,40 33 0 0,-37-37 1 0,17 4 2 0,40 33-3 0,-57-55 1 16,35 18-4-16,7 4-18 0,12-5-17 0,-37-36 13 16,38 21-43-16,21-4-31 0,-58-17 42 0,-1 0 3 0,0 0 12 15,60 0-49-15</inkml:trace>
  <inkml:trace contextRef="#ctx0" brushRef="#br1" timeOffset="21268.23">10490 15117 132 0,'0'0'53'0,"0"0"-34"0,0 0-14 0,0 0-2 0,0 0 8 0,0 0 9 0,0 0-12 0,20 0 7 0,-3 0-1 16,3 0-8-16,40 21 4 0,-43-21-6 0,0 0-1 0,23 17 0 0,14-17-2 15,63 19 2-15,-63-19-1 0,9 0 1 0,65 20-1 0,-71-20-2 16,0 0 0-16,20 0-2 0,40 0 2 0,-83-20-2 0,23 20-2 0,0 0-2 16,-14 0-5-16,31 0-28 0,0 0-32 0,-37 0-6 0,23 0 30 15,-60 0-11-15</inkml:trace>
  <inkml:trace contextRef="#ctx0" brushRef="#br1" timeOffset="21440.09">10775 15763 239 0,'-20'0'66'0,"0"0"-53"0,-17 0 13 16,0 0-10-16,37 0 1 0,-20 0-10 16,20 0 0-16,0 0 7 0,20 0-8 0,-20 0 0 0,20 0 5 0,-3 0-4 15,3 20 1-15,17-20-3 0,-17 20-1 0,37-3 2 0,37-17-6 16,-37 19 0-16,-20-19-2 0,80 22 3 0,-20-22 0 0,-43 17-2 15,40-17-14-15,3 0-34 0,-3 0-55 0,-57 0 31 16,77 0-56-16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0:50:41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18589 10593 53 0,'0'0'0'0,"0"0"22"0,0 0-21 0,0 0 2 0,0 0 7 0,0-18-1 16,0 18 19-16,0 0-10 0,0 0-9 15,0 0 24-15,0-21 3 0,0 21-25 0,0 0 8 16,-23-20-2-16,23 20-7 0,0-17-1 0,0 17 0 0,0 0 1 0,0-19 0 16,-20-1 0-16,20 2 10 0,-17-1-4 0,-3-20-1 0,-17 20 1 15,17-18-3-15,3 17-7 0,0 20 2 0,-6-19-4 16,6 1 6-16,-23 18 0 0,3 0-3 0,17 0-5 16,-17 0 1-16,-20 0 1 0,0 37 0 0,-37 20 0 0,-3 1-2 15,23 18 1-15,34-39 0 0,-17 2 1 0,-17 55-6 16,17-35 0-16,-40 35 1 0,40-36 3 0,20-2 0 0,-20 1-2 0,0 57 3 0,37-57-3 15,0 1 1-15,-14 54-1 0,14-72 2 0,0 73-1 16,20 116-1-16,20-172 0 0,17 18 1 16,0-18-1-16,5-18-1 0,-27 18-1 0,25-19 3 0,14 18 0 0,-14-18-2 15,17 20 2-15,3-20-2 0,51 37 0 0,3-17 2 0,-57-39-1 0,57 18 0 0,342-131 2 32,-322-1 1-32,74-58 6 0,-151 78-6 0,23 18-1 0,-26-19-1 15,174-210 10-15,-134 134-7 0,-57 76-1 16,3 0 1-16,17-76 2 0,37-246 12 15,-94 227-2-15,-20 56-13 0,-17 19-1 16,-171-93 11 0,151 150-12-16,-171 39 0 15,17 115-2-15,80 75-22 16,91-133 10-16,-17 57-21 0,20 20-9 0,17-40-9 16,3-36 18-16,-3 16-57 0,20 79-118 15,37-96 121-15</inkml:trace>
  <inkml:trace contextRef="#ctx0" brushRef="#br0" timeOffset="425.16">20068 9032 101 0,'0'0'0'0,"0"0"51"0,0-17-44 16,0-2-5-16,0 19-1 0,0-20 1 0,0 1 18 0,0 0 2 0,20 19-11 16,-20-20 9-16,0 3-11 0,0 17 9 0,17-19-10 0,-17 19 11 15,0 0 1-15,0 0-12 0,20 0 12 0,-20 0-9 16,0 36 4-16,0 3 1 0,0 75 15 16,0-76-28-16,0 0 1 0,-37 75 2 0,17 2 0 15,-17-58-5-15,20 0 1 0,-23-19-2 0,20 18 0 0,-57 79 2 0,57-77-2 16,-14-2 0-16,-26 39-4 0,46-56 0 0,-9-1-2 0,-51 56-40 15,34-56-9-15,20-20 21 0,20-18-5 0,-37 21-46 16,-20-21-6-16,37 0 75 0,3-21-1 0,17 3-22 0</inkml:trace>
  <inkml:trace contextRef="#ctx0" brushRef="#br0" timeOffset="672.35">19612 9432 51 0,'0'0'21'0,"0"0"-6"0,0 0-10 0,0 0 4 16,0 0 8-16,0 0 16 0,0 0-13 0,0 0-1 0,0 21 14 15,0-21-8-15,0 18-3 0,0 0-13 0,0 2 13 16,0 18-11-16,-20-38 1 0,20 94 14 0,-14-37-13 16,-29 21-3-16,6-2-3 0,0 19-1 0,-3-2-1 15,-17 3 2-15,37-57-4 0,3-2-2 0,17 2 0 0,-57 36-1 16,57-37 1-16,-37 0 1 0,20 20 1 0,-6-40 0 0,6 21 1 0,-3-22-3 16,20-17 2-16,0 20 2 0,0-20-2 15,0 0 3-15,0 0-5 0,0-20 2 0,20 20-1 0,-3-17 1 0,6-2-1 16,-6 19-2-16,0-20 0 0,40-17-1 0,0-2 3 0,0 1-1 0,-17 20-3 15,14-21-4-15,-14 21-5 0,37-20-63 0,-40 18 33 16,-20 20-9-16,46-38-59 0,-49-1 63 0,26 21 11 0,-20 0-38 16</inkml:trace>
  <inkml:trace contextRef="#ctx0" brushRef="#br0" timeOffset="1348.46">20525 8236 154 0,'0'0'0'0,"0"0"70"0,0 0-68 0,0 0 2 0,-20 17 1 0,20 3 15 16,0-3-6-16,0 24 12 0,0-22-14 0,0-2-1 0,0 4 0 15,0 15-2-15,-20-16 0 0,20 55 7 0,0-35-10 0,0 34 1 0,-18-54-3 16,18 57-1-16,0-40-2 0,0-17 0 0,-17 37 4 0,17-40-3 16,0 23 3-16,0-23 2 0,0 3-1 0,0-20 2 0,0 0 8 0,0 0-10 15,0 0 4-15,0-37-1 0,17 37-5 0,-17-57 3 16,0 38-2-16,18-2-1 0,2-53 4 0,-20 55-7 0,20-19 1 0,2-39 1 16,-7 57 0-16,-15-18-2 0,39-18 3 0,-19 18-3 0,-20 18 1 15,18-16 0-15,19-2 6 0,3-22 3 0,-40 60-7 0,17-17 0 0,3-3 3 16,0 20-6-16,-20-17 2 0,17 17-1 0,5-19 2 0,-22 19-4 0,18 0 2 15,-1 0 1-15,-17 0-1 0,0 0 1 0,40 0 3 0,-40 0-3 0,0 0-1 16,17 0 1-16,3 19-1 0,-3-19-1 0,-17 0 0 0,0 0 2 0,20 0-2 16,-20 17 2-16,22-17-3 0,-22 0 1 0,0 0-1 0,0 0 5 15,0 0-4-15,18 0-1 0,-18 0 0 0,0 0 1 16,0 0 2-16,0 0-1 0,0 0-2 0,0 0 0 0,0 20 2 16,0-20-3-16,0 0 0 0,0 17 1 0,0-17 1 0,-18 0 0 15,18 20 0-15,0 1-2 0,-22-21 1 0,22 19-1 0,-20-2 3 0,3 4-3 16,-3-4 0-16,20-17 2 0,-17 19 0 0,17-19-1 0,-40 20 1 15,40-3-1-15,-17-17 0 0,-1 21-1 16,-4-21 1-16,5 20 1 0,-3-20-1 0,-17 17 0 16,37-17-1-16,-20 0 2 0,20 0-1 0,-40 19 4 15,40 2-6 1,0-21 1-16,0 0 3 0,0 17-2 0,0-17 1 0,0 0-1 16,0 0 0-16,0 20 0 0,0-20 0 0,0 0 0 0,0 19-2 0,20-1 2 15,-20-18 1-15,20 20-1 0,-20 0 0 16,20 18-1-16,-20-19 2 0,17-19 0 0,-17 37 0 0,20-37-1 15,0 20 1-15,-3 18-1 0,5-19 0 0,-4-2 1 16,19 23-4-16,-37-23 3 0,20-17-4 0,-3 20-12 16,3-1-12-16,-3-19-10 0,25 19-114 15,-42-19 65-15,18 0-14 0,-18 0 53 16,17-19 11-16,3 19-6 0,0 0-9 0</inkml:trace>
  <inkml:trace contextRef="#ctx0" brushRef="#br0" timeOffset="1780.23">21437 8236 85 0,'0'0'28'0,"0"0"-15"0,0-19-6 16,0 19 2-16,0 0 4 0,0 0 3 0,0 0 2 0,0 0 2 0,0 0 18 0,0-21-21 15,0 21-3-15,0 0 7 0,0 0-4 0,0 0-9 0,0 0 0 0,0 0 1 16,0 0-1-16,0 0 9 0,0 0-9 0,0 0 9 0,0 40-5 15,0-40-6-15,-17 37 0 0,17-20 7 0,0 24-7 0,0-5 6 16,-20 2-7-16,20 1-1 0,-20 36 2 0,0-35-3 0,6 16 2 16,14-18-4-16,-23 39 1 0,3-3 2 0,0-17-3 15,20 0-1-15,-17-57 0 0,17 20 1 0,0-20 0 0,0 19 1 0,0-19 3 16,0 19 1-16,0-19 3 0,0 0-6 0,0 0-1 16,0-19 0-16,0 19 1 0,17 0 0 0,-17-19 0 0,40-1-2 0,-40 3-1 0,37 17 2 15,-17-19-1-15,-20 19 0 0,40-21-2 0,-6 21 1 0,-34-17-2 0,40 17-3 16,-3 0-14-16,-17-19-19 0,0 19 12 0,-3 0-49 0,23 0 29 15,-23 0-64-15,-17-21 57 0,20 21 10 0,-20 0 10 0,0 0-38 16</inkml:trace>
  <inkml:trace contextRef="#ctx0" brushRef="#br0" timeOffset="1951.27">21645 8138 213 0,'0'0'0'0,"0"0"85"15,0 0-80-15,0 0-3 0,-17 0 2 0,17 0 1 16,0 0 7-16,-17 21 9 0,17-21-11 0,0 0-4 15,0 20-5-15,17-20 2 0,0 0-1 0,-17 17-2 16,20-17 1-16,0 0 0 0,-20 0-2 0,0 0-1 0,17 21-6 0,3-21-21 16,-3 0-34-16,-17 0-26 0,20 0 44 0,-20 19-18 15,0-19-8-15</inkml:trace>
  <inkml:trace contextRef="#ctx0" brushRef="#br0" timeOffset="2098.36">21611 8310 96 0,'0'21'62'0,"-23"-21"-44"0,6 0 5 0,-3 19 0 16,0-2-9-16,3-17 17 0,-3 21-17 0,0-4 7 0,0-17-13 15,3 19 6-15,17 1-8 0,-37 18 7 0,37-38-10 16,-20 20 4-16,20-3-4 0,0-17-1 0,0 19 2 0,0 2-2 0,0-21 0 16,0 17-1-16,0 3 0 0,20-1 0 0,0-1-1 0,-3 2-5 15,0 0-7-15,3-20-25 0,0 17 7 16,17-17-49-16,-17 21-2 0,17-21 5 0,-14 0 27 16</inkml:trace>
  <inkml:trace contextRef="#ctx0" brushRef="#br0" timeOffset="2537.48">22121 8350 96 0,'0'0'45'0,"0"0"-17"0,0 0 5 0,-20 0-21 0,20 17 1 0,0-17 15 0,0 0-14 15,0 0 13-15,0 0-16 0,-20 21 8 0,20-4-11 16,0 2 7-16,0 1-9 0,0 18 6 0,0-18-7 0,-17-3 1 16,17 40 3-16,0 0-3 0,0-17-3 0,0-2 0 0,-17-2-1 0,17 42 0 15,-20-42-1-15,20 41 1 0,-20-39-1 0,0 18 3 0,20 1-4 16,-14-16-9-16,14-24 0 0,0 3-21 0,0-20 9 15,-23 18-4-15,23-18-57 0,0 0 33 0,0-55-17 16,0 14 44-16,23-33 7 0,-23-23 6 16,14 40 7-16,26-74 2 0,-3-80 15 15,-20 174-2-15,-17-1 4 0,20 18 2 0,0-37 13 0,-20 40-20 0,23-2-2 16,-9-2 0-16,-14 21 0 0,20-37-2 0,20 17 6 0,-40 3-8 0,34-2 1 0,6-2 25 16,-3 4-15-16,-37 17 2 0,20-20 19 0,17 20-23 15,-37 0 5-15,40 0-8 0,-40 0-7 0,17 20 9 16,-17-3-9-16,0 4-1 0,0-2-1 0,0-19 0 0,0 37 2 0,0 0-3 0,-17-16-1 15,0 36 2-15,17-40-2 0,-23 2 0 0,6 39 1 0,17-38-1 16,-20-3 0-16,0 23 1 0,3-3 1 0,-3-37-1 0,20 19-2 16,-20-1 1-16,0 2 0 0,20-20-1 0,-17 20 1 0,17-20 0 15,-17 0-1-15,17 0 0 0,0 17 1 0,0-17 0 0,0 0-1 0,0 0 1 16,0 0-1-16,0 0 0 0,0 21 0 0,34-2 1 16,43 76 1-1,-77-59-5-15,20-36 0 0,17 77-21 16,-37-58 14-16,40 77-170 15,-23-96 132-15,40 77-150 16</inkml:trace>
  <inkml:trace contextRef="#ctx0" brushRef="#br0" timeOffset="2859.12">23050 8559 166 0,'-34'0'103'0,"34"0"-69"0,-20-21-7 0,-20 21-1 0,40 0-19 0,-37 0 1 0,17 0 9 0,20 0-8 0,-37 0 19 16,20 21-21-16,17-4 6 0,-40 40-2 0,20-17-6 0,6 17 1 16,14-40-4-16,-23 40-3 0,3 21 0 15,20-42 1-15,0-16 1 0,0 18 6 0,0-18-4 0,0-1 0 0,0 19-1 16,20-20-2-16,-20-18 0 0,23 18 0 0,-23-18 1 0,14 0-1 15,6 0-2-15,0-36-4 0,-20 15 7 16,20 4 0-16,-3-22 2 0,-17 1-1 0,17 18-2 0,3-54 2 16,-20 34-1-16,20 23-1 0,-20-40-5 0,0 38-1 15,0-19-30-15,0 38 20 0,0 0-3 0,0-20-28 16,0 20 19-16,0 0-2 0,-20 0-37 0,20 0-10 0,-20 0 42 16,20 20-13-16,-17-3-24 0</inkml:trace>
  <inkml:trace contextRef="#ctx0" brushRef="#br0" timeOffset="3267.23">22218 8217 82 0,'0'0'14'0,"0"0"-11"0,0 0 0 0,0 0 1 0,0 0 11 0,0 0-3 0,17 0 20 0,-17 0 2 0,0 0-11 16,0 0-14-16,0 0-2 0,17 0 10 0,-17 0-8 0,0 19 12 15,0-2-10-15,0-17 2 0,0 37 13 0,0-17 0 0,0 20-1 16,0-23-14-16,0 21 10 0,-17 1-4 0,17-1-8 16,-17 39 8-16,17-40-8 0,-40 57 2 0,6 20 0 0,-29 114 18 15,29-113-19-15,-6 19-9 0,40-77 1 16,-77 132-1-16,40-75-1 0,17 21 0 0,3-79-1 16,-3 1-2-16,-17 114-38 0,-3-113 4 15,40-40 15-15,-20 21-38 0,3-21-18 0,-3 1-12 0,20-19 47 16,0 0-26-16,0 0 34 0,0-37-21 0</inkml:trace>
  <inkml:trace contextRef="#ctx0" brushRef="#br0" timeOffset="3510.19">22312 8405 61 0,'0'0'0'0,"0"-17"35"0,37-21-9 16,-17-2 2-16,20 3 1 0,-40 37-14 16,34-56 29-16,-14 56-10 0,-20 0-16 0,20 0-1 15,-20 0-3-15,17 0 11 0,-17 0-14 0,0 19 1 0,20-2 0 0,-20 20 11 0,0 4-13 16,0 16 9-16,-20-21-10 0,20 22-1 0,-17-21 0 0,-3 40 3 0,-17 17-2 15,-3-17-1-15,23-19-5 0,-3-22 0 0,-37 60 3 16,37-57 1-16,0-3 0 0,-34 41 7 0,-23-1-9 0,57-37-1 16,-17-21-1-16,-20 40 0 0,23-20-2 0,11-19 1 0,-17-1-1 15,23-18 0-15,17 0-1 0,-37 20-6 0,17-20-9 0,0 0-7 16,20-20-5-16,0 20 14 0,0-18 0 0,0-21-14 0,20 39 14 16,0-37-15-16,-20-2 15 0,37 21-17 0,0-2 15 0,6 1-21 0,-29-19 13 15,46 21-37-15,-6-24-6 0,-34 41 37 0,57-18-8 16,-40 18 25-16,0 0-1 0,-17-18-35 0</inkml:trace>
  <inkml:trace contextRef="#ctx0" brushRef="#br0" timeOffset="3830.45">22976 8711 138 0,'-20'0'29'0,"20"0"-2"0,0 0-20 16,-14-38 77-16,14 38-64 0,-23 0 13 15,3 0-22-15,20-20-1 0,0 20-2 0,-20 0-1 0,20 0-1 0,-34 0 7 16,34 0-8-16,-20 20 1 0,0-20 0 0,0 17 6 0,6 4-4 0,14-21-2 15,-43 36 7-15,43 4-9 0,-20-23-1 0,3 40 6 0,-20 20 3 16,-3-19 3-16,40-22-10 0,0 3-3 0,-17-1 1 0,17 57 3 16,0-75-4-16,-17 16-1 0,17 4 3 0,17-2-3 0,-17-19 3 0,0-1-3 15,0-18-1-15,17 0 2 0,3 20 3 0,-20-20-1 0,0 0 0 16,20-20-1-16,-20 2-1 0,17 18-1 0,20-57 3 0,-37 38 0 16,40-38-4-16,-17 0-2 0,11-57-2 0,-14 57 7 0,0-1 0 0,-3 2-1 15,0-59 2-15,3 59-3 0,-20 18 1 0,0 18-2 16,-20 20 2-16,20-20-4 0,0 20 2 0,0 0-4 0,-17 0 3 15,-20 40-24 1,17-2 10-16,20-19 4 0,-20-2-1 0,20 61-24 0,-14-21 12 0,-9-21-6 16,23 3-4-16,0 57-53 0,-20-60 33 0,20 42-51 0,0-3 43 0,20-36 3 15</inkml:trace>
  <inkml:trace contextRef="#ctx0" brushRef="#br0" timeOffset="4257.21">23147 8861 250 0,'0'21'87'0,"-57"150"-66"15,57-94-14-15,-74 93 6 0,74-132-10 0,-40 36 2 16,20 23-3-16,6-23-1 0,-29 24 0 16,23-25-2-16,3 5-13 15,-20-21-51 1,37-94 57-16,0-20 8 0,0-40 2 0,37-35 0 0,0-116 2 15,6 97 7-15,11 16 10 0,-17 41 6 16,-20 0-5-16,3 54-13 0,57-53 11 16,-57 55-16-16,20 18 3 0,-23 0-3 0,20-17-3 0,-17 37 5 15,17 0 10-15,0 0-2 0,-37 0-9 16,23 37 8-16,-6 3-1 0,-17-40-6 0,0 74 10 16,0-34-13-16,-17 17 3 0,-6 0-2 0,6-1 2 0,-40 19 4 15,17 23-2-15,-17 14 0 0,20-73-6 0,17-2 0 16,-17 57 1-16,-3-35-2 0,23-3 0 15,0-36-1-15,-3-1 2 0,0-2-1 0,20-17-1 0,0 0-1 16,0 0 2-16,0-17 3 0,0 17-3 0,0-19-1 16,0 19 0-16,20-20 1 0,-20 20 1 0,37-18 0 15,-20 18-1-15,3 0-1 0,0 0-1 0,0 0 2 0,-3 18 1 0,40 38-5 16,-17 2 1-16,-40-38 2 0,37 37-1 16,-17-21-5-16,-3 5-19 0,3 16-25 0,0-57 15 15,-3 37-58-15,6-19-103 0,-6 2 138 0,0-20-67 16</inkml:trace>
  <inkml:trace contextRef="#ctx0" brushRef="#br0" timeOffset="4440.68">23945 8559 320 0,'0'0'0'0,"-20"37"71"0,3 0-69 15,17 3 3-15,-20-2-3 0,20-2 2 0,-20 61 10 0,0 16 3 16,3-38-8-16,0 97 5 0,-3-116-12 0,0 41 0 15,20-59 0-15,-20 56-1 0,6-17 1 0,-9-2-9 16,6 21-31-16,17-79 15 0,-23 24-6 0,6-24-48 16,17 3 31-16,-17 0-49 0,17-20 28 0,-20 17 31 0</inkml:trace>
  <inkml:trace contextRef="#ctx0" brushRef="#br0" timeOffset="4605.43">23643 9185 155 0,'0'0'0'0,"0"-38"123"0,0 0-96 0,0 0 4 15,0-37 10-15,0 55-21 0,0-18-1 0,0 18-3 0,0 3 0 16,0-2-1-16,0-2 21 0,0-15-22 0,17 36-8 15,-17 0 7-15,17 0-6 0,6-21 3 0,-6 21-5 0,20 0 3 16,23 0 4-16,-26 0-9 0,43 0 1 0,-57 21-3 16,17-21-5-16,40 0 7 0,-57 19-1 0,17-19 3 0,0 17-5 15,21 4-12-15,-1-2-18 0,0-19-21 0,-38 0 22 0,39 17-43 16,-19-17-14-16,18 0-20 0,-17 0-24 0,-25 0 102 16,-15 0-16-16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84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3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2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9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9"/>
            <a:ext cx="11237536" cy="457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Give an example of a C program that uses type coercion.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D93B7-5D1F-4F68-8083-892499CB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Strongly-Typed vs Weakly-Typed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2043112" y="1493838"/>
            <a:ext cx="41273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Colloquial classification of a language’s type system</a:t>
            </a:r>
          </a:p>
          <a:p>
            <a:r>
              <a:rPr lang="en-US" sz="2400" dirty="0"/>
              <a:t>Degree to which type errors are allowed to happen at runtime</a:t>
            </a:r>
          </a:p>
          <a:p>
            <a:r>
              <a:rPr lang="en-US" sz="2400" dirty="0"/>
              <a:t>Continuum without precise definitions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B833-9CBD-4426-B886-C537BBE4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2590800"/>
            <a:ext cx="317629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5578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E5A9E1-EE69-4FF4-81D0-5A15448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</a:t>
            </a:r>
            <a:br>
              <a:rPr lang="en-US" sz="50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1981200" y="1493838"/>
            <a:ext cx="5367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Has a precise definition</a:t>
            </a:r>
          </a:p>
          <a:p>
            <a:pPr lvl="1"/>
            <a:r>
              <a:rPr lang="en-US"/>
              <a:t>All successful operations must be allowed by the type system</a:t>
            </a:r>
          </a:p>
          <a:p>
            <a:r>
              <a:rPr lang="en-US"/>
              <a:t>Java was explicitly designed to be type safe</a:t>
            </a:r>
          </a:p>
          <a:p>
            <a:pPr lvl="1"/>
            <a:r>
              <a:rPr lang="en-US"/>
              <a:t>A variable of some type can only be used as that type without causing an error</a:t>
            </a:r>
          </a:p>
          <a:p>
            <a:r>
              <a:rPr lang="en-US"/>
              <a:t>C is very much not type safe</a:t>
            </a:r>
          </a:p>
          <a:p>
            <a:r>
              <a:rPr lang="en-US"/>
              <a:t>C++ isn’t either but it is safer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9438-2582-4CDE-8089-8C47955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22" y="2529443"/>
            <a:ext cx="2660028" cy="19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2610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95150-7644-4E2D-BA0E-2D7484C4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 Violations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Enforcement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E767-4D2C-475B-BED8-E315AFC9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</a:t>
            </a:r>
          </a:p>
          <a:p>
            <a:pPr marL="0" indent="0">
              <a:buNone/>
            </a:pPr>
            <a:r>
              <a:rPr lang="en-US" dirty="0"/>
              <a:t>Format specifier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1);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Memory safety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a[1000000];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 * b = malloc(1);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DDB700-CD20-4352-A8DF-F2272C71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60020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C++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Unchecked casts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T1 { char a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T2 { int b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T1 * myT1 = new T1();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T2 * myT2 = new T2();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myT1 = (T1*)myT2;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E8EC0F-2EA7-4B6B-9513-71122CEF3F9D}"/>
              </a:ext>
            </a:extLst>
          </p:cNvPr>
          <p:cNvCxnSpPr/>
          <p:nvPr/>
        </p:nvCxnSpPr>
        <p:spPr>
          <a:xfrm>
            <a:off x="6248400" y="1417638"/>
            <a:ext cx="0" cy="4754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2A9A7E-6861-30F9-C773-20AF0F555E29}"/>
                  </a:ext>
                </a:extLst>
              </p14:cNvPr>
              <p14:cNvContentPartPr/>
              <p14:nvPr/>
            </p14:nvContentPartPr>
            <p14:xfrm>
              <a:off x="3351600" y="4169160"/>
              <a:ext cx="513360" cy="14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2A9A7E-6861-30F9-C773-20AF0F555E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240" y="4159800"/>
                <a:ext cx="5320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400854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Research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5" y="1699469"/>
            <a:ext cx="6056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huge topic in and of itself</a:t>
            </a:r>
          </a:p>
          <a:p>
            <a:r>
              <a:rPr lang="en-US" dirty="0"/>
              <a:t>Some CS </a:t>
            </a:r>
            <a:r>
              <a:rPr lang="en-US" dirty="0" err="1"/>
              <a:t>Deparments</a:t>
            </a:r>
            <a:r>
              <a:rPr lang="en-US" dirty="0"/>
              <a:t> have a “PLT” focus: “Programming Languages and Types”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FAFCD-8B8C-48E8-BB5C-211DB431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30" y="1398638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8A9E9E2E-BA51-35BF-52E6-B2E2F286D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9366"/>
      </p:ext>
    </p:extLst>
  </p:cSld>
  <p:clrMapOvr>
    <a:masterClrMapping/>
  </p:clrMapOvr>
</p:sld>
</file>

<file path=ppt/slides/slide1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Refinement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31" y="1699469"/>
            <a:ext cx="8377563" cy="4351338"/>
          </a:xfrm>
        </p:spPr>
        <p:txBody>
          <a:bodyPr>
            <a:normAutofit/>
          </a:bodyPr>
          <a:lstStyle/>
          <a:p>
            <a:r>
              <a:rPr lang="en-US" dirty="0"/>
              <a:t>A type enhanced with a predicate which must hold for any element of that type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imagine enhancing a type system with annotations for all kinds of properties</a:t>
            </a:r>
          </a:p>
          <a:p>
            <a:pPr lvl="1"/>
            <a:r>
              <a:rPr lang="en-US" dirty="0"/>
              <a:t>Single-use variable</a:t>
            </a:r>
          </a:p>
          <a:p>
            <a:pPr lvl="1"/>
            <a:r>
              <a:rPr lang="en-US" dirty="0"/>
              <a:t>High security/low security (non-interference)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/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{"/>
                          <m:endChr m:val="}"/>
                          <m:ctrlP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%2=0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31804627-3277-6025-023B-52BB3C8D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r>
              <a:rPr lang="en-US" dirty="0"/>
              <a:t>A huge topic in and of itself</a:t>
            </a:r>
          </a:p>
          <a:p>
            <a:pPr lvl="1"/>
            <a:r>
              <a:rPr lang="en-US" dirty="0"/>
              <a:t>Some CS Departments have a “PLT” focus: “Programming Languages and Types”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4D53-3BA9-42CA-982C-0A7101B7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DDD1-ABD0-49E8-8BA7-32F152DB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15" y="1371601"/>
            <a:ext cx="6438900" cy="2333625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7D8A8-2529-4105-BF9D-3705AF7C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18" y="2074409"/>
            <a:ext cx="7477125" cy="4429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4C1ACA-C79F-4CBD-8DBC-632AEF6CA249}"/>
              </a:ext>
            </a:extLst>
          </p:cNvPr>
          <p:cNvGrpSpPr/>
          <p:nvPr/>
        </p:nvGrpSpPr>
        <p:grpSpPr>
          <a:xfrm>
            <a:off x="2706929" y="1219201"/>
            <a:ext cx="6318941" cy="4839327"/>
            <a:chOff x="1182928" y="1219200"/>
            <a:chExt cx="6318941" cy="48393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9B2D6F-D82A-4082-8F0E-8FAE5DBD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59" y="1611603"/>
              <a:ext cx="4471819" cy="42189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2EEBF-3395-460B-90F7-A99D8B48E2A3}"/>
                </a:ext>
              </a:extLst>
            </p:cNvPr>
            <p:cNvSpPr txBox="1"/>
            <p:nvPr/>
          </p:nvSpPr>
          <p:spPr>
            <a:xfrm>
              <a:off x="1182928" y="4466272"/>
              <a:ext cx="12554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2EEA9-468F-4A2C-AC12-CE8D3B6CE441}"/>
                </a:ext>
              </a:extLst>
            </p:cNvPr>
            <p:cNvSpPr txBox="1"/>
            <p:nvPr/>
          </p:nvSpPr>
          <p:spPr>
            <a:xfrm>
              <a:off x="6781800" y="1219200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F81CA-219C-49DE-B1D9-A373955617BC}"/>
                </a:ext>
              </a:extLst>
            </p:cNvPr>
            <p:cNvSpPr txBox="1"/>
            <p:nvPr/>
          </p:nvSpPr>
          <p:spPr>
            <a:xfrm>
              <a:off x="6193165" y="4581199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74E2D98-DA74-46D4-893B-8C7A3FD68311}"/>
              </a:ext>
            </a:extLst>
          </p:cNvPr>
          <p:cNvSpPr txBox="1">
            <a:spLocks/>
          </p:cNvSpPr>
          <p:nvPr/>
        </p:nvSpPr>
        <p:spPr>
          <a:xfrm>
            <a:off x="2152650" y="8043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1297F26F-ACBF-B1B1-B428-2EF8BB3B1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215505-A7A6-4A3E-8FDD-74AB6E52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Piggybacking on Type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81345" cy="4351338"/>
          </a:xfrm>
        </p:spPr>
        <p:txBody>
          <a:bodyPr>
            <a:normAutofit/>
          </a:bodyPr>
          <a:lstStyle/>
          <a:p>
            <a:r>
              <a:rPr lang="en-US" dirty="0"/>
              <a:t>Type checking is a good place to get extra programmer hints:</a:t>
            </a:r>
          </a:p>
          <a:p>
            <a:pPr lvl="1">
              <a:buFontTx/>
              <a:buChar char="-"/>
            </a:pPr>
            <a:r>
              <a:rPr lang="en-US" dirty="0"/>
              <a:t>Programmers are already familiar with typing logic</a:t>
            </a:r>
          </a:p>
          <a:p>
            <a:pPr lvl="1">
              <a:buFontTx/>
              <a:buChar char="-"/>
            </a:pPr>
            <a:r>
              <a:rPr lang="en-US" dirty="0"/>
              <a:t>The analysis is already well-formulated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43924-6A81-40B0-A1FE-1D014DF1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81200"/>
            <a:ext cx="3048000" cy="3048000"/>
          </a:xfrm>
          <a:prstGeom prst="rect">
            <a:avLst/>
          </a:prstGeom>
        </p:spPr>
      </p:pic>
      <p:pic>
        <p:nvPicPr>
          <p:cNvPr id="7" name="Picture 6" descr="Image result for detour">
            <a:extLst>
              <a:ext uri="{FF2B5EF4-FFF2-40B4-BE49-F238E27FC236}">
                <a16:creationId xmlns:a16="http://schemas.microsoft.com/office/drawing/2014/main" id="{D1B8951E-E377-495F-961B-2994DB0EB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542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572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7829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Reasons for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Generate appropriate code for operations</a:t>
            </a:r>
          </a:p>
          <a:p>
            <a:pPr marL="0" indent="0">
              <a:buNone/>
            </a:pPr>
            <a:r>
              <a:rPr lang="en-US" dirty="0"/>
              <a:t>A + B</a:t>
            </a:r>
          </a:p>
          <a:p>
            <a:pPr lvl="1"/>
            <a:r>
              <a:rPr lang="en-US" dirty="0"/>
              <a:t>String concatenation? Integer addition? Floating-point addition</a:t>
            </a:r>
          </a:p>
          <a:p>
            <a:pPr marL="0" indent="0">
              <a:buNone/>
            </a:pPr>
            <a:r>
              <a:rPr lang="en-US" b="1" dirty="0"/>
              <a:t>Catch runtime errors / security </a:t>
            </a:r>
          </a:p>
          <a:p>
            <a:pPr lvl="1"/>
            <a:r>
              <a:rPr lang="en-US" dirty="0"/>
              <a:t>Make sure operations are sensible </a:t>
            </a:r>
          </a:p>
          <a:p>
            <a:pPr lvl="1"/>
            <a:r>
              <a:rPr lang="en-US" dirty="0"/>
              <a:t>Augment type system with addition checks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E9D4A9-98BB-0433-45D9-F772B5B0876C}"/>
                  </a:ext>
                </a:extLst>
              </p14:cNvPr>
              <p14:cNvContentPartPr/>
              <p14:nvPr/>
            </p14:nvContentPartPr>
            <p14:xfrm>
              <a:off x="1292760" y="2095560"/>
              <a:ext cx="1498680" cy="92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E9D4A9-98BB-0433-45D9-F772B5B08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3400" y="2086200"/>
                <a:ext cx="151740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108551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98ECA-84E8-D443-AAA6-BC713AFC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P3 deadline tonight</a:t>
            </a:r>
          </a:p>
          <a:p>
            <a:r>
              <a:rPr lang="en-US" dirty="0"/>
              <a:t>P4 released “Saturday morning”, i.e. Tonight @ 11:59 PM + 1 minute</a:t>
            </a:r>
          </a:p>
        </p:txBody>
      </p:sp>
    </p:spTree>
    <p:extLst>
      <p:ext uri="{BB962C8B-B14F-4D97-AF65-F5344CB8AC3E}">
        <p14:creationId xmlns:p14="http://schemas.microsoft.com/office/powerpoint/2010/main" val="2372568507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In Action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5283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Assigning types to expressions</a:t>
            </a:r>
          </a:p>
          <a:p>
            <a:r>
              <a:rPr lang="en-US" dirty="0"/>
              <a:t>Flavors:</a:t>
            </a:r>
          </a:p>
          <a:p>
            <a:pPr lvl="1"/>
            <a:r>
              <a:rPr lang="en-US" dirty="0"/>
              <a:t>Type synthesis – get type of an AST node from it’s children</a:t>
            </a:r>
          </a:p>
          <a:p>
            <a:pPr lvl="1"/>
            <a:r>
              <a:rPr lang="en-US" dirty="0"/>
              <a:t>Type inference – get type of an AST node from it’s use context</a:t>
            </a:r>
          </a:p>
          <a:p>
            <a:pPr marL="0" indent="0">
              <a:buNone/>
            </a:pPr>
            <a:r>
              <a:rPr lang="en-US" b="1" dirty="0"/>
              <a:t>Type Checking</a:t>
            </a:r>
          </a:p>
          <a:p>
            <a:r>
              <a:rPr lang="en-US" dirty="0"/>
              <a:t>Ensure that type of a construct is allowed by the type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6A4F8-FB52-4565-90D2-EB3D9C4B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79" y="254180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8591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38" y="2886261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Our Type Checker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1CD11B-FF5D-4A9E-B34C-E5DF4782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Structurally similar to </a:t>
            </a:r>
            <a:r>
              <a:rPr lang="en-US" b="1" dirty="0" err="1"/>
              <a:t>nameAnalysis</a:t>
            </a:r>
            <a:endParaRPr lang="en-US" b="1" dirty="0"/>
          </a:p>
          <a:p>
            <a:r>
              <a:rPr lang="en-US" dirty="0"/>
              <a:t>Historically, intermingled with </a:t>
            </a:r>
            <a:r>
              <a:rPr lang="en-US" dirty="0" err="1"/>
              <a:t>nameAnalysis</a:t>
            </a:r>
            <a:endParaRPr lang="en-US" dirty="0"/>
          </a:p>
          <a:p>
            <a:r>
              <a:rPr lang="en-US" dirty="0"/>
              <a:t>Done as part of AST attribute “decoration” </a:t>
            </a:r>
          </a:p>
          <a:p>
            <a:pPr marL="0" indent="0">
              <a:buNone/>
            </a:pPr>
            <a:r>
              <a:rPr lang="en-US" b="1" dirty="0"/>
              <a:t>Add a </a:t>
            </a:r>
            <a:r>
              <a:rPr lang="en-US" b="1" dirty="0" err="1"/>
              <a:t>typeCheck</a:t>
            </a:r>
            <a:r>
              <a:rPr lang="en-US" b="1" dirty="0"/>
              <a:t> method to AST nodes</a:t>
            </a:r>
          </a:p>
          <a:p>
            <a:r>
              <a:rPr lang="en-US" dirty="0"/>
              <a:t>Recursively walk the AST checking subtypes</a:t>
            </a:r>
          </a:p>
          <a:p>
            <a:pPr lvl="1"/>
            <a:r>
              <a:rPr lang="en-US" dirty="0"/>
              <a:t>“Inside out” analysis</a:t>
            </a:r>
          </a:p>
          <a:p>
            <a:pPr lvl="1"/>
            <a:r>
              <a:rPr lang="en-US" dirty="0"/>
              <a:t>Attach types to nodes</a:t>
            </a:r>
          </a:p>
          <a:p>
            <a:pPr lvl="1"/>
            <a:r>
              <a:rPr lang="en-US" dirty="0"/>
              <a:t>Propagate an error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2F52E06-D4B2-4D5B-8A59-485BB5CA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 Operators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Get the type of the LHS </a:t>
            </a:r>
          </a:p>
          <a:p>
            <a:r>
              <a:rPr lang="en-US" dirty="0"/>
              <a:t>Get the type of the RHS</a:t>
            </a:r>
          </a:p>
          <a:p>
            <a:r>
              <a:rPr lang="en-US" dirty="0"/>
              <a:t>Check that the types are compatible for the operator</a:t>
            </a:r>
          </a:p>
          <a:p>
            <a:r>
              <a:rPr lang="en-US" dirty="0"/>
              <a:t>Set the </a:t>
            </a:r>
            <a:r>
              <a:rPr lang="en-US" i="1" dirty="0"/>
              <a:t>kind </a:t>
            </a:r>
            <a:r>
              <a:rPr lang="en-US" dirty="0"/>
              <a:t>of the node be a value</a:t>
            </a:r>
          </a:p>
          <a:p>
            <a:r>
              <a:rPr lang="en-US" dirty="0"/>
              <a:t>Set the </a:t>
            </a:r>
            <a:r>
              <a:rPr lang="en-US" i="1" dirty="0"/>
              <a:t>type </a:t>
            </a:r>
            <a:r>
              <a:rPr lang="en-US" dirty="0"/>
              <a:t>of the node to be the type of the operation’s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9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5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5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2557" y="2301697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9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  <p:bldP spid="16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B38A243-7785-4FAE-BA33-4CCB11C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Literals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Cannot be wrong</a:t>
            </a:r>
          </a:p>
          <a:p>
            <a:pPr lvl="1"/>
            <a:r>
              <a:rPr lang="en-US" dirty="0"/>
              <a:t>Just pass the type of the literal up the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058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2221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Look up the type of the declaration</a:t>
            </a:r>
          </a:p>
          <a:p>
            <a:pPr lvl="1"/>
            <a:r>
              <a:rPr lang="en-US" dirty="0"/>
              <a:t>There should be a symbol “linked” to the node</a:t>
            </a:r>
          </a:p>
          <a:p>
            <a:r>
              <a:rPr lang="en-US" dirty="0"/>
              <a:t>Pass symbol type 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0684" y="3043923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57892" y="3616541"/>
            <a:ext cx="742950" cy="63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8924" y="3634043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29384" y="2422655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01798" y="2575055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2503" y="4186923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</p:spTree>
    <p:extLst>
      <p:ext uri="{BB962C8B-B14F-4D97-AF65-F5344CB8AC3E}">
        <p14:creationId xmlns:p14="http://schemas.microsoft.com/office/powerpoint/2010/main" val="453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6" grpId="0" animBg="1"/>
    </p:bldLst>
  </p:timing>
</p:sld>
</file>

<file path=ppt/slides/slide2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Function 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920" y="1600201"/>
            <a:ext cx="4816259" cy="4525963"/>
          </a:xfrm>
        </p:spPr>
        <p:txBody>
          <a:bodyPr>
            <a:normAutofit/>
          </a:bodyPr>
          <a:lstStyle/>
          <a:p>
            <a:r>
              <a:rPr lang="en-US" dirty="0"/>
              <a:t>Get type of each actual</a:t>
            </a:r>
          </a:p>
          <a:p>
            <a:r>
              <a:rPr lang="en-US" dirty="0"/>
              <a:t>Match against formals of the called function’s symbol</a:t>
            </a:r>
          </a:p>
          <a:p>
            <a:r>
              <a:rPr lang="en-US" dirty="0"/>
              <a:t>Propagate return type to parent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54926B-5901-4663-B79C-428F3E34E5D8}"/>
              </a:ext>
            </a:extLst>
          </p:cNvPr>
          <p:cNvSpPr/>
          <p:nvPr/>
        </p:nvSpPr>
        <p:spPr>
          <a:xfrm>
            <a:off x="7461862" y="2135931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FnCallNode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1B738A-7F2B-42C6-8139-6308F779A9AF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8490562" y="3278931"/>
            <a:ext cx="122441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7D172A-3218-4E30-A8EE-A3BDC14D8E98}"/>
              </a:ext>
            </a:extLst>
          </p:cNvPr>
          <p:cNvSpPr txBox="1"/>
          <p:nvPr/>
        </p:nvSpPr>
        <p:spPr>
          <a:xfrm>
            <a:off x="7001841" y="3525066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myID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7CEF4-47A0-4DD7-8423-6D1068CB33F2}"/>
              </a:ext>
            </a:extLst>
          </p:cNvPr>
          <p:cNvSpPr txBox="1"/>
          <p:nvPr/>
        </p:nvSpPr>
        <p:spPr>
          <a:xfrm>
            <a:off x="9506111" y="499239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68C2D-3FB8-41BD-8DE8-DE68B994082A}"/>
              </a:ext>
            </a:extLst>
          </p:cNvPr>
          <p:cNvCxnSpPr>
            <a:cxnSpLocks/>
            <a:stCxn id="5" idx="1"/>
            <a:endCxn id="24" idx="0"/>
          </p:cNvCxnSpPr>
          <p:nvPr/>
        </p:nvCxnSpPr>
        <p:spPr>
          <a:xfrm flipH="1">
            <a:off x="5055638" y="4333950"/>
            <a:ext cx="1187329" cy="739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1217A4-70C5-4F43-B856-C3EC3B2399BA}"/>
              </a:ext>
            </a:extLst>
          </p:cNvPr>
          <p:cNvSpPr txBox="1"/>
          <p:nvPr/>
        </p:nvSpPr>
        <p:spPr>
          <a:xfrm>
            <a:off x="4576139" y="4204879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/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Kind: </a:t>
                </a:r>
                <a:r>
                  <a:rPr lang="en-US" dirty="0" err="1"/>
                  <a:t>Func</a:t>
                </a:r>
                <a:endParaRPr lang="en-US" dirty="0"/>
              </a:p>
              <a:p>
                <a:r>
                  <a:rPr lang="en-US" dirty="0"/>
                  <a:t>Type: </a:t>
                </a:r>
                <a:r>
                  <a:rPr lang="en-US" dirty="0" err="1"/>
                  <a:t>int,int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  <a:p>
                <a:r>
                  <a:rPr lang="en-US" dirty="0"/>
                  <a:t>Name: “</a:t>
                </a:r>
                <a:r>
                  <a:rPr lang="en-US" dirty="0" err="1"/>
                  <a:t>greaterThan</a:t>
                </a:r>
                <a:r>
                  <a:rPr lang="en-US" dirty="0"/>
                  <a:t>”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  <a:blipFill>
                <a:blip r:embed="rId2"/>
                <a:stretch>
                  <a:fillRect t="-476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12ED86-F36D-4458-B8EA-A0392920D5A5}"/>
              </a:ext>
            </a:extLst>
          </p:cNvPr>
          <p:cNvSpPr/>
          <p:nvPr/>
        </p:nvSpPr>
        <p:spPr>
          <a:xfrm>
            <a:off x="8982860" y="4140533"/>
            <a:ext cx="14642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ActualsList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328590-116F-4120-8242-A262E39E8582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8817180" y="4509866"/>
            <a:ext cx="897798" cy="88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17B1F7-F5B9-4D42-956C-0B073BBDEC8A}"/>
              </a:ext>
            </a:extLst>
          </p:cNvPr>
          <p:cNvSpPr txBox="1"/>
          <p:nvPr/>
        </p:nvSpPr>
        <p:spPr>
          <a:xfrm>
            <a:off x="8337681" y="4921413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8AD2-CF80-4267-A3D3-B43B5A24081C}"/>
              </a:ext>
            </a:extLst>
          </p:cNvPr>
          <p:cNvSpPr txBox="1"/>
          <p:nvPr/>
        </p:nvSpPr>
        <p:spPr>
          <a:xfrm>
            <a:off x="8870968" y="46095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[0]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FBB647-CE38-4306-81B3-FCE74C78EDBA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9714978" y="4509866"/>
            <a:ext cx="967786" cy="87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8860DC-52FA-46B8-B49E-B8A462B21A2F}"/>
              </a:ext>
            </a:extLst>
          </p:cNvPr>
          <p:cNvSpPr txBox="1"/>
          <p:nvPr/>
        </p:nvSpPr>
        <p:spPr>
          <a:xfrm>
            <a:off x="10188286" y="45990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[1]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7B6BF-A8A1-4E5F-9299-062D49EB524D}"/>
              </a:ext>
            </a:extLst>
          </p:cNvPr>
          <p:cNvSpPr txBox="1"/>
          <p:nvPr/>
        </p:nvSpPr>
        <p:spPr>
          <a:xfrm>
            <a:off x="8695216" y="164373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(bool)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F7F06B4-4740-4D89-8B5B-086D5F7AD632}"/>
              </a:ext>
            </a:extLst>
          </p:cNvPr>
          <p:cNvSpPr/>
          <p:nvPr/>
        </p:nvSpPr>
        <p:spPr>
          <a:xfrm>
            <a:off x="8266035" y="5394179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E3706B4A-5A40-4D61-AC45-89348916FA79}"/>
              </a:ext>
            </a:extLst>
          </p:cNvPr>
          <p:cNvSpPr/>
          <p:nvPr/>
        </p:nvSpPr>
        <p:spPr>
          <a:xfrm>
            <a:off x="10131619" y="5383723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59D7D-C55C-F335-9866-A6C7512EE6EB}"/>
              </a:ext>
            </a:extLst>
          </p:cNvPr>
          <p:cNvSpPr txBox="1"/>
          <p:nvPr/>
        </p:nvSpPr>
        <p:spPr>
          <a:xfrm>
            <a:off x="10186414" y="3746404"/>
            <a:ext cx="8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int,int</a:t>
            </a:r>
            <a:r>
              <a:rPr lang="en-US" dirty="0"/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25119E-0098-0B4F-2588-D689DA325C96}"/>
              </a:ext>
            </a:extLst>
          </p:cNvPr>
          <p:cNvSpPr/>
          <p:nvPr/>
        </p:nvSpPr>
        <p:spPr>
          <a:xfrm>
            <a:off x="6242967" y="4140533"/>
            <a:ext cx="1881176" cy="38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983C55-C6FD-94D5-3EAF-2C326D58F383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7183555" y="3278931"/>
            <a:ext cx="130700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B7673-F231-FDBE-32EB-8F34826CEE7B}"/>
              </a:ext>
            </a:extLst>
          </p:cNvPr>
          <p:cNvSpPr txBox="1"/>
          <p:nvPr/>
        </p:nvSpPr>
        <p:spPr>
          <a:xfrm>
            <a:off x="9245853" y="35227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args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/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 err="1"/>
                  <a:t>int,int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bool)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blipFill>
                <a:blip r:embed="rId3"/>
                <a:stretch>
                  <a:fillRect l="-3543" t="-8197" r="-31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0" grpId="0"/>
      <p:bldP spid="23" grpId="0"/>
      <p:bldP spid="24" grpId="0" animBg="1"/>
      <p:bldP spid="27" grpId="0" animBg="1"/>
      <p:bldP spid="30" grpId="0"/>
      <p:bldP spid="31" grpId="0"/>
      <p:bldP spid="36" grpId="0"/>
      <p:bldP spid="39" grpId="0"/>
      <p:bldP spid="40" grpId="0" animBg="1"/>
      <p:bldP spid="42" grpId="0" animBg="1"/>
      <p:bldP spid="2" grpId="0"/>
      <p:bldP spid="5" grpId="0" animBg="1"/>
      <p:bldP spid="26" grpId="0"/>
      <p:bldP spid="28" grpId="0"/>
    </p:bldLst>
  </p:timing>
</p:sld>
</file>

<file path=ppt/slides/slide2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1611" y="1600201"/>
            <a:ext cx="64396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Always have void type</a:t>
            </a:r>
          </a:p>
          <a:p>
            <a:r>
              <a:rPr lang="en-US" dirty="0"/>
              <a:t>Make sure to check child expression</a:t>
            </a:r>
          </a:p>
          <a:p>
            <a:r>
              <a:rPr lang="en-US" dirty="0"/>
              <a:t>No type to propagate</a:t>
            </a:r>
          </a:p>
          <a:p>
            <a:r>
              <a:rPr lang="en-US" dirty="0"/>
              <a:t>Some versions of analysis may propagate </a:t>
            </a:r>
            <a:r>
              <a:rPr lang="en-US" dirty="0" err="1"/>
              <a:t>boolean</a:t>
            </a:r>
            <a:r>
              <a:rPr lang="en-US" dirty="0"/>
              <a:t>: error / no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FDF9A70-4127-C9D1-320C-C2C4F4904525}"/>
              </a:ext>
            </a:extLst>
          </p:cNvPr>
          <p:cNvSpPr/>
          <p:nvPr/>
        </p:nvSpPr>
        <p:spPr>
          <a:xfrm>
            <a:off x="7532208" y="2015141"/>
            <a:ext cx="1408923" cy="677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OutputStmt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0AD12-09B9-B1AF-F9DB-009F07929441}"/>
              </a:ext>
            </a:extLst>
          </p:cNvPr>
          <p:cNvCxnSpPr>
            <a:cxnSpLocks/>
            <a:stCxn id="2" idx="2"/>
            <a:endCxn id="30" idx="0"/>
          </p:cNvCxnSpPr>
          <p:nvPr/>
        </p:nvCxnSpPr>
        <p:spPr>
          <a:xfrm>
            <a:off x="8236670" y="2692393"/>
            <a:ext cx="0" cy="44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3525B3FF-177B-91C6-CE44-DC58D122F307}"/>
              </a:ext>
            </a:extLst>
          </p:cNvPr>
          <p:cNvSpPr/>
          <p:nvPr/>
        </p:nvSpPr>
        <p:spPr>
          <a:xfrm>
            <a:off x="7618586" y="3139751"/>
            <a:ext cx="1236167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53324FF0-3C81-4E27-C297-91E74962CC17}"/>
              </a:ext>
            </a:extLst>
          </p:cNvPr>
          <p:cNvSpPr/>
          <p:nvPr/>
        </p:nvSpPr>
        <p:spPr>
          <a:xfrm>
            <a:off x="6959220" y="4244197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B08A3505-B743-D089-FF0C-1EDDAEC8E8AC}"/>
              </a:ext>
            </a:extLst>
          </p:cNvPr>
          <p:cNvSpPr/>
          <p:nvPr/>
        </p:nvSpPr>
        <p:spPr>
          <a:xfrm>
            <a:off x="8610600" y="4244196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B4723-F788-E980-B0BD-771033EDEAAD}"/>
              </a:ext>
            </a:extLst>
          </p:cNvPr>
          <p:cNvSpPr txBox="1"/>
          <p:nvPr/>
        </p:nvSpPr>
        <p:spPr>
          <a:xfrm>
            <a:off x="10034680" y="4507617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BA84F4-D253-6080-4783-7D270036F88F}"/>
              </a:ext>
            </a:extLst>
          </p:cNvPr>
          <p:cNvSpPr/>
          <p:nvPr/>
        </p:nvSpPr>
        <p:spPr>
          <a:xfrm>
            <a:off x="10356470" y="4914336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1071DF-C4B1-B56F-2B9B-EDFABD2F28F6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7510365" y="3529246"/>
            <a:ext cx="726305" cy="71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A20FEC-ACA4-CC39-6067-D923D95CC92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8236670" y="3529246"/>
            <a:ext cx="925075" cy="71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8194AE-8617-F795-C21E-71CB63371B0D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9712890" y="4438944"/>
            <a:ext cx="643580" cy="97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5A71BF-2FBA-176E-A760-EBE09FE4082A}"/>
              </a:ext>
            </a:extLst>
          </p:cNvPr>
          <p:cNvSpPr txBox="1"/>
          <p:nvPr/>
        </p:nvSpPr>
        <p:spPr>
          <a:xfrm>
            <a:off x="6766049" y="3802694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00E116-6BDB-433F-E4ED-53326A5D104B}"/>
              </a:ext>
            </a:extLst>
          </p:cNvPr>
          <p:cNvSpPr txBox="1"/>
          <p:nvPr/>
        </p:nvSpPr>
        <p:spPr>
          <a:xfrm>
            <a:off x="9312764" y="386318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1AF3C-F42A-4C71-B8F0-C03131BA33DF}"/>
              </a:ext>
            </a:extLst>
          </p:cNvPr>
          <p:cNvSpPr txBox="1"/>
          <p:nvPr/>
        </p:nvSpPr>
        <p:spPr>
          <a:xfrm>
            <a:off x="8737478" y="2833510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902999-A0E7-2A87-C613-856FE19F5E81}"/>
              </a:ext>
            </a:extLst>
          </p:cNvPr>
          <p:cNvSpPr txBox="1"/>
          <p:nvPr/>
        </p:nvSpPr>
        <p:spPr>
          <a:xfrm>
            <a:off x="8737478" y="1573117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(void)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4D0D04-CE49-475C-5DE9-D7EF23F957A0}"/>
                  </a:ext>
                </a:extLst>
              </p14:cNvPr>
              <p14:cNvContentPartPr/>
              <p14:nvPr/>
            </p14:nvContentPartPr>
            <p14:xfrm>
              <a:off x="2660760" y="4880880"/>
              <a:ext cx="6185880" cy="167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4D0D04-CE49-475C-5DE9-D7EF23F957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400" y="4871520"/>
                <a:ext cx="6204600" cy="16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4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AST Node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81481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 these same principles</a:t>
            </a:r>
          </a:p>
          <a:p>
            <a:r>
              <a:rPr lang="en-US" dirty="0"/>
              <a:t>Ensure that children are well-typed</a:t>
            </a:r>
          </a:p>
          <a:p>
            <a:r>
              <a:rPr lang="en-US" dirty="0"/>
              <a:t>Apply a combination rule</a:t>
            </a:r>
          </a:p>
          <a:p>
            <a:pPr lvl="1"/>
            <a:r>
              <a:rPr lang="en-US" dirty="0"/>
              <a:t>If valid: infer a type and propagate out</a:t>
            </a:r>
          </a:p>
          <a:p>
            <a:pPr lvl="1"/>
            <a:r>
              <a:rPr lang="en-US" dirty="0"/>
              <a:t>If invalid: propagate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Exercise: Draw Type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Bonus Exercise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C9D6F-9AA1-4508-9616-5E05D0131199}"/>
              </a:ext>
            </a:extLst>
          </p:cNvPr>
          <p:cNvSpPr txBox="1"/>
          <p:nvPr/>
        </p:nvSpPr>
        <p:spPr>
          <a:xfrm>
            <a:off x="6793799" y="1879220"/>
            <a:ext cx="350065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</p:txBody>
      </p:sp>
    </p:spTree>
    <p:extLst>
      <p:ext uri="{BB962C8B-B14F-4D97-AF65-F5344CB8AC3E}">
        <p14:creationId xmlns:p14="http://schemas.microsoft.com/office/powerpoint/2010/main" val="410306454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62"/>
            <a:ext cx="12192000" cy="69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Analysis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18" y="17801"/>
            <a:ext cx="923168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Operator Errors vs Operand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difference between…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true + false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 and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true ==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03386-CB5A-4FC4-A2FF-E5AF57A23AF9}"/>
              </a:ext>
            </a:extLst>
          </p:cNvPr>
          <p:cNvSpPr txBox="1"/>
          <p:nvPr/>
        </p:nvSpPr>
        <p:spPr>
          <a:xfrm>
            <a:off x="5678783" y="2091847"/>
            <a:ext cx="413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Neither operand works with the 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2A1CF-9C33-496C-82EC-5445C423129A}"/>
              </a:ext>
            </a:extLst>
          </p:cNvPr>
          <p:cNvSpPr txBox="1"/>
          <p:nvPr/>
        </p:nvSpPr>
        <p:spPr>
          <a:xfrm>
            <a:off x="4584475" y="3821504"/>
            <a:ext cx="470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These operands could work with the operator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… but they don’t work with </a:t>
            </a:r>
            <a:r>
              <a:rPr lang="en-US" b="1" i="1" u="sng" dirty="0">
                <a:solidFill>
                  <a:schemeClr val="accent2"/>
                </a:solidFill>
              </a:rPr>
              <a:t>each other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1BC9F4-5B58-6754-1CEF-6EB21150713E}"/>
              </a:ext>
            </a:extLst>
          </p:cNvPr>
          <p:cNvCxnSpPr/>
          <p:nvPr/>
        </p:nvCxnSpPr>
        <p:spPr>
          <a:xfrm>
            <a:off x="2647950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BAE630-06D3-089D-6BB6-1A709D276EC3}"/>
              </a:ext>
            </a:extLst>
          </p:cNvPr>
          <p:cNvSpPr txBox="1"/>
          <p:nvPr/>
        </p:nvSpPr>
        <p:spPr>
          <a:xfrm>
            <a:off x="2704391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CBEB-55E3-B40E-D071-D793E08148B4}"/>
              </a:ext>
            </a:extLst>
          </p:cNvPr>
          <p:cNvCxnSpPr/>
          <p:nvPr/>
        </p:nvCxnSpPr>
        <p:spPr>
          <a:xfrm>
            <a:off x="4198713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5D79B4-B576-B56D-1FBD-C4BC1ACFC365}"/>
              </a:ext>
            </a:extLst>
          </p:cNvPr>
          <p:cNvSpPr txBox="1"/>
          <p:nvPr/>
        </p:nvSpPr>
        <p:spPr>
          <a:xfrm>
            <a:off x="4255154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BC842-B90F-E767-1BB0-86B500031A86}"/>
              </a:ext>
            </a:extLst>
          </p:cNvPr>
          <p:cNvCxnSpPr>
            <a:cxnSpLocks/>
          </p:cNvCxnSpPr>
          <p:nvPr/>
        </p:nvCxnSpPr>
        <p:spPr>
          <a:xfrm>
            <a:off x="3533778" y="4432852"/>
            <a:ext cx="585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A6300-16EF-A426-2AC7-9722B0A85AC7}"/>
              </a:ext>
            </a:extLst>
          </p:cNvPr>
          <p:cNvSpPr txBox="1"/>
          <p:nvPr/>
        </p:nvSpPr>
        <p:spPr>
          <a:xfrm>
            <a:off x="3466387" y="4386261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1648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3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1259D-3DCA-B9B5-5438-FD663A820AAF}"/>
              </a:ext>
            </a:extLst>
          </p:cNvPr>
          <p:cNvSpPr txBox="1"/>
          <p:nvPr/>
        </p:nvSpPr>
        <p:spPr>
          <a:xfrm>
            <a:off x="6245469" y="338566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15C5F8-DF99-066F-D87C-5BEBFA648E06}"/>
                  </a:ext>
                </a:extLst>
              </p14:cNvPr>
              <p14:cNvContentPartPr/>
              <p14:nvPr/>
            </p14:nvContentPartPr>
            <p14:xfrm>
              <a:off x="6198480" y="2929680"/>
              <a:ext cx="2640960" cy="154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15C5F8-DF99-066F-D87C-5BEBFA648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120" y="2920320"/>
                <a:ext cx="2659680" cy="15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2" grpId="0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Wrap-Up: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Typechecking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62125-7495-C35E-ABCE-0C88DBE63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179" y="1524000"/>
            <a:ext cx="8333642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Preview: Error Reports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55DB1-0903-2305-41C0-E7AA1206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012" y="1524000"/>
            <a:ext cx="1009105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Having explorer two semantic analyses, let’s generalize</a:t>
            </a:r>
          </a:p>
          <a:p>
            <a:r>
              <a:rPr lang="en-US" dirty="0"/>
              <a:t>What’s the limit of semantic analysis, especially error checking?</a:t>
            </a:r>
          </a:p>
        </p:txBody>
      </p:sp>
    </p:spTree>
    <p:extLst>
      <p:ext uri="{BB962C8B-B14F-4D97-AF65-F5344CB8AC3E}">
        <p14:creationId xmlns:p14="http://schemas.microsoft.com/office/powerpoint/2010/main" val="3367711552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4493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D1D72E-6481-41CE-AE23-830690F7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 (optional)</a:t>
            </a:r>
          </a:p>
          <a:p>
            <a:r>
              <a:rPr lang="en-US" dirty="0"/>
              <a:t>How we communicate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6CACC5-8551-4E70-9915-4C8454236F0B}"/>
              </a:ext>
            </a:extLst>
          </p:cNvPr>
          <p:cNvSpPr/>
          <p:nvPr/>
        </p:nvSpPr>
        <p:spPr>
          <a:xfrm>
            <a:off x="3447111" y="4391580"/>
            <a:ext cx="2747301" cy="2046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type system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type systems effect semantics</a:t>
            </a:r>
          </a:p>
        </p:txBody>
      </p:sp>
    </p:spTree>
    <p:extLst>
      <p:ext uri="{BB962C8B-B14F-4D97-AF65-F5344CB8AC3E}">
        <p14:creationId xmlns:p14="http://schemas.microsoft.com/office/powerpoint/2010/main" val="2948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Enforcing Type Systems</a:t>
            </a:r>
          </a:p>
          <a:p>
            <a:r>
              <a:rPr lang="en-US" dirty="0"/>
              <a:t>Design points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Type checking</a:t>
            </a:r>
          </a:p>
          <a:p>
            <a:r>
              <a:rPr lang="en-US" dirty="0"/>
              <a:t>Type inference / 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88E159-FDA7-4550-BC5E-731F896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029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Language property: how much enforcement / checking to do?</a:t>
            </a:r>
          </a:p>
          <a:p>
            <a:r>
              <a:rPr lang="en-US" dirty="0"/>
              <a:t>Idea 1: check what you can, allow uncertainty</a:t>
            </a:r>
          </a:p>
          <a:p>
            <a:r>
              <a:rPr lang="en-US" dirty="0"/>
              <a:t>Idea 2: check what you can, disallow uncertainty completely</a:t>
            </a:r>
          </a:p>
          <a:p>
            <a:r>
              <a:rPr lang="en-US" dirty="0"/>
              <a:t>Idea 3: check what you can, force user to dispel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F053-AB36-1CD6-F874-3053C6DC10EF}"/>
              </a:ext>
            </a:extLst>
          </p:cNvPr>
          <p:cNvSpPr txBox="1"/>
          <p:nvPr/>
        </p:nvSpPr>
        <p:spPr>
          <a:xfrm>
            <a:off x="8777036" y="2136761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8DF58-A1B2-3878-FA5B-79E593C899FF}"/>
              </a:ext>
            </a:extLst>
          </p:cNvPr>
          <p:cNvSpPr txBox="1"/>
          <p:nvPr/>
        </p:nvSpPr>
        <p:spPr>
          <a:xfrm>
            <a:off x="8910460" y="3520222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Haskell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41AB5-34E0-6F77-8028-5661DEF6507B}"/>
              </a:ext>
            </a:extLst>
          </p:cNvPr>
          <p:cNvSpPr txBox="1"/>
          <p:nvPr/>
        </p:nvSpPr>
        <p:spPr>
          <a:xfrm>
            <a:off x="8265694" y="5073134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e.g. Java, Rust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A8E26B-2A59-BBE4-802E-13EECCCED1A7}"/>
              </a:ext>
            </a:extLst>
          </p:cNvPr>
          <p:cNvSpPr/>
          <p:nvPr/>
        </p:nvSpPr>
        <p:spPr>
          <a:xfrm>
            <a:off x="7249026" y="4758489"/>
            <a:ext cx="1016669" cy="499311"/>
          </a:xfrm>
          <a:custGeom>
            <a:avLst/>
            <a:gdLst>
              <a:gd name="connsiteX0" fmla="*/ 1016669 w 1016669"/>
              <a:gd name="connsiteY0" fmla="*/ 499311 h 499311"/>
              <a:gd name="connsiteX1" fmla="*/ 697832 w 1016669"/>
              <a:gd name="connsiteY1" fmla="*/ 36095 h 499311"/>
              <a:gd name="connsiteX2" fmla="*/ 397042 w 1016669"/>
              <a:gd name="connsiteY2" fmla="*/ 204537 h 499311"/>
              <a:gd name="connsiteX3" fmla="*/ 0 w 1016669"/>
              <a:gd name="connsiteY3" fmla="*/ 0 h 4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669" h="499311">
                <a:moveTo>
                  <a:pt x="1016669" y="499311"/>
                </a:moveTo>
                <a:cubicBezTo>
                  <a:pt x="908886" y="292267"/>
                  <a:pt x="801103" y="85224"/>
                  <a:pt x="697832" y="36095"/>
                </a:cubicBezTo>
                <a:cubicBezTo>
                  <a:pt x="594561" y="-13034"/>
                  <a:pt x="513347" y="210553"/>
                  <a:pt x="397042" y="204537"/>
                </a:cubicBezTo>
                <a:cubicBezTo>
                  <a:pt x="280737" y="198521"/>
                  <a:pt x="140368" y="99260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E3ED9-1F66-90BC-2974-92461E1AED98}"/>
              </a:ext>
            </a:extLst>
          </p:cNvPr>
          <p:cNvSpPr/>
          <p:nvPr/>
        </p:nvSpPr>
        <p:spPr>
          <a:xfrm>
            <a:off x="7706226" y="3218251"/>
            <a:ext cx="1227221" cy="558440"/>
          </a:xfrm>
          <a:custGeom>
            <a:avLst/>
            <a:gdLst>
              <a:gd name="connsiteX0" fmla="*/ 1227221 w 1227221"/>
              <a:gd name="connsiteY0" fmla="*/ 469428 h 558440"/>
              <a:gd name="connsiteX1" fmla="*/ 739942 w 1227221"/>
              <a:gd name="connsiteY1" fmla="*/ 196 h 558440"/>
              <a:gd name="connsiteX2" fmla="*/ 330869 w 1227221"/>
              <a:gd name="connsiteY2" fmla="*/ 517554 h 558440"/>
              <a:gd name="connsiteX3" fmla="*/ 0 w 1227221"/>
              <a:gd name="connsiteY3" fmla="*/ 487475 h 5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221" h="558440">
                <a:moveTo>
                  <a:pt x="1227221" y="469428"/>
                </a:moveTo>
                <a:cubicBezTo>
                  <a:pt x="1058277" y="230801"/>
                  <a:pt x="889334" y="-7825"/>
                  <a:pt x="739942" y="196"/>
                </a:cubicBezTo>
                <a:cubicBezTo>
                  <a:pt x="590550" y="8217"/>
                  <a:pt x="454193" y="436341"/>
                  <a:pt x="330869" y="517554"/>
                </a:cubicBezTo>
                <a:cubicBezTo>
                  <a:pt x="207545" y="598767"/>
                  <a:pt x="103772" y="543121"/>
                  <a:pt x="0" y="4874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961271-2A64-8753-B3E4-462B6DD51B61}"/>
              </a:ext>
            </a:extLst>
          </p:cNvPr>
          <p:cNvSpPr/>
          <p:nvPr/>
        </p:nvSpPr>
        <p:spPr>
          <a:xfrm>
            <a:off x="7315200" y="2306662"/>
            <a:ext cx="1461836" cy="518025"/>
          </a:xfrm>
          <a:custGeom>
            <a:avLst/>
            <a:gdLst>
              <a:gd name="connsiteX0" fmla="*/ 1564105 w 1564105"/>
              <a:gd name="connsiteY0" fmla="*/ 409681 h 409681"/>
              <a:gd name="connsiteX1" fmla="*/ 1197142 w 1564105"/>
              <a:gd name="connsiteY1" fmla="*/ 607 h 409681"/>
              <a:gd name="connsiteX2" fmla="*/ 836195 w 1564105"/>
              <a:gd name="connsiteY2" fmla="*/ 319444 h 409681"/>
              <a:gd name="connsiteX3" fmla="*/ 0 w 1564105"/>
              <a:gd name="connsiteY3" fmla="*/ 391634 h 409681"/>
              <a:gd name="connsiteX0" fmla="*/ 1564105 w 1564105"/>
              <a:gd name="connsiteY0" fmla="*/ 90237 h 90237"/>
              <a:gd name="connsiteX1" fmla="*/ 836195 w 1564105"/>
              <a:gd name="connsiteY1" fmla="*/ 0 h 90237"/>
              <a:gd name="connsiteX2" fmla="*/ 0 w 1564105"/>
              <a:gd name="connsiteY2" fmla="*/ 72190 h 90237"/>
              <a:gd name="connsiteX0" fmla="*/ 1564105 w 1564105"/>
              <a:gd name="connsiteY0" fmla="*/ 18047 h 18047"/>
              <a:gd name="connsiteX1" fmla="*/ 0 w 1564105"/>
              <a:gd name="connsiteY1" fmla="*/ 0 h 18047"/>
              <a:gd name="connsiteX0" fmla="*/ 1461836 w 1461836"/>
              <a:gd name="connsiteY0" fmla="*/ 0 h 421106"/>
              <a:gd name="connsiteX1" fmla="*/ 0 w 1461836"/>
              <a:gd name="connsiteY1" fmla="*/ 421106 h 421106"/>
              <a:gd name="connsiteX0" fmla="*/ 1461836 w 1471856"/>
              <a:gd name="connsiteY0" fmla="*/ 0 h 421106"/>
              <a:gd name="connsiteX1" fmla="*/ 0 w 1471856"/>
              <a:gd name="connsiteY1" fmla="*/ 421106 h 421106"/>
              <a:gd name="connsiteX0" fmla="*/ 1461836 w 1474205"/>
              <a:gd name="connsiteY0" fmla="*/ 0 h 585562"/>
              <a:gd name="connsiteX1" fmla="*/ 0 w 1474205"/>
              <a:gd name="connsiteY1" fmla="*/ 421106 h 585562"/>
              <a:gd name="connsiteX0" fmla="*/ 1461836 w 1461836"/>
              <a:gd name="connsiteY0" fmla="*/ 21447 h 518025"/>
              <a:gd name="connsiteX1" fmla="*/ 0 w 1461836"/>
              <a:gd name="connsiteY1" fmla="*/ 442553 h 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1836" h="518025">
                <a:moveTo>
                  <a:pt x="1461836" y="21447"/>
                </a:moveTo>
                <a:cubicBezTo>
                  <a:pt x="794083" y="-151004"/>
                  <a:pt x="721895" y="783447"/>
                  <a:pt x="0" y="442553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Escaping the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languages allow an explicit means to “escape” the type system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Typecasting – allow one type to be used as another type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48645EF-3DFB-46FA-A1FA-27596407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5" y="4070351"/>
            <a:ext cx="2486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7683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772280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712186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580648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712186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712186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38CAA6-126D-5900-B554-851B9E3AA3A0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29D75-3768-CE94-573F-AD780FA92FBF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A760A1-3D87-A575-24FD-5B3AF007241F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FD8D58-A848-4D18-7671-D60FBBD49F21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CC2D6-3156-C8A1-84BF-E72BDFFC86A5}"/>
              </a:ext>
            </a:extLst>
          </p:cNvPr>
          <p:cNvSpPr txBox="1"/>
          <p:nvPr/>
        </p:nvSpPr>
        <p:spPr>
          <a:xfrm rot="20164960">
            <a:off x="562929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6558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6" grpId="0" animBg="1"/>
      <p:bldP spid="17" grpId="0" animBg="1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372218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312124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180586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312124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312124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4EC919-BF48-2D36-5519-7D36A47B3AC1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700833" y="3786188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7E23E2-A789-61E6-C551-8014115DF203}"/>
              </a:ext>
            </a:extLst>
          </p:cNvPr>
          <p:cNvSpPr/>
          <p:nvPr/>
        </p:nvSpPr>
        <p:spPr>
          <a:xfrm>
            <a:off x="640739" y="366010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06F7A-6484-0ADE-ACA3-4CB3015C02D9}"/>
              </a:ext>
            </a:extLst>
          </p:cNvPr>
          <p:cNvSpPr/>
          <p:nvPr/>
        </p:nvSpPr>
        <p:spPr>
          <a:xfrm>
            <a:off x="640739" y="413635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FA231-A8CE-39E7-2EA3-F6523014E0DA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700833" y="4705350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5186A-5C9B-BD3B-C468-657D4A77B700}"/>
              </a:ext>
            </a:extLst>
          </p:cNvPr>
          <p:cNvSpPr/>
          <p:nvPr/>
        </p:nvSpPr>
        <p:spPr>
          <a:xfrm>
            <a:off x="640739" y="457926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9930DD-404E-B5AC-D1A9-8CF980674F24}"/>
              </a:ext>
            </a:extLst>
          </p:cNvPr>
          <p:cNvSpPr/>
          <p:nvPr/>
        </p:nvSpPr>
        <p:spPr>
          <a:xfrm>
            <a:off x="640739" y="505551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0F4F1E-D11B-7C82-D456-4FF4365A469B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700833" y="5181600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007D361-77EE-5123-EC4F-28807658B0CC}"/>
              </a:ext>
            </a:extLst>
          </p:cNvPr>
          <p:cNvSpPr/>
          <p:nvPr/>
        </p:nvSpPr>
        <p:spPr>
          <a:xfrm>
            <a:off x="640739" y="5498430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7B35A-1E58-EDA2-FB1B-23B5DBBC9633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>
            <a:off x="700833" y="4262438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D5E169-2EF1-9039-E703-3281032A5020}"/>
              </a:ext>
            </a:extLst>
          </p:cNvPr>
          <p:cNvSpPr txBox="1"/>
          <p:nvPr/>
        </p:nvSpPr>
        <p:spPr>
          <a:xfrm rot="20164960">
            <a:off x="162870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52B3D-215B-EA91-E38E-150891FA9F22}"/>
              </a:ext>
            </a:extLst>
          </p:cNvPr>
          <p:cNvSpPr txBox="1"/>
          <p:nvPr/>
        </p:nvSpPr>
        <p:spPr>
          <a:xfrm rot="20164960">
            <a:off x="408975" y="5572889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6E1C09-3FF2-C4C3-55ED-336CBFB31127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E9B8A-1C84-9E49-35D8-105DA2817E4B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DC1653-E07B-6511-8CA3-BDA286E3A897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955BA-D800-DB4F-3A55-DCDDDFFB89A3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</p:spTree>
    <p:extLst>
      <p:ext uri="{BB962C8B-B14F-4D97-AF65-F5344CB8AC3E}">
        <p14:creationId xmlns:p14="http://schemas.microsoft.com/office/powerpoint/2010/main" val="344503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  <p:bldP spid="24" grpId="0" animBg="1"/>
      <p:bldP spid="2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45541</TotalTime>
  <Words>1465</Words>
  <Application>Microsoft Office PowerPoint</Application>
  <PresentationFormat>Widescreen</PresentationFormat>
  <Paragraphs>338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Types</vt:lpstr>
      <vt:lpstr>Administrivia Housekeeping</vt:lpstr>
      <vt:lpstr>Type Analysis</vt:lpstr>
      <vt:lpstr>Last Lecture Review: Type Systems</vt:lpstr>
      <vt:lpstr>Today’s Outline Type Analysis</vt:lpstr>
      <vt:lpstr>Enforcing Type Systems Type Analysis</vt:lpstr>
      <vt:lpstr>Escaping the Type System Enforcing Types</vt:lpstr>
      <vt:lpstr>Casting Within Hierarchy Enforcing Types</vt:lpstr>
      <vt:lpstr>Casting Within Hierarchy Enforcing Types</vt:lpstr>
      <vt:lpstr>Strongly-Typed vs Weakly-Typed Enforcing Types</vt:lpstr>
      <vt:lpstr>Type Safety Enforcing Types</vt:lpstr>
      <vt:lpstr>Type Safety Violations Type Enforcement</vt:lpstr>
      <vt:lpstr>Type Research Detour: Ungraded Material</vt:lpstr>
      <vt:lpstr>Research on Types Type Checking</vt:lpstr>
      <vt:lpstr>Refinement Types Type Checking</vt:lpstr>
      <vt:lpstr>PowerPoint Presentation</vt:lpstr>
      <vt:lpstr>Piggybacking on Type Checking Type Checking</vt:lpstr>
      <vt:lpstr>Formal Type Systems End Detour: Done with Ungraded Material</vt:lpstr>
      <vt:lpstr>Reasons for Typing Type Checking</vt:lpstr>
      <vt:lpstr>Types In Action Type Checking</vt:lpstr>
      <vt:lpstr>Implementing Our Type Checker Type Checking</vt:lpstr>
      <vt:lpstr>Implementing Typing Our Type System</vt:lpstr>
      <vt:lpstr>Binary Operators Implementing Static Typing</vt:lpstr>
      <vt:lpstr>Literals Implementing Static Typing</vt:lpstr>
      <vt:lpstr>Variables Implementing Static Typing</vt:lpstr>
      <vt:lpstr>Function Calls Implementing Type Checking</vt:lpstr>
      <vt:lpstr>Statements Implementing Type Checking</vt:lpstr>
      <vt:lpstr>Other AST Node Types Implementing Type Checking</vt:lpstr>
      <vt:lpstr>Exercise: Draw Type Analysis Bonus Exercise</vt:lpstr>
      <vt:lpstr>Handling Errors Implementing Type Checking</vt:lpstr>
      <vt:lpstr>Operator Errors vs Operand Errors Implementing Type Checking</vt:lpstr>
      <vt:lpstr>Type Error Example Implementing Type Checking</vt:lpstr>
      <vt:lpstr>Lecture Summary Wrap-Up: Typechecking</vt:lpstr>
      <vt:lpstr>Next Time Preview: Error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700 – Mobile Security</dc:title>
  <dc:creator>drew</dc:creator>
  <cp:lastModifiedBy>Davidson, Drew</cp:lastModifiedBy>
  <cp:revision>801</cp:revision>
  <cp:lastPrinted>2018-08-29T18:10:22Z</cp:lastPrinted>
  <dcterms:created xsi:type="dcterms:W3CDTF">2018-07-19T03:57:05Z</dcterms:created>
  <dcterms:modified xsi:type="dcterms:W3CDTF">2025-09-26T21:08:02Z</dcterms:modified>
</cp:coreProperties>
</file>