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756" r:id="rId2"/>
    <p:sldId id="747" r:id="rId3"/>
    <p:sldId id="757" r:id="rId4"/>
    <p:sldId id="760" r:id="rId5"/>
    <p:sldId id="749" r:id="rId6"/>
    <p:sldId id="758" r:id="rId7"/>
    <p:sldId id="753" r:id="rId8"/>
    <p:sldId id="7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5" d="100"/>
          <a:sy n="105" d="100"/>
        </p:scale>
        <p:origin x="65" y="213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29T20:08:07.16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FFA500"/>
    </inkml:brush>
  </inkml:definitions>
  <inkml:trace contextRef="#ctx0" brushRef="#br0">6584 6789 26 0,'0'0'11'0,"0"0"-3"0,0 0 73 0,0 0 44 0,0 0-103 0,0 0 8 0,0 0-15 0,0 0-8 0,0 0 0 0,0 0 17 0,28 28 62 0,-28-28-85 0,0 0 9 0,0 0-8 0,0 0 12 0,0 0-10 0,0 0-2 0,0 0 1 15,0 0-1-15,27 0-3 0,-27 0 2 0,0 0 0 16,0 0 0-16,0 0 3 0,0 0-3 0,31 0 2 16,-31 0-3-16,0 0 5 0,0 0-4 15,0 0 2-15,0 0-1 0,0 0 0 0,28 0 0 0,-28 0-1 16,0 0 3-16,0 0-4 0,27 0 6 16,8 0-3-16,-35 0-1 0,24 0 2 15,3 29-3-15,-27-29-1 0,31 0 1 16,0 0 3-16,-31 0-4 0,24 0 1 0,-24 0 0 15,31 0 0-15,-31 0 0 0,27 0 1 0,-27 0-1 16,0-29-1-16,0 29-1 0,0 0 1 0,28 0-1 0,-28 0 2 0,0 0-2 16,31 0 2-16,-4 0 0 0,-27 0 0 15,28 0 0-15,-28 0 0 0,0 0 0 0,62 0 3 47,-62 0-3-47,55 0 5 0,-1 0-2 0,-23 0-5 16,-3 0 5-16,-28 0-3 0,58 0 1 15,-58 0-2-15,31 0-1 0,-7 0 2 0,11 0-1 16,-35 0 0-16,0 0 0 0,24 0 0 0,7 0 0 0,-4 0 5 16,-27 0-5-16,28 0-2 15,30 0 3-15,-58 0-1 0,27 0 0 0,-27 0 2 0,28 0-1 16,-28 0-1-16,34 0 1 0,-34 0-2 16,24 0 0-16,-24 0 0 0,0 0 1 0,31 0 0 0,-3 0 1 15,-28 0-1-15,0 0 0 0,27 0 0 0,-27 0 2 0,28 0-3 16,3 0 2-16,-31 0 0 0,27 0 0 0,-27 0-2 15,0 0 2-15,62 0 5 0,-38 0-3 16,-24 0-4-16,0 0 1 0,27 0 1 16,4 0 2-16,-31 0-3 0,0 0 0 0,31 0 0 0,-31 0 3 15,24 0-1-15,-24 0-2 16,31 0-3-16,-31-28 1 0,28 28 3 0,-28 0 1 16,27 0-1-16,-27 0 0 0,31 0-3 0,-31 0 3 0,0-28-2 15,0 28 3-15,28 0-1 16,-28 0 0-16,89 0 0 47,-34 0 1-32,-55 0-1-15,86 0 1 0,-59 0-2 0,1 0-2 0,-28 0 3 0,0 0 0 16,31 0 0-16,0 0 1 0,-31 0-1 0,0 0-1 16,24 0 0-16,-24 0-1 0,0 0 1 0,34 0 2 15,-10 0-2-15,-24 0 0 0,31 0-2 0,-31 0 2 16,27 0 1-16,-27 0 0 0,0 0 0 0,28 0-2 15,-28 0 1-15,0 0 1 0,27 0-1 0,-27 0 1 0,31 28-3 16,-31-28 2-16,28 0 1 0,-1 0-1 16,-27 0 0-16,35 0 0 15,-11 28 1-15,-24-28-1 0,0 0 0 16,0 0 2-16,31 0-5 16,-4 0 4-16,1 0 0 0,-28 0-2 0,0 0 2 15,27 0 0-15,-27 0-1 16,0 0 0-16,31 0 0 15,-4 0 0 1,-27 0 1-16,0 0-2 47,28-28 3-47,-28 28-2 0,0 0-22 16,0 0 14-16,-28-28-22 15,28 28 10-15,0 0-105 0,0 0 76 0,0 0-9 16,0 0-11-16,0 0-65 0,0 0 40 0</inkml:trace>
  <inkml:trace contextRef="#ctx0" brushRef="#br0" timeOffset="18056.3">19752 1546 29 0,'0'0'10'0,"0"0"-8"0,0 0 4 0,0 0-3 0,0 0 6 0,0 0 4 0,0 0 46 31,0 0-30-31,0-28-12 0,0 28 39 0,0-29-40 0,0 29-10 0,-24 0 14 16,24 0-2-16,0 0-15 0,0 0-1 16,0-28 4-16,0 28-4 0,0 0 4 0,0 0-3 0,0 0 1 15,0 0-2-15,0 0 0 0,0 0 0 0,0 0 1 0,0 0 3 16,0 0-3-16,0 0-2 0,0 0 1 16,0 0 0-16,0 0 2 15,0 0 1-15,0 0 1 0,0 0-2 0,0 0 3 0,0 0-5 0,0 0 6 0,0 0 2 16,0 28 4-16,0-28-9 15,0 29 0-15,0-29 1 0,0 28-4 0,0-28 2 16,0 29 0-16,0-29-1 0,0 30-1 31,0 27 7-31,0-29-5 0,0-28-4 0,0 29 2 0,0-29 0 0,0 28 0 0,0-28-2 16,0 0 3-16,0 59 2 16,0-33-2-16,0 5-2 0,0-31 0 0,0 28 1 15,0-2 1 32,0 177 13-47,0-203-15 0,0 28 0 0,0 1 4 16,0-1-1-16,0 29 2 15,0-57-5-15,0 30 1 0,0-1 0 0,0-3 2 0,0-26-4 0,0 31 1 16,0-31-1-16,0 28 2 0,0-28-1 0,0 28-1 16,0-28 1-16,0 0-1 0,0 0 1 0,0 29-1 15,0-29 0-15,0 0 1 0,0 0-1 0,0 0-1 0,0 0 1 16,0 0-1-16,0 28-27 0,0-28 6 15,0 0-34-15,0 0 40 0,0 0-20 16,0 0-7-16,0 0-40 0,0 0 50 0,0 0-38 16,0 0 39-16,0-57-65 15</inkml:trace>
  <inkml:trace contextRef="#ctx0" brushRef="#br0" timeOffset="18619.31">19608 1546 29 0,'0'0'8'0,"31"0"-5"0,-31 0-1 0,0 0 0 0,0 0-1 0,0 0 2 0,0 0 0 0,0 0 2 0,0 0 10 0,27-28 14 0,-27 28-19 0,0 0 26 0,0 0-25 0,0 0 19 0,28 0-14 0,-28-29 11 0,0 29-21 16,34 0 21-16,-10-28 0 47,34 28 18-47,-30 0-39 0,-28 0 5 0,27 0 6 16,4 28 9-1,-31-28-20-15,28 29 26 0,-28-29-27 0,0 0 0 0,0 28 5 16,0-28-4-16,0 0 0 0,0 29 2 0,0-29-3 0,0 30-3 15,0-2 3-15,0-28-3 0,0 0 2 0,0 29-2 0,0-1 2 16,0-28-3-16,-28 29 2 0,28-1 0 0,-31 0-1 16,31-28-1-16,-27 31 0 15,27-31 1-15,-28 26-2 16,28-26 0-16,0 0 1 0,-27 0-8 0,27 0 3 16,0 0-27-16,0 0 1 15,0-26-26-15,0 26 9 0,0 0 19 0,0-31-38 0,0 31 27 0,0 0-45 16,0-28 50-16,27 28-9 0,-27-28 37 0,0 28-30 15</inkml:trace>
  <inkml:trace contextRef="#ctx0" brushRef="#br0" timeOffset="19234.16">20123 1546 38 0,'0'0'3'0,"0"0"8"0,0 0 7 0,0 0-5 0,0 0 19 0,0 0-13 0,0 0 42 0,0 0-41 0,0 0 37 0,0 0 40 0,0 0-87 0,0 0 8 0,0 0-3 0,-24 0-9 0,24 0 2 0,0 0 1 0,0 0-4 0,0 0 14 16,0 0-14-16,0 0 1 0,0 0-1 0,0 29 18 15,0-29-21-15,0 0 0 0,0 30 1 0,0-30 3 0,0 28 3 16,0 1-6 15,0-1 6-31,0 29-7 0,24-57 0 16,-24 28 0-1,31-28 5-15,-31 0-6 0,27 0 0 0,-27 0-2 0,0 0 1 0,0-28 2 16,0 28-2-16,28 0 1 0,-28-28-1 0,0-1 0 16,0 29 0-1,31-28 3-15,-31-1-3 0,0 29 1 0,0-28-1 0,0 28 0 0,0 0 1 0,0 0 0 16,0 0 0-16,0 0 1 0,0 0 4 0,0 0 3 16,0 28-2-1,0-28-3-15,0 0-2 0,0 0 1 0,0 29 0 0,0-29-3 16,0 0 2-16,0 28 2 0,0-28-1 0,0 29-2 0,0-1 1 15,0-28 1-15,0 28-2 0,0-28-2 16,27 0 3-16,-27 31-1 0,0-31-1 0,0 0 0 16,0 26 0-16,28-26 1 0,-28 0-1 0,0 31-10 15,31-31-5-15,-31 0 4 0,0 0 0 16,0 0-4-16,0 0-21 0,31 0-11 0,-31 0-15 16,0 0 23-16,24-31-59 0,-24 31 41 0,31-26-112 15,-31 26 165-15,0-31-33 0</inkml:trace>
  <inkml:trace contextRef="#ctx0" brushRef="#br0" timeOffset="19567.25">20614 1575 38 0,'0'0'11'0,"0"0"5"0,0 0 42 0,0 0 98 0,-31 0-88 0,31 0 24 0,-31 0-73 0,31 0-5 0,0 0-8 0,0 0 7 0,-27 0-1 0,27 0-5 0,0 0-5 0,0 30 2 16,0-30-3-16,-28 28 3 0,28-28-2 16,0 29-1-16,0-29 0 0,0 28 0 0,0-28 0 15,28 0-1-15,-1 29 7 0,4-1 2 16,-31-28-3 0,0 28 0-16,0-28-1 0,0 0-1 15,0 0-3-15,0 0 0 47,0 0 1-47,-31 31-19 0,4-31-24 0,27 0-16 16,0 0-33-16,0 0 45 0,0 0-12 15,0 0 24-15,0 0-36 0,0 0-23 0,27 0 66 0,-27-31-15 16</inkml:trace>
  <inkml:trace contextRef="#ctx0" brushRef="#br0" timeOffset="19969.28">20783 1204 39 0,'0'0'57'16,"0"0"27"-16,0 0-41 0,0-31 26 16,0 31-54-16,0 0 13 0,0 0 15 15,0 0-35-15,0 0 8 0,0 31-3 16,0-31-1-16,0 56 5 0,0-56-8 0,0 29-4 15,0 84 12 1,0-82-13-16,0 25-1 0,0-27 1 0,0-29-4 0,0 57 6 47,0 30 22-47,27-87-13 16,4-29-5-16,-31 1-7 0,55-31-4 15,-55 59 4-15,34 0-2 0,-34-28 6 16,24 28-1-16,7 0 6 15,-31 0-8-15,0 0 3 0,0 28 1 0,28 1-4 0,-28-29 0 16,27 87 9-16,-27-59-11 0,0 1 3 16,0 27-5-16,0-25 0 0,0-5-3 15,28-26-12-15,-28 0 1 0,0 31-3 0,0-31-4 0,0 0-8 16,0 54-239-16,0-54 188 0,0 0-31 0,0 0 46 16</inkml:trace>
  <inkml:trace contextRef="#ctx0" brushRef="#br0" timeOffset="20624.61">21957 1260 36 0,'0'0'22'0,"0"0"55"0,0 0-12 0,0 0-26 0,0 0 14 0,0 0-36 0,0 0 38 0,0 0-29 0,0 0-3 0,0 0-1 0,0 29 22 0,0-29-27 0,0 0-9 0,0 28 8 0,0-28-4 0,-27 29-7 15,27 1 3-15,0-30-2 0,0 26-4 0,-31 5 4 0,31-3-3 16,-24 29 10 0,24-57-10-16,-34 57 3 0,34-27-6 0,-24-30 0 0,24 28 2 0,0-28-1 15,-31 29-1-15,31-1-2 0,-31 1-11 16,31-1-20-16,-28-28-5 16,28 28-15-16,0 3-351 46,0-62 360-46</inkml:trace>
  <inkml:trace contextRef="#ctx0" brushRef="#br0" timeOffset="20820.41">22012 1518 45 0,'0'0'137'0,"0"0"-114"0,0 0 34 0,0 0 1 0,0 0-7 16,-27 28-19-16,27-28-24 0,0 0 22 15,-28 29-25-15,28-29 0 0,0 0 2 16,-27 58 2-16,27-58-8 0,0 29 2 15,-31-1 0-15,31 1-3 32,0-29-1-32,0 28-10 15,31-28-222-15,-4-28 133 0,-27 28 60 0,0-29-2 16,0 1 36-16,0-1-35 0</inkml:trace>
  <inkml:trace contextRef="#ctx0" brushRef="#br0" timeOffset="21183.85">21817 1260 68 0,'-31'29'220'0,"31"-29"-197"0,0 0-3 0,-31 57 47 0,31-57-50 16,-28 30-2-16,28-30-4 0,0 0-6 0,0 0 0 0,0 26 4 16,0-26-5-16,-27 0 3 0,27 31 0 0,0-31-1 15,0 0 7-15,0 0-11 0,27 0 5 16,-27 0-3-16,0-31 8 0,28 31-9 0,-28-26 3 15,0-4-3-15,0 1 0 0,0 29-1 0,0 0 0 16,31-57 3-16,-31 29-1 0,0 0-4 16,0-3 3-16,0 31 0 0,0-26 4 0,0 26-4 0,0 0 3 15,0 0-2-15,-31-29 1 0,31 29-3 0,-28 29 2 16,28-29-1-16,0 0-4 16,0 26 0-16,0-26 0 0,0 0 2 0,0 31-4 0,0-31 1 15,0 0-3-15,0 28-14 0,0-28-16 0,0 0 10 0,0 28-142 16,28 1 24-16,3-1-9 15,0-28 115 32</inkml:trace>
  <inkml:trace contextRef="#ctx0" brushRef="#br0" timeOffset="21651.89">22157 1518 39 0,'0'0'15'0,"0"0"20"16,0 0-11-16,0 0 53 0,0 0-28 0,0 0-29 15,0-29-1-15,0 29 11 0,0 0-16 0,0 0 0 0,0 0 10 0,0 0 13 16,0 0-17-16,0 0-11 0,0 0 28 15,0 0-31-15,0 0 6 0,0 29-2 16,0-29 0-16,0 28-5 0,0-28 3 0,0 29-4 31,0 86 15-15,0-30-7-16,0-28 9 47,0 2 1-47,0-59-20 0,31-59 1 0,-31 59-2 0,0-26-1 0,0 26 0 15,0-59 3-15,0 59-1 0,27-28-3 0,-27 28 2 16,0-29-1-16,0 29 1 0,0 0-1 0,28-28 1 16,-28 28-1-16,0 0 1 0,27 0 0 0,-27 0-1 0,0 0 3 15,0 0-2-15,31 28 7 0,-31 1-7 16,0-1 1-16,0-28 0 0,0 0-2 0,27 28 0 16,-27-28 2-16,0 31-1 15,0-31-4-15,0 0 2 0,0 0-19 16,0 0-32-16,0 0 0 0,-27 0-19 0,27 0-19 15,0-31-128-15,0 3 140 0,0 28 70 16,0-28-26 0</inkml:trace>
  <inkml:trace contextRef="#ctx0" brushRef="#br0" timeOffset="22752.3">22559 1060 36 0,'0'0'7'0,"0"0"15"0,0 0 0 0,0 0 36 0,0 0-3 0,0 29 47 0,0-29-71 0,0 0-18 0,0 29 12 0,0-29-13 0,0 0-1 0,0 0-1 0,0 29 16 0,0-29-18 0,0 0 22 0,0 26-17 0,0-26-3 0,0 31 0 0,0-31-2 15,0 28-5-15,0 0 4 0,0-28-4 0,0 29 2 0,0-29-2 16,0 28-1-16,0 1-1 0,0 1-1 16,0 27 3-16,0 28 7 0,0-28-10 15,0-27 2-15,0-2 2 0,0 1-2 16,0-29 0-16,0 28 2 0,0 1-2 0,0-29 4 0,0 0-4 0,0 28 4 15,0-28-1-15,0 0-3 0,0 0 2 0,0 0-2 16,0 0-1-16,0-28 1 0,0-1-2 16,0 1 3-16,27-59-3 31,-27 87 0-15,59-86 2-16,-32 58 4 0,-27 28-3 0,27-28 0 0,4 28-3 15,-31 0 2 1,31 28 8-16,-31-28-6 0,0 0-1 0,0 28-2 15,0 1 1-15,0-1 3 0,0-28-2 0,0 0-3 0,0 59 4 16,0-59-3-16,0 28-1 0,0-28 2 16,0 29 1-16,-31-1-3 0,31-28-1 0,0 29 0 0,0-29 0 15,0 0-1-15,-31 28-15 16,4-28-77 0,27 0 78-16,0 0-224 15,0 0 164-15,0 0 35 0,27 0-80 16,4 0 82-16</inkml:trace>
  <inkml:trace contextRef="#ctx0" brushRef="#br0" timeOffset="23089.51">22930 1605 36 0,'0'0'7'0,"0"0"39"0,0 0 1 0,0 0 14 0,0-30-9 0,0 30-36 0,0 0 14 0,0 0-4 0,0 0-14 0,0 0 9 0,0 0 34 0,0 0-48 0,0 0 8 0,0 0-1 0,0 30-7 0,0-30 0 0,0 0 4 0,0 28-1 0,0-28-1 0,0 29-3 0,0-1 4 0,-28 1 7 16,28-1-10-16,0 0-2 0,0 3-1 15,0-5-2-15,0 5-1 0,0 23 0 0,0-54-1 0,0 88 5 16,0-60-4-1,0 59-1-15,0-59 0 0,0 1 0 0,0-1 0 0,0-28-1 16,0 57 0-16,0-27 0 0,0-30-6 16,0 29-9-16,0-3-6 0,0 5-34 15,0-31 18-15,0 0 17 0,0 0-33 0,0 0 20 0,0 0-89 16,0 0 44-16,0-31 34 0,0 31 33 16,0-26 7-16,0 26-28 15</inkml:trace>
  <inkml:trace contextRef="#ctx0" brushRef="#br0" timeOffset="23421.59">22988 1546 34 0,'0'0'6'0,"0"0"17"0,0 0 52 0,0-28-49 0,31 28 24 0,-31 0-7 15,0 0 24-15,0 0-52 16,0 0 12-16,24-29 25 0,-24 29-40 0,0 0 8 15,0 0 4-15,34 0-17 0,-34 0-1 0,24 29 22 16,-24-29-24-16,0 28 9 16,0-28-7-16,0 29 0 0,0-29 4 0,0 0-6 0,0 30 3 0,0-30-2 15,0 28 0-15,0-28-4 0,0 29 2 0,0-1 1 16,0-28-5 15,0 29-1-15,-58 27-70-16,34-56 16 0,-7 0-27 0,31 31-46 15,0-31 92-15,0 0-3 0,-31 0-82 32,31 26 81-17</inkml:trace>
  <inkml:trace contextRef="#ctx0" brushRef="#br0" timeOffset="25084.75">19728 2865 27 0,'0'0'5'0,"0"0"-2"0,0 0-2 0,0 0-1 0,0 0 1 0,0 0 0 0,0 0-1 0,0 0 0 0,0 0 1 0,0 0 0 16,0 0-1-16,0 0 0 0,0 0 1 15,0 0-1-15,0 0 1 0,0 0-1 0,0 0 0 16,0 0 0-16,0 0 0 0,0 0 1 15,0 0-1-15,0 0-1 0,0 0 1 0,0 0 0 16,0 0 0-16,0 0 1 16,0 0-1-1,0 0 0 1,0 0 1-16,0 0-1 0,0 0 0 0,0 0 1 16,0 0-1-16,0 0 0 0,0 0 1 15,0 0-1-15,0 0 0 16,0 0 1-16,0 0-2 0,0 0 1 0,0 0 0 0,0 0-1 15,0 0 1 17,0 0-2-32,24 0 1 15,-24 0 0-15,0 0 1 0,0 29-1 0,0-29 1 0,0 0-2 0,0 0-36 16</inkml:trace>
  <inkml:trace contextRef="#ctx0" brushRef="#br0" timeOffset="25685.39">19752 2950 26 0,'0'0'5'0,"0"0"-3"0,0 0 0 0,0 0 0 0,0 0-1 0,0 0 0 0,0 0-1 0,0-28 0 0,0 28 0 0,0 0 0 0,0 0 0 0,0 0-1 0,0 0 1 16,0 0-1-16,0 0 1 0,0 0-1 15,0 0 0-15,0 0 1 0,0 0-1 16,0 0 0-16,0 0 1 16,0 0 0-16,0 0 1 0,0 0 0 15,0 0-1-15,0 0 0 16,0 0 1-16,0 0-1 0,0 0-1 16,0 0 2-16,0 0-2 46,0 28 1-46,0-28-4 0,0 0 4 0,0 0 0 16,0 0 0 0,0 0 0-16,0 0-1 0,0 0 0 15,0 0-28-15</inkml:trace>
  <inkml:trace contextRef="#ctx0" brushRef="#br0" timeOffset="28853.39">20497 3038 38 0,'0'0'12'0,"-30"0"93"0,30 0-86 0,0 0 16 0,0 0 12 0,0 0-33 0,0 0-2 0,-28 0 22 0,28 28 42 0,-27-28-51 0,27 57 25 0,0-57-41 16,0 28-3-16,0 29 2 31,27 28-2-31,1-85-4 16,-28 0 1-16,0 31-1 0,30-31 2 16,-30 0 0-16,0-31 3 15,28 31-7-15,-28-28 1 0,0-1 0 0,0 29 0 16,0-28 0-16,0 28 1 0,0-28-2 0,0 28 1 15,0 0 0-15,0-29 1 0,0 1 2 16,0 28-4-16,0 0-1 0,0 0 2 16,0 0-1-16,0 0-1 0,0 0 0 0,0 0 1 0,0 0-12 15,0 0-18-15,0 0 15 16,0 28-19-16,0-28-13 0,0 0 18 0,0 0-5 0,0 29-51 16,0-29-18-16,27 0 26 0,-27 28 58 0,0-28 10 0,0 0-27 15</inkml:trace>
  <inkml:trace contextRef="#ctx0" brushRef="#br0" timeOffset="29256.27">20728 3066 42 0,'0'0'65'0,"0"0"-15"0,0 0-37 15,0 0 1-15,0 0 48 0,0 0-52 0,0 0 8 0,0 0-2 16,0 0 38 0,0 0-38-16,0 26-8 0,0-26 3 15,0 31-7-15,0-31-1 0,0 28 14 16,0 1-15-16,0-29-1 0,0 0 2 0,27 56 9 16,-27-56-6-16,0 29 5 15,0-1 8 1,28 3 9-16,-28-31-24 0,27 0 5 0,-27 0 1 15,0-31-3-15,31 31 0 0,-31-28-3 0,27 28-3 0,-27-29 1 0,0 29-1 16,0-28 0-16,28 28 1 0,-28-28-1 0,0-1 1 0,34 29-1 16,-10-59 1-1,-24 59-2 48,0-26-4-63,31-33-166 0,-31 144-148 0,0-54 310 0,28-31 2 0,-28 0-27 15</inkml:trace>
  <inkml:trace contextRef="#ctx0" brushRef="#br0" timeOffset="30402.13">21384 3038 34 0,'0'0'9'0,"0"0"0"0,0 0 9 0,0-31 19 0,0 31-21 0,0 0 1 0,0 0 21 0,0 0-21 0,0 0 65 0,0 0-82 47,0 0 68-47,-59 0 48 0,59 31-97 0,-24-3-9 0,24-28-6 0,0 57 3 15,0-57-3-15,0 28-3 0,0-28 0 0,0 29-1 0,0-1 3 16,0 0-3-16,0-28-1 0,0 29 2 16,24-1 2-16,-24-28-2 0,0 0 0 0,0 0 1 0,31 0 2 15,-31 0-2-15,0 0 3 0,0 0-3 0,28-28 0 16,-28-1 0-16,0 1-1 47,58-114 2-47,-58 114-3 0,0-3 1 0,0 31 0 0,0 0 3 15,0 0-1-15,0 0-1 0,0 31 1 16,0-3 4-16,0-28-5 0,0 85 7 16,-31-56-6-16,31-1-2 0,0 0 1 0,0 29-1 0,0-26 0 15,0-3-1-15,0 0 0 0,-27 58 1 16,27-56-2-16,0-4 1 0,0 61 4 47,0-58-3-16,27-29 2-31,90-172 0 0,-117 143-2 0,31-28 1 0,-7 57-3 16,7-28-6-16,-31 28-2 0,0 0-5 15,27 0 4-15,-27 0-15 0,0 0 8 0,0 0-3 0,0 0-32 0,0 0-20 16,0 0-248 31,0 0 275-47</inkml:trace>
  <inkml:trace contextRef="#ctx0" brushRef="#br0" timeOffset="31484.87">19752 3066 29 0,'0'0'9'0,"0"0"-6"0,0 0-2 0,0 0 1 0,0 0-1 0,-24 0 9 0,24 0 10 0,0 0-12 0,0 0 20 0,0 0 1 0,0 0-20 0,0 0 1 0,0 26 8 0,0-26-9 0,0 0 0 0,0 0 0 0,0 0 1 16,0 0 53 0,0 31-3-16,-34-31-29 0,34 0-25 0,0 0 5 0,0 0-2 15,0 0 17-15,0 0-22 0,0 0 0 0,0 0 9 16,0 28-6-16,0-28-2 0,0 0 2 16,0 0-1-16,0 0-1 15,0 29 8 16,0 27 6-31,0-27-17 0,34-29 2 16,-34 28 5 0,0-28-3-16,0 0-4 0,0 0-1 0,0 0 0 0,0 0 1 0,0-28-1 15,0 28 0-15,0 0 1 0,24-29 0 0,-24 1 0 16,0 0 3-16,0-1-4 0,31 29 1 16,-31-28-2-16,0 28 2 0,0 0-3 0,27-31 3 0,-27 5 0 0,28-2-2 15,-28 28 0-15,27-31 2 0,4 5 3 16,-31 26-5-16,0 0 0 0,0 0 1 15,0 0 0-15,0 0-2 0,0 0 1 0,28 26 1 16,-28-26-1-16,0 0 1 0,0 31 2 16,0-3-3-16,0-28-1 0,0 26 3 15,0 5-2-15,0-31 0 0,0 0 0 0,0 28 0 0,0-28 2 16,27 0-1-16,-27 0 0 16,35-28-2-16,-35 28 1 15,24-57-2-15,-24 29 5 0,27 28 0 0,-27 0 0 16,0-31-1-16,31 31-4 0,-31 0 1 15,31-26 4-15,-7 26-3 47,34 170 10-47,-30-141-8 0,-28-1-3 0,0-28 0 16,0 28-1-16,0-28 0 0,0 29-4 0,0-29-24 16,31 28-116-16,-31-28 63 15,0 0-29-15,0 31-30 0,27-31 124 16,-27 0-28-16</inkml:trace>
  <inkml:trace contextRef="#ctx0" brushRef="#br0" timeOffset="32635.82">22902 2750 28 0,'0'0'10'0,"0"0"22"0,0 0-17 0,0 0 41 0,0 0-17 0,0 0-18 0,0 0 22 0,0 0-23 0,0 0-1 0,0 0 13 0,0-29 5 0,0 29-25 0,0 0-1 0,0 0 24 0,0 0 0 47,0 29 62-47,-31-29-91 0,31 58 14 0,-27-1-12 0,27-28-5 0,-28-29-1 0,28 28 5 0,-31 0-4 16,31 29-1-16,-55 2 2 16,55-33-3-16,0 5-1 0,-31-31-2 15,31 28-20-15,0-28 10 0,-27 0-3 0,27 29-26 0,0-29-50 16,0 28-43-16,-27-28 77 0,27 0-55 0,0 0 72 0,0-28-32 15</inkml:trace>
  <inkml:trace contextRef="#ctx0" brushRef="#br0" timeOffset="32911.44">22902 2981 35 0,'0'0'11'0,"0"0"11"0,0 0-13 0,0 0 0 0,0 0 11 0,0 26 11 0,0-26-20 15,-31 0 0-15,31 0 10 0,0 0-4 0,0 0-3 16,0 0-2-16,0 31-7 0,0-31-5 63,0 0 42-63,31 54 42 0,-3-23-45 0,-1-31-37 0,-27 0-2 15,0-31-1-15,0 31 0 0,0 0 0 16,0-26-1-16,0-2-2 0,0 28-2 0,0-31-3 0,0 31 0 0,0-26-16 0,0-5 10 15,-27-54-137 1,-1-30 23-16,28 115 126 16,0-29-35-16</inkml:trace>
  <inkml:trace contextRef="#ctx0" brushRef="#br0" timeOffset="33222.69">22586 2721 67 0,'0'0'27'0,"0"0"49"0,0 29-61 0,-27-29 13 0,27 0-14 0,0 0 4 0,-31 0 40 32,-24 0 42-32,55 0-73 15,0 28-7-15,0-28-13 0,0 0-5 16,0 0 0-16,55 0 20 31,-24-28-1-31,-31-1-16 0,27 0-2 0,-27 29-1 16,0-28 0-16,0-1 4 0,0 29-4 15,0-30 3-15,0 30-2 0,0 0 1 0,0-29-1 32,0 58-3-32,0 1-16 0,0-30-3 15,0 0 5-15,0 29-22 0,0-1-17 0,0-28 18 16,0 0-8-16,0 29-8 0,0-29-70 0,28 29 69 0,-28-29-3 0,31 28 11 31</inkml:trace>
  <inkml:trace contextRef="#ctx0" brushRef="#br0" timeOffset="33636.43">23132 2922 35 0,'0'-28'7'0,"0"28"-2"0,0 0 1 15,0 0 8-15,0 28 27 0,0-28-16 16,0 28 2-16,0-28 6 0,0 31-22 0,0-31-6 0,0 26 5 16,0-26-5-16,0 0 2 0,0 31 32 0,0-3-28 15,0-28 23 1,0 0 32-16,0 0-29 0,0 0-27 16,0 0 0-16,0-28 6 0,0 28-10 0,0 0 8 0,28-31 5 15,-28 5-10-15,0 26-2 0,0 0 1 0,27-87 18 16,-27 87-22-16,0-29 4 0,0 1-1 15,0 28-4-15,28-29 1 0,-28 29 4 16,0-30-8-16,0 30 1 0,31 0-1 0,-31-28 1 16,0 28-4-16,0 0-6 0,0 0-8 15,0 28 3-15,27-28-25 0,-27 0-14 0,0 0 19 0,0 30-334 32,28-30 326 14</inkml:trace>
  <inkml:trace contextRef="#ctx0" brushRef="#br0" timeOffset="34039.51">23593 2750 37 0,'0'0'4'0,"0"0"32"0,0 0 27 16,0 0-44-16,0 0 41 0,0 0-20 0,0 0-22 16,0 0 15-16,0 0 21 0,0-29-15 15,0 29-27-15,0 0-1 0,-35 0 27 16,35 0-26-16,0 0-3 0,0 0-5 0,-27 29 2 16,27-29-2-16,0 0 1 15,-28 28-2 1,28-28-2 31,0 116 14-47,28-88-4 0,-28-28-5 0,27 0 2 0,-27 0-4 0,0 0-1 0,0 28 6 15,0-28-6-15,35 0 5 0,-35 0-2 16,0 31-4-16,0-31 0 0,0 0-1 0,0 0-1 16,0 26 2-16,-35-26-1 0,35 0 2 0,0 31-1 15,0-31-1-15,-27 0-1 0,27 0-2 0,-28 0-47 16,28 0 35-16,0 0-20 0,0 0 18 0,0 0-1 0,0 0 1 0,0 0 1 15,0 0-1-15,0 0-17 0,0 0-15 0,0-31-19 16,0 31-164-16,28-26 194 16</inkml:trace>
  <inkml:trace contextRef="#ctx0" brushRef="#br0" timeOffset="34356.35">23788 2750 42 0,'0'0'270'0,"0"28"-219"0,0 2-37 0,0-30-14 16,0 29 27-16,0 56 9 0,0-26-13 0,0 140 1 0,28-143-23 0,-28-56-1 16,0 144 2-1,0-58-7-15,0-56-2 0,0-30-1 0,0 26-20 16,0 5 1-16,0-5-8 16,0-26-32-16,0 0 43 0,0 30-25 0,0-60-145 15,0 30 187-15,0 0 4 0,0-26-33 16</inkml:trace>
  <inkml:trace contextRef="#ctx0" brushRef="#br0" timeOffset="34635.87">23902 2750 48 0,'0'0'0'0,"0"0"88"16,0 0-71-16,0 0 50 0,0 0-26 0,31 0-29 0,-31 0 1 15,0 0 13-15,31 0-3 0,-7 0 18 16,7 28-14-16,-31-28-20 16,0 30 10-16,0-1-7 0,0-29-5 0,27 28 10 15,-27 1-9-15,0-29-2 0,0 28 4 0,0 31-1 16,0-59-6-16,-27 0 1 0,27 26-1 16,0-26-9-16,-31 0-22 15,31 0-3-15,0 0 12 0,0 0-5 0,0 0-4 0,0 0-85 16,-24-26-54-16,24 26 160 0,0 0 3 15,0 0 2-15,0-31-31 16</inkml:trace>
  <inkml:trace contextRef="#ctx0" brushRef="#br0" timeOffset="34934.67">24390 3123 50 0,'0'0'0'0,"0"0"97"0,0 0-53 0,0 0-3 0,0 0-22 16,0 28 30-1,0-28-25-15,0 29-2 16,-28 56 53-1,-30 2-88-15,58-87 1 0,0 0-33 16,-24 0 24-16,24 0-79 0,0 0 8 0,-35 0 19 16,35 0 8-16</inkml:trace>
  <inkml:trace contextRef="#ctx0" brushRef="#br0" timeOffset="35568.71">25190 2550 43 0,'0'0'20'0,"0"0"-6"0,0 0 38 0,0 0-32 0,0 0 25 0,0 0-23 0,0 0 65 0,0 0-76 0,31 0 18 0,-31 0-21 0,0 0 7 0,0 0-8 0,0 0 11 0,0 0-8 0,0 0-6 0,0 0 11 0,0 0-8 0,0 0 36 15,0 0-37-15,0 26 17 16,0-26-11-16,0 29-2 0,0-29-5 0,0 30 16 16,-31-1-15-1,31 28 5-15,-24-28-6 0,24-1-3 0,-31-28-1 0,31 30 0 16,-31-1 0 15,-24 56-10-31,-3 31-75 0,58-116 60 0,0 28-38 0,0-28-24 16,0 26-188 15,0-26 239-31</inkml:trace>
  <inkml:trace contextRef="#ctx0" brushRef="#br0" timeOffset="35848.08">25249 2950 51 0,'0'0'152'0,"0"0"-100"0,0 0-13 15,-28 0 12-15,28 0-36 0,0 57 39 16,0-57-49-16,0 0 2 16,0 31-3-16,0-31 1 0,0 0-2 0,0 28 2 15,0-2-5-15,0-26 2 0,0 0 2 0,0 31 7 16,0-31-8-16,0 0 1 0,0-31-1 15,28 31 0-15,-28 0-3 0,0-54 0 16,0 23 3-16,0 31-1 0,27-85 2 16,-27 28-4-16,0 57 0 0,0-28-3 0,-27-59-46 47,-1 1-219-47,-27 86 145 15,55-29 84-15</inkml:trace>
  <inkml:trace contextRef="#ctx0" brushRef="#br0" timeOffset="36169.51">24819 2635 43 0,'0'0'19'0,"0"0"13"0,0 0-18 0,0 0-11 0,0 29 0 16,-24-29 20-1,24 0-11-15,0 57 56 0,0-28-52 0,0-29-5 16,24 28 31-16,-24-28 7 0,28 30-12 15,2-30-7-15,-30 0-2 0,31-30-8 16,-31 2-11-16,24-1 10 0,-24 29-15 0,0-29 0 16,0 29-1-16,0-57 4 0,0 27-2 0,0 30-2 0,0-29-1 15,0 29-1-15,0-26 6 47,0-33 11-47,-24 144-21 0,24-56 0 0,-31 1-11 0,31-1-12 16,0-29-14-16,0 28-20 0,0 1-28 31</inkml:trace>
  <inkml:trace contextRef="#ctx0" brushRef="#br0" timeOffset="36552.74">25537 2865 37 0,'0'0'4'0,"0"0"-1"0,0 29 12 0,-31-29-6 0,31 0 8 16,0 0 9-1,0 28-9-15,0-28-5 0,0 0 7 0,0 0-2 0,0 28 91 47,0 29 30-47,0-57-41 31,0 0-88-31,0-26 2 0,0 26-6 0,0 0 1 0,0-31 3 16,31 3-3-16,-31 0 2 0,0-1-5 16,28-28 3-16,-1 57-4 15,-27-30 0-15,0 30 0 0,28 0 1 0,-28-28-3 16,0 28 0-16,30 0-1 15,-30 0-48-15,0 0 4 0,0 0-97 16,0-29 34-16,0 29 47 0,28 0-39 16,-28 0 56-16,0 0 3 15</inkml:trace>
  <inkml:trace contextRef="#ctx0" brushRef="#br0" timeOffset="37520.91">25963 2205 38 0,'0'0'47'0,"0"0"2"0,0 0-25 0,0 0-2 0,0 0 21 0,0 0-23 0,0 0 16 0,0 0 15 0,0 0-41 0,0 0 6 15,0 0 2-15,0 29 16 16,34 200 29-16,-34-201-62 0,0 1-1 0,0 56 2 0,0-55-2 15,0 56 1-15,0-29-1 0,0 2 0 0,0 26-3 16,0 0 2-16,0-85 2 16,0 31 2-16,0-31-3 0,0 0 1 0,0 28-1 0,24-28 2 15,4-59 3 1,-28 2 1-16,0 29-5 0,31 0 0 16,-31-1-1-16,0 29 1 0,0-28 3 0,31-1-3 0,-31 29 1 0,0-30 0 15,0 30 1-15,24-28 2 0,-24 28-2 0,31-29 5 16,-4 0 12-1,1 58-11-15,-28-29-7 0,0 29 1 0,0-1-2 16,31-28 2-16,-31 87 0 31,-59 86 10-31,32-173-18 16,-4 0-34 0,31 0-2-16,0 0 6 0,-24-57-53 0,24 57 68 15,0 0-25-15,0 0 19 16,24-31-63-1,7 3-57-15,-4 28 106 16</inkml:trace>
  <inkml:trace contextRef="#ctx0" brushRef="#br0" timeOffset="37821.65">26451 2750 26 0,'0'0'87'0,"0"0"-66"0,0 0 57 0,0 0-58 0,0-29 48 0,0 29-32 0,0 0 7 32,0 0-35-32,27 87 46 0,-27-1-39 0,0 58 1 0,0-144-14 0,0 113 1 46,0 60-2-46,0-31 0 16,0 87-75-16,0-199-22 0,0-30 65 0,0 0-2 0,-27-59-177 47,27 2 175-47</inkml:trace>
  <inkml:trace contextRef="#ctx0" brushRef="#br0" timeOffset="38135.56">26478 2692 39 0,'0'0'9'0,"0"0"71"0,31 0 1 47,-31 0-29-47,28 0 28 0,-28 0-63 0,89 0 40 0,-89 29-52 15,24-29-1-15,-24 0-1 0,34 29 3 47,-34-1 11-47,0-28-17 63,0 30 16-17,-34 56-16-46,10-58-30 0,-93 57-406 0</inkml:trace>
  <inkml:trace contextRef="#ctx0" brushRef="#br0" timeOffset="39658.89">19924 4096 36 0,'27'0'7'0,"-27"0"-1"0,0 0-2 0,0 0 8 0,0 0-4 0,0 0 3 0,0 0 15 0,0 0 57 0,0 0-31 0,0 0-12 0,0 0-30 0,0 0 16 0,0 0-19 0,0 0 14 0,0 0-14 0,0 29 21 31,0-29-1-31,-27 0-9 63,-1 87-6-63,56 25 1 0,-28-112-13 0,27 0 3 0,8-58 7 15,-11 58-7-15,-24-26-1 16,27-2 4-16,-27-3-6 0,0 31 2 0,0-28-2 15,0 0-1-15,31-1 7 0,-31 29-5 0,0-57 13 16,0 29-6 0,0 28-7-16,0 0 4 0,0 0-2 0,0 0 1 0,0 0-2 15,0 0 3-15,0 28-4 0,0 1 2 0,0-29-2 16,0 28 1-16,0 1-3 0,0-1 4 0,0 0-3 16,31 3 1-16,-31-31-2 0,0 0 3 0,0 28-2 15,0-28-1-15,24 57-2 16,7-30-19-16,-31-27 10 0,27 0-22 0,-27 30-72 15,0-30 69-15,28 0-52 0,-28 0-14 16,0-30 61-16,0 30 13 0,31 0 8 0,-31 0-19 16</inkml:trace>
  <inkml:trace contextRef="#ctx0" brushRef="#br0" timeOffset="40069.83">20497 4125 47 0,'0'0'0'0,"0"0"39"16,0 0 25-16,0 0-47 0,0 0 19 0,-30 0 2 0,30 0 0 0,0 0-3 0,0 0-20 15,-28 28 21-15,1-28-26 0,27 0 0 16,-31 28-3-16,31-28-1 16,0 31-4-16,-24 23 9 15,24-23-10-15,0-4 0 0,0-27 1 0,0 30 0 0,0-30-1 16,24 28 6-16,-24-28-3 0,0 0 0 0,31 0 5 0,-31 0 1 16,27 0-2-16,-27 0 5 0,28-28-5 15,-28-2-3-15,0 3-2 0,0-4 0 0,30-54 4 16,-2 57-4-16,-28 0-2 0,0-86 2 15,27 84-1-15,-27-56 2 16,0 30-1-16,0-32 4 0,0 62-3 16,0-4-2-16,0 30 1 0,0-57 14 15,0 57-17 48,-27 201 29-63,27-1-26 0,27-171-4 0,-27-1-1 15,0 1 1-15,0-1-11 0,31 85-67 16,-31-82 28-16,0-4-18 0,31 3 25 0,-31-2-61 16,0 1-2-16,24-29 69 0,-24 29 6 0,0-29 28 15,35 28-31 1</inkml:trace>
  <inkml:trace contextRef="#ctx0" brushRef="#br0" timeOffset="40564.42">20896 4125 53 0,'0'0'65'0,"0"0"-41"0,0 0 16 0,0 0 12 0,0 0-18 0,-28-29-6 0,28 29 4 0,0 0-2 0,0 0-24 0,-27 0-1 0,27 0 2 0,0 0 6 0,0 0-2 0,-31 29-1 0,31-1-4 16,0 0 2-16,0 3-7 0,0-3 1 15,0-2 0-15,31 5 2 0,-31-4-2 0,27 3 18 47,1-30-3-47,6 0 7 16,-10-173 0-16,7 3-15 0,-31 83-3 15,0 30 0-15,0 29-1 0,0-31-2 0,0 30-2 16,0 29 1-16,0-26 4 0,0-33 11 16,0 59-14-16,0-28 5 0,0 28-4 15,0 0-1-15,0 0-2 0,0 0 0 0,0 0 1 0,0 0 1 16,0 28 4-16,0 86 6 15,0-114-13-15,0 28 2 0,0 3-1 0,0-3-1 16,0 0 1-16,0-28-1 0,0 57 1 0,0-57-1 0,0 87 3 0,0-58-3 16,0-1 0-16,28 142-1 15,-28-112 1-15,27 0-2 0,-27-29 2 0,0 0-4 16,28-1 5-16,-28-28-1 0,0 29-1 0,31 1 1 0,-31-30 1 16,0 0 0-16,27 28-1 0,-27-28-2 0,0 0-3 15,28 0 0-15,-28 0-22 0,0 0 15 0,34 0-17 16,-34 0-13 31,0-28-152-16,24-88-113-31</inkml:trace>
  <inkml:trace contextRef="#ctx0" brushRef="#br0" timeOffset="41053.3">21384 4039 51 0,'0'0'50'0,"0"0"-20"0,0 0-5 0,0 0 12 0,0 0-4 0,0 0 1 0,0 0 1 0,0 0-4 0,-28 0 6 0,28 29-21 0,0-29-10 0,0 0 12 0,0 28-3 0,0 1-9 0,0-29-4 0,0 28 2 0,0 0 1 16,0-28-4-16,0 0-1 63,28 31 2-63,-28-3-1 0,27-2 5 0,4-26 14 0,-3-26-13 0,-28-2-4 0,27-31 3 0,-27 31-3 0,0 28-1 15,0-29 12-15,0 1-9 0,0 28 8 0,0-29-2 16,0 29-9-16,0 0 5 0,0 0-6 15,0 0 2-15,0 57 0 0,0-28-2 0,-27-1 1 0,27 31 1 16,-28 53 0-16,-3-25-4 0,31-30 0 16,-27 2 2-16,27 142 0 0,0-175 0 15,-28 5 0-15,28-3-1 0,0 29 1 16,0-27 1-16,0-4 3 0,0-26-3 0,55-26 14 16,-55 26-12-16,31-30 0 0,-31 30-2 15,28-57-1-15,-1 29 3 0,4-29-1 0,-31-2-1 0,31 2 0 16,24-28 0-16,-55 55 0 0,86-113 4 15,-86 143-14-15,27-30-8 16,-27 30-11-16,28-27-23 0,-28 27-27 0,0 0-30 16,0 0 39-16,0 0-122 0,31 0 119 15</inkml:trace>
  <inkml:trace contextRef="#ctx0" brushRef="#br0" timeOffset="41750.76">22785 3780 39 0,'0'0'39'0,"0"0"29"0,0 0-54 0,0 0 0 0,0 0 15 0,0-29-3 16,0 29 26-16,0 0-42 0,0 0 0 0,0 0 1 0,0 0 11 0,0 0-10 0,0-26-1 0,0 26 11 0,0 0 24 0,0 0-34 0,0 0 0 0,-24 0 10 0,24-30-4 0,0 30-5 0,0 0-5 0,-31 0 2 0,31 0-8 0,-31 0 3 16,4 56 4-16,27-27-8 15,-27 30 0-15,27-31 0 0,-31 0 0 16,31-28-1-16,0 29 1 0,-28-1-2 16,28 1 2-16,0-29 0 15,0 30-1-15,59-2 1 31,57 1 8-31,-92-29-4 16,62 28 20-16,-86 1-20 0,0-29-2 0,31 28 2 0,-31 31 3 16,0-59-7-16,0 28-1 0,0-2 2 0,-31 5-2 15,4-4 3-15,-1 31-4 0,-3-29-1 16,31-29 0-16,-24 29-2 0,-7-29 0 0,-27 0-17 16,58 0 12-16,-27 0-12 0,-4 0-7 0,-24-58-88 15,55 58 6 1,-31-28 20-16,31-2 42 0,0 3-29 0,0-4 44 0,0 5 28 0,0-2-33 15</inkml:trace>
  <inkml:trace contextRef="#ctx0" brushRef="#br0" timeOffset="42069.55">22645 3725 41 0,'0'0'0'0,"0"-30"26"0,0 30 41 0,-31 0 5 16,31 0-52-16,0 0 19 0,0 0-1 0,0 0-8 0,0 0-18 0,0 0 10 15,0 0-15-15,0 0-1 0,0 0 1 0,0 0 36 47,58 113 4-47,-58-54-23 0,27-2-10 0,-27-57-11 0,31 172 16 32,-31-143-17-32,0 27 0 0,0-56-2 15,0 31 1-15,0-3-1 0,0-2 1 0,0 32 1 0,0-28-3 16,0-2-2-16,0 1 4 15,0 0-1-15,0-29 0 0,0 28 0 16,31 59-4-16,-31-58 1 0,0-1-18 16,0-28 10-16,0 0-66 0,24 29 55 0,-24-29-3 15,0 0-34-15,0 0 22 0,0-29-49 0,0 1-7 0,0 28 58 0,0-57 0 16,0 57 1-16</inkml:trace>
  <inkml:trace contextRef="#ctx0" brushRef="#br0" timeOffset="42468.88">23132 3638 39 0,'0'0'0'0,"0"0"17"0,0 0 14 0,0 0-12 0,0 0 17 0,0 0-1 0,0 0-18 0,0 0 1 0,0 0-1 0,0 0 15 0,28 0 7 0,-28 0-18 0,0 0 13 0,0 28-18 0,27-28-1 0,-27 29-7 0,0-29 0 0,0 30 11 0,0-4-13 0,0-26 1 15,28 88 21-15,-28-32-18 0,0-56-6 16,0 29 1-16,0 115 9 15,0-116-14-15,0 29 3 0,0 30-1 32,0 27-10-32,0-86 1 0,31-28-23 0,-31 58-109 15,0-116-177 32</inkml:trace>
  <inkml:trace contextRef="#ctx0" brushRef="#br0" timeOffset="42848.37">23558 3780 45 0,'0'0'181'0,"0"0"-139"0,-27 28 57 15,27-28-88-15,0 0 18 16,0 31-7-16,0-31-10 0,-28 56 8 15,28 1-10-15,-31-57-6 0,31 59 3 16,0-31-6-16,0-28 0 0,0 57 2 16,0-28-2-16,0-1 0 0,0-28 0 15,0 28-2-15,0 31 2 0,0-59 1 0,0 0-1 0,0 57 3 16,0-57-3-16,0 0 0 0,0 0 0 0,0 0 0 0,31 0-1 16,-31 0 1-16,0 0 1 0,0-57 3 46,-31-30 11-30,31 87-14-16,0 28-2 0,-27-28 0 0,27 0 0 0,0 31 0 0,-28-3-2 16,28-28 1-16,0 26-2 0,0 5-1 15,0-31 2-15,0 27-5 0,0-27-5 0,0 58-44 16,0-58-28-16,0 29-43 16,0-29 75-16,28 0-40 0,-28 0 64 0,0 29 3 15,27-29-7-15</inkml:trace>
  <inkml:trace contextRef="#ctx0" brushRef="#br0" timeOffset="43119.34">23847 4382 54 0,'0'0'191'0,"0"0"-142"0,0 0-26 0,0 29 43 0,0-29-51 0,0 29-3 0,0-29-2 0,0 57 11 0,-31-57-16 0,31 30 1 0,0-2-4 0,0-28-1 16,-55 57-8-16,55-28-17 0,-31-1-81 0,7-28-9 15,24 0 64-15,0 0 3 0,0-28-22 16,0 28 64-16,0 0-29 0</inkml:trace>
  <inkml:trace contextRef="#ctx0" brushRef="#br0" timeOffset="43734.16">24795 3638 30 0,'0'0'9'0,"0"0"2"0,0 0 0 0,0 0 40 0,0 0-11 0,0 0-2 0,0 0-21 0,0 0-1 0,0 28 15 0,0-28-17 0,0 0 10 0,0 0-5 16,0 29 18-16,0-29-2 0,0 30-25 0,0-30-2 0,0 0 10 0,0 26-11 0,0-26 10 0,0 29-3 0,0-29-7 0,0 0-1 0,0 28 1 0,0 3 6 16,-34 54 1-16,6-28-3 0,28-27-10 15,-27 27 1-15,-4 0-1 0,3-1-1 0,1 3-2 16,-1-33-8 0,-3 62-38-16,31-88 13 0,-24 28-67 15,24 1 25-15,0-29-18 0,0 0 16 0,0 0 58 16,0 0 6-16,0 0-20 0</inkml:trace>
  <inkml:trace contextRef="#ctx0" brushRef="#br0" timeOffset="43994.87">24877 4153 74 0,'-30'0'318'0,"2"28"-264"0,4 3-21 0,24 23-27 0,0-23-4 0,0-31 0 0,0 27 0 16,0-27 0-16,0 30-4 0,0-30 2 0,0 28-6 15,0-28-1-15,0 0-1 16,0 0 3-16,0-28-10 0,24 28 6 0,-24 0-3 0,0-57-57 16,0 57 46-16,0-31-3 0,0 5-29 15,0 26 25-15,-24-59-92 0,24 59 96 0,0-28 7 0,-34 0 1 0,34 28 15 16,-28-29-2-16,28 1-28 0</inkml:trace>
  <inkml:trace contextRef="#ctx0" brushRef="#br0" timeOffset="44318.47">24561 3839 52 0,'-24'0'111'31,"-37"28"39"-31,33-28-127 15,28 0-16-15,0 0 1 0,-31 28 19 16,31 1-19-16,0-29-4 0,0 28 7 16,31 1 1-16,-3-29-3 0,-1 30 29 15,-27-30-13 17,34 0-6-32,-10-116 7 0,-24 60-21 0,0 25-4 0,0-26-3 15,-24 31 2-15,24-4 1 0,-34 1 1 0,34 1 0 16,-27-31-1-1,-1 59-1-15,-3 0-3 0,31 0-9 0,0 0 7 16,0 30-9-16,0-30-9 0,0 0 10 0,0 57-80 16,31-28-3-1,-31-29 56-15,28 30-53 0,-1-4 15 16,-27-26 56-16,34 29-26 0</inkml:trace>
  <inkml:trace contextRef="#ctx0" brushRef="#br0" timeOffset="44668.68">24991 4068 66 0,'0'28'131'0,"0"1"-96"16,0-1-15-16,0-28-6 0,0 28-9 0,0 3 6 0,0-31-3 0,27 28 12 15,-27-28-9-15,0 26 9 16,0 32 49-16,31-28-26 0,-31-30-33 16,0 0 20-16,0 0 8 15,0 0-31-15,0-57 22 16,0 57-25-16,0-31 4 0,28-54 2 0,-28 57-8 16,0 0 0-16,27-1-2 0,-27 1 0 0,0 28 1 15,0 0-1-15,31-29-3 0,-31 29 2 0,0 0-6 16,0 0-8-16,31 0-5 0,-31 0 8 0,24 0-123 47,7 29-229-47,-31-29 327 0</inkml:trace>
  <inkml:trace contextRef="#ctx0" brushRef="#br0" timeOffset="45143.2">25334 3522 79 0,'0'0'90'0,"0"0"-19"0,0-26-27 0,0 26-25 0,0 0 20 16,0 0-2-16,0-30 15 16,0 30-12-16,0 0-32 0,0 0 8 0,0 0-1 15,0 0-7-15,0 0 0 0,0 0 8 0,0 0-9 0,0 0 4 16,0 0 1-16,0 0-9 0,0 30 2 0,0-4 4 15,0-26-6-15,0 31 3 0,0 25 1 0,0 1-3 16,0-28-3-16,0-29 0 0,0 56 0 0,28 88 3 31,-28-115-3-31,0 200-2 0,0-229 1 0,31 59 3 16,-31-59-2-16,0 0-2 0,0 0 1 0,0 0 1 31,31 0-1-31,-31-59 2 16,24-26 1-16,10 56-2 0,-34 1-1 0,0 28 0 0,0-30 2 15,0 30 0-15,24 0 0 0,-24 0 0 16,31 0-1-16,-31 0 3 0,0 30-3 0,0-2-1 0,0-28 1 16,0 57 6-1,0-28-2-15,-55 27-6 0,55-56 3 0,-34 31-1 0,34-31-1 0,-24 28-6 16,-7-28-7-16,0 26-2 0,31-26 6 16,-28 0-39-16,1-26-55 15,27 26 85-15,0 0-18 16,27-28-194-1,1-3 189-15,-28 31-28 0,31 0 40 0,-31 0 24 0,31 0-28 16</inkml:trace>
  <inkml:trace contextRef="#ctx0" brushRef="#br0" timeOffset="45418.56">25650 4039 44 0,'0'0'215'16,"0"0"-172"-16,0 0 37 0,0 0-46 0,0 29-15 0,0-1-15 0,0 1 6 0,0-29 0 0,28 56 1 0,-28-25-4 0,0-3 1 0,0-2-4 0,0-26-1 16,0 31 0-16,0 54 1 0,0-56-4 0,0 0 1 0,27 28 0 0,-27 30 1 15,0-2 0-15,0-55-2 0,0-1 0 16,0 28-3-16,0-29-8 0,-27 59-51 15,27-87 38-15,0 0-32 0,0 26-10 0,0-26-5 0,0 0-44 16,-28 0 86-16,28-26-5 0,0-4 30 16,0 1-26-16</inkml:trace>
  <inkml:trace contextRef="#ctx0" brushRef="#br0" timeOffset="45669.29">25650 3981 31 0,'0'-29'26'0,"28"1"72"0,-28-1-51 16,0 1-1-16,0 28 25 0,0 0-51 0,27 0 11 0,-27 0-7 16,35 0-13-16,-35 0 10 0,0 28-12 0,55 29 25 15,-55-28-31-15,0 29 4 0,27-29 3 16,-27-1-8-16,0-28 1 0,0 29 1 0,0-1 0 0,0-28-2 0,0 28 1 0,0 3-1 16,0-3 1-16,0-28-1 15,-27 26 2-15,-4 5-1 0,31-31-4 0,-24 27-4 16,-11-27-9-16,35 0 5 0,0 0-3 0,-27 0-4 0,27 0-19 0,-28 0 15 15,28 0-29-15,-30 0-13 0,2 0-126 16,28 0 156-16,0 0 10 0,0 0 0 0,0 0 19 16,0-27-28-16</inkml:trace>
  <inkml:trace contextRef="#ctx0" brushRef="#br0" timeOffset="51869.96">20154 5042 48 0,'0'0'75'47,"-55"28"218"-47,55-28-266 0,0 29-16 0,0-29-9 0,-31 0 7 0,0 28-4 0,4 29-1 15,27 30 1-15,0-30 0 0,0-57-5 63,89 28 40-47,-65 3-13-16,-24-5-24 0,0 3-1 0,0-29-1 0,0 0-1 62,-113 115-44-62,113-115-14 0,0 0-8 0,27-28-121 16,-27 28 119-16,31 0 9 0,-31-31 25 15,0 31 34 48,31-26-41-63</inkml:trace>
  <inkml:trace contextRef="#ctx0" brushRef="#br0" timeOffset="52322.42">20412 5300 38 0,'-31'0'235'0,"31"0"-222"0,0 0 19 0,0 0-32 15,-24 0 37-15,24 0 31 0,0 28-51 0,0-28-17 63,82 114 32-48,-82-169-25-15,0 24-1 0,0 3 1 0,0 28-3 16,0 0 4-16,0 0-6 0,0 0 4 47,28 59 26-47,2 83-18 31,-2-57-18-31,-1-85-97 63,35-85-352-63</inkml:trace>
  <inkml:trace contextRef="#ctx0" brushRef="#br0" timeOffset="52850.99">20614 4926 37 0,'0'0'6'0,"0"0"-6"62,0 0 8-30,24-26 135-32,-24 83 34 0,0-57-163 0,0 26 2 0,0 90 3 0,35-59-13 15,-35 1-3-15,0-58-3 63,0 142 4-48,110-56 41 1,-52-115-28-16,-58 3-11 0,27 26 1 0,-27 0-7 63,0 0 10-32,28 55 21-31,-114 1-26 0,86-56-9 0,-55-56-141 0,55 56 86 0,0 0 35 15,0 0-54-15,28-29 47 0,-28 29-1 0,0 0-32 0,0 0 64 63,58 0-81-32,-58 0 45-31</inkml:trace>
  <inkml:trace contextRef="#ctx0" brushRef="#br0" timeOffset="53277.12">21099 5356 36 0,'0'-28'164'0,"0"28"-73"0,-31 28 35 0,31-28-126 16,0 31 13 15,0 111 9-31,0-114-20 16,31 0 24-16,-4-84-22 0,-27-1 0 0,0 27 15 0,0 60-16 0,0-30-3 62,0 57 10-15,0-29-8-47,0 0 2 0,-27 258 20 0,82-84-1 0,-55-202-23 63,58-145 8-32,86 3-96-15,-116 142-374-16,-28 0 431 0</inkml:trace>
  <inkml:trace contextRef="#ctx0" brushRef="#br0" timeOffset="54122.46">22356 4957 32 0,'-55'-31'450'0,"24"31"-444"0,31 0-2 0,0 0-1 0,0 0-2 0,-27 31 1 0,27-31-2 15,0 0 0 48,-55 170 1-16,55-170-1 15,27 87-3-15,86-30 10-47,-51 0 5 0,-10 87 17 0,-337-87-283 16,285-88 131-16,31-54-44 15</inkml:trace>
  <inkml:trace contextRef="#ctx0" brushRef="#br0" timeOffset="54475.61">22270 4841 35 0,'0'-28'371'0,"0"28"-363"0,0 0 31 0,0 0-39 62,0 28 38-15,31 57 5-47,-4 376 8 0,-27-461-51 63,0 0 0-1,28 198 11-62,6-25-7 0,-34-173-11 0,0-29-193 0,0-29-193 0</inkml:trace>
  <inkml:trace contextRef="#ctx0" brushRef="#br0" timeOffset="55003.51">22730 4957 37 0,'0'0'281'0,"0"55"-217"16,0-55-64-16,0 0 8 47,0 115 68-47,0 1-40 0,0 83-11 16,0-143-22-16,0 88-2 0,0-115-6 0,0-29-15 0,0 28-6 0,0-28-7 0,0 0 15 0,0 0-26 15,0 0 20-15,0 0-31 0,0 0-14 0,31 0-19 0,-31-28 12 16,0 28 43-16,0-29-7 15</inkml:trace>
  <inkml:trace contextRef="#ctx0" brushRef="#br0" timeOffset="55766.58">23246 5557 37 0,'0'0'0'0,"0"0"10"0,0 0-4 0,0 0 45 0,0 28 23 0,27-28-24 0,-27 0-28 0,0 0 14 0,0 29 25 0,0-29-46 0,0 0 0 0,0 0 14 0,28 28-3 0,-28-28-14 0,0 0 9 0,0 0-12 0,0 29 9 0,0-29-9 0,0 0 8 0,0 28-11 0,0 2 15 0,0-1-9 0,-28 28 1 16,28-57-11-16,0 28 0 0,-27 0 0 47,-59-28-289-47,58 0 194 0,28-28 45 0,0 0-59 15,0 28 100-15,0 0-27 16</inkml:trace>
  <inkml:trace contextRef="#ctx0" brushRef="#br0" timeOffset="56409.02">24304 4957 34 0,'0'0'8'0,"0"0"48"0,0 0 61 0,0 85 72 0,0-28-142 0,-24 0-22 0,24 1-9 0,0-29-8 0,-35-1-6 0,35 29 6 0,0-57-6 16,-24 59 1-16,24-59 0 0,-31 26 0 0,31 3-1 0,-30 58-2 15,30-59-6-15,-28-28-18 16,1 28-60-1,27-28 18-15,0 0 25 0,0 0-4 0,0 0-3 0,0 0-124 16,0 0 167-16,0-28-27 16</inkml:trace>
  <inkml:trace contextRef="#ctx0" brushRef="#br0" timeOffset="56738.54">24304 5300 35 0,'0'28'105'0,"0"-28"-62"0,0 28-17 15,0-28-1-15,0 0 26 0,0 0-17 0,0 0-10 16,0 31-7-16,0-5 14 16,0 3-22-16,0-29-3 0,0 0-2 0,0 30-3 0,0-30 1 0,0 0 0 15,0 26 2-15,0-26 1 0,0 31-3 31,0-3 17-31,0 0-11 0,0-28-4 16,0 0-2-16,0 0-2 16,0-56-9-16,0 56 1 0,0-57-52 15,0 27 18-15,0 1 17 0,0 3-1 0,0-5-1 16,0 31-2-16,0-56-26 0,0 27 2 0,0 1 29 0,-24-1 2 16,24 29 5-16,0-87-5 0,-35 59 20 0,35-29-4 15,-24 57-26-15</inkml:trace>
  <inkml:trace contextRef="#ctx0" brushRef="#br0" timeOffset="57005.88">24019 5042 39 0,'0'0'78'15,"0"0"-22"-15,0 0-4 16,0 0-22 15,27 85 133-31,-27-85-141 0,28 0-6 0,3-28 9 16,-31-1-18-16,0 29-4 0,27-58 10 15,-27 29-4 1,0 3-6-16,0 26 6 0,0-31 2 0,0 31-9 0,0-26 1 0,0 26 1 16,0 0 0-16,0 0-2 0,0-30 2 0,-27 30-2 0,27 0 0 15,0 0-1-15,0 30 4 16,-31-4-4-16,31 31-2 0,0-28 3 0,0 1-2 0,0-2-1 16,0 1-1-16,0 28-11 0,0-29-32 15,0 31-46 1,0-31-6-16,0-28 36 0,31 29-7 0,-31-29-72 0,27 28 91 15</inkml:trace>
  <inkml:trace contextRef="#ctx0" brushRef="#br0" timeOffset="57406.51">24561 5271 38 0,'0'0'7'0,"0"0"15"0,0 0-7 0,0 0-8 0,0 0 15 16,0 29-7-16,0-29-1 0,0 28-11 15,0-28 2-15,0 28-2 0,0-28 30 0,0 31-23 16,0-31 11-16,0 26 26 16,0-26-31-16,-24 0-8 0,24 0 8 0,0 0-9 15,0 0 1-15,0 0-5 0,0 0-1 0,0 0 3 0,0 0 3 0,0 0 7 16,0 0 2-16,0-26 25 31,0 26-36-31,0 0 5 0,24-31 20 0,7 3-21 0,-31 28-4 16,55-57 18-1,-55 57-17-15,0-28-5 0,28 28 1 0,-28 0-1 0,31-29 3 16,-31 29-4-16,0 0-2 0,27-30 3 0,-27 30-2 16,0 0-12-16,28 0-56 15,-28 0 40-15,0 0-96 0,0 0 69 0,0 0-102 47,34 0 83-31</inkml:trace>
  <inkml:trace contextRef="#ctx0" brushRef="#br0" timeOffset="57710.99">24991 5042 55 0,'0'0'0'16,"0"0"25"-16,0 0 6 0,0 0 2 0,0 0 18 0,0 0-13 0,0 0-20 0,0 0 0 15,0 0 13-15,0 0-7 0,0 28-15 0,0-28-1 0,-28 0 27 16,28 0-31-16,0 29-1 16,-31-29-1-16,31 0 0 0,0 28 2 0,0 1 6 0,0-1-5 15,-24-28-5-15,24 30 2 0,0-1 0 0,0-29-2 0,0 57 0 32,0-1 6-32,0-25-3 0,0-5 10 15,0 3-4-15,0-29 6 16,24 0-11-16,-24 0 11 15,0 0-11-15,31 0 16 32,-3 30-11-32,-28-4-5 0,-28 5-3 0,28-31-1 15,0 28-4-15,-31-28-12 0,31 0-12 16,0 0 10-16,0 28-4 16,-24-28-40-16,24 0-103 0,0 0 11 0,0 0 148 0,0-28-32 0</inkml:trace>
  <inkml:trace contextRef="#ctx0" brushRef="#br0" timeOffset="57988.53">25190 5442 46 0,'0'0'16'0,"0"0"4"0,0 0 46 16,0 0-47-16,0 30 18 0,0-30-21 0,0 0 0 0,0 85 36 15,0-57-36-15,0-28-16 63,31 343 30-47,-31-113-42-16,0-173-30 0,0-27-74 0,0-1 50 0,0-29 40 0,0 0-8 15,0 0 32-15,0 0-1 0,-31 0-30 16</inkml:trace>
  <inkml:trace contextRef="#ctx0" brushRef="#br0" timeOffset="58310.64">25221 5328 37 0,'0'0'6'0,"0"0"14"0,0 0-2 0,0 0 1 0,0 0 27 16,28 0 13-16,-28-28-24 0,0 28-7 0,27 0-16 0,-27-29 8 15,0 29-2-15,31 0-1 0,-31 0-8 0,27-28 1 0,1 28 51 16,-28 0-55-16,31 0-1 16,-31 0 5-16,0 0 1 0,31 0-2 0,-31 0 1 0,24 0-6 15,-24 0 7 32,34 57 2-31,-34 30-3-16,-34-61-5 0,-21 33-3 0,55-33-5 0,-31-26-11 15,3 0-19-15,28 0 7 0,-27 0 13 16,27 0 2-16,0 0-13 0,0 0 13 0,0 0-51 16,-31 0-5-16,31 0 43 0,0 0-30 15,0 0-55-15,0 0 96 0,0 0 4 0,0 0 1 16,0 31-22-16</inkml:trace>
  <inkml:trace contextRef="#ctx0" brushRef="#br0" timeOffset="67171.82">23187 5127 32 0,'0'0'3'0,"0"0"-1"0,0 0 4 0,0 0 1 0,0 0 23 0,0 0-10 0,0 0 8 0,0 0 5 0,0 0 8 0,0 0-22 0,0 0-1 0,0 0-10 0,0 0 0 0,0 0 9 16,0 0 2-16,0 0-1 0,0 0-9 16,0 0 11-16,0 0-10 0,0 29 28 15,0-29-19-15,0 0-12 0,-27 28 43 16,27-28-34-1,0 0-13-15,0 0 1 0,0 0-1 0,0 30 3 0,0-30-1 0,0 0-2 16,-28 0 6-16,28 0-6 0,0 29 4 16,0-29 0-16,0 0-2 0,-31 28 0 0,31-28 2 15,0 0-1-15,0 29-5 0,0-29 1 0,0 0 0 16,0 0 6-16,-24 28-5 0,24 0 5 16,0-28-5-16,0 0-1 0,0 0-1 15,-34 31 2-15,34-31-1 0,0 0-1 0,0 26 2 0,0-26-2 16,0 29 0 46,-55 114 3-62,24-86-6 0,31-57 4 0,0 29-2 0,0-29 1 0,0 28-2 16,0-28 2-16,0 0 0 0,0 30-1 0,0-30 0 16,31 0-1-16,-31 29 2 0,0-29 0 0,0 0 0 15,55 57-5 16,-21-57 7-31,-34 0-3 0,24 28 2 16,-24-28-2-16,31 0-1 0,-31 0 2 16,0 0-2-16,28 0 1 0,-28 0 1 0,0-28 0 0,0 28-2 15,0 0 1-15,27 0 1 0,-27-29 0 16,0 29-2-16,0 0 0 0,0 0 1 0,0-28 0 16,0 28 1-16,0-29-1 15,0 29 1-15,0 0-1 0,0-30 0 0,0 30 1 16,0 0-1-16,0 0 1 0,-27 0-2 0,27 0 0 15,0 0 2-15,0-28-1 0,-28 28 0 32,28 0 1-1,-55-29-2-31,21 29 2 0,34 0-1 0,0 0 0 0,0 0 1 0,0 0-1 0,-24 29-1 16,24-29-1-16,0 0-1 15,0 0 2-15,0 0-1 0,0 0-4 16,-31 0-9-16,31 0-39 15,-31 0 41-15,31 28 1 0,0-28-18 0,0 0-6 0,0 0 16 16,0 30-167 0,0-30 144-16,0 0-70 0,0 29 83 0,0-29 22 0,0 0-22 15</inkml:trace>
  <inkml:trace contextRef="#ctx0" brushRef="#br0" timeOffset="71739.23">23644 5642 33 0,'0'-85'333'0,"0"85"-333"16,31 0 26-16,0 85 119 0,-31-85-141 15,0 29 0-15,0-1 8 16,0-28-10-16,0 59 7 16,-31-31-5-16,31 29 0 31,0-57-1-31,-31 28-5 0,31 3 1 0,0-31 0 15,0 26 0-15,0-26 0 0,0 0-3 0,0 0 0 16,0 31-11-16,-27-31 4 16,27 0 5-16,0 0-12 0,0 0 4 0,0 0 5 15,0 28-11-15,0-28-3 0,0 0-4 0,0 0-5 0,0 0 13 16,0 28-96-16,0-28 90 16,-24 0-47-16,24 29-2 0,0-29 54 0,0 0-45 31</inkml:trace>
  <inkml:trace contextRef="#ctx0" brushRef="#br1" timeOffset="79372.48">6639 7705 31 0,'0'0'23'0,"0"0"-11"0,0 0 5 0,0 0-4 15,0 0 19-15,0 0 0 0,0 0-10 0,0 0 17 0,0 0-23 0,0 0 9 0,0 0 9 0,0 0-13 0,0 29 22 16,-27 0-35-16,27-29-8 47,0 30 33-32,0-2 26-15,0-28-50 0,27 0-4 0,4-28 11 0,-3-2-2 0,34 30-4 16,-62 0-8-16,0 0 0 16,24 0 1-16,-24 0-2 0,0 30 0 0,0-30 5 15,0 0-6 48,27 0 7-63,59 55 19 0,-28-55-12 0,-30-27-8 15,-28 27-3-15,58 0-3 0,-58 0-1 0,28-28 1 0,-28 28 2 16,31 0-3-16,-31 0 4 0,0 0-3 0,31 28 3 0,-7-28-2 16,34 27 0-16,-58-27 1 0,0 0 2 0,27 31-4 15,-27-31 2-15,31 0 0 0,-31 0 0 0,0 0-1 0,55 26 2 16,-55-26-2-16,31 0 0 0,24 0 8 16,-20 0-3-16,-11-26-4 15,7 26 2-15,-31 0-2 0,27 0-1 0,-27-31 2 16,28 31-3-16,-28 0 1 0,58 0 6 0,-58 0-6 15,0-27 1-15,55 27-3 0,-55 0 2 16,0 0-2-16,34 0 0 0,-34 0 3 0,0 0 2 0,24 0-1 0,-24 0-5 16,31 0 0-16,-31 0 3 0,28 0-2 15,-28 0 2-15,0 0 0 0,0 0-1 0,27 0-1 0,1 0 1 32,30-28 7-17,4-2-4-15,-38 30 0 0,3 0-4 16,-27 0 5-16,31-29-3 0,0 29-5 15,24 0 2-15,-55 0 2 0,28 0 2 16,-28-29-1-16,0 29-1 0,27 0 0 0,32 0 5 16,-59 0-4-16,58-28 0 15,-27 28 1-15,-31 0-2 0,24 0 5 16,-24 0-6-16,31 0-2 0,-31-28 4 0,27 28 1 0,1 0-1 16,-28 0-1-16,0 0 2 0,0 0-1 15,58-29 1-15,1 29-4 0,-59 0 4 16,0-30-2-16,31 30 2 0,-31 0-2 0,24 0 0 15,-24 0 0-15,58 0-1 16,-27 0 4-16,-31 0 0 0,27 0-5 16,1 0 4-16,-1-28-1 0,-27 28-3 0,31 0 4 15,-31 0 2-15,28 0-6 0,-28 0 0 16,27 0 2-16,-27 0 3 0,35 0-2 0,-35 0-2 0,24 0 2 16,-24 0-2-16,0 0 1 0,0 0-1 0,58-29-3 31,-58 29 9-31,86 0-17 47,27 0 30-47,-85 0-19 0,3 0 2 0,-31 0-2 0,31 0 3 15,-7 0-1-15,-24 0 2 0,0 29-4 0,31-29 2 0,-31 0-2 16,27 0-1-16,1 0 3 0,-28 0 1 16,0 0-3-16,30 0 1 0,-30 0-2 0,55-29 5 0,-55 29-7 15,31 0 0-15,-31 0 4 0,55 0 1 16,4 0 9-1,-59 0-11-15,0 0-3 0,27 0 4 0,-27 0 4 16,31 0-2-16,-3 0-3 0,-1 0-2 16,4 0 6-16,0 0 0 0,-31 0-4 15,0 0 1-15,0 0-5 0,24 0 1 0,10 0 0 0,-34 0 8 16,0 0-4-16,24 0-1 0,-24 0 1 16,0 0-3-16,0 0-3 0,31-28 11 0,24 28-5 0,-55 0 1 15,28 0 5-15,-28 0-8 0,31 0 1 0,-31 0-1 16,27 0 3-16,-27 0 0 0,28 0 8 15,6 0-13 1,-34 0 4 15,24 0-6-31,34 0 8 0,-3 0-2 0,-24 0 2 0,-3 0-4 16,-1 0 9-16,-27 0-1 0,35 0 5 0,-35 0-14 16,51 28 4-1,-51-28 0-15,31 0-2 0,-31 0 0 0,31 0 2 0,-31 0 0 16,24 0 0-16,7 0-3 0,-4 0 1 15,-27 0 1-15,59 0 3 0,-59 0-3 16,27 0 4-16,1 0-5 0,-28 0-1 16,0 0 4-16,31 0 0 0,0 0 0 15,-31 29-3-15,55-29 3 0,-55 0-6 16,27 0 6-16,-27 28 1 0,59-28-4 16,-59 0 1-16,0 0 1 0,27 0-2 0,-27 0 0 0,27 0 3 15,4 0-2-15,0 0 2 0,-31 0 2 16,24 0-2-16,11 30-2 0,-35-30-4 0,82 0 8 47,32 29-5-32,-29-29 2-15,-54 0-1 0,-31 0 4 0,83 0-2 16,-52 28 0-16,24-28-4 0,-21 0 5 0,-10 0-1 16,4 0-2-16,-28 0 0 0,30 0 1 0,1 28-1 0,-7-28-2 15,-24 0 3-15,117 0-3 16,-89 0-4-16,30 0 9 0,-27 0-1 15,-31 0-2-15,24 0 1 0,7 0-2 32,-4 0 0-32,32 0 4 0,58 0 0 0,-59 0 2 0,-34 0-3 15,7 0-4-15,-3 0 3 0,-28 0 0 0,27 0-1 16,0 0 0-16,-27 0-1 0,31 29-1 16,59-29 5-16,-90 0 0 0,24 0 0 0,-24 0-4 0,31 0 1 15,-31 0 0-15,55 0 1 16,-28 0 0-16,-27 0 0 0,31 0-2 0,-3 0 5 15,33 0-8-15,-37 0 7 16,4 0-2-16,-28 0-1 0,0 0 0 0,31 0 1 0,24 0 0 16,-24 0 2-16,-31 0-2 15,55 0-2 17,31 29 5-32,-86-29-4 15,61 0 0-15,-61 0 0 0,24 0 4 0,-24 0-7 16,0 0 4-16,31 0-4 0,-3 0 5 15,-1 0-2 1,-27 0-2-16,0 30-1 0,0-30 7 0,0 0-4 16,31 0 1-16,-31 0-1 0,0 0-2 15,0 0-2-15,0 0 2 0,28 28-1 0,-28-28-15 16,0 0-8 0,0 0 17-16,-28 0-17 0,-3 0-87 15,31 27 12-15,-27-27 60 0,27 0-4 0,-28 0-59 16,28 0 41-16,-31 0-68 0,31 0 85 0,-24 0 5 0,-7 0 30 15</inkml:trace>
  <inkml:trace contextRef="#ctx0" brushRef="#br1" timeOffset="113758.73">20037 6475 28 0,'0'-57'201'0,"0"57"-178"0,0 0-11 0,0 0-1 0,0 0 0 0,0 0-2 16,0 0 0-16,0 0 6 0,-27 0 25 16,27 0 15-16,0 0-49 15,0 0-4-15,0 57 3 47,0 85 17-47,0-112-17 0,0-30 1 0,0 26-1 0,0-26-3 0,0 0-2 63,0 31 10-63,27-31-2 0,-27 0 2 0,31-87 5 0,-31 87-14 15,0-29 1-15,0 29 0 0,31-28-1 0,-31 28 0 47,0-29 1-47,24 1 6 16,-24 28-8-16,0 0 0 0,0 0 0 62,0 57 2-31,31-29-1-31,24-113 4 16,-24 57-4-16,55-1 1 0,-86 29-2 0,31 57 2 47,-7 28-1-31,-24-56 0-16,0 1-1 0,31 140-160 0,-4-141-103 46,1-58 144-46</inkml:trace>
  <inkml:trace contextRef="#ctx0" brushRef="#br1" timeOffset="114274.93">20673 6617 29 0,'24'-57'85'0,"-24"57"-52"0,0 0-11 0,0 0-22 15,0 0 74 48,0 0 36-63,-24 28-31 0,-11-28-50 0,11 29-22 0,24 58 17 0,0-87-19 0,0 26-3 15,0 5-1-15,24-31 0 0,-24 0 2 0,0 0-1 0,35 0 11 47,47-144 7-47,-82 115-14 16,0-28-7-16,0 57 2 0,0 0 0 0,0-28 4 0,0 28-4 15,0 0-1-15,0 0 1 16,0 0-1 0,-27 28-13-1,27 29-170-15,0-28 103 16,0-29 33-16,0 30-127 0,27-30 158 0,-27 0 16 62,0 0-40-46</inkml:trace>
  <inkml:trace contextRef="#ctx0" brushRef="#br1" timeOffset="114656.25">20896 6531 34 0,'0'0'52'0,"0"0"-21"0,0 0 1 0,0-28-15 0,0 28 1 0,34 0 1 16,-34 0 64 31,0 0 19-47,0 0-23 0,0 0-52 15,0 0-25-15,0 0 1 0,0 258 23 47,0-230-26-47,24 0 5 16,-24-28 1-16,0 0-4 62,86-28 15-62,-86-31-15 0,28 2 5 32,58-85 11-32,-86 114-15 0,0 0-2 0,0 28 0 15,0-29 0-15,34 29-1 0,-34 0-1 0,0-28 0 0,0 28-1 16,0 0-3-16,0 0-33 15,24 0-32-15,-24 0-6 0,0 0 45 0,0 0-2 16,0 0-49-16,0 28-15 0,27-28 52 0,-27 0-13 0,0 29 41 16,0-29 11-16,0 0-20 0</inkml:trace>
  <inkml:trace contextRef="#ctx0" brushRef="#br1" timeOffset="115241.43">21411 6503 41 0,'0'0'79'0,"0"0"-37"0,0 0 74 0,0 0-53 0,0 0-4 0,0 0-13 0,0 0-39 0,0 0-1 0,0 0 23 0,0 0-20 0,0 0-4 0,0 0 1 0,0 0-2 0,0 0 1 0,0 0-1 0,0 0-3 0,0 0 5 0,0 28-4 0,0-28-1 0,0 29-1 16,0-1 2-16,0-28 0 0,0 0-3 16,0 29 1-16,0-29 1 0,0 0-2 0,0 0 0 0,0 0 2 0,31 0 1 15,-31 0-1-15,28 0-2 16,-28 0 2-16,0-29-1 0,27 29 2 0,-27-28-4 15,0-1 4-15,0 29 1 16,0 0 3 0,0 57-2-16,0-28 1 0,0 1-3 0,0-4-1 15,-27 62 5-15,27-32-2 0,-28-27-4 16,-3 58 1-16,31-59 0 0,-55 173 6 16,55-87-5-1,-31-58-1-15,31 1 0 0,0-28 2 31,31 1 12-31,-31-60-13 0,0 30-2 0,28-29 1 16,-28 1 1-16,58-27 1 0,-30-6 2 0,-1 35-1 16,35-59 14-1,-62 54-16-15,24 3 1 0,-24 28-2 0,31-29 1 0,-31 29-1 16,27 0-1-16,-27-28 1 0,0 28-2 0,0 0 1 0,28 0-1 16,-28 0-10-16,0 0-32 0,0 0 20 15,0 0-4-15,31 0-45 0,-31 0 25 0,0 28-231 0,0-28 161 16,27 0 91-16</inkml:trace>
  <inkml:trace contextRef="#ctx0" brushRef="#br1" timeOffset="116227.21">22504 6359 30 0,'0'-57'318'0,"-31"57"-298"0,31-28-1 0,0 28 1 0,0 0-20 15,0-29 33 16,-83-1 31-31,-37 117-35 0,178-2-32 0,-30-54 6 0,6-3-4 0,-34-28 2 0,24 0-1 0,-24 0 0 63,28 29 8-63,89 200 63 16,-117-203-69-16,-31 5 0 0,31-31-2 0,0 28 2 0,-24 0 0 0,-7-28-1 15,0 57 0-15,31-57-1 63,-28 29-4-63,-116-29-109 0,117-57-97 0,27 28 76 0,0 29 134 62,0-28-110-62,0-31 59 0</inkml:trace>
  <inkml:trace contextRef="#ctx0" brushRef="#br1" timeOffset="116569.19">22328 6102 38 0,'0'0'17'0,"0"0"32"16,0 0 17-16,0 0-50 0,0 0 14 0,0 0-16 0,0 0-14 62,0 0 42-46,28 172 182-16,-28-115-208 0,0-1 13 0,0-25-21 0,0-3-2 16,0 1-3-16,0-29-3 62,0 28 4-62,0 173 18 0,0-88-19 0,0-113-3 63,0 86 0-32,0 29-9-31,0-115 4 0,34 28-252 0,-10-56-59 0</inkml:trace>
  <inkml:trace contextRef="#ctx0" brushRef="#br1" timeOffset="117439.58">23043 6302 39 0,'-258'286'536'0,"258"-227"-534"0,0-2 0 0,0-57-3 0,0 26 0 0,0-26 1 16,86 203 6-1,-86-175-5-15,86-56 9 0,-86 28-10 63,0-30 2-32,-27-84 3-31,-59 171-7 0,27 30-37 0,59-59-9 0,0 1-19 16,31-29-22-16,-31 0 50 0,0 0 39 62,0 28-96-46,55-28-125-16</inkml:trace>
  <inkml:trace contextRef="#ctx0" brushRef="#br1" timeOffset="117888.22">23215 7018 32 0,'0'0'0'0,"0"0"3"0,0 0 1 0,0 0 0 0,0 0-4 16,0 0 5-1,0-28 28-15,31 28 170 0,-4 28-34 0,-27 0-152 0,0 1-12 0,0-29-3 0,0 28 8 16,0-28-10 31,-27 87 25-32,-59 29-12-15,58-90-22 0,-3 3-21 0,-51-1-403 0,82-28 380 16</inkml:trace>
  <inkml:trace contextRef="#ctx0" brushRef="#br1" timeOffset="120750.37">24561 6158 34 0,'0'0'109'0,"0"0"-33"0,-24 0 89 0,24 0-165 0,-34 29 58 47,7-1 22-47,-87 175-16 0,114-203-63 0,-27 57-1 0,-28 85-32 0,55-112-27 0,-35 27-141 0,35-57 20 15,0 0 64-15</inkml:trace>
  <inkml:trace contextRef="#ctx0" brushRef="#br1" timeOffset="121094.78">24503 6531 99 0,'-27'57'139'0,"27"-28"-87"0,-28 1-12 0,28-30-29 0,0 0-11 62,0 0 5-15,0 26 16-47,0 5 38 0,89 26-36 0,-65-201-48 0,-24 115 16 0,-24-28-36 16,-10 29-6-16,7 28 13 0,27-28 17 15,-28 28-2-15,28 0 23 63,0-29-49-32,-31 1-1-31,-24-3-70 0</inkml:trace>
  <inkml:trace contextRef="#ctx0" brushRef="#br1" timeOffset="121357.97">24105 6158 38 0,'0'0'16'0,"0"0"-16"62,-31-27 113-30,3-31 85-32,28 58-167 0,0 142 103 0,28-142-120 0,-28 0-9 0,0-28 2 0,0-1-4 0,0 29-3 62,0 0 0 1,0-114 5-48,-28-28 6-15,28 83-8 0,59 431-543 0,-59-342 502 0</inkml:trace>
  <inkml:trace contextRef="#ctx0" brushRef="#br1" timeOffset="121825.25">24733 6446 37 0,'0'0'10'0,"0"0"-4"0,0 0 12 0,0 0 45 0,0-28-15 0,0 28-15 0,0 0-9 0,0 0-10 0,0 0-1 0,0 0 12 0,0 28-14 0,0-28 11 0,0 0 1 0,0 0-15 0,0 29 13 0,0 27-6 0,0-56-10 0,0 29 12 16,0-1-10-16,0 1 7 0,0 1 4 15,0-4-12-15,0-26-2 0,0 57 22 47,62-114 73-47,-62 1-83 0,24-30-2 16,-24 86-12-16,0-28 0 0,28 0 4 0,-28 28-5 15,30-29 3-15,-30 1-5 0,0 28 4 0,0-31 3 16,31 3-5-16,-7 28-5 16,-24 0 1-16,0 28-10 0,0-28 3 15,31 0-3-15,-31 31-1 0,0-3-59 0,0-28-11 16,0 0 28-16,0 29-82 0,28-29 65 0,-28 28-27 0,0-28 64 16</inkml:trace>
  <inkml:trace contextRef="#ctx0" brushRef="#br1" timeOffset="122324.4">25307 6446 86 0,'-31'0'183'0,"31"0"-98"0,0 0-17 0,0 0-63 0,0 0-2 0,0 0-1 0,0 0 1 0,-27 0 7 16,27 0-3-16,0 0 0 0,0 29 5 0,0-1 1 15,0 0 11-15,0-28-21 0,0 29 4 16,0-29-4-16,0 0 1 0,0 28-2 0,0-28 0 0,0 0-2 0,27 0 2 16,-27 29 1-16,0-29 0 15,0 0-2-15,0 0 0 0,0 0 0 0,0-29 2 16,0 29-2-16,31-28 0 0,-31-1 2 0,0 29-2 15,0 0 0-15,0-28 1 0,0 28-1 0,0 0 4 0,0 0-1 0,0-28 4 16,0 28-5-16,0 0 5 0,0 28-2 0,0-28-2 16,0 28 3-16,0 1-2 0,0-29-1 0,0 57 2 15,27-1-2-15,-27 32-1 16,0-60 0-16,0 0-3 0,28-28 1 16,-28 29-2-16,0-1 2 15,0-28-1-15,31 0 0 0,-31 0 0 0,0 0-11 16,0 0 5-16,0 0-3 0,0-28-14 0,31 28-11 0,-31 0 13 15,0-57-78-15,0-2-14 16,24 33 14-16,-24 26 48 0,0-31-53 47,0 5 81-47,0-4-8 16</inkml:trace>
  <inkml:trace contextRef="#ctx0" brushRef="#br1" timeOffset="122525.8">25482 6588 104 0,'0'0'114'0,"0"0"-54"0,0 29-43 0,0-29 0 16,0 0 7-16,0 0-11 0,0 0 11 0,24 30 3 0,-24-30-13 16,0 26 11-16,31-26-11 0,-31 0 0 15,28 0-3-15,-28 0-6 0,0 31 1 0,27-31 2 16,1 0-2-16,-28 26 1 0,58-26-4 16,-58 31-2-16,27-31 1 0,-27 28-1 15,0-28-3-15,0 0 2 0,35 28-7 0,-35-28-9 16,0 29 3-16,0-29-5 0,0 0-3 0,0 0-33 0,24 28-109 15,-24-28 64-15,0 0 14 0,0 0 76 16,0 0-21-16</inkml:trace>
  <inkml:trace contextRef="#ctx0" brushRef="#br1" timeOffset="122797.49">25908 6446 95 0,'0'0'106'0,"0"0"-51"0,0 0-44 0,0 0-2 0,0 0 13 15,0 29-9-15,0-29 22 0,0 0-17 0,0 0 12 16,0 0-11-16,0 0-8 0,0 0 0 0,-31 28 1 0,31-28-6 0,0 0 0 16,0 28 15-16,0-28-14 0,0 0 0 0,0 29-2 0,-27-29-1 15,27 28 4-15,-55 57 5 16,24-85-10-16,-28 57 0 47,-140 231-98-47,175-288 50 0,24 28-47 0,-34 1 18 15,34-29-5-15,0 0 45 0,0 28 5 0,0-28-12 0,34 0 0 47</inkml:trace>
  <inkml:trace contextRef="#ctx0" brushRef="#br1" timeOffset="127744.78">19951 7734 28 0,'0'0'9'0,"0"0"-8"0,0 0 0 0,0 0 4 0,0 0 2 0,0 0-3 0,0 0 2 0,0 0-1 0,0 0 53 0,0 0-37 0,0 0-2 0,0 0-10 0,0 0 9 15,0 0 1-15,0 0 1 0,0 0 14 0,0 0-12 0,0 0-1 0,0 0-12 16,0 0 23-16,0 0-19 0,0 0 3 0,0 0-6 15,0 0-1-15,0 0 0 0,0 0-4 16,0 0 3-16,35 0-1 0,-35 0-5 16,0 0 3-16,0 0-2 0,0 29 5 0,24 1-5 15,-24-30-1-15,0 0 1 0,0 0-1 0,0 28 2 16,0-28-2-16,0 0 13 16,0 0-13-16,0 0 0 0,0 0-1 0,0 0 2 0,27-28 1 15,-27 28-2-15,0-30 2 0,31 30-3 16,-31-29-1-16,0 29-1 0,31-57 4 15,-7 57-3-15,-24-28 1 0,0 28 0 0,31-29-1 32,-31 29-2-17,27 0 4-15,-27 29 0 16,0 56-5-16,0-56 6 0,0 29-3 0,0-31 1 16,28-27 0-16,-28 31 13 15,0-31-9-15,31-31-2 0,-31 4-2 0,0 27 1 0,27-28-2 16,-27 28 2-16,28-30 2 0,3-28-4 0,24 2 4 31,-24 56 0-31,-31 0-2 0,0 0 1 0,27 0-1 31,-27 0-2-31,58 85 7 0,-3 2-5 16,-55-60-4-16,0-27 0 0,31 31-4 0,-31-31 1 0,0 26-10 16,0-26-8-16,0 31-7 0,0-31 12 0,0 0-60 15,0 0-80-15,0 0 111 0,0 0-37 16,0 0 54-16,0 0 3 0,0 0-2 15</inkml:trace>
  <inkml:trace contextRef="#ctx0" brushRef="#br1" timeOffset="128148.81">20896 7705 25 0,'0'0'7'0,"0"0"-5"0,0 0 1 0,0 0 0 0,0 0-2 0,0 0 2 0,0 0 9 0,0 0 37 0,0 29-22 0,0-29-8 0,0 0 11 0,0 0 37 0,0 0-30 16,0 29-17-16,-28-29 5 0,28 0-17 0,0 30 31 16,0-30-32-16,0 0 7 15,-27 28 1-15,27-28-10 0,0 27 1 0,0 4 0 16,0 26 8-1,0-57-4-15,27 28-6 0,-27-28 3 0,0 28 1 0,28-28 0 0,-28 0 1 16,34 0-4-16,-34 0 4 0,24 0-1 0,-24-28 1 16,31 0-4 15,-31-60 5-15,0-55 1-16,-31 143-10 15,31 0-3-15,-24 0 2 0,24 29-3 0,0 0-4 0,0 29-17 16,0-31-9-16,0 30-11 0,0-57 17 0,0 59-78 15,24-2-113 1,7-29 162-16,-3 1 27 0</inkml:trace>
  <inkml:trace contextRef="#ctx0" brushRef="#br1" timeOffset="128490.63">21270 7705 38 0,'0'0'44'0,"0"0"1"0,0 0-30 0,0 0 91 16,0 0-64-16,0 0-8 0,0 0 28 31,-31 29-30-31,31-29-25 0,0 0 7 0,0 0-3 16,0 29-6-16,0-29 5 0,0 0-10 62,0 116 31-31,31 170-13-31,-31-230-14 0,86 60 39 0,-58-144-40 0,-28-3 3 0,27 31-3 0,4-57 3 16,86-143-1-16,-93 143-4 16,7-2 0-16,-4 33-1 0,1-32 2 0,-28 30-2 0,31-2 1 15,-31 1-1-15,0 29 2 0,0 0-2 0,27 0-1 0,-27-29-1 0,28 29-1 16,3 29-35-16,-31-29 6 16,0 0 11-16,31 59-66 0,-31-59 49 0,0 0-4 0,0 28-55 0,24-1 43 15,-24 4 1-15,0-5-36 0,34 5 55 16</inkml:trace>
  <inkml:trace contextRef="#ctx0" brushRef="#br1" timeOffset="129426.93">21957 7936 40 0,'-27'0'159'0,"27"0"-78"0,0 0-36 0,0 0-34 0,0 0 14 0,0 0-14 0,-31 0 13 0,31 0-2 0,0 0-11 0,0 0 9 0,0 0-12 0,0 0 14 0,0 28-14 0,-24-28 18 0,24 0-15 0,0 0 11 0,0 0-18 0,0 0 1 16,0 0-3-16,0 0 1 0,0 0 10 15,0 0-10-15,0 0-2 16,0 0 0-16,0-28-1 0,0 28 1 16,0 0 1-16,0 0-2 0,0 0 1 0,0 0-1 0,0 0-1 0,0-31 0 15,24 31 5-15,-24 0-3 0,0 0 0 0,0 0-3 16,0 0 3-16,0 0 5 0,0 0-5 0,0 0 0 16,0 0 3-16,0 0-2 0,0 31 0 0,0-3 4 0,0 29 0 15,0-29-4-15,0 1 1 16,0-1-2-16,-24 2 0 0,24-1-3 0,0 27 2 0,-34 32 3 31,34 84-1-15,-55 140 7-1,55-281-8-15,0-3 2 0,0 0 1 0,0-28 0 0,31 86 4 32,-7-86-1-17,-24 0-6-15,34 0-2 0,-10 0 4 16,7-57 8-16,-31 57-14 0,0-29 2 0,0 1-1 0,27 0 5 15,-27-3-1-15,0 3 1 0,0 0-5 0,28-86 2 0,-28 84 2 16,0-56 1-16,0 30-3 0,0-1-2 0,0-59 4 16,0 31-1 15,0-59-3-31,0 87 6 16,0-30-5-16,0 87 1 0,0 0 1 0,0 0 0 0,0 0 0 0,0 0 4 15,0 0-6-15,0 0-2 0,0 0 3 0,0 0 4 31,0 0-5-31,0 31 1 0,0-31-2 0,0 28 3 0,0-28 1 0,27 28-2 0,-27 29 1 16,0-28-1-16,0-29 1 0,0 28-2 0,0 2 1 0,0-30 1 16,0 85-1-16,-55 487 4 47,-3-199-17-47,58-287 15 15,-24-58-3-15,24 0 1 0,0 31-1 0,0-30 2 0,0 28-2 0,0-28 0 16,0-1 1-16,0 2 0 0,0-30 0 62,0 0 0 1,0 29 0-63,0-1 7 0,24-115 1 0,378-916 18 0,-375 977-25 0,1-4-3 0,6 30 2 0,-34 0-4 15,0 0 0-15,0 0-82 16,0 0 39-16,0 0-12 0,-34 30-21 0,34-30-22 0,0 0 42 16,0 26-74-16,0-26 79 0,0 0 16 0,0 0 20 0,0 29-12 15</inkml:trace>
  <inkml:trace contextRef="#ctx0" brushRef="#br1" timeOffset="132617.44">23132 7533 19 0,'0'0'8'0,"0"0"-4"0,0 0 2 0,0 0 0 0,0 0 5 0,0 0-3 0,28 0 45 0,-28 0-23 0,0 0-16 16,0 0 0-16,0 0 24 0,0 0 31 0,0 0-58 0,-28 0 10 0,28-28-11 0,0 28 9 15,0 0-10-15,0 0 6 0,0 0-8 0,-31 0 5 16,7 0 24 0,24 0-26-16,0 0-3 0,-34 0 9 0,34 0-8 0,0 0 7 0,-24 0-7 15,24 28 0-15,-31-28-7 0,31 29-1 16,-31-1 9-16,31 31 1 16,-27-31-10-16,27 0 2 0,-28 30 0 0,28-58 0 0,-31 85 3 15,31-85-5-15,-27 31 0 0,27-5 4 0,0 5 0 16,-28 25-5-1,28-27 7 32,0 28-7-47,0 30 9 0,0-31-4 0,0 1-2 0,114 2 4 16,-114-59-6-16,27 0 1 0,-27 0-2 0,31 28-4 0,0-28 3 0,-31 0-2 0,24 0-22 16,10 0-11-16,-34 0 0 15,24 0-18-15,-24-28-49 0,31 28-40 16,-31-28 64-16,0 28 50 0,0 0-1 0</inkml:trace>
  <inkml:trace contextRef="#ctx0" brushRef="#br1" timeOffset="133131.1">23132 7879 31 0,'0'0'35'0,"0"0"9"0,0 0-13 0,0 0-14 0,0 0-3 0,0 0-6 0,0 0-1 0,0 0 19 0,0 0-4 0,0 0-11 0,0 0 14 0,0 0 24 0,0 0-40 16,0 0 16-16,0 26 6 0,0 5-22 15,0-31-4-15,0 0-1 0,0 28 6 0,0-28-5 0,0 28 4 16,0 1-5-16,0 28 9 0,0 1-5 16,0-1 2-1,0-29-7-15,0 1 1 0,28-29 0 0,-28 28 0 0,0-28-1 0,0 31 3 16,27-31 13-16,1 0-8 16,3 0-7-16,-31-31-2 0,0 31 3 0,27-57 0 15,1 29-3 1,-28 0-2-16,34-31 3 0,-10 2-5 0,-24 57-2 0,31-57-14 15,-31 29-19 1,0 28 37 31,0 0 0 15,27 0-80-62,1 28-316 0</inkml:trace>
  <inkml:trace contextRef="#ctx0" brushRef="#br1" timeOffset="133575.34">23503 7992 47 0,'0'0'244'16,"0"0"-181"-16,0 0-56 0,0 0 15 0,0 0-15 0,-31 0 7 0,31 0-9 16,0 0 2-16,0 0-4 0,0 0 11 15,-27 0-4-15,27 29-7 0,0-29 1 0,0 0 1 0,0 28 1 16,0 1-4-16,0-29 2 0,0 28-1 0,0-28 5 0,0 30-5 0,0-30-2 16,0 29 0-16,0-1 5 0,0-28-3 0,27 0 5 15,-27 0-5-15,0 0 1 0,31 0 0 0,-31-28-1 16,0-1 0-16,28-1-3 0,-28-27 1 15,0 57 1-15,27-85 6 16,-27 57-6 0,0 28 5-16,0 0-2 0,0 0-1 0,0 0 9 62,59 170-1-62,-59-111-69 0,0-31 16 16,0 29-147-16,0-57 101 0,0 28-54 0,0-28 127 0,0 0 4 0,27-28 6 15,-27-1 3-15,0 1 1 0,0 28 1 16,0-57 2-16,31 27 31 16,-31 2 96 15,31 28-42-31,-31 0 27 0,0 0-107 0,0 28-1 0,0-28 20 16,0 0-5-16,0 0-6 0,24 0 2 15,-24 0-6-15,0 0-3 16,31-28-7-16,-31 28-1 0,27-29 0 0,-27 29-1 0,0-28 0 15,0 28 0-15,0 0 0 0,0 0-1 0,28-29-4 16,-28 29 2-16,0 0-6 0,0 0-4 0,0-28-30 16,0 28-35-16,31 0 46 0,-31 0-1 0,0 0-90 15,27 0 4-15,-27 0 90 0,0 0-5 16</inkml:trace>
  <inkml:trace contextRef="#ctx0" brushRef="#br1" timeOffset="133909.45">23933 8221 51 0,'0'0'69'0,"0"0"32"16,0 0-65-16,0 0-21 0,0 0 0 0,0 0 49 0,0 0-54 0,0 0 9 0,0 0-9 0,0 0-1 0,0 0 2 0,0 0 27 0,0 0-30 0,0 0 8 0,31 0-2 0,-31 0 0 0,0 0 2 0,24-28-9 0,-24 28-3 16,31 0 0-16,-31 0-3 0,0 0-1 62,27 0 4-62,32 57-247 0,-32-57 151 0,-27 0-6 0,0 0 62 0,0 0 2 16,0 0 1-16</inkml:trace>
  <inkml:trace contextRef="#ctx0" brushRef="#br1" timeOffset="134508.73">24335 8078 27 0,'0'0'5'0,"0"-29"103"16,0 29-43-16,0 0-47 0,0 0 11 0,0 0-3 0,27 0-3 15,-27 0-12-15,0 0-2 16,0 0 37 0,0-28 9-16,0 28-35 0,0 0-15 0,0 0 2 15,0 0-3-15,0 0 0 0,0 0-2 0,0 0 2 0,0 0 1 0,0 0-3 16,0 0 3-16,-27 0-5 15,27 0 1 17,0 57 6-32,0-57-7 15,0 87 4-15,0-31-2 0,27 1 0 0,-27-57 1 0,0 0-1 0,0 31 3 16,0-31-3-16,0 0 2 0,28 0 10 16,-28 0-10-16,0 0-2 0,0-31 1 15,0 3-3-15,27-1 2 0,-27 29 0 16,0-28-2-16,0 0 1 0,0 28 0 0,0 0 1 0,0-87-1 15,0 87 0-15,0-29 0 0,0 29-1 0,0-28 0 16,0 28 2-16,0-29-1 16,0 29 4-16,0 0-1 0,0 0 2 15,0 0 3-15,0 29-2 0,0-1-4 0,0-28-2 16,0 29 4-16,0-1-2 0,0-28-1 0,0 30 1 16,0-1 0-16,0-1-2 0,31 29 0 15,-31 30 2-15,0-59-3 0,0 27 2 0,0 6 1 0,0-35-2 0,0 31-2 16,0 59 3-16,0-88-1 0,0 1 1 0,0-1 0 15,-31-28 0-15,-24 201-4 0,28-201 1 16,-4 30 1-16,7-4 1 0,-11-26-1 0,11 31-2 16,24-31-2-16,0 0-3 0,-31 0-14 0,1 0 8 0,2 0-19 0,1 0-37 15,27 0 69 48,-31-116-204-48,89-28-28-15,0 59 199 0</inkml:trace>
  <inkml:trace contextRef="#ctx0" brushRef="#br1" timeOffset="135028.44">24706 7533 38 0,'0'0'439'0,"0"0"-428"0,0 0-6 0,0 0 0 0,0 29 10 0,0-29 11 0,0 28-19 0,27-28-2 0,-27 0-3 0,0 0 2 0,0 0 4 0,0 0-2 0,28 0-3 0,-28 0 1 0,0 30 1 0,0-30-3 16,58 29 6-16,-30-29-6 15,-28 28-1-15,30-28-2 0,-30 0 2 0,31 28 1 0,-31 1 2 16,0-29-3-16,24 29 0 0,-24-29-1 0,31 30 1 0,-3 56 5 15,-28-86-5-15,0 26-1 0,0 5 1 16,27-3 1 0,-27 114 4-16,0-55-4 0,0-87-3 0,-27 28 2 0,27-28-1 62,-59 88 1-62,-26-3-36 0,-1-85-189 0,86 0 121 63,58-29-159-63</inkml:trace>
  <inkml:trace contextRef="#ctx0" brushRef="#br1" timeOffset="135310.12">25334 8365 63 0,'0'0'171'0,"0"29"-67"0,0-29-88 16,0 26 0-16,0 61 53 31,0-1-62-31,-27-56-4 0,27 27-7 0,-31-29-18 16,31-28 22 46</inkml:trace>
  <inkml:trace contextRef="#ctx0" brushRef="#br1" timeOffset="136011.29">26451 7590 90 0,'0'0'0'0,"0"0"55"0,0 0-40 0,27 0 0 0,-27-28 42 0,31 28 8 0,-3 0-22 0,-28-29-24 0,27 29 8 0,-27 0-17 0,0 0 29 16,0 0-25 31,-27 29-3-32,-32 58 19-15,-112 143-23 0,143-145-13 0,-30 29-54 47,58-114 60 16,-28 87-224-48,28-59 17 1</inkml:trace>
  <inkml:trace contextRef="#ctx0" brushRef="#br1" timeOffset="136162.17">26595 7936 34 0,'0'0'31'0,"0"28"-4"0,0-28 17 0,-31 28-6 0,31-28-13 0,-27 29 5 0,27-1-10 31,0-28-20 31,-59 116 91-30,32-3-28-32,85-82-142 0,-89-319-217 0,31 259 268 0</inkml:trace>
  <inkml:trace contextRef="#ctx0" brushRef="#br1" timeOffset="136462.73">26049 7448 70 0,'0'0'40'0,"0"0"1"0,0 0 9 0,0 0-24 0,-28 0-13 0,28 28 15 0,0-28-14 0,-24 86 59 32,24-58-66-32,0-28 0 0,0 0 0 0,0 59 12 0,0-59-16 0,0 28 6 15,0 0 1-15,0-28-3 0,0 29 5 0,24-29-5 0,-24 0 0 16,0 29 4 0,28-29-5-16,3 0 18 0,-31-29-15 0,31 0-2 0,-31 29-5 0,0-28 0 0,24-29 12 15,-24 27-17-15,0-84-1 47,0 86 6-47,0-2-1 0,0 30-1 0,-24-57-9 0,24 57 7 0,0 28-14 16,0 31-9-16,0-31-2 0,0 1 5 0,0 56-143 15,55-26 23 1,-55-31 110-16,55 29-49 0</inkml:trace>
  <inkml:trace contextRef="#ctx0" brushRef="#br1" timeOffset="136841.81">26853 7734 27 0,'0'29'62'0,"0"-29"-55"0,0 0 31 0,0 30-18 0,0-30-10 16,0 0 1-16,0 0 12 0,0 28 6 0,0-28-15 15,0 58 58-15,0-58-58 16,0 26 29-16,0-26 15 0,0 31-34 16,0-31-11-16,0 0 11 0,0 0-14 0,0 0 7 0,0 0 5 15,27 0-9-15,-27-31-4 0,0 5 15 16,0-5-13-16,0 31-5 0,28-27 10 0,-28-1-9 15,0-2-5-15,0 30 0 0,34-29 4 16,-34 0-6-16,0 29 0 0,24 0 3 16,7 0-7-16,-31 0-17 15,28 0 10-15,-28 29-141 16,27-29 108-16,-27 29-59 0,0-29-18 16,0 30 15-16,28-30 31 0</inkml:trace>
  <inkml:trace contextRef="#ctx0" brushRef="#br1" timeOffset="137309.18">27282 7075 73 0,'0'0'38'0,"0"0"1"0,0 0-9 0,0 0 8 0,0 0-29 16,0 0 16-16,0 0-9 0,0 0 1 0,0 0 16 0,0 0-20 16,0 0-1-1,-31 0 26-15,31 0 0 0,0 0-21 0,0 0-8 0,0 28 11 16,0-28-8-16,0 0-6 0,0 31 4 0,0-3-2 0,0 0 2 16,0 27-2-16,0-24-5 15,0 25-3 1,0 60 14-16,0-31-10 0,0-28-3 0,0 30-3 15,0-59 3-15,0 60 2 0,0-88-3 0,0 28 0 0,31-1 0 16,-31-27 2-16,0 31 5 0,0-31-5 0,0 0 3 16,0 0-3-16,31-31 4 0,-31 31-3 0,0-27 1 15,24-31-2-15,-24 58-1 0,0-29 1 0,31 0 0 16,-31 1 0-16,28-29 8 16,-1 57-9-16,-27 0 0 15,31 29 9-15,-62-1-12 16,31 29 10-16,-27-57-7 15,27 29-4-15,-59 1-15 16,35-2-7-16,-7-28-122 16,31 0 116-16,0 0-36 0,0 0-8 0,0 0 32 0,0 0-43 0,31-28 24 15,-31 28 46-15,24-30-23 16</inkml:trace>
  <inkml:trace contextRef="#ctx0" brushRef="#br1" timeOffset="137677.28">27653 7620 30 0,'0'0'32'0,"0"0"9"0,0 0 2 0,0 0 68 0,0 0-89 0,0 0 19 0,0 0-24 0,0 0 36 0,0 0-24 0,0 0 0 0,28 0-6 0,3 57 21 16,-31-57-26-16,27 28-3 0,-27 1-6 0,0-29-5 15,28 29 1-15,-28 1-1 0,31-2-2 0,-31-1-2 0,30 4 1 16,-30-5-1-16,0-26 2 0,0 31-4 0,24 25-8 15,11-27 3-15,-35-1-1 0,0 1-31 0,0-1-3 16,0-28 16-16,24 30-32 0,-24-30 25 0,0 0-223 16,0 0 219-16,-24-30-20 15</inkml:trace>
  <inkml:trace contextRef="#ctx0" brushRef="#br1" timeOffset="137829.34">27887 7734 58 0,'0'0'0'0,"0"0"230"47,-59 59-93-47,-30 27-82 0,62-86-51 0,-4 26 0 0,3 33 1 0,-30-31-2 16,58 1-6-16,-24-1-2 0,-7 1-8 0,0-1-9 15,3 2-13-15,28 27-12 0,-27-57-12 0,27 28 25 16,-31-28-5-16,31 29-95 0,-27-1 99 0,27-28 0 0,0 0 23 16,0 31-11-16</inkml:trace>
  <inkml:trace contextRef="#ctx0" brushRef="#br1" timeOffset="140338.68">20209 9079 36 0,'0'0'32'0,"-28"0"-11"0,28 0 16 0,0 0-20 0,0 0 55 0,0 0-63 0,-27 0 8 0,27 0-8 0,0 0 44 0,0 0-44 0,0 0-2 16,0 0 6-16,-31 0-5 0,31 0 10 0,0 0 6 0,-24 31-8 0,24-3-5 15,0 0-3-15,0 1-3 0,0-1 0 0,0 1 1 16,0-29-1-16,0 28 1 15,0-28-3-15,24 28 5 0,-24-28-5 0,31 0 16 16,-31 0-16-16,27 0 13 16,-27-28-12-16,0 28-2 0,0-28 0 0,0 28-1 15,0-29 3-15,0 29-3 0,0-28-1 0,0-1 2 16,0 1-1-16,0 28-1 0,0-28 1 0,0-3 2 0,0 31-2 16,0 0 3-16,0 0-2 0,0-26 2 0,0 26 4 62,0 0-6-62,0 26 7 0,-27 33 7 16,27 83 9-16,27-55-23 0,-27-87-3 0,28 29-1 0,-28-29-4 15,0 0-1-15,31 28-32 0,-31-28-56 16,27 0-14-16,-27 0-28 16,28 0 87-16,-28 0-31 0,31-28 18 0</inkml:trace>
  <inkml:trace contextRef="#ctx0" brushRef="#br1" timeOffset="140831.18">20614 9339 51 0,'0'0'120'0,"0"0"-104"0,0-31 17 0,0 31-17 0,0 0 1 0,0 0-2 31,-31 0 43-31,31 0-13 0,-31 0-31 16,31 0 17 31,-27 31-10-47,27 54-20 0,27-56 2 15,4-29-2-15,-31 29 4 0,31-29 0 0,-31 28 5 16,24-28 0-16,11-28-6 16,-35 28-3-16,0-58 6 0,24 1 1 15,-24 29-6-15,31-59 0 0,-31 58 0 0,0 1-1 16,0-57 7-16,27-29 0 0,-27 55-3 0,0 31-2 15,0-88 10-15,0 60 0 16,0 27-2-16,0 29-7 0,0-28-1 16,0 28 3-16,0 0-3 0,0 0 7 0,0 0-7 0,0 0 3 15,0 0-6-15,0 0 10 0,0 0-7 16,0 28 3-16,0 1-5 0,0-29 1 0,0 28-2 0,0 0 3 16,-27 3 0-16,27-3-1 0,0 29-3 15,0 87-2-15,0-118 4 0,0 5-2 16,0 54 3-16,0-57-1 0,0 1-2 15,0 27-2-15,0-56-1 0,0 59-5 0,0-30 2 0,0-1-13 16,27 58-64-16,-27-86 55 0,0 30-40 31,55 56-297-31,-24-86 334 32</inkml:trace>
  <inkml:trace contextRef="#ctx0" brushRef="#br1" timeOffset="141278.4">21239 9138 63 0,'0'0'56'0,"0"0"-13"0,0 0-27 0,-27 0 37 0,27 0 52 0,-24 0-76 0,24 0-16 0,0 0-3 0,0 0 0 0,-34 28 8 0,34-28-3 0,-28 29-4 0,28-1-8 0,-27 1 2 0,27-1-1 0,-31 31 8 31,31 26 8-31,0-27-16 16,58 0 16-16,4-58-6 15,-62 0-10-15,24 0 6 0,3-30-5 0,-27 30-4 16,31-57 3 15,83-487 24-31,-114 400-22 16,0 59 1-16,0 28-4 0,0 27-1 0,0 1 2 16,-28 1 0-16,28-1 6 0,-31 3-9 31,7 26 19-31,-7 55-12 0,31-27-7 15,-31 31 7-15,31 55-4 16,0-86-2-16,0 59 0 0,0-59-3 0,-27 58-3 16,27 1 1-16,0-30 4 0,0-1 1 0,0-27-3 15,0 115 3-15,0-30-2 0,0-85 1 0,27 86-1 16,-27-86-1-16,0 56 0 0,0-57 0 16,0 1-2-16,0 1-1 0,31-30-2 0,-31 26-12 0,0 5 5 15,31-31-19-15,-31 57-105 0,24-57 26 16,-24 0 68-16,31 0-57 0,-31-29 45 0,0 29-24 15,28-28 53-15,-28-3 1 16</inkml:trace>
  <inkml:trace contextRef="#ctx0" brushRef="#br1" timeOffset="142026.45">21841 9540 33 0,'0'0'12'0,"0"0"3"0,0 0 40 0,0 0-41 0,0 0-3 0,-24 0 12 0,24 0 30 0,0 0-10 0,0 0 18 15,0-30-15-15,0 2 6 0,0 28 29 0,0 0-51 16,0 0-19 0,0 0-6-16,0 28 8 0,0 31-1 15,-31-59-8-15,31 28-4 0,0 1 2 16,-31 27 2-16,31-27-1 0,-28 28 0 0,28-27-2 16,0-30-1-16,0 57 2 0,-27 28 0 15,27-57-1-15,0 60 0 0,0-32 0 0,0-27 0 31,27 58 10-15,32-174 3-16,-59 58-13 0,31-27 1 16,-31 27-2-16,24-58-1 0,-24 59 1 0,0-1-1 15,34-30 2-15,-34-54 2 16,24 84 1-16,-24 29-2 0,0 0-2 0,0 29 3 16,31 28 2-16,-31-27-5 15,0 55-1-15,0 116 5 0,0-31-4 16,0-113 2-16,-31 59 2 0,7 141 2 47,-34-54 8-47,58-203-12 0,0-30 0 15,24-1-3-15,-24-24 2 0,89-89 7 16,-34 59-9-16,-28 26 2 16,59-54-9-16,-51 83 7 0,-11 1-2 15,-24 3-5-15,31 26-4 0,-31 0 2 16,27-31-34-16,-27 31-25 0,0 0 38 0,28 0-89 15,-28 0 69-15,0 0-9 0,0 0-9 0,-28 31-125 16</inkml:trace>
  <inkml:trace contextRef="#ctx0" brushRef="#br1" timeOffset="163761.34">24706 9626 30 0,'0'0'5'0,"0"0"2"0,0 0 83 0,0 0-5 0,27 0-55 0,-27 26-15 0,0-26 48 0,0 30-14 0,0-30-20 0,0 29-3 0,0-1-13 0,0-28 0 0,0 29 1 0,0-29-2 0,0 30 18 0,0-4-15 0,0 5-2 15,0-31-8-15,0 28 3 0,0-28-3 0,0 57 0 0,-27 0 0 16,-4-27-17-16,31-30 1 0,-28 0-53 16,1 29 31-16,27-29-6 0,0 0-67 0,-28 0-90 46,-3-29 90-30</inkml:trace>
  <inkml:trace contextRef="#ctx0" brushRef="#br1" timeOffset="164844.75">26021 8909 79 0,'0'0'134'0,"0"0"-69"0,0 0-15 0,-24 0-7 0,24 0-8 0,0 28-9 0,0 1 7 0,0-29-22 0,-34 0 8 0,7 56 28 0,27-56-41 0,0 31 4 0,-28-31 2 0,28 26-5 0,0 5-1 0,-31-3-1 0,31 0-1 0,0-28-2 0,-27 29-1 15,27-29 0-15,-55 85 4 16,24-57-5-16,7 31-12 31,-66 84-476-31,90-113 387 47</inkml:trace>
  <inkml:trace contextRef="#ctx0" brushRef="#br1" timeOffset="165043.76">25997 9308 142 0,'0'0'65'0,"0"0"26"0,0 31-5 0,-34-31-53 15,34 28 14 1,-27 1-36-16,27-29-8 0,0 0-1 0,0 28-1 16,0-28 1-16,0 29-1 0,0-29 0 0,0 29 0 0,0-1-1 15,0 2-1-15,0-30 1 0,27 29 0 16,-27-1-1-16,34 1 1 15,-34-29-3-15,24 0-3 0,-24 0 1 0,0-29-2 0,0 29-2 0,0-28-3 16,0-1-22 0,0-58-120-16,0 58 110 0,0-28-46 0,0-2 27 0,-24 31 47 0,-10-29 2 15,34 29-13-15</inkml:trace>
  <inkml:trace contextRef="#ctx0" brushRef="#br1" timeOffset="165311.29">25565 8966 129 0,'-28'0'139'0,"28"0"-92"16,0 30-11-16,0-30-3 0,0 0-16 0,0 26 45 16,-31 5-42-16,31-31-6 15,0 26-8-15,0-26 7 0,0 31 1 0,31-3 0 0,-31-28-7 16,0 28 4-16,28-28-1 0,-28 0-5 0,27 0 0 0,1 29 8 16,2-58 7-16,-2 1-14 15,-1-31 1-15,8 2 2 0,-35 57-5 0,24-85-3 16,-24 28 1-16,0 29-3 15,0-31-4-15,0 59-5 0,-24-28-2 16,24 28 6-16,0 0-11 0,0 0 5 0,-35 0-13 0,35 28-5 16,0 3-33-16,-27-3 11 0,27 116-206 15,0-61 139 1,0-52 111-16,0-31-18 0</inkml:trace>
  <inkml:trace contextRef="#ctx0" brushRef="#br1" timeOffset="165721.25">26193 9195 90 0,'0'0'93'0,"0"0"-21"0,0 0-19 16,0 28 12-16,0 1-35 16,0 27-3-16,0-56-21 0,0 31 8 0,0 26-2 0,0 0-3 15,0-57-7-15,0 57 4 16,28-27-3-16,-28 56 12 0,0-60-3 0,0-26-5 0,0 30 7 16,0-1 8-16,0-29-15 0,0 0 0 0,31 0 0 0,-31 0 14 15,0-29-17-15,0-27 5 16,0 27-7-16,27 1 0 15,-27-59 2 32,89-143 22-47,-34 173-1 0,-55 57-22 0,0 0-3 0,0 28 2 0,0-28-7 0,0 0-2 16,0 29-15-16,0-29 6 0,0 28-59 16,0-28-9-16,0 0 28 0,0 28-97 0,0-28 1 15,0 31 51-15</inkml:trace>
  <inkml:trace contextRef="#ctx0" brushRef="#br1" timeOffset="180880.7">23187 9195 32 0,'0'0'22'0,"0"0"5"0,0 0-13 0,0-29 23 0,0 29-6 0,28 0-14 0,-28 0-10 0,0 0 4 0,0 0-6 0,0 0 0 0,0 0 54 0,0 0-36 0,0 0-14 0,0 0 7 0,0 0-1 0,0 0-7 0,0-28 0 0,0 28-1 0,0 0 7 0,0 0-7 15,0 0 0-15,0 0 4 0,0 0 6 16,0 0-9-16,31 0-4 0,-31 0 1 0,0 0 15 0,0 0-10 15,0 0-4-15,0 0 0 0,0 28-1 0,0-28 1 0,0 29 15 47,0-1-17-47,-31 29 17 16,-24 87-11-16,27-86-15 31,28-30 3-31,-31 31-23 0,7-2-438 0,24-86 457 16,0 29-28-1</inkml:trace>
  <inkml:trace contextRef="#ctx0" brushRef="#br1" timeOffset="181141.55">23273 9280 37 0,'0'0'5'0,"0"0"55"0,0 0-45 0,0 0 16 15,0 0 8-15,0 0-11 0,0 0-13 16,0 28 0-16,0-28-7 16,0 31 32-16,0 26-18 0,0-57-17 0,0 0 0 0,0 28 5 15,0 30 13-15,0 0 0 16,28-29-12-16,-28-1 4 0,0 27 10 15,34-55-11-15,-34 0-9 16,24 0 9-16,-24 0-7 0,31-26-2 16,-31-3-4-16,0 29 1 0,0-115 1 31,0 57-10-31,0 30-2 0,0-1-6 0,0 1-5 0,0-3 7 16,-31 3-41-16,31 28 32 0,0 0-27 0,-24-28-88 15,24 28 38-15,-34 28 41 47</inkml:trace>
  <inkml:trace contextRef="#ctx0" brushRef="#br1" timeOffset="181455.38">23101 9022 87 0,'0'0'57'0,"0"0"-29"0,0 0-11 0,0 0 2 0,-24 31 8 15,24-31 4-15,-34 57 39 16,34-29-47-16,-24 0-14 0,24-28 8 0,0 29-9 15,0-29 5-15,-31 28 6 0,31 1-6 16,0-1 20-16,0-28-20 16,31 0 21-16,-31 0-19 0,24 0-8 0,-24-28 6 15,0 28-8-15,34-29 2 0,-34 29-1 0,24-57-2 16,-24 57-2-16,0-56 9 0,31-1-2 16,-31 26-6-16,0 5-2 0,0 26 0 0,28-59-2 0,-28 31 0 15,0 28 5-15,0-29-4 0,0 29 0 0,0 0-5 16,-28 0 7-16,28 0-2 0,0 0 0 62</inkml:trace>
  <inkml:trace contextRef="#ctx0" brushRef="#br1" timeOffset="182097.85">23558 9308 25 0,'0'0'12'0,"0"0"-9"0,0 0 0 0,0-28 7 0,0 28-2 0,0 0 29 0,0-28 32 0,0 28-51 0,0 0-18 32,0 0 88 14,0-29 34-46,-27 86-15 0,27 116-72 0,0-116-31 0,27-27-2 16,-27-30-2 47,0 142 20-63,0-371 14 0,35 172-30 15,-11 0-2-15,-24-2 1 47,89-26 2-47,-34 113-164 16,-55-28 71-16,0 29-32 0,0-29-94 0,0 0 214 62,0 0-30-62</inkml:trace>
  <inkml:trace contextRef="#ctx0" brushRef="#br1" timeOffset="182565.1">23933 8737 50 0,'0'0'230'0,"0"0"-230"62,-31-29 53-15,31 58 89-47,0 27-121 0,31 459-9 0,-31-427 0 16,0-88-8-16,0 28 6 0,0-28 0 47,31-85 9-47,51-2-13 15,-82 87 0-15,0 0-6 0,28 0 2 0,-28 28 2 0,0-28 0 16,0 28-2-16,0-28-2 63,-55 31 3-48,-31-3-62-15,86-56-192 0,31-3 40 0,24 3 142 16,-55 28 69 31</inkml:trace>
  <inkml:trace contextRef="#ctx0" brushRef="#br1" timeOffset="182758.96">24221 9195 79 0,'-31'0'103'0,"31"0"-103"62,0 0 76-46,-30 28 117-16,60 57-141 0,1-54-40 0,-7-3-7 0,-24 29 1 0,0-57-6 63,59 58 8-17,27 0-510-46,-86-88 470 0</inkml:trace>
  <inkml:trace contextRef="#ctx0" brushRef="#br1" timeOffset="182948.27">24476 9223 125 0,'-512'717'-96'0,"536"-717"67"32</inkml:trace>
  <inkml:trace contextRef="#ctx0" brushRef="#br1" timeOffset="184162.39">24221 9308 30 0,'0'0'63'0,"0"0"-4"0,0 0-29 0,0 0 16 0,0 0-30 0,0 0 16 0,0 0-16 0,0 0-16 31,-31 0 181-31,31 0-181 63,0 0 0-1,0 0 0 1,0 0 0-1,0 0 32-30,0 31 13-32,145 282 13 0,-63-110-44 0,-82-175-13 0,0 29 1 0,0-85-37 0,0-86-555 0</inkml:trace>
  <inkml:trace contextRef="#ctx0" brushRef="#br1" timeOffset="184513.1">24417 9339 38 0,'-27'-31'218'0,"27"31"-190"0,0 0-22 0,0 0 1 0,0 0 0 0,0 0-7 32,0 0 8-32,0 0 31 0,-28 31 163 0,28-31-193 0,-27 28-3 15,27 1-4-15,0-29 0 0,-31 0 0 0,31 28 3 0,0-28-5 63,-83 86 10-48,-6 30-5-15,62-3-5 0,-4-84-4 0,31 27-18 16,0-56 13-16,-28 59-183 0,28-59 192 62,0 29-306-46,0-58 245-16</inkml:trace>
  <inkml:trace contextRef="#ctx0" brushRef="#br1" timeOffset="185817.12">26880 9280 37 0,'0'0'74'0,"0"-28"123"0,-58 28-38 0,30 0-116 0,1 87-3 0,27-87-37 0,0 201 18 0,0-172-21 0,0-1 3 0,0-28-1 0,0 0 4 0,0 0 2 0,0 0-4 0,0 0-4 31,27 0 2-15,1-173 26-16,-28 145-24 0,0-1 10 0,0 172 8 0,0-84-17 15,0-31-5-15,0-28 0 0,31 55 0 16,-31-55 0 31,27 30 0-16,1-30-2-31,30 29-180 0,-58-29 99 0,59-114-322 0</inkml:trace>
  <inkml:trace contextRef="#ctx0" brushRef="#br1" timeOffset="186248.08">27138 9339 36 0,'27'143'435'0,"8"-85"-379"0,-35-29-52 16,24-29 2-16,-24 28-4 0,27-28 4 0,-27 29 2 0,31-29-2 0,0 26 3 15,-31-26-9 48,168 116 25-48,-78-60-135-15,-66-56-92 0,-24 0 10 16,0-26 145-16,0 26 47 63,0-30-42-32</inkml:trace>
  <inkml:trace contextRef="#ctx0" brushRef="#br1" timeOffset="186469.63">27571 9424 30 0,'0'0'158'0,"0"0"-136"0,0 29 1 0,-31-29 3 0,31 0 2 16,0 0-14-16,0 0-1 0,0 0 0 0,0 0 9 0,-31 0 0 0,31 0-22 63,-227 229 182-48,169-172-177 16,-114 172-33-31,145-229 5 0,27 29 7 0,0-29 16 63,-59 59-142-32,90-3-207-31</inkml:trace>
  <inkml:trace contextRef="#ctx0" brushRef="#br1" timeOffset="-201439.33">20123 10627 34 0,'0'0'8'0,"-24"0"-7"16,24 0 1-16,0 0 4 0,0 0 4 0,0-28 8 0,0 28-1 0,0 0 21 0,0 0-28 0,0 0 0 0,0 0 10 0,0 0-9 0,0-28 8 0,0 28 0 0,0 0-11 0,0 0-1 0,24 0 21 0,-24 0-9 15,0 28 1-15,0-28-14 0,0 0 5 16,0 28-8-16,0 1 3 0,0-1-2 0,0-28-1 0,0 31-1 0,0 54 1 16,0-59-1-16,0 35 0 15,0-35 0-15,0-26-1 0,0 29 1 16,0-1 1-16,0 0 3 0,0 3 3 0,0-31-5 0,0 0 4 0,0 0-5 0,0 0 1 15,31 0 10-15,-31 0 0 16,27-31-4-16,-27 3-7 0,28-29 6 47,89-200 13-47,-86 228-17 16,-31 29-4-16,0 0-1 0,0 29 0 0,24-29-1 15,-24 28-1-15,0 3 0 0,0 25 3 16,0-27 0-16,31-3-1 15,-31 5 1-15,0-31 0 0,0 30 2 0,0-30 0 16,27 0 13-16,-27-30-8 16,0 30 0-16,0 0-5 0,28-31-1 0,-28 5 3 0,0 26-2 15,0-29-1-15,30 1 6 0,-30 28-6 0,0-28 0 16,28-3 4-16,-28 31-6 0,0 0 3 0,27 0 2 16,-27 0-4-16,0 31 1 0,31-3 0 0,-31 0-1 15,0 1-1-15,0-29 1 0,31 26-1 0,-31 35 0 31,0-61 0-15,0 142-22 15,24-85-258-31,11-86 30 0</inkml:trace>
  <inkml:trace contextRef="#ctx0" brushRef="#br1" timeOffset="-201064.42">20954 10715 57 0,'0'0'38'0,"0"0"-22"0,0 0-5 0,0 0 4 0,0-31 10 0,-24 31 19 0,24 0-28 0,0 0 9 0,0 0-8 0,0 0-1 0,-34-28 21 0,34 28-19 0,0 0-12 0,0 0 9 0,-28 0-7 0,28 0-5 0,0 0 1 0,0 28 5 0,0-28-5 0,-27 31 10 15,27 25 0-15,0-56-10 0,0 29-1 0,0-3 0 16,0 5-2-16,0-1 0 0,0 25 4 0,27-55-3 16,1 87 5-1,6-59 13-15,-10-28-15 0,7 0-2 16,-31-28 2-16,28-3-2 0,-28 31-2 0,0-28 3 0,0 0-3 16,27-1 0-16,1-84 5 15,-28-31-1 32,-83 0-5-47,83 174-4 0,0-1-8 16,0-1-20-16,0 0 12 0,0-28-5 0,0 29-41 15,0-29 26-15,0 59-109 0,0-59 103 0,28 56-52 16</inkml:trace>
  <inkml:trace contextRef="#ctx0" brushRef="#br1" timeOffset="-200511.1">21154 10627 54 0,'0'0'0'0,"0"0"48"0,0 0 8 15,0-28-41-15,0 28-5 47,-28 0 74-47,56 0 36 0,-28 28-107 16,0-28-13 31,58 343 26-47,-58-284-19 0,0-59-7 62,0 0 0 1,0 0 0-1,0 0 0 1,0 28 19-32,89-28 44-31,138-458-27 0,-196 430-108 0,-7 113-212 0</inkml:trace>
  <inkml:trace contextRef="#ctx0" brushRef="#br1" timeOffset="-199926.16">21669 10970 33 0,'0'0'13'0,"0"0"4"0,0 0 30 0,0 0-35 0,0 0 2 0,0 0 31 0,0 0-15 0,0 0-16 0,0 0 0 0,0 0 11 0,0 0-13 0,0 0 12 0,0-28 32 0,0 28-22 0,0 0-23 0,0-29 24 0,0 29-11 0,0-26-19 0,0 26 6 0,0 0-6 0,0-30 5 0,0-1-3 16,0 31 11-16,0-26-13 0,0 26-4 0,0 0 8 15,0-29 1 32,0 29-9-47,0 0 3 0,-28 171 13 16,28-115-14-16,0-56-2 0,-27 31 1 0,27-3-1 0,0 58-1 15,0-29 1-15,0 30 0 0,0-87 0 0,0 29 1 16,0 84 6 0,0-82 0-16,27-31-6 0,-27 26 2 0,0-26-3 15,28 0 0-15,-28 0 1 0,0-26 2 0,31-5-1 16,-4-25 1-16,-27 27-4 16,28-172 3-16,3 172 1 0,-31 1-3 15,0-29 0-15,0 26-1 0,0 31 1 0,0-28-1 16,0 28-1-16,0 0 2 0,0-28-1 0,0 28 5 0,31 0-3 15,-31 28-1-15,0 31 1 0,0-59-2 16,0 57 1-16,0-29 0 0,0 145 0 16,-31-87-1-16,31 27-1 31,-86 289 5-31,55-315-4 16,31-87 8-16,0 0-8 46,0 26 18-30,0 5-21-16,0-62-9 0,86-139 24 0,-24 85-12 0,-4-3 4 0,-34 60-5 0,7-29-1 16,-4 29-3-16,1-2-8 0,-28 30 3 0,27 0-20 0,-27-29-10 15,0 29 16-15,31 0-4 0,-31 0-44 16,28 0-230-16,-28 0 249 0,0 0 3 0,0 0 15 0</inkml:trace>
  <inkml:trace contextRef="#ctx0" brushRef="#br1" timeOffset="-193796.75">23472 10483 26 0,'0'0'11'0,"0"0"-6"0,0 0-3 0,0 0-1 0,0 0 3 0,0 0 1 0,0 0-1 0,0 0 29 0,0 0-16 0,0 0 14 0,0 0-23 0,0 0 0 0,0 29 12 0,0-29 2 0,0 0 0 0,0 0 1 0,0 0-13 0,0 0 8 62,31 30 134-62,-62-1-107 0,31-1-35 0,0 0-5 0,-27-28 2 16,-28 88 14-16,55-60-21 15,0-28 3-15,-31 28 1 0,-27 27-1 16,58-24-2-16,-28-1-2 0,1-30 1 0,27 26-1 0,0-26-3 0,0 0-2 0,0 29-3 16,-31-29-31-16,31 28-27 0,-28-28 0 15,28 0-29-15,0 0-82 16,28-28 126-16</inkml:trace>
  <inkml:trace contextRef="#ctx0" brushRef="#br1" timeOffset="-193467.48">23472 10715 46 0,'0'0'34'0,"0"0"37"0,-27 0 77 0,27 0-120 16,0 0-20-16,0 0 6 0,0 0 0 0,0 0-3 15,0 28-2-15,0-28-3 0,0 0 6 0,0 0-5 16,27 0 5-16,-27 0-7 0,0 57 6 16,31-31-7-16,-3 5-3 15,-28-31 0-15,0 30 2 0,0-30-3 0,27 26 0 0,-27-26-1 16,0 0 1-16,0 29 5 0,0-29-4 0,35 0-2 16,-35-29 5-1,0 3-4-15,0-4-2 0,0-27-10 16,-35 28-18-16,35 1 15 0,0 28-2 15,-27-28-55-15,-1-3 10 0,28 31 30 0,-31-28 0 0,31 28 0 0,0 0 2 0,-55-29-45 16,28 1 66-16,27 28-24 0</inkml:trace>
  <inkml:trace contextRef="#ctx0" brushRef="#br1" timeOffset="-193162.9">23273 10112 58 0,'-86'29'211'0,"86"-1"-191"0,0-28-12 0,-27 29 6 16,27-29-7-16,0 30 3 0,0-30-4 0,0 26-1 15,-28 31 9-15,28 30 12 0,0-58-17 16,0-1-2-16,0 0 0 0,0-28-5 16,28 29 3-16,-28-29 1 0,0 0 0 0,0 30 9 0,55-30 28 15,-55 0-38-15,0 0 6 0,31-30-1 16,-31 30-6-16,0-29-3 15,27-84 7-15,-27 54-6 0,0-24 0 16,0 53-2-16,0 1-2 0,0 1-30 16,0 28 20-16,0 0-2 0,-27 0-63 15,27 28 26-15,0 1 19 0,0-29-4 16,0 30-6 0,0 27-91-16,27 28 42 0</inkml:trace>
  <inkml:trace contextRef="#ctx0" brushRef="#br1" timeOffset="-192770.73">23761 10684 41 0,'0'0'22'0,"0"0"2"0,0 0-10 0,0 0-7 16,27 0 9-16,-27 31 4 0,0-31-1 16,0 56 19-16,28-27-18 0,-28-3-13 15,0 5 17-15,0-1-15 0,0-4 10 0,0-26-7 0,0 0 0 16,0 29 13-16,0-29-15 0,0 28 20 0,0-28-4 16,0 28 1-16,0-28-21 0,0-28 4 15,0 28 2-15,0 0-6 0,0 0 6 0,0-28 4 16,0 28-9-16,31-55 14 0,-31 25-3 15,0-1-15-15,0 5 1 0,27-3 2 0,-27 1 2 16,28 0-6-16,-28-3 2 47,31 3 9-47,82-57-29 0,-113 85 3 0,0 28-22 0,0-28-22 16,28 28-141-16,-28-28 132 0,0 29-71 15,0-29 89-15</inkml:trace>
  <inkml:trace contextRef="#ctx0" brushRef="#br1" timeOffset="-192366.05">24304 10656 154 0,'0'0'114'0,"-24"0"-94"0,24 0-5 15,0 0-14-15,0 0 3 0,-35 0 21 0,35 0-6 16,-24 28-2-16,24-28-9 0,0 0-4 0,-31 0-2 15,31 31-1-15,0-31 0 0,0 28 9 16,0 0 13-16,0-28-6 16,0 29-5-16,0-3 0 0,0-26-8 15,31 61 25 1,-31-61-26-16,0 0 5 0,0 0-2 16,0 0-6-16,0 0 3 0,0 0 1 0,24-61-2 31,11-81 8-31,-35 142-8 15,0 0 1-15,0-28-1 0,0 28 6 0,0 0-2 0,0 28 14 16,24-28-16-16,-24 0 1 0,0 59 3 16,0-59-5-16,31 57-1 0,-31-57 0 0,0 26-2 15,0 5 3-15,27-1 0 0,-27-4 3 0,0 3-5 0,0-29 1 16,28 28 0-16,-28 0-2 0,27 3-2 16,-27-3-1-16,0-28 1 0,31 29-19 15,-31-29-49 16,28-29-385-31,-28 1 438 0,0-3-23 0</inkml:trace>
  <inkml:trace contextRef="#ctx0" brushRef="#br1" timeOffset="-192141.11">24476 10913 41 0,'0'0'50'0,"0"0"-48"0,0 0 2 0,0 29 75 0,0-29-25 0,27 0-3 0,-27 0-29 0,34 0 12 0,-10 28-1 0,7-28-5 0,-31 0-21 0,28 28 4 0,-1-28-9 0,-27 31 1 0,59 54-14 16,-32-27-73-16,-27-30-145 15,28 3 196-15,-28-31-31 0</inkml:trace>
  <inkml:trace contextRef="#ctx0" brushRef="#br1" timeOffset="-191892.62">24847 10771 131 0,'0'0'54'0,"0"0"31"31,-141 86 18-31,110-86-103 0,31 30 1 15,-83-4 16-15,83 3-11 0,-31-1 6 0,7 0-6 16,-10 3-1-16,-21 83 0 16,24-57-8-16,31-26 0 0,0-31-1 0,-27 56-15 15,27-27 1-15,0-29 5 0,0 28-42 0,0-28 2 16,0 0 23-16,0 29-101 0,0-29 88 16,27 0 32-16,-27 0 5 0,0-29-1 0,0 29-22 0</inkml:trace>
  <inkml:trace contextRef="#ctx0" brushRef="#br1" timeOffset="-191314.08">25104 11259 39 0,'0'0'69'0,"0"-28"112"15,31 28-144-15,-31 0-30 0,0 0 6 0,0-31 8 0,0 31-7 0,31 0-8 0,-31 0 13 0,0 0 31 0,0 0-33 0,0 0-2 0,24 31 21 0,-24-3-25 0,0 0-2 0,0 1 0 0,0-29-3 0,-24 87 5 16,24-30-6-16,-31-31-6 0,0 3-4 15,4 29-8-15,-1-29-19 0,-3-29-15 16,31 28 17-16,-55-28-153 0,24 0-26 16,31-28 192-16,-24 28-21 15</inkml:trace>
  <inkml:trace contextRef="#ctx0" brushRef="#br1" timeOffset="-190738.81">24476 10656 22 0,'0'0'2'0,"0"0"-1"0,0 0 0 0,0 0-1 0,0 0 1 0,0 0-1 0,0 0 1 0,0-29 1 0,0 29-1 0,0 0 0 0,0 0-1 0,-28 0 1 0,28 0 1 16,-31-28 65-16,31 28-55 0,0 0 0 0,0 0 14 0,0 0-12 15,0 0 23-15,0 0 19 16,0 28-16 0,0-28-17-16,0 0-11 0,31 0-6 0,-31 29 15 15,28-1-20-15,-28-28 7 0,0 0-3 0,27 31 8 16,-27-31-11-16,0 28 4 0,0 29 9 16,0-57-12-16,34 26-2 0,-34 35 3 15,0-35-6-15,0 3 0 0,0-29 0 0,24 28-20 0,-24-28-1 16,0 0-6-16,0 28-105 15,31-28-2-15,-31 0 67 0</inkml:trace>
  <inkml:trace contextRef="#ctx0" brushRef="#br1" timeOffset="-152960.96">26135 10771 33 0,'0'0'8'0,"0"0"-2"0,0 0 49 0,0 0-55 16,-24 0 111-16,-7-56 80 0,31 56-161 0,0 0-9 15,0 0-16-15,31 0 36 47,24-31 14-47,0 31-38 16,-24 0-1 31,24 0-4-32,6 0-3-15,-61 0-8 0,24 0 3 0,7 0-7 0,-31 0 0 16,0 0-87-1,0 0 71-15,28 31-52 0,-28-31 9 0,0 0-109 16,0 0 44-16,0 0 108 16,0 0 8-16</inkml:trace>
  <inkml:trace contextRef="#ctx0" brushRef="#br1" timeOffset="-151577.95">26966 10455 31 0,'0'0'8'0,"0"0"-6"0,0 0 0 0,0 0 2 0,0 0 11 0,0 0 8 0,-24 0 5 0,24 0 2 0,0 0 17 16,0-28 14-16,0 28-19 0,0 0-29 0,0-29 93 0,-34 29-70 16,34-28-19-16,0 28-4 15,0 0-4-15,0 0-8 0,34 0 5 0,-34-30-3 16,0 30-1-16,0 0 1 0,24 0 1 15,-24 0-1-15,31 0-1 0,-31 0 0 0,0 0-1 16,28 0 7-16,-28 0-5 0,27 0 1 16,-27 30-2-16,0-30 2 0,28 57 8 15,-28-29-10-15,30 0 1 0,-30 1-1 0,0 1 2 16,0 27-2-16,0-29 1 0,-30 29 3 16,2 59 3-1,28-90-6-15,-27 35 2 0,27-35-3 0,0-26-1 0,-28 29 3 0,28-29-3 16,-31 28 1-16,31-28 0 0,0 0 2 0,-58 28-2 15,58-28 0-15,-28 0-1 0,1-28-1 16,-4 28 2-16,31 0-1 0,0-28-3 0,0 28 2 16,0-29 2-16,-28 29-1 0,28 0-2 0,0-26 3 0,0 26-4 15,0-30 3-15,28 30 0 16,3 0 3 15,-4 30 0-15,35 25-1-16,-7 60 1 0,-55-86-5 0,0-1-2 0,0-28 3 15,28 29-1-15,-28-29 1 0,0 29-3 0,0-1 3 0,27-28-4 0,-27 0-3 16,0 31-50-16,28-31-10 0,-28 28-31 0,30-28-41 16,-2 0-83-16,-28 0 197 15</inkml:trace>
  <inkml:trace contextRef="#ctx0" brushRef="#br1" timeOffset="-151264.03">27368 10627 33 0,'0'0'26'0,"0"0"17"0,0 0 58 0,0 29-77 0,0-29 39 16,-31 59 7-1,31 26 6-15,0 2 5 0,31-87-67 0,-3 26-2 0,-28-26-7 0,27 0-2 16,-27 0 1-16,86 0 8 0,-86 0-11 16,86 0 1-16,-86 0-1 15,31 0-1-15,-4 0-8 0,1 0-3 16,-28 0-9-16,31 0 4 0,-31 0-57 0,27 0 42 0,-27-26-35 16,28-4-131-1,-28 30 160-15,0 0-30 0,0-31 56 0,0 31 9 0,0 0-1 0,0 0-26 16</inkml:trace>
  <inkml:trace contextRef="#ctx0" brushRef="#br1" timeOffset="-151030.8">27595 10571 27 0,'0'0'8'0,"0"0"-1"0,0 0 9 0,-24-29 39 15,24 29-23-15,0 0-15 16,0 0 18-16,-31 0 1 0,31 0-18 0,0 0 32 16,0 0-25-16,0 0-25 62,0 0 11-62,-59 201 123 0,32 170-73 0,27-313-59 0,0 29 1 16,0-30-2-16,0 30 1 0,0-61 0 15,0 60-7-15,0-56-2 0,27-2-34 16,-27-28-2-16,28 0-69 0,-28 0 61 16,31-28-125-16,-31 28 135 0,31-30-25 15</inkml:trace>
  <inkml:trace contextRef="#ctx0" brushRef="#br1" timeOffset="-150555.81">28570 10254 39 0,'0'0'0'0,"0"0"124"0,0 0-62 15,0-26-25-15,0 26-20 0,0 0 16 0,0 0-19 0,0 0-1 16,0 0 26-16,0-30-17 0,0 30-13 0,0 0 1 31,0 0 49-31,0 0-51 0,-30 30 31 16,6-4-19-16,24 5-8 0,-31-31-7 0,31 26 4 0,-59 33 20 15,35-31-23-15,-10 1 0 0,34 27-3 16,-28-27-1-16,1 1 5 0,-4-1-5 16,3 27 3-16,1 32-1 15,-31-32 4-15,33-27-4 0,25-3-3 0,0 35 2 0,-34-61-1 0,34 26 0 16,-27 31 3-16,27-29-5 0,0 31 3 0,-28-2 3 16,28 1-6-1,28 1 2-15,-28-31-1 0,0 0-1 0,27 1 0 16,7-29 0-16,-34 28-3 0,25-28 1 0,5 29 4 0,-2-29-8 15,-1 0-23-15,32 0-42 16,-32-29-57-16,1 1 85 16,6 28-69-16,-10-29-24 31,4-58-8-31</inkml:trace>
  <inkml:trace contextRef="#ctx0" brushRef="#br1" timeOffset="-150127.79">29199 10483 36 0,'0'0'0'0,"0"0"6"16,0 0 3-16,0 0 3 0,0 0 20 0,0 0 5 0,0 0 26 0,0 0-40 0,0 0 43 0,0 0-12 0,0 0-27 0,0 0-15 0,0 0 1 0,0 0 12 0,0 29 38 0,0-29-52 0,0 30-2 0,0-1 47 0,0-29-56 62,0 0 7-62,-27 28 9 0,-90 144 25 0,93-117-31 16,-38 6-7-16,62-35-3 0,0-26-1 0,0 29 2 0,-28-29 0 0,28 28-1 0,0 0-1 16,-27 60-1-16,27-60-10 15,0 1-3-15,-31 0-9 0,31-1-32 16,0-28 0-16,0 0 22 0,0 0-49 0,0 0-27 0,31 0 47 16,-31 0 4-16,27 0-58 31</inkml:trace>
  <inkml:trace contextRef="#ctx0" brushRef="#br1" timeOffset="-149881.72">29144 11086 78 0,'0'0'137'0,"0"0"-117"0,-31 0-1 0,31 28 61 0,0-28-56 0,0 0-16 16,0 0 12-16,-24 0-8 15,24 0 32-15,0 29-25 31,0 0 12-15,0 115-4-16,0-144-23 0,0 28-3 0,24-28 7 0,-24 0-4 16,0 0-2-16,0 0 0 0,0 0 2 0,0-57-1 15,31 29-4-15,-31-31-11 16,0 2-7-16,0 28 9 0,0-28-44 0,0 29 30 16,0-3 0-16,0 3 0 0,0 0-1 0,0-1-29 15,-55-84-205 1,55 113 251-16,0-29-25 0</inkml:trace>
  <inkml:trace contextRef="#ctx0" brushRef="#br1" timeOffset="-149560.47">28856 10743 38 0,'0'0'121'0,"-28"28"-67"0,28-28-38 0,0 0 33 0,-31 29-8 15,31-29-20-15,0 26-5 0,-24 61 41 47,79-87-3-47,-55-26-32 16,28 26-15-16,-28-30 0 15,0-27 9-15,27 28-10 0,-27 1-2 0,0 28 1 0,0-28 0 16,0-31 12-16,0 59-14 16,0 0-2-16,0-29 0 0,0 29 1 0,-27 0 3 0,27 0-2 0,0 0-2 15,0 0 0-15,0 29 0 0,-28-29 0 0,-3 59 3 16,31-3-5-16,0-27-2 15,0-29 0-15,0 26-13 0,0-26 3 0,0 61-46 16,0-35-3-16,0-26 23 0,0 29-128 16,0-1 104-16,31-28 9 0,-31 59-18 0,28-59 45 15</inkml:trace>
  <inkml:trace contextRef="#ctx0" brushRef="#br1" timeOffset="-149077.75">29484 10942 77 0,'0'0'39'0,"0"0"60"0,0 0-65 0,0 0-4 0,0 0 0 0,0 0-16 0,-27 0-2 0,27 28 19 0,0-28-22 0,0 0 4 0,0 0-8 0,0 0-1 0,-28 28 21 0,28-28-17 0,0 0 0 0,0 31 8 0,0-31-9 0,0 57 27 0,0-29-12 16,0 30-12-16,0-58-5 0,0 28 0 0,0-28-1 15,0 59 5-15,0-59-2 0,0 28-4 0,0-28 0 0,0 0 3 0,0 29 13 32,0-29-6-17,0 0 9-15,28-29-1 16,-28-27-6-16,27-3-1 0,4 1-11 0,-3 1 7 16,-28 57-9-16,27-28-1 0,-27-3 1 0,35 31 0 15,-35 0 1-15,0 0-3 0,24 0 4 0,-24 0-2 16,0 0-1-16,0 0-4 0,27 0-24 0,-27 0 16 15,0 31 0-15,31-3-122 16,-31 1 55-16,0-29 32 0,0 0-59 0,0 0 50 0,31 28-134 16,-7-28 164-16</inkml:trace>
  <inkml:trace contextRef="#ctx0" brushRef="#br1" timeOffset="-148526.49">30058 10398 36 0,'0'0'26'0,"0"-28"75"0,0-2-54 0,0 1-4 0,0 3 41 0,0-5-70 0,0 31 13 0,0 0 40 0,0 0-60 0,0 0 27 0,0 0-27 0,0 0 8 0,0 31-8 0,0-31 6 0,0 0-7 0,0 26 5 0,0-26-6 0,0 87 12 15,0-30-14-15,0 30 6 16,27 27-4-16,-27-86-6 0,0 3 2 0,0 25-2 0,0 30 1 15,0-30 1-15,0-27 0 0,0-1-1 0,0 0 0 0,0 3 2 16,-27-3 4 0,27 1-2-16,0-29-3 0,0 0-1 0,0 0-1 0,0 0 3 0,0 0 3 15,27 0-6-15,-27 0 3 0,0-29-3 0,0 1 5 0,31-3-4 16,-3 3-1-16,-28 28 2 0,58-83 2 47,-27 22 1-47,-7 35 3 0,35 52 21 15,-28 35-18-15,-31-35-6 0,0 3-1 0,-31-29-1 0,31 56 2 16,-24-25-4-16,24-31 2 0,0 28-3 0,-35 1 1 0,-20-1-34 16,55-28 9-16,0 0 10 15,-31 0-52-15,31-28 45 0,0 28-23 0,0 0-5 16,0-29 24-16,0 29-67 0,0 0 56 0,62-28-161 16,-38 28 180-16,-24-31 4 0,35 31-16 15</inkml:trace>
  <inkml:trace contextRef="#ctx0" brushRef="#br1" timeOffset="-148211.67">30515 10743 31 0,'0'0'84'0,"0"0"-60"0,0 0-2 0,0 0 40 15,34-28 129-15,-10 56-144 0,7 86 33 0,-3-114-77 16,-28 56 8-16,0 29 3 0,0-54-11 0,0 26 0 0,0 88 4 16,0-89-7-16,0 117 2 15,0-60 1-15,0 1-14 16,0-55-4-16,0-59 5 0,0 28-19 0,-28 0 14 0,28-28-30 15,0 29-49-15,-31-86-208 32,31-2 236-32</inkml:trace>
  <inkml:trace contextRef="#ctx0" brushRef="#br1" timeOffset="-147960.73">30687 10857 56 0,'0'0'72'0,"0"-57"99"31,0 28-106-15,31 1-18-16,58-31 85 0,-89 59-127 0,24 31 13 0,-24-31-14 15,27 56 4-15,-27-56-5 0,31 55 10 16,-31 6-9-16,0-61-1 0,0 170 7 16,0-141-8-16,-31 28 2 0,4 0-2 0,3-26 2 0,24-31-5 15,-34 56 4-15,6-27-2 0,28-29 1 0,-27 0-4 0,27 28-6 16,-31-28 0-16,3 0-71 15,-27-85-88-15,55 57 75 0,0-31-22 16,0 1 21-16,28 1 58 0,-1-30 5 16</inkml:trace>
  <inkml:trace contextRef="#ctx0" brushRef="#br1" timeOffset="-147643.06">31147 9940 149 0,'0'0'378'0,"31"0"-368"0,-7 0 3 0,-24 0-8 0,31 0 5 16,-4 28-7-16,-27-28 0 0,0 0 7 0,59 59 7 15,-32-59-14-15,-27 29-1 16,28-1 2-1,-28 29-2-15,62 285 9 0,-62-110 15 16,-31-204-23-16,31 29-2 0,-31 30 3 0,3-32 0 16,28 1-1-16,-27 32 0 0,-4-60-2 0,-55 174 2 15,62-145-4-15,-38 30-24 16,35-61-2-16,-1-26-2 0,-3 29-12 16,31-29-12-16,-27 0-49 0,27 0 57 15,0 0-71-15,0 0 50 0,0 0-36 0,-28 0 41 16</inkml:trace>
  <inkml:trace contextRef="#ctx0" brushRef="#br2" timeOffset="-143425.81">6842 8278 21 0,'0'0'3'0,"0"0"-3"0,0 0-24 0</inkml:trace>
  <inkml:trace contextRef="#ctx0" brushRef="#br2" timeOffset="-141427.46">6612 8507 30 0,'27'-56'74'0,"4"56"-61"0,-31 0-8 0,0 0 35 31,0 0 10-16,0 56 11 1,0-27 42-16,0-29-47 0,0-29-33 47,0 3-8-47,0 26-14 0,0 0 6 16,28 0 7-16,-28 0-10 15,27 0 26 32,32 0-1-47,-32 0-20 0,4 0-7 0,-31 0-2 63,31 26 8-48,24-26 16-15,86 0-12 0,-141 0-10 0,31 0 0 0,0 0-2 0,-7 0-1 0,7 0 1 0,-31 0 1 16,27 0 0-16,31-26 0 47,173 26 0-47,-231 0-1 0,27 0 0 0,1 0 2 15,-28 0-2-15,0 0-1 0,58 0 1 47,-58 26 1-47,27-26-2 0,1 0 3 0,61 0-5 16,-89 0-1-16,28 0 4 0,-1 0 0 0,32 0-2 0,-32 0 6 0,59 0-6 62,27 0 8-62,-82 0-7 0,24 0 5 0,-55 0-4 63,59 0 2-63,112-26 5 0,5-4-5 0,-152 30-2 0,10 0 1 15,-34 0-3-15,24 0 2 0,7 0 0 0,-4 0 0 0,-27 0 0 63,114 0 0-47,-28 0 2-16,0 0-2 0,-1-31 2 0,-57 5-2 0,30 26-1 15,-58 0 2-15,59 0-4 47,-4 0 5-47,31 0 2 0,-56 0-3 16,-2 0 0-16,-1 0-2 0,4-29 2 15,24 29 1 17,62 0-13-32,0 0 13 15,-117 0-5-15,24 0 4 0,10 0 2 0,-10 0 0 0,-24 0-2 16,0 0-1-16,31 0-7 0,-3 0 7 0,-1 0 3 15,1 0-3-15,-28 0 1 0,31 0 0 16,-4 0-3-16,1 0 3 0,-28 0 1 0,34 0 0 16,-10 0-3-16,7 0-1 0,-31 0 2 15,55 0 1-15,-28 0-2 0,4 0 1 0,-31 0 0 0,28 0 1 16,-1 0-1-16,-27 0 2 0,35 0-3 0,-11 0 2 16,3 0-1-16,-27 0 0 0,31 0 1 0,24 0-3 15,-24 0 2-15,-4 0 0 0,32 29-1 16,-59-29 2-16,55 0-4 15,-55 0 5-15,31 0-3 0,24 0 0 16,-24 0 3-16,-4 0-2 0,1-29 0 16,-28 29-1-16,31 0 0 0,-4 0 2 0,0 0 0 15,-27 0-3-15,31 0 3 16,0 0-4-16,28 0 7 0,-59 0-2 0,24 0-5 16,7 29 2-16,-31-29-1 0,0 0 1 0,55 0 3 15,-28 0-2 16,93 0 2-31,-65 0 0 0,0 0-3 16,-27 0 2-16,30 0-3 0,-58 0 2 16,62 0 0-16,-62 0 0 0,24 0 1 0,-24 0-1 0,28 0 1 15,33 0-1-15,-61 0 1 0,55 0-6 16,0 0 10-16,-55 0-5 16,59 0-2-16,-59 0 3 0,0 0-1 0,27 0 2 0,-27 0-2 15,31 0 0-15,0 0-3 0,-7 0 4 0,7 0-3 16,-4 0 2-16,1 0-1 0,3 0 3 15,-4 0-1-15,-27 0 1 0,0 0-2 0,28 0-3 16,3 0 2-16,-31 0 1 0,31 0-1 0,-31 0 1 0,24 0 3 16,34 0-6-1,-27 0 3 1,-3 0 0-16,-1 0 3 0,0 0-3 0,-27 0-3 16,31-29 2-16,-3 29 3 0,-28 0-1 0,27 0-2 15,8 0 1-15,-35 0 3 0,24 0-2 0,7 0-2 16,-31 0 1 15,82 0 1-31,-82 0-1 0,0 0-2 31,31-28 3-31,-3 28-1 0,-28 0 0 0,27 0 3 0,7 0-5 0,-10-28 4 16,4 28-4-16,-28 0 1 0,0 0 1 0,31 0 3 0,-31 0-1 16,31 0-3-16,-7 0 1 15,-24 0 1-15,0 0-2 0,31 0-2 0,-31 0 4 0,0 0-1 0,27 0 1 0,-27 0 1 16,0 0-1-16,28 0-4 0,-28 0 1 0,31 0 2 15,-31 0-1-15,0 0 2 0,27 0-1 16,-27 0-1-16,0 0 2 0,28-31 0 0,-28 31-1 0,30 0-2 16,1 0 0-16,-31 0 4 0,24 0-1 0,-24 0-3 15,0 0 2-15,31 0 0 16,-31 0-1-16,28 0-1 0,-28 0 2 0,27 0 1 0,-27 0 0 16,0 0-1-16,0 0 0 0,31 0-1 15,-31 0 1-15,0 0-2 0,0 0 0 16,0 0-7-16,0 0 4 0,0 0-12 0,0 0 6 15,0 0-11-15,0 0 6 0,0 31-47 0,0-31-7 16,0 0-291 31,-31 0 302-47</inkml:trace>
  <inkml:trace contextRef="#ctx0" brushRef="#br2" timeOffset="-137144.2">20439 12174 527 0,'0'0'0'0,"0"-29"2"0,0 29-3 0,0 0 1 63,58 201 3-47,-58-114 19-16,28-87-16 0,-28-30-2 15,0 1-4-15,0 29 1 0,27-28 3 0,-27-1-4 16,31 1-1-16,-31 0 1 0,0 28 0 0,31-57 1 0,-31 57-1 0,59-87 2 15,-59 87-2-15,0 0 4 0,24 0-5 16,-24 0 0-16,0 0-1 0,31 0 3 0,-31 28-1 16,27-28 2-16,1 85-4 15,-1-26-1-15,-27-31-10 0,0-28 6 0,0 29-18 16,31-1-11-16,-31 1-15 0,0 1 21 0,0-30-48 16,0 28 33-16,0 1-57 0,0-29 52 0,27 28-81 15</inkml:trace>
  <inkml:trace contextRef="#ctx0" brushRef="#br2" timeOffset="-136427.39">21239 12174 28 0,'0'0'8'0,"0"0"1"0,0 0 6 0,0 0 6 0,-27-29 255 0,27 29-247 0,0 0-17 0,-24 0 16 0,24 0-10 0,-34 0-2 0,6 0 12 0,28 0-1 0,-27 0-21 0,27 29-3 0,0 1 2 16,-31 27 2-16,31-29-5 15,0 29 0-15,-28-29-1 0,28 1-3 16,0 29 9-16,28 28-9 16,-28-86 4-16,31 28 1 0,-4-28 12 15,-27 0-10-15,28 0 6 0,6-28-3 16,-34-1-8-16,0 29 3 0,0-28-3 0,24-1 4 0,-24 1-1 16,27-31-2-16,-27 59-1 0,31-113 5 15,-31 82-2-15,0 31-3 63,-31-85-3-48,31 170-392-15,0 2 231 0,0-58 146 0,0-29 15 0,31 0-21 16</inkml:trace>
  <inkml:trace contextRef="#ctx0" brushRef="#br2" timeOffset="-135809.71">21411 12174 28 0,'0'0'7'0,"0"0"12"0,0-29-4 0,0 29 3 0,0 0 20 0,0 0-18 0,0 0 85 0,-27 0-89 0,27-28 40 0,-28-1 52 0,28 29-99 0,0 0 18 0,0 0-19 0,0 0 23 15,0 0 0 32,0 57 20-47,0-28-50 0,0 27 5 0,0 3-4 16,0 26-3-1,0-56 7-15,28 1-4 16,-28 27-1-16,0-29 25 0,27-28-15 62,121-229 22-62,-66 28-31 0,-54 173-9 0,-28 28 5 0,0-28-10 0,31 28-7 16,-31-31 2-16,27 5-61 0,-27 26 35 0,28 0-43 16,-28 0-145-16,0 26 132 15,0 5 54-15,0-31 35 0,0 28-17 16</inkml:trace>
  <inkml:trace contextRef="#ctx0" brushRef="#br2" timeOffset="-134812.45">20154 12204 23 0,'0'0'8'0,"0"0"2"0,0 0-2 0,0 0 4 0,0 0 1 0,0 0 16 0,-31 0-1 0,31 0-13 0,0 0 14 0,0 0 13 0,0 0-33 0,0 0 3 0,0 0 9 0,0 0 45 0,0 0-46 0,0 0-12 0,0 0 1 0,0 26 24 16,0 33-4-16,0-31-19 0,0-28-10 62,0 0 9-62,58 86 52 0,-58-86-55 0,28-29-2 0,3-28 8 16,-31 1-8 0,27 56-3-16,1-57 11 0,-28 27-10 15,31 1 2-15,0 1 0 0,-31 28-1 16,24-29-10-16,-24 1 8 15,31 0 20-15,-31 28-15 0,27 0-6 16,-27 0 8-16,0 0-5 0,28 28 2 0,-28-28-3 0,0 28 1 16,0-28-1-16,0 29 1 0,0-1-1 15,0-28-1-15,0 29 0 0,0 27 2 0,0-56-2 0,0 31-3 16,0-3 0-16,0 0 3 0,0 1-2 16,0-29-2-16,0 28-9 0,0-28-34 15,0 29 32-15,0-29-3 0,0 30-77 0,0-30 31 16,0 0 24-16,0 0-52 0,0 0 42 0,0 0-36 15,0 0 85 32,0 28-67-31,0-28 40-16</inkml:trace>
  <inkml:trace contextRef="#ctx0" brushRef="#br2" timeOffset="-133961.17">21786 12145 28 0,'0'0'14'0,"0"0"-4"0,0 0 20 0,0 0-11 0,0 0 41 0,0 0-22 0,0-28 37 0,0 28-45 0,0 0 1 15,-31 0 36-15,31 0-47 0,0 0-9 0,0 0 7 0,-28 28 46 0,-30 31-23 0,30 26-31 16,28-28-4-16,0-57-4 0,0 28 0 0,0 1-6 15,0 1 3-15,0-2 10 16,0 1-12-16,0-29 2 0,28 28 6 0,3-28 4 16,-31-28-5-16,27 28 0 15,-27 0-1-15,0 0-1 0,28-57-4 0,-28 27 1 0,31-27 7 16,-31 57-4-16,0 0-4 0,31-29 2 16,-31 1 3-16,0 28-3 0,0-28-1 0,0 28 1 15,0 0-1 1,-31 200 2-16,0-86 3 15,3-29-3-15,1-26-1 0,-4 26 2 0,31-27 1 16,-28-30-2-16,28 59-1 0,-27-1-2 0,27-28 5 16,-31-58-2-16,31 55-4 0,0-55 3 0,0 31 2 0,0-31 2 15,31-31 1-15,-31 31-5 16,27-26 2-16,32-90-2 16,-59 88 0-16,27-29 3 0,1 27-2 0,34-85 2 15,-38 30-4-15,-24 57-2 0,34-3-25 16,21-26-77-16,0 29-253 47,-28 28 215-47</inkml:trace>
  <inkml:trace contextRef="#ctx0" brushRef="#br2" timeOffset="-132742.03">23043 11918 27 0,'0'0'25'0,"0"0"18"0,0-30 13 0,0 1 215 16,0 1-221-1,-24 28-38-15,-7 0 14 31,0 28-18-31,-24 1 6 16,24 1-8-16,31-30-4 0,0 0-3 0,0 57 4 16,0-57-1-16,0 0 2 0,0 26 10 47,59 33 18-47,-59-59-18 0,89 57 21 0,-31 0-23 15,-58-27-7-15,0-30-5 63,-120 371 0-48,120-371-9-15,-27 28-19 0,-59-56-91 0,58 0-40 0,-3-1 78 16,31-56-120 15</inkml:trace>
  <inkml:trace contextRef="#ctx0" brushRef="#br2" timeOffset="-132359.72">22957 11545 37 0,'0'0'116'0,"0"0"-32"0,0 0-41 0,-27 0 29 47,27 0-72 15,0 0 87-62,-28 0-65 0,28 28 7 16,0 201 78-16,0-85-81 0,0-115-18 0,0 226 11 0,0-168-16 16,0-30-3-16,0 30-2 31,28-58 1-16,-28 56 4-15,27 59-57 0,-27-117-123 0,0-27 138 0,0 0-112 16,0-55-28 15,0 55 179 32</inkml:trace>
  <inkml:trace contextRef="#ctx0" brushRef="#br2" timeOffset="-131926.81">23617 11573 31 0,'0'0'194'0,"0"-28"-9"0,-24 28-116 0,-97 113-3 0,94-25-55 0,27-88-8 0,-28 56 3 0,1 60 13 31,-62 312 15-31,89-400-33 15,0 88-1 17,0 54 3-32,34-84 4 15,48-56-9-15,-54-60-1 16,-1-56 10-16,-27 86-8 0,31-26 2 0,-31-33-2 16,0 31 1-16,0-58-9 15,0 28 10-15,-31 58 0 16,4 0-1-16,-1 0-9 0,1 30 4 15,-4-2-8-15,31 1-1 16,-24-1-16-16,24 1-1 0,0 27-91 16,0-25 90-16,0-31-5 0,0 0-3 0,0 26-5 0,0-26-47 15,0 0 51-15,24 31-17 0,-24-31 36 0,31 28-10 16</inkml:trace>
  <inkml:trace contextRef="#ctx0" brushRef="#br2" timeOffset="-131688.12">23761 12433 35 0,'0'0'79'0,"0"28"36"0,0-28-57 0,0 0-11 0,0 0-3 16,0 29-23-16,0-29 38 0,0 28-45 0,0 29 45 62,0 28-11-62,0 1-21 0,0 30-5 0,-31-59-21 0,31-27-3 0,-24-30-2 0,24 28-4 16,-31-28-19-16,0 0 7 0,4 29-124 16,3-29-43-16,24 0 128 0,-35-29-41 15,35 1 22-15</inkml:trace>
  <inkml:trace contextRef="#ctx0" brushRef="#br2" timeOffset="-130738.29">25135 11888 53 0,'0'0'167'0,"0"0"-125"0,0 0-5 0,0 0-4 0,0 0-16 0,0 0 14 0,0 0-2 0,0 0-14 0,0 0 10 0,0 0-13 0,0 0-1 0,0 0 9 0,0 0 3 0,0 0-7 0,0 0-4 0,0 30 1 16,0-2-7-16,-31 1 23 0,31-3-19 0,-27 5-4 0,27-3-1 15,-28 0-3-15,-3 29 3 0,4 2-3 0,-1-2 1 16,-58 56-2-16,86-84 0 0,-30 1-4 0,2 27 3 16,4-29-3-16,24 1-4 0,-34-29-10 15,34 28 4-15,0-28-22 0,0 0 16 0,0 0-126 16,0 0 91-16,0-57-216 0,34 57 239 15,-10-28 2-15</inkml:trace>
  <inkml:trace contextRef="#ctx0" brushRef="#br2" timeOffset="-130482.31">25221 12174 62 0,'0'0'77'0,"0"0"-32"0,0 0-8 0,0 30 47 15,0-30-60-15,-31 57 64 16,7-29-19-16,24 0-58 0,-31-28 4 15,31 29-10-15,-31-1 1 0,31 1-3 0,-27 1 1 0,27-2-1 16,0 29 7-16,0-28-8 16,0-1 0-16,0 0 7 15,27-28-7-15,-27 0 1 0,0 0-3 16,0 0-1-16,31-56 5 0,0-1-7 16,-31 57 1-16,0-57-8 15,24 27-14-15,-24 1 11 0,0-28-57 16,-24 29 3-16,24 0 28 0,0 28-3 0,-31-31-47 0,31 31 46 15,-31-56-68-15,4 56 96 0,-1-29 11 16,28 29 2-16,-31 0-28 0</inkml:trace>
  <inkml:trace contextRef="#ctx0" brushRef="#br2" timeOffset="-130176.84">24561 11946 34 0,'-24'-28'229'0,"24"28"-168"15,0 0-45-15,0 0 13 0,-34 0 18 16,34 0-37-16,0 28 11 0,-27 1 25 0,27-3-34 0,0-26-3 16,0 31-4-16,0-3 4 0,0-28-6 0,0 0-3 62,27 57 25-46,117-199 42-16,-144 85-64 0,0 57 1 15,-27-30-2-15,27 30-6 0,0 0 2 0,0 0 0 0,-28 0 0 16,28 30-15-16,0-2-6 0,0 1 21 16,-31-29-5-16,31 0-1 0,0 26-16 0,0 5 5 0,0-31-28 15,0 28 20-15,31-28-7 0,-31 28-49 0,0-28 30 0,28 29-64 16,-1-1-12-16,1 1 97 0</inkml:trace>
  <inkml:trace contextRef="#ctx0" brushRef="#br2" timeOffset="-129460.6">25537 12204 23 0,'0'0'3'0,"0"0"1"0,0 0 61 0,0-30-19 0,0 30 2 0,0 0 18 0,0 0-29 0,0 0 9 0,0 0 113 15,0 30-123 1,0-4-18-16,0-26-7 0,0 31-5 0,0-31 0 0,0 0 1 15,0 28-5-15,0 0 5 0,0-28-4 0,0 57 9 16,0-28-9-16,0 29 11 16,0-58-14 31,0 57-3-32,28-114 26-15,-1-30-21 0,1 2-6 0,2 57 8 0,-30-3-5 0,28-25-3 16,-28 27 2-16,27 1-19 15,-27 28-5-15,35 0 9 0,-35 0-44 0,0 0 7 0,24 0 20 16,-24 0-7-16,0 0-7 0,0 0-131 0,0 0 125 0,0 0 14 16,31 28-22-16</inkml:trace>
  <inkml:trace contextRef="#ctx0" brushRef="#br2" timeOffset="-128980.33">25936 12204 29 0,'0'0'49'0,"0"0"-21"0,0 0 128 31,0 26-27-15,0-26-37-16,0 0-68 0,0 0-19 0,0 0 0 0,0 31 4 16,0-31-6-16,0 0 2 0,-28 0 2 15,28 0-2-15,0 0-4 0,0 28-4 0,0-28 1 16,0 0 3-16,0 0-1 0,-31 0 2 0,31 28 1 0,0-28-1 15,0 29 2 1,0-1 2-16,31-28-3 0,-31 0 3 0,0 29-1 16,0-29-3-16,0 0 4 0,0 0 1 0,28 0 2 0,-28 0 2 15,0 0-10-15,27-29 3 0,-27 1-2 16,0-1 0-16,0 29-2 0,0-28 2 0,0 0-5 0,0-3 3 16,34 5 3-16,-34-4-4 0,0 1 1 0,0 29-1 15,0-57 6-15,0 57-4 16,0 0 1-16,0 0-3 0,0 0 3 0,0 0 1 15,0 0 5-15,0 29-7 16,0 58 25-16,24-87-26 0,-24 85 15 0,0-57-11 16,0-28 2-16,0 29-2 0,0-29 2 0,0 28-8 15,28-28 8-15,-28 29-2 0,0 1-5 16,31-30 3 0,0 28 2-16,-7 1-8 0,-24-29 1 0,58 28-20 31,1-28-87-31,-32 0-7 15,-27 0 77-15,0 0-3 0,0 0-8 0,28 0-63 0,-28 0-36 16,0 0 128-16,0 0 12 0,31 0 6 0,-31 0-18 0</inkml:trace>
  <inkml:trace contextRef="#ctx0" brushRef="#br2" timeOffset="-128421.11">26423 12261 38 0,'0'0'54'0,"0"0"-14"0,0 0 69 0,0 0-81 0,0 0 56 0,0 0-2 0,0 28 12 0,0 0-81 0,0 29 18 16,28-57-26-16,-28 0-1 0,0 29-1 0,27 1-2 15,-27-30 1-15,0 0-1 0,0 28 1 16,31 1 5-16,-3-1-8 0,-28-28 2 0,27 29 0 0,4-1-2 16,-31 0-1-16,31-28 1 0,-31 31-2 0,24-5-57 15,10 5 22-15,-9-31-129 31,-25-31 86-31,0 31 40 0,0-26-35 0,0-5 21 0,0 3 24 0,30 0 17 16,-30-29 13-16,0 28 2 0,0 1 1 16,0-2 38-16,0 1 5 15,0 29-18-15,0-28 105 0,0-1-63 16,0 29-54-16,0 0-2 0,0 0 25 0,-30 29-17 16,30-29-2-16,-25 0-12 0,-9 28 8 0,10-28-2 15,-7 29-1-15,0-29-6 0,4 58 16 16,-1-58-16-16,-3 57 1 0,4-28-6 15,-32-1-1-15,35 31 3 0,-6-2-2 16,-29-2-8-16,32-25 1 0,27 27-3 16,-59 29-286-1,59-86 255-15,0 0-38 16,0 0 45-16,0-29-17 0,28 29 43 0,-28 0-11 16</inkml:trace>
  <inkml:trace contextRef="#ctx0" brushRef="#br2" timeOffset="-117238.81">20295 13176 27 0,'-28'0'17'0,"28"31"-3"0,0-31 9 0,0 0-9 0,0 0 16 0,-27 0 18 0,27 28-29 0,0-28-10 0,0 0 0 0,0 0 6 0,0 0 15 0,-31 0-23 0,31 0 8 0,0 28-1 0,0-28-3 0,0 0-6 0,0 0 1 0,0 0 14 0,0 0-10 0,0 0 0 0,0 0 1 16,0 0 18-16,0 0-21 0,0 0 13 15,0 0-1-15,0 0-7 0,0 0 0 0,0 0-7 0,0 0-1 0,0 0-1 16,0 0 0-16,0 0 2 0,0 0-3 0,0 29-3 16,0-1-1-16,0 1 3 0,0-29-3 15,0 30 0-15,0-30 3 0,0 0 0 0,0 26-3 31,0 3 7-15,0-29 1-16,0-29-11 0,0 29 4 0,31-26 1 0,-31-4-2 16,0 1 7-16,27 29-6 0,-27-28 2 0,0 28 2 0,28-29-2 15,-28 29-2-15,0 0 0 63,62-28 1-63,-7 113 0 0,-28 88 3 0,1-145 13 15,-28-85 8-15,0 27-20 0,30-55 0 16,-30 85-5-16,28-29 0 0,-1 1 2 16,-27-1-2-16,0 29 2 0,31-28-1 0,-31 0 2 15,31 28 4-15,-7 0 3 0,11 56 2 16,-35-56-9-16,24 57 2 0,-24-28-8 0,0 1 2 16,0-4-7-16,0 3 4 0,0 1 3 0,0-1-3 15,0-29-4-15,0 28-19 0,0 29-61 16,0-29-72-16,0-28 106 0,0 0-4 0,0 0-46 15,0 0 68-15,0-28-25 0</inkml:trace>
  <inkml:trace contextRef="#ctx0" brushRef="#br2" timeOffset="-116854.47">20841 13349 34 0,'0'0'154'0,"0"0"-135"0,0 0 0 0,0 0 76 0,27 0 43 0,-27-29-113 0,0 29-19 16,0 0-1-16,0 0 7 0,0-28-2 0,0 28-5 0,0 0 1 16,0 0 10-1,0 0-14-15,0 0 2 0,0 0 1 0,0 0 1 0,0 28-3 0,0-28-4 16,0 0 4-16,0 59 4 0,0-4-13 16,0-55 1-1,0 59 8-15,28-59-3 0,-28 28 2 0,0-28 2 16,34 28 11-16,-10-56-6 0,7-59 17 15,-31 87-27-15,28-29 1 0,-28-27 4 16,0 27-1-16,0 1 0 0,0-1-3 0,0-27 6 16,0 25-7-16,0 31 2 0,0-26-7 0,0 26-13 15,0-29 13-15,0 29-7 0,0 0-13 16,-28 55-35 0,28-55 28-16,0 59-40 15,0 26-51-15,28 59-151 47</inkml:trace>
  <inkml:trace contextRef="#ctx0" brushRef="#br2" timeOffset="-116551.04">21126 13379 29 0,'0'0'0'0,"0"0"14"0,0 0 24 16,28 0-8-16,-28-30 3 0,0 30 54 0,0 0-38 0,0 0-7 15,0 0-24-15,0-29 47 0,0 29-18 16,0 0-37-16,0 0-6 0,0-28-1 0,0 28 9 15,0 0-2-15,0 0-4 0,0 0-3 0,0 0 1 16,0 0 3-16,0 28-2 0,0 1 13 0,0-29-14 0,0 0-2 0,34 56 0 16,-34-27-5-16,0 58 11 15,24-59-3-15,-24 1-4 0,0-29 1 0,27 58 21 16,-27-58-18 0,31 0 15-16,0-30 5 15,-7 2-20-15,-24-1 3 0,0 29-2 0,31-28 1 0,-31-29 6 0,28-58-4 16,-1 86-10-1,4-28-6-15,-31 29 6 0,0 28 1 0,0-28-9 16,0 28 1-16,28 0-6 0,-28 0-6 0,0 0-35 47,27 28-150-47,-27-28 36 0,0 114-18 0</inkml:trace>
  <inkml:trace contextRef="#ctx0" brushRef="#br2" timeOffset="-115522.54">21841 13379 33 0,'0'-30'440'0,"0"30"-424"0,0-29 37 0,0 29-40 0,0 0 0 0,0-28 3 0,0 28 13 0,0-29-6 0,0 29-12 0,0 0 0 0,0-28 5 0,0 28-9 0,0 0-1 0,0-28-2 0,0 28 3 0,0 0-2 0,0 0-4 16,-24 0 5-16,24 28 0 15,0-28-5-15,0 28 3 0,-31 1-9 16,31-1-2-16,0 1 11 0,0 1-1 0,0-4-13 0,0 3 3 16,-31 30 5-16,31 26 2 15,0-85-1-15,0 28 1 0,0-28-1 0,0 30 1 0,31-1 2 16,-31-1-1-16,0 1-1 0,0-29-1 0,31 28 3 15,-31-28 1-15,24 0-2 0,-24-28 1 16,0 28 0-16,34-57-2 16,-34 28-3-16,0 29 6 0,0-58-2 0,0 58 0 0,0-57 4 15,24 0 3-15,-24 27-7 0,0 30-1 0,0-29 3 0,0 29-4 16,0-26 0-16,0 26 4 0,0 0 0 0,0 26-2 16,0-26-5-16,0 29-6 0,-24 115 10 15,-10 28 5-15,10 29-5 16,24-116 0-16,0 59 1 15,-31-87-1-15,31-29 2 0,0 31 2 16,0-2 0 31,55-88 7-47,-55 5-9 0,89-146 5 0,-62 28-7 0,1 115 1 16,-28 29-2-16,27-59 1 0,-27 33 1 0,0-2 0 15,31 28 1-15,-31 0-6 0,0-31 3 0,0 31-1 16,0 0-1-16,28 0-14 0,-28 0 7 0,0 0-14 0,27 0-30 0,-27 0-2 15,0 31-13-15,0-31 28 0,0 0-6 0,35 0-149 16,-35 28 18-16,0-28 123 31</inkml:trace>
  <inkml:trace contextRef="#ctx0" brushRef="#br2" timeOffset="-108358.58">23043 13405 35 0,'0'0'166'0,"0"0"-150"0,0 0 47 0,0-26 49 0,0 26-90 0,0 0 37 0,0 0-51 0,0-30 21 0,0 30-5 0,0-29-9 16,34 29-9-16,-34 0-6 16,24-28 11 30,35 28-4-46,-59 0-4 0,86-29 3 0,-59 29-6 0,1 0 0 0,-28 29-88 16,0-29 88 31,0 0 0 15,0 0 0 1,0 0 0-1,0 0-141-62,0 0 56 0,0 0-65 0,0 0 32 0</inkml:trace>
  <inkml:trace contextRef="#ctx0" brushRef="#br2" timeOffset="-106858.02">23730 13091 34 0,'0'0'3'0,"0"0"-1"0,0 0 4 0,0 0 12 0,0 0 4 0,0 0 12 0,0 0 4 0,0 0-21 0,0 0 0 0,0 30 15 0,0-30-17 0,0 0 24 0,0 0 30 15,0 0-32-15,0 0-31 0,0 0-1 0,0 0 2 0,0 0 2 0,0 0 5 16,31 0 9 31,-4 0 29-47,-27 0-30 0,0 0-20 0,28 0-1 16,-28 0 0-16,0 0 1 0,0 0 1 0,0 0-1 0,0 0-2 0,0 29 0 15,0-29 2-15,0 26-3 16,0-26 3-16,0 0-1 0,0 31 0 0,0-3-1 15,0-28 1-15,0 0 1 0,0 0-1 0,0 0-1 0,-28 28 1 16,28-28 2 0,0 0-4-16,0 0 4 0,-27 0-2 0,27 0 0 0,0 0-3 15,0 0 5-15,0 0-5 0,0 29 3 16,0-29 2 0,0 0-4-16,27 57 12 0,1-57-10 0,-28 30 3 15,0-4-2-15,0-26-4 0,31 29-5 0,-31 1 5 0,0-1 7 16,0-1-2-16,0 0 2 15,0-28 2-15,0 0-8 0,0 29 3 0,0-29 1 16,0 0 0-16,-31 28 3 0,31-28-6 0,0 0 2 16,-28 0 1-16,1 0-4 0,27 0 2 0,-31 0 2 15,31 0-5-15,-24 0-5 32,-7 0 4-32,31 0-6 0,0 0-1 15,0 0-30-15,-31 59-67 16,31-59 72-16,0 0 17 0,0 0-2 0,0 28-30 0,0-28 19 0,0 0-44 15,0 29-63-15,0-29 129 0,0 0 1 0,0 0 1 16,0 0-23-16</inkml:trace>
  <inkml:trace contextRef="#ctx0" brushRef="#br2" timeOffset="-105689.7">23874 13750 29 0,'0'0'4'0,"0"0"-1"0,0 0-1 0,0 0 1 0,0 0 0 0,-27 0-1 0,27 0 4 0,0 0-3 0,0 0 6 0,0 0 8 0,0 0-11 0,0-28 13 0,0 28-4 0,0 0 5 0,0 0-8 0,0 0 62 16,0 0 8-16,0 0-44 0,0 0-29 0,0 0 1 0,0 0-1 15,0 0 7-15,0 0-7 0,0 0 22 0,0 0-7 16,0 0-4-16,0 0-8 16,0 0 6-16,0 0 8 15,0 0-17-15,0 0-1 0,27 0-1 0,-27 0-4 16,0 0 6-16,28 0 4 15,3 0-4 17,-31 28-8-17,55 142 32 1,-110-26-18-16,55-144-15 0,-59 29-1 16,59-29 1-16,-27 0 0 0,-4 0 1 0,31 0 1 15,-28 0-4-15,1 0 1 0,27 0-2 0,0 0-4 16,-31 0-2-16,31 0 5 0,0 0-8 0,0-29-5 0,0 29-46 15,31 0 28-15,-31 0-10 0,0 0-12 16,27 0-114-16,1 0 116 16,3 0-65-16,-4 0 81 0</inkml:trace>
  <inkml:trace contextRef="#ctx0" brushRef="#br2" timeOffset="-105088.1">24221 13320 35 0,'0'0'4'0,"0"0"20"0,0 0 2 0,0 0-6 0,0-28-9 0,0 28 15 0,0 0 17 0,0-29 16 0,0 29-33 0,24 0 21 0,-24 0-37 0,0-28 18 0,0 28-9 0,35 0-2 16,-35 0 7-16,24 0-18 0,-24 0 9 31,58 144 46-31,-58-89-70 0,28-25 10 0,-28 55 4 16,0-28 0-16,0-27-3 16,0-1-1-16,-28 28 2 0,28-29-1 0,0 0-1 15,-27-28 4-15,-4 31 4 47,-52-90 0-47,52 2 1 0,31 57-3 16,0-28 3-16,31 28 3 15,-7 0 2-15,-24 0-9 0,35 0 2 0,-11 28 2 0,7-28-5 16,-31 29-3-16,27-29 0 0,-27 28 3 0,141 88 6 31,-107-116-8-31,-10 54-2 0,7-54-2 0,-3 31 1 16,-28-3 1-16,27-28 1 0,1 0-4 0,-28 0 0 0,0 0-4 0,31 0-78 47,-4-28-9-47,-27-3-164 0,0 5 56 0</inkml:trace>
  <inkml:trace contextRef="#ctx0" brushRef="#br2" timeOffset="-104024.39">23847 13349 26 0,'0'0'19'16,"0"-29"11"-16,0 29-20 0,0 0 9 0,0 0 12 0,0-28-18 0,0 28 0 0,-31 0 12 0,31-29 14 0,0 29-30 0,0 0 7 0,0 0-2 0,0-28 1 0,-28 28 10 0,28 0-15 0,0-28 31 47,-27 28-16-47,27 0 0 16,0-31 86-16,0 5-96 0,0 26-10 15,0 0-2-15,27 0 0 0,-27 0 0 16,28 26 2-16,-28-26-3 0,0 0-1 15,31 31 7-15,-4-3-11 0,-27 0 2 0,28-28 3 16,-28 29-1-16,0-1 0 16,31 1 6-16,-31 1-9 0,31 55 1 0,-31-56 0 15,0 27 3-15,0-27-1 16,0 29 2-16,-31-58 1 0,31 29-3 16,-31-29 0-16,31 0 0 0,0 0-1 0,-28 0 3 15,1-29-1-15,27 29-2 0,-31 0-1 0,31 0 0 0,-28 0 3 16,1-30-1-16,27 30-1 0,0 0 1 15,0-28 0-15,-31 28-2 0,31 0 7 16,0 0-7-16,31 0 1 0,-4 28 6 16,1-28-2-16,-28 0 0 0,31 30-1 15,-4-30 2-15,-27 0-3 0,28 29 8 16,-28-29-6-16,31 57 8 47,-31 172 7-47,-86-144-14 31,55-57-9-31,-55 1-3 0,62-1 1 0,-7-28-1 0,0 0 2 16,4 31-11-16,27-31 8 0,0 0-3 0,-59 0-66 47,59 0 57-47,-27 0-113 0,54 28-199 0,8-28 295 15</inkml:trace>
  <inkml:trace contextRef="#ctx0" brushRef="#br2" timeOffset="-103140.04">25362 13121 35 0,'0'0'21'0,"0"0"-12"16,0 0 15-16,0 0-10 0,0-30 1 0,0 30 15 0,0 0-15 0,0 0 60 0,0 0-63 0,0-28 48 0,0 28 3 0,0 0-38 0,0 0-11 0,0 0 6 0,0 0 7 15,0 0-13-15,0 0 34 47,-28 28-19-47,1-28-16 0,-31 59 11 0,58-33-18 0,0-26-2 16,-28 0 0-16,-3 59 9 0,7-31 0 0,24 1-13 0,-31-1 6 16,31-28-7-16,-31 59 5 0,31-4-12 15,0-25 10-15,-27 55 3 0,27-56-6 16,0-1 2-16,0 2 4 0,0-1-5 0,27-1 5 15,-27 1-4-15,31-1-2 0,-31 0 2 0,31 3 1 16,-31-5 0-16,24 33 1 0,7-2 1 16,-3-29-5-16,-1 1 0 15,31-1 1 1,32 0-51-16,-90-28 15 16,24-28-12-16,-24 28-25 0,0 0 23 0,34-57-276 15,-10 57 255 1</inkml:trace>
  <inkml:trace contextRef="#ctx0" brushRef="#br2" timeOffset="-102738.02">26049 13207 61 0,'0'0'65'0,"0"0"-1"0,0 0-39 0,0 0 2 0,0 0 3 0,0 0-17 0,0 0 13 0,0 0 7 0,0 0 30 0,0 0-51 0,0 0 7 0,0 28-10 0,0-28 10 0,-28 0-2 0,28 0 0 0,0 28 2 0,0-28-10 0,0 0 0 0,-24 29 22 0,-10-1-19 16,34-28-8-16,-27 29 5 0,27 1-4 0,-28-30-3 0,-3 26-4 0,31 3 2 16,0 1 6-16,-27-1 0 15,-28 84 1-15,24-54-3 16,31-31-4-16,0 1-3 16,-24 27-4-16,24-25-2 0,55 54-462 31,-55-85 381-31,27-28 79 15,-27 28 8-15,0-31-24 0</inkml:trace>
  <inkml:trace contextRef="#ctx0" brushRef="#br2" timeOffset="-102488.62">25997 13636 35 0,'0'0'40'0,"0"0"52"0,0 0-23 0,0 29-50 0,0-29 17 0,0 0-5 16,0 0-17-16,24 0 9 0,-24 0-13 0,0 0-1 0,0 0-3 15,0 28 3-15,0-28-3 0,0 0 1 16,0 0 7-16,0 0-5 0,0 0-5 0,0 29 4 0,0-29-6 15,0 0 6-15,28 28-4 0,-28-28-2 0,0 0 0 16,0 0 1-16,0 0-2 0,0 28 4 16,0-28-3-16,31 0 2 0,-31 0 0 0,0 0 2 0,0-28-5 15,0 0 2-15,0-1-1 0,0-28-2 16,0 57-1-16,0-87-11 16,0 87 11-16,0-56-19 31,0-3-60-31,-31 30-75 15,-21 29-66-15</inkml:trace>
  <inkml:trace contextRef="#ctx0" brushRef="#br2" timeOffset="-102125.55">25764 13349 117 0,'0'0'139'0,"0"0"-123"0,0 0 16 0,0 0-15 15,0 0 20-15,-24 30 21 16,24-30-46-16,-35 0-5 0,35 26 12 15,0-26-9-15,-27 29-8 16,27-29 0-16,0 0 2 0,0 0-3 0,0 30 11 16,0-1-6-16,0-29 5 15,0 0-3-15,0 28 2 0,27-28 16 16,-27 0-21-16,0 0 3 0,0-28-1 0,0 28 1 16,35 0-1-16,-35-59 7 0,0 30-12 15,0 29-1-15,0-56 1 0,24-1 2 16,-24 28-8-16,0 1 5 0,0 0 5 0,0 28-6 15,0-31 1-15,0 31 1 0,0 0-1 0,0 0 3 16,-24-26 3 0,24 26-5-16,-35 57 0 15,35-1 2-15,0 30-6 16,0-86-4-16,0 30-25 0,0-4 18 16,0 3-79-16,0 1-17 0,35-30 64 15,20 29-287 16</inkml:trace>
  <inkml:trace contextRef="#ctx0" brushRef="#br2" timeOffset="-101747.56">26221 13578 36 0,'0'-29'221'0,"0"29"-160"0,0 0 25 15,31 0-66-15,-31 0-6 0,0 29-4 0,0-29-4 0,0 28 8 0,0-28-11 0,0 30-1 0,0-1 6 0,0-1 3 0,0 1 8 0,0-29-13 0,0 0 12 16,0 0-12-16,0 0 8 0,0-29-1 0,27 29-10 0,-27 0 2 0,0 0-1 16,0-28 9-16,28-1-6 15,3-1-3-15,-31 2-5 16,30-1 10-16,-30 29-8 0,0 0-2 0,0 0-3 0,24-28 2 16,-24 28-3-16,0 0 0 0,31 0-32 15,-31-28-105-15,0 28 51 0,28 0-33 16,-28 0 61-16,0 0-23 15,0-29 33-15</inkml:trace>
  <inkml:trace contextRef="#ctx0" brushRef="#br2" timeOffset="-101264.55">26650 13034 36 0,'0'0'38'0,"0"0"-6"0,0 0 3 0,0 0 28 0,0 0 23 16,0-28-21 0,0 28 4-16,0 0-9 15,0 0-52-15,0 0 49 16,34 28-33-16,-34-28-16 0,0 0-4 16,0 29 10-16,0-1-11 0,0 2 3 0,0-1 2 0,0-3-6 15,0 5 2-15,0-3-3 0,0 0 0 0,0 58-8 31,0 86-3-31,0 0 12 0,25-87-3 16,-25-85 2-16,0 31 1 0,0-5-2 16,0-26 0-16,0 0 0 0,0 0 0 0,0 0 0 15,30-57 0-15,-30 57 1 0,0-28 0 0,28-29-2 16,-28 29 1-16,27-31 1 16,32-54 0 30,-4 198 13-46,-55-57-10 16,0-28-2-16,-28 30 0 0,28-1-3 0,0-29 1 0,-27 28 4 16,-4 1-3-16,3-29-35 0,1 0 11 15,27-29-5-15,-28 29 14 0,28 0-2 0,0-28 0 0,0 28-3 0,0 0-3 16,-30-29-60-16,30 29-17 0,0-30-4 16,30 30 0-16,-2-28 66 0,-28 28 29 0,0 0 4 15,55 0-28 1</inkml:trace>
  <inkml:trace contextRef="#ctx0" brushRef="#br2" timeOffset="-100989.22">27138 13493 99 0,'0'0'57'0,"0"0"47"0,0 0-74 0,0 0-9 0,0 0-1 0,0 0 18 0,0 0-19 0,0 28 66 0,0 87-54 0,27 27-13 0,-27-111-15 0,0 26 1 0,0-29-2 15,0 114-1-15,0-114-1 0,35 116 1 16,-35-28 0-16,0-33-7 0,-35-24-10 0,35-31 1 16,0 31-44 15,-27 25-350-16,-1-112 380-15</inkml:trace>
  <inkml:trace contextRef="#ctx0" brushRef="#br2" timeOffset="-100754.9">27165 13549 52 0,'0'0'169'0,"35"-28"7"0,-35 28-161 15,0 0-15 48,0 0 33-48,51 0 48-15,35 172-66 0,-86-143-15 0,0-29 0 47,-24 87 3-31,-124-30-447-16,148-145 344 0</inkml:trace>
  <inkml:trace contextRef="#ctx0" brushRef="#br2" timeOffset="-100374.47">27481 12949 93 0,'0'0'190'0,"28"0"-106"47,89 0 66-47,-117 0-150 62,27 0 31-62,59 142 5 0,-27 201-15 0,-59-256-18 16,-31 142 9-16,-24-113-6 0,55-88-3 0,-31 29 3 0,3 0-3 0,28-57-3 62,0 0 0 1,-82 56-38-63,-66-112-562 0</inkml:trace>
  <inkml:trace contextRef="#ctx0" brushRef="#br2" timeOffset="-99841.4">28199 13894 22 0,'0'0'0'0,"0"0"11"0,0-28 110 0,0 28-35 16,0 0-54-16,0-31 151 0,0 62-121 62,28 23 4-62,-56 119-41 0,28-173-23 0,0 28 0 16,-30 31-2-16,5-31-1 0,25 1-3 0,-34-1-10 0,7 1-27 31,-1-29 23-31,-30 0-190 0,58 0 94 0,0-86-69 16,0 86 178-16,0-28-19 0</inkml:trace>
  <inkml:trace contextRef="#ctx0" brushRef="#br2" timeOffset="-99299.42">29089 13235 27 0,'0'57'495'0,"0"-57"-480"0,0 28-3 0,0-28-4 0,0 0-3 0,0 29 17 15,0 1-21-15,0-4 0 0,0 33 17 0,-34-30-7 0,34 56-4 0,-24 2 1 0,24-59-7 0,-31 1 2 0,-28 58 1 0,59-87-5 0,-58 111-1 0,58-111-1 16,-55 88-32 0,24-60 13-16,31-28-9 0,-24 0 11 0,24 28-2 0,0-28-4 0,0 0-37 15,0 0 26-15,0 0-97 0,0 0 81 0,0-28-107 16,0 28 156-16,24 0-21 16</inkml:trace>
  <inkml:trace contextRef="#ctx0" brushRef="#br2" timeOffset="-98987.56">29144 13809 62 0,'28'-59'383'0,"-28"59"-360"0,0-28-13 15,0 28 17 1,0 0-18-16,0 0-1 0,0 0 0 0,0 28-3 0,0-28-5 16,0 28 9-1,0-28-8-15,0 0-1 0,0 0 0 0,0 0 2 0,0 0-2 0,0 0-1 0,0 0-1 0,0 0-1 16,0 0-5-16,0 0-7 0,0 0-7 0,0 0 10 16,0-85-64-16,0 57 44 0,0 28 15 15,0-59-44-15,0 31 35 0,0-1-29 0,-28-27-25 16,28 56 55-16,0-29 3 0,0 29 4 0,0-85-26 15,-31 85 42-15,31 0 0 16,0 0-22-16</inkml:trace>
  <inkml:trace contextRef="#ctx0" brushRef="#br2" timeOffset="-98624.58">28711 13235 187 0,'0'0'107'0,"0"0"-98"0,-27 0 7 0,27 0-6 0,0 0 16 0,-28 0-13 0,28 0 1 0,0 0 9 15,-31 0-6-15,4 28 12 16,27-28-17-16,-28 0-5 0,28 29-2 0,0-1-1 16,28 1 3-16,-28 1 6 0,0-30-9 0,27 0-2 15,4 55 13 1,-3-25-10-16,-1-1 13 0,4-29 17 15,0-29-23-15,-31-30 0 0,24 3-2 16,-24-58-8-16,0 86 0 0,0-3-2 16,0 5 2-16,0-3-2 0,0-1 0 0,-24-27 0 15,24 29-5-15,-31-1 2 0,31 29-6 0,0 0 5 0,-31-28-11 16,31 56-59 31,31 116-153-47,24 27-30 0,-24-143 233 15</inkml:trace>
  <inkml:trace contextRef="#ctx0" brushRef="#br2" timeOffset="-98154.45">29429 13434 40 0,'0'0'100'0,"0"0"73"0,0 30-12 0,0-30-144 0,0 29 5 0,0-29-19 0,0 56 12 0,0 31 4 16,0-58-16-16,0 28 7 31,28 56 69-31,-28-113-68 0,0 0 2 0,0 0-9 15,0-26 5-15,27-5-6 0,-27-25 8 16,31-1-4-16,-3-30-4 0,-1 58-2 16,-27 29-1-16,35-28-2 0,-35 0 6 15,24 28-10-15,-24 0-2 0,0 0-6 0,58 0-140 16,-58 0 40 0,0 28-4-16,0-28 44 0,0 0 2 0,31 28-43 15,-31-28 107-15,0 0-15 0</inkml:trace>
  <inkml:trace contextRef="#ctx0" brushRef="#br2" timeOffset="-97576.2">29914 12890 37 0,'0'0'0'0,"0"-28"69"15,-28 28-6-15,28-29 127 0,0 29-165 0,0-29 1 0,0 29-14 0,0 0 12 0,0 0 7 0,0 0 5 0,0 0-30 0,0 29 2 0,0 0 8 0,0-29-7 0,0 87 2 47,0 313-10-47,0-315-7 0,0-55 2 0,0 27 5 16,0-29 1-16,0 1-2 0,0-1 1 0,0-28 3 15,0 0 0-15,0 0 2 16,0-28-5-16,0-1 9 0,0 1 4 16,0 0-8-16,28-1-1 0,-28-30 2 0,0 59-5 0,31-56 7 15,0 27-2-15,-7 29-1 16,-24 0 8-16,30 0-9 0,-30 0-1 0,0 0-5 31,28 114-8-15,-56-27 17-16,-26-30-7 0,54-29-17 0,0-28 3 0,-31 30-38 15,31-30 30-15,-31 0-26 0,31 0 19 0,0-30-2 16,-28 30-92-16,28-28 18 0,0 28-52 16,0-29 113-16,28 1 13 15</inkml:trace>
  <inkml:trace contextRef="#ctx0" brushRef="#br2" timeOffset="-97274.52">30257 13464 82 0,'0'0'130'0,"0"0"-73"0,0 0-22 0,0 0-15 0,0 0 47 0,0 0-47 0,0 29 18 0,0-29-9 0,0 0 4 0,0 28-16 0,0-28-10 0,0 0 7 0,35 28-2 0,-35-28-8 0,24 57 12 0,-24-27-10 0,31-1-5 0,-4 56-1 16,-27-57 2-16,28 3 3 0,-28-31-5 16,0 26-1-16,0-26-1 0,27 85-7 15,4-26-27 1,-31-30-4-16,27-29 1 0,-27 28 17 0,0-28-64 0,0 0 45 0,0 0-63 16,0 0-49-16,0-57 112 0,0 57 20 15</inkml:trace>
  <inkml:trace contextRef="#ctx0" brushRef="#br2" timeOffset="-97088.61">30515 13521 92 0,'0'0'217'0,"0"0"-169"0,0 0-27 0,-28 0 36 0,28 28-6 0,0-28-43 15,-27 29 10-15,27-29-1 0,-31 28-3 16,4 31 7-16,-1-59-15 0,28 28 4 0,-82 57 13 16,47-54-20-16,11-5 0 0,-7 5-7 0,-27 54-10 15,58-85 8-15,-28 28-10 0,-3 1-3 16,4-29-1-16,27 28 7 0,-28-28-23 0,28 0 12 15,0 28-33-15,-30-28 22 0,30 0-4 0,0 29-4 0,0-29-55 0,0 0-46 16,0 0 133-16,0 0 2 0,0 0-12 16</inkml:trace>
  <inkml:trace contextRef="#ctx0" brushRef="#br2" timeOffset="-93242.8">20525 14925 35 0,'0'-28'75'0,"0"28"18"0,0 0-54 16,0 0-15-16,-28 0-12 0,28-29 22 0,0 29-26 0,0 0 18 15,0 0-16-15,-30-28 5 0,30 28-11 0,0 0 4 0,0-30 10 16,-28 30-4 0,28-29-9-16,0 29 3 0,-27 0 0 0,27-28-2 0,0 28-3 15,0 0 8-15,-31 0 0 0,7 0-4 0,24 0 0 16,-31 0 2-1,-28 87 8 1,59-59-17-16,0 1 1 16,0-1 5-1,0 57 2-15,28-54-2 0,-28-31-6 0,0 28 6 0,31-28 1 16,-31 26-2-16,31-26-1 0,-31 0 0 0,0-26 4 16,24-33-1-16,-24 31-4 15,0 28-3-15,31-28 1 0,-31-1 2 0,0 29-3 63,0-172 19-63,0 172-5 0,0 115 27 0,0-115-39 0,0 57 2 0,27-28-3 0,-27 58 1 15,28-87-1-15,-28 54-1 0,0-54 0 0,0 31 1 16,30 26 0-16,-2-29-1 0,-28-28-3 16,0 0-2-16,0 0-2 0,27 28-41 15,-27-28 30-15,31 0-93 0,-31 0 31 0,0 0 32 0,31 0-6 16,-31 0-10-16,0 0 1 0,24-28-53 0,11 28 106 15,-35 0-25-15</inkml:trace>
  <inkml:trace contextRef="#ctx0" brushRef="#br2" timeOffset="-92330.14">21239 14810 49 0,'0'0'44'0,"0"0"11"0,0 0-31 0,0 0-3 0,0 0-2 0,0 0-2 0,0 0 46 0,-27 0 11 0,27 0-55 0,0 0-14 0,0 0 4 0,0 0-3 0,0 0 5 0,-24 0 1 0,24 30-2 0,-34-2-2 16,34-28-3-16,0 0-5 63,-28 29 3-48,28 28 1-15,-27-29 1 0,54 85 3 0,1-82-3 0,30-5 44 0,-58-26-45 0,58-111 17 16,-58-5-16-16,31 31-2 15,-31-2 1-15,0-29 5 0,0 59-6 0,0-57 2 16,0 85-4-16,0-58 3 0,0 61-3 0,0-118 6 16,0 144-5-16,-31-116 5 0,31 116-6 15,0 0 3-15,0 0 0 0,0-28-2 0,0 28 1 0,0 0 1 16,0 0-3-16,0 85 10 16,0-54-8-16,0 25 1 0,0-27-3 0,0-1 0 15,31 31 1-15,-31 83-1 0,0 60-1 16,24-146 1-16,7 145-15 0,-31-116-8 15,0-26-8-15,0-2-9 0,28-57 14 16,-28 57-38-16,0-29-20 0,0 0-34 0,0-28 49 0,27 0 6 16,-27 29-12-16,0-29 62 0,31 28-23 15</inkml:trace>
  <inkml:trace contextRef="#ctx0" brushRef="#br2" timeOffset="-91874.64">21786 14781 79 0,'-31'0'254'0,"31"-28"-217"0,0 28 14 16,0 0-25-16,-28 0-9 0,28 28-9 16,0-28 4-16,-27 29-2 0,-4 1-1 0,31-2-4 15,-55 114 9-15,24-111-14 0,31 23 1 16,0-23 1-16,0-5 1 0,0 33-3 16,0-31-1-16,31 1 2 0,-31-1 2 0,0-28-2 0,27 0 0 0,1 29 16 15,-28-29-4-15,0-29-6 0,31 29 0 0,-31-28 5 16,27-29-2-16,1 57-6 0,-28-85 3 0,31 54-4 15,-31-23 0-15,0 23 0 0,31-82-1 0,-31 56-1 0,24-87 5 16,-24 28-5-16,0 60 0 0,0-31 3 16,0 31 0-16,0 25-3 0,0-25-1 0,0 56 1 15,-24-29 3-15,24 1 1 0,0 28-1 16,0 0 3-16,0 0 0 0,0 0-5 0,0 28 8 16,0 1-4-16,0 1 4 0,-31 27-8 0,31-31-1 15,0 4-2-15,0 229 13 16,0 400-9 15,0-631-4-15,0-28-1-16,0 29 1 0,0-29-6 0,31 28-3 0,-31-28-3 15,0 0 4-15,24 29-47 16,10-29-7-16,-10-29-88 16,7 1 109-16,-31-1-114 31,82-86-45-31</inkml:trace>
  <inkml:trace contextRef="#ctx0" brushRef="#br2" timeOffset="-91044.58">22390 15010 26 0,'0'0'10'0,"0"0"-8"0,0 0-1 0,0 0 12 0,-34-28 2 0,34 28 6 0,0 0-14 0,0 0-2 0,0-28 33 32,0-58 132-32,0 86-159 31,0 0 14-31,0-58 93 0,0 58-104 15,0-29 3-15,0 29-5 0,0 0-1 0,0 0-3 16,0 29 5-16,-28 1 2 16,28 27-8-16,-27 0-4 0,27-29 0 15,-31 31 2-15,31-31-5 0,0-2 2 0,0 31-3 0,0 2 3 16,0-2-2-16,0 58 0 16,0-86 1-16,0-29 0 0,0 28 0 0,0-28 1 0,31 29-2 15,-31-29 2-15,0 0-1 16,27 0 15-16,1-57-10 15,6 28-6-15,-34-29 2 0,24-56-1 0,4-2 4 16,-28 3-4-16,0 85 2 0,31 28-3 16,-31-29-1-16,0 29 3 15,0 0-1-15,0 29 2 0,0-1-1 0,0-28-2 63,0 113 15-63,0-82-13 0,-83 340 10 0,-37 403-5 15,151-774-6-15,-31-29 0 0,27-28 0 16,1-29-2-16,-28 29-3 0,58-58 0 0,-58 58 1 16,59-59-7-16,-59 31-7 0,31 57 5 15,-7-57-42 1,7 26-202-16,-4 31 182 0,1-1-126 0,-28 29 174 16</inkml:trace>
  <inkml:trace contextRef="#ctx0" brushRef="#br2" timeOffset="-90334.8">23902 14637 39 0,'0'0'163'0,"0"0"-78"0,0-28-4 0,0 28-52 0,0 0-16 0,0 0-2 0,0 0 19 0,0 0-21 0,0 0 9 0,0 0-11 0,0 0 26 0,0 0 17 0,0 0-39 16,0 0-2-16,0 0 2 0,0 0-9 0,-28 0 2 16,28 0-2-16,0 0-1 0,0 28-1 0,-27 31 3 15,-4-2-2-15,3 0-4 0,1 30-3 16,-4-2-33-1,-24 28-163 17,24-25-160-32</inkml:trace>
  <inkml:trace contextRef="#ctx0" brushRef="#br2" timeOffset="-90098.81">23988 14868 100 0,'0'0'257'0,"0"29"-194"0,0-1-11 0,0 1-37 0,-24-29-2 0,-7 172 34 63,31-87-38-63,0-85-9 0,0 0 1 0,31-28-6 0,-31-60-25 0,0 34-21 15,0-234-420 32</inkml:trace>
  <inkml:trace contextRef="#ctx0" brushRef="#br2" timeOffset="-89787.84">23593 14437 87 0,'0'0'195'0,"0"29"-137"0,0-29-41 0,-35 0 0 0,35 0 9 0,0 0-15 16,0 0 12 31,0 28-8-32,0-28-15 48,0 30 33-48,0-60 8-15,-27-83-18 0,27 56 0 0,-141 140 40 0,141-24-60 0,0-59-3 0,27 87 2 16,-27-87-2-16,0 0 0 0,55 27 0 47,-24-27-3-47,-31 0 0 0,28-86-61 16,-1-27-155-16,-27 82 61 0,0 5 26 0,0-4 109 0,0 30-12 15</inkml:trace>
  <inkml:trace contextRef="#ctx0" brushRef="#br2" timeOffset="-89218.25">24304 14753 29 0,'0'0'19'0,"0"0"26"0,0 0-13 0,0-29 32 0,0 29-10 0,0 0-31 0,0 0-1 0,0 0-2 0,0 0-4 0,0-28-1 0,0 28 61 16,0-28 39-16,0 84-80 0,0 1-19 0,0-28-13 15,0 1-1-15,0 55 5 16,0-85-7 31,0 85 4-31,0-54 4-1,31-62 52-15,-4-25-53 0,1-30-2 0,-28 58-5 0,27-31-28 47,32 2-56-47,-59 57-63 16,61 29-271-16</inkml:trace>
  <inkml:trace contextRef="#ctx0" brushRef="#br2" timeOffset="-88806.76">24675 14381 38 0,'0'0'128'0,"0"0"-53"15,0 0-45-15,0-31 44 0,0 5 8 16,0 26-73-16,0-30 44 31,0 230-12-31,0-200-41 63,0 59-1-48,86 256 57-15,-86-315-51 16,34-58 10-16,-10 58-6 0,-24 0-7 0,0-29 1 0,0 29-3 62,28 0 7-62,-56 87-8 0,28-58-13 0,-24-1-56 0,-38-28-186 16,62 0 194-16,-27 0-125 0,27-28 151 47</inkml:trace>
  <inkml:trace contextRef="#ctx0" brushRef="#br2" timeOffset="-88567.49">24932 14781 100 0,'0'0'226'0,"0"0"-226"47,0 0 156-16,0 29-80-31,59 143-32 0,-32-144-44 0,32 88-72 0,-32-90-91 0,-27 5-3 0,0-31 166 62,31 28-201-62</inkml:trace>
  <inkml:trace contextRef="#ctx0" brushRef="#br2" timeOffset="-88438.93">25221 14753 81 0,'-31'28'312'0,"31"1"-265"16,-55 29 55-16,-31 84-63 0,0-57-29 0,86-54-9 15,-31-31-1-15,7 57-7 0,-7-29-8 0,1 0-15 0,30 1-15 16,-52 28-133 0,52-57-100-16,0 0 239 0</inkml:trace>
  <inkml:trace contextRef="#ctx0" brushRef="#br2" timeOffset="-88023.77">25678 15010 66 0,'0'0'44'0,"0"0"64"0,0 0-32 0,0 0-21 16,0 0-6-16,0 31-9 15,0 54 50 1,0-85-83-16,0 142 21 15,-58 146-18-15,30-262-38 16,1 33-63-16,27-59 60 16,-28 28-107-16,28-28 74 0,0-28-59 0,-31 28 84 0,31 0 19 15</inkml:trace>
  <inkml:trace contextRef="#ctx0" brushRef="#br2" timeOffset="-87564.09">26650 14637 68 0,'0'0'76'0,"0"0"2"0,0-28 64 0,34 28-102 0,-34 0 6 0,0 0-34 0,0 0 6 0,0 0-3 0,0 0-6 0,0 0 10 0,0 0-11 0,0 0 19 16,-58 172 6-16,-4-56-26 0,62-88-6 0,-285 343-125 47,258-312-18-47,-4-31-191 15</inkml:trace>
  <inkml:trace contextRef="#ctx0" brushRef="#br2" timeOffset="-87004">26739 15069 102 0,'0'0'116'0,"0"0"-67"0,0 0-9 0,0 0 18 0,0 0-12 15,0 26-24-15,0-26 17 0,0 0 26 16,0 0 25 15,0 0-80-31,0 0-7 0,0 0-1 0,0 31 5 16,0-31-3-16,0 0-3 0,0 0 1 15,0 0-2-15,0 0 2 0,0 0 0 0,0 0-1 16,0 26-1-16,0-26-1 0,0 0 1 63,55 0 5-63,-55 0-5 0,0-26-2 0,0-5 2 0,0 31-1 0,0-26 0 15,0-2 2-15,0-3-1 0,0 31 1 0,0 0-2 0,0-28 2 16,0 28 0-16,0 0 0 0,0-28-1 15,0-1-1-15,0 29 1 0,0 0 4 0,0 0-5 16,0 0 1-16,0 0 1 0,0 0 0 0,-27 29-2 0,27-29 0 16,0 28 1-16,0-28 2 0,-28 28 0 15,28-28-2-15,0 31 2 0,-30-31 0 0,30 28-3 0,0-28 2 16,-25 26-1-16,25 5 1 0,0-5-2 16,0-26 2-16,0 31-1 0,0-31 2 15,0 28-2-15,0-28 1 0,0 0-1 0,0 28 0 0,0-28 0 0,0 0 2 16,0 0-1-16,0 0-1 0,25 0 0 0,-25 0 3 15,30-56 5-15,-2 56-8 16,-1-114 5 0,-27 27 0-16,0 59-6 0,0-1 0 15,0-28-20 1,0 29 6-16,0 28-10 0,-27 0 8 0,27 0-151 47,-28 85-287-47</inkml:trace>
  <inkml:trace contextRef="#ctx0" brushRef="#br2" timeOffset="-86605.56">26221 14324 58 0,'0'0'132'0,"0"0"-91"0,0 0 26 15,-28 57 46-15,28-57-99 0,0 26 11 0,-27 4-3 0,27-1-12 0,0-29-2 0,0 0-1 0,0 28 13 0,0 2-15 0,-31-1 5 0,31-2 7 0,0 2-11 0,0-1 3 16,31-28 0-16,-31 0-9 62,0 0 4-62,113-57 15 0,-85-29-12 0,3 58-5 0,-31-57-3 0,0 54 3 16,0 31-1-16,0 0-1 16,0 0 0-16,0 0-7 15,-31 31-12-15,3 25-58 0,28-56 55 0,0 29-29 0,0-1-18 16,0 58-132-16,0-57 111 15,28 30 46-15,-28-31 17 0</inkml:trace>
  <inkml:trace contextRef="#ctx0" brushRef="#br2" timeOffset="-85890.86">27200 14810 28 0,'0'0'0'0,"0"0"25"0,0 0 22 0,0 0 9 0,0-29 39 16,0 29-59-16,0 0-4 0,0 0-16 0,0 0 0 0,0 0 16 0,0 0 28 0,0 0-49 0,0 0 43 0,0 0-32 0,0 0-1 0,0 0-9 0,0 0-6 15,-35 0 3-15,35 0-3 0,0 29 3 0,0-29-5 0,0 0 0 16,0 30 6-16,0-2-9 0,-27-28 3 0,27 29 1 15,0 28-2 32,0-29 5-47,0 0-6 0,27-28 6 0,-27 0-6 0,0 0-1 0,0-28 6 0,0 28-6 16,35-28 0-16,-35-1 0 0,0 29-1 16,0-28 2-16,0 28-1 0,0 0 0 0,0-29 2 31,0 29-1-16,0 0 18-15,0 0-20 0,0 0 2 0,0 29 0 16,0-1 2-16,-35-28-3 0,35 29-1 0,0-1 4 16,0 0-3-16,0 3 0 0,-27 23 2 15,27 3-4-15,0-57 3 0,0 31-1 0,0-31-1 0,0 28 1 16,0-28-3-16,0 0 3 0,0 28 0 16,0-28 1-16,0 0 0 0,0 0-3 0,0-28 1 0,0 0 0 15,0-3 1-15,27-26 1 0,-27 31 0 0,35-2-4 16,-11-59 0-16,-24 30 2 0,27 0 0 15,4-2 1-15,24 2 0 16,-55 29 0-16,0 28 0 0,31-28-1 0,-3 28-9 16,-28 0 0-16,0 0 1 0,0 0-1 0,27 0-4 15,-27 0-60-15,0 28-63 63,31 29-320-63</inkml:trace>
  <inkml:trace contextRef="#ctx0" brushRef="#br2" timeOffset="-85522.95">27571 14810 30 0,'0'0'7'0,"0"0"23"0,0 0 25 0,0 0-24 0,0 0-3 0,0 0 39 0,0 0-47 0,0 0 101 0,0 0-86 0,0 0-27 0,0 0 1 15,0 0 23-15,0 0-25 0,-31 0 10 0,31 30-8 0,0-2-4 0,0-28 3 0,0 29-5 0,0-1-1 0,0 1-1 0,0-1 1 0,0 31 2 16,0-31-3-16,0-28 2 16,0 26 2-16,31-26 3 0,-31 0 5 0,0 0-10 0,0 0 0 15,24-26 8-15,-24-2-3 0,0 28-7 0,31-31 1 16,-31 3-1-16,0 0 2 16,27-1 7-16,-27-56-2 46,0 55-4-46,28 60 19 0,3 27-12 0,-31-29-11 16,0 29 5-16,0-29-3 0,0 3-3 16,27-3 2-16,-27-2 1 0,0 5-3 0,0 26-30 15,0-57 18-15,0 28-18 0,28-28 12 0,-28 0-24 16,0 0-7-16,0 0-6 0,0 0 25 0,31 0-82 16,-1-28-69-16,-30-3 138 0,0 31 36 15,0-26 1-15,24 26-3 0,-24-31-9 0</inkml:trace>
  <inkml:trace contextRef="#ctx0" brushRef="#br2" timeOffset="-85015.97">27969 14724 21 0,'0'0'0'0,"0"29"29"0,0-29 60 0,0 0-61 0,0 0 84 0,0 0-64 0,0 0-4 0,0 0 13 0,28 0-19 0,-28 0-22 0,0 0 14 0,0 0-19 0,0 0 12 0,0 28-5 0,0-28-2 0,27 29 20 16,-27 1-28-1,0-30-5-15,31 57 18 47,58 87-8-47,-64-116-15 0,-25-2 3 0,0-26-2 0,0 31 1 0,0-5-1 16,30 33-13-16,-30-59 4 0,0 28-2 0,28 1-65 16,-28-1 14-16,0-28-23 0,0 29-160 15,0-29 132-15,0 0 78 16</inkml:trace>
  <inkml:trace contextRef="#ctx0" brushRef="#br2" timeOffset="-84783.73">28227 14897 44 0,'0'0'143'0,"0"0"-51"0,0 0-59 0,-28 0 67 31,28 0-67-31,0 28-10 0,0-28-13 0,-30 57 29 0,5-57-25 15,-36 59 5 1,-80 111-13-16,51-56-61 0,66-84 29 16,-6-2 12-16,-1 1-43 47,3 28-120-47,28 1-20 0,0-58 167 15</inkml:trace>
  <inkml:trace contextRef="#ctx0" brushRef="#br2" timeOffset="-80021.58">20497 15870 32 0,'0'0'5'0,"0"0"25"16,0 0 25-16,28 0-35 0,-28 0 1 0,0 0 0 0,0 0 18 0,0 0 0 0,0 0 29 0,0 0-40 0,27 0-5 0,-27 28-6 0,0-28-11 0,0 0 9 0,0 29-11 0,0-29 0 0,0 0-1 0,0 28 5 15,0 1 10 32,0 58 38-47,31-87-37 0,-31 57 10 0,0-57-21 0,0 28-4 0,0-28-2 0,0 0 7 0,0 0-1 0,0 29-2 16,0-29-1-16,31 0 2 15,-31 0-3-15,0 0-2 16,0 0-2-16,0-29 2 0,0 29-2 0,24 0 2 0,-24-28-1 16,35-29 4-1,-35 28-4-15,24 29 2 16,-24 0-5-16,0 0 2 0,0 29 0 0,0-29 0 15,0 0 0-15,31 28 1 0,-31 1-1 16,0-29 0-16,0 57 5 0,0-57-5 0,0 0 3 16,0 30 5-16,0-30-5 0,27 0 5 0,-27 0-5 0,0-59 3 15,0 31 1-15,0-1-6 16,28-28 5-16,-28 27-4 0,27 2-1 16,-27-1 1-16,31 1 0 0,-4-1 0 31,1 29-1-31,6 29 3 0,-10 28-3 15,7-29 0-15,-31-28 2 0,0 30-2 0,28-1 2 0,-28 28-4 16,27-29-1 0,-27 1-2-16,0 1-20 15,0-30-41-15,0 0-6 0,0 27-77 0,0-27 13 16,0 0 0 15,0 29 19-31</inkml:trace>
  <inkml:trace contextRef="#ctx0" brushRef="#br2" timeOffset="-79485.09">21188 16099 28 0,'0'0'13'0,"24"0"0"0,-24 0 1 0,0 0 7 0,0 0-8 0,0 0 5 0,27 0-13 0,-27-28 7 0,0 28 6 0,0 0-17 0,31 0 1 16,-31-29 0-16,0 29 2 16,0 0 19-1,0 0 19-15,0 0-24 0,0 0-8 0,31 0 16 16,-31 0-3-16,0 0-5 0,0 0-8 0,0 0 1 16,0 0-1-16,0 0 0 0,0 0 9 0,0 0 7 15,0 0 2-15,0 0-19 0,0 0 0 0,0 0 0 0,0 0 14 16,0 0-9 15,0 0 27-31,-31 0-28 0,31 29-7 0,0-1-2 16,-31 1 1-16,31 28 0 15,0-57-3-15,31 57 8 0,0 2 1 16,-7-33-4-16,-24-26 2 16,0 0-3-16,31 0 6 0,-31 0-3 0,28-26-5 15,-1-4 7-15,-27-56-5 16,31 29-3-16,-31 0-3 0,28 28 1 0,-28 29 1 15,0-30-2-15,0 2-4 0,0-1 3 0,-28 1-21 16,28 28 14-16,0 0-37 0,0 0 14 16,0 0-9-16,0 0-9 0,0 0 49 62,0 57-258-31,0 30 71-31,0-87 163 16</inkml:trace>
  <inkml:trace contextRef="#ctx0" brushRef="#br2" timeOffset="-79273.04">21559 16042 28 0,'0'0'138'0,"0"-30"-72"0,0 30 43 0,0-28-18 47,0-1 12-47,0 29-84 0,0 0-11 16,0 116 45-16,0-88-52 0,0 29 5 0,0-28-4 15,0 1-2-15,0 56 4 47,24-29 4-31,34-114 29-16,-30-2-31 0,3-27-5 0,-31 58 0 0,0 28-1 62,27-86-5-62,63-86-320 0,-66 229 5 0,-24-57 316 0,0 28-23 0</inkml:trace>
  <inkml:trace contextRef="#ctx0" brushRef="#br2" timeOffset="-78784.02">22012 16012 45 0,'0'0'341'0,"0"0"-300"0,0 0 5 0,0 0-22 0,0 0-11 0,0 0-13 62,0 0 64-46,-55 116-24-16,55-2-37 0,0 87 16 0,0-173-18 16,0-28 2-16,0 29 2 0,28-58 5 46,30-84-6-46,-58-3 2 0,28 59-6 0,-28 28 3 16,0 29-3 47,0-28 1-63,-28 227 20 0,28-112-9 0,-31 459 23 0,31-520-32 0,0-26 1 0,0 0-1 15,0 29 3-15,0-29-4 0,0 0 6 0,0 0-5 16,31-29 16 15,59-200-19-31,-66 144-15 0,7 0-27 16,24 26-101-16,-28 59 9 0,59 0-288 62,-86 0 393-62</inkml:trace>
  <inkml:trace contextRef="#ctx0" brushRef="#br2" timeOffset="-77600.36">23617 15754 20 0,'0'0'5'0,"0"0"13"0,0-26 147 0,0 26-108 0,0 0 31 0,0 0-7 0,0 0-68 0,0 0 23 0,0 0-4 0,0 0 14 0,0 0-22 0,0 0-17 0,0 0 9 0,0 0-11 0,0 0 4 0,0 0-4 0,0 0 2 16,0 0-3-16,0 0 6 0,0 0-10 0,0 26 2 15,0 5 0-15,0-5-1 0,-24 3-1 0,24 1 1 16,-35-2-3-16,35 1 1 0,-55 56-18 0,55-85 6 16,-31 87-62-16,4-58 48 15,-1 28-130 32,1 29-203-47</inkml:trace>
  <inkml:trace contextRef="#ctx0" brushRef="#br2" timeOffset="-77207">23730 15898 32 0,'0'0'43'0,"0"29"151"15,0-29-156-15,0 0-10 0,0 28-7 16,0-28-12-16,0 0 14 0,0 29-18 0,0-29 2 15,0 0 2-15,0 0-2 0,0 0-4 0,0 28 2 16,0-28 7-16,0 30-7 0,0-30 0 0,0 0 0 0,0 0-3 16,0 0 1-16,0 0-3 0,0 0 0 0,31 29 3 15,-31-29 1-15,0 0-4 16,0 0 2-16,0 0-2 0,0 0 1 0,27-29-2 0,-27 29 0 16,0 0-2-16,0-30-26 15,28 2-5 1,-28 28 30-16,0-29 3 0,0 29 0 0,0-28-1 0,0 28 1 31,0-29 3-15,0 29 24-16,0 0-10 0,0 0-12 15,-28 29 11-15,28 28 20 32,-27 1 3-32,27-29-29 0,0-29-6 0,0 0 0 0,0 28 14 15,0-28-11-15,0 0-4 0,0 29 8 16,0-29-8-16,0 0-2 0,0-29-23 15,0 29 10-15,0 0-29 0,0 0 13 16,0-28-51-16,0 28 31 0,-31 0-69 0,31 0 56 0,0-59-99 16</inkml:trace>
  <inkml:trace contextRef="#ctx0" brushRef="#br2" timeOffset="-76707.03">23390 15440 36 0,'0'0'0'0,"0"0"42"0,0 0 24 0,0 0-32 0,0 0 172 0,0 0-169 0,0 29-3 0,0-29 8 0,0 0-30 0,0 0 12 0,0 0 8 0,-31 28-18 0,31-28-8 0,0 0-1 0,0 30 5 0,0-1 3 0,0-3-6 0,0 5-4 0,0-3-2 0,0-28-1 0,0 0 1 16,0 57 0-1,0-57-1-15,0 0 5 16,0 0-3-16,31 0-3 0,-31 0 1 0,0-29 1 0,0 1 0 0,27 0 1 0,-27-3 0 15,28-24 1-15,-28 25-2 0,0 2-1 16,0-1 0 15,-28 1 1-31,1 28-6 16,-4 85-68-16,31-55 34 0,0 25-45 16,0 4-107-16,0-2 71 15,0-57 71-15,0 0 49 63,58 56-82-63</inkml:trace>
  <inkml:trace contextRef="#ctx0" brushRef="#br2" timeOffset="-76381.64">24019 15927 53 0,'0'0'181'0,"0"0"-136"0,0 0 7 15,0 0-37-15,0 0-3 0,0 28 13 16,0-28-14 0,0 0 5 15,0 87 147-31,0-87-153 0,0 0-1 0,0 0 15 0,0 0 3 15,0 0-18 1,0 0-6-16,0 0 4 0,0 0-7 16,0 0 1-16,0 0-1 0,27-30-2 0,1 2-1 15,-28 28 1-15,0 0-8 0,31 0 3 0,-31-29-23 16,27 29 15-16,-27 0-21 0,0 0-6 16,28-28 17-16,-28 28-36 0,0 0 27 0,30 0-44 0,1 0-152 15,-31 0 201-15,24 0 0 0,-24 28 21 16,0-28 5-16,0 0-16 0</inkml:trace>
  <inkml:trace contextRef="#ctx0" brushRef="#br2" timeOffset="-75965.38">24390 15870 38 0,'0'0'317'0,"0"0"-275"15,0 0-4-15,-28 0-8 0,28-30-8 0,0 30-3 16,0 0-11-16,-27 0 3 0,27 0-1 0,0 0-4 16,-31 0-3-16,31 0 2 0,0 0-2 15,0 30 2-15,0-30 1 0,0 28 0 16,0 1 1-16,0-1 3 16,0 1-1-16,0-29-5 0,0 0 2 0,31 28-2 0,-31-28 5 15,0 0-6-15,27 0-1 0,-27 0 3 0,28-28-1 16,-1-1 1-16,-27 1-4 0,0-1 1 15,0 1 0-15,31-2 1 0,-31 1-4 0,0 3 1 0,0-5 1 16,0 5 2-16,28 26-3 0,-28-30 0 16,0 30 4-16,0 0-4 0,27 30 2 15,-27-30-1-15,0 26 2 0,0 5 5 0,0-5-3 16,0 3-3-16,34 1 3 0,-34 27 0 16,24 0-6-16,-24-57 0 15,0 28-4-15,0 2 3 0,0-30-13 0,0 29 8 16,31-29-17-16,-31 0-10 47,0 0-40-47,28-116-427 0,-28 116 482 0</inkml:trace>
  <inkml:trace contextRef="#ctx0" brushRef="#br2" timeOffset="-75747.12">24675 15898 24 0,'0'114'241'0,"31"-84"-239"0,-31-30 18 0,0 29-14 16,0-29 2-16,27 0 15 0,-27 0-6 0,0 0-8 16,0 0-1-16,28 28-1 0,-28-28-1 0,34 0 13 0,-34 29-5 15,24-29-11-15,4 57 12 16,-28-57-12-16,30 0 2 0,-30 30-4 0,31-30-1 0,-31 27-10 16,24-27-16-16,-24 29-22 0,0-29-68 31,31 0-15-31,-31-29 64 0,0 29 61 0,0-27-16 0</inkml:trace>
  <inkml:trace contextRef="#ctx0" brushRef="#br2" timeOffset="-75560.63">24991 15754 46 0,'0'0'303'0,"0"31"-251"0,0-31-28 16,0 26 18-16,0 3 11 0,-59 86 1 15,59-115-46-15,-24 57 4 0,-7 2-2 0,-27 26-3 16,0-26-4-16,58-32-4 15,-55 32-4-15,55-2-6 0,-31-29-3 0,31-28 6 0,-28 28-15 16,28 1-60-16,0-29 55 0,0 28-186 16,0-28 118-16,0 29 56 0,0-29-8 0,0 0 36 15,28-29-19-15</inkml:trace>
  <inkml:trace contextRef="#ctx0" brushRef="#br2" timeOffset="-75304.86">25135 16242 38 0,'0'0'272'0,"31"0"-179"0,-31 0-47 0,0 0-25 16,0 0 16-16,0 59 40 15,0-33-72-15,0 5 11 0,0-3 2 0,0 57 3 16,-31-28-20-16,31-27-10 0,0-1 0 16,-31-29-7-16,-24 57-212 0,24-29-24 15,4-28 200-15,27 0 1 0,-28 0 23 16</inkml:trace>
  <inkml:trace contextRef="#ctx0" brushRef="#br2" timeOffset="-72815.92">26684 15469 35 0,'0'0'0'0,"0"0"19"0,0 0-3 0,0 0 128 0,-34 0-96 0,34 0-26 0,0 0 30 0,0 0-39 0,0 0-2 0,0 0 9 0,0 0-3 0,0 0-1 0,0 0-9 0,0 0 7 0,-24 0 1 0,24 0-1 0,0 0-7 0,0 0-1 16,0 0 7-16,-31 28 0 0,31-28-9 0,0 0 1 0,0 0-1 16,-31 0 5-16,31 0 1 0,0 30 2 0,0-30-7 0,-27 29 27 15,-1-3-12 1,28 5-6-16,-31-31-9 0,31 0 1 0,-27 28 12 16,27 0-5-16,0-28-5 0,-28 29 12 15,28-29-18-15,-31 30 4 0,31-30 0 16,-24 26-1-16,24-26-3 0,0 0-1 0,-30 57 7 15,30-28-6-15,0 29 4 0,-31-29-5 16,3 56 9 0,28-55-8-16,0-1 0 0,0 201 3 31,0-204-8-31,28 5 5 16,3-3-1-16,-31 0 0 0,30 1 12 15,53 28-11 1,-83-57-3-16,27 28-1 0,4-28 1 0,-31 30 0 0,28-30-1 0,-28 29-7 15,27-29 3-15,-27 0-10 0,31 28-6 0,-31-28 7 16,31 0-27-16,-31 0 15 0,24 0-120 16,-24 0 46-16,0 0 44 0,0 0-6 0,34 0-58 0,-34 0 74 0,0-28 1 15,0 28 37-15,25 0-17 0</inkml:trace>
  <inkml:trace contextRef="#ctx0" brushRef="#br2" timeOffset="-72306.48">26880 16099 27 0,'0'0'0'0,"0"0"28"0,0 0 20 0,0-28 15 0,0 28 68 0,0 0-74 0,0 0 1 0,0-29-34 0,0 29 0 0,0 0-12 0,0 0 8 0,0 0-2 0,0-30 21 16,0 30-31-16,0 0 13 15,0 0-3-15,0 0-6 0,0 0-10 0,0 0 3 16,0 0 1-16,0 0-2 0,0 0 2 0,0 0-4 0,0 0-1 15,0 30 9-15,0-1-8 16,0-29-2-16,28 57 4 0,-28-57-3 0,0 28-2 16,0 1 1-16,0-29 0 0,0 86 2 0,34-56-4 15,-34-30 0-15,0 57 2 0,0-57 0 16,24 28 1-16,35 0 31 31,-4-84-3-31,-55 25-27 0,58-54 6 16,-31-1-7-16,-27 86-2 15,35-28-3-15,-35-1-3 0,24 1-26 16,-24-1-20-16,27-1-21 0,-27 30 10 16,0 0 27-16,0 0-96 0,0 0-31 0,31 0 60 15,-31 0 86-15,0 0-11 0</inkml:trace>
  <inkml:trace contextRef="#ctx0" brushRef="#br2" timeOffset="-71937.83">27423 16128 30 0,'0'0'7'0,"0"0"21"0,0 0-5 0,0 0 33 0,0-29 95 16,0 1-133-16,0 28-2 0,0 0 11 0,0 0-4 0,0 0-12 15,0-29 12-15,0 29-12 0,0 0 11 0,0-30-4 16,0 30-1-16,0 0-1 0,0 0 2 16,0 0-8-16,-27 0-8 0,27 0 5 15,0 30 3-15,0-30-9 0,0 29 3 0,0 56 4 31,0-56-3-31,0 28 3 16,0-28 7 0,0-29-3-16,27 0 14 15,31-115 2-15,-58 115-24 16,0-85 12 0,28 85-1-16,-28 28 0 0,0-28-13 15,31 29 1-15,-31-1-2 0,0-28 0 0,0 59 3 0,0-32-1 16,31 2-1-16,-31 1-4 0,0-4 1 0,0-26-1 15,0 31-9-15,0-3-29 0,24-28-3 16,-24 28-17-16,0-28-18 0,0 0-78 0,0-28 89 16,0 28-2-16,0 0 7 0,0-28-17 0,0 28 64 0,31 0 9 0,-31-31-20 15</inkml:trace>
  <inkml:trace contextRef="#ctx0" brushRef="#br2" timeOffset="-71741.95">27739 16042 49 0,'0'0'34'0,"0"0"13"0,0 0 9 0,0 0 82 15,0 29-31-15,0-29-86 0,0 28 13 16,0 1-7-16,0-1-4 0,0-28-15 0,0 29 0 15,0 1 7-15,0-30-6 0,0 0-9 63,0 56 13-63,0-26 9 0,28-60 36 0,57-170-21 0,-26 141-32 0,-59 31-4 16,31-1-3-16,-31 29 0 0,27-28-12 0,-27 28-9 15,28 0 6-15,-28 0-84 16,27 0-17-16,-27 0 65 0,31 0-149 0,-31 0 139 0,0 0 17 0,28 0 18 15,-28 0 15-15,0 28-17 0</inkml:trace>
  <inkml:trace contextRef="#ctx0" brushRef="#br2" timeOffset="-71382.84">28227 16414 41 0,'0'0'0'0,"0"0"22"0,0 0 108 16,0 0 60-16,0 0-107 0,0 0-22 15,0 0-46-15,0 0 11 0,0-28-1 0,0 28 7 16,0 0-16-16,27 0 10 16,-27-28-16-16,0 28-6 0,28 0 3 15,-28 0-4-15,58 0 1 0,-58 0-2 0,28 0-3 16,6 0-13 15,-10 0-58-31,4 0-112 0,-28 0 58 0,0 0-78 0,0 0 163 16,0 0-14-16</inkml:trace>
  <inkml:trace contextRef="#ctx0" brushRef="#br2" timeOffset="-70723.16">28684 16099 36 0,'0'0'0'0,"0"0"33"0,0 0-6 15,0 0 7-15,0 0 76 0,0 0-51 0,0 0-34 0,0-28 88 16,0 28-101-16,0 0 16 15,0 0-19-15,0 0 8 0,0 0-5 0,0 0 2 0,0 0-8 16,0 0 1-16,0 0 6 0,0 0 0 16,0 0-7-16,0 0 10 0,0 0-11 0,0 0 0 0,0 0 1 0,0 28 26 15,0-28-29-15,-28 0 6 0,28 29-6 16,0-29 1-16,0 87 11 16,-31-60-14-16,31 2 1 0,0-29-1 15,0 30 2-15,0-30-2 0,0 0 0 0,0 26-1 0,0-26 1 0,0 0 2 31,0 0-2-31,31 0 8 16,-31-56 6-16,0 56-13 0,28-56-1 0,-28 56 1 16,0-59 2-1,0 59-4 1,0-57 3-16,0 57-3 0,27 0 2 0,-27 0 0 0,0 0-1 16,0 0 3-16,0 57 15 15,0-57-15-15,31 0-2 0,-31 29 2 0,0-29-2 0,0 86 8 0,0-56-9 16,0-4 7-16,0 33 1 0,31-31-6 0,-31 58-2 15,0 1-1-15,0-59 2 0,0 29 1 0,0-29-1 16,0 3-2-16,-31 82 0 0,-55-27 3 16,86-56-5-16,-58 25-54 15,30-55-20-15,-2 0 10 16,30 0 30-16,-24 0-43 0,24-29-9 0,0 29 41 16,-31-26-2-1,31-4-143-15,31-56 79 47</inkml:trace>
  <inkml:trace contextRef="#ctx0" brushRef="#br2" timeOffset="-70365.54">28969 15582 31 0,'0'0'15'0,"0"0"34"0,0 31 66 0,0-31-77 0,0 0 26 0,0 0-37 0,31 0 79 0,-31 0-80 0,0 0 17 0,0 0-33 0,0 0-1 0,0 0 6 0,31 28 25 0,-7-28-24 0,-24 0-10 0,0 0 0 0,34 0 6 0,21 28 11 63,86 574 50-63,-168-546-70 0,27 3 4 0,-31-2 3 0,3-29-7 16,-27 59-4-16,24-58-1 0,31-1-2 0,-24 1-18 0,-10-1-18 15,10-28-11-15,24 0 22 0,-31 28-4 0,0-28-44 16,3 31-149-16,-30-31-9 15,58 0 208-15</inkml:trace>
  <inkml:trace contextRef="#ctx0" brushRef="#br3" timeOffset="-52082.04">6639 9339 25 0,'-27'0'297'0,"-1"0"-287"0,28 0 25 0,0 0-25 0,0 0 16 0,0 0-18 0,0 0 6 0,0 0-6 0,0 0-1 0,0 0 7 16,0 0 2-16,0 0-7 0,28 0 18 0,-28 0-24 0,0 0 1 0,0 0 3 16,0 0-3-16,27 0 5 0,-27 0-5 15,0 0 4-15,0 0 3 0,0 0-8 0,0 0-1 16,31-31 10-16,-31 31-8 0,0 0-2 0,28 0 0 0,-28 0-1 15,62-28 5 1,20 0 8 0,-27-1-5-16,-24 29-8 0,-4 0-1 0,1-28 1 15,3 28 0-15,-4 0 1 0,63-29 0 16,-90 29-1-16,109-28 0 16,-78 28-1-16,55 0-2 46,227-59 10-46,-224 59-6 0,-61 0-2 16,-1 0 1-16,1 0 2 0,-28 0-3 0,31 0 1 0,-4 0-1 0,35 0 0 16,-38 0 3-16,-24 0-3 0,58 0 1 15,-27 0 0-15,-7 0-4 0,7 0 1 0,-31 0 0 0,28 0 0 16,-28 0 2-16,27 0 1 0,-27 0-1 0,0 0 2 16,31 0-4-16,24 0 5 15,-55 0-4-15,62 0 2 16,-38 31-2-16,-24-31 0 0,0 0-1 0,31 0 3 15,24 0 2 1,31 0-2-16,-86 0-2 0,0 0 1 0,31 0 4 0,0 0-4 16,-31 0 0-16,24 0 0 0,10 0-1 0,-34 0 1 0,24 0-2 15,7 0 3-15,-31 0 1 16,27 0-1-16,1 0-1 0,-1 0-1 0,-27 0 0 0,31 28 1 16,-31-28 0-16,28 0 0 0,-1 0 1 15,-27 0-1-15,0 0 1 0,0 0-1 63,35 0 1-63,20-28 4 15,0 28-7-15,-55 0 2 0,0 0 0 0,27 0-1 16,-27 0 2-16,0 0 0 0,0 0-1 0,0 0-1 0,0 0 0 16,0 0 0-16,0 0 0 0,31 0-6 15,-31 0 3-15,0 0-16 0,0 0 14 16,0 0-4-16,27 0 0 0,-27 0 5 0,0 0-9 15,0 0 9-15,0 28-6 0,0-28 4 0,0 0-2 0,28 0-25 16,-28 0-61-16,0 0-58 16,0 0 89-16,-28 0-78 0,28 0 99 0</inkml:trace>
  <inkml:trace contextRef="#ctx0" brushRef="#br3" timeOffset="-46120.76">20755 17073 22 0,'-82'114'493'0,"82"-86"-489"0,0-28-4 31,0 0 0 32,0 0 0-1,0 0 0 1,82-56 69-63,-27 171-52 0,-24-58-16 0,-31-57-15 0,55 28-578 0</inkml:trace>
  <inkml:trace contextRef="#ctx0" brushRef="#br3" timeOffset="-44296.67">21356 17130 26 0,'0'-57'238'0,"0"57"-205"0,-31-30 64 0,7 30-88 0,24 0 1 0,-31 30 9 31,31-1-7-31,0-1-11 0,0-28 0 0,31 29 7 0,-31-29-4 0,24 28 1 16,-24-28-2-16,0 0 1 0,0 0-4 63,31-28 25-48,-31-431 4-15,0 431-28 0,0-57 0 0,0 26-5 0,0 2 8 16,0 0 6 31,0 29 6-47,0 28-14 0,0 28-1 0,0-28-1 62,28 86 24-62,-1 58-21 0,4 198 1 0,-31-313-5 16,28-1-1-16,-28 31 0 0,0-31-2 0,0-28 4 62,0 116-94-30,27-59-345-32,-27-57 395 0</inkml:trace>
  <inkml:trace contextRef="#ctx0" brushRef="#br3" timeOffset="-43754.65">21786 17187 39 0,'0'-28'117'0,"31"-1"-37"0,-31 1-30 0,0-1-20 0,0 29-30 15,0 0 79 17,0-30-15-32,-62 174 0 0,62-116-58 0,0 3-3 0,0 26-1 15,0-29 1-15,0 0-2 0,0-28-1 63,31 0 0-32,-31 0 1-31,31 57 11 16,27-227 10-16,-58-576-8 0,0 746-14 62,0-142 10-31,0 142 4-31,24 0-8 0,34 458 48 0,-58-344-54 0,0-1-1 16,0-113 1 47,0 203-11-32,0 26-134-31,28-146-337 0,-28-83 450 0</inkml:trace>
  <inkml:trace contextRef="#ctx0" brushRef="#br3" timeOffset="-43189.4">22328 16986 81 0,'0'0'179'0,"0"0"-132"0,0 0 8 0,0 0-24 0,0 29-4 0,0-29-27 15,-27 344 97 17,27-258-92-32,27 1 25 0,1-144-25 0,6-2-2 15,-34 31-1-15,0 28-2 63,24-142 1-32,4-2 14-31,3 257 4 0,-62 31-13 16,-110 429 0-16,141-573-6 46,0 0 0 17,0 0 0-1,0 59-1-30,-31-2 18-17,89-114 1-15,200-345-2 0,-145 288-250 0,-82 114-191 0</inkml:trace>
  <inkml:trace contextRef="#ctx0" brushRef="#br3" timeOffset="-42561.53">23617 16644 49 0,'0'0'276'0,"0"0"-241"0,-59 0 117 0,32 0-146 0,-1 0-6 0,-3 0 2 0,31 28 0 0,0-28-2 32,0 0 0 30,-27 28 2-15,85 374 25-47,32-317 3 0,-238 229 22 0,4-370-196 0,116 27 38 0,28-56-36 16,0 28 79-16,0 29 32 0,0 28-1 0,0 0 32 62,0-31-27-31,28-82-61-15</inkml:trace>
  <inkml:trace contextRef="#ctx0" brushRef="#br3" timeOffset="-42345.09">23417 16471 35 0,'0'0'187'0,"0"0"-168"0,0 57 170 0,114 774-58 0,-114-745-120 0,0 27-1 0,0-113-10 63,0 87 3-32,0-30-30-31,0-57-23 16,62-85-458-16</inkml:trace>
  <inkml:trace contextRef="#ctx0" brushRef="#br3" timeOffset="-41927.28">23874 16558 66 0,'-27'-30'258'0,"27"30"-163"0,0 0-74 0,0 0-21 63,0 0 0-1,27 30 32-46,32 658 68-16,-59-631-98 0,0 257-91 0,0-314 16 15,0 0-79-15,0 0 107 0,0 0-42 0,0-28 2 0,0-3 42 16</inkml:trace>
  <inkml:trace contextRef="#ctx0" brushRef="#br3" timeOffset="-41434.74">24335 17073 68 0,'0'0'120'0,"0"0"-97"0,0 0-14 0,0 0 2 0,0 0 13 0,0 0-12 0,0 0 32 15,0 0-35-15,0 0 50 47,0 57 16-47,0-57-69 0,-31 0 0 0,31 29 15 0,0 27-5 0,-24 3-2 16,24 55-1-16,0-114-12 0,0 57 2 16,0-57-3-16,0 87 2 15,0-30 3 1,24-57-5-16,-24 28 0 0,0-28 3 0,0 0-1 0,0 0-2 15,0-28 7-15,31-3-5 16,-31-26 2-16,0 57-2 0,0-26 4 16,0 26 0-16,0-30-2 0,0 30 2 0,0-29-3 0,-31 29 1 15,31-28 9-15,0-1-10 16,0 29 0-16,0 0 0 0,-24 0 1 0,24 0-2 0,0 0-2 0,-35 0 1 16,35 0 1-16,0 0-1 0,0 29 0 0,0-29-2 15,-24 57 1-15,24-57 1 16,0 30-2-16,0-4-2 0,0 5 2 0,0-5-29 15,0-26 14-15,0 31-1 0,0-3-50 0,0 0-78 16,0-28-79 31,0 0 105-47</inkml:trace>
  <inkml:trace contextRef="#ctx0" brushRef="#br3" timeOffset="-40716.8">24847 17532 40 0,'0'0'34'0,"0"0"-17"0,0 0-2 0,0 0 16 0,0 0-21 0,0 0 15 0,0 0 17 0,30 0 23 0,-30 0-56 0,31 0 8 0,-31 0 1 0,0 0 0 0,0 0-8 0,24 0-1 0,-24 0 53 16,31 0-55-16,-31 0 11 0,0 0-14 16,0 57 12-16,0-1-11 0,0-56-5 15,0 57 3-15,-31-57-3 0,7 59 3 0,24-31-2 0,-89 58-8 47,65-86-12-47,-38 29-272 0,62-58 202 0,0 0 58 0,28 29-11 16</inkml:trace>
  <inkml:trace contextRef="#ctx0" brushRef="#br3" timeOffset="-39486.43">26049 16757 42 0,'0'0'13'0,"0"0"3"0,0 0 0 0,0 0-1 0,0 0-2 0,0 0 23 0,0 0-8 0,0 0 7 0,0 0 0 0,0 0-3 0,0 0-5 0,0 0 10 0,0 0-26 16,0 0 0-16,0 0 7 0,0 0-9 0,0 0 16 0,0 0-8 0,0 0 15 0,0 0-14 0,0 31 0 0,0-31-10 0,0 28 24 0,-28-28-18 0,28 28 0 0,0 1-4 15,-24-1-6-15,-10 1 3 0,34 1-4 0,0-4-1 0,-27 3 3 16,27-1-5-16,-28 2-1 0,-3 27 1 16,4-28-1-16,-1 27-10 31,28-56 4-31,-27 31-34 15,27-3-37-15,-31 57-372 16</inkml:trace>
  <inkml:trace contextRef="#ctx0" brushRef="#br3" timeOffset="-39187.13">26111 17331 105 0,'0'0'0'0,"0"0"104"0,0 0-92 0,0 0 1 16,0 0-2-16,0 0 5 0,0 0 1 0,0 0 18 0,0 0-23 15,0 28-2-15,0-28 11 0,0 0-15 16,0 0-1-16,0 0-2 0,0 0 0 16,24 0 2-16,-24 0 3 0,0 0-5 0,31 0 10 0,-31 0-1 31,0 0-9-31,27-56 4 0,-27 27-1 0,0 1-6 0,28-3 3 0,-28 3-2 16,0 0 0-16,0-1 1 0,0-28-2 0,0-1-2 0,-28 3 1 15,1 25-4-15,27 1 1 16,0 29 4 31,-31-28-22-47,-196 56-345 15,196 31 331-15</inkml:trace>
  <inkml:trace contextRef="#ctx0" brushRef="#br3" timeOffset="-38870.48">25740 16901 64 0,'0'0'58'0,"0"0"-44"0,0 0 0 0,0 29 30 0,0-29 4 16,0 30-40-16,0-30 0 0,0 0 5 0,0 26 0 0,0-26-6 0,0 29 5 15,0-29-4-15,0 28-1 0,0 2-1 16,0-30 0-16,0 29 0 16,0-29 11-16,0 28-5 0,24-28 1 0,-24 0-6 0,0 0 5 15,0-28 3-15,0-1-11 0,0 29 1 0,31-58 6 16,-31 58-7-16,0-171 15 47,-90-86 52-47,35 198-54 0,55 59-16 15,0 0 0-15,-30 0 2 0,30 0-3 0,0 0 2 0,-28 30 4 16,28-30-5-16,0 29 2 0,0 28-3 0,0-29 1 16,0-28-1-16,-27 28 0 0,27 3-1 0,0-5 0 0,0 5-3 0,0-3-2 15,27-28-2-15,-27 28-41 0,0 1 0 0,28-29 18 16,-28 28-48-16,0-28-25 0,30 0-2 0,-30-28 21 15,28 28 47-15</inkml:trace>
  <inkml:trace contextRef="#ctx0" brushRef="#br3" timeOffset="-38319.76">26451 17130 42 0,'0'0'0'0,"0"0"43"0,0 0-4 0,0 0-10 0,0 0-14 0,0 0 3 0,0 0 22 0,0 0 25 0,0 0-38 0,0 0 14 0,0 0-28 0,0 0 27 0,0 0-12 0,0 29 2 0,0-1-19 0,0-28-4 0,0 0-2 0,0 59 7 16,0-31-8-16,0 1-1 0,0-1 0 0,0 0 1 16,0 1 10-16,0-1-3 0,0 1 1 15,0-29-4-15,0 0 0 0,0 0 5 0,0 0-6 0,0 0 4 16,27-29 6-16,-27 29-13 0,31-57 9 16,-31 29-11 15,86-116 12-16,-55 87-12-15,-7 0-44 16,10 57-250-16,-9 0 234 0,-25 0-106 16,0 0 130-16,0 0 12 0,0 0-21 15</inkml:trace>
  <inkml:trace contextRef="#ctx0" brushRef="#br3" timeOffset="-37966.31">26942 16901 57 0,'0'0'103'0,"0"0"-45"0,0-28 11 16,0 28-47-16,0 0 20 0,0 0-23 0,0 0 13 0,0 0-20 15,0 0-1-15,0 0 29 0,0 0-21 0,0 0-1 16,-34 0 10-16,34 0-21 0,0 0 8 16,0 28-1-16,0-28-8 0,-28 0 0 0,28 29 0 0,0-29-5 0,-27 30 3 31,27-4-3-31,0 3 2 31,-31-29-3-31,31 58 1 0,31-29 1 0,-4-29 1 16,-27 0-1-16,28 0-2 0,-28 0 2 0,34 0 4 0,-34 0-4 15,0 0 0-15,24 0 7 16,-24 0 3-16,0 28-8 16,0-28-3-16,-24 29 2 0,24-29-2 0,0 0-2 0,-34 28 0 15,34-28 1-15,-28 28-15 0,-30 3-44 16,58-31 25-16,-28 0-7 0,28 0 17 0,0 0-28 15,0 0 24-15,-27 0-28 0,27 0-6 0,0 0 24 0,0 0-2 16,0 0-2-16,55-31-108 16</inkml:trace>
  <inkml:trace contextRef="#ctx0" brushRef="#br3" timeOffset="-37733.53">27110 17102 50 0,'0'-29'352'0,"0"29"-322"16,0 29-11-16,0-1-3 0,0 1-8 0,0-29-6 15,0 56 6-15,28-25-6 0,-28 26-2 16,0-29 0-16,0-28 0 0,0 28 0 0,27 58-1 0,-27 1-3 16,0-87 1-1,0 142-60-15,0-85 23 0,0 1-14 16,0-58 22-16,0 29-39 0,-27 28-43 0,27-57 39 15,-28 0 45-15</inkml:trace>
  <inkml:trace contextRef="#ctx0" brushRef="#br3" timeOffset="-37502.97">27080 16986 51 0,'0'0'100'15,"0"0"-23"-15,30-26-34 0,-30 26 0 0,0 0-5 16,0 0 3-16,28 0-23 0,-28 0-9 15,27 0 12-15,8 0 5 16,-35 0-17-16,0 0-9 63,24 26 8-63,3 90 6 0,-78-31-10 0,-11-57-16 0,62 3-2 0,-28-31-6 0,-2 0-37 0,2 28-18 0,28-28-15 15,-27 0 42-15,27 0 2 0,-28 29-26 16,-3-29 4-16</inkml:trace>
  <inkml:trace contextRef="#ctx0" brushRef="#br3" timeOffset="-32566.99">20583 18305 19 0,'0'0'7'0,"-31"0"-2"0,31 0-2 0,0 0-2 0,0 0 1 0,0 0-1 0,-27 0 12 0,27 0-3 0,0-28-5 0,0 28-1 16,0-87 181-16,0 58-158 16,0 29-5-16,0 0-15 0,0-26-1 0,0 26-1 15,0 0 3-15,0 0-1 0,0-30-2 16,0 30 0-16,0 0-3 0,0-31 1 16,0 5 4-16,0 26-1 0,0 0 5 0,0-29 4 15,0 29 9-15,0 0-6 0,0-28-2 16,0 28-3-16,0-29 14 15,0 29-18-15,0 0 4 16,0 0-10-16,0 0 12 0,27 0-7 0,-27 29-2 16,62 141 17 15,-38-141-21-31,-24 28 0 0,35 87 0 31,-35-116-1-31,24 2 0 0,-24 84-2 0,0-55-1 0,0-31 1 16,-24 29-3-16,24-31-8 0,0 5-11 0,0-3-11 0,0 0-10 15,0-28-74 17,-35 0 79-32,35 0-131 15,-24 0 94-15,24-56 26 0</inkml:trace>
  <inkml:trace contextRef="#ctx0" brushRef="#br3" timeOffset="-32290.72">20583 17991 50 0,'0'0'0'0,"0"0"18"0,0 0 4 0,0 0 2 0,0-29 87 0,0 29-76 0,31 0-18 16,-31-30 28-16,24 30-20 0,-24 0-3 0,35-28 17 15,-11 28-24-15,-24 0-7 0,58-29 14 16,-58 29-10-16,28 0-1 0,-28 0-1 16,27 0-3-16,-27 0 0 0,0 0 0 0,31 29 0 15,-31-29-3-15,0 28 2 0,0-28-6 63,-58 87 7-63,-28-58-77 0,62-29 9 0,24 0-59 47,55 26-115-47,-28-26 190 0</inkml:trace>
  <inkml:trace contextRef="#ctx0" brushRef="#br3" timeOffset="-31907.85">21040 18048 24 0,'0'0'11'0,"0"0"-6"0,0 0 6 0,28 0 7 0,-28-29 10 16,0 29-19-16,0 0 7 0,0-28 3 0,0 28 5 16,31-29 32-16,-31 29-33 0,0 0-3 15,0 0-10-15,0 0 12 0,0-30 1 0,0 30-1 0,0 0-5 16,0 0-8-16,0 0-3 0,0 0 8 0,-31 0 8 15,31 0-17-15,0 0 8 0,0 0-7 16,-28 0-3-16,28 0 2 0,0 30-2 0,0-30-2 16,-27 0 0-16,27 29 0 0,0-29 1 0,0 28-1 15,0 27 6 32,86 61 19-47,-31-116 39 0,-21-29-56 0,-34-27 7 16,24 25-11-16,-24 5-2 15,0-3 2-15,0 1-1 0,27 28-3 0,-27-59 0 0,-27-27 3 16,27 86-3-16,0-28-1 16,-24 28-3-16,24 0-2 0,0 0 1 0,0 0 0 15,0 0-9-15,0 28 4 0,0-28 0 0,-34 29-65 16,34-29 54-16,34 29-57 0,-34-1 8 0,0 2-19 16,0-30 38-16,24 29-69 0,-24-1 66 15</inkml:trace>
  <inkml:trace contextRef="#ctx0" brushRef="#br3" timeOffset="-31617.13">21470 17789 52 0,'0'0'75'0,"0"0"25"0,0 86 85 0,27 200-93 0,-27-257-83 0,31 58-1 0,-31-2-1 0,0 31-4 0,31-88-2 0,-31 0-1 0,0 29 1 0,0 85-1 16,0-83-4-16,0-59-1 0,0 28-13 0,0 1-11 15,0-29 12-15,0 0-3 0,0 28-26 0,0-28-18 16,0 0 26-16,0 0-47 0,-31-57-84 15,31 1 157-15,-31 25-14 0</inkml:trace>
  <inkml:trace contextRef="#ctx0" brushRef="#br3" timeOffset="-31380.33">21497 18074 31 0,'0'0'9'0,"0"0"1"0,0-26 37 0,0-3-27 0,0 29 1 0,31-28 2 16,-31-1 47-16,0-1-26 0,31-56 46 46,24 29-23-46,-28 29-45 16,87 28 37-16,-114 28-52 0,0 29-4 0,0-57-1 0,0 29 1 16,0 0-2-16,0-1-1 0,0 2 1 0,-28-1 0 0,1-1 2 15,-4 27-2-15,31-24-2 16,-55 25-6-16,0-27-62 16,24-1-3-16,0-28-18 15,4 0 58-15,27-28-62 0,0 28 40 0,0-29-5 0,27 29 39 16,-27 0 9-16,31-26-15 0</inkml:trace>
  <inkml:trace contextRef="#ctx0" brushRef="#br3" timeOffset="-30870.05">22157 18074 31 0,'0'0'5'0,"0"0"-1"0,0 0 8 15,0 0-4-15,0 0 11 0,0-26 9 0,31 26 21 16,-31-29-3-16,0 29-32 0,0-28 41 15,27-1-12-15,-27 29-16 0,0 0-14 16,0-58 34 0,0 29-4-16,-27 0 1 15,-4 1-6-15,7 28-26 16,24 0-9-16,0 28 4 0,0-28-4 0,-35 58 10 16,8-30-14-16,27 31 5 0,0-2-1 15,0-57-3-15,-28 26-1 0,28 5 2 0,0-1 0 16,0-4-1-16,0 3 1 15,28 28 3-15,-28-57-2 0,0 0 0 0,86-142 27 47,-86 142-28-47,0-31 1 0,0 5 0 0,31-3-1 16,-31 29 1-16,0 0-1 0,0 0 0 16,0 0 0-16,0 29 1 0,0 28-1 15,0-57 0-15,0 56 1 0,0-27-1 0,0-1 0 16,-31 1 0-16,7 143 2 0,24-142-4 15,-35 27 1-15,35 0 0 0,0 2 0 0,-27 52 1 0,27-80-1 16,0-3 0-16,0 0 0 0,0 1 1 0,0-29 0 0,0 57 1 47,27-86 3-47,63-115-1 0,-63 87-5 16,1 3 0-16,57-5-9 15,-85 30 3-15,28 29-16 0,-28-28-35 0,34 0-3 16,-34 28 21-16,24 0-9 0,-24-29-8 0,0 29-9 0,28 0-68 0,-28-30 81 15,0 30-26-15</inkml:trace>
  <inkml:trace contextRef="#ctx0" brushRef="#br3" timeOffset="-30087.22">23472 17904 25 0,'0'0'5'0,"0"0"-2"0,0 0 0 0,0 0 3 0,0-29-3 0,31 29 7 0,-31 0 3 0,0 0-7 0,0 0 28 0,0-29 17 0,28 29-23 0,-28 0 3 0,0 0-15 0,0 0 14 0,0 0-15 0,0 0 0 15,0 0 26-15,0 0-2 0,0 0-25 0,0 0 48 16,0 0-46-16,0 0 1 16,0 29 0-16,0-29-8 0,0 29 4 0,0-29-4 0,0 0 6 0,0 28-8 15,0-28-1-15,0 30 6 0,0-30-6 0,-28 57 13 16,28-28-15-16,-31-3-2 16,4 5 2-16,27-1-3 0,-28-30 0 0,28 26-2 15,0-26 1-15,-27 29 0 0,27-1-5 0,-31 1-16 16,7 1 11-16,24-30-16 31,0 28-62-31,-34 1 28 16,68-1-329-16</inkml:trace>
  <inkml:trace contextRef="#ctx0" brushRef="#br3" timeOffset="-29786.1">23675 18135 65 0,'0'0'49'0,"0"0"3"0,0 0-22 15,0 0 46 1,0 0-39-16,0 0-32 16,0 0 9-16,0 26 5 0,-31-26-11 15,31 0-2-15,0 29 5 0,0-1 2 0,0 1 2 0,0 1-9 16,0-2 7-16,0-28-10 0,0 29 1 16,0-1-2-16,0 1 4 0,0-1-1 0,31 2 3 15,-31-30-2-15,0 0-2 0,0 0-3 0,0 0 0 16,31-87-4 31,-31-57-144-47,-31 31-110 0,0 82 238 0</inkml:trace>
  <inkml:trace contextRef="#ctx0" brushRef="#br3" timeOffset="-29511.66">23301 17932 101 0,'0'0'83'0,"-28"0"-54"0,28 0-15 0,0 0 3 0,0 0 44 16,0 0-23-16,-27 0 16 15,27 0-45-15,0 0 0 0,0 30-1 16,0-30 10-16,-31 29-5 0,31-1-11 0,0-28-1 0,0 0 3 16,0 0 3-16,0 29 7 0,0-29-7 0,0 0 7 15,31 0 7-15,-31 0-5 16,0-29-13-16,0 29 2 0,0-57 7 0,0 27-10 15,0 2 4-15,0-1-5 0,0 0 1 16,0 1 2-16,0-29-1 0,0 57-3 0,-31-30 1 16,31 30 0-16,0 0 1 0,0-29-3 47,0 145-20-47,31-30-88 0,-31-58 74 0,0-28-3 0,27 30-5 15,-27-30-6-15,86 112-237 0</inkml:trace>
  <inkml:trace contextRef="#ctx0" brushRef="#br3" timeOffset="-29086.85">23874 18190 57 0,'0'0'103'0,"0"0"-103"15,0 0 103 1,0 0-15-16,28 57 58 0,-28 1-116 0,0-1-1 0,0-28-14 16,0-29-6-16,0 0 1 0,0 0-1 0,0 0-3 0,0 0-2 15,0-57 10 17,31-229 1-17,-31 257-15-15,0 29-1 0,0 0 1 0,31 0-1 16,-31 0-1-16,0 0-4 0,0 0-6 0,24 0-9 15,-24 0 5-15,0 0-91 0,0 29 22 0,31-29-207 16,-31 26 233-16,0-26 23 16</inkml:trace>
  <inkml:trace contextRef="#ctx0" brushRef="#br3" timeOffset="-28518.71">24190 17558 35 0,'0'0'147'0,"0"0"-90"0,0 0-6 0,0 0-1 16,0 0-27-16,0 0 49 0,0 0-56 0,0 0 9 0,0 0-14 15,0 0 13-15,0 0-18 0,0 0 1 0,0 31 3 0,31-3 4 16,-31-28-10-16,0 28 1 16,0 58 7-16,0-56-13 15,0-2 0-15,0 115 3 47,0 60 2-47,0-91 0 0,0-112-1 16,24 0-3-16,-24 0 0 0,0-29 6 15,35 1-5-15,-35 28 0 0,0-29 0 16,24 29-2-16,-24-26 4 0,31-4-2 0,-31 30 0 16,0-31 0-16,27 31 1 0,-27-26-2 0,28 26 2 15,-28 0 3-15,27 0 1 0,-27 0-3 0,0 26 5 16,31-26-2-16,-31 31-3 0,0-31 0 0,0 0 0 0,0 0 0 15,-31 30 3-15,31-4-4 0,-55-26 0 16,28 29 0-16,-4-1-13 16,-28-28-9-16,35 0-19 0,24 0 22 0,0 0 0 15,-31 0-44-15,31-28-47 16,0 28 79-16,114 0-300 47,-83 0 310-47</inkml:trace>
  <inkml:trace contextRef="#ctx0" brushRef="#br3" timeOffset="-28151.78">24647 18161 45 0,'0'0'103'0,"0"0"-53"0,0 0-26 0,0 0 25 0,0 0-25 0,0 0 39 0,0 0-47 0,28 0 33 0,-28 0-41 0,0 0 26 0,31 29-11 0,-31-1-15 0,0-28-5 0,0 0 4 0,0 29 1 0,0 1-5 0,0-2 5 0,0 1-5 0,27 56 9 16,-27 2-7-16,28-59-5 0,-28 1 1 0,0 30 2 15,0-5 4-15,0-23-5 0,0 26 1 0,0-1-2 16,0 30 0-16,0 1-7 15,0-59 1-15,-28-28-9 0,28 28-9 16,0-28 6-16,0 0-24 0,-27 29-82 0,27-29 123 63,-31-85-202-63,3-88 70 0</inkml:trace>
  <inkml:trace contextRef="#ctx0" brushRef="#br3" timeOffset="-27948.26">24761 18161 72 0,'0'0'139'0,"0"-26"-123"16,0 26 42-16,34 0-38 0,-34 0 14 0,0 0-21 0,0 0-2 16,24 0 9-16,-24 0-14 0,0 0 1 0,0 0 5 0,0 0-5 15,28 0 5-15,-28 0-5 32,30 0 27-32,1 0-32 0,-31 0 21 0,0 0-18 15,0 26 6-15,-31-26-5 0,31 29-3 16,-30-29-2-16,-22 28 0 15,52-28-3-15,-34 0-13 0,-80 0-183 16,114 0 120-16,-27 0 34 16,27 29-40-16,0-29 53 0,-28 0-4 0,28 0 25 15,0 30-13-15</inkml:trace>
  <inkml:trace contextRef="#ctx0" brushRef="#br3" timeOffset="-25921.68">17718 18105 42 0,'0'0'9'0,"0"0"-8"0,0 0 0 0,0 0 0 0,-24 0 15 0,24 0-4 0,0 0 2 0,-31 0 4 0,31-31 4 16,0 31-22 15,-31-83 130-31,93 24-80 0,-7 31-22 15,148-58 29-15,-148 86-45 16,-28-29-8-16,32 29 5 0,-4 0 1 0,-24-28-6 0,0 28-1 16,27 0 6-16,-34 0-7 0,62 0 5 15,-59 0-5-15,4 0 0 0,-3 28 1 16,-28 1-2-16,27-29-1 0,-27 0 1 0,35 28 1 0,-35-28-2 16,0 29 1-16,24-29-1 0,-24 29 2 0,0-29-1 15,0 58 2-15,31-29-1 0,-31-29-1 0,0 28 1 16,0-28 0-16,27 29 1 0,-27-29-2 0,0 0 0 0,27 26 2 15,-27-26-3-15,0 31 1 0,28-31-1 16,3 56 4-16,-4-27 0 0,1-29-2 0,-28 28-2 0,34-28 2 0,-10 29 2 16,-24-29-2-16,28 30 0 0,-28-30 0 0,31 28-1 0,0-28 1 15,-7 29-1-15,-24-29 0 0,31 28 4 16,-4-28-2-16,59 29 1 31,27-29 2-15,-82 0-4-16,55 28 5 0,-86-28-5 0,28 0 1 0,-1 0-3 0,35 30 10 15,-38-30-9-15,-24 0 0 16,0 0 1-16,34 29-1 0,-34-29 1 0,24 28-2 16,-24-28 1-16,31 0 0 0,-31 28 1 0,28-28-2 0,-1 29 2 15,-27-29 0 1,28 28 1-16,3-28-1 0,-4 0 1 16,-27 0 0-16,28 31-1 0,6-31 0 0,-34 0-1 15,24 0-1-15,7 0 1 0,-4 0 2 16,1 0-1-16,-1 28 4 0,4-28-4 0,-3 0-2 15,-1 0 2-15,8 0 0 0,-35 26-1 16,24-26 2-16,-24 0-2 0,27 0 3 16,-27 0-3-16,31 31 3 0,0-31-2 0,-31 0-1 15,24 0 0-15,-24 0 1 0,0 0 1 16,31 26 1-16,-4-26-1 16,1 0-3-16,-28 0 1 0,31 0 1 0,-31 0-1 0,27 0 0 15,-27 0-1-15,0 0 0 0,28 0 0 0,-28 0 0 16,0 0 0-16,31 0 1 0,-31 0-1 62,31 0-1-62,-7 0-5 0,-24-57-310 0,0 57 198 0,-24 0 42 0,24 0 45 16,0 0-13-16,0 0 30 0,0-26 0 0,0 26-15 0</inkml:trace>
  <inkml:trace contextRef="#ctx0" brushRef="#br3" timeOffset="-25521.65">20209 18391 32 0,'0'0'26'0,"0"0"-18"0,0 0 10 0,0 0-9 0,0 0 9 16,0 0-8-16,0 0 69 0,0 0-44 0,0 0-1 0,31 0 68 0,-31 0-42 0,27 0-42 0,145 58 61 0,-172-58-79 63,86 29 21-63,-28 27 8 15,-58-56-25-15,0 29 10 0,-86-1-6 0,28-28-8 0,31 31 0 0,-59-3 1 16,55-28 0-16,-24 26 0 47,-86 147-73-47,141-116-18 0,0-57 57 0,0 58-134 15,24-58 69-15,-24 29 54 0,0-29 10 0,31 28-35 0</inkml:trace>
  <inkml:trace contextRef="#ctx0" brushRef="#br3" timeOffset="-24569.42">15430 17475 23 0,'0'0'15'0,"0"0"2"0,0 0-10 0,0 0 8 0,0 0 15 32,0 0 100-32,28 0-50 0,-1 0-55 0,35 0 2 0,-62 26-23 15,24 5 11 16,35-5 3-31,-59 33-5 16,27-2 3-16,-27-57-10 0,0 0 1 16,0 0 0-16,0-29 2 15,0-84 18 48,31-31-7-63,55 87-107 0,-86 85 26 0,0-28 24 0,0 57-201 15,31 2 150-15</inkml:trace>
  <inkml:trace contextRef="#ctx0" brushRef="#br3" timeOffset="-24269.69">15946 17445 26 0,'0'0'4'0,"0"0"2"0,0 0 8 0,0 0 14 0,0 0-9 0,0-29 42 46,140 29 142-46,-105 0-176 16,-35 0-22-16,24 0 0 0,-24 0 8 47,31-57 23-47,-62 1-19 0,7 56-15 16,-38-29 7-16,62 29-8 0,-27-28 2 15,-59 28 14 16,27 57-7-31,59-1-6 0,0-27 0 16,0-1-1-16,0-28-2 0,0 29 2 0,31 1-1 47,83 112-2-31,-87-114-3-16,35 29-116 0,-38-28-93 15,7-29 85-15,-31 0 65 0</inkml:trace>
  <inkml:trace contextRef="#ctx0" brushRef="#br3" timeOffset="-23834.11">16378 16731 40 0,'0'0'0'47,"25"-31"68"-31,-25 31 209-16,27 31-247 0,-27-31-8 0,31 113 11 47,24 202-3-32,-24-171-24-15,-4-59-4 0,-27-57-2 32,0 31 1 14,28 140-151-46,-114-256-82 0,62-2 184 0,-38-24 24 0,10 53 24 0,18 1 5 16,7 1-3 0,-1-1 8-1,-85-56 162-15,113 85-77 0,0 29-60 16,0-29-13-16,27 28-11 0,-27-28 0 0,28 28 18 0,-1-28-20 0,4 0 6 16,24 29 4-16,-21-29-8 0,18 0-4 0,-52 0-3 15,31 0-3-15,55 0 3 16,-59 0-3-16,32 0-2 0,-32 0-1 0,32 0-28 15,-29 0-4-15,-30 0 15 0,25-29-51 16,-25 29 46-16,30 0-24 0,-30 0-9 0,0 0-57 16,0 0 32-16,0 0 71 0,0 29-15 0</inkml:trace>
  <inkml:trace contextRef="#ctx0" brushRef="#br3" timeOffset="-23289.77">16859 17416 25 0,'0'0'34'0,"0"0"-11"0,0 0-1 0,31 0 26 0,-31 0-31 0,0 0 22 0,0 0-29 0,0 0 8 0,0 0-7 0,0 0 31 0,0 0 0 0,0 0 2 0,0 0-24 0,0 0-3 0,0 0-1 0,0 0 6 16,0 0-10-16,0 0-5 0,0 0-2 0,0 0 7 16,0 0-4-16,0-28-4 0,0 28 18 0,0 0-14 15,0-29-1-15,0 29-4 16,0 0 4-16,0 0-4 0,0 0-2 0,0 0 0 0,0 57 8 15,0-57-7-15,0 29 2 16,0-29-2-16,0 30-3 0,0-4 1 0,28 5 2 0,-28-5-1 16,27 33 4 15,35-59 2-31,-62-28-8 0,24 28 4 0,-24-31-1 16,0 5-1-16,35-5 0 0,-35 5-1 0,0-4 2 15,0 1 1-15,0 1-2 0,0-1-1 0,0 29-1 16,0 0 2-16,0-28 5 47,-35 56-7-47,35-28 4 15,-24 372 1-15,24-141-5 0,0-174 1 0,0-57 1 0,0 55 0 16,24-24 1-16,-24-1 0 31,35-30-3-31,-11-30 9 16,-24-1 3-16,31 5-5 0,-31 26-3 0,54-29 8 0,-54 1-8 15,28-1 3-15,-28 29-3 0,31-30 0 0,-4 30 0 16,-27-28-1-16,28-1 4 0,6 0-3 16,-10 1-4-16,-24 28 0 0,0 0 2 15,31-29-12-15,-31 29-12 0,0 0-14 0,0 0-14 16,0 29-20-16,0-29 26 0,-31 28-223 16,7 30 132-16,24-58 102 0</inkml:trace>
  <inkml:trace contextRef="#ctx0" brushRef="#br0" timeOffset="84903.64">16289 1118 30 0,'0'0'7'0,"0"0"-6"0,0 0 0 0,0 0 1 0,0 0 0 0,0-29-2 0,0 29 0 0,-31 0 3 0,31 0-2 0,0 0 6 0,0 0 29 0,0 0-16 0,0 0 23 0,0 0-32 0,0 0 10 0,0 0-3 0,0 0-2 16,-27 0-8-16,27 0 6 0,0 0 22 16,0 0-22-16,0 0-1 0,0 0 0 0,-28 0 5 47,28 0 26-47,0 0-31 31,0 0 4-31,-27-29 50 0,27 29-63 15,0 0 16-15,0 0-16 0,-31 0 13 0,31 0-13 0,0 0 3 16,0 0-3-16,-24 0 2 16,-11 29 6-16,35 0-8 0,-27 26 4 15,27-24-7-15,0-31 0 0,-27 28 1 16,27 0-1-16,0-28 0 0,-31 57 2 16,3 87 0-16,28-116-2 15,0 1 2-15,-27-1-1 0,27 1-1 16,0-29 1-16,0 30-2 0,0-2 0 15,-28 114 6 1,-3 59-1 0,31-172-4-16,0 86 0 15,0-87 0-15,0 1 0 0,0-29-1 63,0 85 0-48,0-85-1-15,0 59 2 0,0-2-7 0,-24-143-507 0,-10 86 475 16,34-30-7-16</inkml:trace>
  <inkml:trace contextRef="#ctx0" brushRef="#br0" timeOffset="85279.15">15630 1775 28 0,'-59'0'230'0,"4"0"-115"0,55 0-60 0,0 0-46 0,-31 0 8 0,31 0-8 0,0 0 16 0,0 0-25 0,230 0 116 0,-202 0-113 0,3 0 1 0,24 0-4 0,-55 0 2 0,0 0-2 62,117 88-470-46,-90-88 363-16</inkml:trace>
  <inkml:trace contextRef="#ctx0" brushRef="#br0" timeOffset="85773.23">16086 1863 57 0,'0'85'407'0,"0"-85"-407"62,0 57 28-30,0 58 35-32,35-115-44 0,47-87 0 0,-54 59-15 0,-28 28-4 62,27-57 11-31,93 26 14-31,-120 62-19 0,25-3-3 16,2 201 1-16,-27-200-2 0,0 58-3 0,0-87 1 62,0 170-176-62,31-170-51 0,-31-28 30 0</inkml:trace>
  <inkml:trace contextRef="#ctx0" brushRef="#br0" timeOffset="86220.39">16633 2321 30 0,'0'0'45'0,"0"0"25"0,-31 0-1 0,31-29 62 0,0 29-131 62,172 0 264-15,-28 114-251-47,-144-114-13 63,0 0 0-1,58-28-556-30</inkml:trace>
  <inkml:trace contextRef="#ctx0" brushRef="#br0" timeOffset="87274.9">17261 1118 29 0,'0'0'407'0,"0"0"-407"15,0 0 57 1,0 0-53-1,0 0-4 48,0 0 31-47,0 0-22-1,0 0-9 48,28 29 6-48,-28-3-272 1,0-26 266 46,0 0-178-46,0 0 79-16</inkml:trace>
  <inkml:trace contextRef="#ctx0" brushRef="#br0" timeOffset="89504.45">17433 1060 46 0,'0'0'115'0,"0"0"-41"0,-27 0-41 0,27-29-18 0,0 29 25 0,0-29-4 0,0 29-36 16,-28-29 86 15,-3 1-13-31,31 28-69 0,-24 0 27 0,24 0-21 0,-34 0 9 0,34 0-7 0,-28 0-9 0,28 28 2 15,-27-28 1-15,-4 58 0 0,31-58-6 63,-28 173 19-47,28-1-15-16,0-87 0 0,28 59 3 0,-28-59-5 0,0-85-2 62,0 116 1-15,31-5-1-47,-31-52 0 0,-31-30-42 0,31-29-20 0,-55-57-88 0,55 57 68 0,-27-85-66 0,-4 54 83 0,31 5 6 16,0-5 57-16,0 31 3 15,0 0-1 48,-59-28 68-32,59 28-68 31,0 0 0 1,0 0 0-1,-24-85 332-62,24 85-285 16,0 0-11-16,0 0 30 0,0 0-59 0,83 0 15 16,-25 0-15-16,83 0 0 0,-83 0-5 0,56 0-2 0,-83 0 0 0,-31 0 0 62,27-29-18-46,0 29-30-16,8 0-185 15,-11 0 145-15,-24 29-83 0,0-29 93 0</inkml:trace>
  <inkml:trace contextRef="#ctx0" brushRef="#br0" timeOffset="89959.71">17976 1461 35 0,'0'0'110'0,"0"0"-70"0,31 0 28 0,-31 0-26 0,0 0 15 0,0 0-42 0,27-28 42 0,-27 28-57 32,0 0 114-1,0 28-132-31,0 29-502 16</inkml:trace>
  <inkml:trace contextRef="#ctx0" brushRef="#br0" timeOffset="90176.8">18007 1832 97 0,'0'0'274'0,"0"31"-196"0,0-3-3 0,0-28-40 16,0 0-35 46,0 26 64-46,27-26-41-16,-27 0-48 15,0 0-269-15,0 31-33 0</inkml:trace>
  <inkml:trace contextRef="#ctx0" brushRef="#br3" timeOffset="109196.2">16660 15613 39 0,'0'0'118'0,"0"0"-65"0,-27 0 20 0,27 0-45 0,0 0-5 0,-31 0 23 0,3 0-33 0,28 28-2 0,0-28-1 0,0 0-4 0,-27 0-2 0,27 0 12 0,-31 0-9 0,7 28 25 31,24-28-29-31,0 0 0 0,-31 0-1 0,31 0 4 0,0 29 1 16,0-29-4-16,0 0 0 0,0 0 0 0,-31 0 2 0,31 30 0 16,0-30-3-16,0 57 6 0,0-31-5 15,0 3-2-15,0 29 2 0,31-29 0 0,-31-29-3 32,0 85 4-17,31 88-3-15,-31-143-5 0,0-30-5 0,0 27-9 16,0-27-12-16,0 0 11 0,-31 29-1 0,31-29-2 0,0 0-100 15,-31 0-85-15,31 0 207 63,-27 0-59-63,27 0 25 0</inkml:trace>
  <inkml:trace contextRef="#ctx0" brushRef="#br3" timeOffset="109490.32">16231 16099 40 0,'0'0'13'0,"0"0"9"0,0 0-12 0,0 0 2 16,0 0 19-16,0 0-14 0,0 0 48 0,0-28-49 0,0 28 0 15,0 0 64-15,0 0-66 0,0 0-2 16,27 0 18-16,-27 0-20 0,0-29-1 0,0 29 1 0,0 0-1 0,31 0 6 16,-31 0 11-16,0 0-21 0,28 0 2 15,-1 0 11-15,7 0-1 16,-34 0-12-16,0 0-3 0,25 0 2 0,-25 0-2 15,0 0 0-15,27 0 1 0,-27 0-2 0,31 0 2 16,0 0-2-16,-31 0 0 0,24 0-1 16,-24 0 0-16,0 29-22 0,0-29 22 62,31 28-73-62,-31 1-308 0,0-29 329 0</inkml:trace>
  <inkml:trace contextRef="#ctx0" brushRef="#br3" timeOffset="109905.93">16633 16099 41 0,'0'0'18'0,"0"0"20"0,0 0-25 0,0 0-1 0,0 0 9 0,0 0 0 0,0 0 13 16,0 0-11-16,0 0-12 0,0 0 9 16,0 29 22-16,0-29-23 15,0 28-8-15,27-28 11 0,-27 29-1 0,0 1-5 0,0-30-10 16,0 27 5 0,0-27-5-16,0 85 30 31,28-85 18-31,3 0-48 0,-31-26 0 0,0-4-4 15,30 1 3-15,-5 2-3 0,5-32 2 16,-30 59-3-16,0-28-1 0,0 28 2 0,28-29 4 16,-28 29-4-16,0 0 3 0,27 0 1 0,-27 0-2 15,31 0 11-15,-3 0-9 0,-1 29-1 16,-27-1-2-16,31 1 1 0,-31 1-3 0,0-3 0 16,0 2-3-16,31 1 0 0,-31-4-5 0,0 33-30 15,0-59 20-15,0 28-41 0,0 1 32 16,0-1-85-16,-31 1-118 15,31-29 201-15,0 0 12 0,0 28 1 0,0-28 11 0,0 0-26 16</inkml:trace>
  <inkml:trace contextRef="#ctx0" brushRef="#br3" timeOffset="110225.94">17090 16471 35 0,'0'0'33'0,"0"0"-19"0,0 0-4 0,0 0 14 0,0-28 32 15,0 28-35-15,0 0 6 0,0 0-15 0,0-29 0 16,0 29 1-16,0 0 2 0,0-28 44 16,31 28-22-16,-31 0-26 0,0 0 17 0,0 0-19 0,0-28 1 0,0 28 0 15,0 0 11-15,27 0 9 0,-27 0-13 0,0 0-10 16,27 0 18-16,-27 0-17 15,28 0 4-15,3 0 2 0,-4 0-8 16,1 0-5-16,-28 0 2 16,34 0-2-16,-34 0 0 0,24 0 0 15,-24 0 0-15,31 0-3 0,-31 0 1 0,0 0-2 0,28 0-1 16,-28 0-3-16,0 0-4 0,0 0-24 0,0 0-143 16,0 0 57-16,0 0-32 0,0 0 132 0,0 0 7 15,0 0-20-15</inkml:trace>
  <inkml:trace contextRef="#ctx0" brushRef="#br3" timeOffset="110892.77">17546 16301 38 0,'35'-30'250'0,"-11"30"-234"0,-24 0-6 0,0 0 2 0,27 0-6 16,-27 0 8-16,0 0-7 0,31 0-3 0,-31 0 0 15,0-29 7-15,0 29-1 0,0 0-5 16,0-27-2-16,0 27-1 0,0 0 1 0,0-30 3 0,0 30-3 16,0-29 4-16,0 29 2 0,-31 0 12 0,31-28-3 15,-27 28 26-15,27 0-28 16,-24 0-4-16,24 0-4 0,-35 0 1 15,8 57 15 32,0 0-13-47,-4 59 2 0,31-88-13 0,31-28 3 16,-31 57-37-16,0-57 16 0,0 28-25 0,0-28-10 16,0 0 23-16,0 0-3 0,0 29-42 0,27-29-13 0,-27 0 5 15,0 0 51-15,0 0-5 0,0 0 27 0,62-57-16 16,-62 28 26-16,0 1 1 15,0 28-1-15,24 0 1 0,-24-28 5 0,27-29 45 16,-27 57 25-16,0-30-57 0,31 30 67 16,-31 0-65-16,0 0-2 0,0-29-2 15,0 29 22-15,0 0-29 0,31 29 25 0,-31-29-28 0,0 0-2 16,0 30 5-16,0-30-3 0,0 26 3 16,0 5-8-16,0-31 2 0,24 28 4 15,-24-28-6-15,0 0 2 0,0 0 0 0,0 0 0 0,0 0-1 16,31-59 7-1,-31 59-9-15,28 0 2 0,-28-26-1 16,27-33 13-16,-27 59-10 0,0-27 9 31,31 27-4-31,-3 0 6 16,-1 56-4 0,-27 87 3-1,0-143-13-15,0 114-151 0,0-114 74 0,0 30-128 47,0-30 37-47</inkml:trace>
  <inkml:trace contextRef="#ctx0" brushRef="#br3" timeOffset="111275.19">18120 16301 78 0,'0'0'133'0,"0"0"-81"0,0 0-18 0,0 0-19 0,0 0 17 0,-27 26 44 0,27-26-59 0,0 59-3 0,0-59-14 0,0 28 2 0,0 1-1 0,0-29-2 0,27 0 2 0,-27-29-2 0,0 29 2 0,28-113 0 15,-28 54 0-15,31-112 1 32,-31 27 2-32,0-85 4 15,0 144 2-15,0 85-3 0,0-31 7 0,0 5 17 16,0 26-17-16,0-29-8 0,0 29 5 0,0 0 2 15,0 0-6-15,0 29 8 16,0 84 18 0,0-84-29-16,0 1-4 0,0-4 1 0,0 5-1 0,0 24 4 15,0 3-1-15,31 28-4 16,-31 86 8 0,0-86-6-16,0 30-1 0,0-60 6 0,0 30-3 15,0-58-4-15,0 2-19 0,0 27-50 31,0-57 18-31,0 0-97 0,24 0 100 0,-24 0-59 0,0 0 56 16,0-57-63-16,0 27 106 0,0 2-25 0</inkml:trace>
  <inkml:trace contextRef="#ctx0" brushRef="#br3" timeOffset="111584.38">18323 16500 32 0,'0'0'30'0,"0"0"-20"0,0 0 81 15,0-29-31-15,0 29 22 0,0 0-11 0,0 0-56 16,0 0 1-16,0 0 13 0,0 0-15 0,27 0 22 16,-27 0-15-16,0 0-12 0,28 0 16 15,-1 0-6-15,-27 0-13 0,31 0 4 0,-31 0-6 16,0 0-1-16,28-28 10 0,-28 28-11 0,27 0-1 0,-27 0-2 15,0 0 1-15,35 0-1 16,-35 0-2-16,24 0 0 0,-24 0-4 0,0-29 0 0,0 29-113 31,0 0 86-31,0 0-52 16,0 0-182-16,31 0 234 0,-31 0-1 0</inkml:trace>
  <inkml:trace contextRef="#ctx0" brushRef="#br3" timeOffset="111968.68">18897 15613 81 0,'0'0'51'0,"0"0"4"0,0 0 46 16,0 0-89-16,0 0 2 0,0 0 86 16,0 0-87-16,0 0-2 0,0 0 5 0,0 0 7 15,0 0-12-15,0 0-8 0,0 0 3 0,0 0 4 16,0 0-4-16,0 0 0 0,-31 28 31 16,31-28-26-16,0 0-7 0,0 28 1 0,0 1 19 15,0 1-20-15,-31-30 0 0,31 26 4 0,0 5 0 0,0 54 3 16,0 29-5-1,0-56-5-15,0-1 0 0,0-28-1 0,0 28 0 0,31 0 2 16,-31-28-3-16,0 1 0 0,0 55 2 0,0-57 1 16,0 29-2-16,0 0-19 31,0 30-45-15,0-58-369-16,-31-29 368 0,31-57 29 15,0-2 32-15,0 59-8 0</inkml:trace>
  <inkml:trace contextRef="#ctx0" brushRef="#br3" timeOffset="112156.04">18783 16271 27 0,'0'0'16'0,"0"0"42"0,0-29 28 15,-34 29-36-15,34 0 3 0,0 0 1 0,-28-27-4 16,28 27-27-16,0 0 31 0,0 27-17 16,0-27-18-16,0 0 2 0,0 29 6 15,0-29-7-15,28 30-1 16,-28-30-11-16,34 0 2 0,-10 0-4 0,35 0 1 16,-28 0-5-16,-7-30 0 15,34 1-2-15,-58 29-1 16,28 0-4-16,-28-27-9 0,30 27-12 0,-2-30-15 0,-28 30-18 15,0 0 25-15,27 0-7 0,-27 0-5 0,0-29-7 16,62 29-186-16,-62 0 180 0,0-28 28 16</inkml:trace>
  <inkml:trace contextRef="#ctx0" brushRef="#br3" timeOffset="112622.46">19553 16128 34 0,'-28'0'78'0,"28"0"-11"0,0 0-14 16,0 0 15-16,0 0-27 0,0 0-11 0,0 0-1 0,0 0 6 0,0 0-18 0,28 0 6 0,-28 0 22 0,0 0-32 0,0 0-11 0,0 0 0 0,0 0 1 0,0 0 0 0,0 0-1 16,0-29-19-1,0 29-45-15,0 0 28 0,0 0-58 0,0 0 34 0,0 0-189 16,0 0 232-16</inkml:trace>
  <inkml:trace contextRef="#ctx0" brushRef="#br3" timeOffset="112786.54">19608 16471 191 0,'0'0'197'0,"0"0"-133"0,-28 0-42 0,28 29 11 16,0-29-24-16,0 0-2 0,0 28 4 15,0 2-11-15,0-30-5 0,0 29-1 16,0-29-5-16,0 0-28 0,0 0 11 0,0 0-166 31,0 28 18-15,-27-28 114-16</inkml:trace>
  <inkml:trace contextRef="#ctx0" brushRef="#br3" timeOffset="119172.66">19896 16443 33 0,'0'0'3'0,"0"0"2"16,0 0-2-16,0-29 7 0,0 29-6 0,0 0 4 0,28 0 3 0,-28 0-3 0,0 0 10 0,0 0-7 0,0-28 56 0,27 28 16 16,-27 0-60-16,0 0 3 15,35 0 27-15,-35 0-48 0,0 0-3 16,24 0 1-16,-24 0 7 0,27 0-8 0,-27 0-1 0,0 0 0 15,0 28 1-15,31 1 5 16,0-1 6-16,-31 1-8 16,24-29 2-16,-24 28-2 0,0-28-1 0,0 0-2 15,31 30 5-15,-31-30-5 0,0 29 0 0,27-1 4 16,-27-28-1-16,0 29 1 0,28-1-4 16,-28-28 0-16,0 28 6 0,0 3-5 0,31-5 2 15,-4 90 14 1,1-88-12-16,-28-28-5 0,0 29 3 15,31 1-1-15,-31-4-2 0,0-26-1 0,31 29 4 16,-31-1-2-16,24 31 7 16,7-59-8-16,-31 0-1 0,0 0 0 0,0 28-1 0,0-28 0 15,27 0 3-15,-27 0-1 0,0 0-1 0,0 0-1 0,0 29 0 16,28-29 3-16,-28 0-4 16,0 0 4-16,0 0-2 0,0 0-1 0,30 0-3 46,-30 0-4-30,0 0-159-16,0-29-56 0,0 29 182 0,0-28 6 16,0 28-51-1</inkml:trace>
  <inkml:trace contextRef="#ctx0" brushRef="#br3" timeOffset="119549.8">20381 16757 52 0,'0'0'89'0,"31"31"-67"0,-31-31-9 0,0 0 11 0,27 28 18 0,1-28-36 0,-28 0 1 0,0 28-3 0,30-28 9 0,-2 29 9 0,-28-29-11 0,0 0-2 0,0 0-1 0,27 28 14 0,35 1 22 31,-124 56 57-31,35-57-95 16,-1-28-2-16,-2 30-1 0,2-30-1 16,1 29-3-16,27-29 2 0,-55 28-3 0,24 1-1 15,31-29 4-15,-31 28 1 16,3-28-3-16,28 0-3 0,0 28 1 0,-27-28-17 15,27 0 6-15,0 31-56 0,0-31 42 16,0 28-149-16,0-28 78 16,0 0 77-16,0 29-17 0,0-29 14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29T20:21:02.917"/>
    </inkml:context>
    <inkml:brush xml:id="br0">
      <inkml:brushProperty name="width" value="0.05292" units="cm"/>
      <inkml:brushProperty name="height" value="0.05292" units="cm"/>
      <inkml:brushProperty name="color" value="#FFA50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3290 7276 63 0,'0'0'20'0,"0"0"22"0,0 0-7 0,0-31-15 0,0 31 95 0,0 0-91 0,0-26-15 0,0 26 8 0,0 0 8 16,0 0-17-16,0 0 11 0,0 0-11 0,-24 0 9 0,24 0-11 16,-31 0 79 15,-28 170-13-31,59-111-69 0,-24 26 3 16,24-28-5-16,24 2 1 0,-24-31-4 0,28 0 3 15,-28 1 2 1,31-29 2-16,-31 0-4 0,31-57 3 15,-31 57-4-15,0-28 0 0,0-1-1 0,0-1-5 0,0 2 2 16,0-116 6-16,24 87 2 16,-24 28-4-16,0 29 1 15,0 0 1-15,0 0 2 0,0 29 3 16,0 28 6-16,0 58-1 0,0-58-12 0,0 30 5 16,0 29-4-16,0-30 0 0,0-1 2 15,0-57-2-15,0 86 2 0,0-84-2 0,31 84 0 16,-31-86 0-16,27-28 1 0,-27 31 2 15,0-31-4-15,0 0 2 0,0 0-1 0,0 28 3 16,0-28-1-16,28 0 2 0,-28-28-1 16,31-31 0-16,-4 2-3 15,1 29 3-15,33-59-4 47,-61 58-40-31,25-28-277-16,-25 57 79 0,0-28 208 0,0 28-39 0</inkml:trace>
  <inkml:trace contextRef="#ctx0" brushRef="#br0" timeOffset="436.79">3692 7361 61 0,'0'0'26'0,"0"0"35"0,0 0-28 0,0 0-14 0,0 0 2 0,0 0 42 0,0 0-32 0,0 28 35 15,0 1-41-15,27 58 18 0,-27-59-30 32,62 59 22-32,-38-58 2 0,11-29-23 0,-35 0-11 15,0-29 6-15,0 29-6 0,24-87-1 16,-24 87-2-16,0-28 2 0,0 28-2 16,0-29 1-16,0 29 0 0,0 0 5 0,0 0 1 15,0 0-3-15,30 29 33 16,-30 28-20-16,0-29-12 0,0 31 7 15,0-3-6-15,28-27-5 0,-28 0 0 0,0 1-1 16,0-2-1-16,0-28 1 0,0 58-42 16,27-58 3-16,-27 0-21 0,0 0 19 0,0 0-63 15,0-31-23-15,0 31 66 0,0-85-81 0,0 56 94 16</inkml:trace>
  <inkml:trace contextRef="#ctx0" brushRef="#br0" timeOffset="590.09">4063 7332 116 0,'0'0'106'0,"0"116"81"0,0-88-173 0,34 86 49 31,-34-84-59-31,0-1-2 0,24-1 1 0,-24-28-4 0,0 0-3 0,0 28-22 16,0-28-1-16,0 0-59 0,0 0 26 0,0 0-3 16,-24-56-165-16</inkml:trace>
  <inkml:trace contextRef="#ctx0" brushRef="#br0" timeOffset="738.38">4035 6903 115 0,'0'0'122'0,"0"0"-90"0,0 0-12 0,0 0 12 0,0 30 9 0,0-30-21 0,0 28 32 15,0-28-41-15,0 29 2 0,0 27-3 0,0-56-8 16,0 29 0-16,0-1 1 0,0-28-2 16,0 0-3-16,0 31-1 0,0-31-10 15,28 0-127-15,6 0-48 0,-34 0 112 0,0 0 22 16</inkml:trace>
  <inkml:trace contextRef="#ctx0" brushRef="#br0" timeOffset="1087.79">4355 7190 65 0,'0'0'38'0,"0"0"-36"0,0 0 0 0,24 0 1 0,3 0 79 0,-27 0-65 15,0 0-5-15,31 0 10 16,24 0-9-16,-24 0-5 0,-31 0 10 15,28 0-11-15,-28 0 7 0,0 0 0 0,27 0-8 16,-27 0 3-16,0 0-1 0,0 86 63 31,-27 56-5-31,27-112-43 0,-28 55 7 0,-3 2-10 16,7-30-13-16,24 0 2 16,0-28-7-16,0-29 5 0,-31 30 4 0,31-30-5 0,0 0 3 15,0 0-4-15,0 0 0 0,0 0 5 0,0 0-3 16,31 0-9-16,-7 0 4 0,7 0 0 15,-3-30-2-15,-28 30-1 0,27 0 0 0,4 0-1 16,-31 0 1-16,55-29-22 16,7-28-263 31,-7-30-30-47</inkml:trace>
  <inkml:trace contextRef="#ctx0" brushRef="#br0" timeOffset="1736.37">5468 6846 41 0,'0'0'27'0,"0"0"1"0,0-29 59 0,0 29-19 0,0 0-14 0,0-28-11 0,0 28-19 0,0 0-12 0,27 0 25 0,-27 0-16 0,28 28 29 16,-28-28-42-16,0 0 7 0,34 0-8 0,-34 0 0 0,0 0-1 16,24 29 20-16,-24-1-3 15,0-28-16-15,0 59 8 16,0-31-12-16,0 1 1 0,0-1-1 15,0 0-2-15,-24-28 1 0,24 29-2 0,0-29 2 0,0 28-5 16,-34-28 2-16,34 31 1 0,-28-31-1 0,28 28 2 0,0-28-2 16,0 0 1-16,-27 0 4 31,-4 0-1-31,89 0-7 16,-30 0 3-16,-28 0 3 0,34 28 0 0,-34-28-2 62,52 86 4-62,10 287 97 0,-62-345-100 0,-62 58 13 31,34-56-12-31,28-30-2 16,-58 55-4-16,58-55 4 0,-28 0-1 0,28 0-4 0,0 0 0 16,-27 31-57-16,27-31 17 0,0 0 14 0,0 0-2 15,0 0-50-15,0 0 31 0,0 0-7 16,0 26-220-16,0-26 194 0</inkml:trace>
  <inkml:trace contextRef="#ctx0" brushRef="#br1" timeOffset="26661.83">5695 4983 34 0,'-55'0'119'0,"55"0"-105"0,-31 0 26 0,31 0-27 0,0 0 4 0,0 29 38 16,0-29-36-16,-28 0-1 0,4 0 81 0,24 0-80 0,0 0-15 0,24 0 12 16,-24 30 2-16,0-30-14 15,0 0-4 48,0 0 3-63,172 0 47 0,-172 0-50 62,86 0 11-62,27 0-6 0,59 0-4 0,-28 28 0 16,-30-28 4-16,-28-58-60 0,-86 29-39 0,0 3 21 0,-28-61-235 47,28 87 273-47</inkml:trace>
  <inkml:trace contextRef="#ctx0" brushRef="#br1" timeOffset="27074.48">5983 4841 37 0,'0'0'2'0,"0"0"8"0,-31 0 5 47,7 0 205-47,-7 59-110 0,0-33-80 16,31-26-22-16,-55 31 25 47,-85 24 8-32,26 3 3-15,114-58-41 16,0 0 0 15,0 29 6-31,0 28 8 16,52 58-5-16,-21-58-8 16,0 2 2 30,137 26-9-46,-24-115-127 0,-89 1-31 16,-24 29 103-16,24-26-137 47</inkml:trace>
  <inkml:trace contextRef="#ctx0" brushRef="#br1" timeOffset="36059.58">6928 4983 43 0,'0'0'0'0,"0"0"70"0,0 0-46 0,0 0 0 0,0 0 34 0,0-26-30 16,0 26 10-16,0 0-25 0,27 0-6 0,1 0 18 0,-28 0-6 0,31 0-9 0,-4 0-1 0,1 0-1 0,-28 0-4 0,0 0-2 0,31 26 5 0,24-26-2 16,-55 0-3-16,31 0-2 0,-31 0 1 0,54 29-1 15,-23-29-21 32,-89-112-330-47,58 112 348 0,-27-59 2 0,27 59 1 0,-31-56 1 16,31 56 1-16,0-31 4 0,-24 31 8 15,24 0 16-15,0 0-6 0,0 0 5 0,0 0 34 16,0 0-33-16,0 0-3 0,-31 59 67 31,31 85-2-31,-31-89-61 0,31-55-31 63,0 87 27-63,-28 57 8 0,28-59-80 0,0-85-88 15,0 0-40-15,28 0 57 0,3 0 57 16</inkml:trace>
  <inkml:trace contextRef="#ctx0" brushRef="#br1" timeOffset="36592.86">7584 4754 22 0,'0'0'6'0,"0"0"9"0,0 0 41 0,0 0 57 0,0 0-75 0,0 31 16 0,0-31-43 16,0 0-1-16,0 0 8 0,0 0 14 0,0 0-17 15,31 28 50-15,-31-28-59 0,0 0 0 16,0 28-3-16,0 1 4 62,-31 84 2-46,31 175-3-16,0-203-236 0,0-85 150 0,31-113-79 31,-31 113 136-31</inkml:trace>
  <inkml:trace contextRef="#ctx0" brushRef="#br1" timeOffset="37064.03">7986 4813 20 0,'0'0'23'0,"0"-28"-4"0,0 28 3 15,0 0 8-15,0 0-3 0,0-31-1 16,0 31-7-16,0 0-9 0,0 0 29 0,0 0-29 0,0 0 12 15,0 0-10-15,0 0-1 0,0 0 14 0,0 31-1 0,0-31-5 16,-24 28-4-16,24 29 9 16,0-57-13-16,0 30-6 0,0-30 0 0,0 26-1 0,0-26 0 15,-34 31 7-15,34-5-7 0,0-26 0 0,0 29 6 0,0-29-2 0,0 0-5 16,0 30 8-16,0-30-8 0,34 28 1 16,-34-28 1-16,0 0-3 0,24 29 3 0,-24-29-3 0,27 0-1 0,4 0 4 15,0 0-6-15,-31 0 1 63,55 28 1-32,31-28-23-31,-58 0 6 0,30-85-450 0</inkml:trace>
  <inkml:trace contextRef="#ctx0" brushRef="#br1" timeOffset="37290.64">8216 4699 132 0,'-58'86'248'0,"58"-30"-214"0,0-27-27 0,0 27 8 16,-28 1-2-16,28 30-2 0,0-58-7 0,-31 86 7 16,7 27 1 15,-7 173-9-31,31-228-73 16,0-59 43-16,0 1-185 15,0-29 160-15,31 28-77 63</inkml:trace>
  <inkml:trace contextRef="#ctx0" brushRef="#br1" timeOffset="38223.89">9188 5042 45 0,'-24'-59'243'0,"-10"59"-151"0,34 0-58 31,-55 116 47-31,24 85-52 0,89-173-20 0,-58-28-8 16,0 0-1 31,114-286 10-31,-28-172-5-16,-86 401-4 0,31 85 3 0,-31 1 4 15,0 28 0-15,0-57-8 63,-31 401 24-63,7-172-78 0,48-200-50 0,-24-29-64 15,31-29-59 32</inkml:trace>
  <inkml:trace contextRef="#ctx0" brushRef="#br1" timeOffset="38555.9">9731 4870 193 0,'-86'56'269'0,"86"-56"-269"63,-27 86 36-63,54 58-13 0,4-144-22 0,-3-86 3 15,30-143 39 32,-58 229-43 16,0 430 48-48,55-401-180-15,-21-145-257 47</inkml:trace>
  <inkml:trace contextRef="#ctx0" brushRef="#br1" timeOffset="38795.74">9934 4900 86 0,'-28'57'297'0,"28"28"-228"16,0-85-69 31,55 57 43-16,-55-57-43 32,172 115-467-48</inkml:trace>
  <inkml:trace contextRef="#ctx0" brushRef="#br1" timeOffset="38938.51">10305 4699 152 0,'0'0'0'47,"-285"773"398"-31,140-374-593 31,231-484-70-32</inkml:trace>
  <inkml:trace contextRef="#ctx0" brushRef="#br1" timeOffset="39605.79">10762 4785 28 0,'0'0'0'0,"0"0"40"0,0 0 39 0,0 0-30 0,0 0 0 0,0 0-26 0,0 0 21 0,0 0-24 0,0-31 30 0,0 31-9 0,0 0-4 0,0 0-27 16,0 0 1-16,0 0 8 0,0 0-3 0,-24 0 2 0,24 0-10 0,0 0-4 0,-31 31 11 0,0-3-8 0,3 0-2 0,1 1-2 0,27 27-1 0,0-56-2 0,0 31 0 0,0-5 1 15,27 3 0-15,-27 1 1 0,28-2-2 16,-28-28 0-16,0 29 1 0,0-29 0 0,31 28-1 0,-31 1 0 15,0-1 1-15,0 2-1 0,0-1 0 16,0-1 3-16,-31 1-2 0,31-1-1 16,-55 0-16-16,24 3 3 0,31-31-5 0,-28 0-33 0,-30 26-181 15,34-26 180-15,-7-26-155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29T20:27:16.665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  <inkml:brushProperty name="color" value="#FF0000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brush xml:id="br4">
      <inkml:brushProperty name="width" value="0.05292" units="cm"/>
      <inkml:brushProperty name="height" value="0.05292" units="cm"/>
      <inkml:brushProperty name="color" value="#FFA500"/>
    </inkml:brush>
    <inkml:brush xml:id="br5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3606 6131 19 0,'0'0'8'0,"0"0"-7"0,0 0 1 0,0 0 8 0,0 0-5 0,0 0 46 0,0 0-28 0,0 0 24 0,0 0-37 0,0 0 10 0,0 0-10 0,0 0 50 47,0-29-51-47,0 29 42 0,0 0-9 16,27 29 25-16,-27-29-57 15,0 0-9-15,0 0 0 0,0 0 3 0,0 0-2 0,0 27-4 16,0-27 2-16,0 0 0 0,0 0 0 0,0 0 1 0,0 29 2 16,0-1-2-16,0-28-4 15,0 0 1-15,0 0-1 0,0 30-4 0,0-30 1 16,0 0-1-16,0 0-3 0,0 0 0 0,0 29-4 16,0-1-88-16,0-28-4 15,0 29 82-15,0-29 1 0,0 0 0 0,0 0-18 0,0 28 14 16,0-28 13-16,0 0 8 0,0 0-22 15</inkml:trace>
  <inkml:trace contextRef="#ctx0" brushRef="#br0" timeOffset="961.8">3633 5928 20 0,'0'0'0'0,"0"0"5"0,0 0-4 0,0 0 0 0,0 0 0 0,0 0 0 0,0 0 19 0,0 0 0 0,0 0 6 0,0 0 0 0,0 0 11 0,-27 0 4 0,27 0-31 0,0 0 9 0,0 0-2 16,-28 0 6-1,28 0 14-15,0 31-29 0,0-31-5 16,-30 0 5-16,30 0-2 0,0 0 2 0,-25 0-4 0,25 28 6 16,0-28 13-1,0 28-9-15,-30 1 11 0,-1 0-11 16,31-29-7-16,0 29 2 0,-28 0-2 0,28-29-4 0,0 27 0 16,0 2 3-16,0-29-7 0,0 28 4 15,0-28-3-15,-27 0 2 0,27 30 0 0,0-30-1 0,0 29-1 16,0-1 1-16,0 1-2 0,-31-29 2 15,31 28 0-15,0-28 0 0,0 28-2 16,0-28 2-16,31 31-2 0,-31-31 1 0,27 57 1 47,32-29-2-47,-29-28 1 0,25 0 4 0,-27 0 2 16,-1 0-3-16,4 0 0 0,-3 0-3 0,-1-28 3 15,4-1-2-15,-31 1-1 16,31-3 0-16,-31 3 1 0,0 28 1 0,24-28-2 15,-24-1 0-15,0-58 5 16,0 87-5-16,0-28 4 16,-24-1-2-16,-7-27 1 0,0 27-4 15,31 29-1-15,-27 0-1 0,-1-58 2 16,-3 58 4-16,31 0-6 16,0 0 2-16,0 0 0 0,-27 0 2 0,27 0-1 0,0 0-2 15,0 0 1-15,-28 0-15 16,28 0-2-16,-30 29-69 0,30-29 34 0,0 29-49 15,0-29 23-15,-25 0 41 0,25 29-14 0,0-29 39 0,0 0 13 63,0 29-40-47</inkml:trace>
  <inkml:trace contextRef="#ctx0" brushRef="#br0" timeOffset="1848.31">3523 6761 26 0,'0'0'3'0,"0"0"-2"0,0 0 2 0,0 0 3 0,0 0-1 0,0 0 3 0,0 0 23 0,0 0-5 0,0 0-12 0,0 0 29 0,0 0-16 0,0 0 59 0,0 0-25 0,0 0-52 0,25 0 8 0,-25 0-4 0,0 28 2 0,0-28-8 16,0 28 20-16,0-28-23 15,0 29-1-15,0-1 4 0,0-28-5 0,0 29 3 0,0 1 2 16,0-30-5-16,0 28 2 0,0-28-2 0,0 29 2 0,0-1-4 16,0 0 4-1,0-28-2-15,-25 29 7 0,25-1-6 0,0-28-2 0,-30 0-1 16,30 0 4-16,0 0-5 0,-31 0 1 0,31 0 2 0,0 0-3 16,0-28 3-16,0 28-2 0,0 0 0 62,-28-29 2-62,56 1 30 0,-28 56-23 0,61 1-2 0,-36-29-3 16,-25 28-3-16,30-28-1 0,-30 0 0 0,28 31-14 15,-1-31-22-15,-27 28-6 16,0-28-51-16,0 0 51 0,0 0-60 16,0 0-3-16,0 0 39 0,31 0 47 0,-31 0-10 15</inkml:trace>
  <inkml:trace contextRef="#ctx0" brushRef="#br0" timeOffset="2329.79">3692 6588 25 0,'0'0'6'0,"0"0"-4"0,0 0 5 0,-28 0 11 0,28 0-5 0,0 0 61 0,0 0-22 16,-31 0-6-16,4 0 29 15,-86 29 24-15,54 27-52 0,32 1-33 0,-4 2 4 0,31-2-11 16,0 30 2-16,0-87-7 0,0 28 0 15,31 29 3-15,-31-29-1 0,27 29-1 16,-27-26 0-16,28-3 3 0,-28-28-3 16,61 57 11-16,-61-57-12 0,25 0 1 15,-25 0-1-15,30-29-2 0,-30 29 0 0,0-28 1 16,28 0-2-16,-28-3 3 0,27-54-1 16,-27 85-3-16,0-28 2 31,0-59-1-31,-27 58 0 0,-1 1-6 15,28 28 6-15,-30 0-8 0,30 0-1 0,-25 0 5 0,25 0-15 16,0 0 11-16,-30 57-24 0,30-57 17 0,0 30-22 47,55 398-374-47</inkml:trace>
  <inkml:trace contextRef="#ctx0" brushRef="#br0" timeOffset="3250.9">3523 7677 29 0,'0'0'3'0,"0"0"4"0,0 0-5 0,0 0 2 16,0 0 2-16,0 0 33 0,0 0-11 0,-30 0 174 0,30 0-194 0,0-28 10 0,0 28 8 0,0 0-19 16,0 0 9-16,0 0-4 0,0 0-2 0,0-29 1 15,0 29 3-15,0 0-8 0,0 0-1 0,0 0 1 0,0 0-2 16,30-30 3-16,-30 30 3 0,0 0-7 16,25 0-2-16,-25 0 0 0,0-28 0 0,0 28 5 15,0 0-6-15,30 0 0 0,-30 28 1 16,0-28 0-16,0 0 0 0,0 0-3 0,0 30 2 0,0-1 3 31,-30-1-3-31,30-28 1 0,0 28 0 0,-25-28 0 16,25 0 0-16,0 0-1 0,0 0-5 0,-30 0 5 15,30 0 0-15,0 29 3 16,0-29-1-16,0 0 1 0,30 0 11 0,-30 0-9 16,25 29 5-16,-25-29-6 0,30 0-1 0,-30 0 3 0,28 30 3 15,-28-30-6-15,27 28 5 16,-27-28-6-16,0 27 2 0,31-27 2 0,-31 31-2 0,0-31-1 0,0 57-2 47,-31-29-11-47,4 0 6 0,-1-28-22 15,28 0 22-15,0 0-3 0,-30 0-5 0,30 0 4 0,0 0-4 0,0 0 1 0,0 0 7 16,0 0-59-16,0 0 31 16,0 0-24-1,0 0 19-15,0 0-8 0,0 0 19 0,0 0-2 0,0 29-88 16,0-1 71-16,0-28 37 0,-25 0-23 15</inkml:trace>
  <inkml:trace contextRef="#ctx0" brushRef="#br0" timeOffset="4211.92">3578 7448 25 0,'0'0'5'0,"0"0"-3"0,0-30-1 0,0 30 0 0,0 0 1 0,0 0 14 0,0 0-9 0,0-29 10 0,0 29 3 0,0 0-9 0,0 0 14 0,0 0-12 0,0 0 12 0,0 0-14 0,0 0 45 16,0-28-30-16,0 28-9 0,0 0 8 0,0 0-9 15,0 0-3-15,0 0-7 0,0 0 4 0,0 0 1 16,-30 0 16-1,30 0-22-15,0 0 4 0,0 0-4 0,0 0-2 0,-25 0 4 0,25 28 6 16,0-28-10 0,-30 0 20-16,-1 0-9 0,31 0-11 15,-55 59 13-15,55-59-11 0,-31 28-5 16,31 1 1-16,-28-29 1 0,28 28-1 0,0-28-1 0,0 57 4 16,-27 2-7-16,27 26 7 15,0 29-2 1,0-57 1-16,27-57-1 0,-27 31 1 0,28-3 2 15,58 86 2 17,30-27 11-32,-88-87-14 0,-1 0-1 0,4-29 1 15,-3-1-4-15,61-55 3 16,-89 56-1-16,24 1-1 0,11-31 0 0,-35 33-2 0,24-5 2 0,-24-24 0 16,30-33 5-16,-30 32-4 0,0-60 1 15,-30 59-4 1,6-1-2-16,-11 58 2 0,35-29 1 0,-24 29 0 0,-7-28-4 15,31 28-1-15,-31 0 0 32,-110 0-41-17,86 28-37-15,25 1 35 0,-1 29-85 16,3-29-1-16,28-1 100 0,0-28 11 16,0 29 5-16,0-1 11 0,0 2-21 0</inkml:trace>
  <inkml:trace contextRef="#ctx0" brushRef="#br0" timeOffset="5280.6">3493 8507 30 0,'0'0'11'0,"0"0"-8"0,0 0 1 0,0 0 10 0,0 0 27 0,0 0-6 0,0 0 48 0,0 0-56 0,0 0-15 0,0 0 2 0,0 0-1 0,0 0 13 0,0 0-13 0,0 0 10 0,0 0 4 15,0 0-20-15,0 0 17 0,0 29-16 0,0-29 5 0,0 28 4 0,0-28-6 0,0 29-2 0,0-29 0 0,0 0-3 0,0 0 3 0,0 30-5 16,0-30-3-16,0 0 15 15,0 0-14-15,0 0 0 0,0 0-1 0,0 0 3 0,30 0-2 16,-30 0-1-16,0 0 0 0,25 0-3 0,-25 0-1 16,30 0 4-16,-2-30 3 15,-1 1-37-15,4 29 12 0,-31 0 10 16,0-28-31-16,28 28 24 0,-28 0-152 47,0-55-16-47,0 55 185 0,0-30 2 0,-28 30 1 15,28-31 0-15,0 31 16 0,0 0 11 16,0 0 16-16,0 0-21 0,0 0 39 0,0 0-45 16,0 0 16-16,0 0-19 0,0 0 16 0,0 0 27 15,-31 0-15-15,31 31-26 0,0-31-10 16,0 0 12-16,0 0-14 0,0 0-1 0,0 30 0 16,-27-30 3-16,27 0-5 0,0 26 2 0,0 3 0 15,-28-1-4-15,28 1 0 0,0-29 0 16,0 30 0-16,0-30-5 0,0 28-8 0,0-28 2 15,0 29-21-15,0-29-44 0,0 0 2 16,0 28-136-16,0-28 172 16,0 0 0-16</inkml:trace>
  <inkml:trace contextRef="#ctx0" brushRef="#br0" timeOffset="5932.41">3781 8078 37 0,'0'0'10'0,"0"0"12"0,0 0-3 0,0 0 47 15,0 0-27-15,0-29-22 0,0 29 19 0,-31 0 1 0,31 0-3 0,0 0-19 0,0 0 24 0,-31-28 0 0,4 28-23 0,27 0-8 0,-28 0 8 0,28 0 0 0,-31 0-3 0,4 0-8 0,27 0 3 0,-28 0-4 0,28 0 1 0,-30 0 2 0,5 0-2 0,-36 28 3 0,6 29 10 47,24 2-12-47,3-3-2 0,28-27-3 0,-27 30 3 0,27 83-1 16,0-112-2-16,0-4 3 0,0 3-2 0,27-29-2 0,-27 28 0 0,28 31-1 16,-28-31 0-16,31 1 1 0,-31-29 2 15,55 28 4-15,-55 1-6 0,0-29 1 0,0 0-1 0,31 28 3 16,-1-28-1-16,-5 0 0 0,-25 0 1 0,30 0-1 0,-30 0 0 0,28 0 0 15,-1 0-2-15,32-28 5 16,-1-58-1-16,-27 86-5 0,-31-28 1 16,24-31-1-16,-24 31 2 0,35-27-2 15,-35 25 0-15,0-27-1 0,0 28 0 16,-35 1-2-16,11 0-4 0,24-3-6 0,-31 31 0 16,31 0 3-16,-31 0-1 0,4 0-23 0,27 0 22 0,-28 0-1 15,-3 31-80-15,4-31 75 0,27 0-2 16,0 28-32-16,-28 29-79 0,28 0 72 15,-30 28 11-15,30-28 13 47</inkml:trace>
  <inkml:trace contextRef="#ctx0" brushRef="#br0" timeOffset="6765.02">3606 9079 29 0,'0'0'5'0,"0"0"0"0,0 0-3 0,0 0 1 0,-28 0 2 0,28 0 30 0,0 0 64 0,0 0-83 0,0 0 15 0,-30 0-3 0,30 0-15 0,0 31 44 0,0-31-39 0,0 28-10 0,0-28 8 0,0 28-2 0,0-28 0 16,0 29 0-16,0-29-8 15,0 28 13-15,0 1 2 0,0-29-9 0,0 0 0 0,0 0-6 16,0 0 0-16,0 28 10 0,0-28-12 0,0 0 2 16,30 0-2-16,-2 28 12 0,-28 3-11 15,0-31-2-15,27 0 0 0,-27 0 0 0,0 28 2 16,0 1 3-16,0-29-7 15,0 0 0-15,0 0 3 0,0 0-3 0,0 28-2 0,0-28 2 0,0 0-2 16,-27 0-2-16,27 0-1 0,0 29-10 0,-28-29-10 0,-2 0-114 16,5 0 65-16,25-29-10 15,-30 29 41-15,30 0 2 0,0-28-48 0,-31-1 73 0,31 1-1 16,0-3 12-16,0 31 4 62</inkml:trace>
  <inkml:trace contextRef="#ctx0" brushRef="#br0" timeOffset="6897.9">3462 8996 37 0,'0'0'7'0,"0"0"52"0,0 26-30 0,0-26 0 0,0 0 26 47,61 116 225-47,-61-116-278 0,25 0-2 0,-25 0 1 16,30 0-1-16,25 0-83 46,-55 0 59-46,0 0-132 16,31-28-80-16</inkml:trace>
  <inkml:trace contextRef="#ctx0" brushRef="#br0" timeOffset="7590.17">3719 8996 34 0,'0'0'11'0,"0"0"-6"0,0 0 3 0,0 0 57 0,0 0-13 47,0 0 46-47,-27 0-29 16,-1-30 36-16,28 30-97 0,0 0 4 0,-31-29-1 0,31 29-5 0,-27 0 15 47,-1 0 0-47,-2 0 3 15,30 0-15-15,-25 0 6 0,25 0-12 0,-30 0-1 0,30 0-3 16,0 29 4-16,-59-29 2 47,32 56-1-47,27-56-4 62,-31 31 2-15,-24 196 0-47,55-199 1 0,55 117-1 0,-24-88-3 0,-4-27 2 0,145 27 7 16,-172-57-6-16,58 0-2 0,-30-28-2 0,-1-1 3 0,-27 29 0 0,31-30-3 47,-31 30 2 15,55-171-2-62,-55-2 3 0,-86 86-15 0,31 61 5 16,55 26 5-16,-58 0-8 0,-55 85-227 0,113-28 62 0,-31-29 100 15,31 1 55-15,0-29 11 0,31 28-30 47</inkml:trace>
  <inkml:trace contextRef="#ctx0" brushRef="#br0" timeOffset="8647.76">3578 9912 32 0,'0'0'4'0,"0"0"1"0,0 0-4 0,0 0 7 0,0 0 8 0,0 0-4 0,0 0 18 0,0 0-12 0,0-29 107 0,0 29-98 0,0 0-13 0,0 0-2 0,0 0 1 0,0 0 9 0,0 0 9 0,0 0-13 0,0 0-2 0,0 0-9 16,0 0 6-16,-30 0 9 15,30 0-10-15,0 0-7 0,0 0 10 0,-25 0-10 0,25 29 0 0,-30-29 16 63,-1 28-11-63,31 0-8 0,-28 60 7 0,1-60-10 0,27 0 1 0,0-28 0 0,27 29 0 0,-27-29 0 16,28 28 3-16,3 1 1 15,-31 1 1-15,30-30-4 0,-30 0 0 0,0 0 0 0,0 0-1 16,25 0 1-16,-25 0 2 0,0 0-2 0,0 0 0 0,0 0 0 0,30 0-1 15,-30-59 9-15,0 59-10 16,0-28 2-16,0 28-1 0,-30 0 2 0,30 0-2 16,0 0 1-16,-25-29-2 0,-5 29-1 0,30 0 1 0,-31 0-2 15,3 0 2-15,1 0-3 16,27 0-1-16,-31 0 2 0,31 0-8 0,0 0 4 16,0 0-3-16,0 29-2 0,0-29-19 0,0 57-122 15,0-57 109-15,31 0-62 0,-31 0 15 16,27 30 66-16,-27-30 4 15,28 0-11 1</inkml:trace>
  <inkml:trace contextRef="#ctx0" brushRef="#br0" timeOffset="9231.82">3578 9682 34 0,'0'0'4'0,"0"0"-1"0,-30 0 137 0,30 0-121 0,0 0 17 0,-25 0 8 0,25 0-32 0,-30 29 10 0,30-29-13 0,-31 0 10 0,-24 0 26 0,24 28-22 0,31-28-15 0,-28 0 10 0,1 29-3 0,27 1-10 0,-55 55 22 16,24 0-17-1,-28 145 4-15,59-200-13 0,0 27 3 0,0-31-4 0,0 3 1 16,0 1 3-16,0-2-2 0,0-28 0 0,0 85 13 15,28-56-12-15,3-29-3 0,0 30 3 16,-31-30-2-16,55 29 7 16,-28-29-5-16,1 0 1 0,-28-29-3 0,86-30 9 15,-25-26-7-15,-6-28-1 0,-27 56 3 16,30-87 1-16,-58 87-7 0,0 27 1 16,0-27-2-16,0 29 0 0,0-29-2 15,0 26 2-15,-31 5-9 0,4-4 4 16,27 30 4-16,-28 0-5 0,28 0 1 0,0 0 0 0,-30 0 0 0,5 0-17 15,25 0 14-15,-61 30-35 16,6-4-5-16,55-26 30 0,-59 59-64 0,59-30 10 0,-27-1-5 16,27 0 14-16,-31 1 35 0,31 1 17 15,0-1-17 32</inkml:trace>
  <inkml:trace contextRef="#ctx0" brushRef="#br0" timeOffset="10363.93">3091 10715 51 0,'0'0'18'0,"0"0"88"0,0 0-82 0,0 0-2 0,0 0 21 0,0 0-8 0,0 0-6 0,0 0-3 0,0 0-16 0,0 0 1 0,0 28-2 0,27-28 24 0,-27 0-21 0,34 0-2 0,-34 0-2 0,52 28 10 0,-21-28-14 0,-31 0-2 16,31 0 1-16,-31 0-1 0,24 0 2 0,34 29 3 15,-30-29-4-15,-28 0-2 0,31 0-1 0,-31 0 3 0,27 0-1 0,1 0 2 16,-28 0 2-16,31 0-3 0,-31 0 2 16,0 0 2-16,0 0-1 15,0 0 3-15,0 0-7 0,-31 26-2 0,31-26 4 16,0 31 0-16,-28-1 2 0,1-30-4 0,-4 55 12 15,31-55-11-15,-28 28 2 0,1 0-3 16,-4 31 1-16,31-30-2 0,0-29 2 0,-55 57 0 0,55-28 0 0,-31-29-3 16,31 28-1-16,-28 3 2 0,28-3-4 0,0-28 4 15,-24 57-13 17,24-86-494-32,0-27 435 15</inkml:trace>
  <inkml:trace contextRef="#ctx0" brushRef="#br0" timeOffset="10950.75">3235 10542 35 0,'0'0'8'0,"0"0"-1"0,0 0 107 0,0 0-91 0,-31 0 91 0,3 0-99 16,28 0 10-16,0 0-13 0,-58 0 41 0,58 0-44 0,-27 29-1 0,-1-29 6 0,28 0 0 0,-58 28 6 0,58 0-16 0,-28-28 0 0,28 29 0 15,-58 30 4 1,34-3 0-16,24-27-3 0,-35 28-4 0,35-27 3 0,-27-4-1 0,27 3 0 15,0 58 6-15,0-87-7 0,0 28 0 16,0 1 2-16,0-1-3 0,0 1 1 0,0 28-3 16,27-26 4-16,8 25-3 0,-11-27 3 0,-24-29-2 15,86 57 3-15,-28-1-2 0,-30-25-2 16,-1-31 1-16,31 26 0 0,-30-26-2 16,3 0 3-16,55 0 3 15,0-83-1 16,55-177-5-31,-141 203-3 0,30 28 2 0,-30-58-11 16,0-26-29-16,-30 82 18 0,30 5 9 0,0 26-4 16,-25-57-53-16,25 57 46 0,-30 0 1 0,30-28-23 0,-59-3-16 15,32 31 38-15,-90-57-115 16,93 57 104-16</inkml:trace>
  <inkml:trace contextRef="#ctx0" brushRef="#br0" timeOffset="13930.24">3523 12145 42 0,'0'0'0'0,"0"0"13"0,0 0 147 0,0 0-97 0,0 0-45 0,-30 0 17 0,30 0 10 0,0 0-23 0,0 0-15 0,-31 0 2 0,31 29 19 0,0 27 12 47,-28 31 10-47,28-58-36 0,0 28 4 0,28-27-5 16,3-30-3 0,-31 28-3-16,30-28-5 0,-30 29 1 0,25-29 1 0,-25 0-4 62,30 57 13-46,-60 30 2-16,-142-30-10 0,144-57-8 0,1-31-1 15,27 31 4-15,0-26 2 0,27-33-10 16,-27 31 13-16,0 28-5 0,28-57 0 16,3 57 0-16,-31-29 2 0,27 1 3 0,-27-2-1 0,0 30-5 15,28-29-1-15,33-84-6 16,-61 56 5-16,0 27 0 15,0-27-37-15,0 28-11 32,-30 29-52-32,-1 0-57 0,31 0 70 15,-28 29 6-15,28-29 39 0,0 28 31 0,0-28-21 16</inkml:trace>
  <inkml:trace contextRef="#ctx0" brushRef="#br0" timeOffset="14745.34">3548 11888 34 0,'0'0'44'0,"0"0"-24"0,0 0 24 0,-25 0 42 0,25 0-66 0,-30-29 78 0,-1 29-1 0,31 0-88 0,-28-28 22 0,28 28-24 0,-27 0 6 0,27 0-6 15,-31 0 12-15,3 0-10 0,-30 0 5 0,58 0-11 16,-55 28 5 0,24-28-3-16,-141 345 21 15,172-319-26-15,-27 5 0 0,27 25 0 16,0 88 0-16,0-58-2 15,0-58 0-15,0 31 5 0,27-33-2 0,-27 5 1 0,0 54-2 0,31-57-2 16,-31 30 0-16,28-30 2 0,33 88 4 0,-37-88-3 16,66 29-12-16,-66-27 13 0,7-30 3 0,-4 0-5 15,-27 29 0-15,28-29 0 0,30 0 3 0,-30 0-1 16,3 0-4-16,-1-29 1 0,53-58 6 16,3-57 0-16,-59 58-1 0,4 28-4 0,-31 31-2 0,31-58 4 15,-7-88 6-15,-24 145-9 0,0-31-1 0,0-26 4 16,-24 26-3-16,24 33 3 0,0-4-3 15,-62-112-6-15,62 111 6 0,-27 5-13 0,27 26 7 16,-28-29-4-16,28 29 7 0,-31-28 2 0,4-2-7 16,-31 30-17-16,-28-29-29 15,58 29 22-15,1 0-23 0,-4 29 5 16,3 1-12-16,28-30 26 0,-27 28-49 16,-4 27-12-16,7 32 42 46</inkml:trace>
  <inkml:trace contextRef="#ctx0" brushRef="#br0" timeOffset="28732.55">15946 1204 31 0,'0'0'152'0,"0"28"-5"0,0-28-128 0,0 0 17 0,0 0-20 0,0 0-2 0,-28 28 55 15,28 1 26-15,0-1-90 0,0-28 0 0,0 0 4 16,0 0-7-16,28 29 3 0,-28-29-3 0,0 0-2 62,0 0 6-46,0 0-3-16,86-228 16 0,-86 199-20 16,0 29 0-1,-31-58 3 17,3 29 0-32,1 29-3 0,-56 29 1 0,83 0 1 0,-34 0 0 15,34-29-1-15,-24 115 0 47,24-59 0-47,0 30 0 0,0 29-5 0,0-115 4 0,0 0 2 16,24 28-3-16,-24-28 1 0,0 29-3 15,58-1-157 32,1-113-277-47,-59 57 411 0</inkml:trace>
  <inkml:trace contextRef="#ctx0" brushRef="#br0" timeOffset="29066.95">16121 1173 38 0,'110'59'551'0,"-110"-87"-550"0,27 28 2 0,-27-31 0 0,31 31 4 16,-3 260 9-16,-28-232-16 0,0 29-7 0,0-57 2 0,0 57-35 0,0-57 40 62,27-142-567-46</inkml:trace>
  <inkml:trace contextRef="#ctx0" brushRef="#br0" timeOffset="30082.4">16430 1031 28 0,'0'-114'262'0,"0"26"-105"0,0 88-141 0,0 0 1 0,0 0-1 0,0 0-16 63,0 0 0-1,0 0 15-62,31 57 68 0,0 261-53 0,-31-290-28 0,0 402-169 0,0-402 71 16,-31-56-13-16,31 28 1 0,0-29 77 0,0 1-17 15,0 28 48 32,-31-30-31-47,4-199 50 0,-32 143 249 0,59 86-250 0,0 0 26 16,0 0-17-16,-27 0 7 47,27 57 27-47,0-57-61 62,27 0 14-46,90 29 27-16,24-58-39 0,-55-56-127 0,-55 85 112 0,-31-28 7 0,0 28 6 15,0 0 0-15,0 0 10 47,-31 56 26-47,31-27-22 0,0-1 2 0,0 1-15 0,0-29-1 0,31 30 6 16,-31-30-4-16,0 0-2 62,30 0 4-62,-5-59 7 0,33-111 11 0,-58 170-22 63,0 0 0-1,-83 399-8-15,166-569-495-47,-83 170 503 63,0 0 0-1,58 170 538-62,28-255-475 0,-86 85-63 63,0 0 0-1,114-314-40-30,-83 314-203-32,23 85-106 0</inkml:trace>
  <inkml:trace contextRef="#ctx0" brushRef="#br0" timeOffset="31418.62">18034 1289 27 0,'0'28'404'0,"0"-28"-335"0,0 29-63 0,0-29 4 0,0 0-10 16,0 30 15 15,0 227 41-31,28-257-50 0,-28 0 11 0,0-58-10 0,0 1 0 0,31 28-1 16,-31 29-6 30,0-28 1-30,55-116 8-16,-55 144-9 0,31 85 1 0,-31-54-2 0,0-3-1 16,0-28 3-16,0 28-1 0,0-28 0 62,31 57 0-46,51-142 12-16,-24 26-14 0,-58 59 4 15,0 0-2-15,28 0 0 0,-28 0 1 0,0 0-2 0,0 0 1 63,0 0-2-47,58 173-323-16,-58-143 28 0,0-30 297 46,0-30-27-14</inkml:trace>
  <inkml:trace contextRef="#ctx0" brushRef="#br0" timeOffset="31851.26">18550 1433 36 0,'-24'28'512'0,"24"-28"-501"0,0 0-7 0,0 0 0 0,0 0-2 0,0 0-2 16,0 0 2-1,24 28 5-15,-24-56 3 0,31 0-5 0,-31 28-3 0,0-57 3 16,27 27 2-16,-27 30 2 0,0 0-5 0,0 0-4 63,0 0 17-48,27 143 3-15,1-57-34 0,-28-86 14 63,31 30-123-48,-4-60-253 1,1-143 611-16,-28 173-200 0,0 31 21 0,0-31-56 62,34 28 44-46,-34 86 15-16,0-27-291 0,0-87 179 0,0 0-5 0,0-29-55 0,0 1 71 0,0 28 14 16,0-59 7-16,0 31 12 0,0 28 9 62,0-29-17-62</inkml:trace>
  <inkml:trace contextRef="#ctx0" brushRef="#br0" timeOffset="31940.73">18807 1089 46 0,'0'0'324'0,"0"0"-324"63,0 29 128-32,0 142-54-31,0-114-112 0,0-57-79 0,28 30-300 0</inkml:trace>
  <inkml:trace contextRef="#ctx0" brushRef="#br0" timeOffset="32222.58">18921 1317 65 0,'0'201'408'0,"0"-86"-379"0,0-115-25 0,0 29 0 0,0-1 1 0,0-28-5 63,0 29 20-63,116-287 56 0,-88 199-58 0,-1 33-8 0,4-4-6 0,0 30 8 15,-31 0-9-15,0 0-3 63,55 87 7-63,-55-87-7 0,28 85 3 0,-28 30-10 0,27-58-28 15,-27 0-30-15,-27 113-496 47</inkml:trace>
  <inkml:trace contextRef="#ctx0" brushRef="#br0" timeOffset="33932.58">16231 2463 23 0,'-86'-57'13'0,"86"29"-13"0,0 28 0 15,0 0 0 48,0 0 0-1,0 0 0-62,0 0 0 0,-24 0 0 0,24 0-1 0,-35 0 0 0,35 0-33 0</inkml:trace>
  <inkml:trace contextRef="#ctx0" brushRef="#br0" timeOffset="36067.67">15863 2205 22 0,'0'0'0'0,"0"0"3"0,0 0 0 0,0 0 0 0,0 0-2 0,0 0-1 0,0 0 0 0,0 0 1 0,0 0-1 0,0 0 1 0,0 0-1 15,0 0 1 32,0-28 1-47,0-1 5 0,0 29 15 16,0 0-12-16,0 0-8 0,0 0 13 0,0 0-8 0,0 0 20 15,-34 0 11-15,34 0-12 16,0 0-13-16,0 0 12 0,0 0 5 0,0 0-11 0,0 0-9 16,0 0 8-16,0 0-11 0,0 0-1 15,0 0 31-15,0 0-27 0,0 0-4 0,0 0-1 16,0 0 5-16,0 29-6 0,0-29 10 0,0 0-5 15,0 0 0-15,0 0 44 16,0 0-48-16,-24 28 25 16,24-28-16-16,-31 0-11 15,31 0 2-15,-31 0 0 0,31 0-1 16,-28 0-1-16,1 0 1 0,27 0-4 0,-31 0 2 16,31 0-2-16,-27 0 2 0,27 29 0 0,-28-29-2 0,28 0 0 0,-31 0 1 15,7 0 1 1,24 0-2-16,-31 0 1 47,62 0 1-47,-7 28 0 0,-24-28-2 0,0 0 0 0,31 30 1 15,-31-1-1-15,0-29-1 0,0 0 2 0,28 26-1 0,-28-26-1 0,0 31 1 16,0-31 0-16,0 56 1 16,0 1-1-16,0-57 0 0,27 29 1 0,-27-29-2 0,0 30 1 15,0-30-1-15,0 55 1 0,0-25 1 0,0-30 0 0,0 57 2 31,0-57-2-31,0 29 3 0,0-29-3 0,0 0 4 0,0 29-3 0,0-29 2 16,0 0-3-16,0 28 2 0,0 2 5 0,0-30-5 0,0 29 0 16,0-29 0-16,31 28 0 0,-31 1 0 15,0-29-1-15,0 0 0 0,27 0 2 0,-27 28-2 16,0-28-1-16,0 0 0 0,28 0 0 0,-28 0 2 16,0 0-2-16,31 28 0 0,-31-28 0 0,0 0 1 15,31-28-2 1,-31 28 1-16,0 0-1 0,0 0 0 0,24 0-1 0,-24 0-4 15,34 0-25 17,-10 0-113-32,-24 0 31 0,0 0-36 15,31 0 37-15,-31-28 71 0,0 28 27 16,0-29 9-16,0 29-23 0</inkml:trace>
  <inkml:trace contextRef="#ctx0" brushRef="#br0" timeOffset="37061.76">16203 2520 28 0,'-27'0'5'0,"27"0"12"0,0 0 76 0,-31 0 42 0,-28 0 17 0,59 0-139 0,0 0-8 16,-27 0 7-16,27 0-8 0,0 30 10 0,0-4-7 15,0-26-5-15,0 29 2 16,0 1-1-16,0-1-1 0,27-29 0 0,-27 28 0 15,35-28 3-15,-35 0-2 0,24 0 14 16,7 0-10-16,-31 0 1 16,27-57 6-16,-27 57-9 0,0-30 1 15,28 30-3-15,-28-29 2 0,0 3-1 0,0 26-1 0,0-30 2 16,0 1 7-16,0 29-2 16,0 0-1-16,0 0-4 0,0 0-2 15,0 0-1-15,0 29-1 0,0-29 2 0,0 0-1 0,0 56 6 16,0-27-5-1,27 1-1-15,-27-30-3 0,0 0 2 0,0 29-2 16,31-1 2-16,-3-28-3 0,-28 0-4 0,0 0-6 16,27 0-14-16,7 0-94 15,-34-28 24 32,114-289-262-47,-114 317 358 0,24-26 2 0,-24-3 0 0,0-1 0 16,0 2 2-16,0-1 4 0,0 29 3 15,0-28 7-15,0 28 34 0,0-29 109 0,0 29-141 16,0 0 15-16,0 0 8 0,0 0-31 0,0 0 9 16,0 0-11-16,-24 29 1 0,24-29 6 0,0 0-9 0,0 28 6 15,0-28-7-15,0 29 15 0,0-29-18 16,0 28 5-16,0 2-3 0,24-30 0 0,-24 0-5 16,0 29 2-16,31-29-1 0,-31 0-1 15,27 0 4-15,1 0-2 0,3 0 3 0,-31-29-2 16,27 29-2-16,-27 0 0 0,0-30-1 15,28 30 2-15,-28 0-3 0,0-28 1 0,31 28 0 0,-31 0-1 16,0-29 3-16,0 29-2 0,0 0-1 31,0 0 6-31,0 57 7 0,0-27-8 16,0-1-5-16,0 56 5 47,30 29 1-47,-5 30 5 0,-25-116-10 15,0-28 1-15,0 29 3 0,0-29-4 0,0 0 0 0,0 29 1 16,0-29-1-16,0 0 1 0,0 28 0 0,0-28 4 0,0 30 0 16,0-1-2-16,0-29-2 0,0 0 0 0,0 28 2 0,0-28-1 15,0 57 3-15,0-57-6 0,-25 0-1 0,25 0-1 16,-61 28 10 0,61-28-7-16,-28 31 0 0,1-31 0 0,27 0 0 0,-31 0 0 15,3 26-1-15,28-26 1 0,-27 0 3 0,-4 31-4 0,31-31-1 16,0 0 0-16,-24 0 1 0,24 28 0 0,-31-28 0 15,0 0-15-15,31 26 2 0,0-26 5 16,0 0 0-16,0 0-13 0,0 0 7 0,0 0-18 0,0 0-7 16,0 0 15-16,31 0-180 0,-31 0 140 0,31 0-3 15,-7 0-78-15,-24 0 121 0</inkml:trace>
  <inkml:trace contextRef="#ctx0" brushRef="#br0" timeOffset="37736.36">17203 2347 42 0,'0'0'0'0,"0"0"17"0,0 0 9 0,0 0 134 0,0 0-49 0,0 0-76 0,0 0-21 0,0 0 11 0,0 0-6 0,0 0-10 0,0 0 3 0,0 0-4 0,0 0-6 15,0 0 0-15,0 0 9 0,0 0-10 0,0 0-9 16,0 0 0-16,0 0-45 0,0 0-6 16,0 0-22-16,0 31-18 0,0-31 50 15,0 0-42-15,0 28 71 16,0-28-6 0</inkml:trace>
  <inkml:trace contextRef="#ctx0" brushRef="#br0" timeOffset="37832.26">17203 2576 34 0,'0'0'44'0,"0"0"-8"0,0 0 47 0,-28 0 18 0,28 29-9 15,0-29-74-15,0 0 11 16,0 0-11-16,0 0-8 0,0 0-6 0,0 30 1 0,0-30-3 16,0 0 2-16,0 0-2 0,0 0-4 0,0 0 2 15,0 29-21-15,0-29-13 0,0 0 7 16,0 0-146-16,0 0 117 0,0 0 4 0,0 0 10 0,28 0-4 16,-28-29 17-16</inkml:trace>
  <inkml:trace contextRef="#ctx0" brushRef="#br0" timeOffset="38183.21">17519 2262 39 0,'0'0'90'0,"0"0"-12"0,0 0-16 0,0 0 49 16,0 0-77-16,0 0-19 0,0 0-2 0,0 0-1 0,0 0 0 0,0 0-1 15,0 0 11-15,27 0-13 0,-27 0 9 0,0 0-11 32,35 30 25-32,16-1-22 0,-51-29-10 0,31 0 0 15,-31 0 1-15,31 0-1 0,-31 0-4 0,24 0-4 0,-24 0 0 16,31 0-55-1,-3 0-61-15,-28 0 90 0,0 0-5 0,27 0-130 16,-27 0 134-16,0 0-19 0,0 0 49 0,0 0 3 16,0 0-29-1</inkml:trace>
  <inkml:trace contextRef="#ctx0" brushRef="#br0" timeOffset="38386.46">17581 2520 33 0,'-89'30'289'0,"89"-30"-269"0,-31 55 88 16,31-55-98-16,0 0 7 0,0 0-9 0,0 0 0 0,31 0 2 0,-31 30 7 0,0-30-1 16,27 0-7-16,35 0 42 15,-62 0-45-15,24 0-2 0,3 0 5 0,4 0-6 16,-31 0 0-16,31 0 1 0,-31 0-4 0,0-30 0 0,55 30-6 16,-55 0-6-16,28-29-48 15,-1 29 9-15,-27 0-22 0,0-26-111 0,31 26 48 16,-31 0 92-16,0 0-15 0</inkml:trace>
  <inkml:trace contextRef="#ctx0" brushRef="#br0" timeOffset="40020.39">18378 2234 26 0,'0'0'116'0,"0"0"-116"0,-28-29 403 32,28 29-380-32,0 0-20 15,0 0 3 32,28 0 1-47,-1 0-3 0,59 29 0 0,-86-29-4 0,0 0 1 16,0 0-2-16,35 28 1 47,-35 2 2-47,-35-1 0 0,8 28 1 0,27-57-2 15,-28 0 7-15,28 0-7 0,0 0 1 47,-31 0-2-31,152 85 28-16,-66 2-17 0,-55-87-11 62,27 85 19-62,-27-56-11 0,-144 115-30 0,116-115-34 0,-3-29 18 16,4 28 25-16,27-28 13 62,0 0-14-62,-28 0-70 16,28 57-236-16,0-29 190 0</inkml:trace>
  <inkml:trace contextRef="#ctx0" brushRef="#br0" timeOffset="41874.6">16059 3437 35 0,'0'0'58'0,"0"29"17"0,0-29-50 0,0 0-1 0,0 0-1 0,0 0-3 0,0 0 17 0,0 0-4 0,0 0-18 0,0 0 25 0,0 0 26 0,0 0-54 0,-27 0 32 0,27 0-38 0,0 0 1 0,-31 0 6 0,31 0-3 0,-28 0-6 0,28 0-2 0,0 0-2 63,-55 0 13-63,-120-29 5 0,175 29-14 0,-28 0-5 15,28 0 3-15,0 0-2 0,28 0-1 16,-28 0 1-16,0 0 1 0,0 0 0 0,0 0-1 15,31 29 1-15,-31 1-1 0,31-30 0 0,-31 26-1 16,0-26 2-16,0 31-2 0,0-5 3 0,0 4-2 16,0-1 0-16,0-29 0 0,0 87-1 0,0-32 2 15,0 32-1-15,0-59 0 0,0 1-1 0,0-1 1 16,0 1 0-16,-31 1 0 0,31-2 0 0,0 1 1 0,0-1 0 16,0 1 0-1,0-1 0-15,0-28 1 0,0 0-2 0,0 28 1 0,0-28 1 16,0 31-2-16,0-31 2 0,31 28 0 15,-31-28-1-15,0 0 1 0,24 26 0 0,-24-26 1 16,58 31 12-16,-58-31-13 0,31 0 2 16,-31 0-3-16,0 0 3 0,28 0 0 0,-28 0-5 15,0 0 2-15,27-31-2 16,1 31-31-16,-28 0 6 31,0-26-46-31,31 26-91 0,-31-28-112 31,27 28 206-31</inkml:trace>
  <inkml:trace contextRef="#ctx0" brushRef="#br0" timeOffset="42585.45">16289 3496 30 0,'0'0'26'0,"0"0"15"0,0 0 13 0,0 0 19 0,0 0-52 0,0 0 16 0,0 0 30 0,0 0-46 0,0 0-1 0,0 0-2 0,0 0-9 0,0 0 8 0,0 0-3 0,0 26-2 0,0-26-1 15,0 31 8-15,0-31-15 0,0 26 1 16,0 4-2-16,0-1-2 0,0-1 0 0,0 1 0 16,0 27 0-16,0-27 0 0,0-1-1 0,0 3 1 15,0 25 2-15,0-27-4 0,0-1 1 0,0 1 0 16,0-29 0-16,0 30 0 0,0-30 1 15,0 28 4-15,0-28-4 0,28 0 4 32,-28-28 9-32,27-2-7 0,-27 30-3 15,0-29 11 17,34 29 16-32,-34 0-14 15,0 0-15-15,0 0 1 0,0 29-2 0,0 1 3 16,-34-30-4-16,34 0 1 0,0 0 0 0,-27 28 2 0,27-28-4 15,-28 0 0-15,28 0-1 0,0 0-2 0,-31 0-3 16,31 0 7 31,-27-28-295-31,85-2-20-16</inkml:trace>
  <inkml:trace contextRef="#ctx0" brushRef="#br0" timeOffset="43217.54">16574 3324 46 0,'0'0'108'0,"0"0"-64"0,0 0-8 0,0 0 20 0,0 0-14 0,0 0-23 0,0 0 15 0,0 0-20 0,0 0-1 0,0 0 10 0,0 0-15 0,0 28 17 0,28-28-11 0,-28 0-11 0,0 0 2 0,0 28 0 0,31-28-2 0,-31 0-3 0,0 0 1 0,27 0 2 31,1 0-2-31,3-28 1 0,-1 28 1 0,-30 0-1 0,25-28 13 16,5 28-9 15,-30 0 10-15,28 85 16-16,-28-57-25 15,0 1-4-15,0 1 4 0,0 53 2 16,0-24-4-16,27-2 1 15,-27-1-5-15,31-27 1 0,-31-1 2 0,0-28 0 0,0 31-3 0,28-31 0 0,-28 28 4 16,0 0 4-16,0-28-9 0,27 0 1 16,-27 29-1-16,0-29 2 0,0 28 1 0,0-28-2 0,31 0 0 15,-31 29 1-15,0-29-1 0,0 0 5 32,0 0-2-32,0 0-1 0,0 0 2 0,0 0-3 0,0 0-2 0,-31 30 1 0,4-30 1 15,27 0-1-15,-28 0 0 0,28 0-1 0,-31 0 1 16,31 0-1-16,0 0 1 0,-27 0-2 0,-1 0 2 15,-2 0-1-15,5 28 0 0,-5-28 0 0,30 0-1 16,-31 0 2-16,3 57-24 16,28-57 3-16,0 29-81 47,28 27-399-47,-28-56 493 0,31 0-23 15</inkml:trace>
  <inkml:trace contextRef="#ctx0" brushRef="#br0" timeOffset="43573.99">17234 3579 43 0,'0'0'474'0,"0"0"-475"0,0 0 3 0,0 0-3 0,0 30-15 0,0-30 5 0,0 0-3 0,0 0-25 0,0 0-15 0,0 0-21 0,0 0-81 0,0 0 39 0,0 0 82 16</inkml:trace>
  <inkml:trace contextRef="#ctx0" brushRef="#br0" timeOffset="43783.66">17234 3780 38 0,'0'0'20'0,"0"0"12"0,0 0 62 0,0 0 94 16,0 28-106-16,0-28-74 0,0 0 4 0,0 0-9 15,0 0 7-15,0 31-7 16,0-31-3-16,0 0-5 0,0 0-4 16,0 0-4-16,0 0-30 0,0 0 11 0,0 0-8 0,0 0-8 15,27 0-202 1,-27 0 235-16,0 0-20 31</inkml:trace>
  <inkml:trace contextRef="#ctx0" brushRef="#br0" timeOffset="44244.21">17581 3553 48 0,'0'0'488'0,"0"0"-458"0,24 0 13 0,261 0-610 0,-285 26 525 0</inkml:trace>
  <inkml:trace contextRef="#ctx0" brushRef="#br0" timeOffset="44354.17">17605 3695 85 0,'0'0'222'0,"0"30"-92"0,0-30-91 0,-24 26 15 0,24-26-43 0,0 0-1 0,24 29 27 0,-24-29-31 0,27 0 4 0,-27 0-5 0,0 0 2 0,31 0-4 0,-31 0-1 0,31 0 0 0,-31 0 0 16,24 0 0-16,-24 0 0 0,31 0-2 63,83-29-261-63,-56-27-107 0</inkml:trace>
  <inkml:trace contextRef="#ctx0" brushRef="#br0" timeOffset="45005.72">18581 3352 34 0,'0'0'72'0,"0"-28"-29"0,0 28 28 0,-31-31 60 0,31 3-104 0,0 28 23 0,0 0-26 0,0 0-4 0,0 0 1 0,0 0-10 0,0 0 21 31,0 28 59-31,0 3-73 0,0-3-17 0,0 29 6 16,0-29-5-16,0 31 0 15,0-59-1-15,0 57 1 0,0-31-3 0,0 4 2 0,0-30-2 0,0 29 2 16,0 58-1-16,0-61 0 0,31 3-1 16,-31 58-38-16,0-87 28 15,0 28-18-15,0-28 12 0,0 29-88 0,0-29 18 16,0 0-108-16,0 0 132 0,0 0-10 0,0 0 59 15,0-29-12-15</inkml:trace>
  <inkml:trace contextRef="#ctx0" brushRef="#br0" timeOffset="51142.95">15805 4669 38 0,'168'85'565'0,"-140"-85"-566"0,3 0 2 0,-31 31 0 0,27-31 0 0,-27 0-2 0,27 0-1 0,-27 0-107 16,-27 0-208-16,27 0 317 62,-27 0-45-62,-32 0-86 0</inkml:trace>
  <inkml:trace contextRef="#ctx0" brushRef="#br0" timeOffset="51466.8">15829 4728 38 0,'-24'0'56'0,"24"0"-33"0,0 0 1 0,0 0 1 0,0 0-2 0,0 0 104 63,0 26 95-63,24 33-188 15,-24-59-30-15,0 113 17 31,34 88-5-15,-34-144-15-16,0-27-1 0,-34-1 2 0,34-1 1 16,0 1-2-16,0-1 0 0,0 0 2 0,0-28-3 62,0 0 0-62,58 57 22 0,-27-57-19 0,-3-26-2 31,-1 26 2-31,1 0-2 32,30-31-102-32,-58 31 44 0,0 0 19 0,0 0-6 0,0 0-69 0,0 0-122 62,0 0 169-62</inkml:trace>
  <inkml:trace contextRef="#ctx0" brushRef="#br0" timeOffset="51916.92">16378 4754 35 0,'0'0'25'0,"0"0"-4"0,0 0 117 0,0 0-89 0,0 0-8 0,0 0-7 0,0 31 12 0,0-31-32 0,0 0-1 0,0 0 13 0,0 0-1 0,0 28-2 0,0 0 18 0,-34 1-26 0,34-29-7 0,0 0-1 0,0 30 7 0,0-4-10 16,0-26 5-16,0 31 0 0,0-5-7 0,0 3 2 16,0 1-2-16,0 27 0 0,0-57-1 0,0 85 2 15,0 2-3-15,0-58 0 16,0-29 0-16,0 28-1 0,0-28-2 0,0 28 1 0,0-28-4 0,34 57-24 15,-34-57 0-15,0 29 11 0,0-29-122 16,0 0 51-16,0 0 36 0,0 0-4 0,0 0 5 0,0 0-16 16,0 0 48-16,0 0-13 0</inkml:trace>
  <inkml:trace contextRef="#ctx0" brushRef="#br0" timeOffset="52545.89">16289 5070 36 0,'0'0'7'0,"0"0"17"0,-31 0 75 16,31 0-29-16,0 0-50 16,0 0-2-16,0 0-1 0,0 0 31 0,0 0-33 0,0 0-1 0,0-28 12 15,0 28-13-15,0 0 29 0,0 0-23 16,0 0 5-16,31-30 3 16,-31 30-21-16,0 0 4 0,0 0-6 0,28 0 2 0,-28 0-4 15,0 0 0-15,0 0 3 0,0 0-4 0,27 0 4 16,7 0-5-16,-34 0 1 0,0 0 0 15,0 0 0-15,25 0-2 0,-25 0 1 32,27 0-7-32,4 0-7 0,0 0 8 15,-31 0 6-15,24 0-3 16,-24 0-1-16,0 30 5 16,0-30 0-16,0 28-1 0,0 29 1 46,-55 59 1-46,55-116 0 16,0 0-2-16,0 0 1 0,0 0 1 0,0 0 1 0,31 0 0 16,-31 0 1-16,0 0-1 15,0-29-1-15,0 29-2 0,0 0-1 0,24-30 2 0,-24 30 0 16,0-28-2-16,0 28 4 0,0 0-2 0,0-29 0 0,0 29 0 16,0 0-1-16,0 0 1 0,0 0 4 0,0 0-3 15,0 0 0-15,0 29-1 0,0-29 3 16,0 0-2-16,0 0-1 0,0 28 1 0,0-28 0 0,0 0 10 15,0 0-10 1,31 0 2-16,-31 0 0 0,0 0-2 0,27 0 3 0,-27 0-2 16,0 0 0-16,0-28 3 0,28 28 0 15,3-57 3-15,-31 57-7 0,27 0 2 16,-27-29-3-16,0 29 1 0,28 0-2 16,-28 0 1-16,0 0 1 0,31 57 3 15,-31-28-4-15,0-1-1 16,30 2-1-16,-30-30 1 0,0 29-4 0,0-1-8 0,-30 88-436 47,30-116 313-47,0 0 113 0,0 0 18 0,0 0-25 0</inkml:trace>
  <inkml:trace contextRef="#ctx0" brushRef="#br0" timeOffset="52955.07">16890 5243 32 0,'0'0'8'0,"0"-29"47"0,0-1 227 31,0 60-76-31,0-1-201 0,0-1-1 16,0 57 2-16,28-28-5 15,-28 2 4-15,0-2-4 0,0-29 0 0,0 0-4 16,0 1 1-16,0 86-30 0,0-86 3 0,0-1-9 16,0-28 15-16,0 29-3 0,0-1-62 0,0 0-98 15,0-28 113-15,-28-28 24 16,28 28 37-16,0-28 1 0,0-29 6 0,0-2-24 16</inkml:trace>
  <inkml:trace contextRef="#ctx0" brushRef="#br0" timeOffset="53133.98">16890 5356 33 0,'0'0'0'0,"0"-28"16"0,0 28-4 0,0 0 5 0,0-57 90 15,28 57-77-15,-28-28-1 0,27-1 135 16,-27-1-128-16,0 30-2 0,31 0 30 16,-31 30-44-16,31-1-6 0,-31 28 0 31,0-29-8-31,0 0-3 0,0-28-2 0,0 31 0 16,0 24-15-16,0-55 4 0,-31 30-62 31,0-4-206-31,31-52 100 15,0-4 129-15</inkml:trace>
  <inkml:trace contextRef="#ctx0" brushRef="#br0" timeOffset="53394.84">17148 5012 34 0,'0'0'4'0,"0"0"34"0,0 0 16 0,0 0 7 0,0 0-33 0,0 0 19 0,0 0-8 16,0 0-9-16,0 0-15 0,27 30 47 16,-27-30-53-16,0 28 16 0,0-28-18 0,0 0 5 15,0 29-8-15,0-1 7 0,28 1-4 0,-28-29-5 16,0 28 0-16,0 2 1 0,0-30-2 0,0 29 0 16,0-1 2-1,31 57-3-15,-31-54-2 31,0-5-18-31,-31 33-418 0,31-89 428 16,0 30-19-16</inkml:trace>
  <inkml:trace contextRef="#ctx0" brushRef="#br0" timeOffset="53603.99">17175 4957 53 0,'0'0'236'0,"0"0"-182"15,-27 0 47 1,27 0-90-16,0 0 16 0,0 0-20 0,-27 0-2 0,27 26 5 16,0-26-8-16,-31 0-3 0,31 29 1 0,0-29 0 15,-24 30-16-15,24-2-26 0,0-28-27 16,0 0 37-16,0 29-48 0,0-29 31 0,0 0-1 16,0 28-62-16,0-28 99 15,0 0-29-15</inkml:trace>
  <inkml:trace contextRef="#ctx0" brushRef="#br0" timeOffset="53801.4">17066 5442 36 0,'0'0'34'0,"-35"0"72"16,35 0-40-16,0 0 30 0,0 0-54 16,0 0-21-16,0 0 0 0,0 0-3 0,0 0-2 0,0 0-2 15,0 0 20-15,0 0-26 0,0 0-1 0,35 0 18 16,-35 0-20-16,24 0 0 0,-24 0-5 0,0 0 1 0,31 0 0 15,-4 0 1-15,-27-29-2 0,27 29 1 0,-27 0-3 0,28-26-9 16,-28 26-14-16,31 0 7 16,-31-31-5-16,0 31-79 0,27 0-1 0,-27-28-20 0,0 28 1 15,0-28 92-15</inkml:trace>
  <inkml:trace contextRef="#ctx0" brushRef="#br0" timeOffset="54335.03">17347 4785 57 0,'0'0'225'0,"0"0"-128"0,0 28-10 16,0 0-69-1,0 1 6-15,0-29-20 0,31 30 0 0,-31-30-3 0,0 26 2 16,28-26-1-16,-28 31 1 0,0-31 0 0,55 26 1 15,-55-26-3-15,31 29 0 0,-31-29 1 16,27 0 3-16,0 0-4 16,-27 0-2-16,35 0 2 0,-35 0 0 15,0-29-1 17,0 29-1-32,24-26 5 0,-24 26-4 0,0-31 0 15,0 62 7-15,0-31-3 0,-24 0 3 0,24 26 0 0,0-26-3 16,0 29 2-16,0 1 0 0,0-30-5 0,0 57 7 15,0-57-7-15,0 85 7 16,0-26-3-16,0-31-4 0,0 1 0 16,24 27 10 15,-24 60-4-15,0-116-5-16,0 57 7 0,0-29-1 0,0 0-7 0,0-28 0 0,0 0-1 15,0 0 1-15,-59 0 4 0,59 0-5 16,0 0 0-16,-27-28-7 0,0 28-3 0,27 0-1 15,-31 0 1-15,31 0 4 0,-28-28-9 0,28 28 11 16,0 0-1-16,0 0-33 0,-27 0 30 16,27 0-14-16,0 0 9 0,0 0-2 0,0 0-1 0,0 0-1 0,0 0-23 0,27 0 18 15,-27 0-30-15,0 0 22 0,0 0-83 0,28 0 71 16,3 0-119 0</inkml:trace>
  <inkml:trace contextRef="#ctx0" brushRef="#br0" timeOffset="54651.62">17804 5156 30 0,'0'0'13'0,"0"0"14"0,0 0 50 0,0 0 74 0,0 0-115 0,0 0-20 0,0 0 13 0,0 0 21 0,0 0-41 0,0 0-6 0,0 0-1 15,0 28 3-15,0-28-8 0,0 0-2 0,0 0-16 0,0 0 3 16,0 0-67-16,0 0 44 0,0 0-55 0,0 0 8 0,0 0-3 31</inkml:trace>
  <inkml:trace contextRef="#ctx0" brushRef="#br0" timeOffset="54804.43">17804 5328 51 0,'31'85'71'0,"-31"-111"-160"0,0 26 56 0</inkml:trace>
  <inkml:trace contextRef="#ctx0" brushRef="#br0" timeOffset="55321.12">18093 5099 31 0,'0'0'9'0,"0"0"32"0,0 0 33 0,0 0 6 16,0 0-44-16,0 0 23 0,0 0-11 0,0 0-10 31,0 0 59-31,0 0-78 0,0 0 9 0,0 0-12 0,0 0-8 16,0 0 5-16,0 0-6 0,27 0 20 15,-27 0-23-15,0 0-1 0,0 0-1 16,0 0-1-16,0 0 1 0,28 0-1 0,-28 0 1 0,0 0-1 0,31 0 1 0,-31 0-1 16,0-29-1-16,55 29 0 15,-55 0 0-15,34 0-3 0,-34 0-1 16,24 0-1-16,-24 0 0 0,0 0 0 0,31 0-11 0,-4 0-21 15,-27 0 23-15,28 0-102 47,30 0-273-47,-58 0 333 16</inkml:trace>
  <inkml:trace contextRef="#ctx0" brushRef="#br0" timeOffset="55552.42">18093 5271 57 0,'-31'0'137'0,"31"0"-78"0,0 0-5 15,0 0-6-15,0 0 22 0,0 0-7 16,31 0-55-16,-31 0 0 16,27 0 14-16,-27 0-7 0,28 0-7 0,-28 0-3 15,31 0 2-15,0 0-3 16,-31 0-1-16,24 0 1 0,-24 0-3 0,34 0 0 0,-34 0-1 15,24 0 0-15,-24-28-4 0,31 28-3 16,-31 0-20-16,27 0-20 0,-27 0-26 0,28 0-104 16,-28 0 2-16,0 0 137 0,27 0 12 15</inkml:trace>
  <inkml:trace contextRef="#ctx0" brushRef="#br0" timeOffset="57000.71">18749 4728 31 0,'0'0'0'0,"0"0"110"0,0 0-49 0,0 0 22 0,0 26 31 0,0-26-101 0,0 0 13 0,0 0-13 0,0 0-1 0,0 0-2 0,0 0-1 0,0 0 23 0,0 0-17 0,0 0-9 0,0 0 1 0,34 0 15 0,-34 0-20 0,24 0 4 0,-24 0-4 0,28 0 1 0,-28 0 0 16,31 0-2-16,0 0-2 0,-31 0 2 0,24 0-2 15,34 31 3-15,-58-31-3 0,28 0-3 16,-28 0-1-16,30 0-25 0,-30 0-45 47,0 28-353-47,0-28 389 15</inkml:trace>
  <inkml:trace contextRef="#ctx0" brushRef="#br0" timeOffset="57334">18783 4728 32 0,'0'0'56'0,"0"0"11"0,0 0-3 0,-34 26 15 16,34-26-15-16,0 0-46 0,0 0 13 0,0 0 9 15,0 0-16-15,-28 31 17 16,28-3-27-16,0-28-1 0,0 28-8 0,0 1 4 15,0-29-5-15,0 87 9 16,0-87-11-16,0 55-2 0,0 89 6 16,0-57-4-16,0-87-2 0,0 57 0 0,0-29-1 15,0 57 4-15,0-85-2 0,0 29 1 0,-27 1 1 0,27-4-1 16,0-26-1-16,0 0 1 16,0 31-1-16,0-31 3 15,27 56 23 48,59-112-20-63,4-1-5 0,20 27-12 0,-80 1-3 15,25 29-57-15,-55 0 25 0,31 0-106 0,-31 0 95 16,0 0-122-16,0 0 136 0,0 0 17 0,0 0-23 16</inkml:trace>
  <inkml:trace contextRef="#ctx0" brushRef="#br0" timeOffset="57929.29">19323 4669 33 0,'0'0'57'0,"0"0"42"0,0 0 30 0,0 0-109 0,0 0 31 0,0 0-37 0,0 0 10 0,0 0-2 0,0 30-7 0,0-30-2 0,0 29 16 0,0-29-20 0,0 26 0 0,-28-26-4 0,28 31 0 0,0-3 2 16,0-28-5-16,0 28 1 0,0 31 2 15,0-33-4-15,0 5 1 0,0-5-2 0,0 33 3 16,0-2-2-1,28-29 3-15,-28 29-1 0,0-57-2 0,0 0-1 63,89 116 41-63,-65-116-24 0,10 0-15 0,-34 0 0 0,0 0-2 0,0 0 5 16,0 0-3-16,0 0 1 0,0 0 0 0,0 0-1 15,0 0-1-15,0 0-1 0,0 0-1 0,-34 0 0 16,10 0-2-16,-38 0-54 15,35 0 24-15,27 0-7 0,-28-29-99 16,28 29 108 15,28-57-280-31,-28 57 283 0</inkml:trace>
  <inkml:trace contextRef="#ctx0" brushRef="#br0" timeOffset="58652.92">19666 4612 35 0,'0'0'117'0,"0"0"-73"0,0 0 30 0,0 0-43 0,-27 0 43 0,27 0-10 0,0 0-39 0,0 0-13 0,0 29 8 0,0-1 20 0,0-28-26 0,0 30 0 0,0-1-5 0,0-3 5 16,55 5-8-16,-55-3-4 16,0-28 0-16,34 0-1 0,-34 28 0 0,24-28 0 0,-24 0-1 15,31 0 2-15,-31 0-1 0,0 0 1 0,27 0 2 16,1-28-3-16,-28 28-1 0,0 0 0 0,27-28 3 15,-27 28-2-15,31-31-2 16,-31 31 2-16,0 0-1 0,0-26 1 16,0 26 0-16,0 0-1 0,0 26 2 47,-31 177 25-47,31-177-23 15,0 3 0-15,0 86 7 16,0-115-10-16,0 29 2 0,31 58 7 0,-31-87-9 15,0 28 2-15,0 1-2 0,0-29 2 0,0 28 0 0,0 0-1 16,0-28-1-16,28 0 1 0,-28 31 1 0,0-5-2 16,0 3 4-16,0 1 2 15,0-4-3-15,0-26-3 0,0 0 1 16,0 31-1-16,0-31 2 0,0 0 2 16,0 28-2-16,0-28 0 0,0 0-1 0,0 0-2 0,0 0 2 15,0 0-1-15,-28 0 5 16,28 0-7-16,0 0 3 0,0 0-2 0,0 0 1 0,-31 28-2 31,31-28 1-31,0 0-1 0,0 0 3 0,0 0-3 0,-27 29 1 16,27-29 0-16,0 0 0 31,-28 28 2-31,1 1-3 0,-4 29-7 0,31-58 5 0,0 29-4 0,-24-1-23 31,-10-28-49-15,-21-57-194-16,55 57 203 15,0-58-93 1,0 58 92-16,0-29 59 0,0 29 8 0,0 0-21 0</inkml:trace>
  <inkml:trace contextRef="#ctx0" brushRef="#br0" timeOffset="59918.07">20497 4870 38 0,'0'0'36'0,"0"0"27"0,0 0 1 0,0 0 48 0,0 0-10 15,28 0 49-15,-28 0-142 0,0 30-3 0,0-30 7 16,0 26 4-16,0-26-12 0,0 31 7 0,0-5-10 0,0-26 1 15,0 29 0-15,-28 58 6 16,28-59-8-16,0 1 0 0,0-1 0 0,0 2-1 16,0-1 1-16,-30-29-1 0,30 28 1 0,0 29 0 15,0-57 0-15,0 0 0 0,0 28 13 16,30 3-8 0,-2-31 0-1,-1 0-6-15,-27 0 2 0,62 0 1 16,-38 0-4-16,11 0 2 0,-35 0-1 0,0 0-1 0,0 0-1 15,24 0 0-15,-24 0-12 0,0 0 5 0,31 0-13 0,-31 0 8 16,0 0-22-16,0-31-87 0,0 31 77 0,0 0-5 16,0 0-7-16,0 0-72 0,0-28 27 0,0 28 75 0,0 0-3 15</inkml:trace>
  <inkml:trace contextRef="#ctx0" brushRef="#br0" timeOffset="60301.16">20868 4841 31 0,'0'0'44'0,"0"0"-16"0,0 0 35 15,0 0-34-15,0 0 20 0,0 0-27 0,0 0 18 0,0 0 13 16,0 0-38-16,0 0 13 0,0 0 6 15,0 0-15-15,0 0-1 0,0 0-9 0,0 29-1 16,0-29 14-16,0 0-8 0,0 30-2 0,0-30-1 16,0 26 0-16,0 5 1 15,0 82 16-15,0-84-26 0,0-1 1 0,0 1-3 16,0-29 1-16,0 87 3 0,0-59-4 16,0-28 0-16,0 29 0 0,0 27 0 15,0-25 0-15,0-31-1 0,28 26-1 0,-28 3-2 0,0-29 1 16,0 30-2-16,0-30-1 0,0 26-9 15,0-26 5-15,0 0-28 0,0 0-87 32,-28-142-276-32</inkml:trace>
  <inkml:trace contextRef="#ctx0" brushRef="#br0" timeOffset="60519.39">20728 4900 28 0,'0'0'0'0,"0"0"143"0,0 0-52 0,0 0-54 0,0 0 48 15,0 0-40-15,0 0-7 0,0 0-6 0,0 0-17 0,0 0 9 16,0 0 17-16,0 0-33 16,0 0 25-16,0 0-25 0,0 0 0 0,27 0 3 0,-27 0-3 15,0 0-5-15,28 0-1 0,-28 0 0 0,0 0 1 0,27 0-1 16,4 0 1 0,58 0-83 15,-34 0-260-31,-27 0 166 0,-28 0 125 31,27 0 22-31</inkml:trace>
  <inkml:trace contextRef="#ctx0" brushRef="#br0" timeOffset="60993.65">21239 4841 30 0,'0'0'81'0,"0"0"7"0,0 0-41 0,0 0 6 16,0 0-36-16,0 0 13 0,0-28 41 0,0 28-36 47,0 0 26-47,-27 0-7 15,-31 57-31-15,58-1-13 0,0-25-7 0,-28 54 4 16,28-57-6-16,0 86 3 47,0 115 4-47,28-200-2 31,6-29-1-31,-34-29 1 31,0-141 1-31,0 141-7 0,0-1 1 16,-34 30-3-16,34 0 1 0,0 0 0 15,0 0 0-15,-28 0-3 0,1 87-20 47,27-30-20-31,27 28-154-16,-27-85 134 0,0 0 26 0,0 0-44 0,0 0 5 16,28 0 11 15,6-57 20-31</inkml:trace>
  <inkml:trace contextRef="#ctx0" brushRef="#br0" timeOffset="61236.81">21301 5070 34 0,'0'0'29'0,"0"0"143"0,0 0 14 0,0 0-186 16,0 86 124 0,24-28-102-16,35-58-2 0,-32 0-14 15,-27 0-4-15,31 0-1 0,-3-30-15 47,30-27-265-47,-27 29 33 0,-31 28 228 0,0-57-21 16</inkml:trace>
  <inkml:trace contextRef="#ctx0" brushRef="#br0" timeOffset="61451.07">21470 4813 41 0,'0'0'146'0,"0"0"-8"0,0 0-120 0,0 0-2 0,0 0 0 0,0 0 0 0,0 0-1 0,0 0 13 47,0 28-4-47,-28 1 2 0,28 113 43 15,0 89-56-15,0-231-13 63,0 85 0-63,0 29-73 0,0 1-383 0,0-115 445 0,0 0-15 16</inkml:trace>
  <inkml:trace contextRef="#ctx0" brushRef="#br0" timeOffset="62235.42">21841 4813 43 0,'0'0'0'31,"0"0"45"-31,0 0 95 0,0 0-66 63,34 0 76-63,-10 0-113 0,34 28-14 0,-58-28-21 0,114 59-78 0,-114-59-9 0,0 0 49 0,0 0-131 15,0 0 101-15,0 0 43 0,-28 0-3 47,28 0-9-47</inkml:trace>
  <inkml:trace contextRef="#ctx0" brushRef="#br0" timeOffset="62535.24">21957 4870 28 0,'0'0'19'0,"0"0"10"0,0 0 72 0,-27-29-4 15,27 29-39-15,0 0 12 16,-31 0-47-16,31 0-12 0,0 0-1 0,0 0 40 31,0 0-29-31,0 0-7 0,0 29-1 0,0-29-3 0,0 0-6 0,0 30 3 0,0-30-3 16,0 26-2-16,0 5 2 0,0-31-2 0,0 55 1 16,0-55-3-16,0 58 3 0,0-58-1 0,0 57-2 0,0-28 0 15,-24 58 4-15,24-59-3 0,0 1 3 16,0-1 2-16,0 0-3 0,0 3 5 47,-34 54 25-47,34-85-31 0,0 0-2 0,0 0 1 0,0-30 3 15,34 30-3-15,-34 0-1 0,0 0 0 0,0 0 1 0,24-29 0 16,-24 29-1-16,0 0 0 0,31 0 0 0,-4-26 2 16,1 26-3-1,-1-31-1-15,4 31-29 47,-3 0-557-47,-28 0 579 0,0 0-16 16</inkml:trace>
  <inkml:trace contextRef="#ctx0" brushRef="#br0" timeOffset="63099.67">22243 5127 32 0,'0'0'73'0,"0"0"-46"0,0 0 1 0,-28 0 119 0,28 0-109 0,0 0-3 0,0 0-6 0,0 0-1 0,0 0-5 0,-27 0-11 0,27 0 5 0,0 0 0 0,0 0-8 0,0 0 0 0,0 0 10 15,0 0-6-15,-31 29 0 0,31-29-4 0,0 0-5 0,0 28 2 0,0 2 1 0,0-30-5 16,0 29 3-16,0-29 0 0,0 28-4 0,0-28 2 0,0 0-2 16,31 29 12-16,-31-1-10 0,0-28 0 15,0 0-1-15,27 0 6 0,-27 0-4 16,0 0 1-16,0 0-3 0,28-28 1 0,-1-29 8 16,-27 28-9-1,0-1 1-15,0 30-2 0,0 0 1 0,0-28-2 16,0 28 4-16,0-29-5 0,0 29 3 0,0 0-2 0,31 0 1 0,-31 0-1 15,0 0 0 1,0 0 0 31,0 0 2-47,55 144-155 0,-55-144 101 0,0 0-13 0,0 0-68 0,0-28-63 16,34-1 154-16,-34-29 1 15</inkml:trace>
  <inkml:trace contextRef="#ctx0" brushRef="#br0" timeOffset="63687.88">22442 4785 32 0,'0'0'12'0,"0"0"10"0,0 0 56 0,0 0 19 0,0 0-54 0,0 0-5 0,0 0 45 15,0 0-62-15,0 0 16 16,0 0 21-16,-28 0-35 0,28 0-15 0,0 0 8 0,0 28-3 16,0-28 3-16,0 0-13 0,0 0 11 15,0 0-9-15,0 0-2 0,0 28 5 0,0-28-6 0,0 0 0 16,28 0 0-16,3 29 0 15,-31-29-1-15,31 0 1 0,-31 0-3 0,24 0 2 16,-24 0-1-16,31 0 1 0,-31-29-1 0,0 29 0 16,27 0 0-16,-27-28-1 0,0 28 2 0,0 0 0 15,28 0-1-15,-28-28 0 0,0 28 3 16,0 0-3 31,0 0 0-32,0 85 2-15,0-29 1 0,0-25-2 0,0-31 0 16,0 26-1-16,0 3 0 0,0 1 1 0,0-30-1 0,0 28 0 16,0-28 1-16,0 57-1 0,0-57 1 15,0 29 0-15,0-29-2 0,0 28 1 0,0-28-1 0,0 30 1 16,0-30 0-16,0 29 0 0,0-1-2 0,0 1 3 16,31-1 1-16,-31-28-1 0,0 28-2 0,0-28 1 0,0 31-2 15,0-5 2-15,0 3 3 0,27 1-1 16,-27-4-2-16,0-26 0 0,0 116 5 15,0-116-4-15,0 0-1 0,0 28 0 0,0-28 2 16,0 29 2-16,0-1-1 0,0-28-2 16,0 0 2-16,0 0-1 15,-27-28 3-15,-32-29-1 47,-54 28-10-47,113 29 3 0,-31 0-5 16,31 0-1-16,0 0 3 0,-28 0-8 0,28 29-27 15,0-29 13-15,-24 28-46 16,24-28 56-16,0 0-53 0,-34 0-35 0,34 0 12 16,0 0 44-1,0 0-79 1,0 0 97-16</inkml:trace>
  <inkml:trace contextRef="#ctx0" brushRef="#br0" timeOffset="67868.24">16032 6187 33 0,'0'0'0'0,"0"0"20"0,0 0 15 0,0 0 32 0,0 0-29 0,0 0-3 0,0 0-5 0,0 0-3 0,0 0 19 0,0 0-34 0,0 0 30 0,0 0-25 0,0 0-2 0,0 0-8 0,0 0 11 0,0 0-9 0,0 0 1 0,0 58 41 47,0 56-1-47,0-114-46 0,0 28 0 16,0 3-2-16,0-31-3 0,0 28 2 0,0-28-1 0,27 29 0 15,-27-29 0-15,0 28-3 0,0-28 1 0,0 0-5 16,0 28-52 0,0-28 1-16,0 29 10 0,0-29 18 0,-27 0-87 0,27 0 67 15,0 0-1-15,0-29-47 0,0 1 82 0,0 28-17 0</inkml:trace>
  <inkml:trace contextRef="#ctx0" brushRef="#br0" timeOffset="68104.42">16032 6015 39 0,'0'0'8'0,"0"0"32"0,0 0-8 0,0 0 2 0,0 0-1 0,0 0 26 0,0 0-33 0,0-28 79 16,0 28-77-16,0 0-15 0,0 0 11 15,-31 0-11-15,31 0-3 0,0-28 1 0,0 28 25 16,0 0-30-16,0 0 2 0,0 0 4 15,0 0-9-15,0 0 1 32,0 28-24-32,0-28-48 15,0 0 41-15,0 0-193 0,31 28 118 16,-31-28 44-16,0 0 40 0,0 0-13 31</inkml:trace>
  <inkml:trace contextRef="#ctx0" brushRef="#br0" timeOffset="68686.07">16574 5987 35 0,'0'0'0'0,"0"0"77"32,-58-85 231-32,58 85-297 0,0 0 8 0,0-31 0 0,-24 31-1 15,24 0-5-15,-31 0 10 16,31 0-15-16,0 0-5 0,-31 0 0 0,31 0-1 15,0 31 0-15,0-5 3 0,0 5-1 16,-27 25 0-16,27-27-4 0,0 29 4 16,0 27-4-16,0-27 2 15,0-29-2-15,0-1 0 16,0 57 0-16,0-26 0 0,0-30-1 0,0-29-1 16,0 56-14-16,0-27 11 0,27-1-19 0,-27 1 4 15,0-29-15-15,0 0 20 0,0 0-76 16,-27 0 4-1,27-57 57-15,0 28 23 16,-25 1 10-16,25 0 7 0,0-1 9 0,-34 1 11 0,34 28-14 16,0-31 40-1,-27 3 5-15,27 0-29 0,-28 28 16 32,56 28 24-32,-28-28-69 0,0 0 1 15,0 0 1-15,27 0 0 0,7 0 0 0,-34 28-5 0,25-28 1 16,2 0 2-16,-27 0-4 15,62 0-1-15,-62 0-12 0,24 0-30 16,7 0 25-16,-31 0-28 0,0 0 18 0,27 0-3 16,-27 0-5-16,0 0-53 0,28 0-66 15,3 0 58-15,-31 0 67 0</inkml:trace>
  <inkml:trace contextRef="#ctx0" brushRef="#br0" timeOffset="69055.67">16749 6274 30 0,'0'0'4'0,"0"0"72"0,0 0-52 0,0 0 50 0,0 0 21 0,0 0-80 0,0 0 12 0,25 28 65 31,-25 1-25-31,0-29-55 0,0 28 7 47,-25 0 3-47,-5 3-6 0,-1-3-6 0,3-28-8 15,-30 29 10-15,30-1-9 0,28-28-3 0,-27 0 2 16,27 0 0-16,0 0 4 16,0 28 1-16,0-28-3 0,0 0 0 0,27 0 0 0,-27 0-1 15,0 0 2-15,28 29-3 0,-28-29 0 0,31 0 2 16,-31 0-4-16,55 0 6 16,6 0-1-16,-61 0-5 0,0 0 0 0,25 0 4 0,-25 0-1 15,30 0-2-15,-2 0 2 0,-1 0-2 16,4 0-1-16,-31 0 0 0,0 0-1 0,0 0 1 15,28 0-19-15,-28 0 12 16,0 0-18-16,0 0 8 0,0 0-26 0,0 0-11 0,0 0-58 16,0 0-169-16,0 0 217 15,0 28 19-15</inkml:trace>
  <inkml:trace contextRef="#ctx0" brushRef="#br0" timeOffset="72018.34">17890 6102 30 0,'-27'0'559'0,"27"0"-549"16,0 0-9-16,-28-29 5 0,-30 0-3 0,30 29-3 0,28 0 1 0,0 0 0 0,0 0-1 0,-31 0 6 15,31 0-7-15,0 0 0 47,0 58 2-31,0 114 1-16,0-115-2 0,-24-29-1 0,24 0 1 47,-31 173 3-32,0-28 3-15,31-173-6 47,258 56 36-16,-258-56-37-31,31 0-3 16,-31 0 4 31,0 0-17-32,55 0-428-15,-55-28 277 16,0 28 141-16</inkml:trace>
  <inkml:trace contextRef="#ctx0" brushRef="#br0" timeOffset="72472.14">18179 6158 33 0,'-31'0'253'0,"31"-27"-225"0,0 27-14 0,0 0 12 0,0 0-2 0,0 0-13 0,0-29 60 0,0 29-31 0,0 0-13 16,0 113 30-16,0-54-48 0,0-59-5 0,0 85 8 47,0 2-7-47,0 84-7 0,0-171-3 15,0 30 1-15,0 27-50 0,0-57 38 47,0 0 16 16,0 26-215-48,-28-52-103-15</inkml:trace>
  <inkml:trace contextRef="#ctx0" brushRef="#br0" timeOffset="73052.31">18034 6418 30 0,'0'0'48'0,"0"0"64"0,-27 0-38 0,27 0-35 0,0 28-6 0,0-28-18 0,0 0 0 0,0 0 25 0,0 29 42 62,86-1-84-62,-86-28-7 0,27 0-1 0,-27 0-35 0,28 0 28 16,-28 0-23-16,31-28-12 0,-31 28 22 0,0 0-39 0,31 0-7 16,-31 0 17-16,24 0 14 15,-24-29 43-15,34 29 1 0,-34 0-2 0,0 0 2 0,24 0-1 16,-24 0 2-16,31-28 0 31,-31 28 6-31,27 0 11 0,-27 0 9 0,0 0-8 0,0 0 25 16,0 0-21-16,0 0 25 0,0 0-24 0,0 0 16 0,0 0-6 0,0 0-19 15,0 0 22-15,0 0-15 47,0 170 63-31,0-141-72-1,0 27-10-15,0-25 10 0,0-31-9 0,0 0-2 0,0 0 6 16,28 0-6-16,-28 0 1 0,0-31-1 16,0 31 0-16,0 0-1 0,0-26 2 0,0-4 0 0,27 30-3 15,-27 0 3-15,0-29-2 0,0 29 1 0,0 0-1 0,0 0 1 16,31-28-3-16,-31 28 3 0,0 0-1 16,0 0 1-16,0 0-1 0,0 0-1 0,0 28 0 15,0 1 3-15,0-29 0 0,0 0-2 0,0 56 4 16,0-56-1-16,0 0 7 0,0 31 6 0,0-5-1 15,28-26-5-15,-28 0-6 16,0 0 0-16,0 0-1 0,0-26 0 0,27-31 5 16,-27 57-4-16,35-30 2 0,-35 1-4 0,24 1-1 15,-24-1 4-15,31 1 5 16,-4 28 1 15,28 28 7-31,-55-28-16 0,0 29 2 16,0-1-5-16,0 1 0 0,0 1-1 15,0-4-13-15,0-26 4 0,0 0-17 0,0 31 10 0,0-31-4 16,0 0-1-16,0 26-73 0,0-26 55 0,0 0-61 0,0 0 41 0,0 31-57 16,0-31 9-1</inkml:trace>
  <inkml:trace contextRef="#ctx0" brushRef="#br0" timeOffset="73337.82">18835 6446 35 0,'0'0'40'0,"0"0"63"0,0 0-32 0,0 0-36 0,0 0-5 0,0 29 23 0,0-29-42 0,31 56 48 0,-31 60-15 0,0-59-37 0,31 142 2 32,-31-27-28-32,0-113-15 15,0-31 4-15,0 0-80 16,-31-28 46-16,31 0-15 0,0 0 40 0,0 0-20 16,0-28 25-16,0 0 26 0,0-3-13 0</inkml:trace>
  <inkml:trace contextRef="#ctx0" brushRef="#br0" timeOffset="73570.45">18866 6617 34 0,'0'0'34'0,"0"0"31"0,0-57 63 0,31 28-101 16,-31 1 22-16,0 0-2 0,0-1 18 0,0 29-45 15,0 0-1-15,24-28 27 0,-24 28-20 0,31 0-2 16,-31 0 5-16,0 0-22 0,0 28-2 16,27 1 9-16,-27-29-11 0,0 28 3 0,0-28-5 15,0 28 0-15,0-28 0 0,0 29 1 0,0 28-2 16,0-27-4-16,0-4-11 0,0-26-11 0,-27 31-27 15,27-5 29-15,0 5-75 16,-31-31 6-16,31 0-19 0,0 28 53 0,0-28-36 0,0 0 68 47,0 0-3-47</inkml:trace>
  <inkml:trace contextRef="#ctx0" brushRef="#br0" timeOffset="73903.2">19237 6302 20 0,'0'0'112'0,"0"-28"-34"0,0 28-34 0,0 0-7 47,0 0 28-47,0-29 82 47,0 171-75-47,0-111-69 0,0 26 6 0,0-1-9 0,27 1 3 16,-27 28-16-1,0-54-26-15,0-31 5 0,0 26 12 16,0-26-72-16,0 0 52 0,0 0-6 0,0 0-61 15,0 0 8-15,0-26 49 0,0 26 43 0,0-31 5 16,-27 31-19-16</inkml:trace>
  <inkml:trace contextRef="#ctx0" brushRef="#br0" timeOffset="74106.78">19209 6187 51 0,'0'0'199'0,"0"0"-141"16,-31 0 84-16,7 28-112 15,24-28-21-15,0 30 8 0,-31-1 10 16,31-29-27 47,-31 28 20-48,-24 57-17-15,25-26-130 0,88-30-262 0,-58-1 376 0,27-28-14 0</inkml:trace>
  <inkml:trace contextRef="#ctx0" brushRef="#br0" timeOffset="74320.75">19123 6761 31 0,'0'0'0'0,"0"0"33"0,0 0 30 0,0 0 62 0,0 0-27 16,0 0-82-16,0 0 0 0,0 0 10 15,0 0 0-15,0 0-2 0,31-31-2 0,-31 31-12 16,24 0 15-16,-24 0-11 0,31 0-9 0,24-26 10 15,-24-5-13 1,-3 31-3-16,-1 0-9 0,-27 0 1 0,0 0-4 16,0 0-1-16,31 0-23 0,-31 0-15 0,31 0-17 0,-7 0-171 15,-24 0 201-15,0 0 1 0,0 0 9 16</inkml:trace>
  <inkml:trace contextRef="#ctx0" brushRef="#br0" timeOffset="74918.77">19580 5902 45 0,'0'0'229'0,"0"0"-179"0,0 0-10 0,0 26 6 15,0-26-34-15,0 0 10 0,0 87 14 16,0-87-29-16,0 29 3 0,28 0-1 0,-28 0-3 16,0 0-4-1,31-2 8 1,-4 2-10-16,35-1 16 0,-62-28-11 16,24 0-4-16,-24 0 3 0,31-28-4 0,-31 28 0 15,0 0 0-15,0 0 2 0,27-29-1 16,-27 29 0-16,0-27-1 0,0 27 0 15,0 0 3 32,-27 56 28-47,27-28-26 16,0 2 4-16,0-1-7 0,0-1 0 0,0 1 0 0,0-1 4 16,0 0-5-16,0 3 2 15,0-3-1-15,0 1 2 0,0-29-2 0,0 28-1 0,0-28-2 16,27 57 2 15,-27 0 0-31,28-27 2 0,-28-4-3 0,0 5 3 0,0-31-3 0,0 26 7 16,-28-26-2-1,28 0 0-15,-27 0-5 0,-4 0 4 16,7 0-2-16,24-26-1 0,-34 26-5 0,-21 0-6 16,24 0-8-1,31 0 12-15,0 0-10 0,-28 0-16 0,28 0 20 0,-27 0-13 16,27 0 11-16,0 0-22 0,0 0-11 0,0 26-4 0,0-26 22 15,0 31-123 17,0-3-43-17</inkml:trace>
  <inkml:trace contextRef="#ctx0" brushRef="#br0" timeOffset="76251.85">20412 6560 29 0,'0'0'3'0,"0"0"0"0,0 0 0 0,0 0 2 0,0 0 4 0,0 0 20 15,0 0-10-15,0 0 20 0,0 0 41 0,0 0-20 0,0 0-6 0,0 0-30 0,0 0-12 0,0 0 8 0,0 0 51 32,-31 0-60-32,31 28 10 0,0 1-18 0,0-29 0 0,0 56-2 15,0-56 0-15,0 0-1 16,0 31 1-16,0-31-1 0,0 0 3 0,0 0 0 16,31 0-2-16,-31 0 1 0,0 0 1 0,0 0-1 15,0-31 10-15,0 5-8 0,27 26-2 0,-27 0 1 16,0-30 3-16,0 30-4 0,0 0 2 0,0-29 0 0,0 29 3 15,0-28 3-15,0 28-2 0,0 0-4 0,0 0 1 16,0 0 9-16,28 28-9 0,-28-28-1 0,0 59 6 16,0-33-7-16,0 5 3 0,0-5-2 15,30 33-1-15,-30-31 0 0,0 1 0 0,0 28 1 16,0-57-4-16,-30 87 2 0,30-87-2 0,0 28-1 16,0-28 1-16,0 28-2 0,0-28-3 0,-28 0 0 0,28 0-2 0,0 29-19 0,-27-29-9 15,27 0-14-15,0 0 17 0,-31 0-3 16,31-29-135-16,0 1 55 0,0 0-18 15,0-1 101-15</inkml:trace>
  <inkml:trace contextRef="#ctx0" brushRef="#br0" timeOffset="76581.92">20755 6503 41 0,'0'0'57'0,"0"0"-13"0,0 0 4 0,0 0 33 16,-27 0-23-16,27 0-15 15,0 0-24-15,0 28 18 0,-31-28-6 0,31 0-18 0,0 29 6 0,-24-29-4 0,24 28-8 16,-35-28 4-16,35 29-7 0,0-29 2 0,-24 30 3 16,24 27-3-16,0-57-4 0,0 57 5 31,0-57-6-31,24 28 2 0,-24-28-1 0,0 0 3 0,35 0-2 0,-11 0 43 31,7-28-36-31,-31-3-2 0,0 5-2 16,27-90 5-16,-27 88-10 0,28-1 3 15,-28-27-5-15,0 27-1 0,0 1 0 16,0 28-7-16,0 0 4 0,-28 0-46 47,56 85-392-47,-28-28 328 0,0-57 85 16</inkml:trace>
  <inkml:trace contextRef="#ctx0" brushRef="#br0" timeOffset="76820.02">20930 5959 37 0,'0'0'0'0,"0"0"39"0,0 0-4 0,0-31 155 16,0 31-164-16,0 0 15 0,0 0-24 0,0 0 29 0,0 0-18 16,0 31-3-16,0-31-14 0,0 28 0 0,0 0 5 15,0 1-3-15,-34 29 6 16,34-2-14-16,0 1-2 0,0-27-2 0,0 27 0 0,0-28 0 15,0-1-2-15,0 31 0 0,0-31-1 0,0 1-2 16,0 56-24-16,0 28-94 16,0-82 84-16,0 26-56 0,0-29-67 0,0 0 122 0,0-28-4 15,0 29 38-15,0-29-22 16</inkml:trace>
  <inkml:trace contextRef="#ctx0" brushRef="#br0" timeOffset="76988.92">20755 6446 40 0,'0'0'42'0,"0"0"77"0,0-28-11 0,0 28-55 0,0 0-12 0,0 0-24 0,0 0 15 0,28 0-5 16,-28 0-5-16,0 0-1 0,27 0-12 0,-27 0-1 16,31 0 12-16,-31 0-17 0,0 0 3 0,27 0-5 0,-27 0-2 15,28 0 1-15,6 0 3 16,-10 0-6-16,7 0-9 0,-3 0-13 16,27 0-146-16,-55 0 125 0,31 0-119 15,-31 0 117-15,27 0-20 0,-27 0 63 0,0 28-23 0</inkml:trace>
  <inkml:trace contextRef="#ctx0" brushRef="#br0" timeOffset="77320.21">21270 6475 53 0,'0'0'201'0,"0"0"-157"0,-31 28 17 0,31-28 2 15,0 0-46 16,0 0 25-15,-85 57 43-16,85-57-79 0,-28 87 12 0,28-87-14 0,0 26-3 16,0-26-1-16,28 0-1 0,-28 31 3 15,58-31 5-15,-58 0 2 16,27 0 5-16,-27-31-7 0,0 5-2 16,31-4-2-16,-31 30-1 0,0 0-2 0,0-29 3 0,31 1 1 15,-31-1-4-15,0 1-1 16,0 0 1-16,0-1-7 0,0 29-4 15,0-28-20-15,0 28 4 0,0 0 12 0,0 0-4 0,0 0 0 16,0 0-2-16,-31 0-125 0,0 0 63 0,31 0-19 16,0 0 53-16,0 0 8 0,0 0 14 0,0 28 6 0,0-28 15 15,0 0-18-15</inkml:trace>
  <inkml:trace contextRef="#ctx0" brushRef="#br0" timeOffset="86452.54">21985 6387 26 0,'0'0'4'0,"0"0"0"0,-28-28-2 0,28 28 0 0,0 0-2 0,0 0 1 0,0-28-1 0,0 28 1 0,0 0 2 0,0 0 0 0,0 0 6 0,0 0-4 0,0 0 7 0,0 0-4 0,0-29 40 0,0 29-39 0,0 0 34 32,0 0-22-17,-27-28-3-15,27 28-16 0,0 0 4 0,0-29 4 0,0 29-3 16,0-30 5-16,0 30-4 0,0-28 38 15,0 28-2-15,0 0-23 16,0-29-11-16,0 29 0 0,0 0-2 0,0 0 0 16,0 0 17-16,0 0-12 0,0 0 0 0,0 0-7 15,0 0 10 1,0 0 0-16,0 0-7 0,0 0-5 0,0 0 1 0,0 0 5 0,0 0-5 0,0 0 2 16,0 0 1-16,0 0-1 0,0 0 5 15,0 0 0 32,0 87 15-47,-31 27-16 0,31-114-9 0,0 116 1 31,0-60 3-31,0-27-4 0,0-1 1 0,0 1 4 16,0-29-3-16,31 0-3 0,-31 0 0 0,0 30-1 16,0-30 3-16,0 0-1 0,27 0 1 0,1 0 2 15,-28 0-2-15,0 0-3 0,27 26 5 0,32-26-1 31,-59 31-3-31,0-31-1 0,27 0 2 0,-27 0 0 0,0 0-3 16,0 0 1-16,35 0-6 16,-35 26-1-16,0-26-9 0,0 0-14 0,0 0-13 0,0 0-18 15,0 0 22-15,0 0-61 0,0 0 36 0,0 0-82 16,0 0 21-16,-35-26 87 0</inkml:trace>
  <inkml:trace contextRef="#ctx0" brushRef="#br0" timeOffset="86925.31">22243 6215 32 0,'0'0'0'0,"0"0"40"0,0 0-2 0,0 0 1 0,0 0-21 0,0 0 17 0,0 0-19 0,0 0-2 0,0 0 36 0,0 0-12 0,0 0-18 0,0 0-11 0,0 0 0 0,0 0 6 0,0 0 12 31,0 30 16-31,0 84 0 16,0-55-27-16,0-31-15 0,0 1 2 0,0-1-1 0,27 0 2 15,-27 1-4-15,0 28 3 16,0-1-2-16,0-25-3 0,31 26 2 15,-31-57-1-15,0 0-7 0,0 28-9 0,0-28-10 16,0 0-41-16,0-28-38 0,-31 28 59 16,31-31-3-16,0 5-42 0,0-5 41 0,0 31 42 15,0-26-29-15</inkml:trace>
  <inkml:trace contextRef="#ctx0" brushRef="#br0" timeOffset="87512.35">22270 6215 25 0,'0'0'12'0,"0"0"-10"16,0 0 5-16,0 0 50 0,0 0-11 0,0 0-23 15,0 0 22-15,0 0-6 0,0 0-23 0,0 0 1 0,0 0 47 47,0 0-9-47,31 0-15 0,-31 0-34 0,0 0 16 0,0 0-12 16,0 0 1-16,27 30 5 15,-27-30-5-15,0 0-6 16,0 0-3-16,28 29 0 0,-28-29-1 0,0 0 2 0,0 0-1 16,0 0-2-16,0 28 2 0,0-28-1 0,0 0-1 15,0 0 0-15,34 29 5 0,-34-29-5 0,0 0-1 16,0 28 1-16,0-28 2 0,0 0-1 16,-34 28 3-1,34-28-2-15,-28 31 1 0,28-31-2 0,0 0 0 16,-27 0 2-16,27 0-3 0,0 0 2 0,0 0 0 0,0 0 1 15,0 28 0-15,0-28 1 16,0 0-6-16,0 29 6 0,0-29-3 0,27 0 7 16,1 28-4-16,-28-28-2 0,0 28 1 0,0-28-2 0,58 57 5 15,-58-57-5-15,0 0 0 16,0 29 2-16,0-29 0 0,0 0-1 0,0 30 0 16,0-30 1 30,-58 57 4-46,30-57-6 0,28 26-3 0,0-26 2 0,-27 0 0 0,27 0-1 16,0 0 2-16,0 0 0 0,-31 0-4 0,31 31 1 16,0-31-3-16,0 0 0 0,0 0-1 0,0 28-3 15,0-28 0-15,0 0 4 0,0 0 0 0,0 0-1 0,0 28-39 16,0-28 19-16,0 0 12 16,-27 0-24-16,27 0 12 0,0 0-5 0,0 29-53 0,0-29-23 15,-28 0-31-15,28 0 118 0,0 0-22 47</inkml:trace>
  <inkml:trace contextRef="#ctx0" brushRef="#br0" timeOffset="88087.37">22586 6331 29 0,'0'0'0'0,"0"0"16"0,0 0 7 0,0 0 10 0,0 0 17 0,0-29-21 0,0 29-15 0,0 0 13 0,0 0-14 0,0 0 11 0,0 0-12 0,0 0 25 0,0 0 23 31,0 29 85-31,0-1-141 0,0-28-1 0,0 28 4 16,0 3 0-16,0-3-2 0,-27 114 16 31,27-113-6-31,0 1-12 0,0-4 5 0,0-26-2 16,-31 31-2-16,31-31 2 0,0 26-3 0,0-26 0 0,0 0-1 15,0 31 0-15,0-31-1 0,0 0 0 31,31 0 7-31,-4 0-8 0,1 0 2 16,3 0 0-16,23 0-7 16,-54 28-19-16,0-28 13 0,31 0-2 0,-31 0-169 15,31 0 134-15,-31 28-7 16,0-28-7-16,0 0-1 0,0 0-57 0,0 0 109 0,0 0-20 16</inkml:trace>
  <inkml:trace contextRef="#ctx0" brushRef="#br0" timeOffset="88353.32">22844 6730 31 0,'0'0'111'0,"0"0"-37"0,0 0 2 0,0 0-57 0,0 0-4 0,0 0 1 0,0 0-2 16,0 0 11-16,0 0-4 0,0 0-12 0,0 0 12 0,0 0-2 15,27 0 39-15,4 0-45 16,-31 0-13-16,28 0 1 16,-28 0 0-16,0 0 0 0,27 0 0 15,-27 0-3-15,31 0-35 0,-31 0-1 16,31 0 11-16,-31 0-42 0,0 0-24 16,0 0 35-16,0 0-49 0,0 0 53 0,0 0 13 15</inkml:trace>
  <inkml:trace contextRef="#ctx0" brushRef="#br0" timeOffset="88757.64">23273 6331 31 0,'0'0'88'0,"0"0"7"0,0 0-75 0,0 0 29 15,0 0-34-15,0 0-1 0,0 0-2 0,0 0 1 0,0 0-4 0,0 0 22 16,0 0-10-16,0 28 8 0,0-28-19 0,0 0 9 16,0 0-10-16,0 0-2 15,0 28 41-15,0 3-36 0,0-31-5 0,0 28 19 16,0 29-12 15,0-29-7-31,0 29-7 0,0-57 1 0,0 29 2 0,0 1-2 0,0 27-3 16,0-31 3-16,0 5 1 15,0-31-3-15,0 28-1 0,0-28 0 0,0 28-2 0,0-28-2 0,0 29-6 16,0-1-55 0,0 31-171 30,0-59-22-46</inkml:trace>
  <inkml:trace contextRef="#ctx0" brushRef="#br0" timeOffset="89023.66">23160 6302 40 0,'0'0'0'0,"0"0"52"15,0 0 77-15,0 0-16 0,0-28-45 16,0 28-7-16,0 0-43 0,0 0-10 16,0 0 6-16,0 0-1 0,0 0 0 15,0 0 9-15,0 0-8 16,-28 28-9-16,-3 29-1 62,-27 30-131-62,58-58 66 0,0-29-64 0,0 28-23 0,0-28 111 0,0 28 13 0,0 1-28 16</inkml:trace>
  <inkml:trace contextRef="#ctx0" brushRef="#br0" timeOffset="89353.83">23019 6874 28 0,'0'0'6'0,"0"29"3"0,0-29 0 16,0 0 43-16,0 0 21 16,0 0-2-16,0 0-50 0,0 30 17 0,0-30-21 0,0 0-1 0,0 0-1 15,0 0 18-15,0 0 0 0,24 0-4 0,-24 28-18 16,0-28 38-16,0 29-29 16,0-29-7-16,0 0-8 0,34 0-1 0,-34 0 5 0,0 0-3 0,0 0 3 15,24 28-2-15,-24-28-4 0,0 0 7 16,31 0 0-16,-3 0-8 0,-28 0 4 15,27 0-3-15,-27 0 0 32,59 0 0-17,-4-28 2-15,34-1-29 0,-89 29-25 16,27-28 16-16,-27 28-38 0,0 0 41 0,28 0-6 0,-28 0-272 16,0 0 280-16,0 0 7 0,0 0-7 0</inkml:trace>
  <inkml:trace contextRef="#ctx0" brushRef="#br0" timeOffset="114696.15">13053 4699 38 0,'0'0'301'0,"0"0"-261"0,0 0-5 0,0 0-16 0,0 0-2 0,0 0-17 16,0 0 24-16,-58 55 79 0,58-24-98 15,0 25 4-15,-28-27-2 0,28 1 4 0,0-30-8 0,0 26 4 16,0 5 2 15,28 24 20-31,30-55-28 16,-58 0 0-16,0 0-2 0,58-29 1 15,-27 29-20 32,-31 0 11-47,24-26-49 16,7 26-441-16,-31 0 474 0,0 0-22 0</inkml:trace>
  <inkml:trace contextRef="#ctx0" brushRef="#br0" timeOffset="115671.36">13369 4699 35 0,'0'0'328'0,"0"0"-318"0,0 0 7 0,0 0-8 0,0 0 8 0,0 0 7 0,0 0-24 15,0 0 51 1,31 55 42-16,-7 32-72 0,-24-58-16 16,0-29-3-16,0 30-1 0,0-30 0 0,0 26 0 0,0 5-2 0,0-5 2 15,0-26-1-15,0 29-1 0,0 29-29 47,0-29 2-47,-24-29-475 0,24-29 450 16</inkml:trace>
  <inkml:trace contextRef="#ctx0" brushRef="#br0" timeOffset="116182.82">13400 4813 32 0,'0'0'4'0,"0"0"-1"47,0 0 74-32,0 0 86-15,0 0-163 63,-31-28 235-63,62-3-187 0,-31 31-46 0,0-26 0 0,24-3 10 0,10 29-12 0,-34-30 1 0,0 30 0 15,0 0-3 1,0 0 3-16,24 30 1 31,-24 25 1-31,-24-24-4 0,24-3 1 16,0-28 1-16,0 0 1 0,0 0-3 0,-34 28 4 0,34-28 0 47,0 0-2-47,0 0 2 15,58 0 11-15,-58 0-8 0,31 0-2 0,-3 29 6 16,-1 1-2-16,-27-30-6 0,0 0-2 63,0 57 11-63,-27 28 8 0,-32-85-24 31,-54 0-9-31,113 0 2 0,0 0 4 0,0 0-1 15,0 0-13-15,0 0 9 0,0 0-17 0,0 0 14 0,0 0-19 0,0 0 18 32,0 28-115-17,0 1-56-15,0-1 44 0,0-28 120 0</inkml:trace>
  <inkml:trace contextRef="#ctx0" brushRef="#br0" timeOffset="116805.15">13654 4841 32 0,'0'0'36'0,"0"0"-17"0,0 0 26 0,0 0 28 0,0 0-50 0,0 0 23 0,0 0-25 0,0 0-2 0,0 0 31 0,0 0 27 15,0 29-20-15,0-29-32 0,0 30 1 0,0-4-4 16,0-26-6-16,-27 0-3 0,27 31 11 16,0-31-15-16,0 0-6 0,0 0 6 0,0 26 2 15,27-26-3-15,-27 0-6 16,0 0 5-16,28 0-1 0,6 0 1 16,-10 29-4-16,-24-29-2 15,31 0 0-15,-31 0-2 0,28 0 1 0,-1 30-14 16,1-30-3-16,-28 0-25 15,0 0-2-15,0 28-19 0,0-28-25 0,0 0-110 16,0 0 127-16,0 0-47 0,0 0 83 31</inkml:trace>
  <inkml:trace contextRef="#ctx0" brushRef="#br0" timeOffset="117154.81">14087 5214 28 0,'0'0'6'0,"-31"0"78"0,31 0-56 0,0-30 28 15,0 30-4-15,0 0 54 0,0 0-86 16,0 0 13-16,0 0-15 0,0 0-3 0,0 0 16 0,0 0-17 0,0 0-1 16,0 0 22-16,0 0-24 0,0 0 0 0,0 0 19 31,31 0 14-31,-7 0-38 0,-24-28-3 0,0 28 1 16,31 0-1-16,-31 0 0 0,0 0-4 0,28 0-3 15,-28 0-1-15,0 0-23 16,0 0-5-16,0 0 10 0,0 0-40 0,0 0-23 0,0 0-35 15,0 0-21-15,0 0 85 16,0 0-34-16</inkml:trace>
  <inkml:trace contextRef="#ctx0" brushRef="#br0" timeOffset="117783.54">14661 4983 29 0,'0'0'28'0,"0"-26"34"0,0-5 240 0,0 31-273 0,0 0-15 0,0 0 11 0,0 0-13 0,-35 0 12 0,35 0-4 0,0 0-10 0,0 0-1 0,0 0 7 0,-24 0 6 0,24 31-7 0,-31-5 3 0,31-26-14 0,0 29 7 0,-30 1-7 0,30-2 0 0,0 29 8 0,-28-28-8 0,28-1-1 0,0-28-1 0,0 30 0 0,-27-1 6 0,27-1-5 0,0 1 0 0,0-29-3 0,0 28 1 16,0 0-1-16,27 3 2 0,-27-31-2 16,0 26 0-16,0-26 1 0,28 0-1 0,2 29 2 31,25-58-1-31,-20 29 0 0,-35-26-1 0,24-5 1 15,7-25-2-15,-31 56 0 0,0-29 1 0,27-28 2 16,-27 27-2-16,28-27-4 16,-28 0 6-16,0 29-3 0,0-2 0 0,0 30-1 0,0-29 2 15,0 29 0-15,0 0-1 0,0-26 1 0,0 26-1 16,0 0-2-16,0 0 0 0,0 0-8 0,0 0-5 16,-28 55-34 30,1 89-239-46,27-116 84 0,0 2 164 0,0-30 0 0,0 29 33 16,27-29 2-16,-27 0-17 16</inkml:trace>
  <inkml:trace contextRef="#ctx0" brushRef="#br0" timeOffset="118145.43">15028 5042 28 0,'28'-30'358'0,"-28"30"-296"16,0 0-48-16,31 0 50 0,-31 0-45 0,0 0 2 15,0 0-23-15,0 0-26 0,0 0 10 0,0 0-27 0,0 0 17 0,0 0-48 16,0 0-182-1,0 0 195-15,0 30 15 16</inkml:trace>
  <inkml:trace contextRef="#ctx0" brushRef="#br0" timeOffset="118322.28">15087 5300 67 0,'0'0'43'0,"0"0"13"0,0 0 102 0,0 28-52 0,0-28-51 16,0 0 6-16,0 28-35 0,0-28-14 0,0 0 22 15,0 0-25 1,0 0-6-16,0 31-3 0,0-31-6 0,0 0-11 15,0 0-24-15,0 0 11 0,0 0-110 16,0 0-9 15,0 0 70-31,0 0-89 16</inkml:trace>
  <inkml:trace contextRef="#ctx0" brushRef="#br0" timeOffset="130273.82">16121 7306 36 0,'0'0'9'0,"0"0"21"0,0 0 19 0,0 0 30 0,0 0-65 0,0 0 22 0,0 0-15 0,0 0-10 0,0 0 9 0,0 0-10 0,0 0 18 0,0 0-7 0,0 0-10 0,0 0 0 0,0 0 9 16,0 0 21-16,0 0-34 0,0 0 0 0,0 0 8 0,0 0-8 16,0 0-1-16,0 0 4 0,0 0-6 0,0 0 7 0,24 0-4 15,-24 0-4-15,0 0 7 16,0 0-5-16,31 0 4 0,-4 0-1 47,87 0 2-47,-114 0-9 0,0-30 0 0,27 30-2 15,-27 0 2-15,34 0 1 0,-34 0-2 0,0 0 0 16,25 0 0-16,-25 0 0 16,0 0-3-16,0 0-9 0,0 0-15 0,0 0 0 15,-25 0-336 16,-9 30 225-31</inkml:trace>
  <inkml:trace contextRef="#ctx0" brushRef="#br0" timeOffset="130805.78">16059 7276 35 0,'0'0'4'0,"0"0"0"0,0 0-1 0,0 0 15 0,0 0 2 0,0 0 0 0,0 0-9 0,0 0 63 0,0 0-60 0,27 0 57 0,-27 0-59 0,0 0-1 0,0 0 13 0,0 0 11 0,0 0-23 0,0 0 0 15,35 30 43-15,-35-4-41 16,0-26-1-16,0 29-5 0,0-29-5 0,0 0 2 0,24 28 3 16,-24-28-4-16,0 29-1 0,0-29 1 0,0 30 5 0,0 27-1 15,0 0 2-15,-24 30-2 16,24-31-7-16,0 32 1 15,-35-60-1-15,35 30-1 0,0-32 1 0,-27 61 7 16,27-58-9-16,0 28 5 16,0-57-4-16,0 28 3 0,0-28 0 15,0 0-1-15,0 0 1 0,0 30-1 0,0-30 4 0,0 0-3 0,0 0 4 16,0 0-1 0,0 0-3-16,27 0-2 0,-27 0 5 0,0 0-2 0,35 0-1 15,-11 0-3-15,34-30 10 31,-30 30-10-15,30-28-36-16,-30 28 22 0,-28-29-145 16,0 29 114-16,0 0-69 0,0 0-8 0,0 0 78 15,0-28 17-15,0 28 14 0,0 0-23 0</inkml:trace>
  <inkml:trace contextRef="#ctx0" brushRef="#br0" timeOffset="131426.4">16688 7361 43 0,'0'0'82'0,"0"0"44"0,0 0-109 0,0 0 41 15,0 28-25-15,0-28-24 0,0 0-2 0,0 0 13 0,0 0-3 0,0 0 3 0,0 29-12 0,0-29-4 0,0 0-2 0,0 30 2 0,-28 27 19 16,28-57-19-16,0 28 0 0,0 1-3 0,0-1 6 16,0 59 3-16,0-87-6 15,0 57 9 1,0-28-2-16,0 1-9 0,0-30 1 15,28 28 9 17,3-28 0-32,-31 0-6 0,30 0-2 0,-30 0 2 15,0 27-3-15,0-27 5 0,0 0-4 0,0 31 13 16,0-31-15-16,0 26 2 16,0-26-2-16,-30 0 0 0,30 31 2 0,0-31-4 15,-31 0 1-15,31 0 2 0,-28 28-4 31,-58-56-41-31,86 28 16 0,0-31-6 0,0 31 13 0,0-26-18 16,0-5-91 0,0 31-56-16,28-27 106 0,3 27 34 15,-31 0 13-15</inkml:trace>
  <inkml:trace contextRef="#ctx0" brushRef="#br0" timeOffset="132312.82">17031 7389 42 0,'0'0'21'0,"0"0"44"0,0 0 89 0,0 0-94 15,0 0-27-15,0 0-3 0,0 0-15 0,0 0 6 0,0 0-10 0,0 0-4 0,0 0 1 0,0 0 6 0,0 0-1 0,0 0-3 0,35 0 6 0,-35 0-14 0,0 0 1 0,24 0 1 0,-24 0-2 0,31 0 1 0,-31 0-2 0,27 0 0 16,-27 0-2-1,27 0 6-15,1 0-6 0,3 0 2 0,-4 0 1 0,-27-28-1 16,28 28 0-16,-28 0-2 0,0 0 1 0,34 0 5 16,-10 0-2-16,-24 0-2 15,0 0 1-15,0 28 0 0,0 1 0 32,-24 58 17-32,24-30-9 0,0-29-9 15,0 31 4-15,0-59-3 0,-34 28-2 0,34 0 1 0,0 1 0 16,0 0 1-16,0 1-1 0,0-2-1 0,0-1 1 15,0 30 6-15,0-57-7 0,0 59 1 16,0-31-1 0,0 86 5-1,0-27 3-15,0-87-8 16,0 28 4-16,0 1 0 0,0-29-3 0,0 0 2 16,0 28-2-16,0-28-1 0,-55-28-4 15,24 28-9-15,3-29 8 0,28 29-3 16,-27-28-13-16,0 0-15 15,-4 28 27-15,31 0-1 0,0 0-14 0,0-29-5 16,0 29-24-16,0 0 33 0,0 0-2 0,0 0-108 16,0 0 87-16,0 0-2 0,0 29-33 15,0-29 30-15,31 0 44 0,-31 0-29 16</inkml:trace>
  <inkml:trace contextRef="#ctx0" brushRef="#br0" timeOffset="132675.32">17749 7677 33 0,'0'0'9'0,"0"0"54"0,0 0 29 0,0 0-2 0,0 0-72 0,0 0-2 0,0 0 12 0,0 0-3 0,0 0 6 15,0 0-18-15,0 0-6 16,0 0-2-16,0 28-41 0,0-28-18 0,0 0-32 0,0 29-20 0,-31-29 27 0,31 0 57 16,0 29 6-16,0-29-15 0</inkml:trace>
  <inkml:trace contextRef="#ctx0" brushRef="#br0" timeOffset="132823.53">17605 7905 37 0,'0'0'71'0,"0"0"-34"16,-24 0 81-16,24 0-70 15,0 31 8-15,0-31-42 0,0 28 22 0,0-28-31 16,0 0-3-16,0 28-1 0,0-28 1 0,0 0 0 0,24 57-68 31,3-57-122-31,-27 0 63 16,31 0 102-16,-31 0-4 0</inkml:trace>
  <inkml:trace contextRef="#ctx0" brushRef="#br0" timeOffset="133141.82">18007 7793 57 0,'0'0'32'0,"0"0"57"0,0 0 37 16,0 0-107-16,0 0-2 0,0 0 15 0,0 0-18 0,0 0 0 15,0 0 30-15,0 28-35 0,0-28-1 0,0 0 6 16,0 0-2-16,0 0-3 0,27 0 10 16,-27 0-15-16,0 27-1 0,0-27 5 0,28 0-3 0,3 0 0 15,-4 0-3-15,-27 0-2 16,28 0 3-16,3 0-2 0,0-27 0 16,-31 27-2-16,24 0-1 0,-24 0-2 0,0 0-1 0,34 0-2 0,-34 0-12 0,24-28-6 15,-24 28-9-15,31 0 14 0,-31 0-1 0,0 0-3 16,27 0-63-16,-27-30-79 15,0 30 101-15,0 0 37 0,0 0 22 0,0 0 2 0,0 0-5 0,0 0-11 16</inkml:trace>
  <inkml:trace contextRef="#ctx0" brushRef="#br0" timeOffset="133325.21">18120 7936 31 0,'-113'113'438'0,"113"-84"-416"0,27-1 9 0,1-28-16 0,-28 0-9 0,31 30-1 0,-4-30 1 0,1 0-5 16,3 0-1-16,-31-30 0 0,31 30 0 0,27 0-49 15,-34-28-13-15,7 28-34 0,-31 0-46 16,0-29 72-16,27 29 14 0,-27 0 22 0,28 0-12 0</inkml:trace>
  <inkml:trace contextRef="#ctx0" brushRef="#br0" timeOffset="133856.96">18866 7533 37 0,'0'0'29'0,"0"0"-1"0,0 0 4 0,0 0 30 0,0 0-16 0,31 0 104 0,-31-28-70 0,24 28-38 0,7 0-28 0,-31 0-7 0,27 0 2 16,-27 0-6-16,58 0 1 15,28 0 1-15,-55 0-7 0,-31 0-1 0,24 0-3 0,-24 0 0 16,31 0-19-16,-3 0 7 0,-28 0-25 0,0 0 17 16,27 0-80-16,-27 0-48 15,0 0 66-15,0 28 53 0,0-28-1 0</inkml:trace>
  <inkml:trace contextRef="#ctx0" brushRef="#br0" timeOffset="134190.4">18921 7562 41 0,'0'0'15'0,"0"0"34"0,0 0 7 0,0 0-30 0,0 0 20 0,-24 0-24 0,24 0 18 16,0 0-23-16,0 0-1 0,0 0 20 0,0 0-16 15,0 0 15-15,0 0 13 16,0 0-39-16,0 0 1 0,24 0 26 47,7 28-14-47,-4 261 10 0,-27-232-31 0,-27-1 0 0,27 1 0 15,-31-28 4-15,31-1-1 0,0 2 1 0,-24-1 4 0,24 56 2 47,-31-26 18-47,31-59-27 0,0 0 7 31,86-31-1-31,-31 31-12 16,3 0 0-16,-58 0-1 0,27 0-2 0,4-28-35 16,0 28 10-16,-7 0-12 0,-24 0-18 0,0 0 25 15,31 0-58-15,-31 0-33 0,28-29-39 16,-28 29 133-16</inkml:trace>
  <inkml:trace contextRef="#ctx0" brushRef="#br0" timeOffset="134627.94">19494 7533 39 0,'0'0'285'0,"0"0"-248"0,0 0-21 0,0 0-2 0,0 0 11 0,0 0-13 0,0 29 22 0,0-1-23 0,0 2 2 0,0-1 3 0,-24-1-12 0,24 0-1 0,0-28-2 0,0 29 2 0,0 0 0 0,0 56-2 0,0-85 1 0,0 31 1 0,0-5-4 0,0-26 2 0,0 31-1 0,0-3-2 0,0-28 2 0,0 0-1 0,0 28 2 16,0-28 0-16,0 0 4 0,0 29 4 15,24-29 5-15,7-29 4 0,-31 29-11 0,55 0 15 16,-55 0-17-16,28-28 10 15,-28 28-8-15,0 0-4 0,31 0 11 16,-4 0-9-16,-27 0-3 0,0 0 0 16,0 28-2-16,0-28 1 0,0 0-1 0,-27 0 3 0,27 29-2 31,-114-29-113-31,83-57 25 31,7-2-106-31,24 33 79 31,55-32-34-31</inkml:trace>
  <inkml:trace contextRef="#ctx0" brushRef="#br0" timeOffset="135206.2">19924 7332 48 0,'0'0'114'0,"0"0"-74"0,0 0 18 0,0 0-34 0,0 0 18 16,0 29-4-16,0-29-23 0,0 28 47 16,0 1-25 30,27 86 44-46,32-86-62 0,-59-29-15 0,27 0 3 16,4 0-6-16,-31 0-3 0,31 0 4 0,-31 0 0 16,24 0-6-16,-24 0 3 0,31-29 0 15,-31 29 1-15,27 0 3 0,-27 0-4 0,0 0 0 0,0 0 3 16,28-28 2-16,-28 28-5 0,0 0 19 16,0 0-18-1,0 28 2-15,0-28 1 0,0 29-1 0,0-29-2 0,0 28 0 16,0-28-1-16,0 30 4 0,0 27-3 0,0-57 0 31,0 57 4-31,0 2-3 0,0 27 4 16,0-86-3-16,0 26-2 0,0 5 0 0,0-31 0 15,0 28 0-15,0 0-3 0,0 1 4 0,0-1-2 16,0-28 1-16,0 29 4 0,0-1-2 0,0-28-2 0,0 0-1 16,0 0 0-16,0 30 2 0,0-1 0 0,0-1 1 15,0-28-3-15,0 0 5 63,-141-57 2-63,83-1-15 0,34 58-6 0,-11 0 9 0,8-29-66 0,-1 29 50 15,28 29-31-15,0-1-23 0,0-28 27 0,-31 30-65 0,31-1-68 16,0-1 168-16,31 0-19 0</inkml:trace>
  <inkml:trace contextRef="#ctx0" brushRef="#br0" timeOffset="136039.54">20697 8021 27 0,'0'0'60'0,"0"0"20"0,0 0-37 0,0 0 12 15,0 0-39-15,0 0 18 0,0-29-1 0,0 29 0 0,0 0 37 0,0 0-59 0,0 0 10 0,31 0-14 0,-31-28 7 0,0 28-8 0,0 0 2 0,0 0-1 0,27 0 7 0,-27-28-8 0,0 28 10 0,28-31 11 32,-1-26-9-1,31-86 15-31,-30 0-36 0,-28 114 5 0,0 29-1 0,0-57 2 0,0 57-2 0,0-28-1 0,0 28 0 15,34-30 1-15,-34 30 1 0,0 0-1 0,0 0 0 0,0 0 0 16,0-29 0-16,0 29 1 31,24 0 3-31,35 231 24 16,-59-202-27-16,27 85-3 16,-27-84 0-16,0 25 2 46,28 146-21-30,-28-85-185-16,0-88 130 0,0-28 30 16,0 0-171-16,-28-28 131 31,28 28 85 31,-27-87-41-30</inkml:trace>
  <inkml:trace contextRef="#ctx0" brushRef="#br0" timeOffset="136173.29">20841 7793 28 0,'89'28'542'0,"-34"-28"-532"15,-27 0-3-15,-1 0-5 0,1 0-2 0,-28 0 0 16,0 0 0 46,58 0-102-30,-30-28-348-32,-28 28 413 0</inkml:trace>
  <inkml:trace contextRef="#ctx0" brushRef="#br0" timeOffset="136389.79">21270 7505 29 0,'-31'343'531'0,"31"-343"-530"0,0 88-31 47,0-60 17-47,0 57-315 15,0-56 138-15</inkml:trace>
  <inkml:trace contextRef="#ctx0" brushRef="#br0" timeOffset="136691.41">21239 7590 34 0,'0'-28'143'0,"0"28"-108"0,0-57 110 46,0 57-129-46,0-57 75 0,86 85 19 0,-86-28-110 63,31 0 20-63,55 287 24 0,-86-229-45 0,-31 0-1 0,31-32 0 0,-27 5-3 16,27-3-20-16,0-28 25 62,-28 28-37-62,-58 29-155 0,28-114-157 47,58 57 324-47</inkml:trace>
  <inkml:trace contextRef="#ctx0" brushRef="#br0" timeOffset="136985.51">21614 7505 32 0,'0'229'491'0,"0"-200"-491"0,0 1 0 0,0 25 2 0,0 2-4 0,0 59-50 0,0-116 52 62,-31 115-332-46,31-86 193-16</inkml:trace>
  <inkml:trace contextRef="#ctx0" brushRef="#br0" timeOffset="137174.01">21614 7620 40 0,'0'0'167'0,"0"-30"-86"0,0-27 69 0,0 57-113 47,55-57 57-15,3 143-19-32,32 115-58 0,-90-171-16 0,0-30 0 0,0 55-1 0,0-55 0 15,0 31-1-15,-31-5-3 0,31 5 2 0,-31-3-14 0,3 0-2 16,28-28 4-16,-27 29 0 0,27-29-3 0,-59 57-124 15,32-57 54-15,-4 0-19 0,31 0-4 16,-24 0 66-16,24 0-15 0,-31 0 29 16</inkml:trace>
  <inkml:trace contextRef="#ctx0" brushRef="#br0" timeOffset="137713.19">22133 7562 26 0,'0'0'3'0,"0"0"27"16,0 0-14-16,0 0 21 0,0 0 1 0,24-29 17 15,-24 29-19-15,0 0-18 0,0 0 31 0,0-28 2 16,0 28-40-16,0 0-1 0,0 0 18 16,0 0 3-16,0 0-7 0,0 0-6 15,0 0-8-15,0 0 8 0,0 0-11 0,-24 0 27 16,24 0-30-16,-35 28 0 16,35-28-3-16,0 29 4 0,-27-1-4 0,27-28-3 0,0 30 4 15,0-30 0-15,-28 29 1 0,28-1 1 0,-31 58 8 16,31-56-7-16,-27-2-3 0,27 30 2 15,0-32 0-15,0 33-3 0,-28-31 1 0,28 58 1 16,0-86-3-16,0 58 4 16,0-58 1-16,28 0-4 0,-28 0 5 0,0 0 6 15,0-30-9-15,0 30-3 0,27-28 3 0,-27-1-2 16,31-28 4-16,-31-30-1 16,0 61-4-16,0 26 0 0,0-31 0 0,0 4 5 15,0 27-6-15,0 0 1 0,0 0-1 0,0-28 2 31,-31 28 0-31,31 0-4 0,0 28-1 16,-27 56-1-16,27 3-46 16,0-87 37-16,0 29-22 15,0 28-104-15,0-57 108 0,0 0-41 0,27 28-13 0,-27-28 41 0,0 0-33 16,31 30 23-16,-3-30 47 0,-28 0 6 0,0 0-22 16</inkml:trace>
  <inkml:trace contextRef="#ctx0" brushRef="#br0" timeOffset="137997.96">22328 7763 31 0,'0'0'26'0,"0"0"-3"0,0 0 68 0,0 0-10 0,0 0-4 0,0 0-33 0,0 0 4 0,0 0-15 0,0 0-22 0,0 0 8 0,0 0-10 0,0 0 6 0,-27 58 13 0,27-58-25 0,0 27 3 0,0 4 1 16,-31-5-6-1,31-26 1-15,0 59 3 16,0-59 0-16,0 28 8 31,120-56 12-31,-96 28-27 0,4-28-14 16,3 28-10-16,0-31 13 0,-31 31-4 0,0 0-23 0,24-57-39 16,-24 57 13-16,31-27 29 0,-31-1-84 0,0-2 80 15,27 30 6-15,1-114-49 16,-28 85 82-16,0 29-1 0,0-30-18 15</inkml:trace>
  <inkml:trace contextRef="#ctx0" brushRef="#br0" timeOffset="138190.68">22559 7476 21 0,'0'0'0'0,"0"0"7"16,0-58 214 0,0 58-153-16,0 0-42 0,-31 0 38 0,31 0-47 0,0 0 10 15,0 0-5-15,0 0-3 0,0 30-5 0,-24-2-6 16,24 86 21 0,0-84-25-16,-31-1 0 0,31-1-3 0,0 0 0 0,0 1 5 0,0 0-4 0,-31 87-3 15,31-59 1-15,-28 85 2 16,28-84-3-16,0-1-7 0,0-57 4 15,0 85-30-15,-24-85 6 0,24 31 11 16,0-31-26-16,0 0 16 0,0 28-42 0,0 0-185 47,24-28 177-47</inkml:trace>
  <inkml:trace contextRef="#ctx0" brushRef="#br0" timeOffset="139559.82">23301 7505 31 0,'0'0'15'0,"0"0"81"0,0 0-21 0,0 0-37 0,0 0 87 0,-28 0-105 0,28 28-12 0,0-28 0 0,0 0 7 0,0 0-8 0,0 0 0 0,0 29 22 0,0-1-24 0,0 2 18 15,0-30-21-15,0 29 5 0,0-29 2 0,0 28 1 16,0 0-6-16,0 1 6 16,0 0-5-16,0 1-3 0,0 56 10 15,0-60-8-15,0 5-1 0,0-31-3 0,0 28 1 0,0 0-2 16,0-28 2-16,0 29 0 0,0-29 2 0,0 28-2 15,0-28-1-15,0 29-5 0,0-1-10 0,0-28-34 16,0 0 25-16,0 0-5 0,0-28-201 16,0-29 43-16,0 28 150 31</inkml:trace>
  <inkml:trace contextRef="#ctx0" brushRef="#br0" timeOffset="139804.09">23273 7533 44 0,'0'0'71'0,"0"0"16"0,0 0 11 0,0 0-78 0,0 0 56 16,0 0-48-16,-27 0 7 0,27 0-24 15,0 0 6-15,0 0-7 0,-31 29 23 16,3-29-28-16,28 28 1 0,0-28 6 16,-27 0-9-16,27 0 0 0,-28 30 0 0,28-30 0 15,0 29-1-15,-31-1-2 16,7 29-3-16,24-57-5 15,0 29-12-15,0 1-12 0,0-30 13 0,0 0-2 0,0 28-64 16,0-28 13-16,0 27 31 0,0 4-127 16,0-31 122-16,0 0 36 0,0 26 4 0,0-26 4 0,0 0 0 0,0 0-1 15,0 0 1-15,0 31-1 0,24-31-21 0</inkml:trace>
  <inkml:trace contextRef="#ctx0" brushRef="#br0" timeOffset="140075.15">23019 8165 23 0,'0'0'14'0,"0"0"-3"0,-31 28 25 0,31-28-2 0,0 0-15 0,0 0 2 16,-31 0 41-16,31 0-43 0,0 0-2 0,0 28 15 0,0-28 59 31,-27 0-55-31,27 0-4 0,0 0-17 0,0 0 9 0,0 0-4 0,0 0-11 16,27 0 1-16,-27 0 16 0,31 0-10 0,0 0-2 16,-7-28 11-16,10 28-19 15,21-28 5-15,-55 28-5 0,28 0-1 0,-1 0 0 0,32-29 9 16,-32-1-10-16,1 30 1 0,6 0-4 15,21-28 2-15,-28 28-2 16,28 0-5-16,-55 0-1 0,0 0 1 16,0 0-3-16,31 0-14 0,-31 0 6 0,0-29-5 0,0 29-32 15,28 0-184-15,-28 0 167 0,0 0 1 0,0 0-33 0,0 0 67 16,0-28 28-16,0 28-19 16</inkml:trace>
  <inkml:trace contextRef="#ctx0" brushRef="#br0" timeOffset="149474.82">16145 8880 32 0,'0'0'40'0,"0"29"42"0,-24-29-52 0,24 0-4 0,0 0-15 0,0 28 40 0,0-28-43 0,0 0-2 0,0 0 10 0,0 0-11 0,0 29 0 0,0-29-1 0,0 0 18 0,0 0-5 0,0 0 3 0,0 0-11 0,0 0 10 0,0 30-10 16,-35-30 19-16,35 0-21 0,0 0 3 0,0 0-5 15,0 0 2-15,0 26-4 0,0-26-1 16,0 0 3-16,0 0-1 0,0 31-2 0,0-31 0 0,0 57 3 47,0-29-1-47,35-28 0 0,-35 0-5 0,0 0 0 15,0-28 0-15,24-3 4 32,7-26-2-32,-31 31-1 0,0 26 2 0,0-30 1 0,0 30-4 0,0-29 0 15,0 29 1-15,0-28 4 0,0 28-2 0,-31-29-2 0,31 29 1 16,0 0 0-16,0-28 14 0,0 28-1 16,-24 28 1-16,24 1-3 0,0 28-1 15,0-27-6 1,0 53 7-16,0-83-8 0,0 59 0 0,0-2 4 15,0 0-1-15,0-57-5 0,0 56 2 16,0-56-3-16,0 88 6 0,0-60-5 0,0 1-2 16,-35 0-1-16,35-29 1 15,0 28-2-15,-27-28-1 0,0 30-16 16,-4-30-21-16,3-30-125 16,1-56-141-16,27 58 238 15,0-1 37-15</inkml:trace>
  <inkml:trace contextRef="#ctx0" brushRef="#br0" timeOffset="149890.54">16516 9022 27 0,'0'0'24'0,"0"0"-7"0,0 0 28 0,-24 0 26 0,24 0-51 0,0 0 49 0,-31 0-16 0,31 0-41 0,0 0 21 0,0 0-24 0,-31 0 0 0,31 0-1 0,0 0 15 0,0 0-17 0,0 31-1 0,0-31-1 0,0 0-1 0,0 0 1 0,0 26 3 0,0 5-2 0,0-31-2 0,0 56 9 15,31-56-2-15,-31 0-3 0,0 0-4 0,0 0 0 0,0 0 2 0,0 0 0 16,31 0-2-16,-7-144 28 47,-48 118-29-47,24 26-2 0,0 0-2 16,-31 0-6-16,31 0 4 15,0 0-14-15,0 0 7 0,0 26-35 0,0 5-17 16,0-31 7-16,0 26-12 0,31-26-54 15,-31 31 84-15,0-31-14 0,0 0 31 0,24 28-8 16</inkml:trace>
  <inkml:trace contextRef="#ctx0" brushRef="#br0" timeOffset="150276.95">16719 8507 53 0,'0'0'73'0,"0"0"-28"0,0 0 34 0,0 29 1 0,0-29-44 16,0 0-6-16,0 0-18 0,0 28-1 0,-31-28 6 0,31 29-10 0,0 1 4 16,0-2-4-16,0 58 3 15,31 1-6 17,-31 168-49-32,0-224 22 15,0-3 10-15,0-28 0 0,-31 28 0 0,31-28-2 0,0 0 1 0,0 29-20 16,0-29-6-16,0 0 19 0,0 0-20 0,-28 0 24 0,1-29-16 15,27 1 33 1,-31-57 43 0,31 54-7-16,0 5 17 0,-28 26-36 0,28-30 15 0,0 30-17 15,0-29 42-15,0 29-38 0,0 0-4 16,0 0-1-16,0 0-5 0,28 29-3 0,-28-29-6 16,0 0 1-16,31 30-1 0,-31-30 0 0,27 0-2 15,1 0-23-15,3 0-9 0,-1 0-14 16,-5 0-91-16,5 0-38 15,25 0 152 1,-55-30 5-16</inkml:trace>
  <inkml:trace contextRef="#ctx0" brushRef="#br0" timeOffset="150551.51">16976 8966 27 0,'0'0'0'0,"0"0"12"0,0 0 20 0,0 0 139 16,0 0-65 31,-58 87 14-47,58-61-111 0,-28-26-8 15,28 31 1-15,0-3 0 0,0 0 0 16,0-28 3-16,55 29 11 31,-24-29-12-31,0-29-2 0,-31 1-2 0,24 28 2 16,-24-28-1-16,35-3 0 0,-35 31 0 16,0 0 1-16,0-26 0 0,0 26 0 0,0-31 1 0,0 5 11 15,0 26-12-15,0-30 1 0,0 30-1 0,0 0-1 16,-35 0-3-16,11 0-3 15,24 0 1-15,0 0-1 0,0 0 3 0,-31 0-8 0,31 30-36 16,0-30-4-16,-31 26-72 16,31 31-99-16,0-26 173 15,0-31 37-15,0 0-10 0</inkml:trace>
  <inkml:trace contextRef="#ctx0" brushRef="#br0" timeOffset="151394.81">17952 8680 41 0,'0'0'48'0,"0"28"146"0,-31 29-66 0,31 30-105 0,0-59-5 0,-31 29-3 0,31 59 15 16,-27-90-18-16,27 5 3 0,0-3-8 16,0 29 17-16,0-57-13 0,0 28-2 15,0-28 0-15,0 29-4 0,0-29-1 0,0 0 5 0,0 0-3 16,0 0 12-16,27 0-7 15,4 0-6-15,0-29 1 0,-7 29-4 16,-24 0-1-16,31 0 2 0,-31 0-1 0,0-28-2 0,27 28 1 0,32 0-2 16,-32 0 3-16,-27 0-2 15,28 0-3-15,-28 0-4 0,31 0-15 16,-31 0-7-16,0 0-14 0,0 0 14 16,0 28-280-16,0-28 150 31</inkml:trace>
  <inkml:trace contextRef="#ctx0" brushRef="#br0" timeOffset="151733.81">18378 8793 49 0,'0'0'90'0,"0"0"-52"0,0 31 56 16,0-31-28-16,0 0-29 0,0 0-20 16,0 0 14-16,0 0-6 0,0 0 26 15,0 0-44-15,0 28 9 0,0-28 1 0,0 0 9 16,0 28-7-16,0-28-12 0,0 0 0 15,0 29 0-15,0-1 0 0,0-28-5 0,0 29-1 0,0-29 2 16,0 30-3-16,0-4-4 0,0 5 7 0,0-31-2 16,0 142 0-1,0-85-3-15,0-29 0 0,27 0-10 0,-27 60-89 47,0-60-190-31,0-56 81-16</inkml:trace>
  <inkml:trace contextRef="#ctx0" brushRef="#br0" timeOffset="152211.42">18405 8737 42 0,'0'0'37'0,"0"0"95"16,0 0-47-16,0 0-62 0,-27 0 47 15,27 0-29 1,0 0-2-1,0 0 42-15,0 0-65 0,27 28 6 16,4-28-13 0,-3 0-4-16,-28 0 0 0,0 0-4 0,27 0 5 0,-27 0-1 0,35 0-2 15,-11 28 0-15,7-28 0 16,-31 31-2-16,0-31-1 0,0 28-1 16,0 0 1-16,0-28 3 0,0 0-2 15,0 57-8-15,0-57 8 31,-31 29-7 1,-28-29 23-32,32 0-9 0,27 0-11 0,0 0 4 0,27-29 0 0,-27 29-1 0,35 0 8 15,-35 29 2-15,82 27 4 16,-55 1-5 0,1 59 2-16,-28-88-6 0,0 1-4 15,0-29 0-15,0 28 0 0,0-28-1 0,-28 59 5 16,1-2-3-16,27-29-9 0,-27-28-14 15,-4 29-4-15,7-58-18 0,24 29 13 16,-35-28-3-16,35 28 15 0,-27-29 0 0,27-30-61 16,0 31 49-16,0 28-13 15,0 0-13-15,0-28-2 0,0 28 28 0,27-29-114 16,8 29 115-16,-11-28 15 16,-24 28 7-16,31 0-19 0</inkml:trace>
  <inkml:trace contextRef="#ctx0" brushRef="#br0" timeOffset="152559.76">18783 9252 28 0,'0'0'5'0,"0"0"-4"0,0 0 4 0,0 0 10 0,0 0-12 0,0 0-2 0,0 0-10 0,0 0-4 15,0 0-23-15</inkml:trace>
  <inkml:trace contextRef="#ctx0" brushRef="#br0" timeOffset="152899.21">18866 8824 31 0,'0'0'101'0,"0"0"0"0,0 0-41 15,31 0 14-15,-31 0-54 0,0 0-1 0,0 0 13 0,0 0-4 0,0 0-1 16,0 0 25-16,0 0-44 0,24 0 15 16,-24 0-13-16,0 0-2 15,0 28 4-15,0-28 4 0,0 28-11 0,0 1 1 0,0-1-3 0,0 1 1 16,0 58 10-16,0-87-12 0,0 57 2 15,-24-29-1-15,24 0-3 0,0 1 3 0,0-1-1 0,0 1 2 16,0-29-1-16,0 56 4 0,-31-56-6 0,31 31 9 16,0-31-10-16,0 0 4 15,0 0-2-15,0 0 0 0,0 0-1 0,0 0 1 0,0 0 0 16,31-31 5 31,109-25-11-47,-112 56-17 0,-28 0-2 0,0 0 8 0,27 0-3 15,-27 0-89-15,0 0-38 0,0 0 78 0,0-29-148 16,0 29 173-16,0 0-14 0</inkml:trace>
  <inkml:trace contextRef="#ctx0" brushRef="#br0" timeOffset="153309.96">19295 9166 56 0,'0'0'0'0,"0"0"132"0,0 0-46 0,0 0 10 0,0 0-69 0,0 29 45 0,0-29-37 0,28 0-9 0,-28 0-15 0,0 0-1 0,0 28 40 0,27-28-38 0,-27 0-2 0,0 0-6 0,0 29-1 0,31-29 0 0,-31 0-2 0,0 0-1 0,0 0 1 0,31 0 1 15,-31 0-1-15,0 0-4 0,24 0-3 0,-24 28-47 16,34-28-42-16,-34 0 10 0,24 0 35 0,-24 0-8 15,31 0-169-15,-31 0 195 0,0 0 3 47</inkml:trace>
  <inkml:trace contextRef="#ctx0" brushRef="#br0" timeOffset="153873.93">19951 8880 27 0,'0'0'4'0,"0"0"9"0,0 0 39 0,0 0 26 0,0 0-29 0,0-28-7 16,0 28 17-16,0 0-40 0,0 0 11 0,0 0-3 16,0 0 16-16,0 0-28 0,0 0 41 15,0 0-39-15,0 0 8 16,-27 0-12-16,27 0-7 0,0 28 18 0,0-28-20 16,0 0 0-16,0 0-1 0,-28 29 2 0,-3-1 1 15,31 1-3-15,0-29 0 0,0 30 1 0,0-30-3 16,-27 57 5 46,-1 198 33-62,28-224-36 0,28 54 0 0,-1-85-1 0,32 29 6 16,-59-29-9-16,27-29 1 0,8-28 3 16,-35-2 0-16,0 59-3 0,24-56 2 0,-24 56-2 15,0-29 2-15,27-56-1 16,-27 85-1-16,31-85 2 0,-31 54 4 0,0 5 1 15,0-4-8 1,0 1 9 0,-58 1-5-16,58 28 3 0,0-29-7 0,0 29 0 0,-24 0 0 0,24 29-2 15,-35-29 2-15,35 0-7 0,0 0 2 0,-27 0-8 16,27 0 6-16,-28 28-51 0,28-28 38 0,0 0-29 16,0 29-17-16,-31-29-15 0,31 0 31 0,0 0-8 0,-27 30-179 15,27-4 213-15,0-26-14 16</inkml:trace>
  <inkml:trace contextRef="#ctx0" brushRef="#br0" timeOffset="181305.16">13424 9968 45 0,'0'0'153'0,"-24"0"-66"0,24 29-29 0,0-29-48 0,0 0 10 16,0 0-1-16,0 0-12 0,0 0 1 0,-31 0-1 0,31 0 32 0,0 30-26 0,0-30-7 0,-31 0 14 0,31 0-8 0,0 29 1 0,0-29-4 0,0 28-6 0,-27-28 4 15,27 28-4-15,0-28 1 0,0 29 0 0,0-1 1 16,0 1 7-16,-28 58-2 16,28-87-3-16,0 26-1 0,0-26-3 0,0 29 0 0,0-29 0 15,0 30 3-15,0-30-3 0,0 0 4 16,0 28 9-16,0-28-12 0,28 0 0 0,-28-28 0 16,0 28-2-16,0 0 0 0,27 0 1 0,-27 0-2 0,31-30 3 15,-31 30 0-15,0 0-3 0,31 0 0 0,-7-29-1 0,-24 29 2 16,0 0-2-16,0 0 1 0,34 0 0 0,-34 0 0 0,0 0 0 15,0 0-2-15,24 0-11 32,-24 29-148-32,0 1-107 15,0-30 141-15,0 0 68 0,0 0 47 0,0 0-18 0</inkml:trace>
  <inkml:trace contextRef="#ctx0" brushRef="#br0" timeOffset="181843.84">13682 10027 32 0,'0'0'98'0,"0"0"-79"0,0 0 1 0,0 0 19 0,0 0 19 0,0 0-39 0,0 0 29 0,0 0 4 0,-28 57 5 0,28-57-49 0,0 0-1 0,0 28 7 0,0-28-3 0,0 0-6 0,0 57 14 0,0-28-12 16,0 1-4-16,0-30-3 0,0 0 0 0,0 26 4 15,0 5 0-15,0-5-4 0,0-26 1 16,0 29 1-16,0-29-3 0,0 30 2 0,0-2-1 0,0-28-3 15,0 29 0-15,0-29-7 0,0 28-56 16,0-28 39-16,0 0-234 16,0 0 160-16,0 0 88 15,0-28 4-15,0-1-25 47</inkml:trace>
  <inkml:trace contextRef="#ctx0" brushRef="#br0" timeOffset="182246.66">13682 10056 35 0,'0'0'4'0,"0"0"13"0,-28 0 1 0,28 0 4 0,0 0 3 0,0 0 22 0,0 0-4 16,0 0-23-16,0 0 72 16,0 0-79-16,0 0 19 0,0 0-14 0,0 0-10 0,0 0 1 15,0 0 7-15,0 0-7 0,0 0 14 0,0 0-16 0,0 0-1 16,0 0-1-16,0 0 2 0,0 0-2 0,0 0 3 16,28-29 6-16,6 29-12 0,-34 0-1 0,24 0 4 15,7 0 0-15,-31 0-3 0,0-30 0 0,28 30-1 16,-28 0 1-16,0 0 2 0,27 0-1 0,-27 0-1 15,0 0-1-15,0 0 0 0,0 0 3 0,0 30-3 16,0-30 1-16,0 0-2 0,0 29-1 0,0-1 0 16,-27 0 2-1,27-28 0-15,0 29-1 0,-28-29 1 0,28 0-1 32,0 0 6-17,0 0-3-15,28 0 20 0,-28 0-12 0,27 28 6 16,-27-28-16-16,28 0 1 0,-28 0-1 0,0 29 2 0,30 27 7 31,-30 1 0-31,0-28-8 0,0 1 1 0,0-2-1 16,-30-28-1-16,30 29-1 15,-28-1-2-15,1-28-10 16,27 0 4-16,0 0 0 0,-28 0-11 0,28 0-4 0,-31 0-3 0,31-28-20 16,0 28 8-16,0-29-98 15,0 29 6-15,0 0 83 0,31-28-55 16,-31 28 62-16</inkml:trace>
  <inkml:trace contextRef="#ctx0" brushRef="#br0" timeOffset="182727.99">14056 10027 35 0,'0'0'46'0,"0"0"55"0,0 0-22 0,0 0 0 0,0 0-63 0,0 0 15 0,0 0 19 0,0 29-32 0,0-29 6 0,-31 56 6 0,31-27-22 0,0-29-5 0,0 28 1 0,0-28 0 0,0 29 3 0,-27-29-3 0,27 30-1 16,0-30 4-16,0 26-4 0,-24 5 9 16,24-5-2-16,0 3-3 0,0-29-2 0,-35 30 12 15,35-30-10-15,-27 28 1 0,27 1-1 16,0-29 1-16,0 0-5 0,0 28 0 15,0-28-3 32,144-28 38-47,-89 28-39 0,-55 0-2 16,31 0-8-16,-31 0-10 0,0 0-12 0,0 0 10 16,0 0-4-1,28 0-292-15,-28 0 80 0</inkml:trace>
  <inkml:trace contextRef="#ctx0" brushRef="#br0" timeOffset="183061.51">14314 10398 38 0,'0'0'505'0,"31"29"-478"16,-7-29-18-16,-24 0-6 0,0 0 2 0,31 0-1 15,-31 0-2-15,55-29 2 16,-55 29-4-16,31 0 1 0,-31 0 0 0,0 0-3 0,0 0-5 15,0 0-2-15,27 0-1 0,-27 0-3 0,0-28-64 16,0 28 46-16,0 0-8 0,0 0-247 31,0 0 161-31</inkml:trace>
  <inkml:trace contextRef="#ctx0" brushRef="#br0" timeOffset="183494.91">14857 9997 27 0,'0'0'8'0,"0"0"2"0,0 0 160 0,0 0-96 0,0 0-32 0,0-29-5 16,0 29-6-16,0 0-3 0,0 0-16 16,0 0 12-16,0 0 30 46,0 0-11-46,0 0-20 0,0 29-16 16,0 30-5-16,0-59-1 0,0 28 0 0,0 0 0 16,0 1 0-16,0-1-1 0,0 31 1 0,0-33-1 0,0 5 1 15,0-5-2-15,0 3 0 0,0-29 1 16,0 143-45-16,0-55-96 47,0-60-234-47,0-28 340 0</inkml:trace>
  <inkml:trace contextRef="#ctx0" brushRef="#br0" timeOffset="183841.66">14857 10027 33 0,'0'0'26'0,"0"0"-10"0,0 0 4 0,0 0 23 0,0 0-3 0,0 0-5 16,0 0 8-16,0-30-17 16,0 30 22-16,27 0-12 15,-27 0-26-15,0 0 1 0,0 0-6 0,0 0-2 16,0 0 2-16,0 0 1 0,0 0 1 16,0 0-6-16,0 0 8 15,0 0-7-15,0 0 5 0,0 0 1 31,-27 30 4-15,27-1 5-16,-28-29-13 0,28 28 15 16,-31-28-17-16,31 0 4 0,-27 28-2 0,27 1-3 0,-28-29 0 0,28 28 1 15,0-28-3-15,-27 29-4 0,27-29 0 16,0 0-3-16,0 30-72 0,0-4-38 16,0 5-92-1,0-5 129-15</inkml:trace>
  <inkml:trace contextRef="#ctx0" brushRef="#br0" timeOffset="184235.08">14685 10542 30 0,'-24'29'289'0,"24"-1"-178"0,312-144 80 0,-284 88-812 0</inkml:trace>
  <inkml:trace contextRef="#ctx0" brushRef="#br0" timeOffset="184375.63">15259 10084 40 0,'0'0'77'0,"0"0"-10"0,0 0-40 0,0 0-3 0,0 0 48 16,0 0-57-16,0 0 43 47,0 0-92-47,0 0-30 0,0 0 21 15,0 0-6-15,0 0-78 0,0 28 64 16</inkml:trace>
  <inkml:trace contextRef="#ctx0" brushRef="#br0" timeOffset="184529.46">15259 10340 196 0,'0'0'92'0,"0"0"35"0,0 30-60 0,0-30-41 0,0 0-3 0,0 0-3 16,0 0-3-16,0 28 12 0,0-28 4 15,0 29-22-15,0-29-8 0,0 0 0 16,0 0-20-16,0 0 6 15,0 0-24-15,0 0 9 0,0 0-7 0,0-29-196 16,0 1-26-16,0 28 214 16</inkml:trace>
  <inkml:trace contextRef="#ctx0" brushRef="#br0" timeOffset="185798.99">16001 10198 35 0,'0'0'47'0,"0"0"-1"0,-28 0 55 0,28-29-78 0,0 29 35 0,0-28-24 0,0 28-3 0,0 0-16 0,0-29 34 0,0 29-25 0,0 0 12 0,0 0-28 0,0 0 13 0,0 29-14 0,0-29 1 0,0 0 1 16,0 0-2-16,0 28 7 0,0-28-8 0,0 29 4 15,0 27 4-15,0-25-11 0,0-31 2 0,0 26-3 16,0-26-1-16,0 29 9 0,0 1-6 0,0-30 2 15,0 28-2-15,0-28-1 0,0 0 9 16,0 0-4-16,28-87 1 16,3 87-8-16,-4-83 8 31,90-4-7-15,-117 87 0-16,0 0-3 0,27 0 3 0,-27 0-2 0,28 0 1 15,-28 0 0 1,27 28 0-16,-27 1-2 0,0 1 0 0,0-30 1 0,0 57-5 31,0 28-151-31,0-57 20 16,0-28-78-16,0 29 106 0,0-29 70 0,0 0 9 15</inkml:trace>
  <inkml:trace contextRef="#ctx0" brushRef="#br0" timeOffset="186195.98">16430 10285 39 0,'0'26'121'0,"0"-26"11"0,0 0-62 16,-27 0-10-16,27 0-53 0,0 29 11 0,0-29-13 0,0 58 14 46,27 27 13-46,4-26 1 0,-31-59-15 0,0 0-9 16,31 0-3-16,-31 0 22 0,24 0-23 0,-24-30 6 16,0 30-6-16,0-29-2 0,31-27 5 15,-31 27-5-15,0 29 0 0,0-58 2 0,0 58-3 0,0-29-2 16,0 29 4-16,0-57-1 0,0 31-3 0,0 26 0 16,0-30 7-1,0 1-9-15,0 29 1 0,0 0 3 0,0 0-5 16,0 0-1-16,-31 29-5 0,31-29-3 0,0 30 4 15,0-4-46 1,0 5-7-16,0-31 37 0,0 0-2 0,0 26-34 0,0 3-14 0,0-29 28 16,0 30-117-16,0-30 125 0,31 28-35 15</inkml:trace>
  <inkml:trace contextRef="#ctx0" brushRef="#br0" timeOffset="186575.96">16774 10228 33 0,'0'0'17'0,"0"0"31"0,0 0-14 0,0 0 82 16,0 0-79-16,0 0 6 0,0 0-22 15,0 0-6-15,0 0-7 0,0 0 9 16,0 0 17-16,0 0-18 0,0 0-8 15,0 0 8-15,0 0-9 0,0 0 6 0,0 0-1 0,0 0-6 16,0 0 8-16,0 0-6 0,0 0 35 16,0 0-32-16,0 0-5 0,0 26 2 0,0 5-2 15,0-31 5-15,0 26-5 0,0 3 5 0,0 1-1 16,30 27-3-16,-30-1-8 16,0-27 2-16,0 30 2 0,0-31 1 0,0 29-3 15,0-29-1-15,0 3-1 0,0 25-1 0,0-56 3 0,0 55 0 0,0 6-5 16,0-35 1-16,0 31-6 15,0-57-9-15,0 28-5 0,0 3 8 0,0-31 0 16,0 0-21-16,0 28 13 0,0-28-148 16,0 0 15-16,-30-28 22 31,30-3 92-31</inkml:trace>
  <inkml:trace contextRef="#ctx0" brushRef="#br0" timeOffset="186877.33">16832 10141 34 0,'0'0'44'0,"0"0"47"16,0-29-29-16,0 29-23 0,27 0-20 0,-27 0 30 0,0 0-35 16,0 0 0-16,0 0 0 0,0-28 1 0,31 28 54 15,-3 0-46-15,-28 0 8 0,0 0-22 0,0 0-1 16,27 0 20-16,-27 0-22 0,31 0 4 15,-31 28-6-15,0-28 5 0,0 29-5 16,0-29-1 0,0 28-1-16,0-28 0 0,0 29 2 31,0 27 1-31,-58 60-4 0,-1-59-70 0,59-57 37 16,0 0 13-16,-27 0 0 0,27 28-23 0,0-28 19 0,-28 0 0 0,28 0-2 15,0 0-29-15,0 0-11 16,-30 0-123-16,30 0 163 15,0 0-4-15</inkml:trace>
  <inkml:trace contextRef="#ctx0" brushRef="#br0" timeOffset="200268.08">16059 11316 33 0,'0'0'5'0,"0"0"10"0,0 0 5 0,0 0-7 0,0 0 18 0,0 0 1 0,0 0 17 0,0 0 80 0,0 0-100 0,0 0-22 16,0 0 0-16,-27 0 7 31,27 0 1-15,0 0 6-16,0 28 37 0,0-28-51 0,0 0 0 0,0 29 11 16,0-29-18-16,0 0 4 15,0 0-2-15,0 0 1 0,0 0 0 0,0 30 5 16,0-30-6-16,0 0-2 15,0 26 11-15,0-26-9 16,0 0-1-16,0 31 3 0,0-31-1 0,0 0 0 0,0 0-1 16,0 26 12-16,0-26-11 0,-31 29 1 15,31 1 2-15,0-30-4 0,0 0-1 0,0 0 2 16,0 28-1-16,0-28 0 0,-28 0-2 0,28 29 0 0,0-29 2 16,-27 0-1-16,27 0-1 0,0 0 2 0,0 0-2 15,0 0-19-15,-28 0-23 16,28 0-92-16,0 0 49 0,28 0 32 0,-28 0-6 0,0 0 1 15,0-29-28-15,0 29 66 0,27 0-24 16</inkml:trace>
  <inkml:trace contextRef="#ctx0" brushRef="#br0" timeOffset="200782.19">16403 11573 29 0,'0'0'8'0,"0"0"-5"0,0 0 0 0,0 0 15 16,0 0 15-16,0 0 186 0,0 0-161 0,27 0-32 15,-27 0-15-15,0 0-2 47,31-28-2-47,0 28-7 16,-31-30 1-16,0 1 0 0,0 29 0 0,0 0 0 0,0 0-1 62,0-83 29-30,-89 166 130-32,89-83-155 0,0 29 0 0,0-29-2 0,-25 87 19 47,25-31-17-47,-34-27 0 15,34 86 3-15,34-86-8 0,-34-1-3 0,25-28 1 0,-25 29-24 47,58-29-210-47,-3-29-129 16,-55 1 342-16</inkml:trace>
  <inkml:trace contextRef="#ctx0" brushRef="#br0" timeOffset="201375.74">16804 11231 36 0,'0'0'100'0,"0"0"-37"0,0 0-9 0,0 0 25 0,0 0-44 0,0 0-17 0,0 0 30 0,0 28 28 31,0 116-12-31,0-32-45 0,0-54-17 31,0-58-2 32,0 229-38-48,-30-200-371-15,30-86 330 0,-55-144 453 0,24 201-337 16,31 0-23-16,0 0 11 0,0 0-2 0,0 0-23 62,0 29 65-46,0-1-57-16,116 29-21 0,-88-86-53 0,-1 29 43 0,-27 0-29 0,86-56-328 47,-24 56 326-47,-62 0 28 15</inkml:trace>
  <inkml:trace contextRef="#ctx0" brushRef="#br0" timeOffset="201959.36">17066 11602 32 0,'0'28'251'0,"0"0"-112"0,0 1-79 0,0-1-42 0,0-28-6 46,24 87 46-46,-24-87-45 0,31 0-3 16,-4-28 18 0,28-88-18 31,3-56-21-47,-30 172-12 0,-28-26 2 0,0 26-50 15,0 0 51-15,34 0-27 0,-34 0 20 0,0 0-3 0,0 0-236 16,24 26 196-1,-24-26 62 17,31 29 144-32,-31-29-44 15,28 30-26-15,-28-30-52 0,0 0 11 47,55 57 99-47,-55-57-123 0,0 0-1 16,31 0 3-16,-31 0-1 15,0 0 1-15,0 0 11 0,27 0-3 16,-27-29 8-16,0 29-11 0,0 0 0 16,0-28 2-1,0-2 12-15,0 30-7 0,0 0-4 0,0 0-7 16,0 0 0-16,0 0 7 0,0 0 1 0,0 0-7 0,0 0 7 16,-27 0-2-16,27 30 3 15,0-2-5-15,-31 1-2 0,31-29-2 0,0 28-1 16,0 0 1-16,0-28-2 0,0 29-1 0,0-1 1 15,0 3-2-15,0-3 1 0,0 0-2 16,31 1 1-16,-31-29-5 0,0 0-30 31,0 0 0-31,27 0-115 16,-27-29 1-16,27 29 86 0,-27-28-123 0,0 28 128 0,35-28 45 16,-35 28 8-16,0 0-18 0</inkml:trace>
  <inkml:trace contextRef="#ctx0" brushRef="#br0" timeOffset="202344.33">17718 11287 22 0,'0'0'10'0,"0"0"-8"0,0 0 2 0,0-28 15 0,0 28 62 0,0 0-58 0,0-28 41 0,0 28-44 0,0 0-3 0,0-31 14 0,0 31 11 0,31-28-16 0,-31 28 13 0,0 0-14 0,0-29 7 16,0 29 3-16,0 0-26 0,0-29 13 0,0 29-13 15,0 0-1-15,0 0-2 0,0 0 2 0,0 0 21 16,0 0-22-16,28 0 14 16,-28 29-4-16,0 28 2 0,0-57-13 15,0 31-5-15,0 25 2 0,0-56-2 0,27 116 10 16,-27-59-10 31,0 257-189-47,0-286 102 15,0-28 11-15,0 0-13 16,0 0 42-16,0 0-38 0,0-28 54 0,-27 28-2 0,27-28 21 16,0 28-19-16</inkml:trace>
  <inkml:trace contextRef="#ctx0" brushRef="#br0" timeOffset="202510.85">17694 11373 55 0,'0'0'79'0,"0"0"20"0,0 0-29 0,0 30 9 0,0-30-12 31,0 57 53-31,24-31-99 0,-24-26-14 0,31 0 8 16,-3 29-11-16,-1-29 4 0,-27 0-7 16,0 0 1-16,31 0-1 0,-31 0 1 15,28-29-1-15,-28 29 1 0,27 0-14 0,4-26-46 0,0 26-64 16,-31 0 60-16,0 0-18 0,24 0-86 15,-24-31 72-15,31 31 58 0</inkml:trace>
  <inkml:trace contextRef="#ctx0" brushRef="#br0" timeOffset="203579.67">18979 11200 22 0,'0'0'107'0,"0"0"-81"0,0 0-1 0,0 0 19 0,0 0-10 0,0 0-19 0,0-28 29 0,0 28-17 0,0 0-18 0,0 0 8 0,0 0-10 0,0 0 11 0,0 0 7 0,0 0-18 0,0 0 0 0,0 0 5 0,0 0-8 0,0 0 7 0,0 28 6 16,-27-28-7-16,27 0 2 0,0 0-1 0,0 0 3 15,0 31-6-15,-31-3 12 16,31-28-17-16,-24 57 17 16,-7-57-13 46,31 113 18-62,31 60-11 0,-31-173-13 0,0 28 1 0,24-28 2 0,-24 0-3 0,58 28 8 16,-58 1-6-16,28-29 0 15,2 0 7-15,-2 0-7 0,-28 0-2 16,27-29 2-16,-27 1-2 0,31 0 1 0,-31 28-1 0,0-29 0 16,31-58 5-16,-7 30-5 15,-24 31 0-15,0-33-2 0,0 31 3 0,0-1-2 16,0 1-1-16,0 0 0 0,0 28 2 0,-24 0 3 15,-7-59-5-15,31 59 1 0,0 0-1 0,-31-29 3 16,4 29-5-16,27 0 3 0,-28 0-13 16,28 0 6-16,-30 29-11 0,30-29-6 0,-28 28 9 0,28-28-1 15,-27 87-149-15,27-87 120 0,0 0-5 16,-31 29-9-16,31-1-120 0,0 1 128 0,0 1 17 16</inkml:trace>
  <inkml:trace contextRef="#ctx0" brushRef="#br0" timeOffset="204922.83">16176 12433 29 0,'0'0'27'0,"0"0"-21"0,0 0 38 0,0 0-33 0,0 0 5 0,0 0-4 0,0 0 3 0,0 0-10 0,0 0 0 0,0 0 6 0,0 0 2 0,0-30-4 0,0 30 11 0,0 0 6 0,0 0-1 15,0 0-1-15,0 0-8 0,0 0-3 0,0 0 1 16,0 0-9-16,0 0 10 0,0 0-7 0,0 0 12 31,0 0-14-31,0 0 6 0,0 0-1 0,0 0-5 0,-31 0 13 0,31 0-9 0,0 0-3 16,0 0-1-16,0 0-3 0,-24 0 0 15,24 0-2-15,0 0-1 0,0 0 6 16,0 30-5-16,0-30-4 0,0 28 0 0,0-28 4 0,0 0 1 16,0 29-2-16,0-1-1 0,24 1 3 15,-24-29-2-15,31 28 0 0,-4 0 0 16,-27-28 1-16,28-28 11 31,-28 28-10-31,27-85 2 16,-27 28 18-16,0 27-3 15,31 30-9-15,-31 0 23 16,0 58-22-16,0-29-6 16,0-1-1-16,0 29 2 0,0-29 3 0,0 3-6 0,-31 54 2 15,4-28-9 1,-1-57 5-16,28 0 1 0,-27 28-1 0,-4-28-20 0,7 0-4 15,-11 0 12-15,35 0-4 0,0 0-3 0,-27-28-54 0,27-2 44 16,-27 3-173 0,27-1 143-16,0-3-42 0,0 31 71 0,27-26 7 0,-27-5-6 0</inkml:trace>
  <inkml:trace contextRef="#ctx0" brushRef="#br0" timeOffset="205327.43">16602 12317 35 0,'0'0'83'0,"0"0"-12"0,0 0 6 0,0 0-58 0,-28-28 41 0,28 28-8 0,0 0-43 0,-27 0 6 0,27 0 0 0,-31 57-1 0,31-57-7 0,0 172 38 0,0-115-41 0,0-57-3 0,31 28 5 16,-31-28 2-16,27 31 5 16,-27-31-3-16,28 0-1 0,-28-31 6 15,31-25-9-15,-31 56-2 0,27-29 1 0,-27 1 1 0,0-1-7 16,0 1 8-16,0-2-6 16,0 30 0-16,0-29-8 0,-27 1 12 15,27 28-5-15,0 0-5 0,-31 0 5 0,31 0-3 0,0 0 5 16,0 0-5-16,0 0 0 0,0 0-3 0,0 0 2 0,0 0-3 0,-28 0-7 0,28 0 6 15,0 28-59-15,0 1 13 0,28-29 22 16,-28 30-92-16,58-2-112 47,-58-28 205-47</inkml:trace>
  <inkml:trace contextRef="#ctx0" brushRef="#br0" timeOffset="205512.48">16890 11975 33 0,'0'0'0'0,"0"0"17"0,0 0 79 0,0 0 70 16,0 26-123-16,-31 5-9 0,31-31-6 0,0 85 4 16,0-57-16-1,0 1-1-15,0 1-8 0,0 27 2 0,0-57-6 0,0 28-1 0,0 29 2 16,0 0-4-16,0-27-1 0,-27 27 1 0,27-29-1 16,0-28-1-16,0 85-13 0,0-54-11 15,0-5-39-15,0 5 35 0,-28-31-7 0,28 28-225 16,-30-28 231-16,30 0 26 0,0 0 3 15,0-28-1-15,-25-3-1 0,25 5-17 0</inkml:trace>
  <inkml:trace contextRef="#ctx0" brushRef="#br0" timeOffset="205647.93">16688 12433 24 0,'0'0'6'0,"0"0"9"0,0 0 4 0,0-30 80 0,0 30-66 15,0 0 54-15,0 0-62 0,31 0 65 16,-31 0-70-16,30 0 19 16,-5 30-10 30,5-30-27-46,84 0-64 0,-87 0-80 0,35-30-94 0,-62 30 214 16,0 0 8-16</inkml:trace>
  <inkml:trace contextRef="#ctx0" brushRef="#br0" timeOffset="205939.39">17148 12289 29 0,'0'0'69'0,"0"0"12"0,0 0-14 0,-27 0-16 0,27 0-6 0,0 28-7 0,0-28 6 16,-31 0-32-16,31 0 0 0,0 0-2 0,0 57 28 31,-24 59-11-31,24-31-24 31,0-26 2-31,0-59-4 0,24 26 4 0,-24-26-1 16,31-26 8-16,-4-5-9 0,-27 3 1 0,0 28-1 16,27-57 3-16,-27 57-4 15,28-57 2-15,-28 29 1 0,0 28-4 0,0-30 2 16,0 1-2 15,-55-28-50-31,28 57-28 0,27 0 51 0,0 29-63 16,-31-1 21-16,31-28-74 0,0 29 65 15,0-29 58-15,0 30 4 0,0-30-8 16</inkml:trace>
  <inkml:trace contextRef="#ctx0" brushRef="#br0" timeOffset="-212836.33">18491 12117 24 0,'0'0'6'0,"0"0"21"0,0 0 0 0,0 0-11 0,0 0 42 0,0 0-40 0,0 0 18 0,0 0-2 0,0 0-18 0,0 0 12 0,0 0-15 0,0 0 12 0,0 28-15 0,0-28 46 0,0 0-34 16,0 0-2-16,0 0 1 0,0 0-12 0,0 0 9 15,0 0-1-15,0 0-5 0,0 0-7 16,0-28 6-16,0 28 20 0,0 0-23 15,0 0-1-15,0 0 1 0,0 0-4 0,0 0 2 16,-27 0 2-16,27 0-4 0,0 0 2 16,0 0-4-16,0 0 5 0,0 0 0 0,-28 0-6 15,28 0 1-15,0 0 0 0,0 0 2 0,0 28 0 16,-31-28-5-16,31 0 2 0,0 29 2 16,-27 1-1-16,27-30-2 0,0 26 2 15,0-26-2-15,0 31 0 0,0-31-2 0,0 28 4 16,0 0-3-1,0 29 1 1,0 172 2-16,0-198-2 0,0-5-20 16,0 5-133-1,0-31 73-15,0-31 34 0,0 31-2 0,0 0-53 0,-28-57-34 16,28 57 113-16,-27-28 18 0,27 28 0 16,0-28 4-16,0 28-1 15,-31-57 1-15,7 28 1 16,-10 1 3-16,34 28-2 0,0 0 52 31,-24 57 103-31,24-57-130 0,0 28-1 16,0-28-2-16,0 0-4 0,0 29 2 15,0-29-11-15,0 0-2 0,0 0 1 0,24 0 19 0,10 0-7 16,-34 0-16-16,0 0 2 0,55 0 9 0,-55 0-13 16,0 0 0-16,27 0-2 0,1 0 3 0,-28 0-5 62,148-86-82-46,-93 58-191-16,-28 28 130 0</inkml:trace>
  <inkml:trace contextRef="#ctx0" brushRef="#br0" timeOffset="-212485.4">18581 12490 29 0,'0'0'60'0,"0"0"-9"0,0 0 2 0,0 0-6 0,0 28-8 0,0-28-22 0,0 0 18 0,0 0-5 0,0 0-6 0,0 0-13 0,0 57 43 0,0-57-47 0,0 28 4 0,0-28-6 0,0 31 8 0,0-31 2 0,0 26-7 0,0-26-2 0,0 0 4 16,0 31-8-16,0-31 8 0,0 28 15 16,0-28-10-16,0 0-2 15,0-59-8-15,27 33-3 0,-27-5 0 16,27 3 2-16,-27-29-1 15,28-28-2 17,58-2 14-32,-28 87-10 0,-58 28-4 15,28 31 3-15,-28-31-2 0,31 1 0 16,-31-1-4-16,0 1 2 0,0-1 4 16,0 0-4-16,0-28-4 0,0 31 1 15,0-5-6-15,0 33-102 16,0-59 78-16,0 0-1 0,0 0-8 0,0 0-59 0,0 0 39 15,0 0-2-15,0 27-85 0,0-27 123 16</inkml:trace>
  <inkml:trace contextRef="#ctx0" brushRef="#br0" timeOffset="-212002.53">19154 12660 28 0,'-31'0'127'0,"31"0"-32"0,0 0-77 0,0 0 17 0,0 0-17 0,0 0 13 0,31 0-7 0,-31 0 50 0,0 0-49 0,0 0-11 0,24 0 33 0,-24 0-31 0,0 0-3 0,31 0 5 0,-3-26 5 16,-28 26-21-16,0 0-2 15,0 0 4-15,27 0 2 16,-27 0-5-16,31 0 3 0,-31 0-1 0,28 0-7 16,-1 0 1-16,-27 0-49 31,0 0 38-31,31 0-122 62,-31-31-281-62</inkml:trace>
  <inkml:trace contextRef="#ctx0" brushRef="#br0" timeOffset="-210313.38">19783 12490 35 0,'0'0'175'0,"0"0"-119"0,0 0-16 0,0 0 21 0,0 0-39 0,0 28-1 0,0-28-11 0,0 0 4 0,0 0-10 0,0 0-2 0,0 0 4 0,0 29 8 0,0-29-10 0,27 0 6 0,-27 0-7 0,28 0 3 0,-28 0-5 15,0 28 2-15,27-28 6 0,-27 0-8 0,0 0 3 0,31 0-1 16,-31 0-4-16,0-28 5 0,28-1 3 15,-28 29-7-15,0 0 2 0,0-28 9 0,0 28-9 0,0-29 5 16,0 1-9 0,0-2 5-1,-28 1 5-15,-3 1-2 0,4 28 5 0,-1 0 1 16,28 0-7-16,-27 57 15 16,27-27-14-16,-31-2 2 0,7 86 7 15,24-29-13 16,0 1-5-31,0-56 0 0,0-30-19 0,0 28-8 16,0-28-19-16,0 0 16 0,24-28-79 0,-24 28 68 16,31-57-160-16,-31 57 164 0,0-28-7 0,27-3 33 15,-27 5 13-15,28-5-9 0,-1 31-8 0</inkml:trace>
  <inkml:trace contextRef="#ctx0" brushRef="#br0" timeOffset="-210068.19">20037 12374 27 0,'0'0'6'0,"0"0"1"0,0 0 26 0,0 0-3 0,0 0 79 0,0 0-75 0,31 0 46 16,-31 0-16-16,0 59 29 15,0-59-81-15,0 28-8 16,0-28 3-16,0 29-3 0,0-29-2 0,0 0 0 0,0 28 0 0,0 1 8 16,0-29-9-16,0 28 0 0,0-28 1 15,31 0 6-15,-31 0-4 16,24-28-4-16,-24-1 1 0,31 29 0 0,-31-28 1 16,0 28-4-16,27-29 0 0,-27 1 6 15,28 28-5-15,-28 0 2 0,0 0-1 0,0 0 4 16,31 0 0-16,-31 28-6 0,0-28 1 0,0 29 1 15,0-1-1-15,0-28 0 0,0 0-6 0,0 29-37 47,0 58-454-47</inkml:trace>
  <inkml:trace contextRef="#ctx0" brushRef="#br0" timeOffset="-209734.93">20381 12374 51 0,'0'0'119'0,"0"0"-5"0,0 0-63 15,0 29-30-15,-24-29 20 0,24 58 14 16,-31-58-47-16,31 114 17 16,-31-86-21-16,31 3-2 0,0-5 1 15,0 5-6-15,0-31 1 0,0 0 5 0,31 0 3 0,-31 0-7 16,31-57 3-16,-7 26-3 0,-24 3 4 31,31-114 3-31,-4 83-4 0,-27 2-1 0,0 1-1 16,0 25 2-16,28-111 1 0,-28 142-5 15,0-56 0-15,0 25 6 0,0 5 0 0,0 26 0 0,0-29 2 0,0 29 3 16,0-28 6-16,0 28-1 0,0 0-8 0,0-30 1 0,0 30-3 16,0 30 15-16,0-30-14 0,0 28 6 0,0 1 0 15,0-3 3 32,0 262-8-47,0-30-252 0,0-230 132 0,0 0-14 16,0 3 35-1,0-5 24-15</inkml:trace>
  <inkml:trace contextRef="#ctx0" brushRef="#br0" timeOffset="-209317.13">20673 12660 34 0,'0'0'34'0,"0"0"43"0,0 0 16 0,0 0-16 0,0 0 34 0,0 0-67 0,0 31-9 0,0-31-1 0,0 0-7 0,0 0-13 0,0 0-5 0,24 0-3 0,-24 0 3 0,0 0 0 0,0 0-5 0,0 0-2 0,31 0-1 0,-31 0 1 15,0 0 0-15,0 0 1 0,0 0 0 0,27 0 2 0,-27 0-1 16,0 0-6-16,0 0 2 0,28 0-1 0,-28 0 3 0,0 0-4 0,0 0-1 15,0 0-2-15,0 0-4 0,27-31-14 0,-27 31 6 0,0 0-24 16,0 0-20-16,0 0-139 16,0 0 13-16,0 0 132 0,0 0 20 0</inkml:trace>
  <inkml:trace contextRef="#ctx0" brushRef="#br0" timeOffset="-208545.71">21212 12317 31 0,'0'0'30'0,"0"0"24"0,0 0 102 0,0 0-117 0,0 29-19 0,0-29-12 0,-24 28-3 0,24-28-4 0,0 29 5 0,0 1 0 0,0-2 2 0,0-28-2 16,0 29-1-16,0-29 11 0,0 28 8 15,0-28-9-15,0 0-9 0,0 0 0 16,0 0 21-16,24-28-9 16,-24 28-10-16,0-29-4 0,0 1-2 15,0-2 0-15,27 1 0 0,-27 1 0 16,31-1 3-16,-31 29-3 0,0 0-1 15,0 0 0-15,0 0 2 0,0 0-3 0,0 0 1 0,0 0 4 16,31 29-2-16,-31 58 29 31,0-59-19-31,0 1 0 32,0-1 4-32,55 1 32 0,-27-58-39 0,-28 1-11 0,0 28-2 0,27-29 3 15,-27 29 3-15,0 0 0 0,31-28-4 0,-31 28-2 0,0-30 4 16,0 30 2-16,28 0-1 0,-1 0 3 15,-27 0-7-15,0 30 4 0,0-2-2 16,31-28-4-16,-31 29 4 0,0-1 0 16,0 29-37-1,0-29-44-15,0 3 13 0,0-5-29 0,0-26 38 0,0 0-7 16,0 31-62-16,0-31 49 0,0 28 52 0,0-28 2 16</inkml:trace>
  <inkml:trace contextRef="#ctx0" brushRef="#br0" timeOffset="-208229.6">21641 12433 51 0,'0'0'33'0,"0"0"13"0,0 0 65 0,0 0-63 0,0 0 27 0,0 0-44 0,0 0-4 0,0 28 19 0,0-28-27 0,0 0 0 15,-27 29 52 32,54 115-23-47,-27-144-46 0,0 0-1 31,28-31 13-31,3-25-8 0,-31 27-5 0,27 29-1 0,-27-28-1 16,0-1 1-16,28-29 4 0,-28 29-4 16,0 29 1-16,0 0 1 0,31-28-1 0,-31 28 4 15,0 0-3-15,0 0 1 0,0 0-3 0,0 0 4 0,0 28 1 16,0 1-3-16,0 1 0 0,0-2-3 16,0 1 1-16,0 28 0 15,0-29-21-15,0-28 7 0,0 85-162 16,0-54 18-16,0-31 94 0,31 0 0 15,-31 28-80-15,0-28 138 0,0 0 1 0,0 0 0 16,0 0-16-16</inkml:trace>
  <inkml:trace contextRef="#ctx0" brushRef="#br0" timeOffset="-208090.36">21899 12518 22 0,'31'0'531'0,"-31"57"-505"0,0-57-21 0,0 28-1 0,0 3 0 0,0-5 1 0,0 5-8 16,0-31 1-16,0 28-5 0,0-1-52 15,-31-27 1-15,31 0 22 0,0 0-9 0,0 0-130 0,0-27 114 16,0 27 8-16,0-59-4 0,0 33 43 0,0-5-13 0</inkml:trace>
  <inkml:trace contextRef="#ctx0" brushRef="#br0" timeOffset="-207684.09">22012 12088 37 0,'0'86'425'0,"0"-56"-404"0,0-4-17 0,0 61 1 15,0-58-10-15,0-29-18 16,0 28-16-16,0-28 14 0,0 29-4 0,0-29-4 16,0 30-154-16,0-30 155 0,31 28-49 15,-31-28 77 1,0 0 4-16,0 0 1 0,0 0 1 0,28 0 3 31,-1 86 149-31,-27-58-113 16,0 31 60-16,0-33-60 0,0 90 37 47,35-88 3-47,-11-56-70 0,-24-2-9 0,0 3-2 0,31-58 2 15,-31 54 0-15,27 3 0 0,1-86-4 16,-1 56 4-16,4 29-4 0,-31 29 2 16,27 0-1-16,-27 0 2 0,0 0 1 15,28 0 0-15,-28 29 1 0,34 115-6 16,-10-116 2-16,-24 31-7 15,0-2-14-15,28 28-94 32,-28-57-19-32,0 1-27 0,0 0 75 0,0-29 59 31</inkml:trace>
  <inkml:trace contextRef="#ctx0" brushRef="#br0" timeOffset="-205651.52">12198 13434 21 0,'0'0'14'0,"0"0"-13"0,-31-29 2 0,31 29-2 0,0 0 0 0,0 0-1 0,0-26 1 0,0 26-1 0,0-30 1 32,0 30-3-32,31 0 0 0,-31 0 2 0,0 0-4 47,24 0 2-47,10 0 3 0,-34 0-1 0,0-29 0 15,0 29 1-15,0 0 0 0,0 0-1 16,0 0 0-1,0 0 0-15,-34 0 1 0,34 0-1 16,0 0 0-16,0 0 0 0,0 0 0 16,0 29-1-16,-24-29 1 31,24 0 0-31,0 0 0 0,0 0-1 0,0 0 1 16,0 0 0-16,0-29 0 15,0 29 0-15,0 0 0 16,0 0-1-16,0 0 1 0,0 0 1 15,24 0-2-15,-24 0 0 16,0-28 0-16,0 28 0 0,0 0 0 16,0 0-3-1,0 0 3-15,0 0-1 16,0 0 2-16,0 0-1 16,0 0-8-16,0 0-4 0</inkml:trace>
  <inkml:trace contextRef="#ctx0" brushRef="#br0" timeOffset="-205476.07">12222 13292 1 0,'0'0'0'0,"0"0"-1"0</inkml:trace>
  <inkml:trace contextRef="#ctx0" brushRef="#br0" timeOffset="-205367.84">12222 13292 3 0,'0'0'0'0,"0"0"6"0,0 0-1 0,0-29 3 0,0 29-6 0,0 0 1 0,0 0-2 0,0 0 0 0,0 0-1 0,0-28 0 16,0 28 1-16,0 0-1 0,0 0 0 0,0 28 0 0,0-28 0 0,0 0 0 0,0 0 0 15,0 0 0-15,0 0 0 32,0 0 0-32,0 0-3 15,0 0 4 1,0 0-3-16,0 0 1 0,0 0-24 0</inkml:trace>
  <inkml:trace contextRef="#ctx0" brushRef="#br0" timeOffset="-204467.37">12108 13176 23 0,'0'0'8'0,"0"0"-8"0,0 0 0 0,0 0 0 0,0 0 0 0,0 0 1 0,0 0-1 0,0 0 0 0,0 0 1 0,0 0-1 0,0 0 1 0,0 0 0 0,0 0 0 0,0 0 0 0,0 0-1 0,0 0 0 62,0 0 0 1,0 0 0-1,0 0 1-15,0 0 5-47,0 0-6 0,0 0 0 31,-27 31-8-31,27-31 7 0,0 28 1 0,0-28-4 0,0 0-27 16</inkml:trace>
  <inkml:trace contextRef="#ctx0" brushRef="#br0" timeOffset="-203050.85">12393 12862 29 0,'0'0'13'0,"-27"0"6"0,27 0-3 0,0 0 4 0,0 0 24 0,0 0-21 0,0 0 0 0,-27 0 20 0,27 0-24 0,-28 28 111 0,-27 1-51 0,55 1-70 0,0-30 0 47,-58 114 61-47,58-114-62 16,-31 28 6 0,31 2-9-16,0-30-6 0,31 0 0 15,-31 29-2-15,0-29 10 0,24 26-5 0,-24 5-6 0,58 54 3 31,-58-57 0-31,31 31 2 0,-31-33-1 0,28 3-9 16,-28 1 3-16,0-30-2 0,0 29-8 0,0-1 3 0,0-28-16 16,27 57-57-16,-27-29-41 15,0-28 5-15,-27 0 28 0,27 0 68 16,0 0 21-16,0 0 3 0,-28-28-27 0</inkml:trace>
  <inkml:trace contextRef="#ctx0" brushRef="#br0" timeOffset="-202792.43">12136 13320 34 0,'0'0'0'0,"0"0"4"0,0 0 2 0,0 0 2 0,0 0 21 0,0 0 49 15,0 0-18-15,0 0-27 16,0 0-18-16,0 0-2 0,0 0 13 0,0 0-14 0,0 0 13 0,31 0 5 16,24-28 25-1,-21 28-43-15,-10 0 7 31,62-29 10-31,-86 29-27 0,58 0 4 16,-58 0-9-16,28 0 4 0,-28 0 5 0,27 0-11 16,-27 0-21-16,0-28 13 0,35 28-14 0,-35 0 11 15,0 0-29-15,0 0-139 16,24 0 141-16,-24-28 5 0,0 28-12 0,0 0 31 0,0 0-15 0</inkml:trace>
  <inkml:trace contextRef="#ctx0" brushRef="#br0" timeOffset="-202418.29">12514 13235 31 0,'24'28'300'0,"-24"58"-201"0,0-30-64 0,0-27-29 0,0 30 13 16,0-31-10-16,0-28-5 0,0 0-3 15,0 28 7-15,0-28 10 16,0 0-13 0,31-28 1-16,-4 0-4 0,-27-1-2 0,28-1 8 15,-28 30-5-15,0-29-3 0,27 29 4 0,-27-26 1 0,31 26 1 31,-3 0 3-31,-28 0-7 0,0 0 0 0,0 26-3 0,0-26 2 16,27 29-1-16,-27 1-7 0,0-30 3 0,0 29 4 16,0-29-5-16,0 28-4 15,0 0-11-15,0-28 7 0,0 29-23 0,0-29-18 0,0 28-25 16,0-28 30-16,0 30-168 0,0-30 184 0,0 0 5 16,0 0 0-16</inkml:trace>
  <inkml:trace contextRef="#ctx0" brushRef="#br0" timeOffset="-202134.34">12795 13606 33 0,'0'0'166'0,"0"0"-108"16,0 0-32-16,0 0 24 0,0 0-8 0,28 0-9 0,-28 0-7 15,0 0-14-15,0 0 9 0,31 0 14 16,0 30-25-16,-31-30-2 0,24 0-1 0,-24 0-3 16,0 0-1-16,31 0-2 0,-4-30 2 15,1 30 1-15,3-28-18 16,-4 28-6-16,-27 0-11 0,28 0-42 16,-28-29-110-1,30 1 5-15,-30 28 135 16</inkml:trace>
  <inkml:trace contextRef="#ctx0" brushRef="#br0" timeOffset="-200995.28">13369 13320 41 0,'0'0'47'0,"0"0"-47"16,0 29 198-1,0 1-89-15,31-30-42 0,-7 0-41 0,10-30-20 0,-34 30-6 16,0 0 2-16,0 0-2 63,0 0 5-63,24-86 7 0,-48 30 32 0,-10 56-26 15,34 0-9-15,-24 28 2 0,24-28-8 0,0 0 0 0,0 0-3 63,-31 85 17-48,0 59-19-15,62 28-300 0,-31-172 207 0,31 0 4 16,-31-30 56-16,24 2-18 0,-24-1 46 0,89-171 55 62,-61 171 52-62,-28 29-100 47,0-28 126 0,27 85 2-47,59 58-19 0,-58-145-105 16,-28 30 1-16,34-29 1 0,-10 29-2 0,-24 0 1 0,0 0-2 47,0 59-8-47,0 142-11 0,-24-88-206 0,24-113 153 15,0 0 1-15,24-56-50 0,-24 56 104 0,0 0 14 63,31-86-33-48,-3 28 7-15</inkml:trace>
  <inkml:trace contextRef="#ctx0" brushRef="#br0" timeOffset="-200648.05">13912 13349 21 0,'0'0'16'0,"0"0"-16"0,0 0 177 0,-28 85 35 0,-2 146-136 0,60-203-66 0,-30-28-2 0,55-87 2 15,-55 87-9-15,0 0-1 63,117-399 25-63,-117 141 45 0,0 258-47 15,0 0-12-15,0 0-11 63,-31 28 18-48,31 287 12-15,0-143-43 0,0-172 13 0,0 29-3 0,0 56 1 0,0-57-7 16,0 2 2-16,0-1-14 0,0-29 21 63,0 85-89-63,31-26-394 0,-31-59 402 0</inkml:trace>
  <inkml:trace contextRef="#ctx0" brushRef="#br0" timeOffset="-200404.04">14170 13578 46 0,'27'58'514'0,"-27"-58"-509"0,31 0 17 0,-4 0-15 0,-27 0-7 32,28-30 0-32,34 2-88 0,-62-1-67 0,24 29-196 0</inkml:trace>
  <inkml:trace contextRef="#ctx0" brushRef="#br0" timeOffset="-199684.27">14571 13349 52 0,'0'0'0'0,"0"0"75"0,0 0-25 0,0 0 37 0,0 0-87 62,0 0 99-30,0 0 12-32,0 30-98 0,0 169 12 0,0-199-18 0,0 28 0 0,0-28-4 0,0 0-3 62,0 0 1-46,0 0 9-16,90-113 10 0,-90 84-20 0,24 29 2 0,-24 0 2 0,31 0-15 15,-31 0 11 48,0 29 1-63,0-1 1 0,55 0 32 15,-28-56-25-15,-27 0-10 0,31-1 7 0,-31 29-6 63,0-30-4-47,55 232-386-16,-55-173 256 0,0-29 109 0,0 0 3 15,0 28 18-15,0-28 4 63,0 0-27-48</inkml:trace>
  <inkml:trace contextRef="#ctx0" brushRef="#br0" timeOffset="-199417.74">15028 13405 37 0,'0'0'174'0,"0"0"-92"0,0 0-19 0,0 0-14 0,0 0-27 0,0 0-5 0,0 0-17 0,0 29 73 0,-27 86-25 16,54-58-42-16,-27-57-6 47,0 30 1-16,0-30-2-31,59-115 1 0,-32 28 15 0,1 87-17 0,-28 30-2 0,0-1 1 16,0-1 5-16,0-28-7 0,0 28 0 0,0-28-12 15,0 0 17 32,34 57-260-31,-34-27 7-16,24-30 214 0</inkml:trace>
  <inkml:trace contextRef="#ctx0" brushRef="#br0" timeOffset="-199234.05">15289 13464 23 0,'25'229'561'0,"-25"-229"-574"15,0 0 13 48,0 29-41-48,0-115-489-15</inkml:trace>
  <inkml:trace contextRef="#ctx0" brushRef="#br0" timeOffset="-199143.36">15399 13063 41 0,'0'0'121'0,"0"0"-21"0,0 0 9 0,0 0-109 63,0 58 129-48,-27 28-98-15,54 86-562 0</inkml:trace>
  <inkml:trace contextRef="#ctx0" brushRef="#br0" timeOffset="-198884.38">15547 13405 31 0,'0'59'220'0,"0"-59"-194"0,0 0-26 47,0 85 134-16,-31 31-63-31,62-116 9 0,24-87-71 0,-27 30-6 0,-1 57-3 0,4 0-14 16,-31 0 5-16,0 0 9 62,27 57-122-62,1 58-282 16,-28-86 379-16</inkml:trace>
  <inkml:trace contextRef="#ctx0" brushRef="#br0" timeOffset="-198341.49">15946 13263 26 0,'0'0'176'0,"0"0"-176"0,0 0 131 0,27 0 27 0,-27 0-131 0,28 0-8 0,-28 29-33 0,0-29-12 0,0 28-42 16,0 1-45 46,0 1-203-62</inkml:trace>
  <inkml:trace contextRef="#ctx0" brushRef="#br0" timeOffset="-198015.78">16001 13464 27 0,'0'0'23'0,"0"0"-23"62,0 29 179-31,0 27 99-31,0 31-461 0,0-87 183 63,0 0 0-1,0 0 0 1,0 0-65-47,0 0-152-1,-28 0 175-15</inkml:trace>
  <inkml:trace contextRef="#ctx0" brushRef="#br0" timeOffset="-197150.1">16660 13150 34 0,'0'0'8'0,"0"0"29"0,0-29 75 0,0 29-72 0,0 0 2 0,0 0-22 0,0 0-20 47,0 0 201-16,0 0-123-31,28 0-30 0,-28 29-33 0,0-29 1 0,0 0-12 0,0 0-4 63,0 85 28-32,0 0-18-31,0 29-12 0,0 30-6 0,-28 28-64 15,28-172 34-15,0 28-143 0,0-28 86 0,0 0 95 63,0 0-57-32,0-28-183-31</inkml:trace>
  <inkml:trace contextRef="#ctx0" brushRef="#br0" timeOffset="-196579.78">16918 13636 45 0,'0'0'284'0,"0"0"-220"0,58 57 31 0,-27-57-87 0,-31 0 0 15,0 0-7-15,0 0-1 63,0 0 0-1,0 0 0 1,114-115 47-16,-114 58-32-47,0 57-6 0,-31-57 40 0,-114 86-19 0,90 114-21 0,55-86-10 0,-31 85-14 0,31-142 15 62,0 0 0 1,0 0 0-1,31 0-21-62,-3 31-58 0,-1-31-166 16,4 0 143-16,24-88-99 0</inkml:trace>
  <inkml:trace contextRef="#ctx0" brushRef="#br0" timeOffset="-195580.57">17234 13464 32 0,'0'0'0'0,"0"0"0"0,0 0 437 16,0 29-414-16,27 200 74 0,1-258-87 0,-28-28-6 0,0-30 7 0,0 87-11 63,0-85 69-32,0 199-40-31,0-27-14 0,34 26-10 0,21 3-6 0,-55-116 1 62,55-59-159-15,-55 33 127-47,28-5-22 0,-28 62-184 0,0-5 23 0,0-26 182 16,0 0 33 46,0 0 0 1,0 0 0-1,0 0 0 1,0 0 0-1,0 0 0 1,0 0 0-1,0 0 0 1,0 0 0-1,0 0 0 1</inkml:trace>
  <inkml:trace contextRef="#ctx0" brushRef="#br0" timeOffset="-194861.33">17718 13493 36 0,'0'0'33'0,"0"0"-3"0,0 0 122 0,-24 0-46 0,24 0-84 0,0 0 16 0,0 0-8 0,0 0-4 0,0 0-15 0,0 0 28 0,0 0-31 0,0 0 6 0,0 0 5 0,0 28-11 0,0-28-3 0,0 0-1 0,0 28 8 0,0-28-9 0,0 29 1 16,0-29-2-16,0 28 3 0,0 2 3 15,0-1-5-15,0-1-1 0,0 1 0 0,0-29 0 0,0 28 0 0,0 0 1 16,0-28-1-16,0 31 2 0,0-31 3 0,0 26 6 15,24-26-5-15,-24 0 5 16,0 0-9-16,0 0-2 0,31 0-1 0,-31-26 0 0,28-5 3 16,-28 31-1-16,0-28-1 0,27 28-2 15,-27-28 2-15,31-1-3 16,-3-28 7 0,30-30-15-16,-27 31-54 31,-7-3-189-31,-24 59 160 0,0 0-13 0,31 0 15 0,-31 0 61 15,0 30-1-15,0-30 25 0,0 0-20 0</inkml:trace>
  <inkml:trace contextRef="#ctx0" brushRef="#br0" timeOffset="-194515.88">18093 13636 40 0,'0'0'45'0,"0"0"27"16,0 0 40-16,0 0-77 0,0 0 7 15,27 29-17-15,-27-29-5 0,0 0-11 0,0 0-2 16,0 0 9-16,28 0 10 0,-28 0-10 31,31-116 38-31,-31 88-45 0,31 28-6 0,-31-28-2 16,0-1-3-16,0-1 19 16,0-25 18 30,-31 55 16-46,0 26-39 0,3 62 22 0,1-3-23 16,27 2-6-16,0-59-4 0,0-28 1 0,0 85 5 16,0-28-2-1,0-26-4-15,0-31-2 0,0 28 0 0,0-28 1 0,0 0 0 0,27 26 1 16,-27-26-5-16,0 0-27 0,28 0 14 16,3 31-91-16,0-31-20 0,-7-31-79 15,-24 31 134-15,0 0-20 0,34 0 76 0,-34 0-15 16</inkml:trace>
  <inkml:trace contextRef="#ctx0" brushRef="#br0" timeOffset="-165248.33">13142 1118 40 0,'0'0'16'0,"0"0"71"0,-31 0-51 0,31 0 3 0,0 29-20 0,0-29 0 0,0 0 1 0,0 0-1 0,0 0 24 0,0 0-27 0,0 0 7 0,0 0-17 0,0 0 1 0,0 0 6 0,0 0-2 0,0 0-3 0,0 0-4 0,0 26 7 0,0 5 13 16,0-3-17-16,0 0 4 15,0-28-5-15,0 0 0 0,0 29-3 0,0-29-2 0,0 0 6 16,31 0-2-16,-31 28 0 16,0-28 3-16,0 0-6 0,0 0 0 0,0 0 0 0,0 0 5 0,0 29-2 0,24-29-2 15,-24 0-1-15,0 0 0 0,0-29 1 31,31 29-1-31,55-170 4 16,-86 170-5-16,0-29-1 0,28 0 0 0,-28 29 3 16,0-29-4-16,27 29 2 15,-27 0 1-15,0 0-2 0,0 29 3 0,0-29 0 0,0 29-1 16,0 0 3-16,0-3-3 0,0 5 1 0,0-31-2 0,0 56 2 16,0-56-2-16,0 0 3 15,0 0-3-15,0 0 1 0,0 0-2 0,0 0 3 0,0 0-3 16,31 0 2-16,-31-28 0 15,31-31 4-15,-31 59-5 32,24-26 4-32,10-3-2 15,-10 115 16-15,-24-58-19 0,0 0 0 0,0-28 0 0,0 57 2 16,0-28-3-16,0 1-2 0,31-4-2 16,-31 5 4-16,0-3-37 15,28 0-37-15,-28-28 41 0,0 0-96 0,27-28 10 0,-27 28 5 16,0-59 41-16,28 59 69 0,-28-26-29 15</inkml:trace>
  <inkml:trace contextRef="#ctx0" brushRef="#br0" timeOffset="-164322.02">13799 1147 37 0,'0'0'5'0,"0"0"71"0,0 0-21 0,0 0 1 0,-28 0 68 0,28 0-110 0,0 0 23 0,0 0-15 0,-31 0 12 0,31 0-25 0,0 0 10 0,0 0-11 0,0 26 4 0,0-26-1 0,0 31 0 0,0 25 14 31,0-27-20-31,31 58 3 0,-31-2 7 16,28-85-13-16,-28 28 6 0,0-28-3 0,27-28 5 0,-27 28-8 0,0-28-1 15,28-3 2-15,-28 5-2 0,30-4 3 16,-30-27 3-16,0 28-3 0,0 29-2 15,0 0 4-15,0 0-5 0,0-28 1 0,28 28-1 0,-28 0 4 16,0 0-4-16,0 57 6 16,0-57-8-16,0 28 0 0,0-28 2 0,0 29 0 15,27 1 1-15,-27-30-1 0,0 0-6 0,0 26 2 0,0-26-5 16,0 0 3-16,0 31-21 16,0-31-12-16,0 0 17 0,0 28-2 0,0-28-34 0,35 0-3 0,-35 0 33 15,0 0 1-15,0-28-10 0,0 28 18 0,24-31 10 0,-24 5 7 16,27-33 0-1,-27 59 2-15,0-28 1 0,31 28 0 0,-31 0 0 16,0-29 33 0,0 29 80-16,0 29-69 15,0 28-27 17,0-1-11-17,-31 117-96-15,31-173-29 0,0-29-31 0,0 1 67 16,0-1 40-16,0 1 32 0,0-286 2 47,31 84 81-47,-31 230-21 0,0-31 20 31,0 31-10-31,0 116 71 0,0-58-112 0,0-58-18 0,0 29 1 16,0 0-4-16,0 0-1 0,0 28 1 62,0-57-420-62,31-57 414 0,-7 28 10 0,-24 29 0 0,0-29 25 16,0 29-13-16,31 0 137 31,-31 0-154 31,0 115 162-30,86-2 33-32,-59-141-193 0,1 28 1 0,-28 0-1 0,0 28 1 47,0-28-3 15,62 172 11-46,-62 1-6-16,0-145-16 0,0-56-215 0,24-116-134 15,7 115 354-15,-31 1 1 0,0 28-21 0</inkml:trace>
  <inkml:trace contextRef="#ctx0" brushRef="#br0" timeOffset="-163761">14716 945 31 0,'0'0'45'0,"0"0"9"0,0 0 194 0,0 0-217 0,0 0-6 0,27 28 31 0,-27 1-40 0,0 58-14 15,0-58-129-15,0 0 20 0,0-29-22 0,0 0 76 16,0 0-39 31</inkml:trace>
  <inkml:trace contextRef="#ctx0" brushRef="#br0" timeOffset="-163630.7">14743 1289 194 0,'0'0'70'0,"0"0"-33"31,-27 28-8-15,-4 57-109-16,31-54-139 16,0-31 188 15</inkml:trace>
  <inkml:trace contextRef="#ctx0" brushRef="#br0" timeOffset="-108416.66">12050 1060 27 0,'0'0'13'0,"0"0"-3"0,0 0 16 0,0 0 2 0,0 0 71 0,0 0-61 0,0 0-21 0,0 0-10 0,0 0 7 0,0 0 3 0,0 0 3 0,0 0 3 0,0 0-12 0,0 0 41 15,0 0-32-15,0 0-11 0,0 29 18 0,0-29-11 16,0 0-9-16,31 143 46 47,-31-86-51-47,27-29 1 0,-27 1-3 15,0-29 1-15,0 30-1 16,0-4 0-16,28-26-1 0,-28 0 0 0,0 31 1 16,0-31 0-16,0 28-40 31,0-28-116-15,-28-85-186-16</inkml:trace>
  <inkml:trace contextRef="#ctx0" brushRef="#br0" timeOffset="-106707.58">11851 973 28 0,'0'0'32'0,"0"0"-2"0,0 0 4 0,0 0-15 0,0 0 18 0,0-28-1 0,0 28-5 0,0 0-18 0,0 0 10 0,0 0-11 0,0 0 10 15,0 0 0-15,-28-28 36 0,28 28-7 0,0 0-8 32,28-31-14-32,-28 31-26 0,0 0 1 0,27 0 6 0,4-28-3 15,-31 28-3-15,31 0-3 0,-31 0 0 0,0 0 0 0,24 0 2 16,7 28-2-16,-31-28 1 15,0 0 0-15,27 31-4 0,-27-31 3 0,0 28 0 16,0-28 1-16,0 0-1 0,0 28 0 0,0 1-1 0,0-29 0 16,0 29 4-16,0 0-3 15,0-29 0-15,-27 0 1 0,27 0-1 0,-31 0-1 16,31 0-2-16,0 0 4 0,0 0-1 0,0 0 0 0,-24-29-1 16,24 29 0-16,0-29 3 15,0 29-2-15,24 0 1 0,-24 0-1 0,0 0 0 0,58 0 7 16,-58 29-5-16,28 0 9 15,3 58-4 1,-31-87-6-16,0 0 1 0,0 26-2 0,0-26 5 0,0 31-4 16,0-31-2-16,0 28 1 0,0-28 0 0,-31 28 5 15,3 1-4-15,1-29-2 0,27 28 0 0,-31-28-3 16,31 0-3-16,0 0-1 0,-24 29-16 0,-7-29-3 0,31 0 11 0,0 0-15 16,-31-29-1-16,4 29-44 15,27 0 58-15,0 0-26 0,0 0-8 0,0 0 22 16,0 0-33-16,0 0-111 47,27 0 127-47</inkml:trace>
  <inkml:trace contextRef="#ctx0" brushRef="#br0" timeOffset="-106085.33">11995 631 26 0,'0'0'4'0,"0"0"1"15,0 0 26-15,0 0-19 0,0 0 2 0,-31-31 48 0,31 31-18 0,0 0-29 0,-24 0 13 0,24 0-14 0,0 0 0 0,0 0 15 0,-31 0-1 0,31 0 25 0,-58 31 0 0,58-31-44 0,-28 0 9 0,28 26-3 0,-31-26-8 0,-24 29 20 16,55-29-23-16,-55 30 13 15,24-2-6-15,31-28-9 0,-30 29 4 0,30-29-5 16,-28 28 5-16,-30 116 16 16,30-144-21-16,28 28-1 15,-27 30 3-15,27 29 2 0,0-58-4 16,0-3-1-16,27 5 0 0,-27 25 2 0,28 1 2 0,-28-57-5 16,58 85 4-16,31 2 3 15,-34-58-1-15,59 28 4 16,-87-27-7-16,4-30 0 0,82 0 12 47,32-172 9-47,-90 56-17 0,-55 59-6 0,34 1 3 0,-34 25-2 0,0-82 1 31,0 84-2-31,0 0 2 0,0 0 0 0,0 1-1 0,0-31-1 16,-58 2 1-16,58 57-1 15,0 0 1-15,-31-28-1 0,0 28 1 0,3-28-7 0,28 28 0 0,-58-29-9 16,58 29 7-16,-28 0-11 0,28 0-7 0,-27 0-32 15,-4 29-34-15,7 56-277 16,24-85 339-16,0 28 15 0,-31-28-17 16</inkml:trace>
  <inkml:trace contextRef="#ctx0" brushRef="#br0" timeOffset="-102858.85">14111 2347 33 0,'0'0'93'0,"0"0"-68"0,0 0-6 0,0 0 4 0,0 0 2 0,0 0-3 0,0 0-11 0,0 0-1 0,0 0 59 0,0 0-52 0,0 0-9 0,0 0 6 0,0 0 12 0,0 0-20 0,0 0 5 0,0 0-2 0,0 0-1 0,0 0-1 15,0 0-1-15,0 31 6 16,0-31-9-16,0 0-3 0,0 28 2 15,-24-28 2-15,24 28-3 0,0 1-1 0,0-1 2 16,0-28 0-16,0 29 2 0,0-29-1 16,0 0 0-16,0 30 7 0,55-30 7 47,58-59 7-47,-54 59-22 0,-59 0-2 0,31 0 1 0,-31 0-1 0,24 0 0 0,7 0 0 15,-31 0-2-15,27 0-16 0,-27 0-6 16,28 0-60-16,-28 0 19 0,0 0-16 0,-28 0-5 15,28 0 48-15,0 0 6 0,0 0-13 0,0 0 34 0,-27 0 1 16,27 0 8 0,-31-28-4-16,31-1 5 0,0 29 1 15,0-28-1-15,-24 28 2 0,24-28 0 0,0 28 0 16,0 0 3-16,0-31-1 0,0 31 0 0,-31-26 49 16,31-3-18-16,0 29-23 0,0-30 25 15,0 30-23-15,0 0 11 0,0 0-13 0,0-28-1 16,0 28 30-1,0 0-10-15,0 0 17 0,0 0-36 0,0 0 11 0,0 0-12 16,0 28 0-16,0-28 8 0,0 0-9 0,0 30 0 0,31-1 13 16,-31-3-16-16,0 5 6 0,0 25-1 15,0-27-1-15,0 28 1 0,0-27-8 0,0 55 1 16,0-56-1-16,0 28-2 0,0-57-1 0,0 57 1 16,0-27-2 30,0 84-101-46,0-142-257 0,0-1 329 0,0 29 2 16</inkml:trace>
  <inkml:trace contextRef="#ctx0" brushRef="#br0" timeOffset="-102310.98">14400 2061 33 0,'-31'-56'199'0,"7"56"-162"0,24 0-5 0,0 0-18 0,0 0 11 0,0 0-14 0,-31 0 30 0,0 28-26 0,3-28 7 0,1 28-12 0,-31 31 3 0,58-31-9 0,-28-28-1 0,-3 29 2 0,7 28 0 0,-38 30 4 16,11 112-4 0,16-114-3-16,35-55-1 0,0 85 0 15,0-57-1-15,0-29 0 0,0-1 1 0,35 1-1 0,-11-1-2 0,3 0 2 16,-27-28 1-1,62 57 9-15,-38-57-7 0,7 0 3 0,-3 0-2 0,57-26 12 16,-57-5-10-16,3-25-3 0,0 27-2 0,24-58 2 16,31-115 2-16,-86 176-5 0,0-4 1 15,0-27 1-15,27 28-1 0,-27-27 0 0,0 56 0 0,0-57 2 16,0 57-4-16,0-29 1 0,0-1 1 16,-27 30-1-16,27-28-3 0,-31 28 0 15,3 0-2-15,-30 0 2 0,58 0 0 0,-24 0-4 0,-7 0 3 16,31 0 0-16,-31 28-7 0,-24 31-56 15,24-2 10-15,31-29 31 0,0 0-4 0,-27 1-50 16,27 172-138 15,27-173 186-31</inkml:trace>
  <inkml:trace contextRef="#ctx0" brushRef="#br0" timeOffset="-101600.83">14369 3579 35 0,'0'0'15'0,"0"0"24"0,0 0-28 0,0 0 31 0,0 0-26 0,0 0 0 0,0 0-2 0,-24 0 14 0,24 0-5 0,0 0-11 0,0 0-1 0,0 0 2 0,0 0 22 0,-31 59 4 0,31-59-31 0,0 28 11 0,0 1-1 0,0-29-4 0,0 30-4 0,0-4-1 16,0-26-1-16,0 29 0 0,0-29-4 0,0 0 7 16,0 28 5-16,31 3-9 0,-31-31-2 15,0 0 4-15,24 0-2 0,-24 28-1 0,31-28 0 16,-31 0-5-16,0 0 2 0,27 0 2 0,-27 0 2 15,0 28-5-15,0-28-1 16,0 0 0-16,0 0-1 0,0 0 0 0,0 29 0 0,0-29 1 0,-27 28-2 16,-4-28-15 15,-24 29-52-31,24-29 51 16,-55-57-338-1,86-28 320-15,0 85 32 0,31-31 3 0,-31 31-1 0,0-28 1 16,0 28 1-16,27-29-1 0,-27 29 0 0,28-85 6 31,-28 85 4-31,31-57 118 0,-31 57-85 0,0 0-5 0,31-30-18 0,-31 30 20 16,0 0-7-16,0 0-18 0,24 0-3 0,-24 0 11 15,0 0-6-15,31 30 4 0,-31-30-1 16,27 0-6-16,-27 0 1 0,0 0-8 0,28 0 6 0,-28 0-10 16,31 0 2-16,-31 0-4 0,27 0-1 15,-27 0-8 1,28 0-33-16,-28 0 16 0,0 29-79 0,0-29 60 0,0 0-58 0,30 0 5 15,-30 0 42-15,0-29 7 0</inkml:trace>
  <inkml:trace contextRef="#ctx0" brushRef="#br0" timeOffset="-101058.24">14685 3324 29 0,'-24'0'34'0,"24"0"-1"0,0 0 26 0,0 0-46 0,0 0 0 0,0 0 10 0,-35 0 0 0,35 0 2 0,0 0 0 0,-24 0 20 0,24-31-27 0,0 31-11 0,0 0-1 0,-31 0 7 0,31 0-3 0,-30 0-5 0,30 0-1 0,0 0 2 0,-28 0 4 0,28 0-5 0,0 0 4 16,-27 0 2-1,-4 0-1-15,31 0 3 0,-28 0-4 0,28 0-5 0,-27 0 0 0,27 0-1 16,-31 0 9-16,31 0-9 0,0 0-1 0,-24 31 0 0,24-31-1 16,-62 85 11-16,34-85-12 15,1 87 3 17,-31 26-2-32,-1 86 2 0,35-168-1 15,24-3-2-15,0 0 0 0,0 1 1 0,0-1 0 0,0 1-1 16,0-29 1-16,0 58 1 0,0-58-1 0,24 57 0 0,62 28 1 47,-28-26-1-32,258-59 29-15,-226-115-24 0,-35 58-1 16,-28-59 1-16,1 88-4 0,-28-29-1 0,0 29-1 16,27-3 2-16,-27-26 0 0,0-141 3 15,0 111-4-15,-27 58 1 16,-1-28-1-16,-30 1-3 0,-1 25-5 15,59 31 2-15,-55 0-8 0,-30-28-17 16,26 28-43-16,32 0 50 16,-4 28-30-16,31-28 17 0,0 31-49 0,-24-3-18 15,24 0 20-15,-31 1 60 0,31-1-24 16</inkml:trace>
  <inkml:trace contextRef="#ctx0" brushRef="#br0" timeOffset="-98560.14">11909 4728 26 0,'0'0'0'0,"0"0"7"0,0 0-3 0,0 0-3 16,0 0-1-16,0 0 2 0,0 0-1 0,0 0 3 0,0 0 19 0,0 0-3 0,0 0-8 0,0 0 12 0,0 0-13 0,0 0-1 0,0 0 7 0,31 0-1 0,-31 0-9 0,0 0 16 0,0 0 18 0,0 0-26 0,0 26 1 0,0-26-7 0,0 0 6 16,0 0-1-16,-31 0-6 0,31 0 9 0,0 0 16 15,0 0-27 32,-58 31 23-31,-28 167 4-16,86-169-34 0,0 1 3 0,0-30-1 0,0 28-1 0,0-28-1 0,0 0 1 15,0 0 6-15,0 0-3 0,0 0-1 0,0 0 1 16,58-87 6 0,-58 61-7-16,0 26-2 0,0-57 3 0,0 57-1 0,0-30-2 15,0 1 2-15,0 1 1 16,0 28 0-16,-31 0 0 0,31 0-2 0,-27 0-1 15,27 0 1-15,0 28 0 0,0-28-1 0,0 0 1 0,0 29-1 0,-28-29-2 0,28 30 1 16,0-4 1-16,0 5-3 0,-31-5-17 16,62 3 0-16,-31 1-8 0,0-30-20 15,28 28-30-15,-1-28-84 0,4 29 72 16,-3-29 52-16</inkml:trace>
  <inkml:trace contextRef="#ctx0" brushRef="#br0" timeOffset="-97977.28">11940 4527 33 0,'0'0'3'0,"0"0"1"0,0 0 1 0,0 0 7 0,-31-30 10 0,31 30-13 0,0-29 14 0,0 29 0 0,0-28-4 0,0 28-11 0,0-29 14 0,0 29-1 0,0-29-13 0,-31 29 11 0,31 0 21 0,0-28 32 16,-141-2 21 15,141 30-89-31,-31 0-1 0,7 0 0 0,-65 58 10 16,89-58-11-16,-58 58 4 15,30-30-1-15,1 1-3 0,27 1 0 0,-31-2 0 16,-83 171 1 15,114 174 3-31,31-257-4 0,-3-59-2 16,27-29 1-16,-55 0 0 0,86 29 2 0,-28-28 1 16,0-29-1-16,-27 0-3 0,24 30 3 0,0-30 1 15,-24-30 0-15,-3 30-1 0,61-29 3 0,-7-84 0 16,-54 56-4-16,58-59 5 15,-86 59-7-15,31 29 1 0,-31-57 1 0,0 85-1 0,0-31 0 16,0-25 1-16,0 27 0 0,0-113 8 16,0 112-11-16,-31 2 2 0,3-58 2 0,28 86-4 15,-58-87 5-15,30 87-5 0,28 0 1 0,-27-28 0 0,27 28 0 16,0 0 1-16,-55 0-11 16,24 57-35-1,31-27-3-15,-31-2 3 0,31 1 14 0,0 28-47 16,0-29-28-16,0 2 51 15,0 25-26-15,31 4 19 0</inkml:trace>
  <inkml:trace contextRef="#ctx0" brushRef="#br0" timeOffset="-97040.22">12452 4813 41 0,'0'0'11'0,"0"0"3"0,0 0-9 0,0 0-2 0,0 0 7 0,0 0-1 0,0 28 17 0,0-28 14 0,0 29-15 0,0-29-6 0,0 0-6 0,27 0 1 0,-27 30 10 0,0-30-5 0,0 0-9 0,35 0 24 0,-35 0-21 16,0 0-2-16,24 0-5 0,-24 0-3 0,31-30 4 0,-31 30-4 0,27 0 5 16,-27 0-4-16,0 0 1 0,0 0 0 0,28 0 8 15,-1 0-4-15,4 0-7 0,-31 0 2 0,0 0-2 16,28 0-1-16,-1 0 0 15,-27 0-3-15,34 0-3 0,-34 0 5 63,0 0-38-63,-34 30-331 0</inkml:trace>
  <inkml:trace contextRef="#ctx0" brushRef="#br0" timeOffset="-95602.62">12569 6274 31 0,'0'0'0'0,"0"0"6"0,0 0-4 0,0 0-2 0,0 0 2 0,0 0 0 0,0 0 30 0,27 0-18 16,-27 0 1-16,0 0 15 0,0 0-16 0,0 0 17 0,0 0-23 0,0 0 9 0,28 0-9 0,-28 0 0 0,27 0 35 15,93-29 68-15,-96 29-99 0,4 0-4 0,-28-30-1 0,31 30-2 16,-31 0-3-16,31 0 1 0,-7 0 1 0,-24 0-3 0,31 0 3 16,-4 0-2-16,-27 0-1 15,0 0 1-15,0 0-2 0,28 0-2 0,-28 0-2 0,0 0-13 16,-28 0 2-16,28 30-30 0,0-30 19 0,-27 0-3 0,27 0-75 15,-31 29 32-15,31-29 21 0,0 0 37 0,-24 28-3 16,24-28-12-16</inkml:trace>
  <inkml:trace contextRef="#ctx0" brushRef="#br0" timeOffset="-90360.51">14283 7476 45 0,'0'0'41'0,"-28"0"-25"0,28 0 16 0,0 0-1 0,0 0-17 0,0 0-1 0,0 0-3 0,0 0 2 0,0 0-8 0,0 0-2 0,0 0 1 0,0 0 19 0,0 0-17 0,0 0 1 0,0 0 0 0,0 0 6 0,0 0 2 0,0 0-7 0,0 0 0 0,0 0 0 0,28 0 4 16,-28 0-5-16,0 0 11 0,31 0 5 15,-31 0-10-15,31 0-8 0,-7 0 0 0,34 0 6 47,28 0 11-47,-86 0-20 0,28 0 12 0,-28 0-7 0,30 29 0 16,-30-29-2-16,0 0-3 0,31 0 5 0,-31 0-4 16,0 0 1-16,0 0-1 0,24 0 0 0,-24 28-1 0,0-28 6 15,35 0-4-15,-35 0 2 0,0 29 1 0,-35-29 0 16,35 0-4-16,-24 28 8 15,-37 2-7-15,33-1 1 32,-116 115-2-17,120-89-5-15,24-55-4 16,-31 31 4-16,31-31-4 0,0 0-8 16,0 26 1-16,0-26-6 0,0 0-6 0,31 31-102 15,-31-31 73-15,0 0-7 16,0 0 31-16,0-31 1 0,0 31-16 0,0 0 31 0,0-26 0 15,0-5-19-15</inkml:trace>
  <inkml:trace contextRef="#ctx0" brushRef="#br0" timeOffset="-89731.67">14369 7046 33 0,'0'0'35'0,"0"0"-30"0,0 0 8 0,0 0-4 0,0 0 3 0,0 0 33 0,-24 0 29 0,24 0-61 0,0 0 36 0,-31 29-17 0,31-29-11 0,-31 28 19 0,31-28-21 0,-28 0-2 0,28 31-10 0,-27-31 0 0,27 28-1 0,0-28 1 0,-58 57 22 0,-25 30 0 15,83-32-22-15,-31-55-3 0,0 28-1 0,31 1 1 16,-51 29 4-16,51-29-3 0,-35-1-1 0,35 1-2 0,-55 114 0 31,25-55-1-31,30-33 0 16,58 89 1-1,55 0 0-15,-27-87 1 0,-27-29-2 0,85 1 0 47,113-143 8-47,-202 27-2 16,4-26-7-16,-1 25 1 0,-58 61 0 15,0-1 4-15,0-31-4 0,0 2-1 16,0 0 2-16,0-1-4 0,0 29-3 16,0-86 2-16,-27 86 5 0,27 1-3 0,-31-27 2 15,31 55-1-15,-59-116-1 16,35 88 2-16,24 0-1 0,-31 28 0 0,31-31-3 0,0 31 2 16,-58-28-14-16,31 28 2 15,27-29-8-15,-31 58-43 16,3-1-2-16,28-28 38 0,-27 59-44 0,27-31-22 15,-31 58-35-15,-24 27 65 16</inkml:trace>
  <inkml:trace contextRef="#ctx0" brushRef="#br0" timeOffset="-87896.9">14427 8765 30 0,'0'-28'3'0,"0"28"1"0,0 0 2 0,0 0 2 0,0 0 14 0,0 0 10 0,0 0 19 16,0 28 95-16,0-28-130 0,0 0-7 0,0 28 21 0,-27 3-10 47,-118 198 69-47,145-203-85 16,0 33 1-16,-27-31-3 0,27-28-1 0,0 29 1 15,0-29-2 48,0 0 0-1,0 85 1-46,27 31 4-16,145-116 6 15,-144 0-10-15,3-173 7 0,-31 173-8 47,-86-28 5-47,0 85-1 0,55-29-6 0,31 31-2 0,-28 26-323 16,56-85 247-16,-28 0 29 0,0 0 0 31</inkml:trace>
  <inkml:trace contextRef="#ctx0" brushRef="#br0" timeOffset="-87211.07">14455 8451 31 0,'0'0'53'0,"-28"0"-39"0,28 0 19 0,0 0-1 0,0 0-18 0,-58 30 129 0,34-30-112 0,-7 26-9 0,0-26-10 0,31 0-7 0,0 29-1 0,-55 28 18 0,24 1-10 15,4 28 2 1,-32 57 6-16,35-86-20 15,-7 2-1-15,31-33 4 0,-31 31-1 0,4 2 1 32,3 142 3-32,24-201-6 62,24 114 3-62,464 115 10 0,-461-229-10 16,31 0 0-16,-27 0-2 0,28-30 5 0,-4 4 0 0,-28-3-3 15,28-28 3-15,-24 27-1 0,-31 2-3 0,28-30 3 16,-1 30-4-16,-27-29 4 0,34-30-4 0,-34-86 5 16,0 147-5-16,0-5 1 0,-34-82 6 15,-21-3-6-15,24 88-1 0,-51-86 3 16,51 114-5-16,-52-28 1 0,22-2 1 16,6 30-4-16,24-29 1 0,3 29-2 0,1 0 0 15,-59 29-18 1,86 1 5-16,0-30 7 0,-31 28-11 0,3 29-8 0,-30 144-151 15,31-173 143 1,27 1-4-16,-28 84-102 16,-3-82 127-16,31 25-17 0</inkml:trace>
  <inkml:trace contextRef="#ctx0" brushRef="#br0" timeOffset="-78791.59">11507 10571 33 0,'0'0'44'0,"0"0"-34"0,0 0-10 16,0 0 73-16,28 56 156 0,-28-56-225 0,0 0 5 0,0 0-8 0,0 29-2 0,0-29-2 0,0 0-1 0,0 0-1 16,0 0-116-1,0 0-11-15,0 0 59 0,0 0 55 0,0-29-28 0</inkml:trace>
  <inkml:trace contextRef="#ctx0" brushRef="#br0" timeOffset="-77487.69">11335 10027 29 0,'-24'0'93'0,"24"0"-57"0,0 0 2 0,0 0-21 0,0 0-17 16,0 0 66-1,0-30 84-15,24 30-140 0,35 30 1 31,-59-30-6-31,27 0-1 32,1 29 7-17,58-1 4-15,-52 0-4 0,-10 1-1 0,4-29 4 0,-28 0-4 0,0 28 0 16,0-28-6-16,0 29 3 47,-52 84 22-47,-10 3-20 0,62-88-7 0,-27 0-2 0,27 1 3 0,0-29-3 15,-31 87 1-15,31-87-2 0,-28 57 1 0,28-29 8 63,-27-28-86-63,27 0 25 0,27-28 10 0,-27 28-3 16,28-29-71-16,-28 1 44 46,31 28-52-46,-4-28 58 0</inkml:trace>
  <inkml:trace contextRef="#ctx0" brushRef="#br0" timeOffset="-77109.09">11737 10455 40 0,'0'0'0'0,"0"0"25"0,0 0-18 0,0 0 46 16,0 0-36-16,0 0 23 0,0 0 27 0,0 0 1 0,0 28-40 0,0-28-5 0,0 0-17 0,0 0-4 0,0 29-1 15,0-29 0-15,0 30-5 0,0-30-11 16,0 0-81-16,0 0 66 16,0 0-131-16,0 0 142 0,0 0 19 62,28 0-53-31</inkml:trace>
  <inkml:trace contextRef="#ctx0" brushRef="#br0" timeOffset="-76859.41">11940 9968 61 0,'0'0'276'0,"0"0"-229"0,0 29-34 16,0-29-2-16,0 87 8 62,82 57 20-62,-54-144-36 0,3 57 10 0,-4-57-9 0,-27 26-3 0,0-26-1 63,0 0 1-63,28 144 2 0,-56-144-6 31,1 87-60 0,-176-202-362-31</inkml:trace>
  <inkml:trace contextRef="#ctx0" brushRef="#br0" timeOffset="-76709.1">11792 10084 30 0,'0'-57'20'0,"0"57"-9"0,0-30 22 0,31 30 6 0,-31 0-20 0,0-29 21 0,28 29 21 15,-1 0-24-15,-27 0-8 0,0 0-18 0,62 29 21 16,-38-29-21-16,7 30 1 0,24-30 5 16,-55 0-12-16,31 0-2 0,-31 29 0 0,27-29 0 15,1 0-1-15,3 0-2 0,-31 0 1 0,31 0-2 0,-7 0 2 0,10 0-14 16,-34 0-8-16,55 0-184 15,-55-29 132-15,0 29 43 16,0 0 9-16,0 0-5 0,0-30-4 0</inkml:trace>
  <inkml:trace contextRef="#ctx0" brushRef="#br0" timeOffset="-76081.46">12167 9424 30 0,'0'0'7'0,"0"0"1"0,0 0-1 0,0 0 26 0,0 0-21 0,0 0 23 31,0 0 17-31,-31 0 74 16,31 0-115-16,-28 0 9 0,28 0-10 0,0 0 12 0,-27 0-13 15,-4 29 21-15,3-29-17 0,1 0 2 16,-4 0-10-16,7 0 2 0,24 0-3 0,-31 29-1 0,31-29 0 16,-58 0 4-16,30 28 1 0,-3-28-5 0,4 0 0 15,-87 87 19-15,84-58-18 0,-22-3 1 0,-37 33 3 16,58-31-3-16,-24 31-1 0,-4-2-2 16,35-57-1-16,24 28-1 0,-89 86 2 15,58-55-1 32,-51 225-1-47,137-82 5 0,-28-145-7 0,32 28 4 16,-32-26-3-16,7-31 1 0,-10 1-1 0,-24-29 0 0,86 57 6 15,-27-27-8-15,-32-4 2 0,87 3-1 16,-29-1 4-16,-54-28-3 0,55 28-3 0,-58-28 4 16,85 0 1-16,-55 0 1 0,-30 0-2 0,3 0 2 15,-4 0-4-15,1 0 3 0,175-85 0 16,-176 59-1-16,0-4 3 0,32-1-1 0,3-24-1 0,-62 27-1 15,82-116-1-15,-54 57 1 0,-28 2 4 16,27-2-2-16,-27-25 0 0,0 53-1 16,0 31 0-16,0-116 1 0,0 87-1 0,0 29-1 0,0-1 1 0,-27-30-1 15,27 59 2-15,-28-56 1 0,1 27-2 0,-4 1-2 16,31-1 2-16,-59-1-4 0,32 4 3 0,-114-60-17 0,86 86 6 16,21-30 6-16,-52 30-13 0,31 0 6 0,-4 0 1 15,32 0 5-15,-28 30-14 0,24-30 2 16,-55 112-57-16,55-53 27 0,-24 28-51 47,-89 171-123-47</inkml:trace>
  <inkml:trace contextRef="#ctx0" brushRef="#br0" timeOffset="-72036.2">13998 11573 29 0,'0'0'20'0,"0"0"-12"0,0 0 8 0,0 0-11 0,0 0 8 0,0 0-5 0,0 0 14 0,0 0 2 0,0-28-13 0,0 28 8 0,0 0-10 0,0 0 44 47,0 0 57-47,-24 0-92 0,24 28 1 0,-35 1-11 0,35-29-7 0,-27 0-1 0,27 28 4 16,0-28-3-16,0 0 2 0,-28 28-1 0,28-28-2 15,0 29 2-15,0-29 0 0,0 0-1 16,0 0-2-16,0 0 2 0,0 28 0 0,28-28 14 16,-1 0-3-16,-27 0-4 0,35 0-1 0,-35 0 1 0,24 0 14 0,34 0 2 15,-3 0-13 1,-55 31-6-16,31-31-2 0,-3 28 4 15,-28 0 0-15,27 1-5 0,-27-1 2 0,0 31 9 16,0-31-6-16,0-28-7 0,-27 55 7 16,27-24-5-16,-59 25-1 0,35-56-2 15,-7 29-2-15,31-29 3 0,-31 0-1 0,-82 0-5 16,55-57 0 0,58 57 5-16,-28-28-12 0,1-3 8 0,27 31 1 0,0-26 3 0,-28-3 2 15,28 1 1-15,0 28-3 0,0 0 1 63,55-59 1-63,31 2 2 0,-59 29 0 15,90-144 5-15,-117 172-8 0,0 0-2 0,0-29 3 0,0 29-2 16,-31-28 1-16,31 28-3 0,-27-30-29 16,3 30 13-16,24 0 1 0,-35 0 0 0,8 0-10 0,27 0 11 15,-28 0-20-15,28 0-40 16,-30 0 38-16,30 30-1 0,0-2-45 15,0 29 29-15,0 0 38 0,0-29 5 0,0 3 8 16,0-3-4-16,0 0 8 0,0 1-1 16,0-1 0-16,0 1 2 0,0 1 1 15,0-2-1-15,0 1-1 0,0-29-3 0,0 26-21 0</inkml:trace>
  <inkml:trace contextRef="#ctx0" brushRef="#br0" timeOffset="-71376">14111 11143 29 0,'0'0'13'0,"0"0"8"0,0 0 4 0,0 0-13 0,-24-29 14 0,24 29 11 0,0 0-27 0,0 0 3 0,0 0 16 0,0 0-12 0,-62-28 139 15,35 28-140 1,3 0 17-16,-38 28-5 16,62-28-25-16,-28 29 3 0,-2-29-5 0,2 29 2 47,-144 202 28-47,86-32-29 0,59-86 1 0,27-82-2 0,-28-3-1 15,28 57-1-15,0-56 2 0,28 257 11 31,257 87-18-15,-199-317 10 0,-59-25-4-16,32-31 3 0,-1 26-2 15,-27-26-1-15,-31 0-1 0,24-26 4 0,35-5-1 0,-59 31 1 0,27-28-2 16,4-29 5-16,24-28-4 0,-24-2-1 0,-31 30 0 0,31-172 6 16,-7 201-11-16,-24-58 1 15,0-29 3-15,0 30 5 0,0-3-2 0,-24 3-1 0,24 57-1 16,0-31 2-16,-90-54 2 15,63 56-5-15,-31 28 0 0,58 29-2 16,-59-28-3-16,35 0 3 0,-7 28-5 0,0-31-1 0,4 31 3 0,3 0-10 16,-11 0 6-16,35 0-2 0,-55 0-54 15,25 31 46-15,30-3-24 0,-28 57-86 0,1-26 41 16,27 24 10-16,-28-24 36 0,28-2 34 31,0-29-22-15</inkml:trace>
  <inkml:trace contextRef="#ctx0" brushRef="#br0" timeOffset="-68477.36">10590 13176 23 0,'0'0'6'0,"0"0"-3"0,0 0-3 31,0-26 3-31,0-3 96 0,0 29-99 63,0 0 56-16,-28 0 30-47,-54 29-7 0,82-29-59 15,82 57 52-15,-54-1-57 0,3-27-8 16,-4 84 14-16,1-25-22 47,-114 169 24-47,31-229-20 0,55-28-4 0,-31 0 2 15,31 0 0-15,0 0 0 0,0 0-1 63,-24 0-2-63,165-229 17 0,-86 114-2 0,-55 60-12 0,0 25-3 0,0 30 2 62,31-142 6-15,-62 56-4-47,-110-29-3 0,55 172-111 16,55 1-9-16,31-29 43 0,0-29 47 0,0 26-34 0,31-26-11 0,-31 0 76 62,31 59-66-46</inkml:trace>
  <inkml:trace contextRef="#ctx0" brushRef="#br0" timeOffset="-67775.33">10995 13665 60 0,'0'0'273'0,"0"0"-212"0,0 0-36 0,0 0-17 0,0 0 7 0,0 0-11 0,0 0-4 15,0 0 15 32,24 0-428-47,-24 0 413 47</inkml:trace>
  <inkml:trace contextRef="#ctx0" brushRef="#br0" timeOffset="-67041.82">11394 13034 54 0,'-28'0'75'0,"28"0"-19"0,0 0 8 0,0 0-64 16,-55 286 166 0,55-201-157-16,0-85-6 0,0 29 0 0,0-29-3 62,55 30 49-46,0-1-26-1,-27-1-22-15,-111 0-77 0,52-28 31 0,7-28-14 0,-10 28-13 0,34-28-13 16,0 28 85 31,0 0 0 15,-86-144-166 1</inkml:trace>
  <inkml:trace contextRef="#ctx0" brushRef="#br0" timeOffset="-66978.4">11191 13150 21 0,'230'-201'400'0,"-144"201"-382"0,0 28-18 0,-28-28-107 0,-58 0 107 62,31 0-113-46,-31-28-106-16</inkml:trace>
  <inkml:trace contextRef="#ctx0" brushRef="#br0" timeOffset="-66107.63">11480 12403 25 0,'-31'-29'105'0,"-196"-84"131"16,169 113-208-16,58 0-28 0,-28 0 10 0,-288 0 62 0,144 85-56 0,86-28-8 0,4 1-3 0,51-29-3 0,0-1 1 0,4 1-1 0,-32 27-2 15,59-56 0 32,-27 57 2-47,-203 433 3 0,89-34-6 0,141-369 0 0,0 29-1 16,0-5 5-16,0-52-6 0,27 55 3 15,-27-86 0-15,86 88 1 47,199 84-2-47,-82-171 1 0,-176-29 0 0,87 0-3 16,-83 0 3-16,24 0 3 0,31 0-3 15,-55 0 2-15,570-345 15 32,-460 175-16-32,-80 54 2 15,-6 31-1-15,-55 28-2 0,28 29-1 0,-1-59-1 16,4-27 5-16,-31-1 4 47,28-344 17-47,-56 144-26 15,-3 258 2-15,-79-58 3 0,79 115-2 0,-51-57 3 0,48 57-4 0,-52-29-1 47,-344 173-29-47,344-30 6 16,86-86 11-16,-54 60-29 0,23-3 10 0,3-28-5 16,1 0-12 15,-4 2 20-31,7 26-72 15,-66 88-80-15,90-145 143 16</inkml:trace>
  <inkml:trace contextRef="#ctx0" brushRef="#br0" timeOffset="-56914.18">24963 1060 31 0,'0'0'226'16,"0"29"-5"-16,0-29-221 46,0 29 91-46,0-29-2 0,0 0-89 16,0 0 0-16,0 29-39 16,0-29-413 31,0 0 285-47</inkml:trace>
  <inkml:trace contextRef="#ctx0" brushRef="#br0" timeOffset="-55916.63">25592 886 39 0,'0'0'61'0,"0"0"103"0,0-28-72 0,0 28-2 0,-27 0-82 0,27 0-8 31,0 0 15-31,-28 59 53 0,-27 55-30 0,55-114-38 63,0 29 4-63,0 58 9 0,24-2 31 15,-24-85-37-15,59-172 27 0,-59 143-33 0,0-29 3 16,0 30-3-16,0-31 0 0,0 31 2 0,27-173 4 47,-54 59 9-47,27 114-10 0,0 28-4 0,0-29 0 15,0 29-2-15,-28 0 3 0,28 0 3 0,0 0-6 63,0 29 6-48,0 58 1-15,0 168-1 16,0-167-11-16,0-32-3 0,0-27-5 0,28-29-1 0,-1 87-147 47,-27-29-87-47,58-58-22 16,-58 0 251-16</inkml:trace>
  <inkml:trace contextRef="#ctx0" brushRef="#br0" timeOffset="-55474.1">25822 973 33 0,'0'0'0'0,"0"0"21"0,0 0-21 0,0 0 123 0,0-56 160 0,0 56-248 0,0 0-25 0,0 0-2 0,-27 0 6 0,27 0 22 31,-31 28-11-31,31 29-11 32,0-28-11-32,0-29-3 0,0 29 2 0,31 0 4 0,-31-29-5 15,0 29 2-15,0-29 0 0,27 0 0 0,1 0 5 47,-28-29-3-47,27-87 10 16,4 116-14-16,-31-28 23 0,0 28-13 15,0 28 15-15,0 59-11 47,0 26-7-47,28-54-9 0,-28-31-5 0,0-28 1 16,27 57-53-16,-27-57 37 0,0 0-2 0,34 0-32 0,-34 0 23 16,24 0-202 15,-24-28 52-31,0-1 109 0,28-58 27 15</inkml:trace>
  <inkml:trace contextRef="#ctx0" brushRef="#br0" timeOffset="-54723.22">26166 544 29 0,'0'0'72'0,"0"0"-72"62,-31-86 324-30,62 172-116-32,-31 27-198 0,27-26-8 0,-27 114-1 0,28-173-5 0,-28 59-24 15,0-58-19-15,0 29 6 0,0-58 18 0,0 57-138 32,0-57 126-32,0 0-92 0,0 0 83 0,0 0 7 0,-28 0-11 0,28 0 37 0,0-31 3 15,0 5 4-15,0-3 1 0,-27-58 2 16,-4 29 30-1,31 30 35-15,0 28-19 0,-24-28 0 0,24-3 34 16,-31 3 15-16,31 28-3 16,-31 0-2-16,31 0-59 15,31 28-9-15,-31-28-14 0,0 0-1 0,55 31 9 16,-55-31-13-16,31 28 1 16,24-28 0-16,-55 0-4 15,31 0-3-15,-31 0-1 0,27 0-25 0,-27 0 16 16,28 0-48-16,-28 0 32 0,31 0-80 15,23 0-219 32,-23 28 292-47,24 1 72 0,-55-29 103 16,0 0-109-16,0 0 25 0,0 0-30 0,0 0-2 0,31 0 16 16,-31 0-20-16,0 0 44 15,0 0-41-15,0 0-13 0,0 0 9 0,0 0-9 0,0-29 14 16,0 29-10-16,0 0 0 0,0 0-6 0,0 0 8 15,0 0-12-15,-31 0 6 16,31 0 4-16,0 29-8 0,0 0-2 16,0 0-1-16,0-29-2 0,0 0 4 0,0 29-4 15,0 0 1 1,0 26 12-16,0-24 1 0,0-31-5 16,0 0-5-16,0 0 4 0,31 0 2 0,-31-31 0 0,0 5-6 0,28-3 10 15,-28 0-11-15,0 29 1 0,0-29 1 16,0 0-1-16,0 29-1 0,27-29 1 0,-27 29-1 0,0-29 6 15,0 29 4-15,0 0-5 0,0 0 2 16,0 0-5-16,0 0 18 47,0 200 13-47,31-169-33 0,-31 25-2 0,0-27 2 0,31-1-1 16,-31-28-1-16,0 29-1 0,0-29-4 0,24 30 1 0,-24-30-17 0,34 26-60 31,-34-26 49-31,25 0-272 0,5 0-41 15</inkml:trace>
  <inkml:trace contextRef="#ctx0" brushRef="#br0" timeOffset="-48238.99">24991 1917 36 0,'0'0'57'0,"0"0"-41"0,0 0 13 0,0 0-29 0,0 0 98 16,0 59 167-16,0-59-253 0,0 29 1 0,0-29-7 0,0 0-2 16,0 28 10-16,0-28-7 0,0 28-3 15,0-28-3-15,0 29 0 0,0-29-1 0,0 0 1 16,0 0 1-16,0 30-1 15,0-30 2 17,86 0 7-32,-86 0-10 0,27 0 0 0,4-59 2 15,-31 59 0-15,31-28-2 0,-31 28 0 0,24 0 0 16,-24-28 0-16,0 28 0 16,31-57-2-16,-31 57 1 0,0 0-17 15,0 0-3-15,0 0-11 0,0 0-15 0,0 0-17 0,0 0-24 0,-31 28-171 31,31 1 207-31</inkml:trace>
  <inkml:trace contextRef="#ctx0" brushRef="#br0" timeOffset="-47855.42">25424 1917 37 0,'0'0'12'0,"0"0"-2"0,0 0 21 16,-31 0 88-16,31 0-88 0,0 0 3 16,-31 31-10-16,31-31 0 15,0 0-19-15,0 28 1 0,0-28 17 16,0 29-12-16,0-29 1 0,0 0-1 16,0 28-1-16,0-28 2 0,0 0 14 31,31 0 0-31,-31 0-18 15,0-28-6-15,0 28-2 0,31 0 3 0,-31-29-3 0,0 1 10 32,0 28 16-32,0 0-16 0,0 0 1 0,0 0-6 0,0 0 1 15,0 0 4-15,0 28-5 0,0 1-2 0,0-29-3 63,0 28 8-48,58 116-42-15,-58-116-103 16,0-28-263-16</inkml:trace>
  <inkml:trace contextRef="#ctx0" brushRef="#br0" timeOffset="-47619.2">25565 1976 36 0,'0'0'16'0,"0"0"-1"0,0 0 50 31,0 57 61-31,0-29-110 0,0-28 13 0,0 59 10 0,0-59-15 0,0 28-13 16,0-28 10-16,0 0-12 0,0 29 7 0,0-29-1 15,0 28 8-15,55-56 13 32,-55-1-31-32,30 29-3 0,-30-28 0 0,55-87 1 15,35 58-2-15,-63 26 1 16,-27 31-3-16,0-26 0 0,28 26-6 0,-1 26-30 16,-27-26 22-16,0 31-76 46,0 54-269-46</inkml:trace>
  <inkml:trace contextRef="#ctx0" brushRef="#br0" timeOffset="-47219.76">25877 2321 37 0,'0'0'51'0,"0"0"4"0,0 0 11 0,0 0 43 16,86-29 42-16,-86 29-145 0,34 0-1 15,-34 0-1-15,0 0 0 0,0 0-3 0,24 0 2 0,-24 0-1 0,28 0 0 16,-28 0-1-16,31 0 2 16,-31 0-6-16,31 0-21 0,-31 0 11 15,0 0-20-15,0 0 9 0,24 0-35 0,-24 0 21 0,0 0-156 16,0 0 157-16,0 0-4 15,0 0 7-15</inkml:trace>
  <inkml:trace contextRef="#ctx0" brushRef="#br0" timeOffset="-46671.8">26368 2090 36 0,'0'0'5'16,"0"0"18"-16,0 0 16 0,0 0-19 0,0 0 18 0,0 0 27 15,0 0-50-15,0 0-2 0,-30 0 23 16,30 0-6-16,0 0-21 0,0 0 16 16,0 0-16-16,0 0 8 0,0 0-8 0,0 0 19 0,0 0-22 15,0 0 7-15,0 0-8 0,0 0 1 0,-31 0 13 16,31 30-4-16,0-30-13 16,0 28 4-16,0-28-4 0,0 29 4 0,0-1-3 15,0-28-2-15,0 0-1 0,31 57 5 0,-31-57-3 16,0 0-1-16,0 30 4 15,30-30-5-15,-30 0 1 0,0 0 1 0,0 0-1 16,0 0-1 0,0-30 6 15,24-55 28-31,-24 85-23 0,0-29 5 16,0 29-11-16,0 0 9 0,0 0 2 0,0 29-7 0,0-29-4 0,0 0 1 15,0 28 14-15,0 1-16 0,0-29 0 0,0 0-2 0,0 87 10 31,31-61-11-31,-31-26 0 0,0 31 0 0,0-31 0 0,0 0-1 0,28 28 1 16,-28-28 0-16,0 0-2 0,27 28 0 0,4-28-38 16,-3 0-36-16,-28 0 16 15,0 0 23-15,27 0-58 0,-27 0-35 0,0 0-10 16,0 0 93-16,31 0 8 0,-31-28 7 16</inkml:trace>
  <inkml:trace contextRef="#ctx0" brushRef="#br0" timeOffset="-46330.07">26880 1917 53 0,'0'0'67'0,"0"0"18"0,0 0-51 0,0 0 19 0,0 0-15 0,0 0-23 0,0 0-4 0,0 0 5 0,0 31-10 0,0-31-2 0,0 0 0 0,0 0-3 0,0 85-340 0,0-85 291 0</inkml:trace>
  <inkml:trace contextRef="#ctx0" brushRef="#br0" timeOffset="-46189.57">26853 2205 109 0,'0'29'359'0,"0"-29"-340"0,0 28-9 0,0-28-6 0,0 30-5 0,0-30-1 0,0 29-54 47,27-3-386-47</inkml:trace>
  <inkml:trace contextRef="#ctx0" brushRef="#br0" timeOffset="-45656.43">27454 2347 51 0,'0'0'123'0,"0"0"150"0,0 0-190 0,0 31-66 0,0-31-12 16,0 0-235-16,0 0 93 47,0 0-48-47</inkml:trace>
  <inkml:trace contextRef="#ctx0" brushRef="#br0" timeOffset="-45019.79">27887 2120 31 0,'0'-30'455'0,"-35"30"-446"16,35 0-5-16,0 87 14 0,-24 28 6 47,48-29-1-47,-24-86-19 0,0 28 0 15,0-28-3-15,0 0 0 0,35-28 8 16,-35-3-8-16,24-24 0 47,34-147 2-47,-58 173 1 0,0 1 0 0,0 28-2 0,0 0 7 15,-27 115 37 32,-4 84-3-47,31-140-39 32,-59 485 14-17,59-513-16-15,0-62-2 0,35-54-2 47,47-175-39-47,-54 205-5 0,-1 25 31 0,-27 30-30 0,0-29-107 16,31 29 33-16,-31 0 45 15,0-28-58-15,0 28 132 47,28 0-80-47</inkml:trace>
  <inkml:trace contextRef="#ctx0" brushRef="#br0" timeOffset="-44245.45">28340 2148 32 0,'0'0'265'0,"0"0"-226"0,0 0 20 0,0 0 4 0,0 0-57 0,28 0 11 0,-28 0-9 0,0-28-4 0,0 28 2 0,0 0-3 16,0 0 3-16,0 0-1 16,0 0-2-16,0 0 6 0,0 0-8 0,0 28 0 0,0-28 0 15,0 29 0-15,0-29 1 0,0 28-1 0,0-28 1 0,0 29-3 16,0 29 2-16,0-58 0 0,0 29 4 16,34-29-3-16,-34 0-1 15,0 0-1-15,0 0 4 0,24 0 0 0,-24 0-3 0,0-29 1 16,28-86 3 15,-28 28 11-31,0 58-5 16,0 29-7-16,0 0-1 15,0 59 10-15,0-2-8 16,0-29-4-16,0-28-2 0,31 29 1 0,-31-1-1 16,0 31-77-1,31-59-50-15,-31 26 26 0,0-26 38 0,24 0-105 16,-24 0 135-16,0 0 30 0,30-26-27 0</inkml:trace>
  <inkml:trace contextRef="#ctx0" brushRef="#br0" timeOffset="-43906.16">28797 2033 44 0,'0'0'23'0,"0"0"10"0,0 0 53 0,0 0-46 0,0 0 99 16,-24 28-88-16,24-28-37 15,0 0-2-15,0 29 16 0,-31-29-14 0,31 0-7 0,0 30 1 16,0-30-3-16,0 28-2 0,0-28 0 0,-31 29 1 0,31-29-1 15,0 28-2-15,0-28-1 0,0 29 1 0,0-29 1 16,0 0-2-16,0 28 0 16,31-28 1 15,0-28-1-15,-7-116 7-16,-24 144 1 0,0 0-5 0,0-29 2 0,0 29 2 0,0 0 4 15,0 0-4-15,0 29-3 0,0 29 31 16,0-29-30-16,0-29 0 15,0 28 7-15,0 29-8 0,0-27-3 16,0-30-1-16,0 29 3 0,0-29-3 0,0 0 2 0,31 57-2 16,-31-57 0-1,0 28-4-15,0-28-9 0,0 0 3 0,0 0-16 0,28 0 9 0,-28 0-27 0,0 0-15 16,0 0 23-16,0 0-5 0,0 0-65 16,27-28-139-16,-27 28 205 15</inkml:trace>
  <inkml:trace contextRef="#ctx0" brushRef="#br0" timeOffset="-43439.39">29055 2205 28 0,'0'0'0'0,"0"0"56"15,0 0 110 1,0 0-69-16,-24 0-22 31,-7 57 38-31,31-27-108 0,0-1-5 0,0-29 3 0,0 0-1 0,0 26 3 16,31 5-3-16,-31-3-2 15,0 0 6 1,24 1 4-16,-24-29-5 0,0 0-2 0,34-29 5 0,-34 29-6 16,0-28 2-16,0 0-2 0,24-29-3 0,7-87 7 31,-31 115-5-31,0-29 1 0,0 29-1 0,0-27 1 0,28 27-2 0,-28 1 1 15,0-29-1-15,0-2 5 0,0 33 1 0,0-147 29 16,0 145-30-16,-28-59 21 16,28 87-20-16,0 0-2 15,0 0 16 1,0 28-13-16,0-28-4 0,0 29 0 0,0 1 0 16,0-2 1-16,0 1-1 0,0-1-1 0,0 1 0 0,0-1-1 15,0 57 3-15,0 88-3 31,28 143-5-15,-28-290-6-16,27 5 3 0,-27-3-2 0,0 0-15 0,0 1-12 0,0-1-14 16,0 1-98-16,28-29 36 0,-28 30-37 0,0-30 79 15,0 0 18-15,31 0 10 0,-31 0 11 0</inkml:trace>
  <inkml:trace contextRef="#ctx0" brushRef="#br0" timeOffset="-42703.1">29914 1891 33 0,'0'0'0'0,"0"0"30"0,0-28 168 0,0 28-134 0,0 0-34 0,0 0-16 0,0 0-1 0,-28 0 29 16,1 28 24-16,27-2-43 0,0-26-18 0,0 31 12 15,-31-3 0-15,31 1-7 0,0-1-2 16,0 0-4-16,0 1 4 0,-28 58 7 16,28-59-11-16,0-28 0 0,0 29-2 15,0-29-1-15,0 28 3 0,0 2-4 0,0-30 1 0,0 55 2 0,0-24 1 31,0 25 5-31,28-27-7 0,-28-29 0 0,31 28 7 16,-31-28-7-16,0 0 1 0,27-28 1 0,1-57 0 16,3 85-3-1,-31-57 0-15,31-2 0 0,-31 31 0 0,24-116-1 16,-24 115-1-16,0 1 3 0,0-29 0 16,0 57-1-16,0-28-1 0,0-29-2 15,0 29 3-15,0-3-1 0,-24 31-1 0,24 0 0 16,-31-57-16-1,31 57 4-15,-31 0-7 0,31 0 6 0,-28 0-48 16,28 31 8-16,0-31 24 0,0 26-39 0,-27-26-20 16,27 31-23-16,0-31 56 0,-31 85-68 15</inkml:trace>
  <inkml:trace contextRef="#ctx0" brushRef="#br0" timeOffset="-41624.33">25049 2808 34 0,'0'0'10'0,"0"0"47"0,0 0-11 0,-31 0 44 0,31 0 21 0,0 0-88 0,0 0 7 0,0 29-3 0,0-1 9 0,0-28-24 0,0 0-6 0,0 29 0 0,0-29-2 0,0 0-1 0,0 28 5 0,0 0 4 0,31-28-8 0,-31 0 0 0,0 31 1 16,0-5 4-1,0 5 11-15,0-31-18 0,0 0-1 0,28 28 1 0,-28-28 2 0,0 0 0 16,0 0-2-16,27 0 4 0,-27 0-4 0,0 0 1 0,62-85 12 16,-38 54-10-1,-24 3-4-15,0 0-2 0,31 28 0 0,-31-29 3 16,0 29-2-16,0-28-3 0,28 28-2 0,-28 0 2 0,0-29-39 16,0 29-8-16,0 0 4 15,0 0 17-15,0 0-3 0,0 29-43 0,0-29 30 0,0 0-5 0,0 57-119 16,0-29 114-1</inkml:trace>
  <inkml:trace contextRef="#ctx0" brushRef="#br0" timeOffset="-41290.88">25424 2837 38 0,'0'0'7'0,"0"0"5"0,0 0 6 0,0 0 35 0,0 0 6 16,0 0-30-16,0 0 24 0,0 0-30 0,0 0-3 0,0 0 36 15,0 0-45-15,0 28 23 0,-31-28-16 0,31 0-9 0,0 0 5 16,0 0-8-16,0 0 3 0,0 0-7 0,-31 0 1 0,31 29 0 15,0-1 0-15,0-28-1 0,-28 28 3 16,28 3-3-16,0-31 0 0,0 26 2 0,0-26-1 16,0 0 2-16,0 0 0 0,28 31 9 15,-28-31-13-15,31-31 4 16,-31 31-4-16,0-26 5 16,31-5 1-16,-31 31-6 0,0-28 1 0,0 28 2 15,0-28-1-15,0 28-1 0,0 0 0 16,0 0-1-16,0 0-2 0,0 28-1 0,0-28 4 15,0 28-1-15,0-28 0 0,0 0-2 0,24 31 2 0,-24 54-35 16,0-28-59 0,34 0-338 15</inkml:trace>
  <inkml:trace contextRef="#ctx0" brushRef="#br0" timeOffset="-41119.8">25620 2922 38 0,'0'0'288'0,"0"0"-242"0,0 0 12 0,0 0-42 0,0 28 23 0,0 3-10 16,0-5-10 0,0-26-10-16,30 0-6 0,-30 0 4 0,0 0-5 0,28 0 7 15,-28 0-6-15,0 0 0 0,27 0-1 0,-27 0-1 16,0 0-1-16,59-26 4 16,-59-5-7-16,0 31-1 0,31 0-13 0,-31-28-8 0,27 28-31 15,-27-28 3-15,0 28 18 0,28 0-177 16,-28 0 155-16,27 0-57 0</inkml:trace>
  <inkml:trace contextRef="#ctx0" brushRef="#br0" timeOffset="-40703.31">25936 3151 48 0,'0'0'27'0,"0"0"56"0,0 0-40 15,0 0-4-15,-28 0-5 0,28 0-3 0,0 0 23 16,0 0 46-16,0 0-79 0,0 0-10 16,0 0-1-16,0 0 1 0,0 0 12 0,0 0-16 0,28 0 9 15,-28 0-11-15,0 0 11 16,27 0-14-16,-27 0 3 0,0 0-1 0,34 0-1 16,-34 0-2-16,0 0-2 0,24 0 3 15,-24 0-3-15,0 0-47 16,0 0-28-16,0 0-4 0,0 0-26 0,0 0-22 15,0 0 34 17,28 0 32-32</inkml:trace>
  <inkml:trace contextRef="#ctx0" brushRef="#br0" timeOffset="-40253.14">26252 2576 47 0,'0'0'23'0,"0"0"51"0,0 0-32 0,0 0 101 16,0 0-123-16,0 0-3 0,0 0 14 0,0 0 31 31,0 0-56-31,0 0 11 31,0 88 7-31,-31-60-17 0,31 117 12 16,0-32-12-16,0 3 2 15,0-59-7-15,0-29-1 0,0-28-1 0,31 0 0 16,-31 0 2-16,27 0 0 16,-27 0 2-16,28-28 3 15,-28 28-4-15,31-31 16 0,-31 31-3 0,0 0-7 0,30 0 5 16,-30-26-8-16,0 26 3 0,0 0-6 0,24 0 5 0,-24 0-3 15,0 57 14-15,0-57-17 16,0 0 2-16,0 28-2 0,0-28 0 0,0 29-2 0,-24-29 1 16,24 28-1-16,-30-28-1 0,30 0-1 0,0 0-1 0,0 0-3 0,-31 28-3 15,3-28-73-15,28 0 61 16,-27 0-27-16,27 0-14 0,0 0 25 0,0-28-4 0,-31 28-55 16,31 0 41-16,0 0-3 0,0-28-35 0,0 28 68 0,0 0 13 0,0-29 8 15,0 29 1-15,0 0-27 0</inkml:trace>
  <inkml:trace contextRef="#ctx0" brushRef="#br0" timeOffset="-40003.93">26595 2808 30 0,'31'-30'425'0,"-31"30"-383"0,0 0-12 0,0 0-18 0,0 0-4 0,0 0-6 0,0 30 0 0,0-1-1 0,0-1-57 0,0 1-209 15,0-29 140-15,0 0 83 0,0 28 9 0,0-28 2 0</inkml:trace>
  <inkml:trace contextRef="#ctx0" brushRef="#br0" timeOffset="-39882.34">26595 3066 82 0,'0'0'54'0,"0"0"71"0,0 0-80 0,0 0 41 0,0 0-44 0,0 26-11 16,0-26-13-16,0 0-12 0,-31 0 1 16,31 59-95 15,31-59-262-31,-31 0 292 0</inkml:trace>
  <inkml:trace contextRef="#ctx0" brushRef="#br0" timeOffset="-39286.13">27200 3066 58 0,'0'0'268'0,"0"0"-183"0,0 0-19 0,0 0-56 0,0 0 14 0,0 26-3 0,0 5-64 0,0-31-340 0,0 0 341 0,0 0-22 0</inkml:trace>
  <inkml:trace contextRef="#ctx0" brushRef="#br0" timeOffset="-38735.71">27712 3038 32 0,'0'-31'265'0,"0"31"-205"0,0 0-45 0,0 0 22 0,0 0-28 0,-31 0 0 16,31 0-1-16,0 0 22 0,0 0-25 0,0 0 4 0,-28 0-3 15,28 31-3-15,0-3 0 0,0-28-2 0,-27 85 4 16,27-85-4-16,0 57 1 0,0-57-3 0,0 57 3 15,0-57-3-15,0 0 2 0,0 28 0 16,27-28 2-16,-27 0 2 16,0 0-4-16,0 0 0 0,28-57 3 0,-28 29-2 0,0 28 0 15,0-57 3-15,0 29-5 16,0-3 2-16,31 5 3 0,-31-2 3 16,0-29 12-16,0 57-16 0,0 0 5 0,0 0 5 15,0 26 3-15,0 5 4 0,0-31-10 0,0 28-2 16,0 29 14-16,-31 144 13 15,31-116-26-15,-28 2-4 0,28-30-2 16,0-31-3-16,0 4 1 0,0-1 0 0,-27 28-3 0,27-27 2 0,0-4 4 16,0-26-5-16,0 29-1 15,0-29 4-15,55-114-19 47,3-86-122-47,-58 171 108 0,89-84-522 31</inkml:trace>
  <inkml:trace contextRef="#ctx0" brushRef="#br0" timeOffset="-38022.74">28340 3007 33 0,'0'0'132'16,"0"0"48"-16,-27 0-44 0,-4 0-105 0,31 31-18 0,0-31-3 0,0 28-5 0,0-2 8 0,0-26-8 0,0 31 0 0,0-31-3 16,31 28 1-16,-31-28-1 0,27 29 10 15,-27-29-7-15,0 0-3 0,28 28 4 0,-28-28 1 16,0 0-2-16,34-28 0 16,-34-1 2-16,0 29-5 0,24-28-2 0,-24-3 1 15,0 31 1-15,28-26 2 0,-28 26-2 0,0-28 42 47,0 82-25-47,0 5-15 16,0-30-1-16,0-1-4 0,0 0 1 0,0-28-1 0,31 29-12 15,-31-1-40-15,0 3 34 0,0-31-29 16,0 28 21-16,0-28-39 0,31 0-21 0,-31 28 32 0,0-28-221 16,24 0 251-16,-24 0 11 15</inkml:trace>
  <inkml:trace contextRef="#ctx0" brushRef="#br0" timeOffset="-37664.7">28742 3151 25 0,'0'0'83'0,"0"-28"71"0,0 28-125 0,0 0 22 0,0 0-7 15,0 0-7-15,0 0-20 0,0 0-1 0,0 0 11 16,0 0 9-16,0 0-15 0,-31 0-12 0,31 0 9 16,0 0 0-16,0 0-14 0,0 0 2 0,0 28-3 15,0-28-1-15,0 29 5 0,0-1 1 16,0-28-7-16,0 28 4 0,31-28-3 0,-31 29 2 15,0-29-1-15,0 0-2 16,31 0 2-16,-31-29 1 16,0 29-2-16,0-28 0 0,0 28-1 0,24 0 0 15,-24-28 0-15,0 28-2 0,0 0 1 0,0 0 1 0,0-29 5 16,0 29-4-16,0 0 9 0,0 0-8 16,0 0-2-16,0 0 2 0,0 0-2 0,0 0 1 0,0 0 0 0,0 0 0 0,0 0-1 0,0 29 1 15,0-1 0-15,0 0-2 0,0 1 2 16,31-1-9-16,-31 3-12 0,0-31 5 15,0 28-21-15,0 0-80 0,0-28 75 16,0 29-124-16,0-29 25 0,0 0 139 63,28 28-122-63,-28-28 92 0</inkml:trace>
  <inkml:trace contextRef="#ctx0" brushRef="#br0" timeOffset="-37322.15">29000 3208 32 0,'0'-28'148'0,"0"28"-92"0,0 0-32 16,0 0 92-1,-31 0-32 1,31 0-74-16,0 0 24 0,0 0-21 0,-28 28 2 16,28-28-8-16,0 28-2 0,0 1 0 0,0-1 0 15,0 3-2-15,0-31-1 0,28 28 1 16,-28 0 1-16,0-28-4 0,0 0 12 0,0 0-7 16,0 0 2-16,0 0-4 0,31 0 4 0,-31-28-6 0,0-31 6 15,0 31-6-15,0-29 0 16,31 0-4-16,-31-2 2 0,0-52 6 31,0-92 0-31,0 89 5 0,0 85 3 47,0-1 13-47,0 290 31 16,0-203-60-16,0 2 6 0,0 26 1 15,0 0 2 1,0-28-7-16,0-29 0 0,0 1-3 0,0-1 1 0,0 3-1 15,0-31-3-15,0 28-5 0,0 0-2 0,0 1-55 0,0-29 37 0,24 28-5 0,-24 31-395 32,34-59 316-32</inkml:trace>
  <inkml:trace contextRef="#ctx0" brushRef="#br0" timeOffset="-36055.8">30116 2894 40 0,'0'0'17'0,"0"0"7"0,0 0 8 0,0 0 4 0,0 0 123 0,-31 0-28 0,31 0-85 32,-27 28 17-32,-1 88 5 15,-2-31-51 1,-25 116 0-16,55-173-13 0,0 0-4 0,0 1 0 0,0-29 0 62,0 87 2-46,85-4-2-16,-85-83 0 62,114-83 16-46,-25-89-2-16,-30-86-9 0,-207 86-107 0,120 172 41 0,28 0 35 0,0 28-35 0,-31-28-95 0,4 59-129 47</inkml:trace>
  <inkml:trace contextRef="#ctx0" brushRef="#br0" timeOffset="-31987.86">25077 4181 42 0,'0'0'0'0,"0"0"218"0,0 0-87 0,0 0-61 0,0 0-42 0,0 0 14 0,0 0-24 0,0 0 12 0,0 0-24 0,0 0-1 0,0-28 15 0,0 28-10 0,0 0-2 0,27 0 7 0,-27 0-11 0,0 28-1 0,0-28 0 16,0 0 0-1,0 0 5-15,0 0 1 16,0 31 2-16,0-31-10 0,0 0 1 0,0 0-2 16,0 0-4-16,0 0-38 0,0 0 22 15,-27-31-133-15,27 31 4 0,0 0 86 16,0 0-117-16,-28 0 151 0,28 0-18 15</inkml:trace>
  <inkml:trace contextRef="#ctx0" brushRef="#br0" timeOffset="-31482.16">25592 3380 32 0,'0'0'6'0,"0"0"22"0,0 0 50 0,0 0-53 0,0 0 22 0,0 0-26 16,0 0-1 0,0 29 76-16,0-29-57 15,0 0-16-15,0 28 20 16,0 57 39-16,0-54-66 15,0 25 1-15,0 1-12 0,0-57-3 16,0 29 2-16,0 1-2 0,-27 84 11 16,27-58-9-16,0-27-3 15,0 28 0-15,0-57 1 0,0 58-1 0,0-29-1 16,0-1 1-16,0 29 1 0,0 30-6 16,0-61-1-16,-28-26-8 0,28 31 3 15,0-31-22-15,0 0-14 0,0 0-20 0,0 0-81 16,-31 0 22-16,31-31 70 0,0 31 14 0,0-26 7 15,-24-2 1-15</inkml:trace>
  <inkml:trace contextRef="#ctx0" brushRef="#br0" timeOffset="-30942.55">25393 3952 38 0,'0'0'10'0,"0"0"35"0,0 0 20 0,0 0-7 0,0 0 33 16,0 0-4 15,0 0 23-31,0 0-105 16,31 29 4-16,-31-29-4 0,24 0 2 0,-24 0-4 0,34 0 0 15,-34 0-2-15,55 0-1 16,0 30-2-16,-55-30 1 16,28 0-21-16,-28 0 10 0,30 0-33 0,-30 0 26 15,28 0-91-15,-1 0 59 0,-27 0 23 16,0 0-1-16,0 0-2 0,35 0-58 0,-35 0 68 0,0 0-3 0,0 0 19 15,24 0 1-15,-24 0 4 0,0 0 2 0,0-30 0 0,0 30 48 16,31 0-30-16,-31 0-1 0,0-29-1 0,0 29 0 16,0 0 0-16,0 0 21 0,0 0 21 0,0 0-43 15,0 0-1-15,0 0-4 0,0 0 13 0,27 0-18 0,-27 0 20 16,0 0-10-16,0 0-7 16,28 0-2-16,-28 0 7 15,27 0 2-15,-27 0-6 0,31 0 9 16,-31-28-1-16,0-1-14 15,0 1-2-15,0 28-1 16,0 0-1 15,-58-87 71-15,30 115-59-16,1 59-6 16,27-58-3-16,-31-29-3 0,31 28 0 0,0-28 1 0,0 29-1 0,0 1 1 15,0-2 0-15,0-28-1 0,0 57 0 0,0-57-1 0,0 29 1 0,0-1-3 0,31 0 1 16,-31 3-19-16,0-31 11 15,27 0-15-15,-27 28 8 0,0-28-24 0,0 0 12 0,0 0-5 16,28-28-52-16,-28 28-84 0,27-31 61 0,-27 3 54 16,0 28 46-16,31-57-25 15</inkml:trace>
  <inkml:trace contextRef="#ctx0" brushRef="#br0" timeOffset="-30562.01">25997 3895 32 0,'0'0'23'0,"0"0"43"0,0 0 19 0,0 0-17 0,0 0-15 0,0 0-29 0,0 0 14 0,0 0-9 0,0 0-16 0,0 0-1 0,0 29 9 0,0 28 35 0,0-57-47 0,0 0-5 0,0 30 3 0,24-30-3 0,-24 0 5 0,0 28-1 0,28-28 0 0,-28 29 1 0,0-29-6 0,31 28 4 0,-31-28-4 0,0 29 0 0,31-29-2 0,-31 0 0 0,0 0-1 63,24 28 1-63,34 31-83 0,-30-59-286 0,-28 0 299 0,0 0 47 0,0-31 9 0,0 31 5 15,0-28 6-15,0 28 1 0,0-28 1 16,0 28 0-16,0-29 1 0,0 29 1 0,0-28 6 0,0 28 22 16,0-29-5-16,31 29 35 0,-31 0-28 0,0-28-2 0,0 28-1 15,0 0 0-15,0 0-2 0,0-30 17 0,0 30-27 0,0 0 12 0,0 0-7 16,0 0-5-16,-31 0 10 16,31 0-3-16,0 0-11 0,-28 0-2 0,28 30-7 0,-27-30 1 15,27 28-3-15,0-28 3 0,-31 29-1 0,7-1 6 16,24 1-6-16,-31 27 0 0,0 3-2 0,3-2 1 15,28-57-3-15,0 27-2 0,0 3 0 0,-24-2-4 16,24 1 1-16,0 28-63 16,0-28-2-16,0-29 6 0,0 0 26 0,0 0-48 0,24 0-4 15,-24 0 53-15,0 0-6 0,0 0 36 0,0 0 4 0,0-29 0 16,0 29-25-16</inkml:trace>
  <inkml:trace contextRef="#ctx0" brushRef="#br0" timeOffset="-29866.72">26537 3609 28 0,'0'0'0'0,"0"0"4"0,0 0-1 0,0 0 56 0,0 0 54 0,0 0-91 0,0-30 38 0,0 30 0 0,0 0-37 16,0 0 20-16,0-26-26 0,0 26-10 0,0 0 31 0,0 0-25 0,0 0 0 0,0 0-1 16,0 0-6-16,0 0 1 0,0 0 17 15,0 0-20-15,27 26 7 0,-27-26-6 0,0 0 1 0,0 0 0 0,0 0-4 16,0 30 8-16,0-30-8 0,0 29 3 16,0-29-3-16,0 0 2 0,0 28-2 0,0-28 0 0,0 29 6 0,0 27-1 15,0-27-1-15,0-29-4 0,0 59 1 16,0-31 0-16,0 0-1 0,0 1 3 0,0-1-1 0,0 1-1 15,0 1-1-15,0-30 0 0,0 28-1 0,0 1 3 0,0 28 0 16,0-29-2-16,0 59 1 16,0-61-4-16,0-26 1 0,0 31 1 15,0-4-2-15,31 3 2 32,-31-2-1-32,0-28-14 15,0 29-291-15,0-58 186 0,0 29 55 16,-31-28-36-16,31 28 73 0,0 0 10 0,0-30-11 15</inkml:trace>
  <inkml:trace contextRef="#ctx0" brushRef="#br0" timeOffset="-29623">26392 3952 105 0,'0'0'48'0,"0"0"34"0,0 0-32 0,0 0-29 0,0 0 24 0,0 0 0 0,0 0-8 15,31 0 48-15,-31 0-74 0,28 0-4 16,-28 0-2-16,27 0 1 0,4 0 8 16,-31 0-14 31,141 0 28-47,-24 0-35 0,-117 0-8 0,0 0-9 0,27 0-8 0,-27 0 11 15,0 0-27-15,0 0 19 0,28-28-86 0,-28 28 14 16,0 0 49-16,0 0 6 0,0 0-9 0,0 0 42 0,0 0-18 15</inkml:trace>
  <inkml:trace contextRef="#ctx0" brushRef="#br0" timeOffset="-29317.18">27080 3895 71 0,'0'0'98'0,"0"0"-43"0,0 0 166 0,0 0-184 0,0 0-21 0,0 0-4 0,0 0-1 0,0 0 7 0,0 0 12 16,30 0-26-16,-30 0-2 15,0 0-2-15,0 29-8 16,0-29-1-16,0 0-4 0,0 0-27 0,0 0-21 0,0 28-144 16,0-28 139-16,0 0-39 0,0 0 37 15</inkml:trace>
  <inkml:trace contextRef="#ctx0" brushRef="#br0" timeOffset="-29162.92">27110 4153 163 0,'0'0'89'0,"0"28"122"15,0 3-181-15,0-3-7 16,0-28-11-16,0 26-9 0,-30-26-2 0,30 31-5 0,0-31-11 0,0 27-21 16,0-27 6-16,0 0-9 0,0 0-153 15,-28 0 6-15,28 0 156 0</inkml:trace>
  <inkml:trace contextRef="#ctx0" brushRef="#br0" timeOffset="-5769.93">25190 5099 54 0,'0'0'147'0,"0"0"-43"0,0 0-65 0,0 0-7 0,0 28 60 0,0 1-62 0,0 58 32 0,0-87-51 0,0 28-6 0,0-28 6 0,0 29-7 0,0-1 11 0,0 0 7 16,0-28-20-16,0 0-1 0,0 0 3 0,0 0-2 0,0 0 0 15,0 0-1-15,0 0-1 0,0 0 0 16,0 0-20-16,0 0-16 0,0 0-18 16,0 0-76-16,0 0 66 0,0-28-154 0,-24 28 141 15,24 0 36-15</inkml:trace>
  <inkml:trace contextRef="#ctx0" brushRef="#br0" timeOffset="-5204.57">25620 5271 31 0,'0'-28'165'16,"0"28"-116"-16,0 0-2 0,0 0-8 0,0 0-22 0,0 0-2 0,0 0 13 0,0-29-5 31,-28 29 59-31,28 0-69 0,0 29-7 16,0-29 8-16,-27 28-2 0,27 1-3 15,0-1-2-15,0 57 6 16,0-85-12-16,0 0 0 0,0 29 1 0,0 1-1 0,0-4 3 16,0 5 9 15,27-62-5-31,-27-54-8 0,0 28 1 15,0 29 0-15,0 0-2 0,0-1 0 16,0 1 0-16,0-1 1 0,28-58 1 16,-28 59 2-16,0 28-2 0,0 0 1 0,0 0 0 0,30 0 5 15,-30 0-2-15,0 28 5 0,28 59 9 16,-28-58-14-16,0 115 11 0,27-59-12 16,-27 0 0-16,0-28-2 0,0 87 1 15,-27-59 0-15,-1 0-5 0,-2-54 2 16,30-3 4-16,-28 0-11 0,28-28-28 15,-27 0 16-15,-1 0-101 16,28-28 76-16,-31 0-124 0,31-3 95 0,-24-111-122 16,24 85 168-16</inkml:trace>
  <inkml:trace contextRef="#ctx0" brushRef="#br0" timeOffset="-4799.94">26049 4699 40 0,'0'0'45'0,"0"0"31"0,0 0 24 0,0 0-75 0,0 0 66 0,0 0-49 0,0 0-16 0,0 0-5 0,0 0-12 0,0 29 9 0,0-29-9 0,0 0 8 0,0 0-9 0,0 26 8 0,0-26-8 0,0 31 28 0,0-3-16 0,0 0-9 16,0-28-6-16,0 0-1 0,0 29 5 0,0 1-5 0,0-30 1 16,0 0-1-16,0 26 6 0,0 5-3 0,0 24 0 0,0-55-5 15,0 58 3-15,0-29-2 0,0-1-2 16,0 29-1-16,0-27 0 0,0-1 0 0,0-1 1 0,0 1-1 15,0-1-1-15,0 0 1 0,0 3-3 0,0-31-1 32,0 85-69-1,0-59 23-31,0 5-347 0,0-31 342 0,0 0-47 0</inkml:trace>
  <inkml:trace contextRef="#ctx0" brushRef="#br0" timeOffset="-4512.52">26279 5243 41 0,'0'0'22'0,"0"0"57"0,0 0-30 0,0 0-5 15,0 0 31-15,0 0-44 0,0 0-3 0,0 0-3 0,0 28 34 16,0-28-46-16,0 0 38 0,0 0-37 16,0 0-7-16,0 29 2 0,0-29-3 0,0 0 0 15,0 0-5-15,0 28-1 0,-27-28 2 0,27 28-1 16,0-28 1 0,0 86 1-16,0-56-3 0,0-30 0 0,0 26 3 0,27-26-1 15,-27 31 3-15,0-31-1 0,0 0 3 0,28 0 0 16,-28 0 0-16,31-31-4 0,-31 31-1 15,30-26 3-15,-30-4-4 0,24 1-1 0,-24 3 2 16,0-5-2-16,0 3 0 0,31 0 0 0,-31 28 0 0,0-57 3 16,0 57-3-16,0 0-1 31,0-29 0-31,-31 58-172 31,7 84-194-31,24-82 321 0,0-5 15 16</inkml:trace>
  <inkml:trace contextRef="#ctx0" brushRef="#br0" timeOffset="-3682.17">26595 4900 39 0,'0'0'80'0,"0"-30"-4"16,0 30-16-16,0 0-60 0,0 0 48 0,0-57 87 0,-31 57-1 62,31 28-122-62,-27 258 5 0,27-57-15 0,0-172 0 0,0-28-3 16,0-29 2-16,27 30 0 16,4-30 5 15,58-85 9-31,-64 54 1 0,33 3 4 15,-58 28-20 32,0 0 19-47,-58 144 26 0,58-144-52 0,-25 0-8 16,-9 0-24-16,10 0-27 0,24-30 34 0,0 30-101 16,-31-55-196 30,62 24 251-46,-31 31 78 47</inkml:trace>
  <inkml:trace contextRef="#ctx0" brushRef="#br0" timeOffset="-3169.04">27110 4813 24 0,'0'430'684'0,"0"-373"-679"0,0-1 1 0,0 1-4 0,0 87-18 0,0-87-110 0,0-57 100 0,0 28-109 0,0-28-71 0,0 0 150 15,0 0-55-15,0 0 94 0,0 0 17 63,0 0 0-1,0 0 0 1</inkml:trace>
  <inkml:trace contextRef="#ctx0" brushRef="#br0" timeOffset="8732.94">28055 5156 38 0,'0'0'28'0,"0"0"85"0,0-29-92 0,0 29 0 0,0 0-3 0,0 0 32 0,0 0-34 0,0 0 12 0,0 0 6 0,0 0-24 0,0 0 31 0,0 0-21 0,0 0 8 16,0 29 0-16,0-29-17 0,0 0 2 0,0 58 10 15,0-29-20 1,0-29 3-16,0 28-4 0,0-28 1 0,0 29-2 0,0-29 2 0,0 28-1 15,0 0 6-15,0-28-2 0,0 31 0 16,0-31-2-16,0 0 15 31,55-59 8-31,-21 2-21 16,-9 0 0 0,5 27-5-1,-30 30 0-15,0 0-1 0,0 0 2 16,0 87 1-1,0-58-5-15,0-1 5 0,0 0-2 16,0-28-1-16,28 31 1 0,-28-5 9 16,0-26-8-16,0 0 1 0,27 0 2 15,1-26-3-15,-28 26-1 0,31-31 2 16,-31 31 0-16,27-28-3 0,-27 28 2 0,28-28 4 31,30-1-2-15,-30 86-4-16,-28-29 1 0,0 3 0 0,0 54-2 15,0-59 0-15,0 5-1 0,0-3-11 0,0 0 0 0,0-28-3 16,0 29-29-16,0-29 19 0,0 28-41 0,0-28-74 16,0 0 6-16,31-28-72 0,-31 28 207 62,0 0-29-62</inkml:trace>
  <inkml:trace contextRef="#ctx0" brushRef="#br0" timeOffset="9048.85">28684 5214 61 0,'0'0'88'0,"0"0"13"0,0 0-31 0,0 29-18 0,0-29 6 0,-28 28 26 0,28-28-67 0,0 29 5 0,0-29-13 0,-31 28-3 0,31-28-3 0,0 28 4 0,0-28-4 0,0 31-2 0,0-31 2 0,0 26-1 0,0-26 2 0,0 29 13 0,0 1-8 0,0-30-3 0,0 26-4 0,0-26-1 16,0 31 17-16,0-31 1 0,0 0-14 0,31 0-3 0,-31-31 2 0,0 31-2 15,28-26 0-15,-28 26 0 0,27-85 2 16,-27 85-3-16,0-31 0 0,31 3 2 16,-31 28-2-16,0-28 0 0,0-1 3 15,0 29-1-15,0 0 2 0,0 0-4 0,0 0 7 16,0 29-5-16,31-29-1 0,-31 113 3 47,0 3-21-47,0-88-25 0,0 0-2 0,0 1-87 15,0-29 86-15,0 0-59 0,24 0 42 0,-24 28-5 0,0-28 1 16,0 0-27-16,0 0 72 0,0 0 12 0,31 0-25 16</inkml:trace>
  <inkml:trace contextRef="#ctx0" brushRef="#br0" timeOffset="9196.83">28883 5472 31 0,'0'0'5'0,"0"0"23"0,0 0 4 0,0 0 56 16,0 0 31-16,0 0-55 0,0-30 13 16,0 30-56-16,0 0 53 0,0 0-55 15,0 0-12-15,0 0 1 0,31 0 7 0,-31 30-1 0,0 55 13 16,0-85-26-1,0 28 1-15,0 58-5 16,0-58-13-16,0-28 3 0,0 30-4 0,0-30-2 0,0 29-38 16,0-29-290-16,-31 0 286 0,31-29 20 15,0 29 11-15,0-30 2 0</inkml:trace>
  <inkml:trace contextRef="#ctx0" brushRef="#br0" timeOffset="9327.24">28941 5012 69 0,'0'0'375'0,"0"30"-347"0,0-2-18 0,0 29-2 0,0-28-8 0,0-1-4 16,0 2-12-16,0 56-319 15,0-86 257-15,0 0 62 0,28 0 8 16,-28 0-25-16</inkml:trace>
  <inkml:trace contextRef="#ctx0" brushRef="#br0" timeOffset="9581.89">29089 5214 52 0,'0'0'98'0,"0"0"49"0,0 0-81 0,0 0-12 0,0 29-10 0,0-1-7 15,0-28-22-15,0 29-2 0,0 58 24 16,0-2-18-16,0-59-13 0,0 5-4 16,0-3 0-16,0 0 0 0,0 1 0 0,0-29-1 0,24 28 2 31,7-56 1-31,-3 28-3 0,-1-85 3 0,-27 54-4 0,28 5 3 16,-28-33 2-16,31 33 3 0,-4-5 13 15,1 3-16-15,6 28 20 0,-10 0-13 16,-24 0-8-16,0 28 1 0,0-28-2 0,0 31-1 0,31 24 8 47,24 261-25-47,-55-231-43 0,0-57 12 15,0 3 18-15,0-5-91 0,0 5 65 0,0 25-224 16,0-27 164-16</inkml:trace>
  <inkml:trace contextRef="#ctx0" brushRef="#br1" timeOffset="30013.94">12940 1948 33 0,'0'0'4'0,"0"-31"8"0,-31 31 10 0,31-26-13 0,0 26 15 0,0 0 6 0,-24 0 102 0,24 0-132 62,0 57 53-15,0 0 6-47,24-29-23 0,7-28 30 0,55-57-25 0,-59 57-37 0,1 0 0 0,116 0 10 0,-117 0-9 16,32 0 2-16,-32 0-5 0,262-28 20 47,-176-3-20-32,-82 31-1-15,52-26 1 0,37-2 7 0,-96 28-5 0,3 0-2 0,90-31 2 31,86 5 6 1,-35-5-3-32,-168 31-6 0,28 0 0 0,2 0-1 0,1 0 1 15,-31 0-1-15,24 0 1 0,11 0 0 47,20 0 1-47,202-28 1 0,-229 28 0 0,-1 0-2 16,32 0 2-16,-32 0-2 15,148 0 2 32,-120 0-2-47,0 0 1 0,4 0 2 0,-59 0-1 0,27 0-4 16,59 0 6 31,86 28 0-47,-172-28-3 0,86 0-1 15,-86 0-1-15,34 0 0 16,-10 31 0 15,35-31 2-31,-4 0-2 16,65 0 4-16,-96 0-3 0,7 0-1 0,-4 0 1 0,1 0-1 0,-1 0 0 16,4 0 1-16,58 0 2 46,-37 0-3-30,65 0 1 0,-62 0-2-16,202 26 5 0,-198-26-1 0,-32 0-4 15,4 0 2-15,0 0 0 0,-7 0-1 0,93 0 3 16,-90 0-2-16,32 0 0 0,-32 31-1 16,204-31 4 15,-177 0-3-31,5 0 0 0,-32 0 0 0,59 0 0 15,-86 0-1-15,59 0-1 0,-1 0 3 0,-30 0 1 0,-1 0-2 16,35 0-2-16,-38 0 0 0,34 0 0 0,-58 0 3 16,59 0-1-16,-59 0 0 0,55 0-3 0,-24 0 2 0,0 0 1 15,-31 0-1-15,24 0 0 0,10 0 2 0,-10 0-1 0,7 0-1 0,-31 0 1 16,27 0-1-16,59 0 9 16,-58 0-8-16,-28 0-1 0,27 0 1 0,8 0 0 0,-35 0-1 0,24 0 0 15,34 0 2-15,-58 0-2 0,27 0 2 16,1 0-3-16,-28 0 1 62,58 0 4-62,4 0 0 0,-38 0-4 0,4 0 0 16,-28 0 0-16,62 0 0 0,-62 0-3 16,0 0-2-16,0 0-2 0,24 0 1 0,-24 0-8 0,0 0 6 15,0 0-1-15,0 0 0 0,0 0-2 0,0 0-16 0,0 0 11 0,0-31-28 16,0 31-18-16,0 0-84 15,0 0-133-15,0 0 244 0,0 0-12 0</inkml:trace>
  <inkml:trace contextRef="#ctx0" brushRef="#br1" timeOffset="34216.8">25190 6817 32 0,'0'0'7'0,"0"0"1"0,0-28 24 0,0 28 0 0,0 0-16 0,0 0 1 0,0 0 31 0,0 0-16 0,0 0-2 0,0 0-17 0,0 0 24 0,31 0-24 0,-31-28 18 0,0 28-21 0,0 0 0 0,0 0 9 0,0 0-10 0,0 0-1 0,0 0 7 0,0 0-8 0,0-31 27 47,28 31 25-47,-28 31-53 0,0-31-1 0,0 0-4 0,0 0 0 0,0 0 1 16,0 28 3 0,0 0-3-16,0-28-1 0,-28 57 4 0,28-28-3 15,0-29-2-15,0 0 0 0,0 30 0 0,0-30-1 0,0 28 3 16,0 1-1-16,0-1 2 15,0-28 2-15,0 0-2 0,0 0-2 16,0 0 0-16,0 0 2 0,0 0-2 0,0 0 1 0,0-28 0 16,0 28-1-16,28-57-1 15,-28 27 5-15,0 1-5 0,27 29 1 0,-27-28 1 0,0-1-2 16,31-27 2-16,-31 56-3 0,0-31 2 16,0 31-1-16,0 0-1 0,27 0 1 0,-27 0 1 15,0 0-1-15,0 31 1 0,0-3 0 16,0 0-1-16,0-28-1 0,0 86 0 47,0 29 8-47,0-115-4 0,0 0-1 0,0 0 1 0,28-57 11 15,3 57-13-15,-31-58 1 0,55 29 4 16,-55 1-6-16,0-1 1 16,34 29-1-16,-34 0 0 0,24-28 1 0,-24 28 2 0,31-28-3 15,-31 28 1-15,0 0 0 0,0 28-1 0,28-28 0 16,-28 0 0-16,0 28-2 0,27 1 1 0,-27-29 2 15,0 28-2-15,0-28 1 0,0 29-1 0,28 1-16 16,-28-30 6-16,0 28-37 0,0 1-20 16,0-29 42-16,0 28-38 0,0-28 24 0,0 28-4 0,0-28-56 15,0 29 3-15,0-29 20 32,0 0 45-32</inkml:trace>
  <inkml:trace contextRef="#ctx0" brushRef="#br1" timeOffset="34564.71">25764 6903 35 0,'0'0'21'0,"0"-29"71"0,0 1 126 0,0 28-133 0,0 0-79 0,0 0-3 0,0 0 12 0,0 0-10 0,-24 0 21 16,24 28-9-16,0-28-12 15,0 29-2-15,0 1 6 0,24-30-2 16,-24 0-4-16,0 0-4 0,31 28 10 16,-31-28-6-16,27 0-2 0,-27 0 6 15,0-28 2-15,28 28-2 0,-1-30-1 16,-27 1-3-16,0 29 2 0,0-28 2 16,0 28-5-16,0 0 1 0,31 0 1 0,-31 0-3 15,0 0 3-15,0 0-3 0,0 0 2 0,0 0-3 16,0 28 5-16,0-28-5 0,28 59 0 15,-28-59 0-15,0 28-2 0,0-28-1 0,0 29-10 0,0-29 3 16,0 0-2-16,0 28-4 0,0-28-45 0,0 28 35 0,0-28-184 16,0 29-5-1,0-29 195-15,0 0-21 0</inkml:trace>
  <inkml:trace contextRef="#ctx0" brushRef="#br1" timeOffset="34733.8">26080 6903 37 0,'0'0'61'0,"0"0"200"16,0 0-218-16,0 30-7 0,0-30-9 0,0 28-5 16,0-28-18-16,0 57 4 0,0-57-5 0,0 0 0 15,0 28-2-15,0 1 2 0,-31 30-1 16,31-59-4-16,0 28-33 16,0 0 11-16,0-28-6 0,0 0-49 0,0 29 26 0,0-29-4 0,0 0-4 0,0-29-109 15</inkml:trace>
  <inkml:trace contextRef="#ctx0" brushRef="#br1" timeOffset="34918.86">26166 6647 33 0,'0'0'44'0,"0"0"-14"0,0 0 6 0,0-30 90 0,0 30-103 15,0-29 15-15,0 29-23 0,0 0 8 0,0 0 9 16,0 29-25-16,-31 1 0 31,31-30-6-31,0 57 1 0,-24-31-9 16,24 5-12-16,0-31-21 31,0 56-227-15,0-27 217-16,0-29 16 0</inkml:trace>
  <inkml:trace contextRef="#ctx0" brushRef="#br1" timeOffset="35180.76">26193 6961 34 0,'0'29'31'0,"0"-29"-10"0,0 28 34 0,0 0 56 32,0 60-5-32,0-88-91 0,0 28 13 0,0 29 10 15,0-57-31-15,0 26 9 0,0-26-7 0,28 0-2 0,-28 31 0 16,0-31 4-1,0-31-6-15,0 31-3 0,31-55 5 0,-31 27 2 0,27 28-5 0,-27-59 7 16,28 31-6-16,-28-1 6 0,0 29-4 0,31-28 11 16,-1 0-2-1,-6 28-11-15,7 0 2 0,-31 28-4 0,28 0 0 16,-28 1-3-16,0-1 4 0,27 88-4 16,-27-90-2-16,0-26 0 0,0 31-1 15,0 25-16-15,0-27 9 0,0-1-36 16,0 1 25-16,0-29-24 0,0 30 22 0,0-30-25 0,0 0 21 15,0 0-4-15,0 0-93 47,31-87-88-47</inkml:trace>
  <inkml:trace contextRef="#ctx0" brushRef="#br1" timeOffset="35632.35">26794 6874 36 0,'0'0'0'0,"0"0"16"0,0 0 43 0,0 0 34 0,0 0-70 0,0 0 43 0,0 0-47 0,0 0 18 0,0 0-20 0,0 0 15 0,0 0-6 0,0 0-3 0,28 29 9 0,-28-29-13 0,0 0-3 0,0 0-11 0,0 0 0 0,0 0 2 16,0 0-1-16,0 0-4 0,0 0 2 16,0 30-2-16,0-30-4 0,0 0-2 0,0 0-16 0,0 0-27 15,0 0 13-15,0 28-129 0,0-28 91 16,0 0-48-16,0 0 71 0,0 0 15 15</inkml:trace>
  <inkml:trace contextRef="#ctx0" brushRef="#br1" timeOffset="35774.39">26908 7134 217 0,'0'0'88'0,"0"0"-3"0,0 0-56 16,0 0-1-16,0 0-12 0,0 0 0 0,0 28 14 0,-28-28-26 15,28 0-5-15,0 28-5 0,0-28-21 0,0 0-31 16,0 0 13-16,-27 0-14 0,27 0-84 0,0 0 11 15,0 0 90 1</inkml:trace>
  <inkml:trace contextRef="#ctx0" brushRef="#br1" timeOffset="39051.86">27626 6817 34 0,'-55'57'517'0,"55"-57"-508"0,0 29 0 0,0 1 9 0,0-2-8 0,0-28-6 0,0 85 5 16,0 88-3-16,0-116-3 0,0-27-2 0,0 25 1 0,0-55 0 0,0 28-2 0,0 31 13 16,0-31-12-16,0-28 1 47,0 29 0-47,0 171-114 0,0-200 23 0,0 0 59 15,0 0-41-15,0-28-15 0,0 28 38 0,-31-28-44 0,31 28 92 63,0-29-72-48,-31-29 30-15</inkml:trace>
  <inkml:trace contextRef="#ctx0" brushRef="#br1" timeOffset="39455.48">27509 6874 35 0,'0'0'8'0,"0"0"27"0,0 0-18 0,31-28 38 0,-31 28-36 16,0-29 32-16,0 1-23 0,0 28 1 47,0 0-15-47,55-59 105 15,89 33 21-15,-144 26-134 0,0 0 5 16,28 0-5-16,3 57 17 47,-31 28-12-47,0-57-11 0,-31 31 0 0,3-31 2 0,28-28-3 0,-27 29-1 15,27-29 0-15,-31 28-7 0,31-28 9 63,-55 28-86-47,24 1-92-16,62-58-129 0,-31 29 307 62,0 0 0 1</inkml:trace>
  <inkml:trace contextRef="#ctx0" brushRef="#br1" timeOffset="39802.35">28055 6817 32 0,'0'0'8'0,"0"0"1"15,0 0-9 48,0-28 200-32,-31 0 119-31,4 28-298 0,-28 56-1 0,55-27-18 0,0-29-1 0,0 57 3 16,0-57-3-16,0 30 0 0,0-30 0 0,27 57 11 47,1-29-10-32,-28 0-1-15,27 1 6 0,32 58 23 0,-59-87-26 0,0 0-3 16,-28 28 4 31,-85-28-109-47,113 0 35 0,-31-56-82 0,31 56 70 0,0 0 36 15,31-59-154 32,-4 30 167-47</inkml:trace>
  <inkml:trace contextRef="#ctx0" brushRef="#br1" timeOffset="40159.15">28282 6789 28 0,'0'0'90'0,"0"0"-68"0,0 0 31 0,0 0 1 15,0 0-13 16,0 0-42-31,-28 0-249 0,28 0 242 16,0 0-21-16</inkml:trace>
  <inkml:trace contextRef="#ctx0" brushRef="#br1" timeOffset="40794.34">27969 6817 33 0,'0'0'0'0,"0"0"9"0,0 0 92 0,0 0-23 0,0 0-56 0,28 0 15 0,-28-28-21 0,0 28 27 0,0 0-29 15,0 0 12-15,27 0 27 16,-27 0-39-16,0 0-7 0,0 0 18 15,0 0-19-15,0 0 0 0,31 0 18 0,-31 28-13 16,0 1 8 0,0-29-11-16,0 28-1 0,0-28-2 0,0 29-4 0,0 1 5 15,0-30-5-15,0 28 5 0,0 1-3 16,0-1 5 0,0 0-7-16,55 29 5 31,-55-57-5-31,0 0-1 0,34 0 5 15,-34-28-5-15,25-1 2 0,-25 29-1 0,0-28 0 0,0 28-2 16,30-28 1-16,-30 28 1 0,0-29 0 0,0 29 1 47,28-58 8-47,-28 29 12 0,0 1-13 16,0 28 4-16,0 57 6 0,0-57-15 0,0 58 10 0,-28-29-13 0,28-1 2 15,0 29-2-15,0-57-1 0,0 0 0 0,0 28-1 16,0 3 1-16,0-31-1 0,0 0 0 0,0 28-2 0,0-28-3 0,0 28-104 15,0 1 84-15,28-29-34 0,-28 0 22 16,0 0-51-16,0 0 33 0,0-29-73 16,27 1-23-16,-27 0 119 0</inkml:trace>
  <inkml:trace contextRef="#ctx0" brushRef="#br1" timeOffset="41065.89">28540 6761 55 0,'0'0'0'0,"0"0"81"0,0 0 21 0,0 0-30 0,0 0-43 0,0 0 38 0,-24 0-16 0,24 0-36 0,0 0-1 0,0 0 12 0,0 28-16 0,-31 0 33 0,31-28-31 0,-31 86 19 16,31 57 2-16,0-143-32 0,0 0 0 0,0 29 0 15,31-1 3 1,0-28-3-16,-31 0 1 0,0 0-3 0,0 31 0 15,0-31 2-15,0 0 0 0,0 28 0 0,0-28-3 16,0 28-38-16,0-28 26 0,-31 0-30 16,31 0 16-16,0 0-7 0,-31 0-101 0,31 0 76 0,0-28-2 15,0 28-58-15,0-28 80 0,0 28 14 0,-28-31 11 0,28 3-15 16</inkml:trace>
  <inkml:trace contextRef="#ctx0" brushRef="#br1" timeOffset="41398.1">28711 6475 31 0,'0'0'14'16,"0"0"6"-16,0-29 45 0,0 1 7 0,0 28-42 0,0-31-2 0,0 3 20 16,0 0 31-16,0 28-39 0,0 0-23 0,0 0 14 15,0 0-4-15,0 0-16 0,0 0-1 0,0 28 18 16,0 0-15-16,0 3-3 0,0-3-5 0,0 57 7 16,0-28-5-16,0-28-5 0,-27 27 0 0,27 145 2 46,0-29-5-46,0-172 1 0,0 0 1 0,0-28 0 16,27 0-2-16,-27-1 3 0,31 29-2 0,-31-28-1 0,0-2 1 16,31 1 1-16,24-56 4 15,-55 85-5-15,28 0 1 0,-28-28 0 0,27 28-1 0,-27 0 0 16,31 0 0-16,-31 0 0 0,27 28 2 0,-27 0-3 16,0 1-1-16,28 28-4 15,-28 30-36-15,0-31-78 0,0 1 42 0,0-26-10 16,0-3-9-16,0 0-24 0,0 1 86 31,0-29 8-31</inkml:trace>
  <inkml:trace contextRef="#ctx0" brushRef="#br1" timeOffset="41816.4">29172 6933 30 0,'0'0'4'0,"0"0"15"0,0 0 0 0,0 0 7 0,0 0 32 15,0 0 115-15,0 0-140 16,0 0 17-16,0 0-38 0,-28 0 20 0,28 0-11 31,0 0 9-15,-31 113 10-16,31-25-29 15,0-88-9-15,0 56 0 0,0-1 5 16,0-55-4-16,0 0 1 0,0 31-2 0,31-31 1 0,-31 0-2 16,0-31 1-16,0 31-1 0,0-26 3 0,28-3-2 15,-28 29-1-15,0-28-1 0,0-31 2 16,27 2 1-16,-27 29-1 0,0 0-2 0,0-1 2 15,0 29-1-15,0-28 3 0,0 28-3 0,0 0 13 16,0 0-8-16,0 85 33 16,0-57-31-16,0 60 11 0,0 54-3 0,-27-57-4 15,27 2 0-15,-28-2 3 0,28 2-7 0,-31-2-9 16,31-56 0-16,0 30 4 0,-24 27-1 16,24-29 0-16,0-57-1 0,0 0-2 0,0 0 0 0,0 28-1 0,0-28 5 15,0 0-2-15,0 0-2 0,0-28-7 0,0-3 7 16,0-26-8-16,24-28-25 15,-24 56 23-15,59-143-94 47,54 58-488-47</inkml:trace>
  <inkml:trace contextRef="#ctx0" brushRef="#br1" timeOffset="42395.79">30402 6475 34 0,'0'0'0'0,"0"0"21"0,0 0 167 0,0 0-157 0,0 0 42 0,0 0-50 0,27 0 18 0,-27 0-3 0,0 0-22 0,0 28 46 0,0-28-53 0,-27 57 20 0,27-29-12 0,0 1-8 0,-28 1-7 15,28-30 1-15,-27 83 3 0,27-83-4 0,-31 59 0 16,-28-2 0-16,35 0-1 0,24-57-1 62,-62 115-22-62,-51 57-246 0,113-117-51 16</inkml:trace>
  <inkml:trace contextRef="#ctx0" brushRef="#br1" timeOffset="42632">30374 6961 63 0,'0'0'39'0,"0"0"63"0,0 0 9 0,0 0-85 0,0 0 18 16,0 29 3-1,0-29-18-15,0 28-24 0,0 0 24 31,0 1-22-31,0-29 2 32,28 0 4-32,-28 0-11 0,0 0-3 0,0-57-2 0,0 57 0 0,0-57-27 15,27 29-3-15,-27-2 1 0,0 30 12 16,0-57-119 31,-27 28-90-47,-1 1 193 0</inkml:trace>
  <inkml:trace contextRef="#ctx0" brushRef="#br1" timeOffset="42937.9">30171 6560 34 0,'0'-29'56'0,"0"29"-35"0,0 0 29 0,0 0 3 0,0 0-28 15,0 0 0-15,0 0 67 16,-27 0-13-16,27 0-63 0,0 0-2 0,0 0 12 0,0 57 20 15,-28-57-35-15,28 29 8 0,0 115 48 32,0-144-58-32,0 28 2 0,0-28-5 0,0 0 1 15,0 0-2-15,0 0 2 0,0 0-5 0,0-59 3 16,0 59-3-16,28-26-1 0,-28-31 3 16,0 27-3-16,0-56 1 0,0 58-1 0,0-29-3 0,0 29 3 15,0 28 1-15,0 0-2 0,0-31 0 0,0 31-4 16,0 0 3-16,0 0 1 0,-28 0-6 0,28 0 6 62,0 116-36-62,28 198-582 0,-1-285 585 0</inkml:trace>
  <inkml:trace contextRef="#ctx0" brushRef="#br1" timeOffset="43248.16">30745 6704 31 0,'0'0'70'0,"0"0"-29"16,0 26 40-16,0-26-14 0,0 0-16 0,0 31 6 16,0-31-14-16,0 28-30 0,0 29 28 15,0-29-4 1,0 1-20-16,-27 1-3 0,27-30-8 0,0 28 6 0,0-28-5 15,0 29 5-15,0-29-4 0,0 0-2 16,0 0 3 0,0 0 29-1,89-173-15-15,-89 145-19 0,24 0-3 0,-24 28-2 16,27-57-6-16,-27 57 3 0,0 0-19 0,31 0-5 0,-31 0-8 16,0 0-10-16,0 0 17 0,31 0-4 0,-31 0-41 15,0 26-252 1,0-26 280-16,24 31 10 0</inkml:trace>
  <inkml:trace contextRef="#ctx0" brushRef="#br1" timeOffset="43654.9">31147 6102 56 0,'0'0'142'0,"0"0"-89"0,0 0 56 0,0 29 14 16,0-29-74-16,0 27-36 15,0 2 10-15,0-29-14 0,-31 58 8 32,31-29-8-32,0 28 0 15,-86 316 5-15,86-316-12 0,0-1 1 16,0-27-4-16,0-29 0 0,0 57 2 15,0-57 2-15,0 30-1 0,31-60-1 16,-3 1 1-16,-28 29-2 0,27 0 1 16,4-57 7-1,0 29-2-15,-31 28-3 0,0 0 0 0,0 0-2 0,0 0 2 0,24 0-1 16,-24 0 2-16,0 0-1 0,0 0 1 0,0 28 3 0,0 1 1 16,0-29-6-16,-24 57 1 15,24-27-2-15,-89-2-16 0,89-28 3 0,-28 0-60 16,-3 0 51-16,31 0-3 0,-27-28-236 15,27-2 88-15,0 1 102 16,27 29 56-16,-27-28-23 0</inkml:trace>
  <inkml:trace contextRef="#ctx0" brushRef="#br1" timeOffset="43938.48">31346 6817 30 0,'0'0'14'0,"0"0"139"16,0-28-28-16,0 28-101 16,0-28 139-1,0 28-154-15,0 0 20 16,0 28-9-16,0-28-3 0,0 0-10 0,0 28 7 0,0 1-4 16,0-1-3-16,0 1 2 0,0 1-1 15,0 27-5-15,0-29 0 16,0 116-2-16,-27-87 0 0,27 0-2 0,0 28 4 15,0-28 2-15,0-27-5 0,0-2 1 0,-31 29-15 16,31-57 2-16,0 57-17 0,0-27 12 0,0 27-125 16,0-29 107-16,0-28-6 0,0 0-54 0,0 0-18 15,0 0 63-15,0 0-10 0,0 0 48 0,0-28-23 0</inkml:trace>
  <inkml:trace contextRef="#ctx0" brushRef="#br1" timeOffset="44198.91">31374 6673 97 0,'0'0'194'0,"0"-26"-165"0,0 26 31 0,0 0-29 0,0 0 7 0,0 26-18 16,0-26-11-16,31 0 19 0,-31 31-10 16,31-5 9-16,-31-26-20 0,0 0 5 0,24 31-1 15,-24-3-6-15,34 0 3 0,-34-28-5 0,0 29 2 16,0-1-4-16,0-28 1 0,24 29 0 0,-24 1-1 15,0-2 0-15,0 1 2 0,0-1-3 0,-24 0-1 16,24-28-10-16,-34 29-5 0,34-29-5 0,-24 0 6 16,24 28-1-16,-31-28-57 0,0 0-3 0,3 0-213 15,28 0 252-15,-27 0 11 16,27 0-5-16</inkml:trace>
  <inkml:trace contextRef="#ctx0" brushRef="#br1" timeOffset="46697.78">27509 8221 24 0,'31'0'7'0,"-31"0"-5"0,0 0 8 0,0 0 0 0,0 0 5 0,0 0 92 0,0 0-85 0,0 0 0 0,0 0 142 15,0 29-103-15,0-29-47 0,0 28-5 0,0-28 2 0,0 31-7 16,0-31 0-16,0 28 1 0,0-28-4 0,0 28 3 0,0-28-2 0,0 55 1 16,0 6-1-16,0-61-1 0,0 55 7 15,0-27-3 32,31-141 36-47,-31 56-33 0,24 28 1 0,7-27-3 0,-31 25-6 16,27 31 1-16,-27-28 3 0,0-1-3 0,28 29-1 15,-28 0 2-15,0-28-4 0,31 28 4 0,-31 0 5 16,27 0-6-16,-27 0 0 0,0 28 1 0,0 1 0 16,0-1 0-16,0 31-1 0,0-31 4 15,0 1-3-15,0-3 2 0,0-26 2 16,0 31 10-16,0-31-12 0,28 0 2 0,-28 0-3 0,0 0-1 16,0 0 6-16,31-31-3 15,-31 5-5-15,30-3 5 0,-6 1-3 16,-24 28-2-16,0-28 0 0,35 28 1 0,-35 0 0 15,0 0-2-15,0 0 0 0,24 0 0 0,-24 28 0 0,0 0-2 0,31 58-45 16,-31-56 29 0,0-4-28-16,0-26 16 0,0 29-47 0,0-1 28 0,0-28-8 15,0 59-148-15,0-59 121 0,0 0 71 0,0 28-18 16</inkml:trace>
  <inkml:trace contextRef="#ctx0" brushRef="#br1" timeOffset="47249.84">28110 8365 54 0,'0'0'140'0,"0"0"-90"0,0 0 72 0,0 0-82 0,0 0-7 16,0 0-19-16,0 0 13 0,0 0-5 0,-27 29 16 16,27-3-28-16,0 5-7 15,0-31 3-15,0 30-4 0,0-30 0 0,0 26 0 0,0 3-2 16,0-1 2-16,0-28-1 0,0 29 3 0,27 29 5 16,-27-58-6-16,0 0 8 0,0 0 4 0,34-28 4 15,-34-2-6-15,0 30-5 0,0 0-8 63,83-315 16-63,-83 315-27 31,0 0-83-31,0 87-46 0,0-58 68 0,0-3-26 0,0-26 64 0,0 31-55 16,0-1 48-16,27-30 28 0,-27 26-10 15,0-26 21-15,0 0 4 0,28 0 1 0,-28 0-3 63,0-26 56-48,31-35 117-15,24 35 130 0,-55 52-288 16,0-26-9-16,0 61 0 0,0-35 2 0,0 31-2 16,0-28-6-16,0 1 1 0,0-2 3 0,0 1-2 15,34-1 17-15,-34-28-12 16,52-57 7-1,-21-58-8 1,0 30-14-16,23-1-33 16,-54 58 26-16,0 28-6 0,28-28-104 0,-28 28 60 15,0 0-4-15,0 0 32 0,27 0-203 16,-27 28 226-16,0-28 1 0,0 0 12 16,0 28 0-16,31 1-29 31</inkml:trace>
  <inkml:trace contextRef="#ctx0" brushRef="#br1" timeOffset="47676.25">28797 8451 25 0,'0'0'0'0,"0"0"9"0,31 0 218 0,-31 0-211 0,0-31 15 0,0 31-2 0,0 0-13 0,0 0-3 0,0-26 41 0,0 26-41 0,0 0 45 0,0-29-37 0,0 29-12 0,0 0 0 0,0 0 4 0,0 0-3 0,0 0-6 0,0 0 5 0,0 29-6 0,0-29 2 16,0 26-3-16,0-26 3 0,0 61 0 0,0-35-4 15,0 31 4-15,0-28-4 0,0-29-1 16,0 30 0-16,0-2 4 0,0-28 1 0,0 29-2 0,0-29-3 16,0 0 3-16,0 0 0 0,0 0 7 0,0-29-1 15,0 1-3-15,0 28-2 0,28-30-3 16,-28 1-1-16,0 1 5 0,0-1 0 0,0 3-7 15,27-61 7-15,-27 87-4 0,0 0 0 0,0 0 1 16,0 0-1-16,0 26 3 0,0 5-2 16,0-1 4-16,0 112 0 0,0-85-5 0,0 0 0 15,-27-1 0-15,-32 204 3 47,4 140 26-47,55-400-23 0,0-29-5 0,0 1 0 0,0-1-2 16,31 1 2-16,-7-31 2 0,-24 2-3 0,31-56 5 0,-3 56-1 31,57-288-49-31,-26 288-148 16,-59 57 139-16,31-28-170 0,-31-2 17 0,24 30 181 15</inkml:trace>
  <inkml:trace contextRef="#ctx0" brushRef="#br1" timeOffset="48188.65">30085 8049 31 0,'0'0'11'0,"0"0"8"0,0 0 73 0,0 0-62 0,0 0-3 0,0 0-4 0,0 0-2 0,0 0-2 0,0 0 14 0,0 0-7 0,0 0-15 0,0 0 50 0,0 0-3 0,0 0-45 0,0 0 30 0,0 0-33 0,0 0 11 0,0 0-11 16,0 0 10-16,0 0-11 0,0 0 6 0,0 29 13 15,0-29-20-15,0 28-4 0,0-28 1 0,-27 87 7 16,-1-30-6-16,-2 2-6 15,30-31-2-15,-24-28 5 0,-7 83-3 0,-28 4-51 32,32 29-103-17,-4-59-282-15,31-57 410 16</inkml:trace>
  <inkml:trace contextRef="#ctx0" brushRef="#br1" timeOffset="48391.19">30058 8394 44 0,'0'0'27'0,"0"0"13"0,0 0 61 0,27-29-14 0,-27 29 6 0,0 0-37 15,0 0-15-15,0 0 11 32,0 55-20-17,0 6-27-15,0-35-5 0,0-26 0 0,0 29 0 16,0-1 0-16,0-28 1 0,0 0-3 16,0 0-1-16,0 0-2 0,0 0-10 0,0 0 4 0,0-28-14 15,0-1 6-15,0 3-33 0,0-90-163 31,0 1 48-31,0 30 131 0,-27 56 26 0,27-1-9 0</inkml:trace>
  <inkml:trace contextRef="#ctx0" brushRef="#br1" timeOffset="48648.72">29773 7964 85 0,'0'0'227'0,"0"28"-167"15,-31 1 4-15,31-1-17 0,-24-28-34 16,24 116 57-1,-31-88-53-15,31 0-5 16,0 29-2-16,0-57-4 0,31 0-2 0,-7-57 7 16,-24 29-6-1,31 28-4-15,-31-57-3 0,27-87 6 16,1 57-1-16,-28 61-2 16,0-5-19-16,0 4-21 0,0-1-20 15,0 28 3-15,0 0-7 0,0 0-6 0,0 0 29 0,0 28-52 16,0-28 42-16,0 27 4 0,31 61-31 0,-31-60 48 15</inkml:trace>
  <inkml:trace contextRef="#ctx0" brushRef="#br1" timeOffset="48934.21">30257 8221 63 0,'0'0'39'0,"0"0"86"0,0 0-76 15,0 0-28-15,0 0 0 0,0 0-1 0,-24 0 1 0,24 29-2 0,0-29 26 16,-31 28-22-16,31 3-3 0,0-31-11 0,0 0 1 16,-31 56 10-16,31-27-17 0,0-3 8 15,-27 5-2-15,27-31 3 0,0 30 8 16,0-4-2-16,0-52-3 0,0 26-9 16,0-30 1-16,27-27 2 0,-27 28-8 15,62-27 0-15,-62 56 0 0,24-59-2 0,-24 30-13 16,35 29 0-16,-35-28-26 0,24 0-51 15,-24-1-4-15,31 29 35 0,-31 0-9 0,0 0-60 0,27-30 61 16,-27 30 31 15</inkml:trace>
  <inkml:trace contextRef="#ctx0" brushRef="#br1" timeOffset="49162.66">30632 8078 100 0,'0'0'362'0,"0"0"-295"0,0-29-21 0,0 29-15 15,0 0-24-15,0 0 4 0,0 0-3 0,-28 0-3 16,28 29 11-16,0-29-12 0,0 0-1 16,-31 28-2-16,31 31 8 0,-24-31-5 0,24 0-3 15,0-28-1-15,0 29-1 0,0 30 1 16,0-3 0-16,0-27 3 16,0-29-2-16,0 26-1 0,0-26 0 0,0 0 2 0,0 0 0 15,24 0 3-15,-24 0-6 16,0 0 1-16,0 0-1 0,0 31-33 15,-24-31-47-15,24 0 46 0,0 0-53 16,0 0 32-16,-34 30-225 0,34-30 207 16,0 0 60-16,0 0-8 0</inkml:trace>
  <inkml:trace contextRef="#ctx0" brushRef="#br1" timeOffset="49421.02">30773 8420 28 0,'0'-83'229'0,"0"55"-196"16,0 28 21-16,0-31-23 0,0 31 5 0,0 0-20 0,0 0 35 15,0 31-10-15,0-3-15 16,0 0-15-16,0-28 1 0,0 29-1 0,0-3 6 0,0 61-5 16,0-1-4-16,0-56-6 0,0-2-1 0,-28 29 1 0,28 59 3 31,0-3-13-31,-27-54 0 0,-4 55-58 15,31-86 44-15,0 0-104 16,0-28-25 0,-28-56-69-16,28-1 195 0</inkml:trace>
  <inkml:trace contextRef="#ctx0" brushRef="#br1" timeOffset="49609.2">30807 8365 25 0,'0'0'0'0,"0"-28"77"15,24-59 147 16,-24 30-166-31,27 57-5 0,-27 0-38 0,31 0 47 16,24 85 10-16,-55-85-72 63,31 59 11-48,-31 55 7-15,-31-58-15 0,-106-56-565 0,137-26 506 0</inkml:trace>
  <inkml:trace contextRef="#ctx0" brushRef="#br1" timeOffset="49834.83">31116 8708 27 0,'0'85'456'0,"0"-85"-446"0,0 31-1 0,0-3 13 63,0-28-14-63,-27 85 13 0,-118 0-511 0,121-111 427 0</inkml:trace>
  <inkml:trace contextRef="#ctx0" brushRef="#br1" timeOffset="50349.53">31807 8221 32 0,'0'0'188'0,"0"0"-127"16,0 0 2-16,0-28-15 0,0 28-1 15,0 0-35-15,0 0-1 0,0 0 10 0,0 0-11 0,0 0-10 63,-55 85 144-48,-121 260-85-15,149-260-59 0,-4-28-7 16,7 2-6-16,-10-31-11 0,34 0 4 47,-55 58-466-16,24-56 340-31</inkml:trace>
  <inkml:trace contextRef="#ctx0" brushRef="#br1" timeOffset="51052.2">31405 8021 67 0,'0'0'341'0,"-31"0"-292"0,31 0-28 0,0 0 18 0,0 28 9 0,0-28-48 47,0 29 8-32,120-29 21 1,-120-86-21-16,0 86-9 0,0-28 0 0,0 28-1 0,-34 0-11 0,34 0 7 0,0 0-1 0,-24 0-1 15,24 57-67 17,-31 200-390-32,31-226 452 0,0-31-6 15</inkml:trace>
  <inkml:trace contextRef="#ctx0" brushRef="#br1" timeOffset="51411.89">31776 8593 65 0,'0'0'0'0,"0"0"81"0,0 0 3 0,0 0-35 0,0 0 6 0,0 0-2 0,0 0-38 16,0 0 26 15,0 58-16-31,0 28-11 15,0-58-12-15,0-28 4 0,0 28-2 0,0-28 0 0,0 0 1 16,0 0 10-16,0-28 10 16,0-29-14-16,31 29-6 0,-31-1 1 0,0-58 14 15,0 59-14 1,0-1-3-16,0 29-3 0,0-26 5 0,0 26 2 16,0 0-9-16,-31 55 5 15,31-27-5-15,0 1-3 0,0 1-1 16,0-2 2-16,0-28-2 0,0 29-9 0,0-1 5 0,0 1-1 15,0-1-24-15,0 31-39 0,0-31 4 0,0-28 26 16,0 0-6-16,0 0-66 0,0 28 21 0,31-28 54 16,-31 0 18-16</inkml:trace>
  <inkml:trace contextRef="#ctx0" brushRef="#br1" timeOffset="52074.83">32092 8309 41 0,'0'0'120'0,"0"0"-89"0,0 0 107 0,0 0-105 0,0 0-7 0,0 0-7 0,0 28-10 0,0-28 9 0,0 0-13 0,0 28 10 0,0-28-1 0,0 29-8 0,0-29 0 0,31 57 14 15,-31-57-11-15,0 56 2 0,0 1 3 16,0-28 1-16,0 29 11 16,0-58-14-16,0 0 21 15,0-28-22-15,24-2-7 0,-24 1-3 16,0 1 0-16,31 28 3 0,-31-29-3 47,0-27-4-47,27-30-154 0,1 86 10 15,-28 29 57-15,0-29-23 0,0 0 5 16,0 0 83-16</inkml:trace>
  <inkml:trace contextRef="#ctx0" brushRef="#br1" timeOffset="52509.65">32404 7821 46 0,'31'0'60'0,"-31"0"-23"0,0 0-4 0,0-28 92 31,0 28-18-31,0 0-93 0,0 0 1 0,0 0 12 0,0 0 25 15,0 55-29 1,0-55-17-16,0 31 2 0,0 26 3 47,0 401-3-47,0-432-7 0,0 61-1 0,0-87 2 16,0 29-2-16,0-29 3 0,0 0 2 0,0 0-5 15,28-29 1-15,-28 3 3 0,0 26-5 0,0 0 1 16,58-87 4-16,-58 87-4 0,0-29-1 15,28 29 3-15,-28 0-1 0,0 0 3 0,27-28-1 0,-27 28-3 16,0 0-1-16,31 0 2 0,-31 28 4 0,0-28-1 0,0 29 0 16,31 28 0-16,-62-27-1 15,31-4 3-15,0 3-3 0,-31 28 2 0,4-57-8 16,27 0 2-16,-28 0-8 0,-3 0-48 16,31 0 10-16,0 0 22 0,-27-29-32 0,27 29-11 0,0-28 31 15,0 28-45-15,27-29-47 0,-27 29 51 16,31-26 63-16,-3 26 11 0,-28 0-18 15</inkml:trace>
  <inkml:trace contextRef="#ctx0" brushRef="#br1" timeOffset="52783.37">32834 8250 50 0,'0'0'182'0,"0"0"-133"0,0 0-6 0,0 0-22 15,0 0-2-15,0 0 44 16,0 28-51-16,0-28 8 0,0 31-3 0,0-31-9 0,0 28-3 0,0 0 4 0,0 27 4 16,0 6-1-16,0-6-7 15,0 146 4 1,0-173-9-16,0 0 2 0,0 145-13 16,0-86-5-16,-28-2-32 0,28-57 4 15,0 1 20-15,-27-29-71 0,27 28 54 0,0-28-50 16,0 0 5-16,-28-28 57 0,28-57-25 47</inkml:trace>
  <inkml:trace contextRef="#ctx0" brushRef="#br1" timeOffset="52965.85">32834 8394 36 0,'0'-29'80'0,"86"-86"223"47,3 143-205-47,-62 3-92 15,-27-3-3-15,0-28-3 0,0 57 0 16,0-31 2-16,0-26-2 0,0 61 2 16,-27-35-2-16,-4 3-6 0,7-1-23 15,24-28 8-15,-34 0-42 0,6 0 19 0,28 29-76 0,-27-29-15 16,-4 0 59-16,3 0 40 16</inkml:trace>
  <inkml:trace contextRef="#ctx0" brushRef="#br1" timeOffset="53849.4">27481 9540 29 0,'0'0'10'0,"0"0"4"0,0 0 32 0,0 0 7 0,0 0 9 0,0 0-29 0,0 0-4 0,0 0-3 0,0 0 9 0,-27 0 3 0,27 0-14 0,0 0-8 0,0 0-3 0,-31-30 23 16,31 30-29-16,0 0 8 0,0 0-8 0,-27 0 2 0,27 0 1 15,0 30-4 32,-28 112-2-47,56-113-2 0,-28-1 1 0,27-28 16 16,-27-28-8-16,31-1-4 0,-31 29-5 0,0-56 5 16,0 56-5-16,27-29 2 0,-27 1-3 0,0 28 2 0,0-29 0 15,28-29 6-15,-28 0 0 0,0 58-8 16,0 0 5-16,0 0-2 0,0 0 0 0,0 0 0 0,0 0 3 0,0 29 1 15,31 0 2 1,-31-1-7-16,0 2-1 0,0-30-1 0,0 29 0 0,0-29-1 16,31 28 0-16,-31 1-1 0,0-3-1 0,0-26-8 0,0 0-3 15,24 30-44 1,7-1-98-16,-31-29 109 0,0 28-138 0,27-28 74 0,-27 0 80 16,28 0 12-16,-28 0-11 0</inkml:trace>
  <inkml:trace contextRef="#ctx0" brushRef="#br1" timeOffset="54174.18">27911 9510 61 0,'0'0'0'0,"0"0"238"0,0 0-166 0,0 0-49 0,0 0 17 16,0 0-22-16,0 0 66 47,-59 142-40-47,59-112-43 0,0-1 0 0,0 28 1 15,0-57-3-15,0 30 2 0,0-30 2 0,35 26 0 16,-11-82 3-1,-24-30 3-15,31 30-4 0,-31-88-1 16,27 115-1-16,-27-144 3 31,0-28-1-31,0 144 0 0,0 57 7 16,0-26-5-16,0 26-12 16,0 26 9-16,0 5-1 0,0-5 0 0,0 33 1 15,0-2-1-15,0-29-2 0,0 88 1 16,0-2-2-16,0 59-1 15,-27-117-2-15,27 30-8 0,0-30-12 0,0-56 7 0,0 59-27 0,0-59 16 0,0 29-3 16,0-1-41-16,0-28-20 0,0 28-23 0,27-28 51 16,-27 0-81-16,0-28 114 0</inkml:trace>
  <inkml:trace contextRef="#ctx0" brushRef="#br1" timeOffset="54545.63">28199 9597 49 0,'0'0'85'0,"0"0"59"0,0 0-85 0,0 0-37 0,0 0 80 15,0 0-89-15,0 0 11 0,0 0-14 16,-30 0 7-16,30 29-2 0,0-29-9 0,0 0 0 16,0 0-3-16,0 26 3 0,0 4-1 0,-25 27 2 15,25-28-6-15,0 1-1 0,0-30 0 0,0 26 1 16,0 5 0-16,0-31 0 0,0 28-1 0,25 1 1 16,-25-29 1-16,0 28 0 0,0-28 1 15,30-28 5-15,-30-29 0 0,28-59 0 16,-28 29-6-16,27 4-1 0,-27 24 0 0,0-27 0 0,0 58 0 15,0-60 4-15,0 32-2 0,0-30 6 16,0 86-7-16,0-28 5 0,0 28-1 16,0 0-3-16,0 0-2 0,0 0 2 0,0 0-1 0,0 0 6 15,28 170 21 1,-28-139-27-16,0 170 0 16,0-144-1-16,0-2 0 0,0 32 3 0,0-58-5 0,0 1 1 0,0 55-2 15,0-56 1-15,0 86-19 16,0-1-252-1,0-114 231-15,0 0-89 0,31 0 88 0,-31-29-36 32,0 1 8-32,27-29 24 0</inkml:trace>
  <inkml:trace contextRef="#ctx0" brushRef="#br1" timeOffset="55231.52">28828 9626 36 0,'0'0'69'0,"-31"0"24"0,31 0-76 0,0 0 19 0,0 0-18 0,0 0 16 0,0 0-5 0,0 0 4 0,0 0-24 0,0 0 28 0,-24 0-18 0,24 0 23 0,0 0-23 0,0 0-12 0,0 26 12 0,-31 4-3 0,31-1-11 0,0 28 14 15,0-1-6-15,-31 3-7 16,31-59-5-16,0 29 0 0,0-1 2 0,0-28 0 0,0 28-2 0,0-28 0 15,0 29 1-15,0-29 2 0,31 30-2 0,-31-30 3 47,0 0-4-47,0 0 4 16,55-144 13-16,-24 59-14 0,-3 26 0 0,-28 59-3 0,0 0 1 16,0 0-3-16,0 29 3 0,0-29-2 0,0 30 2 0,0-4 0 15,0 33-1-15,0-2-4 0,-28 115 7 16,-3-86-4-16,31-30 0 0,-24 60-1 0,24-31 3 15,-31 2-2-15,31-58 4 16,0-29 2 0,31 0 7-16,-31-29-14 0,0 29 5 0,24-59-4 15,-24 31 0-15,31-57 0 0,-3 55-5 16,-1 1-8-16,4-54-58 16,-4 83 13-16,-27-30 16 0,0 30-9 0,28-29-242 15,-28 29 235-15,31-28-19 0</inkml:trace>
  <inkml:trace contextRef="#ctx0" brushRef="#br1" timeOffset="56568.42">29945 9252 30 0,'0'0'10'0,"0"0"19"0,0 0 80 0,0 0-82 0,0 0 23 0,0-29-8 0,0 29 11 0,0 0-39 0,0 0 15 0,0-28-6 0,0 28 22 0,0 0-27 0,0-29-12 0,0 29 12 0,0 0-6 15,-31 0 10-15,31 0-19 0,0 0 5 0,0 0-1 16,-28 0-3-16,28 0 4 15,-58 86 11 32,30 58-12-47,28-116-6 0,0 58 6 0,0-56-6 0,0-30 0 0,28 57 7 0,3-28-6 16,-4-3 7-16,1-26-5 0,-28 30 0 16,31-30 5-16,0 57 13 0,-31-28-12 15,24 1-7-15,-24-4 4 0,0-26-5 0,0 31 1 16,0-3-1-16,0-28 0 0,-24 29-3 0,24-29 2 0,0 28-2 15,-62 0-3-15,62-28-2 0,-55 0-19 16,55 29 9-16,-31-29-26 0,31 0 19 0,-28-29-35 16,1 29 25-16,27-28-40 0,-31 28-14 0,-24-85-147 15,55 54 190-15,-31 31 35 0,31-26 4 0,0-4-2 16,0 1-16-16</inkml:trace>
  <inkml:trace contextRef="#ctx0" brushRef="#br1" timeOffset="56841.98">29773 9280 32 0,'0'0'0'0,"0"-28"40"0,0 28-16 0,0 0 4 0,0-29 28 16,0 1 38-16,0 28-75 0,0-29 48 16,0 1-38-16,0 28-17 0,0 0-1 0,0 0 11 0,0 0-9 15,0-28 11-15,0 28-14 16,0 28 58 46,55 86-2-62,-55-58-44 0,86 491 9 0,-86-462-25 32,0 87-6-32,-28-143-1 0,28-1-14 0,0-28 2 15,0 29-22-15,0-29 12 0,0 0-4 0,0 0-3 0,0 0-5 16,0 0-48 0,0-114-296-16,0 86 373 0,0 28-21 0</inkml:trace>
  <inkml:trace contextRef="#ctx0" brushRef="#br1" timeOffset="57132.57">30116 9138 56 0,'0'57'420'0,"0"-29"-412"0,0 1-1 0,28 58 27 16,-28-59-30-16,0 29 5 0,0-28-6 16,0 28 3-16,0-27-3 0,0-1-1 0,0 113 7 15,0-142-9-15,0 57 0 0,0-27 0 0,0 55-2 16,0-56 1-16,0-1 1 0,0 0-4 16,0 1 0-16,0-29-2 0,-28 30-13 0,28-30 5 15,0 57-69-15,0-57 17 0,0 0-127 0,0 0 142 16,0 0-40-16,0 0 64 15</inkml:trace>
  <inkml:trace contextRef="#ctx0" brushRef="#br1" timeOffset="57649.45">30402 9510 38 0,'0'0'126'0,"0"0"-83"0,0 0-29 0,0 0 29 16,0 0-14-16,0 0-7 16,0 0-11-16,0 0 7 0,0 0 8 0,0 0-9 15,0 0-1-15,0 0-8 0,0 30 6 0,0-30 0 0,0 29 1 16,0-29-8-16,0 28 15 0,0 1-14 0,0-3 6 16,0-26-3-16,-28 30-6 0,28-1 7 0,0-1 1 15,0 1-9-15,0-29 0 0,0 56 9 16,0 3-8-16,0-30-3 0,0 56 2 15,0-85-3 1,0 30 0-16,0-30 0 0,0 0-1 0,0 0 6 16,28 0-1-16,-28-30 0 15,0 1 0-15,0 29-3 0,27-28 2 16,-27 28-3-16,0-28 1 0,0-1 1 16,0 29 1-16,0 0-3 0,0-28 3 0,0 28 0 0,0 0-3 15,0-31 12-15,0 31-12 0,0 0 2 0,0 0 0 0,0 0-1 16,0 0 3-16,0 0-2 15,0 0-3-15,0 0 2 0,0 0-1 0,0 0 1 0,0 0-1 0,-27 31 1 16,27-3 1 31,-28 29-3-47,1-29-5 0,27-28 3 0,0 0-6 16,0 0 4-16,-31 29-8 0,31-29-15 0,0 0 15 15,0 30-16-15,0-30 9 0,0 0-30 0,0 0-18 0,0 0 26 16,0 29-251-16,0-29 189 15</inkml:trace>
  <inkml:trace contextRef="#ctx0" brushRef="#br1" timeOffset="58116.54">30573 9997 67 0,'0'0'261'0,"0"0"-211"0,0 0 4 0,0 0-40 0,31 0 1 16,-31 0 21-16,0 0-21 0,0 0-8 0,0 0-2 0,0 30 4 0,0-30-5 0,-31 57 6 0,31-29-10 0,0 29 1 0,0-57 0 0,-24 29-3 0,24 1-2 0,0-30-7 0,0 0-5 0,-34 26-68 31,6-52-264-31,28-4 264 0</inkml:trace>
  <inkml:trace contextRef="#ctx0" brushRef="#br1" timeOffset="58418.32">31405 9453 67 0,'0'0'203'0,"0"0"-122"16,0 0-59-16,0 0 17 0,0 0-7 16,0 0-18-16,0 29 33 0,0-1-36 15,0 59 11-15,0-87-20 16,0 29 3-16,0-3-3 0,-31-26 0 0,31 30 0 0,0-1 2 0,-28 58-4 16,1-61-1-16,-4 5-1 0,3 26-32 15,-30 28-82-15,58-55 37 16,-24-30-24-16,24 29-8 0,-31-29 44 0,31 28 25 47</inkml:trace>
  <inkml:trace contextRef="#ctx0" brushRef="#br1" timeOffset="58675.29">31436 9682 29 0,'0'0'53'0,"0"0"-34"0,0 29 49 32,0 28 115-32,0-27-164 0,0-4 6 0,0 33 13 15,0-30-20-15,0-1-8 0,0-28 4 16,-31 116 10 0,31-88-22-16,0-28-1 0,0 0-1 15,0 28 1-15,0-28-6 0,0 29-2 0,0-29-4 0,-31 0-27 16,31 0-115 46,-28-114-137-62</inkml:trace>
  <inkml:trace contextRef="#ctx0" brushRef="#br1" timeOffset="58926.55">31178 9453 133 0,'0'0'71'0,"0"0"34"0,0 0-64 0,-31 57 10 16,31-27-15-16,0-30-21 0,0 29 15 0,0-1-18 15,-31 27 23-15,31-25-26 16,0-1-4-16,0-29-1 0,0 28 4 0,0-28-3 0,0 29-2 16,0-29-1-16,62 0 7 0,-62 0-8 15,55-29 7-15,-55 1-6 0,27-31 2 16,-27 33-1-16,0-3-3 0,0 1 1 0,28 28-1 0,-28-29 2 16,0-29-1-16,0 29-2 0,0 29 1 0,0-29 0 0,0 1-1 15,0-1-1-15,0 1-4 16,0 28-9-16,-28 0-22 0,28 0 6 0,0 0 14 0,0 0-1 15,0 0-1-15,0 28-25 0,0-28 18 16,0 57-77 15,0 88-173-31</inkml:trace>
  <inkml:trace contextRef="#ctx0" brushRef="#br1" timeOffset="59217.79">31549 9682 75 0,'0'0'163'0,"0"0"-132"0,0 0 17 0,0 0 4 15,0 0-36-15,0 29 9 0,0-29-16 16,0 28 5-16,0 1-7 0,0 27 23 0,0-25-11 16,0 26-1-16,0-57-14 15,0 0 1-15,0 28 0 0,27-28 7 0,-27 0-5 0,0 0-1 0,0 0 0 0,0 0 17 16,0-28-17-16,28-1-4 15,-28 1-1-15,0-3 2 0,27-25-4 0,4-1-25 47,59-28-433-47,-90 85 426 0,0 0 0 16,24 0 25-16,-24 0 5 0,0 0-16 16</inkml:trace>
  <inkml:trace contextRef="#ctx0" brushRef="#br1" timeOffset="59768.59">31975 9396 72 0,'0'-29'261'0,"0"29"-198"0,0 0-30 0,0 0-20 0,0 0 10 0,0-28-1 0,0 28-16 0,0 0-1 0,0 0 7 0,0 0-10 0,0 0-1 0,0 0 2 0,0 28-3 0,0 29 6 15,0 29-3-15,0 30-1 0,0-90-1 0,0 4-2 0,-28 143-7 16,28-145 7-16,0 29-3 0,0-29 2 16,0 1-3-16,0-29 5 0,0 0 0 0,0 30-1 15,0-30 0-15,0-87-9 16,0 30 8-16,28-2 0 0,6 3 0 15,-10-1 4-15,4-28 3 0,3 56-4 0,-31 1 2 16,86-31 16 0,-59 31 3-16,31 28-14 0,-58 0-7 0,0 28 2 15,28-28 2-15,-28 30-1 0,0-1-2 16,0-1-1-16,0 1 0 0,-28-3-3 16,-2 61-81-16,2-87 52 0,28 59-112 31,-27-59 102-31,27 0-136 31,0 26 88-31</inkml:trace>
  <inkml:trace contextRef="#ctx0" brushRef="#br1" timeOffset="59968.88">32380 9768 32 0,'0'0'33'0,"0"0"28"0,0 0-1 16,0 0-35-16,0 0 21 0,0 0-24 0,0 0-2 0,0 30 62 15,0-30-57-15,0 26-4 16,0 5-12-16,24-3 12 0,-24 1-17 0,0-29-1 0,0 56 2 16,0-27-3-16,0 1-1 0,0 27 0 15,0 28-10 1,0 31-57-16,-24-61-37 0,24-25-2 0,-31 55-85 31</inkml:trace>
  <inkml:trace contextRef="#ctx0" brushRef="#br1" timeOffset="60266.59">32435 9569 175 0,'0'0'79'0,"0"0"15"0,0-29-65 0,28 29 34 16,-28-30-43-16,0 30-2 0,0 0-1 15,0 0-5-15,27 30 4 16,4-30-14-16,-31 29 1 0,0-29-2 0,28 28 1 0,-28 1-1 15,0-3 0-15,27-26 0 0,-27 30 2 0,0 27-1 16,-27 28 1-16,-32-26 0 16,59-59-4-16,-27 29 1 0,-32-1-2 15,59 0-10-15,-24-28 1 0,-7 29-30 0,0-29-49 16,4 0-144-16,-1 0 186 0,28 0 11 16,-30 0 0-16,30 0 31 0,0 0-20 46</inkml:trace>
  <inkml:trace contextRef="#ctx0" brushRef="#br1" timeOffset="61483.64">27423 10571 29 0,'31'0'57'16,"-31"0"77"-16,-31 28 78 0,4-28-189 16,27 0-17-16,0 0 1 0,-28 0 6 0,28 28-11 15,0-28 2-15,-31 29 2 47,31 58 0-47,59-59-10 0,-32-28 6 0,31 29 5 16,-58-29-2-16,28 0 3 0,3 0 5 0,0 0 4 47,-7 26 13-47,-24-26-24 15,-114 87 6-15,87-58-18 0,27-29 2 0,-58 0-52 47,58 28-249-47,0-28 175 16,0 0 130 46,58-28-71-62,-31 28 48 0</inkml:trace>
  <inkml:trace contextRef="#ctx0" brushRef="#br1" timeOffset="62134.82">27852 10656 39 0,'-54'231'517'0,"54"-176"-509"0,0-55-7 0,30 28 8 0,-6-56 5 0,-24 28-12 0,59-142 10 0,-59 57-8 0,31 26 8 15,-31 30-12-15,0 1 8 16,0 28 1-16,27 0 0 0,-27 28-7 16,0 88 12-1,0-88-13-15,28 27 2 0,-28-24-2 0,0 25-4 0,0-27 1 16,27 58-9-16,-27-59 1 0,0 1-21 16,0-1 11-16,0 1-108 0,0-29 34 0,31 0-112 15,-31-29 101-15,0 1 50 16</inkml:trace>
  <inkml:trace contextRef="#ctx0" brushRef="#br1" timeOffset="62519.76">28227 10228 117 0,'0'0'142'0,"0"0"-64"0,0 0-58 16,0 0 0-16,-28 0 66 15,28 0-51 1,0 57-17-1,0 113 12-15,0-142-29 0,0 60 1 0,0-3 4 16,0-57-5-16,0 59 0 0,0-1 0 16,0 86 0-1,0-172-1-15,0 28 0 0,0-28 4 16,28 0 0-16,-28-28 0 0,0-3-3 0,27-25 3 16,1 27-2-16,-28 29-2 0,31-26 3 0,-4-61 5 15,59 2 4 1,-58 54 1-16,3 31-7 0,0 0-4 15,-31 31 0-15,0-3-1 0,0 0 1 16,0 27-1-16,0-55-1 0,-31 87 3 0,0-58-4 16,31-29-3-16,-28 56-23 0,28-56 13 0,-24 31-42 15,-10-31 9-15,34 0 19 0,-28 0-39 0,28 0 29 16,-27-59-194-16,27 59 205 0,0-28-11 16,0 28 21-16,27-29 10 0,1 3-21 46</inkml:trace>
  <inkml:trace contextRef="#ctx0" brushRef="#br1" timeOffset="62884.62">28598 10857 26 0,'0'0'15'0,"0"-31"-4"0,0 31 17 0,0 0 27 16,27-26 8-16,-27-3 24 15,0 1-38-15,0 28-34 0,31-28 33 0,-31 28-32 16,0-31 35-16,0 31-34 0,0 0 0 16,0 0 0-16,0 0-8 0,-31 0 6 15,31 31-3-15,0 25-2 0,-27 115 9 16,27-143-16-16,0 116 2 0,0-58 0 15,0-86-2-15,0 31-1 0,0-31-1 16,0 0 0-16,27 0 1 0,-27 0 0 0,0 0 2 0,0 0 0 0,0 0-2 16,31-59 9 15,-31 30-9-31,28-28 1 0,-1-142 6 0,4 138-5 16,-31 35-4-16,0 26 3 0,0 0 1 15,0 0 0-15,31 57-2 0,-31 84 8 16,0-25-6-1,-62 86-3 17,-79 400 11-32,141-574-4 0,0 1-14 15,28-58 17 1,-1-29-6-16,-27 58-3 0,31-29 0 0,-31-28-2 16,55-58 1-16,7 30 1 0,-38 28-3 0,-24 27-2 0,31-25-10 15,55-32-83-15,-59 58 11 16,1 1 4-16,3-1-131 0,0 1 69 0,-7 0 69 15</inkml:trace>
  <inkml:trace contextRef="#ctx0" brushRef="#br1" timeOffset="63968.47">29773 10627 31 0,'0'-28'482'0,"0"28"-455"0,0-28 6 0,0-1-20 0,0 29 7 0,0 0-15 0,0 0-5 31,-31 0 5-15,-55 114 5-16,86 117-2 0,0-205-6 0,31-26 0 0,-31 0-2 62,55 29 11-31,89-1 32-31,-116-28-25 0,-28 0-14 0,-196 289 6 0,134-289-36 0,62 0 10 0,-51 0-40 16,16 0 14-16,35 0 42 63,-55-28-127-63,24-89-266 0,31 89 365 0,0-1-8 0</inkml:trace>
  <inkml:trace contextRef="#ctx0" brushRef="#br1" timeOffset="64409.15">29629 10398 29 0,'27'-28'259'0,"-27"28"-259"63,0 0 65-47,31 28 38-16,-31 544 86 0,0-544-190 0,0 31 4 15,0-30-2-15,0-1-1 16,0-28 0 31,0 117 5-32,-31 81-13-15,4-112-380 0,27-86 276 0,0 0 7 16,0 0 92-16,0 0-14 0,0 0 27 62</inkml:trace>
  <inkml:trace contextRef="#ctx0" brushRef="#br1" timeOffset="125788.15">30460 10743 27 0,'0'0'113'0,"27"-59"63"0,-27 31-29 0,0 28-131 0,0 0-11 0,0 0 2 0,0-29 2 0,-27 29-5 0,27 0 13 15,0-28-1-15,-31 0 5 16,-24 56 2-16,28 0-12 0,-4 29-2 47,-28 288 11-47,94-317-17 0,-35-28-1 15,24 29-3-15,-24-29 3 0,0 28 2 0,31-28-2 16,-31 29 0-16,27 0 9 47,1 58 1-47,-28-59-13 0,0-28 1 62,0 86 5-46,-86 56-1-16,-28-142 3 0,114-55-9 0,0-61 4 0,31 59-1 16,-7 1 0 15,66-61 1-16,50-254 10-15,-140 343-12 0,0-3 0 16,28 3 1-16,-28-29 2 0,0-30-6 47,0 58-22-47,-28 58-73 16,28 1 83-16,0-30-1 15,0 57-119 1,0 87-206-16,-27-87 281 47</inkml:trace>
  <inkml:trace contextRef="#ctx0" brushRef="#br1" timeOffset="126171.26">30718 11630 98 0,'27'-28'350'0,"-27"28"-350"15,0 0 0 48,0 0 62-16,-86 200-31-47,31-171-80 0,55-29 22 0,-31-57-438 0</inkml:trace>
  <inkml:trace contextRef="#ctx0" brushRef="#br1" timeOffset="126511.33">31518 10857 33 0,'0'0'118'0,"31"-31"-97"0,-31 31-21 62,27-26 88-31,59-118 89-31,-58 115-143 0,-28 29-34 63,27-28 58-63,8 28 0 0,-97 227 16 16,34-166-72-16,-229 396-57 0,226-428-22 0,31-29 42 0,-28 30-5 0,28-30-59 0,0 26-27 0,-27-26-47 46,27 0 115-46</inkml:trace>
  <inkml:trace contextRef="#ctx0" brushRef="#br1" timeOffset="126765.56">31662 11086 117 0,'0'0'65'0,"0"0"50"16,0 0-58-16,0 0 43 31,0 28-73-31,0-28 4 31,-31 230 43-31,31-201-71 0,0-29-1 0,0 0-3 0,0 56 5 16,0-25-4-16,0-31 0 16,0 0 1-16,0 0-3 0,0 26 1 15,0-26 2-15,0 0-2 0,0 0-4 16,0 0 2-16,0 0-2 0,31 0 0 0,-31 0 0 0,0 0-18 31,0-26-54-31,0 26 57 0,0-57-111 0,-31 27 57 0,31 30-16 16,0-29 11-16,0 1 40 0,0-1 33 15,-27 1 1-15,27 28-20 0</inkml:trace>
  <inkml:trace contextRef="#ctx0" brushRef="#br1" timeOffset="127054.55">31374 10887 56 0,'0'0'27'0,"0"0"4"0,-28 0 37 0,28 0-52 0,0-30 17 15,-27 30 40-15,27 0-73 63,0 0 65-63,-31 30 2 0,3 53 21 0,28-55-72 0,0-28-8 0,0 0-4 0,0 0 2 15,0 0-1-15,28 0 5 0,-28 0-7 0,0-56 16 16,0 56-15-16,31-29-2 0,-31 29 0 0,0-26 3 0,0-4 4 0,0-1-7 16,0-24 6-16,0 27-2 15,0 0-3-15,-31 28 0 16,31 0-1-16,0 0-2 15,-55 85-5 1,55-85 2-16,0 57-22 0,0-1-140 16,0-27 124-16,0-29-67 0,27 28-31 0,-27-28 80 0,0 28 17 15,0-28 18-15,28 0-6 0</inkml:trace>
  <inkml:trace contextRef="#ctx0" brushRef="#br1" timeOffset="127457.48">31862 11143 87 0,'0'0'0'0,"0"0"79"0,0 0-26 0,0 0-18 0,0 0-1 0,-28 29-1 16,28-29-19-16,0 0 14 0,0 28-10 15,0 3-6-15,0-3-2 16,0-28-1-16,0 28-3 0,0-28-2 0,0 0 1 0,0 29 5 0,0-29-3 16,0 0 11-16,0 0 15 0,0 0 4 15,0 0-24-15,0-29-3 0,0 29 14 0,0-28-14 0,28 0 15 16,-1-31-5-16,-27 30-13 0,31 0 1 16,24-56 4-1,-55 54-11-15,0 31-2 0,34 0 3 0,-34-28-2 0,0 28-1 0,24 0 0 16,-24 0-7-16,28 0-32 0,-28 0 10 15,0 0 12-15,31 28-132 0,-31-28 64 16,31 31-109-16,-31-31 150 0,0 28 13 16,24 1-25 31</inkml:trace>
  <inkml:trace contextRef="#ctx0" brushRef="#br1" timeOffset="127727.98">32349 10970 43 0,'0'0'203'0,"0"0"-175"0,0-28 22 0,0 28-1 0,0 0-9 15,0 0-23-15,0-29 10 0,0 29-1 0,0 0 31 16,0 0-49-16,0 0-2 0,0 0 10 16,0 0-2-16,0 0-4 15,0 0-8-15,-31 29 4 0,31-29-4 0,0 28 2 16,-27 31 3-16,27-59-8 16,0 28-1-16,0 1 1 0,0-29 3 0,0 28 0 15,27-28-2-15,-27 29-1 0,0-29 2 0,31 29 10 16,0-29-12-16,-31 28 4 15,24-28 1 1,7 87 23 0,-62-58-20-16,7 28-5 0,-38-1-2 62,62-25-6-62,-27-5-32 0,27-109-586 0</inkml:trace>
  <inkml:trace contextRef="#ctx0" brushRef="#br1" timeOffset="127994.4">32662 11114 106 0,'0'0'151'0,"0"29"-63"0,0 0-50 0,0-1 4 0,0-28-33 15,0 31 5-15,0 25 2 0,0-56-13 0,0 57 6 16,0-57-6-16,0 59 2 0,0-33-2 0,0-26-3 0,0 57 2 15,0-28-1-15,0 58 2 16,0-59-1-16,0 57-5 0,0-26 0 0,0-31 4 0,0 58 7 16,0-56-7-16,-24 27 0 0,24-31-7 0,0 5 3 0,0-31-3 15,-31 56-10-15,31 1-59 32,-31-28 32-17,31 1-4-15,-27-4-223 16,27-82 236-16</inkml:trace>
  <inkml:trace contextRef="#ctx0" brushRef="#br1" timeOffset="128227.08">32696 11373 64 0,'0'0'70'0,"0"-57"100"16,24 28-113-16,-24 29-32 0,0-28 13 0,31 0-4 16,-31 28-8-16,28-31-18 0,-28 31-1 0,0 0-3 0,0 0 3 15,27 0 4-15,1-28 6 16,3 28 11-16,-4 0-20 0,-27 0-3 0,28 28 3 15,6 3 2-15,-34-31-9 16,24 28 1-16,-24 29 4 16,0-57 0-16,-24 87 5 31,-151-4-151-15,175-83 58-16,-28 0-31 0,28-26-28 0,-31 26 84 0,31 0 18 15,0-31-12-15</inkml:trace>
  <inkml:trace contextRef="#ctx0" brushRef="#br2" timeOffset="202039.91">15887 3180 27 0,'0'0'9'0,"-24"28"-9"0,24-28 0 0,0 0 0 0,0 0 0 0,0 0 0 0,0 28 0 0,-34-28 0 0,34 0 0 0,0 0 0 0,0 0 0 0,0 29 1 0,-24-29-1 0,24 0 0 0,0 0 0 0,0 0 0 0,0 0 0 47,0 0-3-47,0 0-31 0</inkml:trace>
  <inkml:trace contextRef="#ctx0" brushRef="#br2" timeOffset="202244.45">15630 3151 18 0,'0'0'9'0,"0"0"-9"0,-28 0 0 0,28 0 0 16,0 0 0-16,0 0 0 0,0 0-1 0,-31 0 1 16,31 0 0-16,0 0 0 0,0 0 0 0,0 0 0 15,-24 0 0-15,24 29-21 0</inkml:trace>
  <inkml:trace contextRef="#ctx0" brushRef="#br2" timeOffset="203192.64">15259 3180 30 0,'0'0'4'0,"0"0"0"0,0 0-3 0,0 0 1 16,0 0 0-16,-31 0-2 0,31 0 0 15,0 0 1-15,0 0-1 0,0 0 3 0,-28 0 0 0,28 0 1 16,0 0-1-16,0 0-1 0,0 0 9 16,0 0-8-16,0 0 4 0,0 0-3 0,0 0 0 0,0 0 6 15,0 0 0-15,0 0-5 0,0 0 11 0,0 0-11 16,-24 0 11-16,24 0-10 0,0 0 0 0,0 0 12 16,0 0-6-16,0 0-4 0,0 0-1 0,0 0 10 0,0 0-9 15,0 0 7-15,0 0-8 0,0 0 0 0,0 0 13 0,0 0-5 16,0 0 4-16,0 28 8 15,0-28-21-15,0 0 10 0,24 0 25 32,4-28-13-32,33 28-12 31,-61 0-11-31,25 0 3 0,33 0 4 16,28 28 3-16,3-28-1 31,-34 28-8-16,31-28 1-15,-86 0-6 0,55 0 3 0,-24 0-2 16,0 0 0-16,-31 0-1 0,24 0 1 16,10 0-1-16,-10 0 0 0,7 0 1 0,-3 0 2 15,27 0 3-15,-24 29-4 16,82-29 11 0,-27 28-8-1,27-28 1-15,-79-28-5 0,-9 28-1 0,33-29 2 16,-27 29-1-16,-7 0-1 0,7-28 1 15,-4 28-2-15,1-28 2 16,3-1-2-16,-4 29 1 0,-27-28-2 0,28 28 1 16,3 0-1-16,-1-31 0 0,-30 31 1 0,25 0-1 15,-25 0 2-15,30-26 1 0,-2 26 0 0,30 0-1 16,-3-28 2 15,-55 28-1-31,86 0-1 16,31-31 0-16,-62 31 0 0,-55 0-1 0,31 0 0 0,-31 0 1 15,55 0-1-15,-21 0-2 0,-34 0 2 16,24 0 0-16,35 0 0 16,-32 0 1-16,1 0 1 0,3 31-3 0,-31-31 0 15,27 0 2-15,0 0-2 0,-27 0 2 0,35 0-1 0,-35 0 0 0,0 0 1 0,51 28 1 16,11-28-1-16,-62 0-1 16,24 0 0-16,-24 0-1 0,31 0 3 0,-31 0-2 0,28 0 0 15,-1 0-2-15,-27 0 3 0,31 26 0 0,55-26-1 16,-55 0-1-1,-7 0 2-15,-24 0 0 0,31 0-2 0,24 0 0 16,-24 0 2-16,-31 0-1 0,0 0-1 16,55 0 3-16,7 0-3 15,-62 0 1-15,0 0 0 0,24-26-1 0,10 26 0 16,-34 0 0-16,0 0 0 0,0 0 2 0,0 0-1 16,82-28 0 15,-54 28-4-31,-1 0-4 15,-27 0-24-15,0 0-26 0,0 0 34 16,0 0-32-16,0 0-137 0,-27 0-32 31</inkml:trace>
  <inkml:trace contextRef="#ctx0" brushRef="#br2" timeOffset="-200740.57">27509 12719 618 0,'31'-28'9'16,"-31"28"-8"-16,0-31 2 0,0 5-4 0,31-61 4 15,-31 30-3-15,0 0 19 31,0 27-7-31,0 30-10 0,0 0 2 16,0 30 0-16,0 55 6 0,0-28-4 16,0-29-4-16,0 60-5 15,0-33 5-15,24-25 6 0,-24-2-9 0,0 1 4 0,31 28-7 16,-31-57 3-16,27 29 4 16,1-29-4-16,-28 30-2 0,31-30 2 0,-31 0-3 0,27 0-15 0,-27 0-14 15,0 0 9-15,28-30-122 16,3 30 31-16,-1-29-107 0,-30 29 167 0,0-28 22 15,24 28-10-15</inkml:trace>
  <inkml:trace contextRef="#ctx0" brushRef="#br2" timeOffset="-177416.45">27626 12634 27 0,'0'0'7'0,"0"0"1"0,0 0 122 0,0 0-101 0,0 0 45 15,-31 0-52-15,31 0 66 0,0 0-47 0,0 0-16 0,-24 0-2 0,24 0-7 0,0 0-10 0,0 0-1 0,0 0-2 0,0 0 4 0,0-31-6 0,0 31 1 0,0 0 12 16,0 0-2 0,0-28 1-16,0 28-9 0,0 0 7 0,0 0-7 0,0 0-1 0,24 0 4 15,-24 0-3 1,0 0 2-16,0 0 0 0,31 0-2 16,-31 28-2-16,0-28 2 0,0 57 0 46,27 87 4-46,-27-115-4 0,28-29-5 16,-28 0 4-16,0 0-2 0,0-29 5 16,0 29-7-16,31-28 3 0,-31-2 4 0,0 3-4 0,0 27-1 15,86-172 8 1,-56 115 0-16,-30 28-6 16,24 29 6-16,-24-28-7 15,0 28-4-15,35 0 5 0,-35 28 2 16,24 1-5-16,-24-1 2 0,0 29 2 15,0-29-6-15,0-28-1 0,0 57 2 0,0-57 6 0,0 31-3 16,31-3-3-16,-31-1-1 0,0-27 3 0,0 30 5 16,0-30-6-16,0-30-1 0,27 30 2 15,-27-27 1-15,0-1 3 0,0-3-4 0,28 31 1 16,-28-26-5-16,0-5 5 0,27-25 0 16,4 27 0-16,-31 1-4 0,28 28 2 0,-1-29 4 15,-27 29-4-15,34 0 2 0,-34 29 0 16,0-29 1-16,0 28-1 0,25 29 8 15,-25-57-10-15,0 28-3 0,0-28 3 63,30 57 2-63,-30 116-104 0,0-116-484 0,0-57 549 0</inkml:trace>
  <inkml:trace contextRef="#ctx0" brushRef="#br2" timeOffset="-176980.39">28426 12547 26 0,'28'0'32'0,"-28"0"-12"0,0 0 131 0,0 0-130 0,0 0 39 0,0 0-22 0,0 0-20 0,0 0 14 0,0 0 1 0,0 0-16 0,0 0-2 0,0 28 19 0,-28-28-31 0,28 28 18 63,-24 231-4-63,24-202-7 0,0-27-6 0,0-2-6 0,0-28 2 0,24 29 2 0,-24-29 8 0,0 28 0 15,0-28-4-15,28 0-2 0,-28 0 13 16,31 0-11-16,0-57 3 15,-31 29-6-15,24-31 5 0,6 2-3 0,-30 28 3 0,0 1-9 16,0-2 0-16,0 30 3 0,28-27 5 16,-28-1-1-16,0-29 22 0,0 57-21 15,0 0-4-15,0 0-2 0,0-31 0 0,0 62 4 32,0 26-10-32,0 28-37 46,0 1-391-46,0-58 364 0,0-28 12 0,0 0 18 0,0 29-12 0</inkml:trace>
  <inkml:trace contextRef="#ctx0" brushRef="#br2" timeOffset="-176536.65">28742 12719 55 0,'0'0'134'0,"0"0"-109"0,0-28 63 16,0 28-58-1,0-31-13-15,0-26-11 0,0 57-5 16,0 0-1-16,0 0 1 0,0-28-2 0,0 28 0 16,0 0 2-16,0-28 13 31,0 28-3-31,0 0-3 0,0 0-2 0,0 0-1 0,0 0 10 0,0 0-8 16,0 0-2-16,0 0-2 0,0 0 2 0,0 0 15 0,0 0-5 15,0 0-3-15,0 0-4 0,0 0 0 0,0 0 5 0,0 0-9 16,0-29 5-16,0 29-1 0,0 0 6 0,0 0-8 0,0 0-2 0,0 0 1 15,0 0 0-15,0-28 0 16,31 28 24-16,-31 0-22 0,0 0 7 0,0 0-9 16,0 28 4-16,0 1-8 15,0-1-1 1,24 88 3 0,-24-88-3-16,0 29 5 31,86 0 51-31,-86-57-54 0,0 0-2 0,31-57 11 0,-4 27-9 15,-27 3-2-15,28 27 3 0,3-59 6 16,0 2-24 0,-31 57-1-16,0 0 6 0,0 0-4 0,0-28-35 15,0 28-15-15,24 0 5 0,-24 28 27 0,0-28-90 16,0 31 71-16,0-5-160 0,0-26 179 0,0 31 8 16,0-31 22-16,0 28-24 0</inkml:trace>
  <inkml:trace contextRef="#ctx0" brushRef="#br2" timeOffset="-176029.61">29113 12804 28 0,'0'0'4'0,"0"0"3"0,0 0 8 0,0 0 46 0,0 0-21 0,0 0-2 0,0 0-4 0,0 0-5 0,0 0 66 0,0 0-76 0,0-28 28 0,0 28-33 0,0 0-2 0,31 0 19 0,-31 0-14 0,0 0-8 0,0-30-2 0,0 30-1 0,0-27 22 0,0 27-28 31,0 0 24-31,-31 27 22 0,31 3-47 0,0-2 3 0,0 1 0 0,0 0-2 16,0-1 0-16,0-28 2 0,0 29-4 0,0-29 4 0,0 30-2 16,31-2-2-16,-31-28 11 15,0 0-9-15,28-28 12 0,-28-2-13 0,27 1 7 16,-27 1-4-16,0 28-3 0,0-86 3 0,28 86 0 16,-28-57 0-16,0-2 3 15,31 33-4-15,-31 26 1 0,0 0 4 16,0 0-3-16,0 0 1 0,0 26 1 0,0 5-2 0,0-31 0 15,0 28-1-15,0 57 11 0,0-85-11 0,0 259 8 32,0-172-14-32,0-30 4 0,-31 28 1 0,31-57-2 15,-28 86-14-15,28-84 12 16,0-30 0-16,0 29 2 0,0-29 1 0,0 0 3 0,0 28-2 0,0-28-1 16,0 0 0-16,0 28-2 0,0-28 2 0,0 0 2 15,28-28-5-15,-28 28 4 0,0 0 6 0,0-28-1 16,31-1 6-16,-31 29-12 0,0-30 3 47,144-197 19-47,-117 227-30 15,-27 0 4-15,28 0-57 0,-28 0-7 16,0 28-44-16,0-28-42 0,0 28-28 0,0-28 116 0,0 0 25 0,0 0 23 16,0 29 0-16</inkml:trace>
  <inkml:trace contextRef="#ctx0" brushRef="#br2" timeOffset="-173865.8">30347 12261 36 0,'0'-31'593'0,"-31"31"-552"0,31 0-36 0,-24 31 6 0,-11-31-9 0,35 28 1 0,0-28-1 0,-55 85 3 0,24-56-7 0,4 1 5 0,-1 27-4 0,-3-29-7 0,31-28 12 16,0 29-1-16,0-1 8 0,0-28-13 0,0 0 2 0,0 28 0 0,0-28 3 0,0 31-4 0,31-31 0 0,-3 26 2 0,30 5 2 0,-27-31-4 0,-7 0-1 0,11 28 3 0,-11-1 0 16,34-27 0-16,-58 0-1 0,28 30-4 0,-28-30 5 15,0 0-1-15,27 28-32 0,-27-28 9 0,0 0 12 16,0 29-44-16,0-29 29 0,-55 0-364 47,-3 0 264-32,34 0 112-15,-11 0-17 0</inkml:trace>
  <inkml:trace contextRef="#ctx0" brushRef="#br2" timeOffset="-173564.11">30085 12346 33 0,'0'0'0'0,"0"-29"36"16,0 1 66-16,31 0-26 0,-3-3 3 16,-28 5-61-16,0 26-2 0,0 0 1 0,27-30 11 0,-27 30-3 15,31-29 0-15,24 29 28 16,-20-28-17-16,-11 28-6 0,7 0-6 15,-4 28 2 1,1 1-4-16,-28 1-10 0,58 27 20 16,-58-29-28-16,0 0-1 0,0 58-2 15,0-56 0-15,0 55 4 0,0-28-4 0,0-29 0 16,-31 202-1 0,31-201-2-16,0 58-57 0,-27-59 15 15,27 1 16-15,0-29 0 0,0 28-125 16,0 1 34-16,0-29 50 0,0 0 4 62,0 0-74-62</inkml:trace>
  <inkml:trace contextRef="#ctx0" brushRef="#br2" timeOffset="-171813.47">30402 12374 35 0,'0'0'209'0,"0"0"-107"0,0 0-82 0,-28 0 30 0,28 0-27 0,0 0-5 0,0 0 17 0,-27 0-26 0,27 0 2 0,0 0-1 0,0 29-6 0,0-29 1 0,0 58 12 0,-31-58-13 0,31 29 3 0,0-1 6 0,0 29 1 32,0 2 14-32,0-59-23 0,0 26 11 0,0-26-8 15,31 59 21-15,-4-59-15 16,-27 27 2-1,28 3-17-15,-28-30 2 0,0 28 10 0,0-28 3 0,0 29-9 16,27-29-4-16,-27 0-2 16,0 86 16 31,0 29-5-47,0-115-8 0,-27 29 2 0,-28 29-1 15,55-58-1-15,-31 29-1 0,7-29 1 0,24 0-2 16,0 0-8-16,-35 0 3 0,35 0-5 0,0 0-5 0,-24 0-25 15,24 26-1-15,0-26 23 16,0 0-43-16,-31 0 11 0,31 0 26 0,0 0-44 0,0 0-69 16,0 0 82-16,0 0-4 0,0-26-91 15,0-3 120-15</inkml:trace>
  <inkml:trace contextRef="#ctx0" brushRef="#br2" timeOffset="-171233.92">30347 12145 33 0,'0'0'10'0,"0"0"42"0,0 0 0 0,-31 0-26 0,31 0 82 0,0 0-91 0,0 0 14 0,0 0 1 0,0 0-5 0,0 0-15 0,0 0 12 0,0 0-5 0,0 0 2 0,0 29 12 0,0-29 17 16,0 0-31-16,0 0-2 16,0 0-8-16,0 30 19 0,0-30-19 15,0 26 3-15,0-26-1 0,0 31 4 16,0-3 14-16,0 0-26 0,0-28-1 0,0 0 2 0,0 29 1 15,0-29-3-15,0 0 2 0,0 28 2 0,0 1-2 16,0 1 0-16,31-2 3 16,-31 29-1-16,0 0-2 0,0-57 2 0,27 85 7 15,-27 1-20-15,0 1 12 0,28 29 2 16,-28-88-7-16,27 116 11 16,-27-58-12 15,0-1 1-31,31 2-14 15,-31 83 10-15,0-113 4 0,0-27 0 0,0-30 1 0,0 0-2 0,0 0 3 16,0 29-4-16,0-29 3 0,0 0-3 0,0 28 3 0,0-28-2 0,0 0 2 16,0 0 0-16,0 0-4 15,0 0-5-15,0 0 7 0,0 0-2 0,0 0 2 0,0 0-1 0,0 0-5 16,0 0-2-16,0 0-13 31,0-28-126-31,0-1 61 0,0 29 49 16,0 0-53-16,0-30-92 0,0 30 80 15,0-28 45-15</inkml:trace>
  <inkml:trace contextRef="#ctx0" brushRef="#br2" timeOffset="-170781.32">30944 13349 38 0,'0'0'55'0,"0"0"-17"0,0 0 6 0,0 0-6 0,0-29 112 0,0 29-133 0,0 0 11 0,0 0 28 0,0 0-49 0,31 0 17 0,-31 0-10 0,0 0-9 0,28 59 26 0,-28-33-21 0,0 3 2 15,0 1 1-15,0-1-11 0,0-29 3 0,0 28-3 0,0 0-2 16,0-28 2-16,0 87 3 16,0-58-7-16,-28 28-45 15,-27-57-283 1,24-29 162-16,31 29 148 0,-31-28-9 16</inkml:trace>
  <inkml:trace contextRef="#ctx0" brushRef="#br2" timeOffset="-160548.45">31690 12001 28 0</inkml:trace>
  <inkml:trace contextRef="#ctx0" brushRef="#br2" timeOffset="-158647.48">31807 12862 29 0,'0'0'15'0,"0"0"10"0,0 0 223 0,0 0-228 0,0 0 20 0,0 0 9 0,0 0-25 0,0 0-14 0,0 0 11 0,0 0 7 0,0 0-6 15,0 0-16-15,0 0 10 0,0 0-9 0,0 28 12 0,0 31-1 0,27-2-8 0,-27-29-9 0,0 1 0 0,0-29 0 0,28 58 2 16,-28-29-3-16,0-29 2 0,27 26-1 16,-27 5 5-16,31-31 0 0,-31 28-5 15,0-28 1-15,0 0 3 0,0 0-5 16,27 0 8-16,-27-28-7 0,28 28-1 0,-28-31 5 0,34 5 0 0,-34 26-4 0,0 0-3 15,24-29 9-15,4-1-6 0,-28 30-2 16,31-57-18-16,-31 57 11 0,31-28-18 16,-31 28 12-16,0 0-29 0,0-29 19 0,24 29-41 0,-24 0-17 15,0 0 30-15,0 0-217 16,31 0 210-16</inkml:trace>
  <inkml:trace contextRef="#ctx0" brushRef="#br2" timeOffset="-158113.6">32233 13034 67 0,'0'-28'294'0,"0"28"-228"0,-28 0-46 0,28 0 11 0,0 0-17 0,0-29 6 0,0 29-4 0,0 0-8 0,0 0-3 16,-27 0 14-16,27 0-13 16,0 0 0-16,0 0-2 0,0 0 0 0,0 29 1 15,0-29-2-15,0 28 0 0,0 1 6 0,0-1-1 0,0 2-3 16,0-1 0-16,0 28 5 31,27-57 0-31,-27 0-5 0,0 0-1 16,28-57-6-16,-28 28 10 15,30-1-6-15,-30 2 1 0,0 28-4 16,28-29 2-16,-28 1 0 31,0 28-2-31,27-57 14 16,-27 57-11-16,0 0 5 0,0 142 14 0,0-112-21 0,0-1 4 15,0-3-9-15,0-26 2 0,0 31-3 0,0-3-10 0,0 0-15 16,0-28-5-16,0 29-11 0,0-29 21 0,0 0-2 16,0 28-77-16,0-28 65 0,0 0-2 0,0-28-141 15,0-1 149-15,0 1 15 0,0 0 11 16,0-3 15-16,0 5 4 0,0 26 6 16,31-29 36-16,-31 29 42 15,0-30-67-15,0 30-1 0,0 0 53 0,31 0 11 16,-31 0-59-16,0 30-19 0,0-30 10 0,0 29 23 15,0-3-30-15,0-26 6 16,24 31-14-16,-24-31-2 0,0 0-2 0,0 0-1 0,31 0 0 16,-31-31 2-16,0 31-5 0,28-26 1 15,-28-3 1-15,58-58 5 16,-58 30-5-16,28 57-3 0,-1-28-8 0,4-31-25 0,-31 59 20 16,31 0-3-16,-31-28-83 31,82 85-403-31</inkml:trace>
  <inkml:trace contextRef="#ctx0" brushRef="#br2" timeOffset="-157540.33">32806 13320 47 0,'0'0'178'0,"0"0"-100"0,0 0-19 0,0 0-34 0,0 0 33 0,0 0-41 0,0 0 20 0,0 0-3 0,0 0-7 0,0 0-17 0,0 0 21 0,0 0-25 0,0 0-1 0,28 0 1 0,-28 0-5 0,0 0 2 0,0 0 3 0,0 0-1 0,31 0-2 0,-4 0 1 15,-27 0-3-15,0 0 1 0,28 0-3 16,-28 0 0-16,0 0-8 0,0 0 2 0,34 0-1 0,-34 0-7 15,0 0-21-15,0 0 12 0,0 29-3 0,24-29-208 16,-24 0-15 31,31 0 220-47</inkml:trace>
  <inkml:trace contextRef="#ctx0" brushRef="#br2" timeOffset="-157132.75">33177 13150 25 0,'0'0'25'0,"0"0"32"0,0 0 10 0,0 0 89 16,0-29-99-16,0 29-22 16,0 0 37-16,0 0-61 0,0 0 4 0,0 0 1 15,0 0 3-15,-27 0-9 0,27 29 12 16,0-3-20-1,0-26 0-15,0 31 4 16,0 25-2-16,0-27-3 0,0-29-1 0,0 0 1 16,0 57-1-16,0-57 0 15,0 0 0-15,0 0 1 0,0 0 1 0,27 0-1 16,8-57 7 15,-11-85 29-31,-24 142-27 0,27-29 6 16,-27 29-4-1,0 29-1-15,0-3-8 0,0-26-1 0,0 31 3 0,0-3 0 0,0 0-3 16,0-28-1-16,31 57 3 0,-31-28-3 31,0 27-4-31,0-27-2 0,0 30-25 16,31-31-5-16,-31-28-33 0,0 0 38 0,0 0-47 0,24-28-235 16,-24-1 205-16,0 29 82 0,0-30 14 0,31 30-10 15</inkml:trace>
  <inkml:trace contextRef="#ctx0" brushRef="#br2" timeOffset="-156726.67">33466 12746 23 0,'0'0'24'0,"0"-27"179"0,0 27-146 0,0 0-15 0,0 0-16 15,0 0-3-15,0 0-11 0,0 0-1 0,0-28 25 0,0 28 24 0,0 0-52 0,0 0 9 0,0 0-9 0,0 0 8 0,0-31-2 0,0 31-9 0,27 0 16 0,-27 0-13 0,0 0-2 0,28-26 8 16,3 26-3 0,0 0-1-16,-31 0-3 0,0 0-3 15,24 0-2-15,-24 0-2 0,0 26 1 0,58 5 17 16,-58-3-6-16,0-28-7 0,28 27 5 15,-28 3-5-15,0-30-3 0,30 28-1 0,-30 1-2 0,0 0 4 16,0 28 5-16,28-27-9 0,-28 84 5 16,0-86-3-16,0 31 1 0,0-33-1 15,0 5 1-15,0-3-3 0,-28 57-5 0,28-56 3 16,-30 1-3-16,30-4-7 16,-28 3 0 15,-54 58-104-31,51-59 3 15,-28 29-255-15,59-57 332 0,0 0 14 0,-27 30-16 0</inkml:trace>
  <inkml:trace contextRef="#ctx0" brushRef="#br2" timeOffset="-108088.17">30745 12289 26 0,'0'0'144'0,"0"0"-114"0,0 0 21 0,-27 0-29 0,27 0-2 0,0 0 17 0,0 0-19 0,0 0-1 0,0 0 23 0,0 0-30 0,0 0 12 0,0 0-14 0,0 0 1 0,0 0 17 0,0-28-11 32,27 28-13-17,59 0 49-15,-86 0-48 0,27 0 0 0,-27 0 1 0,0 0-3 16,0 0-4-16,31 0 5 0,-31 0 1 0,0 0 2 15,31 56-5-15,-7-27 5 16,-24 28-3-16,0-57-2 0,0 30 4 0,0-2 0 16,0 1-3-16,-24-1 7 15,-7 29 1-15,31-57-5 0,0 0 0 0,0 28-2 0,-31 3 1 0,4-5 2 16,3-26-6-16,-10 31 11 16,34-31-9-16,0 0 2 0,-28 0-2 15,1 0-4-15,27 0 5 0,-31 0 3 0,31 0-6 16,0 0 2-16,0 0-1 0,0 0 1 0,0 0-5 0,0 0 5 0,0 0-1 15,31 0-1-15,24 0 3 0,-55 0 1 16,58 28 2-16,-58-28-4 0,27 27 1 16,-27 3 0-16,31-2 2 0,-31 1-3 0,31-29-2 0,-7 86 5 15,-24-56-2-15,0-2 1 16,0-28-2-16,0 29 4 0,0-1-2 0,-24 1 2 16,24-1-4-16,-31 2-6 0,0-30 6 0,4 29 3 15,3-29-4-15,-38 26-11 0,62 5 3 0,-27-31-19 16,-59 28-88 15,27 0-202-31,59 1 143 0,0-1 151 16</inkml:trace>
  <inkml:trace contextRef="#ctx0" brushRef="#br3" timeOffset="-105154.2">16430 4555 26 0,'-27'29'4'0,"27"-29"-4"0,-25 0-1 0,25 0 0 0,-34 0-27 0</inkml:trace>
  <inkml:trace contextRef="#ctx0" brushRef="#br3" timeOffset="-104699.32">16059 4612 38 0,'-27'0'43'0,"27"0"-35"0,0 29 5 0,-31-29 21 47,-52 0 58-47,28 0 0 0,55 0-82 0,0 0 1 0,-34 0 18 16,34 0-21-16,-24-29 25 16,24 29-25-16,0 0 2 0,0-28-4 15,0 28 0-15,0 0-1 0,0 0 0 0,0 0-2 16,0 0 4-16,0-29-5 0,0 29 1 0,24 0 10 15,-24 0-10-15,0 0 2 0,0 0 0 0,34-28 0 16,-34 28 1-16,24 0-4 0,-24 0 1 0,31 0 0 16,-31 0-1-16,28 0 0 0,-1 28 3 0,32-28-1 15,54 0 0-15,-55 29-1 0,28-29-1 16,3 0 0-16,-6 0 2 0,-52 0-3 0,24 0-1 0,86 0 5 16,-55 0-2-16,261 28 8 15,-293-28-9-15,118 0 3 0,0 0-4 16,-59 29 0-16,-51-29 0 0,48 28 1 0,-79-28-1 15,86 0 1-15,79 30 0 16,-110-1-3-16,-52-29 2 0,103 0 0 47,93-29 11-47,-202 29-11 0,58-30 2 0,-52 30-3 0,-10 0 1 0,-24 0 0 0,0 0-1 16,28 0 0-16,3 0 0 0,-31 0-1 0,31 30 0 15,-31-30 0-15,0 0 0 0,0 0 0 16,0 29-3-16,0-29 2 0,0 0-4 0,0 26-9 15,0-26 4-15,0 0-33 0,-31 59-328 32,0-59 236-32</inkml:trace>
  <inkml:trace contextRef="#ctx0" brushRef="#br3" timeOffset="-103365.42">27540 13778 48 0,'0'0'0'0,"0"0"173"0,0 0-146 0,-31 0 165 0,31 0-167 0,0 31-20 16,0-31 0-16,0 26-3 0,0-26 5 0,0 31 1 0,0-3-1 16,0-2-5-16,0 33 8 0,0-59-6 15,0 85 16-15,0-56-16 0,0-1 6 16,0 3 1-16,0-31-5 0,0 0 7 0,0 28 0 15,0-28-8-15,0 0 0 0,0 0 3 0,0 0-2 0,0 0-4 16,0-59 6-16,31 31-6 0,-31-29-2 16,0 57 1-16,0-57-1 0,0 29 2 0,0-3-3 0,0 5 0 15,0 26 1-15,0-28 0 0,31 28 0 0,-31-31-2 0,0 5 1 16,0-5 1-16,24 3 1 0,-24 28-2 16,0 0 0-16,0 0-2 0,0 0 4 0,0 28 0 0,0 3-1 15,31-5 0-15,-31 5 0 0,0-3 1 0,0 114 1 16,0-85-1-16,0-29 0 0,0 3 3 15,0-31-5-15,0 0 2 0,27 0 4 0,-27 0-1 16,0-31-2-16,28 31 1 0,30-85 3 16,-58 57-5-16,59-29 5 31,-29 26-4-15,29-23-1-1,-35 82 0-15,7 86-33 0,-31-86 0 0,0 0-22 0,0-28 19 0,0 29-6 0,0-29-7 16,-31 0-6-16,31 28-10 0,0-28-182 15,0 0 188-15</inkml:trace>
  <inkml:trace contextRef="#ctx0" brushRef="#br3" timeOffset="-103023.15">28144 13979 82 0,'0'0'111'0,"0"0"14"0,0 0-101 0,0 0 17 0,-34 0-6 0,34 0-6 0,0 0-3 0,0 0-1 0,0 0-19 0,-27 29 7 0,27-1-4 0,0-28-1 0,-28 28-6 0,28-28 0 0,0 0 1 0,0 29 3 0,0-1-3 0,0-28-1 0,0 59 5 0,0-59-6 0,0 28 3 0,28 1 9 31,-28-1-5-31,116-113 31 0,-116 57-34 0,28-31-3 0,-28 2-1 16,0 29 1-16,27-29 1 0,-27 0-3 0,0 29 1 15,0-3 0-15,0 31 0 0,0-26-2 0,0 26 0 16,0-31-2-16,0 31 1 16,0 0-4-16,0 0-2 0,0 0 3 0,0 57-17 15,0-26 0-15,0-3-7 0,0 29-78 16,0-29 45-16,0 1 24 0,0-1-52 0,0-28 38 16,0 28-42-16,0 1 61 0,0-1 1 0,0-28 26 15,0 31-9-15</inkml:trace>
  <inkml:trace contextRef="#ctx0" brushRef="#br3" timeOffset="-102670.09">28368 14008 28 0,'0'0'108'0,"0"0"-7"0,0 0-50 0,0-29-7 0,0 29-24 0,0 0 17 16,-28 0-8-16,28 0-1 0,0-28-3 0,0 28-13 16,0 0-3-16,0 0 48 46,0-31-14-46,0 147 4 0,0-88-46 0,0 1 3 0,0 30-4 0,0-31 1 16,0 0 0-16,0 58 8 0,0-86-9 16,0 30 0-16,28-4-2 0,-28 5 3 0,0-31 3 0,0 0-2 15,0 0-1-15,58-57 5 32,1-146-6-32,-28 90 4 15,-31 56-6-15,24 0 2 0,-24 29 2 0,0-3-2 16,0 31 1-16,30-26-3 0,-30 26 2 0,0 0-1 0,0-31 2 15,0 31-2-15,28 0 1 0,-28 0-4 0,0 31 3 16,0-5-1-16,0-26-1 0,0 0 0 0,0 31-12 0,0-3-8 16,0-2-13-16,0 5 13 0,0 54-154 15,0-28 20-15,0-57 102 0,0 28-36 0,0 3 64 16,27-3-1-16,-27-28 4 0</inkml:trace>
  <inkml:trace contextRef="#ctx0" brushRef="#br3" timeOffset="-102240.61">28773 14064 46 0,'0'0'115'0,"0"0"-32"0,0 0-23 0,0 0-35 0,0 0 91 15,0 0-102-15,0 0 8 16,0 0-2-16,0 0-10 0,0 0-3 0,0 0-1 0,0 0 19 16,0 0-20-16,0 0 3 0,0 0-4 15,0 0 0-15,0 0 5 0,0 29-6 0,-31-1 2 16,31-28-5-16,0 31 3 0,0-3 2 0,0 29-4 15,0-57-2-15,0 28 1 0,0 57 3 16,0-54-3-16,0-31 5 16,0 0-2-16,0 0-2 0,0 0 1 0,31 0 0 0,-31 0 1 15,0 0-2-15,0-31 1 0,24 5 2 0,-24-33 0 16,31 31-3-16,-31-1 3 0,0-27-1 16,0 25-5-16,0 31 4 0,28-28-3 0,-28-1 5 0,0 1 0 31,0 28 12-31,0 28-13 0,0 1 3 0,0-1 0 0,0 59 5 15,0-58-5-15,0 28-1 0,-28 56 6 0,28-54-6 0,-31 143 3 32,7-2-2-17,-7 58-4-15,31-232-1 0,0-26-1 0,0 31 1 16,0-31-2-16,0 0 1 31,31-57-3-31,52-259-128 0,-83 259 58 0,27 0-39 0,4-2-191 16,-4 31 199-1</inkml:trace>
  <inkml:trace contextRef="#ctx0" brushRef="#br3" timeOffset="-101107.76">30000 13894 19 0,'0'0'10'0,"0"0"-4"0,0 0 0 0,0 0-2 0,0 0 12 0,0 0-10 0,0 0 6 0,0 0-6 0,0 0 7 0,0 0-8 0,0 0 15 0,0 0-13 0,0 0-4 0,0 0 11 0,0 0 7 0,0 0-13 0,0 0 1 0,0 0 26 15,0-28 5 1,0 28-12-16,0 0 0 0,0 0-20 0,0 0 0 0,0 0-1 0,0 0 14 16,0 0-8-1,0 0 28 1,0 0-37-16,0 0 1 31,0 0-2-31,0 0 22 16,0 0-9-16,0 0-3 0,0 0-10 15,0 0 1-15,0 0 22 0,0 0-22 16,0 0 3-16,0 0 0 0,0 0-3 0,0 0 3 0,0 0-6 16,0 0 6-16,0 0-1 0,0 0 14 15,0 0-18-15,0 0 1 0,0 0-2 16,0 0 6-16,0 0-3 0,0 0-2 0,-24 0 5 15,24 0-4-15,0 0 4 0,0 0-5 16,0 0 1-16,0 0-1 0,-31 0 5 16,31 0-7-16,-31 0 2 0,31 28-2 0,0-28-1 15,0 26 2-15,-28-26 4 0,28 31-4 0,0 26 1 16,-27-29 0-16,27-28-1 0,0 28 1 16,0 1 2-16,0-1-2 0,0-28 1 0,0 31 3 15,0 25-1 32,86 30 16-47,-31 1-14 16,-25-87-6-16,-30 26 0 0,0 4 1 0,0-30-1 0,0 29 1 15,0-1 0-15,0-28-1 0,0 30-3 0,0-30 2 16,-30 0-4-16,30 29 2 0,-24-29-31 16,-7 27 1-16,0-27 11 0,3-27-28 15,1 27-57-15,27-29 12 0,-31-1-80 0,3 2 120 0,28-1-19 16,-27-27 18-1</inkml:trace>
  <inkml:trace contextRef="#ctx0" brushRef="#br3" timeOffset="-100860.26">29945 13665 91 0,'0'0'55'0,"0"0"9"0,0-29 46 0,0 29-32 0,0-30 4 0,0 30-8 0,0 0-60 0,0 0 9 0,0 0 10 0,0 0-25 0,0 30 12 0,0 56 6 0,0 143 0 0,0-201-25 15,0 29-1-15,0 115 2 0,0-86 0 0,0-56-2 16,0 27-1-16,0 28-1 0,0-57 0 0,0 31-7 0,0-59 1 16,0 56-12-16,0-28 8 0,0-28-2 0,0 87-88 15,0-87 76 16,0 29-368-31,0-58 275 0</inkml:trace>
  <inkml:trace contextRef="#ctx0" brushRef="#br3" timeOffset="-100556.46">30171 13920 41 0,'0'0'246'0,"0"0"-190"0,0-26 19 15,0 26-59-15,0-28 12 0,0 28-5 0,0 0-7 0,0-31-4 16,0 31 16-16,31-26-13 16,-31 26 1-16,0 0-2 0,0 0 0 0,0 0-14 62,31 57 48-46,-7 56-13-16,-24 374-15 0,0-429-21 0,0-29-2 0,0 27-2 0,-24 31-18 15,24-30-7-15,0-57 30 63,-31 115-611-63,31-115 581 0</inkml:trace>
  <inkml:trace contextRef="#ctx0" brushRef="#br3" timeOffset="-100364.45">30429 14696 52 0,'0'0'98'0,"0"28"286"0,-113 289-918 0</inkml:trace>
  <inkml:trace contextRef="#ctx0" brushRef="#br3" timeOffset="-99434.12">31460 13951 26 0,'0'-116'410'0,"0"116"-410"15,-114 85 238 32,87-26-226-47,-32-2 1 0,-23 201 25 0,51-202-31 32,31-56-7 14,0 31 3-46,-31 54 7 0,31-85-10 63,0 0 0-1,0 143 11-15,230 173 4-47,-140-287-119 0,-66-29-39 0,34 0-393 16</inkml:trace>
  <inkml:trace contextRef="#ctx0" brushRef="#br3" timeOffset="-98698.74">31752 14381 32 0</inkml:trace>
  <inkml:trace contextRef="#ctx0" brushRef="#br3" timeOffset="-98368.38">32147 14407 28 0,'-24'202'603'0,"24"-202"-602"0,0 0-1 0,0 28 8 0,0-28-8 16,0 0 3 0,55-84 52-16,-28 84-44 0,-27 27-20 15,0-27-5-15,0 0 14 63,0 29-86-48,0 30-329-15,58-203 293 0,-58 114 223 0,0 30-16 0,0 0-46 0,0-28 26 16,0 28 10-16,0 0-54 0,0 0-21 62,0 0 19-46,0 28 28 0,0 115 61-16,0-143-91 0,28 0 3 0,-28 0-20 62,27-57 9-31,59-142-6-31,0 112-354 0,-27 87 30 0</inkml:trace>
  <inkml:trace contextRef="#ctx0" brushRef="#br3" timeOffset="-98003.44">32638 14553 47 0,'0'0'82'0,"0"0"177"0,0 27-119 0,0-27-54 0,0 0-86 31,0 29 68-15,24-29-25-16,93-85-123 0,-90 85 55 0,-27 0-6 0,0-30-49 0,0 30 29 0,0 0 51 63,0 0-133-32,28-28-192-31</inkml:trace>
  <inkml:trace contextRef="#ctx0" brushRef="#br3" timeOffset="-96794.98">33064 13809 40 0,'0'0'336'0,"0"0"-270"0,27 0 56 0,-27 57-107 0,0-29-11 0,0-28-4 32,0 258 12-17,0 286 2-15,0-544 36 0,0 0-25 0,0-59-21 0,0 2-3 16,31 1 2-16,-31 26 0 0,28 2-2 0,-28-1 0 15,0 29-1 32,62-113 2-15,51 139 49-32,-144 61-38 15,-27 85-23-15,58-172-13 0,-59 59-96 0,59-59 119 63,-27 0-401-32,27-59 191-31</inkml:trace>
  <inkml:trace contextRef="#ctx0" brushRef="#br3" timeOffset="-96454.3">33435 13835 96 0,'31'0'564'0,"-4"0"-549"0,-27 0-9 0,0 31-1 0,28-3 14 16,-28-2-16 0,0-26-3 46,31 116 20-46,-289 601-426-16,227-717 348 0,4 28-151 0,27-28 189 0,-24 0 11 15,24 0-17-15,0 0 26 63</inkml:trace>
  <inkml:trace contextRef="#ctx0" brushRef="#br3" timeOffset="-95611.75">31604 14208 30 0,'0'-56'438'0,"27"84"-413"0,-27 0-8 0,0 58 1 0,0-56-15 0,0-30-3 15,289 170 123 32,-262-198-119-47,-27 28-4 63,62-142 18-32,52-61 11-31,-114 203-30 0,24-28 2 16,-24 87-64-16,0-59 12 0,0 0 12 0,0 0-42 0,0 0 81 62,0 28-217-31,0 0-37-31</inkml:trace>
  <inkml:trace contextRef="#ctx0" brushRef="#br2" timeOffset="-90194.5">31717 12230 27 0,'0'0'9'0,"0"0"7"0,0 0 28 0,0 0-26 0,0 0 34 0,0-26-23 0,0 26-6 0,0 0-4 16,0 0-2-16,0 0 9 0,0 0-16 0,0 0 8 0,0 0-8 0,0 0-1 0,0 0 8 0,0 0-9 0,0 0 5 0,0 0-3 0,0 26-3 0,0-26 3 0,0 59 49 0,-27-31-46 0,27-28-8 15,0 0-4-15,-28 29 16 0,28-29-15 16,0 0 2-16,-31 0-4 0,31 0 2 16,0 28 12-16,-27-28-9 0,27 29-1 0,0-29 1 0,-28 30 1 15,28-2-6-15,-27-28 3 0,27 29-1 0,0-29 3 0,0 28 0 16,-31 29 0 15,-27 201 8-31,58-229-13 0,0 28 8 16,0-27-7-1,0-30 1-15,0 28-1 0,0 1 4 0,34 28-4 16,-34-57 3-16,0 28-2 0,0-28-1 16,24 30-1-16,-24-1 0 0,31-3-1 15,-31 5 2-15,27-31-1 0,-27 28 4 16,28 0 0-16,-28-28-4 0,27 0 5 0,-27 29-3 0,31-1-4 16,-3 1 3-16,-28-29 1 15,27 30 1-15,-27-30-4 0,0 0 0 0,35 0 3 0,-35 26-1 16,0-26 3-16,24 0-1 0,-24 0-1 0,31 0-11 15,-31 29 15-15,0-29-7 16,0 0 5-16,27 0 0 0,-27 0-2 0,0 0-2 16,0 0-2-16,0 0 3 0,0 0-2 0,0 0 2 0,0-29 3 15,0 29-4-15,0 0 0 0,0 0 0 16,0 0 2-16,28 0-5 0,-28 0-1 16,0 0 2-16,0 0 0 0,0 0-1 0,0 0-11 62,0-26-269-62,-28 26 171 0,28-30 5 0,0 30 10 16</inkml:trace>
  <inkml:trace contextRef="#ctx0" brushRef="#br4" timeOffset="-76812.9">27681 15183 63 0,'0'0'73'0,"0"0"55"0,0 0-4 0,0 0-92 0,0 0-24 0,0 0-4 0,0 0 5 0,0 0-8 0,0 28 2 0,0-28-1 0,0 0 0 0,0 0 1 0,0 0-3 0,0 57 4 16,0-57-4-16,0 28 1 0,0-28 1 0,0 29-1 0,0 58 13 15,0-87-10-15,0 28 4 16,0-28 1-16,0 29-6 0,0-29 10 16,0 28-9-16,0-28 4 0,0 0-5 0,0 0 2 0,0-28-2 0,0-1-3 0,31 1 6 15,-31-1-2-15,0 29-4 16,0-58 1-16,27-28 1 0,-27 58-1 16,28 0-3-16,-28-3 4 0,31 5 0 62,-1 139 1-62,-30-27-1 0,0-56-1 0,0 27 0 0,0-29 4 16,24-28 4-16,-24 29 0 0,0-29 2 15,0-29-5-15,35 29-4 0,-35-28 0 0,0-1 0 0,24 1 1 16,-24 28-1-16,31-30-1 0,-4 1 1 0,-27 29-1 0,28-28-1 16,30-29 2-16,-58 57-2 0,0-28 0 15,28 28 0-15,-28 0 1 0,27 0 0 0,7 28 1 16,-34-28-2-16,0 0 0 0,25 57 2 15,-25-29-2-15,0 31-1 0,0-31-4 16,0 1-10-16,0-29 2 0,0 28-2 0,0-28-5 16,0 29-63-16,0-29 46 0,0 28-56 0,0 2-147 15,0-30 203-15,0 0-24 16</inkml:trace>
  <inkml:trace contextRef="#ctx0" brushRef="#br4" timeOffset="-76393.89">28368 15383 32 0,'0'0'7'0,"0"0"60"0,0 0-24 0,0 0-22 0,0 0 21 0,0 0-5 0,0 0 13 0,0 0-36 0,0 0 11 0,0 0 10 0,0 0-16 0,0 0 22 0,0 0-22 0,-28 0-14 0,28 0 1 0,0 57 13 15,0-57-16 1,28 173 19-16,-28-173-19 16,0 28 0-16,34-28 8 0,-34 28-6 15,24-28 11-15,-24 0-11 0,0 0 6 0,28 0-1 16,3-87 7-16,-31 61-16 0,31-33 4 15,-31 31 0-15,0-1-4 0,0 1 0 0,0-1 1 0,0 1 0 0,0-59-1 16,0 58 0-16,0 1-2 16,0 28-7 31,-62 85-229-47,62 2 7 0,0-58 162 0,0 56 5 15</inkml:trace>
  <inkml:trace contextRef="#ctx0" brushRef="#br4" timeOffset="-76124.86">28570 15355 29 0,'0'0'14'0,"0"0"23"0,0-30-5 16,0 30 4-16,0-57 140 15,0 28-156-15,0 29-1 0,0 0-3 0,28 0 16 0,-28-28-5 0,0 28-15 16,0 0-1-16,0 0 17 0,0 0-14 0,0 0-5 0,0 0-3 16,0 0 2-16,0 85 17 0,0-56-17 15,0 1-2-15,0-2-3 0,0 1-1 0,0-1-1 0,0 29 1 16,0-27-1-16,0-1-1 0,0-3 1 0,0 5-1 15,0 25 1-15,27-27 4 0,-27-29 3 16,0 0-5-16,31 0 6 0,-3-29 2 0,-1-27-6 16,4 25-2-16,-31 5-1 0,31-3-1 0,-31-1-1 0,24 2 2 15,7-58 4-15,-3 28-6 0,-1-56-1 47,4 86-19-31,24-3-271-16,-24 90 18 0,-31-59 257 0,0 28-14 0</inkml:trace>
  <inkml:trace contextRef="#ctx0" brushRef="#br4" timeOffset="-75676.67">29172 15440 73 0,'0'0'159'0,"0"0"-79"0,0 0-27 0,0 0-31 0,0 0 16 0,0 0-20 15,0-28 11-15,0 28-4 0,0 0-14 0,0 0-3 0,0-29 23 32,0 1-22-32,0 28-4 0,0 0-4 0,0 0 0 15,0 0 0-15,-28 28-1 0,28 29 2 0,0-28-1 32,0-1 1-1,0 315 14-31,28-343-1 0,-1-29 14 0,-27 3-22 15,59-118 6-15,-59 85-11 16,27 4-1-16,-27-3 2 0,0 29-2 0,28 1 1 16,-28-1 0-16,0 1 1 15,34 28-1-15,-34 28 6 0,0 1-2 16,0 28 3-16,-34-29-7 0,34 57 4 0,-28 31-2 16,1-3 0-16,27 31-1 0,-31-115-3 15,31 58-1-15,0 57 6 16,0-88 1-16,0-56-4 0,31 0-1 0,-4-29 4 15,-27 2-5 1,62-60 0-16,-38-57-16 0,7 58-3 0,-4 28-9 16,1 3-10-16,-1 24 11 0,-27 5-9 15,0-33-63-15,31 3-131 0,-3 25 87 0,-1 31 86 16,-27-26 25-16</inkml:trace>
  <inkml:trace contextRef="#ctx0" brushRef="#br4" timeOffset="-71709.09">30604 15041 41 0,'-31'0'58'0,"31"0"-25"0,0 0 34 0,0 0-9 0,0 0-12 0,0 0-26 0,-24 0 103 0,-10 0-105 0,34 0-1 0,0 28-12 0,-28-28 9 0,28 0-2 0,-58 57 19 16,58-31-22-16,-27 33 9 0,27-31-5 15,-28 29 1-15,1-28-5 0,27 1 1 0,0-2-5 16,0 1 5-16,-31 28 8 15,31-29-14-15,-24-28 0 0,24 30 0 0,0-1 4 0,0-3-3 0,0-26-2 16,-35 59 4-16,35-59-4 0,0 28 4 0,-24 1-7 16,24 27 3-1,0-25 0-15,24 24-6 0,11-55 3 0,-35 30 0 16,0-30-1-16,24 28-8 0,-24-28 3 0,31 29-15 16,-4-1-57-1,1-28 3-15,-28 0-36 0,27 0 9 0,-27 0 41 0,0 0 0 16,31 0-61-1,-4-28 72 17</inkml:trace>
  <inkml:trace contextRef="#ctx0" brushRef="#br4" timeOffset="-71401.76">30573 15556 41 0,'0'0'31'0,"0"0"27"0,0-29 49 16,0 29-88-16,0 0 15 0,-24-30-20 0,24 30-1 15,0 0-1-15,0 0 11 0,0 0-12 0,0 0 7 0,0-28-10 0,0 28 9 16,0 0-13-16,0 0 13 0,0 0-8 16,0 28-6-16,0-28 4 0,0 30-1 0,0-1 0 15,0-29-2-15,0 0-1 0,0 85 17 16,24-57-12-16,-24-28-1 0,0 29-2 0,0-29-1 0,0 30 0 16,0-30 0-16,31 26 12 0,-31-26-13 0,28 31 7 15,-28-31-5-15,0 0 0 0,27 0-1 0,-27 26 12 16,28-26-12-16,-28 0 0 0,31-26 5 0,-4 26-5 15,-27 0-1-15,0 0-2 0,28-57 3 32,6 57-5-1,-34-30 1-31,24 1 0 16,65-58-559-16,-89 87 552 0,0 0-31 0</inkml:trace>
  <inkml:trace contextRef="#ctx0" brushRef="#br4" timeOffset="-71108.57">30975 15641 54 0,'0'0'175'0,"0"0"-44"0,0 0-54 15,0 0-67-15,0 0 7 0,0 0 4 0,0 0-16 16,-31 0 0-16,31 28 0 0,0-28-2 0,0 0 2 0,0 0-1 16,0 0-2-16,0 0-1 0,0 29 0 0,0-29 1 15,0 0-2-15,0 0 0 0,0 0 0 0,0 0 1 16,0 0 0-16,0 0 0 0,0 0 10 15,0 0-1-15,0 0-4 0,31-29 30 16,-31 29-30-16,0 0 2 0,28-28 3 0,-28 28-6 16,0 0 3-16,27 0 2 31,4 28 8-31,-31 1-20 16,0-29 0-16,0 30-7 0,0-30-7 0,0 0 6 0,0 26-29 15,0 5 1-15,0-31-105 16,0 26-61-16,0-26 74 0,0 0 115 15,0 0 7-15,0 0-26 0</inkml:trace>
  <inkml:trace contextRef="#ctx0" brushRef="#br4" timeOffset="-70889.07">31147 15613 38 0,'0'28'244'0,"0"29"-123"16,0-27-88-16,0-4-18 0,0-26 38 15,0 0-47-15,31 0 5 0,-7-56 4 16,-24 27-11-16,58-27-4 16,-30 25 2-16,-28 5-12 15,31-3-17-15,-4 29-55 16,-27 0 55 0,28 0-176-16,-28 0 79 0,31 0 89 0,-31 0 32 0,0 29-28 15</inkml:trace>
  <inkml:trace contextRef="#ctx0" brushRef="#br4" timeOffset="-70426.18">31576 15183 31 0,'0'0'5'0,"0"0"-2"0,0 0 18 0,0 0 50 0,0 0-52 0,0 0-11 0,0 0-1 0,0 0-2 0,0 0 3 0,0 0-6 0,0 0 3 0,0 0-3 0,0 0 0 0,0 0-2 0,0-31 0 0,0 31 1 0,0 0-2 0,0 0-7 16,0 0-4-16,0 0 3 0,0 0-35 0,0 0 27 16,0 0-15-16,0 0 20 0,0 31 3 0,0-31 3 0,0 0-1 15,0 0 4-15,0 0-27 0</inkml:trace>
  <inkml:trace contextRef="#ctx0" brushRef="#br4" timeOffset="-70056.11">31494 15728 65 0,'0'0'45'0,"0"0"13"0,0 0 62 0,0 0-77 0,24 0 49 16,-24 0-3-16,0 0-77 0,0 0-3 15,0 0 5-15,31 0-4 0,-31 0-2 0,27 0-4 16,1 0 4-16,-28 0-6 31,58 26 8-31,-30-26-13 0,-28 0 1 16,0 0-2-16,27 0-28 0,-27 0 32 62,0 0-107-62,35 0-334 0</inkml:trace>
  <inkml:trace contextRef="#ctx0" brushRef="#br4" timeOffset="-69724.1">31807 15239 45 0,'0'0'20'0,"0"0"129"16,0-28-116-16,0 28 44 0,0-28-25 16,0 28-25-16,0-31-10 0,0 31-5 0,0 0-2 0,0 0-6 15,0 59 12-15,0-2-14 32,0-29 2-32,0 59-2 0,0-87-2 0,0 57 1 0,0-57-2 15,-31 116 3-15,31-116-1 0,0 26 3 16,0 5 1-16,0-3 2 0,31 0 27 31,24-28 16-31,-28 0-25 31,4-28 0-31,-4 28-4 0,35 0-10 0,-62 0-8 0,0 28-3 16,24 1 2-16,-24-29 2 16,0 56-3-16,0-25-1 0,-24-31-2 0,24 26-4 15,0-26 4-15,-34 29-6 0,6-29-41 0,1 0 30 16,-4 0-129-16,4 0 62 0,27-29-24 15,0 29-4-15,-28 0 72 0,28-26 1 16,0 26 35-16,0 0 2 0,0-31-24 0</inkml:trace>
  <inkml:trace contextRef="#ctx0" brushRef="#br4" timeOffset="-69375.93">32092 15069 58 0,'0'0'75'0,"0"0"103"47,0 0 43-47,31 26-174 0,-31-26-31 0,24 31 6 31,7 26 9-31,-4 56-5 0,-27-113-25 0,28 59 6 0,-28-31-4 0,30 58 2 15,-2-28-3-15,-28-3 0 16,0-55-2-16,0 59 0 0,27-31 1 0,-27 31 2 16,0 24-2-16,-27-54-4 0,27 1 2 15,0-2 0-15,-28 1 0 0,-2 28-14 0,2-29-5 0,28 2 8 0,-27-1-40 16,-28-1-51-16,55 1 35 16,-31-29 28-16,0 28-142 0,31-28 135 0,-28 0-28 15,28 0 40-15,-24 0 20 16,24 0 9-16,0 0-17 0</inkml:trace>
  <inkml:trace contextRef="#ctx0" brushRef="#br4" timeOffset="-69024.92">32435 16185 48 0,'0'0'27'0,"0"0"99"0,0 0-55 0,0 0-17 0,0 30 58 0,0-30-88 0,28 0-13 0,-28 86 44 0,0-86-51 0,0 26-3 0,0-26 3 0,-28 31 5 0,28 25-7 0,-31-27-9 15,7-1-72-15,24-28 43 0,-31 29-55 16,31-29-82-16,-31 0 120 0,31 28-28 16,0-28 53-1</inkml:trace>
  <inkml:trace contextRef="#ctx0" brushRef="#br4" timeOffset="-66707.5">33122 15268 62 0,'0'0'334'0,"0"0"-317"0,0 28 38 0,-31-28-43 0,31 0 17 0,0 59 16 0,-27-31-34 0,27 1-7 0,-28 56 15 31,28 0-13-31,-82 118 2 0,82-203-9 0,0 26-1 16,-34 3-9-16,34 29-48 15,-28-58 8-15,28 29-118 16,0-29 40-16,0 0-14 0,0 0 136 0,0 0-23 16</inkml:trace>
  <inkml:trace contextRef="#ctx0" brushRef="#br4" timeOffset="-66413.41">33091 15698 50 0,'0'0'240'0,"-27"0"-113"16,27 0-95-16,0 0-6 0,0 0-16 0,0 0 6 0,-28 0-9 0,28 0 0 15,0 0-3-15,0 0-3 0,0 0 3 16,0 0-2-16,0 0-3 0,0 0 0 0,0 30 3 16,0-30-1-16,0 26 0 0,28-26 1 0,-28 31-2 15,0-5 0 32,27 3 7-47,4-58-18 0,-31 3-5 16,0 26-33-16,0-57-229 15,-31 27 195-15,31 30 54 16,-27-57-12-16,27 57 33 0,0 0-14 16</inkml:trace>
  <inkml:trace contextRef="#ctx0" brushRef="#br4" timeOffset="-66143.01">32865 15469 37 0,'0'0'38'0,"0"0"44"0,0 0 11 0,0 0-56 16,0 0 25-16,-31 0-36 0,31 0 17 16,0 28 9-16,-28 2 10 15,28-30-54-15,0 55 33 16,0-55-38-16,0 0 2 0,28 31 16 16,-28-31-16-16,31 0 5 0,-31 0-6 0,0-31 2 15,0 5-1-15,27-3 0 0,-27-1-4 16,0 2 1-16,0 28-2 0,28-86 3 15,-28 58-1 1,-28-31 0 15,28 59-2-31,0 0-2 0,-58 29-30 0,30 58-59 16,28-87 67-16,-27 85-176 0,27-55 24 0,27 25 46 31</inkml:trace>
  <inkml:trace contextRef="#ctx0" brushRef="#br4" timeOffset="-65789.25">33122 15840 35 0,'0'0'265'0,"0"0"-248"0,0 0 38 0,0-29-9 0,28 29-25 0,-1-26 21 15,8-5-26-15,-11 5-4 0,-24 26-9 0,27-59 2 0,4 59-4 0,0-28 2 0,-31 0-3 0,0 28 1 0,24-31 0 0,-24 31-1 0,0 0 0 0,31 0-2 16,-31 0-1-16,0 0 0 0,0 0-10 16,0 0-8-16,27 0-22 0,-27 0 1 0,0 0-72 0,0 0 74 15,0 0-84-15,0 0 91 0,0 0 10 0,0 31 8 16,0-31-19 0</inkml:trace>
  <inkml:trace contextRef="#ctx0" brushRef="#br4" timeOffset="-65426.94">33407 15669 30 0,'0'0'56'0,"0"0"103"15,0 0-126-15,0 0 46 0,0 0-58 0,0 0-2 16,0 0 49 15,0 0-31-15,0 29 8-16,0-29-39 0,0 0-4 0,0 0 12 15,0 0-8-15,0 0-3 0,0-29 5 0,0 29-2 16,0 0-3-16,28-28 22 16,-28 0-18-16,31-3 5 15,-31 31-1-15,0 0-7 16,0 0 6-16,0 0 1 0,0 0-6 0,0 0 5 0,0 0-2 16,0 31-2-16,0-3-2 0,0-28 0 0,0 28 4 15,0 31-3-15,0-2-3 16,0-31-1-16,0-26 0 0,0 59-1 0,0-31 0 15,0-28-1-15,0 57-11 16,0-57 4-16,0 0-12 0,0 0-10 16,0 0 10-16,0 0-34 0,0 0-18 0,0 0 27 0,0 0-7 0,0-28-9 0,0 28-86 15,0-29 78-15,0 29 15 0,0-28-3 16,0-2 30-16</inkml:trace>
  <inkml:trace contextRef="#ctx0" brushRef="#br4" timeOffset="-65248.45">33493 15527 61 0,'28'55'495'16,"-28"-24"-460"-16,0-3-20 0,0 0-3 0,0-28-7 0,0 0 0 0,0 0-1 15,0 29 1-15,31 1-2 0,-31-4-1 0,31-26-1 16,-31 31 0-16,24-5-11 0,-24-26 2 0,0 0-2 16,0 29-23-16,31-29-20 0,-31 30 18 0,0-30-55 0,0 0 33 15,0 0-81-15,0 0-19 0,0 0 104 16</inkml:trace>
  <inkml:trace contextRef="#ctx0" brushRef="#br4" timeOffset="-65081.25">33693 15412 72 0,'0'0'54'0,"0"0"88"0,0 0 46 0,0 28-127 16,0-28-16-16,0 29-28 0,0-29-3 16,0 28 19-16,0 31-18 0,-28-33-4 0,28 5-4 0,0-3-4 0,0 0-2 15,0 31 4-15,-27-33-4 0,27 5-2 0,0-5-5 16,0 3 0-16,-31 29-35 15,7-1-74 17,-66 0-385-32</inkml:trace>
  <inkml:trace contextRef="#ctx0" brushRef="#br4" timeOffset="-63725.91">27653 16615 51 0,'0'0'30'0,"0"0"162"0,0 0-122 0,0 0-50 0,0 0 15 15,0 0-5-15,0 29 5 0,0-29-13 0,0 0-10 0,0 0-1 0,0 0-5 0,0 28 8 0,0-28-12 0,0 28 9 31,0 3-10-31,0-5 1 16,0 118 13-16,0-144-9 0,0 29-1 0,0-29-4 0,0 0 6 0,0 0-5 0,0 0 5 16,0 0-3-16,28-29 5 15,-28 1-5-15,0-1 2 0,0 1-5 0,0 28-1 16,31-116 5-16,-31 88-4 0,27 28-1 16,-27-57 3-16,28 0-2 0,-28 57 1 15,31-30-1-15,-31 30-3 0,0 0 2 0,0 0 2 16,30 0-2-16,-30 30-2 0,0-30 4 0,0 0-2 0,0 86 4 31,0-58-4-31,24 0 2 0,-24 3 3 0,0-31-2 0,0 26 2 0,0-26-1 16,35 0 0-16,-35 31 7 0,0-31-5 0,0 0 6 0,24-31-9 15,7 5 14-15,-31-5-16 16,27 3 0-16,1 28 1 0,-28-28-3 16,0 28 0-16,27 0 1 0,-27 0 0 0,0 0-1 15,86 87-604 16,-86-61 564-31,0-26-14 0</inkml:trace>
  <inkml:trace contextRef="#ctx0" brushRef="#br4" timeOffset="-63435.43">28313 16558 84 0,'0'0'59'0,"0"0"78"15,0 0-15-15,0 0-69 16,0 0 3-16,-31 0-29 0,31 0-17 0,0 29 10 15,0-29-14-15,0 0 0 0,0 28-3 0,-28-28-2 0,28 29 0 16,0-1 0-16,0 31-3 16,0-59 2-16,28 26 0 0,-28-26 1 0,31 31-3 15,-31-3 3-15,0-28-1 0,27 0 3 0,-27 0 0 16,0 0-2-16,28 0 7 16,-28-28 3-16,34 28-7 0,-34-57 3 0,24 26-5 0,-24 31-1 15,0-28 2-15,0 28-3 0,0-28 0 0,0 28-1 0,0-57-26 47,0 57-51-31,0 0-413-16,0 28 461 0</inkml:trace>
  <inkml:trace contextRef="#ctx0" brushRef="#br4" timeOffset="-63154.76">28516 16731 32 0,'0'0'0'0,"0"0"39"0,0 0-4 0,0 0 55 16,0-31-15-16,0 31-23 0,0-28-14 0,0 0 46 15,0-1-64-15,24 29-11 0,-24 0-2 16,0 0 1-16,0 0 6 0,0 0-1 0,0 0-5 16,0 29 2-16,0-29-9 0,0 0 1 15,30 56 3-15,-30-25-4 0,0 26 1 16,28-29-2-16,-28-28 0 0,0 28 1 0,0-28 0 0,0 0-1 16,0 29 0-16,27-1 8 15,-27-28-6-15,31-28 8 0,-31-1-5 16,28 1-2-16,-28 0-2 0,0-3-1 15,27 5 0-15,-27-5 2 0,0 3-4 16,0 0-4-16,31-29-32 0,-31 28 2 0,0 29 15 16,31-30-30-16,-31 30-15 0,24-28-162 31,-24 28 161-31,0 0 32 0,31 28 7 16</inkml:trace>
  <inkml:trace contextRef="#ctx0" brushRef="#br4" timeOffset="-62636.59">29172 16587 29 0,'0'0'6'0,"0"0"17"0,0 0 49 0,0 0-17 0,0 0-3 16,-28 0-6-16,28 0-25 0,0 0 77 16,0 0-74-16,0 0-11 15,0 0-10-15,0 0 1 0,0 0-2 0,0 0-2 63,-31 28 17-63,31 145 26 0,31-145-28 0,-31 0-3 0,0 1 7 15,28-29-12-15,-28 0-4 0,0-29 2 0,27 1 10 16,-27 0-11-16,0 28-2 0,0-31-1 0,28 5 1 0,-28 26 1 16,0-31 4-16,0 3-4 15,0 0 3-15,31-1 1 0,-31 29-4 0,0-28 3 0,0 28-5 16,0 0 11-16,0 0 0 0,0 0 0 0,0 0-1 16,0 28-6-16,0 57 14 0,0-28-13 15,-31 2-2-15,31 26 1 0,0-56-4 16,0 1-1-16,-28 83 0 0,28-27 1 0,0-58 1 15,0 31-1-15,0-2-1 0,0-29 0 16,0 0 5-16,0-28-1 0,0 29-5 0,0-29 4 0,0 0-3 16,0 0 1-16,0-57 1 0,28 29-1 15,3-60 2-15,-31 60-3 0,55-86-29 63,61-86-680-63</inkml:trace>
  <inkml:trace contextRef="#ctx0" brushRef="#br4" timeOffset="-60103.95">30460 16242 47 0,'0'0'23'16,"0"0"10"-16,0 0 6 0,0 0-1 0,0 0 28 0,0 0-14 0,0 0-12 0,0 0 22 0,-31 0-10 0,31 0-42 0,-27 0 18 0,27 0-19 0,-28 0 4 0,28 0-8 0,0 0 6 0,-27 0-5 0,27 0-1 0,-31 29 21 0,31 1-22 0,-24-4 2 0,24-26-3 0,-35 59 10 15,35-31-4-15,0-28-4 0,-24 29 7 0,24 28-7 0,0-57-2 16,-31 87 5 0,31-59-5-16,-31 29 1 0,31-57-1 0,0 28-2 0,0-28-1 0,-27 57 3 0,27 2 6 15,0-59-9-15,0 0 1 0,0 0-1 63,0 85 4-48,58 57-167-15,-3-142-85 0,-55 0 117 0,35-28 44 0,-11 28 81 0,-24 0-20 16</inkml:trace>
  <inkml:trace contextRef="#ctx0" brushRef="#br4" timeOffset="-59517.32">30515 16644 35 0,'0'0'0'0,"0"0"30"0,0 0 31 0,0 0-25 0,0-29 25 0,0 29 49 15,0 0-96-15,0 0 9 16,0 0 0-16,0 0-12 0,0 0-2 0,0 0-1 0,0 0 6 16,0 0 7-16,0 0-14 0,0 29 13 0,0 27-3 15,0-25-6-15,0-31-7 16,0 26 1-16,0 61 17 16,0-58-14-16,34 28 14 15,-10-27 2-15,-24-30-10 47,31 26 4-47,110-196 1 0,-141 142-21 0,28 28-16 0,-28-31-8 0,34 5-63 16,-34 26 59-16,0-31-5 0,0 31-44 15,24 0-13-15,-24-28-55 16,0 28 67-16,0 0 71 0,0 28 0 0,27-28 7 16,-27 0 3-16,0 31 5 15,0-31 4-15,31 0 211 0,-31 0-160 16,0 0 12-16,0 0-36 0,0 0-7 0,0 0-16 15,0 0-2-15,0-31 10 0,0 31 7 0,0 0-20 16,0 0-3-16,0-28 17 0,0 28-18 16,0 0 4-16,0 0 0 0,0 0-6 0,0 0 3 0,0 0-5 15,0 0 3-15,0 28-2 0,0-28 2 0,0 31-1 16,0 26 5-16,0-29-8 0,0-28 1 16,0 28-1-16,0 1-1 0,0-1 4 0,0-28-1 15,0 0 2-15,31 0-2 0,-31 0 0 0,0 29 10 16,24-29-10-16,-24-86 17 47,86-58-19-47,-55 116-54 0,-31 28 3 0,0 0 29 15,0 0-34-15,0 0 22 0,0 0-40 0,0 0-10 0,0 0 38 16,0 28-122-16,0 3 115 16,0-5 37-16,0 5-9 15</inkml:trace>
  <inkml:trace contextRef="#ctx0" brushRef="#br4" timeOffset="-59353.35">31061 16816 27 0,'0'0'5'0,"0"0"49"0,0 0-11 0,0-28 149 0,0 28-128 0,0 0-39 0,0 0-2 0,0 0 49 0,28 0-44 0,-28 0-13 0,0 0 9 0,0 0-13 0,0 0 6 0,27-31 15 0,-27 31-22 0,0 0-1 0,31-26-5 0,-31 26-1 0,31-31-2 0,-7 31-2 0,-24-28 2 0,0 28-3 0,31 0-4 0,-31-28-6 0,27 28-27 0,-27-29 5 0,0 29-11 0,28 0-15 0,-28 0-117 0,0 0 118 0,31 0-92 15,-31 0 127-15,0 0 5 0,0 29-12 0</inkml:trace>
  <inkml:trace contextRef="#ctx0" brushRef="#br4" timeOffset="-58856.38">31374 16930 65 0,'0'0'0'0,"0"0"215"0,0 30-136 15,0-30-19-15,0 0-9 0,0 0-12 0,0 0-22 0,0 0-2 0,0 0 23 16,0 0-15-16,31 0 22 16,-31 0-40-16,31 0 15 15,-31 0-18-15,24 0 2 0,-24 0-4 16,0 0 3-16,34 0-3 0,-34 0 1 0,0 0-3 0,24 26-14 16,-24-26-2-16,0 0 6 0,31 0-94 15,-31 0 71-15,0 0-52 0,0 0-100 16,0 0 64-16,0 0 84 0,0 0-18 15</inkml:trace>
  <inkml:trace contextRef="#ctx0" brushRef="#br4" timeOffset="-58493.2">31690 16844 31 0,'27'0'409'0,"-27"0"-362"0,0 0-37 0,0 0-1 16,0 0-1-16,0 0-1 0,-27 0 7 0,27 0-4 0,0 29-5 15,0-29 2-15,0 0-3 0,0 28-2 16,0 1 1-16,0-29-1 0,0 0 1 0,0 30-2 16,0-30 0-16,0 0 0 0,0 26 2 0,0-26-2 0,0 0 1 0,0 29 8 0,0-29 2 31,27 0 14-31,-27-29-8 0,35 3-2 0,-35 26-15 0,0-30 3 0,0 30-1 15,0-29 0-15,0 29 0 0,24-28-1 0,-24 28 0 16,0-29 1-16,0 29-2 0,0 0-1 16,0 0 1-16,31 0 0 0,-31 29-2 0,0-29 0 0,0 0 1 15,0 28-5-15,0 1 1 0,0 1-9 0,0-30-7 0,0 26-12 16,0 3-60-16,0-1 28 0,0-28-16 16,0 0 32-16,0 30-5 0,0-30-189 15,0 0 233-15,0-30-13 0</inkml:trace>
  <inkml:trace contextRef="#ctx0" brushRef="#br4" timeOffset="-58210.23">31862 16528 25 0,'0'0'34'0,"0"0"38"0,0 0-27 0,0 0-3 0,0-28 61 0,0 28-76 0,0 0 15 16,0-29 5-16,0 1 2 16,0-1-9-16,0 29-30 0,27-28 37 46,59 28 29-46,-52 28-62 0,-34-28-5 0,0 29-2 0,24-1 4 16,4 29-3-16,-28-27-6 0,31 56 4 16,-31 1 1-1,0-2-8-15,0-28 1 0,-31-29-2 0,31 31-1 16,-28-59-1-16,4 83-18 0,-10-53-5 0,-21-1-13 16,24-1-30-1,4 1-36-15,-1-29 5 0,28 0 41 0,-27 0-4 0,-4 0-93 0,31 0 123 16,-24 0 25-16,24 0-14 47</inkml:trace>
  <inkml:trace contextRef="#ctx0" brushRef="#br4" timeOffset="-57884.26">32263 17159 34 0,'-30'115'541'0,"30"-115"-536"0,0 0 2 0,0 57-6 0,-86 0-533 0,86-86 497 15,0 29 14-15</inkml:trace>
  <inkml:trace contextRef="#ctx0" brushRef="#br4" timeOffset="-57339.05">32720 16644 27 0,'0'0'12'0,"0"0"4"0,0 0 9 16,0 0 119-16,0-29-81 0,0 29-10 15,0 0-29-15,31 0-2 0,-31 0 51 16,0 0-59-16,0-28 23 0,0 28-8 0,28 0-20 16,-28 0-1-16,0 0 0 0,0 0 0 0,0 0 18 0,0 0-13 0,0 0-8 15,0 28 10 1,0-28-10-16,-28 57 9 0,28 2-6 0,0-33-4 15,-31 5 2-15,7-3-4 0,24 0 1 0,0 1-2 16,-58 84-1 15,-59 60-89-31,86-117-34 16,4-56 78-16,27 31-66 16,-28-3-156-16,28-28 267 62,0 29-39-46</inkml:trace>
  <inkml:trace contextRef="#ctx0" brushRef="#br4" timeOffset="-57051.81">32892 16901 57 0,'-27'59'455'0,"-4"196"-427"0,31-311-96 0,0 27 4 0,0-28-76 16,0-30-30 31,-28-55 72-47,28 142 98 62</inkml:trace>
  <inkml:trace contextRef="#ctx0" brushRef="#br4" timeOffset="-56903.86">32607 16558 63 0,'-86'199'566'0,"86"-199"-551"0,0 0-7 0,-31 31-1 0,31-31 6 0,0 28-9 16,0 0 24 15,31-84-12-31,-3-60-12 15,-28 88-3-15,0-1-1 16,0 29 0 47,0-57 2-63,-28-30-62 0,28 231-313 0,0-115 203 0,28 27 75 0,-28-25 88 0,0-31-15 0</inkml:trace>
  <inkml:trace contextRef="#ctx0" brushRef="#br4" timeOffset="-56556.66">32978 16844 27 0,'-24'116'380'0,"24"-61"-331"0,0 3 10 0,0-58-25 16,0 0-8-16,0 0-12 0,0 0-8 0,0-30 19 47,55-140 37-47,0 54-127 15,-55 116 26 32,27 0-501-47,-27 31 502 16</inkml:trace>
  <inkml:trace contextRef="#ctx0" brushRef="#br4" timeOffset="-55780.06">33212 16327 33 0,'0'0'378'0,"0"0"-364"0,0 0-1 0,0 0 29 47,0 0-24-47,0 116 33 0,0-88-50 0,0 29 2 0,0-27-4 0,0-1 2 15,0 56 0-15,-35-57-1 0,35 3 1 0,0-31-1 63,0 113 2-63,0 58 54 0,0-171-44 15,35 0 2-15,-35 0-10 0,0-29-1 0,0 29-2 0,0 0 0 47,24-26 6-47,-24 26-5 0,0 0-1 0,0 0-1 16,0 26-1-16,0-26 1 0,0 0 0 31,-24 0 3-31,24 0-4 47,-35 29-6-47,35 29 2 0,0-58 6 16,0 0-3-16,0 29-3 62,0 28 8-62,0-57-2 0,35-29 0 0,-35 1 1 0,24 28-2 0,3-59-1 16,4 31 4-16,-31-1-3 15,55 3 7 17,-24 26 5-32,-31 0-11 0,0 0 1 0,0 0 0 0,0 26-1 15,0 3 2 32,0-1-3-47,-117 31-110 0,90-59-140 16,27 0 84-16,0 0 80 0,0 0 63 15,0 0-20 17</inkml:trace>
  <inkml:trace contextRef="#ctx0" brushRef="#br4" timeOffset="-55523.39">33466 16816 28 0,'-31'0'421'0,"31"0"-358"0,0 28-37 0,0-28 5 0,0 29-23 0,0-1 27 0,0-28-22 0,0 29 4 0,0 1-14 15,0-30-2-15,31 26 3 0,-31-26-4 0,0 29 1 0,0-1 1 0,27 2 0 0,-27-1-1 0,0-29 1 0,0 28-12 0,28 1-16 0,-28-1 9 0,0-28-20 0,0 0 15 0,0 28-4 0,0-28-80 0,0 0-1 16,31 0 41-16,-31 0-2 0,0 0 9 0,0 0 13 0,0-28 4 16,0 0 26-16</inkml:trace>
  <inkml:trace contextRef="#ctx0" brushRef="#br4" timeOffset="-55346.46">33607 16816 34 0,'0'0'479'0,"0"28"-464"16,-114 143 69 0,56-113-82-16,30-29-3 0,1-1-3 0,-59 57-35 15,28-26-23-15,58-30 40 0,-24-1-29 0,24-28 22 16,-35 28-139-16,35 1 115 0,0-29 2 15,-27 28-23-15,27-28 56 0,0 29 9 0,0 1-7 16,0-30-1-16</inkml:trace>
  <inkml:trace contextRef="#ctx0" brushRef="#br4" timeOffset="-53413.49">19810 16757 42 0,'0'0'84'0,"0"-26"-68"0,0 26 17 0,0 0-2 0,0-31-17 0,28 3 28 0,-1 0-24 0,-27-1-10 0,0 29 0 0,31-28-2 0,-31 28 0 0,90-87 38 0,-66 58-33 0,3 1 10 0,59-88 21 0,-55 116-36 0,-4-56 4 15,32 27-3-15,-4 2 3 16,62-60 0-16,-62 58-6 0,-25 29-1 0,56-28 1 0,141-59 10 31,89 1-5-15,-254 86-7-16,20 0 0 0,-27 0-2 0,-24 0 1 0,24 29 2 15,4-29-1-15,-32 0 2 0,90 57 6 0,-62-29-5 16,93 59 4 15,-35 29 0-31,55 55-1 16,-23 1 8-16,-87-115-15 0,31 59 4 0,-65-116-4 16,4 26 0-16,34 33-1 0,-38-31 1 0,34 1 2 0,-30-1-3 15,30 31 2-15,0-33-2 0,-3 3 1 0,-24-29 0 16,110 58 6-16,-21-58-4 15,-37-30-1-15,-28 2 1 0,3-1-2 0,4 3-1 16,20-33 2-16,-54 31-2 0,30-1 2 0,-30 1-2 16,-1 28 1-16,90-85-1 0,-86 54-1 0,24 3 6 0,86-57-7 15,-110 56 1-15,55-29 3 0,-31 58 0 16,3 0-1-16,0 0-1 0,-3 28 4 16,35 2 1-16,-35-1 0 0,-28-29-4 0,4 28 2 15,58 29 3 16,251 172 10-31,-254-200-12 0,-31 1-3 0,4-30-2 0,-32 26 1 16,59 3 1-16,-27-29 0 0,-1 0-1 16,-31 0 1-16,1 0-1 0,116 0 0 15,-58-29 0 32,230-84 6-47,-227 113-3 0,-37 0 2 0,-21 0-4 0,-31 0-2 16,55 0 0-16,-24 0 0 0,-4 0 5 0,1 0-5 0,89 0 3 15,-63 28 0 1,5 1-5-16,-59-29 1 0,58 30 3 0,-58-30-1 16,55 0 4-16,-24 0-4 0,0 26 0 0,52-26-2 15,-25 0 4-15,-31 0-1 0,1 0-1 16,3 0 0-16,-4 0-1 16,1 0 1-16,6 0 2 0,21-26-1 0,-55 26-1 0,28 0 1 0,-1 0-2 15,31 26 1-15,-3-26-1 16,4 57-2-16,-32-27 3 0,-27-1 1 15,31-1-1-15,-31-28-1 16,31 57 5-16,-31-57-6 0,24 28 1 16,-24 3 2-16,0-31 0 0,0 0-2 0,0 28 4 15,0-28-3-15,31 29 1 16,-3-29-1 31,-28 28 3-47,27 29-5 0,-27-57 2 0,0 28 1 15,0-28 1-15,0 0-2 0,0 0-3 16,0 0 2-16,0-28 0 0,0 28 0 0,0-29-41 16,0 29 26-16,-27-28-22 0,27 0-12 15,0-1-18-15,0 29-25 0,-28-28-39 0,28 28-3 16,-31-31 90-16,7 3-22 16</inkml:trace>
  <inkml:trace contextRef="#ctx0" brushRef="#br4" timeOffset="-53042.54">27138 16960 81 0,'0'0'248'0,"0"0"-228"0,0 0 16 0,0 0-4 0,0 26-6 0,0-26-14 0,27 29 29 0,32-29-17 0,30 58 14 16,52-1-2-16,-141-57-32 0,86 29 5 0,-55-29-3 0,24 56 11 15,-55-56-13-15,27 0 5 0,-27 31-2 16,28-31 1-16,-28 0-3 0,0 28 1 0,0-28-1 0,0 0-3 16,0 0 4-16,0 0-3 0,0 29 0 0,-28-29 3 15,28 0-5-15,-27 28 2 0,-4 0-5 0,7-28 1 16,-7 0-2-16,-28 29 2 0,1-1 1 15,31 1-3-15,-56 27-15 16,21-25-6-16,62-5-3 0,-27 5 12 0,27-3-23 0,-24-28 17 16,24 28-3-16,-35 1-65 0,35-1-26 15,0 1 12-15,0-29 49 0,-27 87-81 16,54-87 110-16</inkml:trace>
  <inkml:trace contextRef="#ctx0" brushRef="#br4" timeOffset="-30907.06">18405 16500 28 0,'0'0'3'0,"0"0"-2"0,0 0-1 0,31-29 1 0,-31 29-1 0,0 0 0 15,0-28 1 17,55-57 27-32,-20 85 28 0,-35 0-56 46,0 0 30-30,0 0 28-16,-35 0 53 0,35-31-36 0,0 31-42 0,0 0-10 16,-27 0-10-16,27 0 4 0,0 0-6 15,0 0 0-15,0 0-11 63,0-26 19-63,-28 26 12 0,28 0-27 0,-58 113 8 0,30-84-5 0,1 28 0 15,27 1-6-15,0-58-1 63,-55 173-2-63,-34-3-56 0,89-56-71 0,-31-56-158 0,31-58 236 16,31 29-3-16</inkml:trace>
  <inkml:trace contextRef="#ctx0" brushRef="#br4" timeOffset="-30551.93">18550 16901 37 0,'-59'29'303'0,"59"-29"-292"0,0 0 9 0,0 0 1 0,0 30-2 0,0-30-2 0,0 0-17 31,-27 0 22-31,-1 26 20 0,28 3-38 0,-31 29 2 0,62-58-3 0,-31 29-3 0,0-29 0 16,28 0 0 31,34 0 1-47,-62 0-1 62,-35-172-304-46,-20 115 102-16</inkml:trace>
  <inkml:trace contextRef="#ctx0" brushRef="#br4" timeOffset="-30139.46">18120 16528 50 0,'-144'-57'305'0,"120"57"-282"0,-7-28 29 0,31 28-52 63,-58-29 44-32,30 115 13-31,56-28-15 0,-1-58-38 0,35-30 17 0,-62 2-19 16,0 28-2 46,24-114 5-46,-24-144-3-16,-24 315-53 0,48-27 23 0,-24-30 11 0,31 86-80 15,-4-1-78-15,-27-85 175 63,145 142-239-32</inkml:trace>
  <inkml:trace contextRef="#ctx0" brushRef="#br4" timeOffset="-29603.2">18866 16757 39 0,'-59'31'342'0,"59"-3"-297"0,0 0-37 0,-24 88 56 0,-10-33-38 0,6-24-14 0,28-59-7 0,0 0-5 31,-27 57 36 0,-4-29 10-31,203-515-9 0,-141 459-39 0,-31 28 1 16,31 0-4-16,-31 0 2 0,0 0-9 0,24 0-9 0,-24 28-30 16,0-28 51 46,0 0 0 1</inkml:trace>
  <inkml:trace contextRef="#ctx0" brushRef="#br4" timeOffset="-29302.1">19092 17015 33 0,'31'-114'481'0,"-31"114"-480"0,0 0 1 0,0 0-2 63,31 258 53-32,-31-258-44-16,55-86 20-15,-55 86-29 63,0-30 5-47,0-27-2-16,28 144 1 0,-1 114-20 0,4-201 9 0,-31 29-20 15,0-1-33-15,28-28 34 0,-28 28-33 16,0-28-16-16,0 29-19 0,0-29 40 0,0 0 54 62</inkml:trace>
  <inkml:trace contextRef="#ctx0" brushRef="#br4" timeOffset="-28412.89">19553 16930 29 0,'27'229'595'0,"87"-85"-577"0,-114-144-18 16,58 113 7 31,0-54-6-47,-58-33-3 0,28 5 2 0,-1-5-616 0,-27-52 584 0</inkml:trace>
  <inkml:trace contextRef="#ctx0" brushRef="#br4" timeOffset="-28173.27">19924 17130 34 0,'0'-28'185'0,"0"28"-131"0,-59 28 92 0,59-28-146 62,0 0 7-31,-171 173 50-31,143-145-54 0,-85 116 5 16,85-87-9-16,-3 142-462 0,31-169 433 0</inkml:trace>
  <inkml:trace contextRef="#ctx0" brushRef="#br4" timeOffset="-10212.97">15485 16128 34 0,'-27'0'252'0,"27"28"-205"0,0-28-27 0,0 0-2 0,-28 29 65 0,28-29-59 0,0 30-16 0,-31-30 10 0,31 0-9 0,0 27 0 16,0-27 8-16,-27 29 8 0,27 1-18 0,0-30 0 0,-28 113 43 0,28-113-40 0,-30 29 0 0,30-1 6 0,0 29-2 0,-25-27-9 0,25-1-2 0,0-1 7 0,-30 29-3 15,30-57-5-15,0 59 4 0,-31-2-1 16,31-57-5-16,0 28 2 0,-28 0 3 16,28-28-4-16,0 29-1 0,0-29 1 0,-24 28 0 0,24-28 1 0,0 0-3 15,0 29 0-15,-34 1-21 16,34-30-14-16,0 0 4 15,-28 0-9-15,28 0 12 0,0 0-43 0,0 0-22 0,0 0 39 16,0 0-6-16,0 0-4 0,0-30-154 16</inkml:trace>
  <inkml:trace contextRef="#ctx0" brushRef="#br4" timeOffset="-9717.83">15399 16930 35 0,'0'0'206'0,"0"-29"-180"0,0 29-15 0,0 0 10 0,0 0 29 16,0 0-36-16,0-28 24 0,0 28-15 16,0 0-13-16,0 0 33 0,0 0-39 0,0 0 0 15,0-29 4-15,0 29-3 0,0 0 0 0,31 0 3 0,-31 0-6 16,0 0 1-1,0 29 3 1,28-1 0-16,-28 1-5 0,0-29 1 0,0 0 1 0,0 0 0 16,27 0 3-1,-27 0-4-15,0 0-1 0,0-29 0 0,0 29-1 0,0 0 0 16,0-28 1-16,0 28 2 0,0-29 3 16,0 29 0-16,0-28 12 15,0 0-6-15,0 28 5 0,0 0-9 0,-27-31 14 31,27 31-11-31,0-26-5 16,0 26-2-16,-59-31 4 0,59 31-7 16,0 0-2-1,-27 0 3-15,27 0-2 16,0 0 1-16,-28 0-2 0,28 0 2 0,0 31 0 0,0-31-1 0,-30 0 0 16,30 0-1-16,0 0 1 0,-25 0-4 0,25 0 3 15,0 0-2-15,-30 26-16 0,30-26-25 0,0 0 2 16,0 0 17-16,0 31-37 0,-31-31 24 0,31 0-58 0,0 0-27 15,0 0 9-15,31 0 55 0,-31 0 17 16</inkml:trace>
  <inkml:trace contextRef="#ctx0" brushRef="#br4" timeOffset="-9144.95">15001 16271 79 0,'0'0'283'0,"-28"0"-196"0,-2 0-65 0,30 30-1 0,-25-30-5 0,25 113 28 0,25-56-1 0,5-28-26 15,-2-1-7-15,-28-28 1 0,55 0-5 16,-55 0-8-16,0-28 0 0,31-29 7 15,-31 57-1-15,0-29-3 0,0 29 2 0,0-28 1 16,0 0-3-16,0-3-5 0,0 31 2 16,-31-26-5 15,3 83-159-31,28-29 88 0,0 0 43 16,28 1-104-16,3-1 81 0,-31-28 3 0,27 29 13 0,1-1 6 15,6 2 5-15</inkml:trace>
  <inkml:trace contextRef="#ctx0" brushRef="#br4" timeOffset="-8686.28">15688 16700 35 0,'0'0'119'16,"0"0"0"-16,0 0-96 0,0 0 17 0,0 0-5 15,0 0-6-15,0 31 30 16,0-5-43-16,0-26-10 0,0 0 1 0,0 31-1 0,-31-31 0 15,31 0-6 48,0 85 28-47,0 2 50-16,0-61-47 31,0 3 9-31,58-114-19 0,-30-1-19 15,-28 58-3-15,31 28 0 0,-31-28-16 32,0-3-6-32,31-54-606 15,-31 85 600 1</inkml:trace>
  <inkml:trace contextRef="#ctx0" brushRef="#br4" timeOffset="-8256.11">15887 15955 32 0,'31'0'17'0,"-31"0"137"0,0 0-5 0,0 0-127 16,0 0-2-16,0-28 16 0,0 28-21 0,0 0 25 15,28 0-28-15,-28 28 15 0,0-28-20 0,0 29 22 16,0 29-16-16,0-58-9 0,0 29-1 0,0-1-1 15,27 88 8 17,-27 169 30-32,0-227-28 0,0-29-7 15,0-29-4-15,0 28 3 0,28-28-2 0,-28 0 0 0,0 0-1 16,0 0 5-16,31-28 1 16,-31 28-5-16,0 0 1 0,0-29-2 0,27 29 1 15,-27 0 0-15,0 0 10 16,27 0 2-1,-27 29-9-15,0-29-3 0,0 28 5 0,0 1-3 16,-27-1 1-16,0 31-6 0,27-59 2 16,-31 0 0-16,31 26-2 0,0-26-3 15,-28 31-31-15,28-31 22 0,-27 0-2 0,27 0-47 0,-28 0-33 16,28 0 58-16,0-31-5 0,0 31-59 0,-31 0 42 0,31 0-5 0,0-26 4 16,31 26-26-1,-3-31 28-15</inkml:trace>
  <inkml:trace contextRef="#ctx0" brushRef="#br4" timeOffset="-8008.37">16203 16558 29 0,'0'0'19'0,"0"0"12"0,0 0 61 0,0 0 1 16,0 0 9-16,-27 0-51 0,27 0-30 0,0 0-3 0,0 0 65 15,0 29-22 1,0-1-42-16,0 1 4 15,0-1-19-15,27 0 6 0,1 29-2 16,-28-57-6-16,27 0 0 0,-27 0-2 63,0 59 3-63,120 55-5 0,-120-84-53 0,52-4-162 0,-52-26-30 0,0 0 190 15,0 0-1-15,0-26 28 16</inkml:trace>
  <inkml:trace contextRef="#ctx0" brushRef="#br4" timeOffset="-7811.48">16461 16528 84 0,'-117'203'483'0,"90"-203"-476"0,-59 85 11 0,31-57-14 0,24 1-4 16,-28-1 3-16,-26 86-9 0,57-86 0 15,28 2-16-15,-27-1 3 0,27-1 8 16,0 1-15-16,0-1-8 0,0 0-37 0,0 3 5 16,0-3-121-16,0-28 141 0,27 29-26 15,-27-29 66-15,0 28 3 0,0-28-21 0</inkml:trace>
  <inkml:trace contextRef="#ctx0" brushRef="#br4" timeOffset="-6764.01">12596 16731 28 0,'0'0'40'0,"0"0"9"0,0 0-23 0,0 0-2 0,0 0 19 0,0 0-6 0,0 0-19 0,0 0 19 0,0 0-20 0,0 0 16 0,0 0-4 0,0 0-4 0,0 0 34 0,0 0-41 0,-27 0 28 0,27 0-31 0,0 0 1 15,-31 0-9-15,31 0-1 0,-24 26 17 0,-11-26-15 47,35 0-3-16,-55 31 8 16,-3 167 4-47,171 3-48 0,-78-173-25 0,75 3-342 0,-110-31 278 0,27 0 86 0</inkml:trace>
  <inkml:trace contextRef="#ctx0" brushRef="#br4" timeOffset="-6239.72">12823 16873 28 0,'0'0'95'0,"0"-29"-69"0,0 29-3 0,0 0 0 0,0 0 64 15,0-28-35-15,0 28-40 16,0 0 0-16,0 0 10 0,0 0-11 0,31 0 0 0,-31 0 14 47,0 85 12-47,0 0-23 16,0-85-11-16,0 87 6 15,31-58-5-15,-31-29-3 0,0-29-1 0,24-1 0 16,-24 30 1-16,0-28-1 0,31-1 2 0,-31 3-1 15,0 26-2-15,27-59 0 16,-27 31 0-16,0-1 4 0,0 29-2 0,28 0-1 0,-28 0 0 16,0 0 1-16,0 0 0 0,0 29-2 0,0-1 3 15,0 1-1-15,0 1 1 16,0-30 0-16,0 55 4 0,0 3-2 0,0-29 0 0,0-29-2 16,0 0 4-16,0 28-4 0,0-28-1 0,0 0 1 15,31 0 2-15,-31-28 2 0,0 28-5 16,55-87 1-16,-55 87 0 15,0-29-1-15,30 3 0 0,-30-4-3 0,0 1 1 0,31 29 3 16,-31 0-2-16,24-28 6 0,-24 28-2 0,31 28 14 16,-31 1-12-16,0 1 0 0,0 53 0 15,0-53-7-15,0-1 0 16,0-1 2-16,0 1-4 0,0-1-1 0,0 31-45 31,0-31 8 0,0 57-440-31,28-85 463 0</inkml:trace>
  <inkml:trace contextRef="#ctx0" brushRef="#br4" timeOffset="-6005.44">13400 16901 49 0,'0'29'294'0,"0"56"-223"0,0-57-55 0,24 116 13 0,-24-85-25 0,0-2-3 0,0-1-1 0,0-27 1 0,0 28-4 0,0-1-4 16,0 32-11-16,0 54-136 0,0-84 21 0,0-29 57 0,0-1 37 0,0-28 32 0,0 0-2 31,0 0-10-31</inkml:trace>
  <inkml:trace contextRef="#ctx0" brushRef="#br4" timeOffset="-5837.74">13400 17246 23 0,'0'0'0'0,"0"-31"64"16,0-54 60-16,24 28-52 0,-24 27-33 0,34-27 36 0,-10 1-24 16,-24 56-37-16,31-29 15 0,-31 29-19 15,28 0 32 1,-1 29-6-16,-27 1-26 0,28-4-6 0,-28 31 10 16,0-27-12-16,0-1-1 0,-28 84-4 15,28-82-3-15,0-31-3 0,-27 28-3 16,27-28-4-16,0 29-2 0,-28-1-64 0,-3-28-2 0,7 0-82 15,24 0 104-15,-34 0 8 0,10-28-20 16,24-1 50-16</inkml:trace>
  <inkml:trace contextRef="#ctx0" brushRef="#br4" timeOffset="-5237.56">13884 16757 22 0,'-30'-57'326'0,"30"57"-306"0,0 0 5 0,0 0-10 16,0 0 1-16,0 0 10 16,0 0-19-16,0 31 10 0,0-5 5 15,0 5-19-15,0-3 6 0,0-28-6 0,0 0 0 16,0 28-2-16,0-28 1 0,0 29 1 0,0-1 1 15,0 1 2-15,0 1-5 0,30-4 3 16,-30-26-1-16,0 29-1 0,0-29-1 0,0 28 0 16,0 2 4-16,0-30-5 0,28 29 4 15,-28-29-4-15,0 0 1 0,0 0 0 16,0 0-1-16,0 0-1 0,27 0 3 16,-27 0 1-16,35 0-3 0,-35-29-1 0,0 29 3 31,24-30-4-31,-24-27 4 0,0 1 0 15,0-1-2-15,0 57 0 0,0-29 0 0,0 29 2 16,0-28-2-16,0 28 5 47,0 0 6-47,0 85 37 0,0 57-18 0,0-112-24 0,0 27-4 16,0-28-1-16,0-1 0 0,0 116 4 15,0 26 0-15,0-113-6 16,0-26 1-16,0 54 3 0,-24-28 5 15,24-57-8-15,0 58 3 16,0-58-3-16,0 0 0 0,0 0 0 0,0 0 0 0,0-28-2 16,0 28 3-16,51-116 2 15,-51 88-1-15,31 0-3 0,0-116 4 16,-7 30-1-16,7 86-2 0,-31-1-2 0,28 1 0 16,-28 28 0-16,0 0-2 0,0 0 0 0,27-31-50 15,-27 31 32-15,0 31-157 0,0-31 120 16,0 28-92-16,0-28 74 0,0 29-43 15,0-29 99-15</inkml:trace>
  <inkml:trace contextRef="#ctx0" brushRef="#br4" timeOffset="51302.33">17203 17645 28 0,'0'0'128'0,"0"-28"-70"0,0 28-1 0,0 0-36 0,0-28 15 0,0 28-26 0,0 0-10 31,0 0 61-31,0-31-42 0,0 31-17 0,0 0 0 0,0 0-4 0,0 0 0 0,0 0-2 0,0 0-31 16,0 0 10-16,0 0-46 0,0 0-26 47,-28 31-89-47</inkml:trace>
  <inkml:trace contextRef="#ctx0" brushRef="#br4" timeOffset="58451.76">15743 5843 40 0,'0'0'8'0,"0"0"-6"0,0 0 3 0,0 0 2 0,0 0 28 0,0 0 2 0,0 0-18 0,0-28-4 0,0 28-2 0,0 0-6 0,0 0 19 0,0 0-15 0,0 0-4 0,0 0 8 0,0 0 11 0,0 0 4 15,0 0-24-15,31 0 26 16,0 0-22 0,-7 0-2-16,34 0-4 0,-27 0-2 0,-31 0 0 15,28 0 0-15,-28 0 2 0,55 0 1 0,-24 0 0 0,82 0 6 16,-82 0-8-16,24 0 3 0,-55 0-3 0,58 0 1 15,-30 0-1-15,33 0 3 0,-36 28-3 0,33-28 2 0,-3 0-1 16,89 0 9 15,286 28 13-31,-372-28-22 16,55 0 4-16,-85 0-6 0,116 0 4 16,-116 0-3-16,3 0 0 0,109 0 4 15,91 0-1-15,-60 31-3 31,-85-31-2-31,-58 0-1 0,34 0 2 0,-38 0-1 0,92 0 2 16,-88 0-1-16,-1 0-1 0,176 0 12 16,-148 0-9-16,3 0-2 15,-30 0-1-15,30 0-2 16,-58 0-1-16,28 0 3 0,3 0 1 0,0 0-2 0,-31 0 3 16,110 0 7-16,-110 0-8 0,30 0 3 0,-2 0-3 15,-1 0 1-15,-27 0-1 0,62-31 3 0,-38 31-3 16,62-28 1-16,62 0-1 15,-35 28 0-15,-85 0-2 0,-28 0 1 16,86 0-1-16,-59-29 0 0,-27 29 0 0,62 0 0 16,20 0 1-16,-82 0 0 15,55 0-2-15,4 0 1 0,-32 0 0 0,32 0 2 0,-32 0-3 16,4 0 1-16,0 0 0 0,-7 0 0 0,34 0 1 16,-30 0 0 15,3 0 0-16,110 0 1-15,116 0-1 0,-198 0 0 16,-1 0 1-16,-30 0-2 0,-1 0-1 0,4 0 2 0,58-28 1 16,-34 28-1-16,-55 0 1 0,28 0-1 15,27 0 4-15,89-29 0 16,-86 29-4-16,-27 0 0 0,-31 0 0 0,24 0 0 0,7 0 1 0,-31 0-1 16,28 0-1-16,-1 0 0 0,59 0 2 0,-86 0 0 0,31 0-2 15,0 0 0-15,-31 0 2 0,82 0 0 16,-54 0-1-16,30 0-1 0,-30 0 1 0,3 29 0 15,-31-29 0-15,55 0-1 0,-21 0 1 0,-10 0 0 0,7 0 0 0,82 0 2 16,-113 0-3-16,28 0 0 0,-1 0 0 16,32 0-1-16,-59 0 1 0,31 28 1 0,-31-28-1 0,27 0 1 15,1 0 0-15,-1 0-1 0,4 0-1 0,82 0 4 16,-113 0-2 0,0 0 0-16,28 0-3 0,3 0 2 15,-31 0 0-15,31 0 1 0,-31 0-1 0,0 0-2 16,55 0 4 31,0 0-3-47,-24 0-12 0,-31 0-28 0,0 0 16 0,0 0-7 0,0 0-64 15,-31 0-61-15,31 0 66 0,-28 0-34 0,1 0 65 16</inkml:trace>
  <inkml:trace contextRef="#ctx0" brushRef="#br4" timeOffset="71165.23">12479 18048 19 0,'0'0'14'0,"0"0"3"0,0 0 10 0,0 0-11 0,0 0 15 0,0 0-1 0,0 0 0 0,0 0-14 0,0-29 15 0,0 29-17 0,0 0 0 0,0 0-1 0,0 0 34 0,0 0-5 0,0 0-23 0,0 0-9 0,0 0 10 0,0 0-4 0,0 0-8 0,0-28 8 0,0 28-10 0,0 0 21 15,0 0-11-15,-27 0-2 0,27 0-10 16,0 0-3-16,0 0 6 0,0 0-4 0,0 0 0 16,0 0 0-16,-28 0-3 0,28 0 2 0,0 28 0 15,0-28 2-15,0 29-2 0,0-29-1 0,0 0 3 16,0 26-2-16,0-26-2 0,0 0 2 0,0 31 1 0,0-31-3 0,28 30 7 15,-28-30-4 1,0 0-1-16,27 0 0 0,-27 26 5 0,35-26-5 16,-35 0 0-16,24 29 4 0,-24-29 0 0,0 0-6 0,0 0 1 0,0 28-1 15,0-28 5-15,-24 29-6 63,-66 1-186-63,59-60 13 0,31 1 88 0,31 29 6 0,-31-28 31 0,28 28 44 15,-1 0-12-15</inkml:trace>
  <inkml:trace contextRef="#ctx0" brushRef="#br4" timeOffset="71517.6">12737 18135 22 0,'0'0'17'0,"0"0"-4"0,0 0 22 0,0 0 4 15,0 0-1-15,0 0 49 16,0 0-33-16,0 0-29 0,0 26-4 0,0-26-12 15,0 0 0-15,34 0 0 0,-34 0 6 0,0 0-8 0,24 0 7 0,-24 0-8 16,0 29 4 15,59-29 26-15,-28-29-24-16,-31 29-5 47,0-170 18-47,-31 141-9 0,0 29-12 0,31 0 0 0,-28 0 12 15,28 0-12-15,0 0-1 0,-24 0 2 0,24 0-3 0,-34 86 24 16,34-86-24-16,0 57 9 16,0 28-4-16,0-57-5 0,0 1 1 15,34 1-2-15,-34-2-2 0,24 1 3 0,4-1 0 16,-28 1-1 0,62 29-7-16,-38-29-42 15,7-29 12-15,-31 0-10 0,27 0-54 16,1 0-52-16,-28-59-43 15,31 31 178-15,-31 28-3 0</inkml:trace>
  <inkml:trace contextRef="#ctx0" brushRef="#br4" timeOffset="72199.89">13142 17532 23 0,'0'0'32'0,"0"0"21"0,0 0-24 0,0-31 51 0,0 31-13 0,0 0-47 0,-31-26-1 0,31 26-1 15,0 0 33-15,0 0-23 0,0-30 13 0,0 30-21 0,0 0-10 0,0 0 11 0,0 0-10 0,0 30 9 0,0-30-5 0,0 26-3 0,0 5-5 0,0-31-2 0,0 26 2 0,31 33 14 0,-7 26-9 0,-24-56-11 0,0 29 3 0,0-1 0 0,31-28-4 0,-31 0-2 0,0-29 2 63,28 458-165-63,-28-458 104 0,0 0 27 0,0 0-4 0,-59-57-235 16,59-1 245-16,-24 29 22 0,24 29 5 15,0-28 1-15,0 28-1 0,-31-29 0 0,1 3 0 16,30-4 1-16,0-1 1 0,-28 5-1 0,28 26 1 0,0-29 1 15,-27 1 24-15,-4-1 66 0,31-1-28 0,-28 30-8 16,28 0-7-16,0 0-26 0,0 0 20 0,-27 0-22 16,27 0-2-16,0 0 49 0,0 30-20 15,27-1-38-15,-27-29-3 0,59 28 10 0,-59-28-13 16,27 0 4-16,1 29-3 0,2-29 1 0,1 0-1 16,52 0-1-16,-56 0-2 15,4 0-2-15,-3 0 0 0,-1 0-3 0,35-29-43 16,-4 29-14-16,-34 0 5 0,-24 0 21 15,59 0-262 1,-32 0 227-16,-27 0 31 47</inkml:trace>
  <inkml:trace contextRef="#ctx0" brushRef="#br4" timeOffset="72615.68">13799 17674 23 0,'0'0'10'0,"0"0"5"0,0 0 90 0,0-29-82 0,0 29 16 0,0 0-21 0,0 0 15 0,0-28-1 0,0 28-16 0,0 0 13 0,0 0 2 0,0 0-3 0,0 0-4 0,0 0 26 16,0 0-15-16,0 0-24 0,0 28 33 47,0 145 28-47,0-116-67 0,0 59 4 15,-28-59-6-15,28 0-1 0,0-27-2 16,-31 112 2-16,31-114-3 15,0 1 2-15,0-29-2 0,0 57 1 0,0-57 0 16,0 28-1-16,-24-28-2 0,24 30-7 0,0-1-4 0,0-29-5 16,0 0 19 46,0 0-42-46,55-29-471-16,-27-1 457 0</inkml:trace>
  <inkml:trace contextRef="#ctx0" brushRef="#br4" timeOffset="73584.42">14369 17846 18 0,'0'-28'251'0,"0"-1"-224"15,0 1 228-15,0 171-183 0,-24-115-69 0,24 2-2 0,0-1 3 0,0-1-1 0,0 1 2 47,0 58 3-31,0 83 1-16,24-170-9 0,-24 0 1 0,0 29-1 16,0-29 0-16,31 0-3 46,24 0-48-46,-24-57-216 0,-31 57 220 0,0-30-6 0,0 30-106 16,0-29 101 47,-31 29 39-63</inkml:trace>
  <inkml:trace contextRef="#ctx0" brushRef="#br4" timeOffset="73800.83">14142 18074 62 0,'-31'0'194'0,"31"0"2"16,59 0-127-16,-32 0-42 0,4 0-13 0,-31 0-8 16,141-26 26 31,31-31-105-47,-172 57 50 0,0 0-33 15,30 0-76-15,-30 0 70 0,31 0-158 47,-31 0 207-47,0 28-8 16</inkml:trace>
  <inkml:trace contextRef="#ctx0" brushRef="#br4" timeOffset="75099.29">16145 17617 53 0,'0'0'26'0,"0"0"76"0,-24 0-16 0,24 0-41 0,0 0 8 0,0 0-24 0,0 0 38 0,0 0-31 0,-35 28-4 16,35 1 1-16,0-29-27 0,0 28 3 0,-27 1 14 15,27 29-6 1,-27-58-8-16,27 29-5 0,0 28 1 0,-31-28-6 15,3 29 0-15,28-29 3 0,-27 28-2 16,27-31 1-16,-28 35-1 0,-3-6-2 16,31-27-2-16,-24-28 1 0,24 29-2 15,0-29-11-15,-34 58-21 0,34-58 22 0,-24 29-97 16,24-1 80-16,0-28-49 0,0 0 31 0,0 0-198 16,0 0 217-16</inkml:trace>
  <inkml:trace contextRef="#ctx0" brushRef="#br4" timeOffset="75407.9">16176 18074 57 0,'0'0'172'0,"-31"0"-111"0,31 0-26 0,0 0-3 0,-24 0 4 15,24 0-18-15,-35 0-10 0,35 0 5 0,-27 0 10 16,27 0-10-16,0 0-2 0,-27 0 14 16,27 31-22-16,0-31 2 0,0 30-1 15,0-4 1-15,0 3-4 0,0-1 1 16,0-28-1-16,0 29 1 0,0 1-1 0,27-30 0 0,-27 28 0 0,27 29 0 16,-27-57-1-1,35 0 0-15,-35 29 0 0,24-29-2 0,-24 0-5 0,0-29-28 16,31 29 17-16,-31 0-29 15,0-28-59-15,0-1-57 0,-31-29 42 16,31 58 102-16</inkml:trace>
  <inkml:trace contextRef="#ctx0" brushRef="#br4" timeOffset="75788.74">15774 17818 42 0,'-31'-29'142'0,"31"29"-83"0,0 0-40 0,0 0 13 0,0 0-4 0,0 0 8 16,-28 0-25-16,28 0 20 0,0 0-21 0,0 0 10 15,0 0 5-15,-27 0-10 0,27 0-8 16,0 0 0-16,0 29 3 0,-31-29 2 0,31 28-4 16,0-28 0-16,0 29-2 0,0 28 17 15,31-57-3 1,-4 30 7-16,1-60-13 15,-28-27-6-15,0 28-4 0,0 29-3 16,31-57 2-16,-31-1 3 0,0 58-5 0,0-29 1 16,0-28 1-16,-31 29-1 0,31 28-3 0,0-28 2 15,0 28 2-15,-28 0-1 0,28 0-5 16,-58 0 6-16,58 28-4 0,-27-28 0 16,27 0 0-16,-28 28 0 0,28-28-1 0,0 29-8 15,-31-1-10-15,31 1-7 0,0 1-7 0,0-2-10 16,0 1-94 31,31 115-230-47</inkml:trace>
  <inkml:trace contextRef="#ctx0" brushRef="#br4" timeOffset="95663.8">16774 17962 34 0,'0'0'31'0,"0"0"-6"0,0 0 5 0,0 0 55 0,0 0-41 0,0 0-26 0,0 0 15 16,0 0-19-16,0 0 42 0,0 0-19 0,-25 29 42 15,-5-29-68-15,30 0-6 0,0 28 4 0,0-28-1 47,0 29 1-47,0-29-9 63,-31 0 1-48,-55 257 35-15,117-257-2 0,55-87-14 0,-86 59-16 0,0 28-4 63,30-29 9-63,-30-58 22 0,0 87-11 0,-30 31-13 15,30-31-7-15,0 56 5 0,0-56-4 0,0 0-1 63,30 57 0-63,111 87-31 0,-113-144-3 0,-28 0 10 16,0 0 24 46,89-28-278-46,-30-88-51-16</inkml:trace>
  <inkml:trace contextRef="#ctx0" brushRef="#br4" timeOffset="96328.46">17406 17388 23 0,'0'0'0'0,"0"-29"3"0,0 29 2 0,0 0-1 0,0 0 10 0,0 0-6 0,0 0 14 0,0 0 6 0,0-28 26 0,0 28-33 0,0 0 101 0,0 0-85 0,0-28-2 0,0 28-19 0,0 0-1 0,0 0-3 15,0 0 29-15,0 0-32 0,0 0 5 16,0 0 5 0,0 0 13-16,0 0-16 0,0 0-5 0,0 0 3 15,0 0-10-15,0 0 6 0,0 0-3 0,0 28-4 16,-28-28 1-16,28 0-1 0,0 28 10 16,-31 29-5-16,31-57-7 0,0 29 3 0,0-29-1 15,0 30-1-15,0-4 0 0,-24 5 1 0,24-31-1 0,0 26 2 16,0-26-2-16,0 31 3 0,-34 25-2 15,34-56 2-15,0 57 2 0,-28 2-3 0,28-59-3 0,0 57 2 16,-27-29 0-16,27 1-2 0,0 0-1 0,0-1 2 16,0 2 0-16,0 27 0 0,-31-57-2 0,31 116 8 47,31-4-3-47,-31-82-5 15,27-30 2-15,-27 0-1 0,28 28-2 0,-28-28 1 31,58 0-2-31,-27 0-1 16,-3-28-34-16,-1-2 18 0,-27 30 7 0,28-29-41 16,-28 1-10-16,31 28 10 0,-31-29-14 0,0 3-142 15,27-4 52 1,-27-1 150-16,0 31-14 0</inkml:trace>
  <inkml:trace contextRef="#ctx0" brushRef="#br4" timeOffset="118738.03">6612 16672 22 0,'0'0'7'0,"0"0"23"0,-28 0 24 0,28 0 8 0,0 0-49 0,-27 0 38 0,27 0-38 0,-31 28 25 0,31-28-27 0,-24 0 26 0,24 0-4 16,0 0-28-16,-34 31 10 15,34-31-10-15,0 0 20 0,0 26-8 16,0 33 1 0,34-2-17-16,-10 0 5 15,7-27-2-15,-4-30 0 0,1 26 3 16,30-111 8 46,-58-28-10-62,-31 56-1 0,4 26-1 0,54 119 33 32,-27-88-35-17,59 85-4-15,-32-57-24 16,-27 1 8-16,35 1-69 16,-35-30 51-16,24 26-190 0,-24 3 108 15,0-84 97-15</inkml:trace>
  <inkml:trace contextRef="#ctx0" brushRef="#br4" timeOffset="119007.31">6873 16558 23 0,'0'0'0'0,"0"0"44"0,24 0 25 16,-24 0-47-16,0 0 19 0,31 29 19 0,-31-1-40 15,27 1 14-15,-27 58 25 16,0-61-50-16,28 5-1 0,-28 25 10 0,31 30 17 47,55-143 25-47,-55 0-57 15,-31 57-3-15,0-28 0 0,0-3 3 0,24 5 5 16,-24-5-2-16,0 31-2 0,31 0 5 16,-4 0-6-16,-27 31-1 0,0-31-2 15,0 26 2-15,27 5 0 0,-27 54-9 16,31-57 6-16,-31 31-24 0,0-4-34 0,0-55 34 16,0 28-98-16,0-28 59 0,28 0 32 15,-28 0-67-15,0-28 23 16,0-1 70-16,0 29 3 0,27-56 0 0,-27 27 1 0,0-28-17 15</inkml:trace>
  <inkml:trace contextRef="#ctx0" brushRef="#br4" timeOffset="119552.2">7412 16644 21 0,'0'28'25'0,"0"-28"44"0,0 0-37 0,0 0-1 16,0 0-3-16,0 28-5 0,0-28-13 15,0 0 9-15,0 0-2 0,0 0-9 0,-24 31 34 16,24-31-29-1,0 0-5-15,0 26-1 0,24-26-4 0,-24 0 3 16,35 31 5 15,-11-88 4-31,-24 57-12 0,31-31-1 0,-31 3 2 0,0 0-3 16,0-58 1-16,0 56-3 0,-31 2 0 0,7-58 3 16,-35-86 2-16,-3 29 16 15,62 115-14-15,-27-31 6 0,27 31-4 16,-28-1 7-16,28 29-1 0,0-28-7 0,-58-1 38 15,31 29-25-15,27 0-9 16,0 29-7-16,0-1 2 0,54 173 18 31,-54-172-22-31,31 1 0 0,-31-3-1 0,28 32 3 16,-28-33-1-16,27 5 0 0,-27-3-3 0,0 29 6 0,31-29-3 0,-31 29 0 16,0-27-2-16,31-1-2 0,-7-1 2 0,11 29-2 0,20 59-3 15,-55-88 1-15,27 29-3 0,-27-57 1 16,0 28-2-16,28 1-12 0,-28-29 8 0,0 0-3 0,27 30-21 15,-27-30-10-15,0 0 45 63,0 0 0-1,31 0-126-30,-4-144-204-32,-27 144 312 15</inkml:trace>
  <inkml:trace contextRef="#ctx0" brushRef="#br4" timeOffset="120099.09">7842 16471 15 0,'0'0'3'0,"0"0"-1"0,0 0 0 0,0 0 6 0,0 0-2 0,0 0 2 0,0-28 29 16,0 28 27-1,-28-29 184-15,28 29-241 0,0 0 12 0,0 0-13 0,0 29 6 0,0-29 2 16,0 28 0-16,0-28-8 0,0 0-2 0,0 29 3 16,0-29-3-16,0 58 15 0,0-58-16 0,0 29-2 15,0-29 1-15,0 28-1 0,28 1 3 0,-28-1-1 16,0-28-2-16,31 28 1 0,-31 3 0 0,0-31-1 16,55 85-1-16,-55-85 2 0,0 28 1 15,34-28-1-15,-34 0-1 0,0 0 1 16,0 0 0-16,24-28 0 0,-24 0-3 0,0-3 2 0,0 31 1 15,0-85 4-15,0 57-5 0,0-1 1 16,0 1-6-16,0-1-4 0,-24-1 11 0,24 2 3 16,0-1-4-16,0 1 2 0,0 28-2 0,0 0 2 31,24 401 62 0,34-230-63-31,28 173-2 16,-86-287 1-16,28 2 5 0,-1-33-2 0,-27-26-1 0,0 0 2 15,0 0-3-15,31 0-1 0,-31-56 6 16,28-30-1-16,-28 30-1 0,0 27-5 0,0-86 3 16,0-84 0-16,0 140-4 0,0 31 1 15,0-57-1-15,0 54-6 0,0 31-8 16,27-26-11-16,-27 26-41 0,31 0-2 0,-31 0 25 0,0 0-6 0,0 0-66 16,0 0 47-16,0 0-4 0,0 0-39 0,31 0 84 0,-31 0 2 15</inkml:trace>
  <inkml:trace contextRef="#ctx0" brushRef="#br4" timeOffset="121259.33">8962 15355 22 0,'0'0'23'0,"0"-30"-6"0,0 30 2 0,0 0 4 0,-31 0 5 0,31 0-13 0,0-29 18 0,0 29-3 0,0 0-4 0,0 0-14 0,-24-28 62 0,24 28-61 0,0 0 20 0,0 0-14 0,-35 0-3 0,35 0 4 0,-27 0-5 0,27 28-4 0,-28-28-5 0,28 0-6 62,-31 29 20-62,4 115 9 0,54 0-21 0,4-144-10 0,-3 28 3 0,-1-28-1 16,8 28 1-16,-11-28 4 0,7 0-3 0,-4 29 1 0,1-29-2 15,-1 0 3-15,4 0 2 0,-4 30 0 16,1-4 5-16,6-26-7 0,-34 31 4 0,24-31-3 16,-24 26-3-16,28 33 4 15,-28-31-3-15,0 1-2 0,0-1 0 0,-28 1-2 0,-30 29-9 16,58-58 5-16,-28 29-3 16,-85-1-62-1,-90-56-112-15,148 28 127 0,-3-87-103 16,34 30 106-16,24 57 45 0,0-29 1 15,0-29-20-15</inkml:trace>
  <inkml:trace contextRef="#ctx0" brushRef="#br4" timeOffset="121539.29">8649 15152 32 0,'0'0'11'0,"-34"0"59"16,34 0-51-16,0 0 53 0,0-26-14 15,-24 26-40-15,24 0-1 0,0-31 42 31,0 62 73-31,24-5-109 16,10-26-11-16,-34 0-3 16,24 59 5-16,7-31 0 0,-31 1-13 0,27-1 4 15,28 59 6-15,-24-58-7 0,-3 28 1 0,58 115 8 16,-55-85-10 0,24 25 1-16,-55-82-4 0,27 27 1 15,4 28-1-15,-31-55-1 0,0 27 1 0,27-28-1 0,-27-29 0 16,0 28-3-16,28 31-15 0,-28-32-51 15,0-27 50-15,0 0-38 0,0 0 22 0,0 0-101 16,-28-27-31-16,28-3 108 0,0 1 50 0,0 1-12 16</inkml:trace>
  <inkml:trace contextRef="#ctx0" brushRef="#br4" timeOffset="122055.69">9278 15268 24 0,'0'0'20'0,"0"-29"114"16,0 29-95-16,0 0-2 0,0 0-1 0,0 0-19 15,-31 0 16-15,31 0-18 0,0 0-2 0,0 0 11 16,-31 0 25-16,31 29-18 16,-28-29-15-16,28 0-7 0,0 28-1 0,-24 31 12 15,24-31-10 1,0 29 0-16,0 0-5 16,24 2-2-16,-24 26-1 0,28-57-1 15,144 315-8 32,-114-256 13-47,31-87 7 0,-89-87-7 16,0-27 0-16,0 27-4 15,-31-26 0-15,31 56 0 0,-31 29-1 0,4-116 4 0,-1 115-4 16,28 1 1-16,-30-29 3 0,2-30 10 16,1 58-10-16,27 1-3 0,-31 28-1 0,31 0 0 0,0 0 1 15,0-28-1-15,-24 28 3 16,24 0-2-16,0 28 0 15,0 0-3-15,0 1 1 0,0 28-10 0,24-27-8 16,-24-2-15-16,0 1-19 0,31-1-20 0,24 114-344 16,-25-111 383-1</inkml:trace>
  <inkml:trace contextRef="#ctx0" brushRef="#br4" timeOffset="122570.67">9793 15497 22 0,'0'0'38'0,"-31"0"8"0,31 0-8 0,0 0 2 0,0 0-1 0,0 0 0 0,0 0-6 0,0 0-33 31,-31 0 59 0,31 0 48-31,86 85-43 0,3 2-62 0,-89-87-1 0,28 29-1 0,-1 1-7 0,-27-30 0 16,28 26-63-16,3 5-32 0,-4-5 13 15,-27-26 37-15,0 29-109 0,0-29 149 0,0 0 6 16,0-29-16-16</inkml:trace>
  <inkml:trace contextRef="#ctx0" brushRef="#br4" timeOffset="122790.32">9906 15296 100 0,'0'0'217'0,"0"0"-183"0,0 29-15 0,0-29 20 0,0 0-20 16,0 30 11-16,0-2-9 0,-31 1-7 0,31-1-8 16,0 29 14-16,-58 87-6 15,58-116-13-15,-24 31 0 0,24-33 1 0,0 5-1 0,-31-31-1 16,31 26 1-16,0 3-8 16,0-29 3-16,0 30-8 0,0-30-65 15,0 0 0-15,0 0 14 16,31-30-50-16,-7-25-23 31,10-2 86-15</inkml:trace>
  <inkml:trace contextRef="#ctx0" brushRef="#br4" timeOffset="123154.64">10075 14954 42 0,'0'0'0'0,"0"0"109"0,0 0-88 0,0 0 15 0,0 0-2 0,0 0-16 15,0 0 69 1,0 0-45 15,0 28-29-31,34 0 54 16,48 173 34-16,-54-144-92 0,-28-29-7 0,27 31-1 15,4-2 1-15,-3-29-2 0,-1 29-1 0,-27 2 1 16,35-33 0-16,-35 5 2 0,24 54-8 16,3-29-16-16,-27-25-13 0,0-31 20 15,0 0-46-15,0 0-4 0,-27-57-112 16,27 27 78-16,-24-27 37 15</inkml:trace>
  <inkml:trace contextRef="#ctx0" brushRef="#br4" timeOffset="123354.26">10164 14840 70 0,'0'0'47'0,"-31"0"79"0,31 0-67 0,0 0-47 0,0 0 0 15,0 0 24-15,0 0-2 0,0 0-24 16,0 0 10-16,0 0-11 0,0 0 7 0,31 0-10 0,-31 0 4 0,27 0 3 15,1 0 2 1,-1 0-10-16,4-30-1 0,-3 30-4 0,-1 0 1 16,-27 0-2-16,59-29 0 15,-32 1-19 1,35-1-300 0,-62 29 278-16,0 0-24 0,0 29 11 15</inkml:trace>
  <inkml:trace contextRef="#ctx0" brushRef="#br4" timeOffset="123552.73">10246 15041 32 0,'0'0'60'0,"0"0"19"0,0 28-17 0,0-28-38 0,0 0-12 0,0 26 17 15,0-26-11-15,0 0 15 0,31 31 30 16,-3-31-49-16,-28 0-1 0,0 0-7 16,27 0 0-16,-27 0 5 0,0 0-5 0,35 0 0 0,-11 0 5 15,-24 0-6-15,0 0 3 0,27 0-4 16,4 0 0-16,-31 0-3 0,31 0-1 0,-31 0-2 0,24 0-14 15,-24 0 5-15,31 0-18 0,-31 0-93 16,0 0 15 0,0 0-32-16,0 0 91 0,0 0 39 0,0 0-15 15</inkml:trace>
  <inkml:trace contextRef="#ctx0" brushRef="#br4" timeOffset="124048.43">10676 14781 22 0,'0'0'11'0,"0"0"16"0,0 0 60 0,-28 0-45 0,28 0 9 0,0 0-10 0,0 0-18 0,0 29 0 0,0-29-3 0,0 0-1 0,28 0-9 0,-28 0-2 0,0 30 21 0,0-2-11 0,0-28 0 15,0 29-3-15,31-29-7 0,-31 28 2 0,31 29 15 0,-7-29-13 0,-24 31-6 16,58 55-3 0,-30-58 1-16,-28 1-2 0,31-28-1 0,-31 29 3 15,54 28-3-15,-54-58-1 0,0-28-1 0,31 30 1 16,-31 25-1-16,0-24 2 0,0-3-1 0,31 0-4 0,-31-28 0 0,0 59-15 15,24-59-2-15,-24 26 7 0,0-26-22 0,0 0 14 0,0 31-100 32,0-62-21-32,0 31 56 0,0 0 61 0,-24-56 3 0,24 27 5 0</inkml:trace>
  <inkml:trace contextRef="#ctx0" brushRef="#br4" timeOffset="124372.63">10793 14982 17 0,'0'0'0'0,"0"0"8"0,0 0-5 0,0-28 17 16,0 28-3-16,0 0-9 0,0-29 1 15,0 29 11-15,0-28 21 16,0 28-29-16,0 0 2 0,0 0 33 0,0 0 2 16,0-29 8-16,0 29-30 0,0 0 12 0,0 0-27 15,0 0 11-15,0 0-15 0,0-28 28 16,0 28-26-16,0 0 2 15,27 0 2-15,-27 0-5 0,28 0 4 0,3-30-11 16,-31 30 1-16,0 0-3 0,27 0 3 0,-27 0-1 16,27-29 0-1,4 29-7-15,-31 0 0 0,0-28-7 0,31 28 3 0,-31 0-15 16,0 0-5-16,0 0 11 0,24-29-71 16,-24 29-3-16,0 0-24 15,0 0 51-15,0 0 43 0,0 29 7 0,0-29 2 0,-24 28 10 0,24-28 0 16,0 0-14-16</inkml:trace>
  <inkml:trace contextRef="#ctx0" brushRef="#br4" timeOffset="124532.51">10820 15152 69 0,'0'0'207'0,"0"31"-188"0,0-31-12 0,0 0 27 0,28 0-22 0,3 28 21 0,-31-28-24 0,27 0 10 16,-27 0 2-16,27 0-4 0,35 0 5 15,-62 0-18-15,24 0 0 0,-24 0-2 0,35 0-2 16,-35 0-4-16,24-28-29 15,7 28-147-15,-4 0 62 0,-27 0-7 16,0 0 106-16</inkml:trace>
  <inkml:trace contextRef="#ctx0" brushRef="#br4" timeOffset="125436.48">11394 15641 94 0,'0'0'0'0,"0"0"95"0,0 0-88 0,0 0-3 0,0 0-2 0,0 0 20 0,0 0-6 0,27 0 23 0,-27 28 12 0,28-28-26 0,-28 0-15 16,0 0-2-16,0 29-1 0,31-29 6 0,-31 0-6 0,0 30-2 0,27-30 1 0,-27 0 1 0,0 0-2 0,0 26 3 0,28 5 17 0,-28-31-21 0,34 26 4 15,-34 3-11-15,0 1-1 0,-62 55-47 0,35-56 1 16,-4-29 16-16,-24 58-123 0,27-58 100 0,-3 29-14 16,7-29 30-1</inkml:trace>
  <inkml:trace contextRef="#ctx0" brushRef="#br4" timeOffset="125886.5">12222 14580 24 0,'0'0'47'0,"0"0"-33"0,0 0 33 0,0 0-30 15,0 0 30-15,0 0-32 0,0 0 35 16,0 0-36-16,0 0 0 0,0 0 1 0,0 0 0 0,0 0 14 0,0 0 37 47,0 57-12-32,-24 203 16-15,-38-116-63 0,62-90-5 0,0-23 0 0,-28 82 1 0,1-27 2 16,-4 1-5-16,3 83-2 16,1-83 0-16,27-28-7 0,-31-2-11 0,31-31 4 0,0-26-3 15,0 29-34-15,0-29 21 0,-24 30-43 0,24-30 32 0,0 0-56 16,0 0-53-1,24-30 117-15</inkml:trace>
  <inkml:trace contextRef="#ctx0" brushRef="#br4" timeOffset="126123.34">12479 14954 27 0,'0'0'54'0,"0"0"-33"0,-27 56 15 0,27 3 6 15,0-33-20-15,0 31 4 0,0-26-22 0,0-31-1 0,0 28-1 16,0-28 0-16,0 28 2 0,62 88 23 47,-38-116-23-47,7 0 9 0,24-87 0 0,-55 58-14 0,0 1-3 0,0-57-55 16,0 54 36-16,-28-54-50 15,-54 0 4-15,47 57 52 0,-78-88-9 0,58 59 23 16,24 57-2-16,7-28-15 0</inkml:trace>
  <inkml:trace contextRef="#ctx0" brushRef="#br4" timeOffset="126505.99">11909 14810 24 0,'0'0'1'0,"0"0"1"0,0 0-1 15,-31 30 10-15,31-30-2 0,0 28 22 16,-27-28-12-16,27 29 42 0,-28-29-25 0,28 0-20 16,-31 0 15-16,31 0 23 0,-27 0-19 0,-1 0 8 15,28 0-31-15,0 0-3 0,-31 28 30 16,31-28-33-16,0 0-1 0,0 0 0 0,0 29 3 0,0-29-4 15,0 0-2-15,0 28 4 0,31-28-3 0,-3 28 10 16,-1-28-9-16,-27 0-4 63,86-28 28-32,-113-430-7-31,-87 315-2 0,59 143-24 15,24 56-3-15,31 1-14 0,0-57 22 47,55 86-88-47,62 58-265 0,-117-144 353 63</inkml:trace>
  <inkml:trace contextRef="#ctx0" brushRef="#br4" timeOffset="126802.67">12624 14724 24 0,'58'144'318'0,"-58"-115"-272"0,0-1-27 0,0-28 0 0,0 29-1 0,28-1 42 0,-28-28-6 0,0-28-42 0,0-1-6 0,0 1-4 15,27-29 1-15,-27 27 0 0,34 1-4 47,-10 1-198-47,-24 28-16 0,0 0 159 16,0 0-31-16,28 0 61 0</inkml:trace>
  <inkml:trace contextRef="#ctx0" brushRef="#br4" timeOffset="127395.95">13026 14580 149 0,'-59'317'376'0,"59"-317"-375"16,0 0-1 46,28 0 6-62,30-288 11 0,-58 232 2 0,0 56 5 16,0 0-22-16,0 0 1 0,28 27 11 47,33 146-4-47,-37-145-7 0,-24 31-1 0,31-31 1 16,-3 1-11-1,-28-29 5-15,27 0-59 47,-27 0 4-47,0-57-205 0,-27-87 58 0,-1 28 381 63,28 145-33-48,55 30-51-15,-55-31-78 0,31 0 6 16,24 29 9 15,120 30-52-15,-175-87-26-16,28 0-22 0,-1 0-22 0,-27 0 37 15,0 0-54-15,0 0 45 0,0 0 28 47</inkml:trace>
  <inkml:trace contextRef="#ctx0" brushRef="#br4" timeOffset="127550.59">13596 14407 151 0,'-55'173'376'0,"-62"57"-332"0,62-115-41 0,-31 86-3 15,86-175-1-15,-31 61-5 0,4 57-369 0,54-144 192 0</inkml:trace>
  <inkml:trace contextRef="#ctx0" brushRef="#br4" timeOffset="196133.52">12311 15669 34 0,'0'-172'183'0,"0"144"-172"0,0 28-1 0,0 0-7 0,0 0-2 0,0 0 1 0,0 0 3 0,55 28 1 0,-28-28-5 0,-27 30-1 0,31-30 0 0,-31 0 1 0,28 29-1 0,-1-3 1 0,8 5-1 16,-11-3 1-16,34 59 2 16,-30-61 3-16,-1 5-1 0,-27-5 4 15,31 3 5-15,-31-29 2 0,0 30-8 0,-31-30 0 0,31 28 8 16,-27 1-1-16,-28-1 4 0,0 29-2 15,-35 2-3-15,-23-31-5 16,58 1-3-16,-3-1-2 0,-4-28-3 0,62 29 1 16,-55-29 1-16,24 0-1 0,3 30-2 47,-30-30 1-32,-313 143 3-15,172 27 3 0,171-111-9 0,-3-31 2 0,7 1-2 0,24-1 1 16,-61 57 1-16,61-54-1 0,-28-3 2 15,-3 29 0-15,31-57 0 16,0 28 1-16,0 1 2 16,0 1 2-16,31-4-2 0,-3-26 1 0,-28 29-3 0,27-29 0 15,-27 28 3-15,89-28 2 0,-89 30-6 0,28-30-1 16,-1 0 4-16,1 0-3 0,-28 0-1 0,31 0 2 16,-4 29 0-16,1-29-1 0,-28 0-1 15,116 28 7-15,-116-28-5 0,31 29-2 0,-7-29 3 16,-24 0-2-16,31 0 0 0,-31 28-1 0,0-28 1 0,28 0 0 15,-28 0 0-15,0 0-2 0,27 28 2 0,-27-28-1 0,59 31 3 16,-59-31-2-16,27 0-2 0,-27 0 1 0,62 28 3 16,-38-28-3-16,7 29 0 15,-4-29 2-15,1 0-2 0,30 28 1 16,-30-28-2 0,34 28 4-16,-38 1-3 31,34-29 1-16,-27 28 3-15,-3-28-4 0,-28 0 0 0,0 0 0 0,27 0 3 0,-27-28-3 16,0 28 0-16,27 0-1 16,-27 0 1-16,31 0 1 0,-31 0-3 15,28 0 1-15,-28 0 0 0,0 0 0 0,0 0 0 0,0 0 1 16,0 0-2-16,0 28-3 0,0-28 3 16,0 0-1-1,-59 29-55 1,32 1-154-16,0-30 16 15,27 0 184-15,0-30-21 0</inkml:trace>
  <inkml:trace contextRef="#ctx0" brushRef="#br4" timeOffset="196466.31">12222 17246 91 0,'0'0'0'0,"0"0"29"0,0-31 8 0,0-25 23 0,0 56-22 0,0 0-27 0,0-29 15 0,0 29-16 0,0 0-4 0,0 0 4 0,0 0 1 0,0 0 0 0,34 29 6 0,-34-1-7 0,0 0-8 0,24 3 3 0,7-3 0 16,-31-28-3-16,28 29-1 0,-1-29 2 0,0 56 4 16,4-56-5-16,-31 29 5 0,55-1 10 15,-55-28-6-15,35 0-6 0,-11 29 12 0,-24-29-5 16,0 0-8-16,0 0 2 0,0 0-2 0,31 0 4 0,-31 0-5 15,0 30 1-15,-55-30 2 16,-7 0-7-16,34 26 3 0,-30-26-2 0,31 31 1 0,-32-31-2 16,1 26 1-16,3-26-1 0,-62 31 3 0,89-3-2 0,-54 0 1 15,20-28-2-15,35 0 1 0,-142 86-18 16,138-86 8-16,31 0-2 0,-58 30-51 0,58-30 31 0,-24 28-6 0,24-28-124 16,0 29 105-16,0-29-51 0</inkml:trace>
  <inkml:trace contextRef="#ctx0" brushRef="#br4" timeOffset="-181782.99">4035 16844 92 0,'0'0'0'0,"0"0"58"0,0 0-29 0,0 0-3 0,28 0 45 0,6-56 3 0,21 56-67 0,-27-31-2 0,-28 31-3 0,27 0 8 0,1-26-6 0,-28 26 5 0,30 0-5 0,-2-31 7 0,-1 31-8 16,8 0 2-16,-35 0-3 0,24 0-1 0,3-28 3 16,4 28-3-16,24 0 2 0,-24 0-4 15,-3 0 5-15,30 0-3 0,28 28 0 16,-55-28-2-16,24 0 2 0,-28 0-2 15,59 0 0-15,3 31 3 16,-30-31 4-16,137 57 4 47,123 141-6-47,-236-141-4 16,30 30 5-16,-113-87-5 62,27 0 6-46,262 144 18-16,-172-115-22 0,24 56 1 0,-28-57 0 0,-85 1-1 15,-28 1-2-15,34-30-1 0,-10 0 0 0,-24 26-1 0,31-26 2 0,24 31 1 16,3 26 2-16,-30-57-6 16,-28 28 2-16,62 0 2 0,-62-28 0 0,51 57 2 15,-51-57-4-15,62 29 0 0,-38 1 2 0,-24-2-1 16,31-28 1-16,-4 29-2 0,1-29 1 0,-28 28 0 15,31-28 1-15,55 29-2 0,-86-29 0 0,31 29 2 16,-7-29-1-16,7 0-1 0,-31 0 0 0,27 28 1 0,31-28 2 16,28 30-2-1,-55-1-2-15,28-29 3 0,-35 28 3 16,34-28-2 0,-58 0-2-16,28 0 4 0,-1 29-1 0,4-29 0 15,-4 0-1-15,-27 0-1 0,28 26 3 16,30-26 1-16,-27 0-5 0,-3 0 1 47,27 0 0-32,178 31 0-15,-209-31-2 0,7 0 1 0,24 0 1 16,-24 0-1-16,-3 0 0 0,-1 30 1 0,4-30-1 16,0 0 1-16,-7 0 1 0,7 0-1 15,-4 26 1-15,1-26-1 0,30 0 3 16,-30 0-3-16,-28 0-2 0,31 0 2 0,0 29 3 0,27-29-5 15,-34 0 4-15,34 0 0 0,-3 0-2 0,-24 28-1 16,59-28 3-16,-66 0-3 0,7 0 0 16,-4 0 0-16,28 29-1 0,-24-29 3 0,24 0 0 15,-21 30-1-15,-10-30 1 0,35 0-1 0,-59 0-1 16,55 28 2-16,31 1-5 16,30-29 7-1,-116 0-3-15,114 28-2 0,-114-28 2 16,27 0-1-16,32 29 2 0,-32-29 0 15,35 28 0-15,-4-28-2 0,52 59 3 47,38-31 4-47,-66-56 1 16,-54 28-7-16,-1 0 2 0,4 0 0 0,-31 0-1 0,28-29-2 16,-1 29 5-16,32 0-3 0,-32 0 0 0,35 0-1 15,-7-30 2-15,0 30-3 0,-55 0 1 16,31 0 0-16,-4 0 0 0,87 0 0 15,-83 30-1-15,-4-30 1 0,1 0-1 16,3 0 1-16,-4 0 1 0,0 0-1 0,4 0 0 16,0 0 1-16,-7 0 0 0,35 0 0 15,-28 0-3-15,-4 0 2 0,1 0 0 0,-28 0 1 16,27 0-2-16,4 0 2 0,-3 0 0 0,-28 0 0 0,27 0-2 16,7 0 1-16,21 0 2 15,-55 0-3-15,28 29 0 0,-28-29 0 0,27 0 1 16,-27 28-1-16,28-28 0 0,-28 0 1 0,31 28-1 15,-4-28 5 17,1 29-2-32,6-29-1 31,220 28 17-31,-254-28-19 0,28 0 0 16,-28 0 1-16,27 0 0 0,-27 0 0 0,31 0 0 0,-31 0-2 15,31 0 2-15,-31 0 0 16,24 0 0-16,34 0-1 0,-58 0 0 0,28 0 0 0,-28 0-1 15,31 0-1-15,-31 0-3 0,27 0-2 0,-27 0 2 16,28 0-40-16,-28 0 18 16,0-28-30-16,0 28 8 0,0 0 23 0,0 0-33 15,0 0 26-15,0 0-4 0,0 0-49 0,0 0-9 16,-28-29-15-16,28 1 102 0,0 0-10 16</inkml:trace>
  <inkml:trace contextRef="#ctx0" brushRef="#br4" timeOffset="-181481.81">11851 18190 19 0,'0'0'56'0,"0"0"-31"0,0 0-2 0,-28 0 71 0,28 0-78 0,-31 0 28 0,31 0-9 0,0 0 13 0,-27 0-38 0,27 0 8 0,0 0-10 0,0 28 14 0,0 1 10 0,86 58 7 0,-59-30-32 0,4-57-6 0,0 28 3 15,-7 2-4-15,-24-1 1 0,31-1 4 16,-31-28-4-16,27 28 0 0,-27 1 0 0,28-29-1 0,-28 28 2 16,0-28 0-16,0 85 0 0,-28-54-1 0,-54 54 5 31,-7 29-4-31,3-27-1 0,58-87-2 0,-3 28 1 16,-106 88-3-16,137-88 2 15,0-28-3-15,-34 28-1 0,6 27-65 0,28-24 24 16,0-31 19-16,0 30-37 0,0-30 22 0,0 26-8 0,28-26-9 15,6 57-77-15,-34-57 118 0</inkml:trace>
  <inkml:trace contextRef="#ctx0" brushRef="#br4" timeOffset="-179617.7">2087 15556 34 0,'0'-29'71'0,"0"29"-50"0,0 0 43 0,0 0-40 0,0 0-2 0,0 0-12 0,0 0 22 0,0 0-4 0,0 0-9 0,0 0-15 0,0 0 2 0,0 0 9 0,0 0-7 0,0 0 0 15,0 0-5-15,0 29 3 0,0-29-5 0,0 26 3 0,31-26 1 16,-31 0-4-16,0 31 2 0,0-31 1 0,28 85 8 16,-28-85-10-16,27 30 1 0,-27-30-1 15,0 26 0-15,0-26 1 0,0 0-2 0,0 31 2 0,31-31 6 0,-31 0-7 16,0 0 1-16,0-31 2 0,0 5 1 15,0-4-3-15,28 1-2 0,-28 1 0 16,0-31 1-16,0 33-3 0,0-3-1 0,0-1 3 0,0 30 0 16,0-28-1-16,0-1 1 0,0-28 1 15,0 29-2-15,27-2 0 0,-27 30 0 0,0 0 1 16,31 0-1-16,-31 0-1 0,0 0 3 16,31 30 2-16,-31-2-3 0,24 1-2 0,35 115 0 15,-59-87 3-15,27-29-1 0,-27 0 0 16,31 1 10 31,-4-29 1-47,1-258 12 0,-28 230-21 0,31-59 3 31,-31 30-2-31,31 57-1 0,-31 0-4 0,0 0-2 0,0 0-3 16,24 28-10-16,-24-28-9 0,0 29-11 0,0 1 13 31,89 84-341-31,-89-86 311 15</inkml:trace>
  <inkml:trace contextRef="#ctx0" brushRef="#br4" timeOffset="-179268.76">2860 15152 47 0,'0'0'33'0,"0"0"-4"0,0 0-21 0,0 0 17 0,0 0-13 0,0 0 17 0,0 0 2 0,0 31-17 0,0-31 14 0,0 28 9 0,0-28-30 0,0 0 5 0,0 28-7 0,0-28 7 0,0 29-7 0,0-29 8 0,0 0-8 0,0 28 6 0,0-28-7 0,0 29 3 0,35 1 7 0,-11-30-10 0,-24 0 4 0,58 28 6 0,-30-28 0 0,-28 0-3 16,27-28 3-16,-27-2 3 0,0 1-7 0,0 1 9 15,0 28-15-15,0 0 5 0,0-29-4 0,0 29 6 16,0-28 5-1,-55 0 3-15,55 28-16 0,-27 0 4 0,27 0-5 0,0 0-1 0,0 0 2 16,-31 0-2-16,31 0 0 0,0 0 0 16,-24 0-6-1,24 0-2-15,0 0 0 0,0 0-32 0,0 0 23 0,0 0-26 0,0 0 17 16,0 0-39-16,0 0-186 16,24-31 123-16</inkml:trace>
  <inkml:trace contextRef="#ctx0" brushRef="#br4" timeOffset="-178702.39">3204 14954 93 0,'0'0'84'0,"0"0"-71"0,0 0-8 0,-28 0 38 0,28 0-1 0,-24-29 35 15,24 29-70-15,0-28 5 0,0 28-3 16,0 0 3-16,0 0-3 15,0 0-3-15,0 28 22 0,0 1-12 16,0 27-7-16,24 3-5 16,4-59-4-16,-28 26 3 0,31 5-1 0,-31-31-1 0,0 26 2 15,31 5 10 1,-7-31-11-16,-24 0 0 0,0 0 0 0,0 0 0 0,0 0 5 16,31-31-7-16,-31 5-2 0,0-5 4 15,0-23 1 16,-31-33 11-31,31 30-12 0,0 57 0 0,-24 0 1 16,24-29 4 0,0 29-4-16,0-28-4 0,0 28 2 0,0 0 1 0,0 0 1 0,0 0-2 0,0 0 1 15,0 0-2 32,0 0 5-47,24 57 8 0,-24-57-9 0,0 0-2 16,31 28-1-16,-31-28-2 0,0 0 2 15,0 0 0-15,0 0 1 0,0 0-2 0,27 0 1 0,-27 0-1 16,0 29 0-16,0-29 0 0,0 0 1 0,0 0-1 16,28 28-2-16,-28-28 4 0,31 28-1 15,-31-28 3-15,27 0-2 0,-27 31-2 0,0-31 0 16,28 0 1-16,-28 0-2 0,0 28 3 16,0-28-4-16,0 0 2 0,31 0 4 0,-31 0-5 15,0 0 1-15,0 26-1 16,0-26-1-16,0 0 0 0,0 0-5 0,0 0-8 0,0 0-10 0,30 0-79 15,-30 0 39 1,0 0-61-16,0 0 35 0,0 0 49 0,0 0-16 0,0-26 45 0,-30 26-24 16</inkml:trace>
  <inkml:trace contextRef="#ctx0" brushRef="#br4" timeOffset="-177743.54">3063 14724 48 0,'0'0'58'0,"0"0"-45"0,0 29 26 0,0-29-8 0,0 0 1 0,0 0 14 0,0 57 27 0,28-57-39 0,-28 30-18 0,27-30-2 0,-27 28-3 0,34 1-2 0,18-1 1 16,10 1-6-16,-38-1 2 0,7-28-1 0,-4 28 1 0,-27-28-2 16,28 31 7-16,3-31-1 0,-4 0-1 0,-27 0-6 15,28 0 18 1,-28 0-18-16,0 0 5 0,0 0-5 0,0 0 2 0,0 0-3 0,31-31 10 15,-31 3-8-15,0 0-3 0,0-1 0 0,0 1 3 16,0-59 0 0,0 30-1-16,0 57-2 0,0-29 0 0,0 29-3 0,0-28 3 15,0 28 0-15,0-28-4 0,0 28 0 0,-31-31-7 16,31 31-19 0,0-28-40-16,0 28 49 31,0 0-2-31,0 0-100 0,31 28-165 15</inkml:trace>
  <inkml:trace contextRef="#ctx0" brushRef="#br4" timeOffset="-177318.91">3664 14609 69 0,'0'0'33'0,"0"0"28"0,0 0-44 0,0-29 7 16,-31 29 10-16,31 0 9 0,0 0-21 0,0-27 19 16,-27 27 3-16,27 0-30 0,0 0 0 0,0 0-7 15,-28 0 5-15,28 0 0 0,0 0-4 0,0 27 11 16,0 2-6-16,0 58-2 15,28-59-7-15,-1 29-1 0,32 2-1 0,-32-2-1 16,4-29-2-16,-31-28 2 0,31 29-1 16,-7-29 2-16,11-29 0 15,-11-86 5 32,-83-142-1-47,35 228-5 0,24 29 4 0,0 0-4 0,0 0 2 16,0 0-1-16,0 0 5 31,24 200 25-31,35 30-22 0,-29-89 0 0,-30-84-8 0,28 2-1 0,-28-31 1 0,27 29-2 16,1 30 6-16,3 27-2 0,-4 2-3 31,1-88 7-31,6-28-4 0,-34-28 2 0,0-3-4 16,24-82-4-16,-24 27 1 15,0-86-1-15,0-29 1 16,0 116 4-16,0 57-2 0,0-1-3 15,0-29-13-15,31 58-43 16,-31 0-103-16,0 0-21 16,0-29 3-16,0 29 146 15</inkml:trace>
  <inkml:trace contextRef="#ctx0" brushRef="#br4" timeOffset="-176381.72">4983 13636 26 0,'0'0'4'0,"0"0"-3"0,0 0 0 0,0-30 4 0,0 30 11 0,0-28 37 0,0 28-15 0,0 0 47 0,0-29-17 31,0 116 131-31,0-58-183 0,0-1-1 16,0 57 1-16,0-28-10 0,0 28 0 0,0-54-3 0,0 26 0 15,0-29-2-15,0 29-2 0,0-29 0 0,0 31-1 16,0-31 2-16,0 1 1 0,0-1-10 0,0 31-25 15,0-59 17-15,0 26-26 0,0-26-62 16,25-56-177-16,9 27 254 16,-34 1 19-16,24-1 8 0,-24 1 0 0,0 28 0 0,31-59 0 15,-31 59 1-15,0-57 0 0,27-28 3 16,1 57 1-16,-28 28-1 0,27-31 37 16,-27 31-11-16,0-26 2 0,0 26 23 0,0 0-32 0,31 26 45 15,-31-26-44-15,0 0-1 0,28 59 54 16,-28-59-63-16,0 29 11 0,0-1-6 0,0 29-6 15,27-57-6-15,-27 59 7 0,0-31-8 0,0-28-5 16,0 28 3-16,35-28-3 0,-35 29 5 16,0-29-5-16,0-85-54 31,-62-88-75-31,-24-28-51 16,31 59 92-16,24 112 82 0,7-27 2 0,-10 57 1 15,34-28 2-15,-25 0 1 0,-36-1-1 16,61 29 2-16,-28 0 0 0,28 0 3 15,-27 0 13-15,27 0 16 0,-31 29-13 16,31-29 17-16,0 0-20 0,-28 28 0 0,28-28 2 0,0 28 0 0,0-28 2 0,-27 57 67 16,27 2-46-16,-31-31-20 15,31 29 18-15,-24-29-22 0,24-28-10 16,0 57 11-16,0-26-8 0,24-31-5 16,-24 54 19-16,0-54-20 0,0 0 5 0,0 0-5 15,0 31 3-15,0-31-4 0,31-31 4 0,-31 31-3 16,0-26-2-16,0-2 3 0,0-3-4 15,0-54 3-15,-31 57-4 0,31-29 0 0,-24-30 4 0,24 30-1 16,-31 57 0-16,31-28-4 0,0 28-1 16,0 0 1-16,-31 0 1 0,31 28 1 47,31 173-65-47,55-114-132 15,-31-2-36-15,3-85 153 0,-30 26 47 0</inkml:trace>
  <inkml:trace contextRef="#ctx0" brushRef="#br4" timeOffset="-176108.64">5238 13693 57 0,'0'0'0'0,"0"0"66"0,0 29-21 0,0-29-12 0,27 28-2 0,-27 31 33 0,35-33-42 0,-35 5-13 0,0-3 7 0,24-2-1 0,-24-26-5 0,0 31 1 0,0-31 18 0,0 0-16 0,0 28 12 0,30-28 14 0,-30 0-28 0,0 0-3 0,0-28-4 0,0 28-2 0,0-31 0 0,0-54 1 0,0 28 2 0,28 57-5 0,-28-28 0 0,0 0-1 0,0-29-2 16,27 28-9-16,-27 29 7 0,0 0-15 16,0-30-5-16,28 30-17 46,92-57-325-46,-68 29 322 0</inkml:trace>
  <inkml:trace contextRef="#ctx0" brushRef="#br4" timeOffset="-175766.25">5753 13292 50 0,'0'0'0'0,"0"0"31"0,0 0 85 0,-27 0-65 0,27 0-6 16,0 0-23-16,0 0 63 16,0 28-75-16,0-28-1 0,0 0-1 0,-31 29-2 0,31-29 0 0,0 0 1 15,0 30 11-15,-24-4-1 16,24 3-2-16,-31 30 4 15,31-31-14-15,0-28-2 0,0 28 1 0,0-28 1 0,0 29-5 0,0-29-1 16,31 28 5-16,-7 2 0 0,-24-30-1 16,0 0 0-16,0 0 0 0,31 0-2 0,-31 0 1 15,0 0 3-15,0 0-4 0,27 0 1 0,-27-58 3 16,0 58-3-16,0-57 3 0,0 29 15 31,0-31-14-31,-27 30 1 0,27 29 5 16,0 0-9-16,0 0-3 0,0 29-2 0,27 30 10 15,0-31-6 1,90 173 1 15,-31-88-56-31,-58-82-107 32,-1-88-223-32,-27-2 349 15</inkml:trace>
  <inkml:trace contextRef="#ctx0" brushRef="#br4" timeOffset="-175551.1">6038 13349 177 0,'0'30'124'0,"0"-30"-98"0,0 0-18 0,31 26 6 15,-31 3 10-15,28-29-10 0,-1 87 33 16,4-59-40-16,0 1 1 0,-31-29-6 0,0 28 1 16,24 2-1-16,10-1 1 0,-34-29-2 0,24 28 1 15,7-28-3-15,-3 29-40 16,-28-29-1-16,27 0 17 0,-27-29-4 47,0 1-169-32,0-203 72-15</inkml:trace>
  <inkml:trace contextRef="#ctx0" brushRef="#br4" timeOffset="-175381.09">6354 13150 34 0,'0'0'16'0,"0"0"42"0,0 0 76 16,0 0-91-16,0 0-18 0,0 0 19 0,0 26-22 0,0 5 14 0,0-31-19 15,0 56 9-15,0-27-16 0,-55 143 23 16,24 0-27-16,7-58-4 15,-10-55-3-15,34-2-1 0,0-29-1 0,0-2-2 16,0 33-29-16,0-59 20 0,-24 57-95 16,48-57-39-16,10 0 51 15,-34-28 70-15,24 28 8 0,7-29 1 0,-31 1 13 0,28 28-1 16,-28-31-12-16</inkml:trace>
  <inkml:trace contextRef="#ctx0" brushRef="#br4" timeOffset="-175219.79">6670 13665 78 0,'55'371'390'0,"-55"-199"-375"0,-27-115-9 0,-1-28-3 0,28 1-5 16,0-30 2-16,-31 26-17 0,4 5-66 0,-1-31-7 15,1 0-25-15,-28-57-44 16,21-2 133-16</inkml:trace>
  <inkml:trace contextRef="#ctx0" brushRef="#br4" timeOffset="-174427.5">7131 13349 22 0,'0'0'6'0,"0"0"3"0,0 0 12 0,0 0-12 0,0 0 10 0,0 0-7 0,0 0 14 0,0-29-9 0,0 29 19 0,0 0-15 0,24-28 80 0,-24 28-83 0,0 0 1 0,0-29 13 0,58 1 69 0,-31 28-91 0,-27 0 7 0,31 0-3 15,-31 0-8-15,55 0 14 16,-24-28-10-16,0 28-6 0,28 0-5 16,-59 0 2-16,0 0 1 0,24 0-2 15,7-31-8 1,-31 31-26-16,0 0-26 15,0-55-390-15</inkml:trace>
  <inkml:trace contextRef="#ctx0" brushRef="#br4" timeOffset="-173868.17">7615 12833 39 0,'0'0'117'0,"0"-29"-93"16,0 29-24 46,0 0 30-46,27-58 114-16,1 31-93 0,116 170 0 0,-116-143-51 15,-28 57 2-15,0-27 0 0,0 84-1 63,-55 86 20-63,-62-200-12 0,117 0-9 0,-28-28 7 0,28 28-1 16,0-28 10-16,0-3-12 0,0 31-1 0,0 0 0 0,62-26 18 46,162 52 0-46,-190-26-19 0,-10 31-2 0,-24-31 1 0,27 28-5 16,4 0-5-16,-31-28 2 0,0 0 7 63,0 0-19-63,-58-142-496 0,34 84 494 46</inkml:trace>
  <inkml:trace contextRef="#ctx0" brushRef="#br4" timeOffset="-173618.36">8013 12660 115 0,'31'86'278'0,"-31"-56"-264"0,0-2-1 0,0 1-8 0,0-29-1 0,0 29 1 0,0-1 1 0,31 31 3 0,24-2 13 0,-27-57-16 0,-1 0-2 0,90-57 7 0,-86 27-14 0,-31 30-7 0,55-29-61 0,-28 1-89 0,-27 28 160 63,0-29-184-63,0-28 120 0</inkml:trace>
  <inkml:trace contextRef="#ctx0" brushRef="#br4" timeOffset="-173484.17">8130 12433 184 0,'28'170'242'0,"-28"-139"-233"0,0 26 3 0,27-2 0 0,-27 3-8 16,59 115 20 15,30 113-4-31,-89-229-63 0,0-28 24 0,24-29 1 0,-24 30-126 16,0-30 57-1,31-87-84-15,-31 30 146 31</inkml:trace>
  <inkml:trace contextRef="#ctx0" brushRef="#br4" timeOffset="-173039.16">8704 12261 21 0,'27'0'117'0,"-27"-31"-77"0,0 31-18 0,0 0 33 0,0 0-26 0,0 0-13 15,0-26 0-15,0 26 30 47,0 0 1-47,0 0-11 0,0 0 18 0,0 26-17 0,-27-26-31 0,27 0 1 0,0 0-7 63,-31 59 29-32,7 286 12-31,24-288-40 0,110 201 0 0,-83-201 4 0,4-29-6 0,-31 1-1 0,0-29 2 62,28 28 1-62,58 31-4 0,-86-59 3 63,113 26-87-63,-27-139-249 0,-52-31 138 0</inkml:trace>
  <inkml:trace contextRef="#ctx0" brushRef="#br4" timeOffset="-172191.63">9247 12261 20 0,'0'0'30'0,"0"0"16"0,0 0 115 0,0 0-141 0,0 0 34 0,31 0 13 0,-31 0-20 16,0 113 27-16,0-84-68 0,0 58 1 0,0-2-6 0,0-26-2 15,0-33-3-15,0-26-1 0,0 31-7 0,0-3 3 16,0-1-50 15,55 60-363-31,-55-116 421 0,27 1 1 16,-27-2-1-16,28 3 2 15,-28-1 0-15,30-3 3 0,-30 31-4 63,0-57 40-63,28 1 135 16,-28 27-106-16,0 29-69 62,0 0 63-62,0 29 38 0,0-29-97 0,0 87 18 0,-28-260-285 0,-30 86 171 0,31 2 71 16,-4 57 16-16,-24-29-19 0,24-2-30 15,3 59 49-15,4 0 8 16,-10 0 3-16,6 0 17 0,28 29-1 16,-27-29-9-16,27 0 1 0,-31 30 16 0,31-4-23 0,0-26 7 15,-27 31 8-15,27-31-7 0,-28 28 53 0,28 0-52 16,0-28-1-16,0 0 8 0,0 29-4 0,0-29 1 15,-27 28 2-15,27-28-11 0,0 0 0 0,0 59 25 16,0-59-23-16,0 28 0 0,0-28-8 0,0 0 3 16,0 29-1-16,27-29-2 0,-27 0-3 0,0 28 2 15,0-28-1-15,0 0-3 63,28 0 8-63,-1-144 2 0,-27-56-13 0,0 171-4 0,0 29 0 15,0 0-3-15,0 0-7 0,0 0-10 0,0 0-6 0,0 29-21 16,31 27-103 0,-31-25 111-16,27-3-39 0,1 0 32 0,6 1 47 15,-34-29-12-15</inkml:trace>
  <inkml:trace contextRef="#ctx0" brushRef="#br4" timeOffset="-171789.57">9473 12261 18 0,'0'0'0'0,"0"0"4"0,0 0 3 0,0 0-1 0,0 0 28 0,0 0-2 0,31 28 27 0,-31-28-40 0,0 28 16 15,31 58 89-15,-31-56-90 0,0-30 8 0,24 28-13 16,-24-28-6-16,0 0 4 0,0-87 15 31,0 30-27-31,0 1-8 0,0 25-6 16,0 5 1-16,0 26 0 0,0-30-1 0,0 30-1 0,0 0 0 0,0 0 3 15,0-29-2-15,0 29 0 16,0 0-5-16,0 0 3 0,31 0-5 0,-31 0-1 0,0 0-4 0,0 0-31 16,0 0 26-16,0 0-5 0,0 0-2 0,0 0-61 15,0 29 7-15,28-29-98 0,-28 0 140 16,0 30-11-16,27-30 26 0</inkml:trace>
  <inkml:trace contextRef="#ctx0" brushRef="#br4" timeOffset="-171593.21">9762 12289 11 0,'0'0'4'0,"0"0"-4"0,0 0 1 0,0 0 0 0,-31 0 0 15,31 0-1-15,0 0 0 0,0 0 0 16,0 0-18 0</inkml:trace>
  <inkml:trace contextRef="#ctx0" brushRef="#br4" timeOffset="-171248.02">9704 11573 17 0,'-28'0'129'0,"28"0"-94"16,0 0 33 0,0 0 5-16,28 29-38 0,-28-1-7 0,27 0-15 15,-27 1-9-15,0-29 1 0,0 28 1 0,31-28-3 0,-31 31 2 16,0-3 0-16,0-28-2 0,31 28-2 0,-31 1 2 0,0-1 6 15,24 59 21-15,10-58-22 0,-34-3-4 16,0 5 0-16,24-31-4 0,-24 85 3 0,31-57-3 16,-31 31 2-16,55 111-33 31,-55-141-47-31,0-29 53 0,0 0-40 0,0 0 26 16,0 0-37-16,-27-29 2 0,27 29 19 0,0 0 30 15,0-57 17-15,0 57 7 0,0-28-15 16</inkml:trace>
  <inkml:trace contextRef="#ctx0" brushRef="#br4" timeOffset="-170998.44">9875 12001 20 0,'0'0'0'0,"0"0"9"47,0-55 211-47,0-3-166 0,0 58-37 0,31-29-9 0,-31 29-3 0,0 0 8 15,28-28 4-15,-1 28 4 16,-27 0-14-16,28 0 0 0,3 0-3 0,-31 0-4 15,0 28 1-15,27-28 3 0,-27 29 3 16,0 1 5 0,28 27-1-16,-28-57-9 0,-55 85 2 0,24-57-6 15,31-28-2-15,-28 0-15 0,28 29-5 16,-27-29-29-16,-1-29-31 0,28 1 24 16,0 0 15-16,0 28-7 0,0-31 4 0,0 5 22 15,0 26 21-15,28-29 1 0,-28 1-13 16</inkml:trace>
  <inkml:trace contextRef="#ctx0" brushRef="#br4" timeOffset="-169685.01">10305 11715 27 0,'0'0'49'0,"0"0"-21"0,27 0-11 0,-27 0 2 0,0 0-6 0,0 31 28 0,35-31-21 0,-35 28 5 0,0-28-18 0,24 28 7 0,-24-28-1 0,27 29 6 0,-27-1-9 0,0 1 4 0,31 1 4 0,-31-30-10 0,0 28 1 16,31 1 3-16,-7-3 0 0,-24 5 3 0,0-3-8 15,31 0 7-15,-31 1-3 0,0-1-7 0,0 1 1 16,27 27 10 15,59 261-7-15,-58-289-12-16,-28-28 0 0,0 28 3 0,0-28-10 15,0 31-22-15,0-31 1 0,0 0-7 0,0 0-85 16,0-59 2-16,-28 59 91 0,28 0 12 16,0-28 4-16,-27-1 13 0,27-28-15 15</inkml:trace>
  <inkml:trace contextRef="#ctx0" brushRef="#br4" timeOffset="-169414.56">10305 11687 23 0,'0'0'18'0,"0"0"-4"0,0 0 27 0,0-29-8 16,0 29-15-16,0 0 2 0,27 0 84 31,-27 0-79-15,86-56 51-16,-55 56-68 0,0 0-3 0,-31 0-1 0,0 0-1 0,24 0 0 16,-24 0 6 30,58 172 19-46,-85-58-24 0,27-114-1 0,-31 30-4 0,7-2-2 0,-65 1-55 16,89-58 1 0,-59-58-115-1,32 59 116-15,27-1 2 0,0-58 34 16,0 59 18-16,0-1-14 0</inkml:trace>
  <inkml:trace contextRef="#ctx0" brushRef="#br4" timeOffset="-169120.12">10332 11200 21 0,'0'0'41'0,"0"0"-22"16,0 0 59-16,0 0-60 0,0 0-1 0,0-28 13 15,0 28 4-15,0-29-6 0,35 29-10 0,-35 0-2 16,0 0-8-16,0 0-1 0,51 0 10 16,-51-29-15-16,31 29 5 0,0 0-2 0,-7 0 1 0,7 0 4 0,24 0 14 15,-55 0-20 1,31 29 1-16,-4 0 4 62,118 202 24-62,-118 140-3 0,-54-343-27 0,-4 1 0 0,7 28 2 0,-7 1 5 0,0-58-5 16,31 29-6-16,-28-29 2 0,1 26-11 0,-4 5 3 0,31-31-2 16,-28 28-41-16,1-28 34 0,27 28-19 15,0-28-14-15,-31 29-20 0,31-29-16 0,0 28-40 16,0-28 102-16,0 29-12 0</inkml:trace>
  <inkml:trace contextRef="#ctx0" brushRef="#br5" timeOffset="-162819.3">16032 6846 40 0,'0'0'27'0,"0"0"54"0,0 0-28 0,0 0-39 0,0-29-1 0,-31 29 9 0,31 0 1 0,0 0-12 0,0 0 12 0,0-28 19 0,0 28-33 0,0 0 2 0,0 0 0 0,0 0-8 15,0 0 2-15,0 0 0 0,0 0-2 0,31 0-1 0,-31 0 0 0,0 0 0 16,27 0 10-16,0 28-5 0,-27-28-6 15,0 0-1 32,59 0 9-47,113 57 7 0,-28-28-2 0,-89-29-11 0,3 0 3 16,1 30-2-16,-59-30 0 0,86 0 4 16,-56 0-6-16,-5 0 4 0,5 0-3 0,25 28 1 0,176-28 12 46,-87 0-6-46,-117 0-8 0,59 0 2 0,-86 0-4 0,86 0 5 16,0 0 0-16,-59 0-3 0,32 0 0 16,-59 0-1-16,113 0 4 0,32 29 1 15,-1-29 2 1,-117 0-2-16,1 0-4 0,58 28 2 16,-24-28-2-1,-38 28-1-15,34-28 0 0,-58 0 0 0,58 29 1 0,-30-29-3 0,30 0 2 0,-58 0 0 16,55 28 0-16,-20-28 1 0,74 0 1 31,-109 31-3-31,86-31 6 16,28-31-3-16,-83 31-2 0,0 0 3 0,-7 0-1 0,7 0-1 0,24 0-4 15,30 0 3 48,235-28-1-63,-296 28 0 0,34 0 1 15,28-29 1-15,-86 29-2 0,59 0 2 0,-32-28-1 0,1 28-1 0,-28 0 0 63,34 0 0-63,392-85 9 0,-371 85-6 0,31 0-4 0,-86 0 1 62,86 0 0-62,316 57 6 0,-375-57-5 0,31 0 1 16,-30 0-2-16,-28 0 0 63,58 0 0-63,-27 0 1 0,83 0-1 0,57 28-1 46,-30 0 2-30,-110-28 0-16,570 88 6 0,-573-60-7 0,34-28 0 0,-7 28 3 0,0 1-2 16,3-3 0 31,-31 5 2-47,149 25 1 0,-35 1-5 0,-114-57 2 15,-27 0 0-15,58 29-1 47,-27-29-2-47,52 30 2 16,-25-30-7-16,-30 0-12 0,-28 0 8 0,27 0-4 15,-27 0 8-15,0 0 1 0,0 0 0 0,31 0-3 0,-31-30-12 16,0 30-1 15,55-29-99-15,-21 1-10-16,-10-1-96 0,7 29 197 62,-31 0 5-62</inkml:trace>
  <inkml:trace contextRef="#ctx0" brushRef="#br5" timeOffset="-153279.58">22390 10285 35 0,'0'0'0'0,"0"0"6"0,0 0 37 0,0 0 0 0,0 0-24 0,0 0 19 0,0 0 18 0,0-31 23 15,0 31 61-15,0 0-121 0,-34 0-2 0,34 0-1 16,0 0 18-16,0 31-24 0,-28-31-5 0,28 26 9 16,0-26-7-16,-58 59 23 31,31-2-13-31,27-29-14 0,0 0 2 0,0 1-5 15,0 58 13-15,0-59-13 16,0 1-2-16,0-1 4 0,0-28 0 0,27 0-1 16,-27 59 0-16,31-31-1 0,-4-28-1 0,-27 29-2 15,62-3-46-15,-62-26 30 0,24 0-67 16,-24 0 48-16,0 0-63 0,28 0 38 0,-28-26-79 16,0 26 86-16,31-57-39 0</inkml:trace>
  <inkml:trace contextRef="#ctx0" brushRef="#br5" timeOffset="-152836.71">22614 10311 32 0,'-28'59'405'0,"28"-59"-397"0,0 85 13 0,0-57-17 0,0 1-1 0,0 1 0 16,0 55 0-16,0-56-1 0,28-1-2 0,-28 3-1 15,0 25 0 1,31-27 3-16,-31-29-2 0,0 26-1 0,0-26 2 0,0 0 3 15,27 0-1-15,-27-26 5 0,0-3-3 16,27-58 2 0,-27 30 1-16,0 57-7 0,0-28-1 0,0 28 0 0,0-57 4 15,0 57-6-15,0 0 0 16,0-30 1-16,0 30 7 0,0 30-6 16,0-30 0-16,31 29 2 0,-31-1-3 15,0 0 3-15,0-28-1 0,0 29 1 0,31-29 0 0,-31 0 0 16,0 28 9-16,24 3-3 0,-24-31-4 15,31 0 5-15,-31 0-6 0,28-59 13 0,-28 30-15 16,0 1 4-16,27-29 3 0,-27 27-6 16,31-27-1-16,-3-28 7 0,-28 26-1 0,0 59-4 15,27-26-1-15,-27 26 1 0,0-31-1 0,0 5 3 0,31 26 0 32,0 57 9-32,-31-57-14 0,58 227-1 15,-58-197 0-15,0-1-6 0,0 56-58 31,24 30-230-31,-24-86 176 0,31-29-8 16,-31 0 93-16</inkml:trace>
  <inkml:trace contextRef="#ctx0" brushRef="#br5" timeOffset="-152464.48">23359 10198 44 0,'31'285'535'0,"-31"-197"-517"0,27 25-6 0,1-26-11 0,-28 29-3 0,27 83 3 0,4-142-1 0,-31 59-13 0,0-2-54 15,-31-58-321-15,4-141 280 0,27 57 75 16</inkml:trace>
  <inkml:trace contextRef="#ctx0" brushRef="#br5" timeOffset="-152266.52">23359 10656 35 0,'58'-286'447'0,"-30"201"-362"16,85 140-36-16,-78-25-47 0,-35 27 1 0,0-1-2 15,0 32-5-15,-35-32-68 47,-51 1-474-47</inkml:trace>
  <inkml:trace contextRef="#ctx0" brushRef="#br5" timeOffset="-151825.62">23816 10169 48 0,'0'0'28'0,"0"0"60"0,0 0-41 0,0 0 22 0,0-28 10 47,0 28-34-16,-28-29-18-31,28 86 22 0,0-57-45 0,28 343 32 47,-28-256-34-47,31-30-1 16,55-57 68-16,-55-201-24 0,-31 173-45 0,0-1 1 0,0-29 3 0,0 29-2 0,0 3 1 15,0-5-1-15,0 31-2 63,0-26 9-63,55 711 50 0,-55-541-58 0,27-58 0 15,-27-57-1-15,114-203 23 47,-84-24-22-47,-30 141-10 0,31-2-13 16,110 2-690 31</inkml:trace>
  <inkml:trace contextRef="#ctx0" brushRef="#br5" timeOffset="-150964.88">24877 9739 40 0,'0'0'69'0,"0"0"-3"0,0 0-14 0,0-28 12 0,0 28-44 0,0 0 167 0,0 0-178 0,0 0 20 16,0 28 1-16,0 1-22 0,0 1-4 0,0-30-1 0,0 26 0 0,0-26-3 63,-58 374-15-63,34-261-107 0,-10-54-112 0,34-59 118 0,0 0 79 0,0 0 8 15,0 0-2 32</inkml:trace>
  <inkml:trace contextRef="#ctx0" brushRef="#br5" timeOffset="-150576.16">24503 9652 31 0,'0'0'0'0,"0"0"16"16,0 0-12-16,0 0-4 62,-27 30 30-62,27-30 62 0,0 0-79 0,0 0 101 0,0 0-101 16,27-30 52-16,-27 30-35 0,0-26-10 16,0 26-12-16,0-29 18 0,0 1-10 15,0-1-11-15,0 29 0 0,-27-30-1 0,27 30 7 0,0-28-6 16,0 28 1-16,0 0-1 0,-28-29 17 0,28 29-16 0,0-29-2 15,0 29 0-15,-31 0 4 0,31 0-1 0,0 0-4 16,-27 29 11 15,27 0-4-31,-55 171 22 16,82-114-4-16,-27-86-21 0,28 0 0 16,-28-29 1-16,27 1-7 0,-27-31 0 15,0 4-1-15,31 55 1 0,-31-28-1 0,0-1-1 0,0-29-8 16,0 29-7-16,0 0-68 15,-31 29 41-15,31 0-10 0,0 29-125 16,0 0 40-16,0-29 39 16,0 28 78-16,0 2-19 0</inkml:trace>
  <inkml:trace contextRef="#ctx0" brushRef="#br5" timeOffset="-148898.26">24761 9308 35 0,'0'0'9'0,"0"0"1"0,0-28 110 0,0 0-48 0,0-29 26 0,0 28-83 0,-28 29 14 0,28-28-15 0,0 0 29 0,-27-3 30 0,27 5-44 0,0 26-20 0,-31 0 7 0,31 0-3 15,-28 0-10-15,28 26 3 0,0-26-2 0,-27 31 1 0,27 25-1 16,-28-27 0-16,-3 84 4 16,31-25-6-16,0 26 4 15,0-55-4-15,31-31-3 0,24 86 0 0,230 115 21 47,-226-172-2-47,-32-27-15 0,4-30 3 0,-31 29-4 16,0-1 5-16,0 86 7 31,-58 86 1-31,30-143-18 0,-3-29 1 0,7 1-4 16,-37 30-86-1,33-59 2-15,4 0 52 0,24 0-55 0,-34 0-29 0,34 0 51 16,0-116-124 15</inkml:trace>
  <inkml:trace contextRef="#ctx0" brushRef="#br5" timeOffset="-148605.33">24647 9252 54 0,'0'0'52'0,"-27"-29"11"0,-32-28 81 47,1 29 110-31,92 85-218-16,21 28-6 0,-55-85-22 0,0 59 5 15,28-59-6-15,-28 28-2 0,86 174 15 16,-86-119-15-16,27-53-3 0,1 56 3 0,-28 1 0 16,34-59-4-16,-10 86 1 0,-24-84-2 0,28 27 1 15,33 113-1 1,-61-139 0-16,24 82 2 0,7-84 1 16,-3 27-2-16,-28-56-4 0,0 29 0 0,27 30-10 0,-27-31 8 15,31 0-15-15,-31-28-5 0,28 29-30 16,-28-1-26-16,0-28 7 0,27 0-89 15,-27 0 91-15,0 0 4 0,0 0-15 0,0 0 68 0,0 0-18 16</inkml:trace>
  <inkml:trace contextRef="#ctx0" brushRef="#br5" timeOffset="-148132.82">25393 9367 61 0,'0'0'38'0,"0"0"10"0,0 0 90 0,-31 0 6 0,31 0-132 0,-28 0 9 0,28 0 2 0,-58 29 2 0,58-29-17 0,0 28-3 0,-27-28-1 0,27 58 7 0,-28 0 5 0,-3 141 12 31,7-140-20-31,24 111 20 0,0-111-24 0,0-30 0 0,24 56 1 0,7 2-1 16,-3-30-2-16,-1-2 0 0,-27 3 3 0,31-29 1 31,24-1 14-31,7-56 8 0,-38-29-23 16,10-144 8-1,-10-144-6 17,-48 173-3-32,24 89-3 0,0 54-1 0,-34-29-10 0,34 29 5 0,-24 29-19 47,-7 57-317-47,31-57 298 0,0 87-122 15,0 27 58-15,0-57 74 0</inkml:trace>
  <inkml:trace contextRef="#ctx0" brushRef="#br5" timeOffset="-147917.92">25705 10340 89 0,'0'0'54'0,"0"0"98"0,0 0-122 0,0 0 20 0,0 30 16 16,0-2-6-16,0 29-27 0,0-29-17 15,0 1-11-15,0 1 3 0,0 27 2 32,-55 144-6-32,-3-144-77 31,-28-27-299-31,86-30 291 0,-24-61 30 0</inkml:trace>
  <inkml:trace contextRef="#ctx0" brushRef="#br5" timeOffset="-147486.71">26221 9482 47 0,'0'0'192'0,"0"-29"-32"0,0 29-120 0,0 0-23 0,0 0 25 0,0 29-31 0,0-29 10 0,0 0-12 0,-28 0-1 0,28 28 4 16,0-28-8-16,0 30 5 0,0-1-1 0,0 28 0 0,-27-1-4 0,27 1-4 0,0 2 0 0,0-33-1 0,0 5-3 0,-31 54-52 15,31-85 32-15,-24 28-8 0,24 31-53 0,0-30-36 16,-31 27-16-16,31-27 40 0,0-1 62 15</inkml:trace>
  <inkml:trace contextRef="#ctx0" brushRef="#br5" timeOffset="-147258.11">26307 10027 140 0,'0'0'242'0,"0"0"-130"31,-28 0-46-31,28 0-66 16,0-30-2-16,0 30-7 31,0 0-20-31,0 0 0 0,0 0-23 0,0 0 30 0,0-29-159 16,0 29 82-16,0 0 59 0,0 0 9 0,-27 0 13 15,27-28 5-15,0 28 6 0,0 0-21 0</inkml:trace>
  <inkml:trace contextRef="#ctx0" brushRef="#br5" timeOffset="-146917.08">25963 9367 30 0,'0'0'10'0,"0"0"35"0,0-28-8 0,0 28 46 0,-27-31-11 0,27 31-11 0,-28-28-7 16,28 28 8 46,-58 59 70-62,30 171-77 0,28-173-47 0,0-31-4 0,28 4 2 0,-28-1 3 0,0-1-5 16,0-28-2-16,27 0 4 0,-27 0 0 15,31-57-5-15,-31 1-20 16,0 27-2-16,0 1-8 0,0 28 12 0,0-29 1 16,0-1-23-16,0 2-16 0,0-1-19 0,28-28-222 15,-1 57 204 16,-27 0 92 32</inkml:trace>
  <inkml:trace contextRef="#ctx0" brushRef="#br5" timeOffset="-146710.61">26368 9768 24 0,'0'87'104'47,"0"-30"39"-47,0-29-15 0,0-28-78 0,0-28-41 0,0-29 21 16,0 26-25-16,24 5 0 0,-24-4-3 0,0 1-2 15,0 1 0-15,31-1 0 0,-31-1-1 0,0 4-9 16,28-3-24-16,-1-28-113 15,-27 57-18-15,31 0 72 16,-31 0 82-16,0 0 5 0,0 0-27 0</inkml:trace>
  <inkml:trace contextRef="#ctx0" brushRef="#br5" timeOffset="-146081.85">26626 9569 32 0,'0'0'359'0,"-31"0"-323"0,31 0-16 0,0 0-10 15,0 0-2 1,0 28 21 15,0 114 11-31,0-113-24 0,31 1 1 16,-31-30 4-16,0-30-6 0,0 30-7 16,0-29-2-16,0 1-5 0,24-1 3 15,-24-1-3-15,0 4 0 0,0-3 0 0,0 29 2 0,0-28-1 16,0 28-1-16,0-29-2 0,0 29 0 15,0-30 1-15,0 30 1 0,0 0-2 16,0 30 1-16,0-1 1 0,0-29-2 0,0 57 2 16,34-31-2-16,-34-26 2 0,0 30-6 0,0-1 1 0,0-1-10 15,0-28 7-15,0 29-2 0,0-29-11 0,0 30 2 16,0-4-62-16,0-26 57 16,0 0-27-16,25-26-5 0,-25 26 0 0,0-30-23 15,0 1 53-15,0 29-21 16,30-87-15-16,-30 87 60 0,0-26 1 0,0-3 0 0,0 29 0 15,0-28 2 1,28-31 183 0,-28 31-27-16,0 56-141 0,27 59 59 15,-27-87-69-15,0 29 2 0,28 56 5 47,-28-57-13-47,86 57-21 16,-52-54-56-16,-10-31-80 0,7 0-57 0,-3-57 166 0,-28 27 45 0,27-27-1 15,-27-2 2-15,0 4 2 0,28-89 4 16,-28 115-1-16,30 29 5 0,-30-28 8 16,0-29 178-1,0 26-86-15,0 31-36 0,0 0-36 0,0 0-19 0,0 0 15 0,0 31-6 16,0-31-14-16,0 28 21 0,0 29-14 16,-30 1 1-16,2 0-11 0,1 28 6 0,-56 56 1 15,49-86-14-15,6-25-1 0,-30 82 0 0,30-25-12 16,-27-3-56-16,55-57 40 0,-55 31-212 15,55-59 71-15,0 26 16 16,0-26 141 0,25 0-18-16</inkml:trace>
  <inkml:trace contextRef="#ctx0" brushRef="#br5" timeOffset="-136925.86">22699 11831 48 0,'0'0'56'0,"0"0"24"15,0 0-15-15,0 0-46 0,0 0 29 0,-27 0-19 0,27 0-19 0,0 0 8 0,0 0-2 0,0 0-7 0,0 0-1 0,0 0 7 0,0 0-13 0,0 0 0 0,27 0 11 0,-27 0-7 0,31 0 12 0,-31 0-13 0,0 0-1 16,0 0 9-16,31 0-5 0,-31 28-3 0,0-28 2 0,0 0-5 16,24 29 2-16,-24 1-1 0,0-2 6 0,31 27 24 15,-31-24-29-15,0 25 5 16,0 1-4-16,0-28-5 0,0 1-2 0,0-4 4 15,0 5-3-15,0-31 0 0,-31 56-2 0,31-27-6 16,0-1 3-16,0-28-12 0,-24 29-11 0,24-29 8 0,0 30-28 16,0-30 23-16,0 0-4 0,0 0-74 0,0 0 59 0,-31 0-6 15,31-30-44-15,0 1 22 16</inkml:trace>
  <inkml:trace contextRef="#ctx0" brushRef="#br5" timeOffset="-136714.06">22699 11658 62 0,'0'0'94'0,"0"0"-42"0,0 0-6 0,0 0-25 0,0 0 18 0,0 0-19 15,0-28 20-15,-27 28-8 0,27 0-3 0,0 0-1 0,0-28 21 16,0 28-44-16,0 0-4 16,0 0 0-16,0 0 5 0,0 0-5 15,0 0-2 16,27 85-143-31,4-57-57 0,-31 3 98 0,0-31 54 16,0 0 21-16</inkml:trace>
  <inkml:trace contextRef="#ctx0" brushRef="#br5" timeOffset="-136252.87">23043 11918 34 0,'0'0'89'0,"0"0"-63"0,0 0 35 0,0 0-47 16,0 0 13-16,0 0-17 0,0 0-1 0,0 0 7 0,34 0-9 16,-34 28 8-16,24-28 7 0,-24 0-12 15,31 29 2-15,-31-29-3 16,28 0-8-16,-28 0 3 0,0 0 3 0,27 0 2 0,-27 0 0 15,28 0-2-15,3-29 21 0,-31 1-14 16,27-2-2 0,-27 1-2-16,0 1-3 0,0-29 12 15,0 29-12-15,0-3-2 0,0 31-1 0,0 0 0 16,0 0 2-16,-27-28-3 0,27 28-1 0,0 0 3 0,-31 0 6 16,31 0-8-16,-28 0 3 0,28 28-4 0,-27-28 6 0,27 0-4 15,-28 31 4-15,-3 25-2 16,31 1-1-1,-24-28-2 17,24 58 27-32,0 55-18 0,24-85-7 0,7-27-4 0,-31-30 1 15,28 0-2-15,-28 0-2 0,0 0 0 0,0 0 1 16,55 26-17-16,-55-26 4 0,0 0-1 0,0 0-5 0,31 0-105 16,-4 0 30-16,-27 0-81 0,28 0 120 15,-28 0 14-15,0 0-22 16</inkml:trace>
  <inkml:trace contextRef="#ctx0" brushRef="#br5" timeOffset="-120659.77">24476 11200 34 0,'0'0'0'0,"0"0"22"0,0 0-4 0,0 0 52 0,0 0 12 0,0 0-42 0,0 0-22 0,0 31 41 0,0-3-26 0,0-28-33 46,0 0 0 17,0 0 0-1,0 0 0 1,0 0 0-1,0 0 0 1,0 0 0-1,27 170 120-15,-27-26-90-47,0 57 15 0,0-116-23 0,0 2 5 0,89-87-6 0,-61 0-20 16,-28 0 1-16,227-87-4 0,-227 87-6 0,61 29-213 0,-61-29-161 0,0 0 351 0</inkml:trace>
  <inkml:trace contextRef="#ctx0" brushRef="#br5" timeOffset="-119130.58">25049 11287 45 0,'0'0'27'0,"0"0"53"0,0 0 79 0,0-28 26 0,0 28-177 0,0 0 16 0,0 0-10 15,28 0-2-15,-28 28-8 0,0-28 5 0,0 57 24 47,27 85-11-47,-27-83-15 16,31 26-2-16,-31-28-9 0,0 2 2 0,0-59 2 62,31 56-3-62,-31 60-566 0,0-175 543 0,0 59-4 0</inkml:trace>
  <inkml:trace contextRef="#ctx0" brushRef="#br5" timeOffset="-118632.86">25077 11259 40 0,'0'0'74'0,"-28"-28"221"0,28 28-269 15,0 0-14-15,28-31 21 47,-28 31-16-47,27-28 5 16,4-1 7-16,0 29-23 0,-31 0-8 0,0 0 2 0,0 0 1 16,24 29 5 15,-24 58-3-31,-24-59-5 15,24-28 2-15,-31 29 5 0,31 28 10 16,-31-57 3 15,62 30 18 16,-31-30-31-47,141 227 39 0,-141-199-39 0,0 1-5 0,0 30 1 0,0-59-1 63,0 85 4-48,-110-28-61-15,21-114-182 0,89 57 174 0,0-29-65 0,27 1-48 63,4 28 154-63</inkml:trace>
  <inkml:trace contextRef="#ctx0" brushRef="#br5" timeOffset="-118080.33">25537 11114 26 0,'-31'0'6'0,"31"0"-4"0,0 0 3 0,0 0 11 0,0 0-2 0,0 0 25 0,0 0 4 0,0-28-2 0,0 28 0 0,0 0-1 0,0 0-5 0,0 0 24 0,0 0 29 0,0 28-69 0,0-28 10 15,0 29-19-15,0 0 5 0,0-29-7 16,0 87 21-16,0-30-19 0,0-57-4 0,0 28-1 16,0 31 0-16,0-33-3 0,0 31 6 0,0 2-1 15,0-31-5-15,0 145 19 16,0-145-13-16,0 0-3 0,0 1 4 0,0-1-4 15,0 1-2-15,0-29 4 0,0 0-4 16,0 0 7-16,0 0-5 16,31 0 0-16,-31 0-3 0,113-57 6 31,-113 28-9-31,55 29 2 16,-55 0-4-16,35 0-45 62,20 0-424-62,-55 0 407 0,0 0-48 0</inkml:trace>
  <inkml:trace contextRef="#ctx0" brushRef="#br5" timeOffset="-117613.69">26021 11658 43 0,'0'0'28'0,"0"0"14"0,0 0 176 0,0 0-190 0,0-28 38 0,0 28-48 0,0 0-1 0,0 0 12 0,0 0-18 0,0 0 9 0,0 0 3 0,28-28-16 0,-28 28 8 0,0 0 1 0,31 0-13 16,-31 0 4-16,31 0-4 0,-31 0-1 0,24 0 0 15,-24 0-2-15,31 0 0 16,-31 0-1-16,27 0-14 0,-27 0-7 16,0 0-9-16,28 28-12 0,-28-28 15 0,0 0-100 15,0 0 68-15,0 0-8 0,0 0-51 0,0 0 69 0,0 0 17 16</inkml:trace>
  <inkml:trace contextRef="#ctx0" brushRef="#br5" timeOffset="-117245.77">26307 10970 32 0,'0'0'32'0,"0"0"157"15,0 0-103-15,0 0-41 0,31 0-8 0,-31 0-6 0,0 0-5 16,0 0-17-16,0 0 12 0,0 0 6 0,0 0-17 16,30 28 8-16,-30 3 1 15,0-3-8-15,0-28-7 0,0 29 3 0,0-1 2 0,24 1-4 16,-24 0-4-16,0-29 2 0,0 28 4 0,0 31-5 0,0-31-3 15,31-28 0-15,-3 86 4 16,-28-56-1-16,0-30-1 0,27 83-2 16,4-54-1-16,-31-29 3 0,0 58-1 0,0-58 0 0,28 29-2 0,-28-29 3 15,0 28-1-15,27 29-18 0,4 2-38 63,-31-59-68-63,0 28-75 0,0-87-36 0</inkml:trace>
  <inkml:trace contextRef="#ctx0" brushRef="#br5" timeOffset="-117036.23">26368 11143 126 0,'0'0'0'0,"0"0"219"0,0 0-177 0,0 29-11 0,-30-29 20 0,30 0-5 15,0 0-27 1,0 28 28-16,0-28-29 0,0 31-2 0,-31-31-6 0,31 28-5 0,0-28-1 0,0 28 4 15,0 1-5-15,0-29-3 0,0 28 1 16,31-28 0-16,-31 29-3 0,0 1-1 0,0-4-8 16,0 5-22-16,0 54-168 15,0-57 65-15,0 1 57 0,0-29-39 0,0 56 81 16,0-56 10-16</inkml:trace>
  <inkml:trace contextRef="#ctx0" brushRef="#br5" timeOffset="-116863.7">26279 12001 135 0,'0'0'71'0,"0"0"3"0,0 0 44 0,0 0-67 0,0 0-5 16,0 0-4-16,28 0 5 0,-28 0-42 15,0 0-5-15,31-26 0 0,23-3 3 0,-54 1 2 16,31-2-1 0,55-27-15-1,0-28-187-15,-86 85 96 0,31-31-29 16,-31 31 73-16,24-28-43 0</inkml:trace>
  <inkml:trace contextRef="#ctx0" brushRef="#br4" timeOffset="-87429.35">23644 14781 39 0,'-27'0'348'0,"3"0"-276"0,24 29-36 0,0 1-33 16,-90 341 22-16,90-343-21 0,0-28-2 0,28 0 1 0,-28 29 0 0,27-29 3 16,8 0 5-16,-11 0-3 47,65 0 9-47,-65 0-16 0,7 0 1 0,82-29 0 0,-85 29-3 0,-28 0 0 15,31 0-27-15,-31 0 13 16,31 0-27-16,-31 0 42 47,24 0-191-32,-24 0 13-15,0 0 52 16</inkml:trace>
  <inkml:trace contextRef="#ctx0" brushRef="#br4" timeOffset="-86770.51">24503 14753 26 0,'0'0'66'0,"0"-29"-7"0,0 29-39 0,0 0 1 0,0 0 15 0,0 0-18 0,0 0-3 0,0 0 27 0,34 0 144 0,-34 0-153 16,0 29-15-16,0-29-15 0,0 87 7 47,0 83-4-47,0 88-6 15,0-258 0-15,0 28-1 0,0 1-5 0,0-29 3 16,0 30-1-16,0-30 4 62,0 28-38-46,0-28-14 15,0 0-198-31,0 0 200 0,0-28-32 0,0-2 9 0,0 30 73 63</inkml:trace>
  <inkml:trace contextRef="#ctx0" brushRef="#br4" timeOffset="-86441.25">24561 14637 44 0,'0'0'437'0,"31"0"-433"0,-31 0-1 0,0 0-2 0,28 0 2 47,58-28 5-47,-86 28 0 0,27 0-6 0,-27 28 7 16,0-28-9-16,0 59 9 62,-27 55 3-62,-4-84-9 0,31-2 3 0,0-28-4 63,0 57 66-63,58 28-39 0,-30-54-25 0,-28-31-1 15,0 54 1-15,0 3 2 0,-28 2-2 47,1-2-3-47,-59 0-25 16,3-57-110-16,49 0 33 0,34-29 30 62,34-28-269-62</inkml:trace>
  <inkml:trace contextRef="#ctx0" brushRef="#br4" timeOffset="-86023.68">25104 14781 61 0,'0'0'35'0,"0"0"8"0,0 0 46 0,0 0-53 0,0 0-6 0,0 0-2 0,0 29 55 0,0-29-66 0,0 58 42 0,0-29-39 0,0-1-13 0,0 1 0 0,-27 112 27 16,-1-53-24-16,-3-32-4 0,31 30 19 0,-27-86-20 16,27 30 6-16,0-30-6 0,0 0 2 0,0 28 5 0,0 1 2 15,0-29-9-15,-28 0 7 0,28 0-7 16,28 0 4-16,-28 0-4 15,27 0-4-15,4-29 3 16,-3 29-3-16,-1 0 1 0,-27 0-3 0,62 0 0 47,79-28-245-47,-114 28 105 0,1 28 19 0,-28-28 65 0,0 0-14 16,31 0 22-16</inkml:trace>
  <inkml:trace contextRef="#ctx0" brushRef="#br4" timeOffset="-85562.76">25822 15325 103 0,'0'0'59'0,"0"0"60"0,0 0-76 0,0 0 23 0,0 0 27 0,0 0-57 0,0 0 4 0,0 0-20 0,0 0-3 0,0 0-5 0,0 0-1 0,28 30 2 16,-28-30-12-16,27 0 5 0,4 0-5 0,-31 0 0 0,28 0 0 15,-28 28-2-15,27-28 1 0,-27 0-2 0,0 0-6 0,0 0-1 16,34 0-18 0,-10 29-245-16,-24-29 123 0,28 0 38 0,-28 0 48 15</inkml:trace>
  <inkml:trace contextRef="#ctx0" brushRef="#br4" timeOffset="-85021.22">26684 14897 32 0,'0'0'63'0,"0"0"36"0,0 0-10 0,0 0-24 0,0-29-13 15,0 29 26-15,0 0-64 0,0 0-2 16,0 0 38-16,0 0-28 16,-34 0-10-16,34 0 0 0,0 0-7 0,0 29 4 15,-24-29 0-15,24 57 2 0,-31-29-5 0,31-28-6 63,-58 87 19-63,-28 426 12 15,113-454-28-15,4 28 2 16,-3-87-2-16,-28 0-1 0,27 26 4 0,4-26-5 16,0-26 4-16,-7-4 0 0,-24 30-4 0,34-57 5 0,-9 29-5 15,5-29 1-15,-2-30 0 0,58-114 5 16,-86 144-7-16,0 29 1 0,27-29-2 15,-27 26 1-15,0 5 0 0,0 26 1 0,0-28 0 0,0 28-1 16,0-31-2-16,0 3-10 16,0 28-12-16,0-28 15 0,0 28-22 0,0 0 17 0,0 0 0 15,0 0-58 1,0 56-308 0,0-56 280-16,0 31 55 0,0-3 7 0</inkml:trace>
  <inkml:trace contextRef="#ctx0" brushRef="#br4" timeOffset="-84678.88">27251 15126 54 0,'0'0'42'0,"0"0"16"0,0 0 154 0,0 0-180 0,0 0 43 0,0 0-55 0,0 0 12 0,0 0 12 0,0 0-32 0,0 0-8 0,0 0-1 0,0 0 4 0,0 26-9 0,0-26-2 0,0 31-31 0,0-31-16 16,0 28-72-16,0-28 4 0,0 0 52 15,0 0-45-15,0 57 30 47</inkml:trace>
  <inkml:trace contextRef="#ctx0" brushRef="#br4" timeOffset="-84486.46">27251 15497 81 0,'0'0'260'0,"0"0"-159"0,0 30-77 0,0-30 11 0,0 0-23 0,0 29-2 0,0-29-2 15,0 26 2-15,-27 5-26 0,27-3-160 16,0 0-22-16,0-28 141 15,-24 29-1-15,24-29 45 0,0 0-10 32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29T20:49:48.056"/>
    </inkml:context>
    <inkml:brush xml:id="br0">
      <inkml:brushProperty name="width" value="0.05292" units="cm"/>
      <inkml:brushProperty name="height" value="0.05292" units="cm"/>
      <inkml:brushProperty name="color" value="#FFA500"/>
    </inkml:brush>
  </inkml:definitions>
  <inkml:trace contextRef="#ctx0" brushRef="#br0">9164 8420 61 0,'0'0'22'0,"0"0"3"0,0 0 20 0,0 0-24 0,0 0 0 0,0 0 39 0,0 0 5 0,0 0-53 0,0 0 10 0,-34 0 6 0,34 0-12 0,0 0-2 0,0 0-2 0,0 0-2 0,0 0 12 0,0 31-8 0,0-31-11 15,0 0 0-15,0 30-1 0,0-4 6 31,0 31-2-31,0 30 2 16,-86 315-6 0,59-289 2-16,-1 1-1 0,1 2 3 15,-4-2 3-15,31-55-3 0,0-2-2 16,0-1 0-16,0-27-2 0,0-1 0 16,0-28 1-16,0 29-3 0,0 1 6 15,31-4-7-15,-4-26 2 0,-27 31 0 0,28-31 0 16,30 28 1-16,-31-28-1 0,35 0-2 15,76 0 1 1,-52 0 2 15,745-59 0-31,-804 59-2 0,262 0-1 16,-234 0 0-16,31 0-1 0,31 0 2 0,-4 0-1 16,-55 0 1-16,32 31 4 0,-35-31-1 0,0 0-1 0,147 28 3 15,-88-28-3-15,-87 0-1 16,87 29 0-16,30-1-1 15,141 0 3-15,-199 1-2 47,316 86 3-47,-203-58-8 0,-113-57 5 0,58 29 3 0,-58-29-1 16,-28 30-3-16,28-30 0 0,-31 0 2 0,4 0 0 16,-32 0-2-16,35-30 0 0,-38 30 0 0,34 0 3 0,-27 0-2 15,-3-29-2-15,-28 29 1 0,27 0-1 0,1 0 2 0,3 0-1 16,-4 0 0 15,59-28 3-31,0-29-1 16,-86 57-2-1,0 0 1-15,0-28-1 0,0-31-2 47,0 30 2-31,-27-228 2-16,-32 28 2 0,59 200-4 0,-24-57 1 0,-38-86 1 31,35 143-1-31,-4-58 0 31,-83-55 11-31,90 114-9 16,-96-57-3-16,-192-116 3 47,226 171-5-47,-31-27 5 0,117 57-4 0,-28 0 0 0,4 0 2 0,-65-29 1 0,-55 29-5 15,58 0 2 17,-110 0 6-17,-295 29-7-15,432-29 2 0,-112 0 1 16,-173 0 1-16,289-29-1 0,-27 29 1 0,-179 0-7 47,58 0 11-47,-223 29-5 15,223 28-5-15,148-27 3 0,55-30 1 63,-113 28 2-63,-145-56 7 0,227 28-10 0,-55-59-5 0,1 2-13 0,85 57 19 62,-31-26-45-62,147-61-387 0,25 113 296 16</inkml:trace>
  <inkml:trace contextRef="#ctx0" brushRef="#br0" timeOffset="1479.19">14743 8852 127 0,'0'0'0'0,"0"0"95"0,0 0-83 0,0 0-10 0,-27 0 8 16,27 0 52-16,-31 114 69 0,31-114-128 15,0 30 3-15,0-4 6 0,0 5-9 0,0-31-3 63,0 113 11-63,0-27-5 0,-144 517 32 0,116-518-20 16,28-57-12-16,0-28-2 0,0 29 2 31,0-29-6 31,28 59 5-15,174-59 10-47,-116 0-12 0,172-29 2 0,714 171-3 0,-687-83 1 16,-251-59-4-16,80 26 0 47,113-26-1-47,-197 31 4 0,-5-31-1 0,-25 0-1 15,58 0 2-15,-31 0-2 0,4 0 0 0,86 26 0 47,-34-52 1-47,-52 26-2 0,23-57-1 16,-54 27 2-16,59 1 0 0,-59 29 1 0,27-28-1 0,1 28 1 0,-28 0-2 0,0-29 1 15,58 1 0 1,-27 0 0-16,-31 28 0 0,28 0 1 0,-1 0-1 0,1-29 0 0,-28 29 1 16,31 0-1-16,-4 0 0 0,0 0-1 15,8-30 1-15,-35 30-1 0,24 0 1 0,3 0 0 0,4 0-1 16,-31 0 2-16,31 0 0 0,-7-29-1 0,-24 29-1 16,0 0 0-16,31 0 0 0,-3 0 3 0,-28 0-1 0,27 0-1 15,-27 0-1-15,31 0 1 0,-3 0 2 16,-1 0-4-16,-27 0 2 0,0 0 0 0,0 0 0 0,31-28 1 15,-31 28-2-15,0 0 1 0,31 0-1 0,-31 0 2 0,24-28-2 16,-24 28 1 0,31 0 4 15,-31 0-2-31,0 0-2 16,0 0 0-16,0-29 2 0,0 29-2 0,0-28 0 0,0 28 0 0,0 0 1 15,0 0-3-15,0 0 1 0,0-31 1 0,0 31 2 16,0-26-2-16,0-4 2 0,0 1-2 0,0 1 1 15,0-1 1-15,0-27-1 0,-31-60-4 0,31 59 6 16,0 0-2 0,-24-59 2-16,24 88-2 0,0-58 2 0,0-1 1 15,0 61-2-15,0-5 1 0,0-25 0 0,0 27-1 0,0-56 2 16,0 57-5-16,0-59 3 0,0 30-1 16,0 28-1-16,0 29 0 0,0-28 1 0,0 28-1 15,0 0-1-15,0-30 2 0,0 30 1 0,-31 0-4 0,0 0 3 16,31 0 0-16,-27 0-1 15,-1 0-2-15,28 0 3 0,0 0 1 0,-31 0 1 0,-24 0 1 16,0 0-2-16,24 0 1 0,0 0-2 0,-109 0 3 16,54 0-1-1,3 0 0-15,49 0-3 0,-310-29-1 16,231 29 1 15,85 0-1-31,-202 29 6 0,-258 143 0 16,403-144-4-16,2 31 0 0,52-59-2 0,-51 57 4 0,20-29 3 15,-110 88-24-15,117-90 23 16,-3-26-7-16,30 31 2 0,-30-31 0 0,0 0 0 16,33 0 1-16,-5 0-1 0,-29 0 0 0,35-31-1 0,-38 5 3 0,-51-61 3 15,85 58-6-15,-27-28 1 16,21 29 1-16,34 28 0 0,0 0-1 0,-27-28-2 0,27 28 1 0,-28 0-4 0,28-31-4 16,0 31 1-16,-31 0-16 0,31 31-78 15,0-3 36-15,0 0-31 0,31 1-37 0,-3-1 13 16,-1 31 26-1</inkml:trace>
  <inkml:trace contextRef="#ctx0" brushRef="#br0" timeOffset="2643.61">18952 8708 85 0,'0'0'47'0,"0"0"-25"0,0-28-12 0,0 28 12 0,0-29 41 0,0 29-51 0,0 0 23 0,0-28-13 0,0 28-3 0,0 0-3 0,0 0-1 0,0 0-7 0,0 0-1 0,0 0 6 0,0 28-1 0,0-28-5 16,0 29 13-16,-31 313-4 0,7-198-13 0,24-115-2 0,0 28 1 15,-90 173 19-15,90-172-17 16,-24-29 0-16,24-1 1 0,-34 57 1 0,6-28 0 0,28-28-2 16,-27 27 3-16,27-25-3 0,0-3 0 0,-31 29 3 0,31-57-4 0,0 28-1 15,0 1 11-15,0 1-6 16,0-1-2-16,0-29-3 0,0 0-2 0,0 0 4 0,31 0 2 0,-4 28-2 16,35-28 1-16,-38 0-3 0,66 0 2 15,78 0-2-15,62 0-3 16,-113 28 1-16,24 1 0 0,-86-1-2 0,-55-28 2 62,687 116 4-46,-625-90-3-16,535-26 18 0,-425 0-18 0,-110 0-1 0,-11 0 2 16,-20 0-2-16,0 0-1 0,24 0 2 15,-27 29 1-15,-1-29-2 0,32 30-1 0,-1-2 9 16,-58-28-6-1,55 29 0-15,-24-1-1 0,-31-28-1 0,0 0-1 0,27 28-1 16,-27-28 5 0,28 0-7-16,-28 0 4 0,0 0 1 0,31 0-1 0,-31 0 2 15,0 0-2-15,0-28-4 0,27 28 5 0,-27-28-2 0,0-29 0 16,28 27 2 0,-28-25-2-16,31 24 1 0,-31 5-1 0,0-33-1 0,31 31 0 15,-31-1 2-15,24 1 0 0,-24 0 2 0,0-1-3 0,34-1 0 16,-10 1 0-16,-24-27 0 0,31-1-2 15,-4 57 2-15,-27-57 1 0,28 27 0 0,-28 30-1 16,27-57 1-16,-27 28 0 0,31-1 2 16,-31 4 0-1,28-3-2-15,-28 1 0 16,0-31 2 15,-114-55 0-31,56 85-3 0,0 1 3 0,34-3-1 0,-7 31-2 16,-55-56 3-16,27-1 0 0,32 28-2 0,-28 1 0 15,24 28 1-15,-172-142 7 0,148 112-5 16,-89-56 0-16,3 30 2 0,86 25-2 0,-7 31-2 0,-23-28 3 0,30 0-2 31,-261-1 4-15,-200 58-3-16,458-1-1 0,-255 59 1 0,224-87-2 16,-110 85-5-16,-31 0 2 15,175-54-3-15,-31-5-8 31,55-26-169-31,148 0-53 16,-62 0 122-16,3-26 74 0,0 26 13 0,-3 0-21 16</inkml:trace>
  <inkml:trace contextRef="#ctx0" brushRef="#br0" timeOffset="3902.69">23101 8880 72 0,'0'0'0'0,"0"0"52"15,0 0-32-15,0 0 10 0,0 0-17 0,0 0 13 0,0 0-12 0,0-28 90 0,-24 28-76 0,24 0 6 0,0 0-28 0,0 0 9 0,0 0 14 0,-34 0-15 0,34 28 4 0,0 29-8 16,0 59 0-16,-24-90-7 0,-7 61 2 0,31-30-2 16,-58 87 2-16,58-87-3 0,-28-28 1 0,-3 87 2 0,4-59-3 0,27-1 0 15,-59 86 7 1,35-111-5-16,-38 170 18 0,35-201-18 0,27 28 0 0,-27 0 1 0,27 29 2 0,-31-28 0 16,31 1-3-16,0-30-1 0,0 26 1 0,0 5-1 15,0-5 5-15,0-26-6 0,31 0 3 16,-31 29-4-16,54-29 0 47,348-29 16-47,-86 29-13 15,141 29-6-15,-343 1 2 0,-56-30 0 0,56 57-1 0,6-29-1 0,-38 0-1 0,262 116 18 16,-317-144-13-16,35 0-3 16,20 29 0-16,-51-1 0 0,-7-28 4 0,93 31-2 0,-89-31-1 0,30 0 4 15,-27 28-1-15,52-28 2 0,2 28-7 16,5-28 2-16,-8 0 4 0,-23 0 6 0,26 0-7 15,-57 0 2-15,-1 0-5 16,32 0-1-16,-28 0 3 0,-4 0 1 0,87-28 4 16,-53 28-3-16,-61 0-3 0,52 0 0 15,-52 0-1-15,62 0 2 0,-62 0-1 0,24 0-3 0,7 0 1 0,-31 0 1 16,55-28 3-16,-55 28-4 0,58 0 0 16,-30-31 0-16,-28 31 2 0,31-28 1 0,-31-1-1 0,30 29-1 15,-6-28 2-15,-24 28-3 0,0-28 0 0,0 28 1 0,0-29 2 0,59-30-4 16,-59 31 2 15,27-29-1 0,-27-87 5-31,0 118-4 0,0-33 1 0,31-26-5 16,-31 85 5-16,0-57-2 0,0 27 0 16,0-84 3-16,0 55-1 15,0-26 1-15,0 28 0 0,0 1 0 0,0 27-2 16,-31-28-1-16,31 27 1 0,0-27 0 15,0 28 1-15,-27 1 0 16,27-1-3-16,-28 1 3 0,28 28-1 0,-31-31 2 16,7 31-1-16,24-28-2 0,-89 0 6 15,62 28-5-15,-32-29 2 0,1 1-3 0,-28-29-2 32,-141-59-1-32,145 90 10 0,20-4-2 15,-168-56 3-15,31 30-3 0,140 25-5 0,-54 31 4 16,27-28 0-16,-28 28-1 0,56 0-1 0,-114 0-4 15,117 0 1-15,0 0 1 0,-34 0-2 0,31 28 1 0,-227 31 3 16,82-31 2-16,89 29-1 0,56-28-1 0,-28-29-6 16,-86 56-5-16,117-25 10 0,28-31 0 0,-28 26-1 15,-7-26-2-15,4 31-3 16,-25-3-9-16,52-28 12 0,31 0-1 0,0 0-1 0,0 0 5 62</inkml:trace>
  <inkml:trace contextRef="#ctx0" brushRef="#br0" timeOffset="7282.61">27595 3092 576 0,'58'59'6'16,"-30"55"1"-16,-56 230 7 16,1-287-10-16,27-57-3 0,-31 59-1 0,31-59 1 15,-24 26 0-15,24-26-1 47,-31 29 6-31,-28-1-3-16,-26-56 9 0,85 28-12 62,0 0 5-46,144 0 2-16,-31 0-1 0,-85 0-4 0,-28 0 0 0,31 28 2 16,-31-28-4-16,0 0 0 46,27 31 4-46,-27-31-4 63,28 113 21-47,-114 31-9-16,58-115-12 15,-85 58 0-15,-90-174-314 0,203 87 239 0,0 0 75 63,31 0-44-63,24 0-152 0,-24 0 131 0</inkml:trace>
  <inkml:trace contextRef="#ctx0" brushRef="#br0" timeOffset="7926.94">28282 3380 39 0,'31'-87'470'0,"-4"59"-450"0,1 28-5 0,-28 0-9 0,58 0 27 0,-58 0-33 32,0 543 38-1,-24-456-38-31,-38-30 3 15,-24 30 7-15,86-87-10 63,-55-58 6-32,55-56 6-31,28 55 6 0,113 59 11 0,147 203-55 0,-260-175 15 0,-1-28-15 0,4 0-7 0,-31 0 33 63,86-28-138-32,55-59-299-31,-141 58 409 0</inkml:trace>
  <inkml:trace contextRef="#ctx0" brushRef="#br0" timeOffset="8748.79">26739 5214 69 0</inkml:trace>
  <inkml:trace contextRef="#ctx0" brushRef="#br0" timeOffset="13617.04">28402 4813 41 0,'-62'-59'478'0,"62"59"-451"0,-27 0-3 0,27 0-19 0,0 0 28 0,-31 116-6 0,31-86-24 16,-28-4-2-16,28 5 1 0,0-5 3 0,0-26-5 0,28 59 4 15,-28-31-3-15,31-28-1 0,-4 29 4 16,1-1 0-1,6 59 4-15,18-1 0 0,-52-58-5 16,31 116 5-16,-31-118-6 0,0 33 1 16,0-59-2-16,0 57 3 0,-31 28-1 0,3-55-2 15,4 27 1-15,24-28-1 0,-34-1 0 0,-21 31 4 16,24-33-5-16,3-26 1 16,28-26-1-16,0-5 2 15,-27-25-1-15,-1 27-1 0,28-58 2 16,0 59-1-16,55-201 0 15,117-57 3-15,-144 229-3 0,3 0 1 16,0 27-2-16,51-169 2 16,-55 140-3-16,32-54 4 15,-59 84-3-15,0 1-1 0,0 28 1 0,0-29-3 0,0 1 1 16,-28 28-10-16,28-30-1 0,-58 60-30 16,30-30 9-16,-2 28 2 15,6-28 13-15,-7 57-24 0,31-28 20 0,-31-1-29 0,3 2 22 0,4-1-4 16,-10-3-5-16,6 61-63 0,-30 55-74 0,30-83 157 15,1 26-32-15</inkml:trace>
  <inkml:trace contextRef="#ctx0" brushRef="#br0" timeOffset="15382.17">28169 6673 33 0,'0'31'236'0,"0"-31"-217"0,-25 0 12 0,25 0 5 0,0 26-18 0,0-26-3 0,0 31-1 0,0-31 0 0,-34 28 1 0,34-28 0 0,0 28-1 0,0 1 3 0,-27-1 9 0,27-28-16 0,0 29 18 0,0 1 9 0,-28-2-14 0,28-28-16 15,0 29 6-15,0-29-5 0,0 0 4 0,28 28-3 16,-28-28-5-16,0 0 4 0,0 0-4 0,27 0-1 0,32 28 5 16,-29-28-4-16,25 0-5 15,-27 0 2-15,3 0-1 0,-31 29 0 0,27-29 0 0,35 0-4 16,-38 0-2-16,66 0-63 16,-90 0 50-16,24-29-30 0,-24 29 18 0,30 0-5 15,-30-28-5-15,28 28-117 0,-28-28-11 0,0-1 136 16,0 1 2-16,0 28 24 0,0-30-21 15</inkml:trace>
  <inkml:trace contextRef="#ctx0" brushRef="#br0" timeOffset="15568.97">28625 6418 41 0,'-171'572'548'0,"143"-459"-544"15,4-54-5-15,24-31 1 0,0 1 2 0,-34 141 4 16,34-141 2-16,-28 1-6 0,28-2 1 0,0 58-3 0,-27-28-3 16,27-1-14-16,0-29 0 0,0 1-7 15,0 0 8-15,-31 29-113 0,31-58 94 0,0 27-48 16,0-27-17-16,0 31-14 0,31-31 79 16,-31 26-5-16</inkml:trace>
  <inkml:trace contextRef="#ctx0" brushRef="#br0" timeOffset="18217.8">28282 8481 25 0,'0'0'7'0,"0"0"9"0,0 0 18 0,0-30 107 0,0 30-90 0,0 0-29 0,0 0 18 0,0 0-10 0,0 0-4 0,0 0-4 0,0 0 0 0,0-31 2 0,0 31-3 0,0 0-14 0,0 0 6 0,0 0-10 0,0 0 17 0,0 0-12 0,0 31-1 0,0-31-5 16,0 30 9-16,0-4-8 15,0 31 6 1,0 30-6-16,0-58-1 0,0-1-1 0,0 116 3 47,-28 170-41-47,28-285 23 0,0-29-2 16,0 0-4-16,-27 0-197 0,27 0 109 0,0 0 61 15,0-29-15-15,0 1 9 16</inkml:trace>
  <inkml:trace contextRef="#ctx0" brushRef="#br0" timeOffset="25176.14">27942 8365 44 0,'0'0'0'0,"0"0"64"0,0 0 127 0,0 0-167 0,0 0 19 0,0 0-25 0,0 0 27 0,0 0-13 0,0-28-18 0,0 28-10 0,0 0 5 0,0 0-4 0,27 0 13 0,1 0-10 0,-1 0 0 0,-27 0-6 0,31 0 14 15,-3 28-4-15,-1 1-4 0,7-29 0 0,-34 26-2 16,25-26 1-16,-25 31-4 0,0-1 1 0,30-4 3 0,-30 60 7 31,28-28-3-31,-28-29-8 0,0-1-1 0,-28 57 2 0,28-54-3 16,-30 25-1 15,-29 60-4-31,32-90 3 16,-32 5 7-16,59-31-6 0,0-31 5 0,0 5 1 15,0-4-5-15,0 30-3 16,31 0 5-16,-31-29-1 0,55 29 6 47,117 142 18-47,-141-111-24 0,-31-31-2 0,55 56 2 15,-55-56-2-15,34 29 0 0,-34-1 1 0,83 29-5 16,-52-57 1-16,-31 0-7 0,24 0 0 0,-24 28-2 16,30-28-6-16,-30 0-2 0,28 0-73 0,-1-28 47 15,4 28-74-15,-31 0-26 0,28 0 30 0,-1-28 45 16,-27 28 50-16</inkml:trace>
  <inkml:trace contextRef="#ctx0" brushRef="#br0" timeOffset="32386.44">28402 10084 40 0,'0'0'0'0,"0"0"103"0,0-28 82 0,-34 28-123 15,34 0-44-15,0-29-2 0,0 29 14 0,0 0-18 0,0 0 1 0,0 0 11 0,-28 0-4 0,28 0-11 0,0 0 9 0,0 0-9 0,0 0 1 0,-27-30 19 47,27 30-12-31,0 0 29-16,0 0-43 0,0 87 18 0,27-30-18 0,-27 30-1 0,0-4 1 0,0-54-1 16,28 58-2-16,-28-31-1 0,0 117 0 15,0-114 1-15,0-31-2 0,0 0-2 16,0 27-4-16,0-24-13 0,0-1-13 0,0-30-10 0,0 26 18 15,0-26-129 1,0 0-31-16,0 0 74 0,0-26 11 0</inkml:trace>
  <inkml:trace contextRef="#ctx0" brushRef="#br0" timeOffset="32704.68">27852 11200 75 0,'0'0'0'0,"0"0"145"0,0 0-30 0,-24 0-57 0,24 0-58 62,0 0 100-46,59 59 42-16,367-2-100 0,-313-57-35 0,145 0-1 15,-200 0-6-15,-3 0 2 16,31 0 0-16,-28 0-3 0,32 0 2 16,23 0-8-16,-85-29 1 0,27 29-21 0,-24 0 6 15,-4 0-4-15,59-28-76 0,-55 0 2 0,110-3-276 47,-141 31 342-47</inkml:trace>
  <inkml:trace contextRef="#ctx0" brushRef="#br0" timeOffset="37172.48">26221 14897 630 0,'0'-29'-11'0,"0"29"-9"0,0-28-7 0,0 28-10 16,0 0-13-16,-28-30-103 16,28 30 2-1,0-29 19 1,0 29 83-16</inkml:trace>
  <inkml:trace contextRef="#ctx0" brushRef="#br0" timeOffset="38387.73">26279 13894 658 0,'0'26'4'0,"28"90"-1"0,-28-88-4 0,0 60 2 15,0 110 13 1,0-141-14-16,0-27 1 0,0-30 0 0,0 116 4 16,0-89-3-16,0 30 1 15,0-26-7-15,0-31 4 0,0 28 3 0,0 0-2 16,0 1-2 0,0-29-2 30,0 0 4-46,0 0-1 0,0 0-19 0,-28-57-250 0,28 29 169 0,0 28-9 16,0-31 19-16,0 31 0 0</inkml:trace>
  <inkml:trace contextRef="#ctx0" brushRef="#br0" timeOffset="42951.32">25393 13835 66 0,'0'0'31'0,"0"0"4"0,0 0 52 0,0 0-66 0,0 0 16 0,0 0-19 0,0-26 19 0,0 26-21 0,0 0 1 0,0-31 32 0,0 31-30 16,0 0-4-16,0 0 5 16,31 116 76-16,-31-31-75 15,0-28-1-15,0-29-14 16,0 116 20-16,0-58-14 16,0 57 2-16,0-86-10 0,0-27-3 15,0-1 0-15,0 55 8 0,0-25-4 0,0-31-3 0,0 29-2 16,0-28-1-16,0 29 0 15,0-1 2-15,0-28-1 0,0-1-3 0,0 0 2 16,0-28 2-16,0 0-1 0,0 0-2 0,0 31-12 0,0-31-31 16,0 0 21-16,0-31-121 0,0 3 88 15,0 28-9-15,0-28-83 16</inkml:trace>
  <inkml:trace contextRef="#ctx0" brushRef="#br0" timeOffset="44599.45">24245 14008 35 0,'0'0'24'0,"0"0"-13"0,0 0 3 0,0 0 0 0,0 0 18 0,0-29 74 0,0 29-72 0,0 0-15 0,0 0 0 0,0 0-11 0,0 0 10 15,0 0 17-15,0 0-26 0,0 0 5 0,0 0-6 0,0 0 0 0,0 0 11 16,0 0 17-16,0-28-19 0,0 28-11 15,0 0 6-15,0 0-4 0,0 0-3 0,0 0 6 16,0 0 4 15,0 0 6-31,0 0-5 0,0 0 12 0,0 0-24 16,0 0 1-16,0 0 3 16,0 0-3-16,0 28-2 0,0 1-3 0,0-29 0 0,0 28 2 15,0 88 3-15,35 82 1 31,-35 61-4-31,0-200-1 0,0 113 0 0,0-58-6 0,0-58 6 0,0 29 1 16,0-54-3-16,0 26 2 16,0-1 1-16,0-56-2 0,0 0 1 15,0 29-1-15,0-29 1 0,0 0-2 16,0-29-2-16,0 29 0 0,0-28 1 0,0-31-69 16,0 59 54-16,0-26-6 0,0 26-34 15,0 0 21-15,0-31-49 0,0 31-71 16,0 0 106-16,0 0 8 0,0 0-24 0,0 0 32 0</inkml:trace>
  <inkml:trace contextRef="#ctx0" brushRef="#br0" timeOffset="45616.26">23246 14008 35 0,'0'0'12'0,"0"0"9"0,0-29 37 0,0 29-5 0,0 0-34 0,0-28 72 0,0-3-58 0,0 31-3 0,0 0-16 0,0 0 11 0,0 0-6 0,0 0-2 0,0 0-8 0,0 0-1 0,0 0 1 0,0 0 10 0,0 0 2 0,0 88 18 31,0 169 16-31,27 87-33 16,-27-285-19-16,0 255 5 16,0-286-7-16,28 201 5 15,-28-172-5-15,0-28 0 32,0 29-10-32,0-58-4 0,0 0-32 0,0-28-34 0,0-2 2 15,0 30 29-15,0-29-6 0,0 1-59 0,0-1-9 16,34 1 53-16</inkml:trace>
  <inkml:trace contextRef="#ctx0" brushRef="#br0" timeOffset="47429.07">19924 14294 34 0,'27'0'171'0,"-27"-29"-137"0,0 29-4 0,0 0-20 0,0 0 13 0,0 0-12 0,0 0 2 0,0-28-2 0,0 28 1 0,35 0 25 0,-35 0-25 0,0-29 42 0,0 29-38 0,0 0-7 0,24-28 6 0,-24 28-6 0,0 0-1 0,27 0 9 0,-27 0-6 0,0 0 1 16,31 0-8-16,-31 28 11 0,0-28-10 16,31 29 4-16,-31 28 2 0,24 86 1 15,-24-86-11-15,0-27 3 0,0 26-3 16,31 60-1-16,-31-59 0 0,0 0 2 15,0 202 1-15,0-176-4 0,0-52 1 0,0 54-1 0,0-57 0 16,0 59-1-16,0-58-4 0,27 28-8 0,-27-29 3 0,0 2-15 31,28-1-47-31,-28-3-80 0,31 5-45 0,-31-31 158 16,0 0 11-16,0 0 10 0,27 0-23 0</inkml:trace>
  <inkml:trace contextRef="#ctx0" brushRef="#br0" timeOffset="48164.41">22043 14208 74 0,'0'0'87'0,"0"0"-8"0,0 0-18 0,0-28-12 0,0 28-28 0,0 0 19 0,0 0 9 0,-31 0 9 0,4 0-29 0,-1 0-8 0,1 28-12 0,-4 1 3 0,7-29-8 0,-10 57 8 0,-21 30-5 16,55-61-3-16,-86 120 7 15,55-90-9-15,3 3 5 0,28-3-6 0,-27 230 3 16,27-227-1-1,27 83-2-15,1-114-2 0,-28-28 1 63,58 116 1-63,90-31 14 0,-66-142-6 0,231-689 15 0,-313 662-22 16,0 25 0-16,31-85-1 15,-62 2-1-15,31 114-1 0,0 0 0 16,-27-3 0-16,27 31 2 0,-28 0-2 0,28-28-3 0,-27 28-4 15,-28 0-9-15,55 0 10 0,-62 0-7 0,-24 59-30 16,86-31 32-16,-55 0-24 0,24 29-9 0,-27 2-12 0,34-2-21 16,-7-57 29-16,0 85-77 0,31-57 65 15,-28 31-22-15,1-3 29 0</inkml:trace>
  <inkml:trace contextRef="#ctx0" brushRef="#br0" timeOffset="52105.26">18526 15669 450 0,'82'85'34'0,"93"-54"9"0,-151-31-41 32,35-31 3-32,54-54 0 15,117-201 11-15,-175 228-13 0,-55 29 0 0,59-84 10 47,-145-346 34-47,27 372-40 0,59 87-6 16,-55-57 1-16,24 1 0 0,31 56 0 0,-55-87 2 47,-3 31-8-47,-24 56 0 0,20 26-11 15,62 4 6-15,-52-1-31 16,52-1 23-16,-62 31-130 47,4 112-256-47</inkml:trace>
  <inkml:trace contextRef="#ctx0" brushRef="#br0" timeOffset="53275.04">18581 14753 55 0,'0'0'12'0,"0"0"2"0,0 0 37 0,0 0-34 0,0 0 40 0,0-29-36 0,0 29 1 0,0 0-19 15,0 0 0-15,0 0-2 0,0 0 21 0,0 0-5 0,0 0-1 0,0 0-3 0,0 0-2 0,0 0 24 47,0 0 58-47,-31 29-64 0,31-29-25 0,0 0 7 0,-24 0-9 16,24 0 6-16,-62 57 0 0,62-57-5 15,-28 30-1-15,28-30 1 0,-31 28 3 0,4 1-4 0,27-29-1 16,-28 28-1-16,1 29 1 0,27-29 0 16,-55 88 2-16,55-59-2 15,-34-29 0-15,34-28 1 0,0 85 3 0,0-85-3 16,0 59 0-16,0-31 0 0,0 1 0 0,34-1 1 0,-34 29 1 15,24 2 0-15,-24-2-1 16,31-29 1-16,-31-28-2 0,27 57 0 0,-27-27 0 16,28-4-1-16,-28 5 3 0,58-5 6 31,-58 3-9-31,28-29 4 0,-28 30 0 0,27-30 2 0,8 0-5 0,-35 0-2 16,0 0 1-16,24 0 4 0,-24 28-3 15,31-28-1-15,-31 0-7 0,0 0 3 16,0 0-9 31,0 0-92-47,0 0-107 0,0 0-85 0</inkml:trace>
  <inkml:trace contextRef="#ctx0" brushRef="#br0" timeOffset="56088.18">17718 14696 32 0,'0'0'8'0,"0"0"-3"0,0 0 6 0,0 0 18 0,0 0-18 0,0-28 1 0,0 28 14 0,0 0 5 0,0 0-16 0,0 0 0 0,0 0 25 0,0-31 2 0,0 31-32 0,0 0 0 0,0 0-1 0,0-28 9 0,0 28-10 0,0 0 0 31,0-85 72-31,0 85-61 0,-24-30-9 0,24 30-8 0,0 0 2 16,-31 0 9-16,31 0-11 0,-31 0 0 0,31 30 1 0,-27-30 0 16,-59 29 22-1,59-29-23-15,-4 27 6 0,3 2-6 0,-27-1 7 0,0 31-3 16,-7-31-3-16,-24 58 0 0,59-28 0 16,-55 56 7-16,47-27-9 0,11-61 1 15,24 5-1-15,-31 54 1 0,31-57-1 0,0 58 1 16,0-56-1-16,0-2 0 0,0 29 0 0,0-28 1 0,31 58 6 15,28 55-3-15,-4-86 0 0,-55-25-3 0,0-5 0 16,54 3 3-16,-26 1-4 0,3-2 4 0,58 29 2 16,-65-57-3-16,7 29-2 0,24-29 2 0,-27 0-1 15,57 0 13-15,-50 0-12 0,16-57 4 0,-20 57-5 32,110-142 16-32,-82 85-15 0,-59 27-2 0,27 1 0 0,59-143 7 15,-55 58-5-15,-31 56-2 0,0-28 1 0,0-1-2 16,0 61-1-16,-55-175 6 31,-203-87-4-31,196 260-1 16,11-1-2-16,16 29-1 0,8 0-4 0,27 0 2 15,-27 0-11-15,-4 0-7 16,-24 29-9-16,-4-1-84 0,35 3 42 0,-38-3-72 16,35 29 25-16,27-29 66 0,-31 31-26 0,3-59 46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hyperlink" Target="https://compilers.cool/midpoin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CDAA6-8A4A-681D-AF90-521EC57C9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8FF04-50B9-4125-EAEB-ECA7456BF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Check-in #28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F106F5-34B3-E70E-CA21-4B42ABF9CD7B}"/>
              </a:ext>
            </a:extLst>
          </p:cNvPr>
          <p:cNvSpPr txBox="1"/>
          <p:nvPr/>
        </p:nvSpPr>
        <p:spPr>
          <a:xfrm>
            <a:off x="924970" y="1602571"/>
            <a:ext cx="58187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Write the code that a compiler might output for the following 3AC code: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	enter f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	[a] := 6 ADD64 [g]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	[g] := 6 ADD64 [b]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		leave f</a:t>
            </a:r>
          </a:p>
          <a:p>
            <a:r>
              <a:rPr lang="en-US" dirty="0"/>
              <a:t>			</a:t>
            </a:r>
          </a:p>
          <a:p>
            <a:r>
              <a:rPr lang="en-US" dirty="0"/>
              <a:t>Assume: a is the first local in f and occupies 8 bytes</a:t>
            </a:r>
          </a:p>
          <a:p>
            <a:r>
              <a:rPr lang="en-US" dirty="0"/>
              <a:t>b is the second local in f and occupies 8 bytes</a:t>
            </a:r>
          </a:p>
          <a:p>
            <a:r>
              <a:rPr lang="en-US" dirty="0"/>
              <a:t>g is a global at label </a:t>
            </a:r>
            <a:r>
              <a:rPr lang="en-US" dirty="0" err="1"/>
              <a:t>var_g</a:t>
            </a:r>
            <a:endParaRPr lang="en-US" dirty="0"/>
          </a:p>
          <a:p>
            <a:r>
              <a:rPr lang="en-US" dirty="0"/>
              <a:t>There are only 2 locals in f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EA42AF5-F5F9-90DC-44F3-D0463FD2EB4B}"/>
                  </a:ext>
                </a:extLst>
              </p14:cNvPr>
              <p14:cNvContentPartPr/>
              <p14:nvPr/>
            </p14:nvContentPartPr>
            <p14:xfrm>
              <a:off x="2370240" y="340200"/>
              <a:ext cx="8947080" cy="65282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EA42AF5-F5F9-90DC-44F3-D0463FD2EB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60880" y="330840"/>
                <a:ext cx="8965800" cy="6546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429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425403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2784C-6657-6543-C612-70CDBEB5D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CF0FA-D30A-E66E-BF47-CE365A8D1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2DDD2E-9479-600A-CBBD-B6D1E0A57B39}"/>
              </a:ext>
            </a:extLst>
          </p:cNvPr>
          <p:cNvSpPr txBox="1"/>
          <p:nvPr/>
        </p:nvSpPr>
        <p:spPr>
          <a:xfrm>
            <a:off x="924971" y="1602571"/>
            <a:ext cx="420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Project 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0FDF43-2D3F-99A4-46EA-4C5D84EDFD18}"/>
              </a:ext>
            </a:extLst>
          </p:cNvPr>
          <p:cNvSpPr txBox="1"/>
          <p:nvPr/>
        </p:nvSpPr>
        <p:spPr>
          <a:xfrm>
            <a:off x="926703" y="1916026"/>
            <a:ext cx="56195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Mid-semester review: </a:t>
            </a:r>
            <a:r>
              <a:rPr lang="en-US" dirty="0">
                <a:hlinkClick r:id="rId2"/>
              </a:rPr>
              <a:t>https://compilers.cool/midpoint</a:t>
            </a:r>
            <a:r>
              <a:rPr lang="en-US" dirty="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58DB14A-BA7F-8D63-E5DE-B59B405B599B}"/>
                  </a:ext>
                </a:extLst>
              </p14:cNvPr>
              <p14:cNvContentPartPr/>
              <p14:nvPr/>
            </p14:nvContentPartPr>
            <p14:xfrm>
              <a:off x="1134720" y="1629720"/>
              <a:ext cx="2739960" cy="13719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58DB14A-BA7F-8D63-E5DE-B59B405B599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25360" y="1620360"/>
                <a:ext cx="2758680" cy="1390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786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92738-7B2D-177E-7A4A-13FE999CD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28132-8127-0445-764B-13EDC080E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#8 Topics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14370A-C918-5B6F-063E-BBAC03626B61}"/>
              </a:ext>
            </a:extLst>
          </p:cNvPr>
          <p:cNvSpPr txBox="1"/>
          <p:nvPr/>
        </p:nvSpPr>
        <p:spPr>
          <a:xfrm>
            <a:off x="924971" y="1602571"/>
            <a:ext cx="42044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/>
              <a:t>Semantics</a:t>
            </a:r>
          </a:p>
          <a:p>
            <a:pPr>
              <a:buNone/>
            </a:pPr>
            <a:r>
              <a:rPr lang="en-US" dirty="0"/>
              <a:t>Starting x64</a:t>
            </a:r>
          </a:p>
        </p:txBody>
      </p:sp>
    </p:spTree>
    <p:extLst>
      <p:ext uri="{BB962C8B-B14F-4D97-AF65-F5344CB8AC3E}">
        <p14:creationId xmlns:p14="http://schemas.microsoft.com/office/powerpoint/2010/main" val="2657059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W8 – Question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C40BFA-EC09-EAC8-ED96-E3025076BCB2}"/>
              </a:ext>
            </a:extLst>
          </p:cNvPr>
          <p:cNvSpPr txBox="1"/>
          <p:nvPr/>
        </p:nvSpPr>
        <p:spPr>
          <a:xfrm>
            <a:off x="924971" y="1784207"/>
            <a:ext cx="420198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x64 code for the following program </a:t>
            </a:r>
          </a:p>
          <a:p>
            <a:r>
              <a:rPr lang="en-US" dirty="0"/>
              <a:t>	int a;</a:t>
            </a:r>
          </a:p>
          <a:p>
            <a:r>
              <a:rPr lang="en-US" dirty="0"/>
              <a:t>	int b;</a:t>
            </a:r>
          </a:p>
          <a:p>
            <a:r>
              <a:rPr lang="en-US" dirty="0"/>
              <a:t>	int main(){</a:t>
            </a:r>
          </a:p>
          <a:p>
            <a:r>
              <a:rPr lang="en-US" dirty="0"/>
              <a:t>		a = 3;</a:t>
            </a:r>
          </a:p>
          <a:p>
            <a:r>
              <a:rPr lang="en-US" dirty="0"/>
              <a:t>		b = 1;</a:t>
            </a:r>
          </a:p>
          <a:p>
            <a:r>
              <a:rPr lang="en-US" dirty="0"/>
              <a:t>		while (b &lt; a){</a:t>
            </a:r>
          </a:p>
          <a:p>
            <a:r>
              <a:rPr lang="en-US" dirty="0"/>
              <a:t>			b = b + 1;</a:t>
            </a:r>
          </a:p>
          <a:p>
            <a:r>
              <a:rPr lang="en-US" dirty="0"/>
              <a:t>		}</a:t>
            </a:r>
          </a:p>
          <a:p>
            <a:r>
              <a:rPr lang="en-US" dirty="0"/>
              <a:t>		return 0;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	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CFCCF3FB-69B8-6B70-B6F1-59104B2BC14A}"/>
                  </a:ext>
                </a:extLst>
              </p14:cNvPr>
              <p14:cNvContentPartPr/>
              <p14:nvPr/>
            </p14:nvContentPartPr>
            <p14:xfrm>
              <a:off x="751320" y="164880"/>
              <a:ext cx="11399400" cy="681660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CFCCF3FB-69B8-6B70-B6F1-59104B2BC14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1960" y="155520"/>
                <a:ext cx="11418120" cy="6835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203A3-7EFB-E6E5-0EA3-A76D8E79C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7A3FF-D6F9-946C-CEE1-01DE337DB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W8 – Question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F7CA4B-5FAE-FDA9-748E-1B3811946D93}"/>
              </a:ext>
            </a:extLst>
          </p:cNvPr>
          <p:cNvSpPr txBox="1"/>
          <p:nvPr/>
        </p:nvSpPr>
        <p:spPr>
          <a:xfrm>
            <a:off x="924971" y="1784207"/>
            <a:ext cx="9959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Briefly explain why compilers that use a static allocation scheme have difficulty implementing recursion. </a:t>
            </a:r>
          </a:p>
        </p:txBody>
      </p:sp>
    </p:spTree>
    <p:extLst>
      <p:ext uri="{BB962C8B-B14F-4D97-AF65-F5344CB8AC3E}">
        <p14:creationId xmlns:p14="http://schemas.microsoft.com/office/powerpoint/2010/main" val="2603223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2A85EF-53CB-FB11-3106-DE323A8D6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4CCDD-1665-1390-C308-4ABB3EAE5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W8 – Question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134D12-65FD-5857-4A0A-55423C0A7BDE}"/>
              </a:ext>
            </a:extLst>
          </p:cNvPr>
          <p:cNvSpPr txBox="1"/>
          <p:nvPr/>
        </p:nvSpPr>
        <p:spPr>
          <a:xfrm>
            <a:off x="924971" y="1602571"/>
            <a:ext cx="42044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What is a semantic gap? </a:t>
            </a:r>
          </a:p>
        </p:txBody>
      </p:sp>
    </p:spTree>
    <p:extLst>
      <p:ext uri="{BB962C8B-B14F-4D97-AF65-F5344CB8AC3E}">
        <p14:creationId xmlns:p14="http://schemas.microsoft.com/office/powerpoint/2010/main" val="161014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FBCF2-E306-1305-3F08-D3FFF73F9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76E0E-BB5B-21E4-99F3-6A0DAEFA4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W8 – Question 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71EEBF-D816-D00F-C78B-BB56F8B03C05}"/>
              </a:ext>
            </a:extLst>
          </p:cNvPr>
          <p:cNvSpPr txBox="1"/>
          <p:nvPr/>
        </p:nvSpPr>
        <p:spPr>
          <a:xfrm>
            <a:off x="924971" y="1602571"/>
            <a:ext cx="80371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What is the 2s complement, 4-byte representation of the value 47 in MSB and LSB?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536C33D-28D5-A903-3154-8603775305A7}"/>
                  </a:ext>
                </a:extLst>
              </p14:cNvPr>
              <p14:cNvContentPartPr/>
              <p14:nvPr/>
            </p14:nvContentPartPr>
            <p14:xfrm>
              <a:off x="3215160" y="1113120"/>
              <a:ext cx="7420680" cy="46414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536C33D-28D5-A903-3154-8603775305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05800" y="1103760"/>
                <a:ext cx="7439400" cy="4660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7330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20372</TotalTime>
  <Words>230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Office 2013 - 2022 Theme</vt:lpstr>
      <vt:lpstr>Check-in #28</vt:lpstr>
      <vt:lpstr>Flipped Wednesday</vt:lpstr>
      <vt:lpstr>Administrivia</vt:lpstr>
      <vt:lpstr>Written Work #8 Topics</vt:lpstr>
      <vt:lpstr>W8 – Question 1</vt:lpstr>
      <vt:lpstr>W8 – Question 2</vt:lpstr>
      <vt:lpstr>W8 – Question 3</vt:lpstr>
      <vt:lpstr>W8 – Question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370</cp:revision>
  <cp:lastPrinted>2018-08-29T18:10:22Z</cp:lastPrinted>
  <dcterms:created xsi:type="dcterms:W3CDTF">2018-07-19T03:57:05Z</dcterms:created>
  <dcterms:modified xsi:type="dcterms:W3CDTF">2025-10-29T21:04:20Z</dcterms:modified>
</cp:coreProperties>
</file>