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4.xml" ContentType="application/inkml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602" r:id="rId2"/>
    <p:sldId id="321" r:id="rId3"/>
    <p:sldId id="603" r:id="rId4"/>
    <p:sldId id="585" r:id="rId5"/>
    <p:sldId id="257" r:id="rId6"/>
    <p:sldId id="351" r:id="rId7"/>
    <p:sldId id="598" r:id="rId8"/>
    <p:sldId id="599" r:id="rId9"/>
    <p:sldId id="553" r:id="rId10"/>
    <p:sldId id="527" r:id="rId11"/>
    <p:sldId id="564" r:id="rId12"/>
    <p:sldId id="563" r:id="rId13"/>
    <p:sldId id="556" r:id="rId14"/>
    <p:sldId id="567" r:id="rId15"/>
    <p:sldId id="571" r:id="rId16"/>
    <p:sldId id="568" r:id="rId17"/>
    <p:sldId id="580" r:id="rId18"/>
    <p:sldId id="557" r:id="rId19"/>
    <p:sldId id="572" r:id="rId20"/>
    <p:sldId id="574" r:id="rId21"/>
    <p:sldId id="575" r:id="rId22"/>
    <p:sldId id="577" r:id="rId23"/>
    <p:sldId id="579" r:id="rId24"/>
    <p:sldId id="566" r:id="rId25"/>
    <p:sldId id="583" r:id="rId26"/>
    <p:sldId id="586" r:id="rId27"/>
    <p:sldId id="559" r:id="rId28"/>
    <p:sldId id="561" r:id="rId29"/>
    <p:sldId id="562" r:id="rId30"/>
    <p:sldId id="582" r:id="rId31"/>
    <p:sldId id="581" r:id="rId32"/>
    <p:sldId id="600" r:id="rId33"/>
    <p:sldId id="555" r:id="rId34"/>
    <p:sldId id="588" r:id="rId35"/>
    <p:sldId id="442" r:id="rId36"/>
    <p:sldId id="531" r:id="rId37"/>
    <p:sldId id="532" r:id="rId38"/>
    <p:sldId id="533" r:id="rId39"/>
    <p:sldId id="535" r:id="rId40"/>
    <p:sldId id="544" r:id="rId41"/>
    <p:sldId id="597" r:id="rId42"/>
    <p:sldId id="539" r:id="rId43"/>
    <p:sldId id="538" r:id="rId44"/>
    <p:sldId id="543" r:id="rId45"/>
    <p:sldId id="541" r:id="rId46"/>
    <p:sldId id="301" r:id="rId47"/>
    <p:sldId id="438" r:id="rId48"/>
    <p:sldId id="601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9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1002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5:00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12312 16626 0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20-01-27T21:26:03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20706 18801 0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2-01-24T21:23:29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8842 11081 709 0,'0'0'0'0,"0"0"-108"0,0 0 53 16,0 0-7-16,0 0-7 0,-114 79-104 15,107-51 43-15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4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4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1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3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8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7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2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56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4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6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2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71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77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6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6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11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69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13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1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0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21229-4C16-4683-B6CD-F7F61764592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8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0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8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1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6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E914-F342-412E-9B6A-1E0B8BCD92EB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1.png"/><Relationship Id="rId10" Type="http://schemas.openxmlformats.org/officeDocument/2006/relationships/image" Target="../media/image170.png"/><Relationship Id="rId4" Type="http://schemas.openxmlformats.org/officeDocument/2006/relationships/image" Target="../media/image151.png"/><Relationship Id="rId9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9" Type="http://schemas.openxmlformats.org/officeDocument/2006/relationships/image" Target="../media/image1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190.png"/><Relationship Id="rId9" Type="http://schemas.openxmlformats.org/officeDocument/2006/relationships/image" Target="../media/image32.png"/><Relationship Id="rId14" Type="http://schemas.openxmlformats.org/officeDocument/2006/relationships/image" Target="../media/image3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00DC9-DE64-476A-A501-36BF0765DEFE}"/>
              </a:ext>
            </a:extLst>
          </p:cNvPr>
          <p:cNvSpPr txBox="1"/>
          <p:nvPr/>
        </p:nvSpPr>
        <p:spPr>
          <a:xfrm>
            <a:off x="882317" y="1660358"/>
            <a:ext cx="6861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Flex rule for Fortran real literals: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optional sign (+ or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integer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or more digits followed by a ‘.’ followed by 0 or more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‘.’ followed by one or more digits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</a:t>
            </a: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noFill/>
              </a:ln>
              <a:latin typeface="Garamond" panose="02020404030301010803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DFAs to Tokenizer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Implementation details</a:t>
            </a:r>
          </a:p>
          <a:p>
            <a:pPr marL="0" indent="0">
              <a:buNone/>
            </a:pPr>
            <a:r>
              <a:rPr lang="en-US" b="1" dirty="0"/>
              <a:t>How Language Syntax is Formally Defined: CFGs</a:t>
            </a:r>
          </a:p>
          <a:p>
            <a:r>
              <a:rPr lang="en-US" dirty="0"/>
              <a:t>Why we need context-free grammars</a:t>
            </a:r>
          </a:p>
          <a:p>
            <a:r>
              <a:rPr lang="en-US" dirty="0"/>
              <a:t>How we use context-free grammars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5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0469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9660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3937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3243F2E-B8F4-4B36-849D-EAC519DB434D}"/>
              </a:ext>
            </a:extLst>
          </p:cNvPr>
          <p:cNvGrpSpPr/>
          <p:nvPr/>
        </p:nvGrpSpPr>
        <p:grpSpPr>
          <a:xfrm>
            <a:off x="5765907" y="1242868"/>
            <a:ext cx="1246560" cy="662316"/>
            <a:chOff x="57659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57659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06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1D4C6-2E01-4005-820D-C8813A50D348}"/>
              </a:ext>
            </a:extLst>
          </p:cNvPr>
          <p:cNvGrpSpPr/>
          <p:nvPr/>
        </p:nvGrpSpPr>
        <p:grpSpPr>
          <a:xfrm>
            <a:off x="3858013" y="1203823"/>
            <a:ext cx="1112147" cy="712100"/>
            <a:chOff x="38580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9314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A98DA4-EB99-495F-8E10-D4068434EBAC}"/>
              </a:ext>
            </a:extLst>
          </p:cNvPr>
          <p:cNvGrpSpPr/>
          <p:nvPr/>
        </p:nvGrpSpPr>
        <p:grpSpPr>
          <a:xfrm>
            <a:off x="1814390" y="1217815"/>
            <a:ext cx="1246560" cy="669755"/>
            <a:chOff x="18143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18143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18848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9821533B-7EF4-4310-902F-9BD4CC70AE55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AA76507-FB61-4291-A3C7-3AEE0321F3C3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6689C-1465-4B46-997D-CCD4FF60498A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368660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10" grpId="0"/>
      <p:bldP spid="112" grpId="0"/>
      <p:bldP spid="116" grpId="0" animBg="1"/>
      <p:bldP spid="118" grpId="0" animBg="1"/>
      <p:bldP spid="119" grpId="0"/>
      <p:bldP spid="120" grpId="0" animBg="1"/>
      <p:bldP spid="122" grpId="0" animBg="1"/>
      <p:bldP spid="124" grpId="0"/>
      <p:bldP spid="125" grpId="0" animBg="1"/>
      <p:bldP spid="127" grpId="0"/>
      <p:bldP spid="128" grpId="0"/>
      <p:bldP spid="130" grpId="0" animBg="1"/>
      <p:bldP spid="131" grpId="0" animBg="1"/>
      <p:bldP spid="132" grpId="0" animBg="1"/>
      <p:bldP spid="135" grpId="0" animBg="1"/>
      <p:bldP spid="136" grpId="0"/>
      <p:bldP spid="154" grpId="0" animBg="1"/>
      <p:bldP spid="160" grpId="0" animBg="1"/>
      <p:bldP spid="165" grpId="0" animBg="1"/>
      <p:bldP spid="166" grpId="0"/>
      <p:bldP spid="177" grpId="0"/>
      <p:bldP spid="179" grpId="0"/>
      <p:bldP spid="180" grpId="0"/>
      <p:bldP spid="54" grpId="0"/>
    </p:bldLst>
  </p:timing>
</p:sld>
</file>

<file path=ppt/slides/slide12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D047A-3C5F-4ACA-961C-6CCA3FAFDD90}"/>
              </a:ext>
            </a:extLst>
          </p:cNvPr>
          <p:cNvSpPr/>
          <p:nvPr/>
        </p:nvSpPr>
        <p:spPr>
          <a:xfrm>
            <a:off x="119862" y="1635788"/>
            <a:ext cx="740940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A0592D-62B5-4112-8A4A-D7A1586088DA}"/>
              </a:ext>
            </a:extLst>
          </p:cNvPr>
          <p:cNvSpPr/>
          <p:nvPr/>
        </p:nvSpPr>
        <p:spPr>
          <a:xfrm>
            <a:off x="6038987" y="1635788"/>
            <a:ext cx="762001" cy="48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/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CAB9AD-A35D-45B0-80F3-DBFBD2AB0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91" y="1635788"/>
                <a:ext cx="762001" cy="481242"/>
              </a:xfrm>
              <a:prstGeom prst="rect">
                <a:avLst/>
              </a:prstGeom>
              <a:blipFill>
                <a:blip r:embed="rId3"/>
                <a:stretch>
                  <a:fillRect r="-4724" b="-74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/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919BDA9-5131-4E30-84A0-64D10C2164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823" y="1635788"/>
                <a:ext cx="762001" cy="481242"/>
              </a:xfrm>
              <a:prstGeom prst="rect">
                <a:avLst/>
              </a:prstGeom>
              <a:blipFill>
                <a:blip r:embed="rId4"/>
                <a:stretch>
                  <a:fillRect t="-20988" r="-11024" b="-345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220D9F-4E86-4F60-929E-8DD1647181B9}"/>
              </a:ext>
            </a:extLst>
          </p:cNvPr>
          <p:cNvGrpSpPr/>
          <p:nvPr/>
        </p:nvGrpSpPr>
        <p:grpSpPr>
          <a:xfrm>
            <a:off x="4838807" y="1242868"/>
            <a:ext cx="1246560" cy="662316"/>
            <a:chOff x="4838807" y="1242868"/>
            <a:chExt cx="1246560" cy="6623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712EF4-E2CA-4A02-A5DD-4045F0107D53}"/>
                </a:ext>
              </a:extLst>
            </p:cNvPr>
            <p:cNvSpPr txBox="1"/>
            <p:nvPr/>
          </p:nvSpPr>
          <p:spPr>
            <a:xfrm>
              <a:off x="4838807" y="1242868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Powerset </a:t>
              </a:r>
            </a:p>
            <a:p>
              <a:pPr algn="ctr"/>
              <a:r>
                <a:rPr lang="en-US" sz="1600" dirty="0">
                  <a:latin typeface="+mj-lt"/>
                  <a:cs typeface="MV Boli" panose="02000500030200090000" pitchFamily="2" charset="0"/>
                </a:rPr>
                <a:t>Construction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4F283-B704-4CC2-9BE5-0B6F61FFDFCE}"/>
                </a:ext>
              </a:extLst>
            </p:cNvPr>
            <p:cNvCxnSpPr>
              <a:cxnSpLocks/>
            </p:cNvCxnSpPr>
            <p:nvPr/>
          </p:nvCxnSpPr>
          <p:spPr>
            <a:xfrm>
              <a:off x="4933507" y="1887570"/>
              <a:ext cx="1030919" cy="17614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7209F-F4A2-47CB-B6D6-8FD26E17DF12}"/>
              </a:ext>
            </a:extLst>
          </p:cNvPr>
          <p:cNvGrpSpPr/>
          <p:nvPr/>
        </p:nvGrpSpPr>
        <p:grpSpPr>
          <a:xfrm>
            <a:off x="2930913" y="1203823"/>
            <a:ext cx="1112147" cy="712100"/>
            <a:chOff x="2930913" y="1203823"/>
            <a:chExt cx="1112147" cy="7121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C9A80E-7C3D-44D5-A6B0-8A13DCEAE831}"/>
                </a:ext>
              </a:extLst>
            </p:cNvPr>
            <p:cNvCxnSpPr>
              <a:cxnSpLocks/>
            </p:cNvCxnSpPr>
            <p:nvPr/>
          </p:nvCxnSpPr>
          <p:spPr>
            <a:xfrm>
              <a:off x="3004367" y="1905184"/>
              <a:ext cx="1038693" cy="10739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/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xmlns:a="http://schemas.openxmlformats.org/drawingml/2006/main"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-</a:t>
                  </a:r>
                </a:p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+mj-lt"/>
                      <a:cs typeface="MV Boli" panose="02000500030200090000" pitchFamily="2" charset="0"/>
                    </a:rPr>
                    <a:t>elimination</a:t>
                  </a: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3373C04-FE9A-4FE7-B026-1077315DE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0913" y="1203823"/>
                  <a:ext cx="111081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198" t="-3125" r="-164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7D307-9DCC-4BF9-8782-B7ABA3F580A5}"/>
              </a:ext>
            </a:extLst>
          </p:cNvPr>
          <p:cNvSpPr/>
          <p:nvPr/>
        </p:nvSpPr>
        <p:spPr>
          <a:xfrm>
            <a:off x="7902086" y="1635788"/>
            <a:ext cx="1111291" cy="48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Tokenizer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EFC49C-10ED-41E6-AB00-5B6BBCF9734F}"/>
              </a:ext>
            </a:extLst>
          </p:cNvPr>
          <p:cNvCxnSpPr>
            <a:cxnSpLocks/>
          </p:cNvCxnSpPr>
          <p:nvPr/>
        </p:nvCxnSpPr>
        <p:spPr>
          <a:xfrm>
            <a:off x="6875549" y="1913776"/>
            <a:ext cx="1026537" cy="0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79E7C97-8AE2-48A8-AEE9-266118BE3E32}"/>
              </a:ext>
            </a:extLst>
          </p:cNvPr>
          <p:cNvGrpSpPr/>
          <p:nvPr/>
        </p:nvGrpSpPr>
        <p:grpSpPr>
          <a:xfrm>
            <a:off x="887290" y="1217815"/>
            <a:ext cx="1246560" cy="669755"/>
            <a:chOff x="887290" y="1217815"/>
            <a:chExt cx="1246560" cy="66975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60E4C8-3AE9-4B28-9AA2-3EEB8888BBB8}"/>
                </a:ext>
              </a:extLst>
            </p:cNvPr>
            <p:cNvSpPr txBox="1"/>
            <p:nvPr/>
          </p:nvSpPr>
          <p:spPr>
            <a:xfrm>
              <a:off x="887290" y="1217815"/>
              <a:ext cx="1246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Thompson’s</a:t>
              </a:r>
            </a:p>
            <a:p>
              <a:pPr algn="ctr"/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Construction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7E4E2AF-9DDA-495D-AD97-E21FFE6D6209}"/>
                </a:ext>
              </a:extLst>
            </p:cNvPr>
            <p:cNvCxnSpPr>
              <a:cxnSpLocks/>
            </p:cNvCxnSpPr>
            <p:nvPr/>
          </p:nvCxnSpPr>
          <p:spPr>
            <a:xfrm>
              <a:off x="957777" y="1887570"/>
              <a:ext cx="1174965" cy="0"/>
            </a:xfrm>
            <a:prstGeom prst="straightConnector1">
              <a:avLst/>
            </a:prstGeom>
            <a:ln w="635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E02A3AB-5AC8-4A00-8B31-CD0493E0E74C}"/>
              </a:ext>
            </a:extLst>
          </p:cNvPr>
          <p:cNvSpPr txBox="1"/>
          <p:nvPr/>
        </p:nvSpPr>
        <p:spPr>
          <a:xfrm>
            <a:off x="7062476" y="1487418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  <a:cs typeface="MV Boli" panose="02000500030200090000" pitchFamily="2" charset="0"/>
              </a:rPr>
              <a:t>???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84BCDB6-D14B-4101-AC6C-F1AEAC0F36FD}"/>
              </a:ext>
            </a:extLst>
          </p:cNvPr>
          <p:cNvSpPr/>
          <p:nvPr/>
        </p:nvSpPr>
        <p:spPr>
          <a:xfrm>
            <a:off x="8540245" y="39621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C573005-A7DD-4C5A-90B1-195219F62E6E}"/>
              </a:ext>
            </a:extLst>
          </p:cNvPr>
          <p:cNvSpPr/>
          <p:nvPr/>
        </p:nvSpPr>
        <p:spPr>
          <a:xfrm>
            <a:off x="8584436" y="40103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E764145-926D-400F-8282-CAE3C783B13C}"/>
              </a:ext>
            </a:extLst>
          </p:cNvPr>
          <p:cNvSpPr txBox="1"/>
          <p:nvPr/>
        </p:nvSpPr>
        <p:spPr>
          <a:xfrm flipH="1">
            <a:off x="5864445" y="38771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20C47DC-63BA-407F-8102-B9611578B893}"/>
              </a:ext>
            </a:extLst>
          </p:cNvPr>
          <p:cNvSpPr/>
          <p:nvPr/>
        </p:nvSpPr>
        <p:spPr>
          <a:xfrm>
            <a:off x="6192387" y="39576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C6641B-967E-4A0B-9A52-F2AD9FE340C5}"/>
              </a:ext>
            </a:extLst>
          </p:cNvPr>
          <p:cNvCxnSpPr>
            <a:cxnSpLocks/>
            <a:stCxn id="130" idx="6"/>
            <a:endCxn id="120" idx="2"/>
          </p:cNvCxnSpPr>
          <p:nvPr/>
        </p:nvCxnSpPr>
        <p:spPr>
          <a:xfrm>
            <a:off x="5929764" y="41963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827A602B-2C8D-4440-802C-6AF4A879DB01}"/>
              </a:ext>
            </a:extLst>
          </p:cNvPr>
          <p:cNvSpPr/>
          <p:nvPr/>
        </p:nvSpPr>
        <p:spPr>
          <a:xfrm>
            <a:off x="6970183" y="39612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D3D5EA3-BE9D-4E4B-9E4B-BF6318C93016}"/>
              </a:ext>
            </a:extLst>
          </p:cNvPr>
          <p:cNvCxnSpPr>
            <a:cxnSpLocks/>
            <a:stCxn id="120" idx="6"/>
            <a:endCxn id="122" idx="2"/>
          </p:cNvCxnSpPr>
          <p:nvPr/>
        </p:nvCxnSpPr>
        <p:spPr>
          <a:xfrm>
            <a:off x="6684756" y="41999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C6454DCC-6030-4A20-84B4-9F95FC9A86CC}"/>
              </a:ext>
            </a:extLst>
          </p:cNvPr>
          <p:cNvSpPr txBox="1"/>
          <p:nvPr/>
        </p:nvSpPr>
        <p:spPr>
          <a:xfrm flipH="1">
            <a:off x="6607268" y="38701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7C978B2-2089-4066-956F-7E30A0ADEF25}"/>
              </a:ext>
            </a:extLst>
          </p:cNvPr>
          <p:cNvSpPr/>
          <p:nvPr/>
        </p:nvSpPr>
        <p:spPr>
          <a:xfrm>
            <a:off x="7747218" y="39647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ACDE97A-F203-44DD-AD33-D5BCA4F68B61}"/>
              </a:ext>
            </a:extLst>
          </p:cNvPr>
          <p:cNvCxnSpPr>
            <a:cxnSpLocks/>
            <a:stCxn id="122" idx="6"/>
            <a:endCxn id="125" idx="2"/>
          </p:cNvCxnSpPr>
          <p:nvPr/>
        </p:nvCxnSpPr>
        <p:spPr>
          <a:xfrm>
            <a:off x="7462552" y="42034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3F977DF-EB4D-414F-9A6C-B59EF5F928B3}"/>
              </a:ext>
            </a:extLst>
          </p:cNvPr>
          <p:cNvSpPr txBox="1"/>
          <p:nvPr/>
        </p:nvSpPr>
        <p:spPr>
          <a:xfrm flipH="1">
            <a:off x="7362644" y="38736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716AB69-A11B-4FA5-83A7-43B142C4521A}"/>
              </a:ext>
            </a:extLst>
          </p:cNvPr>
          <p:cNvSpPr txBox="1"/>
          <p:nvPr/>
        </p:nvSpPr>
        <p:spPr>
          <a:xfrm flipH="1">
            <a:off x="8150691" y="38771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E62FD77-DFBC-4A3E-8D4A-DF9958EE66D4}"/>
              </a:ext>
            </a:extLst>
          </p:cNvPr>
          <p:cNvCxnSpPr>
            <a:cxnSpLocks/>
            <a:stCxn id="125" idx="6"/>
            <a:endCxn id="116" idx="2"/>
          </p:cNvCxnSpPr>
          <p:nvPr/>
        </p:nvCxnSpPr>
        <p:spPr>
          <a:xfrm flipV="1">
            <a:off x="8239587" y="42044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07291E0C-DB89-499F-BB5B-E01D5C041037}"/>
              </a:ext>
            </a:extLst>
          </p:cNvPr>
          <p:cNvSpPr/>
          <p:nvPr/>
        </p:nvSpPr>
        <p:spPr>
          <a:xfrm>
            <a:off x="5437395" y="39540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3660F2E-3ACC-45A1-81FA-960DAF408017}"/>
              </a:ext>
            </a:extLst>
          </p:cNvPr>
          <p:cNvSpPr/>
          <p:nvPr/>
        </p:nvSpPr>
        <p:spPr>
          <a:xfrm>
            <a:off x="6299527" y="49575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EEABEA3-BCF9-4C89-9582-14B1278D387D}"/>
              </a:ext>
            </a:extLst>
          </p:cNvPr>
          <p:cNvSpPr/>
          <p:nvPr/>
        </p:nvSpPr>
        <p:spPr>
          <a:xfrm>
            <a:off x="5445569" y="49714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0F96733-42F9-408D-A835-04CD91492D66}"/>
              </a:ext>
            </a:extLst>
          </p:cNvPr>
          <p:cNvCxnSpPr>
            <a:cxnSpLocks/>
            <a:stCxn id="132" idx="6"/>
            <a:endCxn id="131" idx="2"/>
          </p:cNvCxnSpPr>
          <p:nvPr/>
        </p:nvCxnSpPr>
        <p:spPr>
          <a:xfrm flipV="1">
            <a:off x="5937938" y="51998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36BA99D5-F2BF-4E27-916C-6BB72AD5660F}"/>
              </a:ext>
            </a:extLst>
          </p:cNvPr>
          <p:cNvSpPr/>
          <p:nvPr/>
        </p:nvSpPr>
        <p:spPr>
          <a:xfrm>
            <a:off x="6343718" y="50009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D8010A2-7C79-42CF-888F-73A95DFFC031}"/>
              </a:ext>
            </a:extLst>
          </p:cNvPr>
          <p:cNvSpPr txBox="1"/>
          <p:nvPr/>
        </p:nvSpPr>
        <p:spPr>
          <a:xfrm flipH="1">
            <a:off x="5898032" y="49161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2E5F8AD4-16CF-42D0-B41F-326F892DF1D5}"/>
              </a:ext>
            </a:extLst>
          </p:cNvPr>
          <p:cNvSpPr/>
          <p:nvPr/>
        </p:nvSpPr>
        <p:spPr>
          <a:xfrm>
            <a:off x="6282176" y="59075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3403F685-F278-4C39-9C21-70C7F745C3AC}"/>
              </a:ext>
            </a:extLst>
          </p:cNvPr>
          <p:cNvSpPr/>
          <p:nvPr/>
        </p:nvSpPr>
        <p:spPr>
          <a:xfrm>
            <a:off x="5428218" y="59215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E1567411-D026-4E52-8B3E-C43BF6B9AA14}"/>
              </a:ext>
            </a:extLst>
          </p:cNvPr>
          <p:cNvCxnSpPr>
            <a:cxnSpLocks/>
            <a:stCxn id="160" idx="6"/>
            <a:endCxn id="154" idx="2"/>
          </p:cNvCxnSpPr>
          <p:nvPr/>
        </p:nvCxnSpPr>
        <p:spPr>
          <a:xfrm flipV="1">
            <a:off x="5920587" y="61498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DF9D0540-35A3-421B-9012-2A45D985B372}"/>
              </a:ext>
            </a:extLst>
          </p:cNvPr>
          <p:cNvSpPr/>
          <p:nvPr/>
        </p:nvSpPr>
        <p:spPr>
          <a:xfrm>
            <a:off x="6326367" y="59510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E431DEB-A65E-4CC7-AEE3-AC92A08D9220}"/>
              </a:ext>
            </a:extLst>
          </p:cNvPr>
          <p:cNvSpPr txBox="1"/>
          <p:nvPr/>
        </p:nvSpPr>
        <p:spPr>
          <a:xfrm flipH="1">
            <a:off x="5880681" y="58661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0562050-0548-4167-AEEF-352490368EC0}"/>
              </a:ext>
            </a:extLst>
          </p:cNvPr>
          <p:cNvSpPr txBox="1"/>
          <p:nvPr/>
        </p:nvSpPr>
        <p:spPr>
          <a:xfrm>
            <a:off x="5105640" y="35736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880C9C2-0188-4108-986C-AEC1C1873A4D}"/>
              </a:ext>
            </a:extLst>
          </p:cNvPr>
          <p:cNvSpPr txBox="1"/>
          <p:nvPr/>
        </p:nvSpPr>
        <p:spPr>
          <a:xfrm>
            <a:off x="5091378" y="46041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BC447EE8-4EAA-47DB-86AD-294A30999445}"/>
              </a:ext>
            </a:extLst>
          </p:cNvPr>
          <p:cNvSpPr txBox="1"/>
          <p:nvPr/>
        </p:nvSpPr>
        <p:spPr>
          <a:xfrm>
            <a:off x="5111273" y="55704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CB718D5-02BF-44DA-8DF4-A3F425B91CA2}"/>
              </a:ext>
            </a:extLst>
          </p:cNvPr>
          <p:cNvGrpSpPr/>
          <p:nvPr/>
        </p:nvGrpSpPr>
        <p:grpSpPr>
          <a:xfrm>
            <a:off x="287079" y="2674420"/>
            <a:ext cx="8367823" cy="369332"/>
            <a:chOff x="287079" y="2955849"/>
            <a:chExt cx="8367823" cy="369332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F4CBA73-DDF7-48DB-A6D4-B482BCB0C98B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C650DFC-9B61-4296-8E39-B04F2255B301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D8DFE0FD-2D62-4622-94F0-64D211B28E04}"/>
              </a:ext>
            </a:extLst>
          </p:cNvPr>
          <p:cNvSpPr txBox="1"/>
          <p:nvPr/>
        </p:nvSpPr>
        <p:spPr>
          <a:xfrm>
            <a:off x="351914" y="30180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FD7DEF4-7C3E-4B43-B266-DE7D20A24A96}"/>
              </a:ext>
            </a:extLst>
          </p:cNvPr>
          <p:cNvSpPr txBox="1"/>
          <p:nvPr/>
        </p:nvSpPr>
        <p:spPr>
          <a:xfrm>
            <a:off x="488954" y="39320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06EB352-3AD0-47A7-83D5-695084C212C2}"/>
              </a:ext>
            </a:extLst>
          </p:cNvPr>
          <p:cNvSpPr/>
          <p:nvPr/>
        </p:nvSpPr>
        <p:spPr>
          <a:xfrm>
            <a:off x="180301" y="35939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197D3BA0-4291-4553-807C-3A7025869447}"/>
              </a:ext>
            </a:extLst>
          </p:cNvPr>
          <p:cNvSpPr txBox="1"/>
          <p:nvPr/>
        </p:nvSpPr>
        <p:spPr>
          <a:xfrm>
            <a:off x="1133423" y="39230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101711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7A9D6797-2255-49CD-9A69-6333F925150A}"/>
              </a:ext>
            </a:extLst>
          </p:cNvPr>
          <p:cNvSpPr/>
          <p:nvPr/>
        </p:nvSpPr>
        <p:spPr>
          <a:xfrm>
            <a:off x="1648437" y="3959267"/>
            <a:ext cx="314889" cy="10471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5D98147-E590-4C3C-8CB4-6858310B8687}"/>
              </a:ext>
            </a:extLst>
          </p:cNvPr>
          <p:cNvSpPr/>
          <p:nvPr/>
        </p:nvSpPr>
        <p:spPr>
          <a:xfrm>
            <a:off x="1184195" y="3949720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F0ADA37-12C3-4DAF-B18D-3D9199D7543F}"/>
              </a:ext>
            </a:extLst>
          </p:cNvPr>
          <p:cNvSpPr/>
          <p:nvPr/>
        </p:nvSpPr>
        <p:spPr>
          <a:xfrm>
            <a:off x="750020" y="3940541"/>
            <a:ext cx="314889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4C905-1197-4DB5-B213-2D04634D5AD1}"/>
              </a:ext>
            </a:extLst>
          </p:cNvPr>
          <p:cNvSpPr/>
          <p:nvPr/>
        </p:nvSpPr>
        <p:spPr>
          <a:xfrm>
            <a:off x="290290" y="3931139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94C5-DA68-4EC2-8F7E-24111F55059A}"/>
              </a:ext>
            </a:extLst>
          </p:cNvPr>
          <p:cNvSpPr txBox="1"/>
          <p:nvPr/>
        </p:nvSpPr>
        <p:spPr>
          <a:xfrm>
            <a:off x="284787" y="40799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08C2C8A-1104-4F85-8549-9551D1CDA34B}"/>
              </a:ext>
            </a:extLst>
          </p:cNvPr>
          <p:cNvSpPr txBox="1"/>
          <p:nvPr/>
        </p:nvSpPr>
        <p:spPr>
          <a:xfrm>
            <a:off x="282949" y="428745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19D1975-AC58-4EE1-93BF-E969808128D5}"/>
              </a:ext>
            </a:extLst>
          </p:cNvPr>
          <p:cNvSpPr txBox="1"/>
          <p:nvPr/>
        </p:nvSpPr>
        <p:spPr>
          <a:xfrm>
            <a:off x="281111" y="4472902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A515725-E7E6-4A8F-8D5F-BBACA6610AA9}"/>
              </a:ext>
            </a:extLst>
          </p:cNvPr>
          <p:cNvSpPr txBox="1"/>
          <p:nvPr/>
        </p:nvSpPr>
        <p:spPr>
          <a:xfrm>
            <a:off x="290290" y="469140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A5D396-D1A7-4C2F-A716-8E54659537B0}"/>
              </a:ext>
            </a:extLst>
          </p:cNvPr>
          <p:cNvSpPr txBox="1"/>
          <p:nvPr/>
        </p:nvSpPr>
        <p:spPr>
          <a:xfrm>
            <a:off x="766551" y="407812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6579CD-1538-4DB2-A1E2-93480E25D20E}"/>
              </a:ext>
            </a:extLst>
          </p:cNvPr>
          <p:cNvSpPr txBox="1"/>
          <p:nvPr/>
        </p:nvSpPr>
        <p:spPr>
          <a:xfrm>
            <a:off x="1167675" y="406527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061376C-8AA3-41C9-A6D3-69906AF11CEB}"/>
              </a:ext>
            </a:extLst>
          </p:cNvPr>
          <p:cNvSpPr txBox="1"/>
          <p:nvPr/>
        </p:nvSpPr>
        <p:spPr>
          <a:xfrm>
            <a:off x="1620898" y="405241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87C6280-7D70-4717-B2A7-075609F9A3DE}"/>
              </a:ext>
            </a:extLst>
          </p:cNvPr>
          <p:cNvSpPr txBox="1"/>
          <p:nvPr/>
        </p:nvSpPr>
        <p:spPr>
          <a:xfrm>
            <a:off x="1952935" y="406159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85" name="Cross 184">
            <a:extLst>
              <a:ext uri="{FF2B5EF4-FFF2-40B4-BE49-F238E27FC236}">
                <a16:creationId xmlns:a16="http://schemas.microsoft.com/office/drawing/2014/main" id="{8EAA7E37-BFA8-4A05-87CE-AAC4B06781C7}"/>
              </a:ext>
            </a:extLst>
          </p:cNvPr>
          <p:cNvSpPr/>
          <p:nvPr/>
        </p:nvSpPr>
        <p:spPr>
          <a:xfrm rot="2795806">
            <a:off x="840236" y="4367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Cross 185">
            <a:extLst>
              <a:ext uri="{FF2B5EF4-FFF2-40B4-BE49-F238E27FC236}">
                <a16:creationId xmlns:a16="http://schemas.microsoft.com/office/drawing/2014/main" id="{DBBA5B54-F2CC-4984-A0E6-F61D51D1103C}"/>
              </a:ext>
            </a:extLst>
          </p:cNvPr>
          <p:cNvSpPr/>
          <p:nvPr/>
        </p:nvSpPr>
        <p:spPr>
          <a:xfrm rot="2795806">
            <a:off x="838874" y="4579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Cross 186">
            <a:extLst>
              <a:ext uri="{FF2B5EF4-FFF2-40B4-BE49-F238E27FC236}">
                <a16:creationId xmlns:a16="http://schemas.microsoft.com/office/drawing/2014/main" id="{B7519AF1-B53E-4939-9AD4-0408B4322CA3}"/>
              </a:ext>
            </a:extLst>
          </p:cNvPr>
          <p:cNvSpPr/>
          <p:nvPr/>
        </p:nvSpPr>
        <p:spPr>
          <a:xfrm rot="2795806">
            <a:off x="837512" y="47917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Cross 187">
            <a:extLst>
              <a:ext uri="{FF2B5EF4-FFF2-40B4-BE49-F238E27FC236}">
                <a16:creationId xmlns:a16="http://schemas.microsoft.com/office/drawing/2014/main" id="{FFD0C0AE-ECC1-43CD-B892-711CD1053853}"/>
              </a:ext>
            </a:extLst>
          </p:cNvPr>
          <p:cNvSpPr/>
          <p:nvPr/>
        </p:nvSpPr>
        <p:spPr>
          <a:xfrm rot="2795806">
            <a:off x="1264523" y="4367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Cross 188">
            <a:extLst>
              <a:ext uri="{FF2B5EF4-FFF2-40B4-BE49-F238E27FC236}">
                <a16:creationId xmlns:a16="http://schemas.microsoft.com/office/drawing/2014/main" id="{4F9B818F-AA90-4DE7-8B9B-A4ACBF6DA3F7}"/>
              </a:ext>
            </a:extLst>
          </p:cNvPr>
          <p:cNvSpPr/>
          <p:nvPr/>
        </p:nvSpPr>
        <p:spPr>
          <a:xfrm rot="2795806">
            <a:off x="1263161" y="4579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ross 189">
            <a:extLst>
              <a:ext uri="{FF2B5EF4-FFF2-40B4-BE49-F238E27FC236}">
                <a16:creationId xmlns:a16="http://schemas.microsoft.com/office/drawing/2014/main" id="{1A87E291-E334-4C25-BB4A-E1CFB9B78DF9}"/>
              </a:ext>
            </a:extLst>
          </p:cNvPr>
          <p:cNvSpPr/>
          <p:nvPr/>
        </p:nvSpPr>
        <p:spPr>
          <a:xfrm rot="2795806">
            <a:off x="1261799" y="47917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Cross 190">
            <a:extLst>
              <a:ext uri="{FF2B5EF4-FFF2-40B4-BE49-F238E27FC236}">
                <a16:creationId xmlns:a16="http://schemas.microsoft.com/office/drawing/2014/main" id="{B677CB10-F946-489A-9BA9-13740EA2A425}"/>
              </a:ext>
            </a:extLst>
          </p:cNvPr>
          <p:cNvSpPr/>
          <p:nvPr/>
        </p:nvSpPr>
        <p:spPr>
          <a:xfrm rot="2795806">
            <a:off x="1715005" y="436772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ross 191">
            <a:extLst>
              <a:ext uri="{FF2B5EF4-FFF2-40B4-BE49-F238E27FC236}">
                <a16:creationId xmlns:a16="http://schemas.microsoft.com/office/drawing/2014/main" id="{71A5F3E5-DFF5-4378-80CC-993B0A3F058A}"/>
              </a:ext>
            </a:extLst>
          </p:cNvPr>
          <p:cNvSpPr/>
          <p:nvPr/>
        </p:nvSpPr>
        <p:spPr>
          <a:xfrm rot="2795806">
            <a:off x="1713643" y="457972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Cross 192">
            <a:extLst>
              <a:ext uri="{FF2B5EF4-FFF2-40B4-BE49-F238E27FC236}">
                <a16:creationId xmlns:a16="http://schemas.microsoft.com/office/drawing/2014/main" id="{D199A576-B103-45FF-8E70-A0B525F8A684}"/>
              </a:ext>
            </a:extLst>
          </p:cNvPr>
          <p:cNvSpPr/>
          <p:nvPr/>
        </p:nvSpPr>
        <p:spPr>
          <a:xfrm rot="2795806">
            <a:off x="1712281" y="47917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Cross 193">
            <a:extLst>
              <a:ext uri="{FF2B5EF4-FFF2-40B4-BE49-F238E27FC236}">
                <a16:creationId xmlns:a16="http://schemas.microsoft.com/office/drawing/2014/main" id="{9736FE48-DFCA-4B1A-A018-D575E4278730}"/>
              </a:ext>
            </a:extLst>
          </p:cNvPr>
          <p:cNvSpPr/>
          <p:nvPr/>
        </p:nvSpPr>
        <p:spPr>
          <a:xfrm rot="2795806">
            <a:off x="2036899" y="436772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Cross 194">
            <a:extLst>
              <a:ext uri="{FF2B5EF4-FFF2-40B4-BE49-F238E27FC236}">
                <a16:creationId xmlns:a16="http://schemas.microsoft.com/office/drawing/2014/main" id="{FB54C900-1E6C-442C-9531-FD2E252EED9C}"/>
              </a:ext>
            </a:extLst>
          </p:cNvPr>
          <p:cNvSpPr/>
          <p:nvPr/>
        </p:nvSpPr>
        <p:spPr>
          <a:xfrm rot="2795806">
            <a:off x="2035537" y="457972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Cross 195">
            <a:extLst>
              <a:ext uri="{FF2B5EF4-FFF2-40B4-BE49-F238E27FC236}">
                <a16:creationId xmlns:a16="http://schemas.microsoft.com/office/drawing/2014/main" id="{3BF72926-A37F-4D1A-AA50-4223C709171C}"/>
              </a:ext>
            </a:extLst>
          </p:cNvPr>
          <p:cNvSpPr/>
          <p:nvPr/>
        </p:nvSpPr>
        <p:spPr>
          <a:xfrm rot="2795806">
            <a:off x="2034175" y="47917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7E50-99F1-499A-97EA-A2275A28AD08}"/>
              </a:ext>
            </a:extLst>
          </p:cNvPr>
          <p:cNvSpPr/>
          <p:nvPr/>
        </p:nvSpPr>
        <p:spPr>
          <a:xfrm>
            <a:off x="2033604" y="4137024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24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  <p:bldP spid="175" grpId="0" animBg="1"/>
      <p:bldP spid="175" grpId="1" animBg="1"/>
      <p:bldP spid="157" grpId="0" animBg="1"/>
      <p:bldP spid="157" grpId="1" animBg="1"/>
      <p:bldP spid="158" grpId="0" animBg="1"/>
      <p:bldP spid="7" grpId="0" animBg="1"/>
      <p:bldP spid="7" grpId="1" animBg="1"/>
      <p:bldP spid="130" grpId="0" animBg="1"/>
      <p:bldP spid="131" grpId="0" animBg="1"/>
      <p:bldP spid="132" grpId="0" animBg="1"/>
      <p:bldP spid="133" grpId="0" animBg="1"/>
      <p:bldP spid="135" grpId="0" animBg="1"/>
      <p:bldP spid="136" grpId="0" animBg="1"/>
      <p:bldP spid="154" grpId="0" animBg="1"/>
      <p:bldP spid="160" grpId="0" animBg="1"/>
      <p:bldP spid="162" grpId="0" animBg="1"/>
      <p:bldP spid="165" grpId="0" animBg="1"/>
      <p:bldP spid="166" grpId="0"/>
      <p:bldP spid="167" grpId="0"/>
      <p:bldP spid="169" grpId="0"/>
      <p:bldP spid="170" grpId="0"/>
      <p:bldP spid="198" grpId="0"/>
      <p:bldP spid="200" grpId="0"/>
      <p:bldP spid="202" grpId="0"/>
      <p:bldP spid="204" grpId="0"/>
      <p:bldP spid="206" grpId="0"/>
      <p:bldP spid="208" grpId="0"/>
      <p:bldP spid="210" grpId="0"/>
      <p:bldP spid="216" grpId="0"/>
      <p:bldP spid="220" grpId="0" animBg="1"/>
      <p:bldP spid="278" grpId="0" animBg="1"/>
      <p:bldP spid="279" grpId="0" animBg="1"/>
      <p:bldP spid="281" grpId="0" animBg="1"/>
      <p:bldP spid="282" grpId="0"/>
      <p:bldP spid="105" grpId="0"/>
      <p:bldP spid="4" grpId="0"/>
      <p:bldP spid="4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3" grpId="0"/>
      <p:bldP spid="113" grpId="1"/>
      <p:bldP spid="115" grpId="0"/>
      <p:bldP spid="115" grpId="1"/>
      <p:bldP spid="117" grpId="0"/>
      <p:bldP spid="118" grpId="0"/>
      <p:bldP spid="119" grpId="0"/>
      <p:bldP spid="120" grpId="0"/>
      <p:bldP spid="149" grpId="0"/>
      <p:bldP spid="149" grpId="1"/>
      <p:bldP spid="174" grpId="0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5" grpId="0" animBg="1"/>
      <p:bldP spid="15" grpId="1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41D6416-1196-442D-B6D8-BD73668B3F87}"/>
              </a:ext>
            </a:extLst>
          </p:cNvPr>
          <p:cNvSpPr/>
          <p:nvPr/>
        </p:nvSpPr>
        <p:spPr>
          <a:xfrm>
            <a:off x="2020965" y="393852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B843E2A-2E63-42F8-A4A3-4A79CA10B58C}"/>
              </a:ext>
            </a:extLst>
          </p:cNvPr>
          <p:cNvSpPr txBox="1"/>
          <p:nvPr/>
        </p:nvSpPr>
        <p:spPr>
          <a:xfrm>
            <a:off x="2134706" y="406711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3AD61CF-19B5-4855-A179-0B83F2A1F6F5}"/>
              </a:ext>
            </a:extLst>
          </p:cNvPr>
          <p:cNvSpPr txBox="1"/>
          <p:nvPr/>
        </p:nvSpPr>
        <p:spPr>
          <a:xfrm>
            <a:off x="2132868" y="427459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2A14CE6-1571-42EB-9FE9-B41CE1ABE71E}"/>
              </a:ext>
            </a:extLst>
          </p:cNvPr>
          <p:cNvSpPr txBox="1"/>
          <p:nvPr/>
        </p:nvSpPr>
        <p:spPr>
          <a:xfrm>
            <a:off x="2140209" y="467855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936AA1-4EDA-44E6-8919-C9A36ADFBE3F}"/>
              </a:ext>
            </a:extLst>
          </p:cNvPr>
          <p:cNvSpPr txBox="1"/>
          <p:nvPr/>
        </p:nvSpPr>
        <p:spPr>
          <a:xfrm>
            <a:off x="2120013" y="4460049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5425CC9-1761-408E-9289-1CF04E7A4E85}"/>
              </a:ext>
            </a:extLst>
          </p:cNvPr>
          <p:cNvSpPr txBox="1"/>
          <p:nvPr/>
        </p:nvSpPr>
        <p:spPr>
          <a:xfrm>
            <a:off x="2401281" y="426824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1" name="Cross 210">
            <a:extLst>
              <a:ext uri="{FF2B5EF4-FFF2-40B4-BE49-F238E27FC236}">
                <a16:creationId xmlns:a16="http://schemas.microsoft.com/office/drawing/2014/main" id="{DC5DE443-6BB8-4649-8E60-3EBA51482BC5}"/>
              </a:ext>
            </a:extLst>
          </p:cNvPr>
          <p:cNvSpPr/>
          <p:nvPr/>
        </p:nvSpPr>
        <p:spPr>
          <a:xfrm rot="2795806">
            <a:off x="2499289" y="416532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Cross 211">
            <a:extLst>
              <a:ext uri="{FF2B5EF4-FFF2-40B4-BE49-F238E27FC236}">
                <a16:creationId xmlns:a16="http://schemas.microsoft.com/office/drawing/2014/main" id="{BC59C45A-66A4-40A6-B981-9CBB5E9DAF43}"/>
              </a:ext>
            </a:extLst>
          </p:cNvPr>
          <p:cNvSpPr/>
          <p:nvPr/>
        </p:nvSpPr>
        <p:spPr>
          <a:xfrm rot="2795806">
            <a:off x="2502689" y="457972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Cross 212">
            <a:extLst>
              <a:ext uri="{FF2B5EF4-FFF2-40B4-BE49-F238E27FC236}">
                <a16:creationId xmlns:a16="http://schemas.microsoft.com/office/drawing/2014/main" id="{530CB63B-B009-48AD-920F-17A4AA50B06D}"/>
              </a:ext>
            </a:extLst>
          </p:cNvPr>
          <p:cNvSpPr/>
          <p:nvPr/>
        </p:nvSpPr>
        <p:spPr>
          <a:xfrm rot="2795806">
            <a:off x="2501327" y="479172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FD6CBFA-6017-44C7-948E-32703F0EE80B}"/>
              </a:ext>
            </a:extLst>
          </p:cNvPr>
          <p:cNvCxnSpPr>
            <a:cxnSpLocks/>
          </p:cNvCxnSpPr>
          <p:nvPr/>
        </p:nvCxnSpPr>
        <p:spPr>
          <a:xfrm flipH="1">
            <a:off x="2197894" y="415533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8B5EE6D-BB98-43A7-ABE3-22F8E1D1FE6F}"/>
              </a:ext>
            </a:extLst>
          </p:cNvPr>
          <p:cNvSpPr/>
          <p:nvPr/>
        </p:nvSpPr>
        <p:spPr>
          <a:xfrm>
            <a:off x="2485296" y="4341071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7" grpId="0" animBg="1"/>
      <p:bldP spid="117" grpId="0"/>
      <p:bldP spid="118" grpId="0"/>
      <p:bldP spid="119" grpId="0"/>
      <p:bldP spid="120" grpId="0"/>
      <p:bldP spid="161" grpId="1"/>
      <p:bldP spid="163" grpId="0"/>
      <p:bldP spid="164" grpId="0"/>
      <p:bldP spid="168" grpId="0"/>
      <p:bldP spid="171" grpId="0"/>
      <p:bldP spid="211" grpId="1" animBg="1"/>
      <p:bldP spid="212" grpId="1" animBg="1"/>
      <p:bldP spid="213" grpId="1" animBg="1"/>
      <p:bldP spid="242" grpId="1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>
            <a:extLst>
              <a:ext uri="{FF2B5EF4-FFF2-40B4-BE49-F238E27FC236}">
                <a16:creationId xmlns:a16="http://schemas.microsoft.com/office/drawing/2014/main" id="{C4346414-99AE-437B-966F-F5ADC6EC1798}"/>
              </a:ext>
            </a:extLst>
          </p:cNvPr>
          <p:cNvSpPr/>
          <p:nvPr/>
        </p:nvSpPr>
        <p:spPr>
          <a:xfrm>
            <a:off x="3792008" y="3933388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EA9891F-8F30-4149-A73C-AC481092906C}"/>
              </a:ext>
            </a:extLst>
          </p:cNvPr>
          <p:cNvSpPr/>
          <p:nvPr/>
        </p:nvSpPr>
        <p:spPr>
          <a:xfrm>
            <a:off x="3364186" y="3935226"/>
            <a:ext cx="329017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2CD7403-064E-400D-9334-7563D2E23167}"/>
              </a:ext>
            </a:extLst>
          </p:cNvPr>
          <p:cNvSpPr/>
          <p:nvPr/>
        </p:nvSpPr>
        <p:spPr>
          <a:xfrm>
            <a:off x="2463410" y="3937286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77EB7A8-800E-48D5-854D-4D4D13AA1FAC}"/>
              </a:ext>
            </a:extLst>
          </p:cNvPr>
          <p:cNvSpPr/>
          <p:nvPr/>
        </p:nvSpPr>
        <p:spPr>
          <a:xfrm>
            <a:off x="2907979" y="3937064"/>
            <a:ext cx="379904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85EED99-0795-4901-93CF-5FA6369D4F90}"/>
              </a:ext>
            </a:extLst>
          </p:cNvPr>
          <p:cNvSpPr txBox="1"/>
          <p:nvPr/>
        </p:nvSpPr>
        <p:spPr>
          <a:xfrm>
            <a:off x="2920239" y="40673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5A09BC-1B17-46B7-9D1A-96BE81C6EFD6}"/>
              </a:ext>
            </a:extLst>
          </p:cNvPr>
          <p:cNvSpPr txBox="1"/>
          <p:nvPr/>
        </p:nvSpPr>
        <p:spPr>
          <a:xfrm>
            <a:off x="3365431" y="40545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2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69B1C99-286E-452B-8039-75F7A6B6142C}"/>
              </a:ext>
            </a:extLst>
          </p:cNvPr>
          <p:cNvSpPr txBox="1"/>
          <p:nvPr/>
        </p:nvSpPr>
        <p:spPr>
          <a:xfrm>
            <a:off x="3771222" y="404166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2E179F3-D815-474A-B645-900A8D02AA7D}"/>
              </a:ext>
            </a:extLst>
          </p:cNvPr>
          <p:cNvSpPr txBox="1"/>
          <p:nvPr/>
        </p:nvSpPr>
        <p:spPr>
          <a:xfrm>
            <a:off x="4111075" y="404874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4C97E8A-FD90-4AF3-8A02-B1638E4C8001}"/>
              </a:ext>
            </a:extLst>
          </p:cNvPr>
          <p:cNvSpPr txBox="1"/>
          <p:nvPr/>
        </p:nvSpPr>
        <p:spPr>
          <a:xfrm>
            <a:off x="2582193" y="4065282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2977FDC-3BE0-4135-843D-2B69B03A2878}"/>
              </a:ext>
            </a:extLst>
          </p:cNvPr>
          <p:cNvSpPr txBox="1"/>
          <p:nvPr/>
        </p:nvSpPr>
        <p:spPr>
          <a:xfrm>
            <a:off x="2580355" y="427276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2A9CA16-5C9B-4EF1-9D4A-E0E434887924}"/>
              </a:ext>
            </a:extLst>
          </p:cNvPr>
          <p:cNvSpPr txBox="1"/>
          <p:nvPr/>
        </p:nvSpPr>
        <p:spPr>
          <a:xfrm>
            <a:off x="2587696" y="467672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B0137BC-BEA8-4774-998E-A907FC4DF4C4}"/>
              </a:ext>
            </a:extLst>
          </p:cNvPr>
          <p:cNvSpPr txBox="1"/>
          <p:nvPr/>
        </p:nvSpPr>
        <p:spPr>
          <a:xfrm>
            <a:off x="2567500" y="445821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14" name="Cross 213">
            <a:extLst>
              <a:ext uri="{FF2B5EF4-FFF2-40B4-BE49-F238E27FC236}">
                <a16:creationId xmlns:a16="http://schemas.microsoft.com/office/drawing/2014/main" id="{6E618E83-F78D-41A7-9ECA-4D14F3CC4FDC}"/>
              </a:ext>
            </a:extLst>
          </p:cNvPr>
          <p:cNvSpPr/>
          <p:nvPr/>
        </p:nvSpPr>
        <p:spPr>
          <a:xfrm rot="2795806">
            <a:off x="3013837" y="43664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Cross 214">
            <a:extLst>
              <a:ext uri="{FF2B5EF4-FFF2-40B4-BE49-F238E27FC236}">
                <a16:creationId xmlns:a16="http://schemas.microsoft.com/office/drawing/2014/main" id="{44DD8278-BCC4-42E2-8194-9AF539CD2A41}"/>
              </a:ext>
            </a:extLst>
          </p:cNvPr>
          <p:cNvSpPr/>
          <p:nvPr/>
        </p:nvSpPr>
        <p:spPr>
          <a:xfrm rot="2795806">
            <a:off x="3012475" y="457847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Cross 218">
            <a:extLst>
              <a:ext uri="{FF2B5EF4-FFF2-40B4-BE49-F238E27FC236}">
                <a16:creationId xmlns:a16="http://schemas.microsoft.com/office/drawing/2014/main" id="{3B55F13D-211C-4EDE-AE8D-88A68D5DF313}"/>
              </a:ext>
            </a:extLst>
          </p:cNvPr>
          <p:cNvSpPr/>
          <p:nvPr/>
        </p:nvSpPr>
        <p:spPr>
          <a:xfrm rot="2795806">
            <a:off x="3011113" y="479047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Cross 223">
            <a:extLst>
              <a:ext uri="{FF2B5EF4-FFF2-40B4-BE49-F238E27FC236}">
                <a16:creationId xmlns:a16="http://schemas.microsoft.com/office/drawing/2014/main" id="{7E39DE6E-8709-4B2A-8EC7-EC1A1ECAC8BC}"/>
              </a:ext>
            </a:extLst>
          </p:cNvPr>
          <p:cNvSpPr/>
          <p:nvPr/>
        </p:nvSpPr>
        <p:spPr>
          <a:xfrm rot="2795806">
            <a:off x="3893144" y="436522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Cross 224">
            <a:extLst>
              <a:ext uri="{FF2B5EF4-FFF2-40B4-BE49-F238E27FC236}">
                <a16:creationId xmlns:a16="http://schemas.microsoft.com/office/drawing/2014/main" id="{3B21669A-EE63-47FF-96D2-1907762D30F0}"/>
              </a:ext>
            </a:extLst>
          </p:cNvPr>
          <p:cNvSpPr/>
          <p:nvPr/>
        </p:nvSpPr>
        <p:spPr>
          <a:xfrm rot="2795806">
            <a:off x="3891782" y="457722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Cross 225">
            <a:extLst>
              <a:ext uri="{FF2B5EF4-FFF2-40B4-BE49-F238E27FC236}">
                <a16:creationId xmlns:a16="http://schemas.microsoft.com/office/drawing/2014/main" id="{33C99F1B-C2E3-42A6-B79E-55E3A00341D1}"/>
              </a:ext>
            </a:extLst>
          </p:cNvPr>
          <p:cNvSpPr/>
          <p:nvPr/>
        </p:nvSpPr>
        <p:spPr>
          <a:xfrm rot="2795806">
            <a:off x="3890420" y="478921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Cross 226">
            <a:extLst>
              <a:ext uri="{FF2B5EF4-FFF2-40B4-BE49-F238E27FC236}">
                <a16:creationId xmlns:a16="http://schemas.microsoft.com/office/drawing/2014/main" id="{3082C702-33CB-4BD8-93A6-738DF01A0343}"/>
              </a:ext>
            </a:extLst>
          </p:cNvPr>
          <p:cNvSpPr/>
          <p:nvPr/>
        </p:nvSpPr>
        <p:spPr>
          <a:xfrm rot="2795806">
            <a:off x="4208088" y="434253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Cross 227">
            <a:extLst>
              <a:ext uri="{FF2B5EF4-FFF2-40B4-BE49-F238E27FC236}">
                <a16:creationId xmlns:a16="http://schemas.microsoft.com/office/drawing/2014/main" id="{ED2D34EB-D5FA-4C4B-B43D-B3003ECA9752}"/>
              </a:ext>
            </a:extLst>
          </p:cNvPr>
          <p:cNvSpPr/>
          <p:nvPr/>
        </p:nvSpPr>
        <p:spPr>
          <a:xfrm rot="2795806">
            <a:off x="4206726" y="455453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ross 228">
            <a:extLst>
              <a:ext uri="{FF2B5EF4-FFF2-40B4-BE49-F238E27FC236}">
                <a16:creationId xmlns:a16="http://schemas.microsoft.com/office/drawing/2014/main" id="{31D17AB3-8152-48E1-AB2D-74B09F8F68AB}"/>
              </a:ext>
            </a:extLst>
          </p:cNvPr>
          <p:cNvSpPr/>
          <p:nvPr/>
        </p:nvSpPr>
        <p:spPr>
          <a:xfrm rot="2795806">
            <a:off x="4205364" y="476653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ross 229">
            <a:extLst>
              <a:ext uri="{FF2B5EF4-FFF2-40B4-BE49-F238E27FC236}">
                <a16:creationId xmlns:a16="http://schemas.microsoft.com/office/drawing/2014/main" id="{69BBECBF-C839-4C56-AB1C-A6FE4B4C4CAE}"/>
              </a:ext>
            </a:extLst>
          </p:cNvPr>
          <p:cNvSpPr/>
          <p:nvPr/>
        </p:nvSpPr>
        <p:spPr>
          <a:xfrm rot="2795806">
            <a:off x="3458598" y="436509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Cross 230">
            <a:extLst>
              <a:ext uri="{FF2B5EF4-FFF2-40B4-BE49-F238E27FC236}">
                <a16:creationId xmlns:a16="http://schemas.microsoft.com/office/drawing/2014/main" id="{EA8A554E-3C5C-4508-8CE7-8B76AC364EDB}"/>
              </a:ext>
            </a:extLst>
          </p:cNvPr>
          <p:cNvSpPr/>
          <p:nvPr/>
        </p:nvSpPr>
        <p:spPr>
          <a:xfrm rot="2795806">
            <a:off x="3457236" y="457708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Cross 231">
            <a:extLst>
              <a:ext uri="{FF2B5EF4-FFF2-40B4-BE49-F238E27FC236}">
                <a16:creationId xmlns:a16="http://schemas.microsoft.com/office/drawing/2014/main" id="{AF607395-529D-4B3A-9733-63832E4F1B38}"/>
              </a:ext>
            </a:extLst>
          </p:cNvPr>
          <p:cNvSpPr/>
          <p:nvPr/>
        </p:nvSpPr>
        <p:spPr>
          <a:xfrm rot="2795806">
            <a:off x="3455874" y="478908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8A7EFD-3F3D-4AF8-B691-C0D801A36A30}"/>
              </a:ext>
            </a:extLst>
          </p:cNvPr>
          <p:cNvCxnSpPr>
            <a:cxnSpLocks/>
          </p:cNvCxnSpPr>
          <p:nvPr/>
        </p:nvCxnSpPr>
        <p:spPr>
          <a:xfrm>
            <a:off x="2652713" y="4171999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2137D893-C883-4BEB-9309-3B189A5E435D}"/>
              </a:ext>
            </a:extLst>
          </p:cNvPr>
          <p:cNvSpPr/>
          <p:nvPr/>
        </p:nvSpPr>
        <p:spPr>
          <a:xfrm>
            <a:off x="4191811" y="4124163"/>
            <a:ext cx="157146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1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83" grpId="0" animBg="1"/>
      <p:bldP spid="181" grpId="0" animBg="1"/>
      <p:bldP spid="181" grpId="1" animBg="1"/>
      <p:bldP spid="159" grpId="0" animBg="1"/>
      <p:bldP spid="172" grpId="0" animBg="1"/>
      <p:bldP spid="218" grpId="0" animBg="1"/>
      <p:bldP spid="144" grpId="0"/>
      <p:bldP spid="146" grpId="0"/>
      <p:bldP spid="146" grpId="1"/>
      <p:bldP spid="148" grpId="0"/>
      <p:bldP spid="148" grpId="1"/>
      <p:bldP spid="150" grpId="0"/>
      <p:bldP spid="151" grpId="0"/>
      <p:bldP spid="152" grpId="0"/>
      <p:bldP spid="153" grpId="0"/>
      <p:bldP spid="155" grpId="0"/>
      <p:bldP spid="155" grpId="1"/>
      <p:bldP spid="163" grpId="0"/>
      <p:bldP spid="164" grpId="0"/>
      <p:bldP spid="168" grpId="0"/>
      <p:bldP spid="171" grpId="0"/>
      <p:bldP spid="214" grpId="0" animBg="1"/>
      <p:bldP spid="215" grpId="0" animBg="1"/>
      <p:bldP spid="219" grpId="0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43" grpId="0" animBg="1"/>
      <p:bldP spid="243" grpId="1" animBg="1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674F4A99-D001-4812-916A-B6AED39CF970}"/>
              </a:ext>
            </a:extLst>
          </p:cNvPr>
          <p:cNvSpPr/>
          <p:nvPr/>
        </p:nvSpPr>
        <p:spPr>
          <a:xfrm>
            <a:off x="4175654" y="3919294"/>
            <a:ext cx="424963" cy="1071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222CDF6-78DA-4E92-A1F0-C53F4B6838E5}"/>
              </a:ext>
            </a:extLst>
          </p:cNvPr>
          <p:cNvSpPr/>
          <p:nvPr/>
        </p:nvSpPr>
        <p:spPr>
          <a:xfrm>
            <a:off x="4645602" y="3901608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B208172A-B0D3-4456-A41B-7E992356259F}"/>
              </a:ext>
            </a:extLst>
          </p:cNvPr>
          <p:cNvSpPr txBox="1"/>
          <p:nvPr/>
        </p:nvSpPr>
        <p:spPr>
          <a:xfrm>
            <a:off x="4305644" y="405425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6DD07AD-DD26-4B2D-B841-3D61DE620038}"/>
              </a:ext>
            </a:extLst>
          </p:cNvPr>
          <p:cNvSpPr txBox="1"/>
          <p:nvPr/>
        </p:nvSpPr>
        <p:spPr>
          <a:xfrm>
            <a:off x="4303806" y="426174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3C3DB41-FB6F-4D3C-8972-BAED578C45E6}"/>
              </a:ext>
            </a:extLst>
          </p:cNvPr>
          <p:cNvSpPr txBox="1"/>
          <p:nvPr/>
        </p:nvSpPr>
        <p:spPr>
          <a:xfrm>
            <a:off x="4311147" y="466569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6CCCF0E-8E16-47D7-95AF-A1C1067EC7FF}"/>
              </a:ext>
            </a:extLst>
          </p:cNvPr>
          <p:cNvSpPr txBox="1"/>
          <p:nvPr/>
        </p:nvSpPr>
        <p:spPr>
          <a:xfrm>
            <a:off x="4290951" y="444719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baseline="-25000" dirty="0"/>
              <a:t>0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A118A3B-6E41-4C5D-B472-17C945971D19}"/>
              </a:ext>
            </a:extLst>
          </p:cNvPr>
          <p:cNvSpPr txBox="1"/>
          <p:nvPr/>
        </p:nvSpPr>
        <p:spPr>
          <a:xfrm>
            <a:off x="4658500" y="467486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33" name="Cross 232">
            <a:extLst>
              <a:ext uri="{FF2B5EF4-FFF2-40B4-BE49-F238E27FC236}">
                <a16:creationId xmlns:a16="http://schemas.microsoft.com/office/drawing/2014/main" id="{514AC065-6167-4717-885E-C16564F207BC}"/>
              </a:ext>
            </a:extLst>
          </p:cNvPr>
          <p:cNvSpPr/>
          <p:nvPr/>
        </p:nvSpPr>
        <p:spPr>
          <a:xfrm rot="2795806">
            <a:off x="4757013" y="41447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Cross 233">
            <a:extLst>
              <a:ext uri="{FF2B5EF4-FFF2-40B4-BE49-F238E27FC236}">
                <a16:creationId xmlns:a16="http://schemas.microsoft.com/office/drawing/2014/main" id="{D5339F63-6AD9-49F0-8E4A-0410AC1AA843}"/>
              </a:ext>
            </a:extLst>
          </p:cNvPr>
          <p:cNvSpPr/>
          <p:nvPr/>
        </p:nvSpPr>
        <p:spPr>
          <a:xfrm rot="2795806">
            <a:off x="4755651" y="43567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Cross 234">
            <a:extLst>
              <a:ext uri="{FF2B5EF4-FFF2-40B4-BE49-F238E27FC236}">
                <a16:creationId xmlns:a16="http://schemas.microsoft.com/office/drawing/2014/main" id="{E6BBC304-B8A8-44B4-AD37-638E1972945E}"/>
              </a:ext>
            </a:extLst>
          </p:cNvPr>
          <p:cNvSpPr/>
          <p:nvPr/>
        </p:nvSpPr>
        <p:spPr>
          <a:xfrm rot="2795806">
            <a:off x="4754289" y="45687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20F1E91F-A26F-4B24-96F3-4F66AECB91BC}"/>
              </a:ext>
            </a:extLst>
          </p:cNvPr>
          <p:cNvCxnSpPr>
            <a:cxnSpLocks/>
          </p:cNvCxnSpPr>
          <p:nvPr/>
        </p:nvCxnSpPr>
        <p:spPr>
          <a:xfrm>
            <a:off x="4376751" y="413389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6DD3FDE-067F-4E88-A907-FE5961ECCF14}"/>
              </a:ext>
            </a:extLst>
          </p:cNvPr>
          <p:cNvSpPr/>
          <p:nvPr/>
        </p:nvSpPr>
        <p:spPr>
          <a:xfrm>
            <a:off x="4706569" y="4731793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22EF8-0E7D-447D-AC28-3B0F7177683E}"/>
              </a:ext>
            </a:extLst>
          </p:cNvPr>
          <p:cNvGrpSpPr/>
          <p:nvPr/>
        </p:nvGrpSpPr>
        <p:grpSpPr>
          <a:xfrm>
            <a:off x="287079" y="1188520"/>
            <a:ext cx="8367823" cy="369332"/>
            <a:chOff x="287079" y="2955849"/>
            <a:chExt cx="8367823" cy="36933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34201D-0F8A-4BFA-9750-097F26FC9A88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7A7523-469A-4C5F-B4FE-86783B498C74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322CA9-03AE-4DAC-95CA-2D60A7419E36}"/>
              </a:ext>
            </a:extLst>
          </p:cNvPr>
          <p:cNvSpPr txBox="1"/>
          <p:nvPr/>
        </p:nvSpPr>
        <p:spPr>
          <a:xfrm>
            <a:off x="351914" y="1532171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5164845-655C-405C-82D1-A4986B42E802}"/>
              </a:ext>
            </a:extLst>
          </p:cNvPr>
          <p:cNvSpPr txBox="1"/>
          <p:nvPr/>
        </p:nvSpPr>
        <p:spPr>
          <a:xfrm>
            <a:off x="55790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9EE525-FF58-40BF-A328-86921A0A90EC}"/>
              </a:ext>
            </a:extLst>
          </p:cNvPr>
          <p:cNvSpPr txBox="1"/>
          <p:nvPr/>
        </p:nvSpPr>
        <p:spPr>
          <a:xfrm>
            <a:off x="99497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FECA924-9311-4B86-8138-6A47AED892CD}"/>
              </a:ext>
            </a:extLst>
          </p:cNvPr>
          <p:cNvSpPr txBox="1"/>
          <p:nvPr/>
        </p:nvSpPr>
        <p:spPr>
          <a:xfrm>
            <a:off x="143204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4E55CFD-F8AE-4E5D-AD59-2009424C8C28}"/>
              </a:ext>
            </a:extLst>
          </p:cNvPr>
          <p:cNvSpPr txBox="1"/>
          <p:nvPr/>
        </p:nvSpPr>
        <p:spPr>
          <a:xfrm>
            <a:off x="186911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0092A2-8C89-4C37-A264-FF9A082BC359}"/>
              </a:ext>
            </a:extLst>
          </p:cNvPr>
          <p:cNvSpPr txBox="1"/>
          <p:nvPr/>
        </p:nvSpPr>
        <p:spPr>
          <a:xfrm>
            <a:off x="230618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58B028B-57F6-42C8-98A8-36D6CAA3AE55}"/>
              </a:ext>
            </a:extLst>
          </p:cNvPr>
          <p:cNvSpPr txBox="1"/>
          <p:nvPr/>
        </p:nvSpPr>
        <p:spPr>
          <a:xfrm>
            <a:off x="274325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721CEC3-A9AB-414E-8C79-F2426CC173F7}"/>
              </a:ext>
            </a:extLst>
          </p:cNvPr>
          <p:cNvSpPr txBox="1"/>
          <p:nvPr/>
        </p:nvSpPr>
        <p:spPr>
          <a:xfrm>
            <a:off x="318032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8DCAF0C-411C-4396-92C5-D13E83DEE1B4}"/>
              </a:ext>
            </a:extLst>
          </p:cNvPr>
          <p:cNvSpPr txBox="1"/>
          <p:nvPr/>
        </p:nvSpPr>
        <p:spPr>
          <a:xfrm>
            <a:off x="361739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1A6AA2-85D1-4AAF-A497-D6DF6DCACFA9}"/>
              </a:ext>
            </a:extLst>
          </p:cNvPr>
          <p:cNvSpPr txBox="1"/>
          <p:nvPr/>
        </p:nvSpPr>
        <p:spPr>
          <a:xfrm>
            <a:off x="4054469" y="3508135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24ADE84-A6AE-4CDD-A3F4-02971E784627}"/>
              </a:ext>
            </a:extLst>
          </p:cNvPr>
          <p:cNvSpPr txBox="1"/>
          <p:nvPr/>
        </p:nvSpPr>
        <p:spPr>
          <a:xfrm>
            <a:off x="4458489" y="3509909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DB05BA7-7F15-47C9-A215-D3A1877E18CB}"/>
              </a:ext>
            </a:extLst>
          </p:cNvPr>
          <p:cNvSpPr txBox="1"/>
          <p:nvPr/>
        </p:nvSpPr>
        <p:spPr>
          <a:xfrm>
            <a:off x="40597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90A840D3-F73E-490F-8A24-672EE3FBE477}"/>
              </a:ext>
            </a:extLst>
          </p:cNvPr>
          <p:cNvCxnSpPr>
            <a:cxnSpLocks/>
          </p:cNvCxnSpPr>
          <p:nvPr/>
        </p:nvCxnSpPr>
        <p:spPr>
          <a:xfrm flipV="1">
            <a:off x="45300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8E6070AE-E047-4D2C-B5F0-F32D7DA5DC5B}"/>
              </a:ext>
            </a:extLst>
          </p:cNvPr>
          <p:cNvSpPr txBox="1"/>
          <p:nvPr/>
        </p:nvSpPr>
        <p:spPr>
          <a:xfrm>
            <a:off x="87439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4C8D9364-81E3-477F-8CE8-BD5FA7E822C7}"/>
              </a:ext>
            </a:extLst>
          </p:cNvPr>
          <p:cNvCxnSpPr>
            <a:cxnSpLocks/>
          </p:cNvCxnSpPr>
          <p:nvPr/>
        </p:nvCxnSpPr>
        <p:spPr>
          <a:xfrm flipV="1">
            <a:off x="92142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53F0ED0E-6D0A-4226-8339-5BF111855F56}"/>
              </a:ext>
            </a:extLst>
          </p:cNvPr>
          <p:cNvSpPr txBox="1"/>
          <p:nvPr/>
        </p:nvSpPr>
        <p:spPr>
          <a:xfrm>
            <a:off x="129522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C441E286-EF32-40A4-9ADC-F23F8D02919C}"/>
              </a:ext>
            </a:extLst>
          </p:cNvPr>
          <p:cNvCxnSpPr>
            <a:cxnSpLocks/>
          </p:cNvCxnSpPr>
          <p:nvPr/>
        </p:nvCxnSpPr>
        <p:spPr>
          <a:xfrm flipV="1">
            <a:off x="1331627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B1EECD52-11BC-486B-AD97-9D0B8E74A95D}"/>
              </a:ext>
            </a:extLst>
          </p:cNvPr>
          <p:cNvSpPr txBox="1"/>
          <p:nvPr/>
        </p:nvSpPr>
        <p:spPr>
          <a:xfrm>
            <a:off x="1746121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46FC260-A8B4-400D-A149-2422CE021258}"/>
              </a:ext>
            </a:extLst>
          </p:cNvPr>
          <p:cNvCxnSpPr>
            <a:cxnSpLocks/>
          </p:cNvCxnSpPr>
          <p:nvPr/>
        </p:nvCxnSpPr>
        <p:spPr>
          <a:xfrm flipV="1">
            <a:off x="178252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28CFB75-1C28-45D9-8780-12A6E427BAAC}"/>
              </a:ext>
            </a:extLst>
          </p:cNvPr>
          <p:cNvSpPr txBox="1"/>
          <p:nvPr/>
        </p:nvSpPr>
        <p:spPr>
          <a:xfrm>
            <a:off x="2154633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2846EB19-7DB5-4DB2-98EA-2438D1BCC980}"/>
              </a:ext>
            </a:extLst>
          </p:cNvPr>
          <p:cNvCxnSpPr>
            <a:cxnSpLocks/>
          </p:cNvCxnSpPr>
          <p:nvPr/>
        </p:nvCxnSpPr>
        <p:spPr>
          <a:xfrm flipV="1">
            <a:off x="221230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0" name="TextBox 199">
            <a:extLst>
              <a:ext uri="{FF2B5EF4-FFF2-40B4-BE49-F238E27FC236}">
                <a16:creationId xmlns:a16="http://schemas.microsoft.com/office/drawing/2014/main" id="{2DFCDE1D-D029-45FB-8275-EA7C2BE72AE1}"/>
              </a:ext>
            </a:extLst>
          </p:cNvPr>
          <p:cNvSpPr txBox="1"/>
          <p:nvPr/>
        </p:nvSpPr>
        <p:spPr>
          <a:xfrm>
            <a:off x="2608514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971C48CB-2C2F-4D30-8CC5-8805E8910B16}"/>
              </a:ext>
            </a:extLst>
          </p:cNvPr>
          <p:cNvCxnSpPr>
            <a:cxnSpLocks/>
          </p:cNvCxnSpPr>
          <p:nvPr/>
        </p:nvCxnSpPr>
        <p:spPr>
          <a:xfrm flipV="1">
            <a:off x="2633131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BD0DA031-D1F3-4FC7-BA7F-CE65B48C8D18}"/>
              </a:ext>
            </a:extLst>
          </p:cNvPr>
          <p:cNvSpPr txBox="1"/>
          <p:nvPr/>
        </p:nvSpPr>
        <p:spPr>
          <a:xfrm>
            <a:off x="3029345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0921EAB7-5460-422B-85E8-E290F232F70F}"/>
              </a:ext>
            </a:extLst>
          </p:cNvPr>
          <p:cNvCxnSpPr>
            <a:cxnSpLocks/>
          </p:cNvCxnSpPr>
          <p:nvPr/>
        </p:nvCxnSpPr>
        <p:spPr>
          <a:xfrm flipV="1">
            <a:off x="308065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41B946B6-8713-41FC-BE23-A045696CCEEB}"/>
              </a:ext>
            </a:extLst>
          </p:cNvPr>
          <p:cNvSpPr txBox="1"/>
          <p:nvPr/>
        </p:nvSpPr>
        <p:spPr>
          <a:xfrm>
            <a:off x="3483227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7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9A0A250-FD1D-429A-9A16-81085C253ABA}"/>
              </a:ext>
            </a:extLst>
          </p:cNvPr>
          <p:cNvCxnSpPr>
            <a:cxnSpLocks/>
          </p:cNvCxnSpPr>
          <p:nvPr/>
        </p:nvCxnSpPr>
        <p:spPr>
          <a:xfrm flipV="1">
            <a:off x="3530262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E60016E4-43A9-41FD-AD1C-B7C831D17090}"/>
              </a:ext>
            </a:extLst>
          </p:cNvPr>
          <p:cNvSpPr txBox="1"/>
          <p:nvPr/>
        </p:nvSpPr>
        <p:spPr>
          <a:xfrm>
            <a:off x="3897708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8</a:t>
            </a: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612623F9-777D-4221-BD58-D91B97FD81DF}"/>
              </a:ext>
            </a:extLst>
          </p:cNvPr>
          <p:cNvCxnSpPr>
            <a:cxnSpLocks/>
          </p:cNvCxnSpPr>
          <p:nvPr/>
        </p:nvCxnSpPr>
        <p:spPr>
          <a:xfrm flipV="1">
            <a:off x="3944743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6CF63843-84C5-427B-AAF3-649859F06053}"/>
              </a:ext>
            </a:extLst>
          </p:cNvPr>
          <p:cNvSpPr txBox="1"/>
          <p:nvPr/>
        </p:nvSpPr>
        <p:spPr>
          <a:xfrm>
            <a:off x="4367656" y="394284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9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5E610E77-787D-40BF-B4AA-A9E4C326E5A0}"/>
              </a:ext>
            </a:extLst>
          </p:cNvPr>
          <p:cNvCxnSpPr>
            <a:cxnSpLocks/>
          </p:cNvCxnSpPr>
          <p:nvPr/>
        </p:nvCxnSpPr>
        <p:spPr>
          <a:xfrm flipV="1">
            <a:off x="4403289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E45E2921-CBA2-41E1-94FA-739D426F689D}"/>
              </a:ext>
            </a:extLst>
          </p:cNvPr>
          <p:cNvCxnSpPr>
            <a:cxnSpLocks/>
          </p:cNvCxnSpPr>
          <p:nvPr/>
        </p:nvCxnSpPr>
        <p:spPr>
          <a:xfrm flipV="1">
            <a:off x="4842608" y="377143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45D4C472-5E10-47D6-9641-3116DA00FBCA}"/>
              </a:ext>
            </a:extLst>
          </p:cNvPr>
          <p:cNvSpPr txBox="1"/>
          <p:nvPr/>
        </p:nvSpPr>
        <p:spPr>
          <a:xfrm>
            <a:off x="4744772" y="3942841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-4738" y="516370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2002607" y="5523082"/>
            <a:ext cx="687924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3041086" y="5523081"/>
            <a:ext cx="622009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[5,9)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1111509" y="5528967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[0,4)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4028205" y="5526624"/>
            <a:ext cx="62646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[9,10)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A94203ED-CA82-4DF8-9B4E-CD34157BFE1D}"/>
              </a:ext>
            </a:extLst>
          </p:cNvPr>
          <p:cNvSpPr txBox="1"/>
          <p:nvPr/>
        </p:nvSpPr>
        <p:spPr>
          <a:xfrm>
            <a:off x="488954" y="2268303"/>
            <a:ext cx="631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true </a:t>
            </a:r>
          </a:p>
          <a:p>
            <a:pPr algn="r"/>
            <a:r>
              <a:rPr lang="en-US" dirty="0"/>
              <a:t>‘+’</a:t>
            </a:r>
          </a:p>
          <a:p>
            <a:pPr algn="r"/>
            <a:r>
              <a:rPr lang="en-US" dirty="0"/>
              <a:t>‘-’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15A999-9E7F-4BB5-880D-6B6C55030344}"/>
              </a:ext>
            </a:extLst>
          </p:cNvPr>
          <p:cNvSpPr txBox="1"/>
          <p:nvPr/>
        </p:nvSpPr>
        <p:spPr>
          <a:xfrm>
            <a:off x="1133423" y="2259372"/>
            <a:ext cx="1645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Token(</a:t>
            </a:r>
            <a:r>
              <a:rPr lang="en-US" b="1" dirty="0"/>
              <a:t>true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  <a:p>
            <a:r>
              <a:rPr lang="en-US" dirty="0"/>
              <a:t>{ Token(</a:t>
            </a:r>
            <a:r>
              <a:rPr lang="en-US" b="1" dirty="0"/>
              <a:t>dash</a:t>
            </a:r>
            <a:r>
              <a:rPr lang="en-US" dirty="0"/>
              <a:t>) }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E6AC481F-D898-45C3-9769-4E34D7BDEB45}"/>
              </a:ext>
            </a:extLst>
          </p:cNvPr>
          <p:cNvSpPr/>
          <p:nvPr/>
        </p:nvSpPr>
        <p:spPr>
          <a:xfrm>
            <a:off x="8540245" y="255249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B08F7EDF-322B-41F1-9984-5A52FA481D14}"/>
              </a:ext>
            </a:extLst>
          </p:cNvPr>
          <p:cNvSpPr/>
          <p:nvPr/>
        </p:nvSpPr>
        <p:spPr>
          <a:xfrm>
            <a:off x="8584436" y="260068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5864445" y="246749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‘t’</a:t>
            </a: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5F04D49-C684-478B-9287-B59E2C846AEA}"/>
              </a:ext>
            </a:extLst>
          </p:cNvPr>
          <p:cNvSpPr/>
          <p:nvPr/>
        </p:nvSpPr>
        <p:spPr>
          <a:xfrm>
            <a:off x="6192387" y="254796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257" idx="2"/>
          </p:cNvCxnSpPr>
          <p:nvPr/>
        </p:nvCxnSpPr>
        <p:spPr>
          <a:xfrm>
            <a:off x="5929764" y="2786676"/>
            <a:ext cx="262623" cy="3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Oval 258">
            <a:extLst>
              <a:ext uri="{FF2B5EF4-FFF2-40B4-BE49-F238E27FC236}">
                <a16:creationId xmlns:a16="http://schemas.microsoft.com/office/drawing/2014/main" id="{ECCD8DD8-C563-430E-A909-8E761A4DC843}"/>
              </a:ext>
            </a:extLst>
          </p:cNvPr>
          <p:cNvSpPr/>
          <p:nvPr/>
        </p:nvSpPr>
        <p:spPr>
          <a:xfrm>
            <a:off x="6970183" y="255151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017986E-7C75-475A-A18A-DBCFF659A5A9}"/>
              </a:ext>
            </a:extLst>
          </p:cNvPr>
          <p:cNvCxnSpPr>
            <a:cxnSpLocks/>
            <a:stCxn id="257" idx="6"/>
            <a:endCxn id="259" idx="2"/>
          </p:cNvCxnSpPr>
          <p:nvPr/>
        </p:nvCxnSpPr>
        <p:spPr>
          <a:xfrm>
            <a:off x="6684756" y="2790244"/>
            <a:ext cx="285427" cy="35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3D95D0A3-FC5A-4F9F-A210-1B845DD01BE2}"/>
              </a:ext>
            </a:extLst>
          </p:cNvPr>
          <p:cNvSpPr txBox="1"/>
          <p:nvPr/>
        </p:nvSpPr>
        <p:spPr>
          <a:xfrm flipH="1">
            <a:off x="6607268" y="2460404"/>
            <a:ext cx="40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‘r’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BFD35A45-6E02-49EF-BC26-3AC205A47893}"/>
              </a:ext>
            </a:extLst>
          </p:cNvPr>
          <p:cNvSpPr/>
          <p:nvPr/>
        </p:nvSpPr>
        <p:spPr>
          <a:xfrm>
            <a:off x="7747218" y="2555056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B49EDD8C-E2C1-48CD-92FC-B0F3A38D4B69}"/>
              </a:ext>
            </a:extLst>
          </p:cNvPr>
          <p:cNvCxnSpPr>
            <a:cxnSpLocks/>
            <a:stCxn id="259" idx="6"/>
            <a:endCxn id="262" idx="2"/>
          </p:cNvCxnSpPr>
          <p:nvPr/>
        </p:nvCxnSpPr>
        <p:spPr>
          <a:xfrm>
            <a:off x="7462552" y="2793789"/>
            <a:ext cx="284666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FDD91-CEA7-4196-AC8E-C7D72F3961D2}"/>
              </a:ext>
            </a:extLst>
          </p:cNvPr>
          <p:cNvSpPr txBox="1"/>
          <p:nvPr/>
        </p:nvSpPr>
        <p:spPr>
          <a:xfrm flipH="1">
            <a:off x="7362644" y="246394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‘u’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A19D70CD-B113-47D8-B1D8-2681C3F2A30E}"/>
              </a:ext>
            </a:extLst>
          </p:cNvPr>
          <p:cNvSpPr txBox="1"/>
          <p:nvPr/>
        </p:nvSpPr>
        <p:spPr>
          <a:xfrm flipH="1">
            <a:off x="8150691" y="2467488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‘e’</a:t>
            </a:r>
          </a:p>
        </p:txBody>
      </p: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8AF43D0-8660-4BFD-A25A-7E076DB36E17}"/>
              </a:ext>
            </a:extLst>
          </p:cNvPr>
          <p:cNvCxnSpPr>
            <a:cxnSpLocks/>
            <a:stCxn id="262" idx="6"/>
            <a:endCxn id="249" idx="2"/>
          </p:cNvCxnSpPr>
          <p:nvPr/>
        </p:nvCxnSpPr>
        <p:spPr>
          <a:xfrm flipV="1">
            <a:off x="8239587" y="2794772"/>
            <a:ext cx="300658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5437395" y="254439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6299527" y="3547831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5445569" y="356179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5937938" y="3790108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6343718" y="3591298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5898032" y="3506450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4C2A4E9E-7FA9-4744-A696-C792E8A5E83B}"/>
              </a:ext>
            </a:extLst>
          </p:cNvPr>
          <p:cNvSpPr/>
          <p:nvPr/>
        </p:nvSpPr>
        <p:spPr>
          <a:xfrm>
            <a:off x="6282176" y="4497849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8A285AF4-B9CD-4FF7-8CD3-1FFD9E6FA2D6}"/>
              </a:ext>
            </a:extLst>
          </p:cNvPr>
          <p:cNvSpPr/>
          <p:nvPr/>
        </p:nvSpPr>
        <p:spPr>
          <a:xfrm>
            <a:off x="5428218" y="4511815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270E5312-4AEE-4803-AABD-66B597B54C30}"/>
              </a:ext>
            </a:extLst>
          </p:cNvPr>
          <p:cNvCxnSpPr>
            <a:cxnSpLocks/>
            <a:stCxn id="274" idx="6"/>
            <a:endCxn id="273" idx="2"/>
          </p:cNvCxnSpPr>
          <p:nvPr/>
        </p:nvCxnSpPr>
        <p:spPr>
          <a:xfrm flipV="1">
            <a:off x="5920587" y="4740126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6" name="Oval 275">
            <a:extLst>
              <a:ext uri="{FF2B5EF4-FFF2-40B4-BE49-F238E27FC236}">
                <a16:creationId xmlns:a16="http://schemas.microsoft.com/office/drawing/2014/main" id="{0D0E7409-2154-4990-A411-3024256AB6C4}"/>
              </a:ext>
            </a:extLst>
          </p:cNvPr>
          <p:cNvSpPr/>
          <p:nvPr/>
        </p:nvSpPr>
        <p:spPr>
          <a:xfrm>
            <a:off x="6326367" y="4541316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BC7977D-27C4-4C05-894A-7B761305DABE}"/>
              </a:ext>
            </a:extLst>
          </p:cNvPr>
          <p:cNvSpPr txBox="1"/>
          <p:nvPr/>
        </p:nvSpPr>
        <p:spPr>
          <a:xfrm flipH="1">
            <a:off x="5880681" y="4456468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‘-’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275459" y="5469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5421501" y="5483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5913870" y="5712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6319650" y="5513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5831431" y="5322194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5105640" y="216399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091378" y="3194470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111273" y="416075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dash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226740" y="51490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25DF0-B68A-4A6C-A3DC-DD4BC08E90EA}"/>
              </a:ext>
            </a:extLst>
          </p:cNvPr>
          <p:cNvSpPr/>
          <p:nvPr/>
        </p:nvSpPr>
        <p:spPr>
          <a:xfrm>
            <a:off x="180301" y="1930255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15C752B-AF73-429E-8F5A-E774A7370B74}"/>
              </a:ext>
            </a:extLst>
          </p:cNvPr>
          <p:cNvSpPr txBox="1"/>
          <p:nvPr/>
        </p:nvSpPr>
        <p:spPr>
          <a:xfrm>
            <a:off x="101891" y="3130870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28EEF17-E9DE-48B8-864B-4CA82A5F386D}"/>
              </a:ext>
            </a:extLst>
          </p:cNvPr>
          <p:cNvGrpSpPr/>
          <p:nvPr/>
        </p:nvGrpSpPr>
        <p:grpSpPr>
          <a:xfrm>
            <a:off x="287079" y="6176319"/>
            <a:ext cx="8367823" cy="276999"/>
            <a:chOff x="287079" y="2982006"/>
            <a:chExt cx="8367823" cy="276999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8D23F806-B630-423B-BBC6-8735855F1A16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5FF7C1C-8F41-4E40-8089-A20A2F0803D1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D95AA88B-B248-42BE-BF0A-3910B41D030D}"/>
              </a:ext>
            </a:extLst>
          </p:cNvPr>
          <p:cNvSpPr txBox="1"/>
          <p:nvPr/>
        </p:nvSpPr>
        <p:spPr>
          <a:xfrm>
            <a:off x="1681658" y="6444600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AD9859-0111-45C0-A14C-BF9C6C874706}"/>
              </a:ext>
            </a:extLst>
          </p:cNvPr>
          <p:cNvGrpSpPr/>
          <p:nvPr/>
        </p:nvGrpSpPr>
        <p:grpSpPr>
          <a:xfrm>
            <a:off x="6542044" y="5102737"/>
            <a:ext cx="2034660" cy="1010012"/>
            <a:chOff x="6542044" y="5102737"/>
            <a:chExt cx="2034660" cy="1010012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D24947B6-18BC-4942-9622-CE3EE2F96EE9}"/>
                </a:ext>
              </a:extLst>
            </p:cNvPr>
            <p:cNvSpPr/>
            <p:nvPr/>
          </p:nvSpPr>
          <p:spPr>
            <a:xfrm>
              <a:off x="7046258" y="5102737"/>
              <a:ext cx="1530446" cy="1010012"/>
            </a:xfrm>
            <a:prstGeom prst="roundRect">
              <a:avLst/>
            </a:prstGeom>
            <a:noFill/>
            <a:ln w="28575">
              <a:solidFill>
                <a:srgbClr val="B686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5605507-B88A-4DC4-AFA1-96791264DB77}"/>
                </a:ext>
              </a:extLst>
            </p:cNvPr>
            <p:cNvSpPr txBox="1"/>
            <p:nvPr/>
          </p:nvSpPr>
          <p:spPr>
            <a:xfrm>
              <a:off x="7001516" y="5146338"/>
              <a:ext cx="15309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Special State:</a:t>
              </a:r>
            </a:p>
            <a:p>
              <a:pPr algn="ctr"/>
              <a:r>
                <a:rPr lang="en-US" dirty="0"/>
                <a:t>Return EOF</a:t>
              </a:r>
            </a:p>
            <a:p>
              <a:pPr algn="ctr"/>
              <a:r>
                <a:rPr lang="en-US" dirty="0"/>
                <a:t>Accept stream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425A3B1-BF22-49BB-9A74-610897095298}"/>
                </a:ext>
              </a:extLst>
            </p:cNvPr>
            <p:cNvSpPr/>
            <p:nvPr/>
          </p:nvSpPr>
          <p:spPr>
            <a:xfrm>
              <a:off x="6542044" y="5228139"/>
              <a:ext cx="495759" cy="368439"/>
            </a:xfrm>
            <a:custGeom>
              <a:avLst/>
              <a:gdLst>
                <a:gd name="connsiteX0" fmla="*/ 495759 w 495759"/>
                <a:gd name="connsiteY0" fmla="*/ 368439 h 368439"/>
                <a:gd name="connsiteX1" fmla="*/ 154236 w 495759"/>
                <a:gd name="connsiteY1" fmla="*/ 4882 h 368439"/>
                <a:gd name="connsiteX2" fmla="*/ 0 w 495759"/>
                <a:gd name="connsiteY2" fmla="*/ 192169 h 3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759" h="368439">
                  <a:moveTo>
                    <a:pt x="495759" y="368439"/>
                  </a:moveTo>
                  <a:cubicBezTo>
                    <a:pt x="366310" y="201349"/>
                    <a:pt x="236862" y="34260"/>
                    <a:pt x="154236" y="4882"/>
                  </a:cubicBezTo>
                  <a:cubicBezTo>
                    <a:pt x="71609" y="-24496"/>
                    <a:pt x="35804" y="83836"/>
                    <a:pt x="0" y="192169"/>
                  </a:cubicBezTo>
                </a:path>
              </a:pathLst>
            </a:custGeom>
            <a:noFill/>
            <a:ln w="28575">
              <a:solidFill>
                <a:srgbClr val="B686DA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AC08EB94-F275-4DA5-9128-476DFF23D2B1}"/>
              </a:ext>
            </a:extLst>
          </p:cNvPr>
          <p:cNvSpPr/>
          <p:nvPr/>
        </p:nvSpPr>
        <p:spPr>
          <a:xfrm>
            <a:off x="2301286" y="4321312"/>
            <a:ext cx="1074482" cy="102339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BD8CE-4310-4ABE-A2DB-2DDBA38BD980}"/>
              </a:ext>
            </a:extLst>
          </p:cNvPr>
          <p:cNvSpPr txBox="1"/>
          <p:nvPr/>
        </p:nvSpPr>
        <p:spPr>
          <a:xfrm>
            <a:off x="3436374" y="4635795"/>
            <a:ext cx="90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Accept!</a:t>
            </a:r>
          </a:p>
        </p:txBody>
      </p:sp>
    </p:spTree>
    <p:extLst>
      <p:ext uri="{BB962C8B-B14F-4D97-AF65-F5344CB8AC3E}">
        <p14:creationId xmlns:p14="http://schemas.microsoft.com/office/powerpoint/2010/main" val="40035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DF77CAAB-B1CD-466B-A225-65A5D42A5D2F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8376F5C-889A-4CF3-87A3-09915DB058C9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C9A5A08-7756-4DC1-8FE8-414973F3CB09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085745D9-225C-474D-91B0-75D38E76674D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3455208-F6C7-4AEE-9831-E34D2E243004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2EF30184-0345-4BBF-934F-424E39532F89}"/>
              </a:ext>
            </a:extLst>
          </p:cNvPr>
          <p:cNvSpPr txBox="1"/>
          <p:nvPr/>
        </p:nvSpPr>
        <p:spPr>
          <a:xfrm>
            <a:off x="705266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52" name="Cross 351">
            <a:extLst>
              <a:ext uri="{FF2B5EF4-FFF2-40B4-BE49-F238E27FC236}">
                <a16:creationId xmlns:a16="http://schemas.microsoft.com/office/drawing/2014/main" id="{CE1E3672-FCB5-48DA-9047-3F4D426BEE07}"/>
              </a:ext>
            </a:extLst>
          </p:cNvPr>
          <p:cNvSpPr/>
          <p:nvPr/>
        </p:nvSpPr>
        <p:spPr>
          <a:xfrm rot="2795806">
            <a:off x="767196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Cross 352">
            <a:extLst>
              <a:ext uri="{FF2B5EF4-FFF2-40B4-BE49-F238E27FC236}">
                <a16:creationId xmlns:a16="http://schemas.microsoft.com/office/drawing/2014/main" id="{3E0C1B95-CD8C-494E-BA22-C362F62DBBD5}"/>
              </a:ext>
            </a:extLst>
          </p:cNvPr>
          <p:cNvSpPr/>
          <p:nvPr/>
        </p:nvSpPr>
        <p:spPr>
          <a:xfrm rot="2795806">
            <a:off x="765834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Cross 353">
            <a:extLst>
              <a:ext uri="{FF2B5EF4-FFF2-40B4-BE49-F238E27FC236}">
                <a16:creationId xmlns:a16="http://schemas.microsoft.com/office/drawing/2014/main" id="{185A095E-9309-4AD7-BCC8-4864D0B4710B}"/>
              </a:ext>
            </a:extLst>
          </p:cNvPr>
          <p:cNvSpPr/>
          <p:nvPr/>
        </p:nvSpPr>
        <p:spPr>
          <a:xfrm rot="2795806">
            <a:off x="764472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2" name="Rectangle 381">
            <a:extLst>
              <a:ext uri="{FF2B5EF4-FFF2-40B4-BE49-F238E27FC236}">
                <a16:creationId xmlns:a16="http://schemas.microsoft.com/office/drawing/2014/main" id="{EC88253A-0F6F-40FE-8DB8-668E8E36DB77}"/>
              </a:ext>
            </a:extLst>
          </p:cNvPr>
          <p:cNvSpPr/>
          <p:nvPr/>
        </p:nvSpPr>
        <p:spPr>
          <a:xfrm>
            <a:off x="766826" y="4879238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/>
      <p:bldP spid="220" grpId="0" animBg="1"/>
      <p:bldP spid="251" grpId="0"/>
      <p:bldP spid="272" grpId="0" animBg="1"/>
      <p:bldP spid="252" grpId="0" animBg="1"/>
      <p:bldP spid="253" grpId="0" animBg="1"/>
      <p:bldP spid="255" grpId="0" animBg="1"/>
      <p:bldP spid="256" grpId="0"/>
      <p:bldP spid="278" grpId="0" animBg="1"/>
      <p:bldP spid="279" grpId="0" animBg="1"/>
      <p:bldP spid="281" grpId="0" animBg="1"/>
      <p:bldP spid="282" grpId="0"/>
      <p:bldP spid="3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4" grpId="0"/>
      <p:bldP spid="112" grpId="0" animBg="1"/>
      <p:bldP spid="113" grpId="0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/>
      <p:bldP spid="123" grpId="0"/>
      <p:bldP spid="168" grpId="0" animBg="1"/>
      <p:bldP spid="168" grpId="1" animBg="1"/>
      <p:bldP spid="171" grpId="0" animBg="1"/>
      <p:bldP spid="172" grpId="0" animBg="1"/>
      <p:bldP spid="174" grpId="0" animBg="1"/>
      <p:bldP spid="175" grpId="0" animBg="1"/>
      <p:bldP spid="178" grpId="0" animBg="1"/>
      <p:bldP spid="185" grpId="0" animBg="1"/>
      <p:bldP spid="186" grpId="0"/>
      <p:bldP spid="194" grpId="0"/>
      <p:bldP spid="196" grpId="0"/>
      <p:bldP spid="229" grpId="0"/>
      <p:bldP spid="229" grpId="1"/>
      <p:bldP spid="230" grpId="0"/>
      <p:bldP spid="230" grpId="1"/>
      <p:bldP spid="231" grpId="0"/>
      <p:bldP spid="231" grpId="1"/>
      <p:bldP spid="232" grpId="0"/>
      <p:bldP spid="232" grpId="1"/>
      <p:bldP spid="288" grpId="0"/>
      <p:bldP spid="331" grpId="0"/>
      <p:bldP spid="344" grpId="0" animBg="1"/>
      <p:bldP spid="345" grpId="0"/>
      <p:bldP spid="347" grpId="0"/>
      <p:bldP spid="348" grpId="0"/>
      <p:bldP spid="349" grpId="0"/>
      <p:bldP spid="350" grpId="0"/>
      <p:bldP spid="351" grpId="0"/>
      <p:bldP spid="351" grpId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8" grpId="0"/>
      <p:bldP spid="370" grpId="0"/>
      <p:bldP spid="382" grpId="0" animBg="1"/>
      <p:bldP spid="382" grpId="1" animBg="1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3380DE4A-FC1C-46B6-9AC1-8937C114FD60}"/>
              </a:ext>
            </a:extLst>
          </p:cNvPr>
          <p:cNvSpPr/>
          <p:nvPr/>
        </p:nvSpPr>
        <p:spPr>
          <a:xfrm>
            <a:off x="751262" y="4686151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7" name="TextBox 346">
            <a:extLst>
              <a:ext uri="{FF2B5EF4-FFF2-40B4-BE49-F238E27FC236}">
                <a16:creationId xmlns:a16="http://schemas.microsoft.com/office/drawing/2014/main" id="{F13A2B0F-6820-4719-9ECD-97589959C33E}"/>
              </a:ext>
            </a:extLst>
          </p:cNvPr>
          <p:cNvSpPr txBox="1"/>
          <p:nvPr/>
        </p:nvSpPr>
        <p:spPr>
          <a:xfrm>
            <a:off x="909071" y="481474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B86680ED-3EED-4EC5-8DE7-E9152F9CC5BE}"/>
              </a:ext>
            </a:extLst>
          </p:cNvPr>
          <p:cNvSpPr txBox="1"/>
          <p:nvPr/>
        </p:nvSpPr>
        <p:spPr>
          <a:xfrm>
            <a:off x="863165" y="50222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07B02FF2-7B5D-458E-A646-B053C4A64868}"/>
              </a:ext>
            </a:extLst>
          </p:cNvPr>
          <p:cNvSpPr txBox="1"/>
          <p:nvPr/>
        </p:nvSpPr>
        <p:spPr>
          <a:xfrm>
            <a:off x="870506" y="542618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6371AC01-64DE-4086-830F-63330421AFD8}"/>
              </a:ext>
            </a:extLst>
          </p:cNvPr>
          <p:cNvSpPr txBox="1"/>
          <p:nvPr/>
        </p:nvSpPr>
        <p:spPr>
          <a:xfrm>
            <a:off x="850310" y="520767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2CD5E1A0-36BC-4177-A252-756B4B8EC8F9}"/>
              </a:ext>
            </a:extLst>
          </p:cNvPr>
          <p:cNvCxnSpPr>
            <a:cxnSpLocks/>
          </p:cNvCxnSpPr>
          <p:nvPr/>
        </p:nvCxnSpPr>
        <p:spPr>
          <a:xfrm flipH="1">
            <a:off x="928191" y="490296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F154F145-45A9-465A-99B4-B0C3CE6687A8}"/>
              </a:ext>
            </a:extLst>
          </p:cNvPr>
          <p:cNvSpPr txBox="1"/>
          <p:nvPr/>
        </p:nvSpPr>
        <p:spPr>
          <a:xfrm>
            <a:off x="1243259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65" name="Cross 364">
            <a:extLst>
              <a:ext uri="{FF2B5EF4-FFF2-40B4-BE49-F238E27FC236}">
                <a16:creationId xmlns:a16="http://schemas.microsoft.com/office/drawing/2014/main" id="{7BAB8E11-FE9A-4F64-8BFE-4455901DA9A2}"/>
              </a:ext>
            </a:extLst>
          </p:cNvPr>
          <p:cNvSpPr/>
          <p:nvPr/>
        </p:nvSpPr>
        <p:spPr>
          <a:xfrm rot="2795806">
            <a:off x="1327223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Cross 365">
            <a:extLst>
              <a:ext uri="{FF2B5EF4-FFF2-40B4-BE49-F238E27FC236}">
                <a16:creationId xmlns:a16="http://schemas.microsoft.com/office/drawing/2014/main" id="{25EA11E1-F301-4841-87DC-F9031BC68443}"/>
              </a:ext>
            </a:extLst>
          </p:cNvPr>
          <p:cNvSpPr/>
          <p:nvPr/>
        </p:nvSpPr>
        <p:spPr>
          <a:xfrm rot="2795806">
            <a:off x="1325861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Cross 366">
            <a:extLst>
              <a:ext uri="{FF2B5EF4-FFF2-40B4-BE49-F238E27FC236}">
                <a16:creationId xmlns:a16="http://schemas.microsoft.com/office/drawing/2014/main" id="{D0CB447B-0F69-4814-A069-765F10694CC0}"/>
              </a:ext>
            </a:extLst>
          </p:cNvPr>
          <p:cNvSpPr/>
          <p:nvPr/>
        </p:nvSpPr>
        <p:spPr>
          <a:xfrm rot="2795806">
            <a:off x="1324499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3" name="Rectangle 382">
            <a:extLst>
              <a:ext uri="{FF2B5EF4-FFF2-40B4-BE49-F238E27FC236}">
                <a16:creationId xmlns:a16="http://schemas.microsoft.com/office/drawing/2014/main" id="{FCD1CCC9-485B-4ECB-8AE8-EB57DE0984B0}"/>
              </a:ext>
            </a:extLst>
          </p:cNvPr>
          <p:cNvSpPr/>
          <p:nvPr/>
        </p:nvSpPr>
        <p:spPr>
          <a:xfrm>
            <a:off x="1323494" y="487495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344" grpId="0" animBg="1"/>
      <p:bldP spid="347" grpId="0"/>
      <p:bldP spid="348" grpId="0"/>
      <p:bldP spid="349" grpId="0"/>
      <p:bldP spid="350" grpId="0"/>
      <p:bldP spid="360" grpId="0"/>
      <p:bldP spid="361" grpId="0"/>
      <p:bldP spid="362" grpId="0"/>
      <p:bldP spid="363" grpId="0"/>
      <p:bldP spid="364" grpId="0"/>
      <p:bldP spid="365" grpId="0" animBg="1"/>
      <p:bldP spid="366" grpId="0" animBg="1"/>
      <p:bldP spid="367" grpId="0" animBg="1"/>
      <p:bldP spid="383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00DC9-DE64-476A-A501-36BF0765DEFE}"/>
              </a:ext>
            </a:extLst>
          </p:cNvPr>
          <p:cNvSpPr txBox="1"/>
          <p:nvPr/>
        </p:nvSpPr>
        <p:spPr>
          <a:xfrm>
            <a:off x="882317" y="1660358"/>
            <a:ext cx="68612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a Flex rule for Fortran real literals: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optional sign (+ or 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 integer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One or more digits followed by a ‘.’ followed by 0 or more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‘.’ followed by one or more digits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3</a:t>
            </a:r>
          </a:p>
        </p:txBody>
      </p:sp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417529BA-A414-491F-95D7-16BE746B00D9}"/>
              </a:ext>
            </a:extLst>
          </p:cNvPr>
          <p:cNvSpPr txBox="1"/>
          <p:nvPr/>
        </p:nvSpPr>
        <p:spPr>
          <a:xfrm>
            <a:off x="1787690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5" name="Cross 304">
            <a:extLst>
              <a:ext uri="{FF2B5EF4-FFF2-40B4-BE49-F238E27FC236}">
                <a16:creationId xmlns:a16="http://schemas.microsoft.com/office/drawing/2014/main" id="{157B7C7D-49B9-4AC4-9826-0CE6136F884D}"/>
              </a:ext>
            </a:extLst>
          </p:cNvPr>
          <p:cNvSpPr/>
          <p:nvPr/>
        </p:nvSpPr>
        <p:spPr>
          <a:xfrm rot="2795806">
            <a:off x="1871654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Cross 305">
            <a:extLst>
              <a:ext uri="{FF2B5EF4-FFF2-40B4-BE49-F238E27FC236}">
                <a16:creationId xmlns:a16="http://schemas.microsoft.com/office/drawing/2014/main" id="{E9618EBA-1DDE-4B23-A25A-1617EF2B6084}"/>
              </a:ext>
            </a:extLst>
          </p:cNvPr>
          <p:cNvSpPr/>
          <p:nvPr/>
        </p:nvSpPr>
        <p:spPr>
          <a:xfrm rot="2795806">
            <a:off x="1870292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Cross 306">
            <a:extLst>
              <a:ext uri="{FF2B5EF4-FFF2-40B4-BE49-F238E27FC236}">
                <a16:creationId xmlns:a16="http://schemas.microsoft.com/office/drawing/2014/main" id="{64C5AE96-A95F-43B6-AB91-8676770EEA4A}"/>
              </a:ext>
            </a:extLst>
          </p:cNvPr>
          <p:cNvSpPr/>
          <p:nvPr/>
        </p:nvSpPr>
        <p:spPr>
          <a:xfrm rot="2795806">
            <a:off x="1868930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7" name="Rectangle 356">
            <a:extLst>
              <a:ext uri="{FF2B5EF4-FFF2-40B4-BE49-F238E27FC236}">
                <a16:creationId xmlns:a16="http://schemas.microsoft.com/office/drawing/2014/main" id="{6D072790-B1EC-46AE-9CC2-127D74BC47C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0" name="TextBox 359">
            <a:extLst>
              <a:ext uri="{FF2B5EF4-FFF2-40B4-BE49-F238E27FC236}">
                <a16:creationId xmlns:a16="http://schemas.microsoft.com/office/drawing/2014/main" id="{3A390962-89F0-4A98-B65D-CDFEEA9DBEBB}"/>
              </a:ext>
            </a:extLst>
          </p:cNvPr>
          <p:cNvSpPr txBox="1"/>
          <p:nvPr/>
        </p:nvSpPr>
        <p:spPr>
          <a:xfrm>
            <a:off x="1469098" y="4812905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5A1FF137-77C7-443D-9680-B767724019D4}"/>
              </a:ext>
            </a:extLst>
          </p:cNvPr>
          <p:cNvSpPr txBox="1"/>
          <p:nvPr/>
        </p:nvSpPr>
        <p:spPr>
          <a:xfrm>
            <a:off x="1423192" y="502039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7732BFDB-A3C3-4495-B86D-0B3B71728039}"/>
              </a:ext>
            </a:extLst>
          </p:cNvPr>
          <p:cNvSpPr txBox="1"/>
          <p:nvPr/>
        </p:nvSpPr>
        <p:spPr>
          <a:xfrm>
            <a:off x="1430533" y="542434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E6C8DAE0-9989-4D7B-B6B7-4315CA40E167}"/>
              </a:ext>
            </a:extLst>
          </p:cNvPr>
          <p:cNvSpPr txBox="1"/>
          <p:nvPr/>
        </p:nvSpPr>
        <p:spPr>
          <a:xfrm>
            <a:off x="1410337" y="520584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FC9E7856-E1FB-4C99-B8EF-AD88FF3F247B}"/>
              </a:ext>
            </a:extLst>
          </p:cNvPr>
          <p:cNvCxnSpPr>
            <a:cxnSpLocks/>
          </p:cNvCxnSpPr>
          <p:nvPr/>
        </p:nvCxnSpPr>
        <p:spPr>
          <a:xfrm flipH="1">
            <a:off x="1488218" y="4901122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6D875F96-FCBA-4FEA-BF55-7C45557E4D09}"/>
              </a:ext>
            </a:extLst>
          </p:cNvPr>
          <p:cNvSpPr/>
          <p:nvPr/>
        </p:nvSpPr>
        <p:spPr>
          <a:xfrm>
            <a:off x="1871472" y="4889749"/>
            <a:ext cx="139011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36" grpId="0"/>
      <p:bldP spid="237" grpId="0"/>
      <p:bldP spid="238" grpId="0"/>
      <p:bldP spid="239" grpId="0"/>
      <p:bldP spid="243" grpId="0"/>
      <p:bldP spid="305" grpId="0" animBg="1"/>
      <p:bldP spid="306" grpId="0" animBg="1"/>
      <p:bldP spid="307" grpId="0" animBg="1"/>
      <p:bldP spid="357" grpId="0" animBg="1"/>
      <p:bldP spid="360" grpId="0"/>
      <p:bldP spid="361" grpId="0"/>
      <p:bldP spid="362" grpId="0"/>
      <p:bldP spid="363" grpId="0"/>
      <p:bldP spid="384" grpId="0" animBg="1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4624E0E-8D15-4F54-9D31-C26758239017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E222BA28-8884-4C83-B6FD-B9BFAC02ED09}"/>
              </a:ext>
            </a:extLst>
          </p:cNvPr>
          <p:cNvSpPr txBox="1"/>
          <p:nvPr/>
        </p:nvSpPr>
        <p:spPr>
          <a:xfrm>
            <a:off x="2013529" y="481626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C7522F8-0454-4A95-A912-EB0D1BC9F166}"/>
              </a:ext>
            </a:extLst>
          </p:cNvPr>
          <p:cNvSpPr txBox="1"/>
          <p:nvPr/>
        </p:nvSpPr>
        <p:spPr>
          <a:xfrm>
            <a:off x="1967623" y="502375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6A6BD76-78C5-434A-8C5A-A018AFB5E162}"/>
              </a:ext>
            </a:extLst>
          </p:cNvPr>
          <p:cNvSpPr txBox="1"/>
          <p:nvPr/>
        </p:nvSpPr>
        <p:spPr>
          <a:xfrm>
            <a:off x="1974964" y="5427707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343A8468-86DF-4266-92B2-BAB16506B9BD}"/>
              </a:ext>
            </a:extLst>
          </p:cNvPr>
          <p:cNvSpPr txBox="1"/>
          <p:nvPr/>
        </p:nvSpPr>
        <p:spPr>
          <a:xfrm>
            <a:off x="1954768" y="520920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897580BD-D5B0-4BED-9521-2A1B25334BC0}"/>
              </a:ext>
            </a:extLst>
          </p:cNvPr>
          <p:cNvCxnSpPr>
            <a:cxnSpLocks/>
          </p:cNvCxnSpPr>
          <p:nvPr/>
        </p:nvCxnSpPr>
        <p:spPr>
          <a:xfrm flipH="1">
            <a:off x="2032649" y="4904486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377" name="Cross 376">
            <a:extLst>
              <a:ext uri="{FF2B5EF4-FFF2-40B4-BE49-F238E27FC236}">
                <a16:creationId xmlns:a16="http://schemas.microsoft.com/office/drawing/2014/main" id="{93500967-8C26-48EA-B90F-B1D3E39AC938}"/>
              </a:ext>
            </a:extLst>
          </p:cNvPr>
          <p:cNvSpPr/>
          <p:nvPr/>
        </p:nvSpPr>
        <p:spPr>
          <a:xfrm rot="2795806">
            <a:off x="23986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Cross 378">
            <a:extLst>
              <a:ext uri="{FF2B5EF4-FFF2-40B4-BE49-F238E27FC236}">
                <a16:creationId xmlns:a16="http://schemas.microsoft.com/office/drawing/2014/main" id="{487B8396-6728-491F-92FF-2ACBB2DF783F}"/>
              </a:ext>
            </a:extLst>
          </p:cNvPr>
          <p:cNvSpPr/>
          <p:nvPr/>
        </p:nvSpPr>
        <p:spPr>
          <a:xfrm rot="2795806">
            <a:off x="23959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3155FE4D-5A24-4C66-A2C4-E10D1F2BAB21}"/>
              </a:ext>
            </a:extLst>
          </p:cNvPr>
          <p:cNvSpPr txBox="1"/>
          <p:nvPr/>
        </p:nvSpPr>
        <p:spPr>
          <a:xfrm>
            <a:off x="2303646" y="501823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69AF1EB8-2EE6-47E3-98E1-D22A455A8B77}"/>
              </a:ext>
            </a:extLst>
          </p:cNvPr>
          <p:cNvSpPr/>
          <p:nvPr/>
        </p:nvSpPr>
        <p:spPr>
          <a:xfrm>
            <a:off x="2402031" y="50933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ABA72B-C2BA-41BD-A3BB-477B5CD21188}"/>
              </a:ext>
            </a:extLst>
          </p:cNvPr>
          <p:cNvSpPr txBox="1"/>
          <p:nvPr/>
        </p:nvSpPr>
        <p:spPr>
          <a:xfrm>
            <a:off x="2294205" y="522572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38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64" grpId="0" animBg="1"/>
      <p:bldP spid="236" grpId="0"/>
      <p:bldP spid="237" grpId="0"/>
      <p:bldP spid="238" grpId="0"/>
      <p:bldP spid="239" grpId="0"/>
      <p:bldP spid="372" grpId="0"/>
      <p:bldP spid="373" grpId="0"/>
      <p:bldP spid="374" grpId="0"/>
      <p:bldP spid="375" grpId="0"/>
      <p:bldP spid="377" grpId="1" animBg="1"/>
      <p:bldP spid="379" grpId="1" animBg="1"/>
      <p:bldP spid="381" grpId="1"/>
      <p:bldP spid="385" grpId="1" animBg="1"/>
      <p:bldP spid="89" grpId="0"/>
    </p:bld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BA1A9FCD-0C75-4EA5-93AB-75325E1693CD}"/>
              </a:ext>
            </a:extLst>
          </p:cNvPr>
          <p:cNvSpPr txBox="1"/>
          <p:nvPr/>
        </p:nvSpPr>
        <p:spPr>
          <a:xfrm>
            <a:off x="2908063" y="5017404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308" name="Cross 307">
            <a:extLst>
              <a:ext uri="{FF2B5EF4-FFF2-40B4-BE49-F238E27FC236}">
                <a16:creationId xmlns:a16="http://schemas.microsoft.com/office/drawing/2014/main" id="{FB6257C8-209D-47C7-9934-6777AD459C65}"/>
              </a:ext>
            </a:extLst>
          </p:cNvPr>
          <p:cNvSpPr/>
          <p:nvPr/>
        </p:nvSpPr>
        <p:spPr>
          <a:xfrm rot="2795806">
            <a:off x="3017088" y="491447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Cross 309">
            <a:extLst>
              <a:ext uri="{FF2B5EF4-FFF2-40B4-BE49-F238E27FC236}">
                <a16:creationId xmlns:a16="http://schemas.microsoft.com/office/drawing/2014/main" id="{5E36526F-A7E5-4A06-9EC7-52767533C980}"/>
              </a:ext>
            </a:extLst>
          </p:cNvPr>
          <p:cNvSpPr/>
          <p:nvPr/>
        </p:nvSpPr>
        <p:spPr>
          <a:xfrm rot="2795806">
            <a:off x="3019126" y="5540880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9" name="Rectangle 368">
            <a:extLst>
              <a:ext uri="{FF2B5EF4-FFF2-40B4-BE49-F238E27FC236}">
                <a16:creationId xmlns:a16="http://schemas.microsoft.com/office/drawing/2014/main" id="{2C0D453B-12FD-441A-8A3B-BE2E11401B94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2" name="TextBox 371">
            <a:extLst>
              <a:ext uri="{FF2B5EF4-FFF2-40B4-BE49-F238E27FC236}">
                <a16:creationId xmlns:a16="http://schemas.microsoft.com/office/drawing/2014/main" id="{F905FBBE-3C9B-461C-961C-3004424340B9}"/>
              </a:ext>
            </a:extLst>
          </p:cNvPr>
          <p:cNvSpPr txBox="1"/>
          <p:nvPr/>
        </p:nvSpPr>
        <p:spPr>
          <a:xfrm>
            <a:off x="2540502" y="4825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2B8F5D92-AE0C-4EE1-A8C2-EC2F0EB72D6F}"/>
              </a:ext>
            </a:extLst>
          </p:cNvPr>
          <p:cNvSpPr txBox="1"/>
          <p:nvPr/>
        </p:nvSpPr>
        <p:spPr>
          <a:xfrm>
            <a:off x="2494596" y="503293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985D4B31-ACDA-4DF1-B7CA-E1C4351FB605}"/>
              </a:ext>
            </a:extLst>
          </p:cNvPr>
          <p:cNvSpPr txBox="1"/>
          <p:nvPr/>
        </p:nvSpPr>
        <p:spPr>
          <a:xfrm>
            <a:off x="2501937" y="543688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08674811-485D-41AD-B0FD-B80FD5CA3853}"/>
              </a:ext>
            </a:extLst>
          </p:cNvPr>
          <p:cNvSpPr txBox="1"/>
          <p:nvPr/>
        </p:nvSpPr>
        <p:spPr>
          <a:xfrm>
            <a:off x="2481741" y="521838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4FEBFFBD-3D9B-4091-A422-A93F11A3B98D}"/>
              </a:ext>
            </a:extLst>
          </p:cNvPr>
          <p:cNvCxnSpPr>
            <a:cxnSpLocks/>
          </p:cNvCxnSpPr>
          <p:nvPr/>
        </p:nvCxnSpPr>
        <p:spPr>
          <a:xfrm flipH="1">
            <a:off x="2559622" y="4913665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ectangle 385">
            <a:extLst>
              <a:ext uri="{FF2B5EF4-FFF2-40B4-BE49-F238E27FC236}">
                <a16:creationId xmlns:a16="http://schemas.microsoft.com/office/drawing/2014/main" id="{3BB393BB-67D4-46A4-B412-CDE9E7938881}"/>
              </a:ext>
            </a:extLst>
          </p:cNvPr>
          <p:cNvSpPr/>
          <p:nvPr/>
        </p:nvSpPr>
        <p:spPr>
          <a:xfrm>
            <a:off x="2999483" y="5096081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163AEC5-AC42-4D6F-9739-96F2A71BA9AF}"/>
              </a:ext>
            </a:extLst>
          </p:cNvPr>
          <p:cNvSpPr txBox="1"/>
          <p:nvPr/>
        </p:nvSpPr>
        <p:spPr>
          <a:xfrm>
            <a:off x="2895561" y="522108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75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283" grpId="0"/>
      <p:bldP spid="284" grpId="0"/>
      <p:bldP spid="285" grpId="0"/>
      <p:bldP spid="286" grpId="0"/>
      <p:bldP spid="287" grpId="0"/>
      <p:bldP spid="308" grpId="0" animBg="1"/>
      <p:bldP spid="310" grpId="0" animBg="1"/>
      <p:bldP spid="369" grpId="0" animBg="1"/>
      <p:bldP spid="372" grpId="0"/>
      <p:bldP spid="373" grpId="0"/>
      <p:bldP spid="374" grpId="0"/>
      <p:bldP spid="375" grpId="0"/>
      <p:bldP spid="386" grpId="0" animBg="1"/>
      <p:bldP spid="91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DBA88C4-A609-4D18-91F2-AE83443C44F1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12161EF1-E3F4-4C71-98EF-A092B7957964}"/>
              </a:ext>
            </a:extLst>
          </p:cNvPr>
          <p:cNvCxnSpPr>
            <a:cxnSpLocks/>
            <a:stCxn id="272" idx="6"/>
            <a:endCxn id="11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2" name="Oval 271">
            <a:extLst>
              <a:ext uri="{FF2B5EF4-FFF2-40B4-BE49-F238E27FC236}">
                <a16:creationId xmlns:a16="http://schemas.microsoft.com/office/drawing/2014/main" id="{5BCAD4C6-C4FB-4456-874B-2378A50A8C9F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D8BF8F7-2C86-4938-A767-1E3B18492552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C57B5F81-985B-4B50-975D-825A2F258E1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F0FC2A5A-CD4F-4DCD-A784-48E676C3886B}"/>
              </a:ext>
            </a:extLst>
          </p:cNvPr>
          <p:cNvCxnSpPr>
            <a:cxnSpLocks/>
            <a:stCxn id="253" idx="6"/>
            <a:endCxn id="2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5" name="Oval 254">
            <a:extLst>
              <a:ext uri="{FF2B5EF4-FFF2-40B4-BE49-F238E27FC236}">
                <a16:creationId xmlns:a16="http://schemas.microsoft.com/office/drawing/2014/main" id="{F4ED32BF-9357-42CC-AB4F-C4059055BD9F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EFC6CE2-2899-43D2-AEC1-61EE060C1EC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D824B907-69D2-430C-BBD3-0656989EE1A7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7649BCB8-2F2E-4AFF-ACFE-0F95FCC7E8AB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C52FB6CC-867B-450E-A8D1-649E9B9EC6B5}"/>
              </a:ext>
            </a:extLst>
          </p:cNvPr>
          <p:cNvCxnSpPr>
            <a:cxnSpLocks/>
            <a:stCxn id="279" idx="6"/>
            <a:endCxn id="27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1" name="Oval 280">
            <a:extLst>
              <a:ext uri="{FF2B5EF4-FFF2-40B4-BE49-F238E27FC236}">
                <a16:creationId xmlns:a16="http://schemas.microsoft.com/office/drawing/2014/main" id="{4B37BB6E-847E-4E9F-984E-768E3E4695D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967F9DB5-2B10-4EF9-8B0D-B6354075988A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6880A-154B-4F11-A1DA-9B07C9850B07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FF1D448-2FE3-46C5-9891-0B94ADDBD28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11247C-16B4-4B7D-A131-DC9F51AD8B01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67BDFE-C93D-4733-8EEB-6CDF0D8AA3DF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515955EC-8D28-4902-B5A5-3D7B93A605FB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1E33E2E-C93E-4441-9860-8A84CCA18964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EACD62DA-E5C6-4F46-9E3C-C1251E063638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16E7702-2A1D-4467-A406-46C604169D1F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685EF7-BB2F-407A-8BF7-6DA02341267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F4AF04-D4A3-4167-86DC-ED8E906BB94E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C80F9B4-1698-4064-9AA2-0A11DD210414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362AFAE-4CC4-42A8-ACC1-0DBB6682426D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B41A449E-E06A-4392-97E8-285E97170D25}"/>
              </a:ext>
            </a:extLst>
          </p:cNvPr>
          <p:cNvCxnSpPr>
            <a:cxnSpLocks/>
            <a:stCxn id="119" idx="6"/>
            <a:endCxn id="120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BA45E04A-52D8-4F89-BAD2-B3A154E6EDA1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C1FDA3-BF9C-467D-BFD2-B13F9806FCB3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A7E680A-B345-4DDA-B766-C39A886CE8E7}"/>
              </a:ext>
            </a:extLst>
          </p:cNvPr>
          <p:cNvCxnSpPr>
            <a:cxnSpLocks/>
            <a:stCxn id="120" idx="6"/>
            <a:endCxn id="11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4CCAC5E-4469-4671-A41B-1F5E151B412E}"/>
              </a:ext>
            </a:extLst>
          </p:cNvPr>
          <p:cNvSpPr/>
          <p:nvPr/>
        </p:nvSpPr>
        <p:spPr>
          <a:xfrm>
            <a:off x="2981209" y="4686442"/>
            <a:ext cx="379904" cy="10621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FD23869-F8ED-478C-A5EF-28D5168DF646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73346F9A-0F31-488F-95E6-0D9F95E65B35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4" name="TextBox 193">
            <a:extLst>
              <a:ext uri="{FF2B5EF4-FFF2-40B4-BE49-F238E27FC236}">
                <a16:creationId xmlns:a16="http://schemas.microsoft.com/office/drawing/2014/main" id="{766F7731-30D1-4539-8B69-A364926EF1D5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58C249-A69D-4FE8-ACEB-887DCFD2D157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138C8773-9D1C-4029-8E7B-0C1B3D2331C6}"/>
              </a:ext>
            </a:extLst>
          </p:cNvPr>
          <p:cNvSpPr txBox="1"/>
          <p:nvPr/>
        </p:nvSpPr>
        <p:spPr>
          <a:xfrm>
            <a:off x="3126313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7EFDB27B-BDD9-4D88-9216-F7A0F35044C8}"/>
              </a:ext>
            </a:extLst>
          </p:cNvPr>
          <p:cNvCxnSpPr>
            <a:cxnSpLocks/>
          </p:cNvCxnSpPr>
          <p:nvPr/>
        </p:nvCxnSpPr>
        <p:spPr>
          <a:xfrm flipV="1">
            <a:off x="3150930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EEFE3E8C-1016-4609-9B5F-DD4B692F9046}"/>
              </a:ext>
            </a:extLst>
          </p:cNvPr>
          <p:cNvSpPr txBox="1"/>
          <p:nvPr/>
        </p:nvSpPr>
        <p:spPr>
          <a:xfrm>
            <a:off x="3133043" y="481443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620494-98E5-45C1-AEA6-6C6B57CF646C}"/>
              </a:ext>
            </a:extLst>
          </p:cNvPr>
          <p:cNvSpPr txBox="1"/>
          <p:nvPr/>
        </p:nvSpPr>
        <p:spPr>
          <a:xfrm>
            <a:off x="3098154" y="5021923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CA8505EA-7694-491F-AA1F-2726C435F247}"/>
              </a:ext>
            </a:extLst>
          </p:cNvPr>
          <p:cNvSpPr txBox="1"/>
          <p:nvPr/>
        </p:nvSpPr>
        <p:spPr>
          <a:xfrm>
            <a:off x="3105495" y="5425876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161C47E5-7E42-4857-8B9D-5325CD2DC887}"/>
              </a:ext>
            </a:extLst>
          </p:cNvPr>
          <p:cNvSpPr txBox="1"/>
          <p:nvPr/>
        </p:nvSpPr>
        <p:spPr>
          <a:xfrm>
            <a:off x="3085299" y="52073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F37C4957-65A7-44AE-BD07-3435712A90CF}"/>
              </a:ext>
            </a:extLst>
          </p:cNvPr>
          <p:cNvCxnSpPr>
            <a:cxnSpLocks/>
          </p:cNvCxnSpPr>
          <p:nvPr/>
        </p:nvCxnSpPr>
        <p:spPr>
          <a:xfrm>
            <a:off x="3170512" y="4921155"/>
            <a:ext cx="6604" cy="81249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Rectangle 328">
            <a:extLst>
              <a:ext uri="{FF2B5EF4-FFF2-40B4-BE49-F238E27FC236}">
                <a16:creationId xmlns:a16="http://schemas.microsoft.com/office/drawing/2014/main" id="{4A38273E-00EE-49D8-8EED-983C66B6471E}"/>
              </a:ext>
            </a:extLst>
          </p:cNvPr>
          <p:cNvSpPr/>
          <p:nvPr/>
        </p:nvSpPr>
        <p:spPr>
          <a:xfrm>
            <a:off x="3543914" y="4683806"/>
            <a:ext cx="371217" cy="10975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BBC68B5-5FCE-420F-9079-981EBB143055}"/>
              </a:ext>
            </a:extLst>
          </p:cNvPr>
          <p:cNvCxnSpPr>
            <a:cxnSpLocks/>
          </p:cNvCxnSpPr>
          <p:nvPr/>
        </p:nvCxnSpPr>
        <p:spPr>
          <a:xfrm flipV="1">
            <a:off x="3740920" y="4553632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1" name="TextBox 330">
            <a:extLst>
              <a:ext uri="{FF2B5EF4-FFF2-40B4-BE49-F238E27FC236}">
                <a16:creationId xmlns:a16="http://schemas.microsoft.com/office/drawing/2014/main" id="{2910108D-1BFE-4AA1-8D60-118F4265CF15}"/>
              </a:ext>
            </a:extLst>
          </p:cNvPr>
          <p:cNvSpPr txBox="1"/>
          <p:nvPr/>
        </p:nvSpPr>
        <p:spPr>
          <a:xfrm>
            <a:off x="3698169" y="4725039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496454AE-D17D-4090-AD19-B937246A9BE3}"/>
              </a:ext>
            </a:extLst>
          </p:cNvPr>
          <p:cNvSpPr txBox="1"/>
          <p:nvPr/>
        </p:nvSpPr>
        <p:spPr>
          <a:xfrm>
            <a:off x="3556812" y="545706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33" name="Cross 332">
            <a:extLst>
              <a:ext uri="{FF2B5EF4-FFF2-40B4-BE49-F238E27FC236}">
                <a16:creationId xmlns:a16="http://schemas.microsoft.com/office/drawing/2014/main" id="{C3E5B81F-FBBB-47AB-A8FC-B45E5E15FACA}"/>
              </a:ext>
            </a:extLst>
          </p:cNvPr>
          <p:cNvSpPr/>
          <p:nvPr/>
        </p:nvSpPr>
        <p:spPr>
          <a:xfrm rot="2795806">
            <a:off x="3655325" y="492695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Cross 333">
            <a:extLst>
              <a:ext uri="{FF2B5EF4-FFF2-40B4-BE49-F238E27FC236}">
                <a16:creationId xmlns:a16="http://schemas.microsoft.com/office/drawing/2014/main" id="{982B9018-0638-4FA7-8818-6BE1502DB680}"/>
              </a:ext>
            </a:extLst>
          </p:cNvPr>
          <p:cNvSpPr/>
          <p:nvPr/>
        </p:nvSpPr>
        <p:spPr>
          <a:xfrm rot="2795806">
            <a:off x="3653963" y="513895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ross 334">
            <a:extLst>
              <a:ext uri="{FF2B5EF4-FFF2-40B4-BE49-F238E27FC236}">
                <a16:creationId xmlns:a16="http://schemas.microsoft.com/office/drawing/2014/main" id="{78113849-DC2A-4BC5-ADB8-C1E94818AD0C}"/>
              </a:ext>
            </a:extLst>
          </p:cNvPr>
          <p:cNvSpPr/>
          <p:nvPr/>
        </p:nvSpPr>
        <p:spPr>
          <a:xfrm rot="2795806">
            <a:off x="3652601" y="535095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431F0CF8-C915-4C6C-8418-8675B60F2600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E7EB567F-24AD-4C3D-9C56-2FF93F5BFC80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96F1D788-D2BF-42B1-9A92-485EB0CEFE2A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52CAB667-36D9-4F9F-8CD1-0083E3F18C7E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77BFD6F8-BBE5-4E77-A2C1-ACE761797A31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2FC3F52B-2391-4B52-A60B-85BF1B054D9B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F1ED724-96B3-4318-B70A-647EF8CB5C6E}"/>
              </a:ext>
            </a:extLst>
          </p:cNvPr>
          <p:cNvSpPr/>
          <p:nvPr/>
        </p:nvSpPr>
        <p:spPr>
          <a:xfrm>
            <a:off x="3610574" y="5516221"/>
            <a:ext cx="226221" cy="215707"/>
          </a:xfrm>
          <a:prstGeom prst="rect">
            <a:avLst/>
          </a:prstGeom>
          <a:solidFill>
            <a:srgbClr val="B686DA">
              <a:alpha val="3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</p:bldLst>
  </p:timing>
</p:sld>
</file>

<file path=ppt/slides/slide2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23332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6="http://schemas.microsoft.com/office/drawing/2014/main">
      <p:transition spd="slow">
        <p:fade/>
      </p:transition>
    </mc:Fallback>
  </mc:AlternateContent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A8AEF0C-F25C-4971-B2B3-667AF09AEB6C}"/>
              </a:ext>
            </a:extLst>
          </p:cNvPr>
          <p:cNvGrpSpPr/>
          <p:nvPr/>
        </p:nvGrpSpPr>
        <p:grpSpPr>
          <a:xfrm>
            <a:off x="233455" y="2000183"/>
            <a:ext cx="8367823" cy="276999"/>
            <a:chOff x="287079" y="2982006"/>
            <a:chExt cx="8367823" cy="276999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DE5BE2F-6945-4BE3-8CE9-B9A2A8A71362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E4D8681-86E4-4A9A-AF14-5F9C8E0FEA0B}"/>
                </a:ext>
              </a:extLst>
            </p:cNvPr>
            <p:cNvSpPr txBox="1"/>
            <p:nvPr/>
          </p:nvSpPr>
          <p:spPr>
            <a:xfrm>
              <a:off x="4488994" y="2982006"/>
              <a:ext cx="791370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Problem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E1091D0-8D2B-4C15-97AF-BC4CCB03F246}"/>
              </a:ext>
            </a:extLst>
          </p:cNvPr>
          <p:cNvSpPr txBox="1"/>
          <p:nvPr/>
        </p:nvSpPr>
        <p:spPr>
          <a:xfrm>
            <a:off x="1628034" y="2268464"/>
            <a:ext cx="636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token languages overlap / prefix each other?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</p:spTree>
    <p:extLst>
      <p:ext uri="{BB962C8B-B14F-4D97-AF65-F5344CB8AC3E}">
        <p14:creationId xmlns:p14="http://schemas.microsoft.com/office/powerpoint/2010/main" val="2419987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04DA86C-0662-436F-AED9-72102D066201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FDEB6365-931F-4195-A4C6-BB1B0817B18E}"/>
              </a:ext>
            </a:extLst>
          </p:cNvPr>
          <p:cNvSpPr/>
          <p:nvPr/>
        </p:nvSpPr>
        <p:spPr>
          <a:xfrm>
            <a:off x="967019" y="6294266"/>
            <a:ext cx="687924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[1,2)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10DFBB3-E398-499A-A33C-85EFFE6386C1}"/>
              </a:ext>
            </a:extLst>
          </p:cNvPr>
          <p:cNvSpPr/>
          <p:nvPr/>
        </p:nvSpPr>
        <p:spPr>
          <a:xfrm>
            <a:off x="1708040" y="6294266"/>
            <a:ext cx="622009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[2,3)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35FBD954-7169-4B72-93DC-DE44A07ED123}"/>
              </a:ext>
            </a:extLst>
          </p:cNvPr>
          <p:cNvSpPr/>
          <p:nvPr/>
        </p:nvSpPr>
        <p:spPr>
          <a:xfrm>
            <a:off x="296261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[0,1)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65455704-7B3E-4FE7-ACA1-57B2CF789A39}"/>
              </a:ext>
            </a:extLst>
          </p:cNvPr>
          <p:cNvSpPr/>
          <p:nvPr/>
        </p:nvSpPr>
        <p:spPr>
          <a:xfrm>
            <a:off x="3811513" y="6294266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C64176F-23B4-408B-8109-B098744C3064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0D37695-2533-424F-AA98-6B6456BA021B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952AF28-F615-4169-833F-947AE9F1DDA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BB5902D-28A7-49A0-AA71-C5FFBCBB6B88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4E4F7-1F6D-44F1-AD54-AE0E6973CEAF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6BF41788-5242-460A-9E1E-1A4B921B8C2F}"/>
              </a:ext>
            </a:extLst>
          </p:cNvPr>
          <p:cNvSpPr/>
          <p:nvPr/>
        </p:nvSpPr>
        <p:spPr>
          <a:xfrm>
            <a:off x="236647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[3,4)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90DFF828-1790-49A4-B719-5B2A67E7574E}"/>
              </a:ext>
            </a:extLst>
          </p:cNvPr>
          <p:cNvSpPr/>
          <p:nvPr/>
        </p:nvSpPr>
        <p:spPr>
          <a:xfrm>
            <a:off x="3090824" y="6294266"/>
            <a:ext cx="687925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cross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[4,5)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23920EB-6CAD-4E5D-A461-78FAB52032A7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578E907-8B25-44FC-B7E1-927483E0B25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E7BF6CA-591A-417B-B1AA-21A32CBDC5BF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F7B7414-F407-4F7F-A992-C4763771AF2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C3BB595-A6B1-4507-9536-9945DDA80683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5F12EBF6-312D-4C64-B05E-E4B772E4ACC5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6029A678-FB6B-4CF5-BAD6-DDB52CE9957A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13" name="Smiley Face 12">
            <a:extLst>
              <a:ext uri="{FF2B5EF4-FFF2-40B4-BE49-F238E27FC236}">
                <a16:creationId xmlns:a16="http://schemas.microsoft.com/office/drawing/2014/main" id="{C8C0269F-317B-480E-A9D9-6FAE8FF7A02E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1A97C-AF3A-45C6-A9FD-180A2D542840}"/>
              </a:ext>
            </a:extLst>
          </p:cNvPr>
          <p:cNvSpPr txBox="1"/>
          <p:nvPr/>
        </p:nvSpPr>
        <p:spPr>
          <a:xfrm>
            <a:off x="3100585" y="5099459"/>
            <a:ext cx="1019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shortest </a:t>
            </a:r>
          </a:p>
          <a:p>
            <a:pPr algn="ctr"/>
            <a:r>
              <a:rPr lang="en-US" b="1" dirty="0"/>
              <a:t>match!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D7303C5-AD74-4E8E-B800-09FB831FFC26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0284A7C-E71A-4646-B93A-277242A04FD2}"/>
              </a:ext>
            </a:extLst>
          </p:cNvPr>
          <p:cNvCxnSpPr>
            <a:cxnSpLocks/>
            <a:stCxn id="143" idx="6"/>
            <a:endCxn id="169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D54FADE2-C154-4692-BFF1-1964BE1CF5B8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9EE3AB8C-9AA8-476E-9F7A-866E95A298D1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FAEBAF23-AF6E-4032-B8B9-81F11CA091AA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9071E47-9D1B-4CA3-BC8D-74053E079882}"/>
              </a:ext>
            </a:extLst>
          </p:cNvPr>
          <p:cNvCxnSpPr>
            <a:cxnSpLocks/>
            <a:stCxn id="153" idx="6"/>
            <a:endCxn id="152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554AD60C-0CF4-47A8-850F-9BA00E014E12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1627E8-1F05-482C-B2E6-C7439DAE030E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ABDE969E-A0DC-422F-BF42-AF19A3474216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A1DE508-7761-4AAD-9283-EF70ABDCC482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1D79DA23-99C4-4CEE-9505-E37CEBE57B34}"/>
              </a:ext>
            </a:extLst>
          </p:cNvPr>
          <p:cNvCxnSpPr>
            <a:cxnSpLocks/>
            <a:stCxn id="159" idx="6"/>
            <a:endCxn id="158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B4A07978-5FAB-4131-9B80-6F1C13E9459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B1BE50F-AC62-4CF1-9B28-C5CB9BF49FD7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846B929-1199-45F2-B7ED-8D2A9792EBB4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CC60B04-0A5D-4B6E-946C-1A9D22CD1B93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BF63DA5-6905-46E2-9CF6-7059E4D2456A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DBABBCE-10A5-4458-8CCB-4B152A8B7A84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07257232-252B-4DF3-9677-FFB36A5DC547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AD713EC-4A97-4F62-8810-1744B601F088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94BBD4DC-440D-4180-97D6-43151396B453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80D76E36-9A98-485E-B175-361F83F18A8E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79173A08-B49B-40BB-8015-934CB7787F4D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0CC21CC-4D17-4C5A-B183-5D0037E14F60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EC654C7D-F19F-47A5-8A8C-B4D17063F36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D64EC7-0F6C-4431-AB5D-3FFEAC170DF1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783865D0-3CB9-4D25-B0EE-01C9AEB82FF8}"/>
              </a:ext>
            </a:extLst>
          </p:cNvPr>
          <p:cNvCxnSpPr>
            <a:cxnSpLocks/>
            <a:stCxn id="180" idx="6"/>
            <a:endCxn id="181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2E9955C8-802E-4806-8CA6-9E6267B2FF7C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532613-B6CE-488D-A09B-63DCA2C337BC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CD16FDA-8C76-460E-B1D4-C1CB3CF2DB9C}"/>
              </a:ext>
            </a:extLst>
          </p:cNvPr>
          <p:cNvCxnSpPr>
            <a:cxnSpLocks/>
            <a:stCxn id="181" idx="6"/>
            <a:endCxn id="177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B2B58A34-C508-4E36-8EF0-F1C27D663138}"/>
              </a:ext>
            </a:extLst>
          </p:cNvPr>
          <p:cNvSpPr txBox="1"/>
          <p:nvPr/>
        </p:nvSpPr>
        <p:spPr>
          <a:xfrm>
            <a:off x="742581" y="5081736"/>
            <a:ext cx="893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Accept,</a:t>
            </a:r>
          </a:p>
          <a:p>
            <a:pPr algn="ctr"/>
            <a:r>
              <a:rPr lang="en-US" b="1" dirty="0"/>
              <a:t>but…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FD6E7C6-0C45-4FDF-97C4-13577100FE0E}"/>
              </a:ext>
            </a:extLst>
          </p:cNvPr>
          <p:cNvSpPr/>
          <p:nvPr/>
        </p:nvSpPr>
        <p:spPr>
          <a:xfrm>
            <a:off x="1498356" y="3406726"/>
            <a:ext cx="6193972" cy="3102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2" descr="eMoviePoster.com - Meme Archive">
            <a:extLst>
              <a:ext uri="{FF2B5EF4-FFF2-40B4-BE49-F238E27FC236}">
                <a16:creationId xmlns:a16="http://schemas.microsoft.com/office/drawing/2014/main" id="{45AEFA20-319F-49BA-99FC-7B25A18DB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9"/>
          <a:stretch/>
        </p:blipFill>
        <p:spPr bwMode="auto">
          <a:xfrm>
            <a:off x="1767776" y="3741920"/>
            <a:ext cx="3281620" cy="24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1408A2D6-276D-487C-A12F-F93AB0B18183}"/>
              </a:ext>
            </a:extLst>
          </p:cNvPr>
          <p:cNvSpPr txBox="1"/>
          <p:nvPr/>
        </p:nvSpPr>
        <p:spPr>
          <a:xfrm>
            <a:off x="5355706" y="3809494"/>
            <a:ext cx="198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want the </a:t>
            </a:r>
          </a:p>
          <a:p>
            <a:pPr algn="ctr"/>
            <a:r>
              <a:rPr lang="en-US" i="1" dirty="0"/>
              <a:t>immediate longest</a:t>
            </a:r>
          </a:p>
          <a:p>
            <a:pPr algn="ctr"/>
            <a:r>
              <a:rPr lang="en-US" dirty="0"/>
              <a:t>(AKA “greedy”)</a:t>
            </a:r>
          </a:p>
          <a:p>
            <a:pPr algn="ctr"/>
            <a:r>
              <a:rPr lang="en-US" dirty="0"/>
              <a:t>match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F993FBA-9855-43D9-B2CE-4D8F94CD4D1F}"/>
              </a:ext>
            </a:extLst>
          </p:cNvPr>
          <p:cNvSpPr txBox="1"/>
          <p:nvPr/>
        </p:nvSpPr>
        <p:spPr>
          <a:xfrm>
            <a:off x="5352278" y="4985153"/>
            <a:ext cx="1994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Let’s modify the</a:t>
            </a:r>
          </a:p>
          <a:p>
            <a:pPr algn="ctr"/>
            <a:r>
              <a:rPr lang="en-US" dirty="0"/>
              <a:t>Implementation to </a:t>
            </a:r>
          </a:p>
          <a:p>
            <a:pPr algn="ctr"/>
            <a:r>
              <a:rPr lang="en-US" dirty="0"/>
              <a:t>support this!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7B6AE0-732E-45B8-A203-321DE9407C53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3111155-BF9F-49F5-B101-593651C3A70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EA8AB89-166A-4A93-AF97-A7F743EFD825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A918F353-E8B7-4251-AECB-082CA3D67833}"/>
              </a:ext>
            </a:extLst>
          </p:cNvPr>
          <p:cNvSpPr txBox="1"/>
          <p:nvPr/>
        </p:nvSpPr>
        <p:spPr>
          <a:xfrm>
            <a:off x="-46535" y="2323550"/>
            <a:ext cx="889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char</a:t>
            </a:r>
          </a:p>
        </p:txBody>
      </p:sp>
    </p:spTree>
    <p:extLst>
      <p:ext uri="{BB962C8B-B14F-4D97-AF65-F5344CB8AC3E}">
        <p14:creationId xmlns:p14="http://schemas.microsoft.com/office/powerpoint/2010/main" val="3145165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7AD4BF7-F2F1-43BE-8E89-897D23E4A284}"/>
              </a:ext>
            </a:extLst>
          </p:cNvPr>
          <p:cNvSpPr/>
          <p:nvPr/>
        </p:nvSpPr>
        <p:spPr>
          <a:xfrm>
            <a:off x="290290" y="4680295"/>
            <a:ext cx="314889" cy="1071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2061AB36-FC67-4314-B236-2D1DEA617A96}"/>
              </a:ext>
            </a:extLst>
          </p:cNvPr>
          <p:cNvSpPr txBox="1"/>
          <p:nvPr/>
        </p:nvSpPr>
        <p:spPr>
          <a:xfrm>
            <a:off x="284787" y="482912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D1BB3870-5714-45F6-BED4-6617FE47E3C4}"/>
              </a:ext>
            </a:extLst>
          </p:cNvPr>
          <p:cNvSpPr txBox="1"/>
          <p:nvPr/>
        </p:nvSpPr>
        <p:spPr>
          <a:xfrm>
            <a:off x="282949" y="503660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A9FA3191-110F-4488-9D31-8D9BAEA85D41}"/>
              </a:ext>
            </a:extLst>
          </p:cNvPr>
          <p:cNvSpPr txBox="1"/>
          <p:nvPr/>
        </p:nvSpPr>
        <p:spPr>
          <a:xfrm>
            <a:off x="281111" y="5222058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2E7DA9D-9CD4-4B86-851B-17ACFAB80226}"/>
              </a:ext>
            </a:extLst>
          </p:cNvPr>
          <p:cNvSpPr txBox="1"/>
          <p:nvPr/>
        </p:nvSpPr>
        <p:spPr>
          <a:xfrm>
            <a:off x="290290" y="54405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26146F5C-321C-4B18-BA38-A994273F737A}"/>
              </a:ext>
            </a:extLst>
          </p:cNvPr>
          <p:cNvSpPr txBox="1"/>
          <p:nvPr/>
        </p:nvSpPr>
        <p:spPr>
          <a:xfrm>
            <a:off x="1804353" y="481075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61" name="Cross 260">
            <a:extLst>
              <a:ext uri="{FF2B5EF4-FFF2-40B4-BE49-F238E27FC236}">
                <a16:creationId xmlns:a16="http://schemas.microsoft.com/office/drawing/2014/main" id="{EEC80C47-ED5C-47E0-8996-4DEB7265D93B}"/>
              </a:ext>
            </a:extLst>
          </p:cNvPr>
          <p:cNvSpPr/>
          <p:nvPr/>
        </p:nvSpPr>
        <p:spPr>
          <a:xfrm rot="2795806">
            <a:off x="1888317" y="511688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ross 261">
            <a:extLst>
              <a:ext uri="{FF2B5EF4-FFF2-40B4-BE49-F238E27FC236}">
                <a16:creationId xmlns:a16="http://schemas.microsoft.com/office/drawing/2014/main" id="{1E26CE4E-F9B9-4A2E-8A9B-0955EDEAD0FE}"/>
              </a:ext>
            </a:extLst>
          </p:cNvPr>
          <p:cNvSpPr/>
          <p:nvPr/>
        </p:nvSpPr>
        <p:spPr>
          <a:xfrm rot="2795806">
            <a:off x="1886955" y="532888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ross 262">
            <a:extLst>
              <a:ext uri="{FF2B5EF4-FFF2-40B4-BE49-F238E27FC236}">
                <a16:creationId xmlns:a16="http://schemas.microsoft.com/office/drawing/2014/main" id="{7F142DDB-CEDD-4D89-BEF7-CBEF08D292DD}"/>
              </a:ext>
            </a:extLst>
          </p:cNvPr>
          <p:cNvSpPr/>
          <p:nvPr/>
        </p:nvSpPr>
        <p:spPr>
          <a:xfrm rot="2795806">
            <a:off x="1885593" y="554087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98BE2597-2B83-44CC-BB79-53BAA819D3F4}"/>
              </a:ext>
            </a:extLst>
          </p:cNvPr>
          <p:cNvSpPr/>
          <p:nvPr/>
        </p:nvSpPr>
        <p:spPr>
          <a:xfrm>
            <a:off x="762618" y="4686151"/>
            <a:ext cx="363019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53C03481-53C6-40E9-B23E-D4F3002EE487}"/>
              </a:ext>
            </a:extLst>
          </p:cNvPr>
          <p:cNvSpPr txBox="1"/>
          <p:nvPr/>
        </p:nvSpPr>
        <p:spPr>
          <a:xfrm>
            <a:off x="790988" y="480922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297" name="Cross 296">
            <a:extLst>
              <a:ext uri="{FF2B5EF4-FFF2-40B4-BE49-F238E27FC236}">
                <a16:creationId xmlns:a16="http://schemas.microsoft.com/office/drawing/2014/main" id="{CD59D050-52A7-4A3B-83B8-64B626DB2123}"/>
              </a:ext>
            </a:extLst>
          </p:cNvPr>
          <p:cNvSpPr/>
          <p:nvPr/>
        </p:nvSpPr>
        <p:spPr>
          <a:xfrm rot="2795806">
            <a:off x="862442" y="5115359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Cross 297">
            <a:extLst>
              <a:ext uri="{FF2B5EF4-FFF2-40B4-BE49-F238E27FC236}">
                <a16:creationId xmlns:a16="http://schemas.microsoft.com/office/drawing/2014/main" id="{FAD0383B-B93C-4207-B229-5FEEF1594209}"/>
              </a:ext>
            </a:extLst>
          </p:cNvPr>
          <p:cNvSpPr/>
          <p:nvPr/>
        </p:nvSpPr>
        <p:spPr>
          <a:xfrm rot="2795806">
            <a:off x="861080" y="532735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Cross 298">
            <a:extLst>
              <a:ext uri="{FF2B5EF4-FFF2-40B4-BE49-F238E27FC236}">
                <a16:creationId xmlns:a16="http://schemas.microsoft.com/office/drawing/2014/main" id="{4574C344-51AF-491D-B718-9E3F1F8F37BE}"/>
              </a:ext>
            </a:extLst>
          </p:cNvPr>
          <p:cNvSpPr/>
          <p:nvPr/>
        </p:nvSpPr>
        <p:spPr>
          <a:xfrm rot="2795806">
            <a:off x="859718" y="5539353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F9C02DC9-D164-4140-8E80-54BE47C1DD82}"/>
              </a:ext>
            </a:extLst>
          </p:cNvPr>
          <p:cNvSpPr/>
          <p:nvPr/>
        </p:nvSpPr>
        <p:spPr>
          <a:xfrm>
            <a:off x="1311289" y="4684313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BE6ADCA3-FA3C-457D-BEC0-2715467FA374}"/>
              </a:ext>
            </a:extLst>
          </p:cNvPr>
          <p:cNvSpPr txBox="1"/>
          <p:nvPr/>
        </p:nvSpPr>
        <p:spPr>
          <a:xfrm>
            <a:off x="1340890" y="480738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1</a:t>
            </a:r>
            <a:endParaRPr lang="en-US" sz="1400" dirty="0"/>
          </a:p>
        </p:txBody>
      </p:sp>
      <p:sp>
        <p:nvSpPr>
          <p:cNvPr id="316" name="Cross 315">
            <a:extLst>
              <a:ext uri="{FF2B5EF4-FFF2-40B4-BE49-F238E27FC236}">
                <a16:creationId xmlns:a16="http://schemas.microsoft.com/office/drawing/2014/main" id="{0B1ED618-6082-4AE5-9813-75BC81F83508}"/>
              </a:ext>
            </a:extLst>
          </p:cNvPr>
          <p:cNvSpPr/>
          <p:nvPr/>
        </p:nvSpPr>
        <p:spPr>
          <a:xfrm rot="2795806">
            <a:off x="1424854" y="511352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Cross 316">
            <a:extLst>
              <a:ext uri="{FF2B5EF4-FFF2-40B4-BE49-F238E27FC236}">
                <a16:creationId xmlns:a16="http://schemas.microsoft.com/office/drawing/2014/main" id="{51091FDF-1BB7-4FE8-8B36-E41E62288BB9}"/>
              </a:ext>
            </a:extLst>
          </p:cNvPr>
          <p:cNvSpPr/>
          <p:nvPr/>
        </p:nvSpPr>
        <p:spPr>
          <a:xfrm rot="2795806">
            <a:off x="1423492" y="532551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Cross 317">
            <a:extLst>
              <a:ext uri="{FF2B5EF4-FFF2-40B4-BE49-F238E27FC236}">
                <a16:creationId xmlns:a16="http://schemas.microsoft.com/office/drawing/2014/main" id="{CAF92BE6-F499-4D18-AA18-49D27FFD191E}"/>
              </a:ext>
            </a:extLst>
          </p:cNvPr>
          <p:cNvSpPr/>
          <p:nvPr/>
        </p:nvSpPr>
        <p:spPr>
          <a:xfrm rot="2795806">
            <a:off x="1422130" y="5537515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6" name="Cross 335">
            <a:extLst>
              <a:ext uri="{FF2B5EF4-FFF2-40B4-BE49-F238E27FC236}">
                <a16:creationId xmlns:a16="http://schemas.microsoft.com/office/drawing/2014/main" id="{E6BE49D4-2C35-4A38-9352-4A728A40ECFF}"/>
              </a:ext>
            </a:extLst>
          </p:cNvPr>
          <p:cNvSpPr/>
          <p:nvPr/>
        </p:nvSpPr>
        <p:spPr>
          <a:xfrm rot="2795806">
            <a:off x="2500227" y="4938776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Cross 336">
            <a:extLst>
              <a:ext uri="{FF2B5EF4-FFF2-40B4-BE49-F238E27FC236}">
                <a16:creationId xmlns:a16="http://schemas.microsoft.com/office/drawing/2014/main" id="{002D3D2A-DADC-4024-AC82-36F3CADB1372}"/>
              </a:ext>
            </a:extLst>
          </p:cNvPr>
          <p:cNvSpPr/>
          <p:nvPr/>
        </p:nvSpPr>
        <p:spPr>
          <a:xfrm rot="2795806">
            <a:off x="2498865" y="5338061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Cross 337">
            <a:extLst>
              <a:ext uri="{FF2B5EF4-FFF2-40B4-BE49-F238E27FC236}">
                <a16:creationId xmlns:a16="http://schemas.microsoft.com/office/drawing/2014/main" id="{54EEF20B-AAF3-494C-8438-66A7B5B89309}"/>
              </a:ext>
            </a:extLst>
          </p:cNvPr>
          <p:cNvSpPr/>
          <p:nvPr/>
        </p:nvSpPr>
        <p:spPr>
          <a:xfrm rot="2795806">
            <a:off x="2497503" y="5550058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Cross 340">
            <a:extLst>
              <a:ext uri="{FF2B5EF4-FFF2-40B4-BE49-F238E27FC236}">
                <a16:creationId xmlns:a16="http://schemas.microsoft.com/office/drawing/2014/main" id="{E27EFB25-6FA4-4AA1-BB5C-B7E6632C0CA5}"/>
              </a:ext>
            </a:extLst>
          </p:cNvPr>
          <p:cNvSpPr/>
          <p:nvPr/>
        </p:nvSpPr>
        <p:spPr>
          <a:xfrm rot="2795806">
            <a:off x="2501972" y="5126064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Rectangle 383">
            <a:extLst>
              <a:ext uri="{FF2B5EF4-FFF2-40B4-BE49-F238E27FC236}">
                <a16:creationId xmlns:a16="http://schemas.microsoft.com/office/drawing/2014/main" id="{961DA63A-BF81-43F4-AF96-7F77E008758A}"/>
              </a:ext>
            </a:extLst>
          </p:cNvPr>
          <p:cNvSpPr/>
          <p:nvPr/>
        </p:nvSpPr>
        <p:spPr>
          <a:xfrm>
            <a:off x="865001" y="4886256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E7B98F33-6FF2-474B-878D-84C126DDFD5A}"/>
              </a:ext>
            </a:extLst>
          </p:cNvPr>
          <p:cNvSpPr/>
          <p:nvPr/>
        </p:nvSpPr>
        <p:spPr>
          <a:xfrm>
            <a:off x="1418330" y="4886068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D27BC9D3-EA7D-4DE4-814E-F12711A56458}"/>
              </a:ext>
            </a:extLst>
          </p:cNvPr>
          <p:cNvSpPr/>
          <p:nvPr/>
        </p:nvSpPr>
        <p:spPr>
          <a:xfrm>
            <a:off x="1876409" y="488588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6636F196-1DCD-460E-BE4C-26B27C2BB8BC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939F7805-9309-435A-9879-97AEC14EEFB2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F343A5D9-A947-4C9A-B363-C8EA63C5BF60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FBF08EE7-611C-42A4-91E4-C8E3D1F7B508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BBB77F-7015-4C8A-9D4E-477FC2C949BC}"/>
              </a:ext>
            </a:extLst>
          </p:cNvPr>
          <p:cNvGrpSpPr/>
          <p:nvPr/>
        </p:nvGrpSpPr>
        <p:grpSpPr>
          <a:xfrm>
            <a:off x="1838965" y="5815013"/>
            <a:ext cx="1007520" cy="376039"/>
            <a:chOff x="1838965" y="5815013"/>
            <a:chExt cx="1007520" cy="37603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0AF8EC-1554-4649-A7DA-AF2B5E33BE21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332C02-8C98-4E55-963A-3F8386AF5B3C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8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210" grpId="0" animBg="1"/>
      <p:bldP spid="212" grpId="0" animBg="1"/>
      <p:bldP spid="212" grpId="1" animBg="1"/>
      <p:bldP spid="234" grpId="0"/>
      <p:bldP spid="234" grpId="1"/>
      <p:bldP spid="235" grpId="0"/>
      <p:bldP spid="235" grpId="1"/>
      <p:bldP spid="240" grpId="0"/>
      <p:bldP spid="240" grpId="1"/>
      <p:bldP spid="241" grpId="0"/>
      <p:bldP spid="241" grpId="1"/>
      <p:bldP spid="247" grpId="0"/>
      <p:bldP spid="247" grpId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89" grpId="0" animBg="1"/>
      <p:bldP spid="289" grpId="1" animBg="1"/>
      <p:bldP spid="296" grpId="0"/>
      <p:bldP spid="296" grpId="1"/>
      <p:bldP spid="297" grpId="0" animBg="1"/>
      <p:bldP spid="297" grpId="1" animBg="1"/>
      <p:bldP spid="298" grpId="0" animBg="1"/>
      <p:bldP spid="298" grpId="1" animBg="1"/>
      <p:bldP spid="299" grpId="0" animBg="1"/>
      <p:bldP spid="299" grpId="1" animBg="1"/>
      <p:bldP spid="302" grpId="0" animBg="1"/>
      <p:bldP spid="302" grpId="1" animBg="1"/>
      <p:bldP spid="315" grpId="0"/>
      <p:bldP spid="315" grpId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20" grpId="0" animBg="1"/>
      <p:bldP spid="320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41" grpId="0" animBg="1"/>
      <p:bldP spid="341" grpId="1" animBg="1"/>
      <p:bldP spid="342" grpId="0"/>
      <p:bldP spid="343" grpId="0"/>
      <p:bldP spid="376" grpId="0"/>
      <p:bldP spid="382" grpId="0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</p:bldLst>
  </p:timing>
</p:sld>
</file>

<file path=ppt/slides/slide28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0BE44F89-86AF-4005-B02A-5F22DABCD4B3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CB843C30-1FE0-413B-BF7C-6268FEF70610}"/>
              </a:ext>
            </a:extLst>
          </p:cNvPr>
          <p:cNvSpPr/>
          <p:nvPr/>
        </p:nvSpPr>
        <p:spPr>
          <a:xfrm>
            <a:off x="1855720" y="4687677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0" name="Rectangle 319">
            <a:extLst>
              <a:ext uri="{FF2B5EF4-FFF2-40B4-BE49-F238E27FC236}">
                <a16:creationId xmlns:a16="http://schemas.microsoft.com/office/drawing/2014/main" id="{858F3DA7-D6F6-4D78-BC73-0CECCAA21222}"/>
              </a:ext>
            </a:extLst>
          </p:cNvPr>
          <p:cNvSpPr/>
          <p:nvPr/>
        </p:nvSpPr>
        <p:spPr>
          <a:xfrm>
            <a:off x="2382693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E33101ED-87F7-4B20-AC53-EEC5BDB2A1F3}"/>
              </a:ext>
            </a:extLst>
          </p:cNvPr>
          <p:cNvSpPr txBox="1"/>
          <p:nvPr/>
        </p:nvSpPr>
        <p:spPr>
          <a:xfrm>
            <a:off x="2007094" y="4820683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82691EED-F0DA-4CB3-8B07-CBC4B2256DD9}"/>
              </a:ext>
            </a:extLst>
          </p:cNvPr>
          <p:cNvSpPr txBox="1"/>
          <p:nvPr/>
        </p:nvSpPr>
        <p:spPr>
          <a:xfrm>
            <a:off x="1980240" y="502816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FFC1F36-D30A-4259-B2C7-8CFFA5F8AC96}"/>
              </a:ext>
            </a:extLst>
          </p:cNvPr>
          <p:cNvSpPr txBox="1"/>
          <p:nvPr/>
        </p:nvSpPr>
        <p:spPr>
          <a:xfrm>
            <a:off x="1987581" y="5432121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D73AA50-8B83-4D32-93AF-0B32E8A87832}"/>
              </a:ext>
            </a:extLst>
          </p:cNvPr>
          <p:cNvSpPr txBox="1"/>
          <p:nvPr/>
        </p:nvSpPr>
        <p:spPr>
          <a:xfrm>
            <a:off x="1967385" y="52136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B5C3EC99-C751-44E5-B3D7-68E011FCD598}"/>
              </a:ext>
            </a:extLst>
          </p:cNvPr>
          <p:cNvCxnSpPr>
            <a:cxnSpLocks/>
          </p:cNvCxnSpPr>
          <p:nvPr/>
        </p:nvCxnSpPr>
        <p:spPr>
          <a:xfrm flipH="1">
            <a:off x="2045266" y="4908900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5FC9716-DFAF-47DD-8FAB-1CF49855174B}"/>
              </a:ext>
            </a:extLst>
          </p:cNvPr>
          <p:cNvSpPr txBox="1"/>
          <p:nvPr/>
        </p:nvSpPr>
        <p:spPr>
          <a:xfrm>
            <a:off x="2392990" y="502181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1</a:t>
            </a:r>
          </a:p>
        </p:txBody>
      </p:sp>
      <p:sp>
        <p:nvSpPr>
          <p:cNvPr id="102" name="Cross 101">
            <a:extLst>
              <a:ext uri="{FF2B5EF4-FFF2-40B4-BE49-F238E27FC236}">
                <a16:creationId xmlns:a16="http://schemas.microsoft.com/office/drawing/2014/main" id="{0FD31608-457B-4E40-B245-B4C32C55D7A4}"/>
              </a:ext>
            </a:extLst>
          </p:cNvPr>
          <p:cNvSpPr/>
          <p:nvPr/>
        </p:nvSpPr>
        <p:spPr>
          <a:xfrm rot="2795806">
            <a:off x="2511711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840DEF-FB54-4127-9C91-CD984C03048B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378F520-AE5B-4C49-A93E-5581F1F9A26C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Cross 108">
            <a:extLst>
              <a:ext uri="{FF2B5EF4-FFF2-40B4-BE49-F238E27FC236}">
                <a16:creationId xmlns:a16="http://schemas.microsoft.com/office/drawing/2014/main" id="{1F61838C-7C7E-4860-B83B-7508B0548EAA}"/>
              </a:ext>
            </a:extLst>
          </p:cNvPr>
          <p:cNvSpPr/>
          <p:nvPr/>
        </p:nvSpPr>
        <p:spPr>
          <a:xfrm rot="2795806">
            <a:off x="2994313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Cross 110">
            <a:extLst>
              <a:ext uri="{FF2B5EF4-FFF2-40B4-BE49-F238E27FC236}">
                <a16:creationId xmlns:a16="http://schemas.microsoft.com/office/drawing/2014/main" id="{49209514-A271-4183-9A3B-708D255EB941}"/>
              </a:ext>
            </a:extLst>
          </p:cNvPr>
          <p:cNvSpPr/>
          <p:nvPr/>
        </p:nvSpPr>
        <p:spPr>
          <a:xfrm rot="2795806">
            <a:off x="2499011" y="55343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AEDA55A-C8E9-4FED-9BBF-81062E6DE552}"/>
              </a:ext>
            </a:extLst>
          </p:cNvPr>
          <p:cNvSpPr txBox="1"/>
          <p:nvPr/>
        </p:nvSpPr>
        <p:spPr>
          <a:xfrm>
            <a:off x="2405535" y="522631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1</a:t>
            </a:r>
          </a:p>
        </p:txBody>
      </p:sp>
      <p:sp>
        <p:nvSpPr>
          <p:cNvPr id="113" name="Cross 112">
            <a:extLst>
              <a:ext uri="{FF2B5EF4-FFF2-40B4-BE49-F238E27FC236}">
                <a16:creationId xmlns:a16="http://schemas.microsoft.com/office/drawing/2014/main" id="{6AE66AAD-9015-415C-AA43-34FC732A7415}"/>
              </a:ext>
            </a:extLst>
          </p:cNvPr>
          <p:cNvSpPr/>
          <p:nvPr/>
        </p:nvSpPr>
        <p:spPr>
          <a:xfrm rot="2795806">
            <a:off x="2994313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Cross 113">
            <a:extLst>
              <a:ext uri="{FF2B5EF4-FFF2-40B4-BE49-F238E27FC236}">
                <a16:creationId xmlns:a16="http://schemas.microsoft.com/office/drawing/2014/main" id="{8BD6A9C9-FA6B-443F-BD03-2CB7D21A05D4}"/>
              </a:ext>
            </a:extLst>
          </p:cNvPr>
          <p:cNvSpPr/>
          <p:nvPr/>
        </p:nvSpPr>
        <p:spPr>
          <a:xfrm rot="2795806">
            <a:off x="2994313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9FBA419-771F-44FD-A62B-E437FA517280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4D6939-2249-4C2E-8693-B50FE912C75C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8694B5F0-AF45-4548-9B5F-76B60DF89ECB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9" name="Cross 118">
            <a:extLst>
              <a:ext uri="{FF2B5EF4-FFF2-40B4-BE49-F238E27FC236}">
                <a16:creationId xmlns:a16="http://schemas.microsoft.com/office/drawing/2014/main" id="{1B8CC618-9841-461F-9EDA-9ECF723F2CA7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ross 119">
            <a:extLst>
              <a:ext uri="{FF2B5EF4-FFF2-40B4-BE49-F238E27FC236}">
                <a16:creationId xmlns:a16="http://schemas.microsoft.com/office/drawing/2014/main" id="{E30AD41F-BACF-4AE9-A483-4897FC2BC58D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Cross 120">
            <a:extLst>
              <a:ext uri="{FF2B5EF4-FFF2-40B4-BE49-F238E27FC236}">
                <a16:creationId xmlns:a16="http://schemas.microsoft.com/office/drawing/2014/main" id="{40E5FE6D-45AA-448A-A53A-E1BA0E296FB5}"/>
              </a:ext>
            </a:extLst>
          </p:cNvPr>
          <p:cNvSpPr/>
          <p:nvPr/>
        </p:nvSpPr>
        <p:spPr>
          <a:xfrm rot="2795806">
            <a:off x="3651536" y="55247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Cross 121">
            <a:extLst>
              <a:ext uri="{FF2B5EF4-FFF2-40B4-BE49-F238E27FC236}">
                <a16:creationId xmlns:a16="http://schemas.microsoft.com/office/drawing/2014/main" id="{5A1DA8F9-357E-46FE-B305-B06501F7B670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06AC53C-4E20-4471-9383-B924FF02E4D3}"/>
              </a:ext>
            </a:extLst>
          </p:cNvPr>
          <p:cNvSpPr txBox="1"/>
          <p:nvPr/>
        </p:nvSpPr>
        <p:spPr>
          <a:xfrm>
            <a:off x="2891318" y="522631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8D65854-D979-4C7F-B5F0-F44DCB5C4B53}"/>
              </a:ext>
            </a:extLst>
          </p:cNvPr>
          <p:cNvSpPr/>
          <p:nvPr/>
        </p:nvSpPr>
        <p:spPr>
          <a:xfrm>
            <a:off x="2501249" y="5091620"/>
            <a:ext cx="146664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89633F-7D29-4A4E-AB86-8DDF76B3688A}"/>
              </a:ext>
            </a:extLst>
          </p:cNvPr>
          <p:cNvSpPr/>
          <p:nvPr/>
        </p:nvSpPr>
        <p:spPr>
          <a:xfrm>
            <a:off x="2990015" y="5305114"/>
            <a:ext cx="161863" cy="193675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7F8FE34-4110-433C-85BE-94EF9BC38EAE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85C3BFB-25EF-40B9-BB9F-746D6CB5FC27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003D010-8DA8-498E-8BF7-9B82B070F238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961F8C2-8AF9-4D86-A565-FE4FCD734941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A7B32BF-1EF2-4628-A4AA-D7FAD7644F07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9B9688-55B4-41EA-A7D9-5B24D8737C8E}"/>
              </a:ext>
            </a:extLst>
          </p:cNvPr>
          <p:cNvGrpSpPr/>
          <p:nvPr/>
        </p:nvGrpSpPr>
        <p:grpSpPr>
          <a:xfrm>
            <a:off x="2937515" y="5815013"/>
            <a:ext cx="1007520" cy="376039"/>
            <a:chOff x="1838965" y="5815013"/>
            <a:chExt cx="1007520" cy="376039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5D081F-A80C-4461-AF94-424E83378D2B}"/>
                </a:ext>
              </a:extLst>
            </p:cNvPr>
            <p:cNvSpPr/>
            <p:nvPr/>
          </p:nvSpPr>
          <p:spPr>
            <a:xfrm rot="318481">
              <a:off x="2076450" y="5815013"/>
              <a:ext cx="442913" cy="143057"/>
            </a:xfrm>
            <a:custGeom>
              <a:avLst/>
              <a:gdLst>
                <a:gd name="connsiteX0" fmla="*/ 442913 w 442913"/>
                <a:gd name="connsiteY0" fmla="*/ 0 h 143057"/>
                <a:gd name="connsiteX1" fmla="*/ 247650 w 442913"/>
                <a:gd name="connsiteY1" fmla="*/ 142875 h 143057"/>
                <a:gd name="connsiteX2" fmla="*/ 0 w 442913"/>
                <a:gd name="connsiteY2" fmla="*/ 23812 h 14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913" h="143057">
                  <a:moveTo>
                    <a:pt x="442913" y="0"/>
                  </a:moveTo>
                  <a:cubicBezTo>
                    <a:pt x="382191" y="69453"/>
                    <a:pt x="321469" y="138906"/>
                    <a:pt x="247650" y="142875"/>
                  </a:cubicBezTo>
                  <a:cubicBezTo>
                    <a:pt x="173831" y="146844"/>
                    <a:pt x="86915" y="85328"/>
                    <a:pt x="0" y="2381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9F5AB37-BD39-46C3-8D8B-E7A1A86E2718}"/>
                </a:ext>
              </a:extLst>
            </p:cNvPr>
            <p:cNvSpPr txBox="1"/>
            <p:nvPr/>
          </p:nvSpPr>
          <p:spPr>
            <a:xfrm>
              <a:off x="1838965" y="5883275"/>
              <a:ext cx="1007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Last accept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14:cNvPr>
              <p14:cNvContentPartPr/>
              <p14:nvPr/>
            </p14:nvContentPartPr>
            <p14:xfrm>
              <a:off x="4432320" y="5985360"/>
              <a:ext cx="360" cy="360"/>
            </p14:xfrm>
          </p:contentPart>
        </mc:Choice>
        <mc:Fallback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1E90A2-3A20-456E-B5A4-ADEAC524EF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2960" y="5976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17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207" grpId="0" animBg="1"/>
      <p:bldP spid="210" grpId="0" animBg="1"/>
      <p:bldP spid="320" grpId="1" animBg="1"/>
      <p:bldP spid="342" grpId="0"/>
      <p:bldP spid="343" grpId="0"/>
      <p:bldP spid="376" grpId="0"/>
      <p:bldP spid="382" grpId="0"/>
      <p:bldP spid="98" grpId="1"/>
      <p:bldP spid="102" grpId="1" animBg="1"/>
      <p:bldP spid="109" grpId="0" animBg="1"/>
      <p:bldP spid="109" grpId="1" animBg="1"/>
      <p:bldP spid="111" grpId="1" animBg="1"/>
      <p:bldP spid="112" grpId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/>
      <p:bldP spid="124" grpId="1"/>
      <p:bldP spid="126" grpId="1" animBg="1"/>
      <p:bldP spid="127" grpId="0" animBg="1"/>
      <p:bldP spid="127" grpId="1" animBg="1"/>
      <p:bldP spid="129" grpId="0"/>
      <p:bldP spid="130" grpId="0"/>
      <p:bldP spid="131" grpId="0"/>
      <p:bldP spid="132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96BFAFC-82B9-46B9-B0CE-283F1630AB41}"/>
              </a:ext>
            </a:extLst>
          </p:cNvPr>
          <p:cNvSpPr txBox="1"/>
          <p:nvPr/>
        </p:nvSpPr>
        <p:spPr>
          <a:xfrm>
            <a:off x="405974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64880AC-A8A7-4E94-B687-7A301E1B894D}"/>
              </a:ext>
            </a:extLst>
          </p:cNvPr>
          <p:cNvCxnSpPr>
            <a:cxnSpLocks/>
          </p:cNvCxnSpPr>
          <p:nvPr/>
        </p:nvCxnSpPr>
        <p:spPr>
          <a:xfrm flipV="1">
            <a:off x="453009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52F02163-3AD9-41CE-BE29-62507C1B4879}"/>
              </a:ext>
            </a:extLst>
          </p:cNvPr>
          <p:cNvSpPr txBox="1"/>
          <p:nvPr/>
        </p:nvSpPr>
        <p:spPr>
          <a:xfrm>
            <a:off x="1989388" y="4691997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3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7B18EFD7-221C-47AD-BBA2-BBF5C847408A}"/>
              </a:ext>
            </a:extLst>
          </p:cNvPr>
          <p:cNvCxnSpPr>
            <a:cxnSpLocks/>
          </p:cNvCxnSpPr>
          <p:nvPr/>
        </p:nvCxnSpPr>
        <p:spPr>
          <a:xfrm flipV="1">
            <a:off x="2047056" y="4520590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CAD4C571-3ACA-48ED-BF23-599091391A14}"/>
              </a:ext>
            </a:extLst>
          </p:cNvPr>
          <p:cNvSpPr txBox="1"/>
          <p:nvPr/>
        </p:nvSpPr>
        <p:spPr>
          <a:xfrm>
            <a:off x="884930" y="4690471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D90E4C82-74DD-41CF-B21B-2B96EF2BC0F7}"/>
              </a:ext>
            </a:extLst>
          </p:cNvPr>
          <p:cNvCxnSpPr>
            <a:cxnSpLocks/>
          </p:cNvCxnSpPr>
          <p:nvPr/>
        </p:nvCxnSpPr>
        <p:spPr>
          <a:xfrm flipV="1">
            <a:off x="942598" y="4519064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13E6A117-2203-4018-B0F1-514B49BE9D2C}"/>
              </a:ext>
            </a:extLst>
          </p:cNvPr>
          <p:cNvSpPr txBox="1"/>
          <p:nvPr/>
        </p:nvSpPr>
        <p:spPr>
          <a:xfrm>
            <a:off x="1444957" y="468863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2</a:t>
            </a:r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F47C4672-B7EC-4EB7-9DB8-9C718F374F93}"/>
              </a:ext>
            </a:extLst>
          </p:cNvPr>
          <p:cNvCxnSpPr>
            <a:cxnSpLocks/>
          </p:cNvCxnSpPr>
          <p:nvPr/>
        </p:nvCxnSpPr>
        <p:spPr>
          <a:xfrm flipV="1">
            <a:off x="1502625" y="4517226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7DDFDADF-0343-4420-99B6-DB18A49020C8}"/>
              </a:ext>
            </a:extLst>
          </p:cNvPr>
          <p:cNvSpPr txBox="1"/>
          <p:nvPr/>
        </p:nvSpPr>
        <p:spPr>
          <a:xfrm>
            <a:off x="2516361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88A7582-635F-4FE0-8741-8C4B9B60564E}"/>
              </a:ext>
            </a:extLst>
          </p:cNvPr>
          <p:cNvCxnSpPr>
            <a:cxnSpLocks/>
          </p:cNvCxnSpPr>
          <p:nvPr/>
        </p:nvCxnSpPr>
        <p:spPr>
          <a:xfrm flipV="1">
            <a:off x="257402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BF8DD7-B2A9-4F53-8A6F-349AD7EEF17F}"/>
              </a:ext>
            </a:extLst>
          </p:cNvPr>
          <p:cNvSpPr/>
          <p:nvPr/>
        </p:nvSpPr>
        <p:spPr>
          <a:xfrm>
            <a:off x="2960543" y="4696856"/>
            <a:ext cx="422090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0D42997-F140-41BB-AF6A-970A77502D62}"/>
              </a:ext>
            </a:extLst>
          </p:cNvPr>
          <p:cNvSpPr txBox="1"/>
          <p:nvPr/>
        </p:nvSpPr>
        <p:spPr>
          <a:xfrm>
            <a:off x="3110878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5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473F704-B2E0-45AB-B058-F4934E22E56D}"/>
              </a:ext>
            </a:extLst>
          </p:cNvPr>
          <p:cNvCxnSpPr>
            <a:cxnSpLocks/>
          </p:cNvCxnSpPr>
          <p:nvPr/>
        </p:nvCxnSpPr>
        <p:spPr>
          <a:xfrm flipV="1">
            <a:off x="3151879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0412212-5289-480B-90AA-C9A581DAEE61}"/>
              </a:ext>
            </a:extLst>
          </p:cNvPr>
          <p:cNvSpPr/>
          <p:nvPr/>
        </p:nvSpPr>
        <p:spPr>
          <a:xfrm>
            <a:off x="3522518" y="4696856"/>
            <a:ext cx="393867" cy="10621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396C34-D2FC-40AD-8D8E-10B75722F468}"/>
              </a:ext>
            </a:extLst>
          </p:cNvPr>
          <p:cNvSpPr txBox="1"/>
          <p:nvPr/>
        </p:nvSpPr>
        <p:spPr>
          <a:xfrm>
            <a:off x="3656186" y="4701176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6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3E4E92E-6378-45ED-8ABA-1920BA8FB3B9}"/>
              </a:ext>
            </a:extLst>
          </p:cNvPr>
          <p:cNvCxnSpPr>
            <a:cxnSpLocks/>
          </p:cNvCxnSpPr>
          <p:nvPr/>
        </p:nvCxnSpPr>
        <p:spPr>
          <a:xfrm flipV="1">
            <a:off x="3713854" y="4529769"/>
            <a:ext cx="0" cy="123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1" name="Cross 130">
            <a:extLst>
              <a:ext uri="{FF2B5EF4-FFF2-40B4-BE49-F238E27FC236}">
                <a16:creationId xmlns:a16="http://schemas.microsoft.com/office/drawing/2014/main" id="{71DC3437-A17F-49BE-BF3E-F53E03AB8CC2}"/>
              </a:ext>
            </a:extLst>
          </p:cNvPr>
          <p:cNvSpPr/>
          <p:nvPr/>
        </p:nvSpPr>
        <p:spPr>
          <a:xfrm rot="2795806">
            <a:off x="3651536" y="4924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Cross 131">
            <a:extLst>
              <a:ext uri="{FF2B5EF4-FFF2-40B4-BE49-F238E27FC236}">
                <a16:creationId xmlns:a16="http://schemas.microsoft.com/office/drawing/2014/main" id="{C41B238C-B34A-4A38-B82B-85518D011590}"/>
              </a:ext>
            </a:extLst>
          </p:cNvPr>
          <p:cNvSpPr/>
          <p:nvPr/>
        </p:nvSpPr>
        <p:spPr>
          <a:xfrm rot="2795806">
            <a:off x="3651536" y="5105677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C028BF4C-2E33-4898-90E8-3BB22CA1545B}"/>
              </a:ext>
            </a:extLst>
          </p:cNvPr>
          <p:cNvSpPr/>
          <p:nvPr/>
        </p:nvSpPr>
        <p:spPr>
          <a:xfrm rot="2795806">
            <a:off x="3642011" y="5305702"/>
            <a:ext cx="138070" cy="128804"/>
          </a:xfrm>
          <a:prstGeom prst="plus">
            <a:avLst>
              <a:gd name="adj" fmla="val 3646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99FD0B1-1D23-480A-AF49-CAB731CF48F3}"/>
              </a:ext>
            </a:extLst>
          </p:cNvPr>
          <p:cNvCxnSpPr>
            <a:cxnSpLocks/>
          </p:cNvCxnSpPr>
          <p:nvPr/>
        </p:nvCxnSpPr>
        <p:spPr>
          <a:xfrm flipH="1">
            <a:off x="3164458" y="4894609"/>
            <a:ext cx="2382" cy="80962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76DEB6A8-EB39-4D72-9261-1352A168D555}"/>
              </a:ext>
            </a:extLst>
          </p:cNvPr>
          <p:cNvSpPr txBox="1"/>
          <p:nvPr/>
        </p:nvSpPr>
        <p:spPr>
          <a:xfrm>
            <a:off x="3126294" y="48302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baseline="-25000" dirty="0"/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2542193-C34D-4E9E-911A-7B1CFD5BB75D}"/>
              </a:ext>
            </a:extLst>
          </p:cNvPr>
          <p:cNvSpPr txBox="1"/>
          <p:nvPr/>
        </p:nvSpPr>
        <p:spPr>
          <a:xfrm>
            <a:off x="3099440" y="503769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  <a:r>
              <a:rPr lang="en-US" sz="1400" baseline="-25000" dirty="0"/>
              <a:t>0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BA6AD30-FD14-43FE-ACFE-3ADC79E199A3}"/>
              </a:ext>
            </a:extLst>
          </p:cNvPr>
          <p:cNvSpPr txBox="1"/>
          <p:nvPr/>
        </p:nvSpPr>
        <p:spPr>
          <a:xfrm>
            <a:off x="3106781" y="5441645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E48D87E-4187-4609-A74B-412964270E09}"/>
              </a:ext>
            </a:extLst>
          </p:cNvPr>
          <p:cNvSpPr txBox="1"/>
          <p:nvPr/>
        </p:nvSpPr>
        <p:spPr>
          <a:xfrm>
            <a:off x="3086585" y="5223143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/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AC19B38-72BD-4F7F-AC38-15CC0335ABF1}"/>
              </a:ext>
            </a:extLst>
          </p:cNvPr>
          <p:cNvSpPr txBox="1"/>
          <p:nvPr/>
        </p:nvSpPr>
        <p:spPr>
          <a:xfrm>
            <a:off x="3549700" y="5441639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1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46D5D-4A65-0790-274F-863C5798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6522E-726B-BC5D-E603-F8B29F0E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85DEB-8123-458D-0935-D613BCC9B139}"/>
              </a:ext>
            </a:extLst>
          </p:cNvPr>
          <p:cNvSpPr txBox="1"/>
          <p:nvPr/>
        </p:nvSpPr>
        <p:spPr>
          <a:xfrm>
            <a:off x="882317" y="1660358"/>
            <a:ext cx="272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a lexical error in 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FE4B89-FA4F-D635-3D91-06A37154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93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rPr dirty="0" err="1"/>
              <a:t>Checkin</a:t>
            </a:r>
            <a:r>
              <a:rPr dirty="0"/>
              <a:t> </a:t>
            </a:r>
            <a:r>
              <a:rPr lang="en-US" dirty="0"/>
              <a:t>Checkout: C2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31CA9-AE63-3B91-EC3F-35634555E497}"/>
              </a:ext>
            </a:extLst>
          </p:cNvPr>
          <p:cNvSpPr txBox="1"/>
          <p:nvPr/>
        </p:nvSpPr>
        <p:spPr>
          <a:xfrm>
            <a:off x="1491917" y="260197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emojis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2971F-CFFA-273E-5913-C7DA3350F794}"/>
              </a:ext>
            </a:extLst>
          </p:cNvPr>
          <p:cNvSpPr txBox="1"/>
          <p:nvPr/>
        </p:nvSpPr>
        <p:spPr>
          <a:xfrm>
            <a:off x="1033173" y="3842747"/>
            <a:ext cx="421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misspelled type name (</a:t>
            </a:r>
            <a:r>
              <a:rPr lang="en-US" dirty="0" err="1"/>
              <a:t>imt</a:t>
            </a:r>
            <a:r>
              <a:rPr lang="en-US" dirty="0"/>
              <a:t> instead of int)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675284-DE5E-A91A-A0A9-B3BA1E3C2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88" y="2330692"/>
            <a:ext cx="3200423" cy="1076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8D3503-5054-A814-86C2-889C6DCD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57" y="2459438"/>
            <a:ext cx="1695687" cy="676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5419C0-1188-E4BF-2B31-64F2A70E2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56" y="3689228"/>
            <a:ext cx="1695687" cy="6763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12B665-D5CD-3A96-F3F1-F463722C49E1}"/>
              </a:ext>
            </a:extLst>
          </p:cNvPr>
          <p:cNvSpPr txBox="1"/>
          <p:nvPr/>
        </p:nvSpPr>
        <p:spPr>
          <a:xfrm>
            <a:off x="933174" y="4643645"/>
            <a:ext cx="299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Describe a semantic error in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212DFD-7BE0-E17B-63EA-C547BB630748}"/>
              </a:ext>
            </a:extLst>
          </p:cNvPr>
          <p:cNvSpPr txBox="1"/>
          <p:nvPr/>
        </p:nvSpPr>
        <p:spPr>
          <a:xfrm>
            <a:off x="933173" y="540059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;;;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CBB19E-937E-A8CC-3559-58D537C04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571" y="5093556"/>
            <a:ext cx="1695687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95560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RegExes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to Tokenizer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Algorithms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36E6E-8229-4593-962E-704DCB72560F}"/>
              </a:ext>
            </a:extLst>
          </p:cNvPr>
          <p:cNvGrpSpPr/>
          <p:nvPr/>
        </p:nvGrpSpPr>
        <p:grpSpPr>
          <a:xfrm>
            <a:off x="287079" y="1254622"/>
            <a:ext cx="8367823" cy="369332"/>
            <a:chOff x="287079" y="2955849"/>
            <a:chExt cx="8367823" cy="369332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FC09FCD-CF58-4EBD-B5E7-321EBBC76D33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36BB7C9-4780-4991-8932-82468D328B4E}"/>
                </a:ext>
              </a:extLst>
            </p:cNvPr>
            <p:cNvSpPr txBox="1"/>
            <p:nvPr/>
          </p:nvSpPr>
          <p:spPr>
            <a:xfrm>
              <a:off x="4125435" y="2955849"/>
              <a:ext cx="151265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 Idea (flawed)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C6492D3E-352D-4CE0-947B-C48783662BD7}"/>
              </a:ext>
            </a:extLst>
          </p:cNvPr>
          <p:cNvSpPr txBox="1"/>
          <p:nvPr/>
        </p:nvSpPr>
        <p:spPr>
          <a:xfrm>
            <a:off x="351914" y="1598273"/>
            <a:ext cx="85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accept</a:t>
            </a:r>
            <a:r>
              <a:rPr lang="en-US" dirty="0"/>
              <a:t> state: return accepted token, restart DFAs with next char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96888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232355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277272-3B50-4F45-97BF-6BF3BCA27FD2}"/>
              </a:ext>
            </a:extLst>
          </p:cNvPr>
          <p:cNvSpPr txBox="1"/>
          <p:nvPr/>
        </p:nvSpPr>
        <p:spPr>
          <a:xfrm>
            <a:off x="201896" y="5869327"/>
            <a:ext cx="150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968149-B622-4D0C-B6BE-FE4138C7002E}"/>
              </a:ext>
            </a:extLst>
          </p:cNvPr>
          <p:cNvSpPr/>
          <p:nvPr/>
        </p:nvSpPr>
        <p:spPr>
          <a:xfrm>
            <a:off x="880154" y="6250198"/>
            <a:ext cx="808207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id: age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[0,3)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C189B53D-87C2-4999-AA16-AF642A6B9824}"/>
              </a:ext>
            </a:extLst>
          </p:cNvPr>
          <p:cNvSpPr/>
          <p:nvPr/>
        </p:nvSpPr>
        <p:spPr>
          <a:xfrm>
            <a:off x="2963215" y="6250198"/>
            <a:ext cx="626468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eof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[5,6)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94726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89764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322016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354268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263247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18B29E14-BB38-41BA-BC7F-2B8FDF26D2F2}"/>
              </a:ext>
            </a:extLst>
          </p:cNvPr>
          <p:cNvSpPr/>
          <p:nvPr/>
        </p:nvSpPr>
        <p:spPr>
          <a:xfrm>
            <a:off x="1737997" y="6250198"/>
            <a:ext cx="1173181" cy="51415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increment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[3,5)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9DCE1F5-90CC-47DE-BE96-7FC1A356E424}"/>
              </a:ext>
            </a:extLst>
          </p:cNvPr>
          <p:cNvSpPr txBox="1"/>
          <p:nvPr/>
        </p:nvSpPr>
        <p:spPr>
          <a:xfrm>
            <a:off x="557909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D6112A3-5C28-44E9-8283-87C917B1176D}"/>
              </a:ext>
            </a:extLst>
          </p:cNvPr>
          <p:cNvSpPr txBox="1"/>
          <p:nvPr/>
        </p:nvSpPr>
        <p:spPr>
          <a:xfrm>
            <a:off x="1104468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44446FA-0CE3-462D-BB47-886BC00EDE3A}"/>
              </a:ext>
            </a:extLst>
          </p:cNvPr>
          <p:cNvSpPr txBox="1"/>
          <p:nvPr/>
        </p:nvSpPr>
        <p:spPr>
          <a:xfrm>
            <a:off x="1651027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CF37789-BC96-4DD9-A63C-CE6F53BE49E6}"/>
              </a:ext>
            </a:extLst>
          </p:cNvPr>
          <p:cNvSpPr txBox="1"/>
          <p:nvPr/>
        </p:nvSpPr>
        <p:spPr>
          <a:xfrm>
            <a:off x="2197586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3189FC-3770-4009-9E11-F0847A8031EE}"/>
              </a:ext>
            </a:extLst>
          </p:cNvPr>
          <p:cNvSpPr txBox="1"/>
          <p:nvPr/>
        </p:nvSpPr>
        <p:spPr>
          <a:xfrm>
            <a:off x="2744145" y="4257291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45AC8919-4FF3-404E-AC8D-15BC7A67F678}"/>
              </a:ext>
            </a:extLst>
          </p:cNvPr>
          <p:cNvSpPr txBox="1"/>
          <p:nvPr/>
        </p:nvSpPr>
        <p:spPr>
          <a:xfrm>
            <a:off x="3290702" y="4259065"/>
            <a:ext cx="338362" cy="291919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 anchor="ctr" anchorCtr="0">
            <a:no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88D96CAC-8D2C-4F14-9DEE-864B479D520C}"/>
              </a:ext>
            </a:extLst>
          </p:cNvPr>
          <p:cNvSpPr txBox="1"/>
          <p:nvPr/>
        </p:nvSpPr>
        <p:spPr>
          <a:xfrm>
            <a:off x="101891" y="3880026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82" name="Smiley Face 81">
            <a:extLst>
              <a:ext uri="{FF2B5EF4-FFF2-40B4-BE49-F238E27FC236}">
                <a16:creationId xmlns:a16="http://schemas.microsoft.com/office/drawing/2014/main" id="{6E383782-44E4-4240-8A65-D225B91575F7}"/>
              </a:ext>
            </a:extLst>
          </p:cNvPr>
          <p:cNvSpPr/>
          <p:nvPr/>
        </p:nvSpPr>
        <p:spPr>
          <a:xfrm>
            <a:off x="1760549" y="4738867"/>
            <a:ext cx="1289400" cy="1274298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14426B5-9A4F-40AE-AC77-DC463B083F17}"/>
              </a:ext>
            </a:extLst>
          </p:cNvPr>
          <p:cNvSpPr txBox="1"/>
          <p:nvPr/>
        </p:nvSpPr>
        <p:spPr>
          <a:xfrm>
            <a:off x="3144506" y="5003762"/>
            <a:ext cx="931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Accept</a:t>
            </a:r>
          </a:p>
          <a:p>
            <a:pPr algn="ctr"/>
            <a:r>
              <a:rPr lang="en-US" b="1" dirty="0"/>
              <a:t>longest </a:t>
            </a:r>
          </a:p>
          <a:p>
            <a:pPr algn="ctr"/>
            <a:r>
              <a:rPr lang="en-US" b="1" dirty="0"/>
              <a:t>match!</a:t>
            </a:r>
          </a:p>
        </p:txBody>
      </p:sp>
    </p:spTree>
    <p:extLst>
      <p:ext uri="{BB962C8B-B14F-4D97-AF65-F5344CB8AC3E}">
        <p14:creationId xmlns:p14="http://schemas.microsoft.com/office/powerpoint/2010/main" val="2371332507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CA995-A6F2-464A-8CA6-EAF9DBFFE8C5}"/>
              </a:ext>
            </a:extLst>
          </p:cNvPr>
          <p:cNvGrpSpPr/>
          <p:nvPr/>
        </p:nvGrpSpPr>
        <p:grpSpPr>
          <a:xfrm>
            <a:off x="296258" y="1107644"/>
            <a:ext cx="8367823" cy="369332"/>
            <a:chOff x="287079" y="2933815"/>
            <a:chExt cx="8367823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7323421-2175-4299-9EB3-4F8D358C5B3A}"/>
                </a:ext>
              </a:extLst>
            </p:cNvPr>
            <p:cNvCxnSpPr/>
            <p:nvPr/>
          </p:nvCxnSpPr>
          <p:spPr>
            <a:xfrm>
              <a:off x="287079" y="3125972"/>
              <a:ext cx="83678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B2B6CF42-8E56-4812-9E75-EE074B352613}"/>
                </a:ext>
              </a:extLst>
            </p:cNvPr>
            <p:cNvSpPr txBox="1"/>
            <p:nvPr/>
          </p:nvSpPr>
          <p:spPr>
            <a:xfrm>
              <a:off x="4059333" y="2933815"/>
              <a:ext cx="1592937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rIns="0" rtlCol="0">
              <a:spAutoFit/>
            </a:bodyPr>
            <a:lstStyle/>
            <a:p>
              <a:r>
                <a:rPr lang="en-US" dirty="0"/>
                <a:t>NEW Idea (good)</a:t>
              </a:r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3BEFAD22-890F-4153-ABBC-8B61F5EAB72B}"/>
              </a:ext>
            </a:extLst>
          </p:cNvPr>
          <p:cNvSpPr txBox="1"/>
          <p:nvPr/>
        </p:nvSpPr>
        <p:spPr>
          <a:xfrm>
            <a:off x="-46535" y="1462310"/>
            <a:ext cx="898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Consume char stream to </a:t>
            </a:r>
            <a:r>
              <a:rPr lang="en-US" b="1" dirty="0"/>
              <a:t>reject</a:t>
            </a:r>
            <a:r>
              <a:rPr lang="en-US" dirty="0"/>
              <a:t> states: return </a:t>
            </a:r>
            <a:r>
              <a:rPr lang="en-US" b="1" dirty="0"/>
              <a:t>last accepted</a:t>
            </a:r>
            <a:r>
              <a:rPr lang="en-US" dirty="0"/>
              <a:t> token, restart DFAs with that index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6C8CA51-BC08-481D-8379-4E0934834902}"/>
              </a:ext>
            </a:extLst>
          </p:cNvPr>
          <p:cNvSpPr txBox="1"/>
          <p:nvPr/>
        </p:nvSpPr>
        <p:spPr>
          <a:xfrm flipH="1">
            <a:off x="6668673" y="3227667"/>
            <a:ext cx="74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[A-Za-z]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16B7041-8DF2-4942-B8EA-5D4B30E0E56C}"/>
              </a:ext>
            </a:extLst>
          </p:cNvPr>
          <p:cNvCxnSpPr>
            <a:cxnSpLocks/>
            <a:stCxn id="162" idx="6"/>
            <a:endCxn id="192" idx="2"/>
          </p:cNvCxnSpPr>
          <p:nvPr/>
        </p:nvCxnSpPr>
        <p:spPr>
          <a:xfrm>
            <a:off x="6645857" y="3524815"/>
            <a:ext cx="733072" cy="9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B6352DA8-79F3-4076-8956-758C84681FEE}"/>
              </a:ext>
            </a:extLst>
          </p:cNvPr>
          <p:cNvSpPr/>
          <p:nvPr/>
        </p:nvSpPr>
        <p:spPr>
          <a:xfrm>
            <a:off x="6153488" y="328253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14902283-C3F7-4AC0-8008-FD297715B7F8}"/>
              </a:ext>
            </a:extLst>
          </p:cNvPr>
          <p:cNvSpPr/>
          <p:nvPr/>
        </p:nvSpPr>
        <p:spPr>
          <a:xfrm>
            <a:off x="7015620" y="4241902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95A4313F-7492-4BB8-A923-F49D8771D716}"/>
              </a:ext>
            </a:extLst>
          </p:cNvPr>
          <p:cNvSpPr/>
          <p:nvPr/>
        </p:nvSpPr>
        <p:spPr>
          <a:xfrm>
            <a:off x="6161662" y="425586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C1410688-3D05-4687-806C-76E063D33298}"/>
              </a:ext>
            </a:extLst>
          </p:cNvPr>
          <p:cNvCxnSpPr>
            <a:cxnSpLocks/>
            <a:stCxn id="165" idx="6"/>
            <a:endCxn id="163" idx="2"/>
          </p:cNvCxnSpPr>
          <p:nvPr/>
        </p:nvCxnSpPr>
        <p:spPr>
          <a:xfrm flipV="1">
            <a:off x="6654031" y="4484179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DF1BBF00-ABE1-41E5-9339-E3C3F258B550}"/>
              </a:ext>
            </a:extLst>
          </p:cNvPr>
          <p:cNvSpPr/>
          <p:nvPr/>
        </p:nvSpPr>
        <p:spPr>
          <a:xfrm>
            <a:off x="7059811" y="428536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EB8BE82-EAF1-4A57-AC8F-9921EE0F8A7A}"/>
              </a:ext>
            </a:extLst>
          </p:cNvPr>
          <p:cNvSpPr txBox="1"/>
          <p:nvPr/>
        </p:nvSpPr>
        <p:spPr>
          <a:xfrm flipH="1">
            <a:off x="6614125" y="4200521"/>
            <a:ext cx="49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82F8C08-ACCC-4A8D-8AC4-8A6E5202E7D3}"/>
              </a:ext>
            </a:extLst>
          </p:cNvPr>
          <p:cNvSpPr/>
          <p:nvPr/>
        </p:nvSpPr>
        <p:spPr>
          <a:xfrm>
            <a:off x="6991552" y="6296177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C99077D-D932-4D7F-91BF-A54665EE1CC0}"/>
              </a:ext>
            </a:extLst>
          </p:cNvPr>
          <p:cNvSpPr/>
          <p:nvPr/>
        </p:nvSpPr>
        <p:spPr>
          <a:xfrm>
            <a:off x="6137594" y="63101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574DC86B-9F01-422E-9A85-AE3E501B4229}"/>
              </a:ext>
            </a:extLst>
          </p:cNvPr>
          <p:cNvCxnSpPr>
            <a:cxnSpLocks/>
            <a:stCxn id="173" idx="6"/>
            <a:endCxn id="170" idx="2"/>
          </p:cNvCxnSpPr>
          <p:nvPr/>
        </p:nvCxnSpPr>
        <p:spPr>
          <a:xfrm flipV="1">
            <a:off x="6629963" y="6538454"/>
            <a:ext cx="361589" cy="1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F2372706-0A05-476B-9CC9-D100C9002248}"/>
              </a:ext>
            </a:extLst>
          </p:cNvPr>
          <p:cNvSpPr/>
          <p:nvPr/>
        </p:nvSpPr>
        <p:spPr>
          <a:xfrm>
            <a:off x="7035743" y="6339644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50820559-C8FD-40B2-9972-F1DC16347DFE}"/>
              </a:ext>
            </a:extLst>
          </p:cNvPr>
          <p:cNvSpPr txBox="1"/>
          <p:nvPr/>
        </p:nvSpPr>
        <p:spPr>
          <a:xfrm flipH="1">
            <a:off x="6547524" y="6148469"/>
            <a:ext cx="5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EOF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1328AFC-E9E4-4502-8AA7-CEEFB12748EA}"/>
              </a:ext>
            </a:extLst>
          </p:cNvPr>
          <p:cNvSpPr txBox="1"/>
          <p:nvPr/>
        </p:nvSpPr>
        <p:spPr>
          <a:xfrm>
            <a:off x="6008276" y="296551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CFDD886-95E7-4F59-B0FF-651347EB5497}"/>
              </a:ext>
            </a:extLst>
          </p:cNvPr>
          <p:cNvSpPr txBox="1"/>
          <p:nvPr/>
        </p:nvSpPr>
        <p:spPr>
          <a:xfrm>
            <a:off x="5863217" y="393316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cross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DB91DB7-39E7-427D-B833-9324BB903E0B}"/>
              </a:ext>
            </a:extLst>
          </p:cNvPr>
          <p:cNvSpPr txBox="1"/>
          <p:nvPr/>
        </p:nvSpPr>
        <p:spPr>
          <a:xfrm>
            <a:off x="5861378" y="4878774"/>
            <a:ext cx="115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increment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ED580E-0EF0-4243-9660-19DFE1011FFD}"/>
              </a:ext>
            </a:extLst>
          </p:cNvPr>
          <p:cNvSpPr txBox="1"/>
          <p:nvPr/>
        </p:nvSpPr>
        <p:spPr>
          <a:xfrm>
            <a:off x="5991744" y="585743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eof</a:t>
            </a:r>
            <a:endParaRPr lang="en-US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CFE089D-DBA6-4428-9962-FA19885AFDA1}"/>
              </a:ext>
            </a:extLst>
          </p:cNvPr>
          <p:cNvSpPr txBox="1"/>
          <p:nvPr/>
        </p:nvSpPr>
        <p:spPr>
          <a:xfrm>
            <a:off x="17926" y="2086028"/>
            <a:ext cx="209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[A-Za-z][A-Za-z0-9]*</a:t>
            </a:r>
          </a:p>
          <a:p>
            <a:pPr algn="r"/>
            <a:r>
              <a:rPr lang="en-US" dirty="0"/>
              <a:t>                   +</a:t>
            </a:r>
          </a:p>
          <a:p>
            <a:pPr algn="r"/>
            <a:r>
              <a:rPr lang="en-US" dirty="0"/>
              <a:t>                   ++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90B4D7-DAA1-463E-859D-0A323F762137}"/>
              </a:ext>
            </a:extLst>
          </p:cNvPr>
          <p:cNvSpPr txBox="1"/>
          <p:nvPr/>
        </p:nvSpPr>
        <p:spPr>
          <a:xfrm>
            <a:off x="2175515" y="2036407"/>
            <a:ext cx="1298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id</a:t>
            </a:r>
            <a:r>
              <a:rPr lang="en-US" dirty="0"/>
              <a:t>) }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006BA859-A5E4-4D33-B9DF-E744A243ADC2}"/>
              </a:ext>
            </a:extLst>
          </p:cNvPr>
          <p:cNvSpPr txBox="1"/>
          <p:nvPr/>
        </p:nvSpPr>
        <p:spPr>
          <a:xfrm>
            <a:off x="2175515" y="2358925"/>
            <a:ext cx="15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cross</a:t>
            </a:r>
            <a:r>
              <a:rPr lang="en-US" dirty="0"/>
              <a:t>) }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417DF676-085E-4E95-8AA7-8E9BCA897350}"/>
              </a:ext>
            </a:extLst>
          </p:cNvPr>
          <p:cNvSpPr txBox="1"/>
          <p:nvPr/>
        </p:nvSpPr>
        <p:spPr>
          <a:xfrm>
            <a:off x="2175515" y="2681443"/>
            <a:ext cx="208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{ Token(</a:t>
            </a:r>
            <a:r>
              <a:rPr lang="en-US" b="1" dirty="0"/>
              <a:t>increment</a:t>
            </a:r>
            <a:r>
              <a:rPr lang="en-US" dirty="0"/>
              <a:t>) }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58CB057-4700-4C7C-B9E9-5F2507A25831}"/>
              </a:ext>
            </a:extLst>
          </p:cNvPr>
          <p:cNvSpPr/>
          <p:nvPr/>
        </p:nvSpPr>
        <p:spPr>
          <a:xfrm>
            <a:off x="194827" y="1771233"/>
            <a:ext cx="1087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Language</a:t>
            </a:r>
            <a:endParaRPr lang="en-US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72F8A3E1-F0B4-4F28-8D06-DA2D7435DDA2}"/>
              </a:ext>
            </a:extLst>
          </p:cNvPr>
          <p:cNvSpPr/>
          <p:nvPr/>
        </p:nvSpPr>
        <p:spPr>
          <a:xfrm>
            <a:off x="7378929" y="3292128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99ECC26-E2DC-40C1-BBA2-5055FC5EB2E3}"/>
              </a:ext>
            </a:extLst>
          </p:cNvPr>
          <p:cNvSpPr txBox="1"/>
          <p:nvPr/>
        </p:nvSpPr>
        <p:spPr>
          <a:xfrm flipH="1">
            <a:off x="7920949" y="2868212"/>
            <a:ext cx="100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[A-Za-z0-9]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A040369F-0AAB-4DD0-AEDF-636FBCD45A24}"/>
              </a:ext>
            </a:extLst>
          </p:cNvPr>
          <p:cNvSpPr/>
          <p:nvPr/>
        </p:nvSpPr>
        <p:spPr>
          <a:xfrm>
            <a:off x="7480085" y="2935185"/>
            <a:ext cx="454700" cy="388168"/>
          </a:xfrm>
          <a:custGeom>
            <a:avLst/>
            <a:gdLst>
              <a:gd name="connsiteX0" fmla="*/ 255469 w 512208"/>
              <a:gd name="connsiteY0" fmla="*/ 701757 h 723022"/>
              <a:gd name="connsiteX1" fmla="*/ 510650 w 512208"/>
              <a:gd name="connsiteY1" fmla="*/ 393413 h 723022"/>
              <a:gd name="connsiteX2" fmla="*/ 149143 w 512208"/>
              <a:gd name="connsiteY2" fmla="*/ 8 h 723022"/>
              <a:gd name="connsiteX3" fmla="*/ 287 w 512208"/>
              <a:gd name="connsiteY3" fmla="*/ 382780 h 723022"/>
              <a:gd name="connsiteX4" fmla="*/ 181041 w 512208"/>
              <a:gd name="connsiteY4" fmla="*/ 723022 h 723022"/>
              <a:gd name="connsiteX0" fmla="*/ 255469 w 255469"/>
              <a:gd name="connsiteY0" fmla="*/ 701757 h 723022"/>
              <a:gd name="connsiteX1" fmla="*/ 149143 w 255469"/>
              <a:gd name="connsiteY1" fmla="*/ 8 h 723022"/>
              <a:gd name="connsiteX2" fmla="*/ 287 w 255469"/>
              <a:gd name="connsiteY2" fmla="*/ 382780 h 723022"/>
              <a:gd name="connsiteX3" fmla="*/ 181041 w 255469"/>
              <a:gd name="connsiteY3" fmla="*/ 723022 h 723022"/>
              <a:gd name="connsiteX0" fmla="*/ 108815 w 108815"/>
              <a:gd name="connsiteY0" fmla="*/ 701749 h 723014"/>
              <a:gd name="connsiteX1" fmla="*/ 2489 w 108815"/>
              <a:gd name="connsiteY1" fmla="*/ 0 h 723014"/>
              <a:gd name="connsiteX2" fmla="*/ 34387 w 108815"/>
              <a:gd name="connsiteY2" fmla="*/ 723014 h 723014"/>
              <a:gd name="connsiteX0" fmla="*/ 106527 w 254859"/>
              <a:gd name="connsiteY0" fmla="*/ 701749 h 723014"/>
              <a:gd name="connsiteX1" fmla="*/ 201 w 254859"/>
              <a:gd name="connsiteY1" fmla="*/ 0 h 723014"/>
              <a:gd name="connsiteX2" fmla="*/ 32099 w 254859"/>
              <a:gd name="connsiteY2" fmla="*/ 723014 h 723014"/>
              <a:gd name="connsiteX0" fmla="*/ 282751 w 282751"/>
              <a:gd name="connsiteY0" fmla="*/ 701749 h 723014"/>
              <a:gd name="connsiteX1" fmla="*/ 176425 w 282751"/>
              <a:gd name="connsiteY1" fmla="*/ 0 h 723014"/>
              <a:gd name="connsiteX2" fmla="*/ 208323 w 282751"/>
              <a:gd name="connsiteY2" fmla="*/ 723014 h 723014"/>
              <a:gd name="connsiteX0" fmla="*/ 282751 w 487836"/>
              <a:gd name="connsiteY0" fmla="*/ 701749 h 723014"/>
              <a:gd name="connsiteX1" fmla="*/ 176425 w 487836"/>
              <a:gd name="connsiteY1" fmla="*/ 0 h 723014"/>
              <a:gd name="connsiteX2" fmla="*/ 208323 w 487836"/>
              <a:gd name="connsiteY2" fmla="*/ 723014 h 723014"/>
              <a:gd name="connsiteX0" fmla="*/ 74428 w 74428"/>
              <a:gd name="connsiteY0" fmla="*/ 0 h 21265"/>
              <a:gd name="connsiteX1" fmla="*/ 0 w 74428"/>
              <a:gd name="connsiteY1" fmla="*/ 21265 h 21265"/>
              <a:gd name="connsiteX0" fmla="*/ 297712 w 297712"/>
              <a:gd name="connsiteY0" fmla="*/ 0 h 297711"/>
              <a:gd name="connsiteX1" fmla="*/ 0 w 297712"/>
              <a:gd name="connsiteY1" fmla="*/ 297711 h 297711"/>
              <a:gd name="connsiteX0" fmla="*/ 297712 w 297712"/>
              <a:gd name="connsiteY0" fmla="*/ 273170 h 570881"/>
              <a:gd name="connsiteX1" fmla="*/ 0 w 297712"/>
              <a:gd name="connsiteY1" fmla="*/ 570881 h 570881"/>
              <a:gd name="connsiteX0" fmla="*/ 170121 w 170121"/>
              <a:gd name="connsiteY0" fmla="*/ 346107 h 346107"/>
              <a:gd name="connsiteX1" fmla="*/ 0 w 170121"/>
              <a:gd name="connsiteY1" fmla="*/ 335474 h 346107"/>
              <a:gd name="connsiteX0" fmla="*/ 170121 w 422545"/>
              <a:gd name="connsiteY0" fmla="*/ 416706 h 416706"/>
              <a:gd name="connsiteX1" fmla="*/ 0 w 422545"/>
              <a:gd name="connsiteY1" fmla="*/ 406073 h 416706"/>
              <a:gd name="connsiteX0" fmla="*/ 261816 w 439458"/>
              <a:gd name="connsiteY0" fmla="*/ 589485 h 589485"/>
              <a:gd name="connsiteX1" fmla="*/ 91695 w 439458"/>
              <a:gd name="connsiteY1" fmla="*/ 578852 h 589485"/>
              <a:gd name="connsiteX0" fmla="*/ 283536 w 454700"/>
              <a:gd name="connsiteY0" fmla="*/ 585754 h 585754"/>
              <a:gd name="connsiteX1" fmla="*/ 113415 w 454700"/>
              <a:gd name="connsiteY1" fmla="*/ 575121 h 58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700" h="585754">
                <a:moveTo>
                  <a:pt x="283536" y="585754"/>
                </a:moveTo>
                <a:cubicBezTo>
                  <a:pt x="896681" y="-293205"/>
                  <a:pt x="-372138" y="-87642"/>
                  <a:pt x="113415" y="575121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E71FEBF1-34EC-45E1-8AFD-72C63B0CC637}"/>
              </a:ext>
            </a:extLst>
          </p:cNvPr>
          <p:cNvSpPr/>
          <p:nvPr/>
        </p:nvSpPr>
        <p:spPr>
          <a:xfrm>
            <a:off x="7426000" y="3347419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809500BD-FC4E-4AD5-9ED9-4790BC0D1930}"/>
              </a:ext>
            </a:extLst>
          </p:cNvPr>
          <p:cNvSpPr/>
          <p:nvPr/>
        </p:nvSpPr>
        <p:spPr>
          <a:xfrm>
            <a:off x="7862018" y="5263743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35887CCF-F481-4437-ABC8-FAC0793B44BF}"/>
              </a:ext>
            </a:extLst>
          </p:cNvPr>
          <p:cNvSpPr/>
          <p:nvPr/>
        </p:nvSpPr>
        <p:spPr>
          <a:xfrm>
            <a:off x="7906209" y="5311937"/>
            <a:ext cx="403986" cy="388167"/>
          </a:xfrm>
          <a:prstGeom prst="ellipse">
            <a:avLst/>
          </a:prstGeom>
          <a:solidFill>
            <a:schemeClr val="bg1">
              <a:lumMod val="75000"/>
            </a:schemeClr>
          </a:solidFill>
          <a:ln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82A917F2-41F0-46FD-B13A-BAD9A296E6B6}"/>
              </a:ext>
            </a:extLst>
          </p:cNvPr>
          <p:cNvSpPr/>
          <p:nvPr/>
        </p:nvSpPr>
        <p:spPr>
          <a:xfrm>
            <a:off x="6159753" y="5262760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33C5970-D08C-4BAA-8466-22A86164F6C3}"/>
              </a:ext>
            </a:extLst>
          </p:cNvPr>
          <p:cNvSpPr/>
          <p:nvPr/>
        </p:nvSpPr>
        <p:spPr>
          <a:xfrm>
            <a:off x="7013907" y="5266304"/>
            <a:ext cx="492369" cy="4845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ED901F59-337F-4CBA-B88C-58564C0BCA55}"/>
              </a:ext>
            </a:extLst>
          </p:cNvPr>
          <p:cNvCxnSpPr>
            <a:cxnSpLocks/>
            <a:stCxn id="201" idx="6"/>
            <a:endCxn id="202" idx="2"/>
          </p:cNvCxnSpPr>
          <p:nvPr/>
        </p:nvCxnSpPr>
        <p:spPr>
          <a:xfrm>
            <a:off x="6652122" y="5505037"/>
            <a:ext cx="361785" cy="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6DBA267-6ABF-48D0-ABB2-05711A232230}"/>
              </a:ext>
            </a:extLst>
          </p:cNvPr>
          <p:cNvSpPr txBox="1"/>
          <p:nvPr/>
        </p:nvSpPr>
        <p:spPr>
          <a:xfrm flipH="1">
            <a:off x="6629333" y="5175194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5C6AA4B-D0E1-473F-BECC-DDBCE850E354}"/>
              </a:ext>
            </a:extLst>
          </p:cNvPr>
          <p:cNvSpPr txBox="1"/>
          <p:nvPr/>
        </p:nvSpPr>
        <p:spPr>
          <a:xfrm flipH="1">
            <a:off x="7483481" y="5178736"/>
            <a:ext cx="47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‘+’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8056ADFC-0C63-4889-BA20-342626913128}"/>
              </a:ext>
            </a:extLst>
          </p:cNvPr>
          <p:cNvCxnSpPr>
            <a:cxnSpLocks/>
            <a:stCxn id="202" idx="6"/>
            <a:endCxn id="199" idx="2"/>
          </p:cNvCxnSpPr>
          <p:nvPr/>
        </p:nvCxnSpPr>
        <p:spPr>
          <a:xfrm flipV="1">
            <a:off x="7506276" y="5506020"/>
            <a:ext cx="355742" cy="2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56679"/>
              </p:ext>
            </p:extLst>
          </p:nvPr>
        </p:nvGraphicFramePr>
        <p:xfrm>
          <a:off x="333056" y="3331875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27593"/>
              </p:ext>
            </p:extLst>
          </p:nvPr>
        </p:nvGraphicFramePr>
        <p:xfrm>
          <a:off x="4078512" y="3331875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14:cNvPr>
              <p14:cNvContentPartPr/>
              <p14:nvPr/>
            </p14:nvContentPartPr>
            <p14:xfrm>
              <a:off x="7454160" y="6768360"/>
              <a:ext cx="360" cy="360"/>
            </p14:xfrm>
          </p:contentPart>
        </mc:Choice>
        <mc:Fallback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BDD558-BE2A-4E09-B50C-DB1794DA2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4800" y="6759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4520386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" y="27851"/>
            <a:ext cx="9126074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Tokenizer Action Tables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935D6D-F3AA-4BB2-92AF-8BE6E0F94933}"/>
              </a:ext>
            </a:extLst>
          </p:cNvPr>
          <p:cNvGraphicFramePr>
            <a:graphicFrameLocks noGrp="1"/>
          </p:cNvGraphicFramePr>
          <p:nvPr/>
        </p:nvGraphicFramePr>
        <p:xfrm>
          <a:off x="1853192" y="1588027"/>
          <a:ext cx="3656137" cy="348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16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446568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  <a:gridCol w="744096">
                  <a:extLst>
                    <a:ext uri="{9D8B030D-6E8A-4147-A177-3AD203B41FA5}">
                      <a16:colId xmlns:a16="http://schemas.microsoft.com/office/drawing/2014/main" val="1147180194"/>
                    </a:ext>
                  </a:extLst>
                </a:gridCol>
                <a:gridCol w="966703">
                  <a:extLst>
                    <a:ext uri="{9D8B030D-6E8A-4147-A177-3AD203B41FA5}">
                      <a16:colId xmlns:a16="http://schemas.microsoft.com/office/drawing/2014/main" val="2248138725"/>
                    </a:ext>
                  </a:extLst>
                </a:gridCol>
                <a:gridCol w="991854">
                  <a:extLst>
                    <a:ext uri="{9D8B030D-6E8A-4147-A177-3AD203B41FA5}">
                      <a16:colId xmlns:a16="http://schemas.microsoft.com/office/drawing/2014/main" val="1414856843"/>
                    </a:ext>
                  </a:extLst>
                </a:gridCol>
              </a:tblGrid>
              <a:tr h="38773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digit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25525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5506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66CA7093-93DE-46EA-86DA-8BCCC675C465}"/>
              </a:ext>
            </a:extLst>
          </p:cNvPr>
          <p:cNvGraphicFramePr>
            <a:graphicFrameLocks noGrp="1"/>
          </p:cNvGraphicFramePr>
          <p:nvPr/>
        </p:nvGraphicFramePr>
        <p:xfrm>
          <a:off x="5598648" y="1588027"/>
          <a:ext cx="1663661" cy="348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65">
                  <a:extLst>
                    <a:ext uri="{9D8B030D-6E8A-4147-A177-3AD203B41FA5}">
                      <a16:colId xmlns:a16="http://schemas.microsoft.com/office/drawing/2014/main" val="3137861932"/>
                    </a:ext>
                  </a:extLst>
                </a:gridCol>
                <a:gridCol w="1276496">
                  <a:extLst>
                    <a:ext uri="{9D8B030D-6E8A-4147-A177-3AD203B41FA5}">
                      <a16:colId xmlns:a16="http://schemas.microsoft.com/office/drawing/2014/main" val="220116595"/>
                    </a:ext>
                  </a:extLst>
                </a:gridCol>
              </a:tblGrid>
              <a:tr h="38695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Token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5761"/>
                  </a:ext>
                </a:extLst>
              </a:tr>
              <a:tr h="311747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3778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31120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17066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cross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02541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08432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7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increment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1329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5321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eof</a:t>
                      </a:r>
                      <a:r>
                        <a:rPr lang="en-US" sz="1600" dirty="0"/>
                        <a:t> + 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316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42FED0-8616-AAAB-75E0-BFEB0DA1C665}"/>
              </a:ext>
            </a:extLst>
          </p:cNvPr>
          <p:cNvSpPr txBox="1"/>
          <p:nvPr/>
        </p:nvSpPr>
        <p:spPr>
          <a:xfrm>
            <a:off x="1077060" y="5460025"/>
            <a:ext cx="674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This basic machinery lets us implement a scanner from a </a:t>
            </a:r>
            <a:r>
              <a:rPr lang="en-US" b="1" dirty="0" err="1"/>
              <a:t>RegEx</a:t>
            </a:r>
            <a:r>
              <a:rPr lang="en-US" b="1" dirty="0"/>
              <a:t> spec!</a:t>
            </a:r>
          </a:p>
        </p:txBody>
      </p:sp>
    </p:spTree>
    <p:extLst>
      <p:ext uri="{BB962C8B-B14F-4D97-AF65-F5344CB8AC3E}">
        <p14:creationId xmlns:p14="http://schemas.microsoft.com/office/powerpoint/2010/main" val="1433849091"/>
      </p:ext>
    </p:extLst>
  </p:cSld>
  <p:clrMapOvr>
    <a:masterClrMapping/>
  </p:clrMapOvr>
</p:sld>
</file>

<file path=ppt/slides/slide3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AE6A4F-C17A-42C2-AC68-65F505B5ED13}"/>
              </a:ext>
            </a:extLst>
          </p:cNvPr>
          <p:cNvSpPr/>
          <p:nvPr/>
        </p:nvSpPr>
        <p:spPr>
          <a:xfrm>
            <a:off x="790321" y="212580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00B1DF-694D-4311-9313-A2BD804106E3}"/>
              </a:ext>
            </a:extLst>
          </p:cNvPr>
          <p:cNvSpPr/>
          <p:nvPr/>
        </p:nvSpPr>
        <p:spPr>
          <a:xfrm>
            <a:off x="782826" y="284581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6F2E19A-CF39-47D5-8D21-1A4231DB0A5B}"/>
              </a:ext>
            </a:extLst>
          </p:cNvPr>
          <p:cNvSpPr/>
          <p:nvPr/>
        </p:nvSpPr>
        <p:spPr>
          <a:xfrm>
            <a:off x="782826" y="3437033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6BB9897-BBCC-4111-87EA-BDF4ED6D6388}"/>
              </a:ext>
            </a:extLst>
          </p:cNvPr>
          <p:cNvSpPr/>
          <p:nvPr/>
        </p:nvSpPr>
        <p:spPr>
          <a:xfrm>
            <a:off x="790321" y="4007733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DA47B6-220D-4E9F-A8C2-A5F073A3FA98}"/>
              </a:ext>
            </a:extLst>
          </p:cNvPr>
          <p:cNvSpPr/>
          <p:nvPr/>
        </p:nvSpPr>
        <p:spPr>
          <a:xfrm>
            <a:off x="790321" y="4674579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B0969D-2B1A-4DF8-A2EE-0F567D04539D}"/>
              </a:ext>
            </a:extLst>
          </p:cNvPr>
          <p:cNvSpPr/>
          <p:nvPr/>
        </p:nvSpPr>
        <p:spPr>
          <a:xfrm>
            <a:off x="790321" y="524567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354A2E4-1677-48C6-8F16-BF2008B51322}"/>
              </a:ext>
            </a:extLst>
          </p:cNvPr>
          <p:cNvSpPr/>
          <p:nvPr/>
        </p:nvSpPr>
        <p:spPr>
          <a:xfrm>
            <a:off x="797817" y="5798353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E39CF8-E2A9-4AD4-B1E4-59CA4C3B6E82}"/>
              </a:ext>
            </a:extLst>
          </p:cNvPr>
          <p:cNvSpPr/>
          <p:nvPr/>
        </p:nvSpPr>
        <p:spPr>
          <a:xfrm>
            <a:off x="721067" y="6368908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CD4EC-A5D0-455D-BA6B-E0B7CEC2E944}"/>
              </a:ext>
            </a:extLst>
          </p:cNvPr>
          <p:cNvSpPr/>
          <p:nvPr/>
        </p:nvSpPr>
        <p:spPr>
          <a:xfrm>
            <a:off x="721067" y="1335124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in S (sequence of chars)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0EA7A5-A8A0-48E3-B0E9-56DD71052D15}"/>
              </a:ext>
            </a:extLst>
          </p:cNvPr>
          <p:cNvCxnSpPr>
            <a:stCxn id="31" idx="2"/>
            <a:endCxn id="23" idx="0"/>
          </p:cNvCxnSpPr>
          <p:nvPr/>
        </p:nvCxnSpPr>
        <p:spPr>
          <a:xfrm>
            <a:off x="1579239" y="1868242"/>
            <a:ext cx="0" cy="25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17F6B8-B7D3-43A9-84C4-EBED1DCBDA3C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579239" y="2515303"/>
            <a:ext cx="0" cy="33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A8F9AE-8197-4283-A5FC-3EA49DE1D967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1579239" y="3235315"/>
            <a:ext cx="0" cy="20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BEEA22-5E01-4930-BB5E-60DE11E7807A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579239" y="3826535"/>
            <a:ext cx="0" cy="18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0625AD-35E3-4AA8-9B51-BD93D60C723C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flipH="1">
            <a:off x="1579238" y="4493483"/>
            <a:ext cx="1" cy="181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0589130-ED54-4272-8789-139299484CBE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>
            <a:off x="1579238" y="5054105"/>
            <a:ext cx="0" cy="1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677DEAD-A3EE-47D9-BB06-87DD4706F613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1579238" y="5625202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CDB0A4-3372-40A2-B758-0AC498AEA1C9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>
            <a:off x="1579239" y="6195757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424441-419C-4DF2-A7CD-28204F1D48DF}"/>
              </a:ext>
            </a:extLst>
          </p:cNvPr>
          <p:cNvSpPr/>
          <p:nvPr/>
        </p:nvSpPr>
        <p:spPr>
          <a:xfrm>
            <a:off x="790321" y="2125801"/>
            <a:ext cx="7157668" cy="389502"/>
          </a:xfrm>
          <a:prstGeom prst="round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6D729-50EC-48C2-A398-96BC8CB85C00}"/>
              </a:ext>
            </a:extLst>
          </p:cNvPr>
          <p:cNvSpPr txBox="1"/>
          <p:nvPr/>
        </p:nvSpPr>
        <p:spPr>
          <a:xfrm>
            <a:off x="2658114" y="1890198"/>
            <a:ext cx="1432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Definition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0C8903-3966-4ABF-9D94-1C6CF2FA8DF1}"/>
              </a:ext>
            </a:extLst>
          </p:cNvPr>
          <p:cNvSpPr txBox="1"/>
          <p:nvPr/>
        </p:nvSpPr>
        <p:spPr>
          <a:xfrm>
            <a:off x="4433820" y="1890198"/>
            <a:ext cx="157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Lexical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0981DB9-2AEA-4E18-83F2-15E9B430ACD5}"/>
              </a:ext>
            </a:extLst>
          </p:cNvPr>
          <p:cNvSpPr txBox="1"/>
          <p:nvPr/>
        </p:nvSpPr>
        <p:spPr>
          <a:xfrm>
            <a:off x="6382490" y="1890198"/>
            <a:ext cx="109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Tokenization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60796-E463-7B25-8603-73F2CCC54A6C}"/>
              </a:ext>
            </a:extLst>
          </p:cNvPr>
          <p:cNvGrpSpPr/>
          <p:nvPr/>
        </p:nvGrpSpPr>
        <p:grpSpPr>
          <a:xfrm>
            <a:off x="783697" y="2589251"/>
            <a:ext cx="7157668" cy="644983"/>
            <a:chOff x="783697" y="2589251"/>
            <a:chExt cx="7157668" cy="64498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AE20AC3-B991-4CC9-B59A-E56B4C454357}"/>
                </a:ext>
              </a:extLst>
            </p:cNvPr>
            <p:cNvSpPr/>
            <p:nvPr/>
          </p:nvSpPr>
          <p:spPr>
            <a:xfrm>
              <a:off x="783697" y="2844732"/>
              <a:ext cx="7157668" cy="389502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F86EF6E-7EA3-4C2C-BDC5-6431A67A403C}"/>
                </a:ext>
              </a:extLst>
            </p:cNvPr>
            <p:cNvSpPr txBox="1"/>
            <p:nvPr/>
          </p:nvSpPr>
          <p:spPr>
            <a:xfrm>
              <a:off x="2587340" y="2589251"/>
              <a:ext cx="1600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Definition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CA0AB09-7973-4BCE-93AA-CED7E2CEE43E}"/>
                </a:ext>
              </a:extLst>
            </p:cNvPr>
            <p:cNvSpPr txBox="1"/>
            <p:nvPr/>
          </p:nvSpPr>
          <p:spPr>
            <a:xfrm>
              <a:off x="4363046" y="2589251"/>
              <a:ext cx="1743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Syntactic Recognition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5AF231D-3F84-4B16-BEC2-B85232F48D1B}"/>
                </a:ext>
              </a:extLst>
            </p:cNvPr>
            <p:cNvSpPr txBox="1"/>
            <p:nvPr/>
          </p:nvSpPr>
          <p:spPr>
            <a:xfrm>
              <a:off x="6588811" y="2589251"/>
              <a:ext cx="711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Parsing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766B502-5A03-4C2A-BDFB-A021C9CF92A1}"/>
              </a:ext>
            </a:extLst>
          </p:cNvPr>
          <p:cNvSpPr txBox="1"/>
          <p:nvPr/>
        </p:nvSpPr>
        <p:spPr>
          <a:xfrm rot="20740102">
            <a:off x="2958691" y="2939415"/>
            <a:ext cx="74462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Now 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F9E0F67-061B-4B45-8A5B-5AF0BC95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93" y="2191353"/>
            <a:ext cx="395096" cy="3176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79AFE40-41AA-47D7-9B0E-470FDB932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00" y="2161536"/>
            <a:ext cx="395096" cy="3176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C583C60-61BD-467A-91E0-72C454D3ECBC}"/>
              </a:ext>
            </a:extLst>
          </p:cNvPr>
          <p:cNvSpPr txBox="1"/>
          <p:nvPr/>
        </p:nvSpPr>
        <p:spPr>
          <a:xfrm rot="20740102">
            <a:off x="4611325" y="2952983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9C14C5-8811-47C7-AA3F-613E028E07C9}"/>
              </a:ext>
            </a:extLst>
          </p:cNvPr>
          <p:cNvSpPr txBox="1"/>
          <p:nvPr/>
        </p:nvSpPr>
        <p:spPr>
          <a:xfrm rot="20740102">
            <a:off x="6447082" y="2976916"/>
            <a:ext cx="942887" cy="2807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b="1" dirty="0">
                <a:solidFill>
                  <a:srgbClr val="7030A0"/>
                </a:solidFill>
                <a:latin typeface="Broadway" panose="04040905080B02020502" pitchFamily="82" charset="0"/>
                <a:cs typeface="MV Boli" panose="02000500030200090000" pitchFamily="2" charset="0"/>
              </a:rPr>
              <a:t>(Soon)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9FE12023-A3AD-46EF-9734-84834B85CDC6}"/>
              </a:ext>
            </a:extLst>
          </p:cNvPr>
          <p:cNvSpPr txBox="1">
            <a:spLocks/>
          </p:cNvSpPr>
          <p:nvPr/>
        </p:nvSpPr>
        <p:spPr>
          <a:xfrm>
            <a:off x="628650" y="7973"/>
            <a:ext cx="7886700" cy="114365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Lexical Analysis Done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3 Preview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ABDCE-BBB0-D540-C607-78B5EC7FE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92" y="2135810"/>
            <a:ext cx="395096" cy="317646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F38D06B-CF2E-4C77-EC6E-5E95D869A922}"/>
              </a:ext>
            </a:extLst>
          </p:cNvPr>
          <p:cNvSpPr/>
          <p:nvPr/>
        </p:nvSpPr>
        <p:spPr>
          <a:xfrm rot="282946">
            <a:off x="3388268" y="3759930"/>
            <a:ext cx="4490523" cy="209774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73D8E-0777-27FD-5014-FC09D248E6A1}"/>
              </a:ext>
            </a:extLst>
          </p:cNvPr>
          <p:cNvSpPr txBox="1"/>
          <p:nvPr/>
        </p:nvSpPr>
        <p:spPr>
          <a:xfrm>
            <a:off x="4722826" y="4260689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ED9FF-E3A2-3E3D-CEA8-A91A7FC9B522}"/>
              </a:ext>
            </a:extLst>
          </p:cNvPr>
          <p:cNvSpPr txBox="1"/>
          <p:nvPr/>
        </p:nvSpPr>
        <p:spPr>
          <a:xfrm>
            <a:off x="3855392" y="4646737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“Just use a </a:t>
            </a:r>
            <a:r>
              <a:rPr lang="en-US" dirty="0" err="1"/>
              <a:t>RegEx</a:t>
            </a:r>
            <a:r>
              <a:rPr lang="en-US" dirty="0"/>
              <a:t> for all valid syntax”</a:t>
            </a:r>
          </a:p>
        </p:txBody>
      </p:sp>
    </p:spTree>
    <p:extLst>
      <p:ext uri="{BB962C8B-B14F-4D97-AF65-F5344CB8AC3E}">
        <p14:creationId xmlns:p14="http://schemas.microsoft.com/office/powerpoint/2010/main" val="32274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5" grpId="0" animBg="1"/>
      <p:bldP spid="6" grpId="0"/>
      <p:bldP spid="7" grpId="0"/>
    </p:bldLst>
  </p:timing>
</p:sld>
</file>

<file path=ppt/slides/slide3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Regular Languages Lack Strength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How Languages are Defined: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8B817AA-3EDD-41FF-8D8A-9E3CCCEFE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00201"/>
            <a:ext cx="4800600" cy="864182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err="1"/>
              <a:t>RegEx</a:t>
            </a:r>
            <a:r>
              <a:rPr lang="en-US" dirty="0"/>
              <a:t>-based scanner can emit a stream of tokens: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2DCCFF-AA95-4B71-BD14-F330D2F2FFE6}"/>
              </a:ext>
            </a:extLst>
          </p:cNvPr>
          <p:cNvSpPr/>
          <p:nvPr/>
        </p:nvSpPr>
        <p:spPr>
          <a:xfrm>
            <a:off x="366471" y="5018128"/>
            <a:ext cx="57933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/>
              <a:t>Observation: scanner ignores token order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D149DC2-AA7C-42EC-AD93-5C322B405CA9}"/>
              </a:ext>
            </a:extLst>
          </p:cNvPr>
          <p:cNvSpPr/>
          <p:nvPr/>
        </p:nvSpPr>
        <p:spPr>
          <a:xfrm>
            <a:off x="1845861" y="4059780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F754D84-9631-46BD-A94F-D65E1074B448}"/>
              </a:ext>
            </a:extLst>
          </p:cNvPr>
          <p:cNvSpPr/>
          <p:nvPr/>
        </p:nvSpPr>
        <p:spPr>
          <a:xfrm>
            <a:off x="1148941" y="4073159"/>
            <a:ext cx="639898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X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E9452A1-FDAF-4D07-BCF3-2A641AED14D0}"/>
              </a:ext>
            </a:extLst>
          </p:cNvPr>
          <p:cNvSpPr/>
          <p:nvPr/>
        </p:nvSpPr>
        <p:spPr>
          <a:xfrm>
            <a:off x="2515398" y="4053375"/>
            <a:ext cx="744685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3517B6-06B6-4052-8B99-F31B2BDC9651}"/>
              </a:ext>
            </a:extLst>
          </p:cNvPr>
          <p:cNvSpPr txBox="1"/>
          <p:nvPr/>
        </p:nvSpPr>
        <p:spPr>
          <a:xfrm>
            <a:off x="382493" y="2619818"/>
            <a:ext cx="136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Char Stream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EC3ADA-081E-4DE7-B7A9-095B83BDE9A9}"/>
              </a:ext>
            </a:extLst>
          </p:cNvPr>
          <p:cNvSpPr txBox="1"/>
          <p:nvPr/>
        </p:nvSpPr>
        <p:spPr>
          <a:xfrm>
            <a:off x="393974" y="3622823"/>
            <a:ext cx="148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u="sng" dirty="0"/>
              <a:t>Token Stream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2960AF-9E25-4475-8F90-DC24343B1ABD}"/>
              </a:ext>
            </a:extLst>
          </p:cNvPr>
          <p:cNvSpPr/>
          <p:nvPr/>
        </p:nvSpPr>
        <p:spPr>
          <a:xfrm>
            <a:off x="3316701" y="4063322"/>
            <a:ext cx="630906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ID: Z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B3DB09-71E1-40D5-97FD-8F976E1E592C}"/>
              </a:ext>
            </a:extLst>
          </p:cNvPr>
          <p:cNvSpPr/>
          <p:nvPr/>
        </p:nvSpPr>
        <p:spPr>
          <a:xfrm>
            <a:off x="4043254" y="4066864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PLUS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EB005-EEA1-4BD2-9F95-CCEAAF238CCF}"/>
              </a:ext>
            </a:extLst>
          </p:cNvPr>
          <p:cNvSpPr txBox="1"/>
          <p:nvPr/>
        </p:nvSpPr>
        <p:spPr>
          <a:xfrm>
            <a:off x="1451046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9724964-31C3-4821-8F75-F6DC6A8C67F6}"/>
              </a:ext>
            </a:extLst>
          </p:cNvPr>
          <p:cNvSpPr txBox="1"/>
          <p:nvPr/>
        </p:nvSpPr>
        <p:spPr>
          <a:xfrm>
            <a:off x="1731788" y="3112517"/>
            <a:ext cx="368049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AC9048-51BC-4A45-BC01-ED43D1F661A4}"/>
              </a:ext>
            </a:extLst>
          </p:cNvPr>
          <p:cNvSpPr txBox="1"/>
          <p:nvPr/>
        </p:nvSpPr>
        <p:spPr>
          <a:xfrm>
            <a:off x="220391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1F6A99-D909-4D90-9375-3E336D5CB97D}"/>
              </a:ext>
            </a:extLst>
          </p:cNvPr>
          <p:cNvSpPr txBox="1"/>
          <p:nvPr/>
        </p:nvSpPr>
        <p:spPr>
          <a:xfrm>
            <a:off x="251655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9543E3-54F6-49BD-9BFB-05A7C002A782}"/>
              </a:ext>
            </a:extLst>
          </p:cNvPr>
          <p:cNvSpPr txBox="1"/>
          <p:nvPr/>
        </p:nvSpPr>
        <p:spPr>
          <a:xfrm>
            <a:off x="3169447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ACFAC7-6C5B-4445-8C37-E8E17C656F20}"/>
              </a:ext>
            </a:extLst>
          </p:cNvPr>
          <p:cNvSpPr txBox="1"/>
          <p:nvPr/>
        </p:nvSpPr>
        <p:spPr>
          <a:xfrm>
            <a:off x="2856044" y="3112517"/>
            <a:ext cx="230191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948A52-2D29-4B5B-BB40-E54C9CF70BD2}"/>
              </a:ext>
            </a:extLst>
          </p:cNvPr>
          <p:cNvSpPr txBox="1"/>
          <p:nvPr/>
        </p:nvSpPr>
        <p:spPr>
          <a:xfrm>
            <a:off x="3513231" y="3116058"/>
            <a:ext cx="505908" cy="295466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none" lIns="45720" tIns="9144" rIns="45720" bIns="9144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6A6E8F-C3C7-4070-8161-CD19DD1329D0}"/>
              </a:ext>
            </a:extLst>
          </p:cNvPr>
          <p:cNvSpPr/>
          <p:nvPr/>
        </p:nvSpPr>
        <p:spPr>
          <a:xfrm>
            <a:off x="270468" y="5469285"/>
            <a:ext cx="8906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B686DA"/>
                </a:solidFill>
              </a:rPr>
              <a:t>Audience Q: Could you enforce construct order another </a:t>
            </a:r>
            <a:r>
              <a:rPr lang="en-US" sz="2600" b="1" dirty="0" err="1">
                <a:solidFill>
                  <a:srgbClr val="B686DA"/>
                </a:solidFill>
              </a:rPr>
              <a:t>RegEx</a:t>
            </a:r>
            <a:r>
              <a:rPr lang="en-US" sz="2600" b="1" dirty="0">
                <a:solidFill>
                  <a:srgbClr val="B686DA"/>
                </a:solidFill>
              </a:rPr>
              <a:t>?</a:t>
            </a:r>
          </a:p>
        </p:txBody>
      </p:sp>
      <p:pic>
        <p:nvPicPr>
          <p:cNvPr id="72" name="Picture 2" descr="Related image">
            <a:extLst>
              <a:ext uri="{FF2B5EF4-FFF2-40B4-BE49-F238E27FC236}">
                <a16:creationId xmlns:a16="http://schemas.microsoft.com/office/drawing/2014/main" id="{464D1519-12EF-421A-A78E-E4A2A4A1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66" y="2498609"/>
            <a:ext cx="3061864" cy="18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3B2D3C-4267-4FD2-9687-BCABCA05CDA0}"/>
              </a:ext>
            </a:extLst>
          </p:cNvPr>
          <p:cNvSpPr/>
          <p:nvPr/>
        </p:nvSpPr>
        <p:spPr>
          <a:xfrm>
            <a:off x="6503108" y="4278027"/>
            <a:ext cx="1679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Cute, but weak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73468D-4E82-47AF-8927-8D8212008FC9}"/>
              </a:ext>
            </a:extLst>
          </p:cNvPr>
          <p:cNvSpPr/>
          <p:nvPr/>
        </p:nvSpPr>
        <p:spPr>
          <a:xfrm>
            <a:off x="4833157" y="4059780"/>
            <a:ext cx="687927" cy="58049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926BE4-A34D-4B8C-8D3C-E97018B0AC20}"/>
              </a:ext>
            </a:extLst>
          </p:cNvPr>
          <p:cNvSpPr txBox="1"/>
          <p:nvPr/>
        </p:nvSpPr>
        <p:spPr>
          <a:xfrm>
            <a:off x="679040" y="5944431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Nope!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0AF1B0-70B6-454B-ACE4-DEE21C56982D}"/>
              </a:ext>
            </a:extLst>
          </p:cNvPr>
          <p:cNvSpPr txBox="1"/>
          <p:nvPr/>
        </p:nvSpPr>
        <p:spPr>
          <a:xfrm>
            <a:off x="2193528" y="5944431"/>
            <a:ext cx="670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RegEx</a:t>
            </a:r>
            <a:r>
              <a:rPr lang="en-US" dirty="0"/>
              <a:t> simply can’t capture all PL structures (e.g. parentheses nesting)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14:cNvPr>
              <p14:cNvContentPartPr/>
              <p14:nvPr/>
            </p14:nvContentPartPr>
            <p14:xfrm>
              <a:off x="3139560" y="3989160"/>
              <a:ext cx="43920" cy="38880"/>
            </p14:xfrm>
          </p:contentPart>
        </mc:Choice>
        <mc:Fallback xmlns:a14="http://schemas.microsoft.com/office/drawing/2010/main" xmlns:a16="http://schemas.microsoft.com/office/drawing/2014/main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CD8F1C-9BB5-43FC-9E68-3C568DA9F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0200" y="3979800"/>
                <a:ext cx="62640" cy="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9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30" grpId="0"/>
      <p:bldP spid="34" grpId="0" animBg="1"/>
      <p:bldP spid="36" grpId="0" animBg="1"/>
      <p:bldP spid="37" grpId="0" animBg="1"/>
      <p:bldP spid="40" grpId="0"/>
      <p:bldP spid="41" grpId="0"/>
      <p:bldP spid="42" grpId="0" animBg="1"/>
      <p:bldP spid="4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24" grpId="0" animBg="1"/>
      <p:bldP spid="3" grpId="0"/>
      <p:bldP spid="25" grpId="0"/>
    </p:bldLst>
  </p:timing>
</p:sld>
</file>

<file path=ppt/slides/slide35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  <p:pic>
        <p:nvPicPr>
          <p:cNvPr id="4098" name="Picture 2" descr="http://images.sodahead.com/polls/001397231/grammar1_x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20" y="1910672"/>
            <a:ext cx="3419320" cy="31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A6677E-AF77-45BA-9B7A-61934E31177D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F3C45A-1E84-46F7-8AD5-CC8A470B2506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" name="Content Placeholder 2">
                  <a:extLst>
                    <a:ext uri="{FF2B5EF4-FFF2-40B4-BE49-F238E27FC236}">
                      <a16:creationId xmlns:a16="http://schemas.microsoft.com/office/drawing/2014/main" id="{43B7E75B-8245-49D6-8575-74980C058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A461B37-E09C-4BF7-8911-E5F65135BFB4}"/>
              </a:ext>
            </a:extLst>
          </p:cNvPr>
          <p:cNvSpPr/>
          <p:nvPr/>
        </p:nvSpPr>
        <p:spPr>
          <a:xfrm>
            <a:off x="4235254" y="3968622"/>
            <a:ext cx="877921" cy="1188098"/>
          </a:xfrm>
          <a:custGeom>
            <a:avLst/>
            <a:gdLst>
              <a:gd name="connsiteX0" fmla="*/ 262859 w 636084"/>
              <a:gd name="connsiteY0" fmla="*/ 1188098 h 1188098"/>
              <a:gd name="connsiteX1" fmla="*/ 14043 w 636084"/>
              <a:gd name="connsiteY1" fmla="*/ 864637 h 1188098"/>
              <a:gd name="connsiteX2" fmla="*/ 636084 w 636084"/>
              <a:gd name="connsiteY2" fmla="*/ 0 h 1188098"/>
              <a:gd name="connsiteX0" fmla="*/ 0 w 373225"/>
              <a:gd name="connsiteY0" fmla="*/ 1188098 h 1188098"/>
              <a:gd name="connsiteX1" fmla="*/ 373225 w 373225"/>
              <a:gd name="connsiteY1" fmla="*/ 0 h 1188098"/>
              <a:gd name="connsiteX0" fmla="*/ 374943 w 748168"/>
              <a:gd name="connsiteY0" fmla="*/ 1188098 h 1188098"/>
              <a:gd name="connsiteX1" fmla="*/ 748168 w 748168"/>
              <a:gd name="connsiteY1" fmla="*/ 0 h 1188098"/>
              <a:gd name="connsiteX0" fmla="*/ 504696 w 877921"/>
              <a:gd name="connsiteY0" fmla="*/ 1188098 h 1188098"/>
              <a:gd name="connsiteX1" fmla="*/ 877921 w 877921"/>
              <a:gd name="connsiteY1" fmla="*/ 0 h 11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7921" h="1188098">
                <a:moveTo>
                  <a:pt x="504696" y="1188098"/>
                </a:moveTo>
                <a:cubicBezTo>
                  <a:pt x="-471909" y="711200"/>
                  <a:pt x="143913" y="172098"/>
                  <a:pt x="877921" y="0"/>
                </a:cubicBezTo>
              </a:path>
            </a:pathLst>
          </a:custGeom>
          <a:noFill/>
          <a:ln w="2540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A3EF52-886F-44CF-9589-02A37363BB37}"/>
              </a:ext>
            </a:extLst>
          </p:cNvPr>
          <p:cNvSpPr txBox="1"/>
          <p:nvPr/>
        </p:nvSpPr>
        <p:spPr>
          <a:xfrm>
            <a:off x="4820821" y="4951449"/>
            <a:ext cx="382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Rules where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LHS: a single nonterminal symbol</a:t>
            </a:r>
          </a:p>
          <a:p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RHS: a sequence of any symbols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B66135-8590-4020-BF98-4B6AF6E2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72869"/>
            <a:ext cx="3660628" cy="4525963"/>
          </a:xfrm>
        </p:spPr>
        <p:txBody>
          <a:bodyPr/>
          <a:lstStyle/>
          <a:p>
            <a:r>
              <a:rPr lang="en-US" dirty="0"/>
              <a:t>A set of (recursive) rewriting rules to rewrite sequence of symbols</a:t>
            </a:r>
          </a:p>
          <a:p>
            <a:r>
              <a:rPr lang="en-US" dirty="0"/>
              <a:t>Any “completed” sequence represents a string in the language</a:t>
            </a:r>
          </a:p>
        </p:txBody>
      </p:sp>
    </p:spTree>
    <p:extLst>
      <p:ext uri="{BB962C8B-B14F-4D97-AF65-F5344CB8AC3E}">
        <p14:creationId xmlns:p14="http://schemas.microsoft.com/office/powerpoint/2010/main" val="320666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D59F2A-2AFF-4C85-B8E7-64686F47E6D2}"/>
              </a:ext>
            </a:extLst>
          </p:cNvPr>
          <p:cNvGrpSpPr/>
          <p:nvPr/>
        </p:nvGrpSpPr>
        <p:grpSpPr>
          <a:xfrm>
            <a:off x="4449746" y="2198193"/>
            <a:ext cx="5196865" cy="2664477"/>
            <a:chOff x="4449746" y="2198193"/>
            <a:chExt cx="5196865" cy="266447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3B1B68-9B20-4C7B-B117-A3A8162B70C3}"/>
                </a:ext>
              </a:extLst>
            </p:cNvPr>
            <p:cNvSpPr/>
            <p:nvPr/>
          </p:nvSpPr>
          <p:spPr>
            <a:xfrm>
              <a:off x="4765774" y="2198193"/>
              <a:ext cx="4293441" cy="26644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dirty="0"/>
                    <a:t>     CFG = (</a:t>
                  </a:r>
                  <a:r>
                    <a:rPr lang="en-US" dirty="0">
                      <a:latin typeface="Century" panose="02040604050505020304" pitchFamily="18" charset="0"/>
                    </a:rPr>
                    <a:t>N,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>
                      <a:latin typeface="Century" panose="02040604050505020304" pitchFamily="18" charset="0"/>
                    </a:rPr>
                    <a:t>,P,S</a:t>
                  </a:r>
                  <a:r>
                    <a:rPr lang="en-US" dirty="0"/>
                    <a:t>) where: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  <a:r>
                    <a:rPr lang="en-US" dirty="0"/>
                    <a:t>: set of nonterminal symbols</a:t>
                  </a:r>
                </a:p>
                <a:p>
                  <a:pPr lvl="1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n-US" dirty="0"/>
                    <a:t>: set of terminal symbols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P</a:t>
                  </a:r>
                  <a:r>
                    <a:rPr lang="en-US" dirty="0"/>
                    <a:t>: set of productions</a:t>
                  </a:r>
                </a:p>
                <a:p>
                  <a:pPr lvl="1"/>
                  <a:r>
                    <a:rPr lang="en-US" dirty="0">
                      <a:latin typeface="Century" panose="02040604050505020304" pitchFamily="18" charset="0"/>
                    </a:rPr>
                    <a:t>S</a:t>
                  </a:r>
                  <a:r>
                    <a:rPr lang="en-US" dirty="0"/>
                    <a:t>: start nonterminal in </a:t>
                  </a:r>
                  <a:r>
                    <a:rPr lang="en-US" dirty="0">
                      <a:latin typeface="Century" panose="02040604050505020304" pitchFamily="18" charset="0"/>
                    </a:rPr>
                    <a:t>N</a:t>
                  </a:r>
                </a:p>
                <a:p>
                  <a:pPr marL="457200" lvl="1" indent="0">
                    <a:buFont typeface="Arial" panose="020B0604020202020204" pitchFamily="34" charset="0"/>
                    <a:buNone/>
                  </a:pPr>
                  <a:endParaRPr lang="en-US" dirty="0"/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5" name="Content Placeholder 2">
                  <a:extLst>
                    <a:ext uri="{FF2B5EF4-FFF2-40B4-BE49-F238E27FC236}">
                      <a16:creationId xmlns:a16="http://schemas.microsoft.com/office/drawing/2014/main" id="{BAB2351A-34A6-42AB-872E-E9CB9E0041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746" y="2387435"/>
                  <a:ext cx="5196865" cy="2202734"/>
                </a:xfrm>
                <a:prstGeom prst="rect">
                  <a:avLst/>
                </a:prstGeom>
                <a:blipFill>
                  <a:blip r:embed="rId3"/>
                  <a:stretch>
                    <a:fillRect t="-55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xmlns:a="http://schemas.openxmlformats.org/drawingml/2006/main"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xmlns:a="http://schemas.openxmlformats.org/drawingml/2006/main"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xmlns:a="http://schemas.openxmlformats.org/drawingml/2006/main"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xmlns:a="http://schemas.openxmlformats.org/drawingml/2006/main"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41DED878-AA7D-474F-B2E8-0F0F67E71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4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373876"/>
      </p:ext>
    </p:extLst>
  </p:cSld>
  <p:clrMapOvr>
    <a:masterClrMapping/>
  </p:clrMapOvr>
</p:sld>
</file>

<file path=ppt/slides/slide38.xml><?xml version="1.0" encoding="utf-8"?>
<p:sld xmlns:mc="http://schemas.openxmlformats.org/markup-compatibility/2006" xmlns:a14="http://schemas.microsoft.com/office/drawing/2010/main"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xmlns:a="http://schemas.openxmlformats.org/drawingml/2006/main"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2: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xmlns:a="http://schemas.openxmlformats.org/drawingml/2006/main"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xmlns:a="http://schemas.openxmlformats.org/drawingml/2006/main"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xmlns:a="http://schemas.openxmlformats.org/drawingml/2006/main"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Languages with Grammars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76BE4-2BC1-4E0D-A140-BB0AEDBE259A}"/>
              </a:ext>
            </a:extLst>
          </p:cNvPr>
          <p:cNvSpPr/>
          <p:nvPr/>
        </p:nvSpPr>
        <p:spPr>
          <a:xfrm>
            <a:off x="4200244" y="1610424"/>
            <a:ext cx="2990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Producing a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D2810-270B-41DB-A1F1-4CB89163B22E}"/>
              </a:ext>
            </a:extLst>
          </p:cNvPr>
          <p:cNvSpPr/>
          <p:nvPr/>
        </p:nvSpPr>
        <p:spPr>
          <a:xfrm>
            <a:off x="5628884" y="2293594"/>
            <a:ext cx="2436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Begin with start symbol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AC385-D514-4398-83B2-D8ECE86F3768}"/>
              </a:ext>
            </a:extLst>
          </p:cNvPr>
          <p:cNvSpPr/>
          <p:nvPr/>
        </p:nvSpPr>
        <p:spPr>
          <a:xfrm>
            <a:off x="4590646" y="2299650"/>
            <a:ext cx="3930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/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Apply production P1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(a </a:t>
                </a:r>
                <a:r>
                  <a:rPr lang="en-US" i="1" dirty="0">
                    <a:solidFill>
                      <a:schemeClr val="accent1"/>
                    </a:solidFill>
                  </a:rPr>
                  <a:t>derivation step, denoted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BF06D7-7E10-43EE-8457-57F7B4F1A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74" y="2836718"/>
                <a:ext cx="3016018" cy="646331"/>
              </a:xfrm>
              <a:prstGeom prst="rect">
                <a:avLst/>
              </a:prstGeom>
              <a:blipFill>
                <a:blip r:embed="rId4"/>
                <a:stretch>
                  <a:fillRect l="-1616" t="-4717" r="-101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/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449236-D5F5-4C61-8A90-EEA2C5A1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2895991"/>
                <a:ext cx="165077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/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FE5513-EF52-420E-8D80-9AF9482CF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797" y="3536692"/>
                <a:ext cx="8980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E4F2EB-848C-4CEB-9D0F-F3A6EAF42604}"/>
              </a:ext>
            </a:extLst>
          </p:cNvPr>
          <p:cNvSpPr/>
          <p:nvPr/>
        </p:nvSpPr>
        <p:spPr>
          <a:xfrm>
            <a:off x="5720580" y="3526183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21AEBC-2ABF-4A64-ABBF-1058A3482A78}"/>
              </a:ext>
            </a:extLst>
          </p:cNvPr>
          <p:cNvSpPr/>
          <p:nvPr/>
        </p:nvSpPr>
        <p:spPr>
          <a:xfrm>
            <a:off x="5717468" y="4210848"/>
            <a:ext cx="264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production P1 again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CB80B1-37A2-404D-A684-941B6CD1790D}"/>
              </a:ext>
            </a:extLst>
          </p:cNvPr>
          <p:cNvSpPr/>
          <p:nvPr/>
        </p:nvSpPr>
        <p:spPr>
          <a:xfrm>
            <a:off x="5726800" y="4627190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/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→( 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05A066-E52B-435E-B804-37C13D969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988" y="4143185"/>
                <a:ext cx="16507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/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(</m:t>
                      </m:r>
                      <m:r>
                        <a:rPr xmlns:a="http://schemas.openxmlformats.org/drawingml/2006/main"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lang="en-US" sz="26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F617E63-2D0C-42B3-AA0C-3886F3AAC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20" y="4671918"/>
                <a:ext cx="1321259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2DAC0E-32E3-4B25-9ED5-20D330E4A1B5}"/>
              </a:ext>
            </a:extLst>
          </p:cNvPr>
          <p:cNvSpPr/>
          <p:nvPr/>
        </p:nvSpPr>
        <p:spPr>
          <a:xfrm>
            <a:off x="5701918" y="5296309"/>
            <a:ext cx="30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Apply another production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/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en-US" sz="26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xmlns:a="http://schemas.openxmlformats.org/drawingml/2006/main" lang="en-US" sz="26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2600" dirty="0">
                  <a:solidFill>
                    <a:schemeClr val="accent1"/>
                  </a:solidFill>
                </a:endParaRP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CE0A07-81B3-434E-92D7-CCDB819EC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12" y="5228646"/>
                <a:ext cx="118423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/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2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xmlns:a="http://schemas.openxmlformats.org/drawingml/2006/main"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lang="en-US" sz="2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75C277E-82E9-49B3-B964-973EB54C2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27" y="5732496"/>
                <a:ext cx="103265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9B6443F-2BB2-4FC0-9620-A9E4657CE621}"/>
              </a:ext>
            </a:extLst>
          </p:cNvPr>
          <p:cNvSpPr/>
          <p:nvPr/>
        </p:nvSpPr>
        <p:spPr>
          <a:xfrm>
            <a:off x="5748576" y="5787296"/>
            <a:ext cx="2443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Get a new symbol string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EB353-6551-451E-9C99-710284F8B5A3}"/>
              </a:ext>
            </a:extLst>
          </p:cNvPr>
          <p:cNvSpPr/>
          <p:nvPr/>
        </p:nvSpPr>
        <p:spPr>
          <a:xfrm>
            <a:off x="4652263" y="6264206"/>
            <a:ext cx="3717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terminals, this string is in language</a:t>
            </a:r>
          </a:p>
          <a:p>
            <a:pPr algn="ctr"/>
            <a:r>
              <a:rPr lang="en-US" dirty="0"/>
              <a:t>(a </a:t>
            </a:r>
            <a:r>
              <a:rPr lang="en-US" i="1" dirty="0"/>
              <a:t>sentence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4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39.xml><?xml version="1.0" encoding="utf-8"?>
<p:sld xmlns:mc="http://schemas.openxmlformats.org/markup-compatibility/2006" xmlns:a14="http://schemas.microsoft.com/office/drawing/2010/main"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xmlns:a="http://schemas.openxmlformats.org/drawingml/2006/main"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xmlns:a="http://schemas.openxmlformats.org/drawingml/2006/main"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xmlns:a="http://schemas.openxmlformats.org/drawingml/2006/main"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xmlns:a="http://schemas.openxmlformats.org/drawingml/2006/main"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3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3BCCA-9E45-46AA-98F0-1D1C6D240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285" y="1485642"/>
            <a:ext cx="3143273" cy="3986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C60CFE-F5FF-47A3-BC5B-BC5D4A9CA415}"/>
              </a:ext>
            </a:extLst>
          </p:cNvPr>
          <p:cNvSpPr/>
          <p:nvPr/>
        </p:nvSpPr>
        <p:spPr>
          <a:xfrm>
            <a:off x="5516915" y="5256118"/>
            <a:ext cx="32019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dk1"/>
            </a:solidFill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dirty="0"/>
              <a:t>of context-free grammar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5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33BACE-E2C0-4ABC-A350-5AFF0D2683CC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863718-5408-0FA6-3A6B-84FDC9A0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P1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N</a:t>
                </a:r>
                <a:r>
                  <a:rPr lang="en-US" dirty="0"/>
                  <a:t> = {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= { </a:t>
                </a:r>
                <a:r>
                  <a:rPr lang="en-US" b="1" dirty="0"/>
                  <a:t>(</a:t>
                </a:r>
                <a:r>
                  <a:rPr lang="en-US" dirty="0"/>
                  <a:t>, </a:t>
                </a:r>
                <a:r>
                  <a:rPr lang="en-US" b="1" dirty="0"/>
                  <a:t>)</a:t>
                </a:r>
                <a:r>
                  <a:rPr lang="en-US" dirty="0"/>
                  <a:t> }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S</a:t>
                </a:r>
                <a:r>
                  <a:rPr lang="en-US" dirty="0"/>
                  <a:t> =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 panose="020406040505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xmlns:a="http://schemas.openxmlformats.org/drawingml/2006/main"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→(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: 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→</m:t>
                            </m:r>
                            <m:r>
                              <a:rPr xmlns:a="http://schemas.openxmlformats.org/drawingml/2006/main" lang="en-US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xmlns:a="http://schemas.openxmlformats.org/drawingml/2006/main"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  <m:r>
                              <a:rPr xmlns:a="http://schemas.openxmlformats.org/drawingml/2006/main"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B78B20E8-1331-41FC-A92A-A6980D0055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869"/>
                <a:ext cx="4447860" cy="4525963"/>
              </a:xfrm>
              <a:blipFill>
                <a:blip r:embed="rId7"/>
                <a:stretch>
                  <a:fillRect l="-2740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/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Say 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N </a:t>
                </a:r>
                <a:r>
                  <a:rPr lang="en-US" dirty="0">
                    <a:solidFill>
                      <a:schemeClr val="accent2"/>
                    </a:solidFill>
                  </a:rPr>
                  <a:t>and</a:t>
                </a:r>
                <a:r>
                  <a:rPr lang="en-US" dirty="0">
                    <a:solidFill>
                      <a:schemeClr val="accent2"/>
                    </a:solidFill>
                    <a:latin typeface="Century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Implicit: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Whatever symbols 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appears in productions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4EF708-E9C1-4096-A1DA-F78A4DC8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02" y="2127385"/>
                <a:ext cx="2336217" cy="923330"/>
              </a:xfrm>
              <a:prstGeom prst="rect">
                <a:avLst/>
              </a:prstGeom>
              <a:blipFill>
                <a:blip r:embed="rId8"/>
                <a:stretch>
                  <a:fillRect l="-2089" t="-5298" r="-208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E4CD0B-AF40-4D89-87DE-A10F73603CFE}"/>
              </a:ext>
            </a:extLst>
          </p:cNvPr>
          <p:cNvSpPr txBox="1"/>
          <p:nvPr/>
        </p:nvSpPr>
        <p:spPr>
          <a:xfrm>
            <a:off x="1749780" y="3243951"/>
            <a:ext cx="36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Say </a:t>
            </a:r>
            <a:r>
              <a:rPr lang="en-US" dirty="0">
                <a:solidFill>
                  <a:schemeClr val="accent2"/>
                </a:solidFill>
                <a:latin typeface="Century" panose="02040604050505020304" pitchFamily="18" charset="0"/>
              </a:rPr>
              <a:t>S </a:t>
            </a:r>
            <a:r>
              <a:rPr lang="en-US" dirty="0">
                <a:solidFill>
                  <a:schemeClr val="accent2"/>
                </a:solidFill>
              </a:rPr>
              <a:t>Implicit: LHS of top production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FBEEA1-CD7A-4A81-BB00-5D2D34A1924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2008682" y="2450892"/>
            <a:ext cx="460820" cy="13815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6A6614-8A5A-4FA6-9C6B-446548B5D969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2228850" y="2589050"/>
            <a:ext cx="240652" cy="19323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1A0364A-6E06-418E-BA85-4F23DA5C1DB8}"/>
              </a:ext>
            </a:extLst>
          </p:cNvPr>
          <p:cNvCxnSpPr>
            <a:cxnSpLocks/>
          </p:cNvCxnSpPr>
          <p:nvPr/>
        </p:nvCxnSpPr>
        <p:spPr>
          <a:xfrm flipH="1">
            <a:off x="1438067" y="3452599"/>
            <a:ext cx="31171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5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6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91C8B-001C-42B2-A77D-5E02A1D8CE18}"/>
              </a:ext>
            </a:extLst>
          </p:cNvPr>
          <p:cNvSpPr txBox="1"/>
          <p:nvPr/>
        </p:nvSpPr>
        <p:spPr>
          <a:xfrm>
            <a:off x="3271942" y="4671838"/>
            <a:ext cx="1954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Collapse rules with</a:t>
            </a:r>
          </a:p>
          <a:p>
            <a:r>
              <a:rPr lang="en-US" dirty="0">
                <a:solidFill>
                  <a:schemeClr val="accent2"/>
                </a:solidFill>
              </a:rPr>
              <a:t>the same LHS </a:t>
            </a:r>
          </a:p>
          <a:p>
            <a:r>
              <a:rPr lang="en-US" dirty="0">
                <a:solidFill>
                  <a:schemeClr val="accent2"/>
                </a:solidFill>
              </a:rPr>
              <a:t>using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9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</p:spTree>
    <p:extLst>
      <p:ext uri="{BB962C8B-B14F-4D97-AF65-F5344CB8AC3E}">
        <p14:creationId xmlns:p14="http://schemas.microsoft.com/office/powerpoint/2010/main" val="37163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41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Simplifying Notation: Shorthand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/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1" smtClean="0">
                        <a:latin typeface="Cambria Math" panose="02040503050406030204" pitchFamily="18" charset="0"/>
                      </a:rPr>
                      <m:t>∷=</m:t>
                    </m:r>
                  </m:oMath>
                </a14:m>
                <a:r>
                  <a:rPr lang="en-US" sz="2800" dirty="0"/>
                  <a:t> 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|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5A2DF7-E9DE-4BF7-8FA8-429E87DDC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3" y="5313727"/>
                <a:ext cx="2254143" cy="523220"/>
              </a:xfrm>
              <a:prstGeom prst="rect">
                <a:avLst/>
              </a:prstGeom>
              <a:blipFill>
                <a:blip r:embed="rId3"/>
                <a:stretch>
                  <a:fillRect l="-540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/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sz="2800" dirty="0"/>
                  <a:t>::=(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EE5546-C3F6-4946-8FB8-5107892E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760" y="3874803"/>
                <a:ext cx="1547218" cy="954107"/>
              </a:xfrm>
              <a:prstGeom prst="rect">
                <a:avLst/>
              </a:prstGeom>
              <a:blipFill>
                <a:blip r:embed="rId4"/>
                <a:stretch>
                  <a:fillRect l="-7874" t="-8333" r="-708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6221AD3-188B-463A-AB62-134B276F8FE6}"/>
              </a:ext>
            </a:extLst>
          </p:cNvPr>
          <p:cNvSpPr/>
          <p:nvPr/>
        </p:nvSpPr>
        <p:spPr>
          <a:xfrm>
            <a:off x="5668678" y="1866907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Denote grammar 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3D53AF-58B7-40FC-8A51-249EEC5CCCF4}"/>
              </a:ext>
            </a:extLst>
          </p:cNvPr>
          <p:cNvSpPr/>
          <p:nvPr/>
        </p:nvSpPr>
        <p:spPr>
          <a:xfrm>
            <a:off x="5768198" y="3292698"/>
            <a:ext cx="2750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equivalently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/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(</a:t>
                </a:r>
                <a:r>
                  <a:rPr lang="en-US" sz="28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</a:t>
                </a:r>
                <a:r>
                  <a:rPr lang="en-US" sz="2800" b="1" dirty="0"/>
                  <a:t>)</a:t>
                </a: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 </a:t>
                </a:r>
                <a:r>
                  <a:rPr lang="en-US" sz="2800" dirty="0"/>
                  <a:t>::=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2800" dirty="0"/>
              </a:p>
            </p:txBody>
          </p:sp>
        </mc:Choice>
        <mc:Fallback xmlns:p159="http://schemas.microsoft.com/office/powerpoint/2015/09/main" xmlns:p14="http://schemas.microsoft.com/office/powerpoint/2010/main" xmlns:a16="http://schemas.microsoft.com/office/drawing/2014/main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B3E1AB-A25C-4833-BE14-7EBEF4F4E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210" y="2414303"/>
                <a:ext cx="1638590" cy="954107"/>
              </a:xfrm>
              <a:prstGeom prst="rect">
                <a:avLst/>
              </a:prstGeom>
              <a:blipFill>
                <a:blip r:embed="rId5"/>
                <a:stretch>
                  <a:fillRect l="-7836" t="-7643" r="-671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0678CAA-84F2-4711-AB3C-FFB5466ACDEE}"/>
              </a:ext>
            </a:extLst>
          </p:cNvPr>
          <p:cNvSpPr/>
          <p:nvPr/>
        </p:nvSpPr>
        <p:spPr>
          <a:xfrm>
            <a:off x="6466698" y="4790507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 even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E4075E-4B6D-4C9D-B260-8E423D26E79E}"/>
              </a:ext>
            </a:extLst>
          </p:cNvPr>
          <p:cNvSpPr/>
          <p:nvPr/>
        </p:nvSpPr>
        <p:spPr>
          <a:xfrm>
            <a:off x="4048167" y="1771686"/>
            <a:ext cx="1828800" cy="42062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058CE-3442-429D-9EC0-C5EDECE655C6}"/>
              </a:ext>
            </a:extLst>
          </p:cNvPr>
          <p:cNvSpPr txBox="1"/>
          <p:nvPr/>
        </p:nvSpPr>
        <p:spPr>
          <a:xfrm>
            <a:off x="2080260" y="3340948"/>
            <a:ext cx="2099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“BNF”</a:t>
            </a:r>
          </a:p>
        </p:txBody>
      </p:sp>
    </p:spTree>
    <p:extLst>
      <p:ext uri="{BB962C8B-B14F-4D97-AF65-F5344CB8AC3E}">
        <p14:creationId xmlns:p14="http://schemas.microsoft.com/office/powerpoint/2010/main" val="1313853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4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languages denoted in BNF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/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:r>
                  <a:rPr lang="en-US" sz="1200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sz="2800" dirty="0"/>
                  <a:t> ) </a:t>
                </a:r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CE7B81-238B-4B0A-A6CB-E7C9B257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92" y="1789395"/>
                <a:ext cx="1632178" cy="954107"/>
              </a:xfrm>
              <a:prstGeom prst="rect">
                <a:avLst/>
              </a:prstGeom>
              <a:blipFill>
                <a:blip r:embed="rId3"/>
                <a:stretch>
                  <a:fillRect l="-7865" t="-8333" r="-412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/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b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b="1" dirty="0"/>
                  <a:t>e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 </a:t>
                </a:r>
                <a:r>
                  <a:rPr lang="en-US" sz="2800" b="1" dirty="0"/>
                  <a:t>see </a:t>
                </a:r>
                <a:r>
                  <a:rPr lang="en-US" sz="2800" b="1" dirty="0" err="1"/>
                  <a:t>ya</a:t>
                </a:r>
                <a:endParaRPr lang="en-US" sz="2800" dirty="0"/>
              </a:p>
              <a:p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sz="2800" i="1" dirty="0"/>
                  <a:t> </a:t>
                </a:r>
                <a:r>
                  <a:rPr lang="en-US" sz="2800" dirty="0"/>
                  <a:t>::=</a:t>
                </a:r>
                <a:r>
                  <a:rPr lang="en-US" sz="2800" i="1" dirty="0"/>
                  <a:t> 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 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US" sz="2800" b="1" dirty="0"/>
              </a:p>
              <a:p>
                <a:r>
                  <a:rPr lang="en-US" sz="2800" dirty="0"/>
                  <a:t>     |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7CAE27-C16C-48C7-9110-329C39787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7" y="2965192"/>
                <a:ext cx="2000869" cy="1815882"/>
              </a:xfrm>
              <a:prstGeom prst="rect">
                <a:avLst/>
              </a:prstGeom>
              <a:blipFill>
                <a:blip r:embed="rId4"/>
                <a:stretch>
                  <a:fillRect l="-6402" t="-4027" r="-518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306738-BD42-4B4E-926C-C51165BCDF89}"/>
              </a:ext>
            </a:extLst>
          </p:cNvPr>
          <p:cNvSpPr txBox="1"/>
          <p:nvPr/>
        </p:nvSpPr>
        <p:spPr>
          <a:xfrm>
            <a:off x="725844" y="4964560"/>
            <a:ext cx="158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 err="1"/>
              <a:t>a</a:t>
            </a:r>
            <a:r>
              <a:rPr lang="en-US" sz="28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en-US" sz="2800" i="1" dirty="0"/>
              <a:t> </a:t>
            </a:r>
            <a:r>
              <a:rPr lang="en-US" sz="2800" dirty="0"/>
              <a:t>::=</a:t>
            </a:r>
            <a:r>
              <a:rPr lang="en-US" sz="2800" i="1" dirty="0"/>
              <a:t> </a:t>
            </a:r>
            <a:r>
              <a:rPr lang="en-US" sz="2800" b="1" dirty="0"/>
              <a:t>w t f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/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BF732D-8B24-466A-8EB9-1A1E34B9B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78" y="2766733"/>
                <a:ext cx="1917384" cy="709105"/>
              </a:xfrm>
              <a:prstGeom prst="rect">
                <a:avLst/>
              </a:prstGeom>
              <a:blipFill>
                <a:blip r:embed="rId5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/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99D905-7DCE-4736-B43A-A15AE67AF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31" y="3191638"/>
                <a:ext cx="1917384" cy="709105"/>
              </a:xfrm>
              <a:prstGeom prst="rect">
                <a:avLst/>
              </a:prstGeom>
              <a:blipFill>
                <a:blip r:embed="rId6"/>
                <a:stretch>
                  <a:fillRect l="-2548" r="-541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/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F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see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ya</a:t>
                </a:r>
                <a:endParaRPr lang="en-US" sz="2800" b="1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5DDEED5-0B3A-4CEC-BADF-2A0016CF2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52" y="3640772"/>
                <a:ext cx="1831784" cy="709105"/>
              </a:xfrm>
              <a:prstGeom prst="rect">
                <a:avLst/>
              </a:prstGeom>
              <a:blipFill>
                <a:blip r:embed="rId7"/>
                <a:stretch>
                  <a:fillRect l="-2667" r="-5667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/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i="1" dirty="0"/>
                  <a:t>Y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Y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5F7BC4-A3F8-453B-906C-7499DAF80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5" y="4954834"/>
                <a:ext cx="1340303" cy="709105"/>
              </a:xfrm>
              <a:prstGeom prst="rect">
                <a:avLst/>
              </a:prstGeom>
              <a:blipFill>
                <a:blip r:embed="rId8"/>
                <a:stretch>
                  <a:fillRect l="-3636" r="-772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A140888-6438-42BA-B9E9-1324840624FF}"/>
              </a:ext>
            </a:extLst>
          </p:cNvPr>
          <p:cNvSpPr/>
          <p:nvPr/>
        </p:nvSpPr>
        <p:spPr>
          <a:xfrm>
            <a:off x="3217852" y="5646193"/>
            <a:ext cx="41732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Accepts no strings </a:t>
            </a:r>
          </a:p>
          <a:p>
            <a:pPr algn="ctr"/>
            <a:r>
              <a:rPr lang="en-US" sz="2800" dirty="0"/>
              <a:t>(not even the empty string)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/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89003B-9892-4174-833C-C4E35C270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591" y="2757359"/>
                <a:ext cx="1284198" cy="709105"/>
              </a:xfrm>
              <a:prstGeom prst="rect">
                <a:avLst/>
              </a:prstGeom>
              <a:blipFill>
                <a:blip r:embed="rId9"/>
                <a:stretch>
                  <a:fillRect r="-9005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/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0351A0-9D41-4684-BB51-5C6847FB6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66" y="3202506"/>
                <a:ext cx="1843646" cy="709105"/>
              </a:xfrm>
              <a:prstGeom prst="rect">
                <a:avLst/>
              </a:prstGeom>
              <a:blipFill>
                <a:blip r:embed="rId10"/>
                <a:stretch>
                  <a:fillRect r="-59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/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5C81DCB-6506-4137-AF58-6EEC6FE5F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474" y="3217861"/>
                <a:ext cx="1617622" cy="709105"/>
              </a:xfrm>
              <a:prstGeom prst="rect">
                <a:avLst/>
              </a:prstGeom>
              <a:blipFill>
                <a:blip r:embed="rId11"/>
                <a:stretch>
                  <a:fillRect r="-676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/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BB4B6-D7DE-48BD-A6E5-54CC370AB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1" y="4950135"/>
                <a:ext cx="1258550" cy="709105"/>
              </a:xfrm>
              <a:prstGeom prst="rect">
                <a:avLst/>
              </a:prstGeom>
              <a:blipFill>
                <a:blip r:embed="rId12"/>
                <a:stretch>
                  <a:fillRect r="-9179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/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a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</a:t>
                </a:r>
                <a:r>
                  <a:rPr lang="en-US" sz="2800" dirty="0"/>
                  <a:t> Y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E3CD10-8963-4436-A64D-632A2CA34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7" y="4976358"/>
                <a:ext cx="1511824" cy="709105"/>
              </a:xfrm>
              <a:prstGeom prst="rect">
                <a:avLst/>
              </a:prstGeom>
              <a:blipFill>
                <a:blip r:embed="rId13"/>
                <a:stretch>
                  <a:fillRect r="-766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/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…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066C38-BDBE-4AD2-9EE3-2A1D1C28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22" y="4997402"/>
                <a:ext cx="825739" cy="709105"/>
              </a:xfrm>
              <a:prstGeom prst="rect">
                <a:avLst/>
              </a:prstGeom>
              <a:blipFill>
                <a:blip r:embed="rId14"/>
                <a:stretch>
                  <a:fillRect r="-1407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94E5DC-770F-402E-8AB6-2E1EC92CE27C}"/>
              </a:ext>
            </a:extLst>
          </p:cNvPr>
          <p:cNvCxnSpPr/>
          <p:nvPr/>
        </p:nvCxnSpPr>
        <p:spPr>
          <a:xfrm>
            <a:off x="425450" y="26543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83C74F-C811-4B48-A135-EC51622D64F8}"/>
              </a:ext>
            </a:extLst>
          </p:cNvPr>
          <p:cNvCxnSpPr/>
          <p:nvPr/>
        </p:nvCxnSpPr>
        <p:spPr>
          <a:xfrm>
            <a:off x="374650" y="28448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3129E-B386-4447-B285-E13C8854417D}"/>
              </a:ext>
            </a:extLst>
          </p:cNvPr>
          <p:cNvCxnSpPr/>
          <p:nvPr/>
        </p:nvCxnSpPr>
        <p:spPr>
          <a:xfrm>
            <a:off x="393700" y="4838700"/>
            <a:ext cx="840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8" grpId="0"/>
      <p:bldP spid="19" grpId="0"/>
      <p:bldP spid="20" grpId="0"/>
      <p:bldP spid="21" grpId="0"/>
      <p:bldP spid="12" grpId="0"/>
      <p:bldP spid="13" grpId="0"/>
      <p:bldP spid="16" grpId="0"/>
      <p:bldP spid="28" grpId="0"/>
      <p:bldP spid="33" grpId="0"/>
      <p:bldP spid="34" grpId="0"/>
    </p:bldLst>
  </p:timing>
</p:sld>
</file>

<file path=ppt/slides/slide4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DBC0-FADD-4C98-B1D3-8577CE1B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825625"/>
            <a:ext cx="417952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Represent Derivations</a:t>
            </a:r>
          </a:p>
          <a:p>
            <a:r>
              <a:rPr lang="en-US" sz="2400" dirty="0"/>
              <a:t>Nodes are symbols in a tree</a:t>
            </a:r>
          </a:p>
          <a:p>
            <a:r>
              <a:rPr lang="en-US" sz="2400" dirty="0"/>
              <a:t>Rooted at start symbol</a:t>
            </a:r>
          </a:p>
          <a:p>
            <a:r>
              <a:rPr lang="en-US" sz="2400" dirty="0"/>
              <a:t>Children are derivation step</a:t>
            </a:r>
          </a:p>
          <a:p>
            <a:r>
              <a:rPr lang="en-US" sz="2400" dirty="0"/>
              <a:t>Leaves are final string (if all </a:t>
            </a:r>
            <a:r>
              <a:rPr lang="en-US" sz="2400" dirty="0" err="1"/>
              <a:t>nonterminals</a:t>
            </a:r>
            <a:r>
              <a:rPr lang="en-US" sz="2400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296A2E-F1F9-469D-BBEE-02B345262F45}"/>
              </a:ext>
            </a:extLst>
          </p:cNvPr>
          <p:cNvSpPr/>
          <p:nvPr/>
        </p:nvSpPr>
        <p:spPr>
          <a:xfrm>
            <a:off x="4249156" y="1568134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i="1" dirty="0"/>
              <a:t>F</a:t>
            </a:r>
            <a:endParaRPr lang="en-US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87873F-C406-431D-A046-DE2470FF34DE}"/>
              </a:ext>
            </a:extLst>
          </p:cNvPr>
          <p:cNvSpPr/>
          <p:nvPr/>
        </p:nvSpPr>
        <p:spPr>
          <a:xfrm>
            <a:off x="7134129" y="2419981"/>
            <a:ext cx="39626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F</a:t>
            </a:r>
            <a:endParaRPr lang="en-US" sz="3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6909C7-56CC-4640-91BE-ADF2B44D04F3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flipH="1">
            <a:off x="6137706" y="3066312"/>
            <a:ext cx="1194554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EE629E-0332-4C7F-A9E5-FB0D5ED1DEA1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7332260" y="3066312"/>
            <a:ext cx="1075983" cy="4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ECF81-1C5A-4242-9B55-27F7BE637FF9}"/>
              </a:ext>
            </a:extLst>
          </p:cNvPr>
          <p:cNvSpPr/>
          <p:nvPr/>
        </p:nvSpPr>
        <p:spPr>
          <a:xfrm>
            <a:off x="6740719" y="3510416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D0DFAE-65D1-40FB-92DC-A14E987DBAFE}"/>
              </a:ext>
            </a:extLst>
          </p:cNvPr>
          <p:cNvCxnSpPr>
            <a:cxnSpLocks/>
            <a:stCxn id="14" idx="2"/>
            <a:endCxn id="17" idx="0"/>
          </p:cNvCxnSpPr>
          <p:nvPr/>
        </p:nvCxnSpPr>
        <p:spPr>
          <a:xfrm flipH="1">
            <a:off x="6978925" y="3066312"/>
            <a:ext cx="353335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D6959-7769-4F9C-BFA8-9DF39C454C7B}"/>
              </a:ext>
            </a:extLst>
          </p:cNvPr>
          <p:cNvSpPr/>
          <p:nvPr/>
        </p:nvSpPr>
        <p:spPr>
          <a:xfrm>
            <a:off x="5900703" y="3510416"/>
            <a:ext cx="47400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b</a:t>
            </a:r>
            <a:endParaRPr lang="en-US" sz="3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869E4-4B48-4F5C-80D9-AB974B3B2A7D}"/>
              </a:ext>
            </a:extLst>
          </p:cNvPr>
          <p:cNvSpPr/>
          <p:nvPr/>
        </p:nvSpPr>
        <p:spPr>
          <a:xfrm>
            <a:off x="7530391" y="3510416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A5558-0BF9-4C7D-A326-57EAD1D1E36E}"/>
              </a:ext>
            </a:extLst>
          </p:cNvPr>
          <p:cNvSpPr/>
          <p:nvPr/>
        </p:nvSpPr>
        <p:spPr>
          <a:xfrm>
            <a:off x="8181514" y="3517478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sz="36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95A5C1-9651-4CA4-8E38-6B551AE4F789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7332260" y="3066312"/>
            <a:ext cx="424860" cy="444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A492EC1-BCCC-4B46-9063-BE8E00A8AFE7}"/>
              </a:ext>
            </a:extLst>
          </p:cNvPr>
          <p:cNvSpPr/>
          <p:nvPr/>
        </p:nvSpPr>
        <p:spPr>
          <a:xfrm>
            <a:off x="6344457" y="4517082"/>
            <a:ext cx="4764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i="1" dirty="0"/>
              <a:t>G</a:t>
            </a:r>
            <a:endParaRPr lang="en-US" sz="3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4CB07B-2A3C-44DF-A31F-78E759DAAFBB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>
          <a:xfrm flipH="1">
            <a:off x="6582663" y="4156747"/>
            <a:ext cx="396262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9779BB8-8F08-4648-9961-0BC2CE7626C5}"/>
              </a:ext>
            </a:extLst>
          </p:cNvPr>
          <p:cNvSpPr/>
          <p:nvPr/>
        </p:nvSpPr>
        <p:spPr>
          <a:xfrm>
            <a:off x="7134129" y="4517082"/>
            <a:ext cx="4534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/>
              <a:t>y</a:t>
            </a:r>
            <a:endParaRPr lang="en-US" sz="3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BFE8D9-8D82-4F0C-8CA9-7988FD5E32EC}"/>
              </a:ext>
            </a:extLst>
          </p:cNvPr>
          <p:cNvCxnSpPr>
            <a:cxnSpLocks/>
            <a:stCxn id="17" idx="2"/>
            <a:endCxn id="35" idx="0"/>
          </p:cNvCxnSpPr>
          <p:nvPr/>
        </p:nvCxnSpPr>
        <p:spPr>
          <a:xfrm>
            <a:off x="6978925" y="4156747"/>
            <a:ext cx="381933" cy="360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EA25BD5-AAB4-47E0-8F71-7300B2C5EA5E}"/>
              </a:ext>
            </a:extLst>
          </p:cNvPr>
          <p:cNvCxnSpPr>
            <a:cxnSpLocks/>
            <a:stCxn id="33" idx="2"/>
            <a:endCxn id="38" idx="0"/>
          </p:cNvCxnSpPr>
          <p:nvPr/>
        </p:nvCxnSpPr>
        <p:spPr>
          <a:xfrm>
            <a:off x="6582663" y="5163413"/>
            <a:ext cx="0" cy="274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/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1E2FCC9-1857-47D9-86AF-180754BAC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934" y="5437946"/>
                <a:ext cx="4534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/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 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49E8496-B3B7-4CF7-B3A1-6446954D5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956" y="1357603"/>
                <a:ext cx="1535870" cy="709105"/>
              </a:xfrm>
              <a:prstGeom prst="rect">
                <a:avLst/>
              </a:prstGeom>
              <a:blipFill>
                <a:blip r:embed="rId4"/>
                <a:stretch>
                  <a:fillRect r="-714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/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 </a:t>
                </a:r>
                <a:r>
                  <a:rPr lang="en-US" sz="2800" b="1" dirty="0" err="1"/>
                  <a:t>y</a:t>
                </a:r>
                <a:r>
                  <a:rPr lang="en-US" sz="2800" b="1" dirty="0"/>
                  <a:t> 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DD0CE9-2FD9-4086-9AA2-A1AD031C2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780" y="1357603"/>
                <a:ext cx="1843646" cy="709105"/>
              </a:xfrm>
              <a:prstGeom prst="rect">
                <a:avLst/>
              </a:prstGeom>
              <a:blipFill>
                <a:blip r:embed="rId5"/>
                <a:stretch>
                  <a:fillRect r="-5941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/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sz="2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b</a:t>
                </a:r>
                <a:r>
                  <a:rPr lang="en-US" sz="2800" dirty="0"/>
                  <a:t> </a:t>
                </a:r>
                <a:r>
                  <a:rPr lang="en-US" sz="2800" i="1" dirty="0"/>
                  <a:t>G</a:t>
                </a:r>
                <a:r>
                  <a:rPr lang="en-US" sz="2800" dirty="0"/>
                  <a:t> </a:t>
                </a:r>
                <a:r>
                  <a:rPr lang="en-US" sz="2800" b="1" dirty="0"/>
                  <a:t>y</a:t>
                </a:r>
                <a:r>
                  <a:rPr lang="en-US" sz="2800" dirty="0"/>
                  <a:t> </a:t>
                </a:r>
                <a:r>
                  <a:rPr lang="en-US" sz="2800" b="1" dirty="0"/>
                  <a:t>e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DC9B6B-2A6C-48F5-BE31-29FDDC203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57" y="1353414"/>
                <a:ext cx="1752275" cy="709105"/>
              </a:xfrm>
              <a:prstGeom prst="rect">
                <a:avLst/>
              </a:prstGeom>
              <a:blipFill>
                <a:blip r:embed="rId6"/>
                <a:stretch>
                  <a:fillRect r="-590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98BD5AB-41B8-42AD-8157-2A57F9F51349}"/>
              </a:ext>
            </a:extLst>
          </p:cNvPr>
          <p:cNvCxnSpPr/>
          <p:nvPr/>
        </p:nvCxnSpPr>
        <p:spPr>
          <a:xfrm>
            <a:off x="4220456" y="2028571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E76011E-1B4B-4633-BAFC-581F0431826C}"/>
              </a:ext>
            </a:extLst>
          </p:cNvPr>
          <p:cNvSpPr/>
          <p:nvPr/>
        </p:nvSpPr>
        <p:spPr>
          <a:xfrm>
            <a:off x="4957276" y="1560767"/>
            <a:ext cx="1042664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6000790-DEF6-4B8B-A92F-BD8A9EF1E311}"/>
              </a:ext>
            </a:extLst>
          </p:cNvPr>
          <p:cNvCxnSpPr>
            <a:cxnSpLocks/>
          </p:cNvCxnSpPr>
          <p:nvPr/>
        </p:nvCxnSpPr>
        <p:spPr>
          <a:xfrm>
            <a:off x="5227815" y="1978466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4840A8E-3F3C-49B0-B2B5-3EA6690682DF}"/>
              </a:ext>
            </a:extLst>
          </p:cNvPr>
          <p:cNvSpPr/>
          <p:nvPr/>
        </p:nvSpPr>
        <p:spPr>
          <a:xfrm>
            <a:off x="6604160" y="1573161"/>
            <a:ext cx="568605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F81B981-5E7D-4F89-BCF9-8B1DB146E692}"/>
              </a:ext>
            </a:extLst>
          </p:cNvPr>
          <p:cNvCxnSpPr>
            <a:cxnSpLocks/>
          </p:cNvCxnSpPr>
          <p:nvPr/>
        </p:nvCxnSpPr>
        <p:spPr>
          <a:xfrm>
            <a:off x="6614793" y="2012139"/>
            <a:ext cx="2826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99D0054F-B9FA-4A32-8441-C3DE97ECBD26}"/>
              </a:ext>
            </a:extLst>
          </p:cNvPr>
          <p:cNvSpPr/>
          <p:nvPr/>
        </p:nvSpPr>
        <p:spPr>
          <a:xfrm>
            <a:off x="8217247" y="1589593"/>
            <a:ext cx="56548" cy="41769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19" grpId="0" animBg="1"/>
      <p:bldP spid="20" grpId="0" animBg="1"/>
      <p:bldP spid="21" grpId="0" animBg="1"/>
      <p:bldP spid="33" grpId="0" animBg="1"/>
      <p:bldP spid="35" grpId="0" animBg="1"/>
      <p:bldP spid="38" grpId="0" animBg="1"/>
      <p:bldP spid="44" grpId="0"/>
      <p:bldP spid="45" grpId="0"/>
      <p:bldP spid="46" grpId="0"/>
      <p:bldP spid="48" grpId="0" animBg="1"/>
      <p:bldP spid="51" grpId="0" animBg="1"/>
      <p:bldP spid="53" grpId="0" animBg="1"/>
    </p:bldLst>
  </p:timing>
</p:sld>
</file>

<file path=ppt/slides/slide4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194" name="Picture 2" descr="Image result for i came here to laugh not to read">
            <a:extLst>
              <a:ext uri="{FF2B5EF4-FFF2-40B4-BE49-F238E27FC236}">
                <a16:creationId xmlns:a16="http://schemas.microsoft.com/office/drawing/2014/main" id="{A3F71BC3-8AFB-41E4-8BBC-39BAFCE1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18" y="2144925"/>
            <a:ext cx="5953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0652CF-3F76-45C6-AED7-2DF73BC88434}"/>
              </a:ext>
            </a:extLst>
          </p:cNvPr>
          <p:cNvCxnSpPr>
            <a:cxnSpLocks/>
          </p:cNvCxnSpPr>
          <p:nvPr/>
        </p:nvCxnSpPr>
        <p:spPr>
          <a:xfrm flipV="1">
            <a:off x="5758903" y="2228474"/>
            <a:ext cx="1928940" cy="72061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445074-ACA0-4B37-ADF8-4C1BF35BABFA}"/>
              </a:ext>
            </a:extLst>
          </p:cNvPr>
          <p:cNvCxnSpPr>
            <a:cxnSpLocks/>
          </p:cNvCxnSpPr>
          <p:nvPr/>
        </p:nvCxnSpPr>
        <p:spPr>
          <a:xfrm>
            <a:off x="5758903" y="2452531"/>
            <a:ext cx="1986247" cy="37544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6CF06D-3FB4-46AA-88F6-2308D2566B1D}"/>
              </a:ext>
            </a:extLst>
          </p:cNvPr>
          <p:cNvCxnSpPr>
            <a:cxnSpLocks/>
          </p:cNvCxnSpPr>
          <p:nvPr/>
        </p:nvCxnSpPr>
        <p:spPr>
          <a:xfrm flipV="1">
            <a:off x="4900013" y="4747615"/>
            <a:ext cx="1500787" cy="62474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2F0EDF5-9791-4E3F-9105-A6A645BB8491}"/>
              </a:ext>
            </a:extLst>
          </p:cNvPr>
          <p:cNvCxnSpPr>
            <a:cxnSpLocks/>
          </p:cNvCxnSpPr>
          <p:nvPr/>
        </p:nvCxnSpPr>
        <p:spPr>
          <a:xfrm>
            <a:off x="4900013" y="4875792"/>
            <a:ext cx="1500787" cy="366761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250B562-3613-460C-B221-3391DD140AB2}"/>
              </a:ext>
            </a:extLst>
          </p:cNvPr>
          <p:cNvSpPr txBox="1"/>
          <p:nvPr/>
        </p:nvSpPr>
        <p:spPr>
          <a:xfrm>
            <a:off x="5940572" y="1789291"/>
            <a:ext cx="13821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Compile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7A69E5-DBCE-4FD8-9759-D7F5DF5D7F2C}"/>
              </a:ext>
            </a:extLst>
          </p:cNvPr>
          <p:cNvSpPr txBox="1"/>
          <p:nvPr/>
        </p:nvSpPr>
        <p:spPr>
          <a:xfrm>
            <a:off x="5087736" y="5417610"/>
            <a:ext cx="2182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Push Symbols</a:t>
            </a:r>
          </a:p>
        </p:txBody>
      </p:sp>
    </p:spTree>
    <p:extLst>
      <p:ext uri="{BB962C8B-B14F-4D97-AF65-F5344CB8AC3E}">
        <p14:creationId xmlns:p14="http://schemas.microsoft.com/office/powerpoint/2010/main" val="3683124213"/>
      </p:ext>
    </p:extLst>
  </p:cSld>
  <p:clrMapOvr>
    <a:masterClrMapping/>
  </p:clrMapOvr>
</p:sld>
</file>

<file path=ppt/slides/slide4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A92410F-84DF-4E80-B479-0FA55D6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85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CFG use in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Definition: How we use CFGs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A299F41-CBCF-4909-A5CC-415588B3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CFG for PL Syntactic Structure</a:t>
            </a:r>
          </a:p>
          <a:p>
            <a:pPr marL="0" indent="0">
              <a:buNone/>
            </a:pPr>
            <a:r>
              <a:rPr lang="en-US" sz="2400" dirty="0"/>
              <a:t>Productions specify valid programs</a:t>
            </a:r>
          </a:p>
          <a:p>
            <a:r>
              <a:rPr lang="en-US" sz="2400" dirty="0"/>
              <a:t>Let the terminals be the tokens in the language</a:t>
            </a:r>
          </a:p>
          <a:p>
            <a:r>
              <a:rPr lang="en-US" sz="2400" dirty="0"/>
              <a:t>Let the </a:t>
            </a:r>
            <a:r>
              <a:rPr lang="en-US" sz="2400" dirty="0" err="1"/>
              <a:t>nonterminals</a:t>
            </a:r>
            <a:r>
              <a:rPr lang="en-US" sz="2400" dirty="0"/>
              <a:t> be the groupings that form language constructs</a:t>
            </a:r>
          </a:p>
          <a:p>
            <a:pPr lvl="1"/>
            <a:r>
              <a:rPr lang="en-US" sz="2000" dirty="0"/>
              <a:t>(loops, statements, functions, calls,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400" dirty="0"/>
              <a:t>The grammar will recognize (or reject) the stream of tokens from the </a:t>
            </a:r>
            <a:r>
              <a:rPr lang="en-US" sz="2400" dirty="0" err="1"/>
              <a:t>Lexer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632617-FF2C-4E7A-BA66-A90A43F9C7DC}"/>
              </a:ext>
            </a:extLst>
          </p:cNvPr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296524-42E6-4F79-BC15-858BEDCB7C4D}"/>
              </a:ext>
            </a:extLst>
          </p:cNvPr>
          <p:cNvSpPr/>
          <p:nvPr/>
        </p:nvSpPr>
        <p:spPr>
          <a:xfrm>
            <a:off x="6154319" y="3210997"/>
            <a:ext cx="23138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see an example with this grammar</a:t>
            </a:r>
          </a:p>
        </p:txBody>
      </p:sp>
    </p:spTree>
    <p:extLst>
      <p:ext uri="{BB962C8B-B14F-4D97-AF65-F5344CB8AC3E}">
        <p14:creationId xmlns:p14="http://schemas.microsoft.com/office/powerpoint/2010/main" val="11796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5" grpId="0" animBg="1"/>
    </p:bldLst>
  </p:timing>
</p:sld>
</file>

<file path=ppt/slides/slide46.xml><?xml version="1.0" encoding="utf-8"?>
<p:sld xmlns:mc="http://schemas.openxmlformats.org/markup-compatibility/2006" xmlns:a14="http://schemas.microsoft.com/office/drawing/2010/main" xmlns:p14="http://schemas.microsoft.com/office/powerpoint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 xmlns:a16="http://schemas.microsoft.com/office/drawing/2014/main" xmlns:a14="http://schemas.microsoft.com/office/drawing/2010/main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 animBg="1"/>
      <p:bldP spid="67" grpId="0"/>
      <p:bldP spid="3" grpId="0" animBg="1"/>
      <p:bldP spid="61" grpId="0" animBg="1"/>
      <p:bldP spid="63" grpId="0"/>
      <p:bldP spid="64" grpId="0"/>
      <p:bldP spid="68" grpId="0" animBg="1"/>
      <p:bldP spid="70" grpId="0" animBg="1"/>
      <p:bldP spid="72" grpId="0" animBg="1"/>
      <p:bldP spid="73" grpId="0"/>
      <p:bldP spid="74" grpId="0"/>
      <p:bldP spid="77" grpId="0" animBg="1"/>
      <p:bldP spid="84" grpId="0"/>
      <p:bldP spid="90" grpId="0" animBg="1"/>
      <p:bldP spid="91" grpId="0"/>
      <p:bldP spid="93" grpId="0" animBg="1"/>
      <p:bldP spid="94" grpId="0"/>
    </p:bldLst>
  </p:timing>
</p:sld>
</file>

<file path=ppt/slides/slide4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Definition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537853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sz="2400" dirty="0"/>
              <a:t>Parsing - Beyond specification for CFGs</a:t>
            </a:r>
          </a:p>
          <a:p>
            <a:r>
              <a:rPr lang="en-US" sz="2400" dirty="0"/>
              <a:t>Extracting the </a:t>
            </a:r>
            <a:r>
              <a:rPr lang="en-US" sz="2400" i="1" dirty="0"/>
              <a:t>correct</a:t>
            </a:r>
            <a:r>
              <a:rPr lang="en-US" sz="2400" dirty="0"/>
              <a:t> tree from a token stream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850D29-818F-4989-90B5-DBD49C53F85A}"/>
              </a:ext>
            </a:extLst>
          </p:cNvPr>
          <p:cNvSpPr txBox="1">
            <a:spLocks/>
          </p:cNvSpPr>
          <p:nvPr/>
        </p:nvSpPr>
        <p:spPr>
          <a:xfrm>
            <a:off x="159706" y="3632973"/>
            <a:ext cx="5378536" cy="223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Time Permitting</a:t>
            </a:r>
            <a:endParaRPr lang="en-US" dirty="0"/>
          </a:p>
          <a:p>
            <a:r>
              <a:rPr lang="en-US" dirty="0"/>
              <a:t>Proof sketch: why </a:t>
            </a:r>
            <a:r>
              <a:rPr lang="en-US" dirty="0" err="1"/>
              <a:t>RegExs</a:t>
            </a:r>
            <a:r>
              <a:rPr lang="en-US" dirty="0"/>
              <a:t> can’t match PL constructs</a:t>
            </a:r>
          </a:p>
        </p:txBody>
      </p:sp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</p:sld>
</file>

<file path=ppt/slides/slide4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706025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3259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9014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Lecture 3</a:t>
            </a:r>
            <a:b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Syntactic Definition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KU | EECS| Drew Davidson</a:t>
            </a:r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6912812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6905317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6905317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6912812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6912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6912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6920308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6843558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6843558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7701730" y="1560130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7701730" y="2087923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7701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7701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7701729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7701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7701729" y="5138188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01730" y="5708743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5288829" y="171405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72" name="Picture 71" descr="Image result for in progress">
            <a:extLst>
              <a:ext uri="{FF2B5EF4-FFF2-40B4-BE49-F238E27FC236}">
                <a16:creationId xmlns:a16="http://schemas.microsoft.com/office/drawing/2014/main" id="{8278C801-D14D-44AC-8874-F0487A513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6551660" y="174353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Shown </a:t>
            </a:r>
            <a:r>
              <a:rPr lang="en-US" dirty="0" err="1"/>
              <a:t>RegEx</a:t>
            </a:r>
            <a:r>
              <a:rPr lang="en-US" dirty="0"/>
              <a:t> as a good token formalism</a:t>
            </a:r>
          </a:p>
          <a:p>
            <a:r>
              <a:rPr lang="en-US" dirty="0"/>
              <a:t>Lexical specification</a:t>
            </a:r>
          </a:p>
          <a:p>
            <a:r>
              <a:rPr lang="en-US" dirty="0"/>
              <a:t>Lexical recognition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3" grpId="0" uiExpand="1" build="p"/>
    </p:bldLst>
  </p:timing>
</p:sld>
</file>

<file path=ppt/slides/slide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869D9-BF48-6835-69F4-0353BA85D79F}"/>
              </a:ext>
            </a:extLst>
          </p:cNvPr>
          <p:cNvSpPr/>
          <p:nvPr/>
        </p:nvSpPr>
        <p:spPr>
          <a:xfrm>
            <a:off x="454557" y="1445099"/>
            <a:ext cx="740940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RegEx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9E914-00B6-6C26-B536-67925BA21FC4}"/>
              </a:ext>
            </a:extLst>
          </p:cNvPr>
          <p:cNvSpPr/>
          <p:nvPr/>
        </p:nvSpPr>
        <p:spPr>
          <a:xfrm>
            <a:off x="7973896" y="1445099"/>
            <a:ext cx="762001" cy="964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DFA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74D12-9D5E-613C-782F-E6829D0C2C38}"/>
              </a:ext>
            </a:extLst>
          </p:cNvPr>
          <p:cNvSpPr txBox="1"/>
          <p:nvPr/>
        </p:nvSpPr>
        <p:spPr>
          <a:xfrm>
            <a:off x="6258713" y="1976887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Rabin-Scott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Powerset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6B2CA2-FFC5-D225-C0FA-77CCD310616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195497" y="1927150"/>
            <a:ext cx="1753137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/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493FE1-5589-61F0-A0D7-324A2B3EC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34" y="1445101"/>
                <a:ext cx="762001" cy="964101"/>
              </a:xfrm>
              <a:prstGeom prst="rect">
                <a:avLst/>
              </a:prstGeom>
              <a:blipFill>
                <a:blip r:embed="rId2"/>
                <a:stretch>
                  <a:fillRect r="-39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/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-free NFA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A1F7-3727-F795-B237-690DDF747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48" y="1445099"/>
                <a:ext cx="762001" cy="964101"/>
              </a:xfrm>
              <a:prstGeom prst="rect">
                <a:avLst/>
              </a:prstGeom>
              <a:blipFill>
                <a:blip r:embed="rId3"/>
                <a:stretch>
                  <a:fillRect r="-102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80271F-F699-42F1-E2A7-AFDCDA933BBA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710635" y="1927150"/>
            <a:ext cx="1730813" cy="2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445482-4169-1E21-CB07-0349B3A24CA5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6203449" y="1927150"/>
            <a:ext cx="1770447" cy="0"/>
          </a:xfrm>
          <a:prstGeom prst="straightConnector1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1A9C8F-A3D8-98E5-9F9C-815DCAC30A31}"/>
              </a:ext>
            </a:extLst>
          </p:cNvPr>
          <p:cNvSpPr txBox="1"/>
          <p:nvPr/>
        </p:nvSpPr>
        <p:spPr>
          <a:xfrm>
            <a:off x="1253765" y="2017949"/>
            <a:ext cx="1544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Thompson’s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Construction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/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xmlns:a="http://schemas.openxmlformats.org/drawingml/2006/main"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-elimination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96A3F-AEFE-AE85-D3AF-B57CA8EC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75" y="2017528"/>
                <a:ext cx="1559338" cy="369332"/>
              </a:xfrm>
              <a:prstGeom prst="rect">
                <a:avLst/>
              </a:prstGeom>
              <a:blipFill>
                <a:blip r:embed="rId4"/>
                <a:stretch>
                  <a:fillRect t="-6557" r="-273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51B1204-AE59-ECC1-F679-CA17239BBBCC}"/>
              </a:ext>
            </a:extLst>
          </p:cNvPr>
          <p:cNvSpPr txBox="1"/>
          <p:nvPr/>
        </p:nvSpPr>
        <p:spPr>
          <a:xfrm>
            <a:off x="723457" y="2980849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Replace sub-</a:t>
            </a:r>
            <a:r>
              <a:rPr lang="en-US" dirty="0" err="1"/>
              <a:t>RegExes</a:t>
            </a:r>
            <a:r>
              <a:rPr lang="en-US" dirty="0"/>
              <a:t> with sub-FSMs “bottom-up” in the expression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/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-closure to “bypass middleman” states and transitions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11DCD13-7FD0-0C22-A2A0-96E95742E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498" y="2980845"/>
                <a:ext cx="2591236" cy="923330"/>
              </a:xfrm>
              <a:prstGeom prst="rect">
                <a:avLst/>
              </a:prstGeom>
              <a:blipFill>
                <a:blip r:embed="rId5"/>
                <a:stretch>
                  <a:fillRect l="-2118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ECCC9EC-9163-C247-97BA-C7DDBBEA3758}"/>
              </a:ext>
            </a:extLst>
          </p:cNvPr>
          <p:cNvSpPr txBox="1"/>
          <p:nvPr/>
        </p:nvSpPr>
        <p:spPr>
          <a:xfrm>
            <a:off x="5938650" y="3001363"/>
            <a:ext cx="259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DFA that tracks all possible states the NFA could be in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FEBC86-6835-8617-92B4-00AC326558E3}"/>
              </a:ext>
            </a:extLst>
          </p:cNvPr>
          <p:cNvCxnSpPr/>
          <p:nvPr/>
        </p:nvCxnSpPr>
        <p:spPr>
          <a:xfrm flipV="1">
            <a:off x="373673" y="4224704"/>
            <a:ext cx="8308731" cy="4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56F1FC7-4658-F866-9179-C18097C8FD4D}"/>
              </a:ext>
            </a:extLst>
          </p:cNvPr>
          <p:cNvSpPr txBox="1"/>
          <p:nvPr/>
        </p:nvSpPr>
        <p:spPr>
          <a:xfrm>
            <a:off x="1710104" y="4593983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Good news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1B8ECFD-CF8B-CD58-46FA-296D3DBFE07F}"/>
              </a:ext>
            </a:extLst>
          </p:cNvPr>
          <p:cNvSpPr txBox="1"/>
          <p:nvPr/>
        </p:nvSpPr>
        <p:spPr>
          <a:xfrm>
            <a:off x="5004574" y="4987903"/>
            <a:ext cx="19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don’t exactly </a:t>
            </a:r>
          </a:p>
          <a:p>
            <a:r>
              <a:rPr lang="en-US" dirty="0"/>
              <a:t>do tokenization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ACBFDD-F931-2B50-4D3A-4C1C8F34C911}"/>
              </a:ext>
            </a:extLst>
          </p:cNvPr>
          <p:cNvSpPr txBox="1"/>
          <p:nvPr/>
        </p:nvSpPr>
        <p:spPr>
          <a:xfrm>
            <a:off x="5441448" y="4593983"/>
            <a:ext cx="11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Bad news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9E9A8F-3F63-D586-6482-44A0494EA76D}"/>
              </a:ext>
            </a:extLst>
          </p:cNvPr>
          <p:cNvSpPr txBox="1"/>
          <p:nvPr/>
        </p:nvSpPr>
        <p:spPr>
          <a:xfrm>
            <a:off x="1449269" y="5049718"/>
            <a:ext cx="2079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DFAs have a natural </a:t>
            </a:r>
          </a:p>
          <a:p>
            <a:r>
              <a:rPr lang="en-US" dirty="0"/>
              <a:t>implementation </a:t>
            </a:r>
          </a:p>
          <a:p>
            <a:r>
              <a:rPr lang="en-US" dirty="0"/>
              <a:t>(use a 2-D array)</a:t>
            </a:r>
          </a:p>
        </p:txBody>
      </p:sp>
    </p:spTree>
    <p:extLst>
      <p:ext uri="{BB962C8B-B14F-4D97-AF65-F5344CB8AC3E}">
        <p14:creationId xmlns:p14="http://schemas.microsoft.com/office/powerpoint/2010/main" val="3773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32" grpId="0"/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1E7D9-67AD-4EEB-AC05-25FC2955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759FE5-FC8B-DDB9-6D07-36EF18068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 lexical analysis</a:t>
            </a:r>
          </a:p>
          <a:p>
            <a:r>
              <a:rPr lang="en-US" dirty="0"/>
              <a:t>How to build a scanner</a:t>
            </a:r>
          </a:p>
          <a:p>
            <a:pPr marL="0" indent="0">
              <a:buNone/>
            </a:pPr>
            <a:r>
              <a:rPr lang="en-US" b="1" dirty="0"/>
              <a:t>Begin discussing syntax</a:t>
            </a:r>
          </a:p>
          <a:p>
            <a:r>
              <a:rPr lang="en-US" dirty="0"/>
              <a:t>How to specify the syntax of a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264023006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42CF1070-3F95-4DAD-B289-D11894243291}"/>
              </a:ext>
            </a:extLst>
          </p:cNvPr>
          <p:cNvSpPr/>
          <p:nvPr/>
        </p:nvSpPr>
        <p:spPr>
          <a:xfrm>
            <a:off x="5938630" y="4790916"/>
            <a:ext cx="2057400" cy="10606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ECE5532-CC05-485C-8CE5-07101C3FD528}"/>
              </a:ext>
            </a:extLst>
          </p:cNvPr>
          <p:cNvSpPr/>
          <p:nvPr/>
        </p:nvSpPr>
        <p:spPr>
          <a:xfrm>
            <a:off x="5665304" y="2608997"/>
            <a:ext cx="2604052" cy="1582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2" y="1253331"/>
            <a:ext cx="4306277" cy="5077131"/>
          </a:xfrm>
        </p:spPr>
        <p:txBody>
          <a:bodyPr>
            <a:normAutofit/>
          </a:bodyPr>
          <a:lstStyle/>
          <a:p>
            <a:r>
              <a:rPr lang="en-US" dirty="0"/>
              <a:t>Finite automata only check for language membership of a string (recognition)</a:t>
            </a:r>
          </a:p>
          <a:p>
            <a:r>
              <a:rPr lang="en-US" dirty="0"/>
              <a:t>The Scanner needs to</a:t>
            </a:r>
          </a:p>
          <a:p>
            <a:pPr lvl="1"/>
            <a:r>
              <a:rPr lang="en-US" dirty="0"/>
              <a:t>Break the input into many different tokens</a:t>
            </a:r>
          </a:p>
          <a:p>
            <a:pPr lvl="1"/>
            <a:r>
              <a:rPr lang="en-US" dirty="0"/>
              <a:t>Know what characters comprise the token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EA8C00-B2F3-4244-A580-BB7BF78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F4D095B-A45E-4E66-9893-3319670F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3039225"/>
            <a:ext cx="1689652" cy="95845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E08AC61B-2917-4C5C-B00A-FA29397B7EC3}"/>
              </a:ext>
            </a:extLst>
          </p:cNvPr>
          <p:cNvSpPr txBox="1"/>
          <p:nvPr/>
        </p:nvSpPr>
        <p:spPr>
          <a:xfrm>
            <a:off x="6643331" y="2683568"/>
            <a:ext cx="6479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DFA</a:t>
            </a: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DEEEC75-E34B-4245-BB1D-6BB656C5D4B6}"/>
              </a:ext>
            </a:extLst>
          </p:cNvPr>
          <p:cNvSpPr/>
          <p:nvPr/>
        </p:nvSpPr>
        <p:spPr>
          <a:xfrm>
            <a:off x="6783456" y="214898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CF58423-907B-4CAA-B984-0218D84CF594}"/>
              </a:ext>
            </a:extLst>
          </p:cNvPr>
          <p:cNvGrpSpPr/>
          <p:nvPr/>
        </p:nvGrpSpPr>
        <p:grpSpPr>
          <a:xfrm>
            <a:off x="5938630" y="1245904"/>
            <a:ext cx="2057400" cy="798816"/>
            <a:chOff x="5938630" y="1136575"/>
            <a:chExt cx="2057400" cy="798816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126605-3C32-4A6A-A38E-15E229839BF1}"/>
                </a:ext>
              </a:extLst>
            </p:cNvPr>
            <p:cNvSpPr/>
            <p:nvPr/>
          </p:nvSpPr>
          <p:spPr>
            <a:xfrm>
              <a:off x="5938630" y="1136575"/>
              <a:ext cx="2057400" cy="79881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8C2F81F-6CC6-419D-8949-4341D5BFC7FF}"/>
                </a:ext>
              </a:extLst>
            </p:cNvPr>
            <p:cNvSpPr txBox="1"/>
            <p:nvPr/>
          </p:nvSpPr>
          <p:spPr>
            <a:xfrm>
              <a:off x="6180352" y="1516363"/>
              <a:ext cx="15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a; b = 3 + 2;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EC8E49-A82A-4067-801E-B4304F3B5D25}"/>
                </a:ext>
              </a:extLst>
            </p:cNvPr>
            <p:cNvSpPr txBox="1"/>
            <p:nvPr/>
          </p:nvSpPr>
          <p:spPr>
            <a:xfrm>
              <a:off x="6203307" y="1146314"/>
              <a:ext cx="152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input string</a:t>
              </a: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3D031E-0AFC-492B-B766-0B012AC4C5EF}"/>
              </a:ext>
            </a:extLst>
          </p:cNvPr>
          <p:cNvSpPr txBox="1"/>
          <p:nvPr/>
        </p:nvSpPr>
        <p:spPr>
          <a:xfrm>
            <a:off x="6208789" y="4886047"/>
            <a:ext cx="151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recognition</a:t>
            </a:r>
          </a:p>
        </p:txBody>
      </p:sp>
      <p:sp>
        <p:nvSpPr>
          <p:cNvPr id="105" name="Arrow: Down 104">
            <a:extLst>
              <a:ext uri="{FF2B5EF4-FFF2-40B4-BE49-F238E27FC236}">
                <a16:creationId xmlns:a16="http://schemas.microsoft.com/office/drawing/2014/main" id="{7F2AA43C-FEE4-45B4-82DC-E176CED3B12A}"/>
              </a:ext>
            </a:extLst>
          </p:cNvPr>
          <p:cNvSpPr/>
          <p:nvPr/>
        </p:nvSpPr>
        <p:spPr>
          <a:xfrm>
            <a:off x="6783456" y="4312310"/>
            <a:ext cx="367748" cy="40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94232D6-309E-47B5-9C3E-507047DBC981}"/>
              </a:ext>
            </a:extLst>
          </p:cNvPr>
          <p:cNvGrpSpPr/>
          <p:nvPr/>
        </p:nvGrpSpPr>
        <p:grpSpPr>
          <a:xfrm>
            <a:off x="6376061" y="5286400"/>
            <a:ext cx="1182539" cy="549854"/>
            <a:chOff x="6138066" y="5286400"/>
            <a:chExt cx="1182539" cy="549854"/>
          </a:xfrm>
        </p:grpSpPr>
        <p:pic>
          <p:nvPicPr>
            <p:cNvPr id="97" name="Picture 2" descr="4 dumb things no one tells you about living in Europe ...">
              <a:extLst>
                <a:ext uri="{FF2B5EF4-FFF2-40B4-BE49-F238E27FC236}">
                  <a16:creationId xmlns:a16="http://schemas.microsoft.com/office/drawing/2014/main" id="{EFFCFEDA-1416-448E-9BF1-69D926ACED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23" b="66090" l="38545" r="590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78" t="21015" r="38348" b="28902"/>
            <a:stretch/>
          </p:blipFill>
          <p:spPr bwMode="auto">
            <a:xfrm>
              <a:off x="6138066" y="5286400"/>
              <a:ext cx="421110" cy="46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Thumbs Down Sign Emoji (U+1F44E/U+E421)">
              <a:extLst>
                <a:ext uri="{FF2B5EF4-FFF2-40B4-BE49-F238E27FC236}">
                  <a16:creationId xmlns:a16="http://schemas.microsoft.com/office/drawing/2014/main" id="{F359BCA0-3722-4153-A6CD-9528FF20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033" y="5409682"/>
              <a:ext cx="426572" cy="426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B5C0124-2B99-4AF9-8B60-E8B5C5381002}"/>
                </a:ext>
              </a:extLst>
            </p:cNvPr>
            <p:cNvSpPr txBox="1"/>
            <p:nvPr/>
          </p:nvSpPr>
          <p:spPr>
            <a:xfrm>
              <a:off x="6533282" y="5346218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70000"/>
                  </a:lnSpc>
                </a:pPr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DFA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4500" i="1" smtClean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45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  <a:t> Tokenizer</a:t>
                </a:r>
                <a:br>
                  <a:rPr lang="en-US" sz="5000" dirty="0">
                    <a:ln w="12700">
                      <a:solidFill>
                        <a:schemeClr val="tx1"/>
                      </a:solidFill>
                    </a:ln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US" sz="2000" dirty="0">
                    <a:ln w="12700">
                      <a:noFill/>
                    </a:ln>
                    <a:latin typeface="Garamond" panose="02020404030301010803" pitchFamily="18" charset="0"/>
                  </a:rPr>
                  <a:t>Limitations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11" name="Title 1">
                <a:extLst>
                  <a:ext uri="{FF2B5EF4-FFF2-40B4-BE49-F238E27FC236}">
                    <a16:creationId xmlns:a16="http://schemas.microsoft.com/office/drawing/2014/main" id="{569F0BF2-8D49-450C-9535-77072409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973"/>
                <a:ext cx="7886700" cy="114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4445</Words>
  <Application>Microsoft Office PowerPoint</Application>
  <PresentationFormat>On-screen Show (4:3)</PresentationFormat>
  <Paragraphs>1753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Broadway</vt:lpstr>
      <vt:lpstr>Calibri</vt:lpstr>
      <vt:lpstr>Calibri Light</vt:lpstr>
      <vt:lpstr>Cambria Math</vt:lpstr>
      <vt:lpstr>Century</vt:lpstr>
      <vt:lpstr>Courier New</vt:lpstr>
      <vt:lpstr>Garamond</vt:lpstr>
      <vt:lpstr>MV Boli</vt:lpstr>
      <vt:lpstr>Office Theme</vt:lpstr>
      <vt:lpstr>Checkin 3</vt:lpstr>
      <vt:lpstr>Checkin 3</vt:lpstr>
      <vt:lpstr>Checkin Checkout: C2</vt:lpstr>
      <vt:lpstr>Administrivia Housekeeping</vt:lpstr>
      <vt:lpstr>Lecture 3 Syntactic Definition</vt:lpstr>
      <vt:lpstr>Compiler Construction Progress Pics</vt:lpstr>
      <vt:lpstr>Last Time Lecture Review</vt:lpstr>
      <vt:lpstr>Today’s Lecture Outline</vt:lpstr>
      <vt:lpstr>PowerPoint Presentation</vt:lpstr>
      <vt:lpstr>Lecture Outline Syntactic Definition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From RegExes to Tokenizer Algorithms</vt:lpstr>
      <vt:lpstr>Tokenizer Action Tables Implementation</vt:lpstr>
      <vt:lpstr>Tokenizer Action Tables Implementation</vt:lpstr>
      <vt:lpstr>PowerPoint Presentation</vt:lpstr>
      <vt:lpstr>Regular Languages Lack Strength How Languages are Defined: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Defining Languages with Grammars Syntactic Definition: How we use CFGs</vt:lpstr>
      <vt:lpstr>Simplifying Notation: Shorthand Syntactic Definition: How we use CFGs</vt:lpstr>
      <vt:lpstr>Simplifying Notation: Shorthand Syntactic Definition: How we use CFGs</vt:lpstr>
      <vt:lpstr>Simplifying Notation: Shorthand Syntactic Definition: How we use CFGs</vt:lpstr>
      <vt:lpstr>Some languages denoted in BNF Syntactic Definition: How we use CFGs</vt:lpstr>
      <vt:lpstr>Parse Trees Syntactic Definition: How we use CFGs</vt:lpstr>
      <vt:lpstr>CFG use in the Compiler Syntactic Definition: How we use CFGs</vt:lpstr>
      <vt:lpstr>CFG use in the Compiler Syntactic Definition: How we use CFGs</vt:lpstr>
      <vt:lpstr>PowerPoint Presentation</vt:lpstr>
      <vt:lpstr>End of Lecture Syntactic Definition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Syntactic Definition</dc:title>
  <dc:creator>Davidson, Drew</dc:creator>
  <cp:lastModifiedBy>Davidson, Drew</cp:lastModifiedBy>
  <cp:revision>30</cp:revision>
  <dcterms:created xsi:type="dcterms:W3CDTF">2020-01-27T20:12:53Z</dcterms:created>
  <dcterms:modified xsi:type="dcterms:W3CDTF">2025-08-22T17:48:45Z</dcterms:modified>
</cp:coreProperties>
</file>