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756" r:id="rId2"/>
    <p:sldId id="747" r:id="rId3"/>
    <p:sldId id="757" r:id="rId4"/>
    <p:sldId id="749" r:id="rId5"/>
    <p:sldId id="758" r:id="rId6"/>
    <p:sldId id="759" r:id="rId7"/>
    <p:sldId id="760" r:id="rId8"/>
    <p:sldId id="761" r:id="rId9"/>
    <p:sldId id="753" r:id="rId10"/>
    <p:sldId id="754" r:id="rId11"/>
    <p:sldId id="75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rew" initials="d" lastIdx="1" clrIdx="0">
    <p:extLst>
      <p:ext uri="{19B8F6BF-5375-455C-9EA6-DF929625EA0E}">
        <p15:presenceInfo xmlns:p15="http://schemas.microsoft.com/office/powerpoint/2012/main" userId="dre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86D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2" autoAdjust="0"/>
    <p:restoredTop sz="93515" autoAdjust="0"/>
  </p:normalViewPr>
  <p:slideViewPr>
    <p:cSldViewPr snapToGrid="0">
      <p:cViewPr varScale="1">
        <p:scale>
          <a:sx n="105" d="100"/>
          <a:sy n="105" d="100"/>
        </p:scale>
        <p:origin x="65" y="213"/>
      </p:cViewPr>
      <p:guideLst/>
    </p:cSldViewPr>
  </p:slideViewPr>
  <p:outlineViewPr>
    <p:cViewPr>
      <p:scale>
        <a:sx n="33" d="100"/>
        <a:sy n="33" d="100"/>
      </p:scale>
      <p:origin x="0" y="-5493"/>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ink/ink1.xml><?xml version="1.0" encoding="utf-8"?>
<inkml:ink xmlns:inkml="http://www.w3.org/2003/InkML">
  <inkml:definitions>
    <inkml:context xml:id="ctx0">
      <inkml:inkSource xml:id="inkSrc0">
        <inkml:traceFormat>
          <inkml:channel name="X" type="integer" max="32000" units="cm"/>
          <inkml:channel name="Y" type="integer" max="32000" units="cm"/>
          <inkml:channel name="F" type="integer" max="1024" units="dev"/>
          <inkml:channel name="T" type="integer" max="2.14748E9" units="dev"/>
        </inkml:traceFormat>
        <inkml:channelProperties>
          <inkml:channelProperty channel="X" name="resolution" value="440.95355" units="1/cm"/>
          <inkml:channelProperty channel="Y" name="resolution" value="1176.03821" units="1/cm"/>
          <inkml:channelProperty channel="F" name="resolution" value="0" units="1/dev"/>
          <inkml:channelProperty channel="T" name="resolution" value="1" units="1/dev"/>
        </inkml:channelProperties>
      </inkml:inkSource>
      <inkml:timestamp xml:id="ts0" timeString="2025-11-12T21:07:05.219"/>
    </inkml:context>
    <inkml:brush xml:id="br0">
      <inkml:brushProperty name="width" value="0.05292" units="cm"/>
      <inkml:brushProperty name="height" value="0.05292" units="cm"/>
    </inkml:brush>
    <inkml:brush xml:id="br1">
      <inkml:brushProperty name="width" value="0.05292" units="cm"/>
      <inkml:brushProperty name="height" value="0.05292" units="cm"/>
      <inkml:brushProperty name="color" value="#FF0000"/>
    </inkml:brush>
    <inkml:brush xml:id="br2">
      <inkml:brushProperty name="width" value="0.05292" units="cm"/>
      <inkml:brushProperty name="height" value="0.05292" units="cm"/>
      <inkml:brushProperty name="color" value="#800080"/>
    </inkml:brush>
    <inkml:brush xml:id="br3">
      <inkml:brushProperty name="width" value="0.05292" units="cm"/>
      <inkml:brushProperty name="height" value="0.05292" units="cm"/>
      <inkml:brushProperty name="color" value="#008000"/>
    </inkml:brush>
  </inkml:definitions>
  <inkml:trace contextRef="#ctx0" brushRef="#br0">8457 7226 17 0,'-20'0'42'0,"20"0"-38"0,0 0 2 47,0 0-1-47,0 0 40 0,-20 0 20 0,20 0-42 31,0 0-14-15,0 0 9-16,0 0-1 15,0 0-13-15,0 0 5 16,0 0 7 15,0 0-13-31,0 0 8 16,0 0-2 31,0 0 8-47,0 0-17 0,0 0 2 15,0 19-1 1,0-19-2-16,0 0 1 16,0 0-1-16,0 0 0 0,0 20-1 15,0-20 1-15,0 0 1 32,0 0-15-32,0 18-1 15,0-18-36-15,0 0-6 0,20 18-97 31,-20-18 134-31</inkml:trace>
  <inkml:trace contextRef="#ctx0" brushRef="#br0" timeOffset="1816.26">8511 7283 13 0,'0'0'6'0,"0"0"-3"0,0 0-2 16,0 0-1 0,-17 0 8-16,17 0-2 0,0 0-5 0,0 0 15 15,0 0 18 17,0-18-12-32,0 18-13 0,0 0 2 15,0-20 4 32,0 20 84-47,0 0-84 0,0 0-12 16,0 0 15-1,0 0 1-15,0 0-10 16,0 0 5-16,0 0-14 62,-20 0 10-46,20 0 19-16,0 0-22 0,0 0-5 0,0 0-3 16,0 0 1-16,0 20-3 15,0-20 8-15,0 18-2 16,0 0 0 0,0 21-1-1,0-1 4-15,0 1-6 16,0 17 1-1,0-19-1-15,20-17 1 0,-20 19 0 16,0-21 0-16,0 2-2 31,0-20 2-31,0 36 0 16,0-15-1-16,0-3 1 0,0-18-2 16,0 20 1-16,0-2 0 0,0-18 2 15,0 19-2 1,0 1 0 31,-37 37 2-47,37-19-2 0,0-38 0 0,0 18 1 15,0 21 0-15,0-39-1 0,0 0 0 0,0 38 0 63,-20 37 1-63,0-75-1 0,20 20 0 15,-17-1-1 1,17-1 3-16,-40 20-4 16,40 1 3-16,-20-39 0 31,20 19-1-31,-17-19-2 0,17 19 2 16,-20 0 1-1,3-19-1-15,17 0 0 0,0 0 0 0,0 0-1 16,-20 0-1-16,20 0-2 15,-20 0-12 32,3 0-193-47,17 0 103 0,17 0 66 16,-17 0 21-16</inkml:trace>
  <inkml:trace contextRef="#ctx0" brushRef="#br0" timeOffset="4316.27">8457 6503 41 0,'0'19'73'0,"0"-19"-10"0,0 0-38 16,0 0-6-16,0 0 14 31,0-19 22-31,0 19-30 0,0 0-10 16,0 0-1-16,0 0-1 15,0 19 0 48,0 76 17-63,17-75-3 0,-17-20-26 0,0-20 6 16,0 2-5-16,0-22-1 15,0 23-2 1,0 17 1-16,0 0-5 0,0 0 5 62,0 0-36-46,-17 38-379 0</inkml:trace>
  <inkml:trace contextRef="#ctx0" brushRef="#br0" timeOffset="5670.98">9007 7358 17 0,'-20'0'7'0,"20"0"-1"0,0 0 5 0,0 0-7 0,0 0 5 16,0 0 5-16,0 0 2 0,0 20 64 31,0-20-70-31,0 0 5 47,0 18 27-47,20 3-20 16,-20-21-19-16,37 0 9 0,-37 0-11 0,40 18 10 15,-23-18-6-15,-17 0-2 0,20 0-2 16,-20 0 1-16,17 0 1 0,3 0-1 0,0 0 2 16,-20 0-1-16,20 0-1 15,-3 0 1-15,3 0 0 0,-20 0-3 0,20 0 1 16,-3 0 1-16,20 0 0 31,-37-18 0-31,40-21-2 16,-40 19 1-1,0 20-1-15,0-18 1 16,0-21 8 0,0 3-6-16,-20 16-3 15,20 1 1-15,0 19 1 0,-20-19 0 0,20 19-2 16,0 0 1-16,-17-19-1 16,17 19 0-16,-20-20 1 15,20 20-1 16,-57 0 2-31,57 0-1 0,-37 0 0 16,17 39-2-16,20-20-5 16,-37 20 5 15,-20 131 6-15,37-132-4-16,3-1 1 0,17 2 1 15,0-1 1 1,0-18-1-16,0-2 1 15,0 21 3-15,37-1 4 32,20-1 1-32,-57-17-9 0,57-2 8 0,-57-18-10 15,20 0 1 1,54 39 7-16,-37-39-3 16,-17 18-9-16,0-18 4 15,0 0-2-15,-20 0 3 0,17 0-1 0,-17 0 0 16,20 0-3-1,-3 0 0-15,-17 0-8 0,0 0 4 47,20 0-305-47,-20-18 222 0</inkml:trace>
  <inkml:trace contextRef="#ctx0" brushRef="#br0" timeOffset="10001.75">11251 6807 20 0,'0'0'5'0,"0"20"2"0,0-20-4 0,0 0 3 0,0 0 9 0,-20 0-10 0,20 19 32 0,0-19-26 0,0 0 16 15,0 0-3-15,0 0-8 0,0 0 5 16,0 0-8-16,-20 0 9 0,20 0-17 16,0 0 22-1,0 18-13-15,0-18-6 16,-20 19 2-16,20 0-5 16,0 2-4-16,-17 72 4 15,-3-34-4-15,20 34 4 16,-17-16-1-16,17 0 1 15,0-41-1-15,-20 79-2 16,20-58 2-16,0-18-1 0,0 35 8 31,0-53-5-31,0-3 5 32,0 2 16-32,20-20-19 0,-3 0 0 15,3-20 0-15,-3 2-4 16,23 18 2-16,-20 0-3 0,-3-21 1 15,3 21-3-15,0 0 0 0,-20 0 0 16,94 21 4 15,-57-21-5-31,-17 18-17 16,-20-18-1 0,0 0-9-16,0 0 1 15,0 0-92-15,0 0-36 16,0 0 99-16,0 0 31 15</inkml:trace>
  <inkml:trace contextRef="#ctx0" brushRef="#br0" timeOffset="10666.27">11989 6846 24 0,'0'0'3'0,"0"0"7"15,0 0-2-15,0 18 9 16,0-18-11-16,0 0 21 31,0 59 72-31,0-59-86 0,0 18 2 16,0 0-10-16,0 2 7 15,0-20-8-15,0 37 8 0,20 2-1 0,-20-19-7 16,0 36 1-16,0-38-1 0,0 40 5 16,20-20-1-16,-20 39-1 15,20-21-1 1,-20-17-3-16,17-3 1 0,-17-16-3 16,0-1-1-16,0-1 2 0,20-18-1 0,-20 20-1 0,0-1 2 15,0 19 0 1,20 0 1-16,-20-38-2 0,0 39-1 15,17-39 0-15,-17 18 1 0,0 2-2 0,0-2 1 16,0 1-24 0,0 1 8-16,0-20-8 31,-37-20-209-15,17 1 223-16,20 19 10 62,0 0-21-46</inkml:trace>
  <inkml:trace contextRef="#ctx0" brushRef="#br0" timeOffset="11284.23">12029 6883 20 0,'0'0'7'0,"0"-19"8"0,0 19 1 0,20 0-10 0,-20 0 8 16,0-18 16 15,0 18 106-31,0 0-121 0,0 0-1 0,17 0-1 16,-17 0-7-16,0 0 13 15,20 0-3-15,-20 0-13 0,20 0-1 0,-20 0-1 16,0 0 2-16,17 0-1 0,3 0-1 31,-20 0-1-31,17 0 2 63,3 77 0-63,-57 111 1 0,37-168-2 0,0-2-2 0,-20 1 0 15,3 1 2-15,-3-1-1 0,20 0 2 16,-20-19-1-16,20 0 0 0,-17 19 2 15,17-19-1-15,0 0-1 0,-20 0 3 0,20 0 5 16,0 0-8-16,0 0 1 16,20 0 3-16,-20 0-5 0,37 0 4 15,-17 0-2 1,-3 0 2-16,3 0-3 0,-3 0 2 16,23 0 1-1,-3 20 0-15,3-2 3 16,-3 0-4-16,-20 3-1 15,3-3 1-15,0 0 1 0,0 20 0 16,17 19 2 0,-37-18-5-16,0-1-1 47,0 1 1-47,-114 74 1 0,94-93-4 0,-17-2-6 15,17 1 5-15,-17-19-18 0,-40 0-65 31,60 0-102-31,34 0 96 16,3 0 87-16,-20 0 0 0,17 0-17 31</inkml:trace>
  <inkml:trace contextRef="#ctx0" brushRef="#br0" timeOffset="11967.4">12847 6750 24 0,'17'-18'34'0,"-17"18"16"0,0-21-10 0,0 21-29 0,20 0 8 0,-20 0 9 15,0 0-1 1,0 0-5-16,20 0-7 0,-20 0 2 0,0 0-3 0,0 21-7 15,0-21 13-15,0 0-17 0,0 18 13 32,0 3-10-32,0-3-2 0,0 0-1 0,0 39 3 0,0-38-5 15,0 0 1-15,0 20 1 0,0-21-2 0,0 2-1 16,0 17 2-16,0 58 2 0,0 59-2 16,-20-118-1-1,0 155 3 32,3 37 8-47,17-189-8 0,0-39-1 0,0 0 1 0,0 18 4 16,0-18-6-16,17 0 1 15,-17 0 2-15,20 0-4 0,-20 0 3 0,0 0-4 63,94 0 20-63,20-38 0 15,-37 38-14-15,-57 0-5 0,-3 0 0 0,-17 0 0 0,20 20 0 16,0-20-1-16,-3 0-2 0,-17 18-5 16,20-18 2-16,-20 18-55 31,0-18 3-31,0 0-23 0,0 0-67 0,0-18 44 16,0 18 82-1</inkml:trace>
  <inkml:trace contextRef="#ctx0" brushRef="#br0" timeOffset="12400.21">13891 7720 15 0,'0'0'0'0,"-18"0"11"0,18 0 9 0,0 0-7 0,0 0 24 15,0 0-1-15,0 0-25 16,0 0 22-16,0 19-2 0,0-19 16 16,0 0-37-16,0 0 25 0,0 0-19 15,0 0-7-15,18 0 28 16,-18 0-30-16,19 0 17 15,-19 0-20-15,38 0 12 0,-19 0 0 0,1 0-10 16,-20 0-4-16,37 0 8 16,-17 0-1 31,112 0 6-47,-112 0-14 15,74 0-7-15,-94 0-1 16,20 0-6-16,-20 0-5 0,20 0-38 0,-3 0-14 15,3-19-30-15,-20 19 20 16,0 0 44-16,0 0 6 0,17-18-6 0,3 18 17 16</inkml:trace>
  <inkml:trace contextRef="#ctx0" brushRef="#br0" timeOffset="12980.52">14823 6883 18 0,'0'-37'45'0,"0"18"-13"0,20-1 11 0,-20 20-15 16,17-18-2-16,-17 18-6 15,20 0 10 1,-20 0 6-16,17 0-8 16,-17 0-22-16,0 0 4 0,20 18 5 0,-20-18-6 0,0 0 0 15,20 20 4 1,-20-20-6-16,0 37 7 0,20-37-11 0,-20 19 3 15,0 0-4-15,0 2 3 0,0-3-3 16,0 0-1-16,17 21 7 16,-17-1-7-16,20 19 0 15,-20-39 0-15,0-18-1 63,0 57 4-48,37 97-1-15,20 111 1 0,-57-227-5 32,20 39-4-32,-20-59 1 15,0-18-5-15,0 0-5 0,0 0-30 0,0-18-29 16,0 18 49-16,-20-20-66 16,20 2 22-16,-20-21-3 0,3 1 44 31</inkml:trace>
  <inkml:trace contextRef="#ctx0" brushRef="#br0" timeOffset="13373.85">14974 6864 17 0,'20'-170'233'0,"-20"170"-225"0,0 0 42 16,0 0-37-16,0 0 2 0,-20 17 2 46,-17 43 18-46,-20-4-11 0,20-19-16 0,17 1-1 16,-37 19-2-16,37-37-4 16,0-1 1-16,3 19 0 0,-40 75-3 15,0-55-7 1,57-39 4-16,0-19-2 0,-20 39-19 16,0-21-20-16,20 0 6 46,-17 59-270-46</inkml:trace>
  <inkml:trace contextRef="#ctx0" brushRef="#br0" timeOffset="13804.82">14689 7720 17 0,'0'0'5'15,"0"19"5"-15,20-19 17 0,-3 0-20 16,-17 0 26-16,0 0-19 0,20 0 1 0,0 20 43 16,-20-20-48-16,0 0 0 0,20 0 14 15,-3 18 9-15,-17-18-14 0,20 0-2 16,-20 0-10-16,20 18 11 0,-20 3-12 0,37-3 17 15,-37-18-18-15,37 0 6 0,-37 0-7 16,40 20 13-16,17-2 2 16,17-18-1 31,97-56 0-47,-114 35-17 0,-37 21-1 0,74-18 1 15,-74 0 0-15,54 18-3 31,-34 0-3-15,17 0-34-16,-37 18-32 0,-20-18 45 16,17 0-115-16,3 18 39 15,-20-18 82-15,0 0-22 16</inkml:trace>
  <inkml:trace contextRef="#ctx0" brushRef="#br0" timeOffset="16188.58">5395 11599 49 0,'-17'20'29'16,"17"17"-21"-16,0 1 20 0,0-17-14 0,0-4 1 0,0 2-4 0,0-19-5 0,0 38 14 0,0-18-12 16,0 17 3-16,0 2 2 15,0-20-8-15,0-1-3 0,0 21 2 0,0-21-2 0,0-18 0 16,0 77 1-16,0-40 0 0,0-37-2 0,0 20 1 15,0 37 2-15,0 37 2 16,0-75-5-16,0 59 7 0,0-78-8 0,0 37 4 16,0 1 7-16,0-19-3 15,0-19-3-15,0 18 7 0,0-18 0 0,17 0 5 16,3 0-2-16,57-18 31 31,-40 18-41-31,-17 0-4 16,54-19 7-16,-74 19-8 0,40 0 2 15,-23 0 0-15,97 37-10 47,-57 41-316-47,-37-78 277 0,-20 17 23 16</inkml:trace>
  <inkml:trace contextRef="#ctx0" brushRef="#br0" timeOffset="16645.24">6290 11675 27 0,'18'-38'94'0,"-18"38"-71"0,0 0-12 0,0 0-5 15,20 0 44 1,-1 38-13-16,-19-19-28 16,0 2-4-16,0 15 9 0,18 40 0 0,-18-57-11 0,20 39 4 0,17 75 9 15,-37-39-10 1,20-55-2-16,-20-20-3 0,0 1 0 16,0 92 1-16,0-93-2 0,0 2 0 15,0 16 2-15,0 38-3 0,0-54-2 16,0 16-34-16,0-17-32 15,0-20-56 1,0 0 99-16,0-57-20 0,0 36 21 16</inkml:trace>
  <inkml:trace contextRef="#ctx0" brushRef="#br0" timeOffset="17254.57">6462 11675 45 0,'0'19'32'0,"-20"-19"-19"0,20 0 14 16,0 0 11-16,0-19-9 0,0 19 7 16,0 0-8-16,0 0-16 15,0-19 23-15,0 19-31 0,0 0 1 16,20-19 14-16,-3 19-9 15,-17-18-7-15,20 18-3 0,-20 0 2 0,20 0 1 16,-3-20 3-16,3 20-6 0,-20 0 1 0,0-19 0 16,17 19-1-16,3 0 1 0,-20 0-1 0,0 0 0 62,20 76-3-31,-77-38 3-31,20-17 0 0,-3 15 4 0,23-36-4 0,17 0 3 16,0 0-1-16,0 0 1 0,74 0 7 31,-54 0-9-31,17 0 2 0,40 0 4 16,-40 20-4-16,20-2 0 0,-57 2-1 0,40-2 3 16,-23 22-1-16,-17-40-1 0,20 55 4 15,-40-37-5-15,20-18-1 0,-17 21 1 16,-3-3 1-16,-20 0-2 0,23 3-1 15,-40-2 1-15,-20 0-3 16,40-19 1-16,0 18-2 0,17-18 1 0,0 0-3 16,3 19-1-16,-3 1-4 0,20-2-10 15,0 2-11 1,0-1 16-16,0 0-69 0,20 1 5 16,-20-20 53-16,17 17-41 0,-17-17 50 0,20 0-10 46,-20 0 5-30</inkml:trace>
  <inkml:trace contextRef="#ctx0" brushRef="#br0" timeOffset="17741.16">7089 11523 27 0,'0'0'33'0,"0"0"-16"0,0 0 15 0,0 20-7 16,0-20 14 15,17 76 17-31,-17-1-30 0,0-37-15 16,0 1-5-16,-17-21-2 0,17-18-2 15,0 133 9 1,-20-76-8-16,0 20 4 31,20-20 0-31,-37 94 33 16,37-132-10-16,0-19-13 0,17 0 0 0,23 0-5 31,54-37 11-31,-57 17-18 0,3 3-1 0,-20-3-2 16,-3 20-1-16,23-19 2 0,-3 19-2 15,-20-19-1-15,-17 19 1 0,60-20 0 16,-60 2-1-16,17 18-4 0,3 0-8 0,-20 0 5 16,20 0-28-1,-40 0-144 1,0-20-47-16</inkml:trace>
  <inkml:trace contextRef="#ctx0" brushRef="#br0" timeOffset="18384.68">8115 12131 46 0,'54'20'320'0,"-34"-40"-310"0,20 2 17 0,-23-2-16 15,3 20-3 1,54-37 4-16,-54 18-10 0,20 19 0 31,-3 0-1-31,-37 0-2 0,57 19-44 31,-40-1-250-31,3 1 223 0,-20-19 46 16</inkml:trace>
  <inkml:trace contextRef="#ctx0" brushRef="#br0" timeOffset="18833.52">9215 11314 22 0,'0'0'6'0,"0"-20"35"16,0 20-4-1,0 0 44 32,0 0-48-47,0 0 74 0,0 0-96 0,0 0 6 16,20 0-10-16,-20 39 3 15,20-39-9-15,-20 18 1 0,0-18-1 0,0 39 5 16,17 17-1-16,-17-35-4 0,0 15 2 16,0-36-2-16,37 172 7 15,-37-172-8-15,20 76 1 16,-20-38 0-16,20-18-1 0,0 38 0 15,-20-40 0-15,17 58 3 16,-17-19-1-16,20-19-2 16,-3 19-5-16,-17-39 1 0,0 21-20 15,20-39 13-15,-20 19-130 16,0-19 106-16,0 0-41 0,-20-76-15 16,20 76 71-16</inkml:trace>
  <inkml:trace contextRef="#ctx0" brushRef="#br0" timeOffset="19167.83">9369 11199 45 0,'0'21'155'0,"0"-21"-146"0,0 18 10 0,0-18-7 0,0 0 20 0,-20 19-5 16,0-19 14-16,0 19-28 15,20-19-11-15,-17 0 2 0,-20 18-1 0,17 2-2 16,20-20 2-16,-37 19 0 0,17-19 0 16,-20 18 1-16,-54 40 0 15,57-58-4-15,17 20-1 0,-17-3 0 0,17 4-5 16,20-3-10-1,0 0-37-15,0-18 33 0,0 20-33 0,0 0-17 16,20-20 1-16,-3 19 3 16,3-1 41-1</inkml:trace>
  <inkml:trace contextRef="#ctx0" brushRef="#br0" timeOffset="19539.41">9027 12113 78 0,'0'0'96'0,"0"0"-90"16,0 0 28-16,17 18 20 16,-17-18-46-16,0 0 12 15,20 0-2-15,17 20 4 0,-37-20-16 0,37 0 15 0,-17 0-6 16,0 0-2-16,17 0 4 15,20 0-4-15,77 0 9 16,-117 0-21-16,23-20 1 16,-3 20 0-16,-17-18 0 0,17 18-1 15,60-20-1-15,-60 20 1 16,-37 0-1 46,20-19-3-46,34 1-27-16,6-1-352 16,-60 0 363-1,0 19 1-15</inkml:trace>
  <inkml:trace contextRef="#ctx0" brushRef="#br0" timeOffset="19837.31">10299 11238 70 0,'0'19'248'0,"0"0"-245"0,20-1 1 15,-20 2-12-15,19 17-12 16,-19-37 8-16,0 0-3 0,0 39-83 16,0 0-38-1,0-1 100-15</inkml:trace>
  <inkml:trace contextRef="#ctx0" brushRef="#br0" timeOffset="19977.54">10413 11732 57 0,'0'0'64'0,"0"19"-43"15,0 19 42 1,-20-18-54-16,20-20 1 0,0 37-6 16,0-37-4-16,-17 21 0 0,17-3-21 0,0 1-99 15,-20-1 55-15,20-18 43 16</inkml:trace>
  <inkml:trace contextRef="#ctx0" brushRef="#br0" timeOffset="25751.2">11764 11351 25 0,'0'0'10'0,"0"0"-3"0,0 0 6 0,0 0 1 15,0-18 25-15,0 18 33 16,0 0-38 0,0 0 4-1,0 0-10-15,0 0-5 16,17 40 0-1,3 54 8-15,-20-58-26 0,17 4 0 16,3 111 17 31,-20-56-6-47,20-133 38 0,-20 19-51 16,0-38 4-16,20-95 5 0,-20 114-8 0,0-1-1 31,37-150 27-31,-37 170-24 0,20 1-2 15,-3 18-1-15,-17 0-2 16,20 18 2-16,17 20-5 16,3 19 0-16,-40-39 0 0,17 4-1 15,23 14-10-15,-40-16 2 0,17-3-4 0,3-17-8 16,-3 39-48-16,3-39 32 0,0 18-79 16,17-18 28-16,20 20-35 46,-37 0 104-46</inkml:trace>
  <inkml:trace contextRef="#ctx0" brushRef="#br0" timeOffset="26317.73">12562 11503 27 0,'0'0'16'0,"0"0"16"0,0 0-17 0,0 0 7 0,0 0-8 16,0 0 48-16,0 0-33 15,0 0-13-15,17 0 3 0,-17 0-8 0,20 0 3 16,-20-18-3-16,0 18-8 0,17 0 6 16,-17 0 0-16,20-18 1 0,-20-3 3 15,20 4-2-15,-20 17-8 16,0-20-1-16,0 1 1 0,0 2 0 0,0-5 3 16,0 22-4-16,0-37 3 46,-57-78 24-46,57 115-24 0,-20 0-3 16,3 39 11 0,-3-1-4-16,20-20-1 0,0 2-7 0,0 39 5 0,-20 14 1 15,0-16 2 1,20-37-4-16,0 94 11 16,0-95-13-16,0 0-1 0,20 21 4 15,-20-23-5-15,20 2 0 0,0 1 3 16,17-2-4-16,-37-18-2 0,17 0 3 0,3 0 1 0,37 20-2 15,-37-20-3 1,0 0 0-16,-3 0 1 0,40-20-34 16,-57 20 22-16,0 0 0 0,40-18-59 15,-3-2-29-15,-37 20 68 0,37-19-132 16,-37 2 152-16,20-23-9 0</inkml:trace>
  <inkml:trace contextRef="#ctx0" brushRef="#br0" timeOffset="26738.64">13055 10687 17 0,'0'0'0'0,"0"0"3"0,0-38 7 16,0 18-6-16,0 20 9 0,0-36 2 0,0-4 12 15,0-55 22 1,0 77-40-16,-20-1 30 0,20 0-25 0,0 19-2 31,0-57 105-15,0 75-83-16,0 0-28 16,0 3 4-16,0 35 4 15,0 1 4-15,0-39-16 0,20 98 4 63,17 54 8-63,20 210-5 0,-37-359-9 0,-20 16 0 0,20 96 2 31,-20 96-21-31,0-173-8 0,-20-16-62 0,20-40 64 16,-20 0-98-16,20 0 56 0,-20-21 41 15,-17-36-19-15,37 39 43 0,-17-21-19 16</inkml:trace>
  <inkml:trace contextRef="#ctx0" brushRef="#br0" timeOffset="26973.96">12904 11067 19 0,'0'0'19'0,"0"0"-10"15,0-20 37-15,0 20-30 0,0 0 1 0,0 0 21 0,0 0-18 16,0 0 66-16,0 0-73 0,0 0-2 16,0 0-1-16,0 0 33 0,0 0-23 0,0 0-2 15,0 0-10-15,17 0 8 0,3 20 19 16,17-20-21-16,-17 20-3 15,17-20-5-15,-17 0-5 0,-20 0 1 16,57 17 0-16,-20-17 1 16,3 20-3-16,-23-20-1 0,3 0 0 0,-20 0 1 62,20 19-11-62,94-19-365 0,-77 0 282 16</inkml:trace>
  <inkml:trace contextRef="#ctx0" brushRef="#br0" timeOffset="27539.5">13739 11029 74 0,'0'0'128'0,"0"0"-118"0,-20 0 10 0,20 0 48 16,-17 18-45-16,17-18-18 0,-40 0 8 15,40 0-7-15,0 0-5 0,-17 0 3 16,-3 0 0-16,0 20 3 0,20-20-5 15,-20 37 7-15,3 2-7 16,17-1-1-16,0-20 0 0,0-18-1 16,0 21 1-16,0 35 0 0,57 58 3 47,-20-58 0-47,20-35 13 0,-19-42 0 15,-19-16-13-15,21-39 0 16,-40 76-3-16,0-19 0 15,0-1 0-15,17-17-1 0,-17 0 5 16,0 16-5-16,0 3 4 16,0-2 6-16,0 40 0 15,0-2-9-15,0 134 3 47,0-94-3-47,0 76 0 0,-17 94 3 0,-60 152-5 0,40-191 0 16,17-93 0-16,0-1 1 0,3-38 2 15,-3 1-1-15,0-21-1 0,20 1 1 0,0 0 0 16,-20-19 5 0,20-19-3-16,0 0-2 0,40-57 7 15,-3 39-4-15,20-60 0 0,-37 41-2 16,94-190 8-16,-76 187-8 0,19-55 4 16,-57 78-4-16,57-61 1 15,-57 78-3 32,77-75 1-47,-1-20-175 16,-76 95-39-16,0 0 130 0,-19 0 43 0,19 0 23 15</inkml:trace>
  <inkml:trace contextRef="#ctx0" brushRef="#br0" timeOffset="33654.03">6499 9679 20 0,'0'0'5'16,"0"0"1"-16,0 0 14 15,0 0-15-15,0 0 2 0,0 0 6 0,0 0 5 16,0 0 0-16,-20 0 2 0,20 0 8 15,0 0 7 17,-17 0-4-32,17-19-20 0,-20 19 9 47,-20 0 24-47,23 57-35 0,-3-21-8 15,20 4 0-15,0-21 0 0,0 38 0 16,20-39-1-16,-3 21 2 0,3-20 0 15,-20-19-1-15,20 0 0 0,0 20 1 16,-3-20 0-16,3 0 0 0,0 0-1 0,-3 0 1 16,20-20 1-16,3-56 4 15,-20 19-3 1,-3-2-3-16,3 23 1 0,-20 16-1 16,20-17 2-16,-20-21 1 0,0 39 0 0,0 1 5 15,0 18-1-15,0 0-7 0,0 0 0 0,0 0 4 16,0 18-2-1,0 1-2-15,0 19 1 47,0 1 2-31,37 133 17-16,0-97-14 0,-37-75-7 31,20 19 2-31,-20 1-1 16,74 36-6-1,-17-38-63-15,-37 2 15 0,-20-20-48 16,20 18 38-16,-20-18 6 0,0 0 20 16,20 0-2-16</inkml:trace>
  <inkml:trace contextRef="#ctx0" brushRef="#br0" timeOffset="34278.73">7562 9602 24 0,'0'0'14'0,"-20"0"-10"0,20 0 6 0,0 0-3 0,-37 0 42 15,37 0-30 1,-37 0 21-16,37 0-31 0,-37 0 16 0,17 0 2 16,0 0-18-16,0 38 14 0,3 39-7 15,17-41-8-15,0 23-1 16,0-2 2-16,0 0-5 16,17 20 0-16,3-21-2 15,-20-56-1-15,57 57 4 16,-57-57-1-16,20 0-3 0,0 0 3 0,-20 0-2 0,0 0 1 15,37-18 7-15,-20-21-3 0,-17 19-6 0,20-16 5 16,0 15-3-16,-20-16-2 0,0 18 1 16,57-267 7-16,-40 155-3 15,-17 73-4-15,20-57 7 0,-20-36 7 16,0 37-13-16,0 56-3 31,0-113 14-15,0 153-5-16,0-20 0 47,0 76 4-47,0-2-11 0,-20 60 2 0,20-39 4 15,0-19-6-15,0 0-1 0,0 19-1 0,0 77 3 16,0-78-2-16,0 79-3 0,0-61 4 16,20 41-2-16,17 112-7 62,40 21-308-62,-57-229 204 0,-3-19 73 16</inkml:trace>
  <inkml:trace contextRef="#ctx0" brushRef="#br0" timeOffset="34786.08">8340 9679 70 0,'-74'0'135'0,"54"0"-112"0,3 0-4 0,-43 18 0 0,-14 38 8 16,37-16-16-16,37-40-7 16,-20 37 6-16,20-16-9 0,-20 54 6 15,60-36-3-15,-3-1 0 16,-17-20-3-16,-3-18 0 0,3 18 3 15,57-36 19 1,-40 0-18-16,-17-3-2 0,34-54 5 0,-54 37-3 0,40-57-1 16,-20-39-1-16,-3 77-1 0,3-38 0 15,0-152 6 1,-20 77 0-16,0 132-7 0,0-19-2 16,-20-2 7-16,0 23 1 0,20 15-5 0,-17-15 1 15,-3 16 4-15,0 2-2 16,20 18-5-16,-20 0 4 0,20 18-3 15,0-18-1 48,0 56 0-63,0 155 14 16,20 435-9-16,20-494-2 0,-3-39-3 0,57 78-1 0,-54-113 1 15,-3-42 1-15,-20 2-1 16,3-18-2-16,20-2-8 0,-3 0-12 0,-17-18-1 15,34-36-124-15,-34 16 80 16,-20 2 30-16,0-2 2 0,20-74-59 16,0-1 63-16</inkml:trace>
  <inkml:trace contextRef="#ctx0" brushRef="#br0" timeOffset="35335.32">9138 9488 83 0,'0'-17'80'0,"0"17"-65"0,-17-20 52 0,-3 20-31 15,3-40 23-15,17 22-46 0,-20 18 1 16,20 0-9-16,0 18 14 31,-20 268-3-31,3-153-13 0,17-37-4 0,0-57 1 0,0-22 0 0,0 60 3 16,0-38-3-16,0-21 2 0,0 59 1 0,17 17-4 15,3-94 1 1,-20 38 2-16,0-38-1 0,20 20 1 0,-3-40 2 16,3-18-3-16,-20 19 2 0,17-20 2 0,23-113-3 15,-40 114-1 1,20-19-2-16,-20 1 3 0,17-1 0 15,-17 0-3-15,20 38 4 0,-20-21 0 0,0 40-3 0,20-18 0 0,-20 18-1 16,0 0 4-16,0 0 0 0,0 0-1 0,17 39 3 16,-17 38-4-16,20-21 1 15,-20-56-2 48,17 75 2-63,-17 458-1 0,-37-229 4 0,37-323 1 0,0 1-5 15,20-19 7-15,17-79 2 0,3-16-15 16,14-20 10 15,23-39-6-31,-20 135 2 0,-37 35-10 0,-3 3-5 16,43-20-124-16,-43 38 26 0,-17-18 63 16,20 18-75-16,0 0 97 0,-20 0 7 15</inkml:trace>
  <inkml:trace contextRef="#ctx0" brushRef="#br0" timeOffset="36685">11858 8917 23 0,'0'0'28'0,"0"0"-20"0,0 0 0 0,0 0-8 47,0-18 37-31,-20 0 86-16,-17 18-23 0,17 18-90 0,20-18-2 0,-17 0-3 15,-3 18 3 1,-37 2 5 0,37-1-8-16,3 19 7 0,-3-38-12 0,0 39 4 15,3 17-2-15,-3-37 0 0,20 2 1 0,-20 35-1 16,20-56-3-16,-20 56 1 16,20-38 0-16,0 3 3 0,0-21-2 0,20 56 2 15,20-36-1-15,17 17 11 16,-40-37-8-16,3 0-2 0,-20 0 1 15,37 18-1-15,-17-18 7 16,0 0-7-16,-3 21 6 0,3-2-6 16,37 18 8-16,-57-37-8 15,20 39 3-15,-20-1 4 63,-60 94 10-63,-108-55-15 0,168-77-6 0,-57 19-6 0,-40 0-35 15,80-19 25-15,17 0 8 16,0 0 0-16,-20 0-28 0,20 0 20 0,-20-19-42 16,20 19 37-16,0 0-1 0,-17-40-167 15,17 40 170-15,17-18-8 0,-17 0 15 16,0-2 8-16,0 20-13 0</inkml:trace>
  <inkml:trace contextRef="#ctx0" brushRef="#br0" timeOffset="37306">11630 8557 14 0,'0'0'30'0,"0"0"-23"0,0 0-3 0,0 0 8 0,-20 0 49 0,20 0-32 16,-17 0-2-16,17-18 7 16,0 18-27-16,-20 0 21 15,20 0-21-15,-20 0 53 16,20 0-56-16,0 0 10 15,0 18 8 1,0 0-10-16,0 20 4 16,0-19-5-16,0 1-3 0,20-1-6 15,-20 0 4-15,0 20 0 16,20 36-1-16,-20-55-6 16,17 73 7-16,-17-73-1 0,20 37 3 0,-20-18-8 15,20 17 2-15,-20-37-2 0,17 58 2 63,40 131 2-63,-57-208-4 47,40 152 0-47,-23 96 1 0,-17-59 5 15,0-168-1-15,0-21-7 0,0 0 0 0,20 0 4 0,-20 0-2 0,0 0 0 63,17-21-11-32,-17 21-36-31,20 0-357 0</inkml:trace>
  <inkml:trace contextRef="#ctx0" brushRef="#br0" timeOffset="39406.93">12713 8956 15 0,'0'0'15'0,"0"-19"14"0,0 19-20 0,20-38 76 15,-20 20-58-15,0 18-1 0,0-21 1 0,0 21-4 16,0 0-13-16,0 0-3 15,0 0 24 1,-20 0-3-16,0 21-17 0,3-3-5 0,-3 0 0 0,0 2-2 16,20-1 1-16,-37 19 16 0,37-19-16 0,-20 1-2 15,3-2 0-15,-3 2 3 16,-74 94 6 46,-3-19-5-62,23 170-2 0,111-208-5 0,20 20 1 0,-20-39 0 0,3-20 2 0,-3 21-2 16,94-1 3 0,-91-38 1-16,-3-19 0 0,20-21-1 0,-20 22-2 15,3-38 1-15,-20 17 0 0,37-56 4 16,-20-114 0-16,-37 2 3 31,-20 111-16-31,3 96 5 0,-23-57 5 16,-17 18 1-16,37 19-5 0,3 20 0 0,-3 0 0 15,3 0-1 1,-23 20-1-16,3 19 4 0,17 18 6 0,0-39-8 16,-17 97-7-16,20 75-31 15,17-95-2-15,0-58 20 0,17 20-28 16,3 0-14-16,-3-36 25 0,3 35-48 16,77 39-35-16,-60-57 104 0,-37-20-2 62</inkml:trace>
  <inkml:trace contextRef="#ctx0" brushRef="#br0" timeOffset="39802.01">13625 9887 57 0,'0'0'102'0,"0"0"-25"0,0 0-54 0,0 0 6 16,0 0 14-16,0 20-34 0,-20-1 39 15,20 0-31 1,-37 18 2-16,17 2-14 0,-17-21-1 0,17 20-2 0,-74 20-3 15,74-39 2-15,3 0 0 16,-60 59-47 0,40-42-59-16,37 2-64 15,0-18 86-15,0-20 50 0</inkml:trace>
  <inkml:trace contextRef="#ctx0" brushRef="#br0" timeOffset="40354.94">15202 8956 41 0,'0'0'15'0,"0"0"56"31,0 20 104-31,0-2-164 16,-20-18 12-16,20 0-14 0,0 19 10 0,-17 1 21 31,17-2-34-31,-37 20 12 0,37 2-10 0,-40-3-3 15,-54 96 5-15,74-114-7 0,3 19-1 0,-23 17 0 0,3 22-1 16,-40 37 3 31,-37 114-13-47,57-113-53 0,20-21-229 0,37-74 232 16,20-20 35-16,-20 18 6 15</inkml:trace>
  <inkml:trace contextRef="#ctx0" brushRef="#br0" timeOffset="40657.54">15316 9623 96 0,'-151'56'231'0,"131"-56"-228"0,3 38 19 0,-3-38-17 0,20 18-1 16,0 0 3-16,0-18-3 0,0 59 4 15,0-20-4-15,20-21-2 0,-20 0 0 0,0-18-1 16,17 20 5-16,3-1-1 0,-3 0 2 16,-17-19-5-16,40 0 3 0,-40 0-4 0,20 0 1 15,-3 0-3-15,-17-38-8 0,20 38 2 0,-20-20-4 16,-77-358-345 31,3 225 323-47</inkml:trace>
  <inkml:trace contextRef="#ctx0" brushRef="#br0" timeOffset="40978.03">14689 8976 34 0,'-17'0'57'0,"-3"18"21"16,-37 39 23-16,17 38-28 0,40-56-53 0,0-39-15 0,20 0 14 16,-20 0-15-16,20-39 10 15,0-94-6 1,-20 96-1-16,0-2-2 0,0 1-1 0,0 20-2 15,0-3 0-15,-20-15 6 0,0-23-1 16,20 41-4 0,-37 0 3-16,0 18-2 0,37 0-1 0,-20 0-2 31,-37 36-2-31,57 23-6 16,-20 16-16-16,20 2-10 0,0-40-6 0,0-17 13 15,40 76-136-15,-23-59 69 0,23 20 33 0,-23-39 39 16</inkml:trace>
  <inkml:trace contextRef="#ctx0" brushRef="#br0" timeOffset="41922.11">15772 9336 35 0,'0'0'0'0,"0"0"30"0,0 0-4 0,0 0-15 0,0 0 11 0,0 0 30 0,0 20 40 0,0-20-82 0,0 0 12 0,0 19-5 16,0-1-12-16,0-18 1 0,0 18 11 0,0 3-9 0,0 35 7 16,0-35-10-1,0 35 8-15,0 2-5 0,0-21-3 16,0-37-1-16,0 75 8 0,0-17 9 15,0-39-17-15,0-19 1 16,0 18 3-16,0-18 3 0,0 0-1 0,20 0 1 16,-20 0-6-16,20-113 11 15,-20 56-7-15,17 20-3 0,20-77 11 16,-17 76-10 0,20-40-3 30,74 21-11-46,-114 57-6 0,0 0 2 0,17 0-37 0,-17 20 25 0,0-20-33 32,20 37-201-32,17 21 123 15</inkml:trace>
  <inkml:trace contextRef="#ctx0" brushRef="#br0" timeOffset="42343.56">16533 9375 104 0,'-20'0'164'0,"20"0"-133"0,-20 0 16 15,3 0-32-15,17 18-9 0,0-18-2 0,0 0-2 0,-20 0 15 32,3 18-13-32,17-18-2 0,0 21 9 0,0-2-8 15,0 1-1-15,0 18 0 0,17 36-3 16,-17-34 8 31,20-3-1-47,17-18 6 15,20-133 11-15,-37 76-23 0,-20-1-1 16,0 22 1-16,20-3 2 0,-20 20 1 0,0-19 0 16,0 19-3-16,0-21 5 0,0 3-1 0,0 18-1 0,0 0 1 15,0 0 7 1,37 39 18-16,-20 17-19 15,3-17-7-15,-20-21-1 16,20 2-2-16,-20-2 0 0,20 22 0 0,-3-23 1 16,-17 3-1-16,0-20 0 0,20 37-3 15,-3-17-1-15,23-2-57 16,-20-18-72-16,-20 0 18 31,17-38-75-31,-17 20 156 0</inkml:trace>
  <inkml:trace contextRef="#ctx0" brushRef="#br0" timeOffset="42621.93">16949 9356 139 0,'0'0'64'0,"0"0"15"0,0 0-78 0,0 0 11 15,0 0-2-15,0 0 26 0,0 19 4 16,20-19-33-16,0 36 5 15,0-36-2-15,-3 21-7 0,-17-21-1 0,57 19 8 16,-37 1-6-16,-3-3 0 47,174 212 12-16,-40-1-51-31,-131-208 8 0,0 18-46 0,17-2-175 31,-37-36 182-31</inkml:trace>
  <inkml:trace contextRef="#ctx0" brushRef="#br0" timeOffset="42865.3">17636 9375 116 0,'0'0'89'0,"0"0"-71"0,-20 0-6 15,0 0-3-15,3-19 10 0,17 19-7 0,-40 0 19 0,3-20-18 16,-57 20 3-16,37 0-7 0,-3 0 6 16,43 39-10-1,-20-3 0-15,-3 4-2 0,40-3 1 0,-17 2-2 0,-3-21 1 0,-20 97 1 16,23-40-4-16,17-36 0 0,-20-20 1 0,20 39-1 0,-37 94-38 31,0-134-21-31,37 0-13 16,-20 2-58-16,0-20 98 0,20 0 13 0,-20 0-17 15</inkml:trace>
  <inkml:trace contextRef="#ctx0" brushRef="#br1" timeOffset="70472.17">5680 9753 36 0,'0'0'12'0,"20"0"-5"16,-20 0-6-16,0 0 2 0,0 0-1 15,20 0 0-15,-20 0 0 16,0 0 0-16,17 0 1 0,-17 0-2 0,0 0 0 16,0 0 5-16,0 0-3 0,0 0 6 15,20 0-8-15,-20 0 3 0,0 0-2 0,0 0 1 16,17-18 5 0,3 0 6-16,0 18-11 15,0-20-1-15,-20 20 0 0,37 0-1 31,-17 0 0-31,-3 0 0 16,3 0 0-16,-2-18 4 0,1 18-4 0,1 0 0 0,-20 0 0 16,37 0 2-1,1 0 1-15,1-19 1 0,18 19 1 16,58-20 2 31,-78 20-4-47,57 0 0 0,-34 0-2 0,71-17 9 0,-91 17-5 31,-3 0-1-31,57 0 12 0,-37-21-7 16,-20 21-5-16,-17-19-2 0,17 19 0 15,3 0 1-15,-20 0-4 0,34-18 2 16,-14 18 2-16,-20 0-3 0,37-20 2 16,-40 20 0-16,40-18 2 15,-17 18-1-15,-23 0-4 0,23-18 6 16,-3 18-5-1,0 0-1-15,60 0 5 32,-43 0-4 15,6-21 0-47,-23 21-1 31,134 0-7-31,134 0 18 0,-268 0-11 15,0 0 1-15,-17 0 0 16,17 0 1 0,57 0 1-16,-54 0-1 0,37 0 0 15,-77 0-1-15,37 0 2 0,-20 0-2 0,23 0 0 0,-20 0 0 0,-3 0 3 0,60 0 1 16,17-17 0-16,-57-3-5 16,3 1 1-16,17 19 1 15,77-21-1-15,-60 3-2 16,3 18 4-16,-40 0-4 15,-17 0 1-15,37 0 3 0,-40 0-4 0,23 0-1 16,74 18 3 0,-57-18-1-16,77 21 4 31,-60-21-3-31,3 0 2 0,0 0 0 16,-22 0 2-16,4-21-4 0,92 21 0 15,-151 0-1 48,20-18 0-63,397 18 6 0,-55 0-4 0,-288 0-1 15,3 0 0-15,37 0-1 16,-37 0 3-16,-57 0-3 0,-3 0-1 0,60 0 1 0,0 0 1 16,-3 0 0-16,40 0 0 15,20 0-1-15,54-18 2 16,-148 18-3-16,-20 0 0 0,74-19 3 15,0 19-1 1,60-20 2-16,-80 20 1 0,3 0-2 0,17-18 2 16,57-1 3-16,20 19 1 31,-94 0-8-31,0-19 1 0,-20 19 1 0,20 0 0 16,-60 0-1-16,3 0-1 0,-3 0 0 0,43-21 1 15,34 21 0 1,77-18 1-1,-77 0 0-15,-56 18-3 0,-19 0 2 0,-19 0-1 63,191 0-1-47,57 0 0-16,-116 18-5 0,116-18 8 0,-117 18 0 15,3 3-1-15,-20-21 0 0,-57 0-1 16,57 19 2-16,-94-19-3 0,17 0 1 15,40 19 2-15,-57-19-2 0,131 0 0 16,-131 0 0-16,94 0 2 16,-77 0-2-16,20 0 1 15,20 0 2-15,-3 0-4 16,3 0 3 0,17 18-3-16,40 21 2 0,-77-39 1 15,0 0-3-15,0 18 2 16,0-18-1-1,20 18 2-15,-40-18-2 0,57 21 1 16,-54-21-2-16,34 0 1 31,-17 19 0-31,248 1-1 47,-134-20 3-47,-134 0-2 0,-17 0-1 0,74 0 3 31,-17 17-4-31,-40 4 2 16,-37-21-1-16,20 0 0 0,-20 0 1 16,0 18-1-16,0-18-7 15,0 0 7-15,0 0-6 16,0 0 4-16,0 0-21 0,0 0-5 0,0 0 12 0,20 0-21 16,-20 0 17-16,0 0-2 0,0 0-1 0,0 0-74 15,0 0 45-15,0 0-5 0</inkml:trace>
  <inkml:trace contextRef="#ctx0" brushRef="#br0" timeOffset="93640.3">19612 9774 23 0,'0'0'0'0,"0"0"5"0,-20 0-3 0,20 0 1 0,0 0 2 15,-17 0 20-15,17 0-13 0,0 0-6 0,0 0 9 16,0 0 1-16,0 0 11 31,0 0 38-31,0 19 5 0,0-19-55 0,0 0 1 0,17 0 5 16,-17 0 1-16,0 0-22 62,20 0 29-46,37 19 4-16,-20-19-22 0,97 18 9 0,-40 3-13 0,-17-21-3 16,17 18 0-1,-37-18-3-15,134 38 4 0,-171-19-5 16,54-19 0-16,-17 19 0 0,-17-19 0 16,91 20 3-1,-34-20-30-15,-80-20-37 16,-17 1 19-16,0 19 17 0,0-39-80 15,0 21-12-15,-17 0 47 16</inkml:trace>
  <inkml:trace contextRef="#ctx0" brushRef="#br0" timeOffset="94017.06">19669 10211 31 0,'-37'0'42'0,"-40"18"40"16,57-18-72-16,0 0 12 15,3 0 32-15,-3 22-11 31,3-22 22-31,34 0-49 0,20 0-1 0,-37 0-3 16,97 17 13 0,-97-17-21-16,94 19 13 15,40-19-1-15,-40 20-8 0,-54-20-4 0,111 18 6 47,134 20-4-47,-191-38-5 16,-17 0-5-16,-40 0 1 0,-17 0-7 0,37-18-109 15,-20 18-29-15,-37 0 94 16,20-20-57-16,-20 2 77 0</inkml:trace>
  <inkml:trace contextRef="#ctx0" brushRef="#br0" timeOffset="94514.45">20353 9318 100 0,'0'-19'125'0,"0"19"-77"0,0 0-21 31,20 19 20-31,-3-1-27 0,3-18-10 0,188 75 29 47,-111-54-30-32,-40-2-4-15,74 18 4 0,-111-16-8 16,57 15 3 0,-20 2-1 15,151 266 32-16,-191-170-26-15,-225 303 22 47,20-266-28-47,131-133-3 0,17 0-6 16,3-38 3-16,17 40 1 31,-57 15 1-31,60-36-4 0,-3 37-44 0,20-16-66 31,171-40-229-31</inkml:trace>
  <inkml:trace contextRef="#ctx0" brushRef="#br0" timeOffset="96027.22">24096 7816 28 0,'0'0'0'0,"0"0"4"0,0 0-1 0,0 0 0 0,0 0 32 16,-17-21 33-16,17 3 5 31,0 18-50-31,0-18-8 16,0-2 59-16,0 20-69 0,0 0 6 16,0 0 5-16,0 0 6 0,0 0-2 15,0 20-13 1,0-20-3-16,0 18 8 0,0-18-8 0,0 18 8 15,37 21 4-15,-37-1-6 16,20 19-3-16,-20-18-3 31,37 94 4-31,-17-38-3 16,-3-2 4-16,-17-93-9 62,-74 286-51-46,34-322-62-16,3-116-198 0,37 131 288 16</inkml:trace>
  <inkml:trace contextRef="#ctx0" brushRef="#br0" timeOffset="96341.86">24002 7340 56 0,'0'-18'92'0,"0"18"-69"0,-20-39 91 0,3 21-52 0,17 18-19 0,0 0-27 15,0 0-4-15,0 0-2 16,0 0 3-16,0 0-13 62,17 36 16-30,23 3-17-32,-3 38-455 0</inkml:trace>
  <inkml:trace contextRef="#ctx0" brushRef="#br0" timeOffset="96707.4">24666 7816 129 0,'20'113'120'0,"17"-74"-100"15,40 37 9 32,37-171 5-47,-94-20-23 16,-3-17 6 0,-34 94 3-16,-3 17 2 0,0 3-13 15,3 18 3-15,-40 0 1 16,-20 57 8-1,20 20-5-15,-37 132 4 16,54 0-12 0,40-57-5-16,20-76-3 15,37-1-9-15,0-16-45 16,-57-41-3-16,37-18-19 0,60-18-196 16,-40-3 236-1</inkml:trace>
  <inkml:trace contextRef="#ctx0" brushRef="#br0" timeOffset="97608.65">26947 7131 29 0,'0'0'6'0,"0"0"-2"0,0 0 4 0,0 0 27 0,0 0 10 16,0 0-36-16,0 0 36 31,20 0-25-31,-20 0-20 47,0 0 40-31,0 209 57-16,-20-19-87 0,-17 0-6 0,-40 134 5 0,40-210 4 0,37-57-2 15,-37 57 16-15,37-94-14 0,0-3-3 16,0-17-1-16,0 0 1 0,0 0 17 16,17 0-23-16,23-17 7 15,-23-3 1-15,20-20-6 0,3 40 0 16,17-36 2-16,-20 17-2 0,20 0 1 15,0 0-8 1,-37 19 4-16,37 0-2 16,-37 19-5-16,-3 0-10 15,3 18-56-15,0 2-222 16,-20-20 151 0,17-19 118 15</inkml:trace>
  <inkml:trace contextRef="#ctx0" brushRef="#br0" timeOffset="98010.69">27614 7055 63 0,'0'0'71'0,"0"0"-68"0,-20 0 51 31,0 20 26-31,20-20-80 63,0 36 35-63,0 98 20 0,57 341-18 0,-37-266-32 0,-20-152-4 16,17 38-1-16,-17 134 3 31,0-77-12-31,-17-75-140 15,17-59 22-15,0-75 5 16</inkml:trace>
  <inkml:trace contextRef="#ctx0" brushRef="#br0" timeOffset="98527.68">27765 7188 66 0,'0'-20'136'0,"0"20"-93"0,0 0-11 0,-20 0 9 16,20 0-8-16,-17 0-16 15,17 0-12-15,0 20 1 16,0-1 0-16,0-19-4 0,0 19-1 16,0-19 0-16,0 39 0 0,0-21-1 15,0-18 1-15,0 0-1 63,17 39 0-63,3-3 2 0,0-36-2 15,-20 20 1-15,37 37 3 0,-74 18 0 0,17-55-3 16,0-1 1-16,3 1-2 0,17-20 2 31,0 18-3-31,0-18 1 0,17 20 1 0,23-20-1 16,-3 36 4 0,57 41 6-16,-54-2 0 0,-23 22 15 15,-17-60-12 1,0 20 3-16,0-19-11 0,-57 39 10 0,57-40-12 15,-77 40 6-15,77-58-7 0,-54 18 1 0,-23 21 4 16,20-21-14 0,37-16-20-1,20-21-6-15,0 0-19 16,0 0 52 46,20 18-130-30,94-18-150-32</inkml:trace>
  <inkml:trace contextRef="#ctx0" brushRef="#br0" timeOffset="98841.45">28637 8119 120 0,'0'19'225'0,"40"-19"-193"0,37 39-17 0,-20-39-9 0,0 19-3 0,-20-19-3 0,0 0-3 15,20 19-46 1,-57-19 24-16,20 0-79 16,17 0-64-16,-37 0 139 0,0 0 6 15</inkml:trace>
  <inkml:trace contextRef="#ctx0" brushRef="#br0" timeOffset="99306.34">29741 7016 77 0,'0'0'34'0,"0"0"45"0,0 0-50 47,-18-18 88-47,18 36-72 0,0 21-27 0,18-1-10 15,-18 0-5-15,0-1 3 0,0 21 0 0,-18 265 1 16,-1-133-4 0,-19 20-3-1,-1-58 0-15,21-57 3 0,-2-76-2 31,-17 76 4-31,37-56-1 0,-20-1 2 16,20-38-2-16,20 0 0 16,17 0 4-16,1 0 1 0,19 0 11 47,77 0-6-47,-40 0-8 0,-54-21-6 15,-40 21 0 48,74 0 1-48,3 0-83-15,-20-17-307 0,-57-3 343 0</inkml:trace>
  <inkml:trace contextRef="#ctx0" brushRef="#br0" timeOffset="107908">28164 7075 26 0,'0'0'12'0,"0"0"-5"0,0 0-2 0,0 0 2 0,0 0 18 31,0-20 7-31,0 20-18 0,0 0-5 0,0 0-4 0,0 0 37 47,20 0 27-47,-3 20-43 0,-17-20-14 0,0 18-2 15,0-18-2-15,0 0-5 0,0 0 1 0,0 38 4 16,20 38 6 31,-20 437 5-47,-20-438-19 0,20-36 0 0,0 19 0 16,-17-21 1-16,17 20-1 0,-20 58 5 15,0-78-3-15,20 2-1 0,0 18 5 16,0-57-5-16,0 37 4 0,0-19-3 15,0 3 6 1,20-2 9-16,-20-19-10 16,37 0 7-16,-37 0-10 0,20 0 0 0,-20 0 5 0,20 0-2 15,-3 0-5-15,23 0 11 0,-23 0-9 0,23 0 5 16,-40 0-9 46,57 0 9-62,-40 20-8 16,3-3-40-16,-57-17-167 0,37 0 95 0,-20 0 62 0,20 0-34 16</inkml:trace>
  <inkml:trace contextRef="#ctx0" brushRef="#br0" timeOffset="108812.03">29210 7378 24 0,'0'0'17'0,"0"0"-11"0,0 0 49 0,0 0-5 0,0 0-37 0,0 0 82 15,0 0-16 1,0 0-63-16,0 0-1 0,0 0 3 16,17 0-1-16,-17 0-11 0,0 0-6 62,77-113 94-62,17-97-60 0,-74 171-32 16,-20 39-1-16,57-57 4 15,-37 57-3-15,-20 0-2 0,18 0 0 0,1 39-32 32,1-21-44-32,-20-18 50 0,0 20-70 0,0-1-178 31,0 1 229-31</inkml:trace>
  <inkml:trace contextRef="#ctx0" brushRef="#br0" timeOffset="109563.93">29264 8349 13 0,'0'-20'16'0,"0"20"-4"0,0 20 97 0,0-20-70 16,0 17 24-16,0-17-26 0,0 0-4 0,0 0-6 15,0 0-12-15,0 0-7 0,0-17 24 0,40-3 21 32,-20 1-37-32,-3 19-11 0,-17 0-2 15,20-21 2-15,17 21 3 16,1 0-5-16,-38 0-3 0,22 0-1 16,-5 21 2-16,3-21 1 0,37 39 0 15,-39-39-4-15,1 0-3 0,19 17-57 16,-19-17 22-16,-19 0 40 62,20 0-296-46,-2 0 200-16</inkml:trace>
  <inkml:trace contextRef="#ctx0" brushRef="#br0" timeOffset="111324.94">22101 9259 25 0,'0'0'11'0,"20"0"17"0,0 0 42 16,-20 0-21 0,17-18 16-16,-17 18-48 0,0 0 5 15,20 18 1 1,-20 3-6-16,0-2-10 0,0 0-2 0,0 19 3 0,0 38-2 15,0 1-4-15,-20 54 2 32,3-18-4-32,17-15 4 0,-20-4-2 15,20-36 4-15,0-58-6 63,0 36 17-48,57 2 23-15,-57-38-36 0,151-38 34 16,-131 20-37-16,17 18 2 0,-17 0-6 0,0 0-29 16,-20 0 1-16,17 0-64 15,3 0-145 1,-20 0 198-16,0 0 11 0</inkml:trace>
  <inkml:trace contextRef="#ctx0" brushRef="#br0" timeOffset="111787.15">22956 9375 49 0,'0'0'57'0,"0"0"-39"0,-17 0 2 0,17 0 25 16,0 0-15-16,17 152 85 47,-17-134-108-47,0 97 18 16,0-78-20-16,20 40 1 46,-20 56-1-30,0 76-47-16,-20-209 2 16,-17-134-239-16,37 134 258 15</inkml:trace>
  <inkml:trace contextRef="#ctx0" brushRef="#br0" timeOffset="112329.3">22976 9166 31 0,'0'0'0'0,"0"0"23"0,0 0-12 0,0 0 14 0,0 0 17 0,0 0-27 16,-20 0 65-1,20 0-58-15,0 0-15 0,0 0 6 0,0 19-4 16,0-19 0-16,0 18-7 0,0-18 1 0,0 20-2 0,0-20 1 0,0 57 13 31,20-57-14-31,-20 19 1 0,0-19-1 0,20 19 2 16,-20-1-1-16,17 2 0 0,3 35 0 47,-3 22 1-47,-17-20-4 0,-17-57 2 0,17 20-1 0,-20 38 3 15,20-58 0 1,-17 0-1-16,17 0 15 16,17 0-7-16,40-21 10 15,40 2-6 16,-80 19-10-31,3 0-1 0,17 0-1 0,3 57 9 16,-23-18-7-16,-17-39-2 0,20 56 4 16,-20-56-5-16,-114 134 21 31,77-116-20-15,37-18-1-16,-40 0 0 0,23 0-2 0,-3 0 1 0,-20 0-3 15,3 20-20-15,20-20-11 16,-3 0-31-16,20 19 43 0,-20-19-67 15,20 19 14-15,0-19 38 0,0 20 4 0,0-3-13 16,0-17 46 47,0 21-26-63</inkml:trace>
  <inkml:trace contextRef="#ctx0" brushRef="#br0" timeOffset="112659.2">23566 9432 73 0,'0'0'0'15,"0"0"95"-15,0 0-96 0,0 0 21 0,0 0 4 0,0 0 10 0,0 0-26 0,17 39 8 16,-17-39-14-16,0 17 3 0,0 4-3 0,0-3 2 0,20 20 0 0,-20 20-1 15,0 149 5 17,0-55 2-32,-20-57 22 15,3-37-1-15,17-39-16 0,0-19-15 63,0 19 10-63,0 1 22 0,37-20-18 0,114-58 5 0,-111 39-22 15,-23 19-2-15,3 0 0 0,17 0-95 16,-17 0 32-16,-20 0-121 16,20 0 132-16,-20 19 24 0</inkml:trace>
  <inkml:trace contextRef="#ctx0" brushRef="#br0" timeOffset="113429.56">24230 10021 27 0,'0'0'4'0,"0"0"8"0,0 0-1 0,0 0 22 0,0 0 4 16,0 0 39-16,0 0-9 15,0 0-8 17,20 0-39-32,-20 0 23 0,17-18-21 0,3 18 2 15,-20 0-20-15,17-21 5 0,23 21-6 16,-40 0-2-16,20 0-2 0,-3 0 4 15,-17 0-3-15,20 0-3 0,0 21 2 0,-20-21-6 16,17 0-69 31,60 0-282-47</inkml:trace>
  <inkml:trace contextRef="#ctx0" brushRef="#br0" timeOffset="113826.95">25179 9280 33 0,'0'0'46'0,"0"-21"-9"0,0 21 15 0,0 0-13 15,0 0-31-15,0 0 0 47,0 40 107-31,0-40-104-16,0 19-6 0,0 56 37 0,0-57-34 16,0 3 1-1,0 92 11-15,0-18-16 0,0-38-2 16,20-19-3-1,0 96-2 1,-20-38 4-16,0-58-2 0,0-2-2 16,0-16-4-16,0 19-27 0,0-21-23 15,0-18 3-15,0 0-150 16,0-18 176-16,-20-3 6 0,20-17-4 16</inkml:trace>
  <inkml:trace contextRef="#ctx0" brushRef="#br0" timeOffset="114269.45">25162 9166 72 0,'0'-20'258'0,"0"20"-252"0,17 20 17 31,-17-1-21-31,0-1 3 0,20 59 0 32,-57 131-4-32,-23-131-8 15,23-19-17-15,0-2-10 0,-40 39-55 32,20-39-22-32,40-17 62 0,-3-21 28 0,0 2 20 15,20 18-1-15,-17-38 2 0,17 37 0 16,0 2 0-1,17 38 1-15,-17-59 0 0,20 1 8 16,-20 0 11-16,20 0 20 16,-3 1 53-16,60-2 15 15,-77-18-98-15,37 0 9 0,-37 0-10 0,40 0 18 16,-23 0-8-16,3 0-12 0,17 0 12 16,-17 0-17-1,0 0 1-15,17 0 0 47,114-38-121-47,-74-19-188 16</inkml:trace>
  <inkml:trace contextRef="#ctx0" brushRef="#br0" timeOffset="114536.75">25941 9623 58 0,'0'0'0'0,"0"0"83"0,0-21-58 0,0 21 14 15,-20 0 10-15,20 0-10 16,0 0-7-16,0 21-6 0,0-4-12 16,0 22-9-16,0 35-2 31,0-53-7 16,0 17-70-47,0 1-120 0,0-3 93 0</inkml:trace>
  <inkml:trace contextRef="#ctx0" brushRef="#br0" timeOffset="114657.34">26149 9793 213 0,'0'19'133'0,"0"-19"-124"0,0 18-8 0,-17 21 2 0,-3-21-2 16,20 21-2-16,-40 56-29 47,3 0-299-47</inkml:trace>
  <inkml:trace contextRef="#ctx0" brushRef="#br0" timeOffset="115142.16">26739 9660 58 0,'0'0'131'0,"0"19"-53"0,0-1-47 0,0 20 0 15,0 1-4 1,0 38-11-16,0-41-14 0,0-36 0 15,0 39 3-15,20 0-1 0,-20-22-2 0,0 22 6 0,0-21-2 0,17 20 46 32,3-38-31-32,-20 0 10 0,0 0-31 62,0-18 9-62,37-115 37 31,77-266-9-31,-74 304-28 0,54 134-124 0,-74 17-46 0,-3-38 74 0,-17 2-9 0,20 17-26 16,0-16 97-16</inkml:trace>
  <inkml:trace contextRef="#ctx0" brushRef="#br0" timeOffset="115476.34">27423 9887 30 0,'0'0'127'0,"20"20"-77"0,-20-20-35 0,17 0 32 16,23 0-5-1,-40 0-39-15,17-20 15 16,3 20-10-16,-20-18-4 0,20-21 12 0,-20 39-10 16,0-77 12-1,17 21 1-15,-17-18 18 16,0 53-33-16,0 21 2 0,0-37 2 0,0 37-1 0,0-20 10 16,-17 20-14-16,17 0 1 15,-57 38 1 48,0 96 10-63,57 170 3 0,17-266-17 0,3 1 3 0,0-21 2 0,-3 1-8 15,23 19-7-15,-40-18-4 16,17-20-11-16,3 0-13 0,0 0-12 0,-3 0-13 16,20-20-130-16,-37 20 138 0,20-38-20 15,0 38 52-15</inkml:trace>
  <inkml:trace contextRef="#ctx0" brushRef="#br0" timeOffset="116241.39">28221 8937 59 0,'0'0'126'0,"0"-20"-94"0,20 2 64 16,-3 0-47-16,-17-3-2 0,20 21-37 0,-20 0 8 0,0 0-7 15,20 21-4-15,-20-21-4 0,0 0 4 16,0 0 0-16,17 36 3 0,-17 3-6 0,20 18 18 15,0 59-13 32,17 206-3-47,-37-113-3 0,0-152-4 0,-20 95-10 16,3-76-18 0,-3-18-1-16,0-22-11 0,-17 41-234 15,17-58 136 1</inkml:trace>
  <inkml:trace contextRef="#ctx0" brushRef="#br0" timeOffset="116493.38">28013 9336 233 0,'0'0'65'0,"0"0"-33"0,0 0-4 0,-20 0 2 16,20 20-19-16,0-20 12 0,20 19 17 15,17 38-12-15,-37-57-23 0,20 19-1 16,17-19-1-1,57 58 14-15,-37-40-15 0,0 0 0 0,57 20 1 16,-37-19-5-16,-40-19-1 0,-17 21 2 16,17-21-4-16,-37 0 5 62,77 17-33-46,114 3-307-16,-97-40 198 0</inkml:trace>
  <inkml:trace contextRef="#ctx0" brushRef="#br0" timeOffset="116933.51">29170 9411 26 0,'0'0'52'0,"0"0"28"16,20 0 52-16,-20 0-121 0,0 0 9 0,0 21-11 15,0-21 24-15,-20 19-16 0,3 18-3 16,-3 2 2 0,-17-1-5-16,37-20-8 0,-20 22 1 0,0 34-3 15,3 3 0-15,17-58-1 16,-20 18 0-16,20 40 1 15,0-19 2-15,0-58-3 0,20 17 2 16,-3-17 1-16,-17 0-2 16,20-17 1-16,0 17 3 0,-3-39-3 0,-17 20-1 15,20-1-1-15,17-37 4 0,-37 57-4 63,20-56 4-63,114 151 23 0,-134-38-25 15,-60 171 5-15,23-114-3 0,20-57-1 16,-23 58 1-16,3 18-5 0,0-19-3 47,17-56 3-47,-74 226 7 16,-20 1-1-16,114-285-5 0,37-20 2 15,0-17 2-15,40-39 6 0,37-96 1 0,-77 115-9 16,20-20 1-16,57-53 2 0,-57 52-2 15,40 4 8 1,-40 34-9-16,-39 20-4 0,1 2-5 0,1 18-9 16,-20 0-5-16,0 0-35 0,0 0-8 15,0 0-98-15,0 18-25 16,0-18 139-16</inkml:trace>
  <inkml:trace contextRef="#ctx0" brushRef="#br0" timeOffset="120438.92">30807 9146 101 0,'0'0'76'15,"0"0"-72"-15,0 0 1 0,-20 0 44 0,20 0-4 16,0 0-37-16,0 0-2 0,0-17 16 0,0 17-22 63,20 0 16-63,54 0 54 0,23 94-8 0,-80-76-56 0,3-18-3 15,-3 18 5-15,6-18 0 0,14 0-2 0,-37 0-4 0,57 21 8 16,-3-21-6-1,-34 0-3-15,37 19-2 0,-57-19 1 16,40 0 2-16,-40 0-1 0,37 19-20 16,-37-19-52-16,0 0-70 31,-20-19 39-31,-17 0-79 0</inkml:trace>
  <inkml:trace contextRef="#ctx0" brushRef="#br0" timeOffset="120777.56">30539 9451 47 0,'-17'0'138'0,"54"37"-4"0,-37-37-117 0,57 21 10 15,57-3 19-15,-114-18-40 0,77 0 17 0,-60 0-14 0,117 0 21 16,-37 0-20 0,-60 0-9-16,37 18 4 15,-54-18-4-15,17 20-1 0,20 17-10 16,-37-37-38-1,0 21-86-15,-20-21-25 16,0 0 106-16,0 0-10 0,0 0 53 0,-20 0-7 16</inkml:trace>
  <inkml:trace contextRef="#ctx0" brushRef="#br0" timeOffset="121159.86">31129 8937 184 0,'0'0'96'0,"-20"0"-83"0,20 0-8 0,0 0 6 0,0 0 30 15,0 0-29-15,0 19 31 0,20 1-20 16,17-2-10-16,0 1-10 0,-37-19 0 16,60 20 4-1,-23 18 2-15,0-20-4 0,40 39 9 16,0 20 3-16,-3 36-1 15,-54-56-9-15,-20-39-6 16,0 3 1-16,0 74 4 16,0-39-5-16,-20-16 1 0,3-3-1 0,-23 56 0 15,3-16 3-15,0-77-4 16,-20 115-10-16,0-57-13 16,17-2 3-16,40-38 5 0,-17 3-1 15,17-21 16 32,-40 75-64-31,-34 267-306-16,74-324 348 0</inkml:trace>
  <inkml:trace contextRef="#ctx0" brushRef="#br0" timeOffset="123260.72">31243 11789 29 0,'0'0'25'0,"0"20"-19"0,-20-20-3 0,0 37 19 0,20-16-5 47,-54 91 31-47,34-54-33 0,20-58-12 0,0 0 1 16,0 56 40-1,0-18 7 1,0-18-35-16,20 18 31 16,-20-18-30-16,17-20 5 15,3 17-1-15,94-17 30 32,-37 38-44-17,-60-19-7-15,3 1 1 16,0 17-40-16,-3-16-11 0,-17-21 17 15,0 37-201 1,0-19 163-16,0-18 49 0</inkml:trace>
  <inkml:trace contextRef="#ctx0" brushRef="#br0" timeOffset="123662.63">31642 11940 67 0,'0'21'126'0,"0"-21"-116"0,0 0 42 16,0 0-49-16,20 18 10 0,-20 0-10 0,0-18 11 15,17 21 0-15,-17 17 10 16,0-1-15-16,0 21 12 16,0-20-13-16,0 94 0 15,0-74-5-15,0-21-1 0,0 2-3 0,0-21 1 0,0 3 1 16,0 110-4 0,0-73-24-16,0-38 9 0,0 17-107 15,0-37 82-15,0 19-41 0,0-19 28 0,0 0 56 63,0 0-21-48</inkml:trace>
  <inkml:trace contextRef="#ctx0" brushRef="#br0" timeOffset="124075.98">31679 11846 29 0,'0'0'96'0,"0"0"-82"0,-17-19 58 0,17 19-59 16,0 0-2-16,0-18 26 0,0 18-11 15,0 0-10 1,17-20 3-16,3 20-2 16,0 0-13-16,-3 0 1 0,3 20 1 15,-20-20-5-15,20 0 0 0,-3 18 2 16,20 22-4 15,-37-22 1-31,23 76-2 16,-23-55 0-16,0-39 2 62,0 38 2-62,-40 19-2 0,20-19-1 0,20-38 1 16,0 0 0-16,-37 58-3 0,37-58 4 16,151 152 17-16,-131-115-16 31,0 96 20-31,-20-96-13 0,-20 2-4 0,0 18-1 0,-17-18 2 15,37-21-4-15,-17 1-1 0,-6-19 0 0,-14 19-1 16,37-19 0-16,-57 19-4 0,20-19-7 16,37 0-6-16,-20-19-7 0,20 19-3 0,0 0-17 15,0 0-19-15,0 0-88 16,40 0 84-16,-40 0 65 16,17 0-22-16</inkml:trace>
  <inkml:trace contextRef="#ctx0" brushRef="#br0" timeOffset="124493.07">32118 12113 57 0,'0'0'39'0,"0"0"-10"0,0 0-21 0,0 0 1 0,17 0 51 0,-17 0-46 0,0 18-3 0,0 2 7 0,0 18-9 0,0-18-7 15,0 54 13 1,0 22 21-16,0-59-21 0,-17 2 16 31,17 0-6-31,0-2-2 0,0 39 19 16,0-58-32-16,17 3-5 0,23-3 13 31,-3 1-15-31,-17-19-2 0,-3 0 2 0,23 20-1 16,-23-20-4-16,3 18 1 15,0-18-1-15,-3 0-22 16,-17 0 24 31,20 19-84-47,0 0-288 0</inkml:trace>
  <inkml:trace contextRef="#ctx0" brushRef="#br0" timeOffset="125192.58">32611 12703 53 0,'0'0'163'32,"0"18"-59"-32,17-18-60 46,60 19 24-46,-37-19-60 16,14 0 3-16,-31 0-9 0,-6 0-4 0,-17 0 2 16,0 0 0-16,0 0-17 15,20 0-34-15,-20 19-254 16,0-19 227 0</inkml:trace>
  <inkml:trace contextRef="#ctx0" brushRef="#br0" timeOffset="125576.37">33067 12151 23 0,'0'0'13'0,"0"0"3"0,0 0-5 0,0 0 17 0,0 0-13 16,0 19 1-16,0-19 0 0,0 0 50 15,0 0-54-15,0 19 17 0,0-19-13 16,20 57 22-16,-20-39-29 0,0 1 4 0,17 59 17 15,-17 34-13 32,20 79-12-47,-40-96-236 0,20-95 123 16,-17-19 74 0</inkml:trace>
  <inkml:trace contextRef="#ctx0" brushRef="#br0" timeOffset="125797">33104 12037 58 0,'0'0'73'0,"0"0"-15"0,0 0-45 0,0 0-3 0,0 0 2 0,0 0 2 15,0 0 14-15,0 0 8 16,0 0-23-16,0 0-9 0,0 19-3 0,0 38 0 31,-17 0-9-31,17-38 6 0,-20 75-43 31,0-56 1 1,-37 135-178-17</inkml:trace>
  <inkml:trace contextRef="#ctx0" brushRef="#br0" timeOffset="125960.27">32896 12837 88 0,'37'73'272'0,"-37"-73"-262"16,77 21 17-1,114 16-8-15,-174-37-22 0,3 0-8 0,17-19-124 16,-17 19-25-16,-20-18 89 0,0-3 35 16</inkml:trace>
  <inkml:trace contextRef="#ctx0" brushRef="#br0" timeOffset="127693.13">31186 12037 192 0,'-77'-19'83'0,"23"-20"-68"0,31 39 1 0,6-18 10 15,17 18 2-15,-20 0-3 0,20 0-18 16,0 0-4-16,60 0 17 16,-43 18-18-16,20 0 4 0,3 3-2 15,34 35 0-15,231 96 9 0,-114-57-6 16,111 20 0 0,-225-96-4-16,399 94 0 0,-305-74 0 15,-20-21-1-15,-17 21-1 0,-3-39 5 0,-91 0-2 16,74 0 3-16,151 0 13 15,-150 19-14-15,-96-19-3 0,38 57 4 16,-39-19-5 0,-18 77-341 15,-57-77 153-31</inkml:trace>
  <inkml:trace contextRef="#ctx0" brushRef="#br0" timeOffset="128612.24">26206 11429 52 0,'0'0'28'0,"0"0"-21"0,0 0-7 0,0 0-1 0,0 0 22 0,0 0 5 0,0-20 32 16,0 20-38-16,0 0-12 0,0 0 2 0,0-19-1 0,0 2 27 15,0 17-26-15,20 0-2 0,-20-22 17 16,0 22-20-16,0 0 0 0,17 0 4 16,-17 0 3-16,20 22 1 0,-20 14-8 0,0-16 0 15,20 54 1-15,-20-15-1 16,20 54-1-16,37 116 2 15,-40-96-3-15,-17-96-1 0,20 40-2 0,-20-39 0 0,0-1 0 16,20 58-1-16,-3 57 2 0,-17-114-1 0,20 134-202 31,-20-152 91-31,0-20 75 0,0 0 36 63,0 18-48-63</inkml:trace>
  <inkml:trace contextRef="#ctx0" brushRef="#br0" timeOffset="128810.36">26833 11181 116 0,'0'0'48'0,"-17"0"-38"0,17 18 18 16,-20 21 12-16,20-1-16 0,0 37 0 16,-20 20-5-16,20-56-15 0,0 56 5 15,20 134 10-15,0-171-16 0,-3 72 4 16,3-90-6-16,-20 54 1 0,37 173 0 15,3 18 0 1,-40-190-3-16,0 0-19 16,0-75 7-16,0-3-5 0,0 4-33 15,0 16-96-15,0-37 85 16,0 0 16-16</inkml:trace>
  <inkml:trace contextRef="#ctx0" brushRef="#br0" timeOffset="129141.03">26149 12340 144 0,'0'0'60'0,"0"39"-11"16,0-2-44-16,40 98 9 31,225 376 4-31,-228-415-18 0,20-1-1 16,0 56 1-16,0-35 4 15,-37-116 0-15,0 37 5 0,-20-37-2 0,74 20 68 16,-74-20-64-16,20-39 12 0,0 39-14 16,-3-76 17-16,40-55-8 0,-17-60-7 15,17 58-5-15,-40 75-4 0,-17-18 0 0,57-76 3 16,-57 152-5 46,154-248 0-46,-23 191-41-16,137 152-419 0</inkml:trace>
  <inkml:trace contextRef="#ctx0" brushRef="#br0" timeOffset="129753.76">30881 9051 27 0,'0'0'28'0,"0"-18"-8"0,20 18 3 0,0-39 24 15,-3 39-29-15,-17-18 19 0,40-2 20 16,-23 1-28-16,-17-1-14 0,20 20 3 15,-20 0-4-15,17 96 38 16,-54 57-26-16,-20 56-13 16,40-57-8-16,-3-39-3 0,20-18 1 15,-20-56-3-15,20 38 5 16,0-41 6-16,0-36-8 0,0 0 1 16,77-57 19 15,94-362-10-31,-114 288-6 15,-57 92-9-15,57 39 3 32,-57 18 0 15,20 649 15-47,17-554-10 0,-17-75-1 0,54-38 2 15,-34-38-5-15,-23-19-5 0,23 1-7 0,17-77-40 16,0-20-56-16,-20 40-58 0,0 18 1 15,-37 56 123-15</inkml:trace>
  <inkml:trace contextRef="#ctx0" brushRef="#br0" timeOffset="130487.07">24153 14526 34 0,'0'58'63'0,"0"56"4"0,0 78 43 0,0-135-89 0,0-20-5 15,0 20-2-15,-17 39 12 0,-3-1-11 16,0 39 7-16,20-59-11 0,-17-38-3 15,17 0 10-15,0-37-12 0,0 21-2 0,0-3 13 16,17-18 3 0,60-18 12-16,-40 18-24 15,-17-21-6-15,17 2 1 0,-17 19-1 16,37-18 2-16,-37 18-5 0,-3-19 1 0,23 19-1 0,74-18-2 16,-97 18-12-16,23 0-17 0,-23 0 7 15,-17 0-6-15,37-19-161 0,3 19 68 16,-40 0 82-16,0-20 15 0,20 20 11 15</inkml:trace>
  <inkml:trace contextRef="#ctx0" brushRef="#br0" timeOffset="130813.66">25293 14394 84 0,'-20'0'67'0,"20"0"-63"0,0 0 6 15,0 0-2-15,-17 0 26 16,17 0 7-16,0 0-30 0,0 0 5 0,0 20-11 16,0-20 4-16,0 18 4 0,0-18 1 0,0 38-1 15,17 39 10-15,-17-1-16 32,0-39-4-32,0 59 0 31,20 285 0-31,0-211-35 0,0-133-12 0,-3 41-194 31,-17-59 217-31,0-19-12 47</inkml:trace>
  <inkml:trace contextRef="#ctx0" brushRef="#br0" timeOffset="131281.99">25390 14262 60 0,'-20'-21'149'0,"0"21"-120"0,20 0-3 0,-17-18 22 16,17 18-44-16,-20 0 8 15,20 18 1-15,0-18-8 0,0 21 8 16,20-21-4-16,-3 0 4 0,-17 18-3 16,20-18 0-16,17 0-1 0,1 0 3 15,-38 0-9-15,19 0-2 0,-19 0 1 16,20 0 0-16,-20 0 0 0,20 0-1 15,17 21 1-15,-17 34 3 16,-20 3-6 0,17-40 1-16,-17 59-1 0,-17 37 4 31,-117 37 5-31,134-151-7 16,-37 21 2-1,37-21-3-15,0 0 0 0,0 0 3 16,37-21-5-1,134 21 10-15,-151 0-7 16,17 21 13-16,1-4-12 0,1 2 3 16,-39 1-1-16,18-20-3 0,-18 57 6 31,0-18-2-31,-57 35 5 0,19-54-10 0,19-1 0 0,1 1 0 16,-22-2 1-16,23 1-1 0,-3 1-1 0,0-3 2 0,3-17 0 0,-3 40 0 15,-57 55-4-15,60-77 4 16,-23 59-16-1,40-59 7-15,0 2-20 0,0-20 8 0,0 37-90 16,20-37-48-16,-20 19 112 16,37-19-48-16,-17-19 61 0</inkml:trace>
  <inkml:trace contextRef="#ctx0" brushRef="#br0" timeOffset="131745.69">26169 14452 43 0,'0'18'147'0,"0"21"-92"16,0-22-43-16,0 4-5 0,0 74 21 0,0-58-12 0,0 40 1 16,0 57 4-16,0-59-10 0,-20 1-5 15,3 56 3-15,-3-93-5 0,20-1 0 0,-20 1 2 16,20 16 0 15,-57 212 79-31,57-247-67 16,0-20-9-16,20 0-5 0,37 0 8 15,-37 0-12-15,54-20 12 16,-54 20-9-16,17 0-1 0,3-19-4 16,-23 19-3-16,60-18-84 15,-40-2-49 1,40 2-165-1</inkml:trace>
  <inkml:trace contextRef="#ctx0" brushRef="#br0" timeOffset="131993.64">26816 15515 61 0,'0'0'132'0,"0"0"-114"0,0 0-18 63,17 0 31-47,211 59 123-16,-114-41-150 0,-37 1-26 15,-57-19 7-15,-20 0-6 0,57 0-234 16,-40 0 194-16,3-19 35 0</inkml:trace>
  <inkml:trace contextRef="#ctx0" brushRef="#br0" timeOffset="132361.35">27765 14623 36 0,'0'0'95'0,"0"0"-73"0,0-19 14 0,0 19-24 0,0 0 14 16,0 0 56-1,20 0-64-15,-20 0-5 0,17 0 23 16,-17 0-29-16,20 38 24 31,20 58-10-31,-23 17-17 0,3 1 5 0,-20-58-8 16,37 155-5-1,-37-154 5-15,0 95-15 16,0-152 4-16,0 37-23 0,0-19-15 16,0-18-22-16,0 0 24 0,0 0-157 31,0-18 181-31</inkml:trace>
  <inkml:trace contextRef="#ctx0" brushRef="#br0" timeOffset="132548.17">27916 14489 129 0,'0'0'119'0,"0"0"-119"63,0 0 42-63,0 20 115 0,-17 55-147 0,17-36-7 0,-37 76 1 15,-3-41 0-15,-37 22-15 16,40-39-4-16,-3-1-17 0,-71 77-225 16,71-55 125-1,40-60 111-15</inkml:trace>
  <inkml:trace contextRef="#ctx0" brushRef="#br0" timeOffset="132768.01">27708 15592 127 0,'0'0'0'0,"0"19"131"0,0-19-71 31,0 37-34-31,77 23 56 16,-60-60-71-16,60 18 9 0,-40-18-12 0,20 0 1 62,268 18-39-62,-308-18 11 0,40 0-157 16,-57 0 126-16,40-36-96 0,-3-4 112 0,-37 40 15 0</inkml:trace>
  <inkml:trace contextRef="#ctx0" brushRef="#br0" timeOffset="133044.63">28868 14947 44 0,'-20'0'76'0,"20"0"-45"0,0-21 40 0,0 21 12 15,0-18-55-15,0 18-18 16,20 0 27-16,-20 18-31 16,17 21-8-16,-17-39 0 15,0 19-8 1,0-1-79-16,0 1 46 0,0-19 43 62,0 20-158-62,0-1 76 0</inkml:trace>
  <inkml:trace contextRef="#ctx0" brushRef="#br0" timeOffset="133159.68">28999 15268 212 0,'0'0'152'0,"0"0"-142"0,0 0-7 0,-17 21 0 0,17-3 0 15,0 1-3-15,-20-1 4 0,20 22-14 16,0-22-16-16,0 2-23 15,0-1-25-15,0-19 31 0,20 37-110 0,-20-37 121 16</inkml:trace>
  <inkml:trace contextRef="#ctx0" brushRef="#br0" timeOffset="133491.32">29475 15268 45 0,'0'0'121'0,"0"0"-88"0,0 0-4 0,20 21 84 15,-20-3-93-15,18 1-4 0,-18 39-4 16,0 17-9-16,19-19-6 15,-19-56 2 1,0 0 1 47,20 39 5-48,-20-19 9 1,152-344 71-16,-152 306-86 0,76-20-249 0,-38 56 27 0,-19-18 205 0</inkml:trace>
  <inkml:trace contextRef="#ctx0" brushRef="#br0" timeOffset="133829.54">30123 15250 140 0,'0'0'126'0,"0"18"-121"0,0 3 41 16,0-21-37-16,17 0 6 0,-17 18-9 15,20-18-3-15,0 0-1 0,-20 0-1 0,17 0 0 0,-17 0-1 16,37 0-2 0,-14 0 3-16,-23 0 0 0,17-39 2 15,3 21-2-15,-3-20 6 0,-17-20 2 0,0 41-6 16,0-22 8 0,0 1 11-16,0 19-17 0,-17-1 14 15,-20 40-12-15,37-1-2 0,-40 75 15 31,40-54-20-31,-20-40-1 0,20 56 10 0,0 20-8 16,0-58 3-16,0 79-1 31,37-23-5-31,-37-53-15 0,40 17-59 0,-20-20-32 16,-3-18 4-16,3 0 46 0,17-18-59 16</inkml:trace>
  <inkml:trace contextRef="#ctx0" brushRef="#br0" timeOffset="134077.35">30710 15212 31 0,'0'-18'12'15,"0"18"43"-15,0 0-46 0,0 0 14 16,20-40 21-16,-20 40-42 15,0 0 0-15,0-17-1 16,0 17-1-16,0 0-1 0,0 0 1 0,0-20-3 16,0 1-69-16,0 19-8 15,0-18 57 17</inkml:trace>
  <inkml:trace contextRef="#ctx0" brushRef="#br0" timeOffset="134477.93">30844 14509 80 0,'0'0'0'0,"0"0"85"0,0 0-60 0,0 0-10 0,0-20 36 16,-20 20 14-16,20 0-22 16,0 0-32-16,0 37 6 15,0-16-14-15,20 55 6 16,-20-57-2-16,17 56 13 0,-17-18-12 15,0 20-2-15,0-2 2 0,0-36-5 16,0 17 0-16,0 60 0 0,0-80-1 0,0 3 1 0,-17 190 1 16,-3-192-7-16,20 21-7 15,-17-2-4-15,-3 40-33 16,0-58-16 0,3-56 46-16,-3-42 21 0,0-34 5 15,20 55 4-15,0 39-13 63,-17-93 50-48,91-79 40-15,60 134-75 0,-97 38-16 0,3 0-13 16,-3 20-19-16,3-20-91 16,-40 0 79-16,17 18-53 0,20-18-53 15,-37 0 142-15,20 0-14 0</inkml:trace>
  <inkml:trace contextRef="#ctx0" brushRef="#br0" timeOffset="134994.09">31263 15250 28 0,'0'0'0'0,"0"0"57"0,0 0 43 0,0 0-78 0,0 0 13 31,0 0 18-31,-20 0 7 0,20 18-39 0,-20 21-4 47,20 76-2-47,0-59-12 0,0-19-4 0,20 2-2 15,0-1 0-15,17-38 22 47,40-151-6-47,-60 76-7 0,23-2 7 16,-40 77-10-16,57 55 25 47,-57 60-21-47,0 0-14 15,0 19 11 1,-20-4-1 0,0-15 0-16,3-38-3 0,-3-39 3 15,0 37 0-15,20-36-5 16,-17 17 4 0,-23 250 1-16,40-249-3 0,0 74 7 15,0-110 1-15,40-21 6 31,-3 0-4-31,-17-39-5 0,17 1-3 0,40-76-1 16,17-76 4-16,-17 56-8 31,-60 78-17-31,23-21-76 0,-40 59-37 16,0 18 87-16,-20-39-196 47,20 39 225-47</inkml:trace>
  <inkml:trace contextRef="#ctx0" brushRef="#br0" timeOffset="135543.79">30539 14965 19 0,'0'19'5'0,"0"-1"-4"0,0-18 0 0,0 0 3 0,-17 0 8 0,17 0 9 0,0 19 10 15,0-19-3-15,0 0-16 16,0 20 65-16,0-20-52 16,0 19-14-16,0-19 44 31,74 38 52-31,-54-38-85 15,0 19-1-15,-3-19-17 0,23 0 10 16,-3 20-3-16,-17-20-3 0,-3 0-6 16,23 17-2-16,-23 2 5 0,40 2 1 15,-57-3-9-15,57 2 2 0,-17 16 2 16,-23-36 1-16,3 21-7 0,-3-3-121 16,-17-36-206-1,0 18 294-15</inkml:trace>
  <inkml:trace contextRef="#ctx0" brushRef="#br2" timeOffset="169066.18">4560 14223 28 0,'0'0'43'0,"0"0"-5"0,0 0-9 0,0 18-2 0,0-18-4 16,0 21 10-16,0 18 20 15,20-39-33 1,-20 36-4-16,0-36-13 0,0 19 6 0,0 19 0 0,0-38-6 15,17 20 7-15,3 55 11 16,-20-75-21 47,17 153 21-48,23 189 7-15,-20-94-8 0,-20-78-14 16,0-131-1-16,0-21-6 15,0 38-1-15,0-56 0 0,0 39 6 16,0-39-8 0,0 0-18-16,0 0 3 0,0 0-11 15,0-18-147-15,0-22 51 16,0-15 60 0</inkml:trace>
  <inkml:trace contextRef="#ctx0" brushRef="#br2" timeOffset="169564.36">4751 14241 28 0,'0'0'6'0,"0"-18"-1"16,0 18 0-16,0 0 71 16,17-19 51-16,3 38-79 15,-20-1-19-15,0 3-11 0,17 18 13 16,-17-3-11-16,0-17-16 15,0 39 6 1,-17 17 5-16,-3-38-14 0,-54 41 6 16,74-78-8-1,-20 19 1-15,0 0 3 16,0-19-3-16,3 18-2 0,17-18-1 0,-20 0-9 0,20 0 8 16,0 19-34-16,0-19 38 62,20 19-96-31,94 0-158-31</inkml:trace>
  <inkml:trace contextRef="#ctx0" brushRef="#br2" timeOffset="169929.48">5073 14526 23 0,'0'0'0'0,"0"0"3"16,0 0 4-16,20 0 27 0,-20 0 9 15,0 0-29 1,17-17 58-16,-17 17-51 0,0-39 29 15,0 39-36-15,0-18-9 0,20 18 1 16,-20-20 9-16,0 20 3 0,0 0 6 16,0 0-10-16,0 0-1 15,0 0-3-15,0 38 1 16,0 1-3-16,0 75 4 16,0-95-12-16,0 18 2 15,0 1-1 32,37 19 9-31,3-133-1-16,-40 38-9 0,17 1 2 15,-17-60 2-15,0 41-5 0,0 38 3 16,0-2 4-16,20 20 1 16,-3 38 4-1,-17-19-9-15,0 18 2 0,20 41 0 16,-20-40-1-16,37 18-1 0,-37-16-1 15,20 53-22-15,-20-93 11 0,0 37-43 16,20-15-25-16,0-44-214 31,-3-51 260-31</inkml:trace>
  <inkml:trace contextRef="#ctx0" brushRef="#br2" timeOffset="170195.39">5566 14394 26 0,'0'0'3'0,"0"0"4"0,0-20 100 16,0 20-83-16,0-18-4 0,0 18 39 15,0 0-59 48,0-19 63-63,0 96 11 0,0-2-54 16,20 115 24-16,-20-95-38 31,0 21 7-31,-37-80-7 15,17-36-11-15,0 0 2 0,3 0-12 16,-23-36-45 0,40-3-41-16,0 0-23 15,40 22 32-15,-40 17 70 0,17-21 7 0,23 21 4 16,-23-18-13 0</inkml:trace>
  <inkml:trace contextRef="#ctx0" brushRef="#br2" timeOffset="171129.9">6022 13483 44 0,'0'0'29'0,"0"-21"-5"0,0 21-13 0,0 0 16 0,0 0-27 62,0 0 60-62,0 58 88 0,0 38-118 0,0 35-23 0,0-35-6 16,0 228 21 15,-17 169-17-31,17-436-1 0,-20 21 8 0,20-61-11 16,0 22 6-16,0-22 7 16,20-17 8-1,-20-17-19-15,17-22 4 0,3-35-8 16,-2 53 0-16,2-17 5 15,17-37 4-15,22 18-5 0,-22 19 3 16,-19 38-5-16,2 17 3 0,0-17 0 16,-1 58 4-16,-1 18-8 15,-18-19 2-15,0-36-4 0,0 15-1 16,0 2-7-16,0 40-60 16,0-42-54-16,0-15-166 46,0-21 273-46</inkml:trace>
  <inkml:trace contextRef="#ctx0" brushRef="#br2" timeOffset="171603.34">6650 14356 45 0,'-17'210'332'0,"17"-134"-319"0,17 20-5 0,-17-39 2 16,20-57 6-16,0 0-6 15,-20 0-9-15,17-39 3 16,3-75 5-16,-20 56-5 15,17 0 2-15,-17 41-5 0,0-3 0 16,0 1-2 15,0 19 4-31,20 96 11 16,-20 532 2-16,-57-230-19 31,20-189 7-15,37-172-3-16,0-37 1 15,0-55 5 1,57-80 12 0,-20 61-18-16,3-22 2 0,-23 59 0 0,20-60 3 0,3 60-4 0,17-97 4 15,17 59 0 1,-54 75-9-16,0 0-10 16,-20 0-44-16,20 0-3 0,-20 0-90 15,0 0 79-15,17 19 2 0,-17 1-23 0,0-20 58 16</inkml:trace>
  <inkml:trace contextRef="#ctx0" brushRef="#br2" timeOffset="173396.42">8665 13919 18 0,'0'-19'49'0,"0"19"-35"0,0 0 17 0,0-38 68 47,-134-77 57-47,77 98-148 15,0 17-3 32,40 0-1-47,-137 113 7 16,97 59 8-16,97-77-18 15,-40-77 1-15,17 1 3 0,23 19 0 16,34 18 9-16,-54-56-10 0,17 39 11 31,3-1-3-31,-23-19-7 0,3 18 8 0,-3 3-6 0,-17-40-4 16,20 56 8-16,0-37-8 0,-20 1 2 0,0 18-1 0,0-38-2 15,-20 76 1-15,20-57 2 16,-20 18-3-16,3 22 0 0,-20-2 1 16,-20-40-4-16,37 2 2 0,0-19-2 0,-17 20-16 15,37-20 8-15,-37 0-18 16,17 0-14-16,-17-20-70 16,17 1-51-16,20 19 113 0,0 0 49 62,-20-17-44-62,20-4-35 0</inkml:trace>
  <inkml:trace contextRef="#ctx0" brushRef="#br2" timeOffset="173672.33">8229 13786 28 0,'0'0'10'0,"0"0"3"0,0-18 38 0,17 18-2 0,-17 0-7 15,0-21-16-15,20 21 25 16,-20 0-36-16,20 0 1 0,-3 0 23 15,3 21-32-15,-20-21 6 0,17 18 5 0,3 39 7 32,0 38 10-17,-20-38-18-15,20 38-8 0,-20-75-8 0,0 93 11 32,-20 153-4-32,20-76 0 15,0-18-7 32,37 94-64-47,-37-266-24 16,20-57-138-1,-20 38 156-15,0-1 51 0,20-17 6 0,-20 37-8 0</inkml:trace>
  <inkml:trace contextRef="#ctx0" brushRef="#br2" timeOffset="174066.41">8987 13976 30 0,'0'0'102'0,"0"0"-26"0,0 56 10 0,0-17-67 15,0-20-14-15,-20 19 14 16,20 38 8-16,0-57-18 16,0 38 12-16,0-57-12 0,20 76 16 31,37-38-5-31,-57-18-21 0,40-2 9 0,14-18-1 0,6 0 1 15,-23 20-12-15,0-20 4 16,40 0-5-16,-40 0-4 16,0 0-11-16,23-20-73 0,-60 2 36 15,17 18 20-15,3-77-182 16,-20 41 193-16</inkml:trace>
  <inkml:trace contextRef="#ctx0" brushRef="#br2" timeOffset="174309.12">9406 13673 97 0,'0'0'0'0,"0"0"98"0,0 17-75 16,-37 40 23-16,17 21 12 47,-74 338 38-47,74-301-87 0,0 76 1 15,20-154-10-15,-17 210 1 16,17-170 1-16,-20 95-2 15,20-98-3-15,0-34-3 0,0-22-4 0,0 20 2 0,0-38-3 16,0 18-33-16,0 3 1 0,0-21 15 16,0 18-81 15,37-18-57-31</inkml:trace>
  <inkml:trace contextRef="#ctx0" brushRef="#br2" timeOffset="174848.31">10147 14984 43 0,'38'18'189'0,"-18"21"-126"0,-20 0-44 0,17-21-12 0,-17 1-1 16,0 1-4-1,0 16-1-15,-37 80 10 0,19-98-10 0,-2 1 0 0,-19 21-5 16,2-22-6-16,-1 20-18 0,38-38 9 16,-57 19-170-16,57-19 96 15</inkml:trace>
  <inkml:trace contextRef="#ctx0" brushRef="#br2" timeOffset="175314.92">11935 13976 33 0,'0'0'39'0,"0"0"-31"0,0 0 17 0,0 0 6 0,0 0 32 15,0 0-18-15,0 0-20 0,0 0-3 0,0 0 22 16,0 0-38-16,0 19 27 16,0 1-10-16,0-3-14 0,-20 79 25 15,0-39-29-15,-17 38 3 16,-40 95 3-16,20-56-3 16,-74 113-2-16,71-172-8 15,-14 59 2-15,37-77 2 0,17-20-1 16,0 3-3-16,-74 110-33 0,74-110 22 15,-37 91-183 1,57-92-37 31</inkml:trace>
  <inkml:trace contextRef="#ctx0" brushRef="#br2" timeOffset="175713.91">11915 14812 63 0,'-20'0'54'0,"20"0"-48"0,-37 19 36 15,17-19-37-15,20 20 7 0,-20-20-8 0,20 17 0 0,0 5 6 0,-17-4 1 16,-3 0-1-16,20 3-7 0,0-3 6 16,-17 19-1-16,17 2 1 0,0 0-3 15,0-21-6-15,0 1 2 0,0 18 4 0,0 3-7 16,17-2 2-16,-17-20 2 0,20 21 5 31,-20-39-9-31,0-21 7 16,0 3-6-16,0 0 0 15,0 18 1-15,0-20-1 0,17-19 0 47,3-169 49-31,-20 169-17-16,0 3-4 0,0 14-6 15,0 5-13-15,0-22 8 0,0 39-13 0,-20-38 14 16,20 38-16-16,0-18 4 0,-37 0-4 16,-151 36-4 31,148 21-87-47,20-3-42 0,20-36 72 0,-17 37-90 15,17-15 109-15</inkml:trace>
  <inkml:trace contextRef="#ctx0" brushRef="#br2" timeOffset="176131.31">11211 13804 47 0,'0'0'20'0,"0"0"18"0,0 0-11 0,-20 0 3 0,20 0 58 16,-17 0-46-16,17 0-31 0,0 0 2 0,-20 39 27 16,20-20-26-1,0 19 2-15,0 20 8 0,0 16-16 16,20 22 0-16,-3-20-8 0,23 21 13 15,-20-80-10-15,-3 2 8 0,3-19-8 0,0 0 16 16,-3-19 4-16,3-19-9 16,-20 20-13-16,17-21 0 0,3-37 5 15,-20 39-10-15,0-22-5 0,-20 23 8 0,20 36 1 63,-17-57 2-63,-137-21-29 15,100 136-265-15,71-38 244 0,60 17-67 0,-57-17 89 16</inkml:trace>
  <inkml:trace contextRef="#ctx0" brushRef="#br2" timeOffset="176604.44">12542 14566 47 0,'0'0'171'0,"0"0"-115"0,0 18-13 0,0-18-33 0,0 0 15 0,0 39 0 0,0-2-2 0,20 1 5 0,-20-19-22 16,17 95 11-16,-17-77-10 0,0-37-5 0,0 40 2 15,20-1-2 1,-20-2 15-16,0 20 9 0,0-57-21 15,0 0 20-15,0-57-6 0,0 57-15 0,0-58 2 0,0 40-2 16,0-39 5-16,0 37-8 0,17-73 1 0,3 53-2 16,37-111 5-1,-57 151-4-15,40-21-5 16,-40 21 4-16,37 21-9 0,-20-2-11 0,3 19-12 0,20 37-166 31,-3-37 12-31,-17 1 89 0,-20-21 68 0,17 3 14 16</inkml:trace>
  <inkml:trace contextRef="#ctx0" brushRef="#br2" timeOffset="177104.97">13605 14660 40 0,'0'0'94'0,"0"0"-65"16,0-18 1-16,-37 18 51 0,37 0-67 0,-20-19 31 15,3 19-39-15,-23-19 22 16,23 19-6-16,-3 0-14 0,0 56 15 16,3-18-18-16,17 20 0 15,-20-19-4-15,20 17 3 16,20 58-4-16,-20-114 1 16,17 76 4-16,3-57-6 0,-20-19 4 15,20 20 8-15,-3-20-10 0,3-39 13 16,0 19-11-16,-3-17 3 0,20-57 1 15,23-307-1 1,-60 153 3 0,17 117-5-16,-17 36-3 0,0 18-8 0,0-114 10 15,0 134 3-15,0 20-5 0,0 0 2 47,0 130 42-47,0-72-43 16,0 17 0-16,0 132 13 0,0-76-5 15,0-55-9-15,20 170-3 0,0-75 6 16,-20-78 0-16,17 97-3 16,-17-78-1-16,20 39 5 0,-2 21-10 15,1-41 0-15,-19-55 0 0,40 35-30 16,-40-55 5 15,37 40-167-31,-37-59 152 0,20 0-165 0,-2-20 155 16</inkml:trace>
  <inkml:trace contextRef="#ctx0" brushRef="#br2" timeOffset="177363.54">14310 14566 111 0,'0'0'112'0,"0"0"-101"0,0 0 38 0,0 18-17 15,0 2 14 1,0 18-29-16,0-20-10 0,0 20 0 16,0 2 11 31,37 169 27-47,-37-191-45 0,20 19-2 0,-20 41 7 0,17-41-31 0,-17-37-14 15,0 0-290-15,0-37 287 16,0 17 24-16</inkml:trace>
  <inkml:trace contextRef="#ctx0" brushRef="#br2" timeOffset="177594.98">14424 13843 118 0,'0'0'158'0,"0"0"-105"0,-20 37 58 0,20 2-94 16,-20-20-9 31,20 19-2-32,0 1-5-15,0-22-5 32,0 79-437-32,0-96 414 15</inkml:trace>
  <inkml:trace contextRef="#ctx0" brushRef="#br2" timeOffset="178897.11">4902 16488 30 0,'0'0'14'0,"-20"-41"5"16,20 41 9-16,0-18 12 0,0 0-28 0,0 18 10 15,0 0-12-15,20-21 11 0,0-15 23 16,-3 16-19-1,80-19 16-15,-80 39-34 0,3-19 0 0,17 2 6 0,0 17 1 16,3-21-5-16,17 42 6 16,-40-21-12-16,3 0 6 0,0 56 3 15,17 19-6-15,-37-54-4 0,0 15 4 16,-20 5-5-16,-37 52 6 31,20-56-4-31,37-37-3 47,-17 19-1-47,-137 20-113 0,248-57-191 16</inkml:trace>
  <inkml:trace contextRef="#ctx0" brushRef="#br2" timeOffset="180341.65">5851 16467 17 0,'0'0'6'0,"0"0"-5"0,0 0 15 0,0-20 32 15,0 20-28-15,0 0 1 0,0 0 2 16,0 0-11 0,0 0 68-1,20 41-15-15,0-23-36 0,-20 0-6 16,0 39 3-16,17-20-7 16,3-18-14-16,-20-19-5 62,0 0 0 1,0 95 26-63,37 285 13 0,-17 77-22 0,-40-342-16 0,1-40-54 0,-19-492-372 0,38 340 409 15</inkml:trace>
  <inkml:trace contextRef="#ctx0" brushRef="#br2" timeOffset="181464.19">6955 16506 18 0,'0'0'6'0,"0"0"-1"0,20 0 35 0,-20 0-15 15,0 0 53-15,0 0-16 16,0 0-44-16,0 0-2 0,0 0 1 16,0 0-8-16,0 0 9 0,0 0-9 0,0 0 7 15,0 0 19-15,0 0-23 16,-20 0-1-16,20 18 1 0,-20-18 8 16,20 0-16-16,-20 20-2 0,20-20 5 0,-17 0-5 0,17 18 2 0,0 1 3 15,0 1 0-15,-20 16-1 16,20 23-4-16,20-41 0 15,17 57 2-15,-17-75-4 0,-20 41 1 0,74 34 4 16,-54-38 0-16,0-37 1 16,0 18-4-16,-3-18 1 0,40-18 9 15,-57-1-10 1,20-20 1 31,-3-15 4-47,-17 13 1 0,-74-186 21 0,54 227-27 0,3 0 1 0,-3 0-4 15,20 0 0-15,-20 0 1 0,20 19 0 16,-20 1-4 0,20 37-19-16,0-39-14 0,20 2 7 15,151 93-436 32</inkml:trace>
  <inkml:trace contextRef="#ctx0" brushRef="#br2" timeOffset="184031.78">5623 14280 37 0,'0'0'0'0,"-20"0"44"0,3 0-22 0,-3 0 16 0,20 0-24 15,-17 0 2-15,17 0 0 0,-20 21 33 0,-17-4-10 16,37 2-28-16,0 0 0 0,-40 39 20 0,-74 226 12 16,57 2-22-1,-94 361-12 1,94-266-15-16,57-191 5 16,0 114 3-1,37-152 6-15,0-134 1 0,77-76 21 0,-74 41-22 0,262-382 20 31,385-666 5-31,-441 702-32 16,-92 136 6-16,54-79 0 0,-77 136-11 0,-71 94 0 16,-3 0 0-16,74-96 1 15,-54 134 5 17,-325 895 16-32,-151 303-29 46,39 74 6-30,341-1119 4-16,113-95 2 0,3-97 2 16,34-93 0-16,154-324 1 0,-208 360-4 0,0 19 0 0,-3-17-1 15,-17 19 1-15,20-3 2 0,245-455 11 0,-265 478-14 16,57-97-1-16,57-96 5 0,-134 248-1 0,-17-2 0 16,77-34-7-16,-97 74 3 0,17 74 4 15,-34 138-14-15,-3-119 12 16,-77 270 1-16,60-250-3 0,-77 363-16 31,40-191 12-31,34 94 10 16,40-150-12-16,40-209 8 0,74-20 0 47,872-1122 2-47,-852 950 5 0,-57 77-4 0,54-58-1 0,77-54 0 15,-74 72-4-15,-20 2 1 0,-20 38 1 16,-34 58 2-16,71-58-1 0,-34 95-4 0,-79 18-1 15,19 21 7-15,-17 56-3 0,-1 96-3 16,-58 35 4 0,2 42-5-16,-20-42-5 0,19-15 3 15,18-99 8-15,1 3 1 0,19-95-3 0,39 19-1 16,56-61-1 0,56-130 0-16,40-75 10 0,-134 131-6 15,77-75 2-15,74-93-1 0,-74 92-4 0,57-57 8 16,-3-18-10-1,20 19 0-15,-111 152 2 0,-40 38 2 0,37-20-1 16,-57 41 1-16,3 17 0 0,-20 36 1 16,-3 117-3-16,-17-56 1 15,-131 358 0-15,131-455 0 63,-114 476 4-63,168-212-9 0,385-548 15 0,-80-77-2 15,-54 94-7 1,-228 192-3-16,17 18 3 0,57 19-4 16,137 76 0-1,-214 19-2-15,-34-19 4 0,54 19 0 16,-17-1-3-16,-40-18 0 0,20 2-3 0,20 17-11 0,17-21-13 16,78 59-47-16,-115-95 60 0,171 39-124 15,-228-39 142 48</inkml:trace>
  <inkml:trace contextRef="#ctx0" brushRef="#br2" timeOffset="184881.28">18035 14185 56 0,'-19'19'271'0,"19"-19"-259"0,0 0 5 15,0 0 6-15,0 19-16 0,0-19 2 16,0 18-1-16,0 42 4 16,0-5 1-16,0-17-8 0,19 115 10 0,-1-21-3 15,-18-37-5-15,0-18-3 0,20 56-1 16,-3 56 0 0,-17-130-5-16,0-41 2 0,0 0-2 0,0 21 1 0,0-39-2 15,0 19 1-15,0-19-5 0,0 18-3 0,0-18-3 0,0 0-51 0,0 0-4 16,-37-37-177-1,37-20 185-15</inkml:trace>
  <inkml:trace contextRef="#ctx0" brushRef="#br2" timeOffset="185148.14">18073 14032 123 0,'37'-37'189'0,"2"18"-139"0,-21 19-33 0,-18 0-8 16,40 39 12 0,14 17 5-16,-34 40-19 15,-20-59-6-15,-20-37-2 0,3 76 8 0,-20-38-7 16,-3 18-1-16,22-36 4 0,-1 0-3 16,-1-2 0-16,-37 39-18 0,39-57-2 15,-21 20-28-15,39-20-3 0,-18 17-6 0,18-17 0 16,0 0-36-16,18-17 39 0,21-3 30 0,-21 20 22 15,19-19-25 1</inkml:trace>
  <inkml:trace contextRef="#ctx0" brushRef="#br2" timeOffset="185435.5">18529 14167 46 0,'0'0'102'0,"0"-20"-51"16,0 20-5-16,0 0 31 0,-20 0-26 46,-17 154-4-46,37-41-38 32,0-75-6-17,37 76 9-15,0-114-3 0,-17 18-4 0,20-76 11 16,-3 2-5 0,-17-20-4-1,17 19 10 1,-20 21-7-16,-17 36-3 0,0 0-6 15,0 0-2-15,0 36 5 0,20 1-2 0,-20-17-1 16,20 18-5-16,-20 39-36 16,0-60 22-16,0-17-5 0,37 58-233 15,-17-58 122-15,17-37 99 16,-37 16 12-16</inkml:trace>
  <inkml:trace contextRef="#ctx0" brushRef="#br2" timeOffset="185644.6">19022 14090 37 0,'0'-19'88'0,"0"19"-61"47,20-76 198-47,-20 113-204 0,0 41-2 15,0-21-12-15,0-57-6 0,0 74 8 0,0-53-4 16,0 54-2-16,0-38-5 0,17 59 8 31,-17-19-5-31,0-1 1 31,-17-39-170-31,-3-37 4 16,3-56 65-16,17 36 81 16</inkml:trace>
  <inkml:trace contextRef="#ctx0" brushRef="#br2" timeOffset="185964.45">19404 13310 119 0,'0'-37'175'0,"0"37"-121"16,0 19-34-16,17 76 6 47,3 38-6-31,-20 532 3-16,0-549-25 0,0-61 2 0,0-17 0 0,0-18 3 15,20-20-4-15,-20 0 1 16,17-40 12-16,3 3-8 0,-3 1 1 0,3 15-2 15,-20 3 1-15,20-3 1 0,0-35 2 0,-3 56-4 0,-17-18 0 0,57-21 11 16,20 1-5 15,0 171-51-31,-60-76-64 16,-17 0-92 0,0-38 140-16,20-1-21 0,-20 2 56 0</inkml:trace>
  <inkml:trace contextRef="#ctx0" brushRef="#br2" timeOffset="186511.23">20410 14167 22 0,'0'0'133'0,"0"0"-98"0,0-20-18 16,0 20 14-16,0 0-6 0,0-19-2 0,0 19 12 16,0 0 10-16,0-18-13 15,0 18 2-15,0 0-26 0,0 0 18 16,-20 0-17-16,20 18 1 15,-17 77 4 1,17-56-14-16,0-21 0 0,0 3 2 16,0 52-4-16,0-15 8 0,0-58-7 15,0 38 0-15,0-19 10 16,0-19-7-16,37-19-5 0,-37 19 3 62,0-18 2-46,94-211 19-16,-54 400-12 0,-100 133 13 0,60-246-22 16,-17-19 5-16,17 56-4 0,-37 132 9 15,37-207-10-15,0 37 12 16,0-39 3-16,17-18-14 16,-17-18-2-16,20-22 4 0,-3-16-6 15,-17 38 1-15,40-60-13 0,-40 60 9 0,77-98-74 16,-60 79 16-16,20-38-81 15,23 17-98-15,-43 39 218 0,3-18-3 16</inkml:trace>
  <inkml:trace contextRef="#ctx0" brushRef="#br2" timeOffset="187487.28">22026 13425 109 0,'0'0'116'0,"0"0"-102"0,0 0 14 0,0-21 96 0,0 4-89 0,0 17-25 0,-19 0 15 15,19 0-5-15,0 0-8 32,-77 96 28-32,57-41-37 0,3-16 0 15,17-21-1-15,-38 40-4 0,-1 114 3 32,39-117 8-32,0 23 1 15,57-21-6-15,-37-21-2 0,-3-16 1 0,23 19 6 16,-21-21-7-16,19 39 9 0,-19-38-2 15,19 78 3-15,-38-42-1 0,0 21 6 16,0-56-15-16,0-2-1 0,0-18-1 63,-57 77 2-63,-152-98-117 0,95-187-52 0,114 131 86 15,0-74-102-15,0 93 130 0,37-16 36 16,1-80 13-16,1 23 6 15,-2-59 75-15,-17 94-18 16,-20 76-43-16,18-37 13 0,-18 20 1 16,0-2 0-16,20-37 24 0,-20 58-44 0,0-3 1 15,0-15 23-15,0 36-17 0,0-21-7 0,0 21-1 16,0 0 16-16,0 0-20 0,0 0 16 0,0 0-17 16,0 21 17-1,0 15-6-15,0-15-5 0,0-3-7 0,0 77 15 16,0-38-10-16,17 116 6 15,-17-79-11 1,0-94-3 47,20 227 4-63,57 686 21 0,-58-835-101 0,-19-78 53 0,18 17-98 15,-18-55-14-15,0 2-27 0,0-4 131 16,20-16 11-16,-20 18 0 0</inkml:trace>
  <inkml:trace contextRef="#ctx0" brushRef="#br2" timeOffset="187769.33">22463 13483 131 0,'0'0'120'0,"0"0"-72"0,0 0-40 0,-20 0 20 16,20 18 35-16,0 19-52 15,-17 2-5-15,17-21 1 0,0 60 0 16,-20 35 5-16,20-95-12 0,-20 116 21 31,20-114-20-31,0 93 3 0,20-94-3 0,0 58 4 32,208-40 49-32,-191-56-53 15,0 19-2-15,-17 0-1 0,17 0-7 0,-17-18-12 16,0 18 6-16,17-39-105 31,0-74-240-15</inkml:trace>
  <inkml:trace contextRef="#ctx0" brushRef="#br2" timeOffset="187947.14">22862 13387 218 0,'-114'780'333'0,"114"-743"-334"0,0 0 3 0,-20 59-2 0,20-59-1 16,-20 136-4-16,20-136-3 0,0 58-16 0,0-36-16 15,0 15-10 1,0 61-255-16,0-80 186 0</inkml:trace>
  <inkml:trace contextRef="#ctx0" brushRef="#br2" timeOffset="188181.25">23050 14738 85 0,'0'0'104'0,"0"0"-68"0,0 0-2 0,0 0 75 16,0 0-64-16,0 18-34 15,0 21 2-15,0-3-8 16,0-16 2-16,0-3-4 0,0 5-2 15,0 53 2-15,0-38-2 0,-17 2 0 0,-3 0-26 0,3-21-11 16,-3 21-45 0,0-39-61-16,3 0 85 0,-3-39-18 0,0 21 58 31,20-2-8-31</inkml:trace>
  <inkml:trace contextRef="#ctx0" brushRef="#br2" timeOffset="188512.29">24039 13633 164 0,'0'0'0'0,"0"0"112"0,0 40-47 16,-17-23-33-16,17 2-8 0,-20 40 2 15,0-23-16 1,3 40 19-16,-137 134 0 16,117-133-24 15,-171 303-314-16,208-380 213-15,0 37 5 16</inkml:trace>
  <inkml:trace contextRef="#ctx0" brushRef="#br2" timeOffset="188731.69">24096 14015 82 0,'0'-39'192'0,"0"39"-160"0,0-18 2 0,20-2 14 16,-20 1-27-16,0 19 6 0,0 0-18 0,0 0 2 0,0 0 10 0,-20 0-5 15,3 76 10-15,-23-20-21 32,40-17-3-32,-17 18 4 0,-3 58-10 15,0-59-3-15,20-18 4 0,-17 0-3 0,17 38-122 16,0-76 68-16,0 0-20 16,0-38-67-16,17-20 77 15,-17-15 43-15</inkml:trace>
  <inkml:trace contextRef="#ctx0" brushRef="#br2" timeOffset="188980.59">23794 13234 156 0,'-77'97'260'0,"60"-41"-235"0,-6 0-9 15,6-16-9-15,17 15 6 0,0-16-2 16,-20-39-6-16,20 39 0 0,20 18 15 15,-20-40-19-15,17-17 3 0,6 0 4 16,-6-17-5-16,3-23-2 0,17 2 2 0,0-19 1 16,-17-38-3-1,-20 77 0-15,37-76 1 0,-37-3 1 0,0 78-4 0,0 0-4 16,0-19 5-16,0 38-10 0,0-18 4 0,0 18-2 0,0-21-11 16,0 21-23-16,0 21-29 15,0 18-38-15,20 55-80 16,17 0 100-16</inkml:trace>
  <inkml:trace contextRef="#ctx0" brushRef="#br2" timeOffset="189249.2">24304 13804 158 0,'0'115'283'0,"20"-96"-265"16,0-38 2-16,17-38-10 15,3-1-3 1,-3-16 0-16,3 17-8 0,-23 57 0 16,-17-20-1-16,20 20-12 0,-3 0-7 0,-17 0-16 15,0 0-50-15,20 0 4 16,-20 0-30-16,20 0 1 0,-20-20 105 0,0 20-18 0</inkml:trace>
  <inkml:trace contextRef="#ctx0" brushRef="#br2" timeOffset="189768.52">24951 13501 25 0,'0'0'0'0,"0"0"22"0,0 0 6 0,0 0-13 0,0 0 36 0,0 0 2 0,0 0-36 0,0 0-1 16,0-18 31-16,0 18-34 0,0-21 59 15,0 21-35-15,0 0 3 16,0 0-33-16,0 0 16 0,-17 39-1 16,17-2-14-16,0 41 4 15,0 15-7-15,0-72-5 0,0 92-3 32,17-56 9-32,3-57 10 15,0-20-8-15,-3-74 1 0,23-19-6 16,-40 73-3-16,0 2 1 0,17 0 1 0,-17 38-2 62,0-74 3-46,20-22-1-16,-20 19 2 0,57-302 6 0,-57 379-6 0,20 94 12 0,-20 21-10 16,0-40-3-16,0 172-4 0,0-208 1 0,-20 113-18 15,20-115 1-15,0 41-32 16,0-21-28-16,0-2-36 0,0-35 45 0,20 75-192 47</inkml:trace>
  <inkml:trace contextRef="#ctx0" brushRef="#br2" timeOffset="189955.34">25484 13595 213 0,'0'0'143'0,"0"21"-132"0,-20-4 20 0,20 80 6 16,-19-23-32-16,19-74-7 0,0 115-1 31,0-96-30-31,0 19-27 16,0 1-150-16,0-22 106 0,-18-17 76 47</inkml:trace>
  <inkml:trace contextRef="#ctx0" brushRef="#br2" timeOffset="190050.3">25578 13273 147 0,'0'0'91'0,"0"0"-76"0,0 0 19 0,20 0 9 0,-20 37 31 16,0 57-55-1,0-15-18-15,0-24 2 0,0 137-134 16,0-118-62 0,0-53 119-16,0-3 45 15</inkml:trace>
  <inkml:trace contextRef="#ctx0" brushRef="#br2" timeOffset="190780.6">17807 15860 103 0,'0'0'35'0,"0"0"1"0,0 0-12 0,0 18-15 16,-40 0 81 15,3 39 31-31,37 2-93 0,0 625 9 0,0-496-35 0,-37 136-19 0,17-267-302 0,-17-227 188 0,37 130 113 47</inkml:trace>
  <inkml:trace contextRef="#ctx0" brushRef="#br2" timeOffset="190980.51">17730 15820 28 0,'0'0'0'0,"0"-19"12"0,95-151 138 0,-1 93-60 0,-74 59-73 15,19-3 19 1,-21 21-28-16,21 0 6 15,113 77 37-15,-115-21-42 0,-17-16 0 0,37 73 4 0,-77 59-1 32,0-115-11-32,-74 38-16 15,76-77-10-15,-58 1-110 16,38-38-23-16,-1 1 72 16,39-20 55-1</inkml:trace>
  <inkml:trace contextRef="#ctx0" brushRef="#br2" timeOffset="191331.25">18492 15953 41 0,'0'-19'244'0,"0"19"-233"0,0-17 19 0,0 17-13 0,-40 0 12 16,23 0-22-16,-3 17 0 0,20 22 0 15,-20 18 0-15,3 0-2 0,17-19-1 16,0 19-5-16,17-1 1 15,-17-35 2-15,20-4 2 0,17-17 21 32,20-56-3-32,-57 18-14 15,57-210 14-15,-37 192-21 0,-20-39 5 16,0 38-4-16,0 39-3 0,0-2-3 16,0 20 1-16,-40-20-52 15,40 20 18-15,-17 40-36 16,17 35-85-1,0 59-11-15,0-134 169 47</inkml:trace>
  <inkml:trace contextRef="#ctx0" brushRef="#br2" timeOffset="191481.08">18794 15917 202 0,'0'17'103'15,"0"2"-103"-15,0 18 4 0,-37 175 45 16,37-80-43-16,-20-94-5 0,20 57 3 0,0-56-4 16,-20 73 3-16,20-72-2 0,0-2-2 0,0-2 1 0,0-15 0 15,0 74 1-15,-17 39-11 16,-3-41-50 0,3-34-80-16,-3-59 111 0,0 18-64 15,3-18 79-15,-3-40-13 16</inkml:trace>
  <inkml:trace contextRef="#ctx0" brushRef="#br2" timeOffset="191701.59">18814 16048 39 0,'0'-18'45'0,"94"-95"117"47,57 34 30-47,-151 119-185 0,0-1-2 16,0 92 1-16,-111 116-5 15,111-227 0-15,-60 55 1 32,23-18-9-32,-20 2-47 31,57-59 35-31,-37-95-333 0,94 56 350 16,-20 21-1-16,0-2-20 0</inkml:trace>
  <inkml:trace contextRef="#ctx0" brushRef="#br2" timeOffset="192216.61">19307 16143 27 0,'0'-18'38'0,"20"18"-26"0,-20 0 0 0,0-20 18 0,0 20-14 0,0-18 1 15,0 18 14 1,17-75 70-16,-17 53-75 0,0 5 17 47,-17 74 53-47,17 56-88 15,0-94-7-15,17 21 3 16,23-4-3-16,-20-15 1 0,17-21 0 31,20-39 7-31,-57 21-8 0,17-2-1 16,3-57 3-16,0 20 0 16,0-38 0-16,-20 59-4 0,0 15 1 15,17 3 5 1,-17 18-3-16,0 0 3 15,20 56 2-15,-20 58 6 0,-20 0-5 16,3 19-5-16,-3-56 0 16,0 18-2-16,0-56-1 0,20 36 0 15,-94 228-2 17,57-75 4-32,37-170-2 15,0-20-2-15,0-38 2 0,0 19 3 47,57-38 1-47,0-77 3 0,0-34-2 0,20-22 0 31,-40 92-5-31,-20 22-2 16,3 20-39-16,-20 0-23 0,0 18 34 0,0 18-190 31,0-18 23-31</inkml:trace>
  <inkml:trace contextRef="#ctx0" brushRef="#br2" timeOffset="192982.43">20980 15496 47 0,'0'0'18'0,"0"0"3"0,0 0 13 16,0-18 18 0,-20-1 42-1,0 1-60-15,3-1 4 0,-20-1 15 63,-97 77 12-63,97 38-69 0,-3-57 4 0,40 58 4 15,-20-76-1-15,20-2-5 16,20 0 3-16,0 1-1 0,17 1 2 0,3-2 6 16,17-18 0-16,-40 0-6 0,23 0 3 15,-40 0-1-15,37 0 3 0,-20 0-5 0,3 0 1 0,-20 0 0 16,20 19 4-16,0-19-2 0,-3 18 5 16,-17 4-6-16,0 14 6 15,0-15-6-15,0-4-4 0,-17 2 0 16,-3-19-3-16,-20 37 4 0,-14 3-1 15,34-22 1-15,-17 2-3 0,37-1 1 16,-20-1-8 0,0 20-2-16,3-19-27 0,17 1 30 0,0 0-18 15,17-20 16-15,-17 0 10 63,0 0-15-63,40-40-322 0,-40 21 268 0</inkml:trace>
  <inkml:trace contextRef="#ctx0" brushRef="#br2" timeOffset="194518.34">21000 15402 31 0,'0'0'75'0,"0"0"-48"0,0 0 17 0,0 0 22 16,0 0-36 30,-40 20 111-46,40-1-115 0,-20 36-5 16,20-15-14-16,0-22-5 31,-54 154 35-31,34-97-28 0,-57 114 3 16,20-36-7-16,40-94-3 0,-3 15 0 0,0-16 0 31,-37 132-34-31,40-152-100 16,-3-19-4-16,20-19 44 15,0-37-31 1,20 17 99-16</inkml:trace>
  <inkml:trace contextRef="#ctx0" brushRef="#br2" timeOffset="194980.23">20829 16143 23 0,'-20'0'9'0,"20"0"2"16,-20-18 20-16,20 18 15 0,0 0 0 0,0 0-32 0,0 0 11 16,0 0-13-16,0 0 19 0,0 0-3 0,0 0-13 15,0 0 16-15,0 0-23 0,0 0 5 16,0 0-5-16,0 0 27 16,20 0-13-16,-20 18-1 15,0-18-19-15,20 0 5 0,-20 19-2 16,0-19-5-16,17 20 5 0,-17-20-3 15,20 20-2-15,-20-2 0 16,20-18-1-16,-3 39 14 16,-17-39-14-16,20 0 3 0,-20 0-1 0,17 0 9 15,3 0-7-15,-20 0 2 0,20 0 1 32,0 0-3-32,-3-57 7 15,3 37-6-15,-20-37 0 0,0 19-2 0,0-76 8 47,0 114-10 0,0-247 40-31,-20 209-18-16,20 58-19 0,-17 35-6 0,17-17 3 0,-60 209-494 0,43-227 431 15,17-20 37 1</inkml:trace>
  <inkml:trace contextRef="#ctx0" brushRef="#br2" timeOffset="195332.7">20484 15137 165 0,'-37'57'148'0,"37"-57"-133"0,-17 18 12 16,17 20-4-16,0-38-23 62,-20 76 30-46,134 152 1-16,-77-228-23 15,97-265 59-15,-154 130-61 16,0 118-7-16,3 17-6 31,-20 57-31-31,17-19-10 0,20 19-14 0,0 132-86 0,20-131 78 16,54 114-53 0,-54-117 100-16</inkml:trace>
  <inkml:trace contextRef="#ctx0" brushRef="#br2" timeOffset="195768.01">21302 15934 137 0,'0'0'133'0,"-20"39"-65"0,20-39-56 0,0 17-2 0,0-17 7 16,0 40-4-16,0-40-8 0,0 18 0 0,0 77 16 15,0-76-14-15,0 1 0 0,0 18-1 16,0-20 2-16,0-18-3 0,0 21 9 0,0-4-5 0,0-17 18 16,20-17 8-1,0-40-21-15,0 17-9 0,-20 21 0 16,17-19-1-16,3 20-1 0,-20-21-1 0,20 39-2 16,-3-58 1-16,-17 58-2 0,37-17-70 62,23 34-236-62,-3-17 113 0</inkml:trace>
  <inkml:trace contextRef="#ctx0" brushRef="#br2" timeOffset="196188.35">21893 15973 61 0,'0'0'0'0,"0"0"125"15,0 0-75-15,0-20 11 0,-20 20-18 16,20-19-31-16,0 19-9 16,-18 0 10-16,-2-17-8 0,1 17 3 15,19 0 2-15,0 0-8 0,-18 73 7 16,18-51-8-16,0 53 1 16,0-75-1-16,0 56 0 0,18-37-1 0,1 21 1 15,-19-22 1 1,0-18-2 46,38 18 9-62,-18-54 3 0,-3-23-2 0,3-94 0 0,0 23-2 16,37-576 79-16,-57 669-63 16,0 57 5-16,0 55-22 15,19-37-3-15,-19-20-5 0,0 40 7 16,0 18-3-16,0-19-5 15,0 172-14 1,18 0 20-16,2 16-25 31,-20-131-38-31,17-36-20 0,3-3-194 16,-20-75 173-16,20 18 48 0,-20-36 32 0</inkml:trace>
  <inkml:trace contextRef="#ctx0" brushRef="#br2" timeOffset="196382.74">22500 15896 114 0,'0'209'291'0,"0"-189"-288"0,0 57 8 16,-17 55-3-16,17-112-7 0,0 37 0 15,0 20-39-15,0-59-9 16,0 20-104-16,0-38 28 0,0-38 83 15,0-1 32-15,0 1-14 16</inkml:trace>
  <inkml:trace contextRef="#ctx0" brushRef="#br2" timeOffset="196533.56">22597 15536 46 0,'0'-21'172'0,"0"21"-131"0,17-19 52 16,-17 19-55-16,0 0-25 0,0 0 37 0,0 0-30 15,0 58-24 1,0-20 7-16,0 1-6 0,0-39-2 0,0 17-17 15,0 23-84-15,0-20 13 0,0-2-24 16,0 0 19 0,0 1 70-16</inkml:trace>
  <inkml:trace contextRef="#ctx0" brushRef="#br2" timeOffset="200850">23204 16637 25 0,'-57'21'408'0,"57"-3"-382"0,20 38 20 0,-3-18-31 0,23-19-11 0,-23-19-2 0,3 20 6 0,37 19 2 0,-20-21-5 0,-37-18-3 16,57 39 1-16,-17-21-2 0,74 59 7 15,-77-39-10 17,37 36-1-32,-14-16-7 0,-60-58 6 0,37 38-24 15,-37-38 15-15,0 0-21 16,0 0-42-16,0 19-24 0,0-19 60 0,-37 0-172 16,17 0 194-16,20 0-5 15</inkml:trace>
  <inkml:trace contextRef="#ctx0" brushRef="#br2" timeOffset="201165.95">22879 17381 160 0,'0'0'0'0,"0"0"78"16,-17 0-37-16,-3 0-30 0,3-21 11 15,-3 21 22 48,-57-36 22-63,57-3-28 0,60 19-14 0,-20 20-12 0,-3 0-3 0,-17 0-5 0,40 0 3 0,54 39 8 15,97 55 2-15,-77-37-10 16,-20 0-1-16,0 0-3 16,-37-18 0-16,20-1 1 15,-57-18-4-15,37 16-2 0,20 2-1 16,-60-19-2-16,-17 1-12 0,0-20-12 0,20 0 9 15,-20 0-1-15,0 0-31 0,0 0-48 0,0 0 10 16,-20-56-114 0,3 17 176-16</inkml:trace>
  <inkml:trace contextRef="#ctx0" brushRef="#br2" timeOffset="201532.16">23375 16830 80 0,'0'0'35'0,"0"-21"42"47,0 42 72-47,20-3-126 0,17 18-7 16,-17-36-12-16,17 39 10 0,40 20 3 16,74 54 3-16,-114-96-14 15,40 41 6-15,-40-38-6 16,3 17-1-16,-3-17-2 0,-17-2-1 0,54 41 12 15,-54-23-9-15,-20-36-2 16,20 77 10-16,-20-59-9 0,0 3-3 16,0-3 3-16,-20 0-2 0,-37 78 4 15,20-58-4-15,-3 0 0 0,-111 114 2 32,17 0-3-32,60-76 1 0,34-36-3 15,20 16-3-15,-34 39-14 0,54-95 18 63,-20 37-25-63,-37 153-459 0</inkml:trace>
  <inkml:trace contextRef="#ctx0" brushRef="#br2" timeOffset="202247.64">25008 17628 36 0,'0'0'48'0,"0"0"-42"0,0 18 71 16,0-18-35-16,0 0-30 0,0 0 60 15,20 0-35 1,-20 0 1-16,0 20-1 31,0 16 16-31,0 2-43 0,0 1-6 16,0 0-1-16,0-3 1 0,0 2-3 16,0 1 5-1,0-59 0-15,0 20-4 16,20-75 7-16,-20 57-9 15,17-2 2-15,40-132 4 16,-37 134-5-16,-20 18-1 63,37-77 2-48,20 266 2 1,20-111 12-16,-57-78-9 0,-3-39-6 0,3 39 3 0,17-39-1 15,1-35 1-15,-19 54-3 0,1 20 0 16,17-57 3-16,3 19 2 16,-3 19-1-16,-37-1-3 0,38 20 3 0,-38 0-5 0,19 20 1 15,1 17 3-15,-2-17-3 0,-18 19 0 16,0-21-3-16,19 76-9 16,-19 20-100-16,20-57-91 31,-2-17-35-31,-18-40 216 15</inkml:trace>
  <inkml:trace contextRef="#ctx0" brushRef="#br2" timeOffset="202567.12">25960 17646 103 0,'0'0'0'0,"0"0"78"0,0 0-47 0,0 0-25 0,0 0 18 0,-19 0 15 16,19 0-39 46,0 0 39-62,-77 38 79 0,59 76-95 0,18 76-8 0,18-114-13 16,-18-57 1-16,0-19 1 15,20 21 6-15,-3-21-1 0,3-21 3 0,0-17-10 16,-1 19 2-16,-19-37 1 0,18 37-3 0,-18-57 1 0,20 37-1 31,-20-57-1-31,0 96-2 0,0-17-3 0,0-22-7 16,0 21-36-16,0 36-18 15,0 21-84 17,0-22 117-32,20 41-94 0,-3-20 55 0,-17 1 66 0,20-22-19 31</inkml:trace>
  <inkml:trace contextRef="#ctx0" brushRef="#br2" timeOffset="202831.5">26189 17798 27 0,'0'0'14'0,"0"-39"17"0,0 20-15 15,0 2 29-15,0-22 7 0,0 39-27 0,0-38 38 16,0 38-63 46,0-38 58-46,0-1 47-16,37 229-38 0,-20-95-59 0,3-57-5 0,20 1 15 16,-3-39 9-1,57-172-3 1,-74 115-19-16,0 21-3 15,-3 36-3-15,3-97-1 0,0 97 0 16,-20-18-9-16,17-1-8 0,-17 19 8 0,20-20-139 16,-20 20 120-1,20 20-78-15,-20-1 22 16,37 19-46-16,-17 1 116 0,-20-21-6 0</inkml:trace>
  <inkml:trace contextRef="#ctx0" brushRef="#br2" timeOffset="203322.98">26833 17798 26 0,'20'-39'319'0,"-20"39"-270"16,0-19-6-16,0 19-34 16,0 0 17-16,0 0-18 0,0 0 23 0,0 0-17 0,0 0-8 15,0 0 4-15,0 0-2 0,-20 0 1 0,20 0-4 16,0 19-2-16,0-19-2 0,-17 39 5 15,17-19-5-15,0-20 0 16,0 36-2-16,0-36 2 0,0 21-2 16,0-21 2-16,17 17-3 15,40 2 5 1,-17-55-1-16,-40 15-2 0,17 3 0 0,-17 18 0 62,40-77 1-46,14-54 0-16,-34 149 4 0,-20 20-4 0,0 1-1 0,0 17 2 16,0 19-2-16,-37 154 3 0,17-115 1 15,-17 1 4 17,0 75-1-17,17-38-2-15,20-152-3 0,20 0-1 16,-3-38 0-16,23-19 1 0,-23 19-1 0,-17-1 0 0,20 21 0 15,37-77 1-15,-37 74-2 0,-3-53 2 16,60-22-2-16,-77 78 0 16,37-20-4-16,-37 38 0 0,40 0-65 15,-40 0 44-15,17 0-80 0,-17 38-265 32,0-38 319-32</inkml:trace>
  <inkml:trace contextRef="#ctx0" brushRef="#br2" timeOffset="204055.38">28754 17170 21 0,'-228'-36'491'0,"151"167"-489"0,40 21 0 0,379 171 43 0,-419-171-41 16,37-133-26-16,-168 1-278 0,151-133 79 0,57 93 199 0</inkml:trace>
  <inkml:trace contextRef="#ctx0" brushRef="#br2" timeOffset="204326.45">28412 16982 42 0,'0'0'37'0,"0"-22"-17"0,0-15 45 0,0 19-48 0,0-3 51 16,0-15 19-16,0 18-71 15,0 18-4-15,0-21 53 16,0 42-34-16,17-3-15 0,-17 18-5 0,0-15-1 16,20 16-3-16,-3 76 11 15,-17-73-15-15,20-1-3 0,20 54 3 16,-23 78 6-16,3 20-5 15,-20-114-3-15,20-3 0 0,-20 78 5 16,17-38-6 0,-17-16 1-16,0 32-30 31,37-90-377-31,-37-80 327 0,0 3 43 16</inkml:trace>
  <inkml:trace contextRef="#ctx0" brushRef="#br2" timeOffset="204698.47">29076 17018 98 0,'-37'134'253'0,"37"-59"-245"0,0-37 0 16,0 57 21-16,17-74-6 0,40 15 12 15,-57-36-30-15,40 0 0 0,-40 0-1 0,94 20 11 16,-77-20-13-16,60 18 0 16,-57-18-1-16,77 21-32 15,-80-21 12-15,-17 0-6 0,57-21-146 16,-37-17-1-16,-20 38 139 0,18-36-4 0</inkml:trace>
  <inkml:trace contextRef="#ctx0" brushRef="#br2" timeOffset="204900.08">29475 16732 179 0,'0'21'152'0,"-39"74"-117"47,-16 57 56-16,-22 437-44-31,77-360-55 0,0-172-13 15,0 56-95-15,20-37-158 16,-20-76 238-16,0 19 7 16,0-19 9-16</inkml:trace>
  <inkml:trace contextRef="#ctx0" brushRef="#br2" timeOffset="205178.87">29875 17779 232 0,'0'0'0'0,"0"0"131"0,0 0-125 0,0 0-3 0,0 19 18 0,0 19 19 16,0 18-11-16,0-17-20 0,-20 75-1 15,2-19-7-15,-21-18-5 16,2-20-26 0,37-57 30 46</inkml:trace>
  <inkml:trace contextRef="#ctx0" brushRef="#br2" timeOffset="205565.25">30881 17018 25 0,'0'0'79'0,"0"0"-30"0,20-18 34 0,0 18 24 31,-3 0-49-31,-17 0-26 0,0 0-4 0,0 18-20 0,0 19 12 15,-17-37-13-15,-3 115 6 16,-74 57-6-16,37-116-6 0,17 22 0 16,40-42-1-16,-74 80-17 0,54-60-6 15,-17 0-18-15,37-17-20 0,-40 18-133 32,60-18 12-32</inkml:trace>
  <inkml:trace contextRef="#ctx0" brushRef="#br2" timeOffset="205815.48">31055 17381 156 0,'-40'56'277'0,"3"96"-243"0,37-152-33 0,0 19 0 16,0 57-3-16,0-37 4 31,0-22-3-31,0-17 0 16,17-17-6-1,-17-230-294-15,-17 152 183 0,-40-21 77 16</inkml:trace>
  <inkml:trace contextRef="#ctx0" brushRef="#br2" timeOffset="206088.78">30673 16753 147 0,'-20'0'97'0,"-17"17"-57"16,17 2-22-16,-17 1 9 0,37-20-27 62,-37 21 38-46,-97 72 45-16,114-56-64 0,20 21-3 0,57-58-12 0,-57 0-3 15,20-36 1-15,0 14 2 0,-3-15-4 0,-17 37 2 0,20-75-4 16,-20 16 5-16,20 59-3 0,-20-19 5 16,0 2-4-16,0-4-2 0,0 21 2 0,0 0-2 15,0 21-2-15,0-21 1 0,0 56-38 16,0-17 3-16,0-3-15 0,17 22-74 16,3-58 66-16,-20 18 0 0,20 22-22 15,-3-2 40-15</inkml:trace>
  <inkml:trace contextRef="#ctx0" brushRef="#br2" timeOffset="206465.43">31243 17208 66 0,'0'57'70'0,"0"-57"-68"0,0 39 4 0,0-19 19 0,0-2 11 0,0 21-3 16,0-22-3-16,0-17-14 0,0 57 63 31,20-57-71-31,-20 0 8 0,17-38 38 0,-17 19-37 16,20 2-4-16,37-79 14 31,-37 58-19-31,-20 38-8 47,0 0 0 16,57-39 2-63,-20 39-12 0,-17 19-43 0,-3 1 1 0,40 37-341 0</inkml:trace>
  <inkml:trace contextRef="#ctx0" brushRef="#br2" timeOffset="206899.03">31947 17208 17 0,'0'0'8'0,"0"0"21"0,17-18 76 16,-17 18-14-1,0-20-72-15,20 20 93 16,-20 0-62-16,-20 0-30 15,20 20-13-15,-37 55 8 0,37-36-11 16,-20 38 2 0,20-41-6-16,0-16 2 0,0 37 0 0,0-39-3 0,0 21 3 15,0-21-1-15,0 2-2 0,40-1 7 32,-3-38-4-32,-20-38 1 0,43-94 5 0,-23-3 1 15,-17 61-1-15,-3-23-5 0,3 21 3 16,0-152 4 31,-3 59 5-47,-17 147-12 15,0 23 4-15,0 18-4 0,0 38 4 0,0-17-5 0,0 35 2 0,0-38-3 16,0 57 5-16,0 41-2 0,-17 73 1 16,17-149-4-16,0-4-2 0,0 41 1 15,0-2-1-15,-20 115-5 0,20-74-17 16,0-80 12-16,0 98-121 15,0-114 53-15,20 16-83 16,-20 2 0-16,0-19 156 16,17-19-12-16</inkml:trace>
  <inkml:trace contextRef="#ctx0" brushRef="#br2" timeOffset="207082.39">32611 17208 247 0,'0'19'134'16,"0"-19"-134"15,-37 190 110-31,37-190-110 0,0 211-65 0,0-137-322 0,0-74 371 0,0 0-7 16</inkml:trace>
  <inkml:trace contextRef="#ctx0" brushRef="#br2" timeOffset="207235.59">32782 16753 178 0,'0'0'250'0,"0"0"-200"0,0 0-12 0,0 17-28 15,0 22 5-15,0 0-12 16,0 18 1-16,0 20-49 16,0-41-38-16,0-16 42 0,0 17-268 15,0 0 259-15,0-37 30 16</inkml:trace>
  <inkml:trace contextRef="#ctx0" brushRef="#br3" timeOffset="-210194">17939 11087 19 0,'0'0'20'0,"0"-20"41"15,0 20 18-15,-20 0-4 0,20 0-46 16,0 0-3-16,0 0-17 16,0 20 27-16,0 17-16 15,-18-18-7 1,-1 37 7-16,19-35-17 0,0-3 3 15,0 1-4-15,0-19-1 16,0 19 3-16,0-1-3 0,0 21 11 0,0-21-8 0,0 4-1 16,19 51 8-16,-19-34-8 0,0-39-1 0,18 77 4 15,2-40-1 32,37 268 17-47,-37-191-19 16,-20-114-2-16,0 38 0 15,0 37-16-15,0-75-4 16,0 0-29-16,-20 0-11 16,20 0 33-16,0-38-191 15,-18 19 125-15,18 1 71 16</inkml:trace>
  <inkml:trace contextRef="#ctx0" brushRef="#br3" timeOffset="-209859.99">18090 11104 24 0,'0'0'14'0,"0"0"16"16,0-17-21-16,0 17 16 0,0-20 36 0,0-18 7 46,77 56 67-46,-20 78-98 16,-57-78-33-16,0 2 1 0,20 19 3 0,-20-2-1 16,0 57 8-16,0-55-8 15,0-20-6-15,0 18 5 0,-37-16 0 16,17-3-6 0,0-18 0-16,2 18-2 0,-1-18-1 0,19 0-5 15,-20-18-6-15,20 18-5 0,0 0 8 16,0 0-1-16,0-18-33 15,20-3-148-15,-1 21 157 0,19 0-49 16,-1-17 76-16,-17 17-16 0</inkml:trace>
  <inkml:trace contextRef="#ctx0" brushRef="#br3" timeOffset="-209514.51">18509 11087 29 0,'0'-20'227'0,"0"20"-197"0,-17 57 40 0,17-38-60 0,0 76 8 31,17 0-5-31,20-55-5 16,-37-23-3-16,40 2 10 47,-20-95 9-47,-20-19-9 0,0 77-1 15,0-3-12-15,0 21 3 0,0 0-1 16,0 21-1-16,0 35 0 16,17 1-6-16,-17-39 0 0,20 40-28 15,-20-21-25-15,0-37 33 16,20 21-30-16,-20-21 23 0,0 18-4 0,17 0-89 0,3-18 27 16,-20 0 79-16,0-18 13 0,17 0-18 15</inkml:trace>
  <inkml:trace contextRef="#ctx0" brushRef="#br3" timeOffset="-209313.85">18851 11104 24 0,'0'0'158'0,"0"0"-117"0,0 0-11 0,-17 0-19 15,17 0 8-15,0 20-11 0,0-1 3 0,0-1 5 16,0 2-5-16,0-2 4 0,0 21-7 0,0-1 21 16,0 0-17-16,17-19-1 0,3 21-2 0,-20-4 2 15,17 22 11 1,3 18-5-16,-20-57-14 0,0 18 4 15,0-17-4-15,0 17 0 0,0-37-2 0,-20 38 1 0,-17 0-10 32,0 1-78-32,17-39 57 0,20 0-9 15,-17-20-124-15,17-37 38 0,-20 38 89 0</inkml:trace>
  <inkml:trace contextRef="#ctx0" brushRef="#br3" timeOffset="-208978.4">19059 10629 121 0,'0'58'178'0,"0"-22"-168"0,0 4 13 0,-17 36 18 47,17 305-7-47,0-325-34 0,17 77 2 16,23-75 3-1,-40-40-3-15,20-18 0 0,17-39 9 16,-17 2-4-16,17 1-2 16,20-61 19-1,-37 78-16-15,-3 0 5 0,3 19-6 0,-20 0 0 16,17 38-2-16,3-20-5 0,-20-18 0 62,20 381-481-46,-20-381 457 0</inkml:trace>
  <inkml:trace contextRef="#ctx0" brushRef="#br3" timeOffset="-208557.27">19632 11294 85 0,'0'0'248'0,"0"0"-189"0,-20 39 3 0,20 1-49 15,0-40-11-15,0 36 2 0,0 22 2 16,0-22-6-16,0 4 4 16,0 16-5-16,0-18 1 15,0 19 6-15,0-36-6 0,20-21 2 16,-20 0 0-16,17 0 0 16,3-21 4-16,-3-54-2 31,3-1 1-31,-20 36 0 15,20-34 3-15,-20 74-4 0,0 0 2 16,0 74-4 0,0 3 0-16,0-1-1 0,0 19 3 0,0-57-4 15,0 40 3-15,-20 34-4 0,20-35 1 0,0-40 1 16,0 1-1 0,0 134-3-16,0-135 2 0,0 2 9 46,151-362 20-46,-151 285-26 0,40-58 0 16,-3 20-3-16,-17 19-2 0,-20 57-2 16,0 0-4-16,20-38-179 15,-3 38 143-15,-17 0-64 0,40 0-91 16,-23 0 180-16</inkml:trace>
  <inkml:trace contextRef="#ctx0" brushRef="#br3" timeOffset="-208096.98">21228 11373 28 0,'0'0'76'16,"0"0"10"-16,0 0-40 0,0 0 20 0,0 0-19 15,0 0-36-15,0 0 40 16,17 0-2 0,-17 17-28-16,0-17-2 0,0 19-4 0,-17 18-1 15,-3-16-11-15,20-3-1 0,-20 0-1 0,-57 116 5 16,40-39-3 0,-57 40-6-1,94-98-5-15,-40-1-8 0,23 21-11 0,-3-36-11 0,20 17 16 16,-37 37-251-16,37-75 221 15,0 0-15-15,0 0 29 32</inkml:trace>
  <inkml:trace contextRef="#ctx0" brushRef="#br3" timeOffset="-207215.51">21131 10896 25 0,'20'-114'376'0,"-20"95"-338"0,0 19-29 0,0 0 13 0,0 0-14 15,-40 19 11 1,23-19-17-16,-20 57 5 0,37-39-7 0,-20-18 0 0,0 39 1 16,3 37 2-16,-23-1-1 31,40 21-2-31,40 18-2 0,54 2 5 15,-57-80-1 1,3 1 1-16,17 2 2 16,-40-21-1-16,20 41 10 0,23 35 7 31,-80 39 4-15,-20-76-20-16,40-57-5 62,-37 58 2-62,-171 56-11 0,57-114-218 0,151-39 123 0,17-18-53 0,-17 39 99 16,20-1 46-16,-20-20 1 0,0 20-5 0</inkml:trace>
  <inkml:trace contextRef="#ctx0" brushRef="#br3" timeOffset="-206895.21">21094 10629 63 0,'0'0'136'0,"-57"58"113"15,57-22-234-15,-20 4 5 0,20-21-14 0,0-1 0 16,0 78 16-16,0-77-19 16,40 170 10-1,-23-73-7-15,-17-42-1 0,0 5 0 0,0 147 13 16,0-226-18 46,0 76 4-62,-17 76 4 0,34 267 2 0,3-249-44 0,-3-150 14 16,-17-1-1-16,0-1-61 0,0-36 7 16,0-1-33-16,0-1 17 0,0 2-21 15,20-19 87-15,-20 37 4 16</inkml:trace>
  <inkml:trace contextRef="#ctx0" brushRef="#br3" timeOffset="-206214.36">21855 11029 32 0,'0'-38'240'0,"0"38"-217"15,0 0-13-15,0 0 0 0,0-19 16 0,0 19-12 0,0 0 21 0,0 0-23 0,0 0 27 16,0 19-29-16,0-19 1 0,0 0-4 0,0 0 7 16,0 56 20-1,0-36-29-15,0 17 2 0,18 2-2 16,-18-1-2-16,0-38-1 0,0 76 0 0,20-19-1 16,-20 152 4-1,17-170-7-15,-17 36-2 0,0 20-12 16,0-76-3-16,0 1 5 0,0-20-2 15,0 18-1-15,0 2-49 0,0-20 39 0,0 18-79 16,0-18-44 0,0-76 40-16</inkml:trace>
  <inkml:trace contextRef="#ctx0" brushRef="#br3" timeOffset="-205996.44">21910 10875 107 0,'-37'21'317'0,"-1"35"-268"16,-19 59-21-16,18 17-24 16,21-74-6-16,18-1-14 15,0-38 6-15,-19 21-21 0,19 16-47 16,0-56 44-16,-18 74-145 0,18-15 51 15,-20-22 101-15</inkml:trace>
  <inkml:trace contextRef="#ctx0" brushRef="#br3" timeOffset="-205798.97">21627 11771 93 0,'-20'0'121'0,"20"0"-79"0,0 18 22 0,0-18-48 0,0 0 15 16,20 20 32 30,246 17 38-46,-152-56-101 16,-77 19-3-16,20 0-18 0,0-18-63 31,-37 18 16-31,37-38-255 16,-40 38 291-16</inkml:trace>
  <inkml:trace contextRef="#ctx0" brushRef="#br3" timeOffset="-205464.26">22406 11867 44 0,'0'0'234'0,"0"0"-176"0,20 37 27 31,-20 133-56-31,0-93-25 0,-20 18-8 0,20-77-1 0,-57 79-110 31,20-137-215-31</inkml:trace>
  <inkml:trace contextRef="#ctx0" brushRef="#br3" timeOffset="-205140.3">23355 11087 149 0,'0'0'150'0,"0"0"-132"0,0 0 19 16,0 0-19-16,0 17 50 15,0-17-52-15,0 39 13 16,0 17-4-16,-17 2-15 0,17-1 2 0,-20 2-4 16,0 35 0-1,3-38-6-15,-97 248-16 63,17-94-432-63,97-210 383 0,0 0 36 0</inkml:trace>
  <inkml:trace contextRef="#ctx0" brushRef="#br3" timeOffset="-204963.57">23452 11656 33 0,'0'0'98'0,"0"0"-59"47,17-37 61-31,-17 17-27-16,-17 1-69 0,-3 19-7 0,20 0-1 0,0 0 0 0,-20 0-23 15,3 19-55 1,-3 19-7-16,0 19-18 0,3-19 76 16</inkml:trace>
  <inkml:trace contextRef="#ctx0" brushRef="#br3" timeOffset="-204597.47">22996 10952 100 0,'0'0'52'0,"-20"0"66"0,20 0-111 15,-20 0 1-15,20 0 2 0,-37 0 44 0,37 0-40 16,-20 20 15-16,20-1-19 0,-20-19-6 0,20 0 0 0,0 18-1 16,-17 20 14-1,17-18-9-15,0 17 2 47,57 58 23-47,-20-95-13 0,-37-56-6 0,20 17-11 16,-20-56 9-1,0 58 0-15,-20 17-6 0,20 2-1 0,0-1-2 0,-17-39 10 16,-23 20 7 0,-17 19-15-16,57 19-5 0,-37 39 1 15,37-3-4-15,0-15 0 16,-20 55-22-1,20-19-16-15,40 18-45 0,-23-36 21 0,3-21 24 0,17 20-116 16,20 39 10-16,-57-59 120 16</inkml:trace>
  <inkml:trace contextRef="#ctx0" brushRef="#br3" timeOffset="-203730.5">23640 11562 28 0,'0'0'86'0,"0"0"-70"0,-17 0-1 0,17 0 17 0,0 0-14 0,-20 0 79 31,20 0-61-15,-37 0 63-16,37 0-92 0,0 0 1 15,-40 0 17-15,20 0 10 16,3 0-29-16,17 0 3 0,-37 18 5 16,-3 39 3-16,23 57-9 31,-3-114-7-31,20 0-1 62,171 171 69-46,-134-284-60-16,-17 93-8 0,-20-18 0 0,20 2 2 16,-20-4-4-16,0 21 2 0,0-18-1 15,0 17-5-15,0 1 2 0,0 19-7 16,0 0-47 0,17 39-57-16,3 17 23 0,-20-56 54 15,40 96-200 1,-3-21 151-16</inkml:trace>
  <inkml:trace contextRef="#ctx0" brushRef="#br3" timeOffset="-203362.97">24059 11314 23 0,'0'0'5'0,"0"0"7"0,0 0 14 0,0 0-18 0,0 0-6 0,20 0 2 0,-20 0-2 0,0 19 5 16,0-19 2-16,0 0 1 0,17 18 8 16,-17 4 26-16,20-5-18 0,-20 2 12 15,0 1 28-15,0-3-47 16,0 4 31-16,0 15-12 15,0 23 23-15,0-59-52 0,0 18 9 0,20 1-3 0,-20 1 3 16,0-2 3-16,17-18-4 16,-17 0-12-16,0 0 2 0,40-18 16 0,-23-2-18 15,-17-17-2-15,40-22 4 16,-23 41-6-16,-17 0 0 0,20-3-1 0,-20 4 0 16,37-39-5-16,-17 34-25 15,-20 22-2-15,0-18-5 0,20 18-66 16,-20 0 68-16,0 0-49 0,0 0 33 0,0 0-63 0,17 0 33 15,-17 18 35 1</inkml:trace>
  <inkml:trace contextRef="#ctx0" brushRef="#br3" timeOffset="-202987.47">24572 11257 135 0,'-37'37'333'0,"37"-37"-308"0,-20 57-6 0,20 21-11 0,77 112 23 0,-60-229-26 0,-17 21-4 0,20-21 2 15,-3-111 1 1,3 71 1-16,-20 61-3 15,0-20 3-15,0-1-3 0,20 1 9 0,-20 20-7 16,0 18-4 47,20 18 19-63,-3 41-8 0,80 283-62 0,-80-285 0 15,3-39-8-15,0 1-65 16,-20-19 82-16,17 0-197 15,3 0 208-15,-20-19 5 16</inkml:trace>
  <inkml:trace contextRef="#ctx0" brushRef="#br3" timeOffset="-202475.76">25102 11390 36 0,'0'0'0'0,"0"0"65"0,0 0-28 16,0 0-14-16,0 0 3 16,0 0-19-16,0-17 4 0,0 17-6 0,20 0 8 0,-20-22 0 15,0 22-8-15,0-18 35 16,0-21 2-16,0 39-42 62,0-56 14-46,0-1-6-16,0 19-5 16,0 38 2-16,0-19 4 0,0 19 9 0,0 0-3 15,0 0 10-15,0 0 11 16,20 0-13-16,-20 0-13 0,0 0 0 0,0 0 3 16,0 0-3-16,0 0 3 0,0 0-2 0,20 19 7 15,-20-1-11 1,17 20 0-16,-17-38-4 31,191 304 53-15,-134-208-48-16,-20-20-5 15,-17 0-1-15,17-18-8 0,-17 18-35 16,-20-57 2-16,0-19 39 62,20 0-53-46,-20-153-458-16</inkml:trace>
  <inkml:trace contextRef="#ctx0" brushRef="#br3" timeOffset="-202314.11">25655 11161 112 0,'0'0'184'0,"0"0"-165"0,0 0 15 0,0 0 3 15,0 0 1-15,0 0-21 0,0 20 12 0,-19-2 3 16,19 40-8-16,-38 75 9 16,18-94-29-16,-37 75 8 0,40-58-8 0,-60 77 3 15,40-56-4-15,-3-1-5 16,23-39 1-16,-60 97-14 15,20-20-71-15,37-75 23 0,3-22 41 16,17-17-4-16,0 0-5 0,-20 20-43 0,20-20-26 0,-20 0 0 16,20 0 70-16,-20 0-2 0</inkml:trace>
  <inkml:trace contextRef="#ctx0" brushRef="#br3" timeOffset="-201063.13">18090 12625 29 0,'0'-18'116'0,"0"18"-86"0,0 0-23 0,0 0 1 0,0 0-8 63,0 0 8-63,20 0 121 0,-20 18-90 0,0-18-34 0,39 115 25 15,-21-58-26-15,-18-38-2 16,20 153 7-16,-20-59-9 0,0 1 0 15,0-56 1-15,0-21-3 0,0 20-12 16,0 1-59-16,0-40 47 0,0 1-142 16,0-19 77-16,-20-19 76 15,20-37 11-15,0-39-1 16,0 76 4-16,20-153 5 0,-20 39 5 16,0 114-5-1,20-37 12-15,-20 0 31 0,0-41 33 16,17 78-66-16,20-114 55 15,-17 133-57-15,0-77 18 16,57 2 15-16,17-40 12 16,-94 115-49-16,74-38 26 0,-54 38-30 0,-20 0 6 15,20 0-6-15,0 38 9 0,-3-19-5 16,-17-19-8 31,20 96 7-32,-97 93-35-15,3-111-309 0,91-78 283 0,-17-20 42 16,57 1-6-16,-17 19 17 0,-40 0 1 31,302-133 196-31,-245 96-134 16,-57 37-37-16,20-21 6 16,0 21-8-16,-20 0-15 0,0 0 21 15,-20 0-7 1,0 0-16-16,20 21-1 0,-17-4-1 15,17 3-3-15,0 0 0 0,0-3-2 0,0 22 5 16,0 0-2-16,17-21-3 0,-17-18 2 16,0 19 0-16,20-19 0 0,-20 0 3 0,20 0-4 15,-3-19 9-15,3-20 7 0,-3 2 2 16,23-20-8-16,-40 37-6 0,0 3-3 16,20-4 4-16,-20-16-5 15,0-20 7-15,0 39-10 16,0 18 3 46,0 0-1-62,-60 94-91 16,60 210-320-16,0-285 406 0,20 19-17 0</inkml:trace>
  <inkml:trace contextRef="#ctx0" brushRef="#br3" timeOffset="-200639.03">19233 12740 50 0,'0'0'80'0,"0"0"11"16,0 0-45-16,0 0-31 0,0 0 7 15,0 57 45 1,0-38-61-16,0-19-2 0,0 21 2 0,0 15 5 0,0 40 7 16,0 20-7-16,17 17-6 15,-17-56-4-15,20 20 0 0,-20-59 2 16,0 134 0-16,0-113-3 0,0 55-12 15,0-56-3-15,0-18-25 47,-37-477-279-47,37 362 318 0,0 56 3 16,17-150 22-16,3 113 15 16,37-38 30-16,-20 19 28 15,-17 75-79-15,-20 20 0 0,20-17 19 16,17-3 44-1,-17 40-59-15,-3 36 6 16,-17 1-17-16,0-38-7 0,0 38 2 16,-57 76-3 15,20-57-28 0,-57-37-318-31,94-59 305 0,0 1-45 16,17 1 60-16</inkml:trace>
  <inkml:trace contextRef="#ctx0" brushRef="#br3" timeOffset="-200044.38">19857 12588 10 0,'20'-20'16'0,"0"20"-2"16,-20-17 25-16,0 17-18 0,0 0 0 0,0 0 0 0,0 0 22 16,20-20-5-16,-20 20-20 0,0 0 55 15,0 0-47-15,0 0-14 0,0 0 30 16,0 0 4-1,0 0-39-15,-20 20 28 16,20 17-18-16,-40 58-9 16,23-75-4-16,17-2-3 0,-20 77 3 15,20-1-3-15,-17-36 1 0,17-19-1 16,0-21 1-16,0-18-2 62,17 94 8-62,80-397 5 0,-60 170-10 0,-37 114-2 16,20-20 0 0,17 60 13-16,-37-3-16 15,0 155 6-15,-20 15-2 16,3-73 1-16,17-76-1 16,-40 169 2-16,40-133 2 0,0-36-4 15,0 17 10-15,0-56-9 16,20 0 2-16,0 0 1 0,-20 0-5 0,17-37 5 15,3 18-4-15,0 1 0 0,-20-22 0 0,37-55 0 16,20-19-3-16,-57 95-1 16,17-17-7-16,3-3-14 0,37-56-193 47,0 18-157-47</inkml:trace>
  <inkml:trace contextRef="#ctx0" brushRef="#br3" timeOffset="-199172.5">21835 12379 16 0,'20'-18'15'0,"-2"-22"76"0,-18 40-75 0,20 0 17 0,-20-18 20 0,0 18-35 0,0 0 84 15,0 0-89-15,0 0 43 16,0 0-46-16,0 0 31 0,0 18-13 16,-20 1-13-16,20 2-3 0,-18-3-4 0,-2 1 0 0,20-1-3 15,-19 21 2-15,-58 74 2 16,-18 59-6-1,78-134-2-15,-40 38-1 0,17 19-4 0,23-56-13 0,-23 18-27 32,40-40 20-17,-37 40-208-15,37-57-7 32</inkml:trace>
  <inkml:trace contextRef="#ctx0" brushRef="#br3" timeOffset="-198880.48">21987 12588 89 0,'0'0'117'0,"0"0"-84"0,0 0-15 0,20 0 2 0,-20 37 42 15,0-37-44-15,0 0-3 0,0 21-1 0,0 16 26 16,0 20-19-16,0-57-16 0,-20 76 12 16,2 1-10-16,-1-39-2 15,19-20-4-15,0 21-1 0,-20-2 3 0,20-17-3 0,-20-3 1 0,20 22-1 16,0-39 1-16,0 39 0 0,0-21-1 16,0 58 1-16,20-57-1 0,-20-19 1 15,0 0 1-15,39 0-2 0,-39-19-2 16,0-19 1-16,18 21-3 0,-18-61-17 15,0 2-18-15,0 58 19 0,-37-79-83 16,17 80 71-16,0-39-39 0,-55-41-72 16,-21-18 111-1,96 115 32 48,-18-18-24-63</inkml:trace>
  <inkml:trace contextRef="#ctx0" brushRef="#br3" timeOffset="-198678.47">21342 12303 80 0,'-20'-20'156'0,"0"20"-128"0,0-19 1 0,-17 19 30 16,20 19-47-16,17 1-3 0,-20-2 0 0,0 1 0 16,-17 39 14-16,17-1-6 15,20-57-12-15,0 113 23 16,0-93-22-16,20 17 4 0,17-16-1 0,-17-21 0 47,131-135 28-47,-111 3-33 0,-40 74-1 15,0 58-4-15,-20-18-5 16,20 18 2-16,0 0-12 16,-20 18 1-16,20 1-4 0,20 20-26 15,37 18-50 1,151 132-219-16,-150-150 287 16</inkml:trace>
  <inkml:trace contextRef="#ctx0" brushRef="#br3" timeOffset="-198312.65">22312 12664 60 0,'0'0'0'0,"-20"0"117"16,20 0-96-16,0 19 3 0,0-19-17 15,0 38 6-15,0-19-11 0,0-19 0 0,0 38 4 16,0 38 60-1,0-76-56-15,0 19 9 0,0 18 12 0,0-37-24 16,0 39 19-16,20-39 1 0,-20 0-18 16,17-39 33-16,3 22-32 0,-20-3 0 15,20-16-2-15,-3-4-6 16,3 21 2-16,0-56-2 16,-3 36-7-1,3 21-27-15,0-3-22 0,-20 21 1 16,17 0-14-16,-17 0 67 62,20 0-263-62,0 0 212 0</inkml:trace>
  <inkml:trace contextRef="#ctx0" brushRef="#br3" timeOffset="-197097.17">22996 12494 32 0,'0'0'20'0,"0"0"22"0,-20 0-26 0,20 0-7 0,0 0 15 0,0 0 28 0,0 0 26 31,-20 0-24-31,20-21-29 0,0 21-4 0,0 0 7 16,0 0-21-16,0 0 0 0,-17 0 11 0,17 0-11 0,-20-18 27 15,20 18-13-15,-20 0-14 16,20 0-2-16,-20 0-2 0,20 0-1 16,0 0 0-16,0 0 0 15,-17 56 11 32,17-16-7-47,0-23-4 0,57 98 18 0,-37-95-15 0,-3 17-1 16,3-18 5-16,-20-19-7 0,0 0 2 15,20 0 1 1,-20-38-3-16,0 20 5 0,0-21-8 16,0 21 6-16,0-3-3 15,0 3 2 1,0 18 0-16,0-19-5 0,-20 19 8 31,20 0-3-31,0 0 1 0,0 0-4 16,0 0 1-16,0 0 0 0,0 0-2 0,0 0 0 0,0 0 2 15,0 0-5-15,20 0 6 16,-20 0-6 0,0 0 4-16,17 0 2 0,-17 0-3 15,20 0 0-15,-3 0-2 16,-17-20 7-16,20 20-6 0,-20 0 1 62,0 0-1-30,40-37 4-32,-3 17-5 0,-37 40 0 15,0-20 3-15,0 20-2 16,0-3 1-16,0-17 2 16,0 0 1-16,0 0-4 15,0 0 1-15,0 0 0 0,0 0 2 16,0 0-3-1,0-17 3-15,0 17-3 16,0 0 0-16,0-20 1 0,0 20-1 16,0 0 2-16,0-20-2 0,0 20-2 15,0-17 5-15,0-4 1 16,0 21-1-16,0-18-1 16,0-1 0-16,0 19-2 0,0 0 1 62,0-38-2-46,0 19 4-16,37 171 8 0,-37-132-10 0,20 17 2 0,-20-18-1 15,37 20 0 1,-37-2 2-16,20 20 1 0,17-19-3 16,-37-38-1-16,0 19-1 0,20 0 2 0,-20-19-1 0,37 38-1 15,-17-19-28-15,-20-19-19 16,20 0 27-16,-20-19-26 0,0 2-46 15,17-4 16-15,3-74-235 16,-20 57 283 0</inkml:trace>
  <inkml:trace contextRef="#ctx0" brushRef="#br3" timeOffset="-196819.43">23546 12416 78 0,'0'0'89'0,"0"-18"-19"15,0 18-61-15,-20-19 53 47,117 247 121-47,-60-189-168 0,20 93 2 32,-37-94-14-32,17 39 1 0,0-21-4 0,0 20-27 15,-17-39-13-15,-20-16-14 0,20 15-15 16,0-15-63-16,-20-21 31 0,0 0 62 15,17 0-1 17</inkml:trace>
  <inkml:trace contextRef="#ctx0" brushRef="#br3" timeOffset="-196663.18">23965 12494 79 0,'0'0'147'0,"-20"17"-76"0,0 3-22 16,20-20-36-16,0 20-2 15,-17-3 8-15,-60 79 10 16,57-77-27-16,-37 38 3 0,57-38-5 0,-37 38 4 0,-3-36-2 0,-71 167-1 15,111-130-7-15,-60 74-73 16,60-94 24-16,0-38 55 63,0 20-123-63,0-1-46 0</inkml:trace>
</inkml:ink>
</file>

<file path=ppt/ink/ink2.xml><?xml version="1.0" encoding="utf-8"?>
<inkml:ink xmlns:inkml="http://www.w3.org/2003/InkML">
  <inkml:definitions>
    <inkml:context xml:id="ctx0">
      <inkml:inkSource xml:id="inkSrc0">
        <inkml:traceFormat>
          <inkml:channel name="X" type="integer" max="32000" units="cm"/>
          <inkml:channel name="Y" type="integer" max="32000" units="cm"/>
          <inkml:channel name="F" type="integer" max="1024" units="dev"/>
          <inkml:channel name="T" type="integer" max="2.14748E9" units="dev"/>
        </inkml:traceFormat>
        <inkml:channelProperties>
          <inkml:channelProperty channel="X" name="resolution" value="440.95355" units="1/cm"/>
          <inkml:channelProperty channel="Y" name="resolution" value="1176.03821" units="1/cm"/>
          <inkml:channelProperty channel="F" name="resolution" value="0" units="1/dev"/>
          <inkml:channelProperty channel="T" name="resolution" value="1" units="1/dev"/>
        </inkml:channelProperties>
      </inkml:inkSource>
      <inkml:timestamp xml:id="ts0" timeString="2025-11-12T21:18:56.951"/>
    </inkml:context>
    <inkml:brush xml:id="br0">
      <inkml:brushProperty name="width" value="0.05292" units="cm"/>
      <inkml:brushProperty name="height" value="0.05292" units="cm"/>
      <inkml:brushProperty name="color" value="#008000"/>
    </inkml:brush>
    <inkml:brush xml:id="br1">
      <inkml:brushProperty name="width" value="0.05292" units="cm"/>
      <inkml:brushProperty name="height" value="0.05292" units="cm"/>
      <inkml:brushProperty name="color" value="#800080"/>
    </inkml:brush>
  </inkml:definitions>
  <inkml:trace contextRef="#ctx0" brushRef="#br0">21798 4337 39 0,'0'0'54'0,"0"0"67"0,0 0-68 0,0 0-7 16,0 0-10-1,0 0-30-15,0 0 14 16,0 18 11-16,0 0-10 16,0 21-3-16,0 56 19 31,0-75-32-31,0-2-2 0,0 1-2 0,0 19 3 16,0-1-1-16,0 39 0 31,0-55-2-31,18 35 4 0,-18-36-2 0,19 17 4 15,-19-37-5-15,0 57 16 16,0-57-10 0,0 18-1-1,0-18-1-15,0 0-6 63,0 0 7-63,38-209 4 0,-38 191-11 0,20 0 0 0,-20-22 0 47,57-72 3-47,-57 112-4 15,0 0 1-15,19 0 0 0,-19 0 0 16,18 18 1-16,-18 1-1 16,0 19-1-16,20-1 1 0,-1 3-2 15,-19-22 2-15,0 38 3 16,0-17-2-1,18-19-3-15,-18-20 5 16,20-20-2 0,-3-19 0-16,23-55-3 15,-3 17 5-15,3 2-4 16,-3-2 4-16,-20 59-4 16,43-39 1-1,14 95 12 32,-54 19-12-47,17 75 4 0,-17-75-2 0,-20-37-1 16,0 57 2-16,0-21-1 0,0-17-3 15,0-21 1-15,0 21-2 0,0 17-10 16,0-56-15-16,0 18-63 16,0-18-21-16,0 0-126 0,0 0 140 15,0-18 65 1</inkml:trace>
  <inkml:trace contextRef="#ctx0" brushRef="#br0" timeOffset="1215.17">22956 4582 27 0,'-17'0'217'0,"17"0"-191"0,-20 0 3 16,0 0 17 31,-17 20 33-47,0-2-67 0,37 1-5 0,-20 21 1 15,20-40-8 48,0 36 5-63,0-15-3 0,0-21-2 62,0 226 19-46,57-110 0-16,-40-116-9 0,23-20 2 0,-20-17-6 16,54-135 7-16,-74 154-11 0,0-41 1 0,0 2 0 15,0 21 1-15,0 16 4 16,0 20-6-16,0-20 0 0,0 20 0 16,-17-19 2-1,-3 1 5-15,0-2-8 16,3 20-1-1,17 0-4-15,0 0 1 16,-20 0-5-16,20 0-14 0,0 0-116 31,0 0 79-31,0 0-129 0,0 20 57 16,0-20 107 0</inkml:trace>
  <inkml:trace contextRef="#ctx0" brushRef="#br0" timeOffset="2971.78">23355 4430 31 0,'0'0'11'0,"0"0"82"15,0 0-71-15,0 20 96 16,0-20-64-16,0 0-34 15,0 0-9-15,0 17-5 0,0-17 26 16,0 22-14 0,0-4 28-16,0 2-31 15,0-2-4 1,0 1-5-16,0 96 4 16,0-97-9-16,0 77 3 46,40 75 23-46,-40-131-18 16,17-19-2 0,-17-2-1-16,0-18-1 0,0 0 0 0,0 0 1 15,40-18 6-15,-40-41-6 47,54-91 2-47,-34 74-5 0,-20 37 0 0,20 1-2 16,-20 18-1-16,20-17-1 0,-20 17 1 31,17-17 3-31,-17 19-4 0,20-2-11 16,-20 20 3-16,0 0-9 0,20 0-56 15,-20 0 52-15,0 20-64 16,0-20 50-16,0 0-166 0,0 0 202 62,0 0 0 1</inkml:trace>
  <inkml:trace contextRef="#ctx0" brushRef="#br0" timeOffset="3601.98">24173 4545 30 0,'0'0'106'0,"0"0"-46"15,0-18 23-15,0 18-51 0,0 0-5 16,0 0-4 0,0 0-19-16,-20 0 8 0,20 0-2 15,0 0-7-15,-17 18 26 32,-23 116 7-32,23-41-25 0,-3-34-8 15,20-23-1-15,0 41 4 16,0 18-2 15,20-56 8-31,-3-39 2 0,3-39-3 16,-20 21-2-16,20-41-2 15,-3-15-2-15,3 17 1 16,-20 18-6-16,20 0 5 0,-20 1-3 0,0 20 1 16,17-40 5-16,-17 58-6 0,0-19 2 15,0 19 5-15,0 19-2 16,0 39-2-16,0-2 0 15,-17 115 2-15,-23 78-7 32,-34 207-2-17,74-418 1-15,0 19 0 0,0-57 1 63,-20 95-1-48,134-265 37 1,-77 93-29 0,117-170-2-1,-80 208-57-15,-37 78-295 47,-14-1 101-47</inkml:trace>
  <inkml:trace contextRef="#ctx0" brushRef="#br0" timeOffset="17450.23">25712 3936 20 0,'0'0'9'0,"0"0"-7"0,20-18 1 0,-20-1 1 32,0-1 60-32,18 20 27 0,-18 0-43 15,0 20-13-15,0-1 2 16,0-1 13 0,0 2-22-16,-18-20-5 15,18 0-18-15,0 0 5 0,-20 0 6 31,1 0-1-31,1 0-3 16,-39 0-5-16,57 0-8 31,-40 0 3-31,-17 57 1 0,57-39-3 16,0 20-1-16,-17 1 5 0,17-39-4 0,0 37-1 16,57 39 2-1,-40-37 1 1,3-21 0-16,37 19 8 15,-19 3 3-15,-19 17 1 16,-19-57-14 47,20 38 15-48,-20 132 25 1,-171 59-20-16,151-229-26 0,0 0-6 0,-17 0-130 31,37 0 52-31,0 0-22 0,0 0 11 16,0 0 54-1,0-18-45 1</inkml:trace>
  <inkml:trace contextRef="#ctx0" brushRef="#br0" timeOffset="18153">25521 3575 30 0,'0'0'73'0,"20"0"-10"0,-20 0-28 0,0 0-2 16,0 0-23-16,0 0 19 31,0 0-10-31,20 0 50 0,-20 19-53 16,0-19 5-16,17 20-9 0,-17-3-4 0,0 118 27 31,0-60-26-15,0 2-7-1,0 169 14-15,0-112-10 16,0-2-1-16,0-55-5 15,0-20 1-15,0-1 2 0,0 39-2 16,0 21 1 15,0-41-2-31,0-57-1 0,0 2-3 0,0-20-16 16,0 0-1-16,0 0 9 0,0 0 12 62,20 0-188-46,0 0-34-16,-20 0 218 0,0 0-22 0</inkml:trace>
  <inkml:trace contextRef="#ctx0" brushRef="#br0" timeOffset="20982.09">26531 4069 24 0,'0'0'6'0,"0"0"1"15,0 0-4-15,0 0 11 16,0 0 43-16,-20 0-38 15,20 0 1-15,0 0 42 16,-20 0-53-16,20 19 31 0,0-19 3 0,-17 0-25 16,17 20 8-16,0-20-4 0,-20 18-9 15,20-18 1-15,0 19-11 0,-20 0 10 16,3 2-4 15,-23 15 3-31,40-36-12 63,-17 21 4-48,-60 74 12-15,-17 170-4 0,94-188-9 0,17-41-3 0,-17-15 2 16,0-4-3-16,20 22 3 16,17 36 3-16,-17-54-4 15,0-3 1-15,-3-18-2 16,23 18 3 31,-3-18-1-47,57-132 6 31,20-115-4-31,-94 209-2 0,-20-2-1 16,0 40-1 46,0-74 6-31,0-4 1-31,0 61-4 0,0-21 0 0,-77-96 6 0,40 134-14 0,17 0-2 0,20 19-41 16,0 0 31-16,-17-19-57 16,17 21-8-16,0-21 29 0,0 18-5 0,0 0-46 0,0 3 56 15,0-21 16-15</inkml:trace>
  <inkml:trace contextRef="#ctx0" brushRef="#br0" timeOffset="22904.56">27138 4944 28 0,'0'0'69'0,"0"0"-6"0,0 0-40 0,0 0 18 15,0 0-13-15,0 0 59 31,0 0-38-31,0 0-41 0,0 0 13 0,0 18-11 16,0-18 0-16,0 0-10 63,0 21 20-32,0 74 18-31,-77 113-26 31,40-112-32-31,-40-78-467 0</inkml:trace>
  <inkml:trace contextRef="#ctx0" brushRef="#br0" timeOffset="23501.51">28221 4337 31 0,'0'0'30'0,"0"0"49"0,0 0-46 32,0 0 18-32,0 0-10 0,0 0-11 0,0 0-20 0,0 0 44 15,0 18 8 32,0 20-32-47,-20 19-2 16,-17 57 1-16,-20 37-14 15,0-35-11-15,37-59-4 0,-54 56 0 47,-20 95-156-47,71-187-107 16,23-3 199-16,0-18 20 0</inkml:trace>
  <inkml:trace contextRef="#ctx0" brushRef="#br0" timeOffset="23934.44">28241 4736 40 0,'-20'36'162'0,"0"4"-114"0,3 131 23 0,-3-115-64 0,20 0-5 31,0 22-6-31,0-78-2 16,0 18-77-1,0-36-11-15,0 18 94 63,0 0 0-1,0-20-67-15,20-38-9-47</inkml:trace>
  <inkml:trace contextRef="#ctx0" brushRef="#br0" timeOffset="24118">27899 4337 58 0,'-134'56'340'0,"97"-19"-300"0,37-37-33 0,0 20 11 0,-20-3-3 0,20-17-5 31,20 22 22-15,37-118-2-16,-40 18-25 0,-17 23-6 15,0 16 1-15,0 3 0 16,0-61 6-16,-37 97-4 16,-20 38 0-16,57-19-7 15,-20 21-3-15,0 53-69 16,20-93 52-16,0 134-322 31,40-96 245-31</inkml:trace>
  <inkml:trace contextRef="#ctx0" brushRef="#br0" timeOffset="26467.59">28660 4831 27 0,'0'0'19'0,"0"0"9"0,0 0 8 16,0 0-1-1,0 0 6-15,0 0-26 16,0 0-7 0,0 36 9-16,0-15-7 15,0-21-5-15,0 18 16 0,0-18-14 0,0 38 22 16,0-20-3-16,0 21 12 15,0-19-25-15,0-2 23 32,0 1-18-32,0-19-10 0,0 0 23 15,0 0-23-15,0-19 3 0,17 1-6 16,-17 18 1-16,0-38 9 16,20 17-12-16,-3-17 5 15,-17 20-5-15,20 0 2 0,-20 18-5 63,20-39 2-32,37 21-20-31,-57 18-44 0,17 0 9 16,-17 0-18-16,0 0-70 0,20 0-48 0</inkml:trace>
  <inkml:trace contextRef="#ctx0" brushRef="#br0" timeOffset="28918.17">29418 4736 30 0,'0'0'105'0,"0"0"-93"0,-20 0 57 0,3 17-56 16,17-17 0-16,0 0-1 0,-20 19 9 16,20 1 6-16,-20 37 16 15,3-39-21-15,17 21-2 0,-20-1-6 16,20-20-4 0,0 21 1 30,0-1-1-46,0 1-3 0,0-3 2 0,0-36-6 16,57-113 18-16,-57 74-20 0,0-17 1 0,20 38-1 16,-3-191 4-16,-17 94-2 0,20 78-3 15,-20-60 2-15,0-18 0 0,18 42-1 16,-18 52 0-16,0-15 3 16,0-23 5-16,0 41 1 31,0-2 18-31,0 20-17 0,0 0-2 15,0 0-7-15,0 20 4 0,-18-20-5 0,18 77 5 32,-20 16-5-17,20-73 0-15,0 37-1 16,0 285 2-16,20-133-3 31,-20-191 0-31,18 97-3 0,4-76 1 0,-22 18-19 16,17-1-68-16,3-17-101 31,17-39-77-31</inkml:trace>
  <inkml:trace contextRef="#ctx0" brushRef="#br0" timeOffset="29208.2">29761 4697 36 0,'0'0'20'0,"0"0"47"0,0 0-67 47,0 0 19-47,0 75 173 47,0 77-134-32,0-114-55-15,0 21-3 16,-20 15-173-16,2-74-49 0</inkml:trace>
  <inkml:trace contextRef="#ctx0" brushRef="#br0" timeOffset="29351.32">29798 4242 142 0,'0'0'136'0,"0"0"-94"0,-18 0 48 0,18 18-33 16,-19 0-25-16,-1 2-21 16,20 19-8-16,-18-21-2 0,18 0-8 15,0 2-14 1,-19 17-179-16,19-17-86 16</inkml:trace>
  <inkml:trace contextRef="#ctx0" brushRef="#br0" timeOffset="37578.07">21835 6105 41 0,'0'0'13'0,"0"0"1"0,0 0 17 0,-19 0-19 0,19 0 0 16,0 0 1-16,0 0 61 31,0 0 77-31,0 0-119 16,0 38-10-16,0-2-4 16,0 21-9-1,0-57-8-15,0 20 1 0,0-1-1 0,0 19 4 16,0 1-4-16,0-21 3 15,19 41 6-15,-19-41-5 0,0-18 0 16,0 18 8 0,20-18 0-16,-20 0-9 0,18-36 6 15,-18-5-5-15,0 23-2 16,20-57 4 0,-3 16-3-16,3 23 1 15,0 36-3 1,-20 17-3-16,0 61 4 0,19-60-4 15,-19 21 1 32,0-3 2-47,75-129 30 32,2-79-20-32,-57 172-10 15,-20 0 2-15,17 0-4 0,-17 20 2 16,0 16-1-16,20-15-2 0,-20-4 1 0,20 2 1 0,-3 97-1 15,-17-21-2-15,20-20-7 16,-3-17-30-16,-17-39 19 0,0-1-2 0,0 20-31 16,0 1-54-16,40-1-178 15,-40-20 266-15,20-18-2 16,-20 0 0-16</inkml:trace>
  <inkml:trace contextRef="#ctx0" brushRef="#br0" timeOffset="37951.87">22557 6200 37 0,'0'0'0'0,"0"0"30"0,0 0 5 16,0 0-15-16,0 0 58 0,0 0-63 0,0 0 10 0,0 0-13 0,0 0-2 15,0 17 66 1,0-17-62-16,0 0-14 62,0 0 12-62,0 19 6 0,0 210 34 0,0-191-51 0,20-19 2 16,-20 1 2-16,20-3 4 0,-3-17-5 16,3 0 0-16,-20 0 6 15,20-56 2-15,17-172 17 16,-37 209-24-16,17-1 0 16,-17-37 13-1,0 1-3-15,0 38-9 0,-17-3 7 16,17 21-8-16,-20 21-4 0,20-3 1 15,0 20-3-15,0 18-13 32,0-37 6-32,0 20-33 0,0-1-26 15,0-20 3-15,37 98-288 16,-17-98 318-16</inkml:trace>
  <inkml:trace contextRef="#ctx0" brushRef="#br0" timeOffset="38291.23">22939 6217 62 0,'0'248'395'0,"17"-171"-390"0,3-20 4 0,0-1 15 0,-20-38-19 16,17 3 18 0,3-42-1-16,17-35 1 0,-37 19-16 0,40-78 3 15,-40 79-7-15,17-41-2 16,-17 56-1-16,0 3-1 16,20-59-3-16,-20 58-5 15,20 2-112-15,-3 53-55 47,23 80-102-47</inkml:trace>
  <inkml:trace contextRef="#ctx0" brushRef="#br0" timeOffset="38734.97">23395 6465 45 0,'0'0'93'0,"0"-18"-75"0,0 0 40 16,0-3-21-16,17 21-10 0,-17-38 22 0,0 38-31 15,0-18-3-15,0 18 9 0,0-21 3 31,0-15 22-31,0 36-29 0,0 0-14 0,0 0 9 16,0 0 12-16,0 0-24 0,0 0 3 16,0 18 0-16,0 57 8 0,0 2-10 31,0-20-3-31,0 1-2 16,0-21 0-16,0-37 1 0,20 20 1 0,-20-20-1 0,20-20 3 15,-20 2-2-15,0-1-1 16,0-2 0-16,17 4 1 15,-17-60 0-15,20-18 1 16,-3 56-2-16,-17-36 1 16,0 75-2-16,0 0 2 0,0 0-1 0,0 57 3 47,0 285 2-47,-17-38-2 0,17-247-3 0,0 2 1 15,0 15 2-15,0-55-2 0,17 20 4 0,-17-20 8 16,0-38-6-16,60-95 6 31,-60 96-12-31,17-59-2 0,23 2 1 16,-23 35-1-16,3 3-10 0,-20 18-2 0,0-1-4 31,40-37-203-15,54-20-142-1</inkml:trace>
  <inkml:trace contextRef="#ctx0" brushRef="#br0" timeOffset="41755.04">25789 5837 21 0,'0'21'15'0,"0"-21"37"16,0 0-29-1,0 0 62-15,0 0-55 0,0 0 20 16,0 0-41-16,0 0 17 0,0 0 12 16,0 0-24-16,-20 0 15 62,-17-21 63-62,17 3-64 31,1 18-23-31,1 0 0 32,-136 95 16-32,154-95-20 0,-17 19 2 0,-3 19-3 15,0 0 2-15,20-38-3 16,-19 19 3-16,19 37 0 15,0-35-3-15,0-21 1 63,0 38 0-63,39 36 2 0,-19-35 0 0,-20-39-1 16,17 19 0-16,3-19 0 15,0 0-1-15,-20 0 0 0,17 20 1 16,23-20-3-16,-40 0 3 0,18 18-1 15,1-18 0-15,1 0 2 16,-20 18 0-16,18 3-1 16,1-3 2-16,-19 0-3 0,20 2 1 0,-20-20-1 15,0 21 0 1,0-3 1-16,0 20 0 0,0-20-4 16,-20 21 5-16,20-22-2 0,0-17 0 62,-37 40 3-46,-20 16-1-16,0 0-2 15,-20-35-18-15,77-21 6 16,-39 0-64-16,39 0 67 16,-18 0-75-16,18 0 0 0,0 0-74 15,0 0 118-15,0 0-19 16,0 0 26-16</inkml:trace>
  <inkml:trace contextRef="#ctx0" brushRef="#br0" timeOffset="42472.43">25618 5742 26 0,'0'0'4'0,"0"0"0"0,0-18 24 15,0 18-1-15,0-20 24 16,0 20-28-16,0 0-10 0,0 0 11 15,0 0-13-15,0 0 75 63,18 0 59-63,-18 38-124 16,19 1-7-16,-19 55 9 15,0-94-21-15,0 78 3 16,0-60-3-16,0 39 3 0,0 20-1 15,0 93 0-15,20-114-3 16,-20 78 5-16,0-77-3 0,0-20-2 16,0 3 0-16,0-22 0 0,0 38-1 15,0 21 2 1,0 96 2-16,0-155-5 16,0 0 1-1,0 2-12-15,0-20-16 0,0 0 18 16,0 0-51-16,0 0 13 0,0 0 20 15,0-20-109 1,0-16-35-16,0 36 172 63,0-40-44-63</inkml:trace>
  <inkml:trace contextRef="#ctx0" brushRef="#br0" timeOffset="43135.3">26055 5953 34 0,'0'0'13'0,"0"0"7"0,0 0 3 15,0 0 34-15,0 0-7 0,0 0-24 0,0 0-13 0,0 0 14 16,0 0-21-16,17 0 1 0,-17 18 17 16,0-18-18-16,20 0 14 0,-20 0-12 0,0 18 6 15,0-18-1 1,20 20 20 0,-20 17-12-16,20 40 13 46,-20 208 16-46,0-190-44 0,0-39-3 0,0 58 3 16,0-76-4-16,0 58-1 16,0-57 0-16,0-21 0 15,0 20-1-15,0-38 0 0,0 21-1 0,0-3-3 0,0 0-3 16,0-18-8-16,0 20-25 0,0-40-74 16,0 2-42-16,-20 0 108 15,20-3-49-15,0-17 82 0,0 20-7 16</inkml:trace>
  <inkml:trace contextRef="#ctx0" brushRef="#br0" timeOffset="43585.2">26132 5953 30 0,'0'0'8'0,"0"0"-3"0,0-20 23 0,0 20 19 0,0 0-47 63,0 0 39-48,37 0 111-15,-17 76-95 16,17 115-5-16,-20-116-43 16,-17 20-2-16,20-18 2 0,-20-21-1 0,20 0-1 31,0 40 8-31,-20-40-2 0,17-56-7 0,-17 21 2 15,20 18 6-15,17-21 5 16,-37-18-8 0,20-18-4-16,-20-3-1 0,20-18 1 0,-3-35 4 15,3-60 2-15,17-56-5 16,-17 77-5 0,-20 56 2-16,0 19-1 15,0 17-2-15,0 21 1 0,0-38-1 0,0 38 0 0,0-37-1 16,0 17-1-16,0 20 1 0,0 0-3 15,0 0 2-15,0 0-28 63,0 0-201-63,0 57-59 0</inkml:trace>
  <inkml:trace contextRef="#ctx0" brushRef="#br0" timeOffset="44185.76">26682 6143 37 0,'0'0'277'0,"0"0"-241"0,0 0-19 16,0 0 5-16,0 0 0 15,0 0-11-15,0 18 4 0,0 0 4 0,0 39-2 16,0-18-6-16,0-19-8 0,0-2 1 16,0 39 3-16,0 38 0 15,0-75-6-15,0 37 1 0,0 0-1 0,0 55 0 16,0-73 0-16,0 38 1 0,20-40-2 16,-3 58 2-16,3-38 2 15,-20-57-3-15,20 39 8 0,-3-19-1 16,23-20 1-16,-23-39-1 15,3-18-3-15,-3 19-3 0,3-1 2 16,-20 1-4-16,20 20 2 0,-20-57-2 0,20-2 4 16,-3-114 1-1,3 117-2-15,-20 33-1 0,0 5-2 0,0 36 0 63,0-77 5-32,0 2-1-31,0 54-5 0,0 21-28 0,0 0-111 16,0 57-228-1,0-37 331-15</inkml:trace>
  <inkml:trace contextRef="#ctx0" brushRef="#br0" timeOffset="44885.92">27101 6711 31 0,'0'21'207'0,"0"-21"-189"15,0 0-9-15,17 18 0 0,-17-18 9 0,20 21-8 16,-20-21-3-16,0 0 1 0,0 18-3 16,0-18 0-16,0 0 20 0,0 0-13 0,0 18-7 15,0-18 0-15,0 0 4 0,20 20 12 47,-20 17-10-31,17-18 0-16,-17 0-9 0,20-19 3 15,-20 0-4-15,0 0 5 16,20-19 4 0,-3 0-2-16,-17-18 1 0,20 17-6 0,-20-37 5 47,20 1-4-47,-20-79 6 0,17-16-2 0,3 151-8 15,-20-20 0-15,0 20 0 63,20-75 9-48,-20 37-5-15,0 38-2 32,17 172 2-32,-17-116-4 0,20 152 6 0,-20-208-6 15,20-74 12-15,-3 36-10 0,3-58 4 0,0-94-1 31,37-18 5-15,-40 208-4-16,3 0 5 0,0 95 7 31,-3-20-14-31,-17-19-2 0,20 98-3 16,-20-80 1-16,0 117-26 16,0-134-13-16,0 0-15 0,0 2-101 31,20-23-171-31</inkml:trace>
  <inkml:trace contextRef="#ctx0" brushRef="#br0" timeOffset="45335.28">27839 6313 37 0,'0'0'47'0,"0"0"85"0,0 0-70 15,23 0 1 1,-23-18-34-16,0 18-14 0,17 0-2 16,-17-20 34-16,0 20-40 15,0 0 19-15,0 0-9 0,0 0-17 63,-17-19 48-63,-43 38-39 0,43 19-8 15,17 19-1 1,-20-19 1-16,20-38-1 47,-20 151 2-31,40 97 0-16,-20-228-1 0,37 55 3 0,-17-54-3 0,-3 15 3 15,6 21 8-15,-6-18-7 0,-17-19 0 31,-17 54-2-31,-6-35-1 0,6-20-3 0,-20 0-13 16,-3 0-15-16,40-19 17 0,-37 20-50 16,17-20-21-16,0-20 6 15,20 20-19-15,0-19-62 16,0 0 95-16</inkml:trace>
  <inkml:trace contextRef="#ctx0" brushRef="#br0" timeOffset="45802.18">28221 7093 26 0,'0'0'20'0,"0"0"11"0,0 0 41 0,0 0-35 15,0-18 87-15,20 18-112 16,-20 0 31-16,17 0-9 0,-17 0-13 16,0 0 5-16,20 0-11 0,-20 18 1 15,0 20 3-15,0 76 21 16,0-76-34-16,0-38-4 0,-20 75 2 47,3-37-2-47,-40 58-11 15,0-58-45-15,17-19-93 0,23-19-64 16,-3 0 111-16,20 0 71 16</inkml:trace>
  <inkml:trace contextRef="#ctx0" brushRef="#br0" timeOffset="47508.58">29570 6046 35 0,'0'0'7'0,"0"0"14"0,0 0 18 0,0 0-10 0,0 0 45 15,0 0-34-15,0 0-25 0,0 0 0 0,19 0 51 16,-19 0-44-16,0 0 6 16,0 0 20-1,0 20-28-15,0-20-12 0,-19 57 21 16,1 20-4 0,-2-60-22-16,1 61 8 0,1-78-9 0,18 0-2 62,-37 113 6-31,-40 59-2-31,-57 131-13 0,97-245-24 16,37-20-11-16,-20-19 13 0,20-1-31 16,-20-18-28-16,20 20-60 0,0-20 113 0,0-20-11 15,0 20 5 16</inkml:trace>
  <inkml:trace contextRef="#ctx0" brushRef="#br0" timeOffset="47918.89">29646 6485 31 0,'0'0'89'0,"0"0"-40"0,0 0-18 0,0 0 49 0,0 18-46 0,0-18-27 0,0 0 12 15,-19 77 39-15,19-58-47 16,-18-1-3-16,18 20 3 15,0-20-2-15,0 3-4 0,0-21 1 0,-20 38 1 0,20 1 4 16,0-3-7-16,0 3-1 16,0-2-4-16,0-18 2 0,20 2 1 15,-20-3-1-15,0 0-1 0,18-18 3 16,-18-18-2-16,19 0-1 0,-19-22 0 16,20 21 0-16,-20-56-4 0,0 36-8 31,0-94-80-31,0 115 66 15,0-39-65-15,-20 0-16 0,1-20-1 0,1 39 97 16,-2 20-18-16</inkml:trace>
  <inkml:trace contextRef="#ctx0" brushRef="#br0" timeOffset="48269.89">29170 6009 36 0,'0'0'0'0,"-17"0"64"0,17 19-36 0,-20-19-14 0,20 18 13 0,-20 2-11 0,20-2 0 0,-17 21 34 16,-3-19-21-16,0 16 3 16,20 2-11-16,0 1 6 0,0-20-7 15,0 1-1-15,40-2 25 0,-23-18-33 16,3 0 0-16,0-38 3 16,-3-94 18-16,3 94-27 15,-20-58 0-15,0-19 3 16,-20 40-2-1,3 57 1 1,-3 18-7-16,0 0 1 0,20 0-2 16,-17 18-2-16,-3 21 1 15,0-39 1-15,20 17 0 0,0 2-1 0,0 20-15 16,0 17-19-16,0-56-3 0,0 57-43 16,0-37 44-16,77 57-253 46,-77-59 261-46</inkml:trace>
  <inkml:trace contextRef="#ctx0" brushRef="#br0" timeOffset="49303.7">30331 6256 19 0,'0'0'0'0,"0"0"11"16,0 0-5-16,0 0-1 0,0 0-5 47,0 0-1-47,20 0 2 0,-20 0 1 0,0 0 5 16,0 0 5-16,0 0 6 0,0 0 32 15,0 0-4-15,0 0-33 16,0 0-9-16,0 0 7 0,0 0-9 15,0 0-2-15,0-20-3 16,0 20 1-16,0-19 0 0,0 19 1 16,0 0 12 15,0 0-8-31,0 0 5 0,0 0 1 0,0 0 2 16,0 0 14-16,0 0-12 0,0 0 37 31,0 0-36-31,0 0-4 0,0 0 6 0,17 0 0 15,-17 0 16 32,0 0 16-47,0 0-26 0,0 19-15 0,0 1-1 16,0 94 14 0,0-37-13-16,0-2-6 15,0-38 2-15,0 3-1 0,0-2-1 16,0-20 0-16,0 59 3 15,0-59-3-15,0-18 2 0,0 21-1 0,0-21 4 16,0 0-5-16,0-21 7 0,0 21-6 0,0-18 2 16,0 18-2-16,20-59 7 0,-20 23-3 0,0 16-2 15,17-17 3-15,-17-1 3 16,20-1-7-16,-20 1 5 0,20-19 2 0,0 19 1 16,-3 20-7-16,3-21 0 0,-20 21 0 15,0 18-4-15,20 0 1 0,-20 0 0 16,0-20-1-16,17 20-3 15,-17 0-33-15,20 0-13 16,0 20-48-16,-3 16-125 0,-17-36 96 16,20 21 48-16,-20-21 40 15</inkml:trace>
  <inkml:trace contextRef="#ctx0" brushRef="#br0" timeOffset="49903.09">31072 6275 26 0,'0'-19'275'0,"0"19"-240"15,0 0-25-15,0 0 17 0,0 0 9 0,0 0 1 16,0 19-17-16,-17-19-8 16,17 0-8-16,0 20 5 0,0-20-6 0,-23 18 6 15,23 0-3-15,-17-18-3 0,17 21-1 16,-20 15 16 0,3-16-8-16,17 1-5 0,0-3 4 0,-20 57 6 15,20-55-9-15,0 55 7 16,0-55-11-16,0-20-1 0,0 36 1 15,0-15 2-15,0 17-1 0,0-20-3 16,20 21 6-16,-3-39-5 0,-17 18 0 0,20 2-2 16,-20-1 2-16,40-1-1 15,-40 1 0-15,0-19 0 0,0 0-1 0,37 19-13 16,-37-19 8-16,17 21-42 16,23-21-96 30,14-21-253-46</inkml:trace>
  <inkml:trace contextRef="#ctx0" brushRef="#br0" timeOffset="50333.74">31508 6485 30 0,'20'0'83'0,"-20"0"-33"0,0 0 14 0,0 0-27 16,0 0-21-16,0 0 38 0,0 0-45 0,0 0 0 15,0 0 4-15,0 0 20 16,20 0-18-16,-20 0-15 62,94 132 113-15,-57-55-106-47,-17-39 2 0,74 113 0 0,-74-111-7 0,-20-40 0 0,17 36-1 16,6 21-2-16,-6-57 2 0,-17 20-1 15,20-1 0-15,-3-19 0 0,3 38-1 16,0-38-1-16,17 18-42 16,-37-18 15-16,0 0 12 0,0 0-1 15,17 0-91-15,-17-18-29 0,0 0 82 16,0-2-32-16,0 1 57 0,0 19 8 0</inkml:trace>
  <inkml:trace contextRef="#ctx0" brushRef="#br0" timeOffset="50755.87">32001 6408 28 0,'0'0'52'0,"0"0"-14"0,0 0-26 0,0 0 67 15,0 0-23-15,0 0-36 16,0 0 25-16,0 0-29 15,0 0 37 1,0 0-40-16,0 0 4 0,0 21-8 16,0-3-5-16,-17-18 2 0,17 18-3 0,0 2 10 15,0-2-9-15,-20-18-1 0,3 39 5 0,-3 18 2 0,20-39-9 16,-37 38 5-16,17 3 0 16,3-41-6-16,-23 21 3 0,-17 74-2 31,37-92-1-31,-17 54 3 15,17-37-5-15,3-19 0 0,17 19-11 16,-20 0-8-16,20-38 7 16,0 18-1-16,0 1-15 0,0-19 6 0,0 0 0 0,0 0 9 15,0 20-35-15,0-20 5 0,0 0 20 16,0 19-85-16,0-19 21 62,20 0 59-62</inkml:trace>
  <inkml:trace contextRef="#ctx0" brushRef="#br0" timeOffset="72489.5">21816 7664 24 0,'0'0'6'0,"0"0"-2"0,0 0-3 16,0 0 0-16,0 0 0 15,0 0 0-15,0 0-1 0,0 0 1 0,0 0 0 0,0 0 1 16,0-21 2-16,19 21 14 15,-19 0 47 1,0-18-19-16,0 18-8 31,0 0-5-31,0-18-11 0,0 18-10 0,0 0-12 63,20 0 47-48,-20-20 32-15,0 20-77 0,0 20 13 0,0-20-14 16,0 18 5-16,0 21 0 47,18 56 5-47,-18-59-8 16,20 3 2-16,-20-1-2 15,0 1 0 1,0 18 6-16,0-39-6 15,0 0-1-15,17-18-1 0,-17 20 6 16,0-20-3-16,20 0 0 16,-20 0-4-16,20 0 2 0,-20 0-1 15,0-38 0-15,0 1 2 0,37-1-4 16,-37 38 1-16,0 0-1 0,20-57 5 16,-20 37-5-16,19 20 1 15,-19 0 0-15,18-18-1 0,-18 18 1 47,20 76-2-47,-20-39 5 16,0-17-2-1,17-20 1-15,-17 19 1 0,0-19 1 16,40-19 6-16,-40-1-9 0,20-17 3 16,17-39 0-1,-17 19-3-15,17 0 1 0,0-2 0 16,-17 41-1-16,17-38 3 0,3 36-2 0,-40 20 0 15,17 0 0-15,40 76 12 16,-57-58-12-16,20 41 0 0,-20-2 1 16,37 95 0-1,-37-77-5-15,0-17-6 16,0-21-17-16,0 1-161 16,20-38 124-16,0 19-223 15</inkml:trace>
  <inkml:trace contextRef="#ctx0" brushRef="#br0" timeOffset="73137.81">23090 7834 31 0,'0'0'36'0,"0"0"36"15,-20-39 98-15,0 39-99 0,-17 0-21 16,20 0-45-16,-3 0 7 0,0 21-1 0,3-3-5 16,-23 2-1-16,40-2-1 15,-20 21 0-15,3 36 5 0,17-37-7 16,0 39 3-16,0-20-1 0,0-38-2 16,0 0 0-16,37 38 12 15,-17-39-9-15,17-18 8 16,-17 0-3-16,54-133 15 0,-34 39-20 15,-20 36-2-15,-3-74 5 16,-17 73-5 0,0 3-2-16,0 37-1 0,-17-19 3 15,17 20-4-15,-20 18-5 32,-20 95-123-17,40-38-126 16,20-1 55-31</inkml:trace>
  <inkml:trace contextRef="#ctx0" brushRef="#br0" timeOffset="73588.08">23224 7643 40 0,'0'0'80'0,"0"0"23"31,0 0 16-31,17 96-20 0,-17-58-87 0,0 19 0 0,20 20 4 16,-20-59-11-16,0 57 6 16,20-35-6-16,-20-40-5 62,17 57 8-62,3-77 16 0,37-112-9 0,-37 75-13 0,-3 37-1 16,-17-36-1-16,0 35 2 15,20 3 3-15,-20 0-2 16,20 18-1-16,-20 0 0 0,0 57 7 31,17 19 2-31,-17-57-6 0,0-1-2 0,20 21-2 0,-20-21-1 0,0-18 1 16,17 77-2-1,-17-39 6-15,40-20-3 16,-20-18-2-16,-3-56-4 16,23-3-44-1,-23 4-116-15,3 35 122 0,-20 2-109 16,17-21-12-16,-17 21 133 16</inkml:trace>
  <inkml:trace contextRef="#ctx0" brushRef="#br0" timeOffset="74303.96">24002 7854 40 0,'0'0'0'0,"0"0"26"16,0 0 6-16,0 0-32 47,0-20 117-47,0 2-66 0,0 18-51 62,-20-39 68-46,3-36 34-16,-23 189-13 0,23-38-79 15,-60 475 13-15,77-437-19 0,17-96-3 0,-17 2 1 32,40-40 1-32,-20-16-2 0,-3-23 2 0,3 22-1 15,0-40-1-15,-3 40-2 0,3-39 1 16,-20 57 0-16,0 0 2 16,20-19 2-16,-20 19-2 0,17 38 14 15,-17 38-8-15,0-2-3 16,-17 118 0-16,-3-96-2 15,20 55-1-15,-20-17 0 16,20-41-4-16,0 137 9 47,20-116 5-47,17-172-10 16,-17-18-2-16,17-152 0 15,20 75 0-15,-37 136 1 0,17-98-9 16,3 39-9-16,-23 95 8 0,3-39-21 15,-3 39-22 1,3 0-10-16,-20 0 33 0,57 78-354 0,-57-4 330 16</inkml:trace>
  <inkml:trace contextRef="#ctx0" brushRef="#br0" timeOffset="75258.87">23224 7816 9 0</inkml:trace>
  <inkml:trace contextRef="#ctx0" brushRef="#br0" timeOffset="75655.41">23224 7702 17 0,'0'0'0'0,"0"0"12"0,0 0-11 0,0 0 2 0,0-20-2 0,0 20 0 0,0 0 3 16,-20 0 4-16,20 0 3 16,0 0-1-16,0-18 63 47,0-3 75-47,0 3-121 15,0 18-9-15,0 0 33 31,0 0-25-31,20 39 20 32,-3 56-23-1,3-38-13-31,-20-19-4 16,37 132 23-16,-17-113-18 0,0-37-4 0,-3 17 1 0,-17-37-4 0,57 20 19 15,-17-20-10 1,-3-39-1-16,-20 1-11 0,3 20 3 0,0-21 0 15,37-56 4 1,-57 58-5-16,20-60-1 31,-3 61 1-31,-17-3-1 16,20-17-2-16,-20 56 0 62,17-21-2-46,-17 42-80-16,0 17-88 0,23 37-206 0</inkml:trace>
  <inkml:trace contextRef="#ctx0" brushRef="#br0" timeOffset="78221.34">25789 7492 27 0,'0'18'44'0,"0"2"-12"16,0-20 16-16,0 0-32 0,0 0 4 47,-20 0 127-47,20 0-130 16,-19 0 3-16,19 0-10 0,0 0-5 0,-18 0 18 31,-2 19-6-31,20-19-3 15,-19 20-7-15,19-20-4 0,0 0 2 0,-18 0 2 47,-59 56 17-47,57-38-20 0,3 3 2 0,17-3-4 32,-77 95 9-17,20-36-9-15,37-38-1 16,-37 36 2-16,57-37-1 15,-37 39 0-15,17-20 0 0,20-19-1 16,0-19-1-16,-20 19 2 0,20 114-3 16,0-134 2-1,0-18-1 48,20 20 2-32,114 132 4-31,114-38 10 0,-173-76-9 16,2-20-5-16,-58-18-5 0,-1 0-6 0,2 0-25 15,-20 21-150 1,0-21 138-16,0 0-116 0,-20 0 43 16</inkml:trace>
  <inkml:trace contextRef="#ctx0" brushRef="#br0" timeOffset="78987.47">26132 7777 31 0,'0'0'11'0,"0"0"63"0,0 0-46 0,0 0 17 0,0 0-20 0,0 0 20 16,0 0-35-16,0 0 10 0,0 0-13 0,-20 0 1 0,20-18 7 16,0 18 18-16,0 0-2 0,0 0-18 15,0 0 15-15,0 0-15 16,0 0-6-16,0 18 18 16,0 0-20-16,0 41 7 15,0-2-7-15,-20 56 4 16,20-74-9-16,0 36 3 0,-20 2 0 0,3 57 4 15,17-3 3 1,-20-93-4-16,20-17 2 16,0-3-6-16,0 0 2 0,0-18 0 15,0 0 3-15,0 0 0 0,0 0-3 16,20-18 2-16,-20 0-3 0,17 18-2 0,-17-21 1 16,20 21 1-16,0-38 0 0,0 38 0 0,-3-18 2 15,3-1-3-15,0 19 1 0,34-38 3 16,-34 38-5-16,0 0 0 15,0 0-1-15,17 18 2 47,0 39-213-47,-37-57 95 0,0 0 14 0,0 0-24 16,0 0 75 15</inkml:trace>
  <inkml:trace contextRef="#ctx0" brushRef="#br0" timeOffset="79593.24">26605 7872 25 0,'0'0'7'0,"0"0"4"0,0 0-4 0,0 0 31 0,0 0-10 0,0-18-18 0,0 18 7 0,0 0 20 15,0 0-7-15,0 0 12 16,0 0 5-16,0 0-37 16,0 0 14-16,0 18 5 0,0 2-2 15,0 37 3 1,0-38-25-16,0 37 14 0,0 1-8 15,0-19-5-15,0 20 0 0,-17-20-4 0,17 18 0 16,0 22 5 0,-20-40-1-16,20 55 16 62,0-55 20-62,0-38-38 0,94 0 24 0,-54-18-24 16,54-2 6-16,-74 2-9 15,-3 18 0-15,20-19 1 16,-37 19-3-16,40 0-25 16,-40 0 1-16,0 0-36 31,0-38-344-31,-20 20 357 0,20-3 17 16</inkml:trace>
  <inkml:trace contextRef="#ctx0" brushRef="#br0" timeOffset="79943.22">26739 7911 50 0,'-37'-134'309'0,"37"134"-295"0,0-18 0 0,17-2 12 0,-17 20-19 0,0 0 5 0,0-19-4 0,20 19 17 15,0 0-9-15,17 0 1 16,-37 0-12-16,57 19 1 0,-20 1-1 16,3-2-5-16,-40-18 1 15,17 18 1-15,3 3-14 0,-20-21 12 63,20 0-36-16,-3 0 8-47,-54 76-413 0</inkml:trace>
  <inkml:trace contextRef="#ctx0" brushRef="#br0" timeOffset="80088.23">26625 8044 39 0,'0'0'60'0,"-20"19"85"31,20-1-56-15,0 2-34-16,0-20-55 62,57 18 51-46,57 1-4-16,0 20-47 0,-74-39-126 0,-3 0-180 0,-17 0 252 16</inkml:trace>
  <inkml:trace contextRef="#ctx0" brushRef="#br0" timeOffset="80438.69">27158 7929 15 0,'-20'0'11'0,"20"0"-10"0,0 0 2 0,0-37 13 0,0 17 21 16,0 20-24-16,0 0-13 62,20 0 48-62,-20-18 17 0,17-2-17 0,-17 20-16 0,0 0-19 16,20 0 35-16,0 38-22 0,-20-38-15 16,0 77 8-16,17-58-12 0,3 94 10 15,-20-56-11 1,0-18-1-1,20 94-5-15,-3-94-2 0,-17-1-3 0,0-2-54 16,0 3-100-16,0-21 25 16,0-18 78-1,0 0 30-15</inkml:trace>
  <inkml:trace contextRef="#ctx0" brushRef="#br0" timeOffset="80838.14">27272 7643 49 0,'37'96'350'0,"-17"-76"-343"0,-3 16 11 0,3 3-2 0,0-1-8 0,17 58 1 15,-37-40-6 1,20-36-3-16,-20-1 2 0,37 95 3 0,-17-38-2 15,17 76 2 1,-37-95-2-16,20-39 1 0,-3 41 14 16,3-59-7-16,-20 0-8 0,20-21 2 15,-20 3-2-15,17-20 3 0,-17-1-2 0,20 21-1 16,-20-21-1-16,17 2 1 0,-17-3 0 0,60-225 5 16,-60 190-6-1,17 18 0-15,-17 19-2 0,0-21 1 0,20 41 0 0,0-57 1 16,-20 75-1-1,0-20-1-15,17 40 1 16,3-2-5-16,-20-18-10 0,0 39-54 0,17 36-170 47,-17 20 1-47</inkml:trace>
  <inkml:trace contextRef="#ctx0" brushRef="#br0" timeOffset="81242.31">27956 7549 35 0,'0'0'104'0,"0"0"-61"0,0 0-21 0,0 0 143 47,0 20-95-47,0-20-45 15,17 18 0-15,-17 2-9 0,20-20-3 16,37 57 2-16,-37-19-10 16,17 19 8-16,-17-39-10 0,37 97 9 46,-20 189 1-46,-37-247-10 0,0 39 3 0,0-58-4 0,-37 37-2 16,37-57 1-16,-20 41 2 0,-17-23-3 0,17 2 0 0,0-19-1 16,3 1 1-16,-3-1 0 0,-17 19-14 15,-3-38-19-15,23 0 21 0,-3 0-13 0,20 20 12 16,-20-20-18-16,-17 0-58 16,37-20 30-16,0 20 28 0,-17-19-137 15,17 19 110-15,37 0-2 0</inkml:trace>
  <inkml:trace contextRef="#ctx0" brushRef="#br0" timeOffset="81537.8">28466 8462 108 0,'60'151'292'0,"-60"-74"-284"31,0-58-7-31,-40 58-3 15,-91 18-289-15,91-95 196 0,40 0 74 16</inkml:trace>
  <inkml:trace contextRef="#ctx0" brushRef="#br0" timeOffset="82071.62">29627 7872 26 0,'0'0'14'0,"0"0"6"0,0 0-7 0,19 0 58 0,-19-18-51 0,20 18 34 0,-20 0-11 0,0 0-14 0,0 0-6 16,0 18 27 31,0 21 0-32,0 54 11-15,-39 22-15 0,39-76-39 16,-75 74 9-1,-41 59-15-15,98-172-1 32,-19 57-3-32,-40 56-100 15,20-55-335-15</inkml:trace>
  <inkml:trace contextRef="#ctx0" brushRef="#br0" timeOffset="82388.92">29704 8423 32 0,'0'0'70'0,"0"0"-19"47,0-18 41-47,0 18-56 0,0 18-22 0,0-18 7 0,0 20-2 16,0-1-14-16,0-1 3 0,0 2 3 15,0 19 0 1,0-21-8 0,19 38 8-16,-19-56-9 0,0 0-2 15,18 0-2-15,-18-38-8 16,20-57-75 0,-20 38 13-16,0-17-44 15,0 14 70-15,0 24 22 0,-20-40 14 31,20 57-11-31</inkml:trace>
  <inkml:trace contextRef="#ctx0" brushRef="#br0" timeOffset="82924.53">29264 7834 88 0,'97'152'378'0,"-77"-209"-372"0,-3-113 3 0,-17 150-9 0,-74-37-9 0,74 57 9 62</inkml:trace>
  <inkml:trace contextRef="#ctx0" brushRef="#br0" timeOffset="83902.13">30197 8158 20 0,'37'360'527'0,"-37"-398"-518"0,77-153 20 0,37 60-16 0,-74 111-14 0,17 59-147 0,-40-20 56 0,-17-19 53 0,20 19-100 47,17 0-40-47</inkml:trace>
  <inkml:trace contextRef="#ctx0" brushRef="#br0" timeOffset="84841.96">31092 8177 20 0,'0'0'3'16,"0"0"5"-16,0 0 3 0,0 0-7 0,0 0 20 0,0 0-18 0,0 0 0 0,0 0 1 15,0-19 48-15,0 19-4 16,0 0-51 46,0-20 37-46,0-17 108-16,-97 55-67 0,80 97-66 16,17-78-10-16,0 21 1 0,0-21 1 15,0 2-3-15,17 74 1 47,20-36 27-47,3-115-16 31,-3-190-3-31,-17 114-8 0,-20 18-2 0,0 58 1 0,20-39 1 16,-20-35 1-16,0-21-2 16,0 38 2-1,-20 18 6 1,20 59-4-16,-20 18-2 0,20-20 9 15,0 20-5-15,0 0 0 0,0 20-5 16,0-20 2-16,0 0-1 0,0 18 2 0,0-18-4 16,0 20 5-1,0-2-5-15,0 0 2 0,0 21-2 16,0-39-1-16,0 20 0 0,20 17 3 0,-20 40-2 16,20 111-2-16,17-54 2 15,20 171-1 16,0-77 0-31,0-75-3 32,-37-96 1-32,17-1-7 0,-17-37 2 0,-3 1-27 0,-17-20 17 0,20 0-1 0,0 18-80 15,17-18-13-15,-17-18-35 16,-20-21 50-16,0 39 65 0,17-20 14 0,-17-16-10 16</inkml:trace>
  <inkml:trace contextRef="#ctx0" brushRef="#br0" timeOffset="85255.21">31642 8271 40 0,'77'172'458'0,"-77"-153"-454"0,94 151 16 0,-54-93-17 0,-3-39-1 0,-37-20-2 0,17 3 0 16,3 17-4-16,0-20-17 0,-3-18-8 0,-17 0 10 15,0 0-23-15,20 0 16 0,-20-38-245 16,0-37 175 31,0 75 77-47</inkml:trace>
  <inkml:trace contextRef="#ctx0" brushRef="#br0" timeOffset="85471.69">32061 8349 74 0,'0'0'141'16,"0"0"-109"-16,0 0 21 15,-20 17 35-15,20-17-77 0,-20 0 3 0,20 21 0 32,-37-3 8-32,17 0-13 0,3-18-3 0,-40 39 10 15,-40 17-9 1,60-17-2-16,17-39-3 0,-17 56 2 0,-77 78-3 31,57-21 4-15,37-36-16-16,3-20-44 15,17 20-135 1,0-77 31-16,17-20 91 16,-17 20 47-16</inkml:trace>
  <inkml:trace contextRef="#ctx0" brushRef="#br0" timeOffset="139141.71">16778 8804 24 0,'20'0'10'0,"-20"0"13"15,0 0-16-15,0 0 49 16,0 0-34-16,0 0 8 0,0 0-2 16,0 0-15-16,0 0 7 31,0 0-13-31,20 0 26 16,-40 247 23-1,0-95-47-15,3-75-4 16,17-39-3-16,-20-20 0 15,3 134 11-15,-3-113-3 32,-37 227 28-32,37-190-29 0,20-19-3 15,-17-18 1-15,17-22 0 0,0 22 14 16,17-21-12 0,3-18 4-16,-3 0-10 0,60 20 19 15,0-20-10 1,-57 0-10-16,17 0 0 0,-17 0-1 0,34 0 3 15,-14 0-4-15,17 0 5 16,-37 0-2 0,-3 18-2-1,3-18-1-15,17 21-4 0,-37-3-9 16,0-18 5-16,0 0-65 0,0 0 5 16,-57-18-301 30</inkml:trace>
  <inkml:trace contextRef="#ctx0" brushRef="#br0" timeOffset="139892.39">17825 9071 29 0,'0'0'20'0,"0"0"-12"0,0 0 14 0,0 0 5 32,-38 0 114-32,38 0-108 0,-20 0-12 15,20 0-12-15,-19 0 26 0,1 18-15 0,-39 22 6 16,37-23-15-16,20-17-11 62,-37 39 7-30,17 17 1-32,-94 343 11 0,94-342-18 0,40 97 7 0,37-60-5 0,0-57 12 15,-17-37-8-15,-3-75 7 0,0-2-10 0,40-226 16 16,-77 112-8-1,0 96-8-15,-20 0-2 16,20 95-2 47,-37-17 5-63,-77 73-28 15,94 39-83-15,40 0-112 0,-20-95 164 16,37 36-48-1,-37-15 74-15</inkml:trace>
  <inkml:trace contextRef="#ctx0" brushRef="#br0" timeOffset="140359.04">18224 9129 69 0,'-17'0'140'0,"17"0"-112"0,0 0-14 15,0 0 18-15,-20 17 5 0,0-17-29 16,-17 57 42 0,-3-1-33-16,23-35-14 0,-3 17 3 15,-17 55 9-15,37-72-10 0,-20 130 8 16,2-55-8-16,18 18-2 15,0-77-4 17,0 20 1-17,112 191 31-15,-72-248-16 0,-3-37-1 16,3-22-10-16,-3-15 11 16,-20 16-9-16,3 2 2 0,-20 35-3 46,0-56 5-30,-57-93 4-16,-37 114-5 0,37 17-8 16,37 39-4-1,2 0-15-15,-1 21-25 0,38 15-32 16,19 2-67-16,-21 2 31 16,60 16-73-1</inkml:trace>
  <inkml:trace contextRef="#ctx0" brushRef="#br0" timeOffset="142354.25">19022 9185 16 0,'0'0'8'0,"0"0"-3"16,0 0-2-16,0 0 12 0,0-19 8 16,0-1-7-16,0 20-3 31,0 0 31-31,0-17-25 0,0 17-13 0,0 0 7 0,0 0-7 0,0 0 16 31,0 0 40-31,0 0-37 16,0 17-9-16,0-17-5 0,0 20-1 47,20 94 37-32,-3 77-22-15,-17-174-23 16,0 4-4 15,20 300 29-31,0-244-23 0,-20 75 3 0,0-38 2 16,0-94-9-16,20 16-1 15,-20 42 7-15,0-22-5 16,0-17 0-16,0-1-3 0,0-1 0 16,0-37-1-16,-20-19-94 31,0-18-62-15,20-39-9-16,0 38 140 15</inkml:trace>
  <inkml:trace contextRef="#ctx0" brushRef="#br0" timeOffset="142659.24">19042 9318 38 0,'0'0'76'0,"0"-19"-51"0,0 0 25 0,0-2 3 0,0 3-35 15,17 18-2-15,-17-18-4 0,20-2 1 0,0 20 5 16,74 0 18-1,-94 0-28-15,57 0 16 0,0 38 3 32,20 39-7-32,-40 37 9 15,-37-75-24-15,0 17 0 16,0 0 0-16,-17-37 0 0,-3 2-2 0,20-4-1 16,-20 3-2-16,-37 17 4 15,-37-17 3-15,57-2-11 0,17-18 0 16,0 0 0-16,-37 0-41 31,20 0-365-31,37 0 378 0</inkml:trace>
  <inkml:trace contextRef="#ctx0" brushRef="#br0" timeOffset="145815.56">20789 9336 46 0,'0'0'85'0,"0"0"-31"0,0 0-34 0,0 0 43 0,0 0 2 0,0 0 9 16,0 0-46-16,0 20-23 16,0-1 11-16,0-19-8 15,0 0-8 48,20 18 8-63,-20 0-123 0,-20 3-204 0,20-21 281 15</inkml:trace>
  <inkml:trace contextRef="#ctx0" brushRef="#br0" timeOffset="146059.47">20655 9965 152 0,'0'0'118'0,"0"0"-76"0,0 0-37 0,0 0 46 16,0 0-19-16,-17 0-10 0,17 17-14 0,0-17-8 62,0 95 39-62,0-56-70 0,0-39-24 32,0 0-168-32,0 0 63 15</inkml:trace>
  <inkml:trace contextRef="#ctx0" brushRef="#br0" timeOffset="153410">22614 9623 26 0,'0'0'6'0,"0"0"-4"0,0 17 0 0,0-17 9 16,0 0 2-16,0 0 9 0,0 0-14 0,0 0 0 0,-17 0 0 15,17 0-1-15,0 0 8 0,0 0-7 0,0-17 17 16,0 17-17-16,0 0 1 0,-20 0 7 15,20 0 0-15,-20-21 28 0,20 21-5 32,-17 0-16-32,-23 0 28 0,3 21-28 0,37-21-23 62,-37 37 15-62,-40 77 2 0,0-1-5 16,57-93-9-16,20 76 1 31,40-78-2-31,-20 0-2 0,-20-18 2 0,74 20 1 16,-34-20-1-16,-23 18 2 15,3-18-3-15,17 21-1 16,3-3 1-16,-3 1 2 0,-37-19-4 0,0 0 1 16,37 19 1-16,-17 0-1 15,0-19-6-15,-3 0-29 0,-17 20 13 0,0-20-71 16,0 0 52-16,20 0-5 0,-20 0-92 15,17-20 88-15,-17 20 22 0</inkml:trace>
  <inkml:trace contextRef="#ctx0" brushRef="#br0" timeOffset="154074.82">23050 9793 38 0,'0'-19'23'0,"0"19"37"0,0 0-8 15,0 0-4-15,0 0-12 0,0 0-11 16,0 0-15-16,0 0-4 0,0 0-1 0,0 19 37 16,0-19-38-16,0 0 1 15,0 0 9-15,0 19 2 0,-17-19-6 0,17 18-5 16,-20 39 9 0,20-18-12-16,0-20 2 0,0 1-4 0,-17 36 2 15,17-38-1-15,0 2 1 0,0-20-2 63,0 76 1-1,17-57 25-62,3-75-23 0,171-230 23 0,-191 361-22 16,0 3-2-16,37 16 7 47,-17-114-5-47,-20-16 1 15,57-80 2-15,-20 59-6 16,-17 1 4-16,-3 35-2 16,3 21 0-16,0 0-3 0,34 59 15 15,-34-20-12 1,0 36 3-16,-20-56-5 0,20 57-3 15,-20-38 3-15,0-20 0 0,0 3-6 0,17 54-35 16,3 39-290 31,0-76 157-47</inkml:trace>
  <inkml:trace contextRef="#ctx0" brushRef="#br0" timeOffset="154396.85">23811 9869 27 0,'0'0'24'0,"0"0"7"0,0 0 22 16,0 0-32-16,0 0 7 0,0 0 18 15,0 18 23 1,20-18-39 0,-20 20-20-16,0-1 14 0,0 20-3 15,17 17 7-15,-17 39 0 31,0 96-12-31,0-77-14 0,0 75 2 32,0 153-6-32,0-265-3 15,0-59-1-15,0 2 3 0,0 37-31 16,0-57 34 46,0 19-55-62,-37-115-302 0</inkml:trace>
  <inkml:trace contextRef="#ctx0" brushRef="#br0" timeOffset="154642.82">23848 10345 27 0,'0'0'0'0,"0"0"14"0,0-20 11 0,20-54 41 15,-20 52-41-15,20-53 44 0,0-2-33 16,-3 77-27-16,3-74 11 16,37-3 36-1,-37 58-40-15,-20 19-10 0,17-20 4 0,23 20 19 16,-40 0-15-16,17 0-4 15,3 39 4-15,0 17 6 63,-20-35-17-63,-20 130 14 47,-94-18-9-47,94-113-8 0,-94-76-430 0,134 34 404 15,37 4-12-15</inkml:trace>
  <inkml:trace contextRef="#ctx0" brushRef="#br0" timeOffset="155255.18">24572 9926 74 0,'0'0'30'0,"0"-19"37"16,20 19-42-16,-20-20 11 0,17 2 23 16,-17 18-35-16,20-18 16 15,-20 18 2 1,0 0 3 0,0 18-27-16,-20 58 2 15,20-39-14-15,-17 20 0 47,-3 249 5-31,40-306-1-1,17-94 4-15,0 16-9 16,3 3-1 15,-3-2 7-31,-37 95-7 0,20 59 5 16,-20-39-8-16,0 37 3 31,-57 229 7-15,-77 250-16-16,60-251 9 0,-3-94-2 15,77-171-3-15,0-38 3 16,17-38-1 0,3 1 1-16,114-192-2 15,-3-37 3-15,-34 133-2 16,-60 74 1-16,0 23-1 15,-17-21 1-15,0 57-4 0,-20 0 2 63</inkml:trace>
  <inkml:trace contextRef="#ctx0" brushRef="#br0" timeOffset="180194.69">26759 9451 27 0,'0'0'0'0,"0"0"47"0,0 0 3 0,0 0-24 15,0 0-14-15,-20 0 41 31,-37 0 53-31,37-19-72 32,3 19-6-32,-23 0-6 0,23 0-9 0,-23 0-1 15,40 19-4-15,-17 1-6 0,-3-3 3 0,0 22 3 16,20-1-6-16,-37 94 1 16,37-76 0-1,0-56-3 48,0 98-1-63,171 110 45 0,-171-190-37 15,77 59 30-15,-40-20-21 16,-17 0-6-16,-20-57-8 16,17 113 7-16,-17-54-8 0,-37 34 3 15,-20-33-2-15,-37-24-15 31,54-36-8 16,-74-96-437-47,114 21 358 0</inkml:trace>
  <inkml:trace contextRef="#ctx0" brushRef="#br0" timeOffset="180531.37">26548 9280 101 0,'0'0'114'16,"0"0"-83"-16,0 0 0 0,-17 0 1 0,17 0-15 0,0 0-1 0,0 19 14 0,0-19-18 0,0 0 7 0,0 19 7 15,0-1-13-15,0 2-9 0,17 17 7 0,3 58 5 16,-20-56-14-16,0-1 3 15,20-20-1 1,17 211 23-16,-37-172-16 0,20 151 16 16,-20-112-18-1,0 18-3-15,-20 1 3 16,20-77-6-16,0 19-2 16,0 39 2-16,0-40-10 31,20 114-12-31,-20-150-18 0,17-20 18 0,-17 0-99 15,20 0-28-15,0-57-37 16,-3 38 154-16,-17 19 7 0</inkml:trace>
  <inkml:trace contextRef="#ctx0" brushRef="#br0" timeOffset="180995.61">27158 9717 77 0,'0'0'32'0,"0"0"-3"0,0-20 103 15,-20 2-46 17,0-1-27-32,3 56-43 0,17-17-9 0,-20 37 8 15,0 20-7 1,0 17 0-1,3 59-5-15,-3 17-2 47,134 191 34-15,40-475 16-32,-60-172-40 15,-57-36-1 1,-37 189-3-16,-17 56-3 0,-23 3 1 15,-17 16 4 1,40 38-8-16,-3 20-1 0,20 0 2 0,-20 20 0 16,3 55-4-1,-3 59-42-15,20-96 8 16,0 1-13-16,0 36-66 0,20 2-133 16,-3-21 132-16</inkml:trace>
  <inkml:trace contextRef="#ctx0" brushRef="#br0" timeOffset="181278.5">27785 10515 43 0,'0'0'97'0,"0"0"-1"16,0 0-39-16,0 18-36 0,0-18-1 0,0 20 16 0,0-20-20 16,17 20 20-16,-17 17-3 15,0 2-20-15,0-1-8 0,0-20-2 16,-17 22 0 0,-3-40-3-16,0 37-2 0,-17-19-6 0,-3 1-56 15,23-19 33-15,-60 0-343 31</inkml:trace>
  <inkml:trace contextRef="#ctx0" brushRef="#br0" timeOffset="181895.04">29418 9471 29 0,'18'0'91'16,"-18"0"24"-16,0-20-98 0,0 20 44 0,0 0-16 0,22-19-27 0,-22 19-2 16,0 0-1-1,0 0 1-15,0 0 25 16,0 19 3-16,0-19-29 15,0 20-2-15,-22 74 16 32,22-94-24-32,-38 170 20 15,21-131-23-15,-23 17 1 16,-74 173-3-16,0-59 1 0,114-148-2 0,-37 34-21 16,37-38 11-16,-20 38-75 15,3-56-7-15,17 0 51 0,0 21-116 16,17-42 23-16,3 21 98 15</inkml:trace>
  <inkml:trace contextRef="#ctx0" brushRef="#br0" timeOffset="182136.98">29532 9982 97 0,'0'39'217'0,"0"-21"-172"0,0-18-36 16,-19 0 6-16,19 20-4 0,0-20-6 15,0 39 8 1,0-21-12-16,0 1 4 0,0 0-6 0,0-19 1 0,0 19 0 31,0 19 3-15,19-20 9-16,-19-18-14 0,0-56-61 16,0-58-160 15,-19 0 107-31,19 56 88 15</inkml:trace>
  <inkml:trace contextRef="#ctx0" brushRef="#br0" timeOffset="182450.46">29133 9527 48 0,'0'0'30'0,"-57"0"162"0,20 0-124 46,-40 18-5-46,77 39-34 0,0-36-18 16,20-4 1-16,-3-17 17 0,23 0 10 31,-40-38-27-31,17-19-6 0,-17 39-2 16,0-116 6 0,0 116-3-16,0-21-4 15,-17 39-2-15,-23-18 9 0,23 36-10 16,17 2 2-16,-40 35 0 0,23 22-4 15,17-20 1 1,0-37 0-16,0 75-29 31,94 19-404-31,-37-114 324 16</inkml:trace>
  <inkml:trace contextRef="#ctx0" brushRef="#br0" timeOffset="182978.44">29932 10039 60 0,'0'154'367'0,"0"-154"-364"0,0 36 4 0,0 3 5 16,0 0 2-16,0-21-2 0,0-18-4 16,0 20 17 15,37-114 66-31,3-3-76 15,14 2-2-15,-54 57-9 16,40 20-4-16,-40-3 0 0,57 4 3 16,-37 17-5-1,-20 0 2-15,17 17-12 0,3-17 4 0,-3 39-63 16,-17-21-26-16,23-18 54 0,-23 20-66 0,37 19-154 16,-37-39 234-1</inkml:trace>
  <inkml:trace contextRef="#ctx0" brushRef="#br0" timeOffset="183519.94">30579 10077 50 0,'0'0'244'0,"0"0"-209"15,0 0-12-15,0 0-14 16,0 0 27-1,0 0 3-15,-20 0-5 16,20 0-15-16,-20 21 7 47,3 188-4-47,17-171-20 0,0-38 0 0,17 36-3 16,3-36 6-16,0 0-4 15,-3-36 5-15,-17 16-6 0,20-54 3 16,0 16 0-16,-3-58 0 15,40-168-3-15,-37 170 6 16,0 18-2-16,-20-36 5 16,0 56-1-16,0 76-8 62,0-95 16-62,0 56 17 0,0 78-30 0,0-1 2 0,0-38-4 0,0 38 2 16,0 38 1-16,0-57-3 0,0 1 1 15,0 36 0-15,0 134-2 16,0-133 4 0,17 172-3-16,3-97 1 15,0-94-5-15,-3 40 4 0,-17-42 2 16,20 2-3-16,-20-18 0 0,17 37-2 16,-17-38 3-16,20 37-12 0,0-36-9 15,0-2-19-15,-3 0-31 0,3-18-38 16,0 0-58-16,-3-18-16 15,-17 0 151-15,20-2-7 0</inkml:trace>
  <inkml:trace contextRef="#ctx0" brushRef="#br0" timeOffset="183811.4">31109 10039 68 0,'-37'0'368'0,"37"0"-345"0,0 0-16 0,0 0 9 0,57 77 51 31,-37-58-60-31,-20-19-3 0,17 38 8 16,3-18-12-16,-20-2 1 0,37 39 8 16,3 38-10-1,-23-95 0-15,-17 18 1 0,40 3-1 0,-23 17 1 0,3-20-1 16,0 21-6-16,17 17-46 15,-17-56 38-15,-3 20-48 0,-17-20 36 0,20 0-72 16,0-20-27-16,-3-18 12 16,-17 20 76-16,0-58 2 0</inkml:trace>
  <inkml:trace contextRef="#ctx0" brushRef="#br0" timeOffset="184016.61">31565 10021 37 0,'0'0'69'0,"0"0"-27"0,0 0-3 16,0 18 56 15,0-18-42-31,-37 115 67 0,0-58-100 0,17-17-13 0,0-23 2 0,-17 22 1 16,0-1-4-16,-20-2 3 15,37-15-8-15,-37 17-4 0,57-20 3 16,-40 21-4-16,3-3-25 47,0 24-158-32,17-24-107-15</inkml:trace>
  <inkml:trace contextRef="#ctx0" brushRef="#br0" timeOffset="190528.88">23489 11562 26 0,'0'0'13'0,"0"0"1"0,0 0 24 0,0 0-26 0,0 0 24 0,0 0 39 62,0-39 81-62,17 39-141 0,-17 0 0 0,0 0 16 16,20 20-21-16,-20-20-5 0,0 19 9 0,0 18 4 16,0 1-12-1,0-38-3-15,20 78 9 16,-20-42-7-16,0-36-2 0,0 76 7 31,0-18-1-31,20 75 6 47,-20 0-3-47,-20-1-5 16,-20-17-5-16,40-97-2 0,-17-18-3 15,-3 0-3-15,3 0-29 16,-23-18-22 0,23-19-29-16,-3-3-143 46,0-17 118-46,20 19 76 0</inkml:trace>
  <inkml:trace contextRef="#ctx0" brushRef="#br0" timeOffset="190864.15">23583 11181 20 0,'0'57'432'0,"0"-38"-401"0,0-19-21 0,0 0 8 0,20 19 13 16,-20-1-25-16,0-18 2 15,0 39-6-15,0-39 0 16,0 18-2-16,0-18 0 63,0 0-43-48,0 0-7-15,-20 22-198 0,20-5 83 0,0-17 111 0</inkml:trace>
  <inkml:trace contextRef="#ctx0" brushRef="#br0" timeOffset="191513.33">24079 11940 32 0,'0'0'38'0,"0"0"22"15,0 0-60 48,0 0 107-63,0 21-33 0,37-3-11 0,0-18-43 0,-37 0-17 0,0 0 4 0,20 0 0 15,0-18 2-15,-3 18-7 0,23-39 15 32,-23 39-12-32,3-18 3 0,-20-1-5 0,17 1 1 0,3-22 0 15,-20 40-3-15,0-18 0 0,0-2 0 0,0 20-1 16,20-74 17 0,-20 74-11-16,0-21-2 0,0-36 10 15,0 57-9-15,0-18-4 0,-20 18 14 16,20 0-12-16,-20 0 14 15,20 0-10-15,-37 18-1 16,37-18-3-16,-37 19 1 16,37 0-3-16,-20 0 2 0,-17 19 0 15,17-19-1-15,20 1-1 47,-17 18 1-31,-40 114 5-16,37-116-5 0,0 80 4 15,20-20 2-15,0-59-2 0,0-19-6 16,20 21 2-16,-20-21-1 0,20-18 1 0,17 40 2 16,40-22 7-1,-77-18-9-15,94 0 2 16,-77 0-5-16,43-18 1 0,-3-22-83 16,-40 22-10-16,3 18 51 15,-3-20-223 1,6 1 114-16</inkml:trace>
  <inkml:trace contextRef="#ctx0" brushRef="#br0" timeOffset="193628.67">26531 11409 18 0,'0'0'7'0,"0"0"4"0,0 0-11 47,0 0 21-47,0 0 40 0,0 0-55 0,17 0 91 0,-17 0-87 0,0 0 28 16,0 0-28-16,0 0 27 0,0 0-19 15,0 0-11-15,0 20 8 16,0-20 17-16,0 38 4 0,0-38-32 0,0 36 9 15,0-36-9 1,0 20 2 0,-37 132 22-1,37-95-24-15,-20-38-3 0,3 97 3 16,17-98-2-16,-20 58 0 16,0 0 2-16,3-57-3 0,17 38 3 15,-20-39-3-15,20 60 4 16,-20-61-5-16,20 3 1 0,0-2-1 47,-17 21 0-32,-3 74-20-15,20-113 14 0,0 0-24 0,0 0 30 63,0 20-233-63,0-95 14 0</inkml:trace>
  <inkml:trace contextRef="#ctx0" brushRef="#br0" timeOffset="193961.98">26588 11390 47 0,'0'0'33'0,"0"0"-13"0,0 0 10 0,0 0-18 0,0 0 19 0,0 0 14 15,0 0-32-15,17 0 32 16,-17 0 0 0,20 19-39-16,0 1 23 0,-20-20-29 62,17 56 35-62,60 381 45 0,-57-380-77 0,-3 20-4 16,-17-59 2-16,0 21-1 0,0-1 1 0,0 0 0 15,20 56-3-15,-20-56 2 32,0 2-23-32,0-22-49 0,0-36-14 0,0 18 50 0,0 0-3 15,0-40-76-15,-37-72 12 16</inkml:trace>
  <inkml:trace contextRef="#ctx0" brushRef="#br0" timeOffset="194147.69">26568 11885 42 0,'0'0'52'0,"0"0"-14"0,-20 0 14 16,20 0-35-16,0 0 55 0,0 19-20 0,0-19-26 16,0 0 19-1,0 0-38-15,0 18 0 0,0-18 1 0,0 0 12 0,0 0-15 0,40 18 23 32,-23-18-24-32,3 0 2 0,0 0 0 31,17 21 0-31,-17-21-5 0,17 18-103 0,0-18-140 15,-37 0 193-15,20-18-11 0,-20-3 19 16</inkml:trace>
  <inkml:trace contextRef="#ctx0" brushRef="#br0" timeOffset="194454.67">27195 11562 87 0,'0'0'138'15,"0"18"-126"-15,0-18 40 0,-20 0-30 0,20 0-14 0,0 0 3 0,0 19-1 16,-17 1 11 0,17-2-13-16,0 39 14 15,0-19-14-15,0-38-4 0,0 19 1 0,0 19 9 16,0 19-3-16,0 1-1 0,0-1-2 16,0-21-3-1,-20 80 8-15,20-98-11 0,0 2-1 0,0-1 0 0,0-19-1 63,0 133-1-32,0 75 3-31,0-168-3 0,-37-40-224 0,37 0 190 0,-40-190-178 0</inkml:trace>
  <inkml:trace contextRef="#ctx0" brushRef="#br0" timeOffset="194728.94">27118 11751 34 0,'0'0'0'0,"0"0"19"0,0 0-5 16,0 0 26-16,-17-19 7 0,17 19 54 15,0 0-76-15,0 0-16 0,0 0 13 0,0 0-10 0,0 0 16 16,0 0-22-16,0 0 22 16,17 0 0-1,3-17-6-15,17 17-11 0,-17 0-1 16,-20 0-10 46,77-21 13-46,131-54-25-16,-151 36-281 0,-57 39 255 0,0 0-59 16,-20 0 88-16,20 0-11 0</inkml:trace>
  <inkml:trace contextRef="#ctx0" brushRef="#br0" timeOffset="194963.89">27158 12018 37 0,'0'19'163'0,"-20"-19"-147"0,20 0 0 0,0 19 18 0,0-19 22 0,0 18 8 16,0-18-44-16,20 0-10 0,-20 0-1 0,37 0 33 47,97-18 7-32,-40-1-40-15,-94 19-9 63,77-19-21-63,-3-59-483 0</inkml:trace>
  <inkml:trace contextRef="#ctx0" brushRef="#br0" timeOffset="195269.17">27916 11694 76 0,'0'0'0'0,"-17"0"98"0,17-19-88 15,0 19 19-15,0-19-11 0,-20 0 52 16,20 1-59-16,-17-2 6 0,17 20-3 0,0 0 8 16,0 0-14-16,0 0 3 15,17 38 46 16,3 76-17-31,-20 2-29 16,0 14-4 0,0-90-5-16,0 16 0 0,0 2 0 0,0-39-2 15,0 190 2 1,0-115-429 31,-20-264 368-47,20 131 38 15</inkml:trace>
  <inkml:trace contextRef="#ctx0" brushRef="#br0" timeOffset="195546.03">27745 11562 42 0,'-17'0'54'0,"17"0"-19"15,-20 0 7-15,20 0-14 0,0 0 5 0,0 0 14 16,-20 0-34-16,20 0 11 0,0 0 32 15,0 0-26-15,40 0-3 0,-40 0-11 16,57-19 14-16,-57 19-25 0,37 0-1 16,-37 0 0-16,17 0-2 0,43-20 11 15,-60 20-12-15,17 0 1 0,23 0-2 0,-40 0 0 63,131-20-508-32</inkml:trace>
  <inkml:trace contextRef="#ctx0" brushRef="#br0" timeOffset="195846.5">28412 11543 139 0,'0'0'58'0,"0"0"7"16,0 0-49-16,0 0 11 0,0 19 4 0,0-1 8 0,0-18-31 15,-20 39 5-15,20 17-5 16,0-16-6-16,0 54 2 15,-20-18-5-15,20 0 1 16,-37 152 0-16,37-171 1 16,-20-39 2-16,20 1-1 15,0 1 6-15,0-20 23 16,20-39-4 0,0 21-13-16,-20 18-14 62,74-57 19-46,80 19-7-16,74 96-46 0,-228-58-6 0,0 0-16 0,0 0 21 0,0 17-52 15,0-17 35-15,0 0 1 0,0 0 3 0,-20-17-35 0,20-22 66 16,0 20-6 0</inkml:trace>
  <inkml:trace contextRef="#ctx0" brushRef="#br0" timeOffset="196080.03">28600 11409 58 0,'0'0'62'0,"0"0"-35"0,0 0-7 0,0 0-6 0,0 0-2 0,0 0 12 0,0 0-10 0,0 37 36 16,0-16 10-1,0-21-40-15,20 36 27 0,-20-16-37 16,40-20 7-16,-3 20 6 16,20-20-10-1,0 0-1-15,-40 0-9 0,3 0-2 0,17 0 2 0,-37 0-3 16,40-20-1-16,-23 20 0 0,-17 0-1 15,20 0-5 1,0-20-48-16,-3 20-21 0,-17-18-45 47,-37 18-106-47</inkml:trace>
  <inkml:trace contextRef="#ctx0" brushRef="#br0" timeOffset="196246.83">28466 11904 60 0,'0'57'352'0,"60"-39"-304"16,-3-18-28-16,-20 0-4 15,20 0-5 1,0 0-10-16,-57 0-1 0,20 0 0 0,17 0 0 16,-17-18-11-16,17 18-31 15,-17 0-9-15,17-39-236 16,-37 39 242-16,37-18-27 0</inkml:trace>
  <inkml:trace contextRef="#ctx0" brushRef="#br0" timeOffset="196879.57">29210 11523 86 0,'0'0'83'0,"0"0"-35"0,0 0-29 15,-20 0 16-15,20 0-21 0,0 0 0 0,-20 0 27 16,20 0-29-16,0 0-6 15,0 20-1-15,0-20 7 0,20 19-1 0,-20-1 14 16,20 1-11-16,-20-19-8 0,0 76 23 16,17 58-15-1,-17-116-11-15,20 40 0 16,-20-3 1-16,0 61-1 16,0-59-3-16,0-39-1 0,0 40-2 15,17-1-9-15,-17-39 2 0,0 39-105 16,0-57 57-16,0 0-17 0,0-57-110 15,0 19 182 1,0 1 1-16,0-39 1 0,0 56 1 0,0-55 0 16,0 54 1-16,0-36 0 0,0 2 1 0,20-21 6 15,-20 56-2-15,0-54 36 0,40-61 100 47,-3 40-77-47,0 0-24 0,1 38-7 0,1 18 10 16,-1 21-25-16,-38 18-13 0,19 0 5 15,1 18-7-15,-20-18-1 0,37 79 12 16,-17-6-8-16,-20-52-6 0,0-3 0 16,0 0-1-16,0 22 3 0,-20-3-1 0,20-18 0 15,-19 1 1-15,-38 55 5 16,2-54-3-16,33-21-3 16,4 0-3-16,18 0 3 0,-20 0-1 0,3-21 0 0,-3 2 0 15,0 0 4 1,3-18 4-16,17 37-6 0,17 0 0 0,-17 0-1 0,20 18 4 15,17-18-4-15,-17 19 0 0,-20-19 0 0,305 305 26 47,-267-269-28-31,19 41 1-16,37 0-6 47,3-39-359-47,-80-76 166 0</inkml:trace>
  <inkml:trace contextRef="#ctx0" brushRef="#br0" timeOffset="198545.75">16664 17381 22 0,'0'0'15'0,"0"-21"-12"0,0 21 8 16,0-18-3-1,20 18 13-15,-20 0-14 0,0 0 45 16,0 0-31 31,20-18 205-47,0-2-205 16,-20 20-3-16,0 0-11 0,0 0 6 15,17-39 5 16,3-36 10-31,-3 55-27 0,-17-16 0 0,0 36-1 0,20-22 6 0,-20-15-4 16,0 17-2-16,20-17 2 0,17-58 1 31,-37 77-2-31,40-39 2 0,-40 39-3 0,0-3 0 0,37-18 1 47,-20 1 6-31,43-36 19-16,-43 53-16 0,-17 21-7 0,0 0-3 0,40 0 7 15,-40 21-8-15,0-21 2 16,17 38 3-16,3-2-3 0,-3 2 3 16,-17-19-6-16,40 58 5 15,-20-38-4-15,-3 38-2 16,-17-59 5-16,20-18-1 0,-20 38 0 0,20 19 1 16,-3-18-1-16,40 54 2 15,-57-55-2-15,20-38 0 16,0 39 0-16,-20-39-1 0,37 56 1 15,-17-18 0-15,-3-19 0 0,3 19 0 16,-20-38 0-16,17 21 0 0,-17-3-2 16,20 0 1-16,-20-18-1 0,20 20 0 15,-20-1 0-15,0-19 1 63,20 38-14-48,-20-38-136-15,0 0 46 0,-40-20-126 0,3-17 143 32</inkml:trace>
  <inkml:trace contextRef="#ctx0" brushRef="#br0" timeOffset="198846.08">16855 17075 79 0,'0'0'76'0,"0"0"27"0,20 0-32 0,0 0-52 15,-20 0 0 17,94 0 55-17,20 0-36-15,-77-20-32 16,3 20-2-16,-3-17-3 0,0 17-2 15,-37 0 1-15,77 0-26 0,-77 0 26 63,57 0-463-47</inkml:trace>
  <inkml:trace contextRef="#ctx0" brushRef="#br0" timeOffset="199112.69">17748 16789 36 0,'0'0'0'0,"0"0"15"0,0 0-5 16,0 0 26-16,0 20-23 0,0-20 20 0,0 0 24 0,0 21 1 15,0-21-22 1,0 18 9-16,0-18-28 16,0 0-10-16,0 0 2 0,0 0 8 0,0 0-5 0,19 36 14 15,-19-15-9 1,0-3-15-16,20 1 3 0,-20 57 9 15,0-76-9-15,0 57 3 0,0-20 0 16,20 155 0-16,-20-192-8 63,18 172 2-63,-18 92-30 0,-18-264-213 0,-2-17 112 15,0-60 31-15</inkml:trace>
  <inkml:trace contextRef="#ctx0" brushRef="#br0" timeOffset="199397.03">17787 16714 53 0,'0'0'25'0,"0"0"27"0,0 0-22 0,0 0 1 15,0 0 22-15,0 0-38 0,0 18 1 0,0-18 23 16,0 21 16-1,0-21-37-15,20 0 0 0,-2 0 2 0,1 0-8 0,1 0-6 16,-20 0 2-16,37 0-3 0,-19 0 2 0,-18 0-4 16,59 17 4-1,-21-17-2-15,19 0-5 47,77-17-308-31,-134 17 211-16,0 0 65 15,-40 0-9-15</inkml:trace>
  <inkml:trace contextRef="#ctx0" brushRef="#br0" timeOffset="199586.05">17710 17134 40 0,'0'0'0'0,"0"0"37"0,0 0 15 16,-17 0 1-16,17 18 7 0,0-18-45 0,0 18 27 16,0-18-9-16,0 20-18 0,0-20 12 15,17 37 16-15,3-17-28 0,-20-20-7 0,37 18 8 0,-17-18-8 16,0 20 8-16,17-20 2 0,1 19-2 15,38 1 0 1,1-20-11-16,-59 18-3 0,2-18-3 0,-3 0 3 16,3 0-3-16,19 0 0 0,-1 0-28 0,-18 0 13 15,-20 0-5-15,54-18-90 0,-54-2 28 16,60-76-170-16,-23 78 230 16</inkml:trace>
  <inkml:trace contextRef="#ctx0" brushRef="#br0" timeOffset="199848.26">18586 16714 49 0,'0'0'47'0,"0"0"-20"0,0 0 9 0,0 0-22 0,0 0 11 15,0 0-15-15,0 0 16 0,0 0-17 0,0 0 17 16,0 0 3-16,0 0-18 0,0 39 34 16,0-22-26-16,0 22 25 15,20-18-30-15,-20 15-3 16,0 3 2-16,17-2-4 0,-17 3-3 0,0-22-4 15,20 57 1 1,0-16 2-16,-20-23-6 0,17 59 6 16,-17-36-5-16,20-2-6 15,-20 38-59 1,0-59-47-16,0-16 28 0,0-20-43 0,0 0 101 16,-20-38-38-16</inkml:trace>
  <inkml:trace contextRef="#ctx0" brushRef="#br0" timeOffset="200098.01">18281 16696 76 0,'-37'0'164'0,"37"0"-137"31,114-20 179-31,-77 20-192 15,60 0 15-15,-60 0-28 16,-20 0 1-16,60 0 3 0,-77 20-5 16,77-20 1-16,0 18-1 15,17-18-45-15,-94 0 22 0,17 0-22 16,3 0-10-16,-20 0 19 0,40 0-103 16,-23 0-7-16,3 18 110 15</inkml:trace>
  <inkml:trace contextRef="#ctx0" brushRef="#br0" timeOffset="200563.94">19250 16809 30 0,'0'0'0'0,"0"0"37"0,0 0-16 0,0 0 19 16,0 0 57-16,0 0-11 16,0 21-52-16,0-3-14 15,0 0 5-15,0 21-13 0,0-21 2 0,0 19-1 16,0 21-7-16,0-21-1 0,0 78 6 15,0-38-9-15,0-20 3 0,-17 37 1 16,17-55 0-16,0-21-2 0,-20 21 1 0,20-21 4 16,0 21 4-1,-20-21 6-15,20-18-10 16,0 0-9 31,0 20 12-47,77-40 18 0,131 40-15 0,-208-20-16 0,20 0-1 15,57 19-27-15,-77 1 15 16,17-20-148-16,-17-20-43 16,-17-56 77-16,17 38 111 0,-20-19-11 15</inkml:trace>
  <inkml:trace contextRef="#ctx0" brushRef="#br0" timeOffset="200797.01">19384 16809 83 0,'0'21'237'0,"20"-3"-212"0,-20-18-19 16,37 18 29-1,-17-18-25-15,-3 18 9 16,40-18 1-16,-17 0-13 0,-23 0-2 0,-17 0-1 0,20 0 2 0,17-18-4 16,0 18 2-16,-37 0-3 0,20-18-1 0,-20 18 0 62,40-18 1-46,17 36-466-16</inkml:trace>
  <inkml:trace contextRef="#ctx0" brushRef="#br0" timeOffset="200996.95">19404 17152 67 0,'0'0'106'0,"-20"0"-34"0,20 0-45 16,0 0 49-16,0 18-30 15,20-18-26 1,-3 0 11-16,3 0-24 0,17 20 17 0,-17-20-16 16,37 37 4-16,-20-37-7 0,-17 20-2 15,37-2-2-15,-40 2-4 16,43 19-64 0,-3-21-138-1,-40-18 63-15,3 0 54 0</inkml:trace>
  <inkml:trace contextRef="#ctx0" brushRef="#br0" timeOffset="201619.56">20011 16960 32 0,'0'0'11'0,"0"-18"49"15,0 18-10-15,0 0-19 0,0-19-3 0,0 19-6 0,0 0-13 16,0 0 11-16,0 0-1 0,0 0-10 0,0 0 7 15,20 37 16 1,-20 3-17-16,17-22 4 0,3 59 6 16,-20-60-17-16,0 23-2 0,20-40-3 0,-20 18-1 0,0 20 2 15,0 39 1-15,17-58-4 0,-17 58 2 16,0-60-4-16,0 2 1 16,0 58 0-16,0-59-2 0,0 21 1 0,0-21 0 0,0 2-2 15,0-1-1-15,0 39-11 16,0-1-6-16,0-21-68 31,0-129 54-31,0 93 35 63,0-115-5-63,57-454 103 0,-37 547-85 15,17-33 37-15,3 16-21 31,14 57 11-31,-34 21-34 0,0-2-1 0,0 21 1 0,-20 19-3 32,0-60-1-32,-20 79 7 15,-20-77-8-15,23 1 2 0,17-2-2 0,-20-18 3 16,-37-18-7 0,40 18 5-16,-3-20 0 0,20 1 0 15,0 19 1-15,77 0 5 16,-3 57-5-1,-74-57-3 48,151 172 6-32,-91-77-5-31,34 19-366 0,-94-191 183 16</inkml:trace>
  <inkml:trace contextRef="#ctx0" brushRef="#br0" timeOffset="201937.4">21017 16942 39 0,'20'0'81'0,"-20"0"-8"0,0 0-36 47,37 0 74-47,-17 18-82 0,17 4-18 16,-37-22-11 31,0 0 2-47,0 73-238 0,0-33 89 0</inkml:trace>
  <inkml:trace contextRef="#ctx0" brushRef="#br0" timeOffset="202063.06">21188 17324 147 0,'0'0'67'0,"0"0"89"0,0 0-138 16,0 0 30-16,0 36-22 0,0-36-23 15,0 0 1-15,0 21-3 16,0-21-2-16,0 17-8 0,0-17-21 0,0 0-30 0,0 0-233 16,0 0 216-1</inkml:trace>
  <inkml:trace contextRef="#ctx0" brushRef="#br0" timeOffset="209246.46">23241 16982 34 0,'40'226'367'0,"-23"-130"-326"0,-17-96-38 0,0 0 2 0,0 0-5 62,40-57 11-62,17-20-4 0,-40 19-6 0,3 58 0 0,-20 0 0 16,0 0-1-16,20 0 0 0,-20 0 0 62,0 40-6-46,74 35 41-16,-74-94-31 16,0-19-3-16,0 38-1 46,20-36 3-30,245-3 30-16,-265 56-33 0,0 23-1 16,0-40 1 46,20 38 2-62,17 132-11 0,-37-149 3 0,0 53-432 0,0-53 349 16</inkml:trace>
  <inkml:trace contextRef="#ctx0" brushRef="#br0" timeOffset="209684.33">24173 17152 28 0,'0'0'5'0,"0"0"0"0,0 0 20 0,0 0 4 0,0-18 58 0,0-4 0 0,0 22-77 0,-57 58 77 47,37-20-77-47,20-38-10 62,0 77 18-15,97 132 25-47,-97-209-43 63,111-77 77-32,-91-228-56-31,-94 327-52 31,128 186-439-31,-54-190 439 0</inkml:trace>
  <inkml:trace contextRef="#ctx0" brushRef="#br0" timeOffset="210127.26">24535 17360 50 0,'0'0'32'0,"0"0"-32"47,0 0 55-16,-20 0 112-31,20 0-55 0,0 21-108 0,0 92 15 0,0-113-19 63,0 95 9-48,37-38 24-15,134-191 46 0,-74-74-66 0,-80 131-9 0,3 58-1 16,-20 1-2-16,20-2-2 0,-20 20 0 0,17-18-8 16,-17 18-33-16,0 0 27 0,0 0 15 62,0 0 0 1,20 172-513-32</inkml:trace>
  <inkml:trace contextRef="#ctx0" brushRef="#br0" timeOffset="210830.54">25313 17095 22 0,'-20'-20'357'0,"20"20"-338"0,0 0-19 47,-20 0 12 0,-17 20 48-47,20-3-55 16,-40 288 17-16,57 76-12 0,17-381-8 0,-17 20-1 0,0-20-1 62,114-190 23-46,-74 17-22-16,-23 42 5 15,3 92 1-15,-20 58-3 0,0 19 0 0,0-38-4 63,0 190 8-63,-37 248-3 16,37-402-6-16,-40 118 4 0,40-154-3 46,0 18 2 1,-20 38-1-31,-17 58 10-16,171-398 11 0,74-96-30 0,-111 285-560 0,-79 95 538 0</inkml:trace>
  <inkml:trace contextRef="#ctx0" brushRef="#br0" timeOffset="212070.1">26967 17000 20 0,'-20'-40'128'0,"20"40"-128"62,0 0 0 1,0 0 62-63,-37-55 36 0,-97 110 74 0,117-33-167 0,-23 34 2 0,23 1-4 0,-3 0-1 16,20-39-2-16,0-18 0 62,-20 57 3-15,20 40 5-47,97-61 27 0,-23 2-13 0,23 96 6 0,-97-115-25 0,17 19 2 16,-17-19-2-16,0-19-3 62,-228 94-71-31,154-94-103-31,34 0-90 16,40 0 169-16</inkml:trace>
  <inkml:trace contextRef="#ctx0" brushRef="#br0" timeOffset="212463.87">26702 16753 59 0,'17'0'362'0,"40"342"-248"0,-57-210-95 0,0-35-13 0,0-4 0 0,0-16-2 31,0-39-3-31,0 19 1 16,0 77 0-16,0 188-95 0,0-303 40 0,0-19 53 62,0-19-144-46,20-115-141-16</inkml:trace>
  <inkml:trace contextRef="#ctx0" brushRef="#br0" timeOffset="212944.52">27346 16942 40 0,'20'0'24'0,"-20"0"21"0,0 0-41 0,0 0-1 16,0-19-1-16,0 19 76 0,0 0-61 0,0 0 21 16,0 0-29-16,0 0 20 0,0 0-16 15,0 0 11-15,0 0-24 63,0 0 18-63,0 0 9 0,0 0-10 0,0 19 21 0,-20-1-12 0,-37 117 17 0,40-78-40 15,-3 18 2-15,20-55-5 0,-20-2 1 16,20 59 3-16,-17-59-3 0,-3 59 1 16,20 37 1-16,-20-57-2 15,20-19 0-15,0 39 0 0,0-21 0 0,0-37-2 16,0 1 1-16,20 54 3 0,0 22-4 15,-3-78 2-15,3 2 0 0,-20-20-1 32,20 19 1-17,54-94 9-15,-54 36-11 0,-20 19 3 0,0-37 1 16,0 21-2-16,0 16 1 0,0 1-1 0,-37-37 0 0,17 17 1 16,-17 21 1-16,37 18-3 62,-77 0 7-46,77 0-6-16,-57 188-32 0,57-131-43 0,37-37 8 0,3 19-126 15,17-58 21-15,-40 19 151 16</inkml:trace>
  <inkml:trace contextRef="#ctx0" brushRef="#br0" timeOffset="213348.75">27802 17208 64 0,'0'0'120'0,"0"0"-60"0,0 0-37 0,0 0 21 0,-17 0-11 0,17 0-11 0,0 0-13 0,0 0 6 0,-20 0-5 15,20 0-2-15,-20 0 0 16,-57 19 18-1,60 19-20-15,-3 78 4 32,20-116-10 15,77 494 7-47,17-533 8 0,-94-38-7 0,20 2-5 15,-3 37-1-15,6-76 4 16,-23 19 0-16,0-172 17 15,-23 209-15-15,6 21-4 0,-3 17-6 16,3 20-1-16,-23 0-18 0,40 40-7 16,-17 35-36-1,17 2-16-15,0 0-40 32,57 111-102-32</inkml:trace>
  <inkml:trace contextRef="#ctx0" brushRef="#br0" timeOffset="213599.18">28241 17875 161 0,'0'0'140'0,"-20"36"-38"0,20-16-78 0,-20 19-1 16,-17-3-15-16,0-16-8 15,37-1-2-15,-40 19-26 0,23-17-14 16,-3-3-63-16,-17 0-36 0,37-18 98 16,0 0 8-16,-20 0-27 0</inkml:trace>
  <inkml:trace contextRef="#ctx0" brushRef="#br0" timeOffset="214362.78">29227 17055 91 0,'0'0'0'0,"0"0"106"16,0 0-43-16,0 0-6 0,0 0-10 16,0 0-24-16,0 0 30 15,0 0-46-15,0 0 23 16,-17 0-2 31,-60 249 39-47,0-116-61 0,60-115-5 15,-23 39 0 1,3 0-1 15,-77 153-134-31,94-191 10 0,20 19-167 0,0-38 260 0</inkml:trace>
  <inkml:trace contextRef="#ctx0" brushRef="#br0" timeOffset="214597.07">29304 17342 181 0,'0'0'123'0,"0"0"-104"0,0 0-1 16,-20 0 68-16,0 18-68 15,3 3-16 1,17-4-2-16,0 40-5 15,0-36 5-15,0-3-1 0,0-18 1 63,0 57-14-63,17 20-300 0,-17-97 286 0,0-56-57 16</inkml:trace>
  <inkml:trace contextRef="#ctx0" brushRef="#br0" timeOffset="-214596.72">28925 16905 167 0,'0'18'95'0,"0"-18"-85"0,-20 19-6 32,-17 57 51-32,-3 1 19 0,23-38-49 0,-3-21-16 31,20 20-2-31,0-58 2 0,37-16-1 15,-17 14-8-15,0-15 0 0,-20 0 2 0,17 17-1 16,3-38 0 15,0-36 2-15,-40-96 46-16,20 210-48 0,-20-2 0 16,3 0-1-16,-3 39-2 0,0 2-3 15,3-2-12 1,17 38-173-16,0-57 135 0,17-21-112 15,23 23 82-15</inkml:trace>
  <inkml:trace contextRef="#ctx0" brushRef="#br0" timeOffset="-214113.83">29589 17265 27 0,'0'20'209'0,"0"-20"-193"0,0 19 5 0,0 19 16 16,0 1-17-16,0-22-7 0,0 22 7 16,0-39-13-16,0 18 13 15,20 3 31-15,-20-42-23 0,18-36 7 16,1 19-24 0,1 2-5-16,-2-23 0 15,2 2 4-15,-1 57-8 0,-19-38 0 16,18 38-3-16,-18 0-5 0,20 0-2 0,-20 0 0 0,0 0-1 15,19 0-22-15,-19 0 10 16,0 0-5-16,0 0 26 63,38 57-273-17,-19-19 115-46</inkml:trace>
  <inkml:trace contextRef="#ctx0" brushRef="#br0" timeOffset="-213790.61">30046 17190 121 0,'-37'0'292'0,"17"0"-264"0,0 0-25 0,20 0-1 0,0 0 2 0,0 0-1 0,-17 18 0 0,17-18-4 32,0 77 7-32,0-77-4 0,17 19 0 0,-17 19 4 15,20-20 0-15,-20 3-3 0,0-21 1 0,20 17 6 16,-20-17 3-16,17 0-3 0,-17-17-8 15,20-40 4-15,-20-2-5 16,17 2 7-16,-17 19-5 16,20-20-3-16,-20 58 0 0,0-37 0 0,0 37 1 15,0-20 0-15,0 20 1 0,0 20 0 0,20-20-1 16,-20 0-1-16,0 20 3 0,20 75 4 16,-20-58-7-16,17 40 5 15,3 0-1-15,0-41-3 0,-20 2 1 16,0-38-2-16,17 39 1 0,-17-21-2 15,20 2-6-15,-20-20 7 63,0 19-18-63,17-76-245 0,6-56 7 0,-23 92 234 0</inkml:trace>
  <inkml:trace contextRef="#ctx0" brushRef="#br0" timeOffset="-213518.52">30274 17208 20 0,'0'0'6'0,"0"0"9"31,0 0 4-31,0-18-4 0,0 18-14 0,0 0 8 16,0-20 6-16,0 20 0 0,0 0-5 0,20-18 48 15,-20 18 8 1,17 0-34-16,-17 18 7 16,20-18-9-16,-20 20-13 0,20 17 29 15,17 1-18-15,-37-18-17 0,37-20 0 16,-37 0-11 46,97 113 39-46,-23-35-34-16,137 92-458 0,-211-188 399 16</inkml:trace>
  <inkml:trace contextRef="#ctx0" brushRef="#br0" timeOffset="-213316.36">30881 17190 99 0,'0'0'103'0,"0"18"116"31,-20 1-200-31,20 1-5 0,0-2 0 0,-17 2-4 0,-3-1 3 16,20 1-7-16,-37-2-1 0,0 0 4 16,-77 39-1-1,37-19-8-15,40-17 0 0,37-3-1 0,-40 0-2 16,3 2-1-16,17 37-15 15,0-18 2-15,3-1-27 0,-20-2-87 16,37-15 63-16,0-4-8 0,0 22-56 16,0-20 108-1</inkml:trace>
  <inkml:trace contextRef="#ctx0" brushRef="#br0" timeOffset="-180760.4">23831 17892 33 0,'0'0'107'0,"0"0"-46"0,0 0-49 0,0 0 37 0,0 0-40 0,0 0-1 15,0 0 29 17,0 0-21-32,0 0 20 31,-37 19 13-31,37-19-49 62,0 20 13-62,-20 153 70 0,40-155-49 16,-3 20 13 0,-17-38-41-16,0 18-4 0,0 1 5 0,0 18-5 15,0-16-1-15,-17 16 5 31,-3 1-5-31,-37 39-1 0,0-38-1 0,57-39-8 16,-20 0 5-16,20 0 0 16,-17-21-47-16,17 21 38 0,0 0-13 15,0 0 10-15,17-18-115 16,3 18 101-16,20 18-164 0,-3-18 77 16,-37 0 94-16</inkml:trace>
  <inkml:trace contextRef="#ctx0" brushRef="#br0" timeOffset="-180461.14">24136 18122 49 0,'17'0'30'0,"-17"0"52"16,0 0-15-16,0 0-34 0,0 0-6 0,20 18 36 31,-20 2 24-31,20-2-59 0,-20-18-18 16,17 19 3-16,-17 1-7 0,0-20-4 0,20 57 7 31,0 56-5-31,-20-75-18 16,0 19-57-16,0-57-7 0,0 20 29 15,17-1-172 1,-17-19 144-16</inkml:trace>
  <inkml:trace contextRef="#ctx0" brushRef="#br0" timeOffset="-180209.65">24498 18122 75 0,'0'0'354'0,"0"18"-341"0,-23 39 9 0,6-20-7 0,-20 41 1 16,17-60-14-16,-94 154 10 16,57-97-7-16,-57 78-5 15,77-95-1-15,17-40 1 16,-17 21-2 0,37-39 2-16,0 18-1 0,-20 0-16 15,20-18 10-15,171-18-479 63</inkml:trace>
  <inkml:trace contextRef="#ctx0" brushRef="#br0" timeOffset="-179730.29">24646 18234 28 0,'0'-17'8'0,"0"-3"-5"0,0 1 1 0,20 1 5 31,-20-2 2-31,20 2 34 0,-20 18-1 0,0 0-28 0,0-18 34 16,20 18-34-16,-20-21 28 15,0 21-16-15,17 0 9 16,-17-19 10-16,0 19-22 0,0 0-17 15,-17-19 28 1,17 19-20-16,-20 19-3 47,0 95 17-47,20-58-24 0,0 2 7 0,0-20-1 16,-20 39 0-1,20-59-9 1,-37 78 3-16,20-78-6 15,17-18 0 1,-40 20-17-16,23-20-17 16,17 0-10-16,-20 0 8 0,20 0-7 0,0 0-171 15,0 0 163 1,37 18-40-16,-17 3 81 16,-20-21 5-1,20 0-20 1</inkml:trace>
  <inkml:trace contextRef="#ctx0" brushRef="#br0" timeOffset="-178976.97">25122 18217 28 0,'0'0'5'0,"0"0"17"0,0 0 9 0,-20 0 18 15,20-20-13-15,0 20-25 0,0-19 0 16,-17-19 68-16,17 20-16 15,0 0-31-15,0 18-3 16,-20 0 17 0,20 0-38-16,0 0 16 0,-17 74 20 15,17-55-35 1,-20 96 21 0,0-97-25-16,20 21 4 0,-17-21-7 15,17 41 3-15,0-41-4 0,-20 0 1 16,20 2-3-16,0 17 2 0,0-17-2 15,0-2 0-15,20 3-6 16,17 35-56 15,0-38-92-31,-37 1 86 0,20-19 30 0,-20 0 39 63,114-37-246-48</inkml:trace>
  <inkml:trace contextRef="#ctx0" brushRef="#br0" timeOffset="-178497.25">25390 18464 25 0,'0'0'14'0,"0"0"49"0,0 0-50 0,0 0 1 0,0-18-1 0,0 18-1 31,17 0 21-15,-17 0 104-16,0 0-126 0,0 0 37 16,-17 0-29-16,-3 18 12 0,20 0-22 15,-20 2-4 1,20-1 4-16,0-19-7 0,0 18 3 31,0 2 1-31,0-2-5 16,20-18 6-16,-20 0-4 0,20-38 3 31,-20 20-5-31,17-21 5 16,-17 39-6 46,0-18 6-31,20 113 69-31,-20-20-59 16,37 59-7-16,-17-57-4 0,-20-77-8 16,0-21 3-16,20-54-34 0,-20 17 6 15,17 39 23 1,-17-19-4-1,0-37 5-15,0 55 4 0,20 20 1 16,-20 38 1 0,20 39 0-16,-20-20-5 15,0 0-9-15,17-1-9 16,-17-56 6-16,0 57-49 0,0-57 35 0,0 77-140 16,20-59 118-16,-20 2-79 15,20-1 98 1</inkml:trace>
  <inkml:trace contextRef="#ctx0" brushRef="#br0" timeOffset="-177710.14">25960 17875 35 0,'0'0'262'0,"0"0"-233"0,0 36 43 0,0 41-46 0,0-59-17 0,0 21 0 16,0 38 11-16,0-39-11 0,0 19 0 0,0 18 4 15,0-19-6-15,0 21 3 16,0 57 2 15,0-77-12-31,0 57 3 0,0-76-5 0,0 39-2 0,0-59 3 0,18 20-12 16,-18-38 8-16,0 0-40 0,0 0-39 15,0-56-180 1,20-21 157 0</inkml:trace>
  <inkml:trace contextRef="#ctx0" brushRef="#br0" timeOffset="-177333.6">26132 18026 28 0,'0'0'14'0,"0"0"32"16,0-20-26-16,0-16 57 16,0 17-23-16,0-1-26 0,17-36 33 15,3 35-29 1,-20 3 4-16,0 0-27 0,0 18 7 16,20 0 21-1,-20 0-22-15,0 0 5 0,0 0-10 0,17 36 10 16,-17 2-10-16,20 21 3 0,-20-4-1 15,0 22-2-15,17 18-6 16,-17-39-1-16,0 2 2 0,40 189 2 31,-20-114-3-31,-20-56-4 0,17 75 6 16,-17-95-2-16,0-39-3 0,20 39 1 0,-20-57-2 62,0 20 0-62,0-1 0 0,0 134-45 16,0-134 12-16,20-1-115 0,-20-18-84 0,17 0 146 0,-17 0 29 16</inkml:trace>
  <inkml:trace contextRef="#ctx0" brushRef="#br0" timeOffset="-150528.05">24096 13483 26 0,'0'-40'232'0,"0"40"-211"31,-57 0 87-31,40 0-82 0,-23 19-4 31,23 2-10-31,-3-3-10 0,0 38 4 0,20-56-6 16,0 20 3-16,-17 19-2 0,17 18 0 16,17-57 2 15,3 0 4-15,57 17 11-16,-60 2-7 0,3 2 7 0,17-4-5 0,-17 22 0 15,-20-39-9-15,37 76 10 16,-37 0 19 31,-94 37-94-47,94-132 23 0,-20 19-8 0,20-17-1 15,0 17-48-15,0-20 56 0,0 20-48 0,40-19 0 16,-40 19 54-16,57-18-28 16</inkml:trace>
  <inkml:trace contextRef="#ctx0" brushRef="#br0" timeOffset="-150128.89">24438 13653 27 0,'0'0'0'0,"0"0"47"0,0 0-5 16,-17 0 71-1,17 0-97-15,-20 0 52 16,0 0-29-16,20 0-32 0,0 20 7 0,0-20-3 0,-17 57 2 16,17-40-11-16,0 22 4 0,0 0-4 15,0-39 0-15,0 18 0 0,0 1 0 16,17 19 14-16,23 0-8 15,-40-38-4-15,17 0 2 0,20-38 6 16,-37 18-8-16,23 20-2 0,-6-55 4 16,3-2 17 15,-3 19 4-31,-34 55 1 47,-3 212 17-47,40-173-42 0,-20-37-1 15,17 40 2 1,23 16-5-16,-3-56-12 16,-20-19-22-16,3-19-36 0,-20 19 37 0,40-57-210 15,-23 0 78 32,3 37 127-47</inkml:trace>
  <inkml:trace contextRef="#ctx0" brushRef="#br0" timeOffset="-149721.08">24951 13083 51 0,'0'0'150'0,"0"-21"-101"0,0 21 9 0,0 0-45 0,0-17 12 0,0 17 5 16,0 0-22-1,0 0 37-15,0 0-22 16,0 56 4 0,0-17-19-16,0-21-5 0,20 97 12 0,-20-40-9 31,20 172 0-31,-3-189-5 0,3 36 0 16,-20 21-2-1,0-97-2-15,37 2 11 0,-37-20-2 16,20-20-3-16,17-35-5 15,-17 16 2-15,37-74 0 16,0 56 5 47,-20 36 5-63,-37 99 3 46,-208 111-251-46,225-208 129 0,80 1-74 0,-77 18 155 16</inkml:trace>
  <inkml:trace contextRef="#ctx0" brushRef="#br0" timeOffset="-149260.3">25504 13653 23 0,'17'-20'47'0,"-17"20"-32"0,0-17 21 16,0 17 4-16,0 0 22 0,0 0-43 0,0-21 40 15,0 3 15 1,0 18-61-16,0 76 27 31,0-56-34-31,0-3-1 0,0 79 1 16,0-20-6-16,0-38 1 0,20 0 11 31,0-38-4 0,-3-19-2-15,60-170 23-16,-57 168-11 0,-20 21-14 16,0 0 0-16,0 95 17 15,-20 59 8-15,20-117-21 0,0 0-6 0,-19 21-2 16,1 75 8-16,-2 38-8 0,20-133 0 16,-20 56 7-16,20 40-2 15,-17-56-5-15,17-42 4 0,0 2-6 16,0-38 8-1,37-38-5-15,-37 2 2 0,57-79-3 16,-37 58 5-16,17 0-4 0,-17 18-1 0,37-75-3 16,-39 76-4-16,2 21 4 15,-1 17-18-15,-1-21-42 16,19 21-152-16,-17 0 72 16,0 0 3-16,-20 0 110 0</inkml:trace>
  <inkml:trace contextRef="#ctx0" brushRef="#br0" timeOffset="-148560.84">27460 13253 21 0,'0'0'44'31,"0"-57"118"1,0 19-55-32,-17 38-47 0,17 0-44 0,-20-18 20 15,0 18-19-15,3 0-2 0,-3 0-8 16,20 0-4-16,-37 0 3 0,-20 0 3 16,37 0-8-16,-37 39 4 15,57-39-4-15,0 17 0 0,-37 2-3 0,37-19 4 16,-20 58-3-16,20-21 4 15,0-16-4-15,20 15 5 0,-3-36-3 16,3 20-2-16,0-3 1 16,-3-17 1-16,80 39 8 0,-97-20-7 15,17-19 1-15,3 0 2 0,37 21 5 16,-57-21-10 31,37 55 19-32,3 154 4-15,-60-152-20 0,-74 39-16 0,74-96-2 16,-57 19-73-16,60-38 16 0,17 19 41 16,-20-38-76-16,0 1-30 0,20-58 11 15</inkml:trace>
  <inkml:trace contextRef="#ctx0" brushRef="#br0" timeOffset="-148210.3">27346 12988 33 0,'0'-20'165'0,"-17"20"-113"0,17-19-26 0,0 19-3 0,0-18 40 15,0 18-29 1,0 0-21-16,0 0 1 0,0 18 11 16,0 1-6-16,0 20-10 0,17 16 3 15,-17-16 1-15,0 0-7 16,0-21-4-16,0-18-2 62,0 38 8-62,0 304 17 0,40 20-20 0,-23-230 1 32,-17-132-8-32,0 39 0 0,20 18-90 0,0-57-43 0,-3-18-57 15,3-41 82 32,0 23 90-47</inkml:trace>
  <inkml:trace contextRef="#ctx0" brushRef="#br0" timeOffset="-147911.48">27862 12931 58 0,'0'0'233'0,"0"0"-192"0,17 0 30 0,-17 0-48 16,0 18-17-16,0-18 8 0,0 0-9 16,20 39 18-16,-20 18-2 15,0-40-18-15,17 61 5 0,-17 55 3 16,20 77-5-16,0-98-1 15,-20 61-3 1,0-137-4-16,0-15 2 0,0 54 1 0,0 1 11 16,0-57-11-16,0 18-4 15,0 41-105-15,0-60 34 0,0-18-148 16,0 0 134-16,17 0 41 0</inkml:trace>
  <inkml:trace contextRef="#ctx0" brushRef="#br0" timeOffset="-147675.89">28335 13938 37 0,'20'20'196'0,"-3"-2"-105"0,-17-18-76 0,0 19 7 15,20-19-4-15,0 37 13 16,-20-18-26-16,0 20 18 15,0 38-11-15,0-59-13 0,-20 1 5 0,0 18-1 16,20-37-5-16,-17 21-6 0,-23-3-79 16,3-18-48-16,0 0 21 15,-3-18 4-15</inkml:trace>
  <inkml:trace contextRef="#ctx0" brushRef="#br0" timeOffset="-147060.68">29761 13119 27 0,'0'0'169'0,"0"0"-151"0,0-18 16 0,19 18 31 15,-19 0-56-15,0-18 7 0,0 18 19 0,0-21-29 16,18 21 7-16,-18 0-1 0,0 0 3 16,0 0-1-16,0 0-3 0,0 21 4 15,-18 15-9-15,18-36-3 0,-39 191 16 31,21-170-18-31,18-4-1 0,-57 97-2 0,37-75 1 16,-37 93-45-16,57-112 24 0,-19 0-3 0,-38 111-207 16,39-110 140-16,18 16 46 15,0-37 24-15</inkml:trace>
  <inkml:trace contextRef="#ctx0" brushRef="#br0" timeOffset="-146794.83">29894 13501 58 0,'0'0'153'0,"0"0"-72"16,-19 19-56-16,19-19-23 16,0 0-2-16,0 18 3 31,0 1 14-31,0 1-2 0,0-20-5 0,0 39 10 15,-20-2-11 1,20 0-8 0,0-37-6-16,0 0-39 0,0 0-3 15,-18 0-106 1,18-17 36-16,0-23 89 0</inkml:trace>
  <inkml:trace contextRef="#ctx0" brushRef="#br0" timeOffset="-146412.39">29341 13215 26 0,'0'0'35'0,"-17"-19"51"16,-3 2-19-16,0 17-28 0,0-21 49 15,20 21-80-15,0 0 8 0,-17 0 3 16,17 0-2-16,0 21 26 16,0-21-33-1,0 0-1-15,17 17-1 0,-17-17 3 0,20-17-3 16,-20 17-6-16,20-134 12 16,-20 114-12-16,0-37 2 0,0 38-4 15,-20-114 2-15,0 95 1 16,3 38-4-1,-20 0-1 1,17 38 0-16,20 39-6 0,0-39-1 47,57 189-207-47,57-112-21 0,-57-57 195 16</inkml:trace>
  <inkml:trace contextRef="#ctx0" brushRef="#br0" timeOffset="-145945.27">30197 13462 21 0,'0'0'12'0,"0"0"-7"0,0 21 7 16,0-21-10-16,0 0-2 62,0 18 28-62,20 97 246 0,-20-98-256 32,0 80 64-32,17-80-22 15,6-17-42-15,-6-74-1 16,20-4-8 0,-37 60-9-16,20-39 2 0,0 38-2 0,17-57 2 15,-20 38-1-15,3-1-6 31,0 22-28-31,0 53-49 16,-3 59-238-16,-17-74 243 16,20 16 31-16</inkml:trace>
  <inkml:trace contextRef="#ctx0" brushRef="#br0" timeOffset="-145426.83">30750 13462 28 0,'0'0'65'0,"0"0"32"15,0 0-82-15,0 0 15 0,0 0 3 16,0 0-23-16,0 0 29 0,0 21-27 16,0-21-6-16,0 0 3 15,-20 37 14-15,20-19-9 0,0 21-5 16,0 0-2-16,0-22-7 0,0 3 3 0,0 0 0 15,20 37 18 1,-3-57 7 0,3-40-5 31,-20-55-15-47,0 95-8 62,57-437 11-46,-40 95 6-16,-34 229 44 0,-3 113-53 0,20 56 5 0,0-37-12 15,0 19 1-15,0 95 0 16,0-114-2-16,0 58 1 0,0-60 2 0,20 61-1 16,-20-39-2-16,0-22-1 0,17 97 5 15,23 38-4 1,-20-57-6-16,-3-36 8 15,-17-22-9-15,20 19-34 0,0-18-33 16,17-17-137 0,-20-21-59-1</inkml:trace>
  <inkml:trace contextRef="#ctx0" brushRef="#br0" timeOffset="-145176.78">31166 13367 108 0,'-37'0'275'0,"37"0"-275"31,0 20 43-15,0 18-16-16,171 227 35 0,-151-225-62 0,-3-23 2 0,23 22-1 0,-40-21-3 0,37 21-12 15,0-20-39 1,-17-1-25-16,-20-18 47 0,37-76-281 31,-37 19 284-31</inkml:trace>
  <inkml:trace contextRef="#ctx0" brushRef="#br0" timeOffset="-144911.79">31642 13273 78 0,'0'0'55'0,"0"0"52"0,0 0-77 0,0 0 16 0,0 0-33 0,-20 0 31 15,20 19-17-15,-37 20 14 16,37-22-33-16,0-17-8 63,-77 56 14-32,-111 156 4-16,-3 72-50-15,134-189-331 0,40-95 299 0,17 20 42 0,0-20 22 63</inkml:trace>
  <inkml:trace contextRef="#ctx0" brushRef="#br0" timeOffset="-132593.29">23848 14812 24 0,'0'0'5'0,"0"0"-3"0,0 19 0 16,0-19-1-16,0 0 0 15,0 0 0-15,0 20 2 0,0-20 3 0,0 0 6 47,0 0 5-47,0 0 48 0,0 0 2 16,0 0-28-16,0 0-30 0,0 0 25 15,0 0-20-15,0 17 12 16,0 5-6-16,0-22-16 0,0 18 13 16,0 0 0-16,0 3-7 0,0-3-5 15,-17 19 4-15,17 2-6 16,0-20 1-16,0 19 0 16,0-38-1-1,0 75 1-15,37-36 12 31,-37-19-6 1,40-40 20-32,-40 20-30 62,0 0 4-15,17-75 6-47,3-41-2 0,17 21-4 0,-17 95-5 0,0 115 2 0,-3-76-1 0,-17-2 2 16,20 0 10-16,-20-37-11 0,0 0 2 0,20 0 5 0,-20-17-5 0,17 17-4 0,-17-20 2 15,57-76 5 1,-57 77-4-16,40-36 0 0,-23 34 2 16,3 3-4-1,0 0 3-15,17 36 2 0,0 21-1 47,20 74-1-47,-37-93-3 16,-20-20-3-16,20 18-26 15,-20-18-8-15,0 0-37 16,0 0-107-16,0 0 38 0,0 0 143 62,17-18-101-46</inkml:trace>
  <inkml:trace contextRef="#ctx0" brushRef="#br0" timeOffset="-132144.5">24706 14908 31 0,'0'0'7'0,"0"0"14"0,0 0 14 0,0 0-14 16,0 18 8-1,-20 3 80-15,0-21-93 0,20 18-4 16,-20 1 24-16,20-19-29 0,-17 18 11 0,17 40 6 31,0-58-16-31,0 38 5 16,0 76 9-16,37-58-17 15,-17-35 7-15,-20-21 2 16,37 18 7-16,-37-18-21 63,57-75 33-63,0-116 8 0,-57-55-27 0,-17 246-5 15,17 17-13-15,-20 39-85 47,20-16 1-47,0-40 88 63</inkml:trace>
  <inkml:trace contextRef="#ctx0" brushRef="#br0" timeOffset="-131811.03">24991 14868 30 0,'0'0'14'0,"0"0"32"0,0 0-6 0,-20 0 35 0,20 0-39 0,-20 0-7 0,20 0-6 16,0 0 14 31,0 22 3-31,0 168 46-16,0-133-82 0,0 18 7 0,0-75-8 0,20 95 3 15,-20-95-1-15,20 59 16 31,-20-59-9-31,37-22 2 47,97-185 15-47,-117 130-25 0,3 58 6 16,17-57 1-16,-37 58-10 16,20 18 1-16,-20-21 3 0,0 21-3 0,0 0-7 15,0 21-4 1,0-3-10-16,0-18-14 15,0 37-96-15,0-37 53 0,0 19-74 16,17-19 51-16,3 20 23 0</inkml:trace>
  <inkml:trace contextRef="#ctx0" brushRef="#br0" timeOffset="-131257.9">25655 15002 27 0,'0'-18'274'0,"0"18"-247"15,0 0-17-15,0 0 18 16,0 0 12-16,0 0-35 0,0 0 11 15,0 0-3 32,0 18 29-47,-57 40-17 0,37 19-21 16,20-41-2-16,0 59 0 0,20 3-3 0,0-62 3 16,-2-16 1-16,-18-1 4 0,19-19-6 0,-19 0 5 15,20-19 4-15,-20-1-6 31,57-188 8-31,-39 151-10 32,-18-20 4-32,19 38-1 0,-19 20-6 47,0 19-4-47,-37 439 24 0,-20-192-33 62,57-18 18-62,57-229 21 0,38-173-23 16,-38 77 11-16,-40 22-8 15,23 36-4-15,-21-2-3 16,39 3-82-16,-41 37 18 0,-17 0 23 0,37-18-332 16,-37 18 324-1</inkml:trace>
  <inkml:trace contextRef="#ctx0" brushRef="#br0" timeOffset="-129253.03">27252 14623 21 0,'0'19'33'0,"-20"-19"-3"0,3 18 25 0,17-18-27 15,-20 0-3 1,0 19 16-16,20-19-26 0,-17 19-1 0,17-19 3 0,-20 0-8 15,20 19 15-15,-37 2 4 16,37-21-22-16,-20 36 2 0,20-15-4 0,-40 35 17 16,3 19-4-16,20 1 1 15,-23 20-6 1,40-57-5-16,-17-3-3 0,17-15-2 0,0-3 1 16,-20-18-1-16,20 38 2 15,0 19 3-15,0 20-1 0,37-20 5 16,-17-20-4-16,0-37-7 0,54 18 13 15,-54-18-11 1,0 19 2-16,-20-19-4 63,57-19 17-63,114-360 17 0,-154 264-27 15,-17 97-7-15,0-76 0 0,-17 55 1 16,17 19-1-16,0-16 1 0,-20-3 5 0,20 39-5 15,-20-39-3-15,20 39 3 0,-17-19 3 0,-3 0-5 16,0 19 1 0,3 0 4-16,-3 0-2 0,20 0-2 15,-20 0-18 1,20 38-85-16,-17 1-18 16,17-21-16-1,17 20-36-15,-17-19 152 16</inkml:trace>
  <inkml:trace contextRef="#ctx0" brushRef="#br0" timeOffset="-128748.15">28013 14679 25 0,'0'-19'70'0,"0"1"-12"0,0 18 77 0,0 0-111 16,0 0 27-16,0 18-19 16,0-18-25-16,-20 0 9 0,0 19 2 0,3-19-2 15,-40 38 18 32,-97 153 10-47,117-97-42 16,17-36 5-16,-17 36-1 15,17-75-5-15,3 97 9 16,17-79-13 0,17 59 1-16,20-59 8 0,-17 0-2 15,20-18 3-15,17 20-9 16,-20-39-2-16,-20 0 3 0,60-18-65 16,-20-40-88-16,-17-18-84 31,-23 58 193-31,3-22-13 0</inkml:trace>
  <inkml:trace contextRef="#ctx0" brushRef="#br0" timeOffset="-128300.83">28466 14926 29 0,'0'0'0'0,"0"-18"29"16,20 0 84-16,0-4-7 0,-20 22-60 16,0 0-35-16,0 0 2 0,0 0 13 0,0 0 12 15,0 0-7-15,-20 22-10 16,0-4-9-16,3 0 0 0,-3 21 4 15,3-39-10-15,-3 56 6 16,20-56-9-16,-20 59 4 0,-17-2-5 16,37-40-2-16,-20 41-4 15,3 56-2-15,17-96-2 0,-20 22-10 0,20-2-30 0,0-1-56 32,0-18-102-1,20-38 110-31,-20 19 96 62</inkml:trace>
  <inkml:trace contextRef="#ctx0" brushRef="#br0" timeOffset="-128140.89">28583 15098 40 0,'-20'0'241'0,"20"19"-198"16,-20-19-26-16,20 77 20 15,0-21-27 1,0-38-6-16,0-18-2 0,0 21-1 0,0 16 2 15,20-19 2-15,-20 4 0 0,20 14 7 32,-20-36-9-32,17-58-9 15,-17 40-7-15,0-171-176 16,-17 150 112-16,17 21 40 16,-57-115-41-1,57 76 55-15</inkml:trace>
  <inkml:trace contextRef="#ctx0" brushRef="#br0" timeOffset="-127827.2">28315 14812 23 0,'0'0'7'0,"0"0"-7"63,-17 19 31-63,-23 1 132 0,-17 55 23 0,57-54-171 0,20-3 0 15,-20-18-10-15,0 0 6 0,20 19-1 0,-3-19-2 16,3-19-2-16,-20 1-3 15,0-21 2-15,20 21 1 16,-20-98 13 15,0 98-10-31,0-21 1 0,-20 1 23 16,20 38-31-16,-20 0 6 31,-37 116-4-31,57-60-7 0,0-39-1 0,0 23-24 16,0-1-30-16,40 16-136 15,-23-36 44-15,23-19 69 0,-3 0 20 32</inkml:trace>
  <inkml:trace contextRef="#ctx0" brushRef="#br0" timeOffset="-127143.85">28905 15080 27 0,'0'0'7'0,"0"0"3"0,0 0 6 0,0 0 3 0,0 0 72 0,0 0-75 0,0 0 13 0,0 0-2 15,0 0-16-15,0 0 20 16,0 18-9-16,0-18 9 0,0 19-27 0,0 1 5 15,20-3-2-15,-20 2-3 16,0-19-2-16,0 39 13 0,0-39-9 0,0 38 24 16,0-38-13-1,17 18 18-15,-17-18 3 0,20-18-3 16,-20 0-22-16,20-41 14 16,-20 59-23-16,37-56 5 31,0-20 3-31,-17 37-14 47,17 21-109-47,-17 55-233 15,0-17 197 17</inkml:trace>
  <inkml:trace contextRef="#ctx0" brushRef="#br0" timeOffset="-126831.92">29398 14984 25 0,'0'18'4'0,"0"-18"21"0,0 0 13 0,0 0-26 15,20 0 49 1,-20 0 35-16,0 0-46 16,0 0 8-16,0 0-46 0,0-18 34 15,0 18-1 1,-20 0-11-16,20 0-29 0,-17 18 12 15,17 21-9-15,-20-39-5 0,20 39 2 16,-20 93 25 47,40-76-34-63,0-35 7 0,-20-21 2 0,37 18-9 0,-37-18-1 0,18 0 3 15,4 19-1-15,-22-19 2 0,17 0-9 0,-17 0-1 16,20 0-65-1,-2-19-114-15,1 1 134 16,-19 18-57-16,20-21 6 0</inkml:trace>
  <inkml:trace contextRef="#ctx0" brushRef="#br0" timeOffset="-126110.53">29818 14984 23 0,'0'0'188'0,"0"0"-148"16,0 18 136-16,19 78-124 16,-19-96-48-16,0 19 2 0,18 1 3 0,2-3 5 15,-20 23-10-15,19-2 1 31,39 114 7-31,-58-134-12 16,17 39-49-16,-17-57 7 31,0 19-40-31,0-56-256 0,0 37 338 63,0-19-22-63</inkml:trace>
  <inkml:trace contextRef="#ctx0" brushRef="#br0" timeOffset="-125960.18">30103 15041 66 0,'0'0'163'15,"0"0"-110"-15,0 0-34 0,0 19 19 0,-20 19 45 0,20-38-73 0,0 19 1 16,0 1 0-16,-37 37 18 0,37-19-25 16,-20-2 5-16,3-36-5 0,-3 39 4 0,0-2-6 0,-17 21 4 31,-20-1-2-31,19-1-10 0,38-56 9 16,-39 39-10-16,39-39-51 15,0 20 19-15,39-20-89 31,18-20-81-31,-57 20 186 0,38 0-5 0,-38 0 3 16</inkml:trace>
  <inkml:trace contextRef="#ctx0" brushRef="#br0" timeOffset="-125511.04">30217 14509 46 0,'0'0'91'0,"0"0"-43"32,17 0 114-32,-17 0-141 0,0 0 4 0,23 0-12 15,-23 0 30 16,37 17-16-31,-20 4-13 16,-17-21-10-16,57 76 20 0,-37-57-18 0,37 77 12 16,-57-78-14-16,20 0 5 15,17 39-1-15,-37-20-4 0,20-15 6 16,-20-4-7-16,17 21-3 0,3 16 8 16,0 60-6-16,-20-78 0 0,0 21-4 15,0-2 2-15,0-35 1 0,-20 92-2 31,-57 39 1-31,77-152 0 63,-77 38-25-47,23 1-67-16,34-22-347 0,20-17 430 0,0 0 3 0,0 0-13 15</inkml:trace>
  <inkml:trace contextRef="#ctx0" brushRef="#br0" timeOffset="-125143.4">30861 15592 23 0,'0'0'63'0,"0"0"47"0,0 0-75 0,20 0 1 0,-20 19 53 0,0 1-69 15,0-20 17-15,0 17-15 16,0 23 17-16,0-40-35 0,0 20-1 15,0-20-2 1,0 18 10-16,-37 39-4 0,0-39-4 0,-20 19-13 47,0-15-107-31,0-22-185-16,37 0 228 0</inkml:trace>
  <inkml:trace contextRef="#ctx0" brushRef="#br0" timeOffset="-123817.04">31907 14717 20 0,'0'0'8'0,"0"0"-6"0,0 0-2 0,0 0 2 0,0 0-1 0,20 0 11 0,-20 21 7 0,0-21 12 15,0 0-17-15,0 18 59 0,0-18-73 63,0 0 61-32,0 39 113-31,-57 168-14 0,40-168-150 0,17 0-1 0,-77 131 6 16,77-170-16-16,-40 76 1 0,23-36-5 0,-23 53-135 15,40-93 64-15,0 0-27 16,-17 0-20 0,17-18-40-16</inkml:trace>
  <inkml:trace contextRef="#ctx0" brushRef="#br0" timeOffset="-123544.33">31947 15344 33 0,'0'0'54'0,"-20"22"-37"15,20-22 36-15,0 0-7 16,0 0-26-16,-20 0 0 16,20 0-17-16,0 0-2 15,0 0 3 1,0 36 48-16,0-36-52 62,20 94 51-62,0 2-16 0,17-96 36 0,-37-38-72 16,17 20-1-16,-17-22-3 0,0-34-20 16,0-59-111-16,-17 56 48 15,17 59 23-15,-37-59-29 0,17 40 74 16,20 17-4-16</inkml:trace>
  <inkml:trace contextRef="#ctx0" brushRef="#br0" timeOffset="-123210.3">31585 14812 81 0,'-20'0'71'0,"3"19"-3"15,-23 1 21-15,23-20-63 0,-3 17-15 16,20-17-1-16,-37 40 55 31,37-1-42-15,74-2 5-16,-17 0-1 0,0-17-11 0,-37-40-11 15,17-36 2-15,-37 38 3 16,20-21-5-16,0-18-1 16,-20-38 6-16,0 56-9 0,0-18 2 15,0 57-3-15,-20-18 1 0,0 18 1 16,20 0-5-16,-17 0 2 0,17 18-2 16,0 230-288 30,37-191 84-46,-17-1 149 16</inkml:trace>
  <inkml:trace contextRef="#ctx0" brushRef="#br0" timeOffset="-122710.41">32306 15021 23 0,'0'0'2'0,"0"0"-1"0,0 20 31 0,0-1 21 0,0-19-24 0,0 20 0 15,0-2 15-15,0-18 6 0,0 19 2 16,0 1-43-16,0-20 9 0,0 36 7 16,0-36-18-16,0 0-2 0,0 21 8 15,0-21-10-15,0 38 18 0,0-38-13 0,0 0 14 16,0 18 8-16,0-18-15 15,0 18-8-15,0-18 12 0,0 0-5 0,0 0-14 63,20 0 28-63,-20 0-19 0,20-18 6 0,-20-78-7 0,74-74 2 0,-54 112-10 0,17 22-6 16,-37 36 5-16,20 0-17 15,-20 0-45 16,37 112-413-31,-37-93 439 16</inkml:trace>
  <inkml:trace contextRef="#ctx0" brushRef="#br0" timeOffset="-122358.64">32651 15041 74 0,'0'0'142'0,"-23"0"-14"0,6 0-99 32,17 39-13-32,17-21-9 15,-17-18-5-15,0 0-1 32,40 19 38-32,-40-56-31 15,0 17 0-15,20 1-3 0,-20-20 5 16,0 21 3-16,0-1-4 0,0 1 0 15,0 18 7-15,0 0 2 0,17 18-2 32,-17 38 0-32,0-36-16 0,20 19 5 0,-20-2-2 15,0-17 0-15,20 16 1 16,-20 3-6-16,17 17 3 16,20 20-4-16,-37-76 1 0,0 22-21 15,23-4-44-15,-23-18-12 0,17 0 46 16,-17-18-55-16,0-4-88 15,0-15 87-15,0 37 69 0</inkml:trace>
  <inkml:trace contextRef="#ctx0" brushRef="#br0" timeOffset="-122110.17">32839 14908 47 0,'0'0'120'0,"0"18"-45"0,0-18-33 0,20 58 47 31,17-21-56-31,0 40-15 31,40-21-14-31,-77-37-4 0,20 2-2 16,-3-21-2-16,-17 18-10 16,40 20-225-1,-40-38 148-15,0 18 13 16</inkml:trace>
  <inkml:trace contextRef="#ctx0" brushRef="#br0" timeOffset="-121943.45">33181 14831 86 0,'0'0'0'0,"0"0"208"0,0 20-142 31,0-3-11-31,0 23-15 0,-20-40-25 0,-37 133 28 31,40-114-37-31,-80 115 6 0,-17 74-39 47,37-114-351-47,60-75 252 16</inkml:trace>
  <inkml:trace contextRef="#ctx0" brushRef="#br0" timeOffset="-120843.16">33047 15173 22 0,'0'0'12'0,"0"21"8"16,0-21 12-16,0 18-8 0,0 2 37 16,-17-2-50-16,17-18 12 15,0 18 14-15,-20 3 12 0,20-21-39 16,0 18 32-16,0-18-11 15,0 0-17-15,0-18 14 16,0 18-10-16,20 0-2 0,-20 0 9 16,17 0-10-16,-17 0-10 0,0 18 9 0,0-18-14 62,20 19 9-31,74 96 4-31,-74-78-206 0,-20-37 81 16,0-19-114-16</inkml:trace>
  <inkml:trace contextRef="#ctx0" brushRef="#br0" timeOffset="-118826.14">24116 15820 29 0,'-20'0'8'0,"20"0"-5"0,0 0 4 0,0 0 12 0,-17 0 4 0,17 0-15 0,0 18 12 15,-20-18 6-15,20 22 13 16,-20-22-26-16,20 0-1 0,0 0 6 15,-17 0-4-15,17 0-4 16,0 18 11 0,0 0 35-16,0 39-28 15,17-20-9 1,3-15-10-16,0-22 1 16,17 18-3-16,-17-18-5 0,17-40 12 15,-17 23-10-15,-20-3-2 0,17-55 7 31,3 57-3-31,-20-4 1 47,0 4-2-47,-37-39 71 0,37 77-71 16,0-2 0-16,0 19 0 0,0 3 4 0,0-22-7 0,17-18-2 16,3 57 5-16,0-37-5 15,-20-3-2-15,37 23 4 16,-20-22-5-16,-17-18 1 0,20 20-34 15,20-1-101-15,-40-19 0 0,17 0 23 16,-17 0 70-16,20 0-2 0,-20 0 10 16</inkml:trace>
  <inkml:trace contextRef="#ctx0" brushRef="#br0" timeOffset="-118360.1">24837 15917 33 0,'0'0'12'0,"0"0"-3"0,0 17 17 15,-17 2 58-15,-3-19-34 16,20 20-30-16,-20-20 10 0,20 0-3 16,-37 0 3-16,0 0-9 15,17 0-10-15,0 0-6 47,-17 17 7-47,74 61 18 0,-17-78-14 16,17-20 1-16,-37 20-13 15,40-58 7-15,-23 21-7 0,3-56 3 16,0 34-5 0,-20 41-1-16,17-117 18 0,-17 118-18 15,0-99 5 17,0 60 12-32,0 38-6 0,-17 36 11 15,17 1-22-15,0-1-1 16,-20 1 4-16,20 40 1 15,0-2-13-15,-20-40 8 32,20 61 0-17,0-3-5-15,0-38-12 16,20 115-187-16,0-55-61 0,-20-97 265 47,17 38-52-32</inkml:trace>
  <inkml:trace contextRef="#ctx0" brushRef="#br0" timeOffset="-117943.47">25236 16048 50 0,'0'0'155'0,"-37"0"-59"0,17 0-74 0,20 0-7 0,-17 0-4 16,-3 0-7-16,0 20-1 15,0-1 6-15,20-1-1 16,0 2-5-1,60 17 18-15,-43-17-10 0,-17-20-4 16,20 0 4-16,17-20 1 0,-17-17 7 16,-3 17-13-16,-17-17-5 0,60-135 10 15,-43 154-10-15,-17-22 1 16,0 3-1-16,0 37-1 62,0 0 0 1,20-247 42-63,-40 341-14 16,40 306-3-16,-20-380-25 0,20 17 0 0,-20-17 1 15,0-20-3-15,17 18 0 0,3 41-28 16,-2-41 10-16,1 0-6 0,21-18-43 15,-40 0 46-15,17 0-91 0,3 0 28 16,0-18-10-16,-3-20-11 16</inkml:trace>
  <inkml:trace contextRef="#ctx0" brushRef="#br0" timeOffset="-117238.54">25901 15973 30 0,'0'0'17'0,"0"0"-8"0,0 0-4 0,0 0 47 16,0 0-23-16,20 0 13 0,-20-39 20 16,0 22-22-16,0 17-31 0,20-21 53 15,-20 21-35-15,0 0-12 16,0 0-6-16,0 0 11 0,0 0 1 0,0 0-8 16,0 0-8-16,0 0 3 0,0 21 6 15,0-21-1-15,0 17-6 31,-20 22 2-31,0 0-5 16,20-3 3-16,0-36-7 63,-17 57 2-63,-3 285 23 0,20-322-19 46,0-20-3-46,57-113 5 0,-57 54-9 16,20-16 3-16,-1 57-3 16,-1 18 3-16,-18 0-1 15,0 0 0-15,0 18-1 16,0 0 4-16,0 20-6 0,0 20 4 31,20-58-1-31,-20 38 0 16,20 1 6-16,-20-39-6 0,0 0 0 31,54-96 8 16,23 19-4-47,17 1-169 62,-94 57-31-62,0 19-52 0</inkml:trace>
  <inkml:trace contextRef="#ctx0" brushRef="#br0" timeOffset="-116060.05">26055 15973 24 0,'0'0'6'0,"0"0"-5"0,0 0 2 16,0 0-2-16,0 0 9 0,0 0 11 0,0 0 17 15,-20 0-5-15,20 0-22 0,0 0-11 63,0 0 68-63,-17-20 61 0,17-37-57 0,-20 57-36 15,0-18-24-15,20 18-2 0,-18 0 12 16,18 0-18-16,-19 18 2 16,-1 3-5-16,20-4 2 15,-37 97 7 1,17-19-11-16,20-56-2 15,0-1 7-15,37 18-4 16,-17-17 2 0,77 0 10-16,-43-59-5 15,-34-19-3-15,20-36 0 32,17-2-3-32,-57 77-1 0,17-18 1 0,3 18 5 15,-20 0-6 48,0 37 3-63,17 155 3 0,-91 130 1 0,54-266-4 15,3-18 3-15,17-38-4 0,0 0 2 16,0 0 4-16,17 0-9 0,3-17 5 16,0-22-1-16,-3 21-1 0,20-20-1 15,3-19 3 1,-20 57-3-16,-20-20-4 15,57-17-3-15,-57 17-3 0,17 20-27 16,3 0-39-16,-20 0-2 16,20-18-230-16,-20 18 263 0,17 0-10 15</inkml:trace>
  <inkml:trace contextRef="#ctx0" brushRef="#br0" timeOffset="-114107.08">27574 15896 25 0,'0'0'7'0,"0"21"4"31,0-21 87 31,20 0 59-62,-20-21-12 0,0 3-108 0,0 18-14 16,-37-18 7-16,17 36-27 16,-37 38 3-16,20-37-4 0,37 1-3 0,-40 19 3 15,3-3 0-15,-20 21 2 16,20 0-6-16,17-37 0 0,0 18-7 16,-17 18-35-16,17-17-10 15,20 36-197-15,0-75 198 16,0 21-26-1,20-21 22-15</inkml:trace>
  <inkml:trace contextRef="#ctx0" brushRef="#br0" timeOffset="-113591.45">27668 16259 29 0,'0'17'34'0,"0"2"-16"46,-37 1 5-46,37-40-14 0,0 20 23 32,0 0 29-32,0 0-54 0,0 0 6 15,0 0 8-15,0 0-3 0,0 0-9 16,0 0 0-16,0 0 11 16,0 0-1-16,0 0-6 0,0 0 10 15,0 0-11-15,0-19 18 16,-17 2-4-1,17 17-20-15,0 0 4 16,-40 0 8-16,40-21-15 16,0 21 11-1,0 0-9-15,0 0 3 0,0 0-1 16,0 0-3-16,0 0-2 0,0 0 1 0,0 0-3 0,0 0-1 16,0 0 7-1,0 0-5-15,0 0 0 0,0 0-1 16,0 0 1-16,0 0 1 0,0 0-2 15,0 0 3-15,0 0-4 0,0 0 0 16,0 21 1 0,0-21 0 31,0 0-1-47,20 17-66 0,-20-17 32 0,0 0-32 15,0 0 4-15,0 0-69 16,0 0 37-16,0 0 65 15,0 19 3 1</inkml:trace>
  <inkml:trace contextRef="#ctx0" brushRef="#br0" timeOffset="-111890.04">27688 16220 25 0,'0'0'7'0,"0"0"4"15,0 0-1-15,-20 0 22 0,20 0 7 31,-17 0 24-15,-3 0 12-16,20 0-17 0,-17 18-39 16,-3 3 24 15,-37 15 3-31,57-16-35 0,-20-1-2 0,20 1-6 0,0-20 0 16,0 18 1-16,0-18 1 15,40 39 3-15,-23-39-1 0,3 0 2 31,37-21 4-31,-57 3-10 0,37-20 3 16,-17-37-1-16,-20 54-2 16,0-35-12-16,-40 17-50 47,-14 39-109-47,14 19 26 15,3 1 3-15</inkml:trace>
  <inkml:trace contextRef="#ctx0" brushRef="#br0" timeOffset="-111426.42">27118 15783 33 0,'0'-20'72'0,"0"1"5"16,0 19-8-16,0-18-8 0,0-20 0 0,0 38-42 15,-17-20 32-15,17 20-37 16,0-20-1-16,-20 20 5 15,0 0-12-15,0 20 1 16,3 20 0-16,17-4-5 0,0-36-1 0,0 39-1 16,0-2 2-16,0-37-2 0,0 40-2 15,17 34 4-15,43-55 4 16,-43-19-5-16,23-36 2 16,-23 15-2-1,23-167-14 32,-80 148-161-47,40 60 79 0,0 36-85 16,20-17 149-16,17-2 24 0,-17-37-17 0</inkml:trace>
  <inkml:trace contextRef="#ctx0" brushRef="#br0" timeOffset="-111008.64">28013 16162 34 0,'0'0'12'0,"0"20"38"0,0 0-14 0,-20 16 27 15,0 21-36-15,20-18-14 0,0-19-4 16,-17-20-3-16,17 57 28 16,0-39-15-16,0 0-8 0,-20 23 28 15,20-41-30-15,0 36 17 0,0-16-12 0,0-20-6 0,0 18 17 16,0-18-25 46,0 0 26-62,20-151 41 0,54-40-56 0,-54 173-11 0,0-2-3 16,17 0-45-16,-17 20-14 16,-20 0 34-16,17 0-7 0,-17 0-6 0,0 20-130 15,0 0 77-15,0-20 71 0,20 0-11 0</inkml:trace>
  <inkml:trace contextRef="#ctx0" brushRef="#br0" timeOffset="-110609.52">28335 16125 69 0,'0'0'78'0,"0"0"-3"0,0 0-60 0,-20 0 34 16,20 0 2-16,-17 0-28 0,-3 0 6 15,0 0-26-15,20 0-1 16,-17 37 0-16,17-37-3 0,0 40 4 15,0-22-3-15,17 38 3 16,-17-37-3-16,20 1 2 16,0-20 3-16,-20 0 12 0,37-113 27 31,-17 73-42-31,-3-35 4 16,-17 56-4-16,0-1-3 15,0-16 6 1,0 36-6-16,0 0 4 0,0 0-3 0,20 36 10 15,-20 3-8-15,20-1 0 32,-20-1-3-32,0-17 2 0,17 0-1 0,-17-2 1 0,0 0 1 0,0-18-2 0,0 0 0 62,20 57 0-46,-3-37-18-16,23-97-429 0,-40 59 431 0,0 18-5 0</inkml:trace>
  <inkml:trace contextRef="#ctx0" brushRef="#br0" timeOffset="-109981.1">28734 16030 31 0,'0'0'67'0,"0"0"-48"0,0 0 13 0,0 0 52 15,0 0-84 48,0 0 29-32,0 0 3-31,0 38 60 0,94 96-23 0,3 18-56 0,-60-95-11 16,20 20-19-1,-57-77-114 1,0 0 35-16,0-21-56 0,0 1 107 15,0 2 32-15,0 0-3 0</inkml:trace>
  <inkml:trace contextRef="#ctx0" brushRef="#br0" timeOffset="-109742.33">28999 15990 92 0,'0'0'150'0,"0"22"-97"0,0-22-37 0,-17 0 33 0,-3 36-5 16,20-36-37-16,-20 20 4 0,-17 17 1 15,0-17-6-15,17 17-1 0,20-37-4 16,-37 40 2 15,-40 53 0-31,77-73-2 0,0 19-4 16,0-21-3-16,0 0-37 0,0-18 13 16,20 21 12-16,-3-21-90 0,3 0-18 15,0 0 57-15,-3 18 19 16</inkml:trace>
  <inkml:trace contextRef="#ctx0" brushRef="#br0" timeOffset="-109441.99">29324 16295 30 0,'0'0'56'0,"0"0"84"0,0 20-91 16,17-20-27-16,-17 19 36 15,20 19-18-15,-20 1 1 32,0 38-1-32,0-59-34 0,-37 20 0 15,17-20-4-15,0-18-6 16,-37 19-91-16,57-19 71 15,-37-19-176-15,17 19 80 16,20 0 95-16,0 0 3 16</inkml:trace>
  <inkml:trace contextRef="#ctx0" brushRef="#br0" timeOffset="-107481.03">30294 15973 30 0,'0'0'6'0,"0"0"15"0,0 0 16 0,0 0-21 0,0 0 0 46,0 0 67-30,-37-39 150-16,37 39-225 0,-40 39 32 16,40-39-34-16,-57 95 18 15,-57 39-12-15,77-60-13 16,-20 4 6 0,-1 15-6-16,39-73-9 15,-1 1-92-15,2-21-21 16,18 18-138-16,18-18 222 15</inkml:trace>
  <inkml:trace contextRef="#ctx0" brushRef="#br0" timeOffset="-107141.39">30311 16488 40 0,'-54'-98'260'0,"54"98"-233"0,0 21 20 0,17 35-16 0,-17-17-18 16,20-21-11-16,-20 2 3 15,0-2-2-15,57 1 42 16,-20-133-32-16,-37 94-13 0,17 2 0 15,-17-21 0-15,0 3-7 0,-17-42-20 0,17 61-2 16,-20-40-33 15,-54-20-139-31,37 57 88 0,37 20 103 16,-23 0 0 0,6 0-17-16</inkml:trace>
  <inkml:trace contextRef="#ctx0" brushRef="#br0" timeOffset="-106792.54">29875 15860 26 0,'0'0'31'0,"-20"0"8"0,20 0-22 0,-37 0 72 16,17 0 25-1,20 0-71 1,-18 18 2-16,18 21 0 15,0-22-38-15,-19 79 24 0,19-78-24 0,0 2-2 16,0 17 4-16,0-17-3 16,37-20 6-1,20-57 5-15,-37 1-12 0,37-78-1 47,-57 116-4-47,0-22 1 0,0 3-3 0,0 37 1 0,0-20-7 16,0 20 3-16,-20 0-30 0,20 0-23 15,0 38-41-15,20-1-112 16,-20-37 169-16,57 58-50 47</inkml:trace>
  <inkml:trace contextRef="#ctx0" brushRef="#br0" timeOffset="-106451.83">30616 16202 36 0,'-20'93'180'0,"3"-54"-123"0,17-19-10 16,-20-20-25-16,20 18 16 0,0-18-12 0,0 0-10 0,0 0-7 15,0 0 14-15,20-18-2 0,-20-2-7 63,114-152 21-63,-77 153-35 15,40 1-56-15,-60 36-74 16,3-18-37-16,-20 19 64 16,0-19 35-16</inkml:trace>
  <inkml:trace contextRef="#ctx0" brushRef="#br0" timeOffset="-105925.97">31072 16202 30 0,'-17'0'140'0,"-6"0"-98"0,6 132 75 0,17-112-113 0,0 16 6 16,0 3-4-16,17-21 5 15,-17 2-7-15,23 1 20 32,-6-42 21-32,3 1-30 0,-20-55-4 0,17 37-7 0,3-436 24 31,-20 397-17-16,0 77-8-15,0-57 11 0,0 39-1 16,0-22-9-16,0 40 11 0,0 0-11 0,-20 0 22 16,20 20-14-1,0 18-5-15,0 37 4 16,0-38-10-16,0 42 4 0,0-62-3 16,0 136 5-16,0-38-4 15,0-41 1 1,0-55-5-16,57 153 0 31,-37-38-72-31,-3-117-51 16,3-17-14-1,-20 0-118-15,0-17 216 0</inkml:trace>
  <inkml:trace contextRef="#ctx0" brushRef="#br0" timeOffset="-105639.3">31451 16354 43 0,'0'0'131'0,"0"0"-79"0,0 18 21 0,20-18-48 16,-20 18-6-16,0 3-10 0,20-3-1 16,-20 20 1-1,17 57-12-15,-17-95-1 0,20 19-21 16,-20 1-34-16,0-3-183 15,0 2 228-15,0-19-8 0,0 0 22 63</inkml:trace>
  <inkml:trace contextRef="#ctx0" brushRef="#br0" timeOffset="-105541.96">31585 15934 141 0,'0'0'224'0,"-20"19"-160"0,20 1-6 16,-17 55-40-1,17-75-17-15,0 57-2 0,0-37-14 0,0-2-1 16,0-18-4-16,0 0-8 0,0 39-286 16,0-19 242-1,0-20 32 1</inkml:trace>
  <inkml:trace contextRef="#ctx0" brushRef="#br1" timeOffset="-101408.79">13226 15212 79 0,'0'0'15'0,"0"0"-5"0,-20-39 38 0,20 39-22 0,0-19 7 0,0 19-13 15,20-17-4-15,17-40 15 0,20-39 8 32,-37 77-34-32,-20 1 0 0,57-61 5 0,-37 42-5 0,17-20-1 0,-37 39 0 15,57-78 5-15,-57 78-8 0,74-58 5 47,43-76 10-47,377-95 9 16,-360 208-23-16,37-18-2 0,-57 37-6 15,-40 1 4 1,-37 19 0-16,97-17 4 16,-37-3-3-16,339 1 4 0,-436 19-3 62,228 56 9-62,131 116 8 0,-262-96-15 0,54 38 6 0,-111-56-4 16,54 16 1-16,0-16-2 0,77 75 3 15,-114-94-5-15,0 0 4 16,0-3-2-16,0 23 0 0,0-23-1 0,57 40 2 16,0 2-4-1,-37-21 3-15,17-40 0 0,20 23-2 16,-94-22 0-16,74 2 3 0,-17-2-5 16,-20 0-3-16,114 21 11 15,-76-20-4-15,-38-19 0 0,0 18-2 0,57 22-2 16,0-2 1-1,57 36 4-15,0 4-9 16,-94-60 5 0,-20 1 2-16,-20 1-1 0,97-3-4 15,-57 3 2-15,-40-20 0 16,171-20 19-16,-131 20-15 16,-20 0-6-16,37-17 1 15,-57 17 3-15,40 17 1 16,77 23-12 31,111 55 7-47,-114-58 4 0,-131-37-3 0,57 18 2 0,-23-18 0 0,43 0 1 15,-60 0 0-15,-17 0 0 0,74 22-2 16,-74-22 2-16,17 0 0 16,117 57-2-1,-60-21 6-15,-74-16-4 16,54-3 7-1,3 5 1 1,-77-22-7-16,57 18 4 0,-20-18 3 16,40 18-8-16,-57-18 1 15,17 20-2-15,20-1 1 16,-20-1 1 15,20 2 1-31,0-2 1 63,97-18 5-63,54 0-7 0,-133 0 0 15,2 0-2-15,-57 0 1 0,17 0 1 0,0 0-3 16,3 0 3-16,37 0-1 16,-77 0 0-16,54 0-3 31,23 19 6-31,-57-19-6 0,-20 20 0 0,57 0 4 15,0-2 2-15,-57-18-2 0,20 18-1 0,17 3 0 16,-17-21 2 0,-3 36 2-16,23-36 0 31,-3 20-1-31,-17-20-3 0,17 39 2 0,0-39-2 16,-37 0-2-16,40 18 4 0,-40-18-4 0,17 0 3 15,3 0-1 1,37 0 0-16,0 0 0 15,-37 0-2-15,-3 0 2 0,-17 0 1 0,57 0-2 16,-37 0 3-16,17 0-1 63,117 18 1-63,-97-18 0 0,-40 0-2 0,3-18 1 0,0 18-2 0,17-18 2 15,-17 18-1-15,17 0 1 47,20 0-2-47,-20 0 2 0,-37 0-2 0,40 18 2 0,-3-18-2 16,-17 0-1-1,57-18 8 17,-3-21-3-17,-54 19 0 32,54 1-1-47,-74 19-3 0,0 0 0 63,40 0 2-32,-23 0 0-31,-17 0 1 0,20 0 2 0,-20 0-9 15,0 0 7-15,0 19-11 16,0-19-24-16,-20 20-28 0,-17-20-68 31,-20 19-65-31,0-19-4 32,37 0 154-32</inkml:trace>
  <inkml:trace contextRef="#ctx0" brushRef="#br1" timeOffset="-100913.7">23506 15801 38 0,'60'-75'167'0,"-43"75"-134"0,3 0 9 16,-20 0-10-16,20 0 10 0,-3 18-21 0,-17 1-1 15,0 1-2-15,20-2 8 0,-20-18-17 0,17 37 17 16,6 3-9-16,-23-22-6 0,17 3-5 16,-17-21-3-16,0 17 0 0,37 22 8 15,-37-22-6-15,77 41 10 16,-60-38-13-16,23 17 12 0,-20-37-11 15,17 38 6-15,-17-38-7 0,-20 19 1 16,17-19-2-16,-17 20 1 0,20 0 0 0,0-2 5 16,-3-18-3-16,-17 18 0 0,20-18-1 0,-20 38 10 15,0-38-12-15,0 19 4 16,-37 20 3 0,-3-19-7-16,3-2-1 0,-97 57 5 15,40 2-2 1,54-57-4-16,40-20 1 62,-94 57-3-62,57-21-8 0,17 3-7 16,0 94-176-16,20-58-110 0,0-75 263 0,0 39-24 0</inkml:trace>
  <inkml:trace contextRef="#ctx0" brushRef="#br1" timeOffset="-69906.76">7089 15344 57 0,'0'0'0'0,"0"0"123"0,0 22-114 0,-20-22 13 15,-20 18 19-15,3-18 2 16,20 18-33-16,-3 2-3 15,0-20-8-15,20 0 2 0,0 0-1 16,0 0 4-16,0 0-3 47,0 37 5-47,0-37 13 0,0 0-19 62,0 19 30-46,0 39 6-16,0-40-11 0,0 2 0 0,20-2-20 0,-20 1-3 31,0 1 4-31,0-20-6 47,0 37 4-47,20 3 18 0,-3-22-20 31,-17-18-1-31,0 0 1 0,0 0 1 16,0-18-3-16,0 18 1 16,0 0-5-16,0 0 0 0,0 0-22 0,-17-20-236 15,-23 20 52 17</inkml:trace>
  <inkml:trace contextRef="#ctx0" brushRef="#br1" timeOffset="-68338.49">13454 14604 27 0,'0'0'5'0,"0"19"1"0,0 0-5 0,0-1 2 15,0 1 9-15,0-19-5 0,0 59 51 16,0-59-48-16,0 0-3 0,0 18 8 0,0 0 14 0,-20 3-12 15,20-21-8-15,0 0 35 16,-17 17-7-16,-3-17-6 47,-37 0 17-31,-171 190 70-16,191-151-108 0,37-20-10 0,-77 58 19 15,0-20-1 1,60-39-12-16,-40 2 2 0,-40-40 4 15,60 20-10-15,-77-95 9 0,-37-75-1 16,151 131-10-16,-40-1 5 16,23 23-6-16,-23-60 0 15,20 41 4-15,3 15-3 0,-3-17 4 0,20 1-3 0,-37-21 0 16,-20-37-1-16,57 58 0 16,-20-21 0-16,-17-35 6 0,17 15-4 0,-17-17-1 15,0-38-8-15,37 76 3 0,-20 19 0 16,20-19 4-16,-20-39 1 0,0-113 2 0,20 172-3 0,-17-97 1 15,34-37 0-15,-17 133-1 0,20-75 2 16,-20 75-1-16,40-38-1 0,17-18 1 16,-57 54-2-16,17 40 2 15,3-38 0-15,-3 19-1 0,23 0 0 16,-40 19 0-16,20 0-1 0,17-18 0 0,-17 18 2 16,-20 0-1 46,37-20-1-62,-20 1-54 0,-54 1-485 0</inkml:trace>
  <inkml:trace contextRef="#ctx0" brushRef="#br1" timeOffset="-67444.95">12522 10952 35 0,'0'0'12'0,"0"0"24"0,0 20-14 0,-20-1 19 16,20-19-13-16,-17 18 18 0,17-18-36 0,-20 0 17 15,20 20-19-15,-17-20 24 16,-3 0-23-16,20 18 2 0,0-18-6 0,-20 20 1 0,20 0 20 16,0-3-14-16,0 3 0 15,0-1-5-15,0-19-4 0,0 38 8 0,0 1-4 16,20-2 4 0,-20 0-6-16,20-17 0 0,-20-20-4 0,17 37 12 15,-17-37-10-15,0 0 4 0,20-18 8 16,-20-39-7-16,0 38-5 15,0 0-2-15,0 1 1 0,0-3 2 63,0-17 2-63,-37-36 53 0,37 148-48 0,0 41-6 16,17-58-3-16,20 39 0 15,-37-79-3-15,0 4 0 16,20-3-3-16,0 0-16 0,-20 22-22 0,0-40 24 15,20 0-2-15,-3 19-80 0,-17-19 69 16,20-19-154 0,-20-1 146-16,17 0-30 0,3 2 30 0</inkml:trace>
  <inkml:trace contextRef="#ctx0" brushRef="#br1" timeOffset="-67023.07">12864 10991 27 0,'0'0'8'0,"0"0"3"0,0 0 18 0,0 0-2 0,-17 18 37 16,-3 20 24 0,0 2-58-16,0-23-15 15,3 40 10 1,17-37-22-16,0-2 1 0,0 59 2 47,57-39 24-47,-57-76-24 0,20-39 7 15,-20 21-8-15,0-78 5 16,0 40 1-16,0-58 7 16,0 38 2-16,-20-77 1 15,20 173-17-15,0-20 0 0,-20-39 8 16,20 20 0-16,-20 40-6 0,20-5 13 0,-17 4-6 16,-3 18 10-16,20 0-21 15,0 0 1-15,0 0 1 0,0 96 2 16,0-78-5-16,0 20 2 0,0 192-6 15,20 52-7 1,-3-185 8-16,3 18 3 0,-20 18-15 16,0-77-9-16,0-18 6 15,20 57-119 17,-20-37-243-32</inkml:trace>
  <inkml:trace contextRef="#ctx0" brushRef="#br1" timeOffset="-66606.35">13092 10839 147 0,'-134'360'244'0,"117"-245"-232"16,34-20-10-16,-17-58-2 0,20 2 0 15,20-21 4-15,17-54 30 32,-20-155-15-32,-37 76-14 0,0 41-1 0,17-41 2 15,-17-18 0-15,0-19 8 0,0-172 14 32,-17 154-14-32,17 112-6 0,0 39-1 0,0 1-4 15,0 18-1-15,0-21 1 16,0 21 19-16,0 0-19 0,-20 77 8 62,3 284 10-62,17-153-30 0,37 193 9 0,-20-249-1 16,3-77 0-16,-20-53 1 0,0 34-3 0,0-39 0 0,20 99-78 16,0-79 28-16,-20-37-22 15,0 20 11-15,17-20 29 0,-17 0-42 16,0 0 33-16,0 0 0 0,20-39-53 0,-20 2 65 15</inkml:trace>
  <inkml:trace contextRef="#ctx0" brushRef="#br1" timeOffset="-65989.12">13531 10915 39 0,'0'0'40'0,"0"0"-25"0,0 0-2 0,0 0-13 63,0-19 48-63,0-20 83 0,0-18-11 0,0 57-106 0,0 0 7 16,0 0-14-16,0 0 5 0,0 0-8 0,0 39 9 31,0 18-5-31,0 19 3 0,0-57-9 0,0 19 2 0,-20 20-1 0,20 16 3 15,0-36-5-15,0 1-1 0,0-1 1 0,-20 76 3 32,20 58 1-32,0-19-1 47,40-41 8-47,-23-224 0 0,3-157-8 31,17 99 1-31,-37 55-3 15,0 78 0-15,20 0 4 63,37 359 8-63,-57-169-12 0,0-116-1 0,0 173-2 0,-20 18 4 16,20-191-3-16,-17 153 4 0,-3-114-4 15,20 57 0 1,0-75 2-1,0 94 14-15,20-152-12 16,-3-37 2-16,3-2-3 0,0-17-2 16,94-344 6-1,-97 342-9 1,3-17-20-16,0 36-56 16,-2 39-34-1,1 18-305-15</inkml:trace>
  <inkml:trace contextRef="#ctx0" brushRef="#br1" timeOffset="-64738.93">17237 10915 41 0,'0'0'46'0,"0"0"-5"0,0 0-29 15,0 0 5-15,0 0 108 16,0 0-108-16,0 0 5 0,0 0-8 0,0 0 6 15,-20 19 20 1,20-19-40 47,0 18 42-63,-57 154 10 0,37-115-46 15,-171 381 8-15,117-286-16 0,54-114-27 0,20-38-19 0,-17 18-154 16,17-18 52-16,0 0 104 0,17-18 14 15</inkml:trace>
  <inkml:trace contextRef="#ctx0" brushRef="#br1" timeOffset="-64472.17">17274 11373 91 0,'0'0'54'0,"0"0"-1"16,0 0 7-16,0 0-41 0,0 0-9 0,0 17 58 15,0-17-58-15,0 0 15 16,0 19-20-16,0-19-4 0,0 0 1 0,0 0 0 0,0 0 0 15,-20 0 2-15,20 0-3 0,0 0-1 0,-17 20 1 47,17-3 0-47,0-17-1 63,0 57-5-48,0 59-25-15,-20-345-250 0,-77-209 186 0</inkml:trace>
  <inkml:trace contextRef="#ctx0" brushRef="#br1" timeOffset="-64239.37">16838 10593 31 0,'0'56'121'0,"-20"0"-25"0,20-56-82 0,-20 77 20 16,20-77-24-16,-20 57 12 0,3 0 9 16,17-19-15-1,0-20-8-15,17 250 95 47,43-421-67-47,-60 95-31 16,17-55 1-16,-17 17 1 0,-17-37 14 15,17 133-21 48,-40-114 24-63,-34 94-21 0,14 269-447 0,80-231 390 0,-20 21-5 15,20-21 28-15</inkml:trace>
  <inkml:trace contextRef="#ctx0" brushRef="#br1" timeOffset="-60334.18">18016 11238 29 0,'-20'0'14'0,"20"0"-4"0,0 0 20 0,0 0-18 0,-18-18 43 47,-2 18 109-47,20 0-150 0,0 0-10 0,0 0 5 0,0 37 8 16,0-37-14-16,0 76 8 15,0-58-10-15,0 40 1 16,0-58-1-16,0 76-1 0,0-38 2 0,0 1 0 0,0-2 0 16,0 1 2-1,0 19 11-15,0-57 6 32,20-19 23-32,-2-94-21 15,2 36-11-15,-1 1-3 16,-1 57-7-16,2-20 5 15,37-113 8 1,-38 134-13-16,-19-2-2 0,38 2 3 0,-18 18-4 31,-20 0-3-31,0 0 4 63,17 18-37-32,-34 41-331-15,17-22 239-16</inkml:trace>
  <inkml:trace contextRef="#ctx0" brushRef="#br1" timeOffset="-59979.36">18623 11257 27 0,'0'0'24'0,"0"0"20"0,0-19 71 0,0 19-60 15,-17 0-27-15,-3-18-1 0,0-3 9 16,-37 21 1 0,40 0-25-16,17 0-1 0,-20 0 5 15,0 21-6-15,3 35 10 16,17-56-20 46,-40 75 22-46,23 211 23-16,91-114-20 0,-34-135-24 0,-40-37-1 16,37 39-2-16,0-20-14 15,-37-19 5-15,0 0-5 0,20 18-6 0,0-18-66 16,-20 0-40-16,17-37-119 0,-17 37 222 15</inkml:trace>
  <inkml:trace contextRef="#ctx0" brushRef="#br1" timeOffset="-59655.26">18717 11446 23 0,'0'-17'233'0,"20"17"-201"0,-20 0-19 0,0 0-1 0,0 0 16 15,20 0 0-15,-20 0-10 16,0 0-1-16,20 38 9 0,-3-38-17 0,-17 18 0 16,20-18 0-16,-20 18-5 0,20 2 15 15,17 0-7-15,-37-1-4 16,37 18 2-16,3 1-3 0,-23-19-4 15,40 57-2 1,-20-37 1-16,-17-1 1 0,0-1-4 0,0-16-4 16,-20-3 1-16,0-18-2 0,17 37-15 0,3-19-32 15,0 39-263 1,-20-57 225-16,0 0 62 16</inkml:trace>
  <inkml:trace contextRef="#ctx0" brushRef="#br1" timeOffset="-59420.52">19270 11485 40 0,'-37'0'229'0,"-3"0"-192"0,-111 77 37 0,114-40-58 15,-3-17-4-15,-17 17 0 0,37 1-9 16,-74 39 2-16,37 37-3 0,20-59 0 15,37-34-3-15,0-3 0 0,-20 40-3 0,3 56-38 16,17-114 28-16,0 58-122 16,0-41-98 15</inkml:trace>
  <inkml:trace contextRef="#ctx0" brushRef="#br1" timeOffset="-36486.44">14937 10875 31 0,'0'-18'50'0,"0"-20"4"0,0 19 9 0,0 1-52 0,0 18 14 0,0-19-13 0,0 19 9 16,0 0-12 15,-20-40 41-31,0 40-21 0,-17-18 6 0,0 18-2 0,-20 18-22 16,57-18-7-16,-20 22-1 0,0-22-3 0,20 18 5 15,-37 38 3-15,37-56-6 16,-17 20 0-16,17-2 1 0,0 59 9 16,0-59-7-1,37 39 2 1,-37-57-3-16,0 0-4 47,37 38 8-47,97 58 16 0,-97-19-14 0,20 54 2 15,-57-73-4-15,0 36 4 32,0-54-6-32,-17-3 0 0,-23-18-4 0,40 1-1 15,-37-20 1 1,0 37-3 0,17-37-12-16,20 0-7 0,-37 0-153 15,37 0 129-15,-20-37-285 16</inkml:trace>
  <inkml:trace contextRef="#ctx0" brushRef="#br1" timeOffset="-36165.84">14823 10497 37 0,'-20'0'18'0,"3"0"7"0,-3-20 59 15,20 1-3 32,-20 1 51-47,20 55-102 0,0 1-17 0,0-20-2 0,20 154 24 16,-20-132-29 0,0 244 21-16,0-246-23 0,0 94 8 15,0-55-8-15,0-39-3 16,0 38 3-16,0 37 3 0,0 78 2 31,0-76-7-31,20-39-2 16,-20 0-1 15,0-76-343-31,0-21 290 0,0-15-48 0,0 17 61 0</inkml:trace>
  <inkml:trace contextRef="#ctx0" brushRef="#br1" timeOffset="-35487.23">15601 10553 74 0,'-17'0'77'0,"17"0"-16"15,-20 0-21-15,20 0-6 16,0 0-21-16,-40 20 61 0,23 0-55 16,-3-3 2-16,20 2-7 15,-17 19-6-15,-3 18 1 16,0 40-1-16,20-58-7 16,0 96 5-16,0-78-5 15,0 40 2-15,20-40 4 16,0 2 0-16,17 18 5 0,-37-36-7 15,37-4 1-15,-37-16-4 16,0-3-1 0,57 193 14-16,-57 1-4 0,0-99-5 15,-57 22 4 32,-74-96 13-47,17-228-18 0,94 151-5 0,57-284 4 31,60 191-3-15,-3-41 2-16,-37 117-2 0,-20-1-2 16,3 0 3-16,-40 20-2 0,54-59 3 62,-34-190 10-62,-77 114 0 0,40 154-13 0,-3 0-1 0,0-2-11 16,3 20 3-16,17 0-21 0,-20 20-3 15,20-2 13-15,0 0-29 0,0 22-13 0,0 16-27 32,0-56 89 30</inkml:trace>
  <inkml:trace contextRef="#ctx0" brushRef="#br1" timeOffset="-35294.72">16020 11979 113 0,'0'0'118'0,"0"0"-104"0,0-18-11 0,0 18 0 0,0 0 5 0,0 0 7 0,0 0 59 0,20 0-14 16,-20 18-43-16,17 40 11 15,-17 36 11-15,-17 58-19 16,17-132-18-16,-20 17-1 16,0-16 2-16,-17 54 0 0,-20-17-4 0,-134 73-178 15,154-110 58-15,0-3 1 16,-20-18 20-16</inkml:trace>
  <inkml:trace contextRef="#ctx0" brushRef="#br1" timeOffset="-21765.92">13075 12949 19 0,'0'0'11'0,"0"0"-8"31,0 0-3 16,0-18 8-32,0-3 17-15,0-16 75 0,0 18-78 0,0 2-1 0,-20-4-4 0,20 21-6 0,0 0 10 16,0-19-11-16,0 19-5 0,0 0 4 0,0 0-3 16,0-19 1-16,0 19 13 0,0 0-9 0,0 0-2 0,0 19-4 15,0-19 0-15,0 76 14 16,0-39-15-16,0 41 3 15,0 53-1-15,0-54-4 16,0-58 0-16,-20 76-2 16,-17-18 1-16,37-39-2 0,-20-20 1 0,0 1-2 15,3 2-3-15,-3-21-5 0,20 0-12 16,-17 18 4-16,-3-18-33 0,0-18-77 16,3 18 70-16,17-21 17 0,0-16 22 0,0 37-12 15</inkml:trace>
  <inkml:trace contextRef="#ctx0" brushRef="#br1" timeOffset="-21336.08">13075 12416 100 0,'17'20'193'0,"-17"-20"-185"0,0 19 3 0,20 20-6 0,-20 18-3 16,0-20-18-1,-37 78-213-15,37-97 193 0,-20 1 22 0,20-19-10 0</inkml:trace>
  <inkml:trace contextRef="#ctx0" brushRef="#br1" timeOffset="-20549.62">13434 12873 31 0,'0'0'3'0,"0"0"2"0,0 0-1 16,-17-19 24-16,17 19-7 0,0-17 4 15,0 17-11-15,-20 0 15 0,20-21 40 16,-20 21-22-16,20 0-30 0,0 0 2 16,-17 21 2-16,17-4-11 0,0-17-5 0,0 19 6 31,-20 18 7-31,0 21-2 0,20-58-14 16,0 20-2-16,0-20 0 62,40 19 15-62,-40-95-12 0,17 38-3 16,-17 18 1-16,0 1-3 0,20-19 7 15,-20 38-6-15,0-19 0 0,0 19 1 0,0 0 1 0,37 40-4 16,-37-23 3-16,20 22 1 16,17 36 8-1,-17-75-2 1,54-19 26-16,-54-37-27 15,20 0 2-15,-40 56-7 16,17-21 0-16,-17-17 0 0,20 19 5 47,17 38 4-47,-17 76-8 16,-2 57-2-16,-18-58-13 15,19-94 7-15,-19 21-36 16,0 18-161-1,20-39 115 32,-20 17-58-31</inkml:trace>
  <inkml:trace contextRef="#ctx0" brushRef="#br1" timeOffset="-20363.16">13987 12893 47 0,'0'0'35'0,"0"0"-24"0,0 0 8 0,0 38 61 0,0-1-54 0,0 20 11 0,18-37-28 0,-18-3 0 0,0 40 8 16,19-36-9-16,-19 18 8 0,20 35-4 0,-2 4-2 0,2 111-5 15,-3-114-4-15,-17-37 0 16,0 38-3-16,0 19 1 0,0 1-8 0,0-77 4 16,-17 20-36-16,-3-2-125 15,20-37 145-15,0 0 0 0,-18 0-9 0,-2-37 17 16,20 37 10-16,-19-78-10 0,1 60-5 15</inkml:trace>
  <inkml:trace contextRef="#ctx0" brushRef="#br1" timeOffset="-20155.57">13891 13215 27 0,'-18'172'137'0,"-2"-172"-301"0</inkml:trace>
  <inkml:trace contextRef="#ctx0" brushRef="#br1" timeOffset="-18984.15">15165 12683 26 0,'-20'-19'34'0,"20"19"21"15,0-18 77-15,20 18-98 0,-3 0 26 16,-17 0-50-16,0 18-6 0,20 1 1 0,-20 57 6 16,0-38-4-16,0 2-5 0,0-23 0 0,0 22 1 0,0 187 6 31,0-166-3-31,0-24-2 0,-20 59 20 15,20-95-19-15,0 21-1 0,0-21 4 0,0 17 10 16,0-17-13-16,20 0 9 16,0 0-5-16,17 0-1 0,20-17-1 15,-37-4-6-15,37 3 4 0,-37 18-5 0,17 0-2 16,0-19 3 0,20 19-11-16,-17 19-69 15,-23-19-1-15,-17 0-26 0,20 18-13 0,-20-18 44 16,0 0 33-16</inkml:trace>
  <inkml:trace contextRef="#ctx0" brushRef="#br1" timeOffset="-18619.99">16191 12988 105 0,'0'0'86'0,"-20"0"-74"0,0 0-5 0,3 0 8 0,-3 0-7 15,-17 19 15-15,37-19-13 0,-20 0 1 0,-17 0 21 0,-3 18-19 0,-74 2 10 32,77-3-17-32,37-17-3 0,-37 21 3 0,37-21-3 15,-57 36 11-15,57 24-9 0,0-43-3 16,0 40 0-16,37-18 3 0,-37-39-6 16,94 56 7-1,-94-37-5-15,20-19 1 0,20 0-1 0,-40 0-1 0,17-19 4 0,3 2-2 16,17-22 3-16,-37 20-3 0,20 19-1 0,0-39 0 0,-20 1 3 15,37-96 1 1,-37 97-5 0,0 37 0 46,-57-18 4-62,-37 56-43 0,54 0-53 0,80 152-205 16</inkml:trace>
  <inkml:trace contextRef="#ctx0" brushRef="#br1" timeOffset="-18322.66">16553 12873 134 0,'0'-19'102'0,"-20"-19"-90"0,20 38-4 0,0-38 25 0,-20 19-21 0,0-19 27 16,20 20-27-16,0 18-1 0,-17-20 6 0,-20 20-6 16,-3-19-5-16,23 19 3 15,-23 0 2-15,-34 39 6 16,54 17-9-16,20 39-6 15,0-76-1-15,0 96-2 0,57-20 1 16,0-20 0-16,-37-54 1 0,37 15 6 16,-40-36 0-16,3-19 10 0,-3 19-11 15,23-95 22 1,-3 39-22-16,-17-21 5 0,-20 58-8 0,0 1-1 16,0-76 10 30,-134 54-8-46,60 40-24 0,54 0 12 0,-20 19-24 0,23 2-39 16,-3-21 50-16,20 17-27 0,0 2 20 0,20 18-86 0,-20-16 68 16,17-3-1-16,3 1 8 0,20 38-35 15</inkml:trace>
  <inkml:trace contextRef="#ctx0" brushRef="#br1" timeOffset="-18036.93">16741 12721 144 0,'0'0'42'0,"0"0"-6"0,0 0-33 0,0 0 0 15,-17 0 52-15,17 0-27 16,-20 19-1-16,20-19-17 0,0 0-2 0,0 0 0 0,0 19 6 16,0 19 3-16,20-19-8 0,-3 19 0 15,-17-38-9 48,20 95 16-63,131 589 10 0,-114-55-63 0,-54-554-107 15,17-56 66 1,-20-19-66-16,20-19 120 0,-17 0-4 0</inkml:trace>
  <inkml:trace contextRef="#ctx0" brushRef="#br1" timeOffset="-17779.08">16838 12778 99 0,'0'-114'137'0,"17"38"-63"0,3 56-39 15,0-17 0-15,-3 17 8 0,3 3-27 16,-3 17-7-16,23 17 22 16,17 40-17-1,-20 58 0 16,-17-58-14-31,-20 57 8 0,0-95-7 0,-77 191 9 16,-37-114-4-16,77-60-5 47,-77 2-17-47,-20-38-334 0,117 0 265 0,-3 0 40 0,20-19 8 16</inkml:trace>
</inkml:ink>
</file>

<file path=ppt/ink/ink3.xml><?xml version="1.0" encoding="utf-8"?>
<inkml:ink xmlns:inkml="http://www.w3.org/2003/InkML">
  <inkml:definitions>
    <inkml:context xml:id="ctx0">
      <inkml:inkSource xml:id="inkSrc0">
        <inkml:traceFormat>
          <inkml:channel name="X" type="integer" max="32000" units="cm"/>
          <inkml:channel name="Y" type="integer" max="32000" units="cm"/>
          <inkml:channel name="F" type="integer" max="1024" units="dev"/>
          <inkml:channel name="T" type="integer" max="2.14748E9" units="dev"/>
        </inkml:traceFormat>
        <inkml:channelProperties>
          <inkml:channelProperty channel="X" name="resolution" value="440.95355" units="1/cm"/>
          <inkml:channelProperty channel="Y" name="resolution" value="1176.03821" units="1/cm"/>
          <inkml:channelProperty channel="F" name="resolution" value="0" units="1/dev"/>
          <inkml:channelProperty channel="T" name="resolution" value="1" units="1/dev"/>
        </inkml:channelProperties>
      </inkml:inkSource>
      <inkml:timestamp xml:id="ts0" timeString="2025-11-12T21:27:04.802"/>
    </inkml:context>
    <inkml:brush xml:id="br0">
      <inkml:brushProperty name="width" value="0.05292" units="cm"/>
      <inkml:brushProperty name="height" value="0.05292" units="cm"/>
    </inkml:brush>
    <inkml:brush xml:id="br1">
      <inkml:brushProperty name="width" value="0.05292" units="cm"/>
      <inkml:brushProperty name="height" value="0.05292" units="cm"/>
      <inkml:brushProperty name="color" value="#FF0000"/>
    </inkml:brush>
    <inkml:brush xml:id="br2">
      <inkml:brushProperty name="width" value="0.05292" units="cm"/>
      <inkml:brushProperty name="height" value="0.05292" units="cm"/>
      <inkml:brushProperty name="color" value="#800080"/>
    </inkml:brush>
    <inkml:brush xml:id="br3">
      <inkml:brushProperty name="width" value="0.05292" units="cm"/>
      <inkml:brushProperty name="height" value="0.05292" units="cm"/>
      <inkml:brushProperty name="color" value="#FFA500"/>
    </inkml:brush>
    <inkml:brush xml:id="br4">
      <inkml:brushProperty name="width" value="0.05292" units="cm"/>
      <inkml:brushProperty name="height" value="0.05292" units="cm"/>
      <inkml:brushProperty name="color" value="#0000FF"/>
    </inkml:brush>
    <inkml:brush xml:id="br5">
      <inkml:brushProperty name="width" value="0.05292" units="cm"/>
      <inkml:brushProperty name="height" value="0.05292" units="cm"/>
      <inkml:brushProperty name="color" value="#FF00FF"/>
    </inkml:brush>
  </inkml:definitions>
  <inkml:trace contextRef="#ctx0" brushRef="#br0">21436 1808 68 0,'0'18'243'0,"0"0"-180"0,17-18-14 0,-17 0-36 0,0 0-2 16,20 20 25-16,37-2 4 15,-37-18-20-15,0 20-15 0,-20-20-1 0,0 0-1 16,37 0 3-16,-37 0-4 0,20 18 2 15,17-18 1-15,1 0-3 16,-38 0-3-16,57 0-85 16,-57 0 54 15,19 0-342-15,-19 0 293-16</inkml:trace>
  <inkml:trace contextRef="#ctx0" brushRef="#br0" timeOffset="934.32">22007 1656 38 0,'0'0'77'0,"0"-21"-59"0,0 21 41 0,0-18-41 31,0 18-18 32,0-20 90-63,19-17-13 0,-19 37 20 0,0 57-72 0,0-18-24 0,0 17 1 15,0 0-1-15,0-56-1 16,0 40 0-16,0 16 1 16,0-56-2-16,18 38 5 15,-18-38-3-15,0 0-1 16,20 0 1 0,-3-58 2-16,-17 40-2 15,0 18-1-15,20-58 2 0,-20 40-3 0,20 18 1 16,-20-20 1 31,20 20 2-47,37 114 59 0,-40-94-53 15,3-20 4-15,-3 0-12 16,43-77 6 31,34-93-57-47,-94 131-25 0,20 21 9 15,-20 18-103 1,17 0-27-16,-17 18 142 0</inkml:trace>
  <inkml:trace contextRef="#ctx0" brushRef="#br0" timeOffset="2031.29">22825 1712 35 0,'0'-20'20'0,"0"20"39"0,0-19-3 0,0 19-12 0,0-17-30 16,-20 17 12-16,20 0-14 0,0-21 0 31,0 21 27-31,-37-18 0 0,37 18-30 16,-20 0 4-16,20 0-2 0,-20 0 1 0,20 0-12 62,-20 18 30-46,20 77 9-16,20-95-29 0,0 0 1 0,0-38-5 15,-20 38-4-15,0-19 0 16,17 19 0-16,-17-17 6 0,0-4 12 31,0 21 2-31,-17 0-7 0,17 21-12 0,0-21 1 0,0 0-1 0,0 17 5 16,0 2 0-16,0 1-4 16,17-2-1-16,-17 2-2 15,20-2 0-15,-20 22 4 0,0-40-5 16,37 36-1-16,-37-36 1 0,0 0-2 15,20 20 1-15,-20-20-6 0,17 0-5 0,-17 0-10 16,20 0-40-16,-20-20 1 0,0 20 25 16,20-36-96-16,0 15-13 0,-20 21 108 15,17-19-22-15,-17 19 59 63,20-18-31-63</inkml:trace>
  <inkml:trace contextRef="#ctx0" brushRef="#br0" timeOffset="2319.4">23184 1617 50 0,'0'0'79'0,"0"-20"-44"0,0 20-19 16,-17-19 55-16,17 1-47 0,-20-20 20 16,0 38-30-1,3-38 29-15,-3 38-29 0,0 18 12 16,20 2-4-16,-20 36 6 31,20 116 40-31,0-135-66 0,0-16 3 16,20 35 0-16,0 0 0 15,17 22-7 1,-17-78-1-16,-20 0 3 62,20 17-17-46,17-17-43 0,20-207-409-16</inkml:trace>
  <inkml:trace contextRef="#ctx0" brushRef="#br0" timeOffset="2497.4">23395 1028 59 0,'0'0'171'0,"-20"0"-139"0,20 17 5 0,0 22 23 16,0-21-35-16,0 97 27 15,0-58-36 1,0 39-3-16,0 94-2 16,0-133-7-16,0 38-3 0,-20 19-2 15,20-38-23-15,0-58 5 0,0 21-97 16,0-39 60-16,0 39-114 16,0-39 101-16</inkml:trace>
  <inkml:trace contextRef="#ctx0" brushRef="#br0" timeOffset="2747.32">23583 1484 151 0,'-57'189'313'0,"37"-150"-307"0,3-21 1 16,17 2-3-16,-20 38 0 0,3-22 0 0,-3-36-3 0,20 20-2 15,0 18 2-15,0-20 0 16,0 21 4-16,37 0-1 15,-37-39-3-15,20 36-3 16,-3-36 1-16,23 59-4 31,-20-41-24-31,-3 1-93 16,23-19-162 0,-40-19 226-16</inkml:trace>
  <inkml:trace contextRef="#ctx0" brushRef="#br0" timeOffset="2964.28">23737 1692 64 0,'0'0'81'0,"0"0"0"16,0 0-53-16,17 20 23 0,-17-2 15 0,0-18-32 0,0 20-20 15,20-2 7-15,17 58 15 16,-37-56-33-16,0-20-2 0,37 95 4 15,-37-95-7-15,20 39-12 0,-20-22 3 0,0-17-8 16,20 39-293 0,0-39 235-16,-20 0 27 15</inkml:trace>
  <inkml:trace contextRef="#ctx0" brushRef="#br0" timeOffset="3147.98">24136 1370 200 0,'0'0'125'0,"0"0"-79"0,0 17-19 0,-20 61 38 15,0-59-55-15,-37 114 6 0,0 0-9 0,-37 132 2 16,17-73-8-16,-34 188 1 16,71-248-10-16,40-132 8 62,-20 132-39-62,-17 59-422 0</inkml:trace>
  <inkml:trace contextRef="#ctx0" brushRef="#br0" timeOffset="7454.17">20809 1028 29 0,'0'-20'110'0,"0"20"-71"0,0-18 2 0,0-1-8 16,0 19-33 46,-20-21 59-15,3-36 56-47,-80 57-17 0,60 57-84 0,0 134 6 0,37-172-19 0,0 1 1 0,-20 35 1 16,20 136 2-16,0-133-5 0,0-20 0 0,0 18 2 15,20-37 0-15,-20 40 0 16,17 15-2-16,3 4-1 0,-20-60-2 15,0 0-12-15,-20-18-148 32,3-57-67-32,17 38 147 0,-20 1 59 0,0-40-32 15</inkml:trace>
  <inkml:trace contextRef="#ctx0" brushRef="#br0" timeOffset="7651.44">20390 1465 40 0,'20'19'243'0,"37"-19"-162"16,-20-19-48-16,40 19-13 15,-40 0-15-15,-17 0-2 0,37 0-1 16,-57 19-3-16,57-19-5 16,-37 0-15-16,-3 0-79 15,23 0-144 1,-40-19 189-16</inkml:trace>
  <inkml:trace contextRef="#ctx0" brushRef="#br0" timeOffset="7964.5">20923 1408 65 0,'0'0'54'16,"0"0"-39"-1,-20 76 70-15,20 0-39 0,-17-39-31 0,17-37-15 63,-20 171 28-16,0 20 33-47,268-400 64 0,-191 151-118 0,-20 39-1 0,20 19 2 31,-20 77 5-31,3 37-2 15,-40-96-11-15,0 20 0 0,20 57 2 32,-3 171-126-32,3-208-37 0,-20-20 26 0,20 20 14 15</inkml:trace>
  <inkml:trace contextRef="#ctx0" brushRef="#br0" timeOffset="8649.03">24686 1235 37 0,'0'0'153'0,"0"-18"-72"0,-20 18 0 15,20-19-18-15,0 19-15 16,0 0-39-16,0 0 7 0,0 0 4 15,0 0-12 1,0 19-5-16,0-19-3 0,0 0-2 16,0 38-3-16,0 0-74 15,-20 19-155 32,3 1 35-47</inkml:trace>
  <inkml:trace contextRef="#ctx0" brushRef="#br0" timeOffset="8731.37">24646 1692 208 0,'0'0'106'0,"-17"38"10"0,-3 19-61 16,3-18-47 0,-3 17-9-16,0-36-36 15,20-20-2-15,-17 18-255 16,17-18 185-16</inkml:trace>
  <inkml:trace contextRef="#ctx0" brushRef="#br0" timeOffset="15066.43">25484 1635 40 0,'0'0'137'0,"0"0"7"16,-20 0-81-16,1 0 0 31,19 0-42-31,0 0-4 0,-18 0-13 0,18 21 27 15,0-21-19-15,0 17-7 16,0-17-3-16,0 0 8 16,0 19 5 31,37-19 6-47,-37 0-18 15,20 0-5-15,37 0 3 16,-20 20 1-16,-37-20 0 0,20 0-2 15,0 0 1-15,-20 0 0 16,18 0-2-16,-18 0 2 0,39-39 1 31,-21-56 6-31,-18 57-10 16,0 38 2 31,0 0 0 15,0 0 0 1,-18-38 5-48,-21-20-3 1,-56 40 1-16,38 57 3 0,37-20-6 0,-17 153 2 0,114 170-28 0,37-399-529 0,-57-2 517 16</inkml:trace>
  <inkml:trace contextRef="#ctx0" brushRef="#br0" timeOffset="15432.02">25769 1692 23 0,'0'0'12'0,"0"0"33"16,0-19 148-16,0 2-128 31,0 17-32-31,0 0-22 0,0 0-1 0,0 0 22 15,0 0-10 1,0 36-6-16,0-36-16 63,0 58 9-32,0 133 9-31,0-134-6 0,38-96-6 0,-38 0-4 0,39 1 2 0,-1-36-3 15,-38 53 0-15,57-54 5 32,-20 55 11-32,-17 40 8 0,0 55 6 31,-20-36-25-31,17 113 3 16,3-96-10-16,-20 21-1 0,17-58-2 15,-17 1-26-15,20 16-99 31,0-36-211-31,-20-19 299 0,20-18-21 0</inkml:trace>
  <inkml:trace contextRef="#ctx0" brushRef="#br0" timeOffset="15682.3">26360 1141 32 0,'-20'0'147'0,"20"0"-85"0,0 19-7 0,0 191 106 31,37-2-127-31,-37 22-26 16,0-136-6-16,0 38-17 15,0-112 6-15,0 37-43 31,-37 18-343-31,37-75 365 16</inkml:trace>
  <inkml:trace contextRef="#ctx0" brushRef="#br0" timeOffset="15923.95">26206 1750 30 0,'0'152'402'0,"0"-152"-388"0,37 39 14 0,40-21-21 15,-57-18-17-15,0 0-37 0,17 0-197 32,40-39 64-32</inkml:trace>
  <inkml:trace contextRef="#ctx0" brushRef="#br0" timeOffset="16265.04">26548 1787 26 0,'0'21'10'0,"0"-21"-9"0,0 0 1 16,0 0-1-16,20 18 6 16,-20-18 4-16,0 0-4 0,20 18 5 15,-20-18-10-15,17 0 10 16,3 20 74-1,37-2-31-15,-57-18-33 0,37-38 15 16,-17 20-22-16,-20 18-15 63,0-39 14-1,-20-36 67-62,-94 227 30 0,114-114-103 0,0 75 8 0,0-74-12 16,20 0-3-1,17-39-88-15,-17-39-48 16,0 39 89-16,-3-56-148 0,3 17 148 16,-20 21 13-1</inkml:trace>
  <inkml:trace contextRef="#ctx0" brushRef="#br0" timeOffset="16467.74">26890 1768 31 0,'-20'40'270'0,"20"-4"-227"0,-17 22-8 15,17 18-19 17,0 0 64-32,0-96-68 31,94-94 17-31,-74 58-24 0,54-40-4 15,-54 58-22 17,20 20-65-32,-3-2-204 0,-17 40 165 31</inkml:trace>
  <inkml:trace contextRef="#ctx0" brushRef="#br0" timeOffset="18699.05">28315 1673 26 0,'0'0'8'0,"0"0"-4"0,0 0 7 0,0 0-4 0,0 0 9 15,0 0-7-15,0 0 33 16,0 0 43-16,0-17-62 0,0 17 35 16,0 0-3-1,0 0-44-15,0 0-11 63,0 0 69-48,0 0 28-15,0 0-77 0,0 17-20 0,0-17 1 0,0 0 0 16,0 19 2 0,0 1-3-1,40 112 2-15,-40-94-1 0,0-38-1 0,0 38 1 16,17-17 0-16,-17-3-1 0,0 1 1 15,20 18-2 1,0-18 3-16,-20 1 0 0,17-20-1 16,-17-20 1-16,20-16-2 31,-3-3 2-31,-17 21-3 0,0 18 2 0,0-21-1 0,20 42 4 31,-20-3-2-15,0 21 0-1,20 17 16-15,0-38-9 0,17 3 15 63,60-80 5-63,-43-34-20 0,-34 34-7 0,0 3 0 0,-20 56-2 16,17-39-10-16,3 20-15 15,-20 1-40-15,0-2-119 16,0 40 49-16,0-20 36 15,0 0 56-15,0 0-23 32,20 18 32-32</inkml:trace>
  <inkml:trace contextRef="#ctx0" brushRef="#br0" timeOffset="19154.15">28982 1826 26 0,'0'0'3'0,"0"0"15"0,0 0 3 0,0 0-21 62,0 0 149-31,0-58 60-31,-20 40-173 0,0 55 1 0,3 40-19 0,17-39-14 16,0-20-1-16,0 3 0 16,0-3 2-1,17-18 5-15,-17 0-9 0,0 0 0 16,20-57 8 0,0 37-6-16,-20 2 2 31,0-38 16-31,0 56-6 0,0 0-3 0,0 36 3 31,0 2-6-31,0-18-6 0,0-2-1 0,0 3-2 16,17 36 2-1,3-21-16-15,0 2-103 16,-3-38-61 31,40-18-153-47</inkml:trace>
  <inkml:trace contextRef="#ctx0" brushRef="#br0" timeOffset="19516.73">29398 1864 20 0,'0'0'9'0,"0"0"-4"0,20 0 32 16,-20 0 30-16,0 0 67 16,0 0-92-16,0 0-23 0,0 0 41 47,0 0-60 15,-37 0 132-62,-20 38-59 16,-3 132-44-16,100 21-29 15,-3-173-37-15,-17 3 7 16,0-21-38-16,-20 0 0 0,17-21-21 31,21-93-246-31</inkml:trace>
  <inkml:trace contextRef="#ctx0" brushRef="#br0" timeOffset="19766.5">29666 1387 33 0,'0'0'116'0,"-20"0"18"15,20 0-30-15,0 0-52 0,0 0-42 16,0 0 9-16,0 0-12 15,-19 21 25 1,1 55 0-16,-2 18-19 31,1 20-5-31,1 2-20 0,18-42-35 16,-20-15-54 0,20-22 13-16,-19 0-72 15,19-18 28 1,0-19 112-16</inkml:trace>
  <inkml:trace contextRef="#ctx0" brushRef="#br0" timeOffset="20015.41">29684 1673 26 0,'0'0'0'0,"0"-17"96"0,0-22 76 15,0 39-138-15,0 0 6 32,-18 39 24-32,18-22-50 0,-20 22 8 0,1 17 4 15,1-16-17-15,-2-4 5 31,1 40 2-31,19-37-12 0,0 56 2 47,76 58-259-47,-38-153 3 47,-38-21 210-47</inkml:trace>
  <inkml:trace contextRef="#ctx0" brushRef="#br0" timeOffset="20149.5">29894 1826 42 0,'0'0'59'0,"0"0"30"0,0 0-13 0,0 76 50 15,0-58-117-15,0 21 7 16,0-20-14-16,18 57 3 31,2 20-186-31,0-79-38 16,-20-17 195-16</inkml:trace>
  <inkml:trace contextRef="#ctx0" brushRef="#br0" timeOffset="20331.24">30197 1712 33 0,'0'0'41'0,"0"0"-41"47,0-20 187-31,0 40 70-16,-134 322-186 0,-17 0-67 0,94-229-2 0,39-73-5 15,-78 168-97-15,78-151 41 16,-21 20-58-16,21-20-26 16,-2 19 13-16,20-58 110 15,0 3-3-15</inkml:trace>
  <inkml:trace contextRef="#ctx0" brushRef="#br0" timeOffset="28556.82">25655 17381 26 0,'0'0'57'0,"-19"0"39"46,19 0-26-46,0 0-44 0,0 0-20 0,0 0 42 47,0 0 16-47,0 0-55 0,0 0-6 0,0 0 6 16,0 0 8 0,0 0-13-16,0 17 0 0,0-17 0 0,0 0-3 0,0 57 15 46,0 57 10-46,0-37-14 0,-18-21-6 16,18 40 0-16,0-2-1 31,-20-35-3-31,20-4-1 0,0-35-1 0,0-20-1 16,-20 38-7-16,20-38 3 0,0 0 5 62,0 19-30-46,0 2-384-16,0-21 397 0,0 0-26 0</inkml:trace>
  <inkml:trace contextRef="#ctx0" brushRef="#br0" timeOffset="29070.05">26055 17911 22 0,'0'40'146'0,"17"-40"-76"0,-17 0-51 0,0 0-13 0,20-20 50 16,0 20-32-1,-20-20-1-15,20 1-18 0,-20 2 6 16,0-4-5-1,0 3 0-15,0 0-1 0,0-2 0 16,0 1 12-16,0 19-2 31,0 0-11-31,-60 0 27 16,6 96-14-16,54-96-16 0,-20 36 3 16,20-16-3-1,0 19-1-15,0 36 3 16,20-56-10-16,-3 21-41 47,60 53-394-47</inkml:trace>
  <inkml:trace contextRef="#ctx0" brushRef="#br0" timeOffset="29403.73">26303 17723 149 0,'-20'0'190'0,"20"17"-146"0,0 2-23 0,-20 20 2 15,20 17-13 1,0-18-9-16,0-19 0 0,0 21 0 0,0-21 1 0,0-19-1 16,0 18 0-16,20 20 1 15,-20-38-2-15,37-20 6 16,-17-35-4-16,-20 35 1 16,0-19 0-16,20-35 10 0,-3 35-7 15,-17 0 5 1,0 39-8-16,0-17 18 0,20 17-14 15,-20 36 1 1,0-16-7-16,20 55 6 16,-20-37-4-1,17 40 0-15,-17-42-4 47,40 62-157-47,-23-80-180 16,-17-36 292-16</inkml:trace>
  <inkml:trace contextRef="#ctx0" brushRef="#br0" timeOffset="31699.11">26739 17702 23 0,'0'0'5'0,"0"0"-4"0,0 0 0 0,0 0 7 15,0 0-4-15,20 0 11 16,-20 0-9-16,0 0 45 0,0 0-20 0,17 0-10 16,-17 0 12-16,0 0-22 0,0 0 0 0,0-18 9 0,0 18-10 15,0 0-1-15,0 0 0 16,0 0 37-16,20 18-30 0,-20 20-7 47,20 114 8-32,-3-38-1-15,-17-75-2 0,0-39-14 63,20 38 31-63,-20-38 14 0,57-57 8 31,-20-58-25-31,40-112-15 0,-77 209-17 0,17 18 1 16,-17 0-31-16,20 0-54 15,0 18-128-15,-20 21 38 16,0-22 144 0</inkml:trace>
  <inkml:trace contextRef="#ctx0" brushRef="#br0" timeOffset="32060.07">27252 17892 27 0,'0'0'16'0,"0"0"-9"0,0 0 25 0,20 19 41 31,17 1-8-31,-17-20-19 0,-3 0-39 16,-17 0 18-1,20 0-17-15,-20-20 15 0,0-16-9 0,20-3 7 16,-20-18 11-16,0 37-25 0,-20-16 32 31,20 15-26-31,-20 3 4 0,3 18-5 16,17 0-8-16,-40 0 11 0,23 18-5 0,-23-18-2 15,23 21-2-15,-3-4-2 16,0 22 0-16,20-39-4 0,0 75 5 16,0-54-5-16,0 74 1 15,20-39-1-15,0-18-2 16,17 2-5-16,-37-22-5 0,37 20-34 15,3-1-127-15,34-17-93 16,-74-20 231-16</inkml:trace>
  <inkml:trace contextRef="#ctx0" brushRef="#br0" timeOffset="33105.22">28412 17723 24 0,'0'0'29'0,"0"0"-14"0,0 0-5 0,0 0 29 0,0-21-25 15,0 21 35-15,0 0-37 0,0 0 1 0,0 0 3 0,0 0-16 63,0 0 15-63,0-18 148 0,0 18-140 15,0 39-16-15,0 17 0 0,0-17-6 0,0-39 0 0,0 18-1 16,0 38 2 0,0-17-2-16,0-19 0 0,0-1 1 0,0-19 0 0,0 18 0 15,0 0 1-15,0-18 0 0,17 0 4 0,-17 0-5 16,20-18 5-1,-20-19-3 32,57-135 3-47,-57 172-6 0,0 19 0 0,0 1 1 0,0-20-1 0,0 18 0 16,20 21 2-16,-20-22 0 0,0 2-1 16,0-19 0-16,0 20 5 0,17 0-3 15,-17-1 1-15,0-1 7 0,20-18-1 0,0 0 5 0,-3-18 0 16,-17-21-9-16,20 19-5 15,20-55 2-15,-40 57-3 16,0-2 0-16,37-38 0 0,-20 41-33 16,-17 17 19-16,0 0-4 0,0 0-2 0,20 36-228 15,-20-36 197 1,20 20 2-16,-20 19-38 0,0-39 57 0</inkml:trace>
  <inkml:trace contextRef="#ctx0" brushRef="#br0" timeOffset="33551.33">28962 17779 101 0,'-37'0'292'0,"17"0"-263"0,20 0-22 0,-37 0 1 16,37 0-7-16,-20 0 1 0,20 0 1 15,-20 0-4 1,20 39 3-16,0-21 0 0,20 0-2 15,-20 3-1-15,20-4 7 0,-20-17-3 16,17 0 4-16,23-17 11 16,-40 17-17-16,0-39 4 15,17 1 0-15,3-20 2 16,-20 58-5-16,0-38 8 16,0 38 10-16,0 0-14 0,0 0-1 0,0 0-4 15,0 0 1-15,0 21 1 0,0 15 1 0,0-16-1 16,20 55-1-16,-3-18-1 47,40 77-75-32,0-96-226-15,-57-57 118 0,0 19 182 63</inkml:trace>
  <inkml:trace contextRef="#ctx0" brushRef="#br0" timeOffset="33783.71">29284 17723 41 0,'0'0'67'0,"0"-21"3"0,0 3 33 16,0 18-87-16,-20-18 10 31,3 18 86-31,17 0-104 0,0 0 10 16,-20 18-8-16,20 0-1 0,-17 39 4 15,17-57-11-15,0 77 13 16,0-77-11-16,0 18-2 0,17 116 17 16,-17-134-20-16,20 38 4 15,-20 0 0-15,17-19-3 16,23 2-3-16,-40-21 3 0,20 18-4 47,17-18-61-47,20-116-357 0,-57 98 407 0,0-19-16 0</inkml:trace>
  <inkml:trace contextRef="#ctx0" brushRef="#br0" timeOffset="34234.19">29513 17304 96 0,'0'0'144'16,"0"0"-51"-16,-18 0-40 0,18 0-38 0,0 0 20 0,0 0-27 15,0 0-2-15,0 38 15 0,0 1 3 16,0-3-17-16,0-16-2 15,0-2 1-15,0 3-4 0,0-3 1 16,0 0-1-16,0 2 0 0,0 37 1 0,0-18-1 0,0-21-1 0,0 59-2 16,0-60 1-16,0 22 0 0,0-20 0 0,0 37-5 15,0-18-8-15,0 1-13 0,0-19 7 0,0 17-66 16,0 20-93 0,0-57 39-16,0 0 139 62,18-75-33-31,78-136 36-31,18 3 232 0,-96 189-137 0,21 19-31 16,-39 37-31-16,0 2-25 0,0-19-7 0,-19-2 2 0,-19 38 11 31,-19 21-4-31,57-77-12 0,-39 39 4 16,21-21-1-16,18 21 3 15,0-22-6-15,18 2 1 16,21 1 2-16,-39-20-4 0,38 39 1 16,-1-3-3-16,-17-16-8 0,-1-1-10 15,19 19-86-15,-38-38 66 0,19 0-59 16,-19 0-22-16,0 0 68 0,18-19-21 0,-18 19 55 16</inkml:trace>
  <inkml:trace contextRef="#ctx0" brushRef="#br0" timeOffset="34417.11">30063 17608 184 0,'0'58'273'0,"0"-22"-255"0,0 21 0 0,0-37-16 0,0 19 1 0,20-3-4 15,-20 2-6-15,20 40-160 16,0-60 66-16,-20 0-8 0,17-18-4 15</inkml:trace>
  <inkml:trace contextRef="#ctx0" brushRef="#br0" timeOffset="34633.97">30331 17398 56 0,'0'0'166'0,"0"19"-40"16,0-19-112-16,-20 59 48 0,20-41-47 0,0 0-3 15,-37 172 24-15,-3-74-28 0,-131 226 22 16,60-38-26 15,34-134-31-31,57-93-68 63,2-39-16-63,18-19-123 0,0-19 172 0</inkml:trace>
  <inkml:trace contextRef="#ctx0" brushRef="#br0" timeOffset="35936.44">19327 17437 35 0,'0'0'149'0,"-20"0"-129"0,20 0 19 0,0 0 4 16,-17 0-22-16,17 0-10 0,-20 0 43 31,-17 0-25-31,-3 18-8 0,40-18-15 0,-17 21-2 16,-3 15 8-16,20-16-6 0,-20 56 1 15,20-56-5-15,0 36 1 0,0 19-1 16,0-16-2 0,0-41 1-16,0 38-1 0,40 78 0 15,-23-77-2-15,-17 38-12 16,20-18-63-16,-20-40-194 15,-20-17 170 1</inkml:trace>
  <inkml:trace contextRef="#ctx0" brushRef="#br0" timeOffset="36117.83">19022 17951 70 0,'0'37'230'0,"0"-19"-172"0,0 2-40 0,20-20-11 15,-3 0 16-15,80 19-2 16,-60 0-18-16,40-19-3 31,-40 0-15-31,-17 0 7 0,-3 0-24 0,23 0-139 16,-40 0 88-16,37 0-38 16</inkml:trace>
  <inkml:trace contextRef="#ctx0" brushRef="#br0" timeOffset="36382.74">19592 17931 36 0,'0'0'0'16,"0"0"0"31,0 0 21-31,0 39 79-16,0-21-63 46,0 20 39-46,0 114 32 0,0-113-61 0,20-96-17 16,74-39-5-16,3 2-3 0,-60 130-18 16,-20-16-3-16,3 76-10 15,-20-40-69-15,0-56 52 0,0 19-36 16,0 18-162-16,0-37 116 31</inkml:trace>
  <inkml:trace contextRef="#ctx0" brushRef="#br0" timeOffset="36699.31">20088 18217 47 0,'0'0'89'16,"0"0"-59"-16,-20 17-8 0,20-17-7 0,0 0 20 0,0 21 61 15,0-21-85-15,0 19-1 16,20-1 59 15,74-18 0-31,-74 0-63 16,-3 0-6-16,-17 0 0 0,0 0 0 0,40 20-7 31,-23-20-44-31,3 0-28 0,-20 18 42 0,0-18-52 16,0 0 39 15</inkml:trace>
  <inkml:trace contextRef="#ctx0" brushRef="#br0" timeOffset="37566.72">20675 17951 31 0,'0'0'35'0,"0"0"10"0,0 0-17 0,0 19-1 0,0-19-13 0,0 0 24 15,0 0-27-15,20 0 9 0,-20 18-11 0,0-18-9 63,37 0 41-32,3-18 5-31,-40-134 0 16,-117 57 21-16,100 95-57 0,-20 36 23 0,17 3-21 15,20-1-6-15,0 1-3 0,-20-3 5 16,20 23-3-16,0-41-4 0,0 0 3 0,0 21-2 16,0-20-2-16,0 0 1 0,20 20 0 0,17-21-2 15,-37 2 0-15,20-2-3 0,-20-18-2 0,17 0-39 16,-17 19-3-16,20-19-44 0,0 0 12 15,0-37-127-15,-20 37 188 16,17-20-22-16</inkml:trace>
  <inkml:trace contextRef="#ctx0" brushRef="#br0" timeOffset="37849.76">20886 17970 27 0,'0'94'312'0,"17"-75"-289"0,3 20 1 0,-20-21-22 0,0 2 20 15,0-20-17-15,17 18 11 0,-17-18-11 16,40-18 6-16,-20-20-2 16,-3 20-4-16,40-116 11 62,40 18 35-62,-97 137-47 0,0 55-2 16,0-1-5-16,0 21-49 15,0-58-10 1,0-1-67-16,0-37 86 0,0 37-165 31,17-37 171-15</inkml:trace>
  <inkml:trace contextRef="#ctx0" brushRef="#br0" timeOffset="38199.68">21436 17759 57 0,'-20'39'225'0,"3"38"-170"16,17-1-42-16,-20-21-10 15,20 3-1-15,20 0-2 0,-20-40 0 0,37 2 34 16,-20-40-22-16,3-56 7 16,-20 38-16-16,20-18 2 0,0-39-2 0,-3-1 1 15,-17 40-3-15,20-59 2 0,-20-76 13 16,0 39-4-16,0 21 4 15,0 15 5-15,-20 40-7 16,20 76-11-16,0-58 12 0,-17 40-10 0,17 18-2 16,0 0 4-16,0 0-6 0,-20 94 12 15,20-72-11-15,0 14 0 16,0 1-2-16,0 3-1 0,0 55 3 0,-20 39 0 0,20-41 0 16,20 2-3-16,-20 21 1 15,20 54-7-15,-3-132 3 0,-17-38 4 63,0 75-18-63,40 154-165 0,-3-152-60 0,-17-60 125 0</inkml:trace>
  <inkml:trace contextRef="#ctx0" brushRef="#br0" timeOffset="38416.91">21798 17970 80 0,'0'0'129'0,"0"0"-101"0,-20 18 43 0,20-18-55 0,0 0 0 15,0 18 30-15,0-18-22 0,0 0-14 0,0 0-1 0,0 20 8 0,0-20-10 16,20 0 29-16,-2 19-15 16,-18-19-15-16,19 0 3 0,1 0 3 15,-2 0-6-15,2 19-3 0,-3-19-2 0,23 0 1 16,-3 19 0 15,-17-19-6-31,-1 0-11 0,19 21-137 0,-21-3-138 16,-17-18 200-16</inkml:trace>
  <inkml:trace contextRef="#ctx0" brushRef="#br0" timeOffset="39053.18">22215 17854 27 0,'0'-36'213'0,"0"36"-186"0,20-20 32 16,-20 1-8-16,0-1-5 15,17 1-32-15,-17 19-7 0,0 0 9 16,20 0-2-16,-20 0-3 0,0 0-2 0,0 0-3 16,20 19 2-16,-20-19-7 0,0 0 3 0,0 20-1 15,20 19-1-15,-3 18-1 16,-17-57-1 46,0 76 2-30,57 37 4-32,20-359 0 0,-77 226-7 0,0-19 5 0,0 39-5 15,0 0 1-15,0 0-3 0,20 20 4 16,-20-20 0 0,17 57-1-16,-17-18 1 0,40-3 7 0,-23 4-1 15,3-21 2 1,0-1 1-16,-20-18-6 0,17-18 0 15,-17 18-3-15,20 0 0 0,-20-19 1 0,0-1-1 16,20 20 1-16,-20-39-2 0,17 39 1 0,-17-17-2 0,37-22 2 16,-37 39-2-16,20-18-2 15,-20 18 3 48,20-20-39-32,0 1-276-31,-3 38 88 0</inkml:trace>
  <inkml:trace contextRef="#ctx0" brushRef="#br0" timeOffset="39335.65">22919 17666 62 0,'0'0'95'0,"0"0"-41"0,0 0-38 0,0 18 46 0,0-18-26 0,0 0-9 0,0 0 13 16,0 0-25-16,-20 18 1 15,20-18-5 1,-20 38 12-1,20 20-6-15,20 19 6 47,0-41 10-47,17-16-21 16,-17-59-5-16,-20 22-5 0,0-4-2 0,0 3 2 16,0 0-1-16,0-2-1 15,0 20 0-15,0-19 1 0,0 19 3 16,20 39-6 46,54 188-347-62,-54-208 296 0,-20 0-71 0,0-19 93 0</inkml:trace>
  <inkml:trace contextRef="#ctx0" brushRef="#br0" timeOffset="39627.08">23281 17666 31 0,'0'0'0'0,"0"0"122"0,0 0 32 32,0 0-137-32,-20 18 61 15,0 0-44-15,20-18-28 0,-17 21 4 0,-3 35 19 32,20 1-11-32,0-18-8 0,0-22-6 0,0 22-2 0,20-39 1 15,17 57 5 1,-17-39-4-16,37 21-2 31,-40-39-2-31,-17 0 0 63,40 0-22-48,17-94-313-15,-57-3 196 0,0 61 103 0</inkml:trace>
  <inkml:trace contextRef="#ctx0" brushRef="#br0" timeOffset="39811.57">23432 17247 98 0,'0'0'55'0,"0"0"71"16,0 0-49-16,0 18-43 0,0 21-15 0,0-39-15 16,0 56 19-16,0-18-17 0,0-19 3 0,20 76 14 15,-20-56-16-15,17 18-2 16,-17-19 1-16,0 18-2 0,20 134 5 31,-3-112-9-31,-17-60-1 0,0 58-6 0,0-36-8 16,0 16-85-16,0-19-140 31,0-94 125-31,0 21 88 16</inkml:trace>
  <inkml:trace contextRef="#ctx0" brushRef="#br0" timeOffset="40068.19">23717 17532 31 0,'0'0'186'0,"0"0"-186"63,20 19 51-63,-20 38 43 0,0 1-54 0,0-22-13 0,-20 2-2 0,3 20-12 0,-6-38-9 0,-14 37 8 15,37-40-3-15,0 2 1 16,20 40 24-16,-3-23-26 16,6-16-6-16,-6-1 3 0,20 19-2 0,3 1-3 15,-3 36-20 1,0-55-22-16,-37-3 2 15,20 4-13-15,0-21-17 0,17 0-214 32,-17-38 239-32</inkml:trace>
  <inkml:trace contextRef="#ctx0" brushRef="#br0" timeOffset="40567.16">24116 17740 22 0,'0'0'208'0,"0"0"-138"0,20 0-2 0,-20 0-34 16,0 0-23-16,0 19 8 15,74 58 58 17,-34 18-66-32,-40-95-10 0,0 39 0 15,17-21-1-15,-17 39-2 16,20 38-28-16,-3-18-124 15,-17-60 51-15,20 4-53 0,-20-21 79 16</inkml:trace>
  <inkml:trace contextRef="#ctx0" brushRef="#br0" timeOffset="40784.64">24458 17798 49 0,'-20'190'435'0,"-37"19"-392"0,-20-76-34 0,3 1-7 0,54-116-2 0,20 21 0 0,-17-1 0 0,17-20-4 0,-20 21-2 16,20-39-7-16,0 18-79 16,20-18 21-16,-3 0 44 0,-17 0 0 15,20-36-38-15,17-60-109 16,0 19 115-16</inkml:trace>
  <inkml:trace contextRef="#ctx0" brushRef="#br0" timeOffset="41067.48">24877 17759 31 0,'17'-75'349'0,"-17"75"-360"16,0 18-12-16,0 3-53 0,0-21 41 0,0 36-149 15,0-16 159-15,-17-1-1 16</inkml:trace>
  <inkml:trace contextRef="#ctx0" brushRef="#br0" timeOffset="41252.79">24934 18083 170 0,'17'114'318'0,"-17"-114"-341"0,0 20-442 0</inkml:trace>
  <inkml:trace contextRef="#ctx0" brushRef="#br1" timeOffset="50367.79">5774 4639 11 0,'20'58'19'0,"-20"-58"-5"15,0 0-6-15,0 0-2 0,0 0-2 16,0 0 5-16,0 0-5 0,20 0 21 31,-20 0-18-31,20 18 29 16,17 20 22-16,-37 1-39 0,20-19 0 0,-20-20-8 0,0 19-7 15,17-1 20-15,3 0-17 16,-20-18-2-16,18 0 1 0,-18 21-3 0,0-21 4 0,0 0 0 16,19 0-4-16,-19 0 4 0,20 0 5 15,0 0 1 1,-3 18-1-16,21-18-5 0,-38 0-5 0,20 18 4 15,-1-18-4-15,-19 0 2 0,18 0-2 0,-18 20 0 16,20-20 4-16,37 18 6 16,-57-18-9-16,0 0-3 62,114-18 17-46,97-95 1-16,-40 54-7 0,-134 59-9 0,0 0 1 15,-37 0-2-15,0 0 0 0,40 20 3 0,-23-20-3 16,3 0 0-16,-3 0 3 0,40 20 3 16,-37-20-6-16,0 19 0 0,0-19 1 0,-3 0 0 15,20 0 2-15,-17 0-2 0,-20 0-2 0,20 0 2 0,0 0-1 16,37 0 2 0,-20 0 0-16,0 0 1 0,-17 0-1 31,37 0-2-31,-20 18 1 15,20 0 1-15,-57-18-3 0,20 0-1 0,0 0-1 16,-3 21 1-16,-17-21 2 0,40 0 2 16,-3 0-3-16,0 0 3 0,-37 0 0 15,40 0-3-15,-40 0 2 0,17 0-1 16,40 0 0-16,-57 0-1 0,0 0 0 62,37 0-3-62,97 56 6 0,37-17 2 0,-151-39-5 16,17 0 2-16,-17 0-2 0,-20 0 1 0,20 0-1 16,34 0 0-16,-14 0 2 15,-20 0-2 1,54 0 0-16,-17 0-2 0,0 18 2 0,-37-18 1 16,0 0-2-16,17 0 1 0,0 0 1 15,40 0-2-15,-20 20 2 0,-20-20-1 16,20 0 1-16,0 0 0 15,-37 0-1-15,0 0-1 0,131 0 4 47,-74 0-8-47,54 0 12 0,-91 0-5 47,262 37-5-47,-302-37 3 0,97 20 1 16,-97-20-1-16,74 17 0 0,-54-17 1 0,17 0-1 15,20 0 1-15,-57 0-1 0,40 0 2 0,54 0-1 16,-74 19 0 0,17-19-1-16,1 0 0 0,19 21-1 15,0-21 4-15,0 0-4 16,20 18 1-16,-58-18 0 0,19 20-1 31,76-20 2-31,20 0 0 16,-97 0 0-16,-17 0-1 15,-20 0 0-15,74 0 0 0,-34 0 2 16,71 0 0-16,-51 0-7 0,-6 0 5 16,6 0 0-16,-3 0 1 0,-20 18-1 15,77-18 4 1,-94 0-4-16,17 0 1 0,0 0-1 16,77 0 1-1,-57 0 0-15,-57 0-1 63,97-18 2-48,71-2-2-15,174-19 2 0,-322 39-2 0,191-19-1 0,-100 2 3 16,-91 17-1-16,37 0 0 0,-57 0 0 0,37-20-1 16,-37 20 0-16,40 0-1 0,-3 0 2 15,3-19 1-15,14 19-1 0,-34-18-1 0,0 18 0 16,17 0 0-16,97-20 4 15,-134 20-4-15,20 0 0 0,17 0-1 16,20 0 4-16,-40 0-3 0,3 0 0 0,20 0-2 16,-3 0 4-16,-17 0-2 0,17 0-1 15,40 0 1 1,37 20 2-16,-77-2-2 0,-17-18 0 0,-20 0 0 16,37 19-1-16,20 1 3 0,-20-20-3 0,58 17-1 15,-95-17 2 48,96 19 2-32,495-19 6-31,-497 0-7 0,-37 0-1 0,37 0-1 47,3 0 4-47,14 0-1 15,-91 0-2-15,20 0 0 0,-3-19 0 0,0 19 1 0,0 0 1 16,-37-17-2-16,40 17 0 0,-3 0 1 16,0-20-1-16,-17 20 2 15,-20 0-2-15,20-19 2 0,0 19-2 0,-20 0 2 32,17-18 0-32,-17 18-1 0,0 0-2 0,0 0 1 15,-17 0-1-15,17 0-2 0,0-20 0 0,0 20 0 0,-20 0-10 16,20 0-13-16,-20 0-42 15,0 38-171-15,20-38 239 63,-17 56-238-63</inkml:trace>
  <inkml:trace contextRef="#ctx0" brushRef="#br1" timeOffset="54087.34">25675 2948 6 0,'0'0'3'0,"0"0"-1"0,0 0 1 0,0 0 1 0,0 0-2 0,0 0-1 0,0 0 2 0,0 0-1 0,0 0-2 16,0 0 2-16,0 0 0 16,0 0-1-16,18 0 6 15,1 0 18 16,-19 0 16 1,0 18 104-32,-19 2-63 0,19-20-75 15,-18 18 15-15,18-18-13 0,0 0-4 0,-20 20 10 16,20-20-7-16,-19 0 15 31,-19 0 5-31,18 18-24 16,3 21 2-1,17 0-5 17,0 92 3-17,17-131-4-15,3 21 3 0,18-21 3 16,-38-39-2-16,19 21-4 16,-19-22 3-16,0-15 1 15,0-2-2-15,0-2 1 63,20 79 29-63,-2 76-20 0,1 17 0 15,1 20 3 17,-2-57-7-32,-18-20-3 0,0-56-4 0,-18 133 7 15,-2-93-6-15,-37-22 2 16,20 2-2-16,-3-2-7 15,3-18-29-15,0-18-41 16,54-2-18 0,3 2 13-16,17 18-78 15,3 0 83-15,-40 0 52 0,18-21 5 0,21 21-10 0</inkml:trace>
  <inkml:trace contextRef="#ctx0" brushRef="#br1" timeOffset="54531.99">26055 3251 31 0,'0'38'114'0,"0"1"-50"0,0-39-49 0,0 0 5 16,0 0 3-16,0 0-16 0,17 0 5 0,3 0 1 15,-20 0-1-15,20 0-1 0,-20 0 0 16,37 0 17-1,3 0 2-15,-40 0-18 0,17 0 3 16,3-20-5-16,-20 1-7 0,0 2 3 0,0-4-2 16,0 3 2-1,0-21 7-15,-20 20-6 0,20 19-2 16,-17 0-3-16,17 0 4 0,-20-19-3 0,0 19 6 16,-57 0 14-1,40 19-12-15,-20 21 6 16,57-22-8-16,-18 0-3 0,18 20 1 15,0 58 1 1,18-76-7-16,-18 17 1 0,57 39 1 16,-20-19-4-1,23-18-23-15,-43-22-24 16,-17-17 25-16,40-37-196 47,34-133-20-32,-54 131 214-15</inkml:trace>
  <inkml:trace contextRef="#ctx0" brushRef="#br1" timeOffset="54754.67">26360 2739 31 0,'0'18'329'0,"0"3"-309"15,0 15 7-15,0-16-21 0,0 17 16 16,17 78-5-16,-17-77-14 0,0 94 5 15,0-55-7-15,0-38 0 16,0 74-14 0,0-74-6-16,0-2-15 0,0-19-16 0,-17 1-63 15,17-19-75 32,-20-37 140-47</inkml:trace>
  <inkml:trace contextRef="#ctx0" brushRef="#br1" timeOffset="55468.79">26226 3042 40 0,'0'-18'119'0,"-20"-2"-71"0,3 2 63 15,-3 18-46-15,0 0-32 16,20 18-6-16,0 20-4 31,77 19-5-31,17 0-10 16,-54-38-7-16,-23-19 1 0,3 19-2 16,17-19-5-16,3 0-8 15,-40 0-2-15,37 0-45 0,-17 0 13 0,-20 0 21 0,17 0-32 16,-17 0 26-16,40-19-131 0,-3 19 129 15,-17 0 32 1,-3 0 2-16,3 0 6 0,-20 0 35 0,0-19 0 16,0 19-29-16,0-19 59 15,0 19-54 1,0 0 17-16,0 0-18 0,0 0 0 0,0 0-1 16,-20 0 14-16,3 0 4 15,17 0-28-15,-40 0 22 16,23 0-3-1,-3 19-17-15,0 40 2 47,40 15 18-47,0-55-19 0,-20-19-4 0,17 20 9 16,3-20-7-16,-20 0-1 0,37 0 7 0,-37 0-10 16,20-20 2-16,0-16 2 0,-20 15-3 15,37-36 9 1,-37 38-5-16,0 19-6 0,0-19 13 0,0 19-10 15,0 0 1-15,0 0-3 0,0 0 2 0,0 0-3 0,0 19 0 16,-20 134 14 15,40-2-15-31,0-73-14 32,-3-41-62-32,-17-17-73 15,20-20 22-15,-20-39-32 0,0 1 138 0,37-57-3 16,-37 77 24-16,20-1 1 0,-3-41 3 15,3 23 33 32,20 1 208-47,-40 53-187 16,0 39-6-16,0 23-26 16,0-61-17-1,17 1 11 1,3-56 1-16,-20 37-20 0,20-39 3 0,-3 20-3 0,20-58 3 15,-37 60-4-15,40-22-7 16,-40 39-5-16,20-18-31 16,-3 18-156-16,3 18 98 0,-20 0 18 15,0 3 39 1,0-21 21-16</inkml:trace>
  <inkml:trace contextRef="#ctx0" brushRef="#br1" timeOffset="55801.2">27232 3215 51 0,'0'0'58'0,"0"0"-25"0,0 0 68 0,0 0-39 0,0 0 8 47,-17 36-48-47,17 21-16 0,0-20-7 16,0-16 2-16,0 18-1 0,0-2 1 0,17 0 0 0,3-37 0 15,0 39 6-15,-3-39 7 0,-17 0-5 16,20 0 6-16,0-39-4 0,-3 21 2 15,-17-38-5-15,20 36-5 0,-20-57 11 32,20-16-2-32,-20 53-4 15,0 40-2-15,17 40 12 0,-17 17-4 16,-17 208 3 0,-23 1-11-16,-54 0-3 15,57-190 0-15,-3 21-5 0,-17-41-23 16,40-17-26-16,-3-39 3 0,20 0 17 15,-20 0-3-15,20 0-6 0,-37-116-261 16,37 98 281-16,0-59-15 0</inkml:trace>
  <inkml:trace contextRef="#ctx0" brushRef="#br1" timeOffset="56341.81">28335 2834 26 0,'0'0'6'16,"0"-20"-3"-16,0 20 1 0,0-36 7 0,0 36 1 0,0-21 24 0,0 21 19 16,0 0-4-16,0-18-18 0,0 18 15 15,0 0-32-15,20 0 65 16,-20 0-61-16,0 0-12 0,0 18 35 16,0-18-38-16,17 21 6 0,-17-4-7 15,0 39 13 1,0-36-13-16,20 0-2 0,-20 75 4 15,0-57-6-15,0-38 2 0,0 75-2 16,0-37-1-16,0 0-6 16,0 38-92-16,0-38 0 0,0-19 56 0,0 1-52 15,0-3 10-15,20-17 59 0,-20 40-23 0</inkml:trace>
  <inkml:trace contextRef="#ctx0" brushRef="#br1" timeOffset="56568.02">28600 3614 52 0,'0'0'87'0,"0"0"-60"31,60-20 211 0,-43 40-194-15,3 16-15-16,-40 41-17 15,-57-38-68-15,60-39-36 16,-23 0-170-16,40 0 229 0,0-21-13 16</inkml:trace>
  <inkml:trace contextRef="#ctx0" brushRef="#br1" timeOffset="58135.29">30160 3251 32 0,'-97'0'427'0,"80"38"-412"0,17-38-10 0,0 39 1 16,-20-39-3-16,20 17-2 31,0 23 6-31,0-1-2 0,0-39-3 0,0 0-1 0,20 18 6 15,-20-36 3-15,17-1-8 0,-17 19-2 16,40-77 11-16,-40 38-7 0,0 22-2 16,20-22 3-16,-20 21-2 15,0-3 1-15,0 2 2 0,0 19-1 0,0 0 12 16,0 0-11-16,0 0-1 16,0 40 2-16,0-22-5 0,0-18-2 0,17 75 3 15,-17-55-2-15,20 76 1 16,-20-96-3-16,20 18 1 0,-20 19-9 15,0-37 9 48,37 39-63-47,20-20-446-16,-57-19 485 15</inkml:trace>
  <inkml:trace contextRef="#ctx0" brushRef="#br1" timeOffset="58318.87">30465 3345 60 0,'0'21'185'0,"0"-2"-174"0,0 1 12 0,0-20-10 0,0 19 10 0,0-1-6 16,-20 1-6-16,20 18 1 16,0-17-12-16,0-20 0 0,0 39 4 0,0-2 5 15,0-37 6-15,20 0 8 0,-20 0-16 16,0-19 9-16,17-38 6 0,3 37-8 16,17-36 6-16,-17 19-13 15,0-2-1-15,-3 18-3 0,3-16 2 16,0 18-3-16,-20 19-2 0,17-17-1 0,-17 17-1 0,0 0 0 15,20-21-55-15,0 21-23 16,-20 21 11 0,17 15-228-16</inkml:trace>
  <inkml:trace contextRef="#ctx0" brushRef="#br1" timeOffset="58700.65">30861 3251 51 0,'0'0'269'0,"0"0"-221"0,0 0-34 0,-17 21-4 31,17-21-6-31,0 17-3 0,0 22 6 0,0-1-6 0,0-19 2 0,0 1-1 0,0 17 3 16,0-18-3-16,0-1 0 0,17-18 1 0,-17 39 16 15,0-39-11-15,20 0 21 16,0-20-16-16,-20-17-4 15,20-19-2-15,-3-60 1 32,3 78-7-32,-20 2 0 0,20 15 5 0,-20 21-5 15,0 0 1-15,17 78 25 16,3 168-4-16,-20-37-19 16,-20-57 1-1,-54 77 1 32,-117-134-195-47,171-153 116 0,20 21 28 0,-17-40-65 16,54-265-64-1</inkml:trace>
  <inkml:trace contextRef="#ctx0" brushRef="#br1" timeOffset="59301.59">31451 2814 29 0,'0'0'12'0,"0"0"4"0,0-19 6 0,0 2 34 0,0-4-42 0,0 21 10 0,0-18-1 16,0-21 24-1,0 39-34-15,0-19 25 16,20 0 94-16,-20 19-132 62,0 229 90-30,20 225-60-32,-20-375-28 15,0 54-8-15,0-133 2 0,0 18-56 31,0-75-361-31,0-19 364 16</inkml:trace>
  <inkml:trace contextRef="#ctx0" brushRef="#br1" timeOffset="59584.59">31565 2700 26 0,'0'-38'102'32,"0"-19"130"-32,0 57-186 15,0 39-7 1,0-2-26-16,0-18-2 0,-17 20 2 16,17 36 4-16,-20-18-9 0,-17 38 4 15,17-57-12-15,20 0 2 16,-37 1-11-1,17 0-64-15,0-22-126 16,20-17 98 0,0 19 24-16,0-19 15 0</inkml:trace>
  <inkml:trace contextRef="#ctx0" brushRef="#br1" timeOffset="59835.82">31394 3405 28 0,'0'0'58'0,"-17"0"-4"0,17 19-31 0,0-19-3 47,17 74 210-47,3-74-203 15,17 20 3-15,3-20-9 0,-3 0-8 16,57 19 4 31,77-38-78-47,-151 19 35 15,-3-20-68 1,6 1-54-16,-6 1 6 0,-17-1 92 0</inkml:trace>
  <inkml:trace contextRef="#ctx0" brushRef="#br1" timeOffset="60389.65">32175 2624 69 0,'0'0'87'16,"0"0"-47"-16,0 0 5 0,-20 0 29 15,20 0-20-15,0 0-25 0,0 0 7 47,0 38-16-47,37-19-20 0,-17 0 1 0,0-19 1 16,-3 0 0-16,3 0 1 0,0 0 2 0,-3-19-1 15,3 0 0 1,0-19 1-16,-20 38-3 0,17-19 3 16,-17 1-3-16,20 18-1 0,-20 0 2 0,0 0 0 31,0 37 5-31,0 20-1 15,-20 57-3-15,20-38-1 0,0 19-4 0,0-75 1 16,0 114 1-16,0-98 1 0,20 2-2 31,0 40 0-31,-20-5 3 16,37 24 0-16,0-21 0 0,-17-37 3 16,-20-21-4-16,37-18 1 0,-37 19-1 0,0-19 4 15,20 0-6 1,-20-19 4 46,-114-58 13-62,77 77-20 0,-3 0 2 0,3 20-5 0,17-1 2 16,3 19-8-16,-3-19-19 0,-37 18-91 16,57-18 58-16,-20 2-18 0,20-21-13 15,-17 0-14-15,-3 0 69 0</inkml:trace>
  <inkml:trace contextRef="#ctx0" brushRef="#br1" timeOffset="61334.61">30046 2587 28 0,'-20'-21'78'0,"20"21"-45"0,-17 0 36 0,-3 0-14 0,0 0-31 0,-17 0 65 31,-1 0-40-31,19 0-35 16,-19 0 3-16,-19 21-4 0,0-3-4 16,18 21-4-1,-36-21-1-15,-2 20-1 16,40-19-2-16,17 1-1 0,3-20 2 0,-5 18-1 15,4 3 1-15,18-21-1 0,-20 0 0 16,40 17 1 0,20 2-2-16,-3-19-1 15,20 20 3-15,-39-20-2 0,-18 17 1 0,39 3 0 16,-2 0-1-16,-37-2 0 0,38 39 1 47,-18 249 0-47,-40-270 1 0,20-36-2 15,-38 134 1 1,19-97-1-16,1-18 0 0,-21 58 0 0,1-2 3 16,19-36-2-16,19-1 1 15,-18 19 0-15,36-20 8 32,1-17-7-32,1 0 3 0,37-2 6 0,-39-18-9 0,59 39 11 31,17-39-4-31,-17 18-6 15,-40-18-6-15,3 0 1 16,-23 0-8-16,3 0-33 16,0 0 18-16,17 0-457 15</inkml:trace>
  <inkml:trace contextRef="#ctx0" brushRef="#br1" timeOffset="62620.82">25732 4430 26 0,'0'0'14'0,"0"20"19"0,-20-20 38 15,20 0-23-15,0 0-38 0,-37 17 116 0,17-17-108 0,1 0 0 16,19 22-1-16,-18-22-8 0,18 0-5 0,-20 18 4 15,20 2-3-15,-20-2 0 0,3 19 11 16,17-17-14-16,-20 17 5 0,20-17-1 16,0 36 0-16,0-18-1 0,37 1 5 15,-17-39-3-15,-20 0-3 0,20 0 4 16,-2 0 0-16,1-20 0 0,1 1-4 0,-20 2-2 0,18-40 7 16,1 17-3-16,1-17 0 15,17-18 8-15,-37 35-13 0,20 3 4 16,-20 0-2-16,0 17 0 0,0 2 8 15,0 18-10-15,0 0 3 0,0 18-1 16,0-18-3 47,0 134 6-48,-20 265 6-15,-113-210-33 0,58-245-99 0,75 38 91 0,0-20 14 16,0-1-21-16,37-17-39 15,1 17 16-15,19-38-57 16,-18 77 76 0,-2-36 7-16,58-61 23 0,-58 60 9 15,-17 17 0-15,37-73 2 16,-57 71-1-16,40-15 3 0,-40 0 6 0,17 37 17 16,20-38 37-16,-17 38-37 15,37 18 116 1,-57 2-126-16,20-1-3 15,0-1 3-15,-20 2-11 0,0-20-1 16,17 17 7-16,-17-17 2 0,20 22 0 16,-20-61-3 31,-57-96 20-47,37 135-19 0,20 0-7 31,-17 22 5-31,-3 71 4 0,20-56-11 0,0 41 1 15,20-41-3 1,-20 1 1-16,17 1-1 0,3-19 1 0,0 37-7 16,34-21-40-16,-54-16 25 0,40-20-100 15,-3 0 39-15,-37-20-4 0,0-16 50 0,57-61-16 32,-17 22 24-32</inkml:trace>
  <inkml:trace contextRef="#ctx0" brushRef="#br1" timeOffset="62906.37">26568 4221 29 0,'0'0'6'0,"0"0"-3"0,0-57 17 0,20 38 5 0,-20-38 57 0,0 57-60 0,17-19 63 0,-17 1-65 0,0 18 42 0,20 37-19 16,-20-17-27-16,0 17-9 0,0 116 21 31,0-1-20-31,-20-75-7 0,20-22 0 16,0-17-2-16,-17 1 1 0,17-1-2 0,0 1-3 0,-20 37-16 0,0 0-48 16,-17-20-40-1,17-17-11-15,-17-21 28 0,-20-113 85 16,37-19 34 15,-17-76 152-31,37 152-118 0,0 38-45 16,37-37 27-16,20 17-1 15,-17 20-23-15,-3 0-13 16,-17 0-4-16,17 0 2 0,0 20-3 0,-37-20-1 31,191 55-189-15,-134-35-18-16,-40-20 202 0,3 0-26 15</inkml:trace>
  <inkml:trace contextRef="#ctx0" brushRef="#br1" timeOffset="63385.24">26947 4430 46 0,'0'0'145'0,"0"0"-105"0,-17 0-1 0,17 20 27 16,-20-3-26-16,20 5-22 0,-20-4-1 0,20 2-7 16,-20 17-1-16,20 1-3 46,-17 39 2-46,34 36 13 0,3-113-13 32,20-20 4-32,-40 1 0 0,17 2-9 0,-17 17 3 0,0-21 0 15,0 3-3-15,20 18 10 0,-20 0-9 16,0 0 1-16,20 39 2 16,-20-22-7-16,0 22-1 15,17 36-19-15,-17-36-21 0,0-39 21 0,20 56-120 16,-3-56 65-1,3 21-92-15,-20-21 141 16,20-21 15-16,-20 3 9 0,20-20 1 0,-20-1 1 0,17-36 1 16,3 55 1-16,-20 20 5 0,0-36 7 0,0 36 5 15,20-39 83-15,-20 39-65 0,0 0 42 32,0 75-6-32,0-55-55 0,0 76 7 15,0-40-18-15,0-17 0 16,0-1 2-16,0-38-5 0,0 0 0 15,17 0 15-15,3-38-11 0,0-21-1 16,17 23-5-16,-37 36-2 63,37-76 3-63,40-77-87 0,-57 173-251 0,-3-2 311 15,-17 0-20-15</inkml:trace>
  <inkml:trace contextRef="#ctx0" brushRef="#br1" timeOffset="63857.28">27668 4867 25 0,'0'0'8'0,"0"0"6"0,0 0 13 0,0-18 6 16,0 0 44-16,0 18-41 0,0-19 23 16,0-1-35-16,0 20-24 62,-17-20 51-31,-40 40 59-31,37 37-104 0,40 95 3 0,0-152-8 16,-3-18 4-16,3-3-2 0,17-53 4 16,-17 35-6-16,0-38 4 0,-3 2-1 15,-17 57-1-15,0-22 0 0,0 40-2 16,0 0-1-16,0-19 5 16,20 58 20-16,-20 17-19 0,0 117 8 15,0-117-11-15,-37 173 4 0,-3-95-4 16,-34 54 0-1,34-94-6-15,3-34-1 0,0-24-5 0,17-17 2 16,-17-19-30-16,17 20 19 0,0-20-25 16,-17-20-13-16,-40-74-152 15,60-39 45 1,34 56 133 0</inkml:trace>
  <inkml:trace contextRef="#ctx0" brushRef="#br1" timeOffset="64505.08">28392 4315 36 0,'0'0'0'0,"0"0"36"0,0 0-6 0,0 0 9 0,-20-17-16 0,20-3 1 0,0 2 23 0,0 18-25 16,0 0 11 0,0-18-9-16,0 18 5 0,0 0-15 0,0-21 12 0,0 21-10 15,20 0-2-15,-20 0 0 0,20 21 15 16,-3-21-16-16,3 36 9 15,-3-16-17-15,-17 37 5 16,0 38-1-16,0 37-1 16,0-75-7-16,-17-17 0 15,-3 17 1-15,-17-1 1 16,37-36-2-16,-20-1-1 0,-17-1 1 0,17-18 0 16,3 0-1-16,-3 0 0 0,20 0 0 0,-37-37 1 15,37-3 1-15,-20 21 1 0,20 2-2 0,0 17 0 16,37-21 9-1,-37 21-10 48,97 77 11-47,91 132-88-16,-148-152-156 15,-3-20-19-15</inkml:trace>
  <inkml:trace contextRef="#ctx0" brushRef="#br1" timeOffset="64652.06">28828 4888 157 0,'0'0'150'0,"0"18"-103"0,0 0-16 16,0 2 29-16,0-2-49 0,0 3 5 15,0-3-10-15,0 2 3 0,0 54-1 0,-17-16-3 16,17-20-4-16,-20-20-2 0,20 3-1 0,0-3-4 0,-20 0-5 16,3 23-44-16,-3-5-32 0,0-36 49 0,20 0-4 15,-37 20-110-15,20-40 70 0,-6 2 57 16</inkml:trace>
  <inkml:trace contextRef="#ctx0" brushRef="#br1" timeOffset="66246.92">29989 4185 34 0,'20'-21'61'0,"-20"21"-39"0,0 0-10 16,17-19 12-16,-17 19-9 0,0 0 0 16,0 0 19-16,0 0 14 15,0 0-37-15,0 0 1 0,0 0 20 0,0 0 2 16,0 0-22-16,0 19 15 0,-17-19 13 15,17 0-34-15,-20 0 2 0,0 0 1 16,-17 0-6-16,-20 0 5 16,19 0-4-16,-19 0-1 0,18 0-3 15,39 0 0-15,-37 0 3 0,-1-19-3 16,-19 0 2 0,18 19 2-16,39-18-5 15,-18 18 8 1,36 18-7-16,1 1 1 0,1 78-1 15,-2-24 2 1,-18-15-3-16,0 58 0 16,0-23 1 15,-114 403 4-31,76-439-1 0,-1 17 7 0,39-35-4 0,-18 20 19 16,18-41-15-16,0-18-3 15,0 38 3-15,0-38-7 16,0 19 0-16,0-19-1 0,18 18 6 15,21 19-5-15,-1-15 1 16,58-22-1-16,-78 0-3 16,21 0 0-16,18-39-18 15,-19 1-39-15,-19 19 37 0,-19 19-2 16,75-77-152 0,-36 21-72-16,-21 17 219 0,-18 39 0 0</inkml:trace>
  <inkml:trace contextRef="#ctx0" brushRef="#br1" timeOffset="66676.81">30294 4792 34 0,'-20'0'198'0,"3"0"-142"16,17 0-31-16,-23 0-8 0,23 0-7 15,0-20 4-15,0 20-9 0,-17 0 2 0,-3 0 37 16,20 0-39-16,0 0 5 16,-17 40 16 15,71 187 0-31,6-188 0 31,-60-22-22-31,17-17 8 0,23-37 0 0,14-20-1 16,-34 0-6-1,-20 57-4-15,0 0-1 63,20-56 3-48,-40 112-82-15,20 21-100 16,0-59 11-16,0 21 43 0</inkml:trace>
  <inkml:trace contextRef="#ctx0" brushRef="#br1" timeOffset="66868.64">30653 4831 110 0,'0'57'235'0,"0"-39"-200"0,0 20-19 31,20 19 23-31,0-57-33 16,-3 0 0-16,3 0-4 0,-20-18-2 0,37-3 2 16,-37 21-2-16,20-18-2 0,17-2-16 0,-37 2 5 15,0 18-28 1,20-18-184-16,-3 18 73 16</inkml:trace>
  <inkml:trace contextRef="#ctx0" brushRef="#br1" timeOffset="67235.48">31055 4736 178 0,'0'0'159'0,"-23"0"-153"0,23 17 3 0,-17 61 45 16,-3-3-32-16,20-19-20 0,0-17 0 16,0 18-1-16,20 58-5 15,-20-97 4-15,40 21-4 0,-23-39 6 16,-17 0 0-16,20-21 0 0,-3 3-1 15,-17-20 3-15,40-57 4 16,-40 76-7-16,0-58 5 0,0-18 3 16,0 59-2-16,0 36 2 15,17 0 18-15,3 36-16 0,-20 3-8 16,0-21 0-16,0 193 5 16,-20-60-1-16,20-112-5 0,-37 169 2 15,17-131-6-15,-17-2 0 0,20-36-3 16,17-21 0-16,-23 1-1 0,6 1-12 0,-20 0-60 15,17-40-16-15,20 20 94 63,0-39-90-63,-20-151-128 0,20 153 195 16</inkml:trace>
  <inkml:trace contextRef="#ctx0" brushRef="#br1" timeOffset="67905.74">31679 4393 62 0,'0'0'40'0,"0"0"5"0,0 0 43 0,0 0-58 0,0 0 1 0,0 0 9 0,0 0-15 16,0 0-5-16,0 0-14 0,20 0 27 0,0 0-25 15,-3 0-3-15,-17 0-2 0,0 19 0 0,20-19 2 16,0 18 1-16,-20 19-2 0,17-37-2 0,3 78 7 31,-40 56 6-15,3-60-11-16,-3-55 0 0,0 21-1 0,20-40-3 62,-37 37 8-62,-77-94-2 0,57-56 12 0,57 113-6 0,20 18-2 16,-3 21-3-16,23-3 5 0,-40-16-5 0,37 19-2 16,40 92 2-1,-60-72-7-15,23-22 0 16,-23-17-3-16,3-3-3 0,20 2-77 16,-23-19 25-16,3-56-98 31,-3-1-75-31,3-20 185 0</inkml:trace>
  <inkml:trace contextRef="#ctx0" brushRef="#br1" timeOffset="68422.6">32098 4298 58 0,'0'0'57'0,"-20"-20"46"16,20-37 58-16,0 57-134 47,77 134 35-47,-57-116-58 15,111 39 31-15,-111-75-26 0,-20-1-5 16,37-37 7-16,3-21-11 0,-40 77 2 0,0-39 0 0,17 3-2 16,-17 15 1-16,20-35-1 15,-20-1 2-15,0 57 4 31,0 37 3-31,20 39-4 0,-20 2 0 16,0-22-3-16,0 19 0 0,0 2 1 16,0-38-4-16,0 17-1 0,0-19 3 0,37 134 3 15,-37-132-4 1,0-19 1-16,20 35 1 16,-3-16-1-16,-17-21-1 0,20 20 1 0,-20-38 0 15,0 21-2-15,0-21 1 63,37 112 8-48,-37-54 7-15,0-58-12 0,-131 0 8 0,91 0-12 16,23 0 2-16,-40 20-3 0,37-2 0 16,-17 0-9-1,17 3 2-15,0-3-24 0,3 0-63 16,-3-18-35-1,20 0-135-15,-20 0 227 0,20 0 14 16</inkml:trace>
  <inkml:trace contextRef="#ctx0" brushRef="#br2" timeOffset="78111.94">4067 5742 9 0,'0'-18'9'0,"0"18"-9"0,0 0 1 0,0 0-1 16,0 0 11-16,0 18 10 31,0-18-1-31,0 0 10 16,0 0 30-16,0 0-46 15,0 0-4-15,0 0 5 0,0 0-5 16,0 0 6-16,37 0 13 31,-37 0-20-31,37 0 7 16,-17 0-5-16,-3 0-1 0,3 0-6 0,20 0 22 15,17 0-3-15,-40-18-19 0,3 18 2 16,-3 0 3 31,117-39 16-47,-77 21-15 31,57 0 6-31,-94 18-13 0,94-39 6 0,-77 39-9 0,20-21 1 47,77 21 4-47,-77 0-5 0,-20 0 3 47,114 0 2-47,-131 0-5 0,17 0 4 15,-17 0-4-15,0 0 2 0,0 0 0 16,131-37 6-16,-94 37-8 16,20 0-1-16,-3 0 3 15,-37 20-1-15,-17-20-1 0,57 0 7 16,-40 0-5 0,-37 0-1-16,57 0 2 15,-57 0-3 32,40 0 1-16,226 17 5-31,-266-17-6 0,19 0 1 0,-1 0 2 0,21 0-3 0,-1 21 4 16,-1-21-4-16,3 0 0 0,-23 0 3 16,23 19-4-1,-3-19 2-15,0 20-1 16,20-20 1-16,-37 0 2 15,37 18-3-15,-20-18 1 0,-17 0 0 0,54 18 0 32,-17 1-2-32,-37-19 2 0,57 20-1 15,-40-20 1-15,3 18 1 16,-3-18-2-16,-17 0-1 0,74 19 6 31,-94-19-5-31,57 20 2 31,94 0 0-31,-131-20-4 0,17 18 2 0,0 0 4 0,3-18-3 16,-40 0 0-16,20 0-1 0,17 21 2 0,-20-21 0 16,60 17 0-1,0-17 2-15,-20 0 1 16,-20 0-1 0,3 0-4 15,34 0 6-31,117-38 6 31,-77 38-10-31,-57 0-1 0,-20 0-2 16,40 0 2 15,-20 0-1-31,37 0 2 0,-37 0-1 16,20 0 0-16,37 0 1 31,-57 0-3-31,57 0 2 15,-77 0-6-15,-37 0 5 63,57 21 0-32,134 15 5-31,-57-36-2 0,54-19-2 0,-148 19 1 0,14 0-2 16,23 19 2-16,-37-19-1 0,-3 0 0 15,20 20 0-15,20-1-2 0,37 1 4 16,-39-20-1 0,21 0 1-16,-96 0-3 0,55-20 1 15,-15 20 1-15,-20-19 0 16,37 19-2-16,-40 0 0 0,3-20 0 0,-3 20 1 16,60-19 0-16,37 19 3 15,-94 0-4 1,74-17 5-1,-17 17-5-15,-20-21-2 16,-20 21 1-16,20-18 1 16,0 18 5-16,-57 0-4 0,37 0-1 15,-37 0 0 48,40 0 3-63,151 39-2 0,17-3 3 0,-134-16-3 31,-34-20-2-15,-60 19-83 15,-74 94-414-31</inkml:trace>
  <inkml:trace contextRef="#ctx0" brushRef="#br2" timeOffset="102321.69">25807 6236 22 0,'0'0'31'0,"0"0"-3"0,0 0 5 0,0 0-7 16,0 0-13-16,-18 0 49 31,-21-19 39-31,39 38-47 16,-18 1-25-16,18 37-9 0,-20 18 9 15,1-55-24 1,19-20-5 46,0 77 10-62,-18 75 15 0,18-116-21 0,57 2 9 0,-20-94-8 32,-37 18-4-32,20-76 5 15,-20-19 8-15,0 133-12 16,0-75 18-16,0 75-4 0,0 18 1 31,0 39 0-31,18 20-10 0,-18-59-5 16,20 59 4-16,-1-2-6 0,-1-75 1 15,2 38 0-15,-3 1-2 16,42-1 5-16,16 19-7 16,-38-39-6-16,-17-18-10 15,20-18-35-15,-23 18 38 16,3-18-18-16,-20-3-5 16,37-18-155-16,-17 22 58 0,-3-4 85 15,-17 21 33-15,0 0-3 16,0 0-8 31</inkml:trace>
  <inkml:trace contextRef="#ctx0" brushRef="#br2" timeOffset="103127.15">25484 5819 25 0,'0'0'6'0,"0"0"2"0,0-18 27 0,0 18-22 0,0 0 59 16,0 0-13-1,-20 0 21-15,-17 18-33 0,37-18-31 16,-37 18 7-16,37-18-17 0,0 0-6 63,-77 21 21-63,-114-21 1 0,154 0-17 0,17-21 0 31,40 42-4-16,-20-21-1-15,37 17 0 0,40 174 3 0,-57-114-1 16,-20 111-1 0,-20 3 5-1,20-133-4-15,-37 94 6 16,-3 18 10-16,40-170-15 16,0 21 5-16,20-21-5 15,-20 0 8-15,20 0-6 0,-3 0 2 16,23 0-1-16,-3 0-3 15,-20 0 0-15,-17 0-3 0,40 0 1 16,-20 0-1-16,-20 0-1 0,0 0 1 63,17 0 0-63,23-40-73 0,-23 21 19 0,3-18-352 0</inkml:trace>
  <inkml:trace contextRef="#ctx0" brushRef="#br2" timeOffset="103804.54">26283 5742 101 0,'0'0'52'0,"0"0"-5"0,0 0-47 62,0 0 132-62,-40 39-12 0,40-1-63 16,0-20-49-16,60 98 1 0,-43-116-9 0,23 18-1 31,-23 0 3-15,40-18-3-16,-37 0 1 15,0 0 0-15,-3 0 3 31,-17 57-1-31,20-19-2 16,-20 39 3-16,20-21 2 31,-20 58 11-31,17 20 3 0,-17-57-8 16,20-20-5 0,-20-57-5-16,0 38 2 0,0-2 0 0,20 2-1 31,-20 58 12-31,0-39-3 31,0-57-11-31,0 38 7 0,-20-17-7 0,20-21 0 63,-37 36 6-63,-60 3-3 0,-54-21-35 15,151-18 23-15,0 20-17 0,0-20-55 0,0 19-83 16,20 1 14-16,17-2-29 31</inkml:trace>
  <inkml:trace contextRef="#ctx0" brushRef="#br2" timeOffset="104255.17">26947 6200 115 0,'0'0'250'0,"0"0"-236"0,0 17-5 0,0 22-5 32,0 18-106-32,0-39-51 0,0 21 16 0</inkml:trace>
  <inkml:trace contextRef="#ctx0" brushRef="#br2" timeOffset="104404.72">26930 6485 235 0,'-20'0'197'0,"20"37"-159"0,0-17-27 16,0 18-8-16,0-19-6 0,0-1-9 16,0-18-1-16,0 38-99 15,0-20-162-15,0 3 204 0</inkml:trace>
  <inkml:trace contextRef="#ctx0" brushRef="#br2" timeOffset="104822.09">27252 6331 47 0,'0'0'165'0,"0"0"-120"0,0 0-21 0,0 0 11 15,0 0-14-15,0 0-11 0,0 0 8 16,0-18 4-16,0 18-14 0,0 0-2 16,20-18 25-16,-3 18-28 0,3-20 6 15,-20 20-8-15,20 0 3 16,17 0-4-16,-17 0 0 0,-20 0 0 62,57 0-3-46,0 56-288 0,-57-17 163-16,-20-21 101 0</inkml:trace>
  <inkml:trace contextRef="#ctx0" brushRef="#br2" timeOffset="105055.24">27232 6599 110 0,'0'0'218'0,"0"0"-182"0,0 0-5 0,0 18 29 16,0-18-51-16,0 0-2 0,40 20 9 15,-40-2-13-15,37-18 8 16,0 18 0-16,3-18-6 16,-3 21 0-1,-17-21-5-15,-3 0 2 0,23 0-7 0,-23 0-12 16,3 0-112-16,0 0 60 31,-3 0-235-31</inkml:trace>
  <inkml:trace contextRef="#ctx0" brushRef="#br2" timeOffset="118206.26">28315 5971 17 0,'0'0'6'0,"0"-18"-2"0,0 18-2 0,0 0 2 15,0 0-2-15,0-20 27 32,0 1 41-32,0-1 27 15,0 20-85-15,0 0 9 0,0 0 34 32,0 0-25-32,0-19 3 15,0 19-1-15,-17 0-24 0,17 0 1 0,-40 0 2 0,23 0-4 63,-97 96 18-63,74 17-17 0,23-74-5 31,-3 113 4-31,20-114-2 0,0 1 0 0,0-21-4 16,0 0 1-16,57 23 15 46,37-23 14-46,-74 0-28 0,0 20 4 16,-20-19-3-16,17 58 3 0,-17-21-3 16,0-56-2-16,-17 77 3 15,-3-59-2-15,-37 59 2 16,0-40-5-16,20-18 0 0,17 0 0 16,0-19 1-1,-17 0-1-15,0 0-5 16,17 0 2-16,20 0-8 0,0 21-37 15,37-3-3 1,3-18-83-16,17 0-96 16,-57 0 191-16,57-18-34 15</inkml:trace>
  <inkml:trace contextRef="#ctx0" brushRef="#br2" timeOffset="119039.27">28600 6009 29 0,'0'0'38'0,"-17"0"97"0,17 0-105 16,0 0-22-16,-20 0 28 0,20 0-29 0,0 37 32 0,-20-17-21 0,20-2-3 15,-17 21-6-15,17-1-3 0,0 1 5 16,-20 17-3-16,20 1-5 47,0 229 14-47,37-174-3 0,-17-73-5 0,17 0 14 16,0-39-7-1,-14 0-2-15,-6-18-8 16,-17-3-3-16,37-56 8 15,3-16-4-15,-23-40-5 16,3-19 2 15,-20 36-6-31,0 116 1 0,0-18-1 0,0 18-6 16,0 0-20 0,0 0-7-16,0 18-17 15,0 3-82-15,0-4 23 0,0 2 41 0,0 1-5 31</inkml:trace>
  <inkml:trace contextRef="#ctx0" brushRef="#br2" timeOffset="119472.94">28925 6066 34 0,'37'666'410'0,"-37"-534"-407"15,0 20-5-15,0-113-3 32,-20 17-70-32,20-36-82 15,-17-20 80-15,17 0 77 63,-20-76-131-48</inkml:trace>
  <inkml:trace contextRef="#ctx0" brushRef="#br2" timeOffset="120258.71">28885 5989 17 0,'0'0'4'0,"0"0"1"0,0 0-4 0,0 0 1 16,0 0-2-16,0 20 1 15,0-1 0 1,0-1 3-16,-17 2-4 15,17-2-1-15,0-18 1 63,0 21-1-63,0 17-3 0,0-2 1 0,0-36 3 0,0 0-1 16,0-18 1 15,0 0 2-31,0 18-1 15,0-20-1-15,0 20 1 0,0-18 1 16,0 18-1 0,0-21 0-16,0 21 7 62,0-18 157-62,0-2-127 0,0 20-9 0,0-18-5 16,17 18-4-16,-17 0-2 31,0 0 6-31,0 0-4 31,0 0-4-31,0 0-9 63,20 95 25-63,-20-75-31 0,0-2-1 0,0 21 5 0,0 17-4 0,20-17 2 0,-20 36-3 15,0-37 2-15,0 1-1 0,0 17 0 32,0-17 0-32,0-1 1 0,0-38-2 62,0 37 2-62,-20 96 4 0,20-76 2 0,0 77 1 0,0-96-8 0,0-1 0 16,0-37-1-1,0 20-6-15,0-58-52 16,0 19 18 0,0-1 17-16,0 2-34 0,0 0-8 0,0-22-78 15,0 21 96 1,0 19 34-16,0-18-13 31</inkml:trace>
  <inkml:trace contextRef="#ctx0" brushRef="#br2" timeOffset="122323.05">28868 6066 16 0,'0'-77'348'0,"0"77"-348"62,17-18 27-30,3-20 21-32,0 38-39 0,54-39 19 0,-74 39-24 15,40 0-1-15,34 39 15 0,-17 56-11 16,-57-95-6-16,0 38 0 16,0-38-1-16,20 95 2 0,-20-20-1 46,-77 97-3-46,40-133 1 0,37-39 1 0,-37 38-2 0,17-38 3 0,-17 18 0 32,-3-36 1-32,40 18-2 0,-17-38 1 0,34-1-1 15,23 1 5 17,34 20 0-32,-34 18 2 15,-3 0-6 1,0 56 0-1,3-35 1-15,-23 15 0 47,60 193 7-47,-77-212-9 16,0 43 0-16,-20-42 0 0,0 20 0 0,3-1 0 16,-174 58-15-1,117-56 5-15,-3-1-9 16,20-19-8-16,37-19 3 0,3 20-3 0,-3-2-30 15,0-18 6-15,20 0-11 16,-17 18-114-16,34-18 125 0,3 0 25 16</inkml:trace>
  <inkml:trace contextRef="#ctx0" brushRef="#br2" timeOffset="123338.65">29818 6084 16 0,'0'0'21'0,"0"0"-21"63,0 0 12-48,19-18 218 1,-19 18-199-16,0 0 17 16,-19 0 14-16,-38 39-36 0,57-39-23 15,-77 112 15-15,59-34-14 16,-2-42-2-16,20 3-2 0,-19 38 1 0,1-59-1 16,18 20 2-16,-20 114-3 31,1 57 5-31,38-171-4 0,-19-17 0 15,20 35 1-15,-2-37 6 32,1-38 0-32,-19-19-5 0,20-20 1 15,-20 39-1-15,0-38 4 32,-57 21 1-32,57 36-7 62,-57 0 4-62,18 93-6 0,39-34-19 31,57 73-358-31,0-132 263 0</inkml:trace>
  <inkml:trace contextRef="#ctx0" brushRef="#br2" timeOffset="123595.54">30026 6275 139 0,'-17'0'100'0,"17"0"-92"0,0 0-1 0,0 0 16 16,0 0-7-16,-20 20 34 16,0-2-26-16,3 39-15 15,-3-19-7-15,20 1-1 0,-20 17 0 16,20-17-1-16,-18 36 3 0,18-55-3 16,0 16 1-16,-19 41 20 15,38-20 14 32,19-57-23-47,-18 0-9 16,74-36-11-16,-37 15-123 0,-37-18-66 15,-3 1 100 1,-17 20 75-16</inkml:trace>
  <inkml:trace contextRef="#ctx0" brushRef="#br2" timeOffset="123738.77">30123 6161 170 0,'0'0'132'0,"-20"18"-74"0,20 20-22 31,0-38-19-31,-20 96 40 16,0 113-26-16,-17 40-19 0,20-4-17 15,-3-186-7-15,20 34-37 32,-37 40-138-32,17-56-73 0</inkml:trace>
  <inkml:trace contextRef="#ctx0" brushRef="#br2" timeOffset="126573.58">30750 6236 32 0,'0'0'49'0,"0"0"-37"0,0 0 0 32,-20 0 73-32,20 0-35 0,0 0-20 0,0 0 18 15,0 0-42-15,20 0 9 16,54 0 25-16,-74 0-38 31,57 20 8-15,20-1-49-16,-77-19-81 15,0-19-46 1,-20 19 135-16,3 0-4 0</inkml:trace>
  <inkml:trace contextRef="#ctx0" brushRef="#br2" timeOffset="126905.93">30787 6179 66 0,'-20'0'166'0,"20"0"-96"0,0 0-52 16,0 21 14-16,20-4-16 15,-20 22-4 1,20 0-5-16,-20-21-5 16,0 77 1-1,-20 56 0 17,-57 154 0-32,40-153 21 0,17-113-7 15,20-19-3-15,0-2-3 16,0-18-6-16,20 18 9 0,-20-18-12 0,37 20 8 15,-17-20-5-15,-20 0-4 0,57 18 4 32,-20 1-3-32,0-19-5 15,-17 20-8-15,-20-20-39 0,0 19-24 16,0-19 74 31,0 0-220-47,0 0 70 0</inkml:trace>
  <inkml:trace contextRef="#ctx0" brushRef="#br2" timeOffset="127339.12">31166 6637 68 0,'0'0'24'0,"0"0"12"0,0 0 12 15,0 0-34-15,-37 0 90 16,17 0-101-16,20 0 10 0,0 18-9 16,-17-18 5-16,17 39 10 15,0-1-3 1,0 19 5-16,17-39-10 15,3 2 12 1,0-1-5-16,-3-19-15 0,3-57 12 16,-3 0-5-16,-17 19-6 15,0 38-3-15,0-39 12 0,-17 21 6 16,17 18 1 0,0 18-10-16,0 21-1 0,0-1 1 15,0 76 2 16,0 38-8-31,17-95-8 0,-17-19-20 16,0 0-150 15,0-58-162-31,0 20 313 0</inkml:trace>
  <inkml:trace contextRef="#ctx0" brushRef="#br2" timeOffset="127606.44">31320 6673 99 0,'0'0'104'0,"0"21"-76"0,0-21 33 0,0 17-53 16,0-17-8 30,0 21 16-30,74-21 45-16,-74 0-60 0,40-38-11 0,-40 38 1 0,17 0-46 0,-17-21-51 16,0 21 65-16,0 0-116 15</inkml:trace>
  <inkml:trace contextRef="#ctx0" brushRef="#br2" timeOffset="127923.86">31548 6732 179 0,'-20'0'205'0,"20"18"-171"47,-20 3-13-47,20-42-28 0,0 21 8 0,0-39 0 0,0 22 0 0,0-22 15 15,0 39-7 1,20 0 36-16,-20 18-31 0,20 41 5 15,-20-2-9-15,17 56-1 16,-17-36-7-16,0 75 4 31,0-57-5-31,-17-38 1 0,-23 0-1 16,-17-19-32-16,-17-20-126 16,54-18 68-16,0-18 33 15,20-59-134-15,0 41 144 16</inkml:trace>
  <inkml:trace contextRef="#ctx0" brushRef="#br2" timeOffset="128390.59">31830 6236 41 0,'0'0'62'0,"0"-19"17"0,0 19-79 63,0-17 103-32,23 264 117-31,-6-191-216 0,-17 114 0 16,0-111-8-16,0-41 1 0,0 21-11 0,0-1-32 15,-17-1-177 1,-23-130 25 15,40 54 192-31</inkml:trace>
  <inkml:trace contextRef="#ctx0" brushRef="#br2" timeOffset="128550.3">31830 6275 24 0,'40'-152'383'0,"-20"172"-335"0,-20-2-46 16,0 38 0-16,0 2-1 16,0-58-2-16,0 0 1 62,-97 267-350-62,40-192 241 0</inkml:trace>
  <inkml:trace contextRef="#ctx0" brushRef="#br2" timeOffset="128690.19">31565 6979 101 0,'20'19'196'0,"0"-19"-171"0,-3 18 53 0,23-18-40 16,17 0-18-16,0 0-12 0,-40-18-6 15,60 18-3 1,-57-19-4-16,17-37-402 31,-37 35 352-15</inkml:trace>
  <inkml:trace contextRef="#ctx0" brushRef="#br2" timeOffset="129290.28">32098 6161 83 0,'0'0'99'0,"-20"0"45"16,20 0-104-1,0 0-24-15,0 0-12 0,0 18 6 16,0 3 3-16,20 15-1 31,37 3-3-31,-57-39-7 0,57 20 1 16,-37-20-1 15,54-78 19-31,-54 61-13 0,0-4 9 16,-20 3-11-16,0 18-3 0,0 0 4 47,0 18 2-32,-20 362 16-15,20-266-23 16,20 172 5-16,17-229 0 16,-17 2 0-1,17-23-1-15,-37-16-2 0,37 17 9 16,-37 2 0-1,0-20-5-15,-17 20-3 0,-3-21 0 16,-37 21-5-16,20-39-1 16,-77 18-7 15,-40-18-23-31,117-18 4 0,17 18-28 16,20 0-4-16,0 18-21 0,0 0 49 0,77 59-242 15,-40-59 228 16</inkml:trace>
  <inkml:trace contextRef="#ctx0" brushRef="#br2" timeOffset="129540.27">32517 7188 26 0,'0'0'6'0,"0"0"11"0,0-20 19 0,0 1-9 0,0 19 1 32,0-18 2 15,37 55 222-47,-37 117-201 0,0-136-51 0,-20 77 2 0,3-77-11 15,17 2 0 1,-20 17-38-16,-37 2-94 15,0-58-100-15,57 19 213 0</inkml:trace>
  <inkml:trace contextRef="#ctx0" brushRef="#br2" timeOffset="130373.13">33201 6066 22 0,'0'0'69'0,"0"18"-18"16,0 3 101-16,0-3-119 0,0 2-4 0,0 16 1 16,0 80 9-1,17 36-7 1,-17-77-24-16,0 58 1 31,0-56-8-31,20-20 1 0,-20 0-7 0,0-20-10 16,0-37 7-16,0 19-34 0,0-19 21 15,0 0-70-15,0 0 12 16,0 0 38-16,0 0-63 0,0-19 82 0,0 0-27 16</inkml:trace>
  <inkml:trace contextRef="#ctx0" brushRef="#br3" timeOffset="151273.92">4218 6580 14 0,'-20'-21'7'0,"0"21"-6"0,3-17 0 0,17-3 0 0,0 20-1 16,0 0 0-16,-20-19 1 15,20 19 1 1,-17 0 10-16,17 0-12 62,0 0 11-46,-40 0 235-16,40-18-227 16,0 18-19 30,20-20 16-14,94 20 14-32,0 20-16 0,-57-20-10 15,17 0 4-15,43 0 5 16,-23 0-9-16,-37 0-1 16,-37 0-2-1,54 0 2-15,-34 0-1 0,91 18 8 16,-91-18-8-16,17 0 0 15,-20 0 0 1,20 0 2-16,57 0 3 16,-114-18-6-16,17 18-1 0,43-20 1 15,-23 20 2-15,0-18-3 0,3 18 2 0,54-18 1 32,20 18-2-32,-57 0-1 46,151 18 9-46,-56-18-10 0,-132 0 4 16,37 0 1-16,-38 0-2 0,-1-18 0 16,98-3 1-1,-61 1 1-15,-35 20-3 0,77 0 0 16,-80 0 0 0,80 20 0-1,-80-20-1-15,40 0 1 0,-37 21 0 16,37-21 2-16,-37 18-2 0,54-18 1 31,-17 0 0-31,-37 0-1 0,0 0-2 0,-3 0 2 16,3 0-1-16,-3 0 0 0,3 0 1 0,20 0-1 15,-40 0 1-15,17 0-2 0,60 0 3 16,-60 0 0-16,43 0 1 16,-43 0-1-16,3 0-2 0,-20 0 0 15,37 0 3-15,-17-18-1 16,-20 18-2 46,37 0 5-46,60 0 1-16,-80 0-1 0,-17 0-1 16,-74-21-30-16,34 21-127 0,20 0-3 0,3 0 97 15,-3 39-74 1</inkml:trace>
  <inkml:trace contextRef="#ctx0" brushRef="#br3" timeOffset="156208.65">25636 8101 29 0,'0'0'17'0,"0"0"-9"0,0 0 35 0,0-20-1 0,0 20-13 0,0 0-1 0,0-18 8 16,0 18 3-16,0 0-12 15,0 0-4-15,0 0-9 0,0 0 18 16,0 38-19-16,19 38 0 16,-19-57-12-16,0 19 3 15,20 77 0 16,-2-21-5-31,-18-57-15 32,0-55-369-17</inkml:trace>
  <inkml:trace contextRef="#ctx0" brushRef="#br3" timeOffset="156424.74">25675 7530 121 0,'0'0'40'0,"0"0"9"0,0 19-22 15,-20-19 7-15,20 0-19 0,0 0-15 63,-37 76 98-63,55 19-160 0,-18-76 39 16,0-19-6-16,0 0-3 0,19 0-74 0,-19 0 74 0,20 20-16 31,-2-20 23-31,-18 0-2 31</inkml:trace>
  <inkml:trace contextRef="#ctx0" brushRef="#br3" timeOffset="157024.94">26645 7569 32 0,'0'0'0'0,"0"0"11"0,0 0-3 0,0 0 23 0,0 0 7 31,0 0 76-31,0 0-104 16,0-20 40-16,0 1-13 15,-20-1-3-15,20 20-28 0,-20-18 14 16,20-1-2-16,0 19-14 0,-37-20 16 16,17 2-11-16,20 18-4 0,-37 0 9 31,17 0-10-31,3 18 0 0,-23 59 9 15,40-20-9 1,-17-19 0-16,17-20-2 16,0 98 0 15,0-80-2-31,17 458-3 47,-74-208-433-47,20-286 381 0</inkml:trace>
  <inkml:trace contextRef="#ctx0" brushRef="#br3" timeOffset="157241.14">26072 8196 83 0,'0'0'78'0,"0"0"-14"0,0 0-55 0,0 0 10 16,0 0 3-16,0 0 4 0,20 0 0 16,20 0 19-16,-3 19-28 15,20-19 6-15,0 0 1 16,-20 0-19 15,40 0 4-31,17 0-4 0,-74 0-5 16,37 0-13-16,-37 0-19 0,-3-19-111 15,3 19 4-15,-20 0 11 16</inkml:trace>
  <inkml:trace contextRef="#ctx0" brushRef="#br3" timeOffset="157657.92">26816 8063 36 0,'0'0'26'0,"0"0"8"0,0 0-4 15,0 0 34-15,0-19-2 16,0 19-15-16,17 0-30 0,-17 0-8 15,0 0 9-15,20 0 19 16,17 0-1-16,-37 0-29 0,40 0-5 16,-40 19 4-16,37-19 0 15,-17 18-4 17,-3-18 1-32,-17 0-1 46,-17 38 2-46,-117 20 2 0,97-39 7 0,37-19-6 0,-20 19 12 16,20 0-4-16,20 36 9 16,34 22-8 46,157 132-88-62,-174-189-29 0,-17-20-51 0,-20 18 32 16,20-18 17-1</inkml:trace>
  <inkml:trace contextRef="#ctx0" brushRef="#br3" timeOffset="158757.29">28087 7702 22 0,'-17'0'7'0,"17"0"-2"0,-20 0 23 16,20 0-21-16,0 0 17 0,0 0-13 16,-20 0 2-16,20 0 31 0,0 0-6 15,0-20-16-15,0 20 67 32,0 0-40-32,0 0-14 46,40 20 13-46,34-20-26 16,40 0-13-16,-57 0-7 0,0 0 1 16,-17 0-7 15,54-20-111-15,-94-37-217-16,-20 57 305 15</inkml:trace>
  <inkml:trace contextRef="#ctx0" brushRef="#br3" timeOffset="159081.04">28107 7702 100 0,'0'0'82'0,"-20"18"-49"0,20-18-11 0,0 19 5 0,0 1 5 16,-17-2-4-16,17-18-15 0,0 18 5 16,0 3-4 15,-20 244 20 16,-37 154-13-47,20-324-3 0,17-77-14 0,0 40 7 0,-17 0 16 15,37-40-17-15,-17 21 2 16,17-21 2-16,0-18-12 0,0 0 2 16,17 0 5-16,20 0-2 15,-17 0-4-15,0 0-2 16,37 0 0-16,0 0 4 0,0 20-9 0,-40-20-3 15,3 0-6-15,57 18-135 16,-77 0 114-16,17-18-99 16,3 0-54-1,0 0 161-15</inkml:trace>
  <inkml:trace contextRef="#ctx0" brushRef="#br3" timeOffset="159552.91">28660 8329 20 0,'0'0'37'0,"0"-40"16"0,0 22 1 0,0 18-26 15,0-18-1 1,0 18-14-16,0 0-13 62,0-38 95-46,-23 38-47-16,6 95 39 0,57 38-48 0,-40-114-36 16,0-1 5-16,37 2 2 15,0-20 4-15,-37-20-13 16,20-17 4-16,-3-1-2 0,-17 38-1 15,0-39 6 1,0 2 1-16,0 37-6 0,0-19 1 16,-17 19 0-16,17 0-4 62,0 303-434-15,17-341 293-47</inkml:trace>
  <inkml:trace contextRef="#ctx0" brushRef="#br3" timeOffset="159773.87">28962 8158 30 0,'0'0'192'31,"0"113"-42"-31,0-74-135 0,0-20-12 16,0 75 15-1,20-37-6 1,-20-37-5-16,37-20 20 15,0-38-18-15,-17 19-6 0,17-19-3 16,3-1-11-16,-23 2-40 16,3-3-32-1,0 40 12-15,-20 0-15 0,17 0 9 0,3 0 31 0,-20 0 29 16,0 0-7 31</inkml:trace>
  <inkml:trace contextRef="#ctx0" brushRef="#br3" timeOffset="160059.26">29361 8387 94 0,'0'0'0'0,"0"0"177"0,0 0-137 0,0 0-23 0,0 0 16 16,20 0-9-16,-20 0-15 0,0 0 7 16,0 36 1-16,17-16-12 15,-17-20-3 1,0 0-3-16,0-38 3 16,0-1 0-16,0 2-2 15,0-21 3 1,0 21 4-16,20 18 3 15,-20 0 18-15,18 76 8 16,4 19-20-16,-22-56-12 16,0-3 0-16,17 40 8 15,-17-18-7-15,0-1-2 0,0 37 5 16,0-55-6-16,-17 56-3 16,17-57-1-16,-22 0-2 15,-33 19-68 32,-42-38-334-47,77 0 316 0</inkml:trace>
  <inkml:trace contextRef="#ctx0" brushRef="#br3" timeOffset="161148.18">29969 8004 53 0,'0'0'274'0,"0"0"-270"0,0 20 26 0,20-20-24 15,17 20 11 1,-37-1-15-16,20-1 1 0,-3 39 2 16,-17 39 9-16,-17-41-5 15,-20 22 11 1,17-56-9-16,0-3-4 16,-37-18 2-16,57 0-7 0,-37 0 3 15,37 0-4 1,-38-56 13-16,19 56-11 0,19-20 10 15,-20 1-2 1,20 19 0-16,57 19 22 16,-18 39-23-16,-1-2-5 15,-18-19-2-15,37 22 0 0,-57-59-3 47,114 74-169-47,-77-148-114 0,-37 35 186 16,0 19 68-16</inkml:trace>
  <inkml:trace contextRef="#ctx0" brushRef="#br3" timeOffset="161739.6">30311 7816 57 0,'0'-21'92'0,"-17"21"-70"15,17 0 26-15,0-18-31 0,0 18 8 0,0 0-16 0,0 0 13 16,0-18-15-16,0 18 11 0,0 0-7 16,0-20 1 15,0 20 29-15,37 38 54-16,-17 1-76 0,-3-21-11 0,-17 2-1 0,57 18 8 46,0-58-4-46,0-75 3 47,-57 95-4-47,0 0-10 63,0 57 5-32,20 77 2-31,0 17-1 16,-3 79 1-1,40-22 4-15,-57-170-8 0,0-20 1 0,20 21 2 0,-20-20-5 16,0 19 6-16,0-18-5 0,-20 55 6 16,3-55-4-1,-3-20-3-15,20 0-1 63,-57 18 5-32,20-18-5-31,-60 39-13 0,77-21-4 0,60 134-561 0,-40-152 549 16</inkml:trace>
  <inkml:trace contextRef="#ctx0" brushRef="#br3" timeOffset="162708.26">31377 8349 24 0,'0'0'7'0,"0"0"6"0,0-20-3 0,0 20 23 0,0-19 93 16,0-2-102-16,-20 21-4 0,20-18 19 16,0 18-23-16,0 0-2 15,0 0-3-15,0-18-5 0,-20 18 26 16,20 18-13-16,0-18-9 16,0 0-10 46,-17 58 15-46,17 113 16-16,17-114-23 0,23-96 55 0,-40 1-50 15,0 20-11-15,17-21 7 0,-17 21-4 0,0 18 4 16,0 0-6-16,0 0-2 0,0 38 9 16,0-38-9-16,0 57 3 0,0 152-2 15,-17-153 0-15,-3 60 4 16,-37-3-1-16,37-74 1 0,-37 17-29 15,37-37 7-15,-34-19-159 16,34-19 30 0,20-19-15-1,0 20 80-15</inkml:trace>
  <inkml:trace contextRef="#ctx0" brushRef="#br3" timeOffset="163097.39">31622 8366 67 0,'0'0'182'0,"0"0"-91"15,-17 0-53-15,-3 0-34 0,20 0-1 16,0 21 4-16,0 15 5 16,-20 59 6-16,20 0-10 15,20-37 5-15,0-39-5 0,-3 20 4 16,3-39 2-16,-20 0-5 0,0 0-4 0,20 0-1 15,-3-97 17 1,-17 78-20-16,0 1 0 0,0-20 2 0,20 20 0 16,-20-3-1-16,0-17 0 0,0 1 0 0,0-19 0 15,-20-21 4 1,3 56-8-16,17 21-2 0,0 21 2 16,0-2-7-16,0 1-2 0,0 36-42 15,0 1-121 1,0-57 174 31,0 56-231-16,0-35 179-31</inkml:trace>
  <inkml:trace contextRef="#ctx0" brushRef="#br3" timeOffset="163425.7">31830 7664 140 0,'0'0'128'0,"0"0"-96"0,0 0-15 0,0 0 24 15,0 18-30-15,0 2 13 0,0 17 23 16,0 1-40-16,0-38-2 15,0 77 15-15,0-39-16 0,0-19-2 16,0 19 0-16,23 132-1 16,-23-36 2-16,17-77-6 15,-17-38 2-15,0 75-10 16,0 1-30-16,0-38-45 0,-17 20-37 0,-6-20-25 16,6-57 128-16,17 0 8 0,-20-38 6 15,20 38 6-15,-37-76 18 0,37 38 4 16,0 20-4-16,0-3 6 0,0-17 3 0,-20-37 75 15,20 36-70-15,-17 2 22 0,17-3-39 16,0 4 42 0,0 36-57 46,37-19 36-46,60 56-18-16,14 21-231 0,-74-58 3 0,-17 20 177 0</inkml:trace>
  <inkml:trace contextRef="#ctx0" brushRef="#br3" timeOffset="163659.32">32098 8234 40 0,'0'0'96'0,"0"0"22"0,0 0-75 0,0 0 65 31,0 19-85-31,-20 17 14 0,20-36-31 16,-17 98 6-16,17-62-10 0,0 3-1 15,0 17 0-15,0-17 0 16,17-1 0-16,23-20-1 0,-40-18 1 15,0 0 1-15,17 0 0 0,-17-18 0 0,20-20 1 16,0-1 5-16,-20 1 0 0,0 1 0 16,17-57 7 31,-34-40-5-47,17 115-10 15,-20 0-4-15,0 19-25 0,3 76-87 16,17 20-30-16,0-79 101 0,17 117-134 0,-17-116 150 15</inkml:trace>
  <inkml:trace contextRef="#ctx0" brushRef="#br3" timeOffset="174194.35">32990 7872 21 0,'0'0'64'0,"0"0"-41"0,-17 0-15 0,17 0 24 15,0 0-15-15,0 0 12 0,0 0-24 16,0 0 1-16,0 20 25 16,0-20-5-1,-20 19 0-15,20-1 0 0,0-18-21 0,0 39 15 16,0-21-17-16,-20 0 8 0,3 59 3 16,-3-20-2-1,20-18-10-15,-20-1 6 0,3 36 6 16,17-53-10-16,0 18 2 0,-20 35 18 15,20-54-18-15,0-1 4 0,0-1 1 16,20 2 4-16,-3 19 4 16,-17-21-13-16,0-18-6 62,40 18 12-62,-3-18 2 0,-17 0-12 0,37-18 4 0,-57 18-8 16,17-18-1-16,-17 18-4 0,0-21-5 15,0 21-18-15,0 0 16 0,0 0-62 16,0-18-144-16,0 18 136 0,0 0 35 16,0 0 8-16</inkml:trace>
  <inkml:trace contextRef="#ctx0" brushRef="#br3" timeOffset="175076.58">33372 7949 24 0,'0'0'6'0,"0"0"-1"0,0-20 37 0,0 20-25 0,0 0 5 0,0-18 32 0,0 18-24 16,0 0-8-16,0 0-1 0,17 0 37 16,-17 0-41-16,0 0-10 0,20 0 13 15,-2 0 0-15,4 0-7 16,-5 18-2-16,-17 2-8 0,20-1 0 0,-2 17 4 15,-18 23-2 1,19-41-3-16,-19 39 4 16,0-18-5-16,0-1 1 0,0-19 0 0,-19 0-1 15,19 38 2-15,-18-38-2 0,-19 39 3 16,-3-40-2 0,3 0 3 15,-40 2-4-16,40-58 1-15,17 38-2 0,20-18 7 0,0 18-5 16,20 0 5-16,-3 18 10 63,80 95 5-63,17 1 4 0,-96-114-24 0,-18 0-2 0,19 0 1 0,1 0-1 0,-2 20-1 15,19-20 3-15,-15 0-2 0,-22 0-1 16,37 0-24-16,-19 0-7 15,-18 0 11-15,0 0-28 0,20 0-40 16,-20 19-88-16,19-19 86 0,-19 0 52 31</inkml:trace>
  <inkml:trace contextRef="#ctx0" brushRef="#br3" timeOffset="188127.31">21950 14604 36 0,'19'-20'271'0,"-1"20"-219"0,2 0-11 0,-20 0-37 0,0 0 12 32,19 20-17-17,-19-20-16-15,-19 75-332 47</inkml:trace>
  <inkml:trace contextRef="#ctx0" brushRef="#br4" timeOffset="-203150.52">8286 7322 14 0,'0'0'77'0,"0"0"-51"0,0 0-26 62,-57 0 252-46,57 18-231-16,17 0 6 15,-17-18-19-15,20 20 1 16,-20-2-1 0,0-18-4-16,20 0 2 0,-3 21-3 0,-17-21-1 15,57 18 3-15,-17-18-4 0,-23 0 0 16,97 18 3-1,-94 2-4-15,37-20 1 32,37 19 2-32,-54-19 0 15,-3 0-4-15,40 0 6 0,-60 0-4 16,3 0 1-16,17 0-1 16,0 0-2-16,-37 0 2 0,60 0 2 15,-43 0-3-15,-17 0 0 63,20 0 2-63,37 0 0 0,77 18 7 0,-40-18-11 0,-57 0 2 0,0 0 3 0,-17 0-4 15,0 0 3-15,0 0-2 16,17 0 4 0,37 0-2-16,-34 0-2 0,-40 0 0 15,94 0 4-15,-37-18-1 16,20 18-3-1,-77-19 1-15,75-1 1 16,-36 20-1-16,-1 0 0 16,-19 0-1-16,19-18 1 0,-1 18-2 15,22 0 1-15,36 0 5 16,-58 0-4-16,-17 0 0 16,17 0 0-1,40 0 3-15,17 0-3 47,20 0 2-47,-57 0-2 31,-20 0 0-31,97-18 7 16,-57 18-5 0,-57 0-2-16,17-21 1 15,20 21 1 16,0 0-4-31,-37-18 2 0,-3 18-2 0,3 0 0 16,37 0 4-16,-57 0-2 0,20-20 0 31,-3 20-1-31,3 0 2 0,0 0 0 0,-3 0-2 16,3 0 2-16,-20-18-2 16,0 18-2-1,0-18 0 1,-20 18-17-1,-54-21-442-15,74 21 406 0,0 0 31 47</inkml:trace>
  <inkml:trace contextRef="#ctx0" brushRef="#br4" timeOffset="-201050.03">25960 9527 15 0,'0'0'3'0,"0"0"-1"0,-19 0 3 0,-1 0-4 0,20 0-1 16,-20 0 1-16,20 0-1 0,0 0 0 15,0 0 1-15,-17 0-1 0,17 0 2 16,0 0 6 0,0 0 2-16,-20 0-3 0,20 0-3 15,0 0 4-15,0 0 8 0,0 0-1 16,-18 0 34-16,18 0-23 16,0 0 1 30,0 0-1-46,-19 0 31 0,19 0 54 0,0 0-94 0,0-18-6 16,0 18 0 0,19 0-1-16,-1 0-6 15,19-21 7-15,3 4-8 16,37 17 4 0,-60-20-5-16,40 20 6 0,-37-19-3 15,0 19-3-15,-3 0-1 0,3 0-1 0,17 0-2 16,0 0 2-16,-17 0-15 15,-20 0 7 1,0 0-164-16,-20 0 41 0,-17 0-5 16,37 0 114-16</inkml:trace>
  <inkml:trace contextRef="#ctx0" brushRef="#br4" timeOffset="-200614.44">25921 9432 31 0,'0'0'0'0,"-20"-21"24"0,20 21-14 0,0-18 5 0,0 18-4 0,-17-37 48 0,17 17-35 0,0 2 9 16,0-20 11-16,0 17 8 16,0 21-8-16,37 116 32 46,-37 36-57-46,0-114-16 0,0 171 11 16,-20-96-12-16,-17 59 10 16,19-115-10-16,-1 0 0 0,19-19 1 15,-20 19 2-15,2-38 5 16,18 39 1-16,0-40-3 16,0-18-4-16,0 18 1 0,0-18-3 15,0 21 4-15,38-21 2 47,170 0 14-47,-188 19-24 16,17-19 6-16,-37 0-4 0,40 19-4 15,-40-19 2-15,17 0-48 0,-17 0-100 16,0 0 99-16,0 18-137 31,0-18 70-31</inkml:trace>
  <inkml:trace contextRef="#ctx0" brushRef="#br4" timeOffset="-200080.83">26605 9640 62 0,'0'0'104'0,"0"0"-74"0,0 0-23 0,0 0 21 0,0 0-28 46,0 20 79-30,20 359 52-16,-20-341-125 16,0 78-4-1,0-58-2-15,0-2-4 16,0-18-3-16,0-38 7 62,0 18-9-62,-37 40-391 0,37-77 371 0</inkml:trace>
  <inkml:trace contextRef="#ctx0" brushRef="#br4" timeOffset="-199512.58">26474 9965 40 0,'-20'0'109'0,"20"0"-92"0,0 17 13 15,0-17-15-15,0 21 6 0,0-3 22 16,0-18-30-16,0 18-3 0,0-18 0 0,0 38 20 16,20-38-25-16,-20 0-1 0,37 21 3 0,-37-3-6 15,37 1 1-15,-17-19-1 0,0 0-1 0,17 0-46 16,-17 0 7-1,17-37-108 1,-37 37 107-16,0-39-6 0,20 39 33 0,-20-20 12 0,17-16-1 16,-17 36 3-16,0-21 0 15,20 4 1-15,0 17 33 47,-20 74 148-47,0 3-118 16,0 0-33-16,0-2-18 15,0-56-5 1,17 1 5-16,-17-20-11 16,0-20-3-16,20 1 0 0,-20-20 2 15,0 3 0-15,20-3-2 0,-20 1 1 16,0 20 0-16,0-3-1 0,0 3 0 16,17 18 1-16,-17 18 0 15,0-18-1-15,20 21 5 0,-20-3-2 16,17 20-1-16,-17 1 0 0,20-39 0 15,-20 18 0-15,40 22 10 16,-40-40-6-16,17 0 8 16,3 0-12-16,-20 0 2 0,20 0 1 0,-3-40 0 0,-17 22-1 15,20-2 0 1,-3 1 1-16,-17 19-3 0,0 0 1 16,20 0 3-16,-20 0-6 62,20 19 13-46,17 189 20-1,3-74-26-15,-23-96-40 16,-17 2-265-16,0-60 97 16</inkml:trace>
  <inkml:trace contextRef="#ctx0" brushRef="#br4" timeOffset="-198931.31">27460 10098 21 0,'0'0'10'0,"0"0"0"0,0-21-1 0,0 21-3 0,0 0 1 0,0 0 0 0,0 0 2 0,0-18-6 15,0 18 0-15,20 0 5 0,-20-20 4 16,0 20 10-16,0-18 19 16,20 18-9-16,-20 0-23 0,0-18 18 0,0-3-10 15,0 21 7-15,0-17-2 32,17-22 23-32,-17 39-42 0,0 0 1 0,0-19 1 15,0-19 5-15,20-19-3 31,-20 19-3-31,0 17-2 0,0 3 1 0,20-20-6 16,-20 20 3 0,0-1-5 15,0-1-123-15,0 20 93-16,0 20 5 0,0-1 9 0,0-1-15 15,0 20 1-15,0-38 10 0,0 39-10 16,0-39 34-16,0 19-2 15,0 0-22-15</inkml:trace>
  <inkml:trace contextRef="#ctx0" brushRef="#br4" timeOffset="-197916.29">27557 9887 22 0,'0'0'0'0,"0"0"7"47,0-36 107-47,0 15-51 0,0 21-38 16,0 0 32-1,0-18-47-15,0 18 17 0,0 0-12 0,-20 0 34 32,20 18-28-32,0-18-16 15,0 39 5-15,0-1-1 0,0-19-6 0,0 0 4 16,0 1-4-16,0 54 8 0,0 98 7 31,0-154-16-31,0 21 0 0,0 38 4 0,0-41-2 0,0 80 2 16,20-20-8-16,-20 56-1 15,0-1 8-15,0-95-5 16,0-17 0-16,0 17-7 16,0-36 4-16,0-20-7 15,-20 20-21-15,20-3-24 0,0-17 31 0,0 0-54 0,0 0 16 16,0 0-16-16,-20-57-46 62,3 19 100-62</inkml:trace>
  <inkml:trace contextRef="#ctx0" brushRef="#br4" timeOffset="-197641.42">27614 9926 35 0,'0'0'34'15,"0"0"-18"-15,0 0 4 0,0-19-9 0,0 19 0 0,0-56 57 32,0 56-53-32,37-21 56 0,-37 21-61 0,17 0 11 0,-17 0-16 15,20 0 5-15,-20 0-7 0,20 0 6 0,0 21 4 0,-20 54-1 16,17 20 2 0,-34-18 2-16,-23-2-4 31,3-55-5-31,0-2-3 0,17-18-11 15,0 0 1-15,3 0-25 16,17 0 31 31,-40-18-117-47,40-2-112 0,20 20 202 0</inkml:trace>
  <inkml:trace contextRef="#ctx0" brushRef="#br4" timeOffset="-197133.08">28278 9375 23 0,'0'-39'86'0,"0"39"-67"0,20 0 79 0,-20 0-63 0,0 0 8 0,17 0-14 15,-17 20-20-15,0-20 15 16,0 0-6-16,0 55 12 0,0-34-22 0,0-2-4 16,0-19 0-16,0 76 15 0,0-38-13 15,0-20-4-15,0 39 9 0,0-37-8 0,0 73 3 16,20-53-4-16,-20-21-1 15,0 56 3-15,0-36-5 0,0-20 3 16,20 134-6 0,-20-135-9-16,0 1 2 0,0 0-50 15,0 0-188-15,-20-57 102 16</inkml:trace>
  <inkml:trace contextRef="#ctx0" brushRef="#br4" timeOffset="-196925.98">28372 9356 90 0,'0'0'105'0,"0"19"-74"0,-17-19-18 0,17 0 6 0,0 0 7 47,0 76 50-47,0-76-74 16,-40 132 3-16,23-75-5 15,17-37-2-15,-20 17-2 16,0 1-26-16,-37 39-138 0,40-59 102 0,-23 39-2 16,23-37 63-16,-3-1-19 0</inkml:trace>
  <inkml:trace contextRef="#ctx0" brushRef="#br4" timeOffset="-196735.21">28070 10135 24 0,'0'0'10'0,"0"19"21"0,0 20 45 15,0-39-55-15,0 18 21 0,17-18 19 16,-17 18-43-16,20-18-3 0,0 22 14 0,-20-22-4 15,57 17 18 32,74 2 39-47,-17-19-64 0,-94 0-18 32,74 0-83-32,-74 0-22 15,-20 0-94-15,20-19 132 0,-20 19 43 0,0 0 7 0</inkml:trace>
  <inkml:trace contextRef="#ctx0" brushRef="#br4" timeOffset="-196139.41">28771 9259 113 0,'-17'21'183'0,"17"-21"-183"63,-20 95 111-63,20-77-107 0,0 77 14 0,20-74-18 0,-3-3 0 0,3 0 3 15,17 2-1-15,-37-2-1 16,20-18-1-16,0 19 6 0,-3-19-2 0,3 0 3 16,0 0-6-16,-20-19-1 0,0 19 1 0,17 0 0 15,3-38 7-15,-20 38-6 0,0 0 0 0,20 0 0 16,-20-18 3-16,0 18 0 47,0 0-3-47,0 285 2 0,0-246-3 15,17 36 0-15,-17-19 1 16,20 78-2-16,0 1 9 16,-3-118-8-16,-17 22 3 0,20 17-2 0,-20-56 0 15,0 39 5-15,37 17 0 32,-37 1 19-32,-17-57-22 15,17 0-3-15,-57-18 2 16,17 18-3-16,-17 0 1 0,40 0 0 0,-23 0-2 15,3 0-1-15,17 0 1 0,20 0 0 0,-17 0 0 16,-3 0-2-16,-17 56-31 16,37-36 19-16,0 17-61 0,0-37 45 15,17 57-81-15,3-37 14 0,17-2 4 0,-37-18 61 16,20 18 13-16,17-18-15 16</inkml:trace>
  <inkml:trace contextRef="#ctx0" brushRef="#br4" timeOffset="-195846.63">29458 9982 65 0,'0'0'97'0,"0"0"8"0,0 0-69 0,0 0-21 16,0 0 31-16,0 21 0 15,0-21-43-15,0 0 2 0,17 0-3 0,-17 0-3 16,0 0-2-16,0 18-4 0,0-18 0 0,20 0-7 0,-20 18-97 31,0-18-113-31,0 20 171 0</inkml:trace>
  <inkml:trace contextRef="#ctx0" brushRef="#br4" timeOffset="-195683.81">29495 10193 229 0,'0'0'187'0,"0"18"-175"0,-20 0 1 0,20 4-2 16,0 52 11-16,0-54-21 0,0-20-2 0,0 0 1 62,0 95-293-62,20-95 112 0</inkml:trace>
  <inkml:trace contextRef="#ctx0" brushRef="#br4" timeOffset="-194850.01">29875 9869 19 0,'0'0'7'0,"0"0"-4"0,0 0-1 0,0 0 3 0,0 0-1 0,0 0 9 15,0 0-4-15,0 0-4 0,0 0 1 0,0 0 49 32,0 0-41-32,0 0 17 0,0 0 42 0,0 0-58 0,0 0 11 15,0 0-13-15,0 0 13 0,0 0 0 0,19 0 45 16,-19 0-64-16,0 0-3 15,0 0 3-15,18 0 8 0,2 0-4 47,37 0-2-47,0 0-11 32,57 0-283-32,-114 0 245 0,20 0-75 0,-20 0 103 15,0 0-10-15</inkml:trace>
  <inkml:trace contextRef="#ctx0" brushRef="#br4" timeOffset="-194650.11">29875 10059 41 0,'0'0'140'0,"0"0"-111"0,0 0-7 0,-20 0 27 0,20 0-5 0,-18 0-17 16,18 0-4-16,0 18-4 0,0-18-12 16,0 0-1-16,18 0 11 0,2 0-7 15,17 21 5-15,3-21 0 0,-40 0-12 16,57 18 3-16,-57-18-5 0,17 0 0 0,20 19 2 15,-17-19-2-15,20 0-4 0,-23 19-3 16,3-19-14-16,0 0 0 0,-20 0-35 16,17 0-15-16,-17 0-20 0,20 0-11 0,-20 0 58 0,17 0-28 15</inkml:trace>
  <inkml:trace contextRef="#ctx0" brushRef="#br4" timeOffset="-178182.23">31813 9735 26 0,'0'0'0'0,"0"0"32"0,0 0-17 0,0 0 21 0,0 0 1 0,0 0-4 0,0 0 12 0,0 0-6 16,-20 0-6-16,20 0-14 0,0 0 13 15,0 0-19-15,0 0-1 0,0 18 4 16,0-18-8-16,0 0 12 47,-17 21 25-47,-3 35-7 15,-17 135 0-15,17-135-37 16,0-17 2-16,20-20-1 0,-37 97 0 0,17-60 2 0,-17 18-1 16,37-15-2-16,-37 16 4 15,17 3 7-15,0-42-10 0,20-16-2 16,0-2 5-16,0-18-3 0,0 0-1 0,0 0 3 0,0 0-4 62,40-18 15-46,-23-2-12-16,60-36 6 0,111-2 3 0,-165 58-12 16,88 0-2-16,-91 0 1 15,17 0-3-15,-37 0-1 0,20 18-24 16,-20-18 13-16,20 20-89 0,-20 0-263 15,-20-20 275 1</inkml:trace>
  <inkml:trace contextRef="#ctx0" brushRef="#br4" timeOffset="-177731.66">32269 9945 41 0,'0'0'0'0,"0"0"82"0,0 0 6 0,0 0-64 16,0 0 54-16,0 0-62 0,-20 0 45 15,20 0-35-15,0 0-14 16,0 0-7-16,0 0 1 0,0 0 5 16,0 37 21-16,0 2-10 15,0-21-20-15,0 2 6 0,0-2-6 0,0 40 3 16,0-20-1-16,0 0-2 0,-17 76 0 31,17-76 2-31,0 39-1 0,0-40-1 16,0 19-3-16,0-16-1 15,0-3 3-15,0-18-11 32,0-19 10 30,-20 38-193-62,0-95-140 0</inkml:trace>
  <inkml:trace contextRef="#ctx0" brushRef="#br4" timeOffset="-177547.91">31964 9945 63 0,'-17'0'253'0,"-3"20"-171"15,20-3-24-15,0-17-49 0,0 21 22 16,20-21-21-16,-3 0-2 0,3 18 3 16,-3-18-8-16,3 0 2 0,0 0-3 0,37 0 3 15,0 0-4-15,0-18-2 16,-37 18-1-16,-3 0 0 0,23 0-24 15,-23 0-9-15,3 0-64 0,0 0-74 16,-3 0 107-16,-17 0 11 16,20 0-27-16</inkml:trace>
  <inkml:trace contextRef="#ctx0" brushRef="#br4" timeOffset="-177098.23">32688 9793 25 0,'0'0'118'0,"0"0"-70"16,0 0 14-16,0 0 64 16,-20 19-115-16,20-19 0 0,0 0 6 15,0 0-2-15,-17 0-7 0,17 18 5 0,0-18-7 16,-23 21-1-16,23-21-1 0,-17 36 18 15,-20 22-9 1,-20 74 5-16,57-111-15 0,-20 16 2 0,20 21 0 0,-37 56-4 16,37-19 4-1,0-20-5-15,0-19 9 0,17-16-10 16,-17-3 0-16,20 2 4 0,-20-39-1 16,20 0 2-16,-20 0-1 0,37-39 0 15,-37 2-1-15,20-3 2 16,-20 22-5-16,0 18 1 62,17-94 3-46,-188 113 4-16,171 18-10 0,-17 1 1 16,17 0-18-16,0 19-79 15,0-38 43-15,0 39-223 16,17-58 201-16,-17 0 37 0</inkml:trace>
  <inkml:trace contextRef="#ctx0" brushRef="#br4" timeOffset="-176854.86">32782 9965 75 0,'0'0'128'0,"0"0"6"0,-20 17-83 0,20 4-12 15,-17 15-19-15,17-36-13 0,0 38 4 0,-20 1-6 47,20 18 1-47,0-19-4 0,37 19 1 0,-17-57-4 0,-20 0 1 16,40 19 3 0,-23-19-4-16,20 0-5 0,-17 0-26 0,17 0-59 0,-17 0-8 15,-20 0 42-15,20-19 0 0,-3 19-30 16,-17 0 34-16</inkml:trace>
  <inkml:trace contextRef="#ctx0" brushRef="#br4" timeOffset="-176632.84">33010 9887 127 0,'0'0'65'0,"-20"0"157"0,-37 78-113 16,20-22-88-16,37 0-10 15,-20-17-8-15,-17 74 1 0,20 3 0 16,17-80-5-16,0-15 0 0,-23 54-2 15,23 58-30 17,-37 76-426-32,37-189 390 31</inkml:trace>
  <inkml:trace contextRef="#ctx0" brushRef="#br4" timeOffset="-175231.55">30368 9602 26 0,'0'0'30'0,"0"0"41"0,0 0-43 0,0 0 73 16,-17 21-3-16,17-21-71 0,-20 0 7 0,20 0-6 16,0 0-1-16,0 0-20 15,0 0-2-15,0 0 9 16,20 0-2-16,-3 0-9 0,3 0 2 15,-3 0-5 1,3 0 1-16,0 0-2 0,17 17-2 16,-37-17-1-16,0 0 4 62,40 0-128-62,-40 20-222 0,-20-20 319 0</inkml:trace>
  <inkml:trace contextRef="#ctx0" brushRef="#br4" timeOffset="-174964.56">30388 9602 41 0,'0'0'21'0,"0"0"42"0,0 0-30 0,-20 21 136 16,20-4-127-16,-17 22 13 0,-3-39-46 0,20 38 11 31,-20-2-1-31,20 4-15 0,-17 18 4 0,-3 17 2 16,-20 38-2 0,23 2-3-16,-3-40 0 15,20-75-3-15,-17 22 1 0,17 14 4 0,-20 2 7 16,20 0 0-1,0-20-9-15,0 41 21 16,20-41-14-16,-3 1-2 0,3-19-9 0,-3 20 3 16,6-20-4-16,-6 0 2 0,20 0-1 0,-37 18-5 15,20-18 1-15,17 0-1 0,-37 0 4 63,37 18-152-48,-17-36-298-15</inkml:trace>
  <inkml:trace contextRef="#ctx0" brushRef="#br4" timeOffset="-174598.94">30539 10098 24 0,'0'0'28'0,"0"0"22"0,0-21 16 0,0 21-22 15,-17-18 100-15,17 18-117 16,-20 0 33-16,20 39-37 16,-20-39-9-16,20 37 3 31,0-18-8-15,0 78 23-16,0-97-26 46,57 0 3-46,-17-40-11 0,-23 22 3 0,-17 18 2 0,20-20 4 16,-20 20-10-16,20 20 3 16,-20-20 0-16,0 18 2 0,0 22-8 15,-20-23-3-15,20 2-29 0,0 1-41 16,-20 18-55-16,20-38 15 16,0 18 16-16,-17 0 58 31,17-18 17-31</inkml:trace>
  <inkml:trace contextRef="#ctx0" brushRef="#br4" timeOffset="-174397.39">30653 10193 36 0,'0'0'381'0,"0"18"-295"0,0-18-61 0,20 0-13 0,-20 0-8 0,20-18-1 16,-3 18 0 30,40-58-86-46,-57 58 83 47,0-19-141-31,40 1-185-16</inkml:trace>
  <inkml:trace contextRef="#ctx0" brushRef="#br4" timeOffset="-174124.58">30861 10098 35 0,'0'0'16'0,"0"0"36"0,0 0 69 16,0 18-33-16,0-18-75 15,0 19 27-15,0 0-31 16,0 0 9-16,0 1-17 15,0-20 0-15,0 18 2 0,0-18-3 0,0 18 1 16,0-18 0-16,0 0-2 0,0 0 1 0,0 0 4 0,0 0-4 16,0 0 2-16,20-18-1 0,-20 18 0 15,0-18 2-15,0-2 1 0,0 20-1 0,0 0 1 0,0-19 1 16,0 0 5-16,0 19-7 0,0-19 13 0,0 19-7 16,0-18 9-16,0 18-9 0,0 0 41 15,0 75-15 1,0 3-14-16,0-78-21 62,-20 398 21-62,20-380-22 0,0 2 1 0,-37 56-5 0,0-39-11 0,17-18-50 0,3 1 41 16,-23-20-342 0,23-39 251-16,17 39 95 0</inkml:trace>
  <inkml:trace contextRef="#ctx0" brushRef="#br4" timeOffset="-173698.66">31092 9830 38 0,'0'0'83'0,"0"0"-16"0,0 0 10 0,0 0-39 0,0 0 15 16,0 21 23-16,0-3-58 16,0-18-11-16,0 38 26 0,-20 0-14 15,20-18-14-15,0 36 6 16,0-38-10-16,0 20 1 0,0 1 4 16,0 18-5-16,0-1 4 15,-17-17-20-15,-6 0-49 16,23-1-97-16,0-38 34 0,-17 18 21 15,17-18 47-15</inkml:trace>
  <inkml:trace contextRef="#ctx0" brushRef="#br4" timeOffset="-173530.82">31092 9753 48 0,'-37'229'207'0,"14"-190"-370"15,6-1 107-15,17-20 20 0</inkml:trace>
  <inkml:trace contextRef="#ctx0" brushRef="#br4" timeOffset="-173364.78">30824 10363 112 0,'0'0'104'0,"0"18"57"15,0 3-119-15,0-2 9 0,0 0-16 16,20-19-17 0,-20 0-12-16,37 18 9 0,-37-18-14 0,0 0 0 15,57 0 5-15,-37 0-7 0,17 0-1 16,-37 0-5-16,20 0-16 0,-3-18-73 16,6 18 61-16,-23-38-114 0,17 17-16 15,-17 3 115-15,0 0 26 0</inkml:trace>
  <inkml:trace contextRef="#ctx0" brushRef="#br4" timeOffset="-172815.22">31203 9583 98 0,'-17'19'273'0,"17"-19"-174"16,0 38-71-16,0 1 4 15,0-39-23-15,17 18-5 16,3 2 7-16,0-2-10 0,0-18-1 16,-20 18 2-16,37-18 2 0,0-18-5 31,-17 0 4-31,17-20-1 15,-37 38-2-15,20-19-1 0,0-1 3 47,-40 77 7-47,0 20 6 0,20-39-7 0,0-20-4 16,-17 78 11 0,-3 17-8-16,20-93-4 0,-20 75 10 15,20-38-4-15,0-17-4 0,-17-4 0 16,17-16-3-16,0 36 6 15,0-38-6-15,0 3-1 0,0-2 1 16,0-19 1-16,0 0-5 0,0 19 6 0,-20-19 1 16,0 18-2-1,3-18-4-15,-3 0 3 0,20 0-1 0,-40 0-1 0,3 19-2 16,0-19 3-16,17 20 2 0,-34 16-17 16,31 4-9-1,6-20-7-15,17-3-8 0,-20 22-90 16,20-21 86-16,0 2-59 0,0-20 37 0,37 36-187 15</inkml:trace>
  <inkml:trace contextRef="#ctx0" brushRef="#br4" timeOffset="-171282.03">33504 9926 19 0,'0'0'19'0,"0"0"100"0,0-19-51 16,0 19-49-16,0 0 44 0,0-20-49 0,0 20 26 15,0 0-13-15,0 0-20 0,19-18 30 16,-19 0-33-16,0 18 7 0,0 0-1 0,20 0 5 16,-20-21-6-16,18 21-2 0,-18 0-3 15,19 0 1-15,-1 39 5 16,-18-21-6-16,0 2 4 0,22-1-4 0,-22 37 1 16,0-17-2-16,0 56 6 15,-22-38-9-15,22-37 0 16,-37 74 6-16,-20-18 1 15,57-76-6-15,-18 39 0 0,-2-39-2 0,-37 0 5 16,37-21-3 0,20 21-1-16,0 0 1 31,-37-36 3-15,94 54 35-16,-39 0-35 0,41 3 6 15,-41 17-7-15,39-1 2 0,-38 1 0 16,39-20-1-16,-21 2-4 15,-37 0 3-15,39-20-5 0,-21 0-5 0,2 0-10 16,-20 0 3-16,37 0-82 0,-17 0 25 16,0-20-215-16,-3 20 192 0,-17-20 59 15,0 20 20-15</inkml:trace>
  <inkml:trace contextRef="#ctx0" brushRef="#br4" timeOffset="-167997.85">25921 11333 21 0,'0'0'4'0,"0"0"-2"16,0 0 0-16,0 0-1 0,0 0 6 15,0 0 2-15,0 0 11 16,0 0-9 15,0 0 111-15,20 0-54-16,-20 0-49 0,0 18 2 15,19 4 10-15,-1 51-11 16,-18-52-17-16,20 35 6 0,-20-56-8 0,20 76 1 16,-20-38 0-1,0-19-2-15,0 40-1 0,0-59 1 63,0 17-19-16,0-55-282-47,17-19 247 0</inkml:trace>
  <inkml:trace contextRef="#ctx0" brushRef="#br4" timeOffset="-167864.08">26072 11143 38 0,'0'0'13'0,"0"0"10"0,0 0-15 0,0 0 29 0,0 0-23 0,-17 0 2 0,-3 0 46 31,20-19-23-31,-17 19-18 0,17 0-2 16,-20-20 26-16,20 20-32 0,-20 0-7 0,20-17 7 0,0 17-7 0,0 0 4 16,0 0 0-16,-18 0-7 15,18 17-3 1,0 3-1-16,0-1-11 0,0 37-239 16,0-56 205-16,0 39-40 15</inkml:trace>
  <inkml:trace contextRef="#ctx0" brushRef="#br4" timeOffset="-167337.47">26890 10896 59 0,'0'0'46'0,"0"0"-37"0,0 0-2 0,0-21 52 16,0 21-25 0,0 0 23-16,-20-18-23 0,20 18-5 0,0 0-22 15,-17-18 10-15,-20 18 9 16,17 0-16-16,20 0-1 0,-37 0 10 16,17 18-7-16,0-18-8 0,20 18 0 0,-17 22 7 15,-3 17 1-15,20 0-6 0,-20 1-2 16,3 131 0-16,17-151-4 0,-20 57 1 47,20-58-2-47,-37 439-101 47,-20-458-234-47,37-36 324 0,-37-95 6 0,37 19 10 15,3 73-2-15,-3-36 16 0,0 0 9 16,-17 0 26-16,37 37-22 0,-20 20-17 0,20 0 1 0,0-18 31 15,0 18 11-15,0 0-38 0,0 0 42 16,0 0-43-16,20 0-11 0,57 0 25 16,-3 18-9-1,3-18-10-15,-40 20-8 16,3-20-2-16,-23 0-2 0,60 0 0 16,-57 0-3-16,17 0-1 0,-37 0-1 0,37 0-24 15,-17 0-39-15,17 0-79 0,-17 0 53 16,0 20-37-1</inkml:trace>
  <inkml:trace contextRef="#ctx0" brushRef="#br4" timeOffset="-166689.47">27195 11467 78 0,'-20'-21'278'0,"3"21"-251"0,17 0-16 0,0 0 14 15,0 0-12-15,17 0 11 47,-17 0-19-47,228 57 34 0,-208-57-36 0,37 40 5 16,-20-21-2-16,-17-1-5 16,-20 21-2-16,-57 57 0 15,20-60 2 1,-20 2-1-1,-77 19 3-15,134-36-2 0,-37-3 0 0,17-18 2 16,-17 19 2-16,17-19 2 0,20 18-3 16,-20 0 7-16,20-18-7 0,-17 0 2 15,17 21-2-15,0-21 2 32,17 18-1-1,40 40 10-16,171 36-12-15,-228-94-7 0,97 20-224 0,-60-40-56 16,-17 2 205-16</inkml:trace>
  <inkml:trace contextRef="#ctx0" brushRef="#br4" timeOffset="-166113.91">28258 11181 26 0,'0'0'11'0,"0"0"25"0,0 0-24 0,-17 0 56 0,17 0-52 0,0-38 85 16,0 38-31 31,0 0 24-31,57 18-2-16,-40-18-87 0,-17 0 0 0,40 0 6 15,-23 0-7 32,248 20 17-47,-265-20-24 0,23 0-9 16,-6 0-11-1,-17 0 4-15,0 0-59 47,-17-20-338-47,17 20 395 0</inkml:trace>
  <inkml:trace contextRef="#ctx0" brushRef="#br4" timeOffset="-165796.77">28466 11124 22 0,'0'0'0'0,"0"0"43"0,-17 0 70 15,17 0-89-15,-20 0 41 16,3 0 26-16,-3 0-62 0,20 0-10 0,0 0 0 0,0 0-2 16,0 0 8-16,20 37 24 15,-20 1-36 1,0-17-7-16,0-3-4 0,17 58 6 0,-17 19-2 16,0 19-3-16,-37 152 0 15,17-228-4-15,20 2 1 0,-57 149 1 16,40-152 2-16,-3 21 1 15,0-39-2-15,3 20 3 0,17-39-4 16,-20 17 6-16,0-17-6 0,20 0 1 0,0 0 1 16,-17 0 4-1,17 0-7 48,37 0 11-63,57 0-6 0,40-17-3 15,17-3-97-15,-114 1-69 0,-14 0 59 0,-6-39-89 0,3 21 163 32,-3 37 10-32</inkml:trace>
  <inkml:trace contextRef="#ctx0" brushRef="#br4" timeOffset="-165529.87">29039 11314 28 0,'0'0'13'0,"0"0"18"0,0-20-18 0,0 20 3 0,0 0 1 0,0 0 2 0,0-18 37 16,0-1-38-16,0 19-2 0,0 0-1 16,0-19 81 31,17 95 66-47,-17 39-128 0,0-115-34 62,0 0 3-31,0 286 24-31,20 17-172 0,-20-265-274 0</inkml:trace>
  <inkml:trace contextRef="#ctx0" brushRef="#br4" timeOffset="-164977.37">28999 11599 100 0,'0'0'152'0,"0"0"-131"0,-17 20 52 15,17-2-8 1,0 39-15-16,17-19-36 16,3 39-4-1,17-40-9-15,-37-37-1 0,20 21 0 16,57-3-39-16,-60-18-2 16,-17 0 23-16,0 0 18 62,57-76-123-62,0-1 159 0,-37 96 62 0,-20-19-89 0,0 38 11 16,0 0-10-16,0 2-6 15,0-22 0-15,0 1-3 0,0-19 1 0,0 18 0 0,0 0-2 0,0 3 3 16,0 15-2-16,0 4 2 16,20-40 1-16,-20 0-3 0,0 0 0 15,17-76 4 1,3 19-3-16,-20 57-2 0,20-19 1 0,-20-20 0 15,0 20 0-15,17 1-1 16,-17 18 1-16,0 0 0 16,0 0 1-16,20 37 0 0,-20-16 0 0,0 16-2 15,18-1 4 1,-18-15-1-16,39-3 8 16,-39-18-9-16,20-57 9 15,-2 39-9-15,-18 18 0 0,0-37 3 0,19-21 1 0,1 20-3 16,-2 18-2-16,1-16 7 15,1-4-1-15,-20 40-3 0,18 0 3 0,-18 0-7 63,0 0 5-32,57 171 10-31,-57-132-22 0,0-2-28 16,0 59-501-16</inkml:trace>
  <inkml:trace contextRef="#ctx0" brushRef="#br4" timeOffset="-164797.62">29912 11715 119 0,'0'17'147'16,"0"2"-131"-16,0 76 60 0,0-74-74 0,0-3 0 0,0 1-1 0,0-1 0 0,0-18-1 0,20 134 3 15,-20-116-2-15,0 1-2 0,0 1 1 0,0 18-2 16,0 57-18-16,0-38-4 0,0-20-13 0,0 2-16 15,0 37-86 1,0-58 93-16,0 20 21 0,-20-38 14 16</inkml:trace>
  <inkml:trace contextRef="#ctx0" brushRef="#br4" timeOffset="-164597.71">29875 12093 20 0,'0'-19'21'0,"19"-37"50"31,39-95 111-31,-41 73-110 0,3 40-39 0,0 19-15 0,-3 19-10 15,3-38 21-15,-3 38-10 0,3 0 1 0,0 0-12 16,0 21 5-16,-20-4-11 16,0 2 5-16,0 19-5 0,0 0 2 0,0-19-2 15,0 2-3-15,-20 16 1 0,0-19 2 16,-17 21-19-16,17-21-38 16,20 0 26-16,-17-18-40 0,-23 0-91 0,40 0 118 15,0-18 3-15,0 0 4 0,0-21-51 0</inkml:trace>
  <inkml:trace contextRef="#ctx0" brushRef="#br4" timeOffset="-164181.39">30653 11104 87 0,'0'0'111'0,"0"0"-88"0,0 0 146 47,0 0-118-47,0 0-37 0,0 0-4 15,0 0 13-15,0 39 2 16,0 17-9-16,0 2-9 0,0-39-1 16,0 78-3-16,0-80-2 0,20 39 1 31,-20 60 0-31,0-59-3 0,0-20 2 0,0-18-1 0,0 0-6 16,0 19-18-16,0-19 8 0,0 1-47 0,0-20 35 15,-20 18-227 32,3-92 97-47</inkml:trace>
  <inkml:trace contextRef="#ctx0" brushRef="#br4" timeOffset="-163998.09">30693 11104 34 0,'0'0'70'0,"0"-17"7"0,0 17-3 16,0 0-48-16,0-20 19 0,0 20-28 0,0 0-3 0,0 0 11 0,0 0 2 31,0 37 45-31,0 2-55 15,0-39-12-15,-20 38 1 0,20-38-3 0,0 76 2 0,-20-39-3 16,20-17-1-16,-17 56 1 16,-3 1-5-16,20-59 0 0,-20 40-20 15,-17 18-99 1,0-20-133-16,-3-16 139 16</inkml:trace>
  <inkml:trace contextRef="#ctx0" brushRef="#br4" timeOffset="-163780.64">30388 11904 97 0,'-20'0'219'0,"20"18"-189"0,0-18-15 0,0 0 40 0,0 0-22 16,20 0-8-16,17 0-9 0,-37 0-9 16,57-18 15-1,20-19-9-15,-20-3-8 0,-20 40-3 0,3-18-1 16,-3-2 1-16,-17 20-2 0,17-18 1 0,-37 18-2 15,57-20-5-15,-40 1-16 16,3 2-43-16,0 17 43 0,-20 0-32 0,0 0-108 16,0 0 112-16,20 0 3 0,-20 0-21 0,0 0 51 0,0 0-12 15</inkml:trace>
  <inkml:trace contextRef="#ctx0" brushRef="#br4" timeOffset="-163039.56">31263 10991 60 0,'0'0'30'0,"0"0"92"0,-20 0-63 0,20 0-38 16,0 0 39-16,0 0-31 0,-20 0-17 0,20 0 30 15,0 0-11-15,0 0-14 16,0 0-11-16,0 0-2 0,0 18 6 0,0-18-7 0,0 20 13 16,20 18-3 31,37-1-7-32,0-37-6-15,57 20 2 0,-77-20-2 0,-17-20-1 16,17-17 4-16,-37 37-3 0,40-38 2 15,-40 38 0-15,17 0-3 0,-17 0 1 16,0 38 0-16,0-1 1 16,0-17 0-16,0 76-1 31,0-59-2-31,0 0 1 31,0 325 11-31,20-303-9 0,-20 15 1 0,0-54-1 0,20 75 6 16,-3-59-5-16,-17 21 2 31,0 2 3-31,20-2 4 0,-20-57-8 0,0 0-1 16,0 18 1-16,-20-18-1 0,-37-57 4 31,40 39-6-31,-23-1 2 0,23 0-2 0,-23 19 0 0,3-21 0 16,17 21 0-16,-37-18-2 0,40 18 0 0,17 0 2 62,-154 134-61-62,134-96 24 16,20 75-180-16,0-94 155 0,0-19 27 0,0 20-38 0,0-2-9 15,0-18 69-15,0 19-13 0</inkml:trace>
  <inkml:trace contextRef="#ctx0" brushRef="#br4" timeOffset="-156265.39">32611 11751 20 0,'0'0'9'0,"0"0"9"0,0 0 14 0,0 0 9 16,0 0-12-16,-20 0-16 0,20-19 43 16,0 19-35-16,-17 0 23 15,17 0-17-15,-20 0-13 0,20 0-7 32,0 0 16-17,-37 0 8-15,37 39-20 16,-20 75-1-16,20-77-9 0,0 2 0 15,0-3 2 1,0-15 1-16,0-21-3 16,20-21 7-1,-20-72 6-15,0 56-11 0,0-21 6 16,0 58-3-16,17-20-2 0,-17 2 3 0,0 18 4 16,0 0 6-16,20 18 2 0,-20 133 3 31,0-73-15-31,0-40-5 0,-20 76-2 15,-37-1-2 1,20-75-1-16,-20 20-8 16,37-58 4-16,20 0-1 0,-17 19-14 0,17-19 10 0,-20 0-67 15,20 0 49-15,0-19-48 0,0 1-28 16,37-22-81-16</inkml:trace>
  <inkml:trace contextRef="#ctx0" brushRef="#br4" timeOffset="-155864.52">32782 11751 67 0,'0'0'75'0,"0"0"-54"0,-20 0 17 0,20 0-22 0,0 0 14 16,-17 38 40-1,17-38-62-15,-20 20 2 0,20-2-3 0,0 1 1 0,0 114 6 47,37-75-4-47,-37-39-2 0,20-19 0 16,-20 0 6-16,17-19 2 16,6-78 19-1,-23 24-18-15,0-23-3 16,0 76-10-16,-23-37 5 31,6 78-11-31,-3 15 0 16,20-36 1-16,0 38-5 0,0 0-5 0,0 2-29 15,0 33-77-15,0-34-16 16,0 0 8-16,20-20 89 0,-20 0 10 16</inkml:trace>
  <inkml:trace contextRef="#ctx0" brushRef="#br4" timeOffset="-155130.8">32953 11181 117 0,'-20'0'156'0,"20"0"-91"0,-17 18-36 0,17 21 19 0,-20 17-26 16,20-36-19-16,0 17 6 0,0 21 1 15,0-21-8-15,57 232 9 16,-57-157-14 0,0-54 0-16,0-21-5 0,0 2-6 15,0 18-8-15,-20-19-50 16,20-20 48-16,-17 1-107 16,-23-19-23-16,23-56 140 15,-3-2 13-15,20 1 3 0,-17 2 29 16,17-61 134-1,0 97-142-15,0 19 33 16,0-17-16-16,0 17-29 0,17 0 8 0,3 17 12 47,54 22-20-16,40 17-273-31,-94-56 139 0,0 0 114 16,-3-18 5-16,-17-2 2 0,0 20 7 0,20-38 29 0,-20 38-16 15,0-19 50 1,0 19 73-16,-20 0-121 0,20 19 30 16,0 1-12-16,-17-2-28 0,17 20 13 0,0 2-13 15,-20-3 0 1,20 77 0-16,0-95-10 0,20 0 2 0,-3-1 0 16,-17 1 3-16,20-19-2 0,0-37 1 15,-3-1 0-15,-17-1 0 16,20-36-1-1,0-2 2-15,-20 59-4 0,-40-40-2 16,40 58-1-16,0 0-1 16,-37 20-21-16,37-20 17 0,0 38-33 15,0-20-3-15,0 22-13 0,0-3-13 0,0 20-91 16,0-57 132-16,0 36 1 0,20-15 2 16</inkml:trace>
  <inkml:trace contextRef="#ctx0" brushRef="#br4" timeOffset="-153547.61">33486 11351 22 0,'0'0'7'0,"0"-18"-5"0,0-1 35 0,-20 19-32 16,20 0 13-16,0 0 13 0,0-20-11 0,0 20-9 0,0 0-1 15,0 0 16-15,0 0-12 0,0 0 8 16,0 0-16-16,0 0 0 0,0 0 0 0,0 0 35 16,0 0-35-16,0 0 5 0,0 0 0 15,0 0 5-15,0 0-11 0,0 0 11 0,0 0-6 16,0 0 9-16,0 0-11 0,0 0 0 16,0 20 0-16,0-20-3 15,0 19 7 1,0-1-7-1,0 4-2-15,0-5-2 0,0-17 0 0,0 0 0 16,0 19 1-16,-17-19-2 0,17 20 1 0,0-3-1 0,0-17 0 0,0 21 1 31,0-3 1-31,-22 59 0 0,4-40 1 0,18-17-3 16,0 17 0-16,0-18 2 0,0-19-2 62,0 76 8-62,0 0 28 0,18-57-31 16,-18-19-3 0,0 0 7-16,22 0-7 0,-22 0-1 0,17 0 6 15,3 0-4 1,-20-19 3-16,18 19 2 0,1 0-3 0,-19 0-2 16,0 0-2-16,20 0 1 0,17 0 2 15,-37 0-4-15,18 0-4 16,-18 0 0-16,0 0-3 0,0 0-3 0,0 0-21 15,0 0-36-15,0 0 8 16,-18-18-195-16,18 18 218 0,0 0-6 16,0 0 11-16</inkml:trace>
  <inkml:trace contextRef="#ctx0" brushRef="#br4" timeOffset="-152810.18">33657 11294 33 0,'0'0'47'0,"0"0"-31"0,0 0 30 0,-19 0 40 0,19 0-55 0,-18 20 28 31,18-20-19-31,0 19-2 16,0-19-8 31,55 18 24-47,-55-18-51 0,20 0 0 0,-20 0-1 0,37 22 8 31,-17 14-8-31,-20-16 1 0,0 18-3 16,0-2 3-16,-20-16-3 0,20 0 1 0,0-1-1 15,-37-1-1 1,17-18 2 0,20 0 0-16,0 0 2 0,0 0-1 15,20 0-1-15,-20 0 0 32,19 19 9-17,38 38 7-15,-57-38-17 0,0 0 4 0,0-19-2 16,0 38 2-16,0-19-2 0,0-19 0 15,-19 0-1-15,19 20-1 0,-20-20 0 32,-17 38-3-32,-1-20-7 15,38-18 10 48,-96 266-522-32,96-246 500-31</inkml:trace>
  <inkml:trace contextRef="#ctx0" brushRef="#br4" timeOffset="-143609.42">16989 7378 16 0,'0'0'2'0,"0"0"-2"0,0 0 0 16,-20-20-4-16,20 20-10 31</inkml:trace>
  <inkml:trace contextRef="#ctx0" brushRef="#br4" timeOffset="-143119.7">16989 7226 23 0,'-20'0'5'0,"20"0"-3"0,0-19-1 0,-20 0 1 0,20 19 0 16,0-20 5-16,0 1 0 0,0 19 9 15,0-18-4 32,0-20 118-47,-17 0-32 0,17 38-76 0,0 0-9 16,0 0 1-16,0 0-8 0,0 0 1 0,0 0 8 15,0 0-10-15,0 0 7 0,0 56 12 16,0-56-21-16,0 38 1 16,0 58 6-16,-20-19-3 0,20-21-3 15,-17 19 1 1,-40 249 12-16,37-267-13 16,0 77 10-1,0-58-5-15,20-39-2 0,0 20 0 16,0-37 0-16,20 18 5 0,-20-19-6 15,20-19 2-15,-20 0-5 0,37 0 7 16,-37 0-8-16,40 0 0 0,-23 0 5 0,3 0-5 0,17 0 2 16,-37-19-4-16,40 19 0 0,-23 0 1 15,23-19 0-15,-23 19-4 0,3 0-9 0,-3 0-12 16,3-19-41 31,-20 19 7-32,0 0 58 32,40-57-358-15,-40 19 299-32</inkml:trace>
  <inkml:trace contextRef="#ctx0" brushRef="#br4" timeOffset="-142710.7">17445 7226 30 0,'0'-19'71'0,"-20"19"-59"0,20 0 21 0,-17-19 52 0,17 19-58 0,0-20 7 0,0 20-24 0,-20-19 17 0,20 19 6 0,0-18-16 0,0 18-9 0,0 0 19 0,0 0-8 0,0 0-12 0,20 0 4 0,-20 0 6 0,0 0-7 15,37 18 6 1,-37-18-9-16,0 19-5 0,17-19 4 0,-17 0-4 0,40 39 4 0,-40-39-5 0,0 0-1 16,0 0 1-1,20 38 2-15,-20-18-2 0,0-20-1 0,0 18 1 16,0 21 1-16,0-21-2 0,-20 20 2 0,20-38-1 15,0 0-1 32,-20 57 3-31,-94-19 6-16,191-38-5 0,-40 0-2 0,-17 0 1 16,37 37 4-16,-57-17-6 0,20 19 2 0,37 35 0 15,-40 22 7 1,3-58-6-16,-20 1-2 0,0-1 0 15,0-20 3-15,0 21-2 0,0-1 1 0,-57-19 0 16,37-19-5 0,-37 0-15-1,57 0 10-15,-37 0-14 0,17-19-25 16,20-1-12-16,0 20-77 31,20 20-36-31,0-20 56 31,-3 0 79-31</inkml:trace>
  <inkml:trace contextRef="#ctx0" brushRef="#br4" timeOffset="-142479.58">17919 7226 35 0,'0'0'58'0,"0"0"35"0,0-19-38 0,0 19-4 0,20 0-19 0,-20 0-10 0,0 0-9 15,0 0-9-15,19 19 2 0,-19 20-3 16,0-39-2-16,20 36-3 0,-20-36 1 0,0 21-2 16,0 15-73-1,-20 41-84-15,20-39 69 0,0-38 80 0,0 19-18 0</inkml:trace>
  <inkml:trace contextRef="#ctx0" brushRef="#br4" timeOffset="-142344.84">17919 7739 88 0,'0'0'0'62,"0"0"125"-46,0 0-7-16,20 115 1 0,-20 35-263 0,0-110-162 0</inkml:trace>
  <inkml:trace contextRef="#ctx0" brushRef="#br1" timeOffset="-125462.08">9654 8101 24 0,'0'0'4'0,"0"0"-2"0,0 0 3 0,0 0 10 0,0-20-5 15,0 20 19-15,0-18-11 16,0 18-5 0,0 0 5-16,0-19-2 0,0-1 7 0,0 20-11 0,0 0 8 31,0 0-13-31,17 0 17 0,-17 0 0 0,0 0-7 15,0 0-12-15,0 0 11 0,0 0 4 16,20 0 5 0,-20 0-19-16,20 0 0 0,-3 0 4 15,3 0-1 32,94 39 5-31,-77-21-7-16,60 20 6 0,-60-38-7 15,-17 0-1-15,17 0 4 16,1 0-2-16,76 0 5 0,-94 0-9 16,37 19 0-16,17 1 1 15,-14-20-2 1,-43 19 0-16,-17-19-1 0,20 0 0 0,17 0-1 0,0 0 1 16,-17 0 0-16,20 0 3 15,17 0-1-15,-57-19-1 0,17 19 0 16,3 0-1-16,-20 0 0 0,37 0 2 0,-17-20-2 0,-20 20-1 0,94-19 9 15,-74 19-9-15,-3 0 0 16,43 0 1-16,-6 0 0 0,-14 0 1 16,-3 0-2-16,20 0 3 15,20 0 0-15,-57 0-4 0,17 0 2 0,0 0 1 16,0 0 2-16,-17 0-3 0,0 0 0 16,57-18 5 15,37-20 0-31,74 19-1 47,-91 19-4-47,-60 0 1 0,0 0-2 0,-17 0 0 0,17 0 2 15,60 19 0 1,-60-1-1-16,-20-18-1 0,23 0 2 16,-3 20-1-16,-37-20 0 0,40 0 0 0,-40 0-1 0,54 18 0 15,117 1 7 16,-111-19-6-31,-23 0-1 16,20 20-2 0,0-20 3-16,-37 0-1 0,17 0 1 15,-20 0 1-15,60 0 1 0,-20 0 0 16,0-20 0-16,0 20 1 16,20-19-2-1,-60 19-2-15,3 0 1 0,0 0 1 0,0 0-2 0,91 0 2 16,-71-18 0-1,74-2 0 32,189-57 7-31,-303 77-8-16,19 0 0 0,21-18 2 0,-23 18-3 0,3 0 1 0,55-18 0 16,-36 18 2-16,-39-19-3 0,38 19 1 15,19 0-1-15,-37 0 2 47,74-20 6-47,-37 20-5 0,20-18 1 0,-57 18-3 16,54 0 0-1,-54 0-1-15,37 0 2 16,-20 0-1-16,-17 0 2 0,17 0-3 0,-17 0 0 31,94 0 3-31,-97-19-3 0,23 19 1 16,-40 0-1-16,20 0 2 0,-3 0-2 15,-17 0-2 1,20 0 2-16,0 0-2 0,-20 0 0 0,0 0 0 16,0 0 2 31,17 0-20-47,-17 112-580 0</inkml:trace>
  <inkml:trace contextRef="#ctx0" brushRef="#br1" timeOffset="-123955.52">26303 12511 6 0,'0'0'5'0,"0"0"-4"0,0 0 1 16,0 0 0-16,0 0-2 0,0 0 0 0,0 0 1 16,0 0 1-16,0 0-2 0,0 0 0 15,0 0 1-15,0 0 1 16,0 0-1-16,0-17 1 0,0 17-2 0,0 0 1 15,0 0-1-15,0 0 0 63,-20 0 0-63,20-21 0 0,-20 21 0 0,20 0 0 0,0 0 0 16,0 0 1-16,0 0-1 0,0 0 10 15,0 0 15 1,0 0-14-16,0 0 27 15,0 0-25-15,20 0-6 0,-20 0 22 16,0 0-22-16,0 0 1 0,0 0-1 16,0 0 0-16,0 0 5 0,0 0 6 0,0 0-10 0,0 0 0 15,0 0-4-15,0 0 6 0,0 0 14 16,0 0-19-16,0 0 12 16,0 0-13-16,0 0 9 0,0 0-8 0,0 0 9 0,0 0-6 15,0-18 1-15,0 18 5 16,0 0-14 46,0 56 21-30,57 97-14-32,-57-114-5 0,20-39 0 0,-3 18 6 0,3-36 5 15,-20-2-8-15,0 1-1 0,0-20-4 0,0-18 10 16,0 40-3-16,0-3-1 0,0 0-1 15,0 40 2 1,0 37 4-16,0-38-8 0,20-1-1 31,-20 135 9-15,0-134-7-16,-40 133 3 0,23-133-8 0,17-19 1 0,-40 0-20 16,3 0-6-16,37-19-14 15,0 1 24-15,-20-3-68 16,20 4 53-16,57-3-193 0,-37 1 177 15</inkml:trace>
  <inkml:trace contextRef="#ctx0" brushRef="#br1" timeOffset="-123578.41">26682 12588 36 0,'0'0'49'0,"0"37"-15"0,0-37-20 15,0 21 3-15,0-3 13 16,0 21 8-16,20-21-27 0,-20-18 1 16,17 38 39-16,23-38-12 31,-40-19-28-31,17-38 3 0,-17 57-10 16,0-19-2-16,0 1 5 0,0-3-1 0,0 3-3 0,0 18 2 15,-17-39 13-15,17 39-10 16,-20-17 8-16,0 17-3 0,3 0-7 15,17 0-1-15,-20 17 3 0,20-17-7 16,-20 20 1 0,20 56 12-16,0-57-12 31,0 76 4-31,0-76-6 0,20 21 1 31,37 111-178-31,-37-151 36 16,-20-78-24-1</inkml:trace>
  <inkml:trace contextRef="#ctx0" brushRef="#br1" timeOffset="-123262.12">26987 12246 63 0,'0'18'153'15,"0"21"-90"-15,0-21-31 0,-20 1-18 16,20 57 31-1,0 133-36-15,0-170-9 0,0 56-4 16,0-57-4-16,-20 58-52 16,3-1-66 15,-23-21 10-31,3-53 84 0,0-59 34 16,17 18 9-16,-17-37 33 15,17 20 18-15,0-1 0 0,3-18 37 47,111 35 3-47,0 42-100 16,-54-4-10-16,-3-17-5 15,20 19-190 1,-20-19 82-16,3 0 49 0</inkml:trace>
  <inkml:trace contextRef="#ctx0" brushRef="#br1" timeOffset="-122725.02">27215 12664 46 0,'0'0'104'0,"-20"19"-65"0,20-19-16 16,0 0-12-16,-20 20 41 15,20-2-38-15,-17-18-7 0,17 0-5 0,-20 38 15 16,0-38-7-16,20 19-3 0,0-19-2 16,-17 19 22-16,17 0-8 15,0-19-16-15,0 21 2 16,0-21-3-16,0 0-1 0,17 0 5 47,80-40 69-47,-80 40-71 15,-17-19 5-15,20 19-1 0,-20 0-1 0,0 0 1 16,20 19 0 0,-20 0-8-16,0 2 3 0,0 15-1 0,17-16-2 15,-17-3-1-15,0 22-2 0,20 19-12 16,-20-40 6-16,0 2-69 15,0-20 22-15,0 0 24 0,0 0-46 0,0 0 34 16,0 0-74-16,0-38 62 0,0 38 47 16,20-76 7-1,-20 38 2-15,0 18 1 0,0 1 1 0,17 2 8 0,-17 17-3 16,0-21 32-16,0 21 2 0,0 0 66 16,0 0-74-16,0 21 21 62,20 52 32-62,0-73-76 0,-20 0 2 0,0 0-5 0,0 0-7 63,114-151 56-63,-57 113-84 0,-57 38-6 0,17 0-80 15,3 0 1-15,-20 19-5 0,0-19 92 0,20 0-1 16,-20 0-1-16</inkml:trace>
  <inkml:trace contextRef="#ctx0" brushRef="#br1" timeOffset="-122360.1">27688 12625 41 0,'-20'0'195'0,"20"21"-173"0,-17-21-11 0,17 0 2 0,0 18 3 0,-20-18 9 0,20 19 4 16,0 1-25-16,0-20 3 0,0 18 1 0,0 1 4 15,0 19-6-15,0 21 9 32,0-3-16-32,0-39 2 0,20 4 2 0,-3-21 4 15,3 0 16 32,37-191 33-47,-37 172-47 0,-20 19-6 0,0 0 6 16,0 0-5-16,20 57 15 0,-20-19-12 0,0 0-3 15,17 191 13 1,-17-193-15-16,-17 98 4 0,17-39-3 16,-77 58 3-16,37-97-6 0,3-18-1 0,20-17-2 15,-3-4-8-15,-17-17-43 0,-3 0 5 16,40-17 23-16,-57-42-66 0,20 3-11 16,17-2-24-16,20 19 87 0,0 2-7 0,20 18 37 0,-20 2-9 15</inkml:trace>
  <inkml:trace contextRef="#ctx0" brushRef="#br1" timeOffset="-121611.23">28660 12703 14 0,'0'-20'8'0,"0"20"-7"0,0 0-1 16,0 0 1-16,0 0-2 15,0 0 2-15,0 0 0 16,0-19 3 0,0 19-3-16,0-18 8 0,0 18-5 15,0-21 5-15,0 21 3 0,0 0 0 0,0 0-5 0,0 0 9 16,17-18 31-1,-17 18-21-15,0-39 32 0,0 39-18 16,0 0-23-16,0-17 14 16,0 17-25-16,0 0 5 15,0 0 28-15,0 0-31 0,0 0 16 16,0 0-12-16,0 17 0 0,0-17-2 16,0 20 0-16,0-1 3 0,0-1-2 15,-17 3-4-15,17 16 10 0,0-37-17 63,0 57 16-63,0 210 5 0,0-229-20 0,0 0-1 15,0-20-6-15,0 0-4 16,0 3-9-16,0-21-18 0,0 0-97 16,0 0 90-16,0 0-3 0,0 0-52 0,0 0-18 15,0-21 94 1</inkml:trace>
  <inkml:trace contextRef="#ctx0" brushRef="#br1" timeOffset="-121277.47">28905 13140 24 0,'77'18'296'0,"-60"20"-261"0,-17-38-24 0,0 19 5 0,0-19-12 0,0 58 15 16,0-39-16-16,0-19-2 0,-17 18 4 15,-3 3-6-15,20-21 1 0,-37 17-13 16,17-17-3-16,20 0-1 0,-37 0-99 16,37 0-16-16,-20 0 91 0,20 0 11 15,0 0-18-15</inkml:trace>
  <inkml:trace contextRef="#ctx0" brushRef="#br1" timeOffset="-118194.65">26340 12683 18 0,'0'-19'5'0,"0"19"-4"0,0-18 10 16,0 18-6-16,0 0 7 0,0-21 25 15,0 21-16-15,0-18-8 0,0 18-2 0,0 0 25 16,0-19 1-16,0-1 9 16,0 20-14-16,0-17-1 0,0-3 7 15,0 20-29-15,0 0 5 0,0 0-3 0,-20-20 1 16,20 20-2-1,0 0 11 1,-37 20 0-16,37 0-19 0,0-3-1 0,0-17 0 16,-20 39 4-16,20-21-1 15,0 3-4-15,0-3 0 0,0 21 10 47,97 36 25-47,-80-75-24 0,3 38 7 16,0-17-14-16,-20-21-1 15,0 36 2-15,0-16-3 0,-20-20 0 0,0 38 1 16,-37-1-1-16,40-37 0 47,-43 20 0-47,-51-1-24 0,71-19-29 31,40 38-333-31,57-21 277 47</inkml:trace>
  <inkml:trace contextRef="#ctx0" brushRef="#br1" timeOffset="-116931.77">29684 12625 20 0,'0'0'18'0,"0"0"0"0,0 0 5 0,0 0-11 0,-18 0 35 0,18 0-14 16,0 0 9-16,-20 0-16 0,20 0-2 15,0 0 1-15,-19-18 52 16,19 18-46-16,0 0-13 0,0 0-3 0,0 0 6 16,0 0-17-16,0 0 6 0,0 0-6 31,19 0 18-15,39 0-3-16,-21 0-16 0,-17 0 3 0,-20 0-6 62,37 0 3-46,97 39-15-16,-134-21-497 0</inkml:trace>
  <inkml:trace contextRef="#ctx0" brushRef="#br1" timeOffset="-116658.6">29666 12588 46 0,'0'0'110'0,"0"19"-58"0,-20-19-8 0,20 39 41 15,-19-21-58 1,19-18-15-16,0 19 12 0,0 1-11 0,0-2-7 0,0 1-5 15,0-19 1-15,0 38 1 16,0 21 5-16,0-42-8 0,0 22 0 0,0-39 0 0,0 132 0 16,0-112 2-16,0 18-1 0,0-2 1 0,-18 41 2 31,-21-58 9-31,39 0-7 16,-38-19 22-16,38 0-24 0,0 0-1 0,0 0 4 0,-19 0-3 15,38-19 8 32,153 19-19-47,-153 0 0 0,-19 0-1 0,38 0-65 16,-19 0 46-16,-19 0-5 0,38 0-285 15,-38 0 297-15,0 0-8 0</inkml:trace>
  <inkml:trace contextRef="#ctx0" brushRef="#br1" timeOffset="-116136.78">30180 12949 56 0,'0'0'89'0,"0"0"-89"47,0 0 55-47,-20-18 65 0,-37 55-1 0,57-17-110 0,0-1-6 31,37 93 19-15,-17-112-18-16,-20 0 2 0,20 0-2 15,-20 0 3-15,0 0-4 0,17-18 2 0,-17 18-4 0,0-18 3 16,0 18-2-16,0-21 1 0,20-34 13 16,-20 36-11-16,0-1 0 15,0 20-2-15,0 0 5 0,0 0-6 0,0 0-1 0,0 0 3 16,0 0 2 0,17 20-1-16,-17 17-4 0,23 21-4 15,-23-58 2-15,0 36 1 0,17-36-2 0,-17 21-4 16,20-3-6-16,-3 3-25 0,-17-21 20 0,20 0-77 15,0-21-58-15,-20-18 54 16,17 3 17-16,3-59 16 63</inkml:trace>
  <inkml:trace contextRef="#ctx0" brushRef="#br1" timeOffset="-115761.58">30502 12494 22 0,'0'0'0'0,"0"-21"117"0,0 21-37 15,0 0-41-15,0 0-5 16,0 0-2-16,0 0-7 0,0 0-4 0,-20 21-5 15,20 36 18-15,0-40-26 0,0 3-3 16,0-1-1-16,0 20 9 0,0-21-10 0,0 1 5 0,20 1-3 16,-20-2-4-16,0 1-1 0,0-19 2 0,20 38 2 15,-3-19-1-15,40 38 4 16,-37-57-6-16,-20 0 2 0,20 0-2 0,-20 0 2 16,17-17-1-1,3-42 3-15,0 21 0 0,-20 1-4 16,17 17 2-16,-17 1 0 0,0 1-2 0,0 18-2 0,0 0 3 15,0 0 4 1,20 37-2-16,-20-17-3 0,0 36 3 16,20-18-2-16,-20-19-1 0,0 19 2 0,0-19-4 15,0 18 2-15,17 21-1 0,-17-19-1 47,0 169 29-47,0-208-30 0,-17 19 0 0,17-19 3 16,-57 19 7-16,37-19-6 0,0 0-1 15,3 0-1-15,-3 0 1 0,0 0 1 0,-17 0-4 16,0 20-2-16,17-1-5 16,0-1-38-16,20 3-25 15,0-4-1-15,-17-17-68 0,17 0 86 16,0 0 1-16,0 0-60 16</inkml:trace>
  <inkml:trace contextRef="#ctx0" brushRef="#br1" timeOffset="-114911.49">26303 13557 22 0,'0'20'15'16,"0"-20"-7"-16,-20 0 15 15,0 0-2-15,0-20 64 32,20 1-76-32,0 19 21 0,-17 0 14 15,17-18-21-15,-20 18 6 0,3 0 23 31,17 0-37-31,0 0-15 63,-20 0 25-47,20 18-17-16,0-18-3 15,74 19 21-15,-74-19-24 0,40 38 21 0,-40 0-19 16,0-18-1-16,0 0 1 0,0-20-4 0,-20 36-3 15,20-36-6-15,-20 0-11 16,20 0-8-16,-17 0-43 0,17 0 43 0,0 0-2 16,37-19-257-1</inkml:trace>
  <inkml:trace contextRef="#ctx0" brushRef="#br1" timeOffset="-114594.11">26625 13462 28 0,'0'0'9'0,"0"0"10"0,0 0-11 0,0 0 15 0,0 0 1 15,0 0-8-15,0 0 1 0,0 0 64 16,0 0-62-16,0 21 0 16,-20-21-9-16,20 0 10 15,0 0 19 32,-17-21 29-47,17 2-55 0,-20 19 7 16,0-18-10-16,20 18-2 0,0 0-5 15,0 0 1-15,0 0-3 0,0 0 0 0,0 18 0 0,0-18 1 16,0 40 5-16,0-3-7 0,20-19 1 16,-20 1 1-16,20 19-2 15,-20-17 1-15,17-4-1 0,-17-17-1 0,20 40 1 16,0-23 0-16,-3 23-28 0,-17-23 11 16,20 4-69-16,-20-21 46 0,0 0-6 15,20 18-147-15,-20-18 168 0,0 0-13 16</inkml:trace>
  <inkml:trace contextRef="#ctx0" brushRef="#br1" timeOffset="-114294.78">26947 13083 97 0,'0'0'76'0,"0"18"-28"0,0-18-37 32,0 0-11 30,20 95 116-46,-20 76-62-16,0 39-44 15,-37 17-50-15,-60-55-299 0,60-229 332 0,-20-76 19 0,20 37 78 0,37 59-11 16,-20 0-48-16,20 16-17 0,0-17 34 0,57 19-5 16,0 19-20-1,114 57-3 1,-151-57-22-16,-3 0-3 15,-17 21-3-15,57-4-69 0,-17-17-104 16,-40 0 144-16,17 20-39 0</inkml:trace>
  <inkml:trace contextRef="#ctx0" brushRef="#br1" timeOffset="-113778.35">27195 13538 33 0,'-20'19'126'0,"20"1"-82"0,-37-2 75 0,17-18-109 0,20 0-5 0,0 0 7 0,-17 0 9 15,17 0-10-15,-20 21 5 16,20-21-3-16,0 17-3 0,0-17 0 16,0 20-7-16,0 0 6 0,0-20-1 15,20 17 10 1,-3-17-11-16,-17 0-2 0,20 0 9 15,-20 0-12-15,0 0 3 0,20 0-1 16,-20 0-2-16,0 0 2 0,0-17 7 16,0 17-8-16,0 0 4 15,0 0-2-15,0 0-6 0,0 0 2 0,0 0 4 32,0 36-3-32,0-15-3 0,0-21-2 0,0 17 3 0,17 4 4 15,3 15-2 32,57-15 5-47,-60-60-7 16,-17-38 2-16,0 21 1 0,0 36-3 15,0 3 2-15,0-4 2 0,0 21-3 16,0 0-1-16,0 0 3 0,0 38 0 16,0 38 1-1,20-38-5-15,-20 40 0 0,0-60 5 0,0 1 0 0,20 57 7 31,-20 57-10 1,0-94-63-32,0-39-16 15,17-59-353-15,-17 40 409 0</inkml:trace>
  <inkml:trace contextRef="#ctx0" brushRef="#br1" timeOffset="-113461.24">27480 13843 23 0,'0'0'143'0,"0"0"-71"0,0 0-61 0,0 0 12 0,0 19-3 0,0-19 39 47,20 0 8-47,-3-37-14 32,40-2-38-32,-37 39-17 0,0 0 0 0,-3-18-5 15,3 18-59-15,-20 0 38 0,0 0-40 0,17 0-149 16,-17 0 184-16,0 0-1 15,0 18 5-15</inkml:trace>
  <inkml:trace contextRef="#ctx0" brushRef="#br1" timeOffset="-113109.15">27708 13786 41 0,'-20'39'308'0,"20"-21"-305"0,0-18 0 0,0 19-2 0,0-1 1 0,0-18 0 16,0 20-2-16,0-1 13 15,20 0-12-15,-20 1 1 0,20-20 4 16,-20 18-6-16,0-18 3 16,17 0 3-16,-17-38 15 15,0 0 5-15,0-19-7 0,0 39-13 16,0 18-1-16,0-21 3 16,0-15 8 30,20 283 57-46,-20-95-64 0,0-1-11 0,-20-95-2 16,3 2-1-16,-3-1-20 31,-114-57-513-31</inkml:trace>
  <inkml:trace contextRef="#ctx0" brushRef="#br1" timeOffset="-112515.39">28660 13595 39 0,'17'0'89'0,"-17"21"-77"0,0-21 16 0,0 17-4 0,0-17-1 0,0 20 16 0,0 0-11 31,0-20 40-31,20 0-56 0,-20 0 1 16,17-20 11-16,3 20-10 0,-20 0-3 0,20 0 2 0,-3 20 3 16,-17 16-15-16,20 2 0 15,-20 1-2-15,0-21 1 0,0 21 4 0,-20 37 8 16,20-37-9-16,-17-2-1 0,-3 19 3 15,0 3 4-15,3-59-7 0,-3 18 1 16,-20 21 4-16,-14-39-4 16,54 0-2-16,-20-20 1 0,0 1 0 0,20 19-1 0,-17 0 2 0,-23-57-3 15,40 37 6-15,0 1 11 0,-20-18-11 16,60 18 1-16,-40 19-5 16,20 0 0-16,-20 0 0 0,37 0 4 15,0 39-6-15,60-3 5 0,-97-16-4 16,57 19-9-16,-40-21 10 0,23 1-6 15,-40-19 1-15,17 0-13 0,23 20-63 16,-40-20 42-16,37-20-226 47,-17-37 104-47</inkml:trace>
  <inkml:trace contextRef="#ctx0" brushRef="#br1" timeOffset="-111860.54">29646 13483 24 0,'0'0'33'0,"0"0"-4"0,0 0-12 16,-19 0 55 15,19 18 90-31,19 1-97 0,1-19-53 16,-20 18-8-16,38-18 10 0,-19 0-5 15,-19 0-6-15,38 19 4 0,-19-19-4 0,19 20-1 16,-19-20-1-16,-1 0 0 0,2 18-4 16,-1-18-18-16,-19 0 4 0,0 0-31 15,0 0 14-15</inkml:trace>
  <inkml:trace contextRef="#ctx0" brushRef="#br1" timeOffset="-111575.9">29666 13425 134 0,'-20'0'172'16,"20"18"-166"-16,0-18 12 0,0 0-6 0,0 19 3 0,0 2 31 15,0-3-38-15,0 19 0 16,0 229-4 15,-19-190 7-15,-19 115 8-16,38-172-13 15,-37 19 13-15,37-19-11 0,0 1-5 16,-20-20 14-16,20 0-11 0,0 18 7 31,20-18-6-31,-20 0-5 0,18 19-2 0,1-19 3 0,1 0-4 0,17 19 1 16,-17-19 1-16,-2 0-1 0,78 18-10 16,-58 3-33-16,-38-21 19 15,19 0-41-15,-1 0-21 0,2 0-28 0,-1 0-54 16,-1-21 141 15</inkml:trace>
  <inkml:trace contextRef="#ctx0" brushRef="#br1" timeOffset="-111151.25">30257 13958 47 0,'0'0'122'0,"0"0"-84"0,-23 0 13 0,23 0-39 0,0 0 44 0,-17 0-37 15,17 0-13-15,-20 0 6 16,3 0 23-16,-3 0-22 15,20 0-7-15,0 0 7 0,0 0-10 16,0 18 8 0,0 21 5-16,0-22-12 0,20 2 1 0,-3 20 7 15,-17-39-5-15,20 20 4 0,-20-2-1 0,40-18 15 47,-3-38 16-31,-20 19-37-16,-17 19-4 15,0 19 0-15,20-19 4 47,-20 38-6-47,37 171-386 0,-37-190 221 0,20-19 141 0</inkml:trace>
  <inkml:trace contextRef="#ctx0" brushRef="#br1" timeOffset="-110944.72">30465 13900 57 0,'0'-20'92'0,"0"40"-45"0,0 18 59 0,0-18-90 0,0 17 29 0,0-37-35 16,0 76 11-1,0-57-13-15,17 38 12 16,-17-37-11-16,20-20-6 0,-20 0-1 0,20 0-1 0,-20 0 7 0,17 0-7 16,3-39-1-16,-20 21 1 15,20 18 2-15,-20-39-7 0,17 19-12 16,-17 1 10-16,40-18-53 0,-40 37 6 0,0-19-22 15,0 19 29-15,17-18-145 16</inkml:trace>
  <inkml:trace contextRef="#ctx0" brushRef="#br1" timeOffset="-110305.33">30787 13919 118 0,'0'0'0'0,"0"0"149"0,0 0-110 0,-20 0-1 0,20 0-18 15,0 19-12-15,0 19-8 16,0-19 4-16,0-19-1 0,20 20-4 16,-20 16-3-16,0-16 3 15,20-20 2-15,-20 39 14 47,54-154 57-47,-34 115-76 16,-20-19 1-16,0 1 10 0,0-2-3 15,40 1 10-15,-40 19-9 0,0 0 1 0,0 0 11 16,0 0-13-16,0 19 6 16,0-19-3-16,0 0-4 0,0 20 12 31,0-20-11-31,0 18 6 16,0 1-7-16,0 1 24 46,0-20-23-46,0 17-2 0,0-17 1 0,0 0-3 16,0 19-1-16,0-19 2 16,0 20-3-16,0-1 6 0,17-19-5 15,-17 0-1-15,0 20 3 0,0-20 1 0,0 0-2 0,20 0-2 16,-20 18 2-16,0-18 0 0,20 0 3 0,-20 0-1 0,0 0 0 16,17-38-1-16,-17 38-1 15,0 0 0-15,0-39 0 0,0 39 0 16,0 0-2-16,0-19 3 0,20 38 0 15,-20-19 0-15,0 59-4 0,0-41 2 16,0 21 2-16,0-2 2 0,-20 96 2 16,20-114-2-16,-17 19-1 0,-23 20-11 15,3-40 5-15,17 1 4 0,0-19-7 16,3 0-6-16,-3 0 2 0,3 0-16 0,-3 0 11 16,20-19-1-16,-57-57-116 15,57 56 84-15,0 20 49 63,0-37-101-63,114-59-130 0</inkml:trace>
  <inkml:trace contextRef="#ctx0" brushRef="#br1" timeOffset="-109773.98">31357 13709 14 0,'0'0'15'0,"0"0"-15"62,0-19 80-62,0 19 61 0,0-17-68 0,0 17 6 0,0 0-54 16,0 0-21-16,37 17 12 16,-17 23-4-16,0 16-11 15,-3-17 0-15,-17 16 13 31,0 3-1-31,-37 75-8 0,-20-94-5 16,37-21 1-16,-17-18 4 0,0 0-3 0,37 0-2 16,-40-18-1-1,3-41 2-15,37 59-1 63,-20-36 0-32,57-21 22-31,-17 57-23 16,94 113 10-1,97 39-439-15,-211-190 360 16,17 0 39-16</inkml:trace>
  <inkml:trace contextRef="#ctx0" brushRef="#br1" timeOffset="-109287.08">31662 13538 43 0,'0'0'53'0,"0"0"-12"0,-20 0 28 16,20 0-49-16,0 0 20 0,0 0-23 0,0 0 10 16,0 0-16-16,0 0 8 0,0 0-11 0,0 0-2 0,0 0 6 15,0 19 3-15,0 40 26 16,0-42-35-16,20-17-3 16,-3 40 9-16,-17-40-11 0,40 36 10 15,17-15-6-15,-40-21 4 16,3 0-9-16,-20 0 0 0,57-21 9 15,-37-15-5 1,-3-4 2-16,-17 23-4 16,0 17-1 31,0-21 0-47,0 156 10 0,0-40-14 0,20-77 7 15,-20 1 2-15,0 57 4 0,20-56-10 0,-20 17 1 16,0 0 0-1,17 59 9-15,-17-57-9 0,0-21 6 16,0 1-5-16,0 18 0 47,-37 59 21-47,17-96-23 16,-57 19 14-16,60-19-13 0,-40 18-1 0,37-18 0 15,3 0-1-15,-3 20-2 0,0-20 4 0,20 0-1 16,-17 20-22-16,-3-20-162 47,20 0 36-47,0 0 49 0,20 0-9 0,-20 0 90 15</inkml:trace>
  <inkml:trace contextRef="#ctx0" brushRef="#br1" timeOffset="-107674.5">26303 14262 8 0,'0'18'11'0,"-20"-18"-11"0,20 21 0 0,0-4 0 0,0 2 0 0,0 0 1 16,0-19-1-16,0 0 0 0,0 0 0 15,0 0 2-15,0 0-2 0,0 0 0 0,0 0 1 16,0 0 0-16,20 18-2 16,-20-18 2-1,0 20-2-15,0-20 1 0,17 0 0 0,-17 0 0 0,0 0 0 16,0 0 0-1,0 0-3 1,0 0 2-16,0 0 1 0,0-20-1 0,0 20-6 0,0 0-4 16</inkml:trace>
  <inkml:trace contextRef="#ctx0" brushRef="#br1" timeOffset="-107564.95">26340 14318 9 0,'0'0'4'0,"0"0"-2"0,0 0-3 15,0 0 0-15,0 0-12 16</inkml:trace>
  <inkml:trace contextRef="#ctx0" brushRef="#br1" timeOffset="-106873.45">26360 14356 2 0,'0'18'1'0,"0"-18"6"0,17 0-3 0,-17 0 0 16,0 0-4 31,0 0 4-31,0 0-3-16,0 0-1 0,0 0 1 15,0 0-1 1,0 0-1 31,0 0 2-32,20-18-1-15,-20-1 1 0,0 0-2 16,0 19 1 0,0 0 0-16,0 0 0 0,0 0 0 0,0 0 0 0,0-17 0 15,0 17 0-15,0-21 1 0,0 21-2 16,0 0 2-16,0 0 0 15,0 0 0-15,0 0 6 0,0 0-2 16,0 0 1-16,0 0-3 0,0 0-3 0,20 0 1 16,-20-18-2-16,0 18 1 15,17 0 0-15,-17 0 1 0,0-21 1 16,0 21 0-16,0 0 10 0,20-18 13 16,-20 18 30-1,0 0-20 1,0 0-20-16,0 0 33 15,0 0-32-15,0 0-9 16,0 18 6-16,0-18 8 0,0 0-14 0,0 0 8 16,0 0 2-16,0 0-10 0,0 0 2 0,0 0 7 47,-20 0 61-47,3 0-46 0,-3 0-28 0,0 0 10 15,3 0-11-15,17 0 1 0,-20 21 0 16,20-21-4-16,0 18 5 0,-20 3 1 15,20-21-4-15,0 36 0 16,0 1 0-16,0 59 0 16,0-57-11-16,20-22 2 0,0 23-24 31,17-2-114-31,-37-38 112 0,0 19-1 0,20-19-4 0,-3 0-106 16,23 19 100-16,-40-19 24 15</inkml:trace>
  <inkml:trace contextRef="#ctx0" brushRef="#br1" timeOffset="-106494.3">26645 14584 17 0,'0'0'6'0,"0"0"-1"0,0 0 7 0,17-18 113 0,-17 18-109 0,0 0-16 32,0-19 41-32,-17-19 61 0,-3 18-62 0,20 20-35 46,0 58 1-46,20-39 6 0,-3-19-9 0,3 0 3 0,-20 0-4 0,0-19-1 16,0 19 2-16,0-21 0 0,20 4 5 0,-20-3 9 16,0 1-10-16,17 1-2 15,-17 18-1-15,0-20 4 16,0 2 7-16,0 18 0 16,20 38-7 15,17 19 1-31,-37-19-9 0,20-38 1 0,0 37-1 0,-3 39 3 15,3-57-6-15,-3 19 9 16,-17-17-8-16,20-21 0 16,-20 18-2-16,20-18-9 15,-20 0 3-15,0 0-32 0,0 0-1 0,20 0-152 16,-20 0 107-16,0 0 24 16,0 0 47-16,17 0 7 0,-17 0-8 15</inkml:trace>
  <inkml:trace contextRef="#ctx0" brushRef="#br1" timeOffset="-106177.12">27138 14223 43 0,'0'0'86'0,"0"18"-14"0,20 3 34 16,-20-3-81-16,0 3-9 0,0-4-3 0,0 2 3 0,0-19-3 15,0 19-7-15,0-19 0 0,17 38 16 16,-17 0-4-16,0-18-15 16,0 17 4-1,20 58 4 32,-20 189-22-47,0-187-102 0,0-78-8 0,0-1 73 16,0-18-105-16,0 0 136 0</inkml:trace>
  <inkml:trace contextRef="#ctx0" brushRef="#br1" timeOffset="-105585.06">27537 14301 44 0,'0'0'78'0,"0"0"-66"0,0 0 34 0,0 0-16 0,0 0-17 16,0 0-2-16,0 0 29 0,0 0-18 0,0 0 6 31,20 17 38-31,-20 2-57 0,0 0 10 15,0-19-19-15,17 38 25 0,-17 0-10 0,0-18-11 16,0 75 8-16,0 37 0 47,-37 173-29-47,37-305 17 62,0 37-21-62,-20 79-427 0</inkml:trace>
  <inkml:trace contextRef="#ctx0" brushRef="#br1" timeOffset="-103060.1">28583 14868 13 0,'0'0'17'0,"0"0"-8"0,0 0 34 0,0-17-18 0,0 17-25 63,0 0 65-63,0-56 104 0,0-60-70 0,0 97-96 16,0 19 8-16,0-18-10 0,0 18 3 15,0 0-4-15,0 0 3 16,0 37 4-16,0-37-5 0,0 59 1 15,0-2-5-15,0-1 3 0,17 1-1 16,-17-39 0-16,0 40 1 0,0 38-2 31,20-39 0-31,20-40 3 0,-40-17-2 0,0 0 1 16,17 0-1-16,-17 0 2 0,20-17-2 0,-3 17 0 0,3-20 3 0,17-56 2 16,-17 56-3-16,0 1 3 15,-3-18-1-15,3 19-3 0,-20-21 0 16,37 21 5-1,-37 18-7-15,0 0 2 0,0 0-2 0,0 36 2 16,0-36 0-16,0 21-1 0,0-21-1 0,20 0 0 0,-20 37 1 16,0-37 0 46,0 18 4-62,151-73 10 0,-131 16-13 0,0 21-9 16,-20-4-2-16,0 5 6 0,17 17-12 0,-17-20-26 0,0 20-31 15,0 0-139 1,0 0 127-16,20 20 33 0,-20-20 32 0</inkml:trace>
  <inkml:trace contextRef="#ctx0" brushRef="#br1" timeOffset="-102558.7">29341 14947 22 0,'-37'-57'395'0,"37"114"-383"0,0-39-6 0,0 1-5 0,0-19-1 0,0 18 1 16,20 1 0-16,-20 1 3 47,17-20-2-47,-17 0-1 16,40-57 17-16,-40 20-9 0,0 16-6 15,0-15 12-15,0 14-5 0,-20 22-6 16,20-17-1-16,0 17 4 0,-20 0 5 15,20 0-8-15,-17 17 0 0,17 5-3 0,0-4 0 0,0 39 1 16,0-38-2-16,0-1 2 16,17 40-3 15,23 19-10-31,-23-60-52 0,-17-17 34 0,20 0-104 0,-2 0-129 16,-18 0 244-16,0 0 18 62,0 0-23-62</inkml:trace>
  <inkml:trace contextRef="#ctx0" brushRef="#br1" timeOffset="-102310.27">29627 14868 126 0,'0'0'59'16,"0"0"51"-16,-18 0-70 0,18 22-25 0,-20-22 8 0,20 18-4 0,0-18-2 0,-19 18-6 16,1 58 2-1,18-37-12-15,0-20-1 16,0 1 5-16,18-2-6 15,-18 1 3-15,19-19 0 0,1 20 1 16,-2-20-2 0,1-20 3-16,1 1-2 15,-20 19-3 1,18-18-1-16,-18 18 0 0,20-20-9 16,-1 20 1 15,-1 0-116-31,39 20-174 31</inkml:trace>
  <inkml:trace contextRef="#ctx0" brushRef="#br1" timeOffset="-101443.6">30009 14547 28 0,'0'0'43'0,"0"0"-7"31,-20 0 125-31,20-21-97 32,0 21 30-32,0 0-54 0,0 21-17 15,0 36-11 1,0-1-4-16,20-37-6 0,-20 97-3 15,0-99-2-15,0 2 4 0,0 58 4 16,0-20-3-16,-20 19-11 0,20-57 0 0,0 19-19 16,0-19-15-1,-20 1-70-15,20-20-57 0,-17-20 75 16,17 20 80-16,0 0 15 62,0-57-17-62,0 57 1 0</inkml:trace>
  <inkml:trace contextRef="#ctx0" brushRef="#br1" timeOffset="-101209.95">30083 14756 20 0,'40'-39'292'0,"-40"39"-271"0,0 0 0 0,17 21 16 16,-17 15-22-16,0-36-11 0,0 21 12 0,0-4-7 15,-17 22 12-15,-3 0 6 16,0-21-9-16,20 0-14 0,-20 3 3 0,3-21-1 16,17 18-3-16,-20 1 12 15,20-19-14-15,0 18 2 16,0 21 8-16,0 0-4 0,20-21-4 15,-20 1-6-15,37 18 9 16,-17-37-5-16,-20 19 4 0,20 2-6 16,-20-21-5-16,17 18 3 0,-17-18-28 0,0 0 12 0,20 0-92 15,-20 0-67 1,20-18 127-16,-20-22-71 0,0 23 96 0,0-22 4 47</inkml:trace>
  <inkml:trace contextRef="#ctx0" brushRef="#br1" timeOffset="-101093.08">30234 14812 20 0,'0'0'112'0,"0"0"-63"0,23 0 51 0,-23 19-58 0,0 18 48 32,17 3-59-32,-17 17-10 0,20-38-16 15,-3 18 2-15,3-17-3 0,17 56-5 32,-17-76-16-32,-20 20 7 0,0-20-4 0,17 0-56 0,-17 0-38 15,20 0 18-15,-20 0-1 0,0 0 28 16,0 0 46-16</inkml:trace>
  <inkml:trace contextRef="#ctx0" brushRef="#br1" timeOffset="-100876.66">30522 14698 95 0,'0'0'94'0,"-20"114"165"0,-57 95-213 0,77-209-46 63,-37 133 10-63,-228 666-176 0,225-779 38 0,20-20-11 15,20 0 97-15,-17-20 29 16,17 20-3-16</inkml:trace>
  <inkml:trace contextRef="#ctx0" brushRef="#br3" timeOffset="-74825.41">26548 15441 19 0,'0'0'4'0,"0"0"0"0,20 0 1 0,-20 0 6 16,20 0-6 0,-20 0 18-16,17 0 95 0,-17 0-106 15,0 18 44-15,0-18-12 16,0 0 10 0,-17-18-48-16,17 18-1 15,0-19 2-15,-20-1 3 16,0 20-6-16,20 0 0 0,0 20 1 15,-17 36-3-15,17-38-2 16,0 22 0-16,0 35 0 16,0-38-3-16,17 3 9 15,-17-20 2-15,0-2-3 0,0-18-1 16,0 0 3-16,20-38 11 31,-40-96 9-31,3 116-9 16,17 18-13-16,0 0 6 15,0 38-2 1,0 56 1-16,0 21 5 0,17-20-5 31,-17 39 0-15,-74 56 0-16,54-154-9 0,-37 21-7 16,20-57-22-1,17 0-11-15,0 0-49 0,3-19-21 16,17 19 78-16,0 0-44 0,17-17 32 15,23 17-107-15</inkml:trace>
  <inkml:trace contextRef="#ctx0" brushRef="#br3" timeOffset="-73553.35">26987 15574 26 0,'0'0'25'0,"0"0"27"0,0 18-20 0,0-18 2 0,0 0 7 0,0 19-19 15,0-19 20-15,0 20-37 16,0-20 26 0,0 0-19-16,17 17-6 0,-17-17 3 15,0 0-3-15,20 0-1 16,-3 0 5-16,-17 0-7 0,0 0 3 0,0 0 2 0,20-17 15 16,-20-3-17-16,0 1-3 0,0-19 10 31,0-1-7-31,0 20-3 0,0 1 2 15,0 18-4-15,-20-19 5 0,20 19-1 0,0 0 5 16,-17 0-3-16,-3 19 7 16,20-19-10-16,-17 58 11 0,-3-20-5 15,20 19-5-15,0-57-5 63,-20 113 12-48,60 60-2-15,-23-117-12 16,60-17-207-16,-57-98-51 0,-3 40 217 16</inkml:trace>
  <inkml:trace contextRef="#ctx0" brushRef="#br3" timeOffset="-73322.64">27386 15212 114 0,'-20'0'122'0,"20"0"-113"0,-20 56 97 16,20-35-92-16,-17 16-1 0,17-19-10 16,0 22 6-1,-20-22-3-15,20 2-6 0,0 36-3 0,0 40-5 16,0-78 3 15,-37 134-252-31,17-95 151 47,20-38 89-47</inkml:trace>
  <inkml:trace contextRef="#ctx0" brushRef="#br3" timeOffset="-73188.07">27101 15708 19 0,'-20'-20'93'16,"20"20"-67"-16,0-20 23 0,-20 0 46 0,20 20-4 15,0 0-80-15,0 0 9 0,0 0-12 16,0 0 0-16,20 20 23 0,17 0-23 0,-17 0-1 16,-20-20-6-16,37 0 4 0,20 36-3 15,-17-36-1-15,17 39 0 16,-20-39-9-16,-37 0-35 15,37 0-74 1,-17 0-159-16,0 0 244 0</inkml:trace>
  <inkml:trace contextRef="#ctx0" brushRef="#br3" timeOffset="-72695.01">27614 15688 20 0,'0'0'19'0,"0"0"3"0,0 0 14 0,0 0 7 0,0 0-28 16,0 0 13-16,-20 0 26 16,20-20-26-16,0 20-17 15,0 0 15 16,-20 20 12-15,3 75-10-16,17-77-3 16,0 1 2-16,0-1-8 15,17-36 35 32,3-19-40-47,0 17-12 0,54-55 5 0,-34 55-14 0,-23-17-53 16,-17 37 4-16,20-20-177 15,0 20 142-15,-20 0 22 16</inkml:trace>
  <inkml:trace contextRef="#ctx0" brushRef="#br3" timeOffset="-72307.74">27879 15726 21 0,'0'0'5'0,"0"0"8"0,0 18 7 0,0-18 28 16,0 0-40 0,0 0-3-16,0 0 16 0,0 0 24 15,0 19-20-15,20-19 5 16,-20 20 13-16,17-20-32 0,-17 0-5 16,20 18 11 30,17-18 17-46,3-93-7 0,-40 53-17 0,0 3 7 16,0 17-9-16,0 20-3 0,-20-19 7 16,20 19-3-16,0 0 5 0,-20 0 1 15,20 19-10-15,-17 58 23 0,17-57-22 16,-20 35 10 0,20-55-15-16,0 38 5 15,-20 151 7-15,40-149-15 16,-20-22-3-16,20 21-13 15,17-1-29-15,-17-20-36 0,-3-18-70 16,3 0 87-16,17-38-104 16</inkml:trace>
  <inkml:trace contextRef="#ctx0" brushRef="#br3" timeOffset="-71990.42">28372 15137 89 0,'0'0'225'0,"0"36"-144"31,-57 574 12-15,20-345-87-16,0-131-30 0,17-40-45 15,0-36-93-15,20-38 108 0,-17-2-77 16,17-36 99-16,-20-154 52 16,0 2 114-1,20 131-92-15,0-96 74 16,0 98-66-16,0-1 8 31,191 76-15-31,-171-19-44 0,-3-1 2 16,23 4-8-16,14-4-36 0,43 38-323 15,-60-37 297 32</inkml:trace>
  <inkml:trace contextRef="#ctx0" brushRef="#br3" timeOffset="-70508.46">7260 8215 19 0,'-77'-57'124'0,"57"37"-104"0,20 20 5 0,0 0-17 0,0 0 32 16,0 20-4 15,0-1 4-31,0-19-25 0,0 0-1 16,20 0-7-16,-20 0 2 0,0 0-7 0,37 0 18 15,-17 0-15-15,37-19 8 16,17-1 9-16,-34 20-14 15,-20 0-6-15,17 0 3 0,-37 0-5 63,20 0 4-63,17 0 2 0,342 39 20 0,-379-39-26 62,77 0 7-46,111 0 2-16,23 38-3 0,-97 18-2 16,-114-56-4-16,37 0 1 0,3 18 1 15,54 22 0 17,-57-40 1-32,-17 0-6 0,17 0 9 15,-17 0-8 1,57 0 4-16,-77 0-1 0,37 0 0 15,-37 0-1-15,37 0 1 0,20 0-1 16,-37 0-1-16,0 0 3 0,17 20-1 16,-17-20 0-16,-3 0 0 15,20 17 2 1,-17-17-3-16,0 0 3 16,0 0 0-16,-3 0-1 0,-17 0-1 15,0 0 0 1,20 0 2 15,0 0-1-31,-20 0-1 16,0 0-4-16,0 0-1 15,-20 0-137-15,0 0-31 16,3 0 115-16,-3 0-40 16,20 0 55-16,-20 0 25 0</inkml:trace>
  <inkml:trace contextRef="#ctx0" brushRef="#br3" timeOffset="-68452.88">29837 15441 26 0,'-19'0'12'0,"-1"-19"5"0,-94-1 250 0,114 20-257 0,-18 0 52 15,18 0-40 1,-20 0-1 0,40 0 3-16,37 0-8 15,-39-18-9-15,78 18 21 16,-78 0-24-16,21 0-1 0,-21 0-7 16,22 18 8-16,-23-18-6 0,3 0 3 15,17 20-69-15,-37-20 40 0,0 0-244 16,-37 0 122-1</inkml:trace>
  <inkml:trace contextRef="#ctx0" brushRef="#br3" timeOffset="-68125.11">29798 15250 48 0,'-57'286'359'0,"57"-230"-358"16,-18 0 2-16,18-36 0 0,-19 38 13 15,-19 54 13-15,18-90-24 16,1 14 6-16,19 2-7 0,-18 1 6 16,18-39-8-16,-20 57 18 15,20-39-16-15,0 2 3 16,0-1-1-16,20-1-1 0,-2-18 0 15,1 20 0-15,1-20 0 0,18 18-3 0,-38-18 1 0,19 0-4 16,-1 19 3-16,21-19-4 16,-1 20 3-16,-1 0-9 31,-17-20-107-31,-1 0 29 0,-19 0-35 0,18 0 53 0,-18 0-58 16,20 0 97-16</inkml:trace>
  <inkml:trace contextRef="#ctx0" brushRef="#br3" timeOffset="-67477.88">30311 15917 73 0,'0'0'30'0,"0"0"-3"0,0 0-8 0,-17 0 45 16,17-21-16-16,-20 21-9 15,3-18-7-15,-6 18-17 16,23 0-10-16,0 0 3 0,-17 0 7 16,-3 0 21-1,20 18-18-15,0 3-13 0,0 15 6 16,0-36-7-16,0 37 19 16,0-37-18-16,20 22-1 0,-20-4 7 15,40-18 10-15,-23 0-12 16,-17 0-7-16,0-18 2 0,20-21-1 15,-20 19 3-15,0 20-6 63,0 0 0-1,17-36 18-46,-17 36-6-16,0 17-6 16,20 174 3-16,74-343-545 0,-74 152 553 0,0-20 120 15,-20 20-53-15,0 0-45 0,0 20-6 16,0-20-22-16,0 57 22 0,0-39-19 0,0 21 6 16,0-21-11-16,0 2-1 15,17-2 16-15,23-56-3 16,-23 38-18-16,3-37 1 0,0-1 0 15,-20 20-3-15,17-21 3 0,3 39-4 0,17-95 2 16,-17 77-3-16,-20-4 0 16,20 4-18-16,-3-1 7 0,-17 19-135 15,20 0 68-15,-20 0 79 63,0 59-255-63</inkml:trace>
  <inkml:trace contextRef="#ctx0" brushRef="#br3" timeOffset="-67000.43">30787 15953 33 0,'0'0'37'0,"0"0"-11"0,0 20 46 0,0-20-50 0,0 0 22 0,0 0 14 0,20 17-18 0,-20-17-28 0,0 22-3 0,17-22 7 0,-17 0-11 0,0 0 9 0,20 0-10 0,-20 0-2 16,0 0-1-16,0 0 3 0,0 0 0 0,0-22 5 15,17 5 15-15,-17-3 25 31,0-16-1-31,0 36-29 16,0 0-13-16,0 17 1 16,0 22 5-16,0 0-4 15,20-21-5-15,-20 57 8 16,0-55-11-16,20 37 10 31,-20-37-8-31,0-2 4 0,0 21 1 0,0-39-4 0,0 17 1 0,0 2 3 47,-40 115 13-47,40-134-23 0,-17 18 2 16,-3-18 0-16,20 20 1 0,-17-20-2 0,-23 21 3 15,3-21 0 48,0 18-46-63,17-18 29 0,0 56-110 0,20-56 126 62</inkml:trace>
  <inkml:trace contextRef="#ctx0" brushRef="#br3" timeOffset="-66390.64">31357 15688 59 0,'0'0'129'0,"0"0"-118"0,0 0 1 0,0-20 17 16,0 20 72-16,0-20-92 0,0 20 9 0,0 0-2 16,0-17 15-16,0 17-27 15,0 0 7-15,0 0 9 0,0 0-13 16,0 17 5-16,0 3 2 16,20-20-11-16,-20 40 1 0,0-40 1 0,0 55 4 0,0-35-5 15,0 35-4-15,0 3 2 16,0-1 2-16,0-20-28 15,0 21-168 32,-20-58 16-47,20-18 54 16</inkml:trace>
  <inkml:trace contextRef="#ctx0" brushRef="#br3" timeOffset="-66224.18">31357 15496 111 0,'0'0'139'0,"0"0"-40"15,0 19-48-15,0-19-29 0,0 0 1 16,-20 21-5-16,20-3-14 16,0 2 0-16,0-2-8 0,0 1 5 15,-17 18 1-15,17-17-2 0,0-20 0 0,-20 20-1 16,0 36-32-16,-17 1-41 16,37-38-2-16,-57 39-120 0,37-19 132 15,3-22 38-15</inkml:trace>
  <inkml:trace contextRef="#ctx0" brushRef="#br3" timeOffset="-66056.6">31092 16202 75 0,'0'0'41'0,"0"0"123"0,0 0-126 15,0 0-20-15,0 0-2 0,17 0 51 47,77 0-16-47,3 0-40 0,-60 0-9 0,-17 0-3 16,-20-20-2-16,37 20-34 0,3-20-34 15,-23 20 8-15,3-19-18 0,0 1-112 16,-3-2 159-16</inkml:trace>
  <inkml:trace contextRef="#ctx0" brushRef="#br3" timeOffset="-65523.9">31679 15536 71 0,'0'0'139'0,"0"-21"-108"0,0 2 1 0,0 1 2 0,0 18-19 16,0-19 11-16,0 1 18 0,0-1 9 15,0 19-47 1,20 19 12-16,-20-1-2 0,0 19-2 16,37 21-1 30,20 76 0-46,-20-114 3 0,3-20-4 47,17-97 12-31,-37 60-16-16,-20 55-12 16,0-18 1-16,0 116 9 0,0-61-6 15,0 116 5 16,17 154-3-31,-17-269 0 0,0-17-1 0,20 18-1 16,-20-39-1-16,17 20 3 0,-17 19 3 16,20-37-3-16,-20-20 1 0,0 0-3 0,0 18 5 31,0-18 1-31,0 0-5 0,0 0 0 0,0 0 2 16,-20 0 0-16,3-18-1 0,-20-2-5 15,-3 20 0-15,23 0 0 16,-3 0-11 15,-94 57-220-31,114-37 157 0,-20 16-76 16,20 3 47-16,0-19 73 15</inkml:trace>
  <inkml:trace contextRef="#ctx0" brushRef="#br3" timeOffset="-60025.67">26548 15536 16 0,'0'0'14'0,"0"0"-14"15,0-58 172-15,0 58-164 0,0 0-1 0,0 0 5 16,0 0 10-16,-17 0-8 0,17-19-3 0,0 1 9 31,-20 18-15-31,0-19 15 0,20 19-10 0,0 0-1 16,0-20 8-16,-17 20-8 0,17 0 17 16,0 0-19-16,0 0 0 15,0 0-3 1,-20 0 3-16,20 0 1 0,0 0-6 0,0 0 4 0,-20 0-1 15,20 20 0-15,0-20-5 16,0 0 3-16,-17 19-2 0,17-19 2 16,-20 18-2-16,20 1-6 15,0 18 14-15,0-37-9 0,0 39 9 16,0-39-9 46,0 38-1-46,-20 38-1-16,40 19 9 0,-20-75-6 47,94 17 5-31,-74-19-3-16,0 4-1 0,-3-22-2 0,-17 0 0 15,20 18 4-15,-20-18-4 16,0 0 0-16,0 0 3 15,20 0-3-15,-20 0-1 0,0 0 1 0,0 0 1 0,17 0-2 16,-17 0 2-16,20 0-1 16,-20 0 1-16,0 0-1 0,20 0-1 15,-20 0 1-15,0 0 1 0,17 0-2 32,-17 0 2-32,0 0-32 46,-17-18-91-46,17 18-113 63,-20 0 135-63</inkml:trace>
  <inkml:trace contextRef="#ctx0" brushRef="#br3" timeOffset="-42256.24">26072 15990 19 0,'0'0'9'0,"0"0"-7"0,0 0 1 0,0 0 2 0,0 0 32 0,0 22-17 15,0-4 77-15,0-18-72 0,0 18 22 16,0-18-1-16,0 0-39 0,0 20 8 16,-17-20 5-16,17 0-7 0,0 0-11 15,0 0 10-15,-20 0-6 0,20-20 6 16,0 20 7-16,0 0 8 15,0 0-22-15,0 0-2 0,0 0 8 16,0 0-4-16,0 20 4 0,0 17-8 16,0-37-3 46,0 38 6-62,0-19-4 0,0 1 3 0,20-20-2 16,-20-134 2-16,0 98-6 0,0 14 4 0,0 22-4 15,0 0 2-15,0 0-1 0,0 22 1 16,0-4-3-16,0 20 5 0,0-1-3 16,0-37-1-16,0 20-83 31,17-20 13-15,-17 0 22-16,0 0-218 0,0 18 232 0</inkml:trace>
  <inkml:trace contextRef="#ctx0" brushRef="#br5" timeOffset="-39856.34">26092 16259 14 0,'-20'17'4'0,"20"-17"-9"0</inkml:trace>
  <inkml:trace contextRef="#ctx0" brushRef="#br5" timeOffset="-38850">26132 16087 18 0,'0'0'8'0,"0"0"-8"0,0 0 2 0,0 0 0 0,17 0 5 0,-17 0-4 0,0 0 0 0,0 0 14 16,20 0 27-1,-20 0-38-15,0 0 2 0,20 0 15 0,-20 0 3 16,0 0-4-16,17 0 9 16,-17 0-12-16,0 0 13 15,0 0-16-15,0 0-9 0,0 0 13 0,0 0-8 0,0 0 2 16,0 0-9-16,0 0 24 15,0 0-24-15,-17 0 9 0,-3 18 6 47,0 20-6-47,3 1-9 0,17-19-6 0,0-2 7 16,0 57-4-16,0-75 0 16,0 39 2-16,17-19-2 31,-17 16 3-31,20-36 2 0,-20 0-4 0,0-36 2 31,0-3-1-31,0-38 2 0,0 59-5 16,0 0 0-16,0-2 4 15,0 0 0-15,0 20 4 16,0 0-7-16,0 0 2 0,20 20 2 16,-20-20-2-1,17 20 3-15,3-2 5 0,-3 0-7 16,-17 20 5-16,20-19-5 0,-20 1-3 15,0-20 0 1,0 39 2-16,-20 54 6 0,-34-34-6 31,54-41-5-15,-57 20 1-16,17 18-12 0,3-16-28 0,37-22 15 16,0 2-55-1,0-20 53-15,0 0-77 0,37 18-118 16,3-18 158-16</inkml:trace>
  <inkml:trace contextRef="#ctx0" brushRef="#br5" timeOffset="-38469.84">26682 16372 45 0,'0'0'127'0,"0"0"-96"16,0 0-15-16,-20 0 48 0,20 0-50 0,0 0 0 0,-17 0 16 0,17 0-23 0,-40 0 34 0,23 0-31 0,17 0-6 0,0 39 15 15,-20-21-17-15,20 0 2 0,0 41 3 32,20-3 7-32,-20-56-9 0,37 19 13 15,-17-19-13-15,-20-19-3 0,17-37 10 31,3 17-7-31,-20 1 1 16,0-19-1-16,0 39-1 0,-20-41 6 47,-17 40-7-47,17 19-3 0,3 39 0 16,-3 18-12-16,20-18-13 0,20-21 10 0,-3 0-55 15,23 41-157-15,-23-59 129 16,-17 0 49-16,20 0 21 0</inkml:trace>
  <inkml:trace contextRef="#ctx0" brushRef="#br5" timeOffset="-38156.6">27004 15783 75 0,'0'0'36'0,"0"0"23"0,-17 0-30 0,17 0-4 0,0 37 44 16,-20 39 6-16,0 58-44 15,20-116-30-15,-17 116 11 16,17-96-12-16,-20 57 2 0,20-56-3 15,-20 74-5-15,0-36-38 16,3-40 1-16,17-37 15 0,-20 56-79 16,3-35 7-16,-3-21 41 47,-37-77 59-32,-20-57 169-15,77 116-106 0,0 0-29 0,20 18-25 16,0 0 7-16,17 0-5 0,20 0-4 15,-37 18-5-15,17-18-3 0,0 0-5 0,3 18-24 16,-3-18-20 0,37 0-109-16,3 0 89 0,-77 0 49 0</inkml:trace>
  <inkml:trace contextRef="#ctx0" brushRef="#br5" timeOffset="-37905.94">27252 16276 34 0,'0'0'33'0,"0"0"41"0,0 0 5 0,0 0-18 15,-20 19 11 1,3 1-37-16,-3 55 5 0,0-36-32 15,3 38 1 1,-3-21-6-16,20-17-3 0,0-22 3 0,20 2-2 16,17 2 5-16,-17-21 3 15,-3-21 0-15,3-35 6 16,-20 56-12-16,20-19 6 0,-20 19-9 62,17-56 11-46,-17-3 5-16,-94 100-74 0,74-5-17 16,20 2-31-16,20-19 31 0,-20-19 33 15,37 37-106-15,-17-18 122 0</inkml:trace>
  <inkml:trace contextRef="#ctx0" brushRef="#br5" timeOffset="-26539.03">22141 9565 8 0,'0'0'13'0,"0"0"-5"47,17-20 4-47,-17 2 73 0,0 18-76 0,0 0 42 16,0 0-33-16,0 0 0 0,20 0-4 0,-20 0 0 0,0 0 10 15,0 0-10-15,0 0 1 16,0 0 12-1,0 0-1-15,0 0-10 0,0 0-1 16,0 0-5-16,0 0-8 16,0 0 7-16,0 18-7 0,0 2 5 0,0-2-2 0,0-18-5 62,-37 399 19-62,-3-113-16 0,20-191-3 0,20-77 0 0,0 22 0 16,0-3 2-16,0-18 1 0,0 1-2 0,0-20 0 15,0 36-2-15,20-36 3 16,-20 0 7-16,20 0-4 31,37-18 14-15,-20 0-13-16,-37 18-6 47,20 0 4-47,74-20 2 0,3 1-6 0,-80 19-19 0,-17 0 11 15,0 0-2-15,0 0-2 0,0 0-21 0,0 0-6 0,-17 0-6 0,17 0-42 16,-20 0 55-16,20 0-34 0,0 0 35 0,0 0-22 16,-20-18 11-16,20 18 18 15</inkml:trace>
  <inkml:trace contextRef="#ctx0" brushRef="#br5" timeOffset="-23187.87">22842 10402 19 0,'0'0'4'0,"0"0"-3"0,0 0 1 0,0 0-2 0,0 0 2 0,-17-21-1 0,17 21 0 0,0 0 1 0,0 0-1 0,0 0 1 15,0 0 2-15,-20 0-1 0,20 0-2 0,0 0 2 0,0 0-2 0,0 0 3 0,0 0-1 16,0 0-2-16,0 0 1 0,0 0 9 16,0 0-5-16,0 0 0 0,0 0-4 0,0 0 9 15,0 0-5-15,0 0-3 0,0 0 5 16,0 0-4-16,0 0 1 0,0 0 28 0,0 0 46 31,0 0-69-31,0 0 18 0,0 0-7 47,0-36 82-47,20 36-96 0,-20 0-4 0,0 0 1 0,0 0-3 0,17 0 1 16,3 0 1-1,-3 0-2-15,3 0-1 0,0 0 1 16,0 18-4 0,-20-18 1-16,0 0 0 0,17 18-3 15,3 3-68-15,-20-21 26 0,0 0 18 16,0 0-3-16,20-21-149 0,-20 3 160 15,0 18 1 1</inkml:trace>
  <inkml:trace contextRef="#ctx0" brushRef="#br5" timeOffset="-21987.94">22956 10039 25 0,'0'0'0'0,"0"0"28"0,0 0 1 0,0 0-29 63,0-18 35-63,-37-21 123 0,-3 2-61 0,23 37-79 15,17 0-18 48,-37 0 16-32,-97 190 14-31,134-74-27 0,0-99-2 0,151 96 16 0,-114-113-9 16,3 0 1-16,-40-18-5 0,37 0 3 15,-17-40 1-15,17 0-3 0,-37 22-2 0,20-3-1 16,-20 20 1-16,0-18-4 0,0 16 1 15,0 3 3-15,-20-2-2 0,20 20-1 16,-17-18 0-16,-3 18-1 0,0-18-1 16,20 18 0-16,-17 0-8 0,17 18-24 15,-20 0-69 1,40 20-78-16,-20-38 143 0,37 21-30 16,-37-21 29-1,37 18 8-15</inkml:trace>
  <inkml:trace contextRef="#ctx0" brushRef="#br5" timeOffset="-21704.79">23355 9982 68 0,'-57'0'240'0,"20"0"-224"0,37 0-3 0,-37 0-8 0,37 0 1 0,-20 0-1 16,-37 39 7 0,37-21-8-16,3-18 2 0,-23 77 15 0,40-58-19 15,-20 39 5-15,20-22-6 0,40 22 3 31,-20-20 0-31,17-38 1 0,-17 38 6 16,74-56 20-16,-94-2-22 0,37-18-2 0,3-38 5 16,-23 38-11-16,-17-19 4 15,0 18-3-15,0 21-5 0,0-2 5 16,-17 20-2-16,-3-18-2 0,0 18-1 0,3 0-1 16,-23 18-10-16,23 2 1 15,-3 19-29 1,-17 36-35-1,37 97-220-15,0-136 253 0</inkml:trace>
  <inkml:trace contextRef="#ctx0" brushRef="#br5" timeOffset="-21462.62">23318 10098 37 0,'0'-21'73'0,"-20"21"-65"0,20 0 1 0,0 21 27 15,0 35 0-15,0 41 7 16,0-80-35-16,0 78 3 0,0-56-10 0,20 92 6 0,0-35-4 16,-3-2-6-16,-17-54 2 0,0 93 2 15,0-38-4-15,0 113-43 0,0-113-3 16,0-56 21-16,-17 57-31 0,-3-79 47 0,20-17 3 0,0 0 9 62,-37 57-30-62,-3-57-3 0</inkml:trace>
  <inkml:trace contextRef="#ctx0" brushRef="#br5" timeOffset="-21238.09">23110 10875 24 0,'37'-417'128'0,"0"361"-108"0,-37 56-20 47,77-191 85-47,151 1 80 0,-211 208-158 15,3 41 3-15,-20-41-7 0,0 1-2 0,0-19 0 0,0 38 1 0,-57 114 1 16,40-114-3-1,-80 96-1-15,3-58-12 32,-20-76-182-32,114-20 130 0,0 0 35 15,0-16-19-15,0-3 1 0,20 21 39 0,17-20-9 16,0 17-3-16</inkml:trace>
  <inkml:trace contextRef="#ctx0" brushRef="#br5" timeOffset="-20942.68">24002 9774 24 0,'0'0'17'0,"0"0"16"0,0 0 66 16,0 0-76-16,0 0 0 0,0 0-12 15,20 19 69-15,-20-19-64 16,0 0-7 15,17 94 7 0,-34 40-245-31,17-116 169 0,-20 20-2 16</inkml:trace>
  <inkml:trace contextRef="#ctx0" brushRef="#br5" timeOffset="-20804.43">24059 10193 157 0,'0'0'63'0,"0"0"-7"0,0 0-42 0,-20 18-9 16,20 0-3-16,0-18 1 0,0 22-1 0,0-22-1 15,0 74-3 1,-17-74-3-16,17 77-147 47,-20-58 43-47,20 0 74 0</inkml:trace>
  <inkml:trace contextRef="#ctx0" brushRef="#br5" timeOffset="-19501.34">28278 16220 94 0,'-20'-18'113'0,"20"18"-89"0,-17 0 2 16,17 0-15-16,0 0-3 0,0 0-1 0,0 0 5 0,0 0-3 0,-20 0-8 15,20 0 7-15,0 18 4 0,-20 0 2 16,20 3-6 0,0-4-1-16,-17 41 4 0,-3-20-3 15,0 19 6-15,3-39-9 16,-3 41 19-1,0-3 4-15,20-56-18 0,0 19-7 16,77 1 6 0,-40-20-9-16,-17 17 1 15,17-17-10-15,-17 19 0 0,-20-19-10 16,37 21-49-16,-37-21 29 0,20 18-61 0,0 20-80 16,-3-20 137-16</inkml:trace>
  <inkml:trace contextRef="#ctx0" brushRef="#br5" timeOffset="-18979.69">28543 16732 38 0,'0'0'0'0,"0"0"23"0,0 0-20 16,0 0-1-16,0 21-2 0,-17-21 6 0,17 0-1 0,0 0 0 0,0 0 5 0,-20 0 7 31,20 0-13-31,0 0-3 0,0 0 6 0,0-21-2 16,0 3 24-1,0-20 7 1,0 38-17-16,0 0-11 16,20-18 5-16,-20 18-10 0,0 0 0 15,0 0 1 1,17 18-2-16,-17-18 0 0,20 20 14 0,0-2 4 15,-3-18-11-15,3-18 9 47,-20-20-7-31,0-2-8-16,0-111 10 0,-20 131-15 0,20 20 0 16,-37 41-18-16,37 15-23 15,0-38 23-15,0 78-179 47,0-96 199 16</inkml:trace>
  <inkml:trace contextRef="#ctx0" brushRef="#br5" timeOffset="-18759.88">28848 16524 83 0,'-20'0'141'0,"3"0"-129"0,17 0 8 0,0 0-12 0,-20 20 12 0,0-20-17 16,20 0 0-16,-17 0-2 0,17 18 1 0,0 1 0 16,0-19-1-1,0 37 4 17,37 77 3-32,0-76 42 0,-17-38-31 15,0-17-1-15,-20-4-13 0,17-15 4 16,-17 16 3-16,20-19-3 0,-20 20-1 0,0 2-5 15,0-22 4-15,0 1-3 0,-20 2 1 16,20 36-6-16,-17-21-1 0,17 21 1 16,-20 0-3-16,0 21-12 0,3 15-55 15,-3 2-65-15,20-19 15 16,0 37 15 0</inkml:trace>
  <inkml:trace contextRef="#ctx0" brushRef="#br5" timeOffset="-18486.95">29019 16488 45 0,'-20'93'174'0,"40"22"-149"16,0 55-19-16,-20-18-11 16,0-115 2-16,0-37-2 0,0 40-3 0,0-1-15 0,0-3-14 15,0-36 12-15,0 20 0 0,0 17-44 0,-20-37 45 16,20 20 19-16,0-20-16 16</inkml:trace>
  <inkml:trace contextRef="#ctx0" brushRef="#br5" timeOffset="-18271.14">29056 16315 60 0,'0'-77'168'0,"40"59"-124"0,-23 18-20 15,3-18 6-15,0 36-7 16,-3-18-12-16,3 39 1 0,0 36 0 16,-3 38-1 30,-91 58-6-46,-23-113-20 0,80-38-8 0,-60-20-156 16,40 0 65-16,-3-20 45 16</inkml:trace>
  <inkml:trace contextRef="#ctx0" brushRef="#br4" timeOffset="-2567.7">3953 8786 9 0,'0'38'41'0,"0"-38"-20"0,0 18-5 0,0 0 3 16,0 3 22 0,0 15 29-16,0-36-56 0,0 20 1 0,0-20 1 15,0 19-9-15,0-19 9 0,0 0-9 0,0 20 10 0,0-2-7 16,0-18 1-16,0 19 6 0,0-19-10 0,0 20-1 16,0-20-1-16,0 18 2 0,0 2 0 0,0-2 6 15,0 1-7-15,0 2-2 0,0 16 13 16,17-18-6-16,-17 19-2 15,20-20 5 1,-20-18-11-16,17 18 7 0,-17 3-4 16,40 17 1-16,-20-38-7 15,-3 18 4-15,3 2 0 0,17-1 1 16,-17-19-6-16,-20 18 1 16,17-18 1-16,3 39 3 0,0-39-7 15,-20 0 3 32,20 19-16-47,-20 1-378 0,0-20 311 0</inkml:trace>
  <inkml:trace contextRef="#ctx0" brushRef="#br4" timeOffset="-1993.79">4463 8842 23 0,'0'0'5'0,"0"0"-5"46,0 0 4-14,0 0 36-32,40 0 84 0,-40 0-100 15,37-18 79-15,-17 18-94 0,0 0-5 0,-3 0 9 16,-17 0-11-16,0 0 1 0,0 18 1 16,0-18-3-16,0 18 1 0,0 21 3 31,-37 75 1-31,37-114-5 15,0 0 0-15,-20 20 1 0,20-20-3 0,0 18 3 16,0-18 0-16,20 20 10 0,0-20-9 16,-3 0 2-1,3 0-2-15,-20 18 0 0,17-18 3 0,43 0 4 16,-3 19 2-16,-40 19-5 16,3 1 0-16,-20-1-4 15,0-38-4-15,0 18 3 0,-57 21 7 31,37-20-7-31,20-19-2 0,-17 0-1 16,-3 0 1-16,20 0 0 63,-20 0-1-48,0 152-436-15,20-132 414 0</inkml:trace>
  <inkml:trace contextRef="#ctx0" brushRef="#br4" timeOffset="-1734.75">4922 9108 49 0,'0'0'20'0,"0"0"28"0,0 0-39 0,0 0 1 0,17 0 38 0,-17 0-17 15,0 0-8-15,0 0-23 63,20 21 8-47,-20 16-183-16,-20-18 104 0</inkml:trace>
  <inkml:trace contextRef="#ctx0" brushRef="#br4" timeOffset="-1619.92">4882 9318 104 0,'0'0'67'0,"0"0"-56"0,0 0-6 0,0 18 14 16,40 21 17 0,-23-21-34-16,3 21-5 15,-3-20-21-15,-17 1-64 0,0-3 9 16,20-17 64-16,-20 0-20 16</inkml:trace>
  <inkml:trace contextRef="#ctx0" brushRef="#br4" timeOffset="497.08">19099 7188 21 0,'0'0'7'0,"0"0"4"16,0-20 28-16,0 20 3 0,0 0 39 16,0 0-50-16,0 0 12 15,0 0-20-15,0 0-3 0,-20 0 27 16,20 0-31-16,-20 0 0 15,20 20-5-15,0-1-6 0,0-19-2 16,-17 19-1-16,-3 20 7 0,20-21-6 16,0 0-2-16,-17 3 1 0,17 15 0 15,0-36 2-15,17 59 5 16,-17-59-8-16,20 18 5 0,-3 0 2 16,-17-18-3-16,20 39 8 15,0-39-9-15,-20 18 0 16,20 2-1-16,-20-1-3 0,0 1 0 0,0-20 1 0,0 18 0 15,0-18-2-15,0 0 1 63,-20 38 1-63,-20 1-97 0,80-39-302 16</inkml:trace>
  <inkml:trace contextRef="#ctx0" brushRef="#br4" timeOffset="813.76">19404 7417 102 0,'0'0'39'0,"0"0"11"0,0 0-47 0,0 0 5 15,0 18 18-15,0 0 13 32,37 21 8-32,-17-39-32 0,-20 0-6 0,17 0-1 0,-17 0-1 15,20-19 5-15,-20 19-10 0,0 0 0 0,0-20-1 16,0 20 0-16,0-36 4 0,0-59 27 62,-114 56 19-62,94 57-43 0,20 3-4 0,-20-3-1 0,20 0-2 0,0 2 5 0,0 37-1 16,0-39-4-16,40 98 0 31,54 54-26-15,-57-132-66-16,-37-20 65 0,40-18-222 15,-40 0 216-15,20-36-10 16,-20 16 18-16</inkml:trace>
  <inkml:trace contextRef="#ctx0" brushRef="#br4" timeOffset="1030.42">19669 6959 32 0,'0'-18'50'15,"0"18"-34"-15,0-58 61 0,0 39-10 16,0-18 42 31,0 37-101-47,0 19 4 0,0-19-12 47,0 77 18-32,57 340-8-15,-57-247-20 0,0-73-29 0,0 16-93 0,-20-17-41 16,0-58 128-16</inkml:trace>
  <inkml:trace contextRef="#ctx0" brushRef="#br4" timeOffset="1213.57">19535 7510 28 0,'0'0'35'0,"-20"-18"33"0,20-1-34 0,0-37 42 0,0 35-41 15,0 3-21-15,0-2 0 0,0 20 16 0,40 0 29 16,-40 0-50-16,57 0 11 0,-37 0-16 16,17 0 3-16,-20 0-6 0,-17 20 1 0,40-20 0 0,17 18 1 15,-20 3-3-15,20-3-21 16,-37-18-13-16,0 0-16 0,-3 0-20 15,-17 18-23-15,20-18 46 0,0 20-79 16</inkml:trace>
  <inkml:trace contextRef="#ctx0" brushRef="#br4" timeOffset="1446.84">20068 7549 98 0,'-20'20'128'0,"20"-20"-93"0,-17 18-15 0,17 2 12 15,-20 16 0-15,20-15-19 0,-20-3-7 16,20 2 15 0,0-20-15-16,0-20 2 15,40-37-3-15,-40 39-5 0,37-20 2 0,-37 18-1 16,20 1 0-16,-3-19-3 0,3 19-3 0,-3-1-1 16,-17 20-11-16,40-36-99 15,-40 36 79 1</inkml:trace>
  <inkml:trace contextRef="#ctx0" brushRef="#br4" timeOffset="1669.12">20296 7473 130 0,'0'0'44'0,"0"0"-18"0,0 0-11 16,37 19-4-16,-17-1-3 0,0-18 13 0,-20 0-14 15,17 0-2 32,-17 0 2-47,20-152 72 0,-57 116-50 0,17 15-13 16,0 21-12-16,20 0 1 15,-37 0 18-15,17 21-17 0,3 15 12 16,17-16-17-16,0 37 3 16,0-39-3-16,0 39 1 0,37 40-4 0,-37-97 0 0,17 36 0 0,3-36-3 15,0 39-17-15,37 38-181 16,-37-59 49-16,-3-18 103 15,3 0 30-15</inkml:trace>
  <inkml:trace contextRef="#ctx0" brushRef="#br4" timeOffset="1864.4">20675 6807 30 0,'20'-36'127'0,"-20"36"-106"0,0 0-1 0,0 0 19 0,0 0-22 15,20 18 61-15,-20 20-42 16,0 37-5-16,0-54-24 15,17 131 17 17,-17 512-128-32,0-644 67 0,-17 16-57 0,17 3-2 15,-20-39 59-15,20 38 14 0,0-38-16 16</inkml:trace>
  <inkml:trace contextRef="#ctx0" brushRef="#br4" timeOffset="2148.32">20524 7301 33 0,'0'-18'76'0,"-20"-39"53"15,20 38-108-15,0 19 16 0,0-19-3 16,0 19-18-16,0 0 15 0,0 0-17 0,20 0 21 0,0 19-15 16,17-19-5-1,77 76 22-15,-77-58-26 0,60 21-2 16,-60-21-7 0,-17-18 0-16,-3 20-4 0,3-20-3 0,-3 18-2 0,-17-18-5 15,40 0-91-15,-20 0-34 0,17 0-70 47,-37 0 207 16</inkml:trace>
  <inkml:trace contextRef="#ctx0" brushRef="#br4" timeOffset="2898.8">21513 6902 32 0,'0'0'11'0,"0"0"57"0,-20 0-21 15,20 0-31-15,0 0 1 0,0 0 51 0,0 0-44 16,0 0-6-16,0 0-3 0,0 0 30 15,0 0-21-15,0 0-17 0,20 21 30 32,-3-21-29-32,3 0-5 0,17 0 7 0,-17 18-6 15,0-18-2-15,-3 0 0 0,3 18-2 16,18-18-24 0,-38 20 7-16,19-20-7 0,-19 0-82 0,0 0 12 0,0 19 44 0,-19-19-50 15,1 0 57-15</inkml:trace>
  <inkml:trace contextRef="#ctx0" brushRef="#br4" timeOffset="3180.66">21453 6846 46 0,'0'37'305'0,"0"-18"-287"0,20 20-1 0,0 56 12 31,0 18-19-31,-3-55-8 0,-17 18 1 0,0 76 3 16,0-57-5-16,-17 18 3 0,-3 3-3 15,20-80 1-15,-57 80 11 0,57-78-3 16,-57 37 9-16,57-75-14 16,0 0 0-16,-20 0-1 0,20 0 1 0,0 0 1 15,-17 0-2-15,17-20 1 0,17-16-2 16,23-3-1-16,-23 21 0 0,60-59-3 31,-57 59 1-31,74-39-23 0,-37 37-85 16,-37 1 75-16,17 1-282 15,-19-2 268 1</inkml:trace>
  <inkml:trace contextRef="#ctx0" brushRef="#br4" timeOffset="3493.03">21855 7396 142 0,'0'0'83'0,"-39"-18"-3"15,21 18-52-15,-2 0 4 16,-19 18-4 0,39 39-18-16,0 0-3 15,0 2-3-15,0-41-2 0,39 38 10 16,-19-35 1-16,-2-21-7 16,-18 0 0-16,19 0 6 0,1-21-4 15,-2-15 1-15,-18 36-7 0,0-20 3 0,20-57 15 16,-20 77-17-1,17-37 5-15,-17 37-6 0,0-20 6 47,40 231-47-47,-40-193-11 16,0 2 19-16,0-20-5 0,0 18-54 0,0-18 34 0,19 39-99 16,-19-39 126-16,0 0-15 0</inkml:trace>
  <inkml:trace contextRef="#ctx0" brushRef="#br4" timeOffset="3698.62">22101 7378 55 0,'0'0'0'0,"0"0"159"0,0 0-125 0,0 18-10 16,0 3 8-16,0-3 4 0,0 20 3 15,0-1-22-15,0 2-5 0,0-1 1 0,0-38-9 16,20 20 5-16,-20-2-5 16,20 0 7-1,-3-18-2-15,-17 0-6 0,40-18 6 0,-23 0-8 0,3 18 0 16,-3-20-2-16,-17 2 0 0,20-21-49 31,0 19-141-31,-20 20 74 0,0 0 57 0,0 0 8 16</inkml:trace>
  <inkml:trace contextRef="#ctx0" brushRef="#br4" timeOffset="4086.04">22406 7569 88 0,'0'0'104'0,"0"0"-85"0,0 0 1 0,0 0 25 0,0 0-28 0,0 0 9 0,0 0-15 15,0 0 7-15,0 0-1 0,0 0-10 0,0 18 8 16,0-18-7-16,0 38 11 16,20-20-15-1,-20-18-4-15,0 21 3 0,17-3-2 0,-17-18 2 0,0 0 3 16,40 0 11-16,-23-57 10 16,-17 39-18-16,0-20 0 15,0-1-4-15,0-56 8 16,0 56-4-16,0 21-4 0,20 18 1 0,-20 0-4 15,20 0 20-15,-20 0-18 0,0 0-2 0,0 39 6 16,0-21 0 31,37 96-2-47,-17 286 7 0,-40-305-16 16,-57-1 3-16,40-74-3 0,-20-1-7 15,57-19 10 48,-20 19-16-63,-151-19-281 0,248 0 51 15,-57 0 225-15</inkml:trace>
  <inkml:trace contextRef="#ctx0" brushRef="#br4" timeOffset="4630.84">22785 7149 26 0,'0'0'43'0,"0"0"-29"0,0 0-2 0,0 0 1 0,0 0 14 0,0 0-13 0,0 0 57 0,0 0-45 0,0 0-15 16,0 0 0-16,20 0 23 0,-20 19-4 0,0-19-13 15,0 20-1-15,20 18 29 47,-3 132 22-47,-17-149-59 0,0 15 3 0,0-16-7 0,0-1 4 0,20 38-3 16,-20 1-2 0,0-22-1-16,0 41 0 0,0-38-3 0,0-39 1 15,0 18 1-15,0 21-1 0,0-39-2 0,0 38 1 0,0-38-2 0,0 38-8 31,0-38 11 16,0 19-63-31,0-1 38-16</inkml:trace>
  <inkml:trace contextRef="#ctx0" brushRef="#br4" timeOffset="4952.77">22748 7207 29 0,'0'0'83'0,"0"0"-83"47,0 0 17-31,-20-96 229-16,0 40-147 0,3 56-96 15,17 20-6-15,-20-2 0 16,20-18-1-16,0 18-27 0,0-18 12 0,0 0-6 0,-17 20-80 0,17 17-47 15,0-37 105-15,0 39-41 32</inkml:trace>
  <inkml:trace contextRef="#ctx0" brushRef="#br4" timeOffset="5197.21">22634 7911 109 0,'0'0'89'0,"0"0"-37"16,57 0 48-16,20 0-82 15,-77 0-18 48,17 0 4-63,174 0-9 0,-191 0-29 15,37-19-132-15,-37-1 118 0,37-36-71 16</inkml:trace>
  <inkml:trace contextRef="#ctx0" brushRef="#br4" timeOffset="5615.58">23241 6864 167 0,'0'0'131'0,"-17"0"-122"16,-3 0 1-16,0 0 52 0,20 0-30 0,-17 19-20 15,17 0-7-15,0 2-4 16,17 15 2-16,23 21-1 16,-23-37-2-16,-17-1 0 0,57 19 1 15,-37-20-1-15,0 2 2 16,-3-20 4-16,3 0-4 0,0 0-1 0,-3-20 1 0,3 2 2 16,17-20 1-1,-17 19-4 32,17 284 35-31,-37-244-34-16,0 92 0 0,0 1 2 15,0-94-4-15,20-2 1 0,0 97-1 16,-20-97 1-16,0 1 0 0,17 19 2 0,-17 19 13 16,20-57-14-16,-20 38 6 0,0-38 1 0,0 0 6 31,-20 0-9-31,3-18-4 0,17-2 0 0,-60 2 2 15,43 18-3-15,-20-39-2 16,-20 21 2-16,-20 18-8 0,57 0 5 16,-17 0-16-16,37 18-7 0,-20 0 8 0,20 3-21 0,-17-3 14 15,17 20-79-15,0 1-5 16,0-21 46-16,0 39-41 0,0-39 37 16</inkml:trace>
  <inkml:trace contextRef="#ctx0" brushRef="#br4" timeOffset="6480.18">19193 8500 28 0,'0'0'8'0,"0"0"60"32,0 18 4-32,0-18-41 0,0 21 20 15,0-21-51 32,0 18 69-47,0 20-10 0,0-38-52 16,0-20 5-16,0 20-11 15,0 0 1-15,0-36 10 16,-17 15-7-16,17-17-5 0,0 38 3 0,0-18 0 0,-20-39 12 16,20 39-11-16,0-3 3 15,0 21 0-15,0 21 5 16,37 15-4-16,-17 3-3 0,57 131 13 16,-60-93-13-1,3-39-3-15,-3 39 3 16,-17 55 7-16,0-17 5 0,0-57-8 0,-74 149 0 31,17-150-8-31,0-18-6 0,37-39-8 0,-17 19-22 16,-3-19 0-16,23-19 12 0,17 19-3 0,-20-21-4 0,-17-72-159 15,37 55 165-15,0-1-26 16,74-73-60-16,-34 54 83 0</inkml:trace>
  <inkml:trace contextRef="#ctx0" brushRef="#br4" timeOffset="6864.3">19857 8329 57 0,'0'0'59'0,"0"0"-19"0,-17 0-3 16,17 0-21-16,0 0 25 0,-20 20 19 15,20-20-34-15,-17 17-9 16,-3 22-3-16,-37 56 14 0,37-77-26 0,-17 135 17 16,37-134-17-16,0 95 5 15,0-94-5-15,17 16 4 16,3-36-3-16,0 21 4 0,-20-21-4 0,37 0 15 15,-17-21-6-15,-20 3-3 0,37-59 1 16,-17-17-4-16,-3 75-5 16,-17-1-1-16,20-55 4 0,-20-2 0 0,-20 40-1 15,20 17-2-15,-37-54-3 0,37 54-2 16,-37 1-21-16,37 19 15 0,-20 19-40 31,3 95-199-31,91-57 122 31,-74-39 116-31,0-18 11 63,20 21-36-63</inkml:trace>
  <inkml:trace contextRef="#ctx0" brushRef="#br4" timeOffset="6977.29">20162 8119 26 0,'0'-151'179'0,"0"151"-105"16,0 0-50-1,-20 95 11-15,3 57-8 0,17-133-23 0,0 36-1 0,0-15-1 0,0-3 1 16,-20 40 0-16,3 112-4 15,17-169 0-15,-20 57-5 0,20-20-9 0,0-39-1 0,-20 20-6 16,20-20-8-16,-17 39-96 0,17-18 49 0,-20-39 51 16,20 0 10-16,0 20 6 0,0-20 5 0,-37-20-2 15,17 1-15-15</inkml:trace>
  <inkml:trace contextRef="#ctx0" brushRef="#br4" timeOffset="7113.57">19857 8632 29 0,'0'0'9'0,"0"0"26"15,0-37 74-15,20 17-79 0,0 20-10 0,0 0 8 0,-3 0-19 16,40 20 16-16,-37-2-22 0,0 1-2 15,17 20-5-15,-17-20 1 16,54 38-213 31,-34-39 141-47</inkml:trace>
  <inkml:trace contextRef="#ctx0" brushRef="#br4" timeOffset="7368.64">20373 8405 39 0,'0'0'52'0,"0"0"8"0,0-39-12 0,0 39-33 0,0-17 38 15,0 17 16 16,0 0-43-15,-20 94 37-16,0 76-23 16,0 77-22-16,20-170-18 0,20-77 1 0,-20 39-1 0,0-39 1 0,20 18-1 15,-20-18 1-15,20 0-1 0,-20 0 1 0,17-57 7 16,3 1-4-16,0 17-2 16,-20 1 1-16,0-19-3 0,17-19 5 0,-17 18-5 15,0 40-1-15,-17-20-3 0,-3-1-16 16,0 21-1-16,20 18 9 0,-17 0-20 0,17 0 14 15,0 0-4-15,-40 18-112 16,40 3 77-16,0-3 29 0,0 0-29 63,57 97-46-63</inkml:trace>
  <inkml:trace contextRef="#ctx0" brushRef="#br4" timeOffset="8263.68">21530 8349 23 0,'-17'0'22'0,"17"0"-6"0,-20 0 61 15,0 0-35-15,-17 0 39 47,-20 0 40-47,57 0-108 16,-20 74 32-16,20 3-32 0,0-20-7 0,0-39-4 0,0 211 2 31,20-134-4-31,-20 0-1 16,0 57-127-16,-20-113-68 15,-17-21 56-15</inkml:trace>
  <inkml:trace contextRef="#ctx0" brushRef="#br4" timeOffset="8507.12">21208 8729 64 0,'0'0'99'0,"0"0"-85"0,0 0 18 0,0 0 7 15,0 18 0-15,0-18-23 0,0 0-1 16,20 18 24-16,-3 3-24 0,40 35-8 16,-17 1-8-1,-3-39-33 1,-37 2 12-16,0-20 22 62,57 39-228-15,-40-21 134-47</inkml:trace>
  <inkml:trace contextRef="#ctx0" brushRef="#br4" timeOffset="8766.31">21493 8899 19 0,'0'-18'144'0,"0"54"-87"0,0-16-31 0,-20 56 21 31,0-18-3-31,20-40-38 0,0-18 11 0,0 19-1 0,0-19-4 16,20 0-7-16,-20-37 2 0,20 17-6 0,-20 2 9 16,57-98 25-1,-37 98-31-15,-3-21 6 0,3 3-5 0,0 36-3 0,-20 0 0 16,0 0 1-16,37-20 4 0,-37 20-5 0,20 20 1 16,-2 16-1-1,1 98 4-15,-19-95-11 16,0 17-17-16,0 40-50 0,0-58 29 15,0-38 43 48,0 0-25-47,0 36-275-16,0-54 275 15</inkml:trace>
  <inkml:trace contextRef="#ctx0" brushRef="#br4" timeOffset="9147.56">21910 8842 132 0,'0'18'153'0,"0"3"-103"0,0-3-21 0,20-18-14 0,-20 0-3 15,20 38 27-15,-20-38-31 0,19 19-5 16,38 1 8 0,-57-2-11-16,38 1 5 0,-21-19-6 0,3 0 2 15,-20 20-5-15,20-20-1 0,-20 0-18 16,0 0-64-16,0 0 87 62,0 0 0 1,20 0-278-32,-20 0 218-31</inkml:trace>
  <inkml:trace contextRef="#ctx0" brushRef="#br4" timeOffset="9405.36">22369 8824 36 0,'0'0'18'0,"0"0"87"0,0 0-91 0,0 0 24 31,0 36 61-31,0-15-78 0,0-21-17 16,17 18 15 15,40-75 30-31,-57 39-48 16,0-2 0-16,0-37 8 0,0 19-5 15,0-39 6-15,0 40 1 0,0-1-4 16,0 20-3-16,-17 18 3 16,-3 0-1-16,20 0-3 0,-20 36 0 0,20 60-1 31,-17-2-4-31,17-35-1 0,0-2-11 16,0-1-26-16,17 40-147 15,-17-96 91-15,0 18 24 0,20-18 42 16,-20-18 3-16</inkml:trace>
  <inkml:trace contextRef="#ctx0" brushRef="#br4" timeOffset="9656.11">22557 8709 23 0,'0'0'166'0,"0"0"-125"16,0 38 73-16,0-38-95 0,0 57-1 16,20-1-9-1,-20-17-5-15,0-21-1 31,20 59 13-31,17-38-7 0,-37-39-7 0,20-20 2 32,34-56 25-32,-54 56-28 0,0 2 3 15,20 0-1-15,-20 18-2 0,0 0 0 16,0 18-4-16,0 20-2 16,0 1-2-16,0-39 0 0,0 37-24 0,0-17-19 0,0-2 16 0,0 2-5 15,0 17-99-15,20-16 62 0,-20-4 51 0,0 3 9 16,0-1-20-1</inkml:trace>
  <inkml:trace contextRef="#ctx0" brushRef="#br4" timeOffset="9980.27">22879 8917 22 0,'0'0'21'31,"20"-18"45"-31,-20 0 169 31,0 93-182-31,0-18-35 0,0-37-11 0,0 18-4 0,20 37 0 16,-20-18-6-16,0-57 2 15,20 0 4 1,-3-95-6-16,3-37 2 16,0-79 2 15,-20 41-2-15,0-20 5-16,17-134 30 0,-17 306-27 0,0 18-4 0,20 18 16 15,-20 39-11-15,17 39-3 16,-17-20-3-16,40 132-4 15,-20-113 2-15,-3 268-63 16,-17-326 43-16,0 39-25 0,20 38-77 16,-20-94 93-16,0 37-102 0,0-57 108 15,20 0-20-15,-20 0 16 16</inkml:trace>
  <inkml:trace contextRef="#ctx0" brushRef="#br4" timeOffset="10264.69">23224 9051 25 0,'0'0'303'0,"37"20"-243"15,-37-20-52-15,0 18 1 0,20-18 6 0,-3 0-9 0,3 19 10 16,17 2 6-1,-17-21-18-15,17 17 0 16,-37-17-4 0,0 0 0 31,20-17-31-47,-20-4-342 0,0 21 305 0</inkml:trace>
  <inkml:trace contextRef="#ctx0" brushRef="#br4" timeOffset="11124.71">23566 8899 24 0,'0'-18'77'0,"0"-3"68"0,0 21-110 0,0-18 13 16,0 18-38-16,0 0 18 0,0 0-13 0,0 0 9 16,0 0-9-16,0 0-11 0,0 0 0 15,0 0 8-15,17 0 0 0,-17 0-8 0,0 18 2 16,20 3-4-16,-20 15-1 15,0 3-1 1,20-1 9 0,-20 1-8-16,0-21-3 0,0-18 2 0,0 20 1 0,0-20-1 15,17 0-3-15,-17 0 2 63,0 0 1-63,20-38-7 0,-3-39 8 0,-17 77 1 0,23 0 0 0,-23 0-2 15,0 20 6-15,17 17 1 0,-17-17-3 16,0-20-4 47,0 0 0-1,0 0 0 1,0 0 0-1,0 0 0 1,0 0 0-1,20 56 8-15,54-94 6-47,-37-37-9 0,-17 55-10 16,0-19-91-16,0 116-316 0</inkml:trace>
  <inkml:trace contextRef="#ctx0" brushRef="#br4" timeOffset="11217.1">24059 8917 59 0,'-20'0'314'0,"134"77"-220"0,-114 18-196 0,20-18-263 0</inkml:trace>
  <inkml:trace contextRef="#ctx0" brushRef="#br4" timeOffset="11524.19">24324 8613 27 0,'20'-74'42'0,"0"35"8"47,-3-18 67-47,-17 19-75 0,0 20-35 0,0-20 15 16,0 38-20-16,0-20 9 15,20 1-7-15,-20 19 1 0,0-39 26 16,20 21 12 0,-20 18-12-16,0 18 1 15,0 21-8-15,0 0-15 16,0-22-5-16,0 174 26 15,0-153-26-15,0-1 0 0,0 191 9 16,0-151-8-16,0 37 9 0,0-76-14 16,0 2 1-1,0 34-1 48,-20 41-292-63,0-210 33 0,20 57 236 0</inkml:trace>
  <inkml:trace contextRef="#ctx0" brushRef="#br4" timeOffset="11785.85">24515 8824 34 0,'0'0'18'0,"0"0"149"0,0 18-79 16,0-18-73-16,0 18 39 15,0 21-11-15,-17-21-16 16,17 2-20-16,0-1 10 0,-23-19-7 0,23 20-1 16,-17 17 10-16,17-17-16 0,-20 18 7 31,20-20-4-31,20 59 0 15,20-40-4-15,-40-37-3 16,17 20-2-16,60 16-111 0,-77-15 9 16,17-21 61-16,-17 0 44 62,20 0-235-46,-20-39 202-1</inkml:trace>
  <inkml:trace contextRef="#ctx0" brushRef="#br4" timeOffset="12089.73">24706 8899 36 0,'0'0'19'0,"0"0"55"0,0 0-18 16,0 0 23-16,17 0-62 0,-17 0 14 0,20 38 32 16,0 1-27-16,-20-21-30 15,17 21 0-15,3-1-7 0,17 37 0 16,-37-36-10-16,40-1-97 16,-40-20-16-16,17 0 40 15,3-18 20-15,-20 0 59 0,20-18 1 0,-20 18 4 16,17-38-2-16,3-36-1 0,-20 34 1 15,0-16 3-15,20 17 3 0,-20-56 27 16,17 77-5-16,-17 18 8 0,0-77 85 0,20 59-75 16,-20 18 26-16,0 0-33 0,0 0-25 15,0 18-2-15,0 38 18 0,0-17-12 16,0-1 0-16,0 1-9 0,-37 56 4 0,-60 190 22 31,23-153-24-31,74-132-9 63,-40 191 3-63,-34 56-123 0,74-191-49 15,-20-56-67-15</inkml:trace>
  <inkml:trace contextRef="#ctx0" brushRef="#br4" timeOffset="19382.07">18207 8804 299 0,'-20'0'18'0,"-18"38"4"15,38-20-19-15,-59 39 20 16,22-37-16-16,-58 76 14 16,19-21-16-1,58-54-5 16,-153 168 2-15,74-56-1-16,23 18-2 16,74-113 1-16,-20-18 2 0,0 55-2 15,-17 59-1-15,17-58 2 16,20-56-2-16,-17 74 4 16,17-55-4-16,-20 36 1 0,20-37 1 0,0-20 0 15,0 40 0-15,-20 57 4 16,20-77-5-16,0-20-1 15,0 117 1 32,0 35-8-47,20-76 8 0,17 21 4 0,-37-78-3 0,20 21 0 0,17 36 4 16,-17-56-4-16,0 1 1 0,-20-1-1 16,17 19 0-16,3 19 1 0,0-56 0 15,17 74 3 1,-17-55-4-16,17 55-1 0,-37-75 1 0,20 38 1 0,-3-38-2 0,21 76 0 15,-19-56 1 1,21-2 0-16,-40-37 0 0,75 115 2 0,-75-96-3 16,37 18 1-16,-37-37-1 62,0 0 0 1,97 77 0-32,74 93 1-31,77-16 3 16,205 111 0-16,-433-265-4 0,94 57-1 0,-17-19 4 0,-80-19-3 0,23 1 0 0,-3-3 1 15,20 4-2-15,-20-3 1 0,0 1 1 16,-17 1-1-16,37 17 2 0,-17-17-3 15,-3-3 1-15,0 4 1 0,3-3 0 16,17 0 2 0,-3 3-1-16,-14-21-2 0,-3 18-1 0,20 3 1 15,-20-21 2-15,3 17 0 0,-20-17-1 16,17 19-1-16,40 0 1 16,17 39-1-16,-17-40 0 15,-60 3 0-15,40-4 0 0,-57-17 0 63,20 19 1-63,228 115-1 0,-60-19 5 0,-148-115-5 0,-3 37 4 15,20-17-1-15,17 16 2 0,-14 2-3 0,-23-17 0 16,114 54 0 15,-57-18 2-31,-17-19-6 0,-20 0 4 0,-37-38-2 0,57 39 4 16,-3-22 9-16,-17 22-9 15,38-20-1-15,-36 1-2 16,-41-2-1-16,39-18 2 0,-20 19-1 0,-17-19 0 16,0 20-2-16,37-20 4 0,37 37-1 15,-74-18-1-15,0-19-1 0,37 18-2 16,-20 3 2-16,0-3 0 0,40 20 1 0,-40-19 2 16,40 38 2-16,-20-19-8 15,-20-38 4-15,-17 20 2 0,17-2-2 16,20 1 3-16,-57 1-4 15,97 37-1-15,-60-39 4 0,0 2-1 16,-37-1-3-16,77 37 3 16,-20-18-2-16,-37-17-2 0,-3-3 5 15,40 21-8 1,0-22 4-16,-37 2 5 0,0 18-1 16,37-15-2-16,-40-4-2 15,40 21 3 48,134 94 3-63,-154-115-1 0,3 1-6 15,17 18 6-15,-40-18 0 0,-17-19-5 16,20 0-3-16,-3 39 4 0,6-19-1 0,-23-2 4 16,17-18-4-16,3 57 2 31,17-20 0-31,-37-15 2 0,0 14 3 15,20-16-8 17,-3 36 4-32,-17-38 0 0,0-18-2 0,0 19 0 15,0-19-2-15,20 21 1 0,-20-3 2 16,0-18-1-16,17 38 3 16,-17-38-2-16,0 0-2 0,20 39 3 0,-20-39 0 15,0 0-1-15,0 0-1 63,20 37 0-48,-20 3-12 1,20 72 13-16,-3-36 2 0,3-19-6 0,-20-20 5 47,37 116 1-47,-17-114-6 0,0 17 6 15,-20-56-5-15,0 21 2 0,17-21-1 16,-17 17 3-16,20-17-2 0,-20 19 0 16,20 1 0-16,-20-20 0 0,17 19 4 15,3-19-1-15,-20 0-4 0,0 0 3 0,20 20-1 32,17-20 0-32,-17 18-1 0,-20-18 0 0,17 0 0 15,23 18 2-15,-40-18-2 0,17 0 2 16,20 21-3-1,-17-21 1-15,20 0 2 16,-23 18-1-16,-17-18-1 63,20 0-2-63,208 38 5 0,-228-38-2 0,37 21 0 15,-17-21 0-15,17 18-2 16,-17-18 2-16,0 18-1 0,-3-18 2 0,-17 0-3 15,40 20 0-15,-40-20 1 0,17 0-1 16,23 18 5-16,-23-18-6 0,3 0 3 16,0 19-2-16,-3-19 1 0,3 0 1 15,0 20 0-15,17-20 1 16,-17 17-1-16,-20-17 0 16,17 0 0-16,-17 0 0 0,20 0 1 0,-3 0-3 15,3 0 2-15,0 0-3 16,0 19 3-16,-3-19 0 0,3 0 1 0,-20 0-1 15,74 21-3 32,23-3 4-47,-60 2 0 0,1-20-1 0,-19 0-1 0,21 0 3 0,-23 0-4 16,3 0 0-16,0 0 4 0,37 0-2 16,-20 0 1-16,-17 0-3 15,-2 0 2-15,1 0 2 0,-19 0-2 0,20 0-3 16,-20 0 2-16,37 0 4 15,-17 0-7-15,-20-20 2 0,0 20-8 47,-39-18-263-47,39 18 241 0,-18-21-83 16,-2 21 33-16,1-19 6 0,1 19 62 0,-2-17-8 16</inkml:trace>
  <inkml:trace contextRef="#ctx0" brushRef="#br4" timeOffset="19798.16">25484 16295 17 0,'0'0'30'0,"0"0"-10"0,0 0-20 63,0 0 57-48,20 39 130-15,17 38-139 0,0-41-24 0,21 5 2 16,-19-5 5-16,-21-36-26 0,-18 0-1 0,19 20 5 0,19-20 3 16,-38 0-4-1,19 18-2-15,19-18 5 16,19 39 3-16,-57-39-8 16,20 17 0-16,-20 2 0 0,0 2-2 15,-77 74 11 1,39-59-18-16,1-16 2 0,37 1 3 15,-57 15 0-15,37-36-2 0,-17 39 1 0,-20-2-3 16,17 21-2 0,3-20-5-16,-2-1-13 0,21 0-18 15,18-15 23-15,-20 14-26 0,20-36 17 0,0 38-2 0,-17 1-77 16,17-21 60-16,0 2-49 16,0 37-18 30</inkml:trace>
  <inkml:trace contextRef="#ctx0" brushRef="#br3" timeOffset="39382.04">12371 14623 27 0,'0'0'5'16,"0"-19"22"-16,20-1 89 0,-20 20-85 0,0-18-6 16,17-1 14 46,-17 19 40-62,-17 95 21 16,-60 114-88-16,40-76-6 0,-40 95-2 15,57-114-5 1,0 1 5-16,20-97-4 0,-17 59 6 0,17-59-4 0,0-18-1 16,0 20 3-16,0-2-2 0,17 1 5 0,3 1-3 15,-20-20 0-15,77 17 28 16,-20-17-17-16,-57 0-15 62,37-17 3-62,114-78 8 0,-91 37-327 0,-60 39 199 0,0 19 67 16,0-18-32 0</inkml:trace>
  <inkml:trace contextRef="#ctx0" brushRef="#br3" timeOffset="39748.86">12807 14717 82 0,'0'0'0'0,"0"-19"90"16,0 0-57-16,0 0 13 16,20-18 5-16,0 18-30 15,-3-1 8-15,3 20-22 16,0 0 7-16,-20 20 0 0,17 36 7 15,3 22-4-15,-20-78-17 63,17 246 22-47,-71 154 9-16,-43-173 12 0,77-246-37 0,3-37 7 15,17 16-14-15,-20 3 5 0,20 19-3 16,20-1 0-16,-3 19 1 0,3-20 2 15,20 20-1-15,-23-18-2 0,97 36 5 16,-94 2-10-16,17-20 0 16,-17 19-16-16,0-19-1 0,17 0-124 15,-20 0-51-15,3 0 25 16</inkml:trace>
  <inkml:trace contextRef="#ctx0" brushRef="#br3" timeOffset="39932.58">13454 14738 79 0,'20'36'329'0,"-3"-15"-325"0,3-4-3 16,-20 2-2-16,0 1 2 0,0-3-33 0,20 5-34 15,-20-4-93-15,0 21 24 16</inkml:trace>
  <inkml:trace contextRef="#ctx0" brushRef="#br3" timeOffset="40054.97">13605 15250 134 0,'0'0'63'0,"0"0"-11"0,0 18-10 0,0 21-17 15,0-2 1-15,0 60-7 16,0-60-20-16,0 39-51 15,0-19-92-15,0-57 91 0,0 20 9 0,-20 17-23 16</inkml:trace>
  <inkml:trace contextRef="#ctx0" brushRef="#br3" timeOffset="43016.67">15182 15688 30 0,'0'0'13'0,"-17"-20"19"16,-3-17 27-16,3 17 12 15,17 1-50-15,0 19-1 16,0-38 13-16,0 38-1 0,0-18-15 0,0-3-5 16,0 21-3-16,0-19-1 15,0 1 7-15,17 18-12 0,-17-19 8 0,20 19-8 0,-3-18 5 16,3-1 5-16,0 19-4 0,0-20-8 0,17 2 3 16,-17 18 6-16,111-58 20 15,-111 39-25-15,0 1-1 16,34 18 3-16,6-39 3 0,91-17-1 0,-20-1 0 15,-91 57-7-15,168-57 18 16,-171 57-20-16,3 0 2 0,-3 0-1 0,57-20 5 16,-17 20-3-16,-77 0-3 62,114 20 5-46,97 54 1-16,-137-34-8 0,23-2 7 0,-23 19-3 0,3-20 1 0,-57-37-3 15,34 40 0-15,-14-22 4 0,-3 0-4 0,-17-18-1 16,114 76 1 0,-117-58 2-16,40 22-5 0,0-2 3 15,-57-38 3-15,40 0-1 0,-40 18-2 0,57 21 6 32,0-22-10-32,-40-17 1 0,60 40 1 0,-59-40 2 0,1 20 1 0,1-20-1 15,0 18 1-15,-2-18-2 0,58 37 4 0,-38-37-4 16,19 38 2-1,0-1 0-15,20 3-2 0,-40-22 2 16,3 3-1-16,14-4 2 0,-14 2-3 16,17 1 1-16,57 37 2 47,57 0-2-47,-134-39-1 15,0-18 3 32,-17 20-2-47,208 75 1 0,-151-77 1 0,0 20-2 16,-20-19 4-16,94 20 3 15,-94-19-2-15,-57-20-5 16,94 18 1-16,-17 0 0 16,-20 3-1-1,-57-21 1-15,37 0-2 0,0 18 2 0,-17-18 0 0,0 18 2 0,17 2-2 16,-37-20-1-16,57 0-1 15,20 21 4 1,-20-3-3-16,20 0 3 0,-40-18-2 16,0 0 0-16,20 20-1 0,-17-20 1 15,91 18 1 1,-91 1-4-16,34-19 3 0,-54 0 1 16,17 20-3-16,3-20 2 0,54 17 2 15,-77-17-4 1,23 0 2-16,-20 0 0 0,37 19-1 0,-57-19 1 0,74 21 3 15,-54-21-1-15,54 0 5 16,-74 0-8 47,97 18 2-48,265 20 6-15,-308-38-9 0,-14 0 1 0,-20 0 0 0,74 18 2 16,-37 3-4-16,-37-21 3 15,17 0-1-15,-19 17 0 0,2-17-1 0,19 0 3 0,-21 19 0 16,39 1-3-16,20 1 3 16,-58-21-2-16,19 18 1 0,-19-18-2 15,36 0 0-15,-15 18 2 16,37 21-1 15,74 16 4-31,-131-55-5 0,-20 0 1 16,37 40 1-16,0-40-3 0,-37 0 2 62,40 18 5-62,91 2 5 0,-111-3-10 0,74 3 4 16,-37-20-5 15,0 20 1-15,77 19 3-16,-77-39-1 15,-20 0-5-15,-37 0 5 0,40 0 0 0,-3 0-3 0,-17 0 2 16,-20 0 0-16,57 18-1 16,-20-18 1-16,-37 0-3 0,77 18-1 31,74 20 2-31,-151-38 1 62,17 0 0-46,117 39 2-16,57 18 3 0,-174-37-7 0,-17-20 2 63,20 0 1-32,94 18 2-31,-94-18-3 0,57 0 3 0,-60 0-3 31,251 18 10-31,-268-18-10 0,17 0-1 0,23 0 3 16,-23 0-2-16,-17 0 1 0,77-18-1 15,-57 18-1-15,-3 0 1 0,3 0 1 0,-20 0 1 0,74 0 1 32,-54 0-5-32,0 0 4 0,0 0-3 0,-3 0 0 0,3 0 2 15,0 0-1-15,17 0 1 16,0 0-1-16,-17 0-1 15,0 0 3-15,-3 0-1 0,3 0 0 0,0 0-1 0,-20 0 0 16,17 0 1-16,-17 0-1 0,57 0 0 16,0 0-2-1,-57 0 3-15,20-18 0 0,-3 18-3 16,3 0 1-16,-20 0 1 62,0 0 3-30,57-20-3-32,-37 20-1 0,74-39-18 0,-94 21-94 15,0-21-196-15,-20 21 178 0,20 18 67 0,-17 0 36 16,17 0 21-16,-20-20-22 31</inkml:trace>
  <inkml:trace contextRef="#ctx0" brushRef="#br3" timeOffset="43300.75">25179 17134 40 0,'0'0'0'0,"0"0"25"0,0 0-13 0,0 0 19 0,-17 0 63 16,17 0-42-16,0 0 16 0,0 0-56 0,-20 0 10 0,20 0-12 0,0 0 14 0,0-22 17 0,0 22-30 0,0 0 0 0,0-17 2 0,20 17-9 0,-20 0 2 0,0-20-3 0,0 20 0 0,17-20 4 0,-17 20-7 62,20-17 21-46,74-3 28-16,-74 114-26 0,-20-94-22 0,0 40 2 0,0-40-1 0,0 56 6 15,-20-17-4-15,-17 56-2 16,0-20 1-16,37-55-3 16,-40 55 2-1,-17 2-9-15,0 18-80 31,20-39-197-31,37-17 55 16</inkml:trace>
  <inkml:trace contextRef="#ctx0" brushRef="#br3" timeOffset="54001.47">15487 14774 17 0,'-17'-18'-17'0</inkml:trace>
  <inkml:trace contextRef="#ctx0" brushRef="#br3" timeOffset="54270.25">15165 14414 19 0,'0'0'0'0,"0"0"6"16,-20 0-6-16,20 0 1 16,-17 0-3-1,17 0 0-15,0 0-20 47</inkml:trace>
  <inkml:trace contextRef="#ctx0" brushRef="#br3" timeOffset="60084.05">14538 13747 18 0,'0'0'12'0,"-20"0"-8"0,20 0-1 0,0 0 10 0,0 0-3 0,0 0-3 0,-17-17 26 16,17 17-5-1,-20 0 66-15,20-21-71 0,-20 21 18 16,20 0-9-16,0 0-18 0,0 0-7 16,0 0 9-1,0 0 8-15,0-19-11 0,0 19 1 0,0 0-7 0,0 0-2 16,20 0 1-16,0 0 4 31,17 0 12-31,0 0-17 0,3 0 7 16,34 0 1-16,-54 0-9 0,-3 0 0 15,43 0 1 1,-43 0-2-16,40 0 1 47,20 0-21-47,-57 0-21 0,-20 0-54 0,-20 0-8 0,0 0-13 0,0 0 46 15,3 0 28-15,-3 0-1 16</inkml:trace>
  <inkml:trace contextRef="#ctx0" brushRef="#br3" timeOffset="60401.03">14595 13747 21 0,'0'0'14'0,"-20"0"46"0,20 0-44 15,0 0 30 1,0 0 54-16,0 0-87 0,0 0 24 15,0 0-25-15,20-17 35 0,-20 17-32 0,0 0-7 16,0 0 3-16,0 0-2 16,20 0-4-16,-20 74 20 0,17-74-23 0,-17 21-3 0,0 16 3 15,0 1 1-15,0 0 7 0,0 39-1 16,0-21-9-16,-17-37 3 0,-3 132 6 16,0-74-8-16,0-1 5 15,-17 19-7-15,37-95 1 63,-17 58 22-48,34-58-11-15,20 0-6 0,3 0 11 0,17 0-5 0,188-21-5 0,-245 21-6 0,40 0-4 16,17 0-47-16,-37 0-165 31,-20-17 59-31,17 17 82 0,-17-20 25 16</inkml:trace>
  <inkml:trace contextRef="#ctx0" brushRef="#br3" timeOffset="60706.04">15316 13804 35 0,'0'0'0'0,"0"0"0"47,0 0 12-31,0 0 22-16,0-18 92 0,0 18-11 0,-17 0-61 0,17 57 32 0,0-38-82 0,0-1 4 0,0 40 12 16,0-38-14-16,0-2 1 0,17 21-1 0,-17-22-5 0,0 41 0 15,0-38-1 1,20 37-6-16,-20-20 8 0,17 133-104 47,-17-130-127-47,-37-60 49 15</inkml:trace>
  <inkml:trace contextRef="#ctx0" brushRef="#br3" timeOffset="61237.15">15145 14015 44 0,'-17'0'215'0,"17"0"-196"16,0 17-1-1,54 41 110-15,-54-58-123 0,40 38 4 0,37 1-3 16,-77-21-4-16,37 1-3 16,0-19-3-16,-37 0 4 62,20 19-17-62,94-191-319 0,-114 136 347 0,17 16 41 0,-17 1 58 16,0 19-16 15,0 39-44-31,0-3-32 16,0 98 11-16,20-115-31 0,0 18 9 15,0-16-9 1,-20-21 4-16,17 0 2 0,3 0-2 0,-20-21-2 0,20 21 1 16,-20 0 2-16,0-18-1 0,17-1 0 0,3-18-1 15,-20 37 1-15,17-20-2 0,-17 20 2 0,0 0-5 16,0 0 4-16,0 0-1 0,0 0 3 0,0 0-2 15,0 20 4-15,0 36 2 16,0-17-6-16,-17-21-1 0,17-18 2 16,0 21 1-16,0-4 2 0,0-17-3 0,17 0 0 0,-17 0 4 15,0 0-6 48,40-38 9-32,54-114 8-31,3 0-14 16,-80 171 21-16,3 133-10 0,-20-114-15 0,17 18-6 0,-17-17 0 15,0-39-4-15,0 38-42 0,0-19-22 0,0 0 40 0,20-19-53 0,-20 0 35 16,0 0-113-16,20 0 84 16</inkml:trace>
  <inkml:trace contextRef="#ctx0" brushRef="#br3" timeOffset="61700.5">16268 14032 50 0,'0'0'0'0,"0"0"109"0,0 0-85 0,0 0 5 0,0 0-13 0,0 0 3 0,0 0-1 0,0 19 0 0,0-19 10 16,0 0-9-16,0 20-1 16,0-1-8-16,17 38 3 0,-17-19-9 0,0-19-3 15,20 303-7 32,-20-264-6-47,-20 114-231 0,20-154 207 0,0-18 11 16,0 0 15-16,-17-36-7 15,17-4 16-15,-20-35 1 16,20-1 0-16,0 38 0 0,0-57 0 0,0-18 6 0,0 53 11 16,0-53 59-16,20 36-38 15,-20-16 24 1,37-3 64-16,-37 96-95 0,17-19-11 0,43 1 66 47,-23 93-72-47,-17-17 0 0,-20 74-5 15,0-94-4-15,-20 1-3 16,0 17-4-16,20-38 1 0,-17-18 0 0,-3 39-23 16,-20-18-52-16,3-42-102 15,37 21 101 1,0-18 42-16,0-3-43 0,0 3 53 0,37-20-10 47</inkml:trace>
  <inkml:trace contextRef="#ctx0" brushRef="#br3" timeOffset="66521.19">17180 14280 128 0,'17'-18'-128'0</inkml:trace>
  <inkml:trace contextRef="#ctx0" brushRef="#br3" timeOffset="66985.09">17311 13633 31 0,'0'0'0'0,"0"0"11"0,0 0 12 0,-20-17 26 0,20 17-22 0,0 0-4 16,-17-21 61 30,17 3-5-46,17-2-56 0,-17 20-1 0,20-19-15 0,-20 19 0 16,20-18 39 31,37 36 17-47,-57-18-61 0,20 19 6 0,-20-19-6 16,0 20 1-1,0-20-2-15,0 18-1 0,0-18 1 16,0 21 0-16,0-21-1 0,0 0 3 0,0 0-5 15,0 0 0-15,0 0 0 0,0 0-19 16,0 0-52 0,0 0 57-16,0 0 0 0,0 0 0 0,0 0-44 15,0 0 41-15,0 0 16 0,0 0 3 0,0 0 0 16,0 0 1 0,0 0-1-16,0 0 6 0,0 0-2 0,0 17 7 15,0-17-4-15,0 0 16 0,0 20-7 16,0-20-1-16,0 0 2 62,0 20-8-62,0-20-50 0,-20 0-116 0,0 0 10 0,20 17 97 32</inkml:trace>
  <inkml:trace contextRef="#ctx0" brushRef="#br3" timeOffset="69302.36">17026 13730 24 0,'0'-21'88'0,"0"21"-41"31,40-56 183-31,-23 56-216 0,-17 0-1 0,37 0 11 31,23 0 19-31,-43 20-35 16,3-20 7-16,0 0-5 0,-3 17-2 0,-17-17-6 0,20 0 1 15,-20 0 7 1,17 19 1-16,3 2-1 16,0-4-4-16,0 22-3 0,-20 18 3 0,0 0 1 0,0-19 3 15,0 75 9 1,-20-36-17-16,-20-20 5 0,3 38-4 15,-20-1 0-15,20-54-6 16,-20 16 5-16,20-37 9 16,-20 1-5-16,57-20-6 62,-40-20 3-62,-34-168 0 0,128 91-7 0,-34 60 6 0,0 17 2 0,-20 20-3 16,37-19-4-16,3 19 10 15,-23 19-4-15,20 19-4 0,-37-38 1 16,40 38 5-16,-3 1-2 0,-37-21-4 16,40 20 5-1,-23-19-8-15,3 0 6 0,-3-1-5 0,3 2 5 16,-20-20-4 15,40 38-140-31,-23-38 24 0,3 0 28 16,-20 0 52-16,20 0-97 0,-3 0 23 15,3 0 84-15</inkml:trace>
  <inkml:trace contextRef="#ctx0" brushRef="#br3" timeOffset="70251.24">17653 13538 49 0,'0'0'407'0,"40"19"-389"31,54 1-9-31,-17-20 5 15,17-20 1-15,-56 1-9 0,-18 19-6 0,-20 0 1 0,37 0 7 16,-37 0-8 47,0 19 8-63,37 154 13 0,-37 112 4 0,0-190-22 0,0-1 3 0,0-94-6 62,0 133 11-62,20 56 9 0,-40-149-11 47,-17-22 4-47,0-18-10 16,-97-18 0-16,116 18-9 0,18 0 6 62,0-19-47-31,0-2-102-31,94-91-265 0,-56 35 381 32</inkml:trace>
  <inkml:trace contextRef="#ctx0" brushRef="#br3" timeOffset="70554.63">18321 13900 25 0,'0'0'7'0,"0"0"1"0,0-20 25 0,0 20-20 0,0 0 51 0,0 0 16 31,17 0 43-31,3-18-62 16,-20 18-45-16,0 0-5 16,20 0-4-16,-20 0-7 62,0 18 4-46,0-18-139-16,0 20-7 31,-20-20-33-31</inkml:trace>
  <inkml:trace contextRef="#ctx0" brushRef="#br3" timeOffset="70685.91">18395 14167 90 0,'20'18'196'0,"-40"-18"-133"0,20 0-48 0,0 19 13 0,0-19-23 15,0 19 3 1,0-19-6-16,-17 0-42 15,17 0-1-15,0 18-109 0,0-18 11 16,0 0 102-16</inkml:trace>
  <inkml:trace contextRef="#ctx0" brushRef="#br3" timeOffset="70869.9">18395 14337 37 0,'0'0'36'0,"0"-19"25"0,-17 19 10 0,17-17 31 32,0 53-37-32,0-17-72 15,0-19-6-15,0 18-44 16,0 2-45 0,0 0-43-16,0-2 97 0</inkml:trace>
  <inkml:trace contextRef="#ctx0" brushRef="#br3" timeOffset="71950.55">18965 13958 24 0,'-17'0'89'0,"17"0"-50"0,0 0-8 15,-60 18 194-15,60-18-198 0,0 0-23 0,0 0 17 16,0 0-8-16,0 0 13 31,0 0-19-31,20 0-1 47,208-18-5-47,-208 18-16 0,0 0-24 16,-3 0 6-16,-17 0 12 0,0 0-27 0,0 0 22 0,0 0-29 15,0 0-46-15,0 0 63 0,0 0-45 0,0 0 51 16,-17 18 30-16,-3 1 1 16,0 1-1-16,20-20 2 0,-17 17-2 0,-23 22 2 15,20-20 1-15,-34 38 6 16,14-37 0-16,23-2 0 0,-23 1 42 16,3 0-25-16,-77 38 180 15,114-57-187-15,-40 0 36 0,40 0-43 0,-17 21 25 16,17-21-17-16,0 0-11 0,17 0 21 47,174 17 49-47,-134-17-62 15,0 0-10-15,-37 0-4 16,74-38-27-16,-74 38-49 16,-20 0-32-16,0 0 107 62,0-18-372-46</inkml:trace>
  <inkml:trace contextRef="#ctx0" brushRef="#br3" timeOffset="72752.61">19555 13577 13 0,'0'0'8'0,"0"0"12"15,-20 18 16-15,20-18 31 0,0 21-6 0,0-21-41 0,-20 0 32 16,20 0-37-16,0 17 36 16,0-17 4-16,0 0-28 15,0 0-11-15,0 0-10 0,0 0 3 0,0 0-3 0,0 0-1 0,0 0 2 16,77 0 37-1,-57 0-33-15,54 20 2 0,3-20-6 16,-77 0-7 47,171 77-152-63,-208-77-199 0,17 0 325 15,0 0 21-15,20 0-10 0</inkml:trace>
  <inkml:trace contextRef="#ctx0" brushRef="#br3" timeOffset="73368.24">19706 13633 15 0,'0'0'12'0,"-37"0"34"16,37 0-26-16,-20-17 78 0,-17-4-16 0,37 21-53 16,0 0-18-16,0 0 12 0,-20 21 22 15,20 16 3 1,0-17-36-16,0 16 12 16,0 2-10-16,0 19-9 0,0 39 11 15,0-20 0-15,0 19-12 16,-17-19 4-16,-3-19-2 0,0 19-5 0,0-19-3 0,20-20 1 15,-17 41 10-15,-40 17 5 16,57-76-10-16,-20-1 2 16,20-18-7-16,0 0 1 62,0 0 0 1,0 0 0-1,0 0 0 1,0 0 0-1,0 0 0 1,0 20 19-32,40-40-5-31,148 20-9 0,-91-18-209 0,-60-1-159 0</inkml:trace>
  <inkml:trace contextRef="#ctx0" brushRef="#br3" timeOffset="73459.74">20011 14167 46 0,'77'151'579'0,"-60"-113"-576"0,3 38-8 0,-3 1-48 0,3-60-47 0,0-17-100 0,-20 0 19 0,20-17 92 0</inkml:trace>
  <inkml:trace contextRef="#ctx0" brushRef="#br3" timeOffset="74835.31">20031 14110 15 0,'0'0'7'0,"0"0"-7"0,0 0 1 0,-20 0 3 16,20 0-1-16,0 0 1 0,0 0 45 15,0 0 21 1,0 0-33 0,0-20-12-16,0 20 42 0,0-19 10 15,0 19-63-15,0 0-2 0,0-20 4 0,0 20 4 0,0 0 2 0,-20-19 5 16,20 19-17-16,-17 0 6 0,-3-17 21 31,20 17-30-31,-20 0 6 0,3 17-6 16,-3 41 4-16,20-20-4 0,0-38-6 15,-20 57 4-15,20 20 1 16,0-59-5-16,0 3 0 0,20-4-1 16,-20 2 0-16,0 0 0 0,20-1 0 0,-3-18 0 0,-17 20 1 0,20 0 1 0,-20-2-2 15,20-18 2-15,-20 0-2 63,37 20 9-63,-37-40-10 0,20-38 9 0,-3-93-3 15,-17 132-4-15,0 19 0 0,0 0-1 0,0 19 2 16,20 38 0 0,0-19 0-16,-3 0 0 0,-17 0-2 15,20-18 6-15,-3-20-5 0,3 18-3 0,0 20 1 16,-20-38 1-16,37 39-7 15,-17-39-8-15,-20 0-10 0,20 17-33 32,34-149-446-32,-54 112 481 15</inkml:trace>
  <inkml:trace contextRef="#ctx0" brushRef="#br3" timeOffset="75435.24">20390 13804 43 0,'0'0'55'0,"0"0"-5"0,-17 0 33 31,17 0 11-31,0 0-41 0,0 21-6 16,0-21-43-16,0 18 3 0,0-18 2 0,17 37 24 15,3-37-28-15,0 20 3 16,-3-20-2-16,-17 0-4 16,0 19 4-16,0-19-1 0,20 0-1 0,-3 0 12 15,-17 0-12 1,20 0 5-16,-20 0-4 0,20-19 0 0,-20 19 0 16,20-20 6 15,-20 20 5-31,0 20-10 0,0-20-7 0,0 0 5 15,17 0-2-15,-17 19 1 0,0 38 23 16,0-38-24 0,0-19-2 31,20 37 7-32,-20 2-4-15,0 37-10 0,20 57 15 0,-20-76 5 16,0-57-13-16,0 0-4 0,0 0 3 0,0 19 6 15,-20 19 1 17,0-18-7-32,3-20 3 0,17 18-3 0,-20-18 2 0,20 0-1 15,-40 20 4-15,40-20-1 0,-17 0-1 0,-3 18-5 16,-17 1 2 0,0 1-43-1,37-20 23-15,0 0-1 0,0 0-9 16,0 0 15-16,0 17-145 15,0-17 84-15,0 0-55 0,0 0 90 0,17 0 6 0,3 0-45 16</inkml:trace>
  <inkml:trace contextRef="#ctx0" brushRef="#br3" timeOffset="76135.35">21000 14374 24 0,'0'0'1'0,"0"0"2"0,0 0 2 0,0 0 15 0,0 0-11 0,17-18 16 16,-17-1 58-16,0 19-70 0,0 0 56 16,0-19-51-16,0 19 20 15,0 0-15-15,20-17 18 0,-20 17-28 16,0-21 48 0,0 21-13-16,0-18-19 0,0 18 4 0,-20 0-20 15,20-21-3-15,0 21-8 16,-17 0 7-1,-23 0 0-15,40 0-6 0,-20 21-3 16,20-3 2-16,0 3-2 0,0-4 6 16,0 2-9-16,0 0 2 0,0-1 9 15,20 2-6-15,0 0-6 0,-20-20 4 16,20 18 9-16,-20 2-1 0,17-20-4 0,-17 0-2 16,20 57 13 30,-57 94-5-46,37-132-20 16,-40-19-47-16,40 0 1 0,-20 0 16 0,20-19-2 16,0 19 22-16,40-76-271 15,-20 76 254-15,-20 0 4 16,17-18-7-16,3 18 6 31</inkml:trace>
  <inkml:trace contextRef="#ctx0" brushRef="#br3" timeOffset="76502.07">21208 14509 22 0,'0'0'12'0,"0"-20"53"0,0 1 10 0,0 1-56 0,0 18 35 0,0-20-38 0,0 20-2 0,0 0-1 15,0-18 60-15,0 18-59 0,0-20 10 0,0 20-4 0,0 20-1 0,0-20-19 63,20 133 68-32,17-20-49-31,20-189 9 0,-37 39-20 0,-20-1-4 16,17-1 4-16,-17 21-5 15,20-2 6 1,-20 58 3-16,0-19-11 0,20 18 4 15,-3 41-2 1,-17-22-3-16,0 1-6 16,20-18-6-16,-20 0-30 0,0-22-24 15,0-17 8-15,0 0-16 0,0 0-82 0,0-17 60 16,0 17 63-16,0-21 13 16,0-55-4-16,0 57 3 0</inkml:trace>
  <inkml:trace contextRef="#ctx0" brushRef="#br3" timeOffset="76851.61">21570 14185 40 0,'0'-57'204'0,"0"39"-127"0,0-21-18 0,0 19-22 15,17 20-3-15,3 20-26 0,-20 19-3 16,0-39-5 46,0 37 5-62,20 248 14 0,-3-75 2 0,-17-248-13 16,20 18-5-16,-20-17-2 16,20-1 1-16,-20 38-1 15,18-57 13 1,1 37-11-16,-1 77-6 0,-18-37 6 0,0 37-1 15,-18 19-2-15,-1-1-45 16,1-54 12-16,18-3-7 0,-20 0-165 31,20-18 114-31,0-18 21 0,20-40 11 16</inkml:trace>
  <inkml:trace contextRef="#ctx0" brushRef="#br3" timeOffset="77118.55">21987 14394 27 0,'0'0'32'0,"0"0"-11"0,0 0 105 15,0-20-64-15,0 20-39 0,0-18 52 16,0-1-52 0,0 19-13-16,0 0 4 15,0 0-5-15,0 0-3 0,0 19-4 31,0-19 1-31,0 18 2 0,0-18-4 0,0 0-3 16,20 0 1-16,-20 0 0 16,0 0-23-16,0 0-32 15,0 0-114-15,0 0 85 0,0 0 31 16,0 0 41-16,0 20-20 16</inkml:trace>
  <inkml:trace contextRef="#ctx0" brushRef="#br3" timeOffset="77819.4">22312 14110 25 0,'0'0'12'0,"0"-20"20"0,0 20-28 0,0-19 3 0,0-1 4 0,17-16 69 0,-17 36-58 0,0-20 24 16,20 20-6-16,-20 0-16 15,0-19 22-15,0 19-15 0,0 0 16 16,0 0-28-16,0 0 1 0,0 0-9 0,0 0 12 15,-20 19 35 17,-17 18-31-32,17-37-24 0,20 19 0 0,-20 1 2 0,3-1-2 15,17 1 1-15,-20-2-2 32,-17 155-3-32,37-156 1 0,0 59 8 0,-20-18-11 0,20-1 3 15,0-40 1-15,0 4 0 0,0 16 3 0,20 21 2 16,-20-40-7-16,20 20 8 47,-3-113 4-47,-17 36-10 0,0 39 1 0,0 0-3 0,0-37 5 15,0 37-4-15,0-58 1 0,-17 39 1 16,17 19 4-16,-20 0-7 0,20 0 3 0,0 0-3 0,-20 0 3 16,20 19-4-1,0-19 0-15,0 20 3 0,0-20 0 0,0 17-10 16,0 4-10-16,0-21 8 0,20 19-3 0,-20-19-2 0,0 18-20 0,0-18-6 15,20 20-35-15,-3-20-70 16,3 0-23-16,-20 0 99 0,17-20 48 0,-17 20 5 16</inkml:trace>
  <inkml:trace contextRef="#ctx0" brushRef="#br3" timeOffset="78084.97">22426 14167 36 0,'0'0'216'0,"0"18"-173"16,0-18-21-16,0 0 46 0,0 19-38 0,0 0-7 0,0 20 3 0,0-21-14 0,0 3-7 0,0-21-5 47,-20 73 15-47,0-15-5 0,20-20 21 0,57 1 6 15,0-39-33-15,-57 0-2 0,57-20-12 16,-57 20-1-16,20 0-37 0,17-19-28 15,-37 1 3-15,20-40-142 0,0 1 68 32</inkml:trace>
  <inkml:trace contextRef="#ctx0" brushRef="#br3" timeOffset="78287.73">22614 13995 95 0,'-17'76'291'0,"17"-57"-245"0,0 19-9 0,-20 57 7 16,20 114-13-1,-20-75-30-15,20-58 0 0,-17 38 1 16,17-75-1-16,0-22-1 31,0 39 3-31,-40 174-86 0,40-211 34 0,0-19 11 16,0 20 15-16,0-20-3 0,0 0-67 0,0 0-24 16,0-20 25 30,20 1 61-46</inkml:trace>
  <inkml:trace contextRef="#ctx0" brushRef="#br3" timeOffset="79133.18">23717 13862 16 0,'0'-19'134'0,"0"19"-119"0,0-18 76 0,0-3-60 0,0 3 46 15,0 0-25-15,0 18-2 16,0 0-46-16,0 57 45 31,0-39-44-31,0 1 0 16,0 19 16-16,0 20-5 0,0-40-12 0,0-18-4 62,0 228 21-46,0-18-26-16,-17-115-4 0,-6-20-175 0,23-75 66 0,0 0 6 16,-17-37-26-16,-3-1 113 15</inkml:trace>
  <inkml:trace contextRef="#ctx0" brushRef="#br3" timeOffset="79373.64">23717 13709 76 0,'0'0'40'0,"0"-19"127"0,0 19-129 16,-17 0 30-16,17 0-40 16,0 0-20-16,0 0 17 0,0 0-15 0,-23 19 7 15,23 2-8-15,0-21-6 0,0 17 0 0,-17 4 5 16,17 15-4-16,0 3-1 0,-20 56 23 15,-17-1-29-15,17-36 5 16,3-1-6 0,-23 76-50 31,-74 57-420-47</inkml:trace>
  <inkml:trace contextRef="#ctx0" brushRef="#br3" timeOffset="79572.12">23224 14623 77 0,'0'0'0'0,"0"0"139"0,0 19-114 0,0-1 24 0,57 39 81 31,-40-36-116-31,80-3 19 32,-80-18-29-32,211-18 37 15,-208-3-41-15,74-17 8 0,-54 19-4 0,34-37-2 16,-17 18-4-16,-37 19 1 0,-20 19-6 15,20-21 2-15,-3-16-105 16,-17 0-42-16,0-1-70 0,0 18 195 16</inkml:trace>
  <inkml:trace contextRef="#ctx0" brushRef="#br3" timeOffset="86019.01">14746 15041 20 0,'-20'0'8'0,"20"-20"9"0,-17 1 8 0,17 1 12 0,-20 18-18 0,20-19 0 0,-37 1 43 15,37-3-44-15,-37 3 26 16,37 18-40-16,-20 0 11 15,0 0 1 1,0 0-5-16,20 18-2 0,-17 3-5 0,-3-3-2 16,3 38 13 15,17 3 1-31,17-41-10 0,3 1 1 47,245 58 84-47,-245-59-76 0,-20 2-6 15,0-2-7-15,0 0 4 0,-20-18-4 0,-57 39-2 16,40-2-1 0,20-37 1-16,-40 22-12 15,37-22-36 32,57-40-286-47,40 3 230 0</inkml:trace>
  <inkml:trace contextRef="#ctx0" brushRef="#br3" timeOffset="86388.78">14994 15098 21 0,'0'0'9'0,"-20"0"-7"0,20 0 3 0,-17 19 12 31,-43 1 114-31,43-3-93 16,17-17-13-16,0 19 15 15,0 2-21-15,37-21 2 0,-37 0-16 0,0 0-1 16,40 18 11-16,-23-18-7 0,23 0 0 16,-3-39 5-1,-20 20-12-15,3-18 2 16,0 18-1-16,-20 1-2 16,20-41 3-1,-20 40 2-15,0-36-1 31,-60 73 35-31,60 38-28 16,0-17-4-16,0-1-4 0,0 18 0 0,0-16-2 16,20-2-1-16,-20-38 2 0,0 36-2 0,0-36 0 0,20 39-1 0,-20-2 2 15,20-15-1-15,-20 14-3 0,17 3-5 16,3-21-7-16,-20 1-58 0,17-19 47 16,-17 0-41-16,0 0 26 0,20-37-154 15,-20-2 158-15</inkml:trace>
  <inkml:trace contextRef="#ctx0" brushRef="#br3" timeOffset="86585.16">15430 14738 27 0,'0'0'18'0,"0"0"3"0,0 0 91 16,0 0-49 0,0 18-26-16,0-18-29 0,0 18-1 0,0 3 2 46,-17 149 6-14,17-114-15-32,-20 60-11 0,-20 15-189 0,23-92 140 0,-3 38 14 15</inkml:trace>
  <inkml:trace contextRef="#ctx0" brushRef="#br3" timeOffset="86869.96">15182 15289 21 0,'0'-21'24'0,"-17"-15"-2"0,17 16-10 0,-20-19 15 0,20 20 20 15,0-18-14-15,0 18-18 0,0 1 33 0,0 18-35 0,77-20 63 31,-20 20-60-31,-57 0-13 16,74 0 18-16,-54 0-16 0,57 0 0 31,-57 0-4-31,34 0-24 16,-14 0-39-16,-40 0 62 62,0 0 0 1,37 0-221-63,-37 0 175 16,20-19 9-16</inkml:trace>
  <inkml:trace contextRef="#ctx0" brushRef="#br3" timeOffset="86987.13">15735 14908 24 0,'-57'265'263'0,"57"-206"-261"46,-20-2 1-30,3 20 70-16,131-249-23 0,-77 132-46 0,0 3-6 0,-17 18 3 0,-20-19 1 0,17 19-2 0,3 19-2 16,20-57-40-16,-23 38 2 15,20 1-179 1,-37-3 121-16,0 21 79 0</inkml:trace>
  <inkml:trace contextRef="#ctx0" brushRef="#br3" timeOffset="87702.23">16305 14868 20 0,'-20'0'106'0,"20"22"-14"0,0-22-81 0,0 0 16 16,0 18-15-16,0 0 3 0,0-18-6 16,0 21 5-16,0-21-8 0,0 0 6 0,0 18-1 15,0-18-6-15,37 0 21 16,-17 19-16-16,-20-19 2 0,20 0-10 0,-20 0 1 16,0 0 6-16,20-19 6 15,-20-20-14-15,0 21-2 0,0 0 7 16,0-4-1-16,-20 5 11 15,-20-3 16 1,3 20-23-16,20 20-1 16,-23 19-1-1,40-21-4-15,0 0 3 0,-17 40 5 16,17-1-10-16,17 19 1 0,-17-76-1 16,0 20-2-16,20 37 0 0,17 38-1 31,20-40-100-31,-17-33-59 47,34-62-96-47</inkml:trace>
  <inkml:trace contextRef="#ctx0" brushRef="#br3" timeOffset="87886.92">16895 14566 57 0,'0'0'52'0,"0"0"-22"16,0 0-30 31,0 0 18-47,-20 342 148 0,20-266-166 15,0-58 1 17,-37 230-216-32,-3-154 106 15</inkml:trace>
  <inkml:trace contextRef="#ctx0" brushRef="#br3" timeOffset="88069.65">16570 15137 29 0,'-17'0'115'0,"-23"-20"14"0,137 40 77 0,17-20-202 16,-77 0-3-16,97 0 2 15,-80 0 0-15,23-20-38 0,0-17-86 31,0-2-45-15,-3 0-2-16</inkml:trace>
  <inkml:trace contextRef="#ctx0" brushRef="#br3" timeOffset="89102.49">18110 14831 13 0,'0'0'9'0,"-20"0"-6"0,20 0-2 16,0 0-1-16,-17 0 1 16,-3 0 2-16,-17 0 11 0,37 0-10 15,-20 0 4-15,20 0 3 0,0 0-4 16,-38 0 75 0,38 0-51-16,-19 0-14 0,19 0-2 0,-20 20 56 0,20-20-60 0,0 0 10 15,0 0-11-15,0 17 10 0,0-17-8 0,0 0-5 0,0 0 5 16,0 0-4-16,39 22 17 15,19-22-10 1,133 36 5-16,-77-15-11 31,-20-21-5-31,-57 0-2 0,-17 0-4 0,37 0-37 16,-40-21 24-16,-17 21-46 0,0-18 35 0,0 18-3 16,0-18-175-1,-37-21 137-15,37 39 67 63</inkml:trace>
  <inkml:trace contextRef="#ctx0" brushRef="#br3" timeOffset="89352.96">18090 14738 39 0,'-37'18'166'0,"19"0"-124"16,18-18-15-16,0 21-1 0,-19-21 3 15,19 17-20-15,-20 2-1 0,20 18 2 16,0 3-2-16,-38 93 3 15,-19 133-7 1,38-189-3-16,1-20 4 16,-2-2 4-16,-17 3 8 0,37-38-9 0,0-2 4 15,-20 21 9 1,20-39-17-16,20 0 11 16,-2 0-2-16,1 0-7 0,-19 0-1 0,20 0 0 15,-2 0-6-15,1 0-3 0,-1 0 2 16,-18 0 2 31,39 17 11-47,113 3-15 0,-55 0-75 15,-97-20 29-15,37-40-255 0,-20 23 239 0</inkml:trace>
  <inkml:trace contextRef="#ctx0" brushRef="#br3" timeOffset="89669.44">18737 14947 52 0,'0'0'44'0,"-20"0"-2"0,20-21-30 0,0 21 12 16,-17-18 36-16,17 0-30 15,0 18 11 32,-37 0 72-47,37 208-88 0,0-169-21 16,0 131-3-16,0-133-1 16,0 41-2-16,0 15-51 15,0-54 12-15,0-39 16 0,-20 57-119 16,0-37 20-16,3-20 82 0,17-20 25 0</inkml:trace>
  <inkml:trace contextRef="#ctx0" brushRef="#br3" timeOffset="90272.35">18472 15194 44 0,'20'0'128'0,"-20"0"-92"15,17 38 39-15,-17-38-71 16,37 18 8-16,-17 0-3 0,20-18-7 0,-40 0-2 15,37 21 2-15,-17-21-2 0,34 0-1 16,-34 0-4-16,-20 0-1 0,20 0-10 16,0 0 8-16,-20 0 8 62,94-95-22-46,-94 95 55-16,0 18-19 0,0 38 23 47,17 20-22-47,-17-54-15 0,0-22-1 0,20 18 6 15,-20-18-2-15,0 0-1 16,20 0-1-16,0-40 1 16,-20 22-1-16,0-1-2 15,0 1 3-15,0 18-4 16,0 0 5-1,0 37 1-15,0-19 1 0,0 40 1 16,0-38 0-16,0-1-2 0,17-19 9 16,3 18-2-16,-20-18-4 15,20 0-5-15,-3-75 1 16,20 17 4 0,-17 21-9-16,0-20 16 31,-20 57-13-31,20-38 12 15,-3 38-7 1,23 113 43-16,-40-18-38 0,0-19-9 16,0 0-3 15,0-76 1-31,0 57-84 0,0-57 62 16,0-19-94 15,37 1-191-31</inkml:trace>
  <inkml:trace contextRef="#ctx0" brushRef="#br3" timeOffset="90686.09">19515 15250 18 0,'0'0'31'0,"0"0"-1"0,0 0-13 0,0 18 52 0,0-18-37 16,20 21 2-16,-20-21-19 0,0 18 14 0,0 41 13 16,0-41-31-16,20 20 11 0,-20 36-7 15,0-34-11-15,0 92 4 16,0-74-4 0,0 112-2-16,0-149-5 0,0 15-5 0,-57 59-286 46,20-153 234-46,17 21 42 16</inkml:trace>
  <inkml:trace contextRef="#ctx0" brushRef="#br3" timeOffset="90899.55">19515 15366 28 0,'0'0'0'0,"0"0"31"0,0-22 12 0,0-15-7 0,20 19-2 0,-20-21 1 0,0 39-15 16,20-38 0-16,0-20 74 15,-3 58-83-15,-17-17 12 0,20 17-4 0,-20 0-11 0,20 0 3 16,-3 17-3-16,-17-17-5 0,0 19 3 15,20 58 3-15,-20-59-7 0,0 58-1 16,-20-18 3 0,20-38-6-16,-17-1 5 0,-60 18-30 31,57-37-16-31,0 0 5 0,3-19-9 0,17-18-75 16,0 17 82-16,17-16-24 15,-17 14 40-15,40 4 4 0,-20-1 17 0,-3 19-16 16</inkml:trace>
  <inkml:trace contextRef="#ctx0" brushRef="#br3" timeOffset="91936.54">20088 14947 23 0,'0'-21'231'0,"0"21"-155"0,0 0-33 0,17 0-26 0,3 0 11 16,-20 0-17-16,17 0 4 15,3 0-3-15,-20 0-1 0,20 0 0 16,-20 21 0-16,0 16-6 16,0 20-1-16,0-38-3 0,0 1 0 0,-57 54 2 15,37-16-2-15,-17 19 0 0,0-22 2 0,17-33-5 16,0-4 2-16,-54 76 5 47,-23-113-3-47,97-56 12 0,57 35 1 15,-37 22-11-15,17-1 11 0,40 1 1 16,-40 18-10-16,3 0-6 0,-23 18 1 16,3-18 1-16,-3 19 0 0,60 39-15 15,-57-40-9-15,0-18-8 0,-3 20-19 16,-17-20-30-16,0 19 5 0,0-19 29 0,-17-19-185 15,-3-1 203 1,0-16 8-16</inkml:trace>
  <inkml:trace contextRef="#ctx0" brushRef="#br3" timeOffset="92688.25">19099 15366 4 0,'-20'0'15'0,"20"0"-14"0,0 18 19 16,0-18 13-1,20 18 13 1,0-18-2-16,-20 0 0 0,17 0-4 0,-17 0-17 16,20-18-16-16,-20 18 10 15,20 0 5-15,-20-18-1 0,17 18 3 0,3-22-13 16,-20 22 6-16,20-18 1 31,-3-40 24-31,3 40-30 16,0 0 0-16,-20 18-10 0,17-20 12 15,3 2-6-15,-3 18 3 16,3 0-7-16,-20 0 0 0,0 18 0 0,40 2-1 16,-40 16 3 31,37 118 13-47,-37-135-18 0,0-19-1 0,0 18-6 0,0 1 2 15,0-1-29 1,0-18 5-16,0 0 11 0,0 0-20 0,0 0-56 0,0 0 30 15,0 0-51-15,20 0 37 0,-20 0 31 16,17-18 15 0</inkml:trace>
  <inkml:trace contextRef="#ctx0" brushRef="#br3" timeOffset="93382.54">20601 14851 26 0,'0'0'55'0,"0"0"-13"16,-20 0 70-1,20 0-44-15,0 0 18 16,0 0-68-16,-20 17 35 0,20 23-22 0,0-22-19 15,0 3 2-15,0-3-11 0,0-18-2 16,0 19 4-16,0-1-3 0,0 1 2 0,0-19 0 16,20 20-3-16,-20 19 3 0,20-39-6 0,-3 18 9 15,3-18-6-15,-3 0-2 16,3 0 6-16,0 0-2 16,17-18 7-16,3-21-10 46,-23-18 0-46,3 57 7 32,-20 133 13-32,0-77-15 0,0 3-2 0,0 16 3 0,0-16-10 15,0-41 4-15,0 39-1 0,0 38 2 16,0-39-6 0,0-17 7-16,0-39-2 0,0 17 1 0,0-17 0 0,0 0 0 15,-20 20 7 1,3-20-4-16,-3-20 12 0,-17 3-9 0,-77-40-8 31,74 57-1-31,23 0 3 0,-23 0-6 0,3 0-3 16,0 0-10-16,37 18 12 0,-20-18-8 0,-37 56-54 15,37-36 28-15,20 0-7 0,0 18-50 32,-20 19-124-17,20-2 111-15</inkml:trace>
  <inkml:trace contextRef="#ctx0" brushRef="#br3" timeOffset="94604.45">15128 16162 14 0,'0'0'8'0,"0"0"-6"0,0 0-1 0,0 0 0 0,0 0 5 0,0 0-4 16,0 0 17-16,0 0-8 0,0 0-2 0,0 0 5 15,0 0 18-15,0 0-20 0,0 0 0 16,0 0 24-16,0 0-12 0,-20 0 9 15,20-19-13-15,0 19-2 0,-20-18 33 16,20 18-34-16,0 0-8 0,0 0 35 16,-20 0-36-16,20 0 5 0,0 0-13 62,0 0 18-15,-37 95 9-47,74-77-21 0,3 3 2 0,-20-21-6 16,-20 0 0-16,17 0 2 0,-17 0 1 15,20-21 1-15,-3 21-1 16,-17-18 0-16,0 18-2 0,0 0-1 0,0 0 3 0,0 0-4 16,0-18-1-16,0 18 6 15,0 0-5-15,0 0 1 0,0 0 1 0,0 0-3 16,0 0 0-16,0 0 4 0,0 0-1 0,0 0 0 0,0 0 2 15,0 0 0 1,-17 0-1-16,17 0 0 31,0 0 9-15,0 0-12-16,0 0 5 47,0 18 2-47,17-18-3 0,-17 0-5 15,0 0 1-15,20 0 1 0,-20-18-2 16,0-2 1-16,20 20-2 0,-20-20 2 16,0 1-3-16,0-19 2 15,0-19 4-15,0 21-5 16,0 14-1-16,20 22 2 16,-3 58 2-1,3-38-2-15,0 55-1 0,-3 41 5 16,20 15 0-16,-37-110-3 0,0 92-1 15,0-19 3-15,-17-36 0 16,-3-20-3-16,3-20 1 16,-40 59 0-16,17-38 2 0,3-21 2 15,17-18-5-15,-17 18-4 0,17-18-1 16,-37 0-3 0,40 0-5-16,-3 0 0 0,20-18-4 0,-20 18-3 15,20 0-25-15,0 0 12 0,20 0-9 0,-20 0-8 16,20 0-15-16,17 0-24 0,-37 0-18 15,17 0 65-15,3 0 14 0,-20 0 6 0</inkml:trace>
  <inkml:trace contextRef="#ctx0" brushRef="#br3" timeOffset="95037.74">15735 16125 50 0,'-20'0'109'0,"20"0"-109"47,-151 77 234-32,131 36-205-15,20-38-15 0,20 2-6 16,0-56-4-16,-3-3-3 15,-17 0 6-15,40 20 5 0,-23-38 1 0,40-74 14 16,-57 33-22-16,20 23-4 16,0-116 6-16,-20 77-5 15,17 1-3-15,-17 17 4 16,0 1-2-16,-17 20-7 16,17 18 2-16,-20 18-13 31,20 20-12-31,0 1-59 0,0-1-15 0,20 18-83 0,17-17 118 15,-37-39 43-15</inkml:trace>
  <inkml:trace contextRef="#ctx0" brushRef="#br3" timeOffset="95327.63">16000 15934 46 0,'-37'-38'367'0,"17"59"-363"0,20 110 10 15,-17-111-13-15,17 37-1 0,0 0 0 0,-40 76-6 16,20-76-8-16,-17 38-26 0,20-74 19 16,-40 92-235-1,37-113 227-15,20 0 11 0,-20 17 1 0,0-34 16 0,3-3 1 16,17 1 1-16,-37-55 10 0,37 33 20 16,0 41-9-16,17-93 73 31,20 54-71-31,23 19-18 0,14 20-5 0,23 0-29 15,-80 0 10 1,60 0-126-16,-57-19 139 0,-3 19 0 16,-17-17-16-16</inkml:trace>
  <inkml:trace contextRef="#ctx0" brushRef="#br3" timeOffset="95569.95">16171 16030 29 0,'-20'190'357'0,"3"-172"-347"0,-3 59 8 0,3 55 17 15,17-91-29-15,0 108 10 16,17-54-9 0,20-57 9-16,-17-38-13 0,-20-17 2 0,40-40 5 62,-40 19-9-62,37-495-15 16,-57 495-123-16,20 38-6 0,0 0 66 0,0 0 40 15,0 18 4-15,0 2-6 0,0 37 6 0</inkml:trace>
  <inkml:trace contextRef="#ctx0" brushRef="#br3" timeOffset="96486.45">18090 15917 51 0,'0'0'29'0,"-17"-39"-51"16,-3 21-7-16,20 18 26 0,-18-22 0 15,18 22-20 1</inkml:trace>
  <inkml:trace contextRef="#ctx0" brushRef="#br3" timeOffset="97113.32">17636 16030 22 0,'0'0'11'0,"0"0"11"0,0-18-6 16,-20-41 39-16,20 59-42 0,0-19 28 15,-20 2-1-15,3-4-21 16,17 3 1-16,-117-77 113 31,100 95-114-31,-3 0-2 0,3 0-4 16,17 18-8-16,0 19 11 16,0 3-6-16,0 55 2 31,0-56-9-31,0-39-3 62,37 150 8-46,0 135-13-16,-37-226-42 0,0-21-253 16,-37-58 157-16</inkml:trace>
  <inkml:trace contextRef="#ctx0" brushRef="#br3" timeOffset="97279.05">17274 16202 132 0,'0'0'0'0,"0"0"98"0,0 0-80 0,17 0 28 0,-17 0-32 0,20 0-2 32,37 57 70-32,-37-40-66 0,0 2-9 0,17 20 5 15,-37-39-10 17,114 95-175-32,-114-95 130 0,20 0-1 15,-3 18-95-15,-17-18 127 0,0 0-16 16</inkml:trace>
  <inkml:trace contextRef="#ctx0" brushRef="#br3" timeOffset="97520">17730 16315 59 0,'0'39'208'0,"0"-21"-178"0,0 0-8 0,0 3-15 0,0-3 4 0,18 59 9 16,-18-77-18-16,0 18 0 0,0 2 5 0,0-20 2 15,19 0 2-15,1-20 15 31,0 2-19-31,55-98 24 0,-56 98-26 16,-1 0 5-16,2 18-6 16,-20 18-1-16,0 21-4 15,19 17 0-15,-19 1 2 0,0 0-3 0,0-1-9 16,0 3-37-16,0 15-45 0,0-14-54 0,0-60 92 16,0 18 10-16,0 0-27 15</inkml:trace>
  <inkml:trace contextRef="#ctx0" brushRef="#br3" timeOffset="98088.48">18281 16581 98 0,'0'0'111'0,"0"0"-67"0,0-19-29 0,0 19 59 0,0 0-39 16,0 0-10-16,20 0-7 0,-20 0-7 0,37 19 14 16,-17-19-21-16,37 20 12 15,-37-20-14-15,-3 0-1 0,3 0 1 0,0 17 0 16,-3-17-1-16,40 40-28 31,-37-40-53-31,-20 0-24 0,0 0-92 0,0 0 148 16,0 0 19-16</inkml:trace>
  <inkml:trace contextRef="#ctx0" brushRef="#br3" timeOffset="98742.03">19022 16295 137 0,'0'0'79'0,"-17"0"-67"0,17 0 2 0,-20 0 35 0,0 0-22 0,20 0 15 16,0 0-28-16,0 20-10 0,0-20 1 16,20 0 11-1,0 0-6-15,-3 0 1 0,20 0 7 0,-17-56-4 16,-20 56-12-16,0-21 1 0,0 3-2 16,0 18 1-1,0-95 6-15,-20 75 0 0,-17 2 0 0,20 18-3 16,-3 0-1-16,0 18-2 0,3 20 0 47,-3 21 0-32,57 357-64 1,-37-397 5-16,20 2-14 0,-20-21-21 0,0 0 39 0,37-40-93 16,-37 23 128-16</inkml:trace>
  <inkml:trace contextRef="#ctx0" brushRef="#br3" timeOffset="99021">19327 16068 48 0,'0'19'119'0,"0"-19"-92"0,0 18-3 16,0 20 66-16,0 1-33 0,0-19-41 0,0-2-2 0,0 21 9 15,0 17-5-15,0 1 1 16,0-18-13-16,0-3-2 0,0-16-3 0,17 1 6 16,-17-21-4-16,0 0 0 0,20 0 2 15,-20-21-1-15,0 1-1 0,40-55 3 16,-23 18-4-16,3 18-1 0,0 22 1 15,-20 17 2-15,17-21 3 0,-17 3-6 0,0 18 0 0,0 0 0 0,20-18 1 16,-20 18 1-16,0 0 1 0,17 57 9 16,-17 38-10-1,0 18-6 32,0 134-470-47,0-247 441 0,20-38 14 0,-20 38 3 16</inkml:trace>
  <inkml:trace contextRef="#ctx0" brushRef="#br3" timeOffset="99338.29">19746 16259 22 0,'0'0'149'0,"0"0"-87"16,-20 36 2-16,20-16-46 0,0-1-4 0,-20 1 1 0,20-2-10 0,0 77 15 16,0-74-18-16,0 53 1 15,0-35-3-15,0-22-1 0,0 2 1 0,0 2-1 16,0-3 2-1,57-36 10-15,-57-22-5 0,20-16-4 16,-20 0-1-16,20-78 8 0,-3-18 0 16,-17 94-5-16,20-17 7 0,-20-192 50 15,0 248-56-15,0-38 10 16,0 39-7-16,0 18 18 47,0 170-2-47,0 2-18 0,-20 94-3 15,20-112-3-15,0-80-1 0,20 153-89 16,-20-207 58-16,77 37-419 31</inkml:trace>
  <inkml:trace contextRef="#ctx0" brushRef="#br3" timeOffset="99873.19">20162 16637 62 0,'0'0'71'0,"0"0"-20"0,-20 0 27 15,20 0-58-15,0 0 21 0,0 0 19 0,0 0-32 16,0 0 7-1,40 0-6 48,54 0-2-63,3-19-44 0,-80 19-16 0,3-17-26 16,0 17-134-16,-3-20-7 0</inkml:trace>
  <inkml:trace contextRef="#ctx0" brushRef="#br3" timeOffset="100477.78">20772 16087 94 0,'-20'0'121'0,"20"18"-45"0,0-18-36 0,0 20-23 0,0-2 14 0,0-18-11 16,-20 39-1-16,20-1-9 0,0 1 1 16,0 17-2-16,0-37-7 0,20 19 4 15,-20-20-5-15,20 3 4 16,-20-21-3-16,0 0 2 0,17 0-1 16,3-21 4-16,0-15-4 0,-20-3-2 15,17 39-1-15,-17-20 0 0,0 1 1 0,20-37 3 0,0 18-3 16,-20-1 2-16,17-17 21 15,3 17 2-15,-20 39-13 16,0 57 2 31,0 305 11-47,17-362-22 0,-17 0 1 16,20 0-2-16,20-56 3 15,-3-40 1-15,-17 57-6 16,-3 1-2-16,3 2 0 0,-3 16 5 0,-17-19-6 15,0 1 1 1,20-19-29-16,20 21-126 16,-40 54-139-16,17-18 212 15,-17 18 61-15,0 2-12 16</inkml:trace>
  <inkml:trace contextRef="#ctx0" brushRef="#br3" timeOffset="100772.07">21379 16087 28 0,'0'0'73'0,"0"0"-14"0,0-39 33 0,0 39-54 15,0 0 9-15,0-18-6 0,0 18-15 16,-20 0 16-16,20 0-30 16,-17 18 1-16,17-18-9 0,-20 20 2 15,0 17-6 17,0 212 12-17,40-249-8-15,0 0 5 0,0 0 0 16,-20-39-3-16,37-17 3 0,-37 35-10 0,0-15 3 15,0 16-2-15,0 20 2 0,20-77-2 16,-20 40 1-16,0-19 4 31,0 34-1-31,0 62-9 0,0-22 3 0,0 21-12 16,0-1-7-16,17-1-13 16,-17 60-127-16,20-80 44 0,-3 41-47 31,-17-38 139-31</inkml:trace>
  <inkml:trace contextRef="#ctx0" brushRef="#br3" timeOffset="101119.89">21664 15896 69 0,'0'0'153'0,"0"0"-57"0,-20 21-25 16,20-4-39-16,-37 61 13 0,17-42-30 47,3 327 5-47,74-268-56 15,-40-57-27-15,3-38 26 16,0-20-14-16,-2-37-99 0,-18 37 113 16,19-37-20-16,-19 21 38 0,18-59-1 0,-18-77 13 15,20-171 4 1,-1 267 5-16,-19-18 5 0,20 35 12 0,-20 40-5 16,18-36 128-1,1 55-59-15,-19 0-17 16,0 18-50-16,0-18 2 0,20 19-3 0,-20 18 14 15,0-16-20-15,18 54 14 0,-18 77 1 0,0-95-16 0,0 19 1 16,0 76 1-16,0-75-8 0,0 74-2 31,-18 2-148-31,18-135-12 16,0 2 5-16,0-58 101 0</inkml:trace>
  <inkml:trace contextRef="#ctx0" brushRef="#br3" timeOffset="101338.14">21969 15934 48 0,'0'-17'95'0,"18"-4"35"47,2 155 95-47,-40-77-218 15,2 18-6-15,-1-35-2 16,19-22 1 0,-40 38-3-1,40-37 3-15,0 40-1 0,0-23 1 16,0-15 2-1,0-3-3-15,20-18 0 0,0 18 0 0,-20 2-4 0,37-20-93 16,-37 0 34-16,20 0-24 16,-20 0-25-16,19-20-19 0</inkml:trace>
  <inkml:trace contextRef="#ctx0" brushRef="#br3" timeOffset="101486.67">22235 16087 152 0,'0'0'74'0,"0"18"30"0,0 39-87 16,0-17 2-16,0-40-19 47,0 18 5-47,17 38 3 16,60 58-245-16,-37-93 95 0</inkml:trace>
  <inkml:trace contextRef="#ctx0" brushRef="#br3" timeOffset="101622.45">22540 15838 88 0,'0'0'0'0,"0"22"236"16,-20 71-165-16,-17 41-48 0,-40 38-12 16,-37 150 13-16,94-266-16 0,-17 60 0 15,0 36-6-15,-3 55-74 16,23-111-109 0,17-77 107-16,0 19-28 0,17-38 60 0</inkml:trace>
</inkml:ink>
</file>

<file path=ppt/ink/ink4.xml><?xml version="1.0" encoding="utf-8"?>
<inkml:ink xmlns:inkml="http://www.w3.org/2003/InkML">
  <inkml:definitions>
    <inkml:context xml:id="ctx0">
      <inkml:inkSource xml:id="inkSrc0">
        <inkml:traceFormat>
          <inkml:channel name="X" type="integer" max="32000" units="cm"/>
          <inkml:channel name="Y" type="integer" max="32000" units="cm"/>
          <inkml:channel name="F" type="integer" max="1024" units="dev"/>
          <inkml:channel name="T" type="integer" max="2.14748E9" units="dev"/>
        </inkml:traceFormat>
        <inkml:channelProperties>
          <inkml:channelProperty channel="X" name="resolution" value="440.95355" units="1/cm"/>
          <inkml:channelProperty channel="Y" name="resolution" value="1176.03821" units="1/cm"/>
          <inkml:channelProperty channel="F" name="resolution" value="0" units="1/dev"/>
          <inkml:channelProperty channel="T" name="resolution" value="1" units="1/dev"/>
        </inkml:channelProperties>
      </inkml:inkSource>
      <inkml:timestamp xml:id="ts0" timeString="2025-11-12T21:38:57.852"/>
    </inkml:context>
    <inkml:brush xml:id="br0">
      <inkml:brushProperty name="width" value="0.05292" units="cm"/>
      <inkml:brushProperty name="height" value="0.05292" units="cm"/>
      <inkml:brushProperty name="color" value="#FFA500"/>
    </inkml:brush>
    <inkml:brush xml:id="br1">
      <inkml:brushProperty name="width" value="0.05292" units="cm"/>
      <inkml:brushProperty name="height" value="0.05292" units="cm"/>
      <inkml:brushProperty name="color" value="#FF0000"/>
    </inkml:brush>
    <inkml:brush xml:id="br2">
      <inkml:brushProperty name="width" value="0.05292" units="cm"/>
      <inkml:brushProperty name="height" value="0.05292" units="cm"/>
      <inkml:brushProperty name="color" value="#800080"/>
    </inkml:brush>
    <inkml:brush xml:id="br3">
      <inkml:brushProperty name="width" value="0.05292" units="cm"/>
      <inkml:brushProperty name="height" value="0.05292" units="cm"/>
      <inkml:brushProperty name="color" value="#FF00FF"/>
    </inkml:brush>
  </inkml:definitions>
  <inkml:trace contextRef="#ctx0" brushRef="#br0">13075 4679 30 0,'0'0'12'0,"0"0"0"0,0 0-12 47,0 0 11-47,74-20 172 0,-54 0-160 0,0 20-8 16,-3 0 3-1,3 0-7-15,17 0 11 32,0 0 3-32,-17 0-19 0,0 0 2 0,0 0-5 15,-3 0 9-15,-17 0-9 0,20 0 6 0,0 0-5 0,17 0 13 63,77 20 8-63,-77 0-22 15,-37-20-3 48,0 0 2-63,57 0 5 16,38 18 8-16,-95-18-14 0,59 0 5 0,35 0 5 0,-76 0-10 15,2 18 2-15,19-18-2 0,-2 21 4 16,1-21-4-16,-1 0 2 15,3 17 3 17,54-17-7-32,-54 0 5 0,-23 0 2 0,3 0-5 15,17 0 0-15,-17 0-1 0,-3 0 1 32,23 19 1-32,-3-19-2 0,20 20 1 46,40 0 1-46,-80-1 1 32,174 17 7-17,-57 3-7-15,-117-39-3 0,23 18 3 0,-23-18-2 16,40 20 1 0,-37-20-3-16,0 0 2 0,-3 0 1 0,20 0 1 15,-17 0-4 1,20 0 4-1,34 0-1-15,-17 0 0 16,-37 0 0-16,17 0 0 0,-17 0-1 0,0 0 0 16,54 0 1-16,-54 0-2 0,0 0 0 15,17 0 2 1,0 0-1-16,20 0-3 0,0 18 5 16,-17-18-3-16,-23 0 0 15,20 0 0-15,-17 21 0 0,0-21 1 0,37 0 2 16,-57 0-2-1,114 0 1 17,-114 0-2 30,94 0-1-46,-17 18 4-16,-77-18-2 0,20 0-1 0,94 0-3 0,-40 0 6 0,-17 0-2 0,57 0 0 15,-94 0 0-15,208 0-1 0,-154 0 0 16,-74 0 0-16,20 0-1 0,-20 0 1 0,20 0 0 0,17 0 2 31,57 0-2-31,-54 0 1 16,17-18-2-16,-20 18 1 0,-17 0 0 16,-20 0 0-16,77-21 1 0,-77 21-1 31,94-18 0-31,-37-2 0 15,0 2 2-15,0 18-1 16,-37 0-1-16,37 0 2 16,-20-18-1-16,-19 18-2 0,21 0 0 15,-19-21 1-15,-20 21 0 63,75 0 1-63,39-18 1 0,-94 18-1 15,17 0-2-15,-17 0 1 0,-3 0 0 16,3 0-1-16,0 0 3 31,-20 0-2-31,19 0 1 32,19 0-2-32,-38 18 2 0,0-18-2 15,20 0 1-15,-20 0-2 0,0 0 2 31,0 0-1-31,0 0-2 0,0 0-1 16,17 0-32 0,-17 0 10-16,0 0-10 0,0 0 21 15,0 0-53-15,0 0 8 32,-37-18-171-32,37 0 146 15,-20 18 81-15,20 0-24 47</inkml:trace>
  <inkml:trace contextRef="#ctx0" brushRef="#br0" timeOffset="2866.02">2527 5649 16 0,'0'0'11'0,"0"0"-10"0,0 0 1 16,0 0-2-16,0 0 3 15,0 0 8 16,0 0-9-31,0 0 8 0,0 0-7 16,0 0 10-16,0 0-7 0,0 0-4 0,0 0 0 16,0 0 18-1,0 0-4 1,0 0-12-16,0 0 16 0,0 0 4 16,0 0 19-1,0 0-34 1,18 0 19-16,-18 0-15 0,20 0-3 15,-20 0-10 32,17 0 20-15,43 0 29-32,14 0-28 0,-54 0-12 15,-3 0-3-15,23 0-1 16,-20 0-2-16,-3 0 2 15,20 0 2-15,-37 0-7 63,0 0 0-1,57 0 9-62,3-20 3 0,111 1 1 16,-154 19-13-16,3 0-2 0,17 0 0 0,20 0 4 0,-57 0-2 63,40 0 2-48,34 0-2-15,-54 0 2 0,0 0-1 0,54 19 2 0,-17 1 1 0,-37-20-3 16,0 0 0-16,34 0 2 0,-54 0-2 0,57 18 2 31,-37-18-1-31,0 0 0 0,0 0-3 0,-20 0 0 16,37 0 1-16,-37 0-1 0,57 0 5 31,-37 0-4-31,17 0 1 0,20-18-4 16,-40 18 3-16,3 0 1 15,57-20 7 1,-57 20-4-16,17 0-3 0,0-19-3 47,97-19 6-47,-77 38-6 0,-37 0-3 47,-20 0 4-47,37 17 3 31,77-17 2-31,-94 0-4 0,74-17 0 0,-74 17 0 0,-3 0-1 0,3 0 2 0,-20 0 0 15,20 0-1-15,-3 0 2 32,40 0-4-32,-17-20 0 0,-40 20 2 0,17 0 0 15,3 0 1-15,0 0-1 0,-3 0-1 0,3 0 3 32,-3 0-1-32,-17 0-1 0,20 0-1 0,20 0 0 15,-3 0 3 16,0 0-1-31,-37 0-2 0,20 0 2 16,-3 0 0-16,-17 0-1 47,40-19 0-47,-3 1 0 0,-37 18 0 62,77-38 2-46,-20 38-2-16,-20 0-2 0,-17 0 1 0,-20 0 1 0,0 0 1 16,0 0-5-1,0 0 0 1,0 0 2-16,0 0-9 0,0 0-48 31,0 0-55-31,0 0-29 16,0 0 56-16,0 0 72 0,0 0-14 15</inkml:trace>
  <inkml:trace contextRef="#ctx0" brushRef="#br1" timeOffset="85985.89">6022 11694 23 0,'0'0'5'0,"0"0"-2"0,0 0-1 15,0 0-1-15,0 0 3 16,0 0-1-16,0-19 2 0,0 19 0 0,0-19 21 16,0 0 0-1,0 19-18 1,0-18 9-16,0-2 5 0,0 20-5 0,0-19 31 31,0 19-34-15,0-18 0-16,0 18-9 15,-17 0 7-15,-3 0 2 16,20 0-7-16,-39 37 3 16,39-17-6-16,-18-20-1 15,-2 56 1 1,-17-16-1-1,17 16 0-15,3-18-3 0,-3-1 6 47,0 173 4-47,20-153-9 16,0-39 0-16,0 40 0 0,0-38-1 16,0-20-1-1,0 0 1 32,0 37 1-47,114 96 13 0,-57-133-12 0,20 19-1 0,-39-1-1 16,38-36 7-16,-56-1-4 0,-20 19-1 15,37-18 2-15,-37-3-3 0,38-36 9 16,-18 20-8-16,-1-20 2 16,-38-114 10-1,-21 132-13 1,3 21 2 15,-97-58 10-15,59 76-12-16,55 19-3 0,-37-1 3 15,40 21-3-15,-3-39 0 16,-17 36-11 31,-40 4-179-47,40-21-7 15</inkml:trace>
  <inkml:trace contextRef="#ctx0" brushRef="#br1" timeOffset="-192896.16">26474 3861 27 0,'0'0'24'0,"0"0"-19"16,0 0 9 15,0 0 77-15,-20-20 48-16,0 40-72 0,20-2-50 31,0 2 5-31,0-20-16 15,0 0-6 32,0 37 22-15,-17 0 1-32,-3 154 7 0,0-95-23 0,-37 380 5 0,57-420-12 0,0 19 1 15,0 172 4-15,0-170-5 16,0-59 1-16,0 39-1 47,0 287 4-47,0-305-2 0,20-3 1 15,-20-17-4-15,0 1 2 16,0-20-1-16,20 0 0 0,-20 0-6 16,0-20-15-1,0-35-213-15,17-22-27 16</inkml:trace>
  <inkml:trace contextRef="#ctx0" brushRef="#br1" timeOffset="-192415.98">25921 5325 35 0,'20'0'115'0,"-20"18"-65"0,0-18 3 15,0 20-34-15,0 17 9 16,0-17-8-16,0 37-3 15,0 76 15-15,19-94-22 16,-1 113 7 0,2-59-4 15,17 41 10-15,60 55 22-16,-23-206-7 0,-37-22-26 31,117-264 6-31,-77 94-9 15,-77 170-6-15,57-134 4 16,-20 61-4-16,-37 112-3 63,20-39-6-63,17 153-360 15,-37-77 256-15,0 98 25 0</inkml:trace>
  <inkml:trace contextRef="#ctx0" brushRef="#br1" timeOffset="-191726.74">25712 2186 28 0,'0'0'13'0,"0"-19"17"15,0 19 4-15,20 0 66 47,-40 114 118-47,1-56-190 16,1-1-4-16,-2-18-7 16,-37 75-6-16,20-76-7 0,17-1-3 15,-17 39 2-15,-22 2-2 0,4 35-9 16,35-75-11-16,20-19 3 0,0-1-7 15,-37 40-106-15,37-40-63 16,0-18 108-16,0 0 78 0,17-18-29 16</inkml:trace>
  <inkml:trace contextRef="#ctx0" brushRef="#br1" timeOffset="-191466.09">25864 2662 29 0,'0'0'9'0,"0"0"-2"0,0 0 71 16,0 0-9-1,0 19-17-15,0 0-18 32,-18 38 22-17,-1 115 39-15,19-135-82 0,0 21-5 0,0-19-4 16,0-3-2-16,0-36 1 16,19 0-2-16,-19-57-6 15,0-19-30-15,0-19-54 16,-39-19-81-1,1 57 72-15,1 1 70 32,-2 17-7-32</inkml:trace>
  <inkml:trace contextRef="#ctx0" brushRef="#br1" timeOffset="-191190.91">25256 2396 29 0,'0'0'14'0,"-20"19"13"0,20-19 15 0,-17 20 6 0,17-3 41 16,-20 3-54-1,20 17-2-15,0-37-26 0,0 40 23 16,0-23-15-16,0 4 7 0,0-42-11 16,0-17 2-16,0 38-13 62,0-132 16-62,-20-20 18 0,-17 94 15 31,-20 249-16-31,37-76-27 16,20 17-5-16,0-94-3 0,57 0-49 16,-57-38 29-16,20 0-61 15,37-19-52 1,-37 19 6-16,54-57-3 0</inkml:trace>
  <inkml:trace contextRef="#ctx0" brushRef="#br1" timeOffset="-190848.16">25960 2566 82 0,'0'58'206'0,"0"-38"-179"0,0 17 22 15,0-18-38-15,0 0 20 0,0-19-21 0,0 20 6 0,0-20-8 16,0 18 18-16,18 3 32 16,-18-21-49-16,20-21 14 0,0-17-2 15,-3-37-6-15,3 36-10 16,-20 21-1-16,17-3-2 0,3-17 1 31,-20 2 0-31,40 16-3 0,-40 20 0 63,0 0-4-63,57 56-139 0,17 40-319 15</inkml:trace>
  <inkml:trace contextRef="#ctx0" brushRef="#br1" timeOffset="-190333.43">26548 1920 84 0,'0'0'106'0,"-17"0"-27"0,17 0-24 0,-20 21 31 16,0 16-60 0,3 115 9-16,17-58-29 31,-20 154 1-31,20-171-6 16,0 55 10-16,0-94-1 15,0-38-7-15,0 0-1 0,37 0 9 47,191-227 35-47,-208 227-43 0,0 0 2 0,-3 17 11 16,-17 23-7-1,0-23-2-15,0 79 6 16,-57-19-2-16,20-2-6 0,0-38-4 16,17-17-1-16,-57 18-12 15,77-38 3-15,-37 20-75 16,17-40 43-16,20 2-9 0,0 18 22 0,20-20-36 15,0 0-11-15,-3-17-104 16,23 37 125-16,-40-19 42 0,37 2-18 31</inkml:trace>
  <inkml:trace contextRef="#ctx0" brushRef="#br1" timeOffset="-189900.81">27175 2396 32 0,'0'0'12'0,"0"0"18"0,0 0-30 46,0 19 130-30,0 38 16-16,40 760 21 0,-40-721-164 0,0-39-3 16,0 190 4-16,-40-75-9 15,40-97-76 32,-37-93-303-47,37-59 330 0</inkml:trace>
  <inkml:trace contextRef="#ctx0" brushRef="#br1" timeOffset="-189664.88">27309 2357 100 0,'0'0'97'0,"20"-18"-41"16,-3 36 23 0,23 21-18-16,-23-20-38 0,-17 1-14 15,40 17 11 1,-23 57 7-16,3 2-11 0,-20-1-6 15,-37-38-5-15,17 0-3 16,-17-19-1-16,-40 39-12 16,57-59 2-16,-17 2-52 0,37-20 61 62,-20 18-66-62,-74 60-292 0</inkml:trace>
  <inkml:trace contextRef="#ctx0" brushRef="#br1" timeOffset="-188701.29">20353 4849 38 0,'-40'-57'328'0,"40"77"-312"0,0-20-10 0,20 76 26 16,-20 19-22-1,0-77-9-15,0 154 5 16,0 18-3-16,0-153-4 0,0 58 0 15,-20 20-5-15,-168 208-403 47,188-323 386-47</inkml:trace>
  <inkml:trace contextRef="#ctx0" brushRef="#br1" timeOffset="-188415.76">19897 5515 32 0,'0'0'4'0,"0"0"10"0,0 0 22 16,-20-20 27-16,20 20 37 0,0 20-34 15,0-2-47-15,0 21 3 16,40 56 15 0,-23-38-30-16,-17-57-7 62,40 170 6-46,34 324 5-16,-34-417 17 0,14-113-14 0,-34-5-7 0,57-72 5 31,94-153-2-31,-20 58-3 0,-94 149-4 0,-37 21-2 16,37 1-1-16,-20 19 0 31,-17 18-67-31,-20 0-79 16,0 0 52-16,0 36-72 15,0-36 140-15</inkml:trace>
  <inkml:trace contextRef="#ctx0" brushRef="#br1" timeOffset="-187942.53">19726 2566 36 0,'0'-17'59'0,"0"-4"-11"0,0 21-35 0,0-19 37 0,0 19-39 0,0 0 24 16,0 0 0-16,0 0-2 0,0 0-21 15,0 96 64 48,-40 94-50-63,-111 190-58 0,131-361-11 15,3 2-51-15,17-21-70 16,37-59 91-16,-17 23 45 0</inkml:trace>
  <inkml:trace contextRef="#ctx0" brushRef="#br1" timeOffset="-187680.87">19934 2795 30 0,'20'0'5'0,"-20"0"-1"0,20 0 28 0,-20 0-12 0,37 0 76 15,-37 19-65-15,20 1 3 0,-20-20-17 16,0 37-3-16,0-17 19 0,0 18-23 0,-20-1 18 16,20 60 4-16,0-61-21 0,0 59 6 15,0-56-10 1,0 36 18 0,20-55-17-16,17-40-3 15,-37-16-4-15,20-21-5 16,-3 17-16-16,-17 2 7 15,0 38 13 32,20-38-35-31,-114-210-312 0,54 211 336-16,3 18-19 0</inkml:trace>
  <inkml:trace contextRef="#ctx0" brushRef="#br1" timeOffset="-187397.03">19592 2624 33 0,'0'-19'5'0,"0"19"7"0,0 0-3 0,-17-18 51 16,-3 18-22-16,0 0 29 0,0-21-8 15,20 21-37 1,-17 0 26-16,-20 39 6 16,37-20-46-16,0 19 7 15,0-19-4 1,0-38 0-16,17 1-7 31,3-21-1-31,-20-38 4 0,0-36 29 31,0 94-20-31,0 38-5 16,0 1-9-16,0-20-2 63,-20 57 2-63,3 38-2 0,17-38-7 31,0-39 2-31,0 39-83 0,94 2-345 0</inkml:trace>
  <inkml:trace contextRef="#ctx0" brushRef="#br1" timeOffset="-187132.49">20202 2986 68 0,'-20'0'145'0,"20"18"-99"0,0-18 34 16,0 0-47-16,0 0 24 15,0 0-46-15,20-18 44 16,-3-20-43-16,40-39 14 16,0 20-13-16,-57 38-13 15,40-37 3-15,-40 56-2 0,37-39-1 16,-37 39 0-16,0 0-1 16,37-38-4 30,-17 95-151-46,-3 75-232 0</inkml:trace>
  <inkml:trace contextRef="#ctx0" brushRef="#br1" timeOffset="-186782.09">20715 2681 45 0,'0'0'0'0,"0"0"65"15,0 0-18-15,0 0-9 0,-20 19 7 0,20 0 42 16,-20-19-52-1,-17 76 27-15,37-57-58 16,-20 58 10 0,3-20-8-16,17-19-4 0,0-20-1 0,0 20 3 15,0 19 9 32,54 19 39-47,-54-57-45 31,-37 59 2-31,-20-42-10 0,40-36-4 16,-43 37-71 15,43-16-168-31,54-42 73 32,3 4 143-17</inkml:trace>
  <inkml:trace contextRef="#ctx0" brushRef="#br1" timeOffset="-186282.05">20940 2871 29 0,'0'0'6'0,"0"0"1"0,0 20 21 0,0-20-19 0,0 0 13 0,0 0-11 0,0 18 33 15,0-18 25 1,0 39 12-16,0 37-27 16,0-37-38-16,0 35 11 15,0 22-12-15,0 113-2 32,-17 115-7-32,-3-211-17 0,20-93 3 15,0 37-59-15,0-57 40 0,0 17-4 0,0-17-4 0,-17-17-158 16,17 17 193 46,0-57-32-30,0-39-1-17</inkml:trace>
  <inkml:trace contextRef="#ctx0" brushRef="#br1" timeOffset="-186164.48">21017 2929 32 0,'114'-78'393'0,"-114"118"-364"0,0 35-14 0,-20 1 7 15,-34 19-13 1,-3-17-6-16,37-42-3 16,-20-15-9-16,-14 35-168 15,54-56 19-15,0 17 65 0,0-17 68 47,17 0-16-47</inkml:trace>
  <inkml:trace contextRef="#ctx0" brushRef="#br1" timeOffset="-183830.11">19974 6732 29 0,'0'0'7'0,"0"0"0"0,0 0-3 0,0 0 3 15,0-21 4-15,0 21 5 0,0 0 5 0,0 0 12 16,0-17-21 0,17-4 56-16,-17 21-22 15,20 0-16-15,-20-18-14 0,20 18 28 16,-20-18-19-16,0 18-12 0,17 0 20 31,3 0-7-31,-20 57-17 16,0-40-5-16,0 61 3 0,0-60-5 0,0 116 2 15,0 36-1-15,-57 229-2 16,37-284-1-16,3 37 0 0,17-152 0 63,-40 572 2-63,60-441 2 0,-20-131-4 0,20 38 0 46,-20-17 1-46,37-3 3 16,94 20-3 0,194 19 3-16,-117-19-3 0,-168-19-1 0,111 1 3 15,94 16-1 17,3-15-1-32,0-3 1 0,55-18-2 0,-169 20 0 15,-77-20 0-15,57 0 0 0,-37 0 0 0,0 0 0 0,302 36 7 16,-322-15-7-16,188-3-2 15,-14 20-1-15,205 19 2 16,-342-57 1-16,134 19 6 16,-114 1 1-16,0-20-2 15,-114 0-5 48,362 0-5-48,74-39 4-15,60-38 3 0,-250 2 5 16,116-20 1-16,-288 77-7 0,137-40 1 0,-117 39-1 31,77-20 0-31,-114 21-2 0,20-2 4 0,-60 20-3 16,43-18 3 0,-43 18-4-1,3-18 2-15,0 18 2 0,-20 0-2 0,0 0 0 16,0-21 2-1,-40 3 6-15,40 18-6 16,0 0-2-16,-37 0 2 0,17 0-2 16,-37 0 1-1,20 0 0 1,37 0-1-16,0 0-1 62,-20-20-1-62,-17-150 9 0,74-345-3 0,-17 384-4 0,-20 16 0 0,0 76-1 0,20-75-1 16,-3 76 1-16,-17-113-1 16,20 37 1-16,-20 37 0 0,0 59 3 15,0-1-3-15,0-1 3 16,0 20-3-16,0 0-1 0,0 0 1 16,0 0 0-1,-20 39 0-15,3-39 1 0,-3 18 0 16,-37 21-2 15,37-39 3-31,-74 20 1 16,17-20-4-16,40 0 2 15,-77 0 1-15,94 0-3 32,-151-20 4-32,-171 1-2 0,96-38 0 15,169 57-1-15,-37-38 2 0,114 38-2 63,-94-18 3-63,-439-116 2 0,379 77-5 15,-242-2-3-15,282 59 1 0,17-18-1 0,-188 18 6 16,231 0-3-16,-100 0 3 16,-54 0-2-16,-211-18 0 15,248 18-2 1,-134-20-2-16,114 2 2 0,-92 18 2 15,169 0-1-15,-114 0 1 16,-20 18 1-16,211 2-3 16,-77-20 0-16,-211 74 1 15,117-35-6-15,-20 0 9 16,114-39-4-16,0 18 2 16,-37-36 0-16,111 18-1 0,40 0 0 62,-94-18 1-46,-114-42-3-16,208 60-42 0,228 78-502 15,-191-60 530 1</inkml:trace>
  <inkml:trace contextRef="#ctx0" brushRef="#br1" timeOffset="-182565.82">25179 6827 26 0,'0'0'4'0,"0"0"4"0,0 0-6 0,0 19 5 15,20-19 29-15,-20 0-11 0,0 18 3 16,0-18-2-16,0 19 43 15,0-19-41 1,0 40 6-16,0-4-7 0,20-16-3 16,-20 17-7-16,0-17 0 15,0-1-11-15,0-19 5 0,0 76 18 16,0-76-25-16,0 37 7 16,0 2 0-16,0-1-4 0,0 0 0 15,0 75 4 1,0-74-7-16,0 56-1 47,-20 95 3-47,0-18-1 0,20 225 1 0,0-320-4 0,0 37 3 15,0-55-4-15,0 34 3 0,0-54-3 16,20-1-1-16,-20 39 2 0,0-59-1 16,0 2 1-16,0 16-1 0,0 21 3 15,0-37-3 1,20-1-1-16,-20-19 0 0,0 0 2 15,0 0-1-15,0 0-1 0,0-19-4 0,0-1-12 16,0-55-85 0,0 37 21-16,17-37-79 15,-17 55 69-15,0-18 46 0,20-1 38 0,-20 2-20 16</inkml:trace>
  <inkml:trace contextRef="#ctx0" brushRef="#br1" timeOffset="-182113.41">25864 7378 27 0,'0'0'5'47,"0"-95"146"-47,0 77-110 0,0 18-17 0,-18-20 10 0,-96 133 79 31,75-54-101-31,21-3 0 16,18-37-10-16,0 38 6 0,0-37-4 15,0-2 1-15,0 2-2 16,18-2 12-16,-18-18-15 63,39 39 52-63,-39 56-33 0,-39-77-22 0,1 0-20 15,19-18-6-15,19 0 10 0,-18-18-51 0,-2 0-12 16,20 18 23-16,0-20 26 0,20 20-6 0,-20-19-2 0,37 19-29 15,-17-18 51-15,74-20-21 16</inkml:trace>
  <inkml:trace contextRef="#ctx0" brushRef="#br1" timeOffset="-181257.07">26169 7245 30 0,'0'0'19'0,"0"0"-4"0,0 0 3 0,0 0 62 16,0 0-27-16,0 0-36 15,-20 0 16-15,20 0-19 0,-57 38 68 47,-17 96-8-47,34-78-49 16,22 1-5-16,-1 20-2 31,-1-41 13-31,40-72-28 16,-20-2-3-16,19-1 4 0,-19 19-3 0,38-55 11 15,-38 75-11 1,0 0 1-1,0 0 2-15,20 0-3 0,-20 0-1 0,0 38 3 0,17-1-1 16,-17 2 1-16,0 19-3 0,0-22 2 16,0 23-2-16,0-2-4 15,20-21-43 32,17-72-411-47,-17-41 438 16,0-36 19-16,37-3 7 31,-20 41 25-31,0 37 42 47,-37 115 62-47,0 113-26 16,0-190-109 46,0 57 35-15,40-39 1-47,111-360-432 0,-151 360 378 16,0-18 16-16,0 38 16 0,0-17-9 15,0-3 27 1,0-18-26-16,20 18 24 15,-3-18 12-15,-17 0-27 0,0 0 7 16,40-18 42-16,-23 0-37 16,3-21 2-1,-20 19-17-15,20 2-4 0,-20 18-4 0,0-39 24 16,0 21-15 0,0 0 12-16,0-2-15 0,-20 1 8 46,0 19-4-46,3 0-7 0,-23 39 12 32,-17 169 25-32,40-94-31 0,17-114-11 0,0 20 0 15,0 16 1-15,0-15-3 0,17-21 1 16,-17 18-1-16,40-18-22 16,-23 0-41-16,-17 0-8 15,20 0-27 1,0 0-77-16,-20-18 134 0,0 18 11 0,17 0 2 15,-17 0 20-15,0 0-11 0</inkml:trace>
  <inkml:trace contextRef="#ctx0" brushRef="#br1" timeOffset="-180813.58">26548 7739 23 0,'-17'0'7'0,"17"0"-4"0,0 0 1 16,17-19 8-16,-17 1 28 0,20-20 54 47,0 17-31-47,-20 3-47 0,0 18-16 62,17-18 43-46,3-79 69-16,-40 97-72 0,-17 249-3 0,57-231-30 0,-20-18-7 62,0-18 6-46,37-249 4-16,-17 171-11 0,37-321 9 0,-57 397-5 0,0 97 1 0,0-20-2 16,0 76 1-1,-40 76-1-15,23 20-3 16,17-134-2-16,-20-20-4 15,0 115-90-15,20-113-10 0,-17-77 45 0,17 18-97 32,0-18 90-32,0-38 36 31</inkml:trace>
  <inkml:trace contextRef="#ctx0" brushRef="#br1" timeOffset="-180465.17">25827 8253 20 0,'0'0'15'0,"0"-19"2"0,0 19-6 16,0-19 74-16,0 0-58 16,0 0 10-1,0 19 22-15,0-19-23 0,19 19-10 16,-1-20 16 0,-18 20-25-16,0 0-10 0,0 0 12 46,20 58 7-46,-20 56-36 0,0-95 4 16,0 18-41-16,-20 20-250 16,20-57 262-16,-18 39-14 0</inkml:trace>
  <inkml:trace contextRef="#ctx0" brushRef="#br1" timeOffset="-180247.34">25675 8518 109 0,'0'0'129'0,"0"0"-95"16,0 0-19-16,0 0 14 0,37 0-9 0,-17 0-13 15,-2 0-1-15,21 0-1 0,-1 0 3 16,-19 0-8-16,19 0 1 0,-1 0-3 16,2-18-12 15,19-20-271-16,-58-1 223-15</inkml:trace>
  <inkml:trace contextRef="#ctx0" brushRef="#br1" timeOffset="-180081.36">25750 7986 83 0,'0'0'106'0,"0"0"-90"0,-18 0 27 16,18 18 23-16,0 2-31 0,0-20-27 0,0 20 5 15,18 17 1-15,59 40 0 16,-58-77-12-16,56 57-3 15,-36-19-11 1,19-2-282 15,-21-36 201-31</inkml:trace>
  <inkml:trace contextRef="#ctx0" brushRef="#br1" timeOffset="-179883.48">26206 8177 102 0,'-17'0'108'0,"-3"38"-97"0,-17 18 47 0,17-17-39 15,20-20-15 1,0-19-1 0,-20 94 6-16,40 40-10 0,-20-116-9 0,20 20-33 15,-20-19-16-15,17 1-85 16,-17-20 87-16</inkml:trace>
  <inkml:trace contextRef="#ctx0" brushRef="#br1" timeOffset="-179679.34">26283 8004 46 0,'0'0'74'0,"0"-18"-34"0,0 18 12 0,20-18-24 16,-3 18 67-16,-17 18-57 46,0-18-38 17,20 172 56-47,-268 19-485-16</inkml:trace>
  <inkml:trace contextRef="#ctx0" brushRef="#br2" timeOffset="-174549.29">26796 6846 39 0,'0'0'5'0,"0"0"1"0,0 0 58 0,0 0-19 0,0 0-15 16,0 0-7 0,0 18 8-16,0-18-18 0,0 0-7 0,20 0 6 15,17 19-1-15,-20-19-5 16,3 0 15-16,77 0 16 16,-43-19-16-16,120 1 9 15,-117-1-23-15,37-1 3 0,40-16 0 31,34-3-1-31,-14 1-4 16,-20-1 0-16,-77 21-3 0,37-20 0 0,-37 19-1 16,-37 19-1-16,94-38 3 0,-97 18-2 15,23 1 1-15,54-19 2 0,-57 2-1 16,3 15 0-16,-3 1 3 16,-17 20-4-16,-3 0 0 15,3 0 1 48,-3 323 3-63,6-111-6 0,-23-119-1 0,17 2 1 0,3 39 1 15,-3-1-2-15,3 38 6 0,-20-151-6 16,20 75 0-16,-20-39 2 0,0 40 0 16,17-20 0-16,-17-57-1 0,0 19 3 15,20 17-1-15,-20-35-1 0,0 0 2 0,20 17 2 31,-20-37-4-31,0 20 0 0,0-20 3 16,-20-20 0-16,20 20-3 0,-37 0 0 16,37 0-1-16,0 0 0 0,-20 0 1 0,0 0-1 0,3 0 2 15,-43 20 0 17,-51 56 0-32,14-38 1 0,80-38-2 15,-3 19 0-15,-17 0 0 0,-3-19 0 0,3 0 1 16,-20 18-2-16,20-18 0 62,-117 18 3-62,-319-73 3 0,188-2-4 0,131 57 0 0,137 0-2 0,-60 0 0 16,57 0-3-16,20 0 1 16,-17 0-104 46,17 0 106-15,17 0-72-31,60 19-268-16,-77-19 317 0</inkml:trace>
  <inkml:trace contextRef="#ctx0" brushRef="#br2" timeOffset="-173298.42">27215 7625 42 0,'0'18'81'0,"0"-18"-39"0,0 0-28 0,0 21 27 0,0-21 2 0,0 0-26 0,0 0-10 0,0 0 1 0,0 0 29 15,0 0-37 48,0-57 36-32,37-285 30-31,-37 265-46 0,20 20 19 16,-3 94-36-16,-17-17-4 0,20 18 1 15,17 76 7-15,3-58-2 0,-3 40-5 16,-17-58 0-16,-3-19-1 15,40 114-60 1,-37-113-49 0,-20-20 78-16,0 18-137 0,-20-36 98 15,3-2 34-15,-23-19 32 16,3 3 0 0,0-2 11-16,17 18 0 0,20 1-2 31,-20 19 16-31,-17-20 70 0,37 20-65 47,0 0 34-32,94 77 19-15,-17-57-70 0,-57-2-11 0,-3-18-21 0,23 0-218 16,-23 0 229-16,-17 0-12 31</inkml:trace>
  <inkml:trace contextRef="#ctx0" brushRef="#br2" timeOffset="-172950.33">27668 7453 42 0,'-17'0'70'0,"17"20"-29"0,-37 17 41 31,37-17-56-31,0-1-23 0,0 1-1 0,-20 18 12 16,20-38-14 47,0 113 38-32,0-94 89-31,37-76-112 15,77-208 12-15,-94 244-27 0,0 21-1 0,-20 0-2 47,54 96-327-47,-31-39 201 0,-23-57 105 0</inkml:trace>
  <inkml:trace contextRef="#ctx0" brushRef="#br2" timeOffset="-172622.61">27956 7510 49 0,'0'0'61'0,"-20"0"34"0,0 20-43 15,20-20-8-15,-17 19-20 16,-3 1-15-16,20-20-5 0,-17 18 0 0,17 2 4 16,-23 16-1-16,23-36-6 0,0 39 2 15,0-1 3-15,0-19-5 16,23 1 2-16,-23-20-3 62,37 18 22-15,57-93 0-47,-57 16-16 0,20-74 51 0,-57 477-11 0,0-230-44 16,-17-58-3-16,-3 39-1 16,-74-18-62-1,74-77 24-15,0 0-7 0,3-19-10 16,-3 19 26-16,3-39-101 0,-6 20 98 0,23 1-38 15,0-39 51 1,40 37-4-16</inkml:trace>
  <inkml:trace contextRef="#ctx0" brushRef="#br2" timeOffset="-172164.14">28241 7168 48 0,'0'0'33'0,"0"0"-3"0,-20 0 9 15,20 0 51-15,-20 0-67 0,20 0 12 31,0 20-3-31,0-20-18 0,0 0-1 16,0 19 17-16,20-19-9 16,0 19-4-16,-3-19-8 0,3 0-2 0,0 19-2 15,37-19 9-15,-40 0-9 16,40-19 11 0,-57 19-15-16,20 0 6 0,-20 39 10 15,-37 74-5 32,-60 191-9-47,40-209-4 31,20 39-72-31,0-77-44 16,37-39 54-16,-20 20-88 16,20-18 64-1,0-20 58-15</inkml:trace>
  <inkml:trace contextRef="#ctx0" brushRef="#br2" timeOffset="-166516.49">25142 7816 22 0,'0'0'0'0,"0"0"8"0,0 0-6 0,0 0-1 31,37 0-2-31,3 0-2 0,-23 0-26 16</inkml:trace>
  <inkml:trace contextRef="#ctx0" brushRef="#br3" timeOffset="-104300.54">28087 10952 19 0,'0'20'13'0,"-17"-20"14"15,17 19 3-15,0-1-20 16,-20 2 24 0,0 75 56-16,20-76-70 0,0-1-4 0,-17 41 9 15,17-41-15-15,-20 58 23 16,20-76-33 46,0 59 17-46,0-23 10-16,0-16-9 0,20-20 11 0,17-78-5 63,20-92 12-63,-37 76-30 15,54-248 34-15,-74 342-39 0,20 37 12 0,0 0-8 16,-20 1-2-16,0-20-2 0,17 22 1 0,3 54 2 15,0-16-3-15,-3-41 0 16,3 38-1 0,0 77-1-16,-20-94-1 0,0-38-5 15,0 18-29-15,0-38-12 16,0 0-53 0,-20-77-14-16,0 77 85 0,-17-96-111 15,17 59 109-15,3-21 20 0,-3 40 11 0,20-20 1 16,0 38 0-16,-20-19 0 0,3-38 5 0,-23 19 106 31,40 38-93-31,-17 18 15 0,17-18-1 0,-20 20 12 16,20 37 20 15,0-38-42-31,57 58 38 47,77-3-14-47,-97-92-76 0,-37-1-8 0,20-18-65 0,-20-22-58 15,0 59 129-15,0-18 4 0,0-21-14 16,0 39 42-16,0-17 0 16,17-3 15-1,-17 20 32-15,20 0 23 0,-20 0-46 0,20 20 66 32,-20-3-28-32,0 3-21 15,0 17-12-15,17-17-15 16,3 19 10-16,-3-39-20 0,-17 0-1 15,20 0 0-15,20-21 1 16,-23 3-1-16,23-2-6 16,-3 20-15-16,-20 0-78 47,23 96-250-32</inkml:trace>
  <inkml:trace contextRef="#ctx0" brushRef="#br3" timeOffset="-103528.17">28791 11220 23 0,'0'-21'115'0,"0"3"-50"0,0-2-49 0,-57 20 106 0,20 38-109 16,37-17-8-16,-20 53 2 16,20-74-5-16,0 39 4 31,0 18 19-31,0-38-12 31,57-55 19-31,-57 14-28 0,20-15 4 0,-3-39-1 16,-17 58-7-16,0-41 3 15,20-15 3-15,-20 54-2 16,0-18 5-16,0 38-6 31,0 18 4-31,0-18-7 47,0 40 6-31,0 54 1-16,0-37-3 0,0-57-4 62,0 0 0-62,57 19 21 0,-57-19-18 31,20 0-1-31,-20 0-1 0,0 0-1 16,0 0 5 0,0 0-1-16,0-19-1 15,0 19 0-15,0-18 1 0,0 18-3 32,0 0-1-32,0 18 3 0,0-18-2 15,0 19 2-15,0 0-3 0,0-1 2 16,0-18-1-16,-20 20 0 15,20-20-1 48,0 19 0-32,-20 363 3-31,-148-193-5 0,168-189 2 63,-154-19-91-48,191-210-363-15</inkml:trace>
  <inkml:trace contextRef="#ctx0" brushRef="#br3" timeOffset="-103109.34">29133 10705 53 0,'0'0'61'0,"0"0"21"16,20 0 54-16,-20 0-121 15,17 18 11 17,60 41 29-32,-40-41-40 0,-17 1-13 0,57 1 9 15,-22-20 3 1,-16 0-12-16,-19 0 4 0,-2-20 0 0,1 1-1 0,1-18-2 0,17-3 8 31,-17 4 1-31,-20 16-1 0,-20 20-10 16,-17 20 4-16,-2 38 0 15,-93 131 4-15,-2 97-5 32,57 17-5-32,60-264-1 0,17-39 2 62,0 75-17 1,94-113-513-63</inkml:trace>
  <inkml:trace contextRef="#ctx0" brushRef="#br3" timeOffset="-100592.93">27631 10098 22 0,'0'0'4'0,"0"0"-3"16,0 0 7-16,0-21 40 15,0 21-22-15,0-18-10 0,0 18-8 0,0 0 22 16,0 0-17-16,0 0 10 0,0 0-8 16,0 18 30-1,0-18-28-15,20 39 10 16,-20-20-12-16,17 39 5 0,-17-58-16 16,0 36 3-16,20 42 10 0,-20-22-8 15,20 304 5 1,-20-320-12-16,0 36 1 0,0-40-2 15,0 118 1-15,-20-22-1 16,20-73-1-16,-20 111 2 16,3 59-1-16,-3-116 1 0,3-56 1 15,-3 94 4 1,0-94-4-16,3 39 5 47,-3-76-3-47,20 18-2 0,-37-19 40 0,37-19-42 0,0 0 4 15,0 0 0-15,17 0 6 16,-17 0-8-16,20 0-2 0,-20 0 0 0,0 0 0 16,20 0 1-16,91 19 4 15,83 1-5 32,-100-20-1-47,-77 0 0 0,117-20 6 16,-40 1-6-16,-17 19 1 0,0 0-2 15,74 0 2-15,-94 0-2 16,17 0 1 0,60 0-3-16,0 0 3 0,-20 19 2 15,-77-19-1-15,3 0 0 32,359 20 2-32,-381-20-2 0,58 17-1 0,-38-17-1 0,19 0 0 15,57 0 4 32,0 0-4-47,835-17 2 0,-872-3-2 16,134-18 4-16,-137 38-1 15,97-20-2 1,20 2-1 0,-154 18 2-16,117 0-1 0,-100 0-1 0,6 0 0 15,34 0 4-15,171 18 1 31,-111 2-3-31,-3-1 7 16,-114-19-8-16,-17 0 1 0,37 0-3 16,57 0 0-16,-114 0 2 15,94 19 2-15,-37-19-2 16,-17 20 2 0,54-20-3-16,0 17-2 15,-54-17 5-15,-40 0-2 63,37 0 2-48,57 20-6-15,-54-2 9 16,15 1-6-16,-33-19 1 0,-5 0 1 0,-17 0-2 0,20 0 2 16,-20 0 0-16,0 0 0 0,0-19 0 0,0-75 3 31,0 17-1-31,-20-37 1 0,3 39-6 15,17 17 2-15,-22-37 1 0,-16-133 1 16,38 56-4 15,0 78 3-31,20-39 0 0,-20 96-1 0,0 17-1 16,0 20 1 31,40-210 1-47,34-150 7 0,-74 360-8 62,20-116 0-62,35-36 4 0,-130 116-5 0,18 36 2 0,40 0 0 0,-80 18-1 32,-168 0 3-32,-23 4-3 15,251-22-1-15,-265 17 2 31,-3 2-1-31,151-19 2 0,-17 20-1 0,40-20 0 16,17 0-1-16,57 0 2 16,-37 18-1-16,-362 2 0 15,399-20-1-15,-40 0 0 0,-54 0 3 0,94 0-4 16,-57 0 0-16,-20 0 3 16,-74-20 0-16,0-18 0 15,54 38-1 1,-55-36-4-16,-133-4 4 0,305 40-2 15,-211-38 1-15,154 19 1 0,-268-19 1 16,362 38-2 47,-228-18 2-32,-399-3-1-31,533 21-20 0,94 0 1 0,-20 0-53 31,77 21-32-31,94-21-248 31,-74 0 319-31</inkml:trace>
  <inkml:trace contextRef="#ctx0" brushRef="#br3" timeOffset="-100011.09">29798 10211 35 0,'0'0'30'0,"0"0"-14"0,-18 0-3 0,18 18 7 0,0-18 12 15,-19 22 12-15,19-22 14 0,0 17-38 16,-20 22 39 0,20-39-53-16,0 0 0 0,0 18 6 31,0 20 28-31,0 57 9 47,0-20-32-47,0-35-12 0,-37 607 12 0,17-516-14 15,20-36-1-15,-18 58 3 16,-2 37-3-16,20-112-3 0,0 73 3 16,-19-18 1-16,19-38-4 0,0-38-2 15,0 1-9 1,0-40-16 0,19-18-40-16,-19-18-43 15,20-60-94 1,-2 21 164-16,2 20 15 0</inkml:trace>
  <inkml:trace contextRef="#ctx0" brushRef="#br3" timeOffset="-99560.39">30673 11104 23 0,'0'-37'326'0,"-20"37"-300"0,3 20-4 0,-3 17 1 0,0-18-12 16,3 19 3-1,-23 1-4-15,40-39-7 0,-17 18 2 0,17 38 1 16,0-36-4-16,0-1-1 0,0 57 4 15,0-76-5-15,0 37-1 0,0-37 1 16,17 39-6-16,23 19-96 47,34-78-242-47,-34 0 320 0</inkml:trace>
  <inkml:trace contextRef="#ctx0" brushRef="#br3" timeOffset="-99254.77">30901 11220 20 0,'0'0'10'16,"0"0"7"-16,0 0 29 0,0 0-27 0,0 0 2 0,0-21 104 15,0 21-108-15,-20 0 63 16,20 0-46 0,0 0-27-16,-20 21-1 0,20-21-2 0,0 0 4 15,-17 18-2-15,17 1-2 0,0 18 2 16,0-17-3-16,0-1-1 16,0-19-2-16,17 18 1 0,-17 4 1 15,0-22-3-15,20 0 6 16,20-79-3-1,-3 23 10-15,-17-1 1 63,-3 57 26-63,3 57-36 0,-20 19 1 0,0-57-4 0,0 38-1 16,17 38 0-16,6 95-20 31,-6-114-215-31,-17-95 16 15,0-38 184-15</inkml:trace>
  <inkml:trace contextRef="#ctx0" brushRef="#br3" timeOffset="-99025.5">31337 10782 162 0,'0'0'0'0,"0"0"126"15,0 37-95 1,-17 173 42 31,-3 18-65-47,0-76-22 15,20-18-193-15,0-134 207 63,0 37-179-63</inkml:trace>
  <inkml:trace contextRef="#ctx0" brushRef="#br3" timeOffset="-98876.34">31548 10553 80 0,'0'0'101'0,"0"0"-15"0,0 0-69 0,0 20 6 15,0 0 15 1,0 74 11-16,0-58-36 0,0 4-5 0,0 54-2 0,-20 96 1 16,20-150-6-16,0 72-2 0,-20 98-22 15,20-190 5-15,-17 54-71 31,17 3-165-31,0-38 210 0</inkml:trace>
  <inkml:trace contextRef="#ctx0" brushRef="#br3" timeOffset="-98578.22">31736 11124 69 0,'0'0'73'0,"0"19"-29"47,20 132 10-47,17-112-49 0,-17-21 0 0,20-55 4 0,-23-39-4 15,-17 19-3-15,0 19 2 0,20-38 8 16,-20-39 41 0,0 97-41-16,0-1-5 0,-20 19 8 15,20 0-13-15,0 0 0 0,-17 76 6 31,17 57-6-31,-23 0-3 0,6 19-14 16,17-94-10-16,0-2-19 0,0-36 13 0,0-1-49 16,0 18 33-16,0-37 2 0,17 38-50 15</inkml:trace>
  <inkml:trace contextRef="#ctx0" brushRef="#br3" timeOffset="-98378.55">32021 11087 46 0,'0'303'325'0,"20"-264"-322"16,0-59-1-16,-3-56 0 16,40 0-2-16,-37 39-2 15,0-2-36-15,-3 39-49 16,3 0 15-16,-20 18-12 0,20 3 15 15,-3-3 43-15</inkml:trace>
  <inkml:trace contextRef="#ctx0" brushRef="#br3" timeOffset="-97593.64">32497 11485 64 0,'0'0'66'0,"0"0"-42"0,0 18 31 47,20-18 3-47,-3 0-34 0,-17 0-18 0,20-18 14 15,37-58 39-15,-57 57-52 0,17-20 7 0,23-55 17 0,-20 57-18 16,-20-2-7-16,0 19 1 0,0 2-2 0,0-58 14 0,17 38-8 15,-17 0 1 32,0-19-1-47,20 75 21 16,0 97-25-16,-3-39-6 0,20 154 0 16,-14-118-9-16,-23-17-12 15,17 57-96-15,-17-133 86 16,0 57-89-16,-40-18-96 31,3-97 192-31,-20-113 23 16,57 77 22-16,-17 18 55 0,-3-38 26 15,3 74-54-15,17 21-24 0,0-37 58 16,0 37-5 46,54 94-44-62,-14-74-33 0,-40-20-5 0,37 20-37 0,-20-1-39 16,-17-19 47-16,23 0-82 0,-23-39-82 16,0 19 193-16,0 2-16 0</inkml:trace>
  <inkml:trace contextRef="#ctx0" brushRef="#br3" timeOffset="-97164.33">32896 10952 33 0,'0'0'141'0,"20"0"-61"0,-20 0-56 0,0 0 34 0,17 20-7 0,-17 17-25 15,20 1-13-15,-20 19 1 0,0-37-11 0,0-1 1 0,20 37-1 0,-20-17-1 16,17 74 3-16,-17-74-4 0,0-20-2 16,0 75 3-16,0-35-3 0,0 35-14 15,0-18-19-15,-17-37-3 0,17-1-57 16,-20-38-21-16,20-20 85 16,0-75 4-16,0-114 17 15,94-152 96 32,60 152 62-47,-117 169-96 0,-17 40-35 0,-3 0-6 0,23 59 16 16,-23-41-20-16,-17 2-6 0,20 55 7 15,-20 21 1-15,0-40-6 0,0 59 7 16,-20-56-3 0,3-3-1-16,-3 58 9 0,0-77-10 15,20-18-5-15,0-19 0 0,0 20-1 16,20-20 0-16,0 0 1 0,37 18-1 15,-20-18-7-15,58 19-61 16,21 0-188 31,-61-19 131-47</inkml:trace>
  <inkml:trace contextRef="#ctx0" brushRef="#br3" timeOffset="-95518.61">26397 10325 35 0,'0'-18'57'0,"0"18"-43"0,0 0-4 0,0-20 24 0,20 20 8 0,-20 0-42 47,17-19 51-16,-17 19-41-31,0 0 34 0,40 0 33 0,-97 361-28 0,37-285-49 16,0-36 0-16,3-3 1 0,17-19-1 0,0 1-1 0,-20 1 1 16,20-20 1-16,20 0 3 15,17-57-2-15,20-20 6 16,0 1-7-16,0 0 0 15,20-56-2-15,-40 74 1 0,0-18 2 16,-17 57-3-16,17 2 3 0,-37-5 0 0,40 4-1 16,-40 18 1-16,0 0 0 0,17 40-3 15,-17 54 3-15,-94 134-2 16,74-172-1-16,3 2-1 0,-40 94 1 16,-20 113 3-1,20-18-1 16,134-169-4-15,-60-117 4-16,137-208 4 16,-60 56-5-16,20-56 5 0,-77 135 0 31,40 16-4-31,-40 114 12 31,-151 401-15-31,0-115 4 31,-37 304 1-31,131-532-3 0,20 39-2 16,40-78 2-16,-40-37 0 0,37 0 1 16,20-77-2-16,-20 41 1 15,3-3 0-15,-3-37 2 0,37-95 0 16,3-58-1 0,0-18 1-16,-40 152-1 0,40-94 2 0,-57 149-1 15,-20 22-1-15,17 18 1 0,-17 0-2 63,0-18 9-63,-57 283 9 0,-191 535-12 0,231-553-7 15,17-228 1-15,37 0 1 0,-37-19 0 0,40 0-1 16,-40 0-1-16,57-38 0 0,-20 0 2 16,20-19 0-16,-37-2-1 0,54-53 1 0,60-117 2 15,-97 116 2-15,20 16-1 16,-17 2-2-16,-3 1 2 0,-37 75-4 0,17 1 2 15,3-3 2-15,-20 42 4 16,-37 73-3-16,37-75-5 0,-37 57 0 16,-40 134-3-16,40-58 1 0,-20-19 1 15,37 0 1 1,-17 19-4-16,17-38-4 16,0-38-21-16,20-19-92 15,0-57 48-15,0-20-163 0,0-56 163 16,0 57 58-16</inkml:trace>
  <inkml:trace contextRef="#ctx0" brushRef="#br3" timeOffset="-94607.86">26092 9945 26 0,'-20'0'38'0,"20"0"-22"0,-17 0-7 0,-3 0 41 0,20 0-40 0,-17 0 27 0,17 0-30 0,-20 20 32 0,20-20-29 0,0 17 42 31,0 4-33-31,0-21-14 0,0 18 13 0,0-18-9 16,0 56 10-16,20-17-8 15,-20-1-2 1,17 76 12 31,-17 228 15-47,0-56-30 0,20-173-4 15,-20-93 0-15,0 18-2 0,0 56 1 0,0 21-1 16,0-40 0-16,37 117 2 16,-37-155-2-16,20 58-2 15,0 39 5-15,-20-134-2 0,0 37 0 16,0 2 1 0,17 16 5-16,-17 2-3 0,20-17 2 15,0 93 0-15,-20-114-6 16,0 18 5-16,17-17-3 15,-17-2-1-15,0 21 3 0,0-21 0 0,0 1 1 16,0-19-2-16,0 21 1 0,0-21 2 0,0 0-4 16,0 0 4-16,-17 0-2 0,17 0 2 15,0 0 0-15,0 0-4 0,-20 0 0 0,20-21 1 16,0 21-3-16,0 21 1 16,0-21-1 46,0 18-55-46,20-76-325-16,-20 1 267 0</inkml:trace>
  <inkml:trace contextRef="#ctx0" brushRef="#br3" timeOffset="-92876.31">25960 10039 19 0,'-39'0'38'0,"39"0"-12"0,-20 20-6 15,3-20 35-15,-3 0 2 16,2 0-12-16,-1 18-17 0,-1-18 2 47,-283 21 96-47,226-21-103 31,0 0-6-31,20 0-11 0,-530 37 20 47,225-18-14 0,-134-19-14-47,459 0 3 0,-322 0 9 0,17 19-6 0,228-19-3 16,-154 20 3-1,23-2-3-15,-212 0 0 16,341-18 2-16,41 0-3 0,-39 0 1 0,37-18-1 15,-245-20 0-15,265 38 1 0,-77-38 0 16,-245-58-1 0,188 60-1-16,-17-2 1 0,151 18 0 0,-37 1 1 15,54 19 0-15,-148-39 2 16,-60 3-4-16,248 36 1 62,-191-21 4-62,-265-56-7 0,77 3 9 0,265 74-7 16,37-19 2-16,20 19-1 16,40 0-1-16,-60 0 5 15,40 0-3-15,-23 0-2 0,23 0 1 0,0 0 0 0,17 0 1 16,2 0-3-16,-1 0 1 0,-1 0 2 16,20 0-1-16,-37 0 0 15,37 0 0-15,0 0-1 0,0 19 3 16,17-1-3-16,-17 20-1 0,20 1 1 15,0-20 1-15,-1 18 0 0,-1 20-2 16,2 1 3-16,37 74-1 16,-40 78-2-16,3-116 1 0,-20-17 0 15,0 38-1-15,20-78-2 16,-20 76 1-16,0 79-2 16,0-60 6-16,-20 115-3 0,20-95 3 15,0 153-1 32,-57 265-8-47,57-530 8 0,0-3-1 16,0 38 1-1,0-37 2-15,0 2-3 16,0-40 2 0,37 17-2-16,-17-17 0 0,57-37 2 15,-77 37-2-15,114-20 2 16,-77 20-2-16,60-17-2 0,-23 17 4 47,402 17-3-47,-362 23 2 0,20-23 1 15,54 22-2 1,-74-21 6-16,-17 3-5 0,91-3 0 16,-37 1-1-16,40-19 4 15,-114 0-5-15,-77 0 2 63,627-37 6-63,-265 16-7 0,-325 21 1 0,57 0 1 15,174 21-2-15,-231-21 1 16,58 0 1-16,304 18-1 0,-302-18 0 0,34 0 3 16,-91 0-2-16,34 0-1 0,97-18 0 15,-94-3 0-15,245-16 3 16,-188 17-1-16,-40 20-3 15,-57 0 2-15,97-17-1 0,0-3 2 16,-77 20-3-16,114-20 2 0,57-18 5 16,-154 38-4-16,97-18-1 15,-54-1-1-15,-3-19 3 16,-97 38-3-16,231-77 1 16,-154 59-1-16,20-21 0 15,-74 39 0-15,111-18 4 0,-114 18-3 16,1 0 0-16,95 0-4 15,-93 0 3-15,35 18 3 0,-36 1-2 0,-2 1 2 47,135 38-3-31,-172-58-1-16,19 18 4 0,-19-18-2 0,0 0-1 0,0 19-2 0,0-19 3 0,0 0-2 16,0 0-17-16,0 0-28 15,-39 0-104 1,19 0 69-16,-35 0-127 0,-2-19 152 15,18 1 38-15</inkml:trace>
  <inkml:trace contextRef="#ctx0" brushRef="#br3" timeOffset="-92275.29">21245 11104 28 0,'0'0'0'0,"0"0"12"16,0 0-6-16,0 0 51 0,0 0 9 16,-17 0-24-16,17 0-30 0,0 0-12 62,0 0 23-15,0 20-3-47,-97-1 93 0,3 58-48 0,114 170-50 0,17-229-14 0,0 59-2 16,-17-77-1-16,0 18-10 0,37 21-78 15,-57-21 22-15,37-18-122 0,-20 0 154 16,3-18 12 0,-20 18-13-16</inkml:trace>
  <inkml:trace contextRef="#ctx0" brushRef="#br3" timeOffset="-91993.77">21644 11104 139 0,'0'0'75'0,"0"0"-57"0,-17 20-9 0,-23 55 23 31,3 59 12-31,0 0-15 31,17-98-24-31,20 4 15 16,20-21 8-16,-3-58-15 0,23 1-7 0,-23-1-5 15,-17 2 0-15,20 18 3 0,-20-20 2 0,20 2 12 16,-20 37-12-16,37 0 31 47,-37 59-31-47,20 14-2 0,-2 24-3 0,1-41-3 16,-1 1-1-16,-18-19-6 0,20 0-14 0,-20-19 5 15,0 1-6-15,39 55-250 16,-21-36 158-16,1-39 83 31</inkml:trace>
  <inkml:trace contextRef="#ctx0" brushRef="#br3" timeOffset="-91826.04">22141 10819 112 0,'0'0'136'0,"0"0"-110"0,0 38 15 15,0 39 6-15,0-59-41 0,0 59 9 16,0-2-7-1,-20-18-2-15,20 58-1 32,-20 436-12-32,20-456-75 15,0-95 39-15,0 39-7 0,0-3-104 0,0-15 113 16,0-21 16-16</inkml:trace>
  <inkml:trace contextRef="#ctx0" brushRef="#br3" timeOffset="-91601.36">22500 10782 48 0,'0'0'0'0,"0"0"22"0,0 0 6 0,0-19 74 0,0 19-67 0,-17-18 34 15,-3 36-34-15,0 19-1 16,3 38-10-16,-3 41-7 16,0-60-11-16,20 1-4 0,-17-18 1 0,17 56 1 15,-20 113 1-15,0-151-6 0,20 77 4 16,0-20-7-16,0-76-1 0,0 19-14 15,0 1-18-15,0-40 11 0,0 0-4 0,0 39-77 16,0-36-8-16,20-21 87 16,-20 0 9-16,0 0 2 0,20 0-12 0</inkml:trace>
  <inkml:trace contextRef="#ctx0" brushRef="#br3" timeOffset="-91235.96">22748 11543 68 0,'94'76'180'0,"-57"-76"-163"15,-17-20-6-15,0-17 2 0,-20-2-5 16,20-38 18 0,-20 40-12-16,0 1 4 31,-77-80 72-31,0 153-80 16,0 78-6-16,60-78-2 15,-3 40-1-15,3 37-2 0,17-76 1 0,0 2-4 0,0-23 1 16,17 60-34-16,20-19-96 15,-17-58 95-15,0 18-54 0,0-18 8 16,-20 0 59-16,17 0 6 0,3 0-7 0</inkml:trace>
  <inkml:trace contextRef="#ctx0" brushRef="#br3" timeOffset="-90876.62">23090 11181 52 0,'0'0'58'0,"0"18"-1"0,0 40-17 16,0-39-24-16,0 19-3 0,20-1-5 15,-3-15-3-15,-17-5-3 0,40 39 4 16,-23-35-4-16,23 15 16 0,-40-36-13 0,37 0 7 16,-37 0-5-16,37 0 8 0,-37 0-7 0,0-18 7 15,20 0-3-15,0-20 4 16,-3-1-11-16,-17-18 12 0,0 38-4 0,0-1-6 16,0 20 5-16,-17-18-2 0,-3 18 1 0,0 0-4 46,-37 0 7-46,-114 247 25 0,171-227-36 0,-20 17 0 16,20 39 2-16,0-17-1 0,20-3-2 16,-20-18-1-16,40-1-2 0,-23 2 2 15,3-20 0-15,37-1-6 16,0 0-9-16,-37-18-6 16,37 0-19-16,-57 0 22 0,37-18-56 0,20 0-67 15,0-59-31 1,-40 77 157-16,23-18 11 15,-40-2-22-15</inkml:trace>
  <inkml:trace contextRef="#ctx0" brushRef="#br3" timeOffset="-90345.37">23982 11637 46 0,'0'0'28'0,"0"19"87"0,0-19-80 31,0 0-19-31,20 0 72 16,37-19-16-16,-20-38-52 15,-17 39-8 32,0-98 10-31,54-226 16-16,-74 305-33 0,0-39 6 0,20-115 22 0,-20 173-30 0,20 18 1 0,-20 0 0 0,0 0-3 15,0 0-1-15,17 18 2 0,-17-18 0 0,0 19 1 16,20 1 0-16,-3 37-1 16,-17-19-1-16,40 37 0 0,-3 20 3 0,-37-56-3 15,40 17-1-15,-23-17 1 0,20 96-1 16,-37-62-1-16,40 118-8 0,-40-153 2 0,20-19-3 15,-20 58-34-15,0-21 3 0,0 2-83 16,0-39 30-16,0-19 39 0,-20 18-80 16,-20-18 106-16,23-18 5 0</inkml:trace>
  <inkml:trace contextRef="#ctx0" brushRef="#br3" timeOffset="-90142.46">24079 11373 174 0,'0'0'164'16,"0"17"-148"-16,0 2-5 0,57 39 42 47,131 55-28-47,-188-113-25 0,40 19 0 15,-23-19-3-15,23 0-18 0,-23 0 6 0,3-19-29 0,-3 19 16 16,6-57-141-16,-6-20 39 31</inkml:trace>
  <inkml:trace contextRef="#ctx0" brushRef="#br3" timeOffset="-89991.32">24552 10745 30 0,'0'0'62'0,"20"0"23"0,-20 0-65 0,0 0 15 0,0 0-19 16,0 0 13-16,37 0 21 15,-17 18-23-15,-3 19-7 16,3 59 5-16,0-40-20 0,-20-17-3 16,37 113 0-1,-37-57-1-15,-17 76 0 0,17-134-3 16,-40 173-66-1,20-134-31-15,3-57 13 0,-3 19-12 0,3-18 70 16,-3-78-1-16</inkml:trace>
  <inkml:trace contextRef="#ctx0" brushRef="#br3" timeOffset="-89717.61">24629 11029 28 0,'17'-38'75'0,"43"-57"7"0,34-1 62 0,-74 96-130 0,17-18 21 0,-17 18-19 16,17 18-3-16,-37 21-4 0,20-3-1 15,-40 80 3-15,20-78-10 16,-77 94 7-16,77-112-6 0,-37 37-1 16,-20-1 6-16,37-17-6 0,3-39-1 0,-3 18 3 15,0 4-2-15,0-22 0 0,3 0-1 16,-3 0 7-16,3 0-4 0,17 0 2 16,17 0 8-16,40 0 7 15,0 0-13-15,57 56 5 31,20 77-8-31,-20-39-3 0,-57-35-4 16,37 53-62 0,-37 40-399-16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35" tIns="45718" rIns="91435" bIns="45718"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35" tIns="45718" rIns="91435" bIns="45718" rtlCol="0"/>
          <a:lstStyle>
            <a:lvl1pPr algn="r">
              <a:defRPr sz="1200"/>
            </a:lvl1pPr>
          </a:lstStyle>
          <a:p>
            <a:fld id="{7A026E36-57A3-47EE-B360-4C01E77DCD28}" type="datetimeFigureOut">
              <a:rPr lang="en-US" smtClean="0"/>
              <a:t>11/12/2025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35" tIns="45718" rIns="91435" bIns="45718"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35" tIns="45718" rIns="91435" bIns="4571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4"/>
            <a:ext cx="2971800" cy="458787"/>
          </a:xfrm>
          <a:prstGeom prst="rect">
            <a:avLst/>
          </a:prstGeom>
        </p:spPr>
        <p:txBody>
          <a:bodyPr vert="horz" lIns="91435" tIns="45718" rIns="91435" bIns="45718"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4"/>
            <a:ext cx="2971800" cy="458787"/>
          </a:xfrm>
          <a:prstGeom prst="rect">
            <a:avLst/>
          </a:prstGeom>
        </p:spPr>
        <p:txBody>
          <a:bodyPr vert="horz" lIns="91435" tIns="45718" rIns="91435" bIns="45718" rtlCol="0" anchor="b"/>
          <a:lstStyle>
            <a:lvl1pPr algn="r">
              <a:defRPr sz="1200"/>
            </a:lvl1pPr>
          </a:lstStyle>
          <a:p>
            <a:fld id="{7EF596C0-D9DC-493D-8AFB-C760AE05E201}" type="slidenum">
              <a:rPr lang="en-US" smtClean="0"/>
              <a:t>‹#›</a:t>
            </a:fld>
            <a:endParaRPr lang="en-US"/>
          </a:p>
        </p:txBody>
      </p:sp>
    </p:spTree>
    <p:extLst>
      <p:ext uri="{BB962C8B-B14F-4D97-AF65-F5344CB8AC3E}">
        <p14:creationId xmlns:p14="http://schemas.microsoft.com/office/powerpoint/2010/main" val="3191311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19139C-664D-411C-AAE1-435ED6A68D81}" type="datetime1">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49831-8C71-49A7-A206-657DC8615E42}" type="slidenum">
              <a:rPr lang="en-US" smtClean="0"/>
              <a:t>‹#›</a:t>
            </a:fld>
            <a:endParaRPr lang="en-US"/>
          </a:p>
        </p:txBody>
      </p:sp>
    </p:spTree>
    <p:extLst>
      <p:ext uri="{BB962C8B-B14F-4D97-AF65-F5344CB8AC3E}">
        <p14:creationId xmlns:p14="http://schemas.microsoft.com/office/powerpoint/2010/main" val="1124388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84EB9D-B053-49A6-9F68-E12D57928C5A}" type="datetime1">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49831-8C71-49A7-A206-657DC8615E42}" type="slidenum">
              <a:rPr lang="en-US" smtClean="0"/>
              <a:t>‹#›</a:t>
            </a:fld>
            <a:endParaRPr lang="en-US"/>
          </a:p>
        </p:txBody>
      </p:sp>
    </p:spTree>
    <p:extLst>
      <p:ext uri="{BB962C8B-B14F-4D97-AF65-F5344CB8AC3E}">
        <p14:creationId xmlns:p14="http://schemas.microsoft.com/office/powerpoint/2010/main" val="257572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99E3DA-C0E9-4A88-8AC5-EAC107DD5ACA}" type="datetime1">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49831-8C71-49A7-A206-657DC8615E42}" type="slidenum">
              <a:rPr lang="en-US" smtClean="0"/>
              <a:t>‹#›</a:t>
            </a:fld>
            <a:endParaRPr lang="en-US"/>
          </a:p>
        </p:txBody>
      </p:sp>
    </p:spTree>
    <p:extLst>
      <p:ext uri="{BB962C8B-B14F-4D97-AF65-F5344CB8AC3E}">
        <p14:creationId xmlns:p14="http://schemas.microsoft.com/office/powerpoint/2010/main" val="2595691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983A30-F9E4-4CA1-BF37-09E4B651D1E4}" type="datetime1">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49831-8C71-49A7-A206-657DC8615E42}" type="slidenum">
              <a:rPr lang="en-US" smtClean="0"/>
              <a:t>‹#›</a:t>
            </a:fld>
            <a:endParaRPr lang="en-US"/>
          </a:p>
        </p:txBody>
      </p:sp>
    </p:spTree>
    <p:extLst>
      <p:ext uri="{BB962C8B-B14F-4D97-AF65-F5344CB8AC3E}">
        <p14:creationId xmlns:p14="http://schemas.microsoft.com/office/powerpoint/2010/main" val="3835830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A4D92A-B622-4594-93C8-7A24AEF2A63E}" type="datetime1">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949831-8C71-49A7-A206-657DC8615E42}" type="slidenum">
              <a:rPr lang="en-US" smtClean="0"/>
              <a:t>‹#›</a:t>
            </a:fld>
            <a:endParaRPr lang="en-US"/>
          </a:p>
        </p:txBody>
      </p:sp>
    </p:spTree>
    <p:extLst>
      <p:ext uri="{BB962C8B-B14F-4D97-AF65-F5344CB8AC3E}">
        <p14:creationId xmlns:p14="http://schemas.microsoft.com/office/powerpoint/2010/main" val="2143061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E3D9CAE-96FA-4AB9-B0B1-5D89E4A685E5}" type="datetime1">
              <a:rPr lang="en-US" smtClean="0"/>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49831-8C71-49A7-A206-657DC8615E42}" type="slidenum">
              <a:rPr lang="en-US" smtClean="0"/>
              <a:t>‹#›</a:t>
            </a:fld>
            <a:endParaRPr lang="en-US"/>
          </a:p>
        </p:txBody>
      </p:sp>
    </p:spTree>
    <p:extLst>
      <p:ext uri="{BB962C8B-B14F-4D97-AF65-F5344CB8AC3E}">
        <p14:creationId xmlns:p14="http://schemas.microsoft.com/office/powerpoint/2010/main" val="3779740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D3BA4A-8FBD-420D-AD9F-E3D959E48795}" type="datetime1">
              <a:rPr lang="en-US" smtClean="0"/>
              <a:t>11/12/2025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949831-8C71-49A7-A206-657DC8615E42}" type="slidenum">
              <a:rPr lang="en-US" smtClean="0"/>
              <a:t>‹#›</a:t>
            </a:fld>
            <a:endParaRPr lang="en-US"/>
          </a:p>
        </p:txBody>
      </p:sp>
    </p:spTree>
    <p:extLst>
      <p:ext uri="{BB962C8B-B14F-4D97-AF65-F5344CB8AC3E}">
        <p14:creationId xmlns:p14="http://schemas.microsoft.com/office/powerpoint/2010/main" val="3694297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B6BF855-1B33-40DD-A86F-4C160C2B6A7F}" type="datetime1">
              <a:rPr lang="en-US" smtClean="0"/>
              <a:t>11/12/2025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949831-8C71-49A7-A206-657DC8615E42}" type="slidenum">
              <a:rPr lang="en-US" smtClean="0"/>
              <a:t>‹#›</a:t>
            </a:fld>
            <a:endParaRPr lang="en-US"/>
          </a:p>
        </p:txBody>
      </p:sp>
    </p:spTree>
    <p:extLst>
      <p:ext uri="{BB962C8B-B14F-4D97-AF65-F5344CB8AC3E}">
        <p14:creationId xmlns:p14="http://schemas.microsoft.com/office/powerpoint/2010/main" val="812513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6F2B1C-1960-49E0-A967-CAD5DE4A8CE8}" type="datetime1">
              <a:rPr lang="en-US" smtClean="0"/>
              <a:t>11/12/2025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949831-8C71-49A7-A206-657DC8615E42}" type="slidenum">
              <a:rPr lang="en-US" smtClean="0"/>
              <a:t>‹#›</a:t>
            </a:fld>
            <a:endParaRPr lang="en-US"/>
          </a:p>
        </p:txBody>
      </p:sp>
    </p:spTree>
    <p:extLst>
      <p:ext uri="{BB962C8B-B14F-4D97-AF65-F5344CB8AC3E}">
        <p14:creationId xmlns:p14="http://schemas.microsoft.com/office/powerpoint/2010/main" val="4170247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0CF6C7-68D1-427D-BA0C-17075EF25F33}" type="datetime1">
              <a:rPr lang="en-US" smtClean="0"/>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49831-8C71-49A7-A206-657DC8615E42}" type="slidenum">
              <a:rPr lang="en-US" smtClean="0"/>
              <a:t>‹#›</a:t>
            </a:fld>
            <a:endParaRPr lang="en-US"/>
          </a:p>
        </p:txBody>
      </p:sp>
    </p:spTree>
    <p:extLst>
      <p:ext uri="{BB962C8B-B14F-4D97-AF65-F5344CB8AC3E}">
        <p14:creationId xmlns:p14="http://schemas.microsoft.com/office/powerpoint/2010/main" val="4270999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3726EC0-2311-4711-BD09-1E3B5F918B56}" type="datetime1">
              <a:rPr lang="en-US" smtClean="0"/>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949831-8C71-49A7-A206-657DC8615E42}" type="slidenum">
              <a:rPr lang="en-US" smtClean="0"/>
              <a:t>‹#›</a:t>
            </a:fld>
            <a:endParaRPr lang="en-US"/>
          </a:p>
        </p:txBody>
      </p:sp>
    </p:spTree>
    <p:extLst>
      <p:ext uri="{BB962C8B-B14F-4D97-AF65-F5344CB8AC3E}">
        <p14:creationId xmlns:p14="http://schemas.microsoft.com/office/powerpoint/2010/main" val="1905232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776D3E-509F-4821-8F4D-EFFBCC2DF273}" type="datetime1">
              <a:rPr lang="en-US" smtClean="0"/>
              <a:t>11/12/2025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949831-8C71-49A7-A206-657DC8615E42}" type="slidenum">
              <a:rPr lang="en-US" smtClean="0"/>
              <a:t>‹#›</a:t>
            </a:fld>
            <a:endParaRPr lang="en-US"/>
          </a:p>
        </p:txBody>
      </p:sp>
    </p:spTree>
    <p:extLst>
      <p:ext uri="{BB962C8B-B14F-4D97-AF65-F5344CB8AC3E}">
        <p14:creationId xmlns:p14="http://schemas.microsoft.com/office/powerpoint/2010/main" val="42605907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ustomXml" Target="../ink/ink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ustomXml" Target="../ink/ink4.xml"/><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16="http://schemas.microsoft.com/office/drawing/2014/main" xmlns:mc="http://schemas.openxmlformats.org/markup-compatibility/2006"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CDAA6-8A4A-681D-AF90-521EC57C9E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C8FF04-50B9-4125-EAEB-ECA7456BFC44}"/>
              </a:ext>
            </a:extLst>
          </p:cNvPr>
          <p:cNvSpPr>
            <a:spLocks noGrp="1"/>
          </p:cNvSpPr>
          <p:nvPr>
            <p:ph type="title"/>
          </p:nvPr>
        </p:nvSpPr>
        <p:spPr/>
        <p:txBody>
          <a:bodyPr/>
          <a:lstStyle/>
          <a:p>
            <a:r>
              <a:rPr lang="en-US" dirty="0"/>
              <a:t>Check-in #33</a:t>
            </a:r>
          </a:p>
        </p:txBody>
      </p:sp>
      <p:sp>
        <p:nvSpPr>
          <p:cNvPr id="6" name="TextBox 5">
            <a:extLst>
              <a:ext uri="{FF2B5EF4-FFF2-40B4-BE49-F238E27FC236}">
                <a16:creationId xmlns:a16="http://schemas.microsoft.com/office/drawing/2014/main" id="{9FF106F5-34B3-E70E-CA21-4B42ABF9CD7B}"/>
              </a:ext>
            </a:extLst>
          </p:cNvPr>
          <p:cNvSpPr txBox="1"/>
          <p:nvPr/>
        </p:nvSpPr>
        <p:spPr>
          <a:xfrm>
            <a:off x="924970" y="1602571"/>
            <a:ext cx="11206415" cy="923330"/>
          </a:xfrm>
          <a:prstGeom prst="rect">
            <a:avLst/>
          </a:prstGeom>
          <a:noFill/>
        </p:spPr>
        <p:txBody>
          <a:bodyPr wrap="square">
            <a:spAutoFit/>
          </a:bodyPr>
          <a:lstStyle/>
          <a:p>
            <a:r>
              <a:rPr lang="en-US" dirty="0"/>
              <a:t>Give an example of a snippet of x64 code that benefits from two peephole optimizations</a:t>
            </a:r>
          </a:p>
          <a:p>
            <a:br>
              <a:rPr lang="en-US" dirty="0"/>
            </a:br>
            <a:endParaRPr lang="en-US" dirty="0"/>
          </a:p>
        </p:txBody>
      </p:sp>
      <mc:AlternateContent xmlns:mc="http://schemas.openxmlformats.org/markup-compatibility/2006">
        <mc:Choice xmlns:p14="http://schemas.microsoft.com/office/powerpoint/2010/main" Requires="p14">
          <p:contentPart p14:bwMode="auto" r:id="rId2">
            <p14:nvContentPartPr>
              <p14:cNvPr id="3" name="Ink 2">
                <a:extLst>
                  <a:ext uri="{FF2B5EF4-FFF2-40B4-BE49-F238E27FC236}">
                    <a16:creationId xmlns:a16="http://schemas.microsoft.com/office/drawing/2014/main" id="{0380B5C1-B1BE-3C45-577B-F27052713687}"/>
                  </a:ext>
                </a:extLst>
              </p14:cNvPr>
              <p14:cNvContentPartPr/>
              <p14:nvPr/>
            </p14:nvContentPartPr>
            <p14:xfrm>
              <a:off x="1641600" y="2341080"/>
              <a:ext cx="10522800" cy="4374720"/>
            </p14:xfrm>
          </p:contentPart>
        </mc:Choice>
        <mc:Fallback>
          <p:pic>
            <p:nvPicPr>
              <p:cNvPr id="3" name="Ink 2">
                <a:extLst>
                  <a:ext uri="{FF2B5EF4-FFF2-40B4-BE49-F238E27FC236}">
                    <a16:creationId xmlns:a16="http://schemas.microsoft.com/office/drawing/2014/main" id="{0380B5C1-B1BE-3C45-577B-F27052713687}"/>
                  </a:ext>
                </a:extLst>
              </p:cNvPr>
              <p:cNvPicPr/>
              <p:nvPr/>
            </p:nvPicPr>
            <p:blipFill>
              <a:blip r:embed="rId3"/>
              <a:stretch>
                <a:fillRect/>
              </a:stretch>
            </p:blipFill>
            <p:spPr>
              <a:xfrm>
                <a:off x="1632240" y="2331720"/>
                <a:ext cx="10541520" cy="4393440"/>
              </a:xfrm>
              <a:prstGeom prst="rect">
                <a:avLst/>
              </a:prstGeom>
            </p:spPr>
          </p:pic>
        </mc:Fallback>
      </mc:AlternateContent>
    </p:spTree>
    <p:extLst>
      <p:ext uri="{BB962C8B-B14F-4D97-AF65-F5344CB8AC3E}">
        <p14:creationId xmlns:p14="http://schemas.microsoft.com/office/powerpoint/2010/main" val="3834296874"/>
      </p:ext>
    </p:extLst>
  </p:cSld>
  <p:clrMapOvr>
    <a:masterClrMapping/>
  </p:clrMapOvr>
</p:sld>
</file>

<file path=ppt/slides/slide1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A4E48C-64A8-2DCC-C5B0-4A3CAD7724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327819-BA4D-4C12-22B1-7E9DCDF03931}"/>
              </a:ext>
            </a:extLst>
          </p:cNvPr>
          <p:cNvSpPr>
            <a:spLocks noGrp="1"/>
          </p:cNvSpPr>
          <p:nvPr>
            <p:ph type="title"/>
          </p:nvPr>
        </p:nvSpPr>
        <p:spPr/>
        <p:txBody>
          <a:bodyPr/>
          <a:lstStyle/>
          <a:p>
            <a:r>
              <a:rPr lang="en-US" dirty="0"/>
              <a:t>W7 – Question 3</a:t>
            </a:r>
          </a:p>
        </p:txBody>
      </p:sp>
      <p:sp>
        <p:nvSpPr>
          <p:cNvPr id="3" name="TextBox 2">
            <a:extLst>
              <a:ext uri="{FF2B5EF4-FFF2-40B4-BE49-F238E27FC236}">
                <a16:creationId xmlns:a16="http://schemas.microsoft.com/office/drawing/2014/main" id="{20D0CA4E-A9B5-DCEB-AAB1-1323ED4D4712}"/>
              </a:ext>
            </a:extLst>
          </p:cNvPr>
          <p:cNvSpPr txBox="1"/>
          <p:nvPr/>
        </p:nvSpPr>
        <p:spPr>
          <a:xfrm>
            <a:off x="924971" y="2069957"/>
            <a:ext cx="4044697" cy="2862322"/>
          </a:xfrm>
          <a:prstGeom prst="rect">
            <a:avLst/>
          </a:prstGeom>
          <a:noFill/>
        </p:spPr>
        <p:txBody>
          <a:bodyPr wrap="none" rtlCol="0">
            <a:spAutoFit/>
          </a:bodyPr>
          <a:lstStyle/>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fn_k</a:t>
            </a:r>
            <a:r>
              <a:rPr lang="en-US" dirty="0">
                <a:latin typeface="Courier New" panose="02070309020205020404" pitchFamily="49" charset="0"/>
                <a:cs typeface="Courier New" panose="02070309020205020404" pitchFamily="49" charset="0"/>
              </a:rPr>
              <a:t>: enter k</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getarg</a:t>
            </a:r>
            <a:r>
              <a:rPr lang="en-US" dirty="0">
                <a:latin typeface="Courier New" panose="02070309020205020404" pitchFamily="49" charset="0"/>
                <a:cs typeface="Courier New" panose="02070309020205020404" pitchFamily="49" charset="0"/>
              </a:rPr>
              <a:t> 1, [b]</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 [b]</a:t>
            </a:r>
          </a:p>
          <a:p>
            <a:r>
              <a:rPr lang="en-US" dirty="0">
                <a:latin typeface="Courier New" panose="02070309020205020404" pitchFamily="49" charset="0"/>
                <a:cs typeface="Courier New" panose="02070309020205020404" pitchFamily="49" charset="0"/>
              </a:rPr>
              <a:t>   lbl_1: [t] =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LT64 10</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ifz</a:t>
            </a:r>
            <a:r>
              <a:rPr lang="en-US" dirty="0">
                <a:latin typeface="Courier New" panose="02070309020205020404" pitchFamily="49" charset="0"/>
                <a:cs typeface="Courier New" panose="02070309020205020404" pitchFamily="49" charset="0"/>
              </a:rPr>
              <a:t> [t] </a:t>
            </a:r>
            <a:r>
              <a:rPr lang="en-US" dirty="0" err="1">
                <a:latin typeface="Courier New" panose="02070309020205020404" pitchFamily="49" charset="0"/>
                <a:cs typeface="Courier New" panose="02070309020205020404" pitchFamily="49" charset="0"/>
              </a:rPr>
              <a:t>goto</a:t>
            </a:r>
            <a:r>
              <a:rPr lang="en-US" dirty="0">
                <a:latin typeface="Courier New" panose="02070309020205020404" pitchFamily="49" charset="0"/>
                <a:cs typeface="Courier New" panose="02070309020205020404" pitchFamily="49" charset="0"/>
              </a:rPr>
              <a:t> lbl_2</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ADD64 1</a:t>
            </a:r>
          </a:p>
          <a:p>
            <a:r>
              <a:rPr lang="en-US" dirty="0">
                <a:latin typeface="Courier New" panose="02070309020205020404" pitchFamily="49" charset="0"/>
                <a:cs typeface="Courier New" panose="02070309020205020404" pitchFamily="49" charset="0"/>
              </a:rPr>
              <a:t>          WRITE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goto</a:t>
            </a:r>
            <a:r>
              <a:rPr lang="en-US" dirty="0">
                <a:latin typeface="Courier New" panose="02070309020205020404" pitchFamily="49" charset="0"/>
                <a:cs typeface="Courier New" panose="02070309020205020404" pitchFamily="49" charset="0"/>
              </a:rPr>
              <a:t> lbl_1</a:t>
            </a:r>
          </a:p>
          <a:p>
            <a:r>
              <a:rPr lang="en-US" dirty="0">
                <a:latin typeface="Courier New" panose="02070309020205020404" pitchFamily="49" charset="0"/>
                <a:cs typeface="Courier New" panose="02070309020205020404" pitchFamily="49" charset="0"/>
              </a:rPr>
              <a:t>   lbl_2: </a:t>
            </a:r>
            <a:r>
              <a:rPr lang="en-US" dirty="0" err="1">
                <a:latin typeface="Courier New" panose="02070309020205020404" pitchFamily="49" charset="0"/>
                <a:cs typeface="Courier New" panose="02070309020205020404" pitchFamily="49" charset="0"/>
              </a:rPr>
              <a:t>nop</a:t>
            </a:r>
            <a:endParaRPr lang="en-US" dirty="0">
              <a:latin typeface="Courier New" panose="02070309020205020404" pitchFamily="49" charset="0"/>
              <a:cs typeface="Courier New" panose="02070309020205020404" pitchFamily="49" charset="0"/>
            </a:endParaRPr>
          </a:p>
          <a:p>
            <a:r>
              <a:rPr lang="en-US" dirty="0" err="1">
                <a:latin typeface="Courier New" panose="02070309020205020404" pitchFamily="49" charset="0"/>
                <a:cs typeface="Courier New" panose="02070309020205020404" pitchFamily="49" charset="0"/>
              </a:rPr>
              <a:t>fn_end_k</a:t>
            </a:r>
            <a:r>
              <a:rPr lang="en-US" dirty="0">
                <a:latin typeface="Courier New" panose="02070309020205020404" pitchFamily="49" charset="0"/>
                <a:cs typeface="Courier New" panose="02070309020205020404" pitchFamily="49" charset="0"/>
              </a:rPr>
              <a:t>: leave k</a:t>
            </a:r>
          </a:p>
        </p:txBody>
      </p:sp>
      <p:sp>
        <p:nvSpPr>
          <p:cNvPr id="4" name="TextBox 3">
            <a:extLst>
              <a:ext uri="{FF2B5EF4-FFF2-40B4-BE49-F238E27FC236}">
                <a16:creationId xmlns:a16="http://schemas.microsoft.com/office/drawing/2014/main" id="{5FC51151-6529-00D2-96CF-9C8BD4E3E5A6}"/>
              </a:ext>
            </a:extLst>
          </p:cNvPr>
          <p:cNvSpPr txBox="1"/>
          <p:nvPr/>
        </p:nvSpPr>
        <p:spPr>
          <a:xfrm>
            <a:off x="924970" y="1602571"/>
            <a:ext cx="5171029" cy="369332"/>
          </a:xfrm>
          <a:prstGeom prst="rect">
            <a:avLst/>
          </a:prstGeom>
          <a:noFill/>
        </p:spPr>
        <p:txBody>
          <a:bodyPr wrap="square">
            <a:spAutoFit/>
          </a:bodyPr>
          <a:lstStyle/>
          <a:p>
            <a:pPr>
              <a:buNone/>
            </a:pPr>
            <a:r>
              <a:rPr lang="en-US" dirty="0"/>
              <a:t>Convert the 3AC procedure into source code</a:t>
            </a:r>
          </a:p>
        </p:txBody>
      </p:sp>
      <p:sp>
        <p:nvSpPr>
          <p:cNvPr id="6" name="TextBox 5">
            <a:extLst>
              <a:ext uri="{FF2B5EF4-FFF2-40B4-BE49-F238E27FC236}">
                <a16:creationId xmlns:a16="http://schemas.microsoft.com/office/drawing/2014/main" id="{705335E8-B9BD-1903-44A3-1B1D40C9B9CF}"/>
              </a:ext>
            </a:extLst>
          </p:cNvPr>
          <p:cNvSpPr txBox="1"/>
          <p:nvPr/>
        </p:nvSpPr>
        <p:spPr>
          <a:xfrm>
            <a:off x="6664565" y="4809088"/>
            <a:ext cx="322524" cy="369332"/>
          </a:xfrm>
          <a:prstGeom prst="rect">
            <a:avLst/>
          </a:prstGeom>
          <a:noFill/>
        </p:spPr>
        <p:txBody>
          <a:bodyPr wrap="none" rtlCol="0">
            <a:spAutoFit/>
          </a:bodyPr>
          <a:lstStyle/>
          <a:p>
            <a:r>
              <a:rPr lang="en-US" dirty="0">
                <a:latin typeface="Courier New" panose="02070309020205020404" pitchFamily="49" charset="0"/>
                <a:cs typeface="Courier New" panose="02070309020205020404" pitchFamily="49" charset="0"/>
              </a:rPr>
              <a:t>}</a:t>
            </a:r>
          </a:p>
        </p:txBody>
      </p:sp>
      <p:sp>
        <p:nvSpPr>
          <p:cNvPr id="7" name="TextBox 6">
            <a:extLst>
              <a:ext uri="{FF2B5EF4-FFF2-40B4-BE49-F238E27FC236}">
                <a16:creationId xmlns:a16="http://schemas.microsoft.com/office/drawing/2014/main" id="{D729DF0B-C073-3B04-1E15-81A30202B352}"/>
              </a:ext>
            </a:extLst>
          </p:cNvPr>
          <p:cNvSpPr txBox="1"/>
          <p:nvPr/>
        </p:nvSpPr>
        <p:spPr>
          <a:xfrm>
            <a:off x="6887621" y="2657204"/>
            <a:ext cx="1287532" cy="369332"/>
          </a:xfrm>
          <a:prstGeom prst="rect">
            <a:avLst/>
          </a:prstGeom>
          <a:noFill/>
        </p:spPr>
        <p:txBody>
          <a:bodyPr wrap="none" rtlCol="0">
            <a:spAutoFit/>
          </a:bodyPr>
          <a:lstStyle/>
          <a:p>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 int;</a:t>
            </a:r>
          </a:p>
        </p:txBody>
      </p:sp>
      <p:sp>
        <p:nvSpPr>
          <p:cNvPr id="8" name="TextBox 7">
            <a:extLst>
              <a:ext uri="{FF2B5EF4-FFF2-40B4-BE49-F238E27FC236}">
                <a16:creationId xmlns:a16="http://schemas.microsoft.com/office/drawing/2014/main" id="{A95D51B2-46BE-E340-272E-4B16F081E525}"/>
              </a:ext>
            </a:extLst>
          </p:cNvPr>
          <p:cNvSpPr txBox="1"/>
          <p:nvPr/>
        </p:nvSpPr>
        <p:spPr>
          <a:xfrm>
            <a:off x="6906671" y="3374498"/>
            <a:ext cx="2252540" cy="369332"/>
          </a:xfrm>
          <a:prstGeom prst="rect">
            <a:avLst/>
          </a:prstGeom>
          <a:noFill/>
        </p:spPr>
        <p:txBody>
          <a:bodyPr wrap="none" rtlCol="0">
            <a:spAutoFit/>
          </a:bodyPr>
          <a:lstStyle/>
          <a:p>
            <a:r>
              <a:rPr lang="en-US" dirty="0">
                <a:latin typeface="Courier New" panose="02070309020205020404" pitchFamily="49" charset="0"/>
                <a:cs typeface="Courier New" panose="02070309020205020404" pitchFamily="49" charset="0"/>
              </a:rPr>
              <a:t>while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&lt; 10){</a:t>
            </a:r>
          </a:p>
        </p:txBody>
      </p:sp>
      <p:sp>
        <p:nvSpPr>
          <p:cNvPr id="9" name="TextBox 8">
            <a:extLst>
              <a:ext uri="{FF2B5EF4-FFF2-40B4-BE49-F238E27FC236}">
                <a16:creationId xmlns:a16="http://schemas.microsoft.com/office/drawing/2014/main" id="{7E914F59-4983-E829-06F0-F481E2F6C2F2}"/>
              </a:ext>
            </a:extLst>
          </p:cNvPr>
          <p:cNvSpPr txBox="1"/>
          <p:nvPr/>
        </p:nvSpPr>
        <p:spPr>
          <a:xfrm>
            <a:off x="6925721" y="4450439"/>
            <a:ext cx="322524" cy="369332"/>
          </a:xfrm>
          <a:prstGeom prst="rect">
            <a:avLst/>
          </a:prstGeom>
          <a:noFill/>
        </p:spPr>
        <p:txBody>
          <a:bodyPr wrap="none" rtlCol="0">
            <a:spAutoFit/>
          </a:bodyPr>
          <a:lstStyle/>
          <a:p>
            <a:r>
              <a:rPr lang="en-US" dirty="0">
                <a:latin typeface="Courier New" panose="02070309020205020404" pitchFamily="49" charset="0"/>
                <a:cs typeface="Courier New" panose="02070309020205020404" pitchFamily="49" charset="0"/>
              </a:rPr>
              <a:t>}</a:t>
            </a:r>
          </a:p>
        </p:txBody>
      </p:sp>
      <p:sp>
        <p:nvSpPr>
          <p:cNvPr id="10" name="TextBox 9">
            <a:extLst>
              <a:ext uri="{FF2B5EF4-FFF2-40B4-BE49-F238E27FC236}">
                <a16:creationId xmlns:a16="http://schemas.microsoft.com/office/drawing/2014/main" id="{7CF0CFD6-5A5F-4AF9-A3C6-8A6D59CB4E09}"/>
              </a:ext>
            </a:extLst>
          </p:cNvPr>
          <p:cNvSpPr txBox="1"/>
          <p:nvPr/>
        </p:nvSpPr>
        <p:spPr>
          <a:xfrm>
            <a:off x="7452771" y="3733145"/>
            <a:ext cx="736099" cy="369332"/>
          </a:xfrm>
          <a:prstGeom prst="rect">
            <a:avLst/>
          </a:prstGeom>
          <a:noFill/>
        </p:spPr>
        <p:txBody>
          <a:bodyPr wrap="none" rtlCol="0">
            <a:spAutoFit/>
          </a:bodyPr>
          <a:lstStyle/>
          <a:p>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a:t>
            </a:r>
          </a:p>
        </p:txBody>
      </p:sp>
      <p:sp>
        <p:nvSpPr>
          <p:cNvPr id="11" name="TextBox 10">
            <a:extLst>
              <a:ext uri="{FF2B5EF4-FFF2-40B4-BE49-F238E27FC236}">
                <a16:creationId xmlns:a16="http://schemas.microsoft.com/office/drawing/2014/main" id="{C17899C8-247F-8FBA-3324-3DB73534F6BE}"/>
              </a:ext>
            </a:extLst>
          </p:cNvPr>
          <p:cNvSpPr txBox="1"/>
          <p:nvPr/>
        </p:nvSpPr>
        <p:spPr>
          <a:xfrm>
            <a:off x="7484521" y="4091792"/>
            <a:ext cx="1425390" cy="369332"/>
          </a:xfrm>
          <a:prstGeom prst="rect">
            <a:avLst/>
          </a:prstGeom>
          <a:noFill/>
        </p:spPr>
        <p:txBody>
          <a:bodyPr wrap="none" rtlCol="0">
            <a:spAutoFit/>
          </a:bodyPr>
          <a:lstStyle/>
          <a:p>
            <a:r>
              <a:rPr lang="en-US" dirty="0">
                <a:latin typeface="Courier New" panose="02070309020205020404" pitchFamily="49" charset="0"/>
                <a:cs typeface="Courier New" panose="02070309020205020404" pitchFamily="49" charset="0"/>
              </a:rPr>
              <a:t>out &lt;&lt; I;</a:t>
            </a:r>
          </a:p>
        </p:txBody>
      </p:sp>
      <p:sp>
        <p:nvSpPr>
          <p:cNvPr id="12" name="TextBox 11">
            <a:extLst>
              <a:ext uri="{FF2B5EF4-FFF2-40B4-BE49-F238E27FC236}">
                <a16:creationId xmlns:a16="http://schemas.microsoft.com/office/drawing/2014/main" id="{D9B76EEA-08FF-A3F4-02E0-D46AA662D8E2}"/>
              </a:ext>
            </a:extLst>
          </p:cNvPr>
          <p:cNvSpPr txBox="1"/>
          <p:nvPr/>
        </p:nvSpPr>
        <p:spPr>
          <a:xfrm>
            <a:off x="6664565" y="2298557"/>
            <a:ext cx="2941831" cy="369332"/>
          </a:xfrm>
          <a:prstGeom prst="rect">
            <a:avLst/>
          </a:prstGeom>
          <a:noFill/>
        </p:spPr>
        <p:txBody>
          <a:bodyPr wrap="none" rtlCol="0">
            <a:spAutoFit/>
          </a:bodyPr>
          <a:lstStyle/>
          <a:p>
            <a:r>
              <a:rPr lang="en-US" dirty="0">
                <a:latin typeface="Courier New" panose="02070309020205020404" pitchFamily="49" charset="0"/>
                <a:cs typeface="Courier New" panose="02070309020205020404" pitchFamily="49" charset="0"/>
              </a:rPr>
              <a:t>k :           void {</a:t>
            </a:r>
          </a:p>
        </p:txBody>
      </p:sp>
      <p:sp>
        <p:nvSpPr>
          <p:cNvPr id="13" name="TextBox 12">
            <a:extLst>
              <a:ext uri="{FF2B5EF4-FFF2-40B4-BE49-F238E27FC236}">
                <a16:creationId xmlns:a16="http://schemas.microsoft.com/office/drawing/2014/main" id="{93A1B067-EE2D-ECEC-E3B4-C60894F7CAAB}"/>
              </a:ext>
            </a:extLst>
          </p:cNvPr>
          <p:cNvSpPr txBox="1"/>
          <p:nvPr/>
        </p:nvSpPr>
        <p:spPr>
          <a:xfrm>
            <a:off x="7215940" y="2298557"/>
            <a:ext cx="1425390" cy="369332"/>
          </a:xfrm>
          <a:prstGeom prst="rect">
            <a:avLst/>
          </a:prstGeom>
          <a:noFill/>
        </p:spPr>
        <p:txBody>
          <a:bodyPr wrap="none" rtlCol="0">
            <a:spAutoFit/>
          </a:bodyPr>
          <a:lstStyle/>
          <a:p>
            <a:r>
              <a:rPr lang="en-US" dirty="0">
                <a:latin typeface="Courier New" panose="02070309020205020404" pitchFamily="49" charset="0"/>
                <a:cs typeface="Courier New" panose="02070309020205020404" pitchFamily="49" charset="0"/>
              </a:rPr>
              <a:t>(b : int)</a:t>
            </a:r>
          </a:p>
        </p:txBody>
      </p:sp>
      <p:sp>
        <p:nvSpPr>
          <p:cNvPr id="14" name="TextBox 13">
            <a:extLst>
              <a:ext uri="{FF2B5EF4-FFF2-40B4-BE49-F238E27FC236}">
                <a16:creationId xmlns:a16="http://schemas.microsoft.com/office/drawing/2014/main" id="{A1EA665B-7AC6-9D3C-7F74-E8FB83F778B1}"/>
              </a:ext>
            </a:extLst>
          </p:cNvPr>
          <p:cNvSpPr txBox="1"/>
          <p:nvPr/>
        </p:nvSpPr>
        <p:spPr>
          <a:xfrm>
            <a:off x="6896954" y="3015851"/>
            <a:ext cx="1011815" cy="369332"/>
          </a:xfrm>
          <a:prstGeom prst="rect">
            <a:avLst/>
          </a:prstGeom>
          <a:noFill/>
        </p:spPr>
        <p:txBody>
          <a:bodyPr wrap="none" rtlCol="0">
            <a:spAutoFit/>
          </a:bodyPr>
          <a:lstStyle/>
          <a:p>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 b;</a:t>
            </a:r>
          </a:p>
        </p:txBody>
      </p:sp>
    </p:spTree>
    <p:extLst>
      <p:ext uri="{BB962C8B-B14F-4D97-AF65-F5344CB8AC3E}">
        <p14:creationId xmlns:p14="http://schemas.microsoft.com/office/powerpoint/2010/main" val="394796388"/>
      </p:ext>
    </p:extLst>
  </p:cSld>
  <p:clrMapOvr>
    <a:masterClrMapping/>
  </p:clrMapOvr>
</p:sld>
</file>

<file path=ppt/slides/slide1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F494C-7A48-18E6-4906-8AC387509F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9E070D-0E1D-BE47-51F8-1435D7DC737C}"/>
              </a:ext>
            </a:extLst>
          </p:cNvPr>
          <p:cNvSpPr>
            <a:spLocks noGrp="1"/>
          </p:cNvSpPr>
          <p:nvPr>
            <p:ph type="title"/>
          </p:nvPr>
        </p:nvSpPr>
        <p:spPr/>
        <p:txBody>
          <a:bodyPr/>
          <a:lstStyle/>
          <a:p>
            <a:r>
              <a:rPr lang="en-US" dirty="0"/>
              <a:t>W7 – Question 4</a:t>
            </a:r>
          </a:p>
        </p:txBody>
      </p:sp>
      <p:sp>
        <p:nvSpPr>
          <p:cNvPr id="5" name="TextBox 4">
            <a:extLst>
              <a:ext uri="{FF2B5EF4-FFF2-40B4-BE49-F238E27FC236}">
                <a16:creationId xmlns:a16="http://schemas.microsoft.com/office/drawing/2014/main" id="{358D30FB-D08D-7FD7-9D8D-21DDA9480E1B}"/>
              </a:ext>
            </a:extLst>
          </p:cNvPr>
          <p:cNvSpPr txBox="1"/>
          <p:nvPr/>
        </p:nvSpPr>
        <p:spPr>
          <a:xfrm>
            <a:off x="838200" y="1569758"/>
            <a:ext cx="10619509" cy="646331"/>
          </a:xfrm>
          <a:prstGeom prst="rect">
            <a:avLst/>
          </a:prstGeom>
          <a:noFill/>
        </p:spPr>
        <p:txBody>
          <a:bodyPr wrap="square">
            <a:spAutoFit/>
          </a:bodyPr>
          <a:lstStyle/>
          <a:p>
            <a:pPr>
              <a:buNone/>
            </a:pPr>
            <a:r>
              <a:rPr lang="en-US" dirty="0"/>
              <a:t>Assume a language that allows for pass-by-reference or pass-by-value parameters. What would the 3AC code look like for a pass-by-reference call? Illustrate with an example. </a:t>
            </a:r>
          </a:p>
        </p:txBody>
      </p:sp>
      <p:sp>
        <p:nvSpPr>
          <p:cNvPr id="3" name="TextBox 2">
            <a:extLst>
              <a:ext uri="{FF2B5EF4-FFF2-40B4-BE49-F238E27FC236}">
                <a16:creationId xmlns:a16="http://schemas.microsoft.com/office/drawing/2014/main" id="{B3A82D05-F459-BE93-7C24-E85B1D94C61D}"/>
              </a:ext>
            </a:extLst>
          </p:cNvPr>
          <p:cNvSpPr txBox="1"/>
          <p:nvPr/>
        </p:nvSpPr>
        <p:spPr>
          <a:xfrm>
            <a:off x="1333500" y="2660650"/>
            <a:ext cx="10422661" cy="369332"/>
          </a:xfrm>
          <a:prstGeom prst="rect">
            <a:avLst/>
          </a:prstGeom>
          <a:noFill/>
        </p:spPr>
        <p:txBody>
          <a:bodyPr wrap="none" rtlCol="0">
            <a:spAutoFit/>
          </a:bodyPr>
          <a:lstStyle/>
          <a:p>
            <a:r>
              <a:rPr lang="en-US" i="1" dirty="0"/>
              <a:t>Don’t use the brackets around the variable (which indicate a memory lookup) in the generated </a:t>
            </a:r>
            <a:r>
              <a:rPr lang="en-US" i="1" dirty="0" err="1"/>
              <a:t>setarg</a:t>
            </a:r>
            <a:r>
              <a:rPr lang="en-US" i="1" dirty="0"/>
              <a:t> / </a:t>
            </a:r>
            <a:r>
              <a:rPr lang="en-US" i="1" dirty="0" err="1"/>
              <a:t>getarg</a:t>
            </a:r>
            <a:endParaRPr lang="en-US" i="1" dirty="0"/>
          </a:p>
        </p:txBody>
      </p:sp>
      <p:sp>
        <p:nvSpPr>
          <p:cNvPr id="4" name="TextBox 3">
            <a:extLst>
              <a:ext uri="{FF2B5EF4-FFF2-40B4-BE49-F238E27FC236}">
                <a16:creationId xmlns:a16="http://schemas.microsoft.com/office/drawing/2014/main" id="{672C1A48-F3D4-3EC4-F8D0-B0AF53CE23E5}"/>
              </a:ext>
            </a:extLst>
          </p:cNvPr>
          <p:cNvSpPr txBox="1"/>
          <p:nvPr/>
        </p:nvSpPr>
        <p:spPr>
          <a:xfrm>
            <a:off x="3149600" y="3562350"/>
            <a:ext cx="2803973" cy="2308324"/>
          </a:xfrm>
          <a:prstGeom prst="rect">
            <a:avLst/>
          </a:prstGeom>
          <a:noFill/>
        </p:spPr>
        <p:txBody>
          <a:bodyPr wrap="none" rtlCol="0">
            <a:spAutoFit/>
          </a:bodyPr>
          <a:lstStyle/>
          <a:p>
            <a:r>
              <a:rPr lang="en-US" dirty="0">
                <a:latin typeface="Courier New" panose="02070309020205020404" pitchFamily="49" charset="0"/>
                <a:cs typeface="Courier New" panose="02070309020205020404" pitchFamily="49" charset="0"/>
              </a:rPr>
              <a:t>void foo(int&amp; </a:t>
            </a:r>
            <a:r>
              <a:rPr lang="en-US" dirty="0" err="1">
                <a:latin typeface="Courier New" panose="02070309020205020404" pitchFamily="49" charset="0"/>
                <a:cs typeface="Courier New" panose="02070309020205020404" pitchFamily="49" charset="0"/>
              </a:rPr>
              <a:t>arg</a:t>
            </a:r>
            <a:r>
              <a:rPr lang="en-US" dirty="0">
                <a:latin typeface="Courier New" panose="02070309020205020404" pitchFamily="49" charset="0"/>
                <a:cs typeface="Courier New" panose="02070309020205020404" pitchFamily="49" charset="0"/>
              </a:rPr>
              <a:t>){</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arg</a:t>
            </a:r>
            <a:r>
              <a:rPr lang="en-US" dirty="0">
                <a:latin typeface="Courier New" panose="02070309020205020404" pitchFamily="49" charset="0"/>
                <a:cs typeface="Courier New" panose="02070309020205020404" pitchFamily="49" charset="0"/>
              </a:rPr>
              <a:t> = 3;</a:t>
            </a:r>
          </a:p>
          <a:p>
            <a:r>
              <a:rPr lang="en-US" dirty="0">
                <a:latin typeface="Courier New" panose="02070309020205020404" pitchFamily="49" charset="0"/>
                <a:cs typeface="Courier New" panose="02070309020205020404" pitchFamily="49" charset="0"/>
              </a:rPr>
              <a:t>}</a:t>
            </a: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int main(){</a:t>
            </a:r>
          </a:p>
          <a:p>
            <a:r>
              <a:rPr lang="en-US" dirty="0">
                <a:latin typeface="Courier New" panose="02070309020205020404" pitchFamily="49" charset="0"/>
                <a:cs typeface="Courier New" panose="02070309020205020404" pitchFamily="49" charset="0"/>
              </a:rPr>
              <a:t>	int p;</a:t>
            </a:r>
          </a:p>
          <a:p>
            <a:r>
              <a:rPr lang="en-US" dirty="0">
                <a:latin typeface="Courier New" panose="02070309020205020404" pitchFamily="49" charset="0"/>
                <a:cs typeface="Courier New" panose="02070309020205020404" pitchFamily="49" charset="0"/>
              </a:rPr>
              <a:t>	foo(p);</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a:t>
            </a:r>
          </a:p>
        </p:txBody>
      </p:sp>
      <p:sp>
        <p:nvSpPr>
          <p:cNvPr id="7" name="TextBox 6">
            <a:extLst>
              <a:ext uri="{FF2B5EF4-FFF2-40B4-BE49-F238E27FC236}">
                <a16:creationId xmlns:a16="http://schemas.microsoft.com/office/drawing/2014/main" id="{A4E36351-887C-B586-B894-15EEADEC3269}"/>
              </a:ext>
            </a:extLst>
          </p:cNvPr>
          <p:cNvSpPr txBox="1"/>
          <p:nvPr/>
        </p:nvSpPr>
        <p:spPr>
          <a:xfrm>
            <a:off x="6464300" y="3562350"/>
            <a:ext cx="2528256" cy="369332"/>
          </a:xfrm>
          <a:prstGeom prst="rect">
            <a:avLst/>
          </a:prstGeom>
          <a:noFill/>
        </p:spPr>
        <p:txBody>
          <a:bodyPr wrap="none" rtlCol="0">
            <a:spAutoFit/>
          </a:bodyPr>
          <a:lstStyle/>
          <a:p>
            <a:r>
              <a:rPr lang="en-US" dirty="0" err="1">
                <a:latin typeface="Courier New" panose="02070309020205020404" pitchFamily="49" charset="0"/>
                <a:cs typeface="Courier New" panose="02070309020205020404" pitchFamily="49" charset="0"/>
              </a:rPr>
              <a:t>fn_foo</a:t>
            </a:r>
            <a:r>
              <a:rPr lang="en-US" dirty="0">
                <a:latin typeface="Courier New" panose="02070309020205020404" pitchFamily="49" charset="0"/>
                <a:cs typeface="Courier New" panose="02070309020205020404" pitchFamily="49" charset="0"/>
              </a:rPr>
              <a:t>: enter foo</a:t>
            </a:r>
          </a:p>
        </p:txBody>
      </p:sp>
      <p:sp>
        <p:nvSpPr>
          <p:cNvPr id="8" name="TextBox 7">
            <a:extLst>
              <a:ext uri="{FF2B5EF4-FFF2-40B4-BE49-F238E27FC236}">
                <a16:creationId xmlns:a16="http://schemas.microsoft.com/office/drawing/2014/main" id="{75E89053-A5E4-41D8-B153-0AA101B7651C}"/>
              </a:ext>
            </a:extLst>
          </p:cNvPr>
          <p:cNvSpPr txBox="1"/>
          <p:nvPr/>
        </p:nvSpPr>
        <p:spPr>
          <a:xfrm>
            <a:off x="7569200" y="3854450"/>
            <a:ext cx="1976823" cy="369332"/>
          </a:xfrm>
          <a:prstGeom prst="rect">
            <a:avLst/>
          </a:prstGeom>
          <a:noFill/>
        </p:spPr>
        <p:txBody>
          <a:bodyPr wrap="none" rtlCol="0">
            <a:spAutoFit/>
          </a:bodyPr>
          <a:lstStyle/>
          <a:p>
            <a:r>
              <a:rPr lang="en-US" dirty="0" err="1">
                <a:latin typeface="Courier New" panose="02070309020205020404" pitchFamily="49" charset="0"/>
                <a:cs typeface="Courier New" panose="02070309020205020404" pitchFamily="49" charset="0"/>
              </a:rPr>
              <a:t>getarg</a:t>
            </a:r>
            <a:r>
              <a:rPr lang="en-US" dirty="0">
                <a:latin typeface="Courier New" panose="02070309020205020404" pitchFamily="49" charset="0"/>
                <a:cs typeface="Courier New" panose="02070309020205020404" pitchFamily="49" charset="0"/>
              </a:rPr>
              <a:t> 1, </a:t>
            </a:r>
            <a:r>
              <a:rPr lang="en-US" dirty="0" err="1">
                <a:latin typeface="Courier New" panose="02070309020205020404" pitchFamily="49" charset="0"/>
                <a:cs typeface="Courier New" panose="02070309020205020404" pitchFamily="49" charset="0"/>
              </a:rPr>
              <a:t>arg</a:t>
            </a:r>
            <a:endParaRPr lang="en-US" dirty="0">
              <a:latin typeface="Courier New" panose="02070309020205020404" pitchFamily="49" charset="0"/>
              <a:cs typeface="Courier New" panose="02070309020205020404" pitchFamily="49" charset="0"/>
            </a:endParaRPr>
          </a:p>
        </p:txBody>
      </p:sp>
      <p:sp>
        <p:nvSpPr>
          <p:cNvPr id="9" name="TextBox 8">
            <a:extLst>
              <a:ext uri="{FF2B5EF4-FFF2-40B4-BE49-F238E27FC236}">
                <a16:creationId xmlns:a16="http://schemas.microsoft.com/office/drawing/2014/main" id="{2554076D-F02D-7D09-C5E6-99E05562268B}"/>
              </a:ext>
            </a:extLst>
          </p:cNvPr>
          <p:cNvSpPr txBox="1"/>
          <p:nvPr/>
        </p:nvSpPr>
        <p:spPr>
          <a:xfrm>
            <a:off x="5905500" y="4146550"/>
            <a:ext cx="1701107" cy="369332"/>
          </a:xfrm>
          <a:prstGeom prst="rect">
            <a:avLst/>
          </a:prstGeom>
          <a:noFill/>
        </p:spPr>
        <p:txBody>
          <a:bodyPr wrap="none" rtlCol="0">
            <a:spAutoFit/>
          </a:bodyPr>
          <a:lstStyle/>
          <a:p>
            <a:r>
              <a:rPr lang="en-US" dirty="0" err="1">
                <a:latin typeface="Courier New" panose="02070309020205020404" pitchFamily="49" charset="0"/>
                <a:cs typeface="Courier New" panose="02070309020205020404" pitchFamily="49" charset="0"/>
              </a:rPr>
              <a:t>end_fn_foo</a:t>
            </a:r>
            <a:r>
              <a:rPr lang="en-US" dirty="0">
                <a:latin typeface="Courier New" panose="02070309020205020404" pitchFamily="49" charset="0"/>
                <a:cs typeface="Courier New" panose="02070309020205020404" pitchFamily="49" charset="0"/>
              </a:rPr>
              <a:t>:</a:t>
            </a:r>
          </a:p>
        </p:txBody>
      </p:sp>
      <p:sp>
        <p:nvSpPr>
          <p:cNvPr id="10" name="TextBox 9">
            <a:extLst>
              <a:ext uri="{FF2B5EF4-FFF2-40B4-BE49-F238E27FC236}">
                <a16:creationId xmlns:a16="http://schemas.microsoft.com/office/drawing/2014/main" id="{7B4D6F4C-AC62-CCE3-1B69-6172F2B72595}"/>
              </a:ext>
            </a:extLst>
          </p:cNvPr>
          <p:cNvSpPr txBox="1"/>
          <p:nvPr/>
        </p:nvSpPr>
        <p:spPr>
          <a:xfrm>
            <a:off x="7556500" y="4152900"/>
            <a:ext cx="1425390" cy="369332"/>
          </a:xfrm>
          <a:prstGeom prst="rect">
            <a:avLst/>
          </a:prstGeom>
          <a:noFill/>
        </p:spPr>
        <p:txBody>
          <a:bodyPr wrap="none" rtlCol="0">
            <a:spAutoFit/>
          </a:bodyPr>
          <a:lstStyle/>
          <a:p>
            <a:r>
              <a:rPr lang="en-US" dirty="0">
                <a:latin typeface="Courier New" panose="02070309020205020404" pitchFamily="49" charset="0"/>
                <a:cs typeface="Courier New" panose="02070309020205020404" pitchFamily="49" charset="0"/>
              </a:rPr>
              <a:t>leave foo</a:t>
            </a:r>
          </a:p>
        </p:txBody>
      </p:sp>
      <p:sp>
        <p:nvSpPr>
          <p:cNvPr id="11" name="TextBox 10">
            <a:extLst>
              <a:ext uri="{FF2B5EF4-FFF2-40B4-BE49-F238E27FC236}">
                <a16:creationId xmlns:a16="http://schemas.microsoft.com/office/drawing/2014/main" id="{C4FC0590-50E5-96A6-7148-CD35ADE3479A}"/>
              </a:ext>
            </a:extLst>
          </p:cNvPr>
          <p:cNvSpPr txBox="1"/>
          <p:nvPr/>
        </p:nvSpPr>
        <p:spPr>
          <a:xfrm>
            <a:off x="6318250" y="4616450"/>
            <a:ext cx="2803973" cy="369332"/>
          </a:xfrm>
          <a:prstGeom prst="rect">
            <a:avLst/>
          </a:prstGeom>
          <a:noFill/>
        </p:spPr>
        <p:txBody>
          <a:bodyPr wrap="none" rtlCol="0">
            <a:spAutoFit/>
          </a:bodyPr>
          <a:lstStyle/>
          <a:p>
            <a:r>
              <a:rPr lang="en-US" dirty="0" err="1">
                <a:latin typeface="Courier New" panose="02070309020205020404" pitchFamily="49" charset="0"/>
                <a:cs typeface="Courier New" panose="02070309020205020404" pitchFamily="49" charset="0"/>
              </a:rPr>
              <a:t>fn_main</a:t>
            </a:r>
            <a:r>
              <a:rPr lang="en-US" dirty="0">
                <a:latin typeface="Courier New" panose="02070309020205020404" pitchFamily="49" charset="0"/>
                <a:cs typeface="Courier New" panose="02070309020205020404" pitchFamily="49" charset="0"/>
              </a:rPr>
              <a:t>: enter main</a:t>
            </a:r>
          </a:p>
        </p:txBody>
      </p:sp>
      <p:sp>
        <p:nvSpPr>
          <p:cNvPr id="12" name="TextBox 11">
            <a:extLst>
              <a:ext uri="{FF2B5EF4-FFF2-40B4-BE49-F238E27FC236}">
                <a16:creationId xmlns:a16="http://schemas.microsoft.com/office/drawing/2014/main" id="{5F9D5F42-74C2-EB5A-1540-743FCC011AEF}"/>
              </a:ext>
            </a:extLst>
          </p:cNvPr>
          <p:cNvSpPr txBox="1"/>
          <p:nvPr/>
        </p:nvSpPr>
        <p:spPr>
          <a:xfrm>
            <a:off x="7569200" y="4908550"/>
            <a:ext cx="1701107" cy="369332"/>
          </a:xfrm>
          <a:prstGeom prst="rect">
            <a:avLst/>
          </a:prstGeom>
          <a:noFill/>
        </p:spPr>
        <p:txBody>
          <a:bodyPr wrap="none" rtlCol="0">
            <a:spAutoFit/>
          </a:bodyPr>
          <a:lstStyle/>
          <a:p>
            <a:r>
              <a:rPr lang="en-US" dirty="0" err="1">
                <a:latin typeface="Courier New" panose="02070309020205020404" pitchFamily="49" charset="0"/>
                <a:cs typeface="Courier New" panose="02070309020205020404" pitchFamily="49" charset="0"/>
              </a:rPr>
              <a:t>setarg</a:t>
            </a:r>
            <a:r>
              <a:rPr lang="en-US" dirty="0">
                <a:latin typeface="Courier New" panose="02070309020205020404" pitchFamily="49" charset="0"/>
                <a:cs typeface="Courier New" panose="02070309020205020404" pitchFamily="49" charset="0"/>
              </a:rPr>
              <a:t> 1, p</a:t>
            </a:r>
          </a:p>
        </p:txBody>
      </p:sp>
      <p:sp>
        <p:nvSpPr>
          <p:cNvPr id="13" name="TextBox 12">
            <a:extLst>
              <a:ext uri="{FF2B5EF4-FFF2-40B4-BE49-F238E27FC236}">
                <a16:creationId xmlns:a16="http://schemas.microsoft.com/office/drawing/2014/main" id="{5E65C05F-492A-D39E-153E-B2E859FC48C4}"/>
              </a:ext>
            </a:extLst>
          </p:cNvPr>
          <p:cNvSpPr txBox="1"/>
          <p:nvPr/>
        </p:nvSpPr>
        <p:spPr>
          <a:xfrm>
            <a:off x="5765800" y="5200650"/>
            <a:ext cx="1838965" cy="369332"/>
          </a:xfrm>
          <a:prstGeom prst="rect">
            <a:avLst/>
          </a:prstGeom>
          <a:noFill/>
        </p:spPr>
        <p:txBody>
          <a:bodyPr wrap="none" rtlCol="0">
            <a:spAutoFit/>
          </a:bodyPr>
          <a:lstStyle/>
          <a:p>
            <a:r>
              <a:rPr lang="en-US" dirty="0" err="1">
                <a:latin typeface="Courier New" panose="02070309020205020404" pitchFamily="49" charset="0"/>
                <a:cs typeface="Courier New" panose="02070309020205020404" pitchFamily="49" charset="0"/>
              </a:rPr>
              <a:t>end_fn_main</a:t>
            </a:r>
            <a:r>
              <a:rPr lang="en-US" dirty="0">
                <a:latin typeface="Courier New" panose="02070309020205020404" pitchFamily="49" charset="0"/>
                <a:cs typeface="Courier New" panose="02070309020205020404" pitchFamily="49" charset="0"/>
              </a:rPr>
              <a:t>:</a:t>
            </a:r>
          </a:p>
        </p:txBody>
      </p:sp>
      <p:sp>
        <p:nvSpPr>
          <p:cNvPr id="14" name="TextBox 13">
            <a:extLst>
              <a:ext uri="{FF2B5EF4-FFF2-40B4-BE49-F238E27FC236}">
                <a16:creationId xmlns:a16="http://schemas.microsoft.com/office/drawing/2014/main" id="{10E1CFA0-1831-3C68-7BAB-57AE8B935AED}"/>
              </a:ext>
            </a:extLst>
          </p:cNvPr>
          <p:cNvSpPr txBox="1"/>
          <p:nvPr/>
        </p:nvSpPr>
        <p:spPr>
          <a:xfrm>
            <a:off x="7556500" y="5207000"/>
            <a:ext cx="1563248" cy="369332"/>
          </a:xfrm>
          <a:prstGeom prst="rect">
            <a:avLst/>
          </a:prstGeom>
          <a:noFill/>
        </p:spPr>
        <p:txBody>
          <a:bodyPr wrap="none" rtlCol="0">
            <a:spAutoFit/>
          </a:bodyPr>
          <a:lstStyle/>
          <a:p>
            <a:r>
              <a:rPr lang="en-US" dirty="0">
                <a:latin typeface="Courier New" panose="02070309020205020404" pitchFamily="49" charset="0"/>
                <a:cs typeface="Courier New" panose="02070309020205020404" pitchFamily="49" charset="0"/>
              </a:rPr>
              <a:t>leave main</a:t>
            </a:r>
          </a:p>
        </p:txBody>
      </p:sp>
    </p:spTree>
    <p:extLst>
      <p:ext uri="{BB962C8B-B14F-4D97-AF65-F5344CB8AC3E}">
        <p14:creationId xmlns:p14="http://schemas.microsoft.com/office/powerpoint/2010/main" val="348872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8" grpId="0"/>
      <p:bldP spid="9" grpId="0"/>
      <p:bldP spid="10" grpId="0"/>
      <p:bldP spid="11" grpId="0"/>
      <p:bldP spid="12" grpId="0"/>
      <p:bldP spid="13" grpId="0"/>
      <p:bldP spid="14" grpId="0"/>
    </p:bldLst>
  </p:timing>
</p:sld>
</file>

<file path=ppt/slides/slide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0F989-0D2A-32AB-E57F-4791C5686DAA}"/>
              </a:ext>
            </a:extLst>
          </p:cNvPr>
          <p:cNvSpPr>
            <a:spLocks noGrp="1"/>
          </p:cNvSpPr>
          <p:nvPr>
            <p:ph type="ctrTitle"/>
          </p:nvPr>
        </p:nvSpPr>
        <p:spPr>
          <a:xfrm>
            <a:off x="2201119" y="810623"/>
            <a:ext cx="4894428" cy="3570162"/>
          </a:xfrm>
        </p:spPr>
        <p:txBody>
          <a:bodyPr anchor="b">
            <a:normAutofit/>
          </a:bodyPr>
          <a:lstStyle/>
          <a:p>
            <a:pPr algn="l"/>
            <a:r>
              <a:rPr lang="en-US" sz="4200"/>
              <a:t>Flipped Wednesday</a:t>
            </a:r>
          </a:p>
        </p:txBody>
      </p:sp>
      <p:sp>
        <p:nvSpPr>
          <p:cNvPr id="3" name="Subtitle 2">
            <a:extLst>
              <a:ext uri="{FF2B5EF4-FFF2-40B4-BE49-F238E27FC236}">
                <a16:creationId xmlns:a16="http://schemas.microsoft.com/office/drawing/2014/main" id="{82E521C1-8325-ED0E-500D-89D4367B55AE}"/>
              </a:ext>
            </a:extLst>
          </p:cNvPr>
          <p:cNvSpPr>
            <a:spLocks noGrp="1"/>
          </p:cNvSpPr>
          <p:nvPr>
            <p:ph type="subTitle" idx="1"/>
          </p:nvPr>
        </p:nvSpPr>
        <p:spPr>
          <a:xfrm>
            <a:off x="2201119" y="4547167"/>
            <a:ext cx="4894428" cy="1288482"/>
          </a:xfrm>
        </p:spPr>
        <p:txBody>
          <a:bodyPr>
            <a:normAutofit/>
          </a:bodyPr>
          <a:lstStyle/>
          <a:p>
            <a:pPr algn="l"/>
            <a:endParaRPr lang="en-US"/>
          </a:p>
        </p:txBody>
      </p:sp>
      <p:pic>
        <p:nvPicPr>
          <p:cNvPr id="4" name="Picture 3">
            <a:extLst>
              <a:ext uri="{FF2B5EF4-FFF2-40B4-BE49-F238E27FC236}">
                <a16:creationId xmlns:a16="http://schemas.microsoft.com/office/drawing/2014/main" id="{44C92CB8-4499-3D2A-D229-BDA5BBBFA27F}"/>
              </a:ext>
            </a:extLst>
          </p:cNvPr>
          <p:cNvPicPr>
            <a:picLocks noChangeAspect="1"/>
          </p:cNvPicPr>
          <p:nvPr/>
        </p:nvPicPr>
        <p:blipFill rotWithShape="1">
          <a:blip r:embed="rId2"/>
          <a:srcRect l="2414"/>
          <a:stretch/>
        </p:blipFill>
        <p:spPr>
          <a:xfrm>
            <a:off x="8341630" y="1425956"/>
            <a:ext cx="3899155" cy="3995608"/>
          </a:xfrm>
          <a:prstGeom prst="rect">
            <a:avLst/>
          </a:prstGeom>
          <a:ln w="28575">
            <a:noFill/>
          </a:ln>
        </p:spPr>
      </p:pic>
    </p:spTree>
    <p:extLst>
      <p:ext uri="{BB962C8B-B14F-4D97-AF65-F5344CB8AC3E}">
        <p14:creationId xmlns:p14="http://schemas.microsoft.com/office/powerpoint/2010/main" val="425403740"/>
      </p:ext>
    </p:extLst>
  </p:cSld>
  <p:clrMapOvr>
    <a:masterClrMapping/>
  </p:clrMapOvr>
</p:sld>
</file>

<file path=ppt/slides/slide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166D4-D2F5-553B-0F0B-E3265C320C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313956-D757-4FCA-E7D1-5984318A9471}"/>
              </a:ext>
            </a:extLst>
          </p:cNvPr>
          <p:cNvSpPr>
            <a:spLocks noGrp="1"/>
          </p:cNvSpPr>
          <p:nvPr>
            <p:ph type="title"/>
          </p:nvPr>
        </p:nvSpPr>
        <p:spPr/>
        <p:txBody>
          <a:bodyPr/>
          <a:lstStyle/>
          <a:p>
            <a:r>
              <a:rPr lang="en-US" dirty="0"/>
              <a:t>Quiz 3</a:t>
            </a:r>
          </a:p>
        </p:txBody>
      </p:sp>
    </p:spTree>
    <p:extLst>
      <p:ext uri="{BB962C8B-B14F-4D97-AF65-F5344CB8AC3E}">
        <p14:creationId xmlns:p14="http://schemas.microsoft.com/office/powerpoint/2010/main" val="389160716"/>
      </p:ext>
    </p:extLst>
  </p:cSld>
  <p:clrMapOvr>
    <a:masterClrMapping/>
  </p:clrMapOvr>
</p:sld>
</file>

<file path=ppt/slides/slide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74375-57AF-91FE-92E9-61F4591724EB}"/>
              </a:ext>
            </a:extLst>
          </p:cNvPr>
          <p:cNvSpPr>
            <a:spLocks noGrp="1"/>
          </p:cNvSpPr>
          <p:nvPr>
            <p:ph type="title"/>
          </p:nvPr>
        </p:nvSpPr>
        <p:spPr/>
        <p:txBody>
          <a:bodyPr/>
          <a:lstStyle/>
          <a:p>
            <a:r>
              <a:rPr lang="en-US" dirty="0"/>
              <a:t>Quiz 3 – Question 1</a:t>
            </a:r>
          </a:p>
        </p:txBody>
      </p:sp>
      <p:sp>
        <p:nvSpPr>
          <p:cNvPr id="31" name="TextBox 30">
            <a:extLst>
              <a:ext uri="{FF2B5EF4-FFF2-40B4-BE49-F238E27FC236}">
                <a16:creationId xmlns:a16="http://schemas.microsoft.com/office/drawing/2014/main" id="{96F78E3D-1CAD-C733-E837-35D3ABC415E4}"/>
              </a:ext>
            </a:extLst>
          </p:cNvPr>
          <p:cNvSpPr txBox="1"/>
          <p:nvPr/>
        </p:nvSpPr>
        <p:spPr>
          <a:xfrm>
            <a:off x="838200" y="1367522"/>
            <a:ext cx="6096866" cy="646331"/>
          </a:xfrm>
          <a:prstGeom prst="rect">
            <a:avLst/>
          </a:prstGeom>
          <a:noFill/>
        </p:spPr>
        <p:txBody>
          <a:bodyPr wrap="square">
            <a:spAutoFit/>
          </a:bodyPr>
          <a:lstStyle/>
          <a:p>
            <a:r>
              <a:rPr lang="en-US" dirty="0"/>
              <a:t>Many compilers, including </a:t>
            </a:r>
            <a:r>
              <a:rPr lang="en-US" dirty="0" err="1"/>
              <a:t>levic</a:t>
            </a:r>
            <a:r>
              <a:rPr lang="en-US" dirty="0"/>
              <a:t>, uses multiple intermediate representations. Describe why each of these IRs are used.</a:t>
            </a:r>
          </a:p>
        </p:txBody>
      </p:sp>
    </p:spTree>
    <p:extLst>
      <p:ext uri="{BB962C8B-B14F-4D97-AF65-F5344CB8AC3E}">
        <p14:creationId xmlns:p14="http://schemas.microsoft.com/office/powerpoint/2010/main" val="2537574825"/>
      </p:ext>
    </p:extLst>
  </p:cSld>
  <p:clrMapOvr>
    <a:masterClrMapping/>
  </p:clrMapOvr>
</p:sld>
</file>

<file path=ppt/slides/slide5.xml><?xml version="1.0" encoding="utf-8"?>
<p:sld xmlns:a16="http://schemas.microsoft.com/office/drawing/2014/main" xmlns:mc="http://schemas.openxmlformats.org/markup-compatibility/2006"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D6CC70-A932-E3BD-B2C7-37CA87B062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28EAED-A783-53D5-7724-4ED50B26AE91}"/>
              </a:ext>
            </a:extLst>
          </p:cNvPr>
          <p:cNvSpPr>
            <a:spLocks noGrp="1"/>
          </p:cNvSpPr>
          <p:nvPr>
            <p:ph type="title"/>
          </p:nvPr>
        </p:nvSpPr>
        <p:spPr/>
        <p:txBody>
          <a:bodyPr/>
          <a:lstStyle/>
          <a:p>
            <a:r>
              <a:rPr lang="en-US" dirty="0"/>
              <a:t>Quiz 3 – Question 2</a:t>
            </a:r>
          </a:p>
        </p:txBody>
      </p:sp>
      <p:sp>
        <p:nvSpPr>
          <p:cNvPr id="6" name="TextBox 5">
            <a:extLst>
              <a:ext uri="{FF2B5EF4-FFF2-40B4-BE49-F238E27FC236}">
                <a16:creationId xmlns:a16="http://schemas.microsoft.com/office/drawing/2014/main" id="{D1EC55EB-58F3-9888-BA97-AE6706AFAA73}"/>
              </a:ext>
            </a:extLst>
          </p:cNvPr>
          <p:cNvSpPr txBox="1"/>
          <p:nvPr/>
        </p:nvSpPr>
        <p:spPr>
          <a:xfrm>
            <a:off x="838200" y="2813969"/>
            <a:ext cx="3508231" cy="2031325"/>
          </a:xfrm>
          <a:prstGeom prst="rect">
            <a:avLst/>
          </a:prstGeom>
          <a:noFill/>
        </p:spPr>
        <p:txBody>
          <a:bodyPr wrap="square">
            <a:spAutoFit/>
          </a:bodyPr>
          <a:lstStyle/>
          <a:p>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globl</a:t>
            </a:r>
            <a:r>
              <a:rPr lang="en-US" dirty="0">
                <a:latin typeface="Courier New" panose="02070309020205020404" pitchFamily="49" charset="0"/>
                <a:cs typeface="Courier New" panose="02070309020205020404" pitchFamily="49" charset="0"/>
              </a:rPr>
              <a:t> _start </a:t>
            </a:r>
          </a:p>
          <a:p>
            <a:r>
              <a:rPr lang="en-US" dirty="0">
                <a:latin typeface="Courier New" panose="02070309020205020404" pitchFamily="49" charset="0"/>
                <a:cs typeface="Courier New" panose="02070309020205020404" pitchFamily="49" charset="0"/>
              </a:rPr>
              <a:t>.data</a:t>
            </a:r>
          </a:p>
          <a:p>
            <a:r>
              <a:rPr lang="en-US" dirty="0">
                <a:latin typeface="Courier New" panose="02070309020205020404" pitchFamily="49" charset="0"/>
                <a:cs typeface="Courier New" panose="02070309020205020404" pitchFamily="49" charset="0"/>
              </a:rPr>
              <a:t>NUMS: .quad 6, 3, 2, ... </a:t>
            </a:r>
          </a:p>
          <a:p>
            <a:r>
              <a:rPr lang="en-US" dirty="0">
                <a:latin typeface="Courier New" panose="02070309020205020404" pitchFamily="49" charset="0"/>
                <a:cs typeface="Courier New" panose="02070309020205020404" pitchFamily="49" charset="0"/>
              </a:rPr>
              <a:t>LEN: .quad ? </a:t>
            </a:r>
          </a:p>
          <a:p>
            <a:r>
              <a:rPr lang="en-US" dirty="0">
                <a:latin typeface="Courier New" panose="02070309020205020404" pitchFamily="49" charset="0"/>
                <a:cs typeface="Courier New" panose="02070309020205020404" pitchFamily="49" charset="0"/>
              </a:rPr>
              <a:t>.text </a:t>
            </a:r>
          </a:p>
          <a:p>
            <a:r>
              <a:rPr lang="en-US" dirty="0">
                <a:latin typeface="Courier New" panose="02070309020205020404" pitchFamily="49" charset="0"/>
                <a:cs typeface="Courier New" panose="02070309020205020404" pitchFamily="49" charset="0"/>
              </a:rPr>
              <a:t>_start : </a:t>
            </a:r>
          </a:p>
          <a:p>
            <a:r>
              <a:rPr lang="en-US" dirty="0">
                <a:latin typeface="Courier New" panose="02070309020205020404" pitchFamily="49" charset="0"/>
                <a:cs typeface="Courier New" panose="02070309020205020404" pitchFamily="49" charset="0"/>
              </a:rPr>
              <a:t>( your code here)</a:t>
            </a:r>
          </a:p>
        </p:txBody>
      </p:sp>
      <p:sp>
        <p:nvSpPr>
          <p:cNvPr id="8" name="TextBox 7">
            <a:extLst>
              <a:ext uri="{FF2B5EF4-FFF2-40B4-BE49-F238E27FC236}">
                <a16:creationId xmlns:a16="http://schemas.microsoft.com/office/drawing/2014/main" id="{2ABABE1D-0CCF-EEFF-3B17-03770912135C}"/>
              </a:ext>
            </a:extLst>
          </p:cNvPr>
          <p:cNvSpPr txBox="1"/>
          <p:nvPr/>
        </p:nvSpPr>
        <p:spPr>
          <a:xfrm>
            <a:off x="838200" y="1488406"/>
            <a:ext cx="6096866" cy="1200329"/>
          </a:xfrm>
          <a:prstGeom prst="rect">
            <a:avLst/>
          </a:prstGeom>
          <a:noFill/>
        </p:spPr>
        <p:txBody>
          <a:bodyPr wrap="square">
            <a:spAutoFit/>
          </a:bodyPr>
          <a:lstStyle/>
          <a:p>
            <a:r>
              <a:rPr lang="en-US" dirty="0"/>
              <a:t>Write x64 code to compute the sum of an array NUMS and exit the program with the sum as the exit value. You may assume that the length of the array is stored in LEN. That is, complete the following assembly program:</a:t>
            </a:r>
          </a:p>
        </p:txBody>
      </p:sp>
      <mc:AlternateContent xmlns:mc="http://schemas.openxmlformats.org/markup-compatibility/2006">
        <mc:Choice xmlns:p14="http://schemas.microsoft.com/office/powerpoint/2010/main" Requires="p14">
          <p:contentPart p14:bwMode="auto" r:id="rId2">
            <p14:nvContentPartPr>
              <p14:cNvPr id="9" name="Ink 8">
                <a:extLst>
                  <a:ext uri="{FF2B5EF4-FFF2-40B4-BE49-F238E27FC236}">
                    <a16:creationId xmlns:a16="http://schemas.microsoft.com/office/drawing/2014/main" id="{50579C0E-C0A1-BCD2-A548-FEB1A5FE690C}"/>
                  </a:ext>
                </a:extLst>
              </p14:cNvPr>
              <p14:cNvContentPartPr/>
              <p14:nvPr/>
            </p14:nvContentPartPr>
            <p14:xfrm>
              <a:off x="2496600" y="1287000"/>
              <a:ext cx="9448920" cy="5647680"/>
            </p14:xfrm>
          </p:contentPart>
        </mc:Choice>
        <mc:Fallback>
          <p:pic>
            <p:nvPicPr>
              <p:cNvPr id="9" name="Ink 8">
                <a:extLst>
                  <a:ext uri="{FF2B5EF4-FFF2-40B4-BE49-F238E27FC236}">
                    <a16:creationId xmlns:a16="http://schemas.microsoft.com/office/drawing/2014/main" id="{50579C0E-C0A1-BCD2-A548-FEB1A5FE690C}"/>
                  </a:ext>
                </a:extLst>
              </p:cNvPr>
              <p:cNvPicPr/>
              <p:nvPr/>
            </p:nvPicPr>
            <p:blipFill>
              <a:blip r:embed="rId3"/>
              <a:stretch>
                <a:fillRect/>
              </a:stretch>
            </p:blipFill>
            <p:spPr>
              <a:xfrm>
                <a:off x="2487240" y="1277640"/>
                <a:ext cx="9467640" cy="5666400"/>
              </a:xfrm>
              <a:prstGeom prst="rect">
                <a:avLst/>
              </a:prstGeom>
            </p:spPr>
          </p:pic>
        </mc:Fallback>
      </mc:AlternateContent>
    </p:spTree>
    <p:extLst>
      <p:ext uri="{BB962C8B-B14F-4D97-AF65-F5344CB8AC3E}">
        <p14:creationId xmlns:p14="http://schemas.microsoft.com/office/powerpoint/2010/main" val="511729844"/>
      </p:ext>
    </p:extLst>
  </p:cSld>
  <p:clrMapOvr>
    <a:masterClrMapping/>
  </p:clrMapOvr>
</p:sld>
</file>

<file path=ppt/slides/slide6.xml><?xml version="1.0" encoding="utf-8"?>
<p:sld xmlns:a16="http://schemas.microsoft.com/office/drawing/2014/main" xmlns:mc="http://schemas.openxmlformats.org/markup-compatibility/2006"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3F933-BC17-8D88-1F65-DD834080FC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3F4B4C-89B1-0E1A-4ACF-5056A85CD69B}"/>
              </a:ext>
            </a:extLst>
          </p:cNvPr>
          <p:cNvSpPr>
            <a:spLocks noGrp="1"/>
          </p:cNvSpPr>
          <p:nvPr>
            <p:ph type="title"/>
          </p:nvPr>
        </p:nvSpPr>
        <p:spPr/>
        <p:txBody>
          <a:bodyPr/>
          <a:lstStyle/>
          <a:p>
            <a:r>
              <a:rPr lang="en-US" dirty="0"/>
              <a:t>Quiz 3 – Question 3</a:t>
            </a:r>
          </a:p>
        </p:txBody>
      </p:sp>
      <p:sp>
        <p:nvSpPr>
          <p:cNvPr id="7" name="TextBox 6">
            <a:extLst>
              <a:ext uri="{FF2B5EF4-FFF2-40B4-BE49-F238E27FC236}">
                <a16:creationId xmlns:a16="http://schemas.microsoft.com/office/drawing/2014/main" id="{915E49BA-5144-B451-B19C-C15374798A95}"/>
              </a:ext>
            </a:extLst>
          </p:cNvPr>
          <p:cNvSpPr txBox="1"/>
          <p:nvPr/>
        </p:nvSpPr>
        <p:spPr>
          <a:xfrm>
            <a:off x="838200" y="1447121"/>
            <a:ext cx="6096866" cy="2862322"/>
          </a:xfrm>
          <a:prstGeom prst="rect">
            <a:avLst/>
          </a:prstGeom>
          <a:noFill/>
        </p:spPr>
        <p:txBody>
          <a:bodyPr wrap="square">
            <a:spAutoFit/>
          </a:bodyPr>
          <a:lstStyle/>
          <a:p>
            <a:r>
              <a:rPr lang="en-US" dirty="0">
                <a:latin typeface="Courier New" panose="02070309020205020404" pitchFamily="49" charset="0"/>
                <a:cs typeface="Courier New" panose="02070309020205020404" pitchFamily="49" charset="0"/>
              </a:rPr>
              <a:t>wacky : (arg1 : int , arg2 : bool) int { </a:t>
            </a:r>
          </a:p>
          <a:p>
            <a:r>
              <a:rPr lang="en-US" dirty="0">
                <a:latin typeface="Courier New" panose="02070309020205020404" pitchFamily="49" charset="0"/>
                <a:cs typeface="Courier New" panose="02070309020205020404" pitchFamily="49" charset="0"/>
              </a:rPr>
              <a:t>    a : int = arg1 − 1; </a:t>
            </a:r>
          </a:p>
          <a:p>
            <a:r>
              <a:rPr lang="en-US" dirty="0">
                <a:latin typeface="Courier New" panose="02070309020205020404" pitchFamily="49" charset="0"/>
                <a:cs typeface="Courier New" panose="02070309020205020404" pitchFamily="49" charset="0"/>
              </a:rPr>
              <a:t>    if (arg2){ </a:t>
            </a:r>
          </a:p>
          <a:p>
            <a:r>
              <a:rPr lang="en-US" dirty="0">
                <a:latin typeface="Courier New" panose="02070309020205020404" pitchFamily="49" charset="0"/>
                <a:cs typeface="Courier New" panose="02070309020205020404" pitchFamily="49" charset="0"/>
              </a:rPr>
              <a:t>        while (arg1 &lt; 2){ </a:t>
            </a:r>
          </a:p>
          <a:p>
            <a:r>
              <a:rPr lang="en-US" dirty="0">
                <a:latin typeface="Courier New" panose="02070309020205020404" pitchFamily="49" charset="0"/>
                <a:cs typeface="Courier New" panose="02070309020205020404" pitchFamily="49" charset="0"/>
              </a:rPr>
              <a:t>            arg1 = wacky(a, arg2 ); </a:t>
            </a:r>
          </a:p>
          <a:p>
            <a:r>
              <a:rPr lang="en-US" dirty="0">
                <a:latin typeface="Courier New" panose="02070309020205020404" pitchFamily="49" charset="0"/>
                <a:cs typeface="Courier New" panose="02070309020205020404" pitchFamily="49" charset="0"/>
              </a:rPr>
              <a:t>        } </a:t>
            </a:r>
          </a:p>
          <a:p>
            <a:r>
              <a:rPr lang="en-US" dirty="0">
                <a:latin typeface="Courier New" panose="02070309020205020404" pitchFamily="49" charset="0"/>
                <a:cs typeface="Courier New" panose="02070309020205020404" pitchFamily="49" charset="0"/>
              </a:rPr>
              <a:t>        return arg1 ; </a:t>
            </a:r>
          </a:p>
          <a:p>
            <a:r>
              <a:rPr lang="en-US" dirty="0">
                <a:latin typeface="Courier New" panose="02070309020205020404" pitchFamily="49" charset="0"/>
                <a:cs typeface="Courier New" panose="02070309020205020404" pitchFamily="49" charset="0"/>
              </a:rPr>
              <a:t>    } </a:t>
            </a:r>
          </a:p>
          <a:p>
            <a:r>
              <a:rPr lang="en-US" dirty="0">
                <a:latin typeface="Courier New" panose="02070309020205020404" pitchFamily="49" charset="0"/>
                <a:cs typeface="Courier New" panose="02070309020205020404" pitchFamily="49" charset="0"/>
              </a:rPr>
              <a:t>    return a − 1; </a:t>
            </a:r>
          </a:p>
          <a:p>
            <a:r>
              <a:rPr lang="en-US" dirty="0">
                <a:latin typeface="Courier New" panose="02070309020205020404" pitchFamily="49" charset="0"/>
                <a:cs typeface="Courier New" panose="02070309020205020404" pitchFamily="49" charset="0"/>
              </a:rPr>
              <a:t>}</a:t>
            </a:r>
          </a:p>
        </p:txBody>
      </p:sp>
      <p:sp>
        <p:nvSpPr>
          <p:cNvPr id="9" name="TextBox 8">
            <a:extLst>
              <a:ext uri="{FF2B5EF4-FFF2-40B4-BE49-F238E27FC236}">
                <a16:creationId xmlns:a16="http://schemas.microsoft.com/office/drawing/2014/main" id="{E75B9EA0-5834-B9AF-93D3-82088A62CFBE}"/>
              </a:ext>
            </a:extLst>
          </p:cNvPr>
          <p:cNvSpPr txBox="1"/>
          <p:nvPr/>
        </p:nvSpPr>
        <p:spPr>
          <a:xfrm>
            <a:off x="779483" y="4280009"/>
            <a:ext cx="6096866" cy="646331"/>
          </a:xfrm>
          <a:prstGeom prst="rect">
            <a:avLst/>
          </a:prstGeom>
          <a:noFill/>
        </p:spPr>
        <p:txBody>
          <a:bodyPr wrap="square">
            <a:spAutoFit/>
          </a:bodyPr>
          <a:lstStyle/>
          <a:p>
            <a:r>
              <a:rPr lang="en-US" dirty="0"/>
              <a:t>Convert the above code to 3AC in the manner that a non-optimizing compiler would do, in the fashion discussed in class.</a:t>
            </a:r>
          </a:p>
        </p:txBody>
      </p:sp>
      <mc:AlternateContent xmlns:mc="http://schemas.openxmlformats.org/markup-compatibility/2006">
        <mc:Choice xmlns:p14="http://schemas.microsoft.com/office/powerpoint/2010/main" Requires="p14">
          <p:contentPart p14:bwMode="auto" r:id="rId2">
            <p14:nvContentPartPr>
              <p14:cNvPr id="10" name="Ink 9">
                <a:extLst>
                  <a:ext uri="{FF2B5EF4-FFF2-40B4-BE49-F238E27FC236}">
                    <a16:creationId xmlns:a16="http://schemas.microsoft.com/office/drawing/2014/main" id="{FBA4DE5E-CF0E-C05F-6A70-AE4F4FE035B6}"/>
                  </a:ext>
                </a:extLst>
              </p14:cNvPr>
              <p14:cNvContentPartPr/>
              <p14:nvPr/>
            </p14:nvContentPartPr>
            <p14:xfrm>
              <a:off x="1423080" y="321480"/>
              <a:ext cx="10761840" cy="6435360"/>
            </p14:xfrm>
          </p:contentPart>
        </mc:Choice>
        <mc:Fallback>
          <p:pic>
            <p:nvPicPr>
              <p:cNvPr id="10" name="Ink 9">
                <a:extLst>
                  <a:ext uri="{FF2B5EF4-FFF2-40B4-BE49-F238E27FC236}">
                    <a16:creationId xmlns:a16="http://schemas.microsoft.com/office/drawing/2014/main" id="{FBA4DE5E-CF0E-C05F-6A70-AE4F4FE035B6}"/>
                  </a:ext>
                </a:extLst>
              </p:cNvPr>
              <p:cNvPicPr/>
              <p:nvPr/>
            </p:nvPicPr>
            <p:blipFill>
              <a:blip r:embed="rId3"/>
              <a:stretch>
                <a:fillRect/>
              </a:stretch>
            </p:blipFill>
            <p:spPr>
              <a:xfrm>
                <a:off x="1413720" y="312120"/>
                <a:ext cx="10780560" cy="6454080"/>
              </a:xfrm>
              <a:prstGeom prst="rect">
                <a:avLst/>
              </a:prstGeom>
            </p:spPr>
          </p:pic>
        </mc:Fallback>
      </mc:AlternateContent>
    </p:spTree>
    <p:extLst>
      <p:ext uri="{BB962C8B-B14F-4D97-AF65-F5344CB8AC3E}">
        <p14:creationId xmlns:p14="http://schemas.microsoft.com/office/powerpoint/2010/main" val="3968938383"/>
      </p:ext>
    </p:extLst>
  </p:cSld>
  <p:clrMapOvr>
    <a:masterClrMapping/>
  </p:clrMapOvr>
</p:sld>
</file>

<file path=ppt/slides/slide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52BE54-1D4B-4811-8CFB-9755E3FECA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DCE68F-E2E2-C92F-3862-C77BCCACC859}"/>
              </a:ext>
            </a:extLst>
          </p:cNvPr>
          <p:cNvSpPr>
            <a:spLocks noGrp="1"/>
          </p:cNvSpPr>
          <p:nvPr>
            <p:ph type="title"/>
          </p:nvPr>
        </p:nvSpPr>
        <p:spPr/>
        <p:txBody>
          <a:bodyPr/>
          <a:lstStyle/>
          <a:p>
            <a:r>
              <a:rPr lang="en-US" dirty="0"/>
              <a:t>Quiz 3 – Question 4</a:t>
            </a:r>
          </a:p>
        </p:txBody>
      </p:sp>
      <p:sp>
        <p:nvSpPr>
          <p:cNvPr id="7" name="TextBox 6">
            <a:extLst>
              <a:ext uri="{FF2B5EF4-FFF2-40B4-BE49-F238E27FC236}">
                <a16:creationId xmlns:a16="http://schemas.microsoft.com/office/drawing/2014/main" id="{229AA894-B30A-029F-F11F-6788EE0AF4D5}"/>
              </a:ext>
            </a:extLst>
          </p:cNvPr>
          <p:cNvSpPr txBox="1"/>
          <p:nvPr/>
        </p:nvSpPr>
        <p:spPr>
          <a:xfrm>
            <a:off x="838200" y="1420730"/>
            <a:ext cx="6096866" cy="369332"/>
          </a:xfrm>
          <a:prstGeom prst="rect">
            <a:avLst/>
          </a:prstGeom>
          <a:noFill/>
        </p:spPr>
        <p:txBody>
          <a:bodyPr wrap="square">
            <a:spAutoFit/>
          </a:bodyPr>
          <a:lstStyle/>
          <a:p>
            <a:r>
              <a:rPr lang="en-US"/>
              <a:t>What is a runtime environment? </a:t>
            </a:r>
            <a:endParaRPr lang="en-US" dirty="0"/>
          </a:p>
        </p:txBody>
      </p:sp>
      <p:sp>
        <p:nvSpPr>
          <p:cNvPr id="9" name="TextBox 8">
            <a:extLst>
              <a:ext uri="{FF2B5EF4-FFF2-40B4-BE49-F238E27FC236}">
                <a16:creationId xmlns:a16="http://schemas.microsoft.com/office/drawing/2014/main" id="{480AB792-AC22-451F-31FB-DFBD08B1E72E}"/>
              </a:ext>
            </a:extLst>
          </p:cNvPr>
          <p:cNvSpPr txBox="1"/>
          <p:nvPr/>
        </p:nvSpPr>
        <p:spPr>
          <a:xfrm>
            <a:off x="881928" y="3244334"/>
            <a:ext cx="6096866" cy="369332"/>
          </a:xfrm>
          <a:prstGeom prst="rect">
            <a:avLst/>
          </a:prstGeom>
          <a:noFill/>
        </p:spPr>
        <p:txBody>
          <a:bodyPr wrap="square">
            <a:spAutoFit/>
          </a:bodyPr>
          <a:lstStyle/>
          <a:p>
            <a:r>
              <a:rPr lang="en-US" dirty="0"/>
              <a:t>What is the runtime environment for the Levi language?</a:t>
            </a:r>
          </a:p>
        </p:txBody>
      </p:sp>
    </p:spTree>
    <p:extLst>
      <p:ext uri="{BB962C8B-B14F-4D97-AF65-F5344CB8AC3E}">
        <p14:creationId xmlns:p14="http://schemas.microsoft.com/office/powerpoint/2010/main" val="2545971492"/>
      </p:ext>
    </p:extLst>
  </p:cSld>
  <p:clrMapOvr>
    <a:masterClrMapping/>
  </p:clrMapOvr>
</p:sld>
</file>

<file path=ppt/slides/slide8.xml><?xml version="1.0" encoding="utf-8"?>
<p:sld xmlns:a16="http://schemas.microsoft.com/office/drawing/2014/main" xmlns:mc="http://schemas.openxmlformats.org/markup-compatibility/2006"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6D4098-B51A-8900-3789-DF658C6A23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B5D0AA-7E3D-3222-BA2D-0FDE22402C54}"/>
              </a:ext>
            </a:extLst>
          </p:cNvPr>
          <p:cNvSpPr>
            <a:spLocks noGrp="1"/>
          </p:cNvSpPr>
          <p:nvPr>
            <p:ph type="title"/>
          </p:nvPr>
        </p:nvSpPr>
        <p:spPr/>
        <p:txBody>
          <a:bodyPr/>
          <a:lstStyle/>
          <a:p>
            <a:r>
              <a:rPr lang="en-US" dirty="0"/>
              <a:t>Quiz 3 – Question 5</a:t>
            </a:r>
          </a:p>
        </p:txBody>
      </p:sp>
      <p:pic>
        <p:nvPicPr>
          <p:cNvPr id="5" name="Picture 4">
            <a:extLst>
              <a:ext uri="{FF2B5EF4-FFF2-40B4-BE49-F238E27FC236}">
                <a16:creationId xmlns:a16="http://schemas.microsoft.com/office/drawing/2014/main" id="{972D8C79-7530-23A6-762C-5E7C245AA6BD}"/>
              </a:ext>
            </a:extLst>
          </p:cNvPr>
          <p:cNvPicPr>
            <a:picLocks noChangeAspect="1"/>
          </p:cNvPicPr>
          <p:nvPr/>
        </p:nvPicPr>
        <p:blipFill>
          <a:blip r:embed="rId2"/>
          <a:srcRect t="36976"/>
          <a:stretch>
            <a:fillRect/>
          </a:stretch>
        </p:blipFill>
        <p:spPr>
          <a:xfrm>
            <a:off x="793089" y="2462645"/>
            <a:ext cx="9626427" cy="3023022"/>
          </a:xfrm>
          <a:prstGeom prst="rect">
            <a:avLst/>
          </a:prstGeom>
        </p:spPr>
      </p:pic>
      <p:sp>
        <p:nvSpPr>
          <p:cNvPr id="9" name="TextBox 8">
            <a:extLst>
              <a:ext uri="{FF2B5EF4-FFF2-40B4-BE49-F238E27FC236}">
                <a16:creationId xmlns:a16="http://schemas.microsoft.com/office/drawing/2014/main" id="{42D7AE4B-0569-6E4C-C161-8A962D530FD1}"/>
              </a:ext>
            </a:extLst>
          </p:cNvPr>
          <p:cNvSpPr txBox="1"/>
          <p:nvPr/>
        </p:nvSpPr>
        <p:spPr>
          <a:xfrm>
            <a:off x="838200" y="1372333"/>
            <a:ext cx="6096866" cy="923330"/>
          </a:xfrm>
          <a:prstGeom prst="rect">
            <a:avLst/>
          </a:prstGeom>
          <a:noFill/>
        </p:spPr>
        <p:txBody>
          <a:bodyPr wrap="square">
            <a:spAutoFit/>
          </a:bodyPr>
          <a:lstStyle/>
          <a:p>
            <a:r>
              <a:rPr lang="en-US" dirty="0"/>
              <a:t>Imagine the following code is intended to represent an x64 function call. It violates the System V ABI in (at least two ways). Point out two violations</a:t>
            </a:r>
          </a:p>
        </p:txBody>
      </p:sp>
      <mc:AlternateContent xmlns:mc="http://schemas.openxmlformats.org/markup-compatibility/2006">
        <mc:Choice xmlns:p14="http://schemas.microsoft.com/office/powerpoint/2010/main" Requires="p14">
          <p:contentPart p14:bwMode="auto" r:id="rId3">
            <p14:nvContentPartPr>
              <p14:cNvPr id="11" name="Ink 10">
                <a:extLst>
                  <a:ext uri="{FF2B5EF4-FFF2-40B4-BE49-F238E27FC236}">
                    <a16:creationId xmlns:a16="http://schemas.microsoft.com/office/drawing/2014/main" id="{F203E50A-C8BB-F46D-8F6F-F077C76C40B9}"/>
                  </a:ext>
                </a:extLst>
              </p14:cNvPr>
              <p14:cNvContentPartPr/>
              <p14:nvPr/>
            </p14:nvContentPartPr>
            <p14:xfrm>
              <a:off x="909720" y="691200"/>
              <a:ext cx="11213640" cy="3875040"/>
            </p14:xfrm>
          </p:contentPart>
        </mc:Choice>
        <mc:Fallback>
          <p:pic>
            <p:nvPicPr>
              <p:cNvPr id="11" name="Ink 10">
                <a:extLst>
                  <a:ext uri="{FF2B5EF4-FFF2-40B4-BE49-F238E27FC236}">
                    <a16:creationId xmlns:a16="http://schemas.microsoft.com/office/drawing/2014/main" id="{F203E50A-C8BB-F46D-8F6F-F077C76C40B9}"/>
                  </a:ext>
                </a:extLst>
              </p:cNvPr>
              <p:cNvPicPr/>
              <p:nvPr/>
            </p:nvPicPr>
            <p:blipFill>
              <a:blip r:embed="rId4"/>
              <a:stretch>
                <a:fillRect/>
              </a:stretch>
            </p:blipFill>
            <p:spPr>
              <a:xfrm>
                <a:off x="900360" y="681840"/>
                <a:ext cx="11232360" cy="3893760"/>
              </a:xfrm>
              <a:prstGeom prst="rect">
                <a:avLst/>
              </a:prstGeom>
            </p:spPr>
          </p:pic>
        </mc:Fallback>
      </mc:AlternateContent>
    </p:spTree>
    <p:extLst>
      <p:ext uri="{BB962C8B-B14F-4D97-AF65-F5344CB8AC3E}">
        <p14:creationId xmlns:p14="http://schemas.microsoft.com/office/powerpoint/2010/main" val="2966006911"/>
      </p:ext>
    </p:extLst>
  </p:cSld>
  <p:clrMapOvr>
    <a:masterClrMapping/>
  </p:clrMapOvr>
</p:sld>
</file>

<file path=ppt/slides/slide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2A85EF-53CB-FB11-3106-DE323A8D6F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44CCDD-1665-1390-C308-4ABB3EAE5B27}"/>
              </a:ext>
            </a:extLst>
          </p:cNvPr>
          <p:cNvSpPr>
            <a:spLocks noGrp="1"/>
          </p:cNvSpPr>
          <p:nvPr>
            <p:ph type="title"/>
          </p:nvPr>
        </p:nvSpPr>
        <p:spPr/>
        <p:txBody>
          <a:bodyPr/>
          <a:lstStyle/>
          <a:p>
            <a:r>
              <a:rPr lang="en-US" dirty="0"/>
              <a:t>W7 – Question 2</a:t>
            </a:r>
          </a:p>
        </p:txBody>
      </p:sp>
      <p:sp>
        <p:nvSpPr>
          <p:cNvPr id="3" name="TextBox 2">
            <a:extLst>
              <a:ext uri="{FF2B5EF4-FFF2-40B4-BE49-F238E27FC236}">
                <a16:creationId xmlns:a16="http://schemas.microsoft.com/office/drawing/2014/main" id="{B9AAE0F9-1934-21DA-E271-FD1C6728115D}"/>
              </a:ext>
            </a:extLst>
          </p:cNvPr>
          <p:cNvSpPr txBox="1"/>
          <p:nvPr/>
        </p:nvSpPr>
        <p:spPr>
          <a:xfrm>
            <a:off x="924971" y="2132299"/>
            <a:ext cx="3038011" cy="2585323"/>
          </a:xfrm>
          <a:prstGeom prst="rect">
            <a:avLst/>
          </a:prstGeom>
          <a:noFill/>
        </p:spPr>
        <p:txBody>
          <a:bodyPr wrap="none" rtlCol="0">
            <a:spAutoFit/>
          </a:bodyPr>
          <a:lstStyle/>
          <a:p>
            <a:r>
              <a:rPr lang="en-US" dirty="0">
                <a:latin typeface="Courier New" panose="02070309020205020404" pitchFamily="49" charset="0"/>
                <a:cs typeface="Courier New" panose="02070309020205020404" pitchFamily="49" charset="0"/>
              </a:rPr>
              <a:t>int v(int a){</a:t>
            </a:r>
          </a:p>
          <a:p>
            <a:r>
              <a:rPr lang="en-US" dirty="0">
                <a:latin typeface="Courier New" panose="02070309020205020404" pitchFamily="49" charset="0"/>
                <a:cs typeface="Courier New" panose="02070309020205020404" pitchFamily="49" charset="0"/>
              </a:rPr>
              <a:t>	while (a &lt; 2){</a:t>
            </a:r>
          </a:p>
          <a:p>
            <a:r>
              <a:rPr lang="en-US" dirty="0">
                <a:latin typeface="Courier New" panose="02070309020205020404" pitchFamily="49" charset="0"/>
                <a:cs typeface="Courier New" panose="02070309020205020404" pitchFamily="49" charset="0"/>
              </a:rPr>
              <a:t>		while (a &lt; 3){</a:t>
            </a:r>
          </a:p>
          <a:p>
            <a:r>
              <a:rPr lang="en-US" dirty="0">
                <a:latin typeface="Courier New" panose="02070309020205020404" pitchFamily="49" charset="0"/>
                <a:cs typeface="Courier New" panose="02070309020205020404" pitchFamily="49" charset="0"/>
              </a:rPr>
              <a:t>			a++;</a:t>
            </a:r>
          </a:p>
          <a:p>
            <a:r>
              <a:rPr lang="en-US" dirty="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a++;</a:t>
            </a:r>
          </a:p>
          <a:p>
            <a:r>
              <a:rPr lang="en-US" dirty="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return a;</a:t>
            </a:r>
          </a:p>
          <a:p>
            <a:r>
              <a:rPr lang="en-US" dirty="0">
                <a:latin typeface="Courier New" panose="02070309020205020404" pitchFamily="49" charset="0"/>
                <a:cs typeface="Courier New" panose="02070309020205020404" pitchFamily="49" charset="0"/>
              </a:rPr>
              <a:t>}</a:t>
            </a:r>
          </a:p>
        </p:txBody>
      </p:sp>
      <p:sp>
        <p:nvSpPr>
          <p:cNvPr id="4" name="TextBox 3">
            <a:extLst>
              <a:ext uri="{FF2B5EF4-FFF2-40B4-BE49-F238E27FC236}">
                <a16:creationId xmlns:a16="http://schemas.microsoft.com/office/drawing/2014/main" id="{32134D12-65FD-5857-4A0A-55423C0A7BDE}"/>
              </a:ext>
            </a:extLst>
          </p:cNvPr>
          <p:cNvSpPr txBox="1"/>
          <p:nvPr/>
        </p:nvSpPr>
        <p:spPr>
          <a:xfrm>
            <a:off x="924971" y="1602571"/>
            <a:ext cx="4204422" cy="369332"/>
          </a:xfrm>
          <a:prstGeom prst="rect">
            <a:avLst/>
          </a:prstGeom>
          <a:noFill/>
        </p:spPr>
        <p:txBody>
          <a:bodyPr wrap="square">
            <a:spAutoFit/>
          </a:bodyPr>
          <a:lstStyle/>
          <a:p>
            <a:pPr>
              <a:buNone/>
            </a:pPr>
            <a:r>
              <a:rPr lang="en-US" dirty="0"/>
              <a:t>Convert the following function into 3AC </a:t>
            </a:r>
          </a:p>
        </p:txBody>
      </p:sp>
      <p:sp>
        <p:nvSpPr>
          <p:cNvPr id="6" name="TextBox 5">
            <a:extLst>
              <a:ext uri="{FF2B5EF4-FFF2-40B4-BE49-F238E27FC236}">
                <a16:creationId xmlns:a16="http://schemas.microsoft.com/office/drawing/2014/main" id="{DAEDEA80-41ED-0712-65B8-A2D2F35FCE03}"/>
              </a:ext>
            </a:extLst>
          </p:cNvPr>
          <p:cNvSpPr txBox="1"/>
          <p:nvPr/>
        </p:nvSpPr>
        <p:spPr>
          <a:xfrm>
            <a:off x="7178489" y="1557435"/>
            <a:ext cx="1792157" cy="276999"/>
          </a:xfrm>
          <a:prstGeom prst="rect">
            <a:avLst/>
          </a:prstGeom>
          <a:noFill/>
        </p:spPr>
        <p:txBody>
          <a:bodyPr wrap="none" lIns="0" tIns="0" rIns="0" bIns="0" rtlCol="0">
            <a:spAutoFit/>
          </a:bodyPr>
          <a:lstStyle/>
          <a:p>
            <a:r>
              <a:rPr lang="en-US" dirty="0" err="1">
                <a:latin typeface="Courier New" panose="02070309020205020404" pitchFamily="49" charset="0"/>
                <a:cs typeface="Courier New" panose="02070309020205020404" pitchFamily="49" charset="0"/>
              </a:rPr>
              <a:t>getarg</a:t>
            </a:r>
            <a:r>
              <a:rPr lang="en-US" dirty="0">
                <a:latin typeface="Courier New" panose="02070309020205020404" pitchFamily="49" charset="0"/>
                <a:cs typeface="Courier New" panose="02070309020205020404" pitchFamily="49" charset="0"/>
              </a:rPr>
              <a:t> 1, [a]</a:t>
            </a:r>
          </a:p>
        </p:txBody>
      </p:sp>
      <p:sp>
        <p:nvSpPr>
          <p:cNvPr id="8" name="TextBox 7">
            <a:extLst>
              <a:ext uri="{FF2B5EF4-FFF2-40B4-BE49-F238E27FC236}">
                <a16:creationId xmlns:a16="http://schemas.microsoft.com/office/drawing/2014/main" id="{3423FE71-4FB0-FACC-90C1-94B1F0D531D2}"/>
              </a:ext>
            </a:extLst>
          </p:cNvPr>
          <p:cNvSpPr txBox="1"/>
          <p:nvPr/>
        </p:nvSpPr>
        <p:spPr>
          <a:xfrm>
            <a:off x="7178489" y="2300873"/>
            <a:ext cx="2895023" cy="276999"/>
          </a:xfrm>
          <a:prstGeom prst="rect">
            <a:avLst/>
          </a:prstGeom>
          <a:noFill/>
        </p:spPr>
        <p:txBody>
          <a:bodyPr wrap="none" lIns="0" tIns="0" rIns="0" bIns="0" rtlCol="0">
            <a:spAutoFit/>
          </a:bodyPr>
          <a:lstStyle/>
          <a:p>
            <a:r>
              <a:rPr lang="en-US" dirty="0" err="1">
                <a:latin typeface="Courier New" panose="02070309020205020404" pitchFamily="49" charset="0"/>
                <a:cs typeface="Courier New" panose="02070309020205020404" pitchFamily="49" charset="0"/>
              </a:rPr>
              <a:t>ifz</a:t>
            </a:r>
            <a:r>
              <a:rPr lang="en-US" dirty="0">
                <a:latin typeface="Courier New" panose="02070309020205020404" pitchFamily="49" charset="0"/>
                <a:cs typeface="Courier New" panose="02070309020205020404" pitchFamily="49" charset="0"/>
              </a:rPr>
              <a:t> [tmp1] </a:t>
            </a:r>
            <a:r>
              <a:rPr lang="en-US" dirty="0" err="1">
                <a:latin typeface="Courier New" panose="02070309020205020404" pitchFamily="49" charset="0"/>
                <a:cs typeface="Courier New" panose="02070309020205020404" pitchFamily="49" charset="0"/>
              </a:rPr>
              <a:t>goto</a:t>
            </a:r>
            <a:r>
              <a:rPr lang="en-US" dirty="0">
                <a:latin typeface="Courier New" panose="02070309020205020404" pitchFamily="49" charset="0"/>
                <a:cs typeface="Courier New" panose="02070309020205020404" pitchFamily="49" charset="0"/>
              </a:rPr>
              <a:t> LBL_2</a:t>
            </a:r>
          </a:p>
        </p:txBody>
      </p:sp>
      <p:sp>
        <p:nvSpPr>
          <p:cNvPr id="9" name="TextBox 8">
            <a:extLst>
              <a:ext uri="{FF2B5EF4-FFF2-40B4-BE49-F238E27FC236}">
                <a16:creationId xmlns:a16="http://schemas.microsoft.com/office/drawing/2014/main" id="{45672283-8EB0-8E1B-9358-084F3881B8FA}"/>
              </a:ext>
            </a:extLst>
          </p:cNvPr>
          <p:cNvSpPr txBox="1"/>
          <p:nvPr/>
        </p:nvSpPr>
        <p:spPr>
          <a:xfrm>
            <a:off x="7178489" y="3044311"/>
            <a:ext cx="2895023" cy="276999"/>
          </a:xfrm>
          <a:prstGeom prst="rect">
            <a:avLst/>
          </a:prstGeom>
          <a:noFill/>
        </p:spPr>
        <p:txBody>
          <a:bodyPr wrap="none" lIns="0" tIns="0" rIns="0" bIns="0" rtlCol="0">
            <a:spAutoFit/>
          </a:bodyPr>
          <a:lstStyle/>
          <a:p>
            <a:r>
              <a:rPr lang="en-US" dirty="0" err="1">
                <a:latin typeface="Courier New" panose="02070309020205020404" pitchFamily="49" charset="0"/>
                <a:cs typeface="Courier New" panose="02070309020205020404" pitchFamily="49" charset="0"/>
              </a:rPr>
              <a:t>ifz</a:t>
            </a:r>
            <a:r>
              <a:rPr lang="en-US" dirty="0">
                <a:latin typeface="Courier New" panose="02070309020205020404" pitchFamily="49" charset="0"/>
                <a:cs typeface="Courier New" panose="02070309020205020404" pitchFamily="49" charset="0"/>
              </a:rPr>
              <a:t> [tmp2] </a:t>
            </a:r>
            <a:r>
              <a:rPr lang="en-US" dirty="0" err="1">
                <a:latin typeface="Courier New" panose="02070309020205020404" pitchFamily="49" charset="0"/>
                <a:cs typeface="Courier New" panose="02070309020205020404" pitchFamily="49" charset="0"/>
              </a:rPr>
              <a:t>goto</a:t>
            </a:r>
            <a:r>
              <a:rPr lang="en-US" dirty="0">
                <a:latin typeface="Courier New" panose="02070309020205020404" pitchFamily="49" charset="0"/>
                <a:cs typeface="Courier New" panose="02070309020205020404" pitchFamily="49" charset="0"/>
              </a:rPr>
              <a:t> LBL_4</a:t>
            </a:r>
          </a:p>
        </p:txBody>
      </p:sp>
      <p:sp>
        <p:nvSpPr>
          <p:cNvPr id="10" name="TextBox 9">
            <a:extLst>
              <a:ext uri="{FF2B5EF4-FFF2-40B4-BE49-F238E27FC236}">
                <a16:creationId xmlns:a16="http://schemas.microsoft.com/office/drawing/2014/main" id="{FE8A0476-D1B0-F371-FF81-4F5E5EE0C49A}"/>
              </a:ext>
            </a:extLst>
          </p:cNvPr>
          <p:cNvSpPr txBox="1"/>
          <p:nvPr/>
        </p:nvSpPr>
        <p:spPr>
          <a:xfrm>
            <a:off x="7178489" y="3416030"/>
            <a:ext cx="2481449" cy="276999"/>
          </a:xfrm>
          <a:prstGeom prst="rect">
            <a:avLst/>
          </a:prstGeom>
          <a:noFill/>
        </p:spPr>
        <p:txBody>
          <a:bodyPr wrap="none" lIns="0" tIns="0" rIns="0" bIns="0" rtlCol="0">
            <a:spAutoFit/>
          </a:bodyPr>
          <a:lstStyle/>
          <a:p>
            <a:r>
              <a:rPr lang="en-US" dirty="0">
                <a:latin typeface="Courier New" panose="02070309020205020404" pitchFamily="49" charset="0"/>
                <a:cs typeface="Courier New" panose="02070309020205020404" pitchFamily="49" charset="0"/>
              </a:rPr>
              <a:t>[a] := [a] ADD64 1</a:t>
            </a:r>
          </a:p>
        </p:txBody>
      </p:sp>
      <p:grpSp>
        <p:nvGrpSpPr>
          <p:cNvPr id="11" name="Group 10">
            <a:extLst>
              <a:ext uri="{FF2B5EF4-FFF2-40B4-BE49-F238E27FC236}">
                <a16:creationId xmlns:a16="http://schemas.microsoft.com/office/drawing/2014/main" id="{D7ABC7FD-F999-E89D-A339-8BAC79F3ED1D}"/>
              </a:ext>
            </a:extLst>
          </p:cNvPr>
          <p:cNvGrpSpPr/>
          <p:nvPr/>
        </p:nvGrpSpPr>
        <p:grpSpPr>
          <a:xfrm>
            <a:off x="6411243" y="1174173"/>
            <a:ext cx="1732254" cy="288542"/>
            <a:chOff x="8405143" y="189923"/>
            <a:chExt cx="1732254" cy="288542"/>
          </a:xfrm>
        </p:grpSpPr>
        <p:sp>
          <p:nvSpPr>
            <p:cNvPr id="12" name="TextBox 11">
              <a:extLst>
                <a:ext uri="{FF2B5EF4-FFF2-40B4-BE49-F238E27FC236}">
                  <a16:creationId xmlns:a16="http://schemas.microsoft.com/office/drawing/2014/main" id="{EFE1687D-2C66-17C8-22BC-51BA1548BBE3}"/>
                </a:ext>
              </a:extLst>
            </p:cNvPr>
            <p:cNvSpPr txBox="1"/>
            <p:nvPr/>
          </p:nvSpPr>
          <p:spPr>
            <a:xfrm>
              <a:off x="9172389" y="189923"/>
              <a:ext cx="965008" cy="276999"/>
            </a:xfrm>
            <a:prstGeom prst="rect">
              <a:avLst/>
            </a:prstGeom>
            <a:noFill/>
          </p:spPr>
          <p:txBody>
            <a:bodyPr wrap="none" lIns="0" tIns="0" rIns="0" bIns="0" rtlCol="0">
              <a:spAutoFit/>
            </a:bodyPr>
            <a:lstStyle/>
            <a:p>
              <a:r>
                <a:rPr lang="en-US" dirty="0">
                  <a:latin typeface="Courier New" panose="02070309020205020404" pitchFamily="49" charset="0"/>
                  <a:cs typeface="Courier New" panose="02070309020205020404" pitchFamily="49" charset="0"/>
                </a:rPr>
                <a:t>enter v</a:t>
              </a:r>
            </a:p>
          </p:txBody>
        </p:sp>
        <p:sp>
          <p:nvSpPr>
            <p:cNvPr id="13" name="TextBox 12">
              <a:extLst>
                <a:ext uri="{FF2B5EF4-FFF2-40B4-BE49-F238E27FC236}">
                  <a16:creationId xmlns:a16="http://schemas.microsoft.com/office/drawing/2014/main" id="{F702B9FF-E580-A8E6-F402-A376825109FD}"/>
                </a:ext>
              </a:extLst>
            </p:cNvPr>
            <p:cNvSpPr txBox="1"/>
            <p:nvPr/>
          </p:nvSpPr>
          <p:spPr>
            <a:xfrm>
              <a:off x="8405143" y="201466"/>
              <a:ext cx="689291" cy="276999"/>
            </a:xfrm>
            <a:prstGeom prst="rect">
              <a:avLst/>
            </a:prstGeom>
            <a:noFill/>
          </p:spPr>
          <p:txBody>
            <a:bodyPr wrap="none" lIns="0" tIns="0" rIns="0" bIns="0" rtlCol="0">
              <a:spAutoFit/>
            </a:bodyPr>
            <a:lstStyle/>
            <a:p>
              <a:r>
                <a:rPr lang="en-US" dirty="0" err="1">
                  <a:latin typeface="Courier New" panose="02070309020205020404" pitchFamily="49" charset="0"/>
                  <a:cs typeface="Courier New" panose="02070309020205020404" pitchFamily="49" charset="0"/>
                </a:rPr>
                <a:t>fn_v</a:t>
              </a:r>
              <a:r>
                <a:rPr lang="en-US" dirty="0">
                  <a:latin typeface="Courier New" panose="02070309020205020404" pitchFamily="49" charset="0"/>
                  <a:cs typeface="Courier New" panose="02070309020205020404" pitchFamily="49" charset="0"/>
                </a:rPr>
                <a:t>:</a:t>
              </a:r>
            </a:p>
          </p:txBody>
        </p:sp>
      </p:grpSp>
      <p:sp>
        <p:nvSpPr>
          <p:cNvPr id="15" name="TextBox 14">
            <a:extLst>
              <a:ext uri="{FF2B5EF4-FFF2-40B4-BE49-F238E27FC236}">
                <a16:creationId xmlns:a16="http://schemas.microsoft.com/office/drawing/2014/main" id="{302E4002-5389-7986-232B-0732664D332C}"/>
              </a:ext>
            </a:extLst>
          </p:cNvPr>
          <p:cNvSpPr txBox="1"/>
          <p:nvPr/>
        </p:nvSpPr>
        <p:spPr>
          <a:xfrm>
            <a:off x="7178489" y="4531187"/>
            <a:ext cx="2481449" cy="276999"/>
          </a:xfrm>
          <a:prstGeom prst="rect">
            <a:avLst/>
          </a:prstGeom>
          <a:noFill/>
        </p:spPr>
        <p:txBody>
          <a:bodyPr wrap="none" lIns="0" tIns="0" rIns="0" bIns="0" rtlCol="0">
            <a:spAutoFit/>
          </a:bodyPr>
          <a:lstStyle/>
          <a:p>
            <a:r>
              <a:rPr lang="en-US" dirty="0">
                <a:latin typeface="Courier New" panose="02070309020205020404" pitchFamily="49" charset="0"/>
                <a:cs typeface="Courier New" panose="02070309020205020404" pitchFamily="49" charset="0"/>
              </a:rPr>
              <a:t>[a] := [a] ADD64 1</a:t>
            </a:r>
          </a:p>
        </p:txBody>
      </p:sp>
      <p:grpSp>
        <p:nvGrpSpPr>
          <p:cNvPr id="16" name="Group 15">
            <a:extLst>
              <a:ext uri="{FF2B5EF4-FFF2-40B4-BE49-F238E27FC236}">
                <a16:creationId xmlns:a16="http://schemas.microsoft.com/office/drawing/2014/main" id="{6D436A22-55AC-7C6F-03F6-5F3A7AEA2622}"/>
              </a:ext>
            </a:extLst>
          </p:cNvPr>
          <p:cNvGrpSpPr/>
          <p:nvPr/>
        </p:nvGrpSpPr>
        <p:grpSpPr>
          <a:xfrm>
            <a:off x="6270241" y="4159468"/>
            <a:ext cx="1321823" cy="276999"/>
            <a:chOff x="8264141" y="2491222"/>
            <a:chExt cx="1321823" cy="276999"/>
          </a:xfrm>
        </p:grpSpPr>
        <p:sp>
          <p:nvSpPr>
            <p:cNvPr id="17" name="TextBox 16">
              <a:extLst>
                <a:ext uri="{FF2B5EF4-FFF2-40B4-BE49-F238E27FC236}">
                  <a16:creationId xmlns:a16="http://schemas.microsoft.com/office/drawing/2014/main" id="{B1D8E226-2569-81F4-7E52-5CAE4A1D85B5}"/>
                </a:ext>
              </a:extLst>
            </p:cNvPr>
            <p:cNvSpPr txBox="1"/>
            <p:nvPr/>
          </p:nvSpPr>
          <p:spPr>
            <a:xfrm>
              <a:off x="9172389" y="2491222"/>
              <a:ext cx="413575" cy="276999"/>
            </a:xfrm>
            <a:prstGeom prst="rect">
              <a:avLst/>
            </a:prstGeom>
            <a:noFill/>
          </p:spPr>
          <p:txBody>
            <a:bodyPr wrap="none" lIns="0" tIns="0" rIns="0" bIns="0" rtlCol="0">
              <a:spAutoFit/>
            </a:bodyPr>
            <a:lstStyle/>
            <a:p>
              <a:r>
                <a:rPr lang="en-US" dirty="0" err="1">
                  <a:latin typeface="Courier New" panose="02070309020205020404" pitchFamily="49" charset="0"/>
                  <a:cs typeface="Courier New" panose="02070309020205020404" pitchFamily="49" charset="0"/>
                </a:rPr>
                <a:t>nop</a:t>
              </a:r>
              <a:endParaRPr lang="en-US" dirty="0">
                <a:latin typeface="Courier New" panose="02070309020205020404" pitchFamily="49" charset="0"/>
                <a:cs typeface="Courier New" panose="02070309020205020404" pitchFamily="49" charset="0"/>
              </a:endParaRPr>
            </a:p>
          </p:txBody>
        </p:sp>
        <p:sp>
          <p:nvSpPr>
            <p:cNvPr id="18" name="TextBox 17">
              <a:extLst>
                <a:ext uri="{FF2B5EF4-FFF2-40B4-BE49-F238E27FC236}">
                  <a16:creationId xmlns:a16="http://schemas.microsoft.com/office/drawing/2014/main" id="{A324F1D1-3A5F-88E8-FD96-2C8CAB0D9C69}"/>
                </a:ext>
              </a:extLst>
            </p:cNvPr>
            <p:cNvSpPr txBox="1"/>
            <p:nvPr/>
          </p:nvSpPr>
          <p:spPr>
            <a:xfrm>
              <a:off x="8264141" y="2491222"/>
              <a:ext cx="827150" cy="276999"/>
            </a:xfrm>
            <a:prstGeom prst="rect">
              <a:avLst/>
            </a:prstGeom>
            <a:noFill/>
          </p:spPr>
          <p:txBody>
            <a:bodyPr wrap="none" lIns="0" tIns="0" rIns="0" bIns="0" rtlCol="0">
              <a:spAutoFit/>
            </a:bodyPr>
            <a:lstStyle/>
            <a:p>
              <a:r>
                <a:rPr lang="en-US" dirty="0">
                  <a:latin typeface="Courier New" panose="02070309020205020404" pitchFamily="49" charset="0"/>
                  <a:cs typeface="Courier New" panose="02070309020205020404" pitchFamily="49" charset="0"/>
                </a:rPr>
                <a:t>LBL_4:</a:t>
              </a:r>
            </a:p>
          </p:txBody>
        </p:sp>
      </p:grpSp>
      <p:sp>
        <p:nvSpPr>
          <p:cNvPr id="21" name="TextBox 20">
            <a:extLst>
              <a:ext uri="{FF2B5EF4-FFF2-40B4-BE49-F238E27FC236}">
                <a16:creationId xmlns:a16="http://schemas.microsoft.com/office/drawing/2014/main" id="{B99DA05D-0B5F-A26E-57E1-89818B271EAA}"/>
              </a:ext>
            </a:extLst>
          </p:cNvPr>
          <p:cNvSpPr txBox="1"/>
          <p:nvPr/>
        </p:nvSpPr>
        <p:spPr>
          <a:xfrm>
            <a:off x="7178489" y="5274625"/>
            <a:ext cx="1378583" cy="276999"/>
          </a:xfrm>
          <a:prstGeom prst="rect">
            <a:avLst/>
          </a:prstGeom>
          <a:noFill/>
        </p:spPr>
        <p:txBody>
          <a:bodyPr wrap="none" lIns="0" tIns="0" rIns="0" bIns="0" rtlCol="0">
            <a:spAutoFit/>
          </a:bodyPr>
          <a:lstStyle/>
          <a:p>
            <a:r>
              <a:rPr lang="en-US" dirty="0" err="1">
                <a:latin typeface="Courier New" panose="02070309020205020404" pitchFamily="49" charset="0"/>
                <a:cs typeface="Courier New" panose="02070309020205020404" pitchFamily="49" charset="0"/>
              </a:rPr>
              <a:t>setret</a:t>
            </a:r>
            <a:r>
              <a:rPr lang="en-US" dirty="0">
                <a:latin typeface="Courier New" panose="02070309020205020404" pitchFamily="49" charset="0"/>
                <a:cs typeface="Courier New" panose="02070309020205020404" pitchFamily="49" charset="0"/>
              </a:rPr>
              <a:t> [a]</a:t>
            </a:r>
          </a:p>
        </p:txBody>
      </p:sp>
      <p:sp>
        <p:nvSpPr>
          <p:cNvPr id="22" name="TextBox 21">
            <a:extLst>
              <a:ext uri="{FF2B5EF4-FFF2-40B4-BE49-F238E27FC236}">
                <a16:creationId xmlns:a16="http://schemas.microsoft.com/office/drawing/2014/main" id="{CF6A66D7-B696-816B-3433-6049CA49D485}"/>
              </a:ext>
            </a:extLst>
          </p:cNvPr>
          <p:cNvSpPr txBox="1"/>
          <p:nvPr/>
        </p:nvSpPr>
        <p:spPr>
          <a:xfrm>
            <a:off x="7178489" y="5646344"/>
            <a:ext cx="1792157" cy="276999"/>
          </a:xfrm>
          <a:prstGeom prst="rect">
            <a:avLst/>
          </a:prstGeom>
          <a:noFill/>
        </p:spPr>
        <p:txBody>
          <a:bodyPr wrap="none" lIns="0" tIns="0" rIns="0" bIns="0" rtlCol="0">
            <a:spAutoFit/>
          </a:bodyPr>
          <a:lstStyle/>
          <a:p>
            <a:r>
              <a:rPr lang="en-US" dirty="0" err="1">
                <a:latin typeface="Courier New" panose="02070309020205020404" pitchFamily="49" charset="0"/>
                <a:cs typeface="Courier New" panose="02070309020205020404" pitchFamily="49" charset="0"/>
              </a:rPr>
              <a:t>goto</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end_fn_v</a:t>
            </a:r>
            <a:endParaRPr lang="en-US" dirty="0">
              <a:latin typeface="Courier New" panose="02070309020205020404" pitchFamily="49" charset="0"/>
              <a:cs typeface="Courier New" panose="02070309020205020404" pitchFamily="49" charset="0"/>
            </a:endParaRPr>
          </a:p>
        </p:txBody>
      </p:sp>
      <p:grpSp>
        <p:nvGrpSpPr>
          <p:cNvPr id="23" name="Group 22">
            <a:extLst>
              <a:ext uri="{FF2B5EF4-FFF2-40B4-BE49-F238E27FC236}">
                <a16:creationId xmlns:a16="http://schemas.microsoft.com/office/drawing/2014/main" id="{3ADDE4B2-F629-35E0-21F9-6FA57247EAA3}"/>
              </a:ext>
            </a:extLst>
          </p:cNvPr>
          <p:cNvGrpSpPr/>
          <p:nvPr/>
        </p:nvGrpSpPr>
        <p:grpSpPr>
          <a:xfrm>
            <a:off x="6295641" y="4902906"/>
            <a:ext cx="1296423" cy="276999"/>
            <a:chOff x="8289541" y="3806250"/>
            <a:chExt cx="1296423" cy="276999"/>
          </a:xfrm>
        </p:grpSpPr>
        <p:sp>
          <p:nvSpPr>
            <p:cNvPr id="24" name="TextBox 23">
              <a:extLst>
                <a:ext uri="{FF2B5EF4-FFF2-40B4-BE49-F238E27FC236}">
                  <a16:creationId xmlns:a16="http://schemas.microsoft.com/office/drawing/2014/main" id="{BCE8F62D-7D7B-A039-0437-758AFA4155FC}"/>
                </a:ext>
              </a:extLst>
            </p:cNvPr>
            <p:cNvSpPr txBox="1"/>
            <p:nvPr/>
          </p:nvSpPr>
          <p:spPr>
            <a:xfrm>
              <a:off x="9172389" y="3806250"/>
              <a:ext cx="413575" cy="276999"/>
            </a:xfrm>
            <a:prstGeom prst="rect">
              <a:avLst/>
            </a:prstGeom>
            <a:noFill/>
          </p:spPr>
          <p:txBody>
            <a:bodyPr wrap="none" lIns="0" tIns="0" rIns="0" bIns="0" rtlCol="0">
              <a:spAutoFit/>
            </a:bodyPr>
            <a:lstStyle/>
            <a:p>
              <a:r>
                <a:rPr lang="en-US" dirty="0" err="1">
                  <a:latin typeface="Courier New" panose="02070309020205020404" pitchFamily="49" charset="0"/>
                  <a:cs typeface="Courier New" panose="02070309020205020404" pitchFamily="49" charset="0"/>
                </a:rPr>
                <a:t>nop</a:t>
              </a:r>
              <a:endParaRPr lang="en-US" dirty="0">
                <a:latin typeface="Courier New" panose="02070309020205020404" pitchFamily="49" charset="0"/>
                <a:cs typeface="Courier New" panose="02070309020205020404" pitchFamily="49" charset="0"/>
              </a:endParaRPr>
            </a:p>
          </p:txBody>
        </p:sp>
        <p:sp>
          <p:nvSpPr>
            <p:cNvPr id="25" name="TextBox 24">
              <a:extLst>
                <a:ext uri="{FF2B5EF4-FFF2-40B4-BE49-F238E27FC236}">
                  <a16:creationId xmlns:a16="http://schemas.microsoft.com/office/drawing/2014/main" id="{32AD4585-353A-E6C4-00AF-2B9F84759FA0}"/>
                </a:ext>
              </a:extLst>
            </p:cNvPr>
            <p:cNvSpPr txBox="1"/>
            <p:nvPr/>
          </p:nvSpPr>
          <p:spPr>
            <a:xfrm>
              <a:off x="8289541" y="3806250"/>
              <a:ext cx="827150" cy="276999"/>
            </a:xfrm>
            <a:prstGeom prst="rect">
              <a:avLst/>
            </a:prstGeom>
            <a:noFill/>
          </p:spPr>
          <p:txBody>
            <a:bodyPr wrap="none" lIns="0" tIns="0" rIns="0" bIns="0" rtlCol="0">
              <a:spAutoFit/>
            </a:bodyPr>
            <a:lstStyle/>
            <a:p>
              <a:r>
                <a:rPr lang="en-US" dirty="0">
                  <a:latin typeface="Courier New" panose="02070309020205020404" pitchFamily="49" charset="0"/>
                  <a:cs typeface="Courier New" panose="02070309020205020404" pitchFamily="49" charset="0"/>
                </a:rPr>
                <a:t>LBL_2:</a:t>
              </a:r>
            </a:p>
          </p:txBody>
        </p:sp>
      </p:grpSp>
      <p:grpSp>
        <p:nvGrpSpPr>
          <p:cNvPr id="26" name="Group 25">
            <a:extLst>
              <a:ext uri="{FF2B5EF4-FFF2-40B4-BE49-F238E27FC236}">
                <a16:creationId xmlns:a16="http://schemas.microsoft.com/office/drawing/2014/main" id="{42F283DE-4277-1AD4-238B-B3765D3E64B9}"/>
              </a:ext>
            </a:extLst>
          </p:cNvPr>
          <p:cNvGrpSpPr/>
          <p:nvPr/>
        </p:nvGrpSpPr>
        <p:grpSpPr>
          <a:xfrm>
            <a:off x="5878621" y="6018066"/>
            <a:ext cx="2264876" cy="276999"/>
            <a:chOff x="5878621" y="5973616"/>
            <a:chExt cx="2264876" cy="276999"/>
          </a:xfrm>
        </p:grpSpPr>
        <p:sp>
          <p:nvSpPr>
            <p:cNvPr id="27" name="TextBox 26">
              <a:extLst>
                <a:ext uri="{FF2B5EF4-FFF2-40B4-BE49-F238E27FC236}">
                  <a16:creationId xmlns:a16="http://schemas.microsoft.com/office/drawing/2014/main" id="{6FC8A419-23BB-6AC1-673F-D1084CA66D2E}"/>
                </a:ext>
              </a:extLst>
            </p:cNvPr>
            <p:cNvSpPr txBox="1"/>
            <p:nvPr/>
          </p:nvSpPr>
          <p:spPr>
            <a:xfrm>
              <a:off x="7178489" y="5973616"/>
              <a:ext cx="965008" cy="276999"/>
            </a:xfrm>
            <a:prstGeom prst="rect">
              <a:avLst/>
            </a:prstGeom>
            <a:noFill/>
          </p:spPr>
          <p:txBody>
            <a:bodyPr wrap="none" lIns="0" tIns="0" rIns="0" bIns="0" rtlCol="0">
              <a:spAutoFit/>
            </a:bodyPr>
            <a:lstStyle/>
            <a:p>
              <a:r>
                <a:rPr lang="en-US" dirty="0">
                  <a:latin typeface="Courier New" panose="02070309020205020404" pitchFamily="49" charset="0"/>
                  <a:cs typeface="Courier New" panose="02070309020205020404" pitchFamily="49" charset="0"/>
                </a:rPr>
                <a:t>leave v</a:t>
              </a:r>
            </a:p>
          </p:txBody>
        </p:sp>
        <p:sp>
          <p:nvSpPr>
            <p:cNvPr id="28" name="TextBox 27">
              <a:extLst>
                <a:ext uri="{FF2B5EF4-FFF2-40B4-BE49-F238E27FC236}">
                  <a16:creationId xmlns:a16="http://schemas.microsoft.com/office/drawing/2014/main" id="{1F9FD5B5-3FB4-62EA-197E-0DE59B237603}"/>
                </a:ext>
              </a:extLst>
            </p:cNvPr>
            <p:cNvSpPr txBox="1"/>
            <p:nvPr/>
          </p:nvSpPr>
          <p:spPr>
            <a:xfrm>
              <a:off x="5878621" y="5973616"/>
              <a:ext cx="1240724" cy="276999"/>
            </a:xfrm>
            <a:prstGeom prst="rect">
              <a:avLst/>
            </a:prstGeom>
            <a:noFill/>
          </p:spPr>
          <p:txBody>
            <a:bodyPr wrap="none" lIns="0" tIns="0" rIns="0" bIns="0" rtlCol="0">
              <a:spAutoFit/>
            </a:bodyPr>
            <a:lstStyle/>
            <a:p>
              <a:r>
                <a:rPr lang="en-US" dirty="0" err="1">
                  <a:latin typeface="Courier New" panose="02070309020205020404" pitchFamily="49" charset="0"/>
                  <a:cs typeface="Courier New" panose="02070309020205020404" pitchFamily="49" charset="0"/>
                </a:rPr>
                <a:t>end_fn_a</a:t>
              </a:r>
              <a:r>
                <a:rPr lang="en-US" dirty="0">
                  <a:latin typeface="Courier New" panose="02070309020205020404" pitchFamily="49" charset="0"/>
                  <a:cs typeface="Courier New" panose="02070309020205020404" pitchFamily="49" charset="0"/>
                </a:rPr>
                <a:t>:</a:t>
              </a:r>
            </a:p>
          </p:txBody>
        </p:sp>
      </p:grpSp>
      <p:grpSp>
        <p:nvGrpSpPr>
          <p:cNvPr id="30" name="Group 29">
            <a:extLst>
              <a:ext uri="{FF2B5EF4-FFF2-40B4-BE49-F238E27FC236}">
                <a16:creationId xmlns:a16="http://schemas.microsoft.com/office/drawing/2014/main" id="{FC7BD7AC-7395-687A-F08F-AF4F13053C13}"/>
              </a:ext>
            </a:extLst>
          </p:cNvPr>
          <p:cNvGrpSpPr/>
          <p:nvPr/>
        </p:nvGrpSpPr>
        <p:grpSpPr>
          <a:xfrm>
            <a:off x="6270241" y="1929154"/>
            <a:ext cx="3665413" cy="276999"/>
            <a:chOff x="8264141" y="2491222"/>
            <a:chExt cx="3665413" cy="276999"/>
          </a:xfrm>
        </p:grpSpPr>
        <p:sp>
          <p:nvSpPr>
            <p:cNvPr id="31" name="TextBox 30">
              <a:extLst>
                <a:ext uri="{FF2B5EF4-FFF2-40B4-BE49-F238E27FC236}">
                  <a16:creationId xmlns:a16="http://schemas.microsoft.com/office/drawing/2014/main" id="{F62FB3A3-4842-D85E-1C98-7382C5BAAF7D}"/>
                </a:ext>
              </a:extLst>
            </p:cNvPr>
            <p:cNvSpPr txBox="1"/>
            <p:nvPr/>
          </p:nvSpPr>
          <p:spPr>
            <a:xfrm>
              <a:off x="9172389" y="2491222"/>
              <a:ext cx="2757165" cy="276999"/>
            </a:xfrm>
            <a:prstGeom prst="rect">
              <a:avLst/>
            </a:prstGeom>
            <a:noFill/>
          </p:spPr>
          <p:txBody>
            <a:bodyPr wrap="none" lIns="0" tIns="0" rIns="0" bIns="0" rtlCol="0">
              <a:spAutoFit/>
            </a:bodyPr>
            <a:lstStyle/>
            <a:p>
              <a:r>
                <a:rPr lang="en-US" dirty="0">
                  <a:latin typeface="Courier New" panose="02070309020205020404" pitchFamily="49" charset="0"/>
                  <a:cs typeface="Courier New" panose="02070309020205020404" pitchFamily="49" charset="0"/>
                </a:rPr>
                <a:t>[tmp1] := [a] LT64 2</a:t>
              </a:r>
            </a:p>
          </p:txBody>
        </p:sp>
        <p:sp>
          <p:nvSpPr>
            <p:cNvPr id="32" name="TextBox 31">
              <a:extLst>
                <a:ext uri="{FF2B5EF4-FFF2-40B4-BE49-F238E27FC236}">
                  <a16:creationId xmlns:a16="http://schemas.microsoft.com/office/drawing/2014/main" id="{61C49CB2-81E7-8426-FD33-89249EAA7872}"/>
                </a:ext>
              </a:extLst>
            </p:cNvPr>
            <p:cNvSpPr txBox="1"/>
            <p:nvPr/>
          </p:nvSpPr>
          <p:spPr>
            <a:xfrm>
              <a:off x="8264141" y="2491222"/>
              <a:ext cx="827150" cy="276999"/>
            </a:xfrm>
            <a:prstGeom prst="rect">
              <a:avLst/>
            </a:prstGeom>
            <a:noFill/>
          </p:spPr>
          <p:txBody>
            <a:bodyPr wrap="none" lIns="0" tIns="0" rIns="0" bIns="0" rtlCol="0">
              <a:spAutoFit/>
            </a:bodyPr>
            <a:lstStyle/>
            <a:p>
              <a:r>
                <a:rPr lang="en-US" dirty="0">
                  <a:latin typeface="Courier New" panose="02070309020205020404" pitchFamily="49" charset="0"/>
                  <a:cs typeface="Courier New" panose="02070309020205020404" pitchFamily="49" charset="0"/>
                </a:rPr>
                <a:t>LBL_1:</a:t>
              </a:r>
            </a:p>
          </p:txBody>
        </p:sp>
      </p:grpSp>
      <p:grpSp>
        <p:nvGrpSpPr>
          <p:cNvPr id="33" name="Group 32">
            <a:extLst>
              <a:ext uri="{FF2B5EF4-FFF2-40B4-BE49-F238E27FC236}">
                <a16:creationId xmlns:a16="http://schemas.microsoft.com/office/drawing/2014/main" id="{12B35E0B-201B-0B43-099F-B0AF6FA74036}"/>
              </a:ext>
            </a:extLst>
          </p:cNvPr>
          <p:cNvGrpSpPr/>
          <p:nvPr/>
        </p:nvGrpSpPr>
        <p:grpSpPr>
          <a:xfrm>
            <a:off x="6219441" y="2672592"/>
            <a:ext cx="3665413" cy="276999"/>
            <a:chOff x="8264141" y="2491222"/>
            <a:chExt cx="3665413" cy="276999"/>
          </a:xfrm>
        </p:grpSpPr>
        <p:sp>
          <p:nvSpPr>
            <p:cNvPr id="34" name="TextBox 33">
              <a:extLst>
                <a:ext uri="{FF2B5EF4-FFF2-40B4-BE49-F238E27FC236}">
                  <a16:creationId xmlns:a16="http://schemas.microsoft.com/office/drawing/2014/main" id="{1A604B11-B5FC-2A00-F006-4F652DEC62A0}"/>
                </a:ext>
              </a:extLst>
            </p:cNvPr>
            <p:cNvSpPr txBox="1"/>
            <p:nvPr/>
          </p:nvSpPr>
          <p:spPr>
            <a:xfrm>
              <a:off x="9172389" y="2491222"/>
              <a:ext cx="2757165" cy="276999"/>
            </a:xfrm>
            <a:prstGeom prst="rect">
              <a:avLst/>
            </a:prstGeom>
            <a:noFill/>
          </p:spPr>
          <p:txBody>
            <a:bodyPr wrap="none" lIns="0" tIns="0" rIns="0" bIns="0" rtlCol="0">
              <a:spAutoFit/>
            </a:bodyPr>
            <a:lstStyle/>
            <a:p>
              <a:r>
                <a:rPr lang="en-US" dirty="0">
                  <a:latin typeface="Courier New" panose="02070309020205020404" pitchFamily="49" charset="0"/>
                  <a:cs typeface="Courier New" panose="02070309020205020404" pitchFamily="49" charset="0"/>
                </a:rPr>
                <a:t>[tmp2] := [a] LT64 3</a:t>
              </a:r>
            </a:p>
          </p:txBody>
        </p:sp>
        <p:sp>
          <p:nvSpPr>
            <p:cNvPr id="35" name="TextBox 34">
              <a:extLst>
                <a:ext uri="{FF2B5EF4-FFF2-40B4-BE49-F238E27FC236}">
                  <a16:creationId xmlns:a16="http://schemas.microsoft.com/office/drawing/2014/main" id="{229D448A-5602-1E74-28B7-24351A9676F6}"/>
                </a:ext>
              </a:extLst>
            </p:cNvPr>
            <p:cNvSpPr txBox="1"/>
            <p:nvPr/>
          </p:nvSpPr>
          <p:spPr>
            <a:xfrm>
              <a:off x="8264141" y="2491222"/>
              <a:ext cx="827150" cy="276999"/>
            </a:xfrm>
            <a:prstGeom prst="rect">
              <a:avLst/>
            </a:prstGeom>
            <a:noFill/>
          </p:spPr>
          <p:txBody>
            <a:bodyPr wrap="none" lIns="0" tIns="0" rIns="0" bIns="0" rtlCol="0">
              <a:spAutoFit/>
            </a:bodyPr>
            <a:lstStyle/>
            <a:p>
              <a:r>
                <a:rPr lang="en-US" dirty="0">
                  <a:latin typeface="Courier New" panose="02070309020205020404" pitchFamily="49" charset="0"/>
                  <a:cs typeface="Courier New" panose="02070309020205020404" pitchFamily="49" charset="0"/>
                </a:rPr>
                <a:t>LBL_3:</a:t>
              </a:r>
            </a:p>
          </p:txBody>
        </p:sp>
      </p:grpSp>
      <p:sp>
        <p:nvSpPr>
          <p:cNvPr id="36" name="TextBox 35">
            <a:extLst>
              <a:ext uri="{FF2B5EF4-FFF2-40B4-BE49-F238E27FC236}">
                <a16:creationId xmlns:a16="http://schemas.microsoft.com/office/drawing/2014/main" id="{AC0E6EFC-9054-AC99-CBE9-4BC17B21E0A4}"/>
              </a:ext>
            </a:extLst>
          </p:cNvPr>
          <p:cNvSpPr txBox="1"/>
          <p:nvPr/>
        </p:nvSpPr>
        <p:spPr>
          <a:xfrm>
            <a:off x="7222939" y="3787749"/>
            <a:ext cx="1378583" cy="276999"/>
          </a:xfrm>
          <a:prstGeom prst="rect">
            <a:avLst/>
          </a:prstGeom>
          <a:noFill/>
        </p:spPr>
        <p:txBody>
          <a:bodyPr wrap="none" lIns="0" tIns="0" rIns="0" bIns="0" rtlCol="0">
            <a:spAutoFit/>
          </a:bodyPr>
          <a:lstStyle/>
          <a:p>
            <a:r>
              <a:rPr lang="en-US" dirty="0" err="1">
                <a:latin typeface="Courier New" panose="02070309020205020404" pitchFamily="49" charset="0"/>
                <a:cs typeface="Courier New" panose="02070309020205020404" pitchFamily="49" charset="0"/>
              </a:rPr>
              <a:t>goto</a:t>
            </a:r>
            <a:r>
              <a:rPr lang="en-US" dirty="0">
                <a:latin typeface="Courier New" panose="02070309020205020404" pitchFamily="49" charset="0"/>
                <a:cs typeface="Courier New" panose="02070309020205020404" pitchFamily="49" charset="0"/>
              </a:rPr>
              <a:t> LBL_3</a:t>
            </a:r>
          </a:p>
        </p:txBody>
      </p:sp>
    </p:spTree>
    <p:extLst>
      <p:ext uri="{BB962C8B-B14F-4D97-AF65-F5344CB8AC3E}">
        <p14:creationId xmlns:p14="http://schemas.microsoft.com/office/powerpoint/2010/main" val="1610143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0" grpId="0"/>
      <p:bldP spid="15" grpId="0"/>
      <p:bldP spid="21" grpId="0"/>
      <p:bldP spid="22" grpId="0"/>
      <p:bldP spid="36" grpId="0"/>
    </p:bldLst>
  </p:timing>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20596</TotalTime>
  <Words>664</Words>
  <Application>Microsoft Office PowerPoint</Application>
  <PresentationFormat>Widescreen</PresentationFormat>
  <Paragraphs>102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Courier New</vt:lpstr>
      <vt:lpstr>Office 2013 - 2022 Theme</vt:lpstr>
      <vt:lpstr>Check-in #33</vt:lpstr>
      <vt:lpstr>Flipped Wednesday</vt:lpstr>
      <vt:lpstr>Quiz 3</vt:lpstr>
      <vt:lpstr>Quiz 3 – Question 1</vt:lpstr>
      <vt:lpstr>Quiz 3 – Question 2</vt:lpstr>
      <vt:lpstr>Quiz 3 – Question 3</vt:lpstr>
      <vt:lpstr>Quiz 3 – Question 4</vt:lpstr>
      <vt:lpstr>Quiz 3 – Question 5</vt:lpstr>
      <vt:lpstr>W7 – Question 2</vt:lpstr>
      <vt:lpstr>W7 – Question 3</vt:lpstr>
      <vt:lpstr>W7 – Question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Drew Davidson's Cool Slides</dc:title>
  <dc:creator>drew</dc:creator>
  <cp:lastModifiedBy>Davidson, Drew</cp:lastModifiedBy>
  <cp:revision>369</cp:revision>
  <cp:lastPrinted>2018-08-29T18:10:22Z</cp:lastPrinted>
  <dcterms:created xsi:type="dcterms:W3CDTF">2018-07-19T03:57:05Z</dcterms:created>
  <dcterms:modified xsi:type="dcterms:W3CDTF">2025-11-13T01:46:47Z</dcterms:modified>
</cp:coreProperties>
</file>