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notesSlides/notesSlide2.xml" ContentType="application/vnd.openxmlformats-officedocument.presentationml.notesSlide+xml"/>
  <Override PartName="/ppt/ink/ink3.xml" ContentType="application/inkml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ink/ink4.xml" ContentType="application/inkml+xml"/>
  <Override PartName="/ppt/notesSlides/notesSlide7.xml" ContentType="application/vnd.openxmlformats-officedocument.presentationml.notesSlide+xml"/>
  <Override PartName="/ppt/ink/ink5.xml" ContentType="application/inkml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ink/ink6.xml" ContentType="application/inkml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ink/ink7.xml" ContentType="application/inkml+xml"/>
  <Override PartName="/ppt/notesSlides/notesSlide15.xml" ContentType="application/vnd.openxmlformats-officedocument.presentationml.notesSlide+xml"/>
  <Override PartName="/ppt/ink/ink8.xml" ContentType="application/inkml+xml"/>
  <Override PartName="/ppt/notesSlides/notesSlide16.xml" ContentType="application/vnd.openxmlformats-officedocument.presentationml.notesSlide+xml"/>
  <Override PartName="/ppt/ink/ink9.xml" ContentType="application/inkml+xml"/>
  <Override PartName="/ppt/ink/ink10.xml" ContentType="application/inkml+xml"/>
  <Override PartName="/ppt/notesSlides/notesSlide17.xml" ContentType="application/vnd.openxmlformats-officedocument.presentationml.notesSlide+xml"/>
  <Override PartName="/ppt/ink/ink11.xml" ContentType="application/inkml+xml"/>
  <Override PartName="/ppt/ink/ink12.xml" ContentType="application/inkml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ink/ink13.xml" ContentType="application/inkml+xml"/>
  <Override PartName="/ppt/ink/ink14.xml" ContentType="application/inkml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ink/ink15.xml" ContentType="application/inkml+xml"/>
  <Override PartName="/ppt/notesSlides/notesSlide24.xml" ContentType="application/vnd.openxmlformats-officedocument.presentationml.notesSlide+xml"/>
  <Override PartName="/ppt/ink/ink16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7"/>
  </p:notesMasterIdLst>
  <p:sldIdLst>
    <p:sldId id="1001" r:id="rId2"/>
    <p:sldId id="257" r:id="rId3"/>
    <p:sldId id="1000" r:id="rId4"/>
    <p:sldId id="967" r:id="rId5"/>
    <p:sldId id="965" r:id="rId6"/>
    <p:sldId id="975" r:id="rId7"/>
    <p:sldId id="976" r:id="rId8"/>
    <p:sldId id="927" r:id="rId9"/>
    <p:sldId id="977" r:id="rId10"/>
    <p:sldId id="978" r:id="rId11"/>
    <p:sldId id="986" r:id="rId12"/>
    <p:sldId id="979" r:id="rId13"/>
    <p:sldId id="921" r:id="rId14"/>
    <p:sldId id="922" r:id="rId15"/>
    <p:sldId id="989" r:id="rId16"/>
    <p:sldId id="991" r:id="rId17"/>
    <p:sldId id="1006" r:id="rId18"/>
    <p:sldId id="1007" r:id="rId19"/>
    <p:sldId id="992" r:id="rId20"/>
    <p:sldId id="987" r:id="rId21"/>
    <p:sldId id="1004" r:id="rId22"/>
    <p:sldId id="1005" r:id="rId23"/>
    <p:sldId id="1003" r:id="rId24"/>
    <p:sldId id="1002" r:id="rId25"/>
    <p:sldId id="990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rew" initials="d" lastIdx="1" clrIdx="0">
    <p:extLst>
      <p:ext uri="{19B8F6BF-5375-455C-9EA6-DF929625EA0E}">
        <p15:presenceInfo xmlns:p15="http://schemas.microsoft.com/office/powerpoint/2012/main" userId="drew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686DA"/>
    <a:srgbClr val="B3A8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78" autoAdjust="0"/>
    <p:restoredTop sz="93515" autoAdjust="0"/>
  </p:normalViewPr>
  <p:slideViewPr>
    <p:cSldViewPr snapToGrid="0">
      <p:cViewPr varScale="1">
        <p:scale>
          <a:sx n="69" d="100"/>
          <a:sy n="69" d="100"/>
        </p:scale>
        <p:origin x="31" y="27"/>
      </p:cViewPr>
      <p:guideLst/>
    </p:cSldViewPr>
  </p:slideViewPr>
  <p:outlineViewPr>
    <p:cViewPr>
      <p:scale>
        <a:sx n="33" d="100"/>
        <a:sy n="33" d="100"/>
      </p:scale>
      <p:origin x="0" y="-5493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25T19:57:04.09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29 84 4,'-29'-84'4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440.95355" units="1/cm"/>
          <inkml:channelProperty channel="Y" name="resolution" value="1176.03821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9-22T20:40:51.607"/>
    </inkml:context>
    <inkml:brush xml:id="br0">
      <inkml:brushProperty name="width" value="0.05292" units="cm"/>
      <inkml:brushProperty name="height" value="0.05292" units="cm"/>
      <inkml:brushProperty name="color" value="#800080"/>
    </inkml:brush>
    <inkml:brush xml:id="br1">
      <inkml:brushProperty name="width" value="0.05292" units="cm"/>
      <inkml:brushProperty name="height" value="0.05292" units="cm"/>
      <inkml:brushProperty name="color" value="#0000FF"/>
    </inkml:brush>
    <inkml:brush xml:id="br2">
      <inkml:brushProperty name="width" value="0.05292" units="cm"/>
      <inkml:brushProperty name="height" value="0.05292" units="cm"/>
      <inkml:brushProperty name="color" value="#FFA500"/>
    </inkml:brush>
  </inkml:definitions>
  <inkml:trace contextRef="#ctx0" brushRef="#br0">5432 5704 113 0,'0'0'8'0,"0"0"-8"0,0 0 0 0,0 0 0 0,0 0 1 0,0-19 0 0,20 19 2 0,-20 0 1 0,20 0 4 0,-20 0-4 15,20 0 5-15,-20 0-2 0,0 0-4 0,17 0 0 0,-17 19 4 16,20-19-4-16,-20 0 4 0,0 0-3 0,20 0 0 0,-20 20 4 0,17-20-4 16,-17 0 0-16,0 0 1 0,20 0 3 0,-3 0-4 0,3 0 1 15,0 0 1-15,0 0-2 0,-20 0 0 0,37 0 5 0,-17 0-5 16,-3 0 5-16,3 0-1 0,17-20 0 0,-37 20-4 15,20 0 4-15,0 0-4 0,-3 0 4 0,3-19-1 0,0 19-5 16,-3 0 1-16,3 0 3 0,-2 0-4 0,-18 0 0 0,59-18 4 16,-59 18-3-16,37 0-2 0,-37 0 2 0,38 0 2 0,-1 0-1 0,-17 0-2 15,19-18 4-15,-21 18-3 0,19 0 0 0,3 0 0 0,-21 0 0 0,56-20 0 16,-38 20 0-16,23 0 0 0,-3 0-2 0,17-19 2 0,3 19-1 16,-40-21-1-16,60 21 1 0,-43 0-1 0,-14 0 1 0,-3 0-1 15,3 0 1-15,-3 0 0 0,0 0 0 0,3 0 0 0,34 0 1 0,3 21-1 0,0-21 1 16,-40 19-1-16,40-19 0 0,-40 0-2 0,37 20 1 15,-14-20 0-15,14 18 0 0,3-18-1 0,-40 0 0 0,60 0 3 16,-60 0 0-16,37 18 1 0,-54-18-1 0,57 0 2 0,-40 0-2 16,0 0 1-16,3 0 0 0,17 0 2 0,-20 0-3 0,20 0 3 0,-17 0-3 15,34 0 2-15,-37 0-2 0,23 0 1 0,-6 0-1 16,-14-18-2-16,-20 18 0 0,54 0 1 0,-37 0-1 0,23-18 2 16,-23 18-2-16,-17 0-1 0,54 0-1 0,-17 0 2 0,0 0 2 0,0 0-3 15,0 0 0-15,-37 0-1 0,17 18 2 0,0-18-2 16,-17 18 1-16,-20-18 0 0,40 19-3 0,-3-19 0 0,-20 20 4 15,3-2-1-15,0-18 1 0,-20 19-1 0,37-19 0 0,-37 20 0 16,20-20 0-16,-20 20 1 0,20-20-1 0,-3 0-2 0,-17 0 0 16,20 0 1-16,-20 0-1 0,17 0-6 0,-17 0 0 0,0 0-5 15,20 0-4-15,-20 0-28 0,0 0 17 0,0 0 0 0,0-20-2 0,0 20-1 0,0-20-31 16,0 20 34-16,0-19 0 0,0 19-18 0,-20-18 2 0,3-2-15 16</inkml:trace>
  <inkml:trace contextRef="#ctx0" brushRef="#br0" timeOffset="824.33">10983 4659 50 0,'0'0'0'0,"0"0"6"0,0-20-5 0,0 20 0 0,0 0-1 0,0-19 1 0,0 19 1 0,0-18 0 0,0 18 2 0,0-20-1 0,0 20 1 0,-17 0-1 0,17 0 0 0,0-18 1 0,0 18 4 0,0 0-3 0,0-19-1 0,0 19 7 16,0 0 1-16,0-18-2 0,0 18-1 0,0 0-6 16,0 0 2-16,0 0-1 0,0-20 1 0,0 20 2 15,0 0-1-15,0 0-3 0,0 20 4 0,0-2 0 0,0-18-3 16,0 19 3-16,0-1-4 0,0 2 3 0,0 17-2 16,0-17-3-16,0-20 0 0,0 56 2 0,0-35-2 0,-20 35 1 15,20-36-1-15,0-1 0 0,0-1 0 0,0 39 0 0,-20-39-1 0,20 2 0 16,0-2 0-16,0 3 1 0,0 35-1 0,-20-17-2 0,20-3-3 15,0-36-1-15,0 21-1 0,0-3-4 0,0-18-3 0,-17 20-20 0,17-2 16 16,0-18-15-16,0 0 19 0,0 0 2 0,-20 0-59 0</inkml:trace>
  <inkml:trace contextRef="#ctx0" brushRef="#br0" timeOffset="1017.12">10983 4564 78 0,'0'0'17'0,"0"0"-11"0,0-19 6 15,0 1-6-15,20 18-3 0,-20 0-1 0,17-20 8 16,-17 20 7-16,20-18-6 0,-20 18 11 0,20 0-13 0,-20-22-3 15,20 22 1-15,-20 0-2 0,0 0 0 0,17 0 4 0,3 0-4 0,-20 0 1 0,20 0 7 16,-20 0-7-16,17 0-1 0,-17 0-1 0,20 22 3 0,-20-22-4 16,0 18 3-16,0 2-4 0,17-20-1 0,-17 37 1 0,0-37-2 0,0 18 0 15,0 2-3-15,0-2 0 0,-17 1-2 0,17-19-4 0,-20 20-20 0,3 0 8 16,-3-20-2-16,20 18-1 0,-37 0-22 0,17-18 7 0,20 21 17 16,-20-21-39-16</inkml:trace>
  <inkml:trace contextRef="#ctx0" brushRef="#br0" timeOffset="1518.94">11479 4715 46 0,'0'0'16'0,"0"0"-13"0,0 0 0 0,17-18 4 0,-17 18-2 0,0 0 2 0,20-18 8 0,-20 18-6 0,17-20 11 0,-17 20-11 0,40-20 8 0,-40 20-9 0,20 0 0 0,-3-19 9 0,-17 19-8 16,40 0 9-16,-23-18-3 0,3 18-2 0,-3-20-6 15,23 20 6-15,-40 0-6 0,20 0 4 0,17 0-3 0,-37 0-3 16,17 20 3-16,3-20 1 0,0 18-1 0,-20 1-5 16,0-19 0-16,0 20-1 0,-20 0 2 0,20-2-3 0,-37 0 0 15,17 3 0-15,-17-4 1 0,17 22-1 0,0-39 0 0,3 20-2 0,-20-20 1 16,17 19 0-16,-17-1 1 0,-3 0-1 0,20 3-1 0,-17-21 0 15,20 18 1-15,-3-18-1 0,20 0 1 0,-20 0 1 0,20 0-1 16,-17 0 2-16,17 0-2 0,0-18 1 0,0 18 1 0,0 0-1 0,17-21 3 16,-17 21-2-16,40 0 3 0,-23 0 1 15,-17 0-3-15,37 0-1 0,3 0 3 0,-40 21-4 0,37-21-1 0,3 36 0 16,14-16 0-16,-14-20-1 0,-20 39 0 0,34-21-6 0,-34 2-2 16,20-20-4-16,-23 18-9 0,40 1-49 0,-37 1 24 0,37-3-45 0,-37-17 57 15,17 19-39-15</inkml:trace>
  <inkml:trace contextRef="#ctx0" brushRef="#br0" timeOffset="2549.86">5053 10573 38 0,'0'0'15'0,"0"0"-11"0,0 0 1 0,0 0-2 0,-17 0 2 0,17 0-2 0,0 0 0 0,0 0 5 0,0 0-1 0,-20 0-4 0,20 0 0 0,0 0-1 0,0 0 4 16,0 0-3-16,0 0 1 0,0 0-1 0,0 0 1 0,0 0 0 0,0 0 1 15,0 0 8-15,0-20 2 0,0 20-6 0,0 0 1 0,20 0 11 0,-20 0-11 16,17-20 8-16,3 20-4 0,-20 0-7 0,37-18 6 16,-37 18-7-16,20 0-1 0,-20 0 1 0,37-18 2 0,-17 18-1 0,0 0-5 15,-20 0 1-15,37 0 1 0,0 0-1 0,0 0 4 16,23 0 0-16,-43 0-5 0,40 0 5 0,20 0 0 0,17 0-2 15,-54 0-3-15,17 0 1 0,37 0 2 0,-37 0-2 16,0 0-3-16,0 0-1 0,75 0-1 0,-73 0 2 0,-4 0 2 0,61 0 1 0,-61 0-2 16,5 0 0-16,71 0 0 0,-74 0-1 0,57 0 2 0,0 0-1 15,-17 0-1-15,-3 18 0 0,-17 0-1 0,-23-18 2 16,23 20-1-16,-57-20 1 0,54 0-2 16,-14 20 1-16,-43-20 0 0,23 0-1 0,-23 0-4 0,20 0 3 15,-17 0-10-15,0 0 1 0,-20 20-6 0,0-20-6 0,20 0-5 0,-20 0-6 16,0 0-38-16,0 0 13 0,0 0 10 0,0 0 4 15</inkml:trace>
  <inkml:trace contextRef="#ctx0" brushRef="#br0" timeOffset="3156.06">11402 9774 98 0,'0'0'0'0,"0"0"37"0,0 0-31 0,0 0-2 0,-20 0 6 0,20 0-4 0,-20 0 4 0,20 0 2 0,0 0-5 0,-17 0 8 0,17 0-2 16,0 19-3-16,0-19-6 0,-20 0 0 0,20 58 9 15,0-40-13-15,0 20 3 0,0 0-2 16,0-38 0-16,0 37-1 0,0 2 1 0,0-21-2 0,0 2 0 0,0 19-3 16,-17-2-5-16,17-18-2 0,0 20-26 0,0-21 12 0,0-18-1 15,0 40 1-15,0-23-15 0,0 2-36 0</inkml:trace>
  <inkml:trace contextRef="#ctx0" brushRef="#br0" timeOffset="3361.55">11459 9565 118 0,'0'0'0'0,"0"-20"74"0,0 20-61 0,-20-18-6 16,20 0 8-16,0 18-5 0,0 0-7 0,0-21 1 0,0 21 9 15,0 0 6-15,0 0 0 0,0 0-12 0,0 21 5 0,0-3-6 16,0 0-4-16,0 2-1 0,20-2 1 0,-20 1 1 0,0 2-1 15,0 16-1-15,0 0-1 0,0-17 0 0,0-20 0 0,0 18 1 16,0 0-2-16,0 22-2 0,0-21-1 0,-20-1-12 0,20 3 4 16,-17-21-26-16,-23 18 14 0,40-18-4 0,0 0 0 0,-37 0-28 0,37 0 32 15,0 0 6-15,-20-18-1 0,3 18-42 0</inkml:trace>
  <inkml:trace contextRef="#ctx0" brushRef="#br0" timeOffset="3701.61">11858 9583 144 0,'0'0'0'0,"0"0"31"0,0 0-23 0,0 0-2 16,0 0 8-16,0 0 3 0,0 0 2 0,0 0-10 0,0 0 1 15,0 0 6-15,0 0-3 0,0 0-9 0,20 19 0 0,-20-19-1 16,17 21 2-16,-17-4-3 0,20 3 0 0,-20-1-1 0,20-1 0 0,-20 2-1 15,0 16 2-15,0-15-1 0,0-21-1 0,0 56-1 0,0-35 1 16,-20-3-1-16,20 0 1 0,-37 2-3 0,-3 18 2 0,3-1 1 16,17-16 0-16,-17-3 0 0,17-18 0 0,0 18-1 0,-17-18-3 15,0 0 5-15,37-18 0 0,-20 18 0 0,20-18-1 0,-17-3-1 0,-3 4 2 16,20 17 0-16,0-39 0 0,-20 39 0 0,20-19 0 0,0 19 1 16,20-20 3-16,-20 2-2 0,20 0 5 0,-3 18-6 0,-17 0 2 0,40 0 3 15,-23 0-2-15,20 0 3 0,-37 0-5 0,40 18 0 0,-20-18 0 16,17 38 1-16,20 20-3 0,-20-41-1 0,20 22-1 0,-37-1 0 15,37 1-3-15,0-2-9 0,-37-18-2 0,-3 20-5 0,20-21-9 16,-17 0-6-16,20 4-48 0,17 14 7 0,-40-16 1 0</inkml:trace>
  <inkml:trace contextRef="#ctx0" brushRef="#br0" timeOffset="5126.89">4996 14984 134 0,'0'0'64'0,"0"-19"-63"0,0 19 1 0,0 0 6 0,0 0-3 0,-20 0 4 0,20 0-1 0,0 0 12 0,0 0-11 0,0 0 7 0,0 0-10 0,0 0-1 0,0 0-2 0,0 0 6 15,0 0-7-15,0 0-2 0,0 0 3 0,0 0-1 16,0 0 2-16,20 0-3 0,-20 0 1 0,20 0 1 0,0 0-1 0,-3 0-1 15,23 0 2-15,-3 0-2 0,-20 0 2 0,60 0 0 0,-40 0-2 16,20 19 0-16,3-19 0 0,34 0 2 0,20 0-1 0,-77 0 0 16,20 0-1-16,0 18 1 0,77-18 0 0,0 19-2 0,-79-19 0 0,22 0 1 15,-20 0 0-15,77 20 0 0,-20-1 0 0,0 1 0 0,-77-2 0 16,20 1-1-16,0-19 1 0,-20 0-1 0,23 20 0 0,34-3-1 0,0-17-2 16,-17 19 3-16,-40-19 2 0,40 0-2 0,0 0 0 0,-20 0 2 15,-20 0-1-15,0 0 0 0,-17 0 2 0,57-19 0 0,-60 19-1 16,40-17 4-16,-17 17-2 0,14-20 9 0,3 1-5 0,3 1-5 15,-6-21 3-15,-54 39-3 0,40 0 0 0,-20-39 0 16,-20 39 1-16,37-18 1 0,-17 18-3 0,-3 0-2 0,20-19 1 0,-17 19 0 16,0 0-1-16,0 0 1 0,-20 0-6 0,17 0 1 0,3 19-11 15,-20-1-12-15,20-18 8 0,-20 19-1 0,0 1-30 0,17 19-21 16,-17-2-53-16,0-17 93 0,0-3-9 0</inkml:trace>
  <inkml:trace contextRef="#ctx0" brushRef="#br0" timeOffset="5875.06">11060 14110 68 0,'0'0'24'0,"0"0"-19"0,0 0 4 0,-20 0-4 0,20 0 1 0,0-20 0 0,-20 20 10 0,20-19-10 0,0 19-1 0,0 0 1 0,-17-20 6 0,17 20-6 0,0 0 4 0,0 0-4 15,0-19-5-15,0 19 1 0,0 0 0 0,0 0 0 0,0 0-1 16,0 0 1-16,0 0 1 0,0 0 0 0,0 0 0 0,0 19 1 0,0-19 5 15,77 96 12 1,-60-39-15-16,3-20-4 0,-20-16-1 16,20 35 1-16,-20-37-1 0,17 38-1 0,3-19 0 0,-20 19-3 0,17-37 1 15,-17 37-6-15,0-39 2 0,0 21-21 0,20-2-21 16,-20-18-6-16,0 0 13 0,0-19 14 0</inkml:trace>
  <inkml:trace contextRef="#ctx0" brushRef="#br0" timeOffset="6076.74">11251 13919 143 0,'0'0'62'0,"0"0"-58"0,-20-19-1 0,20 19 0 0,0 0 5 0,0 0 3 15,0 0 0-15,-20 0-7 0,20 0 10 0,0 0-5 16,0 0-1-16,0 0-3 0,-20 0 17 0,20 19-12 0,0-19-8 0,0 19-4 16,0-19 3-16,0 20 2 0,-17-2 1 15,17 1-4-15,0 1 0 0,-20-3 0 0,20-17-1 0,-17 19-4 16,-3 1-1-16,20-1-8 0,-20-19 2 0,3 0-2 0,17 0-2 15,-20 20-22-15,0-20-7 0,20 0 22 0,-20 0-21 0,20 18 25 16,0-18 4-16,0 0 2 0,0 0-6 0,-17 0-22 0</inkml:trace>
  <inkml:trace contextRef="#ctx0" brushRef="#br0" timeOffset="6469.45">11704 13976 150 0,'0'0'25'16,"0"0"-11"-16,0 0-13 0,0-18-1 0,0 18 1 0,0-20 3 0,0 20-2 16,20 0 8-16,-20 0-2 0,20 0 0 0,-20 0 0 0,37-19 4 15,-17 19-4-15,-3 0-5 0,23 19 5 0,17-19-3 16,-37 20-4-16,-3-20 0 0,-17 18 0 0,37 1 0 0,-17 18 2 15,-20-37-2-15,20 39 1 0,-20 0-2 0,0-2 0 0,0-17 0 16,-20-2 1-16,0 20 2 0,3-20-1 0,-20 21 0 16,17-1 1-16,-37-19 2 0,37 0-3 0,-37-1 4 0,20 2 0 15,-3 0-3-15,23-20-1 0,-20 0 1 0,-3 0 2 16,23-20 1-16,17 20-5 0,-20-20 3 0,0 2 3 0,20-1 1 16,0 19-1-16,0-19 3 0,0 19-5 0,20 0 5 15,17-17-1-15,-17 17-1 0,17 0 0 0,-37 0-6 16,37 17 1-16,-17-17 0 0,57 38 5 0,-60-20-7 0,3-18 0 0,37 40-1 15,37-2 0-15,-54-1 0 16,17-17-4-16,-37-20-1 0,17 38-21 0,20-38-26 0,-20 19-26 16,-17-19 33-16,37 18-79 0,-20-18 37 15</inkml:trace>
  <inkml:trace contextRef="#ctx0" brushRef="#br1" timeOffset="10042.79">5452 6771 64 0,'0'0'5'0,"0"0"-2"0,0-21-2 0,0 21 1 0,20-18 12 0,-20-3-7 0,0 21 0 0,0 0 1 0,0-17 11 0,0 17-9 0,0 0-2 0,20-21 5 0,-20 21-8 0,0-18-2 16,0 18 4-16,0 0-5 0,0 0 2 0,0 0 2 0,0 0-3 0,0 0-1 0,0 0 3 15,0 0-1-15,0 0 3 0,0 0 4 0,0 0-4 16,0 0 6-16,0 0-6 0,0 0 6 0,17 0-5 0,-17 0-1 15,0 0 0-15,0 0 6 0,20 0-1 0,0 0-1 0,-3 0 1 16,-17 0-8-16,20 0 6 0,37 0 2 16,-20 0-6-16,-37 0-3 0,20 0 0 0,17 0 1 0,-37-18-2 15,37 18 0-15,3 0 3 0,-40 0-2 0,37 0-1 0,-17 0 1 0,17 0 1 16,-17 0-2-16,17 18-1 0,-17-18-1 0,37 0 0 0,18 18 4 16,2-18-1-16,-40 21-2 0,3-21 1 0,-3 0-1 0,2 0 0 15,36 17 2-15,2-17 0 0,-40 0-1 0,20 0 0 0,-17 21 0 0,54-21 3 16,-37 0-3-16,57-21 2 0,-77 21-3 0,20 0 2 0,0-17-1 0,40-4 5 15,-3 3-2-15,-57 0-2 0,57-2 1 0,-34 2-3 16,34 18 1-16,-37-19 0 0,-20 19 1 0,77-21-1 0,-74 21-2 0,54-17 2 16,-37 17 0-16,-20 0-1 0,0 0 0 0,40 0 1 0,-57 17 0 15,54-17-1-15,-14 21 0 0,14-21 2 0,-54 19-2 0,17-19-1 16,20 18 1-16,20-18 1 0,0 20-2 0,-23-20 1 16,-14 18-1-16,-20-18 1 0,54 0-2 0,-54 0 2 0,17 0-1 0,-17 0 0 15,57 0 1-15,-23 0-1 0,-34 0 0 0,37 0 2 0,-37 0-2 16,37 0-1-16,20 0 0 0,-20-18 4 0,-20 18 0 15,-37 0-2-15,37-20 1 0,3 20-1 0,-40 0-3 0,17 0 1 16,-17 0 1-16,37 0-1 0,3 0 1 0,-40 0 0 0,20 0 1 16,-3 0 0-16,-17 0-1 0,0 0 0 0,20 20 0 0,-20-20 0 15,0 0-1-15,20 0 2 0,-3 0-1 0,-17 18 0 0,20-18 1 16,-20 0-3-16,17 0 1 0,3 0-1 0,-20 18-2 0,20-18 0 16,-20 0-2-16,20 0-8 0,-20 0 4 0,0 0-1 0,17 0-22 15,-17 0-15-15,0-18-193 16,0 0 175-16,-17 18 11 0</inkml:trace>
  <inkml:trace contextRef="#ctx0" brushRef="#br1" timeOffset="11295.4">5566 11503 51 0,'0'0'0'0,"0"0"16"0,-17 0-14 0,17 0-1 0,0 0 0 0,0 0 1 0,-20-18 0 0,20 18 4 0,-20 0-3 0,20 0 2 0,0 0 0 0,-17 0 0 0,17 0 1 0,-20 0 0 0,20 0 8 0,-20-18 1 16,20 18-6-16,0 0-1 0,-20 0 0 0,20 0 6 0,0 0-7 15,0 0 8-15,-17 0-2 0,17 0-7 0,0 0 0 16,0 0 0-16,0 0 15 0,0 0-8 0,0 0-2 16,0 0-1-16,0 18 0 0,0-18-1 0,0 0-6 15,17 18 4-15,-17-18-4 0,20 0 0 0,0 20 1 0,0-20-1 0,-3 0-2 16,3 20 3-16,17-20 1 0,0 0 0 0,-17 0-2 15,37 19 3-15,-37-19-4 0,54 0 2 0,23 0 2 0,-3 18 0 16,-37-18-5-16,-19 0-1 0,19 0 1 0,57 0 1 0,-17-18 3 16,-23 18-3-16,-14-19 1 0,71-1 4 0,3 0 1 0,-20 2 2 15,37 0-3-15,-17-3-1 0,0-16 0 0,-77 18-4 16,17 19 0-16,60-17 0 0,-57 17-1 0,54-22-1 0,3 4 1 16,-3-1 4-16,-71 19-4 0,71-20 1 0,-74-17-1 15,57 37 3-15,-17 0-2 0,-43-19-1 0,6 19-1 0,-23 0 1 0,20 0 1 16,-20 0-2-16,57 0 4 0,-54 0-1 0,-3 0-1 0,40 0 2 0,-40 0-2 15,40 19-1-15,17-19 0 0,-17 19 2 0,-3-1 3 16,3 2-2-16,-40-20-2 0,-17 0 0 0,57 0 2 0,-20 19 0 16,-20-19-2-16,3 0-2 0,17 0-1 0,-20 0 2 0,20-19 4 15,0 19-3-15,-37-20-2 0,17 20 1 0,-19-18-1 0,21 18 1 16,18-19-1-16,-37 0-1 0,-2 19 1 0,19 0-1 0,-17 0-2 0,-20 0 1 16,19 0-3-16,1 0-11 0,-2 0-14 0,-18 0-16 15,0 0 17-15,0 19-8 0,0-19-7 0,-18 19-64 0,18-19 53 0,-39 38-20 16,39-38 38-16</inkml:trace>
  <inkml:trace contextRef="#ctx0" brushRef="#br1" timeOffset="11936.37">12733 11143 44 0,'0'0'0'0,"0"0"14"0,0 0-12 0,0 0 1 0,0 0-2 0,0 0 1 0,0 0 1 0,-20-19-1 0,20 19 1 0,0-20 6 0,0 20 0 0,-20-17 1 0,20 17-4 0,0 0 1 0,0-20 6 16,0 20-7-16,0-20 8 0,0 20-7 0,0 0 2 0,0 0-1 16,0 0 10-16,0-18-3 0,0 18 3 0,0 0 1 0,0 0-11 15,0 0 2-15,0 0 8 0,0 0-3 0,0 0-9 16,0 0-1-16,0 0-1 0,20 0 0 0,-20 0-2 0,0 0-1 0,0 18 1 0,0 2-2 16,0 17 2-16,20-37-2 0,-20 39 1 0,0-39-1 0,0 56 0 15,0-35 0-15,0 16 0 0,0-18-2 0,0-1-2 0,0 21-4 0,0 1-23 16,0-23 7-16,0 22-38 0,0-39 29 0,0 38-23 0,0-20 21 15,0 0-30-15</inkml:trace>
  <inkml:trace contextRef="#ctx0" brushRef="#br1" timeOffset="12124.37">12884 10991 120 0,'0'0'83'15,"0"-19"-76"-15,0 19-5 0,0 0 1 0,0 0 1 0,0 0 2 0,0 0 4 16,0 0 13-16,0 0-11 0,0 0-1 0,0 0 1 0,0 0-1 0,20 0 7 0,-20 0-11 15,0 19 9-15,0-1-5 0,0-18-8 16,0 20 3-16,0-20-5 0,0 18 0 0,0-18 0 0,0 0 0 0,0 20 1 0,0 0-1 16,-20-3-1-16,0 3-4 0,20-20-2 0,-37 19-17 15,37-19 5-15,-40 18-25 0,40-18 18 0,-37 20-31 0,20-20-3 16,-3 0 32-16,0 0-14 0,20 0-29 0</inkml:trace>
  <inkml:trace contextRef="#ctx0" brushRef="#br1" timeOffset="12668.94">13340 11029 135 0,'-20'0'67'0,"20"-20"-62"0,0 20-2 15,-20 0 6-15,20 0-2 0,0 0 12 0,0 0-1 0,0 0-2 16,-17 0-7-16,17 0-2 0,0 0 4 0,0 0-6 0,0 0 0 15,0 20-1-15,0-20-2 0,0 0 0 0,17 0 0 0,-17 18-1 16,20-18 0-16,-20 0 0 0,0 0-1 0,20 0 1 0,-20 0-1 16,20 20 0-16,-20-20 1 0,0 0-1 0,0 0 0 0,0 0 0 15,0 20-1-15,0-20-1 0,0 0 0 0,0 17 0 0,0-17-6 16,-20 0 7-16,0 20-2 0,20-20 2 16,-20 0 1-16,20 0-1 0,0 0 0 0,0 0 1 0,-17 19-1 0,17-19 2 15,0 0-2-15,-20 0 1 0,20 0 0 0,0 18 0 0,0-18 1 16,0 0 0-16,0 20-1 0,20-20 1 0,-20 18 1 0,17-18 2 0,-17 21 0 15,20-3 0-15,0 1 0 0,0-19 0 0,-20 37 2 0,37-17 1 16,-37-1-3-16,20 21 3 0,-20-23-4 0,17 22 2 16,-17-1 0-16,0-2-1 0,0 4-1 0,0-40-2 0,-17 19 0 15,-3 18 1-15,20-17-1 0,-20-2 1 0,3-18-1 0,-3 38 1 0,0-38-2 16,0 19-2-16,3-19-2 0,-20 0-15 0,-3 0-5 16,40 0-3-16,-37-19-5 0,37 0-13 0,-20 19 20 15,20 0-29-15,-20-19 3 0,20 19 31 0,0-18-18 16,0 18-8-16</inkml:trace>
  <inkml:trace contextRef="#ctx0" brushRef="#br1" timeOffset="13430.09">12408 5875 88 0,'0'0'15'0,"0"0"-1"16,0 0-13-16,0 0 1 0,0 0 6 0,0 0-1 0,0 0 9 0,0 0 1 0,0 0-8 0,0 0 9 0,0 19-2 0,0-19-4 0,0 20 0 0,0-1-7 0,0 1-1 0,20-2 5 15,-20 0-4-15,20 2 5 0,-20 17-1 0,17 22-3 0,-17-21-1 16,20-2 0-16,-3 21-2 0,-17-37-3 0,0 19 2 16,20-3-2-16,-20 3 0 0,0-1-4 0,0-17 0 15,0-3-2-15,20 0-3 0,-20-18-5 0,0 38-25 0,0-19-29 16,0-19 47-16,20 0-14 0,-20 0 21 0,0 0-7 0,0-19-42 15</inkml:trace>
  <inkml:trace contextRef="#ctx0" brushRef="#br1" timeOffset="13671.05">12562 5894 83 0,'0'0'18'0,"-20"0"-13"0,20 0-4 0,0 0 1 0,0-19 3 0,0 19 1 0,0 0 12 0,-20-17 3 16,20 17-10-16,0 0-1 0,0 0 8 0,0-21-11 0,0 21 0 15,0 0-2-15,0 0-1 0,0 0 3 0,0-18 2 0,0 18 3 16,0 0-6-16,20 0 6 0,-20 0-6 0,20 0 5 0,-3 0-4 16,-17 0-2-16,20 18-3 0,-20-18 1 0,17 21 2 15,-17-21-3-15,20 17 1 0,-20 22-1 0,0-20-1 0,0 1-1 16,0-2 0-16,0 0-1 0,-20-18-1 0,20 20-1 0,-17-20-1 0,17 19-8 16,-20-1-4-16,-17 2-7 0,17-2-6 0,0-18 12 15,3 0-18-15,17 0 17 0,-20 0-13 0,3 0 17 0,17-18-9 16,-20 18 14-16,20 0 1 0,0-20-2 0,-20 20-37 0</inkml:trace>
  <inkml:trace contextRef="#ctx0" brushRef="#br1" timeOffset="14174.43">13018 5724 144 0,'0'0'0'0,"-20"0"35"0,20 0-32 0,0 0 1 0,0-20 10 0,0 20-5 15,0 0-1-15,-20 0 1 0,20 0-1 0,0 0 8 0,0 0-9 0,0-19 2 16,0 19-2-16,0 0-6 0,0 0 3 0,0 0-4 0,20 0 2 15,-20 0-1-15,20 0 0 0,-20 0-1 0,17 19 0 0,3-19 0 16,0 20 0-16,-20-20 0 0,17 18 1 0,-17-18-2 0,20 19-2 16,-20 1 1-16,0-20-1 0,0 20-1 0,17-20 0 0,-17 18-6 15,0 0 1-15,0 3 5 0,0-4 0 0,0-17 1 0,0 19 0 0,0 1-3 16,0-20 4-16,-37 57-1 16,20-39 3-16,-3 2 2 0,-37 17 1 15,37-17 9 1,20-20-6-16,0 0 5 15,97 0 43 1,-60 18-44-16,-37-18-6 0,37 0 1 0,-37 0-1 0,20 21 4 16,-20-21-3-16,20 18 1 0,-20 2-3 0,0 16 3 15,-20 21-2-15,20-57-3 0,0 20 0 0,-40 19 1 16,23-3 0-16,-20 3 0 0,-20-1 1 16,17 1-2-16,20-21-1 0,-17 2-1 0,37-2 1 0,-37-18-2 15,17 19-6-15,3 1-2 0,-3-20-27 0,20 0 11 0,-20 0-4 16,20 17-34-16,0-17 30 0,0 21-27 0,0-21 18 15,0 0-18-15</inkml:trace>
  <inkml:trace contextRef="#ctx0" brushRef="#br1" timeOffset="15360.52">5834 15934 51 0,'0'0'7'0,"0"0"-6"0,0 0-1 0,0 0 0 0,-20 0 2 0,0 0 1 0,20 0-2 0,-20 0 2 0,20 0 4 0,-17 0 2 0,-3 0 1 0,20 0-6 0,-17 0 4 16,17 0-3-16,0 0 8 0,-20 0-5 0,20 0 0 0,0 0 1 15,0 0 0-15,0 0 9 0,-20 0 6 0,20 0-17 0,0 0 8 16,0 0-1-16,0 0 0 0,0 0-8 0,0 0 0 0,0 0-2 15,0 0 0-15,0 0 0 0,0 0 6 0,0 0-3 0,0 0 5 16,0 0-2-16,0 0-2 0,0 0-1 0,0 0-4 16,0 0 1-16,0 0-1 0,0 0 0 0,0 0 2 0,0 0-2 0,0 0 2 0,0 0 1 15,0 0-5-15,0 0 2 0,0 0-2 0,0 19 3 0,0-19-3 16,20 0 3-16,0 0 1 0,-20 0-1 0,17 20-2 0,3-20 1 16,-3 0 1-16,-17 0-3 0,20 0 1 0,20 0 3 0,17 0 3 0,17 0-4 15,-17 0-1-15,-19-20-1 0,1 20-1 0,75 0 0 16,-19-19 4-16,-38 19-1 0,40-17 1 0,74 17-1 0,-97 0-2 15,60 0 1-15,-20 0-1 0,20 0 2 0,-23 0 0 16,-51 17-4-16,71-17 3 0,-74 0-2 0,77 19 2 0,-3-19-6 16,-71 0 3-16,14 20-1 0,-17-20 4 0,0 0 0 0,77 0-2 0,-77 17 1 15,57-17 0-15,-57 0 0 0,20 22 0 0,-20-22-1 0,57 0 1 16,-60 0-1-16,63 0 1 0,-63 0-2 0,63 0 0 0,-80-22 0 16,20 22 2-16,37 0 0 0,3-17-4 0,-23-3 4 0,3 1 2 15,-3 2-1-15,3-4 0 0,-20 21 0 0,0-18 0 16,-17 0-1-16,-23 18-3 0,3 0 2 0,17 0-1 0,-17-22 2 15,-20 22-2-15,37 0 1 0,-37 0 0 0,20 0 0 16,-20 0-2-16,20 0-3 0,-20 0-4 0,0 0-14 0,0 0 5 16,0 22-31-16,0-4-26 0,0-18 26 0,0 18-7 0,0-18-3 0,-20 0 6 15,0 38-17-15,20-19 22 0</inkml:trace>
  <inkml:trace contextRef="#ctx0" brushRef="#br1" timeOffset="15888.87">12542 15268 108 0,'0'0'26'0,"0"0"-22"0,0-18 3 0,0 18 10 0,0 0-6 0,0-18 2 0,0 18-1 0,0 0-1 0,0-20 11 0,20 20-5 0,-20 0-9 15,0 0-2-15,0 0 7 0,17 0-1 0,-17 0-3 0,0 0-3 16,20 0 12-16,-20 20-7 0,17-2-6 0,-17-18 0 15,0 18-1-15,20 21 3 0,0-2-2 0,-20-15-2 0,20 34 0 16,-20 0-7-16,17-38 2 0,-17 22 0 0,0-2 0 0,20 19 2 16,-20 0-1-16,0-37-1 0,0 35-6 15,0-17-13-15,0-19 4 0,0-1-20 0,0 4-5 0,0-4 21 16,0-18-1-16,0 0-23 0,-20 0 1 0,20 0 26 0,0-18-4 16,0-4 13-16,0 22-35 0</inkml:trace>
  <inkml:trace contextRef="#ctx0" brushRef="#br1" timeOffset="16124.56">12636 15268 71 0,'0'0'17'0,"0"0"-7"0,0-18 1 16,-20 18 5-16,20-18 5 0,0 18 8 0,0-20 1 15,-17 20-16-15,17-18 12 0,0 18-18 0,0 0 6 16,0 0-8-16,0-21 7 0,0 21 0 0,0 0 0 0,0-19-1 16,0 19-1-16,17 0-4 0,-17 0-5 15,20 0 1-15,20 0 3 0,-23 19 0 0,-17-19-4 16,20 0 0-1,17 39 7-15,-17-1-1 0,-20-20-5 0,0 3-2 16,0-21 0-16,-20 18 0 0,20 1-2 0,-17-19 1 0,-3 18 0 16,20-18-1-16,-20 0-6 0,3 0-1 0,-3 0-2 0,20 0-2 0,-20 0-18 15,20 0 13-15,-20 0-31 0,20 0 19 0,-17 0-2 0,17 0-26 0,0 0 32 16,0 0-9-16,0 0 15 0,17 0-38 16</inkml:trace>
  <inkml:trace contextRef="#ctx0" brushRef="#br1" timeOffset="16593.38">12958 15060 147 0,'0'0'38'0,"0"0"-11"0,0 0-24 0,0 0-2 0,0-19 7 0,0 19 7 16,0 0 5-16,20 0 2 0,-20 0-12 0,20 19 0 0,-20 1 4 16,37-20-5-16,-17 18-5 0,0 1 3 0,17 1 0 15,-37 16-3-15,37 3 0 0,-37-1 1 0,20-20-3 16,-20 3-1-16,0-3-1 0,20 1 1 0,-20-1-1 0,0-18 0 0,0 40 3 0,0-2 0 15,0-19-3-15,0-1 0 0,-20 1-3 0,0 18 4 0,20-37 1 16,-20 21-1-16,20-21-2 0,-17 0-1 0,-3 18 1 0,3-18 2 16,-3-18 1-16,0-3-3 0,20 21 0 0,-17-19 1 0,17 1 1 15,-20 18 1-15,20-19-2 0,0 19 1 0,0 0-1 0,0-18 0 16,0 18 0-16,0-19-1 0,0 19 3 0,20 0-2 0,-20 0 2 0,37 0 2 16,-37 0 0-16,0 19 0 0,37-19-2 0,-37 37 5 0,20-19-5 15,-3 1 2-15,-17 2 0 0,0-3 2 0,20 2-1 0,-20 17 4 0,20-17-5 0,-20-3 1 16,0 23 1-16,0-20-5 0,0 35 2 0,-20-55-1 0,20 38 0 0,-37-19-1 15,17-1-1-15,20 4 0 0,-37-4 1 0,17 0 0 0,3 3-2 0,-23-4-14 16,-17 2-18-16,20 1-18 0,0-20-20 0,17 0 26 16,-20 0-51-16,3 0 26 0,20 0 5 0</inkml:trace>
  <inkml:trace contextRef="#ctx0" brushRef="#br0" timeOffset="21516.73">11345 4944 65 0,'0'0'0'0,"0"0"11"0,-20 0 10 0,20-20-14 0,0 20 0 0,0-18 10 0,0 18-7 0,-17 0 10 0,17-18-10 0,0 18-1 0,0 0 10 0,0-21-9 16,-20 21-2-16,20 0-1 0,0 0-1 0,0-18 2 0,0 18-5 0,0 0 4 0,0-18 0 15,0 18 2-15,20 0 3 0,-20-19 0 0,17 19-8 16,3-20 8-16,-20 20-8 0,0 0 1 0,17-20 3 16,3 20-4-16,-20 0 5 0,20-19-1 0,0 19-4 0,-3-17 0 15,-17 17 0-15,20 0 4 0,-20-21-4 0,20 21 4 0,-3 0-6 0,3 0 1 16,-3-18 1-16,3 18-2 0,0 0-1 0,0 0 2 0,-3 0-2 0,3 0 0 15,17 0 3-15,-37 0-3 0,37 0 1 0,3 0-2 0,-40 0 1 16,37 18 0-16,0-18 2 0,-17 0-2 0,-20 0 0 0,40 21 0 16,-23-4 0-16,3-17 0 0,-20 39 1 0,0-39-1 0,20 20 2 0,-20 17-1 15,0 2 0-15,0-21 1 0,-20 0-2 0,0 20 0 16,20-17 0-16,-17-3 0 0,-23 20-1 0,40-19 1 0,-37-19-1 0,17 37 2 16,-17-37 1-16,37 19-2 0,-40 2 1 0,40-21 0 0,-17 0-1 15,-3 0 2-15,20 0-2 0,-17 0-1 0,17-21 0 0,-20 21 1 16,20-19 1-16,0 19-1 0,0-17 0 0,20-3 2 0,-3 1 0 15,3 19-2-15,-3-18 0 0,-17 18-1 0,20 0 0 0,0-20 1 0,0 20 1 16,-3 0 1-16,3 0-2 0,-3 0 2 0,3 20 3 0,0 17-1 16,-20 0-3-16,0-18-2 0,0 40 2 0,0-2 0 15,-40 38-1-15,3-57 0 0,-20 36 0 0,20-34 0 0,-40 35-4 16,40-38 0-16,-40 23-18 0,20-5-20 0,-20-35-33 0,23-2-49 16,-3 1-39-16,37-19 107 0</inkml:trace>
  <inkml:trace contextRef="#ctx0" brushRef="#br0" timeOffset="22563.15">11895 9679 69 0,'0'0'14'0,"0"0"-12"0,-17 0 2 0,17-19 2 0,0 19-3 0,-20-20 5 0,20 20-5 0,-20 0 3 0,20-17-2 0,0 17 8 0,-20-21 3 16,20 21-8-16,0-19-1 0,-17 19 4 0,-3-18 3 16,20 18-6-16,0 0 0 0,-17 0 6 0,17 0-7 0,0 0 6 0,0 0-7 15,-20 0 0-15,20 0 0 0,0 0-1 0,0 0 5 0,0 0-5 0,0 0 4 16,0 0-4-16,0 0 0 0,0 0 4 0,0 0-5 0,20 18 0 15,-3 1 8-15,3 19-4 0,-3-18-2 16,-17-20-1-16,20 19 0 0,-20-19-2 0,20 18 4 0,-20 20 0 16,20-38-3-16,-20 39-1 0,0-39 0 0,0 38 2 0,0-38-2 15,0 39 2-15,0-21 0 0,0 0-2 0,0-18-1 0,-20 20 3 16,0-1-1-16,20-19-2 0,-20 19 3 0,-17 1-2 0,37-20-2 16,-17 0 1-16,-3 0 2 0,0 0-1 0,0 0 0 0,3 0 0 0,17 0-2 15,-20 0 0-15,20 0 0 0,-17 0 0 0,17 0 1 0,-20-20-1 0,20 20 2 16,-20-19-1-16,20 19-1 0,0-19 1 0,20 19 2 15,17 0 0-15,-37 0-2 0,20 0 1 0,17 0 2 0,3 0 1 16,-3 19 1-16,-20 0-3 0,23 18 3 0,-20-37-1 0,17 57 2 16,0-19 3-16,-17 1-7 0,17-1 4 0,-17 1-4 15,-20-21 0-15,20 0-1 0,-20 21 3 0,0-20-3 0,0 19 2 0,0-18-1 16,0-2-1-16,-20 21 3 0,-20-1-2 0,23-20-1 0,-3 1-3 16,-37 1 4-16,40-2-2 0,-43 0 2 0,23-18-2 0,20 20-1 15,-23-20 1-15,3 0-3 0,-20 0-8 0,20 0-12 0,37 0 5 16,-40 0-25-16,40 0 16 0,-20 0-4 0,20 0-3 0,-17 0-1 0,17 0-57 15,0 0-3-15,0 0 57 0,0 0-19 0</inkml:trace>
  <inkml:trace contextRef="#ctx0" brushRef="#br0" timeOffset="23529.33">11704 13919 78 0,'0'0'15'0,"0"0"-11"0,0-19 0 0,0 19 1 0,-17 0 12 0,-3-20 5 0,20 20-12 0,-17 0 6 0,17-18-7 0,-20 18 9 0,20 0-8 0,-20-19 10 0,20 19-3 0,-17 0-3 0,17 0-8 15,0 0 1-15,0 0 2 0,0-18-5 0,-20 18 1 0,20 0-3 16,0 0 0-16,0 0 5 0,0 0-3 0,0 0 3 0,20 0 1 16,-20 0-5-16,0 0 1 0,17 18-1 0,3-18 3 0,0 19-3 15,-3-1-3-15,-17-18 2 0,37 20 4 0,-17-20-1 0,-20 19-1 0,0-19 1 16,40 19-1-16,-40 1-2 0,17-2-1 0,3 1 1 0,-20-19-2 15,17 20 3-15,-17 16 0 0,20-36-1 0,-20 39-1 0,0-19-1 16,0 17 1-16,-20-17 1 0,20 17 2 0,-17-37-1 16,-3 19-3-16,3-1 0 0,-3 3 1 0,0-3 3 0,0 3-3 0,3-21 0 15,17 17 0-15,-37 2-2 0,37-19 0 0,-40 19 4 0,40-19-3 16,0 0 2-16,-17 0-1 0,-3 0-1 0,20 0 1 0,0 0-1 0,0 0 3 16,0 0-2-16,0-19-3 0,0 19-1 0,0 0 2 0,37 0 2 15,-17 0 0-15,-20-19 2 0,57 19 0 0,0 0-2 0,17 0 3 16,-14 0 3-16,-43 0-4 0,60 19 2 0,-60-19-3 15,43 37 2-15,-43-17-1 0,3 0-1 0,0-2 0 0,17 20 5 0,-37-19-7 16,17 1 2-16,-17-3 0 0,20 4 0 0,-20 16 1 0,0-37-1 0,0 39 0 16,-20-39-2-16,3 37 4 0,-3 1-3 0,-17-19 1 0,0 2 0 15,-23-3 1-15,23 21-4 0,-37-39 1 0,14 17 2 0,23 2 1 16,20-19-2-16,-43 0 0 0,23 0-4 0,-20 0-7 0,40 20 0 16,-23-20-16-16,20 0-11 0,3 0-20 0,-3 17-23 15,20-17 30-15,0 0-46 0,-17 22 31 0,17-22 20 16</inkml:trace>
  <inkml:trace contextRef="#ctx0" brushRef="#br1" timeOffset="25403.75">12827 5629 64 0,'0'0'19'0,"0"0"-10"0,0 0 3 0,0 0-5 0,0 0 0 0,0 0 0 0,0 0 8 0,0 0-6 0,0 0 1 0,0 0 11 0,0 0-11 0,0 0 1 0,0 0 6 0,0 0-10 0,0 0 6 0,0 0-7 16,0 20 6-16,0-20-7 0,0 18 5 0,0-18 1 0,0 18-3 16,0 1-4-16,0 1 3 0,0-2-4 0,0 1 0 0,0-19 0 15,0 40 3-15,0-22-4 0,0 21 0 0,0-22 0 0,-20 2-1 0,20-19-1 16,0 39 0-16,0-1 1 0,0-38 0 0,0 38-1 0,0-38 1 0,0 37-1 15,0-17 1-15,0 19 0 0,0-21 3 0,0 2 0 0,20-2 5 16,0-18-3-16,17 18 4 0,-37-18-4 0,57 21 3 0,-40-21-4 16,43 0 2-16,-3 0-3 0,-40 0-2 0,80 17 1 15,-60-17-3-15,0 0-1 0,0 0-2 0,3 19-1 16,-40-19 0-16,0 0-1 0,37 0-12 0,-37 0-15 0,20 0-14 16,-20 0 19-16,0 0-36 0,0 0-5 0,0 0 39 15,0-19 6-15,0 2-52 0</inkml:trace>
  <inkml:trace contextRef="#ctx0" brushRef="#br1" timeOffset="25654.52">13129 5610 124 0,'0'0'16'0,"0"0"-8"0,-17 0-1 0,17 0-1 0,-20-21 34 16,3 42 23 0,17-21-55-16,-20 19 6 0,0 19 15 15,3-1-12-15,-3 40 3 16,0-39-12-16,20-20-5 0,0 20 1 0,-20 76 7 15,3-57-6-15,17-19-3 0,-20 39 3 0,3-38-3 0,17-3 0 32,-57 287 6-32,57-283-6 0,-60 284-1 15,60-288 0-15,-17 41-1 0,-20 18-6 16,37-38-109 0,0-57-123-1,0 0 191-15</inkml:trace>
  <inkml:trace contextRef="#ctx0" brushRef="#br1" timeOffset="26502.01">13018 10991 71 0,'0'0'38'0,"0"0"-32"0,0 0-5 0,0 0-1 0,0-19 0 0,0 19 0 0,0 0 2 0,0-20 0 0,0 20 9 0,0 0-3 0,0-18 3 0,0 18 10 0,17-19 5 15,-17 19-20-15,0-19 6 0,0 19 1 0,0-21-6 0,0 21 0 16,0 0 0-16,0-18 0 0,0 18 11 0,0 0-12 0,0 0 2 0,20 0 4 16,-20 0-7-16,0 0-2 0,0 0 5 0,0 18-1 15,0-18-3-15,0 21-2 0,0-2 4 0,0 0-1 0,0 19 0 16,0-19-2-16,0 19 1 0,0 0-1 0,0-18-1 16,0-3 0-16,0 3-1 0,0-1 3 0,20 19-1 0,-20-20 0 15,0 21 3-15,0-20-4 0,17 38 3 0,3-20 1 0,-20-37 1 16,37 39 0-16,-37-39-3 0,40 19 2 0,-23-19-2 15,23 20-2-15,-3-20 0 0,0 0-2 0,-17 0 0 0,0 0 0 0,17-20 1 16,0 20-1-16,-17 0-1 0,17 0-2 0,-17-19-1 0,17 19-10 16,-37-17 3-16,37-5-23 0,-17 4 13 0,0 18-2 0,0-39-34 0,-3 39 25 15,-17-18-2-15,20-1-34 0,-20 19 41 0,0-37 6 0,0-2-51 16</inkml:trace>
  <inkml:trace contextRef="#ctx0" brushRef="#br1" timeOffset="26671.54">13645 10458 129 0,'0'0'27'0,"0"0"-8"0,0 0 6 0,0 0-15 0,-20 0 6 0,20 0-7 16,0 0 0-16,-20 0 1 0,20 39 12 0,-20-3-1 0,20-16-14 16,-17 37 7-16,-3-18-9 0,-17 57 9 0,0-59-7 0,17 20 0 0,0 56 3 15,-17 22-6-15,0-79-3 0,37 21 0 0,0-21-1 0,-40 97 1 16,20-79-1-16,3 60 1 0,17-56-2 0,-20-22 0 0,20 77-2 16,-17-76 2-16,17 0-2 0,0-19 1 0,-20 115-13 0,20-116 7 15,0 0-2-15,0 1-4 0,-20 2-25 0,20-22 14 0,0 1-2 0,0-1-1 0,0 2 0 16,0-20 0-16,0 19 1 0,0-19 4 0,0 18 4 0,0 3-48 0</inkml:trace>
  <inkml:trace contextRef="#ctx0" brushRef="#br1" timeOffset="27403.94">12904 14965 49 0,'0'0'7'0,"0"0"-5"0,0 0 1 0,0-18-2 0,0 18-1 0,0 0 0 0,0-21 1 0,0 21-1 0,0-18-1 0,0 0 2 0,0 18 0 0,0-22-1 0,0 22 1 0,0-17-1 0,0 17 0 16,0-20 1-16,17 20 3 0,-17-19 5 0,0 19-3 15,0-17 7-15,0 17-8 0,0 0 8 0,20 0-8 0,-20 0 1 16,0-21 7-16,0 21 1 0,0 0-1 0,0 0 5 0,0 0-1 16,0 21-2-16,0-21-3 0,0 0-6 15,0 17-1-15,0 2 6 0,0-19-6 0,0 20-1 0,0-3 6 0,-20 23-3 16,20-22-4-16,-17 3 5 0,17 16-1 0,-20-37-3 0,20 37 3 15,0-17-4-15,-20-20 1 0,20 39 3 0,-17-21-1 0,17 1 5 16,0 1 0-16,0-20-5 0,0 17 5 0,0 2-1 0,0-19-6 16,0 21 0-16,0-3 3 0,17-18-1 0,3 20-4 15,0-2 1-15,17-18-3 0,-20 39 0 0,3-39 1 16,0 0-3-16,0 18-3 0,-3 1-3 0,3-1-15 0,17-18-20 16,-17 22-20-16,17-22-12 0,-37 0 37 0,20 18-24 15,0-18 41-15,-20 0-41 0</inkml:trace>
  <inkml:trace contextRef="#ctx0" brushRef="#br1" timeOffset="27591.11">13360 14642 192 0,'0'18'91'0,"-20"-18"-79"16,0 19-2-16,20-19-8 0,-20 38 4 0,-17 19 11 16,20 0 3-16,-23 20-4 0,23-20-11 0,-23-20-2 0,3 59 1 15,17-57-2-15,-17 74 2 0,17-74-2 0,20 16-1 0,-37 3 0 0,37-1-5 16,-40 58-2-16,23-1 2 0,17-58 2 0,-20-17 0 0,20 16 1 15,-17 41-4-15,17-57 0 0,0 56-8 0,0-58 3 0,-20 1-6 16,20 1-2-16,0 17-30 0,0 1-10 0,0-37 28 0,20-1 0 0,-20 1-23 16,0 16 17-16,0-36-11 0</inkml:trace>
  <inkml:trace contextRef="#ctx0" brushRef="#br2" timeOffset="30154.22">6194 16942 103 0,'0'0'0'0,"0"0"29"0,-38-19-24 0,19 1-3 0,-1 18-1 0,2-21 4 0,-1 3 5 0,-1 18-4 0,20 0-2 0,-18 0 1 15,18-18-2-15,-20 18 4 0,3 0-3 0,-3-18 7 0,0 18 2 16,1 0 0-16,1 0-1 0,-2 0-5 0,3 18 6 0,-23-18 3 15,23 0 6-15,17 0-12 0,-20 18 0 0,0-18 5 0,0 18-4 16,3-18-7-16,17 0 0 0,-20 0-1 0,20 21 1 0,-17-3 1 0,-3-18-3 16,20 19 0-16,0-1-1 0,0-18 0 0,0 0 0 15,0 22 2-15,0-22-1 0,0 18 2 0,20-18 1 0,-20 18 3 16,17-18-4-16,3 0-1 0,-20 0 0 0,37 0 3 0,3 0-3 16,-23 0-1-16,40 20 3 0,40-20 3 0,-60 17-4 0,77-17 5 15,20 0 1-15,-59 0-6 0,-18 0 0 0,20 0 1 0,17 0-2 0,-17 0 1 0,17 0-1 16,117 0 2-16,-97 0-3 0,-3-17-1 0,-14 17 0 0,111-20 2 0,-111 20-1 15,128 0-3-15,-108-18-1 0,71 0 2 0,20 18 3 16,-17-22-3-16,-20 22 0 0,-77 0 0 0,60-18 0 0,-97 18 0 16,20 0 1-16,37 0-4 0,-57 0 2 0,-20 18-2 0,57-18 3 15,-57 0 0-15,3 0 0 0,-3 0-1 0,-17 0-1 0,54 22-7 16,-34-22-5-16,-40 18-9 0,20-18 9 0,-20 18-19 0,0-18 14 16,0 0-1-16,17 20-25 0,-17-20-12 0,-17 0-12 0,17 17 34 15,-20-17-17-15,0 0 24 0,0 0-25 0</inkml:trace>
  <inkml:trace contextRef="#ctx0" brushRef="#br2" timeOffset="31281.55">5737 12740 104 0,'0'0'7'0,"-17"-19"2"0,-3 1-5 0,20-2-1 0,-20 20 3 0,20-37-1 0,-17 37 0 0,17-21-1 0,0 3 4 0,-20 18-3 0,20-19 4 0,0-1-2 15,0 20-1-15,0-17-4 0,0 17 1 0,0-20-2 16,0 20-1-16,20 0 1 0,-20-20 1 0,17 20-1 0,-17 0 0 16,20 0-1-16,0 0 2 0,17 0 0 0,-20 0-1 0,-17 20 1 15,60-20 1-15,-43 20-2 0,40-20 2 0,-19 17-3 0,21-17 1 0,53 0 1 16,2 20 4-16,-55-20-3 0,16 0 1 0,39-20 7 15,20 3 1-15,-77-3-5 0,17 20 0 0,80-20 7 0,-77 3-7 16,-3-4-1-16,77 21 4 0,-17-18-3 0,-57 18-6 0,54-19 3 0,23 19-3 16,-23 0 0-16,-54 0-1 0,134 0 1 0,-137 0 0 15,-17 19 0-15,20-19-1 0,-20 0 0 0,20 0 1 0,-23 0 0 0,80 0-1 16,-77 18 0-16,0-18-1 0,0 0 0 0,20 0-10 0,-40 0-2 16,20 21-28-16,-37-21 14 0,37 17-30 0,-37 3 10 0,17-20 3 15,-37 20-30-15</inkml:trace>
  <inkml:trace contextRef="#ctx0" brushRef="#br2" timeOffset="32128.27">5871 8044 81 0,'-20'-20'12'0,"3"0"-10"0,-23-16 2 0,20 36-3 0,3-39 0 0,17 39-1 0,-20-18 11 16,40-1 34 0,37 19-9-1,75-20-3 1,-36 20-19-16,-58 0-8 0,19 0 1 0,37 0 7 0,22 0 0 16,-1 0 0-16,16 0-1 0,211 0 6 15,-248 0-15-15,3 0 1 0,74-18 1 0,20-2-2 0,188 2-6 16,-285 18 2-16,77 0 3 0,154-39 2 15,-231 39-4-15,-20 0-1 0,328-38 3 16,-80 38-15 0,-248 0-4-16,3 0-10 0,0 0-36 15,-60 20 35-15,43 37-186 16</inkml:trace>
  <inkml:trace contextRef="#ctx0" brushRef="#br2" timeOffset="33095.07">12978 7358 77 0,'0'0'31'0,"0"0"-6"0,0 0-19 0,-20-18 4 0,20 18 5 0,0-18 4 0,0 18-2 0,0-21 0 0,-17 21-7 0,17-18 8 0,0 18-10 16,0 0-2-16,0-18 6 0,0 18-3 0,0 0 2 0,0 0-7 16,0 0 1-16,-20 0 3 0,20 0 1 0,0 0 1 15,0 0 0-15,0 18 0 0,0 0-3 0,0 3-4 16,0-21 0-16,0 36 0 0,0-36-2 0,0 38-1 0,0 1 2 0,20 18 0 16,-20-39 0-16,0 97-2 0,0-38 0 0,0-2-2 15,0 2-7-15,0-2-12 0,-20-18-16 0,20-19 14 16,-17 19-34-16,-3 0-30 0,0-57 64 0,20 20 6 15,0-1-1-15,-17-19 16 0,17 0 2 0,0 0 1 0,-20-19 1 16,0-1 2-16,20-37 2 0,0 39-1 0,0-1 1 0,0-21 2 16,-20 22-2-16,20-19 2 0,0-40 6 0,0 0-1 0,0 21 2 15,0 19-7-15,0-1 0 0,0 17 1 0,0-15-2 0,0-22 7 0,20 1-2 16,-20 38-7-16,20-19 1 0,0 20-2 0,-20 18 2 0,17-39 15 0,3 39-8 16,17-20 9-16,-37 20-15 0,20 0 6 0,-3-18-7 15,3 18 1-15,0 0 0 0,-20 0 1 0,20 0 5 0,17 0-8 0,-37 18-1 0,0-18-1 16,20 20 0-16,-3-2 2 0,-17 3-3 0,20-3 1 0,-20 0-2 15,0-18 0-15,0 39-1 0,0-21-2 0,0 21-9 0,0-19-2 16,0-2-7-16,-20 2-5 0,3-20-10 0,-3 36-51 0,0-15 2 0,-17-3 25 16,37 2 9-16</inkml:trace>
  <inkml:trace contextRef="#ctx0" brushRef="#br2" timeOffset="33579.33">13454 7968 82 0,'0'0'38'0,"-20"-19"-28"0,20 19 4 0,0 0-3 0,0-20 3 0,-17 2 31 0,17-1-14 0,0-1 8 0,0 2-11 16,0 18-20-16,0-20 5 0,0 2-8 0,0 18 2 0,0 0-3 16,0-21 6-16,0 21-7 0,0-18 1 0,17 18 2 15,-17 0-1-15,0 0-1 0,20 18 1 0,-20-18-2 0,20 21 1 16,-20-3-3-16,0 20 1 0,0-38-1 0,0 39 1 0,17-1 1 0,-17 17-2 16,0 4 0-16,0-41-1 0,0 2 1 0,-17 37-2 15,17 0 0-15,-20-38-1 0,0 36-5 0,3-34 0 0,-3 35-16 16,-17-17-8-16,17-21-3 0,-20 2-3 0,23-20-5 15,-20 0-26-15,17 0 47 0,0-20 2 16,20 2 2-16,-17 0 4 0,-23-98-14 0,40 98 18 0,-20-39-25 16</inkml:trace>
  <inkml:trace contextRef="#ctx0" brushRef="#br2" timeOffset="33730.86">13300 7664 28 0,'0'0'0'0,"0"0"25"0,20 0-8 0,-20-21-9 0,20 21-1 0,-20-18 0 16,20 18 1-16,-3 0 0 0,-17-18 3 0,0 18 3 0,20 0 24 0,-20 0-17 0,20 0 0 15,-3 0 17-15,23 18 7 0,-40 0-30 0,17 3 0 16,3-21-2-16,0 38 11 0,-20-38-14 0,17 37-1 0,20-17 4 0,-37-2-8 15,40 21 4-15,-20-21-6 0,17 20 3 0,-17 1-4 0,-3-39-2 16,3 18 1-16,17 21 2 0,3-3-4 0,-23-36-3 16,3 20-20-16,0-20 1 0,-2 0-6 0,-18 20-9 0,37-20-58 0,-17 0-1 15,19 0 63-15,-21 19-44 0</inkml:trace>
  <inkml:trace contextRef="#ctx0" brushRef="#br2" timeOffset="35154.57">12331 12436 56 0,'0'0'8'0,"0"0"-5"0,0 0-1 0,0 0 3 0,0-20 4 0,0 20-4 0,-17 0 2 0,17-18 0 0,0 18 0 0,0 0 0 0,0 0 0 0,0-19 6 0,0 19-7 0,0-18 7 0,0 18-5 0,0 0 8 0,0-21 2 16,0 21 1-16,0 0-1 0,0 0-8 0,0-19 12 0,0 19-11 15,0 0 10-15,0 0-11 0,0 0 7 0,0 0-9 0,0-18 15 16,0 18-15-16,17 0 5 0,-17 0-2 0,0 0-6 15,0 0 4-15,20 18-2 0,-20-18-5 0,0 19 5 16,0 2-3-16,0-3-2 0,0 19-1 0,20-17-1 0,-20-1 0 16,0 37 1-16,20 58 0 0,-20-93 0 0,0 16-1 0,0 1-1 15,0 19-1-15,0 2-7 0,-20-23 1 0,20 1-14 0,0 2-15 16,0-20 15-16,-20 20-32 0,20-39-8 0,0 18 2 16,0-18 15-16,0 0 30 0,0 0-5 0,0-18 14 0,0-1-7 15,0-20-39-15</inkml:trace>
  <inkml:trace contextRef="#ctx0" brushRef="#br2" timeOffset="35355.53">12391 12340 55 0,'0'0'12'16,"0"-19"-3"-16,0 19 0 0,0-38-2 0,0 38 12 0,0-19-8 15,17 1 1-15,-17 18 0 0,0 0-2 0,0-20 12 0,0 3-12 0,0 17 9 0,20-20 1 16,-20 20-9-16,20-19 12 0,-20 19-12 0,0 0-1 0,17 0 7 16,-17 0-11-16,20 0 6 0,-20 19-7 0,17-19 1 0,-17 20 0 0,20-3 6 15,0 3-6-15,-20-2-1 0,20 21 3 0,-20-39-5 16,17 37 0-16,-17 21-2 0,0-20 3 0,0-1-2 0,0 1-3 15,-17 2 1-15,-23-3 1 0,3-18-3 0,17 20-5 16,3-39 2-16,-3 18-1 0,-17 1-13 0,17-19-11 16,0 0 10-16,0 0-4 0,3 0-35 0,-3-19-4 0,20 19 35 15,-17-18-10-15,17 18 6 0,0-21-13 0</inkml:trace>
  <inkml:trace contextRef="#ctx0" brushRef="#br2" timeOffset="35703.72">12787 12588 108 0,'0'0'21'0,"0"-20"-7"0,0 20-12 15,0 0-1-15,0-37 3 0,0 37 3 0,0-20 16 0,0 20-9 16,0-17-3-16,0-4 10 0,0 21-13 0,0-18 10 0,0-1 2 0,0 19-7 15,0-20-8-15,0 20-2 0,0 0 2 0,0 0-4 16,0 0 2-16,0 0-2 0,0 20 0 0,0-1-1 0,0-1 1 0,0 20 0 16,0-38 0-16,0 40-1 0,-17-3-1 0,17-18 1 0,0-1 0 15,0 21 0-15,0 18-1 0,0-19 1 0,0-19 0 0,0 0 1 16,0 38 0-16,0-38-1 0,0 1 0 0,0 36 1 0,0-37 0 0,0 20 3 16,0-39 3-16,0 18-2 0,0-18-1 0,17 37 3 0,-17-37-5 15,0 21 4-15,0-3-4 0,0-18 1 0,0 0-2 16,0 0-1-16,0 18 1 0,-17-18-5 0,17 0-10 0,-20 0 3 15,20 0-5-15,-17 21-25 0,-23-21-14 0,40 0 25 0,-17 0 0 0,-3 0 1 16,0-21-11-16,0 21 16 0,3 0-33 0</inkml:trace>
  <inkml:trace contextRef="#ctx0" brushRef="#br2" timeOffset="35861.01">12807 12607 85 0,'0'0'64'0,"40"0"50"16,-40 0-93-16,0 0 16 0,37 18 31 15,37 78-48 1,23-1-21 0,-97-57-7-16,37 1-55 0,-17-1 28 0,37 19-152 15,-37-38 153-15,-20-1-47 0</inkml:trace>
  <inkml:trace contextRef="#ctx0" brushRef="#br2" timeOffset="36543.04">11553 17190 50 0,'0'0'25'0,"0"0"-16"0,0 0-4 0,-20 0 5 0,20 0-4 0,0 0 6 0,0 0 1 0,-17 0 0 0,17 0-6 0,0 18 1 16,0-18 1-16,0 0 8 0,-20 0 1 0,20 0-10 0,0 19 8 15,0-19-8-15,0 0 1 0,0 20 12 0,0-20-11 0,20 18 10 0,-20-18-12 16,0 0-1-16,17 0 0 0,-17 20 5 0,20-1 0 0,0-19-6 16,-20 20-1-16,0-20 1 0,20 36 4 0,-3-15 1 0,3 15-2 15,-20-16-4-15,20-2-2 0,-20 39 3 0,0-37-5 0,17 37 1 16,-17 0 1-16,0-37-2 0,0 16-1 0,0 21 0 0,0-18 1 16,0-1-2-16,-17-20-2 0,17 20-8 0,-20 1-13 0,20 0-16 15,-20-21-19-15,20-18-22 0,-17 18 1 0,17-36 33 16,-20 0-16-16</inkml:trace>
  <inkml:trace contextRef="#ctx0" brushRef="#br2" timeOffset="36753.69">11858 16696 158 0,'0'0'0'0,"0"0"66"0,0 0-60 16,0 0 4-16,0 0-4 0,0 18 15 0,0 0-8 15,0-18-1-15,-20 38 13 0,20-38-14 0,0 39 11 0,0 0-8 0,-20 18-5 16,20-39-7-16,0 41 2 0,0-23-1 0,0 1 0 15,-17 20 1-15,-3 1-1 0,20-20-2 0,-37 19 2 0,17 2-2 16,0-41-1-16,3 38 1 0,-40-17-7 0,37 0-2 16,3-39 2-16,-3 0 0 0,0 18-16 0,0-18 7 0,3 18-81 15,-3-18 31-15,20-18 1 0,0 18 40 16,0-18-6-16,0 18 13 0,0-21-22 0</inkml:trace>
  <inkml:trace contextRef="#ctx0" brushRef="#br2" timeOffset="37121.57">12391 17208 117 0,'0'0'59'0,"0"0"-49"0,0 0-6 0,0 0-3 0,0 0 5 16,0 0 1-16,0-18 1 0,0 18 3 0,-20 0 10 0,20 0-11 0,0-20 7 15,0 20-6-15,0 0-2 0,0 20-1 0,0-20-5 16,0 0 3-16,0 18-3 0,0-18-1 0,20 19 1 0,-20 1 0 15,0 18 0-15,0 1 1 0,17 18-1 0,-17 56 0 16,0-38-1-16,0-36-2 0,0 132-7 16,0-152 0-16,0 19-3 0,0 18-25 0,-17 3-20 15,-43 54-128 1,43-94 146-16</inkml:trace>
  <inkml:trace contextRef="#ctx0" brushRef="#br2" timeOffset="37606.19">12331 17892 51 0,'0'0'19'0,"0"0"-5"0,0 0-11 0,0 0-1 0,0 0 5 0,0 0 1 0,0 0 4 0,0 0 22 0,0 0 4 15,0 0-21-15,0 19 11 0,0-19-15 0,0 0 10 0,0 0-14 0,0 0 1 16,0 0-1-16,0 20 10 0,20-20-2 0,-20 20-3 0,20-20 0 16,0 19-1-16,-3-19-7 0,3 18 0 0,0-18 6 15,-3 18-8-15,20 2 9 0,3-20-10 0,-20 19 3 0,-3 0-3 16,3-19 0-16,-20 19 0 0,37-19-1 0,-17 39 1 0,0-21 0 16,-3 2 1-16,-17-2-1 0,20 1 1 0,-20 1-3 0,0-3 1 15,0 4 2-15,0-2-3 0,-20-1 2 0,-17 2 0 0,37-2-3 16,-20-18 2-16,-17 18 1 0,0 3-2 0,17-21-2 0,0 0 2 0,-37 18-3 15,40-18-1-15,-3 0-5 0,-17 0-12 0,-3-18-7 0,20-21 10 16,-34 21-28-16,54-2 19 0,-20 2-2 0,0-1-1 0,3-39-31 0,17 39 28 16,0 1 1-16,0-38-24 0,0 16 37 0,0 2 7 0,17-37-2 0,3-1-34 15</inkml:trace>
  <inkml:trace contextRef="#ctx0" brushRef="#br2" timeOffset="37797.68">12579 17324 126 0,'0'0'0'0,"0"0"76"0,0 0-63 0,0 0-1 0,0 0 3 16,0 0 21-16,0 0 27 0,0 0-26 0,0 0-22 16,0 18 21-16,0-18-27 0,0 0-1 0,20 0 6 0,-20 0-7 15,17 0-2-15,3 0 5 0,0 0-6 0,17 0 3 0,-17 18-3 16,-20-18-2-16,37 0 2 0,0 0-2 0,3 0-3 16,-3 0 3-16,-37 0-2 0,40 21 1 0,-3-21-4 0,-37 0-2 0,37 0-6 15,-37 0-5-15,40 0-33 0,-3 0-26 0,0 0-28 0,-17 0 43 16,17 0-39-16,-37 0 68 0,40-21-24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5760" units="cm"/>
          <inkml:channel name="Y" type="integer" max="2160" units="cm"/>
          <inkml:channel name="T" type="integer" max="2.14748E9" units="dev"/>
        </inkml:traceFormat>
        <inkml:channelProperties>
          <inkml:channelProperty channel="X" name="resolution" value="167.44186" units="1/cm"/>
          <inkml:channelProperty channel="Y" name="resolution" value="111.34021" units="1/cm"/>
          <inkml:channelProperty channel="T" name="resolution" value="1" units="1/dev"/>
        </inkml:channelProperties>
      </inkml:inkSource>
      <inkml:timestamp xml:id="ts0" timeString="2021-09-27T20:48:10.441"/>
    </inkml:context>
    <inkml:brush xml:id="br0">
      <inkml:brushProperty name="width" value="0.05292" units="cm"/>
      <inkml:brushProperty name="height" value="0.05292" units="cm"/>
      <inkml:brushProperty name="color" value="#008000"/>
    </inkml:brush>
  </inkml:definitions>
  <inkml:trace contextRef="#ctx0" brushRef="#br0">19389 6921 0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440.95355" units="1/cm"/>
          <inkml:channelProperty channel="Y" name="resolution" value="1176.03821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9-22T20:42:34.722"/>
    </inkml:context>
    <inkml:brush xml:id="br0">
      <inkml:brushProperty name="width" value="0.05292" units="cm"/>
      <inkml:brushProperty name="height" value="0.05292" units="cm"/>
      <inkml:brushProperty name="color" value="#FFA500"/>
    </inkml:brush>
  </inkml:definitions>
  <inkml:trace contextRef="#ctx0" brushRef="#br0">22577 6503 60 0,'0'0'0'0,"0"0"29"0,0 0-21 0,0 0-3 0,0 0-1 0,0-18 0 0,0 18-1 0,0 0-2 0,20-20 0 0,-20 20 0 0,0-18 1 0,17 18-1 15,3-18 2-15,0-3-2 0,-20 21 0 16,17-20 0-16,3 20 0 0,-20-18 1 0,17 18 1 0,3 0 2 16,-20 0-3-16,20-18-1 0,-20 18 4 15,20 0-3-15,-20 0 0 0,17 0-1 0,-17 0 0 0,20 18 0 16,-20-18-1-16,20 0 4 0,-20 18-1 0,0-18-2 16,17 0 1-16,-17 0 1 0,20 0-1 0,-20 0 4 0,17 20 1 0,23-20 1 15,-20 0 1-15,-20 0-5 0,57 21 7 0,-57-21-8 16,37 0 3-16,20 0-2 0,-37 0-2 0,37 0 1 15,17 0 0-15,80 0 0 0,-60 0-2 0,-57 0 0 16,20 0-1-16,37 0 1 0,-34 0-1 0,51 0 0 0,-51 0 0 0,-3 0 0 16,0 0-1-16,57 0 1 0,17 0 2 0,-74 0-1 15,0 0-1-15,60 0 2 0,-63 0-1 0,3 0 0 0,0 0 0 0,0 0-1 0,114 0 2 16,-57 0 1-16,-20 0 0 0,23-21 1 16,-3 21 0-16,114-20 6 0,-171 2-8 15,114 0 4-15,-59 18-2 0,-53 0-1 0,-1-21-2 16,150 3 8-16,40 0 6 15,-174 18-6 1,3 0 1-16,-57-20-10 0,-3 20 1 0,3 0-1 0,0 0 1 0,-3 0-1 16,3 0-2-16,-20 0-2 0,0 0 0 0,0 0-1 15,20 20-15-15,-20-20 3 0,0 0-5 0,-20 0-4 0,20 0-35 0,-37 18-69 16</inkml:trace>
  <inkml:trace contextRef="#ctx0" brushRef="#br0" timeOffset="7980.53">19934 7453 165 0,'0'0'4'0,"-17"0"0"15,17 0 7-15,-20 0-7 0,20 0 0 0,-20 20-1 0,0 17-1 16,3-37 0-16,17 39-2 0,-20-39 1 0,3 38 0 0,-3-18-2 16,0-2 2-16,20 0-1 0,-37 41 0 0,37-41 0 0,-20 1-1 0,-17 58 1 15,17-39 1-15,-17 37-2 0,0-36 0 0,17 56 0 0,-20-20 1 16,23 2 1-16,-3-21 3 0,3 22 1 0,17-4 1 15,0-17 0-15,0-19 0 0,0 1-3 0,17-21 1 16,3 2 4-16,17-2 2 0,-37 1-4 0,20-19 9 16,17 20 1-16,-17-20-10 0,17 0 5 0,-17-20-7 0,17 1 0 0,3 19-2 15,-3-38 0-15,37-19 3 0,-34 39-4 0,37-59 3 0,-3 3-3 16,-34 54 1-16,14-56 1 0,-34 38-1 0,0 0-2 0,17-1 2 0,-37 2-1 16,20 17-1-16,-20-17 1 0,20-3-1 0,-3-35 2 0,-17 57-1 0,0-21 0 15,0-17 0-15,-17 17-2 0,17 21 1 0,-40-39 1 0,40 19-1 16,-37 17 0-16,37-15 0 0,-20 16 0 0,0-18 1 0,-17-38-1 0,37 38-1 0,-37-19-1 0,0 37 1 15,-3 2-1-15,3 18 2 0,17-18 0 0,3 18 0 16,-23 0-2-16,40 0-2 0,-37 0-12 0,37 0 2 0,-20 18-5 16,3-18-6-16,-3 38-41 0,0-20 28 0,20 21 6 0,-17-21 2 0,-3 21-63 15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5760" units="cm"/>
          <inkml:channel name="Y" type="integer" max="2160" units="cm"/>
          <inkml:channel name="T" type="integer" max="2.14748E9" units="dev"/>
        </inkml:traceFormat>
        <inkml:channelProperties>
          <inkml:channelProperty channel="X" name="resolution" value="167.44186" units="1/cm"/>
          <inkml:channelProperty channel="Y" name="resolution" value="111.34021" units="1/cm"/>
          <inkml:channelProperty channel="T" name="resolution" value="1" units="1/dev"/>
        </inkml:channelProperties>
      </inkml:inkSource>
      <inkml:timestamp xml:id="ts0" timeString="2021-09-27T20:48:10.441"/>
    </inkml:context>
    <inkml:brush xml:id="br0">
      <inkml:brushProperty name="width" value="0.05292" units="cm"/>
      <inkml:brushProperty name="height" value="0.05292" units="cm"/>
      <inkml:brushProperty name="color" value="#008000"/>
    </inkml:brush>
  </inkml:definitions>
  <inkml:trace contextRef="#ctx0" brushRef="#br0">19389 6921 0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440.95355" units="1/cm"/>
          <inkml:channelProperty channel="Y" name="resolution" value="1176.03821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9-22T20:47:57.909"/>
    </inkml:context>
    <inkml:brush xml:id="br0">
      <inkml:brushProperty name="width" value="0.05292" units="cm"/>
      <inkml:brushProperty name="height" value="0.05292" units="cm"/>
      <inkml:brushProperty name="color" value="#FFA500"/>
    </inkml:brush>
    <inkml:brush xml:id="br1">
      <inkml:brushProperty name="width" value="0.05292" units="cm"/>
      <inkml:brushProperty name="height" value="0.05292" units="cm"/>
      <inkml:brushProperty name="color" value="#FF0000"/>
    </inkml:brush>
    <inkml:brush xml:id="br2">
      <inkml:brushProperty name="width" value="0.05292" units="cm"/>
      <inkml:brushProperty name="height" value="0.05292" units="cm"/>
      <inkml:brushProperty name="color" value="#800080"/>
    </inkml:brush>
    <inkml:brush xml:id="br3">
      <inkml:brushProperty name="width" value="0.05292" units="cm"/>
      <inkml:brushProperty name="height" value="0.05292" units="cm"/>
      <inkml:brushProperty name="color" value="#0000FF"/>
    </inkml:brush>
    <inkml:brush xml:id="br4">
      <inkml:brushProperty name="width" value="0.05292" units="cm"/>
      <inkml:brushProperty name="height" value="0.05292" units="cm"/>
      <inkml:brushProperty name="color" value="#FF00FF"/>
    </inkml:brush>
  </inkml:definitions>
  <inkml:trace contextRef="#ctx0" brushRef="#br0">8058 9356 62 0,'0'0'19'0,"0"0"-12"0,-20 0-2 0,20-38 6 0,-20 19-1 0,20 19-5 0,-20-19 6 0,3-2-1 0,-20 3 0 0,37 0-3 0,-40-2 7 0,40 20-3 16,-37 0-7-16,37 0-1 0,-40 0 7 0,23 0-3 15,-3 0 8-15,-17 20-4 0,-3-2-1 0,40 0-5 0,-57 22 4 0,40-21-5 16,-20 19 4-16,-3-1-4 0,-17 21 3 0,40-21-3 16,-40 20 1-16,17-19-4 0,3 39 4 0,-20-20-3 0,37 19 0 15,3-57-1-15,-23 38 1 0,40-19-2 0,-20-19 1 0,20 20 1 16,-17-22-3-16,-3 40 1 0,20 2 0 0,0-3 3 0,0 1-3 16,0-17-1-16,0-23 1 0,0 2 0 0,20 39 1 0,17-1-1 15,-37-38 0-15,40 0 0 0,-23 18 2 0,23 1-1 0,14-20 2 16,-14 2-2-16,17 0 3 0,-20-20-2 0,20 0 2 0,-17 0-1 15,-3-20-1-15,20 0-2 0,20-36 2 0,-40 37 1 0,0-18 1 0,3-3-1 16,17-34 2-16,-20 35-2 0,0 0-2 0,-17-17 2 0,37-40 1 0,-20 58-2 16,0-56 1-16,-37 56-1 0,40 0-2 0,-40-1 1 0,0 2 0 0,0 18 0 15,20-20 0-15,-20-17 1 0,0 0-1 0,-20 16-1 0,20 40 0 16,-20-18-2-16,0 18-1 0,20-20 0 0,-37 2-5 0,0 18 3 16,17 0-2-16,3-18-2 0,-43 18-14 0,43 0 9 0,-60 0-19 0,60 0 13 15,-60 18-20-15,57-18 21 0,-17 0 3 0,-3 18-3 0,-17 2-14 0,20-2 7 16,-20 22 8-16,37-23 8 0,3 3-47 0</inkml:trace>
  <inkml:trace contextRef="#ctx0" brushRef="#br0" timeOffset="620.59">7146 10229 55 0,'0'0'5'0,"0"0"-3"0,0 0 2 0,0 0-3 0,0 0 1 0,0 0 3 0,0 0 6 0,0 0 4 0,0 0-6 0,0 22 10 0,0-22-9 0,0 0 7 0,0 0 2 16,0 17 4-16,0-17-11 0,0 0 0 0,0 19 11 0,0-19-3 15,0 0-11-15,-20 20 10 0,20-20-9 0,-20 18 9 0,20-18-11 16,-17 20 9-16,-3-2-2 0,0-18-8 0,-17 18 4 16,17-18-6-16,3 21 1 0,-23-2-4 0,3 0 5 0,-57 18 5 15,17-17-7-15,0-2 0 0,0 0-2 0,-17 2 2 16,57-20-1-16,-3 0-4 0,3 0-1 0,-57 0 1 0,-1 0 2 15,18-20 5-15,38 2-1 0,-56-20-2 0,21-18-3 16,-23-2 0-16,60 20 0 0,-57-19 0 0,54 40 0 16,3-23-3-16,-20 2 4 0,0 0-1 0,0-20-1 0,37 40 3 15,3-2-2-15,-3 2-1 0,-20-38 0 0,23 17-1 0,-3 20 1 0,0-19 1 16,-17-19-2-16,20-2 0 0,-23-15 0 0,20 35 1 0,3 1-1 16,-3-37 1-16,3-1-1 0,-3 0-1 0,20 37 2 15,0 21 0-15,0-20 0 0,0-39-1 0,0 20-8 0,0 19 6 0,0-37-1 16,20-2 3-16,-3 2 0 0,3 36 0 0,-3 1 0 0,3-37 1 15,0 36 1-15,-20 1 0 0,20-39 1 0,-20 41-1 0,17-3-1 16,3-18 0-16,-3 1 0 0,3-2 0 0,-20 39-1 16,20-20 1-16,-3 21 0 0,3 18-1 0,-20-19 2 0,20 19-1 0,0-19 0 0,-20 19-1 15,37 0 1-15,-20 0-1 0,3 0 1 0,20 0 0 16,-40 0-1-16,17 19 0 0,77 96-51 16,-94-115 38-16,0 17-2 0,20-17-1 0,0 39-43 15,-20-39 38-15,20 18-26 0,-3-18 24 0,-17 0-23 0,20 0 24 16,0 0-15-16,-20 0 14 0,0-36-24 0</inkml:trace>
  <inkml:trace contextRef="#ctx0" brushRef="#br0" timeOffset="921.55">5928 7587 95 0,'0'0'8'0,"0"0"-5"0,-20-18 1 0,20 18 3 0,-17-20-4 0,17 20 0 0,-20-19 4 0,0-1 3 0,20 2 4 0,-17 18-3 0,17 0-5 0,0-19 0 0,0 19 7 0,0 0-7 0,0 0 6 0,17 0-6 0,3 0 4 0,0 19-5 16,-3-19 0-16,3 18 3 0,17 2-1 0,3 19-5 0,-23-39-1 15,41 38-1-15,-21-2 1 0,22-15 2 0,-41-3 0 0,1 2-2 16,39 17 2-16,-21 1 1 0,-17-38-2 0,17 18-1 0,-17 3 2 0,17 17-2 16,3-20 2-16,-23 2-1 0,-17-20-1 0,0 19 1 15,0-1 0-15,20 2 0 0,-20 35 1 0,0-35-3 0,-20 19 2 0,-17 56 0 16,-20-19 0-16,-38 56 0 15,18-36-3-15,20-19 1 0,18-21 1 0,-36 39 0 0,18 1-2 16,-20-22-2-16,60-35 0 0,-40 38-10 0,57-59-1 16,-40 39-30-16,20 0-10 0,20-36 27 0,-17-4 2 0,-3 22-24 15,20-1-16-15</inkml:trace>
  <inkml:trace contextRef="#ctx0" brushRef="#br1" timeOffset="9656.28">7049 12303 10 0,'0'0'0'0,"0"0"0"0,20 0-10 0</inkml:trace>
  <inkml:trace contextRef="#ctx0" brushRef="#br1" timeOffset="10263.17">7998 11485 58 0,'0'0'20'0,"0"0"-18"0,0 0 2 16,0 0-2-16,-17-18 1 0,17 18 2 0,0 0 1 0,0 0-2 16,0 0 0-16,-20-21 7 0,20 21-4 0,0 0 7 0,0 0 1 15,0 0-8-15,-17 0 8 0,17 0-7 0,-20 0 8 0,20 0-1 16,-20 0-1-16,20 0-1 0,0 0-6 0,-17 0-2 15,-3 0 4-15,0 0-3 0,0 0-1 0,-17 21 0 0,37-3-2 16,-37 0 0-16,-3 2-2 0,40 0 0 0,-37 17 1 0,0-18-1 16,-20 38 3-16,17 2-3 0,-14 15 2 0,-3 4 1 15,-3 16 1-15,43-37-3 0,-20 18-1 0,37-37-1 0,-40 57 0 16,40-38 1-16,-37 21 0 0,37-23-1 0,-20 23-1 0,20-4 1 16,0-35 1-16,0 0-1 0,0-2 0 0,0-17 0 0,20 55 0 0,17-16 0 15,-37-42 0-15,40 22 0 0,-3-22-1 0,-20-17 0 0,3 21 1 16,37-21 0-16,-17 18 3 0,-3-18-2 0,-20 0 0 0,3-18 2 15,20-3 3-15,34-35-1 0,-54 39-3 0,57-61 3 0,-60 22-2 16,60-59 2-16,-20-18-2 0,-20 57-1 0,-17 18 0 0,-3-17 0 0,23-58 4 16,-3-1 1-16,-37 77-3 0,20-56 5 0,-20 19-2 15,0 54-3-15,0-36 2 0,0 39-3 0,0-22-1 0,0 41-1 16,-20-21 0-16,3 2 1 0,-23 37-3 0,40-19-3 16,-37 19-5-16,17 0 0 0,-17 0-18 0,0 19-3 0,-3 1 15 15,3 18-12-15,-20-2 0 0,17 4 11 0,3-21 0 16,-20 38-24-16,0-1-5 0,37-37 24 0,-17 38-9 0,20-37 18 15,-3 36-65-15</inkml:trace>
  <inkml:trace contextRef="#ctx0" brushRef="#br1" timeOffset="10838.86">7069 12340 54 0,'0'0'21'0,"0"0"-17"0,0 0-1 0,0 0 1 0,20 0 1 0,-20 0-2 0,0 0 7 0,0 0-4 0,17 0 7 0,-17 0 2 0,20 0-8 0,-20 0 7 0,0 0-7 0,0 0-1 15,20 0 6-15,-20 0-4 0,0 0 9 0,0 0-9 0,0 0 6 16,0 21-7-16,0-3 6 0,0-18-5 0,0 0 0 0,0 19 1 0,0-1 7 16,0 2-9-16,0-1 5 0,0-1-5 0,-20 3 7 0,0-4-7 15,3 3 5-15,-23 0-1 0,40-20-7 0,-37 17 0 0,37-17-1 16,-37 20-1-16,-3-1 3 0,-17-1 5 0,37-18-7 15,-54 21 3-15,54-21-6 0,-17 0 1 0,17 0-1 0,-37 0 3 16,40 0-3-16,-3 0 1 0,-20 0-1 0,23 0 1 0,-3-21-1 0,3 21 1 16,-23-18 0-16,3-1 0 0,37-1 0 0,-40-17-1 15,40 37-1-15,-17-20 1 0,17-18 0 0,-20 20 3 0,20-21-2 16,-18 2-1-16,18 19 0 0,0-22 1 0,0 22-1 16,0-39 0-16,0 37-1 0,18-36 2 0,2 37 0 0,-3-1 0 0,3-18 0 15,-20 1-1-15,20 18 0 0,0 0 1 0,-3-38-1 0,-17 36 1 16,20 3-2-16,0-19 1 0,-3-21-2 0,20 40 2 0,-37-2-1 0,20 20 1 15,-20-38 0-15,40 2 0 0,-23 36 0 0,3-21 0 0,0 21 0 16,-3 0-1-16,20-19 1 0,3 19-1 0,-20-19 0 0,-3 19 0 16,3 0 0-16,17 0-1 0,-37 19 0 0,20-19-2 0,17 19-10 0,-37-19 4 15,40 21-14-15,-23-4-3 0,3-17-3 0,-20 0 13 16,17 19-3-16,-17-19-1 0,20 0-25 0,-20 0 0 0,0 0 26 0,0 0 5 16,0 0-5-16,0 0 14 0,20 0 0 0,-20 0-6 0,0 0-55 0</inkml:trace>
  <inkml:trace contextRef="#ctx0" brushRef="#br1" timeOffset="11169.61">6992 11220 76 0,'0'0'0'0,"0"0"10"0,0 0-3 0,0 0-2 0,0 0-2 0,0 0 3 0,0 0 1 0,0 18-3 0,0-18 6 0,0 0 2 0,20 0-6 16,-20 0 5-16,17 0-5 0,3 0 7 0,20 0 4 15,-23 0-12-15,-17 0 2 0,20 0-3 0,17-18 9 16,0-3-10-16,-17 21 2 0,0-18 1 0,0-2-2 0,-3 2 4 16,3 18-4-16,0 0 4 0,-3-19-3 0,3 19-1 15,-20-20-1-15,0 20 0 0,0 0-1 0,0 20 2 0,0 17-1 0,0-17-2 16,-20-2 0-16,3 40 2 0,-40 18 0 0,17-19-1 0,-17 20 1 15,20-41-2-15,-20 41 1 0,37-38-2 0,-37 36 2 0,0 2-1 16,37-39-2-16,3-20 0 0,-23 59-10 0,23-59-2 16,-3 39-34-16,3 1-20 0,17-39 36 0,-20-19 6 0,20 18 7 0,0 1 2 15,0 1-57-15</inkml:trace>
  <inkml:trace contextRef="#ctx0" brushRef="#br1" timeOffset="16792.45">5415 11446 59 0,'0'0'11'0,"0"0"-9"0,0 0 0 0,-20 0 3 0,20 0 1 0,0 0 1 0,0 0-2 0,-17 0 8 0,17 21-5 0,0-21 10 0,0 18-8 0,0-18 0 16,-20 18 7-16,20 2-3 0,-20 19 4 16,20-21-7-16,0 39 16 15,0-19-9-15,0-38-15 0,0 19 6 0,0 2 0 16,0-4-1-16,0 2-1 0,20 19 1 0,-20-18-1 16,20-2 1-16,-3 1-4 0,-17 2 0 0,20-3-1 15,57 115 8-15,-40-114-10 0,-17 18 1 0,-3 2-1 16,40 18-1-16,-17-18 1 0,17 35 0 0,-20-17-1 0,20 1-3 15,-37-40 3-15,-3 21 1 0,3-21-1 0,0 20-2 0,17-18-5 16,0 17-18-16,-37-17 4 0,20-1-26 0,0-1-12 0,-20-18 25 16,17 21-20-16,-17-21 38 0,0 0-8 0,0 0-33 15</inkml:trace>
  <inkml:trace contextRef="#ctx0" brushRef="#br1" timeOffset="17031.86">5928 11503 142 0,'0'0'36'0,"-20"0"-18"16,20-18-11-16,-17 18 2 0,-3 0-7 0,20 0 1 0,-20 0 8 0,3 0-3 15,-3 18 13-15,0-18-9 0,-17 40 7 0,37-40-11 0,-20 19 0 16,3-1-1-16,-23 21 5 0,-17 36-3 0,37-54-5 0,-34 53 1 16,-3 4 0-16,37-41-3 0,-37 56 3 0,37-53-4 0,-37 54 1 15,20-55-2-15,-3 55 3 0,-14-18 0 0,14-37-2 0,3 55-2 16,17-56 0-16,3 2 0 0,-23-3 2 0,3 39-5 0,17-57-3 15,-17 57-14-15,37-57 6 0,-37 19-25 0,17 0 15 0,20-19-2 16,-20 18-34-16,3 21 7 0,17-19 26 0,-20 16 3 16,20-34-29-16</inkml:trace>
  <inkml:trace contextRef="#ctx0" brushRef="#br2" timeOffset="33744.49">7773 13730 111 0,'0'0'0'0,"0"0"55"0,0 0-37 0,-20 17-12 0,20-17 2 0,-20 0-4 0,20 21 2 0,-37-21 10 0,17 18 3 0,0-18-9 0,3 0 3 15,-3 18-4-15,-17 3-6 0,37-21-2 0,-40 18 4 0,3 1 1 0,20-1-3 16,-23-18 0-16,23 20 1 0,-23 18 3 0,20-18-1 0,3-20-1 16,-40 37 7-16,20 19-3 0,-23 3-4 0,43-22-2 0,-20 39 6 15,17-37-6-15,20 36-2 0,-20-38 2 0,20 3-3 0,-17 55 2 16,17 19-2-16,0-20 1 0,17 1-2 0,3 1-1 16,0-57 3-16,17-2-2 0,-20 20 0 0,43 19-1 0,-3 1 3 15,17-21-2-15,-34-17 0 0,34-2 3 0,-17-19 1 0,20 4 3 16,-40-22-4-16,20-22 6 0,20-15 3 0,-60-2-6 15,23 21-1-15,-3-20 1 0,20-37 5 0,0-21 3 0,0-37-5 16,-37 76-6-16,37-210 13 0,-40 209-11 0,3-131 11 16,-40-58-12-1,3 172-10-15,-3 18 1 0,-17 37 6 0,0-38-3 16,-3 40-5-16,-54-40-42 16,37 58 15-16,-57 39-173 15,74-2 149-15,-34 59-40 16</inkml:trace>
  <inkml:trace contextRef="#ctx0" brushRef="#br2" timeOffset="34511.8">7163 14774 139 0,'0'0'36'0,"0"0"-28"0,-17 21-2 0,-3-21 4 0,0 17 5 0,3 2 9 0,-3-19 1 0,0 20-13 0,20-20-1 0,-37 0 3 15,0 17 8-15,17 5-10 0,0-22-6 0,-17 18 8 0,17-18-10 16,-17 0 2-16,17 18 0 0,-57 3 6 0,40-21-8 0,-20 0 7 0,20 18-7 15,-3-18 1-15,-34 19 2 0,37-19 4 0,-60 18 2 0,60-18-5 16,-78 19-1-16,58-19 1 0,-39 0 4 0,-36 20-3 0,75-20-8 16,-57 0 8-16,20 0-1 0,-20 0-11 0,17-39 4 15,40 39 4-15,-57-37-2 0,77 19-3 0,-77-21 1 0,0 21 1 16,57-4-2-16,0 5 1 0,0-3-4 0,-57-16 7 0,0-21 1 16,-20 17-6-16,77 2 1 0,-74-18-2 15,-174-96 9-15,191 94-2 0,57 38-1 0,-134-92-4 16,154 73 2-16,-40-17-3 0,3-1 0 0,34 37 4 15,-54-55-16-15,57 36 8 0,-23-18 5 0,6 0 1 16,-3-19-1-16,17 37 1 0,20-18 1 0,-94-113 1 16,97 133-2-16,-23-21 0 0,3-36 0 0,0 36-2 15,17 0 0-15,-74-226 1 0,74 207-1 16,-17-56 1-16,17 76 1 0,-74-437 1 16,94 342 2-16,0 1-2 0,74-270 0 15,-14 251-2-15,-23-19-1 0,37 17 2 16,-54 76-1-16,228-455 18 15,-171 360-18-15,17 1-1 0,0-18-1 0,0 17-1 16,3-17 2-16,-3 17-11 0,-37 96 8 0,37-113-1 16,-54 112 7-16,17 1-2 0,0 0 1 0,37-76-3 0,20 19 1 0,-20-1 2 15,-54 97 0-15,54-78-1 0,-37 77 0 0,20-38-7 16,-40 56 4-16,40-55-1 0,-40 75 4 0,-17-19-1 0,17 19 2 0,3-1-1 16,-3 20-3-16,-17-18 0 0,34 18-6 0,-34 0 7 0,20 0-5 15,-3 18 0-15,-37 2-5 0,0-20-2 0,37 19-21 0,-17 38-59 16,-3-19 22-16,-17 0-10 0,0-20 44 15,0 21-38-15,0-19 21 0</inkml:trace>
  <inkml:trace contextRef="#ctx0" brushRef="#br2" timeOffset="34810.76">4540 7664 104 0,'40'-21'27'0,"91"-15"6"0,-91 36-23 0,14 0-5 0,6 0-1 0,51 0 1 16,-51 18-1-16,71 0 1 0,-74-18-1 16,20 21-1-16,0-21 2 0,-3 0 7 15,-17 0-2-15,0 0 5 0,-37 0-11 16,-3 0 2-16,3 0-3 0,0 18 5 0,0-18-1 0,-20 20-1 15,0-2-1-15,0 1-2 0,-20 1-2 0,0-2 0 0,-54 116 2 16,-43-1 0-16,3 38-2 0,-17 19 1 16,-3 0-2-16,3 39 1 0,74-136-1 0,-77 119-2 0,97-118-5 15,-60 94-33-15,60-90 6 0,-40 72-46 0,57-75 44 0,-34 76-65 16</inkml:trace>
  <inkml:trace contextRef="#ctx0" brushRef="#br3" timeOffset="51921.13">20675 9129 56 0,'0'0'22'0,"0"0"-19"0,0 0 0 0,0 0-1 0,0-21 2 0,0 21-1 0,0-19 4 0,0 19-3 0,0 0 0 0,0-18 5 0,0 18-6 0,0-20 1 16,0 20 10-16,0-18-3 0,20-2 7 15,-20 20-12-15,0-19 23 0,0 19-21 16,20 0 9-16,-20 0 7 0,0-18-10 0,0 18-8 15,0 0-2-15,0 0 8 0,0 0-8 0,0 0 0 0,0 0 2 16,-97 37 33 31,-225 173-15-47,265-174-18 0,0 23-2 0,0-2-4 16,-37 77 5-1,54-3-4-15,23-111-3 0,17 55 3 0,0-57-1 16,17 41 1-16,3-41 0 0,0 21-1 0,37-1 4 15,-20-19-3-15,77 37 1 0,-77-56 0 0,60 21 5 16,-60-21-5-16,77 0 5 0,-37-21 1 0,74-35 4 16,-114 17-11-16,77 3 3 15,-77 15-1-15,97-74 12 0,-77 0-4 16,-17 38-4-16,-23 19-3 0,3-19 3 0,0-75 7 31,-77-1-11-31,17 133-3 16,3-38-3-16,17 38-1 0,3 0-5 0,-100-19-42 15,80 19 33-15,-94 0-81 0,74 19 28 0,37-19 30 16,0 0-1-16,-37 18-29 0,40 2 49 0,-40 16-42 0</inkml:trace>
  <inkml:trace contextRef="#ctx0" brushRef="#br3" timeOffset="52560.14">19991 9545 38 0,'0'0'13'0,"0"0"-9"0,0 0 0 0,0 0 0 0,0 0 6 0,0 0-4 0,0 0 0 0,0 0 1 0,0 0 8 0,0 0-8 0,0 0-1 0,0 0-1 0,0 0 8 0,0 0-5 0,0 0 0 0,20 0 1 0,-20-18 9 16,0 18-8-16,0 0-1 0,20 0 7 0,-20 0-8 0,0 0-1 16,17 0 0-16,-17 0 1 0,0 0-1 0,20 0 9 0,-20 0-8 0,0 0 8 0,20 0-8 15,-20 18 6-15,0-18-2 0,0 0-2 0,0 0-5 16,0 20 6-16,0-2-7 0,0-18 4 0,0 19-3 0,0-19-1 15,0 21 0-15,-20-21 0 0,0 0 0 0,3 17 6 0,-40 22-1 0,17-21 0 16,23-18-4-16,-43 20 4 0,-14-2-1 0,37 0-4 16,-40 3 4-16,40-21-5 0,-40 19 5 0,20-19-3 0,-20 0 4 15,40 0-5-15,-3 19-2 0,-34-19 0 0,-20 0 2 0,54 0-1 16,-37-19 0-16,-17 19-2 0,17-40 1 0,60 40 1 16,-77-36-2-16,74 16 1 0,-57-17-1 0,3 0 1 0,34-3-1 15,20 22 0-15,-17-20 0 0,-20-18 1 0,40 17-1 0,17 18-1 0,-20-15 1 16,0 17-1-16,3-38 2 0,-23-19-2 0,40 56 0 0,0 2 1 15,-17-21 0-15,17-18-1 0,0 19 0 0,0-19-6 16,0 39 2-16,0-21 2 0,17 19 3 0,-17 2 0 0,0-39-2 16,20 19 0-16,-20 20 3 0,20-21-1 0,-20 21-1 0,17-2-1 0,-17-37 0 15,20 37 2-15,0-37 0 0,17-56 0 16,-17 94-1-16,-20-19 0 0,17-1 0 0,3 2 2 0,-20 18-4 0,37-2 2 16,-17-15 0-16,0 17 0 0,37-38 1 0,-3-1-2 0,6 20 1 15,-23 20 0-15,20-21-1 0,0 19 0 0,-37 2 1 0,-3 0-1 16,23 18 1-16,-23 0 0 0,20-19 1 0,3-1-3 0,-3 20 1 15,-37 0 2-15,40 0-1 0,-3 0 0 0,-37 0-2 16,20 0-6-16,-20 20-10 0,17-20-9 16,-17 19 11-16,0-19-2 0,-17 0-2 0,17 18-31 0,0-18-13 0,-20 18-17 15,20-18 39-15,-20 0 4 0,3 20-12 0,17-20 31 0,-20 0-29 16</inkml:trace>
  <inkml:trace contextRef="#ctx0" brushRef="#br3" timeOffset="52947.63">18871 7378 82 0,'0'0'9'0,"-20"0"-8"0,3 0 4 0,-3 0-4 0,-17 0 2 0,17 0-1 0,-20 0 0 0,23 18-2 0,-20-18 4 0,-3 21 2 0,40-3-3 0,-114 20 16 16,97-19-17-16,17-19 2 0,-20 18 1 0,20-18 0 15,0 0-2-15,0 0 0 0,20 0 6 0,-20 0-4 0,17 0 0 16,-17 0-1-16,20 0 10 0,-3 0-9 0,3-18 6 15,-20 18-6-15,40 0 6 0,-23-19-6 0,3 19 5 0,0-20-1 16,17 2 2-16,-20 18-6 0,3 0 5 0,0 0-1 16,0-18-5-16,-3 18-1 0,3 0 4 0,17 0 0 0,-37 0-5 15,37-21 2-15,-17 21-3 0,20 0 2 0,-3-18 0 0,20 18-1 16,-40 0-1-16,23 0 2 0,-20 0 0 0,17 0 0 16,0 0 1-16,-37 0 0 0,40 0 0 0,-40 0 0 0,37 0 4 0,-17 0-2 15,-3 0-4-15,3 0 0 0,-20 0 2 0,0 0-1 16,17 18-1-16,-17 3 3 0,0-3 0 0,0 0-1 0,-17 21 0 15,-3-1-4-15,-17 1 1 0,17-21-1 0,-17 20 2 0,-20 39 2 16,20-40-4-16,-23 58-1 0,23-57 1 0,0 39 3 0,0-40-2 16,-3 21-1-16,3-21-1 0,0 40 2 0,37-39-1 0,-20-19 0 0,-17 55-7 15,37-53-1-15,-20 18-5 0,0 17-25 0,20-38 9 0,-20 2-8 16,20 17-10-16,0-17-4 0,-17 37-33 0,17-39 55 0,0 2-32 0</inkml:trace>
  <inkml:trace contextRef="#ctx0" brushRef="#br1" timeOffset="68059.42">22500 11619 188 0,'0'0'56'0,"-17"0"-12"0,-23 0-25 0,23 0-13 0,-23 0 2 0,23 0-3 0,-3 0 0 0,-37 18 7 0,0 1 2 0,-37 0-3 0,17 0-3 0,-18 19-1 0,-1-19-2 16,39 1-3-16,19-2 0 0,-56 2 0 0,54-2 0 0,3 1-1 15,-40 20 3-15,40-20-3 0,-40 17 0 0,60-15 0 0,-40 36 1 16,37-38-2-16,-20 18 1 0,23-18 0 0,-20 39 1 0,17-39 0 16,20 0-1-16,-37 38 1 0,37-20-1 0,-20 20 0 0,0-18-1 15,20 18 3-15,0 1-2 0,0-1-2 0,0-1 2 0,0-17 0 16,40 36-1-16,17-18 0 0,-20 38 0 0,-20-58 0 15,43 41 0-15,14-4 0 0,-54-53 1 0,57 54-3 0,17-18 1 16,-57-38 2-16,3 0 0 0,54 20-3 0,-37-39 3 16,18 39-3-16,-16-39 2 0,-21 0 0 0,76 0 4 0,-20 0-1 0,3-39-1 15,-40 20 0-15,37-39 7 0,0 1 4 0,3-39 1 16,-60 59-7-16,57-57 7 0,-54 36-7 0,14-37 8 0,-14 38-9 16,-20 0-2-16,17-19 4 0,-17 19-6 0,-3-19 4 0,-17 37-3 15,20-37 0-15,-20 39-1 0,17-40 2 0,-17 40-2 0,0 18 0 16,-17-58-1-16,-20 21-1 0,17-2 1 0,0 40-1 0,-17-39 0 15,17 38-1-15,-17 1 0 0,-20-22 0 0,37 22-1 0,-17-2 0 16,17 20-2-16,-37-18-10 0,20 18 2 0,17-20-3 0,-17 20 0 0,-40 20-20 16,40-20 15-16,-40 18-31 0,3 2-22 0,34 17 27 0,3-37-7 0,0 21-1 15,-3-3 7-15,3 1 10 0,-3-19-33 0</inkml:trace>
  <inkml:trace contextRef="#ctx0" brushRef="#br1" timeOffset="68668.64">21111 12455 73 0,'-17'-19'18'0,"17"19"-17"0,0-20 5 0,0 2 11 0,0-1-8 0,0 19 0 0,17-18-4 0,-17 18-1 0,60-21 28 15,14 2 31 1,-54 19-42-16,-3 0-13 0,3 0 0 0,-20 0 6 0,20 0-7 16,-20 0-2-16,20 19 8 0,-20-19-5 0,17 21 10 0,-17 16 1 15,0-19-1-15,0 2-10 0,-17-20 1 0,-23 37 9 0,40-16-8 16,-57 16 10-16,40-37-12 0,-40 37 10 0,17-17-12 0,-54 17 7 0,-3 2 1 15,43-20-10-15,-60 1 7 0,57-20-7 0,-77 18 6 16,20-18-5-16,-20 0 3 0,3 0-2 0,17-38-5 16,57 19 1-16,0 19 0 0,-60-39 2 0,6 2 3 0,14-20-6 15,40 37-2-15,-20-55 4 0,23 55-3 0,14-17-1 0,-54-39-3 16,17-1 1-16,-17 21 10 0,17-21 0 0,40 40-6 16,-40-40 1-16,20 2-1 0,20 17 0 0,17 21 0 0,-17-40 1 15,17 39-2-15,3 0 0 0,-3 19-1 0,0-38 2 0,0 39 0 0,3-41-1 16,17 41 2-16,0 18-4 0,0-39 3 0,0 22-2 0,0-22 2 0,17 0 0 15,-17-18 0-15,20 39-1 0,0-1-1 0,0-39 0 0,17 40 1 16,-17-20 0-16,-3 19 1 0,3-18-1 0,37-21-1 0,-20 38 1 16,20-37-2-16,-20 20 2 0,60-21 0 0,-20 20-2 0,-40 1 1 15,0 18 2-15,60-21 0 0,-40-16 0 0,17 18-1 16,-34 38 2-16,-23-36 1 0,60 16 2 0,-20-20-5 0,-20 22 1 0,20-20-1 16,-20 19-1-16,23 1-1 0,-3-1 1 0,-20 0 1 15,-17 19-1-15,17 0-3 0,-17 0-1 0,-3 0 0 0,-17 0-7 0,20 0-4 16,-20 0 5-16,17 0-15 0,-17 0 11 0,20 0-2 15,-20 0-23-15,20 0 18 0,-20 0-28 0,0 0 20 0,0 0-5 0,0 19-48 16,-20 0-5-16,20-19 26 0,-20 0 39 0,20 0-20 16</inkml:trace>
  <inkml:trace contextRef="#ctx0" brushRef="#br1" timeOffset="68971.21">19649 10421 99 0,'0'0'0'0,"0"0"34"0,0-40-26 0,0 40-4 0,0-18-1 0,0 0 6 0,0 18-2 0,0-20 2 0,0 20 2 0,0-18 0 0,20-2 13 0,-20 1-2 0,0 2-1 0,17-5-2 0,3 4-4 16,0 18-3-16,-20-18-5 0,0 18-1 0,20 0 1 0,-3-20-1 16,3 20 5-16,-20 0-7 0,37-19 1 0,-17 19 4 0,-20 0-4 0,37 0 0 15,3-19 0-15,-23 19-2 0,23 0 1 0,-3 0 1 0,-37 0-1 16,37 0 1-16,3 0 3 0,-23 0-3 0,3 0-2 15,-3 0 5-15,23 0 0 0,-40 0-6 0,20 0 4 0,-3 0-4 16,-17 0 0-16,0 0 1 0,0 19-1 0,0-19 1 0,0 0 1 0,0 39 3 0,0-39-3 16,0 18-1-16,-17 0-1 0,-23 40 1 0,-17 18 0 0,20-37-2 15,-20 56 6-15,20-59-8 0,-60 118-4 0,60-118 6 16,17 4-1-16,-17-3 0 0,0 59-4 0,17-58 0 0,-20 0-6 0,23 19-26 16,-3-19 10-16,20-1-5 0,-37 2-45 0,37-1 28 0,0-20-2 0,0 21-41 15,0-39 59-15,0 19-25 0</inkml:trace>
  <inkml:trace contextRef="#ctx0" brushRef="#br1" timeOffset="69468.49">18167 12189 40 0,'0'0'12'0,"0"0"-4"0,0-19-5 0,-18 0 0 0,18-19 5 0,0 18 0 0,-19-17 10 0,-1 37-11 0,20-19-1 0,-20 0 4 0,20-2-5 0,-17 3 12 0,17 18-7 0,-20-18 12 0,2-3-11 0,18 21 0 0,-19-18 13 0,19 0-12 15,0 18-1-15,-20 0-1 0,20-19 10 0,0 19-11 0,0-18-1 16,-18 18 10-16,18-21 0 0,0 21-9 0,0 0 0 0,0 0 15 0,18 0-17 15,-18 0 1-15,57 0 39 16,97 115-4 0,17 37-38-1,-134-95-9-15,-37-38 3 0,57 56-7 0,-57-56 2 0,20 19-24 16,-3 2-14-16,-17-22-11 0,20 19-20 0,-3-17-5 16,3-20 15-16,-20 19 26 0,20-19 14 15,-20 0 2-15</inkml:trace>
  <inkml:trace contextRef="#ctx0" brushRef="#br1" timeOffset="69620.61">18623 12113 56 0,'0'0'16'0,"-17"0"12"0,17-39-10 0,0 2 29 0,0 37-22 16,0-19-1-16,-20-20 14 0,20 21-22 0,0-3-3 0,-20 21 2 0,20-36-2 16,-114-1 55-1,97 37-62-15,-157 94 22 16,100-37-22-16,-155 189 1 16,115-94-7-16,57-37-13 0,18-78 3 15,21 20-27-15,-19 58-105 0,17-77 97 16,0 0-35-16,20 0-17 15</inkml:trace>
  <inkml:trace contextRef="#ctx0" brushRef="#br2" timeOffset="72169.5">21399 13310 119 0,'0'0'61'0,"0"0"-54"0,0-18 5 0,0 18-2 0,0 0-4 0,0 0-1 0,0 0 11 0,0-19 8 0,0 19-13 16,0 0-1-16,0-20-2 0,0 20 6 0,0-19 1 0,0 19-8 16,0-19 0-16,0 19 0 0,-20-19 5 0,20 2-1 0,0 17-5 15,0-21 1-15,0 3 4 0,-20-3-6 0,20 3 6 0,-17 0-2 0,17 18-6 16,-20-38 2-16,20 38-3 0,-20-20 3 0,0 20-4 16,-17-18 3-16,0 18 0 0,17 0-4 0,-37 0 0 0,-17 38-1 15,-231 151-4-15,134-36 8 16,134-97-3-16,-40 39-1 0,20 0 0 15,20-38 1-15,-3 172 0 0,40-190 3 16,57 188 2-16,-17-189-7 0,225 113 13 16,114-284 15-1,-302 96-25-15,-20 0 0 16,285-305-13-16,-94-21 17 16,-230 305-5-16,21-284 5 15,-39 325-4-15,-20-40-2 16,1 37 1-16,-19 1-7 0,-1-20-8 0,2 39 4 15,-21-17-18-15,21-3 14 0,-77 20-37 0,-57 20-61 16,131-3 74-16,3 4 0 0,0 16 3 0,-60 20-12 0,60-37-8 31</inkml:trace>
  <inkml:trace contextRef="#ctx0" brushRef="#br2" timeOffset="73194.85">20655 13825 100 0,'0'0'30'0,"0"0"-25"0,0 0-1 0,-17-21 0 0,17 21-4 0,0 0 1 0,0 0-1 0,0 0 1 0,-20 0 0 0,20 0-1 0,0 0 1 0,0 0 0 0,-17 0 0 0,-3 0 0 15,20 0 1-15,0 0 4 0,-20 21-1 0,20-21 1 0,-17 0 8 16,17 0 3-16,0 0-9 0,-20 0 1 0,20 18 7 0,0-18-9 15,-20 0 7-15,20 0-3 0,0 0-6 0,-20 0 0 0,20 0 0 16,0 0 3-16,0 0 0 0,0 0-3 0,0 0 4 0,0 0-5 0,0 0 0 16,0 0 3-16,0 0-4 0,0 0 0 0,0 0 2 0,-17 0 2 15,17 0 1-15,0 0-4 0,0-18 3 0,0 18-4 16,0 0 0-16,0 0-2 0,0 0 3 0,0 0-1 0,0 0 0 0,0 0 1 16,0-21-1-16,0 21 2 0,0 0-2 0,-37-18 9 15,37 18-10 1,0 0 0-16,0-18 1 0,0 18-2 0,0 0 2 0,-20 0-3 0,20 0 1 15,0-21 2-15,0 21-2 0,-20 0-2 0,20 0 2 0,0 0 1 16,0 0-2-16,0 0 0 0,-17 0 1 0,17 0 0 0,-20 0-2 16,20 0 4-16,-20 0-1 0,20 0-2 0,0 0-1 0,-20 0 2 15,20 0-1-15,-17 0 0 0,-3 0 1 0,20 0-2 16,-17 0 2-16,-3 0-1 0,20 21 0 0,0-21-1 0,-20 0 2 16,3 0 0-16,17 0 0 0,-20 0-1 0,0 18 0 0,0-18 0 15,3 0 0-15,-3 18 0 0,3-18 1 0,-3 0-1 0,0 0 0 0,3 0 0 16,-3 21 0-16,-37-21-1 0,37 0 2 0,3 0-1 0,-3 0 0 0,0 0 1 15,-94 18 5-15,97-18-5 0,-23 0 2 0,3 0 0 0,-40 19 4 16,-17-19-4-16,57 0-4 0,-60 18 4 0,60-18-3 16,-20 0 2-16,20 0 0 0,-20 20 1 0,-40-20 2 0,40 0 0 0,-57 19-3 0,0-19 7 15,77 0-4-15,-20 19 0 0,-77-19-2 0,77 0-2 16,-57 0 3-16,57 20-2 0,0-20 0 0,-57 0 0 0,0 0-1 0,77-20 1 16,-78 20-9-16,58 0 3 0,0-19 0 0,-57 0 3 0,57 19 0 15,-20-20 1-15,20 20 2 0,-74-37 3 0,54-2-3 0,0 39 0 0,-111-74 3 16,128 53-5-16,6-15 0 0,-80-21 1 0,20-2-1 15,-20-15 1-15,20 16-1 0,37 20 0 0,23-1 1 0,-63-36 2 16,43 36-4-16,-23-55 3 0,43 55-1 0,-6 0 0 0,6 2 1 0,-3-20-1 16,-20-18 1-16,-17-21-1 0,54 39 0 0,-54-37 1 0,57 36-1 15,-40-36 0-15,40 36-1 0,-3 20 1 0,-37-77 0 0,60 58 0 16,-60-56-3-16,20-3 2 0,20 59 0 0,-20-74 1 0,0 16 0 16,20 20 0-16,17 39 0 0,0-58 0 0,-17 58-1 15,37-3 1-15,0 2-1 0,-20-57-1 0,0 38 1 0,20-39 1 0,0 59-1 16,0-21-2-16,0 21 2 0,20-2 0 0,0-74 5 0,17-1 0 0,3 0-5 15,-23 77 2-15,20-22-1 0,23-56-1 0,14 2-1 16,-37 55 2-16,3 21-1 0,-3-21 1 0,0 3-1 0,23-4 0 0,14-56-2 16,40-18 2-16,-74 78-1 0,74-60-4 0,-57 77 3 0,57-95-2 15,17 0 5-15,-74 94-1 0,77-94 0 0,-60 95 2 0,-14 0-1 16,14 1 0-16,-17-20 0 0,0 38-1 0,77-77 0 0,-3 20-1 0,-54 58 2 16,-20-1-2-16,77-57-1 0,-77 56 1 0,57-18 2 0,0 1-2 15,0 17-1-15,-20 1 1 0,-17 20-1 0,-40 18 1 16,3-20-1-16,-3 20 3 0,0 0-1 0,3-19 2 0,15 19-2 0,4 0 0 15,-41 0-1-15,1 19 1 0,19-19-1 0,-1 20 0 16,-17-20 1-16,19 18-5 0,-21 2 0 0,-18-20-2 0,20 18-9 16,-20-18 7-16,19 18-12 0,-1-18 10 0,-18 21-2 0,0-21-17 0,0 18-10 15,0 2-9-15,0-2 18 0,0-18-38 0,0 19-8 16,-18 1 17-16,18-20 39 0,-19 18 0 0,19-18-27 0</inkml:trace>
  <inkml:trace contextRef="#ctx0" brushRef="#br2" timeOffset="73475.69">18338 7149 137 0,'0'0'21'0,"0"0"-14"0,57-18 37 0,-37-2-34 0,17 2 7 0,77-59 41 16,-74 77-47-16,71-37 16 15,-71 37-20-15,-3 0 1 16,-17 0-2-16,17 19 0 0,-37-19-3 0,20 0 0 0,-20 18 0 0,0 2 0 16,0-20 0-16,0 57 5 0,0-39-5 0,0 20-1 0,-134 153 4 15,20-78-2-15,77-56-2 0,-97 97 2 0,3-23-3 16,-3 23 0-16,-209 263-2 16,192-226-51-16,94-135 10 0,-20 60-77 15,0 15 10-15,40-74 27 0</inkml:trace>
  <inkml:trace contextRef="#ctx0" brushRef="#br4" timeOffset="85055.22">20846 15402 11 0,'0'0'0'0,"0"0"11"0,0-18 6 0,0 0-2 0,20-4-6 0,-20 4-2 0,20 18-3 0,-20-19 0 0,17 1 5 0,-17 18-1 0,20-21-5 0,-3 3 22 16,3 0 0-16,-20-2 6 0,20 20-14 0,-20 0-2 0,0-18 1 16,20 18 17-16,-20-21-18 0,0 21 1 0,0-19 9 0,0 19-12 15,17-17 7-15,-17-22 4 0,0 39-19 16,0-18-3-16,0 18 0 0,-17-20-1 0,-3 1-1 0,20 19 1 0,-20-20 0 16,-17 1 1-16,0 19-1 0,17 0 0 0,-17-18 1 15,17-1-2-15,-57 19-2 0,0 0 3 0,23 0 0 0,14 0-1 16,-74 56-1-16,57-36 1 0,20-1 2 0,-174 133 2 0,117-38-4 15,0-18 1-15,-3 18-8 0,23-2-1 0,17 3 8 16,37-58 0-16,-17 57 0 0,37 0-1 0,0-19-1 16,0-56 4-16,17 38-1 0,60-2 3 0,37-55 8 15,-57-20-8-15,-17 0 0 0,91 0 3 0,-74-20-5 16,77-38 3-16,399-228 5 16,-459 230-8-16,60-40 3 0,-60 59-4 0,23-56 3 15,-3-23 4-15,-54 78-4 0,-23-1 1 0,23-17-1 0,14-19-2 0,-54-2 1 16,20 38-1-16,-20-35 2 0,0 53-4 0,0 2 0 0,-37-18 0 15,17 18 2-15,-37-19-3 0,40-1 1 0,-23 39-2 0,-34-19-1 16,34 1 1-16,3 18-2 0,-57-37-13 0,54 37 5 0,3 0 1 0,-57 0-8 16,54 0 7-16,-54 37-27 0,-3 20-24 0,60-38 24 0,-37 58-47 15,34-41 52-15,-34 41-13 0,34-38-38 0</inkml:trace>
  <inkml:trace contextRef="#ctx0" brushRef="#br4" timeOffset="86400.56">19669 16162 55 0,'0'0'14'0,"0"0"-11"0,0 0 3 0,-20 0-3 0,20 0 0 0,0 0 0 0,0 0 4 0,0-19-3 0,0 19 1 0,-17 0 2 0,17-18 13 0,0 18-8 0,-20-20 12 0,20 20-12 0,0 0 11 0,-20 0-13 0,20-18-1 0,0 18 1 0,0 0-2 0,-17 0 1 16,17 0 6-16,-20 0-8 0,0-19 9 0,0 19-6 0,3 0 12 15,-20 0-1-15,17-20-10 0,-17 20 4 0,-3 0-4 16,-74-18 6-16,40 18-4 0,34 0-11 0,3-18 3 16,-57-4 0-16,-3 22 1 0,60-17-3 0,-40-3 0 0,40 20-1 15,-40-36 2-15,40 15-3 0,-20 3-2 0,17 0 1 0,-34-41 3 16,17 41 0-16,-20-39-1 0,20 39-1 0,-17-59 4 0,-23 0-1 15,-17-36 0-15,0-2 4 0,57 57-6 0,-1 2-1 0,-56-39-1 16,77 58-1-16,0-22 3 0,-60-36 1 0,60 59-1 0,0-23-1 0,-3 23 1 16,-37-80 7-16,-17 21-5 0,17 0-3 0,3-20 4 0,37 59-4 15,-40-39 2-15,20 0-2 0,-20-1-1 0,3 2-7 16,34 36 6-16,20 21-2 0,-17-20 5 0,0 18 0 0,-20-75-1 16,17 76-2-16,-14-74 3 0,-23 16 0 0,37 40-2 0,3-41 1 15,0 42-1-15,17-62-1 0,-17 80 0 0,17-20 1 0,20-1 0 0,-37 2 0 16,17-58 2-16,-17 57 0 0,17-58-1 0,-17 20-3 0,37 38 2 15,0 2 0-15,-40-60 2 0,40 58-3 0,0-1 1 0,-17-55-1 16,-3 56 1-16,3-37 0 0,17 36-1 0,0-57 2 0,0 58 0 0,-20 19 0 16,20-76-1-16,0 75 1 0,0-56 0 0,-20 1-1 0,20 36 0 15,0-17 0-15,0 18 0 0,0-1 1 0,0 21-1 0,0-1 0 16,0 0 1-16,0-19 0 0,0 0-1 0,0 20 0 0,20-3 0 16,-20 22 0-16,0-2 1 0,20-37 1 0,-20 40-1 0,0-23 1 0,17-16 2 15,3 36-4-15,-20 1-1 0,17-18 1 0,-17 18 1 0,60-58 0 16,-43 59-1-16,3-38 1 0,0 34 0 0,17-14 0 0,0-22 1 15,-17 39-2-15,17-20 1 0,3 1 0 0,-23 20-1 16,-17 18 1-16,37-39-1 0,-37 39 0 0,60-37 0 0,-23 18-1 0,0-20 3 16,-37 21-2-16,37 0 1 0,3-3-3 0,-20 3 0 0,54-20 0 15,-17-1 3-15,0 1-1 0,0 1 0 0,0 17 0 16,20-18-1-16,0 1 1 0,34-40 1 16,-71 60-1-16,37-22-2 0,-40 39 2 0,0-39-1 0,60 2 0 15,-60 37 1-15,0-38-2 0,40 19 2 0,-20 0 3 0,-20-2 2 16,40-15-1-16,-20 36-5 0,20-20-1 0,-40 2 2 0,1-1 1 0,19-1-1 15,-18 3-1-15,36 17 0 0,-36-21 0 0,-1 21 1 0,36-19 0 0,-54 19 0 16,20 0 1-16,17 0-1 0,-40 0-1 0,23 0 0 0,-3 19 1 16,0-19-1-16,0 21 1 0,-17-21 0 0,-20 0 0 0,40 0-2 15,-40 17 2-15,17 3 0 0,3-20 0 0,0 19 1 0,-20-19-1 0,17 0-1 16,3 18 0-16,-3 2 0 0,3-20 1 0,0 18 0 16,0 0-2-16,17-18 2 0,-37 21 2 0,20-2-2 0,-3-19 0 15,20 37-1-15,-17-17 0 0,-20-20 1 0,20 19 0 16,-20-1 0-16,20 0 0 0,-3 22-1 0,3-20 0 0,-20-3 0 15,20 4 0-15,-3 15 3 0,-17-16-3 0,20-2 0 0,-20 1-1 16,17 2 2-16,-17-4 1 0,20 3-2 0,-20-20 1 0,20 19 0 16,-20-1 0-16,0-18 1 0,0 20-1 0,20-20 1 0,-20 18 0 0,0-18-2 0,17 18-1 15,3-18 3-15,-20 0 0 0,20 0 0 16,-20 0-1-16,17 21-1 0,-17-21 1 0,20 0-2 0,-20 0 2 0,20 0 2 0,-20 0-1 16,17 0-1-16,-17 0 1 0,20 0 0 0,-20 0-1 0,0 0 1 15,20 0-2-15,-20 19 2 0,17-19-2 0,3 0 0 0,-3 0 1 16,-17 0 0-16,20 19 1 0,-20-19-1 0,40 0-1 15,-23 0 1-15,23 0 0 0,-23 0 0 0,3 0-2 0,-3 0 4 16,23 0 0-16,-3 0-1 0,-17 0 0 0,0 0-2 16,17 0 2-16,-20-19 0 0,3 19-1 0,-20 0 0 15,20 0 1-15,0 0-1 0,-20-19 1 0,17 19-2 0,-17 0 1 16,0 0-2-16,0 0 2 0,0 0 1 0,0 0 0 0,0 0-1 16,0 0-1-16,0 0 0 0,0 0 2 15,0 0-1-15,-17 19 1 0,17-19-2 0,-40 0-10 16,20 19-3-16,20-19 3 0,-17 0-17 15,17 0 9-15,-20 0-5 0,20 0-38 0,-17 0 24 0,17 0-5 0,0 0-2 16,-20 0-39-16,0 0 54 0,20 0 9 0,-17 0-68 0</inkml:trace>
  <inkml:trace contextRef="#ctx0" brushRef="#br4" timeOffset="87615.48">18016 9735 1 0,'0'0'4'0,"0"0"-2"0,0 0 2 0,-20 0-1 0,20-18 0 0,0 18-1 0,0 0 1 0,0 0 1 0,0 0-3 0,0-20 2 0,0 20-2 0,0 0 0 0,0-18 0 16,0 18 0-16,0-19 0 0,0 19-1 0,0-20 1 0,20-18 1 15,-1 38-1-15,-19-19 1 0,18 1 3 0,2-20 7 0,-20 38-5 16,0-18-1-16,17 18-1 0,3-38 2 0,-20 38-5 0,20-20 1 0,-1 1-2 15,-19 19 2-15,18-39 5 0,2 39-6 0,0-18 4 0,-20-1-2 16,17 19 2-16,3-20-1 0,-3 20-2 16,-17 0 2-16,20 0 0 0,0 0-3 0,-20 0 1 0,0 0 0 0,20 0-1 15,-3 0 3-15,-17 0-3 0,20 0 1 0,0 0 0 0,-3 20-1 16,3-20 3-16,-20 19-3 0,37-19-1 0,-37 0 1 0,20 0 1 0,0 18-1 0,-3-18 4 16,20 18 2-16,-17 3-5 0,20-21 1 0,-40 19 1 0,37 1 0 0,0-3 7 15,20 22 0-15,-37-21-6 0,37 20 2 0,-20-38-3 16,20 57 2-16,0-18 0 0,0 17 1 0,-20-38-5 15,23 41 6-15,-43-20-6 0,23-21 0 0,-3 39 1 0,20-18 1 16,-37-1-3-16,-3-2 2 0,20-16-2 0,-17 19 0 0,20-2 2 16,-23-18-3-16,23 20 2 0,-23-21-3 0,20 22 2 0,-17-40-1 15,-20 17-1-15,40 2 2 0,-23-19-2 0,-17 20 1 0,40-2-1 0,-40 2 0 16,0-20 1-16,17 0-2 0,-17 18-2 0,0 0-6 0,0-18 2 16,0 0-2-16,0 21-3 0,0-21-23 0,-17 19-8 0,17-19 20 15,-20 0-23-15,-17 0 12 0,37 0 24 0,-40 0-6 0,20 0-60 16</inkml:trace>
  <inkml:trace contextRef="#ctx0" brushRef="#br4" timeOffset="87932.69">19478 9945 136 0,'0'0'0'0,"0"0"14"0,0 0-5 0,0 0-4 0,0 0-2 0,0 0-2 0,0-19 0 0,0 19 2 0,20 0 0 0,-3 0-2 0,-17 0 0 0,20 0 1 0,-20 0-1 0,20 0 0 16,0 0 0-16,-20 0 3 0,37 19 2 0,-37-19 3 0,37 20 0 16,-17-3-5-16,-20-17 1 0,57 21 11 0,-20-3 4 15,-37 0-13-15,20 2 7 0,-20-20-2 0,20 18-3 16,-3 3 6-16,-17-3-10 0,0 1 4 16,-17 0-1-16,-23 0-2 0,23 1 0 0,-43 16-1 15,-14 3-2-15,-3 0 2 0,20-1-2 0,-57-2 0 16,57-15-1-16,20-2-1 0,-77 18 2 0,17 20-1 0,-14-19 1 15,34 19-5-15,-17-18-2 0,34 17 4 0,-14 2-10 16,37-21-27-16,-3 2 3 0,20-3-66 0,-17-15 50 16,37 17 9-16,-17-20-57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5760" units="cm"/>
          <inkml:channel name="Y" type="integer" max="2160" units="cm"/>
          <inkml:channel name="T" type="integer" max="2.14748E9" units="dev"/>
        </inkml:traceFormat>
        <inkml:channelProperties>
          <inkml:channelProperty channel="X" name="resolution" value="167.44186" units="1/cm"/>
          <inkml:channelProperty channel="Y" name="resolution" value="111.34021" units="1/cm"/>
          <inkml:channelProperty channel="T" name="resolution" value="1" units="1/dev"/>
        </inkml:channelProperties>
      </inkml:inkSource>
      <inkml:timestamp xml:id="ts0" timeString="2021-09-27T20:48:10.441"/>
    </inkml:context>
    <inkml:brush xml:id="br0">
      <inkml:brushProperty name="width" value="0.05292" units="cm"/>
      <inkml:brushProperty name="height" value="0.05292" units="cm"/>
      <inkml:brushProperty name="color" value="#008000"/>
    </inkml:brush>
  </inkml:definitions>
  <inkml:trace contextRef="#ctx0" brushRef="#br0">19389 6921 0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5760" units="cm"/>
          <inkml:channel name="Y" type="integer" max="2160" units="cm"/>
          <inkml:channel name="T" type="integer" max="2.14748E9" units="dev"/>
        </inkml:traceFormat>
        <inkml:channelProperties>
          <inkml:channelProperty channel="X" name="resolution" value="167.44186" units="1/cm"/>
          <inkml:channelProperty channel="Y" name="resolution" value="111.34021" units="1/cm"/>
          <inkml:channelProperty channel="T" name="resolution" value="1" units="1/dev"/>
        </inkml:channelProperties>
      </inkml:inkSource>
      <inkml:timestamp xml:id="ts0" timeString="2021-09-27T20:48:10.441"/>
    </inkml:context>
    <inkml:brush xml:id="br0">
      <inkml:brushProperty name="width" value="0.05292" units="cm"/>
      <inkml:brushProperty name="height" value="0.05292" units="cm"/>
      <inkml:brushProperty name="color" value="#008000"/>
    </inkml:brush>
  </inkml:definitions>
  <inkml:trace contextRef="#ctx0" brushRef="#br0">19389 6921 0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440.95355" units="1/cm"/>
          <inkml:channelProperty channel="Y" name="resolution" value="1176.03821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9-22T20:06:43.202"/>
    </inkml:context>
    <inkml:brush xml:id="br0">
      <inkml:brushProperty name="width" value="0.05292" units="cm"/>
      <inkml:brushProperty name="height" value="0.05292" units="cm"/>
      <inkml:brushProperty name="color" value="#FFA500"/>
    </inkml:brush>
    <inkml:brush xml:id="br1">
      <inkml:brushProperty name="width" value="0.05292" units="cm"/>
      <inkml:brushProperty name="height" value="0.05292" units="cm"/>
      <inkml:brushProperty name="color" value="#FF0000"/>
    </inkml:brush>
    <inkml:brush xml:id="br2">
      <inkml:brushProperty name="width" value="0.05292" units="cm"/>
      <inkml:brushProperty name="height" value="0.05292" units="cm"/>
    </inkml:brush>
  </inkml:definitions>
  <inkml:trace contextRef="#ctx0" brushRef="#br0">5318 5858 8 0,'0'0'6'0,"0"0"3"0,0 0-3 0,0 17-3 0,0-17 4 0,0 0 2 0,0 0 1 0,0 0-5 0,0 19 6 15,0-19 2-15,0 0-7 0,0 0 13 0,0 0-13 16,0 20 6-16,0-1-1 0,0-19-3 16,0 20-1-16,0-2-2 0,0-18-3 0,0 18 3 15,0 2-3-15,0-1 3 0,0-19 2 0,0 0-5 0,0 18 2 16,0-18-2-16,0 20 0 0,0-2-1 0,0-18-1 15,0 21-6-15,0-3-2 0,0-18 2 16,0 0-2-16,0 20-4 0,0-20-44 0,0 0 14 16,0 18-6-16</inkml:trace>
  <inkml:trace contextRef="#ctx0" brushRef="#br0" timeOffset="155.07">5338 5761 56 0,'0'0'23'0,"0"0"-16"0,0 0-5 0,0 0 0 0,0 0 0 0,0 0 0 0,-20 0-1 16,20 0 2-16,0 0 5 0,0 0 3 0,0 20-1 0,-17-20-8 16,17 0 0-16,0 0 0 0,0 0-2 0,0 0 0 0,0 20 1 0,0-20 0 15,0 0-1-15,0 0-4 0,0 0-5 0,0 0 1 16,0 0-3-16,0 0-4 0,0 0-19 0,0 0 0 0</inkml:trace>
  <inkml:trace contextRef="#ctx0" brushRef="#br0" timeOffset="450.74">5566 5953 35 0,'0'0'8'0,"0"18"-7"0,0-18-1 16,0 38 3-16,0-38-2 0,0 0 0 0,0 19 2 0,0-1 4 16,0 2-3-16,0-2 2 0,0-18-4 0,0 21 0 0,0-21 0 0,0 18 1 15,0 2 0-15,0-20-1 0,0 18 1 0,0-18 4 16,0 0 2-16,0 0-5 0,0 0 0 0,20 0 5 15,-20-18-5-15,0-2 6 0,17 20-3 0,-17-18-1 0,20-3 0 0,-20 3 2 16,20-20 8-16,-20 38-7 0,37-39 6 0,-37 21-9 0,20-20 5 0,-20 38-5 16,0-19-1-16,20 19 0 0,-3-20 10 15,3 1-12-15,-20 19 2 0,17 0-2 0,-17 19-1 0,20-19-1 0,-20 20 1 16,0-20-1-16,0 19 0 0,0 1-1 0,20-2-3 16,-20 0-2-16,0-18 2 0,0 20-3 0,0-1-3 0,0-19-4 0,0 18-3 15,0 2-25-15,0-20-6 0,0 18 24 0,20 3-19 0,-20-21 26 16,0 0 0-16,0 0-10 0</inkml:trace>
  <inkml:trace contextRef="#ctx0" brushRef="#br0" timeOffset="938">6080 5533 20 0,'0'0'6'0,"0"0"-2"0,0 0-2 0,0 0 1 0,0 0 4 0,0-18 5 0,0-2 4 0,0 20 3 0,0 0-9 16,0-18 65-16,-20 0-58 0,20 18-10 0,0 0 6 0,0 0 3 15,0 0-10-15,0 0 8 0,0 0-7 0,0 0-1 0,0 18 3 16,0-18-5-16,0 0-1 0,0 18 2 0,0 2 0 0,0-2 3 0,0 1-5 16,0 18 0-16,0 3 0 0,0 16-5 0,0-17 1 15,20-2 2-15,-20 3 1 0,0-4-2 0,0-15 0 0,0 35-1 0,0 1-3 16,0-39 0-16,0 39-13 0,0-19-19 0,0 1-18 16,0-1-3-16,-20 1-28 15,20-22 74-15,0 2-23 0</inkml:trace>
  <inkml:trace contextRef="#ctx0" brushRef="#br0" timeOffset="1312.05">5928 5781 35 0,'0'0'0'0,"0"0"28"16,0-20-8-16,0 20-11 0,0 0 1 0,0-19 26 15,0 19-22-15,18 0 12 0,1 0-4 0,-19 0-4 0,20 0-11 16,0 0 6-16,-3 0-3 0,-17 0-5 0,20 19-2 0,-20-19 3 16,18 20-3-16,2-20 1 0,-20 20-3 0,0-20 1 0,19 18-1 15,-1 0-1-15,2 3-4 0,-1-4-3 0,-19 2-7 16,0-19 1-16,20 20-25 0,-20-20-8 0,0 19 24 15,0-19 2-15,18 0-16 0,-18 0 22 0,19 0-3 0,-19 0 12 0,0 0 2 16,18 0 3-16,2 0 0 0,-20 0 1 16,20 0 0-16,-20 0 0 0,0 0 0 0,0 0 1 0,19 0 2 15,-19 0 0-15,0 0 1 0,0 0 8 0,0 0 6 0,18 0-9 16,-18 0 12-16,0 0-5 0,0 0-9 0,0 0 7 0,0 20 0 16,0-20 2-16,0 18-9 0,0-18-1 0,0 18-1 15,0-18 4-15,0 20-7 0,0-20 1 0,0 19-1 0,0-1 10 16,0-18-7-16,0 20 1 0,0-20 9 0,0 18-7 0,0-18-2 0,0 0 6 15,0 0-6-15,0 0 3 0,0 0-6 0,20-18 2 0,-20-2 0 16,0-17-3-16,19 37-1 0,-19-20-2 0,0 20 0 0,18-36 2 16,-18 36-2-16,0-20 1 0,20 1-1 0,-20 19-1 0,0-20 0 0,17 1-2 15,-17 19 2-15,20 0-2 0,-20-17-5 0,20-4-10 0,-20 21 6 16,0 0-3-16,0 0-17 0,0 0 14 0,0 0-1 0,20 0-1 0,-20 0-1 16,0 21-22-16,17-21 21 0,-17 0 1 0,0 17 2 0,0-17-6 0,20 0 18 15,-20 19 2-15,0-19-3 0,0 0-12 0</inkml:trace>
  <inkml:trace contextRef="#ctx0" brushRef="#br0" timeOffset="1670.35">6613 5875 17 0,'0'0'10'0,"0"0"-5"0,0 0-3 0,0 0-1 0,0 0 4 0,0 0-4 16,0 0 3-16,0 0-3 0,0 0 0 0,0 0 1 0,0 0-1 0,0 0 1 16,0 0-1-16,0 0 1 0,0 0 3 0,0 0-2 0,0 0 2 15,0 0 0-15,0 0 6 0,0 0-7 0,0 0 1 0,0 0-2 0,0 0 7 16,0 0-3-16,0 0-3 0,0-17 4 0,0 17-4 0,0-21 6 15,0 21-5-15,0 0 4 0,0 0-1 0,0 0-5 16,0-18 0-16,0 18 3 0,0 0-2 0,0 0-1 0,0-18 1 0,20 18 3 0,-20 0-3 16,0 0 7-16,0 0-4 0,0 0-1 0,0-20 5 15,0 20 2-15,0 0-9 0,0 0 4 0,0 0-3 16,17 0 5-16,-17 0-5 0,0 0 3 0,0 0 1 0,0 0-5 16,0 0 3-16,0 0-5 0,0 0 0 0,0 0 2 0,20 20 2 0,-20-2-3 15,0-18-2-15,0 18 1 0,0-18-1 0,0 21-1 16,0 15 1-16,0-36-1 0,0 20 1 0,0-1 0 0,0 1 0 15,20-2 0-15,-20 20-1 0,0-38 0 0,0 19 1 0,0 19 0 16,0-20-1-16,0 3 0 0,17-3 0 16,-17 2 0-16,0-2 0 0,0 0 0 0,0 3-6 15,0-21 3-15,0 17-43 16,0-17 26-16,0 0-5 0,0 0-34 0,0 0-3 0,0-17 11 16,0 17 34-16,0-21-25 0</inkml:trace>
  <inkml:trace contextRef="#ctx0" brushRef="#br0" timeOffset="1875.88">6727 5533 63 0,'0'0'14'0,"0"0"4"0,0 0-9 0,0 0-1 0,0 0 14 16,0 0-8-16,0 19 2 0,0-19 14 0,-20 0-5 0,20 0-5 16,0 20-12-16,0-20 5 0,0 0-7 0,0 17 4 0,0-17-4 15,0 0-1-15,0 0 0 0,0 0-1 0,0 0 1 0,0 21-2 16,0-21-1-16,0 0-1 0,0 0 0 0,0 19 1 0,0-19-3 15,0 0 0-15,0 0-1 0,0 0-1 0,0 20-10 0,0-20-17 16,0 0-18-16,0 0 19 0,0 0-1 0,0 0-29 0,-17 0 33 0,17 0-10 16,0 0 4-16</inkml:trace>
  <inkml:trace contextRef="#ctx0" brushRef="#br0" timeOffset="2119.07">6858 5761 48 0,'0'0'0'0,"0"0"28"0,0 0-20 0,0 0-3 0,0 0 6 0,0 0-3 15,0 0 14-15,0 0-7 0,0 0-2 0,-17 0-1 0,17 0 3 0,0 0-11 16,0 0-1-16,0 0-1 0,0 0 3 0,0 0-1 0,0 0-1 0,0 0 3 0,0 0-3 16,0 0-1-16,0 0 0 0,17 0 2 0,-17 0-2 0,20 0 0 15,-20 0 2-15,0 0-1 0,20-19 7 0,-3 19 0 0,-17 0-4 0,20-18 2 16,-20 18-3-16,20 0 3 0,0-20-4 0,-3 20 16 16,3 0-12-16,-3 0-1 0,3 20 1 0,-20-20-5 15,0 0 0-15,20 37 4 0,0-17-6 0,-20 0 2 16,17-2-2-16,-17 21 0 0,20 36-3 15,-20-19-44 1,0-17-69-16,0 17-69 16</inkml:trace>
  <inkml:trace contextRef="#ctx0" brushRef="#br0" timeOffset="2501.42">7371 5610 55 0,'0'0'18'0,"0"0"-15"0,20 0 0 0,-20 0 0 0,0 0 3 16,0 19 10-16,0-19-5 0,0 0 11 0,0 0-10 0,0 0 13 15,0 20-1-15,0-20-3 0,0 0-9 0,0 0-1 0,0 0 1 16,0 18 9-16,0-18-12 0,0 0-1 0,0 0 0 0,0 0 3 0,0 18-1 15,0-18-2-15,-20 0-5 0,20 0 1 0,0 0-2 0,0 19 1 16,0-19-2-16,-17 20 2 0,17-20-2 0,0 0-1 0,0 18 2 0,0-18 1 16,0 19-2-16,0-19 0 0,0 20 0 0,0-20 2 15,0 20-1-15,17-20 0 0,-17 0 1 0,20 0 0 0,-20 0-1 16,20 18 1-16,-20-18 0 0,20 0-2 0,-20 0 0 16,0 0 1-16,17 18 0 0,-17-18-2 0,0 0 0 0,20 21 2 15,-20-21-2-15,0 17 4 0,0-17-3 0,0 0 1 0,-20 19-1 0,20-19-1 16,0 0 2-16,-17 20-3 0,-3-20 0 0,20 19 0 0,-20-19-3 15,20 0 0-15,-20 0-1 0,20 0-3 0,0 20-3 0,-17-20-5 0,-3 0-21 16,20 0 16-16,0 0-25 0,-17 0-4 0,17-20 27 0,0 20 0 0,0 0-19 16,0-19 23-16,0 19 1 0,0 0 4 0,0-20-8 0,0 20-5 15</inkml:trace>
  <inkml:trace contextRef="#ctx0" brushRef="#br0" timeOffset="2730.79">7676 5801 48 0,'0'0'0'0,"0"0"39"0,0 0-16 16,0 0-11-16,0-20 18 0,0 20-10 0,0 0 3 15,0 0 24-15,0 0-30 0,0-20-3 0,0 20 5 0,0 0-11 0,0 0 9 16,0 0-7-16,0 0-1 0,0 0 7 0,0 20-5 0,0 0-1 16,0 16-4-16,0-36-2 0,0 38 2 0,0 1-4 15,0-20-1-15,0 1-1 0,0-2 1 0,0 0-2 0,0 21-2 0,0-21-1 16,-20-18-1-16,20 38-16 0,0-17-19 0,0-3 13 0,0 2-38 15,0-20-13-15,0 0 39 0,0 18-18 0,0-18 26 16,0-18 9-16</inkml:trace>
  <inkml:trace contextRef="#ctx0" brushRef="#br0" timeOffset="2869.35">7810 5649 34 0,'0'0'0'0,"0"0"10"0,0 0-8 0,0 0 1 15,0 18 4-15,0-18-4 0,0 0 0 0,0 0 2 0,0 0-4 16,0 18-1-16,17-18 1 0,-17 0-1 0,0 0 0 0,0 19-1 15,0-19 1-15,0 0-1 0,0 0-1 0,20 20 1 0,-20-20-2 0,0 0 1 16,0 0-6-16,0 0-2 0,0 0 0 0,20 0 0 0,-20 0-11 16</inkml:trace>
  <inkml:trace contextRef="#ctx0" brushRef="#br0" timeOffset="3119.6">8018 5667 32 0,'0'0'6'0,"0"0"7"0,0 0 0 0,0 0 0 0,20 0-5 0,-20 0 1 15,0 0 2-15,0 0 13 0,0 0-10 0,0 0-1 0,0 0 15 0,0 0-15 16,0 18 0-16,0-18 14 0,0 0-14 0,0 0-1 0,0 0 22 15,0 19-23-15,0-19 9 0,0 20-3 0,0-2 6 16,0 1-11-16,-20 21 7 16,0 17-9-16,3 18-2 0,17-55-5 15,0-2-1-15,-20 20 1 0,20-38-1 0,0 37 0 16,0-37 0-16,37 77 7 16,-37-77-7-16,0 20 0 0,20-20 1 0,0 18-3 15,0-18 1-15,-3 18-5 16,3-18 1-16,-20 21-12 0,37-21-51 15,-37-21 33-15,20 21-132 16,-3 0 121-16,-17 0 5 0,20 0-39 0</inkml:trace>
  <inkml:trace contextRef="#ctx0" brushRef="#br1" timeOffset="104540.71">7924 15934 41 0,'0'0'2'0,"0"0"-2"0,0 0-3 0,0 0-1 0,0 0-9 0</inkml:trace>
  <inkml:trace contextRef="#ctx0" brushRef="#br2" timeOffset="147947.14">15792 16315 11 0,'0'0'11'0,"0"0"-7"0,0 0-1 0,0 0-2 0,0 0 0 0,0 0 2 0,0 0-2 0,0 0 1 0,0 0 0 0,0 0-1 0,0 0 1 0,0 0-1 16,0 0-1-16,0 0 1 0,0 0 0 0,0 0-1 0,0 0 1 16,0 0 1-16,0 0-1 0,0-20 1 15,0 20-1-15,0-19 1 16,0 19-2-16,0 0 0 0,0-17 1 0,0 17-1 16,0 0 0-16,0 0 0 0,0 0 0 0,0 0 0 0,0-21-1 15,0 21 1-15,0 0 0 16,0 0 0-16,0 0 0 0,0 0 0 15,0 0 1-15,0 0-2 0,0-18 1 0,0 18 1 0,0 0 2 16,0 0 8 0,0 0-8-16,0 0 1 0,0 0 5 0,0 0-5 15,0 0 0-15,0 0 0 0,0 0 2 0,0 0 6 16,0 0-10-16,0 0 1 0,0 0-1 16,0 18-3-1,0-18-1-15,0 0-5 0,-20 0-57 16,20 0 16-16</inkml:trace>
  <inkml:trace contextRef="#ctx0" brushRef="#br2" timeOffset="148623.76">15943 16259 50 0,'0'0'7'0,"0"0"-1"0,0 0-1 0,0 0 5 0,-17 0 5 0,17 0-7 0,0 0 3 0,0 0 11 0,0 0-9 0,0 0-1 0,-20 0 12 0,20 0-13 15,-20 0 10-15,0 0-6 0,20 0-9 0,-17 17 3 0,-3-17-2 16,20 0-3-16,-17 0 0 0,17 0-1 0,-20 19 3 0,0-19-4 16,20 0 1-16,-17 20-1 0,-3-1 1 0,20 1 1 0,-20-2 0 15,0-18-2-15,3 39 0 0,17-21 0 0,0-18-1 0,0 18-1 16,-20 2 1-16,20-20 0 0,0 0 0 0,0 21-1 0,0-3 1 15,0-18-1-15,0 18 2 0,0-18 0 0,0 0 1 0,0 0 5 0,0 0-4 16,0 0 6-16,0 0-5 0,0-18-1 0,0 0 0 0,0 18 0 0,0-21 1 16,20 1 4-16,-20-16 0 0,0 15-5 0,0 3 2 15,37-39 11-15,-17 57-11 0,0-20 0 16,-3 40 2-16,3-20 3 0,-20 39-6 0,20-3 5 0,-3 21-4 16,-17 40-2-16,0-40-2 0,0 112 3 15,0-55-3-15,0-75-2 0,-37 20 2 0,17 14 1 0,-17 6 1 16,17-43-3-16,-37 59 2 0,57-75-3 0,-37-1-1 15,-20 19-5-15,37-38-9 0,0 18-11 0,3-18 7 16,-3-18-30-16,3 0-16 0,-3-41-45 16,20 2 42-16,0 39 42 0,0-20 5 0,37-59-11 15,0 42-2-15</inkml:trace>
  <inkml:trace contextRef="#ctx0" brushRef="#br2" timeOffset="148872.96">16268 15648 121 0,'0'0'37'0,"-20"0"-18"16,20 0-14-16,0 0-1 0,-20 0 4 0,3 0 5 0,-3 0 6 16,20 20-9-16,-20 0 28 0,20 0-31 0,0-20-3 15,-20 18 5-15,20 0-6 0,0 1 0 0,-17-19-1 0,17 38 3 0,0-1-3 16,0 21 0-16,0-37 0 0,0 35 0 0,0-17-2 15,0-3 2-15,0 21-1 0,0 0 0 0,17-17-3 0,-17-4 1 0,20 41-4 16,-20-38 3-16,0-3-3 0,0 41-13 0,0-38 3 0,0 17-33 16,0-37 19-16,0 18-4 0,0 21-32 0,0-20 17 0,20-20 0 15</inkml:trace>
  <inkml:trace contextRef="#ctx0" brushRef="#br2" timeOffset="149230.6">16704 16295 90 0,'0'0'29'0,"0"0"-12"16,0 0-8-16,-20 0-1 0,20 0-3 0,0 0-1 0,0 0 8 16,-20 0-4-16,20 0 10 0,-17 0-1 0,17 0-10 0,-20 20-2 15,3-20 2-15,-3 19-2 0,20 1-2 0,-20-20 0 0,3 18-2 16,17-18 0-16,-20 18 0 0,20-18 2 0,-20 21-1 0,20-21 0 0,-20 18 2 16,20 0-2-16,-17 2-1 0,17-20 1 0,-20 21-1 0,3 15 0 15,17 2-1-15,0-19 1 0,-20 18-1 0,20-37 1 0,0 40-1 16,0-40 1-16,0 18-1 0,0 20 19 15,20-38-11-15,-20 0 0 0,0 0 9 0,17-18 3 16,3 18-15-16,17-95 19 16,-17 56-18-16,0-56 8 15,-20 39-10 1,0 56-6-16,0 0 0 0,0 0 1 0,0 0 1 0,0 0-11 16,0 0 4-16,0 18-14 0,0 0-11 0,0 41-67 15,0-41 65-15,0-18-2 0,17 57-115 16</inkml:trace>
  <inkml:trace contextRef="#ctx0" brushRef="#br2" timeOffset="149654.98">16969 15536 112 0,'0'0'17'0,"0"0"-8"0,0 0-4 0,-20 0 3 0,20 0 0 0,0 0-2 0,0 0 2 0,0 0 14 0,-17 18 1 0,17-18-5 0,0 20-10 0,0-20-1 0,0 18-2 0,-20 1-1 0,20 1-3 15,0-3 4-15,0 23-3 0,0-40 0 0,0 38-2 0,0 19 2 0,0 20 1 16,0-59-2-16,0 38-1 0,0-17 1 0,-17 36-1 0,17 20 0 16,0-56 0-16,0 55-1 0,0-16 0 0,0-42-1 15,0-15 2-15,0 15-1 0,0 23 1 0,0-41-1 0,0 2 0 0,17-20 1 16,-17 18 1-16,0-18 1 0,0 0 1 0,20 0 0 16,-20 0 1-16,0-18 3 0,17 18-4 0,3-56 1 0,-20 15-2 0,20 23 0 15,0-39 4-15,17 0 6 0,-37 18 0 0,20 22-6 16,-3-4-2-16,-17 3 1 0,0 0 0 0,20 18 0 0,-20-20 3 0,17 20-4 0,-17 0 5 15,20 0-2-15,-20 20-4 0,0-20 0 0,0 18 1 0,0 0 4 16,0 39-4-16,0-18-4 0,-20-19 1 0,3 37 2 16,17-21-6-16,-20-16-1 0,3 37-12 0,-3-37 2 0,0 17-28 15,20-37 15-15,-17 20-37 0,-3-3-9 0,20-17 37 0,0 19 3 16,-20-19 7-16,20 0 7 0,0 0-34 0</inkml:trace>
  <inkml:trace contextRef="#ctx0" brushRef="#br2" timeOffset="149971.43">17388 16372 110 0,'0'0'61'0,"0"0"-45"0,0 0-8 0,0 0 1 0,0 0 4 16,0 0-1-16,0 0 15 0,0 0-13 0,0 0-3 0,0 0 1 15,0 0 3-15,-20 18-4 0,20-18-6 0,-17 0 2 0,17 21-5 16,0-21 0-16,-20 18 1 0,20-18-3 0,0 18 1 0,-20-18 0 0,20 20 0 16,0-20-2-16,0 0 0 0,0 21 1 0,-20-21 2 0,20 0-2 15,0 18 0-15,0-18 0 0,0 0 1 0,0 0-1 0,0 0 0 0,0 0 1 16,0 0-1-16,0 0 2 0,0-18-2 0,0-3 1 0,0 1 2 15,20-16 4-15,-20 15 0 0,0 21-4 0,0-18 1 16,0 0-1-16,0 18 0 0,0-20 4 0,0 1-2 0,0 19 0 0,20 0 4 16,-20-20-6-16,0 20 1 0,0 0 4 0,0 0-3 0,20 20 4 15,-20-20-5-15,0 19 1 0,0 1-3 0,17-2 2 0,-17 0 0 16,20 21-4-16,-20-39 2 0,0 38-2 0,20-17 1 0,-20-3 0 0,17 20 2 16,3-20-2-16,-20 21-2 0,17-22-1 0,3 23-3 0,-20-22-1 15,0-18-2-15,20 38-14 0,0-20-14 0,-3 3-20 0,-17-21 19 16,20 0-56-16,-20 17 44 0,20-17-29 0,-3-17 52 15,-17 17-13-15</inkml:trace>
  <inkml:trace contextRef="#ctx0" brushRef="#br2" timeOffset="150169.01">17996 15344 133 0,'0'0'0'0,"0"0"51"0,0 0-36 0,0-18 11 0,0-1-10 0,0 19 22 0,0-18 0 15,0 18-10-15,0 0-10 0,0 0-1 0,0 0-1 16,-18 37 0-16,18-19-10 0,0 40 4 0,0-38-5 0,-20 17 1 16,20 19-5-16,-39 40 2 0,21 19-4 0,-1-3 2 0,1 3 1 15,18-56-2-15,-20 54-2 0,20-36-1 0,-19 36-11 0,1-56 1 16,18 59-34-16,-20-60 12 0,20-19-9 0,0 58-63 16,0-1 9-16,-20 2 16 0</inkml:trace>
  <inkml:trace contextRef="#ctx0" brushRef="#br2" timeOffset="151373.18">16533 17569 47 0,'0'0'0'0,"0"0"6"0,0 0-5 0,-20 0-1 0,20 0 0 0,0 0 2 0,0 0-1 0,0 0 2 0,0 0-1 0,-20 0 4 0,20 20-1 0,0-20-1 0,0 0 9 16,0 0-7-16,-17 19 30 0,17-19-23 15,0 0 12-15,-20 0 0 0,20 0-14 0,-17 0 10 0,17 20-13 16,0-20 7-16,-20 0-10 0,20 0 5 0,-20 18 0 16,3 2-5-16,17-20-3 0,0 18 1 0,-20-18-1 15,20 18 1-15,0 3-2 0,0-21 1 0,-20 17 1 16,20-17-3-16,0 19 2 0,0 1-1 0,0-20 0 15,0 0-1-15,0 19 2 0,0-19-1 0,0 20 1 16,0-20-1-16,0 0 0 0,0 0 0 0,20 0-1 0,-20 0 1 16,0 18-1-16,0-18 1 0,20 0 1 0,-20 0 0 0,0 0 1 0,17 0-1 15,-17 0 1-15,0 0-2 0,0 0 1 0,0 0 0 0,0 0 0 16,20 0 1-16,-20 0-2 0,0-18 0 0,0 18 0 0,0 0 0 16,20-20 1-16,-20 20-1 0,0-19 0 0,0 19 0 0,0 0 1 0,0-20-1 15,0 20 2-15,0 0-2 0,0-19-1 16,0 19 1-16,0 0 2 0,0 0-1 0,0 0-1 0,0 0 1 0,0 0 0 15,0 0 1-15,0 0-1 0,0 0 1 0,0 0 0 0,0 0-2 0,0 0 2 16,0 0 0-16,0 0 1 0,0 0-2 0,0 19 0 0,-20-19 0 16,20 20 0-16,0-20-1 0,0 0-1 0,0 19 1 0,0-19 0 15,0 20-1-15,0-20 1 0,0 18 0 0,0-18-1 16,0 18 1-16,0-18 0 0,0 21 0 16,0-21-3-16,0 0 2 0,0 0 0 0,0 0-1 0,0 17 2 0,0-17-1 15,0 0 1-15,20 0-1 0,-20 19 0 0,0-19 0 16,0 0 0-16,17 20 1 0,-17-20 0 0,0 0-1 15,0 0 0-15,20 0 1 0,-3 0 0 0,-17-20 0 16,20 20 1-16,-20-19-3 0,0 19 1 0,0 0 0 16,20 0 0-16,-20-17 1 0,0-4 1 0,20 3-1 0,-20-20 0 15,0 38-1-15,0 0 1 0,17-39-1 0,-17 20 0 0,0 2 1 16,0-4 0-16,0 3-1 0,0 0 1 0,0 18-1 0,0-20 1 16,0 2 0-16,0-2 0 0,0 20 0 0,0-19-1 0,0 19-1 15,0 0 1-15,0-20 1 0,0 20 0 0,0 0-1 0,0 0 1 16,0-18-1-16,0 18 1 0,0 0 0 0,0 0 0 15,0 0 0-15,0 0 0 0,0 0 0 0,0 0 0 0,0-19-1 16,0 19 1-16,0 0 1 0,-17 0 0 0,17 0 1 0,0 0-2 16,0 0-1-16,0 0 2 0,0 0-2 15,0 0 0-15,0 0-1 0,0 0 2 0,0 19 0 16,0-19-1-16,0 0 1 0,0 0-1 0,0 0 1 0,0 18-1 0,0-18 0 16,0 0 0-16,0 0 1 0,0 0 0 0,0 20 0 0,0-20-1 15,0 0-1-15,0 0 1 0,0 19 1 0,0-19 2 16,0 0-4-16,0 20 1 0,0-20 0 0,0 0 1 0,0 18 0 15,0-18-1-15,0 0-1 0,0 20 3 0,17-20-2 16,-17 18 1-16,0-18 0 0,0 0-1 16,0 18 1-16,0-18 0 0,20 21 0 0,-20-21 0 0,0 17 0 0,0-17-1 0,0 0 1 15,0 19 0-15,0-19-1 0,20 20 2 0,-20-1-1 0,17-19-1 16,-17 20 2-16,20-2 0 0,-20 0 1 0,17 3-3 0,-17-21 2 16,20 17-2-16,0-17 1 0,-20 19-3 0,20 1 3 0,-3 0 0 15,3-20 0-15,-20 19-1 0,37-1 0 0,-37-18 0 16,20 18 0-16,0-18 0 0,-20 0 0 0,17 20-1 0,-17-20 0 0,40 0-3 15,-40 0 1-15,17 0-1 0,3 0-9 0,-3-20 3 0,3 20-17 16,0-18-6-16,-20 0 16 0,0 18-2 0,20-19-28 0,-3-1 18 0,3 20-42 16,-20-39 30-16,0 39 2 0,0 0 6 0,20-17-11 0,-20 17 11 15</inkml:trace>
  <inkml:trace contextRef="#ctx0" brushRef="#br2" timeOffset="157322.48">17291 17476 41 0,'0'0'0'0,"0"0"9"0,0 0-5 0,0 0-1 0,0 0-1 0,0 0 0 0,0 0 22 0,0 0 2 0,0 0-7 0,0 0-9 0,0 0 0 0,0 0 8 15,0-21-1-15,0 21 0 0,20 0 0 0,-20 0-8 16,20-18 5-16,0 18-3 0,-3 0 8 16,23-20-4-16,-40 20-12 0,17 0 3 0,3 0-2 15,17 0 2-15,-37-19-4 0,20 19 1 0,37-17 3 16,-20 17-3-16,-37-21-3 0,20 21 1 0,0 0-1 0,-3 0-1 16,-17 0-1-16,40-18-6 0,-40 18 1 0,17 0-17 0,-17 0 5 15,20 0-31-15,-2 0 21 0,-18 0-27 0,19 0 7 0,-19 0 19 16,0 0 16-16,0 0-18 0</inkml:trace>
  <inkml:trace contextRef="#ctx0" brushRef="#br2" timeOffset="157527.93">17368 17779 151 0,'0'0'0'0,"0"0"58"0,0 0-52 15,-17 19 0-15,17-19-3 0,0 0 21 0,0 0-1 0,-20 0 13 16,20 0-26-16,0 0 8 0,0 0-12 0,0-19 4 15,0 19-3-15,0 0 0 0,20 0-4 0,-3-20 2 16,-17 20-3-16,20 0-1 0,17-19 2 0,-37 19-3 16,37 0 1-16,-37 0-3 0,40 0-5 0,-20 0-1 15,-3 19-21-15,-17-19 7 0,40 20-36 0,-40-20 24 0,17 0-1 0,3 19-36 16,0-19 19-16,-3 0-10 0</inkml:trace>
  <inkml:trace contextRef="#ctx0" brushRef="#br2" timeOffset="157843.64">18016 17455 106 0,'0'0'0'0,"0"0"102"0,-20 0-97 0,20 0-4 16,0 0 12-16,0 0 11 0,0 0-11 16,0 0 12-16,0 0-15 0,0 21 5 0,0-21-7 0,0 0-5 15,0 0-1-15,20 0 3 0,-20 18-4 0,37-18 3 0,-17 18-2 16,-3-18 0-16,23 0 0 0,-21 0-3 0,-1 0 1 15,2 20-1-15,17-20 1 0,0 0 2 0,-37 0 0 0,40 0 0 16,-20 0 0-16,-20 0 0 0,17 0 1 0,3 0-1 0,-20 0 1 16,20 0-1-16,-20 0 5 0,17 0-2 0,-17 0 0 15,0 0-3-15,0 37 1 0,-17-17-2 0,-3 19 1 16,0-21-1-16,20 2 0 0,-57 54-1 0,0 4 1 16,0-21 0-16,39-21-2 0,-1 4 0 0,-58 113-5 15,77-135 2-15,-37 20-1 0,37-20-3 0,-38 38-13 0,18 22-24 16,20-60 27-16,-19 39-23 0,19-19-6 0,-20-17-6 15,20 15 28-15,0-36 0 0,0 39-12 0,0-1-16 0</inkml:trace>
  <inkml:trace contextRef="#ctx0" brushRef="#br2" timeOffset="169713.25">15279 13083 40 0,'0'0'28'0,"0"0"-26"0,0 0 0 0,0 0 3 0,0 0-1 0,0 0 6 0,-20 0 2 0,20 18-5 0,0-18 6 0,0 18-2 0,0 3-1 0,0-21-5 16,0 18-1-16,0 3 5 0,0-21-4 0,0 17 6 0,0 40 5 0,0-18-9 15,20-39-4-15,-20 18-1 0,0 20 2 0,0-19-1 16,0 1-1-16,0-3 0 0,20 4 1 0,-20-3-1 0,0 1 3 0,0 2 4 15,17-21 6-15,-17 0-3 0,0 0-6 16,0 0 5-16,20-21 0 0,-20 21-8 0,0-19 0 0,0-20 2 16,17 2-1-16,-17 18-3 0,20-19 3 0,-20-19-2 0,20 19 0 15,-20 19-1-15,20-19 1 0,-20-1-2 0,0 21 0 16,17-21 0-16,-17 39 1 0,0-17 0 0,0-3 1 0,20 2-2 0,-20 18-1 16,0 0 1-16,0 0 2 0,0 0 0 0,0 18 1 0,20-18-1 0,-20 37 0 15,0-16-1-15,17 15 3 0,-17-36-2 0,0 39-1 0,20 37 1 16,-20-37 2-16,17 19 8 15,-17-22 1-15,0-36-9 0,20 0-1 0,0 20 14 16,0-40 0-16,-20-16-10 0,17 15-1 16,3-16 0-16,0-2-3 0,-3 20 1 15,3-17-2-15,-3-3 2 0,3 0 2 0,0 21-2 0,-20-3-1 16,20 21-2-16,-20-17 1 0,17 17 1 0,-17 0-1 0,20 0 3 0,0 0-3 16,-20 0 0-16,17 17 0 0,-17-17-1 0,20 39 1 15,-20-21-2-15,17 21 1 0,-17-1-3 0,20 0-14 0,-20-38 1 16,20 39-30-16,-20-20 13 0,0-1-6 0,0 3-8 0,20 15-56 0,-20-16 51 15,0-3 9-15,17-17 9 0,-17 39-25 0</inkml:trace>
  <inkml:trace contextRef="#ctx0" brushRef="#br2" timeOffset="170027.54">16342 12873 141 0,'0'0'30'0,"0"0"-3"0,-20 0-20 0,20 0 5 0,0 0 5 0,-17 0 7 0,17 0-11 0,-20 0 11 0,20 0-7 0,-17 20-10 16,17-3 4-16,0-17-8 0,-20 0-1 0,20 21-1 0,-20-3 2 16,20 1-1-16,0 20 1 0,0-21-2 0,0-18-1 0,0 94 3 15,0-73-2-15,0-3-1 0,0-18-1 16,0 21 1-16,0-4 0 0,20 2 2 0,-20-19 0 0,20 19 1 0,-20-19 0 16,17 0 7-16,-17 0-6 0,20-19 3 15,-3 0-1-15,3 2 3 0,-20-4-4 0,0 3 5 0,20-3 1 16,-20 3-7-16,20 0 1 0,-20 18-3 0,17-21 5 15,-17 21-4-15,0 0 1 0,0 0 1 0,20 0 0 16,-20 0-3-16,0 21-1 0,20-21 1 0,-20 18-1 0,17 39-4 16,3 0-7-1,-3-38-18-15,-17 0 7 0,0-19-5 0,20 39-38 0,-20-39 26 0,20 18-47 16,-20 3 43-16,0-21 3 0,20 17-15 0,-20-17 3 0</inkml:trace>
  <inkml:trace contextRef="#ctx0" brushRef="#br2" timeOffset="170169.92">16778 13007 101 0,'0'0'0'0,"0"0"48"0,0 0-28 0,0 0-7 16,0 0-2-16,0 18 18 0,0-18 9 0,0 20-21 16,0-3 14-16,0 4-18 0,0-3-2 0,0 0-4 0,0 42 7 0,0-43-11 15,0 21-3-15,0 20 2 0,0-40-3 0,0 3-10 16,0 15-2-16,0-36-6 0,0 20-8 0,0-3-9 0,0-17-53 0,0 21 43 16,-17-21-70-16</inkml:trace>
  <inkml:trace contextRef="#ctx0" brushRef="#br2" timeOffset="170315.08">16969 12131 190 0,'0'0'70'0,"0"0"-62"0,0 0 0 15,0 0-1-15,0 20 1 0,-20 18 2 16,20-1-3-16,0-37-4 0,0 38-2 0,0 19 0 0,0-38-1 16,-17 20-4-16,17-2-7 0,0-17 0 0,0 17-26 15,0-16 10-15,0-21-1 0,-20 37-32 0,20 0 5 0,0-17 34 16,0-1-1-16,0-1-15 0</inkml:trace>
  <inkml:trace contextRef="#ctx0" brushRef="#br2" timeOffset="170562.57">17180 13101 133 0,'0'0'28'0,"0"0"-9"0,0 39-14 16,0-39-3-16,0 39 7 0,0-3-2 0,0-17 11 0,0 0-9 15,0 1 1-15,0-1-6 0,0-1 1 0,17 3 1 0,-17-21-4 16,0 0 4-16,20 0-1 0,-20 0-2 0,20-39 0 0,-20 20-1 15,17-20-1-15,3-16 1 0,-20 34-1 0,17-18 0 16,-17 3 2-16,20-40 15 0,0 18-5 0,0 40-7 0,-20-20 4 16,17 18-1-16,3 20 0 0,0-19 1 0,-20 19-6 15,17 0 5-15,3 19-6 0,-20-19-1 0,17 37 3 0,23 2-4 16,-20 19 1-16,-3 18-2 0,3-19-5 0,17 18-9 16,-37-37 1-16,0 1-8 0,20 17-39 0,0-37 21 15,-20 39-42-15,0-40 41 0,17 40-72 0</inkml:trace>
  <inkml:trace contextRef="#ctx0" brushRef="#br2" timeOffset="171483.2">15601 9071 97 0,'0'0'29'0,"0"0"-3"0,-17 0-19 0,17 0-5 0,0 0-1 0,0-20 7 0,0 20-1 0,0 0 15 0,0 0 4 0,0 0-14 0,0 0-2 0,0 0 12 0,0-18-9 16,0 18 1-16,0 0-11 0,0 0 1 0,0 0 0 15,0 0 9-15,0 0-3 0,0 18 0 0,0-18-2 16,0 20 5-16,17-20-5 0,-17 37-1 0,0 1-4 15,20-38-2-15,-20 39 2 0,0-1-3 0,0-20 2 0,20 21-1 16,-20-20-1-16,0 18 1 0,0-17 0 0,17 17 1 0,-17 2-3 16,0 0 0-16,0-22 3 0,20 4 0 0,-3-3 3 15,-17 0-1-15,20-18 0 0,-20 0-3 0,0-18 0 0,20 18 1 16,-20-18-1-16,20-3 0 0,-20 21-1 0,17-56 4 0,3 35-1 16,0-34-1-16,-3 17-3 0,3 0 2 15,-20 17 1-15,17-15-1 0,3 16-1 0,-20 2 0 16,20 18 0-16,-20 0-1 0,20 18 3 0,-3 2 2 15,3-2 0-15,-20 21-2 0,17-39-1 0,-17 38 2 0,20-20 2 16,0 2-3-16,-20-1 2 0,37 38 17 0,-17-38-15 0,0-19-1 16,-3 20 2-16,3-3 0 0,-3-17 1 0,3 0 1 0,0 0-3 15,-20 0-6-15,57-37 6 0,-37 18-5 0,-3-2-1 0,-17 3 3 16,37-19-1-16,-17-20 2 0,20-39-7 0,-3 22-1 0,0-4-1 16,-37 40 4-16,20 1 1 0,-20 17 1 0,17-37 1 0,-17 18-1 15,20 3-1-15,-20 16 1 0,20 2-4 0,-20-3 4 0,0 3-3 16,0 18-2-16,20-18-4 0,-20 18-14 0,0 0 5 0,0-20-24 0,17 20 19 15,-17 0-4-15,0 0-36 0,0 0 25 0,0 0-4 0,0 0-3 16,0 20-48-16,20-2 30 0,-20 0 18 0</inkml:trace>
  <inkml:trace contextRef="#ctx0" brushRef="#br2" timeOffset="175979.4">15544 6807 14 0,'0'0'7'0,"0"0"4"0,0 0-7 0,0-18 3 0,0 18-1 0,0-18 0 0,0 18-4 0,0 0 1 0,0-21 3 0,0 21-3 0,0-18 1 0,0 18 0 0,0-21 5 16,0 21 3-16,0-17-6 0,0 17 0 0,0 0 1 0,0-21 5 15,0 21-6-15,0-18 5 0,0-20 37 16,0 1 9 0,0 16-50-16,0 21 4 0,0 0-7 15,0 0 0-15,0 0 3 0,0 0-3 0,0 0 3 0,20 0 0 16,-20 0 0-16,0 21-4 0,0-2 0 0,20 19 2 0,-20-2-1 15,17 2-2-15,40 230 4 16,-37-231-4-16,-20 2 2 0,17-19-2 0,3 16 4 16,-20-36-2-16,20 20 0 0,-20-20 2 0,20 0 6 0,-3 0 3 15,-17 0-8-15,20 0 6 0,74-172 20 16,60-132-21 0,-137 248-11-16,3-1 0 0,0 0-1 15,-20 37 0-15,54-57-74 16,-34 77 50-16,-20 0-4 0,0 0-30 15,0 0 27-15,20 0-29 0,-20 0 30 0,0 0 1 0,0 20 2 0,20 1-16 16,-20-3-7-16</inkml:trace>
  <inkml:trace contextRef="#ctx0" brushRef="#br2" timeOffset="189122.9">18016 17476 28 0,'0'0'11'0,"0"0"-4"0,0-21-5 0,-20 21 3 0,20-18-5 0,0 18 1 0,0 0 2 0,-18 0 8 0,18 0-2 0,0 0-4 15,-20-20 10-15,20 20-11 0,0 0 3 0,0 0 0 0,0 0-3 16,-19 0-1-16,19 0 3 0,0 0-2 0,0 0 10 16,0 0-2-16,0 0 1 0,0 20 2 0,0-20-1 0,19 18-7 15,-19-18 5-15,20 21-6 0,-2-3 5 0,-18 0-1 16,20 2-6-16,-1-20-1 0,-1 37 2 0,19 2 0 0,-17-19-2 16,19 36 2-16,-21-38-3 0,2 20-1 0,37 40 3 0,-20-42-2 15,-17 2-1-15,37 40 1 0,-37-42-1 0,-3-16-1 0,3 18 1 0,17 20 0 0,3-2 0 16,-3 0 0-16,-37-35-2 0,37 16 0 15,-17 1 0-15,0-20-3 0,-3 21-8 0,-17-19 3 0,20-20-6 16,0 18-33-16,-3 3-13 0,3-21 6 0,-20 18 35 0,17-18-41 16</inkml:trace>
  <inkml:trace contextRef="#ctx0" brushRef="#br2" timeOffset="189529.74">18529 17532 90 0,'-20'0'32'0,"20"0"-19"0,0 0-2 0,-17 0 3 0,-23 0-8 0,40 19-1 0,-37-1 9 0,17 2-6 0,20-20 2 0,-57 57 5 0,20-37-9 0,-40 54 3 16,2 4-2-16,36-60-4 0,-36 57 3 0,18 2-2 0,18-39-3 16,1 19 0-16,1-18 0 0,17-21-1 0,1 39-2 0,-19-37 0 15,38 18 0-15,0-19-1 0,-20 19-9 0,1-20 0 0,19 0-28 0,0 3 14 16,0-3-30-16,0 2 14 0,0-20 21 0,0 0-17 0</inkml:trace>
  <inkml:trace contextRef="#ctx0" brushRef="#br2" timeOffset="190266.51">19421 17381 100 0,'-17'0'25'0,"17"0"-2"0,-60 17 3 0,43-17-14 0,-20 39 32 0,17-21-31 0,0-18-8 0,20 21 0 0,-17-21-2 15,-3 18 0-15,0-18 0 0,20 18-2 0,-17 2 2 0,-3-1-2 16,20-1-1-16,0 2 2 0,-20 37 4 16,3-57-6-16,17 20 3 0,0-2-2 0,0 0 1 0,17-18-1 0,-17 21 1 15,40-4 3-15,-23 2 2 0,3-19-2 0,0 20 3 0,-3-1-1 16,23-19 0-16,-23 20-4 0,3-20 2 0,-3 0 0 15,-17 18 0-15,40 0 3 0,-20-18-4 0,-3 21 1 0,3 15-1 0,17 23 5 16,-37-59-8-16,0 36 4 0,0 3-1 16,-74 76 4-1,34-97-5-15,20 1-2 0,3-19 0 0,-20 20 0 16,17-20-1-16,-17 0 1 0,37 0 0 0,-57-20-1 0,17 1-1 16,3-19 3-16,37 20-1 0,-40-40 1 0,23-18 0 15,-3-20 1-15,20 58-1 0,0-57-1 0,20 59-1 0,-20-79 1 16,17 76-1-16,-17-18 0 0,0 0 0 0,20-56 0 0,-20 56 1 0,20-20-2 15,-20-76 1-15,0 98-1 0,0-3 0 0,0-18 0 0,0 40 0 16,0-5 2-16,0 22-3 0,-20-37 2 0,20 38-7 0,-20 18 0 16,20-20-1-16,-17 20-1 0,17 0-1 0,0 0-2 0,-20 0-26 0,3 0-19 15,-3 0 24-15,0 38-33 0,3-20 35 0,-3 20 1 0,20-19 5 0,-20 22 2 16,0-23-26-16</inkml:trace>
  <inkml:trace contextRef="#ctx0" brushRef="#br2" timeOffset="191187.43">16362 14204 66 0,'0'0'0'0,"0"0"36"0,-20 0-23 0,20 0-9 0,-20 0-1 0,20 19 0 0,0-19 2 0,-17 0 2 0,-3 0 10 0,20 0-10 0,-17 18 10 0,-3-18-3 0,20 0-7 0,-20 0 4 15,20 0-2-15,0 21-2 0,-17-21-4 0,17 0-1 16,0 18 1-16,0-18-1 0,0 0 0 0,0 0-1 0,0 0 1 16,17 0-1-16,-17 21 1 0,0-21 3 0,20 0-3 0,0 0 1 0,-20 17 0 15,17-17 3-15,-17 0-4 0,20 0 5 0,-20 0-1 16,17 0 3-16,3 0 0 0,-20 0-5 0,0 0 4 0,20 0-5 16,-20-17 4-16,0-4-2 0,20 21-3 0,-20 0 0 0,0-18 0 0,0 18 3 15,0-21 9-15,0 3-5 0,0-1 7 0,0 19-8 0,0-19-3 16,0 1 5-16,-20-2 6 0,20 20-11 15,0 0-4-15,0-19 0 0,0 19 2 0,0 0 1 0,0 0 1 0,0 0 1 16,0 19-3-16,0-19-2 0,0 38 3 0,0-19-3 0,0-19 1 0,20 37 0 16,-20-37-2-16,0 21 2 0,17-3 0 0,-17 3 0 0,57 15-10 15,0 1 2-15,-37-17-6 0,-20-20 0 16,37 20-25-16,-17-20 12 0,-20 0-3 0,20 0-2 0,17 18-66 16,-20-18 31-16,3 0 34 0,0 0-18 0,17 0-8 15</inkml:trace>
  <inkml:trace contextRef="#ctx0" brushRef="#br2" timeOffset="191416.75">17103 14318 69 0,'0'0'0'0,"0"0"39"0,0 0-23 0,0 0-10 16,0-17 6-16,0 17-2 0,0 0 5 0,0-21 2 15,0 21-8-15,0 0 4 0,0 0-6 0,0-18-1 0,17 18 3 16,-17 0-6-16,20 0 2 0,0 0-3 0,-20-21 0 0,37 21 2 16,-17 0-2-16,17 0 0 0,-17-18-5 0,17 18 2 15,-37 0 1-15,20 0 0 0,-20-19-3 0,37 19 1 0,-37 0-2 16,20 0-9-16,0 0 2 0,-3-19-21 0,3 19 11 0,-20 0-28 16,17 0 6-16,-17 0 26 0,20 0-11 0</inkml:trace>
  <inkml:trace contextRef="#ctx0" brushRef="#br2" timeOffset="191624.06">17140 14432 126 0,'0'0'49'0,"0"0"-22"0,0 0-10 0,0 0 16 0,-20 0-26 16,20 0 0-16,0 0 10 0,0 0 0 0,0 0-14 15,20 20 1-15,-20-20-2 0,20 0 3 0,0 0-4 0,-3 0-3 16,3 0 2-16,0 0 2 0,-3 0-2 0,3 0 0 0,-3 0-3 15,23 0-1-15,-3 0-8 0,-37 0 1 0,20 0-1 0,17 0-30 16,-17 0-11-16,17 0-5 0,-37 0 31 0,20 0-15 0,17 0-9 16</inkml:trace>
  <inkml:trace contextRef="#ctx0" brushRef="#br2" timeOffset="191874.78">18090 13768 100 0,'0'0'49'0,"0"0"-19"0,0 0-9 0,0-21-11 0,0 21 1 0,0 0 1 16,0 0-1-16,0 0 12 0,0 0-8 0,0 0-8 0,0 0 5 15,0 0-4-15,0 21-5 0,0-3-1 0,0 21-2 0,0-2 1 16,0-19 2-16,0 40 5 0,0-20-2 0,0 37-3 0,20 2-2 15,-20 18 1-15,0-17-4 0,0-42 1 0,20 41-5 16,-20-2-5-16,0-17-16 0,0-21 3 0,0 2-3 16,0 17-40-16,0 3-1 0,19-23 18 0,-19 2-5 0</inkml:trace>
  <inkml:trace contextRef="#ctx0" brushRef="#br2" timeOffset="201407.19">19917 6617 43 0,'0'0'8'0,"0"0"-3"0,0 0 5 0,-20 0-6 0,20 0-1 0,0 0 4 0,-20 0 4 0,20 0-5 0,0 0 1 0,-20 0 9 0,20 0 1 0,-17 0-8 0,17 0 0 0,0 0 0 15,-20 0 8-15,20 0-8 0,-37 0 29 16,17 20-26-16,20-20-7 0,0 0 0 0,-17 0 3 0,17 0-4 16,-20 18 6-16,20 0-8 0,0 3 4 0,-20-4-2 15,20 4-1-15,0-3-1 0,0 3 1 0,0-3-1 0,0 0-1 16,0 2 0-16,0-20 0 0,0 37 0 0,0-37-1 0,0 38 1 0,0-38 0 16,20 0 0-16,-20 39 3 0,37-21 0 0,-37-18-2 0,20 20 3 15,0-1-2-15,-20-19 0 0,17 0 0 0,-17 0-1 0,20 0 0 0,-3 0 0 0,-17 0 0 16,20-19 2-16,57-58 8 15,-57-36-13 1,-20 113-6-16,-20-39-24 16,20 21 21-16,-77-3-63 15,40 42 38-15,37-21 5 0,-20 18-6 16,20-18 19-16,0 21-17 0,0-3 20 0,0 0-14 0,0 2-5 16</inkml:trace>
  <inkml:trace contextRef="#ctx0" brushRef="#br2" timeOffset="201754.03">20259 6923 51 0,'0'0'36'0,"0"0"-29"0,0-21 6 0,0-17 34 15,-20 1-8 1,20-1-15 0,0 20-22-16,-20 18 1 0,20-21 1 15,0 21-2-15,0 0-1 0,0 0-1 0,0 0 3 0,0 21-2 16,0-21 0-16,0 56 4 15,0-37-4-15,20-1 6 16,0 1 15-16,-3-19-15 16,-17 0-1-16,0 0-3 0,20 0 4 0,-20-19-4 15,17 19-1-15,-17-18 0 0,0-1 0 0,0 19 2 16,20-20-1-16,-20 2-1 0,0 18 0 0,0-39 9 16,0 39-9-16,0 0 4 0,0-18-5 0,0 18 3 15,0 0-1-15,0 18 2 0,0-18-2 0,0 21-1 0,0-21 0 16,0 18-2-16,0 0 1 0,0-18 0 0,20 20 0 0,0 36 0 0,-20-56-1 15,17 19 0-15,-17 2-1 0,40-3 1 0,-40 0 0 0,37 21-3 16,-20-1-2-16,3-38 0 0,20 39-12 0,-40-39 1 0,17 18-4 16,23 0-70-16,-3 2 22 0,-20-2 12 0,3-18 36 15,0 0-21-15</inkml:trace>
  <inkml:trace contextRef="#ctx0" brushRef="#br2" timeOffset="201942.09">20846 6179 66 0,'0'0'0'0,"0"0"23"0,0 0 8 0,-17 0-14 0,17 0-3 16,0 0-7-16,0 0 1 0,0 0 9 0,-20 0-8 0,20 0 0 15,0 21 0-15,0-4 17 0,0 22-11 0,0-20-4 0,0 1-7 16,0-2-1-16,0 21 0 0,0 17-1 0,0-17-2 16,0-1 0-16,0-1-1 0,0 0 0 0,20 98-11 0,-20-97 2 15,0 1-5-15,0 54-35 0,0-34-18 0,0 54-4 16,-20-94 27-16</inkml:trace>
  <inkml:trace contextRef="#ctx0" brushRef="#br2" timeOffset="202090.52">20601 6827 56 0,'0'0'18'0,"0"-20"10"0,-20 2-16 0,20 0-1 15,-20-3 3-15,20 3-9 0,-17-20 5 0,17-1 10 0,0 21-11 16,0 18 1-16,0-20 9 0,0 2-1 0,37 18 4 0,-17 0-16 16,-20 0-2-16,37 0 1 0,-20 0-3 0,-17 0-2 0,40 0 1 15,-3 0-1-15,-17 18-2 0,17 2-5 0,3 16-11 0,-3 2-47 16,-17-38 35-16,-20 39 2 0,54 0-42 15,-54-21 20-15</inkml:trace>
  <inkml:trace contextRef="#ctx0" brushRef="#br2" timeOffset="202339.2">21037 7016 71 0,'0'0'33'15,"0"0"-26"-15,0 0 6 0,0 0-1 0,0 0-4 16,0 20 0-16,0-1 10 0,0 1-10 0,0-2 3 0,0 20-5 16,20-20-4-16,-20 40-1 0,17-39-1 0,-17 38 2 0,20 18-2 15,-3 2 0-15,3-39-1 0,-20 19-3 0,20 20-7 16,-20-41 1-16,0 23-25 0,20-2-14 0,-20 0 9 15,0-39-10-15</inkml:trace>
  <inkml:trace contextRef="#ctx0" brushRef="#br2" timeOffset="202517.83">21074 6959 61 0,'0'0'11'0,"0"-18"11"0,0 0-11 0,20-22 13 0,-20 40-10 15,17-19 4-15,3 1 2 0,-20-1 2 0,20-19 19 0,17 38-8 0,-17 0-20 16,-20-18 0-16,20 18-2 0,-20 0-2 0,37 0-1 0,-37 18 4 15,37 0-4-15,-37 2-4 0,40 17-1 0,-40-37-3 0,17 38 2 16,-17 1-1-16,0-39-1 0,0 18 0 0,0 21 0 0,0-1-6 0,-17 1-12 16,17-21 2-16,-20 0-6 0,20 2-5 0,-20-20-5 0,0 37-40 0,3 2 1 15,-3-20 44-15,20-19 3 0,-17 19-22 0</inkml:trace>
  <inkml:trace contextRef="#ctx0" brushRef="#br2" timeOffset="202839.28">21570 6979 47 0,'0'0'0'0,"0"0"18"0,-20 0-2 0,20 0-7 16,0-20 12-16,0 20-10 0,-20 0 14 0,20 0-1 0,0 0-12 15,-17 0-2-15,17 0 0 0,0 0-2 0,-20 0 5 0,20 0-8 16,0 20 4-16,-20-1-1 0,20-19-5 0,-20 18 0 0,20 2-2 16,0 19 1-16,0-3 0 0,-17-16-1 0,17 17-1 0,0-37-2 15,0 58-1-15,17-39 6 0,3 1 1 16,-20-20 4-16,20 0 0 0,17-116 8 15,-17 60-13-15,-20 38-1 16,37-78 8-16,-17 58 1 0,-20-20 6 16,20 21 0-16,-20-2-1 0,0 21-12 15,17 18 5-15,-17 0-3 0,0 0 6 0,0 0-6 0,0 0 0 16,20 18 5-16,-20 21-4 0,20-21-3 0,-2 77-1 16,-18-38-2-16,37 38-1 0,-37-57-1 0,59 135-74 15,-59-155 42-15,18 38-51 16,1 1-91-16,1-37 106 15</inkml:trace>
  <inkml:trace contextRef="#ctx0" brushRef="#br2" timeOffset="203000.74">22272 6009 162 0,'0'-20'90'0,"0"20"-75"0,0 0 16 0,0 0-21 16,20 77 27-16,-20 0-28 0,0-41-7 15,0 41 0-15,0-20-1 0,-20 0-1 0,20 2 1 0,-20 111 0 16,20-58-3-16,-17-16-3 0,17-39 0 16,-20-19-4-16,3 76-34 0,-3-75 7 0,0 55-57 0,-17 40-75 15</inkml:trace>
  <inkml:trace contextRef="#ctx0" brushRef="#br2" timeOffset="203154.04">21873 6673 123 0,'0'0'0'0,"0"0"73"0,0 0-54 0,20-18 6 0,-20 18-15 15,0-18 0-15,17 18 1 0,3 0 2 0,0-20 9 0,17 20-7 0,-37-18-7 16,39 18-3-16,-21 0 4 0,2 0-7 0,37 0 0 0,-20 18-2 16,3-18-2-16,-3 20-2 0,-20-20-4 0,23 0-25 0,-20 18 4 15,17-18-45-15,-17 0 34 0,-3 18 2 0,23-18-19 0,-23 21 34 16,-17-21-16-16</inkml:trace>
  <inkml:trace contextRef="#ctx0" brushRef="#br2" timeOffset="203558.35">19421 7625 40 0,'0'0'6'0,"-17"0"0"0,-3 0 2 16,20 0-3-16,-20 0 9 0,20-18 3 0,-20 18-7 15,20 0 1-15,0-20 13 0,-17 20-11 0,17 0 0 0,0-18-1 0,0 18 7 0,0-20 1 16,17 20-14-16,3 0 7 0,0 0-6 16,37 0 4-16,-37-19-6 0,54 19 4 0,23 0 3 0,-60 0-5 15,20 0-1-15,0 0 1 0,0 19-1 0,77 1 7 0,-77-2-7 0,0-18-2 16,74 38 3-16,23-20 2 0,-23 21 1 0,-54-39-6 0,94 38 2 15,-94 1-3-15,168 18 11 0,-168-39-9 0,54 2 2 16,23-2-1-16,-97 2-4 0,77-1 2 0,-77-19-1 0,-2 18-1 16,41 2 0-16,-1-1-2 0,-56-19 1 0,36 18 1 0,-38-18-1 15,-17 0-1-15,20 18-1 0,-3-18 2 0,-17 20-1 0,17-20-7 16,-20 0-1-16,-17 0-2 0,20 0-6 0,0 0-61 0,-20 0 41 16,0 0-7-16,0 0-52 0,0-20 26 0,0 20 46 0,0-18-11 15</inkml:trace>
  <inkml:trace contextRef="#ctx0" brushRef="#br2" timeOffset="205355.47">21151 8271 52 0,'0'0'11'0,"0"0"10"0,0 0-3 0,0 0 1 0,0 0-7 0,0 0 0 0,-20 0 1 0,20 0 14 0,0 0-14 0,-20 0 12 15,20 18-13-15,-17-18 13 0,-3 0-3 0,20 0-12 0,-17 21 6 16,-3-2-2-16,20-19-8 0,-20 0-1 0,3 37 6 0,17-37-7 15,-20 39 1-15,0-21 8 0,0 2-5 0,3-1-2 0,-20 19 5 0,37 1-8 16,-20-21 3-16,0 0-2 0,-17 39 1 0,17 1-1 0,-17-1 0 16,0-18-2-16,17-1-1 0,0-2 1 0,0 3 0 15,20-21-1-15,-17 2 0 0,17-1 1 0,0 1-1 16,0-20 0-16,-20 18 1 0,20 1-2 0,0 1 2 0,20-20-1 16,-20 0-1-16,0 18 0 0,17 2 3 0,3-20 1 15,0 18-1-15,-20-18-3 0,0 0 3 0,37 19-3 0,-17 2 2 0,0 16-1 16,-3-18-1-16,-17-19 0 0,20 38 3 0,-20-38-3 0,20 36 2 15,-20-15-4-15,17-2 4 0,-17 18 1 0,0-37-4 16,0 20 2-16,0-1 0 0,0-1 0 0,0-18-1 0,-17 39-1 0,17-39 1 16,-20 19 2-16,20-19-3 0,-37 0 2 0,37 0-2 0,-40 0 2 15,40 0-1-15,-17 0-1 0,-3-19 1 0,0 19-1 0,0-21 1 16,3-15 0-16,-3 17 1 0,3-19 0 0,17 38-1 0,-20-19 1 16,20 0 1-16,-20-2-2 0,20 3 0 0,0 0-1 0,0 18 2 15,0-38-1-15,0 19 1 0,20-1-1 0,0-18-6 0,-3 38 3 16,-17-19 1-16,37-19 4 0,-17 38-3 0,-20-38 1 0,20 38-1 0,17-57 3 15,-17 0 0-15,0 39 0 0,-3-39-1 0,3 37 0 0,0-37 0 16,-3 0 1-16,3 19 0 0,0-1-1 0,-20 21 1 0,0-38-1 16,17 35-1-16,-17-17 1 0,0 20 0 0,0-1 1 0,0-19 1 15,0 20-2-15,-17-20 1 0,17 18 0 0,0 20 0 0,0-19 1 16,0 19-2-16,0-21-1 0,-20 3 1 0,20 18-2 0,-20-18 0 16,3 18 1-16,17 0-3 0,-20 0 1 0,20 0-2 15,-37 0-32-15,-20 57-151 16,37-38 134-16,-20 75-92 15,23-74 112-15,17 17 7 16</inkml:trace>
  <inkml:trace contextRef="#ctx0" brushRef="#br2" timeOffset="206500.87">20829 8329 16 0,'0'0'9'0,"0"0"-2"0,0 0-5 0,0 0 0 0,0 0 0 0,0 0 0 0,0 0 0 0,-20 0 3 0,20 0-1 0,0 0-1 0,0-19 6 0,0 19-5 0,0 0 5 15,0 0-1-15,-20 0-5 0,20 0 0 0,0-21 0 0,0 21 5 16,0 0 3-16,0-18 1 0,-17 18-7 0,17 0 7 0,0 0-6 15,0 0 0-15,0 0 3 0,-20-18-1 0,20 18-4 0,0 0 5 16,0 0-4-16,-20 0 5 0,20 0 1 0,-17 0 0 16,-3 0 0-16,20 0 0 0,-20 18-1 0,20-18-5 15,-20 0-1-15,20 0 1 0,-17 0 0 0,17 0 4 0,-20 18-1 0,20-18-5 16,-17 0 1-16,-3 21 0 0,20-21-2 0,0 19 0 16,-20-19-2-16,20 0 1 0,0 20 1 0,-17-20-1 0,17 17-1 0,-20 4 0 15,20-3 1-15,0-18-1 0,-20 18 0 0,20 2-1 0,0-20 2 16,-20 19 0-16,20-1 0 0,0-18-2 0,-17 20 2 0,17-2-2 0,0 39 1 15,-20-37-1-15,20-2 2 0,0-18-1 0,0 39 2 16,0-39-3-16,-17 38 2 0,17-38 0 0,0 19-1 0,0 1 1 16,0-20-2-16,0 18 1 0,0 0 1 0,0 3-1 0,0-21 1 0,0 18-1 15,0 2 1-15,0-20-1 0,0 18 1 0,0 0 0 0,0 3-1 16,0-21-1-16,0 18 2 0,0 0-1 0,17 2 0 0,-17-1 0 16,20 1 1-16,-3-2 0 0,3 1 2 0,-20-19 0 15,40 20 2-15,-40-2-5 0,17 2 0 0,23-2 0 0,-23 1 0 16,3 2 0-16,17-21-1 0,-37 17 0 0,20 3-3 15,17-1-2-15,-17-19-5 0,0 0 2 0,-20 18-3 0,17-18-19 16,3 20-65-16,-20-20-10 16,0-20 88-16,0 20-17 0</inkml:trace>
  <inkml:trace contextRef="#ctx0" brushRef="#br2" timeOffset="209016.89">15182 6370 49 0,'0'0'8'0,"0"0"-5"0,0 0-1 0,0 0 2 0,0 0-2 0,20-18 0 0,0 18 0 0,0 0-1 0,-20 0 2 0,37 18 2 0,-17 0 1 0,-3 2 0 0,20 19 2 0,3-39-3 15,17 38 9-15,0-1 3 0,-20-17-9 0,3-3 0 16,54 41 6-16,-57-38-7 0,3-2-1 0,54 21 5 0,-17 17-2 15,-23-35-4-15,23 15 4 0,-20 3-5 0,20 17 1 0,-40-35-3 0,20 35 1 16,-20-19-3-16,23 40 2 0,-43-59-2 0,23 20 1 0,-23 1-1 16,3-20 0-16,-3 39-2 0,23-1-3 0,-40-39-1 0,37 20-21 0,-37 1-26 15,0-21 21-15,20-18 4 0,-20 18-25 0</inkml:trace>
  <inkml:trace contextRef="#ctx0" brushRef="#br2" timeOffset="209201.26">16285 6542 151 0,'0'0'0'0,"0"0"19"16,-17 0-1-16,-3 0-9 0,-37 17 5 0,37 4-9 0,-74 16 2 0,-3 40 1 15,60-39-5-15,-57 37 4 0,57-36-3 0,-40 38 3 0,37-41-4 16,3 21 0-16,-37 20-1 0,14 18-1 0,23-38-1 0,0 20 0 16,0-21-2-16,17-17 1 0,-37 93-18 0,37-56-17 15,20-37 10-15,-37 56-57 0,37-20 14 16</inkml:trace>
  <inkml:trace contextRef="#ctx0" brushRef="#br2" timeOffset="213046.33">22007 8671 44 0,'0'0'11'0,"0"0"7"0,0 0-13 0,0 0 4 0,-20 0-2 0,20 0-5 0,0 0 2 0,-18 0 0 0,-1 0-1 0,-1 0 0 0,20 0-1 16,-20 0-1-16,20 0 0 0,-17 0 0 0,17 0 0 0,-20 19 2 0,-18 0 0 15,38-19-1-15,-19 20 6 0,1-2-4 0,-2 0 5 16,1 21 1-16,-1-19 1 0,20 16-6 0,-18-36 1 16,18 21 0-16,-19 15 7 0,1 3-1 0,-2-1 3 0,0-19-7 0,20 1 0 15,-17 18 5-15,17-38-7 0,0 18 0 0,0 1 5 0,-20 2-6 16,20 16 5-16,0-18-7 0,20-1 6 0,-20 2 2 16,17-20-6-16,3 18 0 0,18 0 6 0,-19 3-8 0,-1-21 1 15,41 19 2-15,-22-19 1 0,-17 19-4 0,18-1 4 16,-1-18-1-16,-17 20-3 0,17-1 2 0,-17-19-3 0,17 36 2 15,-17-36-3-15,-20 21 1 0,37-2 0 0,-37 18-2 0,20-37 1 0,-20 39 1 16,0-1 0-16,0-38-2 0,0 58 2 0,0-21 0 0,0-18 0 16,-20-1-2-16,0 20 2 0,3-38-1 0,-21 39 2 0,38-20-3 15,-76 0 1-15,56-19-2 0,-17 0 2 0,17 0-1 16,-18-19 0-16,1-21 0 0,17 4 1 0,-19 36-1 16,39-38 1-16,-18-1 0 0,-1-18 1 0,19 39-1 15,0-20 4-15,0 20-1 0,19-20 2 0,-1-1-2 0,21-18 0 16,-19 18-1-16,37-38 2 0,-2 3-7 0,-35 35 1 0,37-56-1 15,-37 57 3-15,37-38 1 0,-40-1 0 0,23 41-2 16,-40-23-1-16,20 3 1 0,-20 18 0 0,0 19 0 0,0-1 0 0,0 1-2 16,0 1 0-16,-77-59-36 15,39 77 27-15,-1 0-15 0,39-18 13 0,-37 18-14 16,-3 0 13-16,23 0-1 0,-21 18-17 0,-19-18-6 0,37 21 15 16,-19-3-30-16,21 0 23 0,-39 39-22 0,0 1-15 0</inkml:trace>
  <inkml:trace contextRef="#ctx0" brushRef="#br2" timeOffset="214626.2">15450 8709 104 0,'0'0'0'0,"0"0"13"0,-20 0-7 0,20-19-5 0,0 19 0 0,0 0 0 0,20 0-1 0,17 19 11 0,0 19 1 0,23 1 1 0,-3-1-2 15,-40-20-7-15,80 57 2 0,-23-16-2 0,3 16-1 16,17 3 1-16,-54-41-2 0,54 56-1 0,-57-53-1 15,60 36 1-15,-60-19-1 0,0-18 0 0,40 35-1 0,-57-17-1 0,17-19 0 16,20 39-5-16,-20-41 1 0,20 41-14 0,-37-56 4 0,17 15-3 0,-17-16-1 16,-20-1 1-16,37 0 3 0,-37 1 3 0,20-20 4 0,-3 17-12 0,3-17-6 15</inkml:trace>
  <inkml:trace contextRef="#ctx0" brushRef="#br2" timeOffset="-214713.69">16855 9411 43 0,'0'0'18'0,"0"-18"-3"0,0-19 19 0,0-39 1 15,-17 19-6-15,-3 19-17 0,0-39 13 0,0 20 1 16,3 39-13-16,-3-2 11 0,3-17-13 0,-3 37 11 0,-37-20-6 15,20 20-6-15,-20 20-1 0,37-2-5 0,-57 39 7 16,40-19-6-16,-77 58 3 0,77-22-6 0,-3-15 2 0,-17-2-2 16,20 19 1-16,-20 56 0 0,20-75-3 0,-23 77 1 0,23-21-1 0,20-55-1 15,-3 0-3-15,0 37-12 0,20-58 3 0,-20 1-7 0,20 0-5 0,-17 2-6 16,17-4-3-16,-20 22-40 0,20-22 39 0,0-15 3 0,-17 35-18 0,17-37 0 16</inkml:trace>
  <inkml:trace contextRef="#ctx0" brushRef="#br2" timeOffset="-207163.25">22691 8613 97 0,'0'0'33'0,"0"0"-7"0,0 0-12 0,-20-18-10 0,20 18-2 0,0 0 0 0,-17 0 1 0,17 0 3 0,0-20 2 0,0 20 1 0,-20 0 0 16,20 0-2-16,0 0-4 0,0 0 3 0,0 0-3 0,0 20 1 16,0-2 2-16,0 1-3 0,0 1 3 0,0-1-3 0,0 19 0 15,0 39 4-15,0-39-2 0,0 19-2 0,0-21 1 0,20 80 6 0,-3-3 0 16,3-56-7-16,-3 76 0 0,-17-76-1 0,20 1 0 16,0 56-3-16,-20-56 2 0,20 54-1 0,-3-17-2 0,-17 1-1 15,0-57 1-15,20 94-24 31,17-2-247-31</inkml:trace>
  <inkml:trace contextRef="#ctx0" brushRef="#br0" timeOffset="-186748.43">8625 5781 28 0,'0'0'11'0,"0"0"-2"0,0 0 12 0,0 0-10 0,0 0 11 0,0 0-1 0,0 0 1 0,0 0 2 0,0 0-12 0,0 0 12 16,0 0-2-16,0 0-10 0,20 0 8 0,-20 0-3 16,0 0-2-16,0 0-2 0,0 0-6 0,20 0 5 0,-20 20 1 15,0-20-7-15,0 0-1 0,0 0 0 0,0 0 0 0,0 0 4 16,0 0-6-16,0 0 1 0,0 0 0 0,0 0 0 0,0 0-2 15,0 0-2-15,0 0 1 0,0 0 0 0,0 0-3 16,0 0-3-16,0 0-19 0,0 0 4 0,0 0-5 0,0 0-41 0,0 0 28 16,-20 0-1-16,20 0 0 0,0-20-24 0,0 20 5 0</inkml:trace>
  <inkml:trace contextRef="#ctx0" brushRef="#br0" timeOffset="-186562.85">8645 6123 69 0,'0'0'30'0,"0"0"7"0,0 0-34 16,0 0-1-16,0 20 5 0,-20-20 9 0,20 0-4 0,0 0-1 16,0 0-1-16,0 0-2 0,0 18-2 0,0-18 6 15,0 0-11-15,0 18 0 0,0-18-1 0,0 0 0 0,0 0-1 16,0 21-3-16,0-21-8 0,0 0-1 0,0 0-29 0,0 0 17 16,20 17-23-16,-20-17 8 0,0 0 0 15</inkml:trace>
  <inkml:trace contextRef="#ctx0" brushRef="#br0" timeOffset="-185716.39">9235 5875 16 0,'0'0'0'0,"0"0"16"0,0 0-12 0,0-17 19 0,0 17-15 0,0 0 18 0,0 0-17 0,0 0 17 0,0 0-9 15,0 0 23-15,0 0-31 0,0 0 29 16,0 0-17-16,0 0-8 15,-20 0 19-15,20 0-5 16,-17 17-10-16,-3 2-11 16,0 20-2-16,20-39-3 0,0 20-1 0,0 36 3 15,-20 1 0 1,20-57-2-16,20 57-1 0,0-1 5 16,0-18-3-1,54-19 5 1,-37-55-3-16,-17-3-2 15,-20 21-1-15,20-2-1 0,-20 2-2 16,20-21-22-16,-20 19 13 0,0 2-39 16,0-21-18-16,0 39 48 0,0 0-69 15,0 0 20 1,0 0 21-16</inkml:trace>
  <inkml:trace contextRef="#ctx0" brushRef="#br0" timeOffset="-185422.73">9463 6009 45 0,'0'0'23'0,"0"-20"12"0,20 2 16 16,-20-20 18-16,0-1 16 31,0 39-69-15,0 0-12-16,17 0 2 16,-17 20-4-1,20 19 2 1,-20-39 0-16,57-39 11 31,-40 0-12-31,3 1 4 16,-20 20-1-1,20 18-1-15,0 56 2 16,17 97-3 0,0 36-123-1,-17-131-76 1</inkml:trace>
  <inkml:trace contextRef="#ctx0" brushRef="#br0" timeOffset="-185249.46">9937 5515 114 0,'0'74'52'16,"19"41"-10"-16,1 39-18 15,-20 16-18-15,38 58-66 32</inkml:trace>
  <inkml:trace contextRef="#ctx0" brushRef="#br0" timeOffset="-185078.17">9862 5761 44 0,'20'-57'270'15,"-20"57"-270"48,474 229-271-32</inkml:trace>
  <inkml:trace contextRef="#ctx0" brushRef="#br2" timeOffset="-174283.3">24193 16048 35 0,'0'0'0'0,"0"0"23"0,0 0-17 0,0 0 0 0,17-36 9 0,-17 14-8 0,0 5 10 0,0-3-7 0,0 20 0 0,0-19-1 0,20-19 8 0,-20 38-9 0,0-36 1 15,20-23 31-15,-20 2-6 16,0 21-15-16,0 36-16 0,0-20 6 15,0 20 4-15,0 0-8 0,0 0 10 0,0 0-11 0,0 20 7 16,0-20 0-16,0 0-7 0,0 36 6 0,0-36-3 16,0 39-2-16,0-39-2 0,0 18 1 15,0 1 0-15,0-1-4 0,0 22 6 0,0-40-5 16,0 18 0-16,0-18-3 0,0 21 4 0,0-21-3 0,0 17 3 0,0 2-2 16,0-19 1-16,0 20-1 0,0-20 0 0,0 0 0 15,0 17-2-15,0-17-8 0,0 0-1 0,0 0-7 16,0 22-38-16,0-22-31 0,0 0 38 0,0 18-33 15,0-18 52-15,0 18-8 0</inkml:trace>
  <inkml:trace contextRef="#ctx0" brushRef="#br2" timeOffset="-173683.65">24364 15838 30 0,'-20'0'7'0,"20"0"3"0,0 0-5 0,0 0 1 0,0 0 7 0,-20 0 4 0,20 0 2 0,0 0-9 0,0 0 9 0,-20 0-10 0,20-18 0 0,-17 18 9 16,17 0-10-16,-20 0 10 0,20 0-9 16,0 0-5-16,-17 0 0 0,17 0 3 0,-20-19 15 0,20 19-8 15,0 0 0-15,-20 0 0 0,20 0 1 16,0 19-4-16,-17-19-2 0,17 18-3 0,0-18 1 15,-20 22-4-15,20-4 2 0,0 0-2 0,-20 3 1 16,20-4 2-16,0 2-4 0,0 1 2 0,0 19-2 16,0-39-1-16,0 18 0 0,0-18 1 0,0 18 0 0,0 2-3 0,0-20-1 15,0 19 5-15,0-1-2 0,20-18 2 0,-20 0-2 0,0 0 1 16,20 0 1-16,-20-18-1 0,17-1-1 0,-17-1 0 0,20-16 0 16,-20 36 0-16,0-59 1 0,20 23 3 0,-20-3-2 0,17-1 3 15,-17 3-2-15,0-1-2 0,0 1 7 0,0 19-4 16,0-22-2-16,0 20-1 0,0 20 1 0,0-17-2 0,0-3 2 0,0 20 2 0,0 0-5 15,20 0 2-15,-20 37 3 0,0-37-1 0,0 40-1 16,0-20 0-16,17 92 5 0,-17-54-7 0,0 76 2 0,0-59-1 16,0 58 1-16,0-77-2 0,0 79 0 0,-17-22-1 0,-3-36 0 15,-17-2 3-15,17-19-2 0,-17 1-2 0,17-57 1 16,20 20 1-16,-17-20-3 0,-3 21-5 0,0-21 1 16,3 0-13-16,-3 0 4 0,0 0 0 0,3 0-3 0,-23-41-42 0,23 5-37 0,-3 15 45 15,0-53-41-15,20 53 62 0,-17-15 11 0,17-21 6 0,0 1-15 0</inkml:trace>
  <inkml:trace contextRef="#ctx0" brushRef="#br2" timeOffset="-173415.25">24743 14890 207 0,'0'0'75'0,"0"0"-68"0,-20 0 13 0,20 0 23 0,0 0-39 0,0 94 29 0,-17 190-28 16,17-168-8-16,0-59 3 0,0-20 1 15,0 59-2-15,0-2-13 0,0-36 1 0,0 17-29 16,0 2-28-16,-20-2-26 0,20-38 47 0,0 3-20 0,0-2 31 15</inkml:trace>
  <inkml:trace contextRef="#ctx0" brushRef="#br2" timeOffset="-173152.9">25065 15668 216 0,'0'0'64'0,"0"0"-40"0,0 0-9 0,0 0-12 0,0 0 0 16,0 0 1-16,-17 20 8 0,-3-20 8 0,20 20-10 0,-20-2-1 15,3 0 3-15,17 58-2 0,-20-58-8 0,20 4-1 0,0 35 1 16,0-40 0-16,0 39-2 0,0 2 1 0,0-38-3 16,0 17 1-16,20 1 0 0,-20-19 0 0,17 1 1 0,3-20 1 15,-20 20-1-15,20-20 0 0,-3 0 2 0,-17-40-2 0,20 40 0 16,-3-19-1-16,-17-19 3 0,20 1 0 0,0-1-1 16,-20 20-1-16,0-4 1 0,20 5-1 0,-20-3-2 0,0 20 0 15,0-19-6-15,0 19 3 0,-20-17-10 0,20 17-11 0,0 0-41 16,-20 0 35-16,20 0-3 0,0 0-39 0,0 0 38 15,0 17-22-15,0 2 5 0</inkml:trace>
  <inkml:trace contextRef="#ctx0" brushRef="#br2" timeOffset="-172777.61">25390 14774 137 0,'0'0'63'0,"0"-18"-43"0,0 18-13 0,0 0 19 0,0 0 9 16,0-18-9-16,0 18-1 0,0 0-15 15,0 18 0-15,0-18-3 0,0 39 1 0,0-22-3 16,0 22 0-16,0-22-2 0,0 62 2 0,0-42-5 0,0 77 2 0,0-75-3 16,0 18 3-16,0-1-1 0,0 60-1 0,0-60 1 15,0 58-2-15,0-19-2 0,0-18 2 0,0-59 1 0,0 19 0 0,0-17-1 16,0-2 2-16,0-18 1 0,0 0-1 0,17 19-1 0,-17-19-3 0,0 0 2 15,0 0 1-15,20 0 1 0,-2-19 0 0,-18 1-1 0,19-2 0 16,1-17 0-16,0-1 6 0,-3 18-6 0,3-17 3 0,-20 17 0 16,37-17 9-16,-17 17-7 0,37 2-1 0,-37 18 3 15,-2 0-1-15,-18 0-4 0,0 18-1 0,39 20 1 16,-39 1 7-16,0-22-1 0,0 43-4 0,0-24 2 16,0 21-3-16,-20-20-2 0,1 3 4 15,1-22-4-15,18 3-2 0,-20-4-3 0,20-17-3 0,-19 19-18 0,19-19-18 16,-18 20-15-16,18-20-11 0,0 0 30 0,0 0-4 15,0 0-44-15,0 0 51 0,18 0 11 0,-18 0-19 0</inkml:trace>
  <inkml:trace contextRef="#ctx0" brushRef="#br2" timeOffset="-172403.51">26149 15631 121 0,'0'0'0'0,"0"0"80"0,0 0-44 0,0 0-22 0,0-20 24 0,0 20 23 16,0-19-30-16,0 19-20 0,0 0 0 0,-17 0 3 0,17 0-5 15,0 0-5-15,0 0 8 0,0 0-9 0,0 0 1 0,-20 19 3 0,20 1-6 16,0-3 4-16,0 23 4 0,-20-2-7 0,20-20-1 16,0 1 1-16,0 38 2 0,0-17-4 0,0-22-1 15,0 21 2-15,0-22 0 0,0 22 0 0,20 0 0 0,-20-39-2 16,20 0 0-16,-20 0 3 0,0 0-2 0,17-22 1 15,-17 5 0-15,20-60-1 0,0 41-1 16,-20 14 3-16,0-33 0 0,17-2-4 0,-17 19 4 0,20 18 0 16,-20-37 9-16,0 20-4 0,0 17-6 0,0 20 1 0,17-18 3 0,-17 18 5 15,0 0-10-15,0 0 0 0,0 18-1 0,20 2 5 0,-20 17 4 16,0 0 1-16,20 3-4 0,-20-20-4 0,0 35 4 0,20-17-5 16,-20-1 1-16,17 21-1 0,-17-20-2 0,20 40-5 0,-20-60-1 15,20 57-22-15,-3-55 6 0,3 17-39 0,-20 3-24 16,20-40 34-16,-20 18-74 0,17-18 24 0,-17 0 75 0,20 0 2 0</inkml:trace>
  <inkml:trace contextRef="#ctx0" brushRef="#br2" timeOffset="-172153.32">26910 14604 260 0,'0'0'91'0,"0"0"-77"0,0 0-10 15,0 0 14-15,-20 38 80 16,20-1-79-16,0 22-3 0,0 15-6 0,0 22-4 16,0 37-1-16,0-20-2 0,0-55-4 15,0-2 2-15,20 78 1 0,-20-77-5 0,0 58-17 0,0-58 5 16,20 20-1-16,-20 35-30 0,0-54 16 0,0 17-4 0,0 20-43 0,0-38 33 0,0 58-106 15,0-76 108-15,0-22 13 0,0 41-11 0</inkml:trace>
  <inkml:trace contextRef="#ctx0" brushRef="#br2" timeOffset="-170821.54">25028 16830 36 0,'0'0'21'0,"0"0"-15"0,-20 0 1 0,20 0-4 0,0 0 2 0,-17 0 9 0,17 0 5 0,0 0-7 0,-20 0-1 0,-17 0 50 16,-3 0-25-1,40 0-31-15,-17 0 0 0,17 0 0 0,0 18 1 16,-20 0 6-16,20 0-1 0,-20 21-2 0,20-20-6 16,0-1-2-16,0 22 3 0,-17-2-2 0,17-1 2 15,0-17-2-15,0-3-3 0,0-17 1 0,0 40 1 0,17-40 1 16,-17 0 0-16,20 18 5 0,-20-18-3 0,20 0 1 0,-20 0 0 0,17-18 6 16,-17 0-7-16,20-4 2 0,0-15 0 0,-20 17-3 15,17-35 3-15,-17 37-3 0,0-4-1 0,20-15-1 0,-20 19 0 0,20-21 1 16,-20 21-1-16,0 0 1 0,17-3 0 0,-17-18 4 0,0 39-4 15,0 0 3-15,0-17-3 0,0 17-1 0,20 0 0 0,-20 0 0 0,0 0 4 0,0 0 0 16,0 0-2-16,0 17-2 0,20 2 3 0,-20 1-2 16,17 19 0-16,-17-21-1 0,20 21 1 0,-20-21-2 0,17 19 1 15,3 3-2-15,0-22 0 0,0 2 0 0,-3-3-9 0,3 23-12 16,0-1-15-16,-20-21 13 0,37 20-28 0,-37-38 23 16,17 18-1-16,3 1-39 0,0 1 4 0,0-20 26 0,-20 0 21 15</inkml:trace>
  <inkml:trace contextRef="#ctx0" brushRef="#br2" timeOffset="-169482.85">24877 17476 25 0,'0'0'9'0,"0"0"-2"0,0 0-5 0,-20 0 3 0,20 0 2 0,0 0-2 0,0 0 6 0,-20 18-5 0,20-18 8 0,0 0-7 0,0 0 0 15,0 0 0-15,0 0 0 0,-17 18 8 0,17-18 0 0,0 20-8 16,0-1 6-16,0-19-7 0,0 18 5 0,0 2-6 0,0-1 5 0,0 1-3 16,0-20-2-16,0 18 1 0,0 2 5 0,0-2-5 0,0 0-1 15,0 3 0-15,17-4 3 0,-17 2-4 0,0-19 2 0,20 20-1 0,-20-1 9 0,0-19-6 16,20 20 14-16,-3-2 7 0,3-18-12 0,0 0 15 16,-20-18-17-16,17-2 10 0,23-19-3 0,-23 20-12 0,23-55 7 15,-23 54-11-15,3-18 1 0,17-38 4 0,-37 38-6 0,40 20 1 0,-40-21-2 16,17-17 2-16,23 35-3 0,-40 3-2 0,17-39 4 0,-17 37-5 15,20-18 5-15,-20 38-4 0,17-19-1 0,-17 1-2 0,0 18 1 16,0 0-2-16,0-20-11 0,0 20 5 0,0 0-20 0,0 20-60 16,0-2 28-16,0 1-54 15,0-19 71-15,0 38 1 0,0-38-26 0,-17 39 8 0</inkml:trace>
  <inkml:trace contextRef="#ctx0" brushRef="#br2" timeOffset="-168639.1">24800 17988 53 0,'0'0'13'0,"0"0"-4"0,0 0-3 0,0 0 2 0,0 0-4 0,0 0 3 0,0 0 1 0,-20 0 11 0,20 0-8 0,0 0 0 0,0 0-1 0,0 0 0 15,0 0 6-15,0 0-9 0,0 0-1 0,0 0 4 0,0 18-6 0,0-18-1 16,0 0 3-16,0 0-1 0,0 0-2 0,0 20-1 0,0-20 2 16,0 0-3-16,0 0 1 0,0 0-1 0,0 0 0 0,0 19 2 0,0-19-2 15,0 0 2-15,0 19-1 0,0-19-1 0,0 19-1 0,20-19 1 16,-20 21 1-16,0-21-1 0,0 0 0 0,0 18 0 0,0-18 0 15,20 0 0-15,-20 18 1 0,0-18-2 0,0 0 2 16,0 0-2-16,0 20 0 0,0-20 2 0,0 0 1 0,0 0-2 0,0 18 3 16,0-18-2-16,17 0 1 0,-17 0 0 0,0 0 0 0,0 0 3 0,0 0-1 15,0 0 1-15,20-18-2 0,-20 18 0 0,0 0-2 16,0-20 0-16,0 20-1 0,0 0 0 0,20-18 2 0,-20 18-3 16,0-18 1-16,0 18-1 0,0 0 1 0,17-21-1 0,-17 21 0 15,0 0 0-15,0 0 2 0,0-19-2 0,20 19 2 0,-20 0-3 16,0 0 3-16,0 0-1 0,20 19-1 0,-20-19 2 0,0 21 3 15,17-3-4-15,-17-18 1 0,0 0 1 0,20 18-1 0,-20-18 1 16,20 20 0-16,-20-2 2 0,17-18-1 0,-17 0-1 0,20 19 0 0,-20-19 5 0,20 20-4 16,-20-20 1-16,17 0 4 0,-17 0-3 0,20 0-1 0,-3 0 8 15,-17 0-7-15,20 0 8 0,-20-39-9 0,20 21 4 0,0 18-5 16,-3-20-1-16,-17-16 3 0,20 15-3 0,0-17 1 0,-20-1 0 16,17 21-3-16,3-19-1 0,-20 17 1 0,17 0 0 0,-17 1 0 0,20 2 0 15,0-4-1-15,-20 3 1 0,0 18-2 0,20 0 0 0,-20-18-5 16,17 18 3-16,-17 0 0 0,0 0-11 0,0 0 1 0,0 0-4 15,20 0-29-15,-20 0 19 0,0 0-40 0,0 0-15 0,0 18 39 16,20-18 1-16,-20 0 8 0,0 0-9 0,0 0 10 0</inkml:trace>
  <inkml:trace contextRef="#ctx0" brushRef="#br2" timeOffset="-167673.69">24780 18616 39 0,'0'0'10'0,"0"0"1"0,0 0-8 0,-17 0-2 0,17 0 1 0,0 0 5 0,0 0-3 0,0 0 3 0,-20 0-3 16,20 18 2-16,0-18-2 0,0 0 2 0,0 0-4 16,0 0 3-16,0 0-2 0,0 20 1 0,0-20-2 0,0 18 2 15,0 1 1-15,0-19-4 0,0 20 1 0,0-1 1 16,0-19-1-16,0 38 0 0,0-18 2 0,0-2 0 16,20 0 1-16,-20-18 0 0,0 21 3 0,0-21-3 0,0 18 1 15,0-18 1-15,17 0 10 0,-17 0-9 0,0 18 10 0,0-36-1 16,0 18-8-16,0 0-1 0,0-18-1 0,0-3 5 0,0-15-3 0,20 16-5 15,-20 1 0-15,0 0 0 0,0-20 4 0,0 39-4 0,0-57 4 16,20 57-4-16,-20-36 3 0,0-3-5 0,17 39 0 0,-17-38 3 16,0 19-2-16,20-1 4 0,-20 20-5 0,0-18 1 0,20 18-2 0,-20 0-1 15,0 0 1-15,0 0-1 0,17 0 1 0,-17 18 1 0,0-18-2 16,20 20 0-16,-20-1 1 0,0-1-1 0,0 2 1 0,0-2-2 16,0-18 2-16,20 57 1 0,-20-37-1 0,0-2-1 0,0-18 0 15,0 19-1-15,17 1 3 0,-17-20-1 0,20 0 3 0,-20 0-2 16,0 0-1-16,20-20 1 0,-20 1 2 0,17 19-2 0,-17-18 0 15,0-2 0-15,20 2-1 0,0-21 0 0,-20 39 0 0,0-18 1 0,17-2 0 16,-17 2-1-16,20-21-1 0,-20 39 0 0,0-18 1 0,17 18 0 0,-17-39 2 0,0 39-3 16,20-18 1-16,-20 18 0 0,0 0-1 0,20-20 1 0,-20 20-1 0,20 0 2 15,-20 0 0-15,17 20-2 0,-17-20 0 0,0 18 0 16,20-18 0-16,-20 21 0 0,20-3 1 0,-20 0-1 0,0 2 0 0,17 17-2 16,-17-37 0-16,0 38-3 0,20-38-12 0,-20 39 3 15,0-39-2-15,17 38-28 0,-17-38 17 0,0 0-7 0,20 37-45 0,-20-37 37 16,20 20-22-16,-20-20 45 0,0 19-20 0</inkml:trace>
  <inkml:trace contextRef="#ctx0" brushRef="#br2" timeOffset="-167277.31">25561 18559 91 0,'0'-20'30'0,"0"20"4"0,0 0-29 0,0 0-2 0,0 0 4 0,0 0 0 0,-20 0 1 0,20 0 15 0,0 0 2 0,-20 0-4 0,20 0-14 0,0 0 1 0,0 0-5 16,-17 0 1-16,17 0-1 0,0 0-3 0,-20 20 2 0,20-20 1 0,0 0-3 16,0 0 1-16,0 18 1 0,0-18-1 0,0 39 3 15,0-21-3-15,0-18 0 0,0 0 0 0,0 20-1 0,0-20 1 16,0 0-2-16,0 18 4 0,20-18-1 0,-20 0 0 0,0 19 2 0,0-19 7 16,0 0-5-16,17 0 0 0,-17 0 2 0,0-19-4 0,0 19-1 0,0-18 3 15,0 18-4-15,20-38 1 0,-20 38-2 0,0-18 0 0,0 18 0 16,0-21-1-16,0 3 1 0,20-2-1 0,-20 20 0 0,0-18 1 15,0 18 0-15,0-19 0 0,0 19-1 0,0-20 1 0,0 20 0 16,0 0-1-16,0-18 1 0,0 18 1 0,0 0-1 0,0 0-1 0,0 18 2 16,0-18 1-16,0 20-2 0,0-1 3 0,0-19-2 0,0 18 3 15,0 2-3-15,0-2 1 0,0-18 0 0,0 21-2 0,0-3 1 16,0-18-1-16,0 18 1 0,0-18 0 0,17 38 0 0,-17-38-2 16,0 19 0-16,0-19 2 0,20 39 1 0,0-39-5 0,-20 19-3 15,18-19 0-15,-18 0-16 0,0 0 3 0,0 0-5 0,19 0-6 16,-19 19-44-16,0-19 29 0,20 0-43 0,-20 0 30 15,0-19 25-15</inkml:trace>
  <inkml:trace contextRef="#ctx0" brushRef="#br2" timeOffset="-167135.7">25901 18539 143 0,'0'0'49'0,"0"0"1"0,0 20-33 0,0-20 5 0,-17 0-6 15,17 0 2-15,0 18 0 0,0-18 11 0,0 21-19 0,0-3 3 0,0 0-7 16,0 2-4-16,0 17-3 0,0-37 0 0,0 39-5 15,0-39-3-15,0 19-24 0,0 0 7 0,0-19-6 0,0 20-50 0,0-20 35 16,0 0 2-16,0 0-17 0,0 0 13 0</inkml:trace>
  <inkml:trace contextRef="#ctx0" brushRef="#br2" timeOffset="-167000.39">25960 18006 132 0,'0'0'30'0,"0"20"-11"0,0-20-18 15,0 19-1-15,-19 0 0 0,19 0 1 0,0-19-2 0,0 21-2 16,0-3-25-16,0-18 9 0,0 18-3 0,0-18-2 0,0 20 4 16,0-20-14-16,0 18 2 0</inkml:trace>
  <inkml:trace contextRef="#ctx0" brushRef="#br2" timeOffset="-166784.08">26092 18464 147 0,'0'0'36'0,"0"18"-9"0,-20 2-18 15,20-1-3-15,0-1 17 0,0 20-9 0,0-17 15 0,0-3-17 16,0 0 4-16,0 2-12 0,0-2 1 0,0-18-4 0,0 0 1 16,0 0-1-16,0 0 0 0,20 0-1 0,-20-18 1 0,0-2-1 15,0 20 1-15,20-36 0 0,0-3-1 0,-20 19 0 0,17-17 0 0,3 17 0 16,0 2 0-16,-20-21 1 0,37 1 0 0,-37 20-2 16,17 18 1-16,3-21 0 0,-20 21 0 0,20 0 0 0,-20 0 0 15,20 21-3-15,-3-3-5 0,-17 2 2 0,20 19-16 16,-20-3-21-16,20-36 14 0,-20 20-6 0,0 37-71 15,17-18 61-15,-17-21 5 0</inkml:trace>
  <inkml:trace contextRef="#ctx0" brushRef="#br2" timeOffset="-157344.81">23831 12056 234 0,'0'-38'22'16,"17"38"-4"0,3 191-5 15,0-60-4-15,0-92 41-1,54-287-29 16,-17 96-17-15,0 134 5 0,-17 208-2 15,34-132 42 0,-17-116-39-15,-20 0-4-16,23 21-1 15,34-22-2 1,-37 80-8 0,-37 17-72-1,-20-1-75 1,17-17-36-16</inkml:trace>
  <inkml:trace contextRef="#ctx0" brushRef="#br2" timeOffset="-157047.33">24894 11771 135 0,'-17'0'89'0,"-23"0"-76"0,3 0 27 0,0 56-15 0,-3 2-19 16,40 36-4-1,0-17-3-15,40-2 2 16,-3-36 0-16,-37-39 1 15,37-19 2-15,3-58 8 16,-40 77-9-16,37-95 9 0,0-17 10 16,-17 16 12-1,-20 96-29-15,0-39 5 0,0 22-6 0,0 17 7 16,0 0-8-16,0 0 2 0,20 56-5 16,-20-38 0-16,0 60-29 15,17 16-77-15,3-18-78 16,-20-57 146-16,20 18-43 0</inkml:trace>
  <inkml:trace contextRef="#ctx0" brushRef="#br2" timeOffset="-156902.78">25350 11751 120 0,'0'0'53'0,"0"0"-2"0,0 0-48 0,0 20 12 16,0-2-4-16,0-18 3 0,-17 38 24 0,17-19-30 15,0 75 7-15,0-73-15 0,0 74 0 16,0-77-7-16,-20 59-110 0,20-19-6 15,0-58 97-15,0 0-29 0</inkml:trace>
  <inkml:trace contextRef="#ctx0" brushRef="#br2" timeOffset="-156750.34">25390 11220 130 0,'0'0'60'0,"0"0"-11"0,0 0-41 15,0 0-3-15,-20 18-3 0,20 20 4 0,0-38-3 16,0 114 0-1,-20 133-193 1,20-247 172-16,0 38 6 0,0 2-34 0</inkml:trace>
  <inkml:trace contextRef="#ctx0" brushRef="#br2" timeOffset="-156544.55">25484 12018 138 0,'0'0'49'0,"0"19"-35"0,0 0 8 0,0-1 19 0,0 1-27 16,0-19-2-16,0 20 12 0,0-2-19 0,0-18 10 0,0 0-10 15,20 0-1-15,-20 0 2 0,37 0-3 0,-17-57 2 16,17 20-3-16,-17-21 0 0,17 1 2 0,20 2 7 16,-57 34-5-16,20 2-1 0,-2 1 3 15,1-2-4-15,1 20-2 0,-2 0 3 0,-18 0-3 0,20 0-1 16,-1 38 7-16,-19-38-7 0,18 40-1 0,2-3-2 0,-20 38-7 16,17 2-14-16,-17-40 8 0,0 40-31 0,0 36-60 15,0-93 62-15,20 56-64 0,-20-19 73 0</inkml:trace>
  <inkml:trace contextRef="#ctx0" brushRef="#br2" timeOffset="-155854.79">25028 13179 125 0,'0'0'0'0,"0"0"57"0,-20-21-44 0,20 21-5 0,0 0 2 0,-17-18 19 0,17 18-14 0,-20-21 13 0,0 21-16 0,20 0-2 16,-17-18-2-16,-3 18 6 0,0-18-8 0,3-3 8 0,-3 21-11 15,20 0 1-15,-20-17-1 0,3 17 6 0,-3-20 2 0,0 20-1 16,3 0-6-16,17 0 1 0,-20 0-4 0,20 0 7 0,-20 20-3 16,3-3 1-16,17 22-4 0,0-21 1 0,-20 42-1 0,20-24-2 0,0 2 1 15,0 1 0-15,-20 36 4 0,20-17-5 0,20 18 2 16,-20 0-2-16,20-37 1 0,-3 35-2 0,-17-55 2 0,20 19-1 0,0 1 2 15,-3 0 0-15,-17-39-2 0,20 18 3 0,0-18 6 16,-20 0-7-16,0 0 1 0,37 0 7 0,-17-39-4 0,-20 39-3 16,37-36 1-16,-37-23-1 0,20 40-2 0,-20 2 1 0,17-40 0 15,3 18 2-15,0-37-1 0,-20 58-2 0,17-61 2 16,-17 62-1-16,0-22 0 0,20 1 3 0,-20 20-2 0,0-1 0 0,0-1 2 16,0 20-3-16,0-19 0 0,0 19 0 0,0 0 4 0,0 0-4 15,0 0 0-15,0 0 3 0,0 0 0 0,0 39-1 0,20-20 0 16,-20 20-3-16,17-22-1 0,-17 22 1 0,0-22-1 0,20 4 2 15,-20 37-2-15,37-40 0 0,-37 1 0 0,20 18 2 0,0 1-6 16,-3-17-1-16,3 16-16 0,0-17 7 0,-3-3-22 0,3 2 15 16,-3 2-4-16,-17-21-3 0,20 0-3 0,0 17-38 0,17 4-11 0,-37-21 37 15,20 0-1-15,-20 0 4 0,37 0-15 0,-17-21 36 0,-20 21-4 16</inkml:trace>
  <inkml:trace contextRef="#ctx0" brushRef="#br2" timeOffset="-140046.09">24193 8765 22 0,'0'0'6'0,"0"0"0"0,0 0-4 0,0 0 0 0,0-18 0 0,0 0 6 0,0 18-4 0,0-20 8 0,0 1 2 0,0 0 1 0,-20 0 1 0,20-1-2 0,0 20-8 15,0-37 1-15,0 37 7 0,0 0-8 0,-20-20-2 0,20 2 5 0,0 18 1 16,0-18-6-16,-17-3 3 0,17 21-4 0,0 0 4 0,0-18-4 16,-20 18 2-16,20 0 1 0,0 0-1 0,0 0 1 15,0 0-2-15,-20 0 0 0,20 0 1 0,0 18 2 0,0 3-3 0,0-3 1 16,0 20-1-16,0-1 2 0,0 2-4 0,0-20 0 15,0 56 1-15,0 2 0 0,0-38-1 0,20-21-1 0,-20 59 4 16,0-40-2-16,37-17-1 0,-37 55 1 0,20-54-2 0,0 35 3 0,-3 0-1 16,3-17-2-16,0-20-1 0,17 18 1 0,-20-37-1 15,3 20 0-15,0-1 2 0,-20-19-1 0,20 0 0 16,17 0-1-16,-37-19 0 0,37-19 1 16,-17 19-1-16,-20 0 0 0,17-2 0 0,-17 3 1 0,23 0 0 0,-6-20-2 15,-17 19 0-15,20-18-4 0,-20 37 6 0,0-40-1 0,17 40 1 0,-17-38 0 0,20 0-1 16,-20 19 0-16,0 1 1 0,0-2 0 0,0 20 0 15,20 0 0-15,-20 0-1 0,0 0 0 16,17 20 0-16,-17-20 0 0,0 18 0 0,20 1 6 0,-20-19-3 0,37 20 4 0,-37-2-4 16,20 2 2-16,0-20 3 0,-3 18-5 0,23-18 0 0,-3-18 0 15,40-59 4-15,-60 59-6 0,23-2-1 0,-23-19 1 16,23 21-2-16,-23-21 1 0,40-17 1 0,0-19-3 0,-37 55 1 16,0-18-2-16,17-1-9 0,-17 20 1 0,17-19-22 0,-37 20 11 15,17 0-30-15,-17-21-8 0,20 39-2 0,-20-20 12 0,20 2 30 16,-20 18-9-16</inkml:trace>
  <inkml:trace contextRef="#ctx0" brushRef="#br2" timeOffset="-136074.21">25598 12910 24 0,'0'0'0'0,"0"0"12"0,0 0-9 0,0 0 2 0,0 0 2 0,-20 0 1 0,20 0 1 0,0 0-4 0,0 0 0 0,0 0 5 15,0 0-5-15,-17 0 7 0,17 0-6 0,0 0 0 0,0 0 4 16,0 0-5-16,0 0 7 0,0 0 1 0,0 0-6 0,0 0 6 16,0 0-5-16,0 21 0 0,0-21 9 0,0 0-1 0,0 0-9 15,0 0 0-15,0 0 3 0,17 0-6 0,-17 18 0 0,20-18 3 0,-20 0-5 16,20 0 2-16,-2 19-1 0,21-19 0 0,-21 0-1 15,-18 0 1-15,39 0-2 0,-21 20 0 0,21-20 0 0,-21 19 0 16,2-19 0-16,17 0 1 0,-17 0-1 0,-20 0-1 0,37 18 0 16,-37-18 1-16,39 0 0 0,-1 0 0 0,-1 0-1 0,-17 0 1 15,-3 0-1-15,3 0-2 0,20 0 1 0,-40-18-3 0,17 18 0 0,3 0-2 16,0 0-20-16,-20 0 6 0,17 0-3 0,3-19-29 0,-20 19 25 0,17 0-23 16,-17-20 30-16,0 20 6 0,0 0-31 0</inkml:trace>
  <inkml:trace contextRef="#ctx0" brushRef="#br2" timeOffset="-135808.05">25693 13273 118 0,'0'0'46'0,"0"0"-39"0,-18 0-4 0,18-20 2 15,-20 20-3-15,20 0 4 0,-19 0 2 0,19-19 13 0,0 0 6 0,0 19-14 16,-18 0 10-16,18-19-14 0,0 19-2 0,0 0-3 0,0-17-1 16,18 17 4-16,1-21 0 0,-19 21-5 0,38-18 2 15,-19-3-3-15,19 21 0 0,1-18 0 0,-1 18 1 16,-1 0 0-16,0-18-2 0,-17 18 0 0,19 0-2 0,19 0-5 16,-21-21-11-16,0 21-21 0,3 0-22 0,-40 0 29 15,37 0-34-15,0 21 16 0,-17-21-4 0</inkml:trace>
  <inkml:trace contextRef="#ctx0" brushRef="#br2" timeOffset="-133922.91">25655 13273 19 0,'0'0'8'0,"0"0"-1"0,0 0 5 0,0 0-7 0,-19 0 8 0,19 0 4 0,0 0-9 0,-18 0 11 0,18 0-9 0,0 0 1 0,0 0 0 15,0 0 12-15,-20 0 2 0,20 0-13 0,0 0-1 0,0 0 10 16,0 0-11-16,0 0 10 0,0 0-12 0,0 0 1 0,0 0 8 16,0 0-8-16,20 0-1 0,-20 0-2 0,18 0 5 0,-18 0-5 0,19 0-1 15,1 0-1-15,-20 0 0 0,0 0-2 0,37 0 3 0,-17 0 0 0,17 0 0 16,-17 0-3-16,-2 0 1 0,2 0-2 0,17 19-3 0,-17-1 0 16,-20-18 4-16,37 21-1 0,-17-4-1 0,-20-17-3 0,19 19-9 15,-1 1 0-15,-18-20-8 0,20 17-41 0,0 4-27 0,-3-21 40 16,-17 18 7-16,0-18 8 0,20 0-20 0</inkml:trace>
  <inkml:trace contextRef="#ctx0" brushRef="#br2" timeOffset="-133607.93">26434 12283 103 0,'0'0'44'0,"0"0"-25"16,0 0-14-16,0 0-2 0,-17 0 2 0,17 0-1 0,0 0 1 16,0 0 13-16,-20 0 4 0,20 0 1 0,0 20-4 15,0-2-4-15,0 1-9 0,0 2 6 0,0-3-6 0,0 1-2 16,20 19 3-16,-20 20-4 0,37 16-1 0,-37-35 0 0,20 18-1 15,17 38-1-15,-17 0 0 0,-3 0 3 0,-17 1-1 16,20-1-4-16,-20-56 1 0,0-3-2 0,0 41-8 0,0-38 0 16,0-22-1-16,0 22-4 0,0 17-23 0,0-37 13 0,0 20-4 0,0-2-35 15,0 2 11-15,0-39 36 0,0 39 2 0,0-39-13 0</inkml:trace>
  <inkml:trace contextRef="#ctx0" brushRef="#br2" timeOffset="-133015.2">26189 12664 144 0,'0'0'0'0,"0"0"46"0,0 0-29 0,-20 0-10 0,20 0-6 0,0 39 20 0,57 17 36 16,-40-37-54-16,-17 0-1 0,40 0 0 0,-3 2 0 0,-37-4-1 16,77 60 0-16,74 54-24 15,-94-74-18-15,77 97-199 16</inkml:trace>
  <inkml:trace contextRef="#ctx0" brushRef="#br2" timeOffset="-132871.84">26930 12494 177 0,'-40'17'95'0,"-54"118"-69"16,37-78-9-16,-151 208 3 15,131-171-19-15,-57 175-4 16,97-175-14-16,-40 134-159 16,60-172 107-16,17 3-2 0</inkml:trace>
  <inkml:trace contextRef="#ctx0" brushRef="#br2" timeOffset="-132009.2">27289 13140 82 0,'0'0'45'0,"0"0"-32"0,-17 0-3 0,17 0 3 0,0 0-1 0,0 0 6 0,-20 0 0 0,20 0-10 0,0 0-1 0,0 18 6 0,0-18-6 15,0 0-2-15,0 21 4 0,0-21-6 0,20 0 1 0,-20 0-2 16,17 17-1-16,-17-17 0 0,40 0 0 0,-40 0-1 0,57 19 3 0,-40-19-2 15,40 0 2-15,-37 0-2 0,0 0 0 0,-3 0 1 0,40 0-3 16,-17-19 2-16,-23 19 0 0,40-17 1 0,-37 17-2 0,0-21 2 16,17 3-2-16,0-3 2 0,-17-15 0 0,20 15 12 15,-40 4-8-15,17 17 0 0,-17-20-2 0,20 20 8 0,-20-18-5 16,0-1 8-16,0 19-8 0,0 0 5 0,0 0 0 0,0 0-6 16,-20 19 6-16,20-19-6 0,-40 38 6 0,40-21-8 0,-37 22 0 15,-20 39 1-15,20-23-1 0,-3 3-1 0,-34 54 2 0,37-54-5 0,-3 0-1 16,-17 38 0-16,0 18 2 0,40-19-2 0,-23-40 5 15,40 41 1-15,-37-1-18 0,37-38-8 0,0-18-1 0,-20 35-38 0,20-35 22 16,0-1-7-16,0 18-59 0,0-36 57 0,20 0 10 0,-20-2-31 16</inkml:trace>
  <inkml:trace contextRef="#ctx0" brushRef="#br2" timeOffset="-126997.98">23965 6009 40 0,'0'0'29'0,"0"-20"-10"0,0 20-6 0,-20-36 13 0,20 36-12 0,0-20 0 0,-20-19 14 0,20 20-1 0,-17 19-14 0,17-38 12 0,0 20-14 0,-20 0 10 0,20-2-6 0,-20 0-10 16,20 1 0-16,0 19 0 0,0-18 3 0,-20-21-1 0,20 21-3 15,0 18-1-15,0-18 2 0,0-21-1 0,-17 18 0 0,17-16 2 16,0 37-3-16,0 0 0 0,-20-37 3 0,20 37-2 0,0-38 4 16,0 38-1-16,0-18-4 0,0 18 0 0,0 0 0 0,0-22 2 15,0 22-3-15,0-17 2 0,0 17-1 0,0 0-1 16,0 17 0-16,0 5 0 0,0 14-1 0,20 2-1 0,-20-19 0 15,37 58 2-15,-37 18 2 0,20-58-3 0,0 3-1 16,17 73 1-16,-17-74 0 0,-20-3 0 0,17 3 0 0,3-21 0 0,0 41 0 16,-3-3 0-16,23-38 2 0,-40 3 0 0,17-4-2 0,3 2 2 15,0-19 1-15,-3 0 4 0,3 0 6 16,0-19 0-16,-3 2-10 0,-17-4 1 0,40-15 3 0,-40-2-5 0,17 17 1 16,20-74 1-16,-17-19-2 0,20 58 0 0,-23-39-1 0,-17 56-1 15,20-36 5-15,-20 37-3 0,0 18-2 0,20-17-1 0,-20 17-1 16,0 2 0-16,0-22-2 0,0 40-2 0,0 0-3 0,17-17-2 0,-17 17-22 15,0 0 14-15,-17 0-30 0,17 0-11 0,0 0 26 0,0 0-38 16,0 17 35-16,0 5-36 0,0-4 41 0,0 0 7 0,0 20-7 16,0 18-10-16</inkml:trace>
  <inkml:trace contextRef="#ctx0" brushRef="#br2" timeOffset="-124892.77">26987 12893 115 0,'0'0'0'0,"0"0"54"0,0 0-42 0,0 0-9 0,0 0-2 0,0 0 2 0,0 17 0 0,0-17 8 0,0 0-3 0,0 21 0 0,0-21 10 0,0 0-10 0,0 18 6 15,17 1-9-15,3-19 4 0,-3 20-2 0,3 17-4 0,37-17 0 16,-37-3-2-16,57 22 1 0,-3 18-1 0,23 0 1 16,-60-38 2-16,191 134 11 15,-191-115-14-15,40-1 1 0,-40-16-1 0,-17 16-2 0,20-19 1 16,-3 1 0-16,20 19-3 0,-40-17-1 0,23 16-8 0,-3-17-3 0,-17-3-34 15,-3 23 15-15,3-23-40 0,-20 4 14 0,20-3-2 16</inkml:trace>
  <inkml:trace contextRef="#ctx0" brushRef="#br2" timeOffset="-124730.81">27879 12873 253 0,'0'0'49'0,"-17"20"-23"0,-43 18-16 15,43-1-8-15,-60 57 0 0,20-37 0 0,20 3-2 0,-60 71 0 16,3-16-1-16,37-57 1 0,-20 36 0 0,3 2 2 0,17-1-3 16,37-59-5-16,0 3-4 0,3 37-29 0,-3-57 10 15,0 58-46-15,20-21-7 0,0-37 51 0,0 19-10 0,0-38 10 16</inkml:trace>
  <inkml:trace contextRef="#ctx0" brushRef="#br2" timeOffset="-124106.84">28637 12837 133 0,'0'0'43'0,"0"0"1"0,-17 0-29 0,17 0-5 0,0 17 5 15,-20-17 8-15,20 0-1 0,-17 0-14 0,17 19 4 16,-20-19-8-16,20 0 0 0,0 0-1 0,-20 20 0 0,3-20-2 15,17 0 0-15,-20 17 2 0,20 4-3 0,-20-3-1 0,0 1 1 16,3 20 1-16,-3-1-1 0,3 0 1 0,17-2 0 16,-20-15-2-16,20-3 2 0,-20 39-1 0,20-38 1 0,0 39-1 15,-17-40 1-15,17 3-1 0,0 35 1 0,0-39-2 0,0 22 0 0,0 1 1 16,17-3 1-16,3-19-1 0,0 21 1 0,-3-21-1 0,20 40-1 16,23-38 3-16,-23 16 1 0,-17-15-3 0,-3-4 2 0,20-17-3 0,-14 21 0 15,14 15 2-15,0-15 6 0,-37-3-4 0,37 1 9 16,-17 19-7-16,0 0 3 0,-3 0-3 0,-17-19 1 0,0 18-4 15,20-18 0-15,-20 20 2 0,0-1-3 0,-20-19-1 0,3 19 0 16,-3 18 5-16,-17-35-1 0,17-3-4 0,-17 3-3 16,37-21 3-16,-37 17 0 0,14-17 0 0,-14 0-4 0,20 0 2 15,-3 0 0-15,-17-38-2 0,17 20 3 0,-20-21-1 0,23 20 2 16,-20-38 2-16,17 20 0 0,0-2 2 0,20 0-2 0,0 22-4 0,-17-22 0 16,17-18 2-16,0 18 5 0,0-16-1 0,17-2 0 0,3-38 3 15,-20 38-4-15,20-58 1 0,-3 1-1 0,3 75-2 0,-20-17-1 0,17-40 2 16,-17-169 0-1,-54 150-31 1,34 115 19-16,0 0 4 0,20 0-1 0,-37 0-16 0,37 0 6 16,-114 133-181-1,57-57 136-15,37-39 37 0,3 2 6 0,-3 18 5 0,0-19-17 0</inkml:trace>
  <inkml:trace contextRef="#ctx0" brushRef="#br2" timeOffset="-119118.33">29324 5914 237 0,'-20'0'3'0,"0"19"3"0,20-19-2 16,-20 20 0-16,20-2 2 0,-17 0-1 0,-3 2-2 0,20-1 4 0,-17-1-5 15,-3 2 4-15,20 19-2 0,-20-1 6 0,20-38-5 16,0 36-1-16,-17-15 0 0,17 15 4 0,-20 3-2 0,20-1-1 16,0 1-3-16,0-21 0 0,-20 41 1 0,40-23-1 0,-20-16 0 15,20 17 0-15,-3-17-2 0,-17-3 1 0,40 4 1 0,-23-21 0 16,3 19 1-16,-3-1-1 0,23-18 2 0,-3 0 0 16,-17 0-2-16,17-18 3 0,1-39 6 0,1 37-7 15,-1-37 2-15,-19 0-2 0,1 19-3 0,-2-19 2 0,1-20-1 16,-19 58-1-16,20-19-2 0,-20 2 0 0,0-2-4 0,0 17 0 15,0 21-9-15,0-18 3 0,0-2-15 0,0 20-4 0,0 0 12 16,-20 0-1-16,1-18-27 0,19 18 24 0,-18 0-23 0,-2 18 4 16,20-18 22-16,-19 20-12 0,1-2 11 0,18 3 14 15,-20-3-33-15</inkml:trace>
  <inkml:trace contextRef="#ctx0" brushRef="#br2" timeOffset="-118718.08">29818 6028 91 0,'0'0'28'0,"0"0"2"0,0 0-21 0,0 0-3 0,0 18 8 0,-20-18 4 0,20 20 4 0,0-2-11 0,-18 3 8 0,18 17-7 0,0-20-7 0,-19 21 1 0,19-39-5 16,0 36 0-16,0 3 1 0,0-19-1 0,0-2-1 0,0 0 1 16,0 21-2-16,0-21 0 0,0 2 0 0,19 19 2 0,-19-39-1 0,18 18-1 15,2 2 2-15,-20-20-1 0,19 18 2 0,-19-18-2 0,18 0 4 16,2 0 0-16,-20 0-2 0,19-18 0 0,-19-2 4 0,18 20-4 16,-18-18 1-16,0 0 0 0,20-3 0 0,-20-17 1 0,0-1-1 15,20 39-1-15,-20-36 3 0,0-3 1 0,0 0 0 0,0 22-2 16,0-4-2-16,0 3 4 0,0 0-1 0,0 18-3 0,0 0 0 15,0 0 2-15,0 0-2 0,0 0 5 0,0 0-4 0,0 0 5 0,17 18-6 16,-17 0 2-16,0 20-2 0,20-19-3 0,-20 20 3 0,20-19-2 16,-20-2 0-16,17 39-7 0,-17-39-1 0,0 2-3 0,20 1-3 15,-3 15-33-15,-17-16 16 0,20-2-5 0,0-18-4 0,-20 39-39 0,37-22 20 16,-37-17 39-16,0 0-14 0</inkml:trace>
  <inkml:trace contextRef="#ctx0" brushRef="#br2" timeOffset="-118549.43">30405 5191 127 0,'0'0'66'0,"0"0"-44"0,0 0-4 0,0 0-4 0,0 0 0 0,0 0 16 15,0 18-14-15,0 21 14 0,0-39-5 0,0 38-17 0,0 58 14 16,0-78-19-16,0 19-1 0,0 59-2 0,0 0-1 16,20 17 2-16,-20-18-3 0,0-38-3 15,0 38-14-15,0-18-17 0,0-20 9 0,0-19-5 0,0 57-50 0,0-56 36 16,0 36-31-16,0 2 6 0</inkml:trace>
  <inkml:trace contextRef="#ctx0" brushRef="#br2" timeOffset="-118404.55">30234 5971 171 0,'0'0'82'0,"0"0"-63"0,0 0-4 0,0-18-3 0,0 18 9 0,0 0 1 0,0 0-10 16,23-20 8-16,-23 20-12 0,17 0 4 0,3 0-8 0,-3 0-2 15,23 0 0-15,-23 0-5 0,3 0-2 0,-3 20-2 16,3-20-24-16,0 18 5 0,0-18-8 0,-3 18-53 0,23 21-9 15,-23-39 58-15,3 38-37 0</inkml:trace>
  <inkml:trace contextRef="#ctx0" brushRef="#br2" timeOffset="-118247.85">30824 6179 181 0,'0'0'0'0,"0"0"70"0,0 0-8 0,-17 21-48 16,17-21-11-16,0 36 1 0,0-36-1 0,0 39 0 0,0-19 1 0,0-2-1 15,0 0-1-15,0 98 2 0,0-78-3 0,0-1-2 0,0 40-11 16,0-39-2-16,0 36-35 0,0-35 15 0,0 18-6 0,0-37-2 0,0 55-36 16,0-36 52-16,0-1 6 0,0-1-18 0</inkml:trace>
  <inkml:trace contextRef="#ctx0" brushRef="#br2" timeOffset="-118044.39">30921 6066 195 0,'17'-20'117'16,"-17"20"-104"-16,0-18 0 0,20 18-11 0,0-19 1 16,-20 19 0-16,17 0 2 0,3 0 5 0,-20 0-5 0,17 0-2 0,6 19 3 15,-23-1-4-15,17-18 0 0,-17 20-2 0,0-2 1 0,20 21 1 0,-20-19-1 16,0 37-1-16,0-1-2 0,0 19-4 0,0-54 2 0,-37 56-9 16,14-59 4-16,6 20-3 0,17-20-2 0,-37 21-26 0,17-22 14 15,0 4-32-15,20-2 28 0,-17-19-1 0,17 18 3 0,-20-18-19 0,0 0 32 16,20 0 3-16,0 0 0 0,-20 0-12 0</inkml:trace>
  <inkml:trace contextRef="#ctx0" brushRef="#br2" timeOffset="-117718.65">31186 6236 32 0,'0'0'0'0,"0"0"20"0,0 0 5 16,0 0-10-16,0-19 33 0,0 19-33 0,0 0 12 0,0-17-3 16,0 17-12-16,0 0 11 0,0-21-11 0,0 21 8 0,0 0-1 15,0-18-10-15,0 18-1 0,0 0 7 0,0 0 0 16,0 0-2-16,0 18-8 0,-20 3 6 0,20-4-6 15,0 2 0-15,0 1-2 0,0 19 1 0,0-21-3 0,0 21 1 0,0 17 0 0,20-17 0 16,-20-1-2-16,0-20 1 0,17 1 0 0,-17 1-1 0,0-3 1 16,40 23-1-16,-40-22 0 0,20 2-1 0,-20-20 1 0,17 18 0 0,3-18 0 15,-20 0 1-15,20 0-1 0,-3 0 1 0,-17-18 0 0,0-2 0 16,20 20 1-16,0-37 1 0,-3 16-2 0,-17 4 1 0,20-3-3 16,-20 1 2-16,0-19 0 0,20-19 1 0,-20 37 0 0,0 20 1 0,17-36 1 15,-17 15-2-15,0 3 1 0,0 0-1 0,0-2 4 0,0 1-1 16,0 19-2-16,0-20 3 0,0 20 2 0,0 0-4 0,20 0 7 15,-20 0-6-15,0 20-1 0,0-20 4 0,0 19-5 0,20 19 2 16,-20-20-4-16,0 3 2 0,17 15-1 0,-17-16-2 0,20 37 2 16,-20-19-1-16,20-19-1 0,-20 18-2 0,17 3-9 0,3-2-10 15,-20-20 6-15,20 21-24 0,-20-22 14 0,17 22-39 0,-17-18 21 16,20 15-65-16,-20-16 53 0,20-1-19 0,-20-19 29 0</inkml:trace>
  <inkml:trace contextRef="#ctx0" brushRef="#br2" timeOffset="-117517.62">31853 5153 278 0,'0'0'61'0,"0"0"-27"0,0 0-25 16,0 0-3-16,0 0-1 0,0 20 11 0,0-20-6 15,0 36 7-15,0-36-12 0,0 39-1 0,0-1-1 0,17 19-1 16,3 0-1-16,-3 38-2 0,3-38-1 0,0 58-7 0,-3-1-6 15,-17-58 4-15,0 1-4 0,20 2-5 0,-20-23-4 0,0 80-44 0,0-60 21 16,0 0-5-16,0 58-48 0,0 2 38 0</inkml:trace>
  <inkml:trace contextRef="#ctx0" brushRef="#br2" timeOffset="-117351.45">31699 5801 238 0,'0'0'0'0,"0"0"106"0,20 0-89 0,-20-20-10 15,17 20 10-15,23 0-8 0,-40 0-1 0,37 0 4 0,-20 0-8 0,23 0 0 16,37 0-2-16,-60 0-2 0,3 0-2 0,37 20-11 16,-37-20-3-16,17 0-6 0,-17 0-7 0,37 18-48 0,0 0-19 0,0 3-25 15,-40-4 73-15</inkml:trace>
  <inkml:trace contextRef="#ctx0" brushRef="#br2" timeOffset="-116855.4">29475 6789 49 0,'0'0'0'0,"0"0"31"0,-17 0-5 0,17 0-12 0,0 0 17 15,-22 0-15-15,22 0 1 0,-18 0 17 0,-2 0 1 0,20 0-19 16,-17 0 14-16,17 0-17 0,-20 0 8 0,20 18-3 0,0-18-10 15,0 0 0-15,-20 0 5 0,20 0-7 0,0 0 1 0,0 0 8 0,0 0-7 16,0 0 7-16,0 20 0 0,20-20-1 0,17 0-2 16,-37 0-6-16,20 19 7 0,20-19-3 0,-3 0-5 15,-19 0 0-15,39 18 5 0,19-18-1 0,19 19-2 0,19 0 0 16,-57 2-5-16,0-21 1 0,57 18 0 0,0 20 0 16,-37-38-2-16,131 37 4 0,231 22 0 15,-288-41-3-15,-20 0-1 0,-71-18-2 16,71 0 0-16,3 0 2 0,-77 0 0 0,57-18-2 0,-77 18 2 15,57 0-2-15,-17-18 1 0,-57 18 0 0,37-20 0 0,-40 20 0 16,-17 0 0-16,40 0-6 0,-3 0-10 0,-17 0 4 16,0 0-27-16,-20 0 14 0,17 0-38 0,-17-19 23 0,0 19-6 15,0 0-68-15,0 0 51 0,-17 0-30 0,17 0 65 0,-20-20 5 0</inkml:trace>
  <inkml:trace contextRef="#ctx0" brushRef="#br2" timeOffset="-116190.29">30063 7759 77 0,'0'0'33'0,"0"0"-25"0,0 0-7 0,0 0 1 0,-17 0 9 0,-3 0 10 0,20-20 9 0,-17 20-15 0,17 0-2 0,0 0-1 0,-20-19 7 0,0 19-10 0,20 0 5 16,-17 0-2-16,17 0-6 0,-20 0 5 0,20 0-2 0,-20 0 0 15,2 0-5-15,18 0 3 0,-19 0-2 0,19 0-1 0,0 19-1 16,-20-19 4-16,20 20-6 0,-18-2 2 0,-1 0-1 0,19 21-1 16,0-1 0-16,-20-38 0 0,20 39-1 0,0-21 0 15,0-18 0-15,0 20 0 0,20-1 0 0,17 17 1 0,-17-36-1 16,-20 20 0-16,57 0 0 0,-20 17 0 0,3-37 0 0,-3 38 2 15,20-19-1-15,-37-19 1 0,17 20 3 0,-17-20-1 0,-3 19 0 16,3-19-2-16,20 38 8 0,-23-19-5 0,3 0 0 16,-20-1-2-16,17 0 3 0,-17 3-3 0,0-21-1 0,0 19 1 0,0 1-1 15,-17 36 5-15,17-56-5 0,-20 18-1 0,20 2 3 0,-17-20-3 16,-6 19 2-16,6-1-1 0,-3-18-1 0,3 20 1 0,-3-20-1 16,-17 0 0-16,17-20-2 0,0 20 1 0,0-18 1 15,20 18 1-15,0-19-2 0,-17-19 1 0,17 38-2 0,0-18 1 0,0-20 1 16,0 38 0-16,0-39 1 0,0 18-2 0,17 3 0 0,3-38 1 0,-20 37 0 15,0-19-1-15,40-39 2 0,-23 20-2 0,3-56-1 16,0 74 2-16,-20 1-1 0,0-1 0 0,17 21 1 0,-17-20-2 0,0-19 1 0,0 39 1 16,0-21 1-16,0 21-2 0,0-20-8 0,0 38 4 15,-17-20-6-15,17 20 3 0,-40-19-12 0,40 19 7 0,-17 0-3 16,-3 0-25-16,-20 0-12 0,23 0-8 0,-20 19-4 16,37 1 32-16,-20-2 3 0,0 2 5 0,20-2 5 0,-37 39-8 0,17-19 0 15</inkml:trace>
  <inkml:trace contextRef="#ctx0" brushRef="#br2" timeOffset="-114309.58">23603 5307 45 0,'0'0'0'0,"0"0"19"0,0 0-4 0,0 0-6 0,0 0 9 0,-20 0-9 0,20 0 0 0,0-21 10 0,0 21-7 0,0 0 17 0,0 0-15 0,0 0 1 15,20-20 11-15,-20 20-4 0,20-18-3 0,-3 18-3 0,3 0-8 16,-3 0 0-16,6-18 6 0,14 18-2 0,-37 0-6 15,37 0 0-15,-17 0 0 0,-3 0 1 0,40 0 5 0,20 36-1 0,-40-16-6 16,3 1-1-16,-3 15 0 0,57 21 5 0,-54-20-4 0,34 59 2 16,-54-57-6-16,57 74 1 0,-60-56 1 0,40 38 0 0,-37-38-2 15,20 58 0-15,-23-58-1 0,20 38 0 0,-37-39-1 0,40 40-10 0,-40-39-2 16,37 38-24-16,-37-57 11 0,0 18-37 0,17-16 26 0,-17-22 1 16,20 20-32-16,0-38 40 0,-20 0-13 0,20 0 17 0,17 0-22 15</inkml:trace>
  <inkml:trace contextRef="#ctx0" brushRef="#br2" timeOffset="-114154.02">24914 5742 55 0,'0'0'14'0,"0"-38"13"16,0 19-14-16,0-37 9 0,0 37-13 0,0-19 1 0,0-57 24 16,-20 55-8-16,20 23-13 0,-17-3-2 0,17 2 4 0,-40-1-5 15,23-1-3-15,-23 20 7 0,23 0-6 0,-60 0 4 16,20 39-5-16,0-21-4 0,-40 41 0 0,43-23-2 0,-3-16 0 16,-20 54-2-16,-17 4-1 0,54-41 2 0,3 1 0 0,0 1 1 15,-20 38 0-15,0 18 0 0,37-59-1 0,-17 41-1 0,17-38-2 16,0 35-9-16,0-36-1 0,3 40-33 0,-3 15-20 0,20-52 30 15,0-23 2-15,0 57-17 0,0-38-2 0</inkml:trace>
  <inkml:trace contextRef="#ctx0" brushRef="#br2" timeOffset="-110031.61">31032 7607 62 0,'0'0'30'0,"0"0"-15"0,0 0-11 0,0 0 0 0,-17-20 1 0,17 20-1 0,0 0 5 0,0 0-1 0,0 0 1 0,-20 0 12 0,20 0-10 16,-17 20 6-16,17-20-10 0,-20 18 3 0,0 0-3 16,20 3-5-16,-17-3 2 0,-3 2-1 0,20-2 0 0,-20 21 5 0,0-21-4 15,20 0 0-15,-17 41 4 0,-3-41-4 0,3 39 2 0,17-18-3 16,0-21 0-16,-20 20-2 0,20 1 2 0,0-1-1 0,-20-1 2 0,20 2 1 15,20-1 1-15,-20-19-3 0,0 0 0 0,20-1 2 16,-3 0-2-16,20 3 3 0,-37-21-3 0,40 0 1 0,-3 19 3 0,-37 1-2 16,40-20 6-16,-23 17-5 0,20-17 3 0,-14 21 1 0,-23-21-8 15,17 0 1-15,3 36 5 0,-3-36-5 0,-17 0-2 0,0 20 1 16,0-20 1-16,0 19-2 0,0-19 2 0,0 18 1 0,0 2 1 0,-17-20 1 16,-20 18-2-16,14-18-1 0,6 0-3 15,17 0 1-15,-37 0 1 0,37 0-3 0,-40 0 4 0,40-18-1 0,-17 18-2 16,-3-38 1-16,0 19-1 0,20-19 0 0,-20-1 2 15,20 22-2-15,0-22 2 0,20-18 0 0,0 0 1 16,0 19-2-16,17-57 0 0,-17 0 2 0,17 19 0 16,-20 0-3-16,6 19 2 0,-6 18 0 0,-17 1-2 0,20-19 2 15,-20 19-2-15,0 0 0 0,0-1 0 0,0 2 0 16,0 37-1-16,-20-20 1 0,20 2-1 0,-17 18-2 0,-6 0 1 16,6-18-2-16,-3 18 1 0,3 0-5 0,-23 0-6 0,40 0 3 15,-37 0-33-15,-3 18 9 0,23-18 14 0,17 18-2 16,-37 21-29-16,17-21 23 0,0 2 1 0,-17 57-25 0,17-20 8 15,-17 38 16-15,17 0-15 0</inkml:trace>
  <inkml:trace contextRef="#ctx0" brushRef="#br2" timeOffset="-109233.25">24193 8860 107 0,'0'0'0'0,"0"0"21"0,-20 0-2 0,0-18-12 0,3 18-6 0,17 0 0 0,0 0 1 0,-20 0-1 0,0 0 4 0,20 0-1 0,0 0 7 0,-17 0-4 0,17 0 9 0,0 18-3 15,0-18-6-15,0 0 0 0,0 0 0 0,0 21 4 0,37-21-1 16,-37 18-3-16,57-18 6 0,-20 38-1 0,3-19-9 0,-3 1 0 15,20 17 2-15,20 1 6 0,17 19-7 0,-17-19-3 0,-3 19-1 16,-34-19 0-16,-3-20-1 0,-17 3-1 0,17 17-2 0,0 0-18 16,3 17-25-16,-3-15-23 0,-17 18-3 0,-20-58 46 15,17 36-43-15</inkml:trace>
  <inkml:trace contextRef="#ctx0" brushRef="#br2" timeOffset="-109077.52">24934 8842 136 0,'0'0'0'0,"0"0"75"0,0-38-42 15,0 38-21-15,0 0 8 0,-20-18-9 0,20 18 0 0,-20 0 10 0,20 0-13 16,-37 0 10-16,37 0-9 0,-20 0-1 0,3 38-1 0,-3-38-1 16,0 18-1-16,-54 57 3 0,34-36-4 0,-54 56 5 0,57-57-5 15,0 2-1-15,-40 54-1 0,57-58 0 0,-57 61-4 0,57-60-1 0,-34 41-11 16,34-40 1-16,-17 36-25 0,37-34 12 0,-20 16-39 16,0 18-52-16,20-34 55 0,0-3-10 0</inkml:trace>
  <inkml:trace contextRef="#ctx0" brushRef="#br2" timeOffset="-102495.21">31756 7549 78 0,'0'0'21'0,"0"0"5"0,-20 0-10 0,20-19-11 0,-17 19 10 0,17 0 10 0,-20 0-16 16,20 0-1-16,-20 0 5 0,20 0-8 0,-17 0 3 0,-3 19-6 16,20-19 0-16,0 0 0 0,-20 20 0 0,20-20-1 0,-17 38 5 0,-3-20-3 0,20 0-1 15,-20 21 1-15,20-19-1 0,-17 17 0 0,17 1 0 0,-20 19-1 16,0 1 1-16,20-39-1 0,0 38 1 0,-17-39-1 15,17 20 1-15,0-18-3 0,0 17 1 0,0-17 1 0,0 17 0 16,17 2-1-16,3-39 2 0,0 38 4 0,-3-19-1 0,23 0 13 16,-23-1-1-16,23-18-8 0,-40 18 0 0,57 3 8 0,-20-2-2 15,0-19-3-15,0 20-1 0,-37-3-7 16,40-17 0-16,-40 0-1 0,20 21 1 0,-3-3-1 0,3-18-2 0,0 38 2 0,-3-19 1 16,-17-1-1-16,20 2-1 0,-20 19 2 0,0-21-3 15,0 0 1-15,0-18-2 0,-20 38 2 0,-17 1 0 0,17-1 0 16,-17-19 0-16,20 1 0 0,-23-2 0 0,20 0 1 0,-17-18-1 0,17 0 0 15,-17 0 0-15,0 0-1 0,17-18-2 0,-17 0 2 0,17-2-1 16,0 1 1-16,-17-39 0 0,37 39 0 0,-37-37 0 0,17-21 1 16,20 40-1-16,0-57 0 0,0 55 0 0,20-56 1 0,-3 57 0 15,23-58-1-15,-23 19 4 0,23-16-1 0,-40 54-4 16,37-38 2-16,-17 41-2 0,-20-3-1 0,17-38 2 0,-17 41-1 16,20-22 3-16,-20 39-4 0,0-1 2 0,0 20-2 0,20-37 0 0,-20 17-2 15,0 20 1-15,0-18-1 0,-20 18 0 0,20 0-1 0,-20-18-6 0,20 18 5 16,-37 0-6-16,17 0-2 0,3 0-2 0,-3 0 6 15,-17 18-12-15,37 0 8 0,-40 2-17 0,3-1 12 0,0 19-26 16,37-19 17-16,-57 39-32 0,37-40 27 0,-17 59-24 0,-20 16 18 16,37-54 25-16,0 19 0 0,0-1-20 0</inkml:trace>
  <inkml:trace contextRef="#ctx0" brushRef="#br2" timeOffset="-101231.2">24609 12189 63 0,'0'0'15'0,"0"0"-9"0,-17 0 13 0,-3 0-8 0,20 0-3 0,-20 0-2 0,3 20-3 0,-3-20-1 0,3 17-1 0,17-17 0 0,-23 20 0 0,23-20 0 0,0 18 1 0,0-18 2 0,0 19 9 0,0 1-7 0,0-2 5 0,0 1-7 15,23 2 8-15,14-3 3 0,0 1-1 0,20 38-1 16,0-39-6-16,37 60 3 0,-37-61-5 0,77 61 3 15,-77-41-2-15,0 20-2 0,77 40 2 0,-60-41-5 0,60 58 2 0,-77-59-3 16,0 23 0-16,77 55 0 0,-20-2-1 0,-19-15-15 0,-1 17-25 16,-54-77 11-16,-3-18-5 0,0 19-2 0,20 19-25 0,-37-37 41 15,0 0-17-15</inkml:trace>
  <inkml:trace contextRef="#ctx0" brushRef="#br2" timeOffset="-101034.08">26226 11979 225 0,'0'0'57'0,"0"0"-43"0,-37 18 4 0,17 3-16 16,-37 17 2-16,0 57-1 0,0-37-2 0,0 36 1 0,17-18 1 0,-15 0 2 15,-59 94 8-15,57-92-7 0,-57 112 2 0,37-95-5 0,20 0 0 16,0 1 0-16,0-2-2 0,0 0 2 0,20-18-1 0,-20 19-1 0,-57 76-3 0,74-94-1 16,3-1-5-16,0-19-2 0,-40 56-23 0,0-17-19 0,40-20-14 15,17-39 33-15,3 2 1 0,-3-18 1 0,20 34-17 0,-20-17-11 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440.95355" units="1/cm"/>
          <inkml:channelProperty channel="Y" name="resolution" value="1176.03821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9-22T20:14:05.356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5472 5173 135 0,'0'-20'21'0,"0"20"-20"0,-20 0-4 0,0 0 2 0,20 0-4 0,-17 0 3 0,-3 0 0 0,20 0 1 0,-17 0 1 0,17 0 1 0,0 0-1 0,0 0 1 16,0 0 0-16,0 0 0 0,0 0-1 0,0 0 2 0,0 0 3 0,17 0 3 15,-17 0-2-15,20 0 12 0,-3 0-8 0,-17 0 1 0,0 0-1 0,20 0 1 16,-20 0-1-16,20 20 9 0,-20-20-12 0,37 18 7 0,-17 0-3 16,-20-18-6-16,0 0 0 0,20 21-1 0,-3-3 2 0,3 20 0 15,-20 1 0-15,17 18-1 0,3-39-2 0,-20 2-1 0,0 19 1 16,20 35 0-16,-20-18-1 0,20 22 1 0,-20-21-1 0,0 20 4 0,0 131 5 16,0-151-8-16,0 0-1 0,0 20 0 15,0 54 1-15,0 23 0 0,0-97-2 0,0 74 2 0,0-72-2 16,-20 55 0-16,20-58 1 0,0 40-1 0,0-58 0 0,0 1-2 15,0 35 0-15,0 3-12 0,0-38-6 0,0-21 5 16,0-18-4-16,0 0-2 0,0 18-2 0,0-18-26 0,0 0 22 16,0 0-22-16,0 0 26 0,0-36-16 0,0 36 22 0,-20-39 1 15,20-19-8-15,0 39 16 0,0-55-1 0,0 35 5 0,0-56-2 0,0 18 3 16,-20-55-1-16,20 73 1 0,0-55 0 0,-17 2 0 0,17 17 2 16,0-1 0-16,0 19 0 0,0-18 2 15,-20 0 1-15,20 20 2 0,0 36-3 0,0-35 2 0,0 34-3 16,0 3 0-16,0-38 2 0,0 36-1 0,0 18 0 0,0-53 4 15,0 54-3-15,0-16 2 0,0-3 5 0,-17 1 4 0,17-1 2 16,0 3-8-16,0-5 9 0,0 5 0 0,0 15-9 16,0 3 9-16,0-20-1 0,0 20-9 0,17-3 0 0,-17 21-1 0,0-36 8 15,20 36-1-15,-20-39-7 0,17 39-1 0,3-18 5 0,37-20-2 16,-37 38-3-16,17-21-1 0,0 3 4 0,3-2-3 0,-3 20 0 16,20-18 9-16,-37 18-7 0,37 0 7 0,0 0-4 0,-39 18-5 15,39 2 1-15,-37 19-1 0,37 17 1 0,-20-37-3 0,3 58 1 16,-40-39-1-16,37 19 1 0,-37-21-2 0,0 5 0 0,0-5 1 15,-77 193 4-15,59-191-6 0,-19 56 0 0,-2-37 0 16,-18 19 2-16,-38 1 0 0,56-38-2 0,21-21-2 16,-19 20 1-16,-20-1-6 0,17-17-11 0,20-20-15 0,-17 0 10 15,37 18-5-15,-17-18-31 0,17 0 26 0,-20 0-25 0,20-18 32 16,0 18-13-16,0-20 12 0,20 20 18 0,-3 0-1 0,-17-18-9 0</inkml:trace>
  <inkml:trace contextRef="#ctx0" brushRef="#br0" timeOffset="528.79">7183 5495 89 0,'0'0'25'0,"0"0"-8"0,0-18-7 0,0 0 1 0,0-4 4 0,0 5 4 0,0-3-8 0,0 20 0 0,0-18 11 0,0 18-12 15,0-19 0-15,0 19-1 0,17-20 6 0,-17 20-8 0,40 0 5 0,-20 0-8 16,-3 0 8-16,3 0-7 0,0 20 5 0,17 17-1 15,-20-37-5-15,3 20 1 0,0-3-2 0,17 23 3 0,3-2-1 0,-3-1 1 16,-20 21 0-16,3-1-3 0,0 0-3 16,-20-20 3-16,0 21-1 0,-20-19-1 0,0 17 2 0,3-17-1 15,-3 17 3-15,-17-19-4 0,-97 134 5 16,97-152-5-16,0 1-1 0,-3 19 2 16,20-21-1-16,-17 0 2 15,20-18-2-15,17 0 0 0,-20 0 0 0,20 0-1 0,57 0 0 16,-40 0 2-1,-17 0-1-15,77 0 3 0,37 57-3 16,-74 2-1-16,-23-41 1 0,3 20 0 0,0 39 3 16,-20-40-2-16,-20 40 3 0,0 18 3 0,-94 114 3 15,-37 0-13 1,114-171-10-16,17-18-1 0,-17-2-27 0,17-18 15 16,0 0-3-16,0 18-41 0,3-18 26 0,17 0-46 0,-20-18 51 0,20-20-47 15</inkml:trace>
  <inkml:trace contextRef="#ctx0" brushRef="#br0" timeOffset="1152.51">11137 5971 128 0,'0'0'68'0,"0"0"-44"0,-20 0-1 0,20 0-6 0,-20 0-7 0,3 0 10 0,17 0-12 0,-40 0 9 0,20 0-1 0,-17 18-1 15,20-18-8-15,-3 0 5 0,0 20-1 0,0-1-7 0,-17 37 10 16,37-17-12-16,0-39-1 0,0 38 2 16,0 18-1-16,0-37-2 0,20 1 1 0,-3-1 0 0,3 37 0 0,20-35-1 15,-3 35-2-15,-37-56 1 0,37 21 3 0,-17-3 1 0,17-18-1 16,-37 0 0-16,20-18 0 0,0-3 1 0,34-56 7 0,-54 41-8 16,40-98 2-16,-20 57-2 0,17-54 3 0,-37 36-1 0,20 18 0 15,-3-55 2-15,3-22 0 0,-20 79-1 0,0-38 3 0,17-3 1 16,-17 39-1-16,20 2 1 0,-20 19-3 15,0 35-3-15,0-17 1 0,0 38-1 0,0-18-6 0,0 0 5 0,0 18-1 16,0 0 2-16,0 0 6 0,0 0-6 0,0 0 1 16,0 36 1-16,0 23-4 0,-20-41 0 0,20 20 1 0,-17 58 1 15,-3 76-2-15,20-97 0 0,0 20 0 0,-17 0 0 0,17-18-2 0,0 111-6 16,0-36 1-16,0 20-12 0,17-38-34 0,-17 0-28 16,20-60 27-16,-20-18-10 0,17-16-6 0,23 55-53 0,-20-39 44 15</inkml:trace>
  <inkml:trace contextRef="#ctx0" brushRef="#br0" timeOffset="1455.9">11744 5742 80 0,'0'-18'71'0,"0"-2"-54"0,0 1 14 0,0 1-14 15,0 0-1-15,0-2 0 0,0 20 2 0,0-19 15 0,0-2-1 0,0 21-19 16,0 0-1-16,0 0-4 0,0 0 0 0,0 0-1 0,0 0 6 0,0 40-1 16,0-20-6-16,0-2 0 0,0 0 4 0,0 39 0 0,0-38-6 15,0 39 1-15,0-19-3 0,0 17 0 0,0-17 0 0,0 17 1 16,20 19-2-16,-20-54-1 0,0 17 0 0,17-20 0 0,3 38 0 15,-20 2 1-15,17-38-1 0,-17-2 0 0,20 0 0 0,-20 3 2 0,0-21-2 16,20 18 0-16,-20-18 1 0,20 0-1 0,-20 0 0 0,17-18 2 16,3-3-1-16,0 3 2 0,-20 0-1 0,0 18 2 0,0-20 1 15,17 1 3-15,-17 19-5 0,0-20 0 0,20 1 1 0,-20 19-2 0,0-17 1 16,0 17-1-16,0-21 1 0,17 21 0 0,-17 0-1 16,0 0 0-16,0 21-1 0,20-4 2 0,-20-17-2 0,20 39 2 15,-20 18-2-15,20-18 1 0,-3-21-1 0,-17 20-2 16,0-17 0-16,20-3-1 0,-20 20-1 0,20-20-2 0,-3 38-16 0,3-16-17 15,-20-22 14-15,17 2-4 0,3-2-3 0,-20 0-5 0,0-18-5 0,20 38-4 0,-20-38-5 16,0 0 1-16,20 21-27 0,-3-21 39 0,-17 0 29 0,20 0-15 16</inkml:trace>
  <inkml:trace contextRef="#ctx0" brushRef="#br0" timeOffset="1692.83">12408 6217 32 0,'0'0'23'0,"0"19"7"0,20-19 3 15,-20 39-5-15,20-39-17 0,-20 38 5 0,17-20-2 0,3 3-6 16,-3-3 8-16,3 20-1 0,0-38-7 15,17 21 6-15,-17-3-2 0,17-18 0 0,-37 0-4 0,20 0 9 0,17 0 1 16,-17-18-1-16,0-3-9 0,-3 1 6 0,-17-16-4 16,20-3-4-16,-3 1-2 0,-17-1-3 0,0 3 0 15,0 15 0-15,0-35 2 0,0 38-1 0,0-21 3 0,-17 1 3 16,-3 19-3-16,20-1-1 0,0 2 0 0,-17 18-1 0,-3 0 1 0,20 0-3 16,-20 0 0-16,20 0 1 0,-17 38 0 0,-3-38-1 15,20 37 0-15,-20 1 0 0,0 39-1 0,3 18-2 0,17-20-4 16,0-36 0-16,17 38-15 0,-17-39 5 0,40 36-33 0,-20-53 12 15,-3 36-53-15,3-21 43 0,17-15 3 0,-17-4 8 0,74 43-34 16</inkml:trace>
  <inkml:trace contextRef="#ctx0" brushRef="#br0" timeOffset="2531.84">15829 5742 194 0,'0'0'0'0,"0"0"80"0,0 0-70 0,0 0-2 0,-17 0 11 0,17 0 1 0,0 0-9 0,0 0-1 0,0 0 12 0,0 0-12 16,0 0 1-16,0 0-1 0,0 0 6 0,0-18-6 0,0 18-2 15,17 0-3-15,-17-20-3 0,0 20 0 0,0 0 1 0,20-19-1 0,-3 19 4 16,-17-18-2-16,20 18-1 0,-20 0 1 0,20-18 1 15,-20 18-4-15,20-20 1 0,-3 20-1 0,-17-19 0 0,20-2 1 0,-20 21-1 16,0 0-1-16,17-17 0 0,-17-3 1 0,20 20 0 16,-20-19-1-16,20 1 1 0,-20-2 1 0,0 2-2 0,0 0 2 0,20-4-1 15,-20 5 0-15,0-21 0 0,0 19 0 0,0-19-1 16,0 38 1-16,17-18 0 0,-17-23 3 0,0 41-4 0,0-18 2 0,20-21 0 16,-20 21 3-16,0-20 0 0,0 20-2 15,0-3-2-15,20 2 2 0,-20 19-1 0,0-17 1 0,0-3-1 16,17 1 2-16,-17 19 1 0,0 0-4 0,0 0 1 15,20 0-2-15,-20 19 2 0,0 1 1 0,0-3-2 0,0 23 1 16,0-22-2-16,0 38 1 0,0 21 1 0,0-38-2 0,0-1 1 16,0 19 0-16,0 38 0 0,0-21-4 0,0-14 2 0,17 15 1 15,-17 20 1-15,0-56 0 0,20 74 1 0,-20-56 0 16,20-19-2-16,-20-20 1 0,0 21 0 0,20 17 1 0,-20-18 0 16,17-19-3-16,-17 1 2 0,20-1 1 0,-20 1 0 0,20-2 2 15,-20-18-1-15,0 0-1 0,17 0 1 0,-17 0 2 0,20 0-3 16,-20 0 0-16,17 0 0 0,3-18 3 0,0-21-2 0,0 39 0 15,17-56 2-15,-37 17-3 0,37-38 0 0,-17 39 0 0,17-55-2 0,3-2 4 16,-40 38-2-16,37-20 8 0,-37 38-6 0,20-17 0 16,-3-21 0-16,-17 40-2 0,37-19-1 0,-37 17 0 0,0 19-1 0,20 2 1 15,-20 18 0-15,20-39 1 0,0 39 0 0,-20-18-2 0,0 18 1 16,17 0-1-16,-17 0 2 0,0 18 1 0,20 2-2 0,-20 17-2 0,0-17-1 16,0-3 2-16,17 61-2 0,-17-41 0 0,0 21-2 0,0-1 3 0,0 0-2 15,0 0 0-15,20 56 2 0,-20 2 0 0,20-19 1 0,0-22 1 16,-3-17 0-16,-17-18 1 0,20-19-1 0,0-2 0 0,-3 0 0 15,-17-18 0-15,20 0 4 0,-3 0 0 0,3 0-4 16,0-18 1-16,17-20-2 0,-17 19 1 0,-20-20-1 0,20 22 1 16,-20-22 0-16,37 1-1 0,-37-19 0 0,37-20 0 0,3-54 0 0,-23 54 0 0,-17 0 2 15,40-55 4-15,-23 37-2 0,3 18-4 0,-20 40-2 16,0-1 0-16,0 20-3 0,17-41-10 0,-17 59 2 0,0-39-25 0,20 21-13 16,0 0-15-16,-20-2-17 0,20 20-18 0,-20 0 41 15,0 0-1-15,17 0-43 0,-17 0 73 0,20 20 13 0,-20-20-4 0</inkml:trace>
  <inkml:trace contextRef="#ctx0" brushRef="#br0" timeOffset="2802.77">17882 5971 208 0,'0'0'44'0,"19"0"-19"0,-19 0-21 0,0 0 1 0,0 0-2 0,0 0 12 0,18 0-5 0,-18 0-1 0,20 18 8 0,-20-18-11 0,0 0 6 0,19 0-5 0,-19 0 0 0,20 0 0 0,-20 0 5 15,18-18-4-15,2 0-3 0,-1 18 1 0,-19-20 0 16,18 1-4-16,-18-1 3 0,0 1 1 0,0 2-3 16,0 17-1-16,0 0 2 0,0-21 3 0,0 3-1 0,0 18-1 0,-18 0 0 15,18-18-2-15,-19 18 0 0,19 0 0 0,-20 18 6 0,2 0-7 0,18 20 0 16,-20-19-1-16,1 20 2 0,-19 37 0 0,1 20-4 0,37-58 1 16,-20 19 0-16,20-21 0 0,-19 3-2 0,19 38 0 0,0-21-2 0,0 21-8 15,0-40 1-15,0 0-4 0,19-16-4 0,-19 16-4 0,38 1-41 16,19 39-134-16,-38-59 121 0,19-18 39 15,-18 21 14-15</inkml:trace>
  <inkml:trace contextRef="#ctx0" brushRef="#br0" timeOffset="3137.28">18435 6313 34 0,'0'0'0'0,"17"-18"29"0,-17 18-18 15,0-59 23-15,20 23-9 0,-20-21 36 0,0 19-30 0,20-21 21 16,-20 22-11-16,0 17-22 0,0 2 19 0,0 0-21 0,0 18-2 16,-20-20 8-16,20 20-5 0,-20 0-9 0,20 0 5 15,-17 20-7-15,-3-20 4 0,20 36-1 0,-20 3-4 0,20-21-4 16,-17 2 1-16,17-2-1 0,-20 41 2 0,20-41-4 0,0 21 2 15,0-22-2-15,0 2 0 0,0 20-1 0,20-1 1 0,-20-20 0 0,17 3 1 16,3 15-2-16,-20-36 0 0,20 20 1 0,-3-20 0 0,97-95 3 31,-17-324 3-15,-97 344-5-16,17-59 2 0,-17 59-1 0,0-76 3 0,37-287 23 31,-37 323-20-15,0 115-6-16,20 18 3 0,0 231-3 15,-20 436-4 1,37-96-89 15,-17-437 18-31,54 190-293 0,-54-285 317 16</inkml:trace>
  <inkml:trace contextRef="#ctx0" brushRef="#br0" timeOffset="3693.09">19327 5724 180 0,'0'0'98'0,"0"0"-76"0,0 0-5 0,0 18 53 0,0 1-51 15,0 21-4-15,0-4-8 0,0 21 3 0,0-37-5 16,0 55 5-16,0-18-2 0,0-19-6 0,0 39 3 0,0-2-2 16,17-16 0-16,-17-23-2 0,20-15 0 0,-20 35-1 15,0-17-1-15,20-21 2 0,-20 2 0 0,20-2 1 0,-3-18 0 16,3 0 0-16,-20 0 0 0,20-38 4 0,17 2-2 0,-20-23 0 15,23-36 5-15,17-19-1 0,-37 37-2 0,17-36 3 16,-20 36 1-16,-17 41-5 0,40-3-7 0,-40 21 6 0,20 18-2 16,-3-40 12-16,-17 40-9 0,0 0-1 0,20-19-1 0,-20 19-1 0,20 0 0 15,-20 0 0-15,0 19 1 0,17 1-1 0,-17 0 0 0,20-2-1 0,-20 21-2 16,0 17-8-16,0-17 1 0,0 36-20 0,0-37 10 0,0 39-29 16,0-3-46-16,0-55 57 0,17 20-50 0,-17-19-12 15,20-2 53-15,-20-18 7 0,0 18 11 0,20-18 10 0,0 0-3 0,-3 0 16 16,3-18 3-16,0-20 5 0,-3 38 0 0,3-58 7 15,-20 41-5-15,37-40 5 0,-37 19-6 0,20-21 2 0,0 22 5 16,-20-1-1-16,17 20 4 0,3-21 30 0,-20 0 0 0,17 1-13 16,-17 38 1-16,0 0-14 0,20-18 19 0,-20 18-22 15,20 0 10-15,-20 0-15 0,20 18 7 0,-20-18-11 0,17 38 5 16,-17-19-7-16,20 20 4 0,0-39-6 0,17 56 3 16,-37-36-3-16,37 17 1 0,-17-17-2 0,-20-20-1 0,20 39 1 0,17-21 1 15,-17-18 0-15,-20 20 0 0,17-20 1 0,3 0 6 0,-3 0-5 16,-17 0 0-16,20 0 7 0,0-20-1 0,-20 20-9 0,0-18 1 15,20-3 0-15,-20-17 5 0,0 20-7 0,0-1 1 0,0-37 1 0,0 36-1 16,-20-38 0-16,20 20 0 0,-20 2 3 0,0-4-2 0,20 40 0 0,-17-37 3 16,17 17-4-16,-37 1 3 0,17 19-3 0,20 0-1 15,-20 0-1-15,-17 19 2 0,37 1-1 0,-20 17-1 0,20-17-1 16,-20 0 1-16,20 16-1 0,-17 41-1 0,17-38-1 0,0-3 1 0,0 3 0 16,0-1 0-16,0 19-7 0,0-19 2 0,17 18-14 0,-17-37 9 15,0 20-3-15,20-1-24 0,-20-20 15 0,20 21-32 0,0-21-2 0,-3-18-3 16,-17 0 29-16,0 0 1 0,20 0-20 0,0-18 13 15,-3-21 8-15,3 3 11 0,-20-3 12 0,17 0-4 0,-17 1-6 16</inkml:trace>
  <inkml:trace contextRef="#ctx0" brushRef="#br0" timeOffset="3953.29">20675 5629 75 0,'0'0'70'0,"0"0"-40"0,0 20 19 0,0-20-29 0,0 36 19 0,20-36-7 0,-20 39-19 0,0-21 10 0,0 21-5 0,0-19-5 16,0 16-4-16,0 2-1 0,0-38-4 0,0 19-1 0,20 20 5 15,-20-19 2-15,17-2-6 0,-17 0 9 0,0 2-6 0,20 17 6 16,-20-37-8-16,20 38 2 0,-20-38-5 0,0 21 1 0,17-21-1 16,-17 38 0-16,0-38 1 0,0 36 1 0,20-15 0 0,-20-4-3 0,0 2 1 15,0-19 0-15,0 39-1 0,0-19 3 0,0-2-2 0,0 0-1 0,0 3 2 16,0 15 0-16,0 23 3 0,-20-59-4 0,3 38 6 0,-3-20-6 16,0 21 4-16,-17-1-2 0,17-38-4 0,0 19-2 0,20-19-5 15,-37 18-17-15,20-18-13 0,17 0 16 0,-20 0 0 0,0-18-21 16,20-1 22-16,0-2 1 0,-17 4-30 0,17-3 18 0,0 1-4 0,17-19-40 15,-17 20 40-15,40-21-18 0,-23 1 24 0,40 20 17 16,-37-3 8-16,17 3 0 0,3 0-1 0,-3-2-10 0</inkml:trace>
  <inkml:trace contextRef="#ctx0" brushRef="#br0" timeOffset="4580.59">22081 5894 206 0,'0'0'0'16,"-17"0"209"-16,-40 0-135 0,37 0-64 0,-112 39 31 15,-21 94-15 1,1 76-12 0,152-19-9-1,0-170-3-15,37 17-3 16,20-37 4-16,-37 0-1 0,0-19-2 0,17-19 3 0,-19 2-2 15,41-62 2-15,130-432 5 16,-189 453-3-16,39 2-1 0,-39-2-1 0,55-209 1 16,-55 230-3-16,40-268 15 15,-40 306-13-15,0-21 3 0,0-18-4 16,20 57 7 0,-20 0-9-16,0 20 1 0,-20 35-1 0,20 2 3 0,0-19-1 15,-20 58-3-15,-37 513-6 16,39-97-31-1,18-283-56-15,18 18-116 16,19-170 64-16,-37-38 79 0,40 17-12 0,-20-37 56 0</inkml:trace>
  <inkml:trace contextRef="#ctx0" brushRef="#br0" timeOffset="4911.35">22634 5875 175 0,'0'0'137'0,"0"0"-112"0,0 0-2 0,0 0-5 0,-20 0 9 15,20 0 2-15,-17 19-7 0,17-19-15 0,0 20 0 16,-20-1 1-16,20 1-3 0,0-2-2 0,-20 0 1 0,20 2-2 0,-17 17 0 16,17-37-1-16,0 59 0 0,0-41-1 0,0 2 1 0,0-2 0 0,0 21 0 15,0-3 0-15,0 3-1 0,0 17 2 0,17 1-4 0,-17-37 3 16,0 37-2-16,20-37 2 0,-20-2-1 0,20 38 0 0,-3-56-1 16,-17 21 2-16,0-2-1 0,20-19 2 0,0 18-2 0,-20-18-1 0,17 0 7 15,3 0-4-15,-3-18 3 0,-17-1-3 0,20-2 3 16,-20-16-1-16,20 0-1 0,-20-1-2 0,0 20 0 0,20-3 0 15,-3-56 5-15,-17 41-3 0,0-3 0 0,0 19-2 0,20-16 2 16,-20-3-2-16,0 39 0 0,0-38-1 0,20 20 0 0,-20 18 2 16,0 0-2-16,17 0 3 0,-17 0 0 0,20 0 1 15,-20 38-3-15,17-20 1 0,-17 0-2 0,20 3-1 0,-20 35 0 16,20 1-2-16,-20-18 0 0,20-3 0 0,-20 5-5 0,0-23-3 16,17 57-22-16,3-38 13 0,-20 3-30 0,20 16-14 0,-3 0-26 15,-17-35 33-15,20-3-3 0,-20 3-39 0,17-3 70 0,-17-18-4 16</inkml:trace>
  <inkml:trace contextRef="#ctx0" brushRef="#br0" timeOffset="5298.12">23452 5914 188 0,'0'0'114'0,"0"19"-106"0,17-19-5 0,-17 0 0 16,20 20 3-16,-20-20 8 0,17 18-8 0,-17-18-1 0,20 18 0 0,-20-18 2 15,20 20 1-15,0-1-2 0,-20-19 4 0,17 18-5 0,-17-18 0 16,20 0 6-16,0 20 0 0,-20-20-6 0,17 0 4 0,3 0-1 16,-3-20 1-16,6 20 1 0,-23-18-3 0,17-1-4 15,-17 19 0-15,20-56 8 16,-3 17-6-16,-17 19-3 0,0 1 4 0,0 19 0 0,20-17-3 16,-20 17 2-16,0 0-3 0,20 0 2 0,-20 0-2 0,0 0 0 15,0 17-1-15,17 2 1 0,-17 20-1 0,0-19 0 0,20-2 0 16,-20 20 0-16,0-1 1 0,17 22 0 0,-17-21-1 15,0 19 0-15,0-40 1 0,20 2-1 0,-20 1 0 0,0-20 0 0,0 39 0 16,0-21-1-16,0 0 1 0,20 3 0 0,-20-21 1 0,0 18-1 0,0-18 0 16,20 18 1-16,-20 2 3 0,0-20-2 0,0 0-2 15,0 0 0-15,17 21 2 0,-17-21-3 0,0 0-1 0,0 18 0 16,0-18-1-16,20 0-5 0,-20 18 0 0,0-18-1 0,20 0-18 0,-20 0-5 16,0 20-8-16,0-20 16 0,0 0-4 0,17 0-37 15,-17 0 25-15,0-20-56 0,0 20 46 0,0-18-29 0,20 18 40 16,-20-18 16-16</inkml:trace>
  <inkml:trace contextRef="#ctx0" brushRef="#br0" timeOffset="5675.58">23700 5552 103 0,'0'0'66'16,"0"0"-42"-16,0 0-10 0,0 0 10 0,-23 0 9 0,23 0-16 0,0 0-2 0,0 0-1 0,0-19 10 0,0 19-13 0,-17 0 15 0,17 0-17 0,0 0-2 0,0-18 11 15,0 18-1-15,0 0 2 0,0 0 1 0,17 0 0 16,6 0-1-16,-23 0-11 0,17 18 0 0,-17-18 5 0,20 39-3 16,-3-39-5-16,3 38 6 0,0 19-3 0,-3-20-1 15,-17 1-4-15,37 21 0 0,-37-23 0 0,20 2 0 0,-20 20-1 0,20-20 0 16,0 57 2-16,-20-56-2 0,0-1-1 0,0 19-1 0,17 38 1 0,-17-59-1 0,0 3-1 16,0 38-10-16,0-21-3 0,0 0-36 0,20 2-76 15,-20-38 68-15,0-2-84 0,0-18 73 0,0 0-18 0,0 0 51 16</inkml:trace>
  <inkml:trace contextRef="#ctx0" brushRef="#br0" timeOffset="5847.66">24250 5153 233 0,'0'0'112'16,"0"0"-90"-16,0 20 2 0,0-20-1 0,0 18-11 0,0 0 0 0,0 3 1 16,0-3 0-16,0 20-1 0,0 39 6 0,-20 19-2 0,0-22-6 15,3-18-2-15,-23 97 9 0,-17-20-4 0,20 20 2 0,-20 36 0 16,20-93-12-16,-3-1-1 0,23 0 1 0,-23 19-1 0,-17 96 4 0,-131 398-3 15,168-513-9 1,-17-18-8-16,17-2-6 0,-20 2-5 0,-34 168-95 0,54-148 50 16,-17-21-14-16,17-38 34 0,3 18-51 0,-3-38 60 0,20 22-9 15,-20-20 24-15</inkml:trace>
  <inkml:trace contextRef="#ctx0" brushRef="#br0" timeOffset="8567.6">11268 8747 38 0,'0'0'9'0,"0"0"7"0,-17 0-8 0,17 0-4 0,0 0 6 0,0-18-4 0,-20 18 8 0,20 0-6 0,0-20 8 0,-20 20-7 0,20-19 0 0,-20 19 6 0,20 0-8 0,0-19 0 0,0 19-1 16,-17 0 8-16,17-19-8 0,-20 19 5 0,20-20 1 0,-17 20 1 15,17 0-8-15,-20-19 6 0,20 19 0 0,-20 0-7 16,3 0 5-16,17 0-5 0,0 0 0 0,-20 0 2 0,0 0-2 16,20 0-1-16,-20 0 1 0,20 0-4 0,-17 0 1 0,-3 19 1 0,20-19-1 15,0 20 0-15,-17-1 2 0,-3 0-2 0,20 0 0 0,-20 19 1 16,20 1 0-16,-20-21-2 0,20 20 1 0,0-20 0 0,-17 39 1 0,17-37-1 15,0-1 1-15,0 1 1 0,0-2 1 0,0 21-3 0,0-39 0 16,0 38-2-16,0-1 3 0,17 1-2 0,-17-18 1 0,40 17 2 16,-20 1-2-16,-3 1 0 0,20-20 0 0,-17 0 1 15,0-19 1-15,0 18-1 0,-3-18 0 0,-17 0 1 0,20 0 2 0,0 0-2 16,-3 0 6-16,3 0-6 0,-3-37 6 0,23-3-2 0,-40 22-4 16,20-57 1-16,17 17-4 0,-37 21 1 0,37-135 6 0,-37 115-3 15,0 1-2-15,0-1 1 0,0-1-1 0,20-56 1 0,-20 19 1 16,0 38-1-16,0-95 4 0,0 57-2 0,0-19 0 15,-20 19 0-15,20 38-1 0,-17-19-1 0,17 19-1 16,-20-38 4-16,20 38-3 0,0 19-1 0,0 18 0 0,-20-19 2 16,20 39-1-16,0 0-2 0,0-18 1 0,0 18 0 0,0 0-1 0,0 0 1 15,0 0 0-15,0 0-3 0,0 0 2 0,0 18 0 0,0 21 3 0,0-1-3 16,0 0-1-16,0 57 0 0,0-20 0 0,20 2 2 0,-20 19-2 16,0-20-1-16,37 95-1 0,-17 1-2 0,-3-97 3 0,-17 76-6 15,20 22-7-15,0-117 2 0,0 96-17 0,17-38-8 16,-17-56 14-16,-20-21-7 0,37 59-38 0,-20-59 31 0,3-17-1 0,0 35-28 15,17-15 15-15,-17-20 32 0,37-3-6 0,-57-17 15 0,17 21-10 16</inkml:trace>
  <inkml:trace contextRef="#ctx0" brushRef="#br0" timeOffset="8862.18">12049 8729 141 0,'0'0'0'0,"0"0"74"0,0 18-64 0,0-18-5 0,0 18 2 0,0-18-4 0,0 21 2 0,0-3 21 0,0 2-16 0,17-2-4 16,23 0-2-16,-23 3 3 0,-17-21-3 0,57 18 13 16,-37-18-6-16,17-18-3 0,-17 18-4 15,74-95 13-15,-54 38-10 0,-40 18-4 16,37-19 2-16,-17 21-2 0,-3-78 7 0,-17 97-5 16,0-39 7-16,0 18 13 0,0 39-19 15,0-17 0-15,-17-3-5 0,17 20 4 0,0 0-3 0,0 0 2 16,0 0-2-16,-20 0 1 0,20 37-1 0,0-37-1 0,0 39 0 0,-20-1 0 15,20-19-1-15,0 37 0 0,0-35 1 0,0 15 0 0,0 2-2 16,20 58 1-16,-20-58 0 0,20 1 0 0,17 35-5 0,-37-53 1 16,17 54-8-16,23-37-5 0,-3 1-21 0,-17-1-26 0,-3-38 27 15,3 18-44-15,0-18-2 0,17 19 18 0,-17-19 7 16</inkml:trace>
  <inkml:trace contextRef="#ctx0" brushRef="#br0" timeOffset="9140.69">13075 8423 134 0,'0'0'31'0,"0"20"-27"0,17 17-5 0,3-17 1 15,-3-2 0-15,3 3 2 0,0 15-2 0,0-36 0 16,-20 20 1-16,17-2 0 0,23-18 0 0,-40 19 0 0,17-19 3 0,20 0 3 16,-37 0 0-16,40-37 0 0,-40 37-4 0,20-20 1 15,-20 2-2-15,17-21 3 0,-17 1-3 0,20 20 1 0,-20-39 6 16,0 18-6-16,0 2 11 0,0-3 11 0,0 4-2 0,0 17-8 15,-20-19 3-15,3 38-7 0,17 0 10 0,-20 0-14 16,0 0-2-16,0 0-1 0,3 19 3 0,-3 0-1 0,20-19 1 0,-17 37 0 16,-3 21 9-16,-17-38-9 0,17 36-2 0,20-18 0 0,-40 37 3 0,40-18-6 15,0 39 0-15,0-2-2 0,0-35-1 0,0-23 0 0,20 60-4 0,0-58 0 16,0 19-4-16,17 21-28 0,0-4-34 0,-17-54 24 16,37 37-64-16,0-38 17 0,0 18 30 0</inkml:trace>
  <inkml:trace contextRef="#ctx0" brushRef="#br0" timeOffset="9638.46">16439 7892 89 0,'0'0'62'0,"0"0"-30"0,0 0-19 0,0 0-1 0,-20 0 10 0,20 0-13 0,0-20 9 0,-20 20-10 0,20 0 9 0,0 0-8 0,0 0 13 16,0 0-11-16,0 57 35 0,0-57-37 15,0 39-2-15,20-3 7 0,-20 4-2 0,20-3-6 0,-3 59 5 16,3-39-6-16,-3-2 2 0,-17 5-2 0,20 71 4 0,-20-72-8 16,0 15-1-16,20 3 1 0,-20-2 0 0,0-16 0 0,0 16 1 0,0 59 5 0,0-59-4 15,0 40 2-15,0-58-7 0,0-19-4 0,0 0-4 0,-20 38-22 0,20-37-15 16,-20-22 15-16,20 4-47 0,0-3 34 0,-17-18-42 0,17 0 22 16,0-18 46-16,0-3-2 0,-20 4-10 0</inkml:trace>
  <inkml:trace contextRef="#ctx0" brushRef="#br0" timeOffset="9818.54">16362 7834 83 0,'0'0'21'0,"20"0"-3"0,-20-39 17 16,0 39-16-16,17-36 18 0,23 16-3 0,-40 1-18 0,37 1 14 0,-20 18-14 15,23-20 13-15,-40 20-15 0,57-18 7 0,-37 18-13 16,34 0 8-16,-14 0-4 0,-3 18-7 0,20 2 3 0,-37-20-5 16,0 18 0-16,37 1 2 0,-20 1-5 0,20-2 2 0,-20 21-1 15,20-21 0-15,-20 20-2 0,-17-38-1 0,20 39-9 16,-23-39 0-16,3 18-22 0,0-18 13 0,-20 20-3 0,0-20-3 0,17 19-35 15,-17-19 25-15,0 18-38 0,0-18 39 0,0 0 6 0,0 18 7 16,0-18 6-16,-17 0-19 0</inkml:trace>
  <inkml:trace contextRef="#ctx0" brushRef="#br0" timeOffset="9973.51">16456 8518 186 0,'0'0'94'0,"-17"21"-66"15,17-3-6-15,0-18-10 0,0 18 0 0,0-18 0 0,0 0 0 16,17 20 7-16,20-2-4 0,-17-18-10 0,-20 19 0 0,40-19 0 15,17 20 0-15,-20-1-2 0,0-19-2 0,-17 0-1 0,17 19 0 16,0-19-2-16,-17 0-1 0,37 19-12 0,-17-19 2 0,-23 0-7 0,40 20-39 16,-17-20-26-16,-23 0 37 0,3 0 1 0,17 0-30 15,-17 0 51-15,-3 0-15 0</inkml:trace>
  <inkml:trace contextRef="#ctx0" brushRef="#br0" timeOffset="10215.57">17331 9146 248 0,'0'0'106'0,"-20"0"-95"0,0 39-5 0,-17-1-3 0,20-20 0 15,-23 21-2-15,40-20-1 0,-17 18 1 0,-3-37 1 0,0 39-1 16,20-39 0-16,0 18 0 0,-20 0-1 0,20 3 1 0,0-21-2 0,0 19 2 16,0 1 1-16,0-20 0 0,20 0 1 0,-20 0 0 0,40 0 3 0,-23-20 1 15,3 20-2-15,17-58 2 0,0 40-4 0,60-116 0 16,-40 39-5-16,20 0-2 0,-60 57 1 0,40-38 7 15,-37 38-3-15,17-19 2 0,-17 39-4 0,0-20-9 0,-20 17 0 16,37 21-27-16,-19-18-19 0,-18 18-20 0,19 0-11 0,1 0 11 16,-20 0 49-16,20 0-18 0</inkml:trace>
  <inkml:trace contextRef="#ctx0" brushRef="#br0" timeOffset="10377.14">18090 8917 312 0,'0'0'78'0,"-17"20"-67"0,17-20-3 0,0 19 3 0,0 1-4 16,-20 17 9-16,20 1-1 0,0-18-8 0,0-2-2 0,-18 22 1 16,18-3-4-16,0-18-1 0,0 19-1 0,0-20-2 0,-19 40-8 0,19-39-2 15,0 19-25-15,0-19 11 0,0-1-5 0,0-18-6 0,0 39-10 16,0-39-111-16,0 19 117 0,0-19-11 0,0-19 26 0</inkml:trace>
  <inkml:trace contextRef="#ctx0" brushRef="#br0" timeOffset="10503.6">18244 8271 183 0,'0'0'113'0,"0"0"-94"0,0 0-7 0,0 0-2 16,0 18-3-16,0 22-4 0,0-40-1 0,0 37-2 0,0 2-4 15,0-21-2-15,0 21-21 0,0-39 2 0,0 38-8 16,0 1-49-16,17-21 3 0,-17 20 26 0,20-38 13 0</inkml:trace>
  <inkml:trace contextRef="#ctx0" brushRef="#br0" timeOffset="10848.41">19213 8652 207 0,'0'0'0'0,"0"0"69"0,0 0-61 0,0 0-6 0,0 0 5 0,0 0 0 0,0 19 2 15,0-19 12-15,0 0 1 0,0 19-2 0,-20-19-11 0,20 19-2 16,-17 1 6-16,17-20-8 0,-20 18-2 0,20-18 0 0,-37 39 2 0,17-21-2 16,0 2 0-16,20-2-1 0,-20 21 4 0,20-21-3 15,-17 0 1-15,17 21 2 0,0-19-5 0,0-2 1 0,0 21 2 0,0-21-4 16,17 20 0-16,3 2 2 0,0-23 1 0,-20 3-1 15,20-1-1-15,-3-1 4 0,3-18-3 0,0 0 2 0,-3 0 4 16,-17 0-3-16,20-18-1 0,0-1 0 0,-20-18-3 0,37-21 1 0,-37 20-1 16,20-58-2-16,17-37 4 0,-37-19 0 15,17 18-2-15,-17 3 0 0,0-3 1 0,0 0-1 0,0 19 3 16,0 3 0-16,0 54-2 0,20-37 6 0,-20 20 5 16,0 36-7-16,0-17-6 0,0 36 1 0,0 20 5 15,0 0-4-15,0 0 2 0,0 0-3 0,0 0 1 0,0 38 0 0,0 0 0 16,0 19-1-16,0 0 0 0,0-1 1 0,-20 98 2 15,20 16-3-15,0 0-5 0,0-93 2 0,0 19-3 0,0 37-11 16,0 19-18-16,20-18-22 0,-20-59 20 0,20 40-61 16,17 73-153-16,-17-148 216 0,-20-3-3 15</inkml:trace>
  <inkml:trace contextRef="#ctx0" brushRef="#br0" timeOffset="11215.79">19897 8443 169 0,'0'0'121'0,"0"0"-70"0,0 0-39 16,0 0 2-16,-20 0 12 0,20 0-13 0,0 0 11 0,0 0-2 0,0 0-14 16,0 0 0-16,-20 19 8 0,20-1-5 0,0-18-9 0,0 20 8 15,-17-2-5-15,17 3 2 0,0 15-1 0,0-36-2 0,0 38-1 16,0 1 2-16,0-20-3 0,0 39 0 0,0-1 1 0,0-19-1 16,0 19 0-16,0-1 5 0,17-17 1 0,3-21-7 15,-20 1-1-15,0 1 0 0,20 18-2 0,0-20 3 0,-3 1 2 16,23 2 2-16,-40-21-2 0,37 0-2 15,-17 0 2-15,-20 0-1 0,0-21-1 0,17 2-3 0,3 1 3 16,0-20 9-16,-20 18-9 0,17 1-2 0,20-189 9 16,-37 169-11-16,0-56 1 15,20 95 3-15,-20-20-2 0,0 1 7 0,20-19-1 16,-20 38-3-16,0 20-2 16,0 17 0-16,20 2 0 0,-20-20 1 0,17 20-1 0,3 18-1 15,0 17-1-15,-3-53 6 0,20 54 1 16,-17-18-5-16,0-37 0 0,17 76-3 0,3-40-11 15,-23-18-7-15,3-2-12 0,37 41-124 16,-57-57 60-16,20-1 38 0,-3-19-57 0,-17 18 42 16,20-18 35-16</inkml:trace>
  <inkml:trace contextRef="#ctx0" brushRef="#br0" timeOffset="11406.77">20940 8575 237 0,'0'0'85'0,"0"20"-19"0,0-20-64 0,0 37 3 0,0 2 2 16,0-20-4-16,0 20 4 0,0-21-4 0,20 39 3 0,0 20 1 15,17-21 3-15,-37-17-6 0,40 36-1 0,-3-37-1 0,0 19 0 0,-37-18-1 16,40-1-1-16,-3 57-3 0,0-38-1 16,-17-21-9-16,17-15-3 0,-37-21-5 0,20 39-9 0,0-39-9 0,-3 17-7 0,-17 4-63 15,20-21 57-15,0 18-21 0,-20-18 52 0,37 0-2 0</inkml:trace>
  <inkml:trace contextRef="#ctx0" brushRef="#br0" timeOffset="11577.15">21721 8462 155 0,'0'0'0'0,"0"0"132"0,0 18-86 0,0 59 24 16,0-21-46-16,0-37-13 16,0 39-1-16,-57 56 6 0,37-58-10 0,-37 117 9 0,20-98-10 15,-20 97 6-15,17-77-7 0,-54 132 0 0,0 1 0 0,57-93 0 16,-20-23 0-16,-40 136 1 0,3 0-2 0,54-134-3 15,-34 133-3-15,-3-38-29 0,40-95-4 0,-20 75-79 0,17-92 39 0,40-21-5 16,-37 56-46-16,20-74 68 0</inkml:trace>
  <inkml:trace contextRef="#ctx0" brushRef="#br0" timeOffset="12455.83">25008 7986 29 0,'0'0'0'0,"0"0"6"0,0 0-4 0,0-18-2 0,0 18 4 0,0-19-1 0,0 19 0 0,0-20 8 0,0 2 3 0,0 18-7 0,0 0 1 0,0-19-1 0,0 19 0 0,0-20 0 0,0 20 6 16,0-18-1-16,0-2 1 0,0 20-6 0,0-18 11 16,0-3 4-16,20 21 1 0,-20-18-11 0,0 18 12 0,20-18-2 15,-20 18-12-15,0 0-1 0,17-20 9 0,3 20-10 16,-3 0-1-16,3-19 9 0,0 19-1 0,0-18-9 0,-3 18-1 0,3 0 0 16,17 0 1-16,0 0-2 0,3 0 0 0,-40 18-1 0,37 1 2 15,-17 1-3-15,17 16 2 0,-37-15-3 0,20 55 1 0,-2-19-2 16,-18-20 1-16,0 58 1 0,-18-38-1 0,-2 1-1 0,3-1 0 0,-40 39 2 15,-3-2 2-15,43-57-2 0,-20 1 0 0,-20 39 2 0,17-40-1 16,-34 21 1-16,54-39-1 0,-37 19 1 0,20-38-2 16,-20 18 2-16,0 3 1 0,17-21-1 0,3 0-3 0,17-21 0 15,-17 3 0-15,37 0 1 0,-40 18-2 0,40-39 2 0,-37 20-1 0,37 0-1 16,-17-1 1-16,17 20 0 0,0-37 3 0,0 17 0 0,0-16 5 0,37 36-4 16,-20-39 2-16,-17 39-4 0,40-20 0 0,-20 20-1 0,37-18 2 15,-20 18-2-15,57 0 2 0,-37 0-3 0,-17 18 0 0,54 20 0 0,-17 1-1 16,-20-21 0-16,57 59 0 15,-40-20-4-15,3-1-3 0,-20-17-14 0,77 38-90 16,-97-59 67-16,20 0-67 0,20-18-2 0,-59 0 74 0,19 0 12 16,3 0-7-16</inkml:trace>
  <inkml:trace contextRef="#ctx0" brushRef="#br0" timeOffset="13126.37">26987 8289 79 0,'0'0'31'0,"0"0"11"0,0-18-30 0,0 18 12 0,17-18 16 0,-17 18 3 0,0 0-10 0,0 0-19 0,0 0 1 0,20 0 14 0,-20 0-7 0,0 18-13 0,17 0 5 0,-17 42-5 16,0 14-4-16,0 21 0 0,0-18-3 15,0 37 2-15,-17-37-1 0,17-21-1 0,-20 78 7 0,3-2-1 16,-3 1-7-16,20-94-1 0,-20 74 0 0,20-74 1 0,-17 56-2 16,-3-39-9-16,20-16 0 0,-20-23-4 0,20 40-24 0,0-19-9 15,-20-20-14-15,20 3 28 0,-17-21-1 0,17 0 0 0,0 0-26 16,0 0 34-16,-20 0 7 0,20-39-8 0,-17-17 1 0</inkml:trace>
  <inkml:trace contextRef="#ctx0" brushRef="#br0" timeOffset="13300.46">26967 8480 36 0,'0'0'0'0,"0"0"19"15,20-37-3-15,-3-1-4 0,3 20-7 0,-3-3 0 0,3-16 11 16,20-3 17-16,-3 4 12 0,0-2 1 0,-17 38-25 0,17-19 19 16,-17 0-23-16,0 19-3 0,17-19 9 0,0 19-5 0,-17 0-2 15,17 19-3-15,-37 19-3 0,0-38-5 0,20 38 3 16,-20-20-4-16,0 40 4 0,0-38-6 0,-20 18 3 0,3-20-4 16,-3 39 1-16,0-19-1 0,-37 19 1 0,0-1-2 15,40-17-1-15,-23-20-1 0,3 19-10 0,0 0-23 0,17-38 6 16,0 18-9-16,-17-18-66 0,37 0 45 0,-20 0-37 0,20 0 29 15</inkml:trace>
  <inkml:trace contextRef="#ctx0" brushRef="#br0" timeOffset="13670.92">27745 8234 115 0,'0'0'39'0,"0"0"-10"0,0 0-28 0,0 0-1 0,0 0 0 15,0 19 1-15,0-19 2 0,0 0-3 0,0 0 1 0,0 0-2 0,0 18 1 16,0-18-2-16,-17 0 0 0,17 0 0 0,0 18 0 0,0-18 2 15,0 21 0-15,0-21-1 0,0 0 0 0,0 19 1 0,0-19-1 16,0 20 1-16,0-20 1 0,0 0 2 0,0 17 3 0,0-17-3 16,0 21 4-16,0-3 4 0,0 0 3 0,0 2 3 15,0-20-8-15,0 19 1 0,0-1 10 0,17 2-1 0,-17-2 11 16,20 3-10-16,-20-21-12 0,20 18 9 0,-3 0 0 16,3 2 5-16,-20-20-14 0,17 0-1 0,-17 0 0 15,23 0 5-15,-6 0-2 0,3-20-5 0,-20 2-3 16,0 18 0-16,17-18 2 0,-17-3-1 0,20 3-2 0,-20 18 1 0,20-38 0 0,-20-1 3 15,0-18-1-15,0 40-2 0,0-3 0 0,0 1 2 16,0-2 0-16,0-15 6 0,0-2-3 0,-20 38-3 0,20 0-1 16,-20-38-1-16,3 38 2 0,17 0-2 0,-20 0 0 0,20 0 0 0,-17 19 0 15,-6 0 0-15,6 0-2 0,-3-19 0 0,20 37-1 0,-17-19 0 16,-3 42 0-16,20-43-1 0,-20 40-5 0,20 0-2 0,-17 2-8 16,17-3-16-16,0 1-15 0,0-38 19 15,0 0-4-15,0 20-53 0,17 18-22 0,3-19 18 0,0-38 44 16,-20 18 20-16</inkml:trace>
  <inkml:trace contextRef="#ctx0" brushRef="#br0" timeOffset="13926.24">28087 8310 81 0,'0'0'160'0,"0"0"-123"0,0 0 10 16,0 0-33-16,0 19 17 0,0 18-10 16,0 2-15-16,20-39-3 0,-20 18-1 0,0 98 4 15,37-23-7 1,-37-73-1-16,20 18 0 0,0-19-1 0,-3 19-8 15,3-20 5-15,17-18 3 16,-17-18 3-16,0-39 0 0,17 38 2 0,40-77 8 16,-3 1 38-1,-34 77-33-15,-40 18-11 16,0 0 1-16,37 0 5 0,-17 38-5 16,-20 19-5-16,17-19-2 0,-17-1-3 0,0-17-5 15,0 114-120-15,0-96 32 0,0-20 41 0,0 0 4 16,0 3 8-16,0 15-34 0</inkml:trace>
  <inkml:trace contextRef="#ctx0" brushRef="#br0" timeOffset="14302.68">28791 8575 119 0,'0'0'82'16,"0"0"-57"-16,0 0-17 0,0 0 5 0,0 0-4 15,0-18 17-15,0 18-19 0,0 0 6 0,0 0-6 0,0 0 0 16,0-18 0-16,0 18 11 0,0-21-12 0,0 21 16 16,0 0-2-16,0-18 2 0,0 18-11 0,0 0-1 0,0 0 17 15,0 0-20-15,0 0 1 0,0 0 13 0,0 18-16 16,0-18-1-16,-20 39 4 0,20-21-4 0,-17 20-3 16,17-38-1-16,0 19 1 0,0 1 0 0,0 18 0 0,0-19 0 0,0 1 0 0,0 16 1 15,0-15-1-15,0 17 1 0,0-20-2 0,0 0 0 16,17-18 0-16,3 21 2 0,17-3-1 15,-37-18 0-15,40-18 0 0,-40-3 1 0,17-15 1 0,3-2 0 16,-20-1-2-16,20 21-1 0,-3-59 2 16,-17 57-1-16,20-37-2 0,-20 39 1 0,20-39 1 0,-20 19 5 15,0-1 0-15,17 39-3 0,-17-18 0 0,0 18-2 16,0 0 2-16,20 0-1 0,-20 18-1 0,0 21 2 16,0-21-2-16,0 2 0 0,0 75-2 0,20-19-7 0,-20 57-18 15,0-95 8-15,17 37-27 0,-17 2-24 16,20-38 17-16,0 17-85 0,-20 1 6 0,17-18 65 0,-17-21 45 15</inkml:trace>
  <inkml:trace contextRef="#ctx0" brushRef="#br0" timeOffset="14592.32">29418 7530 106 0,'0'0'38'0,"0"0"-11"0,0 0-9 0,0 0 24 0,0 0-27 0,0 19 0 0,0-19 17 0,0 20-17 0,0-20-2 0,18 38 19 0,4-38-23 0,-22 18-2 16,0 0 5-16,0 21-7 0,17-19 0 0,-17 73 11 0,20-72-10 16,-20 35-1-16,0 40 5 0,18-1 2 0,-18-39-6 15,0 40 2-15,-18-40-5 0,18 2-1 0,0 56 3 0,-20 0-2 0,20-58-2 16,-39 96-4-16,39-93-2 0,0 16-12 15,-18 20-11-15,18-56 7 0,-20 36-62 0,20-54 49 0,0 35-84 16,0-56 79-16,0 0 6 0,0 18-13 0,0-18 29 16,0 0-7-16</inkml:trace>
  <inkml:trace contextRef="#ctx0" brushRef="#br0" timeOffset="14864.91">30063 7777 131 0,'0'0'100'16,"0"-38"-51"-16,0 19-36 0,0 1 32 0,0-2-11 16,0-19 10-16,0 39-33 0,0-18 7 15,20 0-11-15,-20 18 6 0,20 0-1 0,-20 0-2 0,20 0-4 16,-20 18 2-16,17 0-3 0,-17 21 2 0,0-1-5 15,20 1 1-15,0 56-2 0,-20 0 0 0,0 57 0 16,0-95-1-16,0-19-2 0,0 55-8 0,-20-53-2 0,20 18-5 16,-37 73-67-16,17-36-5 0,0-18-26 15,0-2 11-15,3-36 71 0,-3 17-1 0,3-35 13 16</inkml:trace>
  <inkml:trace contextRef="#ctx0" brushRef="#br0" timeOffset="15006.12">29912 8423 101 0,'0'-18'119'0,"20"0"-80"0,-20 18-27 15,20-21 19-15,-3 4 1 0,40 17 11 0,-37 0-37 16,17 0 5-16,-17 0-7 0,0 17-3 16,-3-17-3-16,3 0 2 0,17 39-17 0,-37-39 4 0,37 0-3 15,-14 18-32-15,-23-18 17 0,17 20-7 0,3-20-86 16,-3 19 66-16,3-19 28 0,0 0 8 0</inkml:trace>
  <inkml:trace contextRef="#ctx0" brushRef="#br0" timeOffset="15141.6">30579 8177 138 0,'0'0'154'0,"17"38"11"16,-17 36-126 0,0 250-10-1,0-172-25-15,0 0-23 16,-17-75-66 0,17-38-93-16,-20-21-35 0</inkml:trace>
  <inkml:trace contextRef="#ctx0" brushRef="#br0" timeOffset="15310.87">30673 8044 164 0,'57'0'314'15,"-57"0"-314"48</inkml:trace>
  <inkml:trace contextRef="#ctx0" brushRef="#br0" timeOffset="15592.44">30978 8405 182 0,'0'18'111'16,"0"-18"-111"46,322 437 136-62,-322-437-136 63,37-511 106-63,-37 511-106 62,-208 950-87-62</inkml:trace>
  <inkml:trace contextRef="#ctx0" brushRef="#br0" timeOffset="15814.13">31699 8557 147 0,'-37'-77'352'47,"37"77"-352"16,57 609 29-63</inkml:trace>
  <inkml:trace contextRef="#ctx0" brushRef="#br0" timeOffset="18362.37">31793 8215 54 0,'0'0'20'0,"0"0"-13"0,0 0 5 0,0 0-6 0,-17 0 8 0,17 0-6 0,0 0 0 0,-20 0 11 0,0 0-8 16,20 0 10-16,-17 19-5 0,-3-19-11 0,20 0 3 0,-20 19-2 0,3-1-3 16,-3-18-2-16,20 39 0 0,0-39 0 0,-20 19 0 0,3 1 2 15,-3 36 5-15,20-56-4 0,-20 38 7 0,3-19-3 16,17 19-6-16,0-20 1 0,-20 59 1 0,20-40 1 15,0-17 0-15,0 18 2 0,0-19-4 0,20 1 1 16,-20-20 0-16,0 36 4 0,0-36-1 0,17 39 6 0,-17-39-6 16,20 20 2-16,-20-2-5 0,0 0 3 0,20-18-6 0,-3 21 3 15,-17-21-2-15,20 18 4 0,-20 0 1 0,20-18-3 0,-20 20 0 0,0-20-1 16,17 0 0-16,-17 19 2 0,20 1 2 0,0-2-1 0,-20-18 3 16,17 19-4-16,-17 1 2 0,0-20-4 0,20 18 0 0,-20 2-1 15,0-20 2-15,0 18 0 0,20 1 0 0,-20 2-3 0,0-4 1 0,0 3 2 16,0-1-2-16,-20-1 0 0,0 20 1 0,3-38-2 0,-3 39 0 15,-17-20 0-15,-3 0 1 0,3-1-1 0,0 2-2 16,17-20 0-16,0 19-2 0,-17-19-5 0,37 18 0 0,-37 0-15 0,17-18 9 16,0 0-1-16,3 0-4 0,17 21-3 0,-20-21-36 0,0 19 22 0,20-19-43 15,0 20 39-15,0-3-24 0,0-17 43 0,0 21-28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440.95355" units="1/cm"/>
          <inkml:channelProperty channel="Y" name="resolution" value="1176.03821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9-22T20:18:58.891"/>
    </inkml:context>
    <inkml:brush xml:id="br0">
      <inkml:brushProperty name="width" value="0.05292" units="cm"/>
      <inkml:brushProperty name="height" value="0.05292" units="cm"/>
    </inkml:brush>
    <inkml:brush xml:id="br1">
      <inkml:brushProperty name="width" value="0.05292" units="cm"/>
      <inkml:brushProperty name="height" value="0.05292" units="cm"/>
      <inkml:brushProperty name="color" value="#008000"/>
    </inkml:brush>
    <inkml:brush xml:id="br2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27574 2396 38 0,'0'0'11'0,"0"0"-6"0,0 0 2 0,0 0-4 0,-17 0 0 0,17 0 8 0,0 0-5 0,0 0 1 0,0 0 9 0,0 0-6 16,-20 0 11-16,20 0-11 0,0 0 1 0,0-19 0 0,0 19 0 15,-20 0 9-15,20 0 1 0,-17 0 1 0,17 0-13 0,0 0 8 0,-20 0-9 16,20 0 6-16,-20 0-7 0,20 0 1 0,0 0-1 0,0 19 1 0,-17-19 8 16,-3 0-3-16,20 19-8 0,-20-19 6 0,3 20 1 15,17-3-7-15,-20 3-3 0,20-20-1 0,-20 37 3 0,3-37-2 16,17 40-2-16,0-40 1 0,-20 38-2 0,0-20 2 15,20 1 0-15,0 1 1 0,0-2-2 0,0 1 0 0,0 0 0 16,0 0 0-16,20 1-1 0,0 19 3 0,-3-22-1 16,-17-17 0-16,20 19-1 0,0-19 0 0,17 20 2 0,-17-20 0 15,17 0-2-15,-37 0 1 0,37-20 0 0,-37 1 0 16,40-19 2-16,-40 20-3 0,37-2 3 0,-37-18-1 0,20 1-1 16,-3 17 0-16,3 1 0 0,-20-20 1 15,0 39-2-15,17-17 3 0,-17-4-1 0,0 21 0 0,0 0 0 0,20-19 3 16,-20 19-3-16,0 0 1 0,0-17 3 0,0 17 1 0,0 0-1 15,0 0 0-15,0 0-5 0,0 0 3 0,0 0-1 0,0 17 4 0,0-17-5 16,0 19 0-16,0 2-2 0,20-4 3 0,-20 4-2 0,0 16 2 16,0-37-1-16,0 20-2 0,0-2 1 0,20 1 0 0,-20 19 0 0,17-38-1 15,-17 38 0-15,0-38 1 0,20 38 1 0,-20-38-2 0,20 39 0 16,-3-2 0-16,-17-37-1 0,20 20-6 0,-3-20 2 16,-17 18-15-16,23 2-14 0,-23-20 10 0,17 19-39 0,-17-19 21 15,20 0-61-15,-20-19 49 0,17 19-28 0,3-20 19 16</inkml:trace>
  <inkml:trace contextRef="#ctx0" brushRef="#br0" timeOffset="201.65">28278 2528 122 0,'0'0'43'0,"0"0"-12"0,0 0 7 0,-20 0-21 0,20 0 11 0,0 0-16 0,0 0 9 0,0 0-13 0,0 0-1 0,0 0-1 0,0 0 1 0,0 0-3 0,0 0-2 0,0 0-1 0,0 0 0 0,0 0-2 0,0 0-5 16,0 0-3-16,0 21-7 0,0-21-6 0,0 0-8 0,0 17-4 15,0-17-5-15,0 0-39 0,0 21 24 0,0-21-5 0</inkml:trace>
  <inkml:trace contextRef="#ctx0" brushRef="#br0" timeOffset="354.44">28315 2757 169 0,'0'0'57'0,"0"0"-27"0,0 0 2 0,0 0-9 0,0 0-12 16,-17 0-1-16,17 0 4 0,0 0-9 0,0 21-1 0,0-21-1 0,0 0-1 0,0 0 1 15,0 17-2-15,0-17-1 0,0 0-1 0,0 19-2 0,0-19-2 16,0 0-21-16,0 20-29 0,0-20 16 0,17 17-52 0,-17-17 52 16,0 20-41-16</inkml:trace>
  <inkml:trace contextRef="#ctx0" brushRef="#br0" timeOffset="698.87">28885 2587 72 0,'0'0'0'0,"0"0"125"15,0 0-112-15,0 0 1 0,-17 0 40 16,17 0-47-16,0 18 6 0,0 1 5 15,0 19-13-15,0 0-1 16,0-19-3-16,0-19 0 0,0 38 0 0,0-17-5 16,0-21-3-16,0 17-34 0,0 2 5 0,0 1-60 0,0-20 53 15,0 17 8-15,0-17-31 0</inkml:trace>
  <inkml:trace contextRef="#ctx0" brushRef="#br0" timeOffset="851.78">29039 1998 254 0,'0'0'0'0,"0"0"75"0,0 0-56 0,0 0-10 16,-20 0 8-16,20 0-10 0,0 0-2 0,-20 17-1 0,20-17 1 16,-17 19-4-16,17-19 2 0,0 20-2 0,-20-2-2 0,20 3-1 0,0-3-6 15,0 1-18-15,-20 1 6 0,20-20-3 0,0 17-39 0,0 2 26 16,0-19-6-16,0 21 1 0,0-4-23 0,0-17 42 0,0 0-31 16</inkml:trace>
  <inkml:trace contextRef="#ctx0" brushRef="#br0" timeOffset="1105.73">29039 2549 94 0,'0'0'53'0,"0"17"-11"0,0-17-23 16,0 21-2-16,0-3 13 0,0 1-17 0,0 1-2 0,0-20 0 0,0 18-1 15,0 1 5-15,0-19-9 0,0 19 3 0,0 0-6 0,0-19-1 0,17 0 0 16,-17 20 0-16,0-20 0 0,20 0 0 0,-20 0 1 0,20 0-1 0,-20-20 0 16,37 1 0-16,-37 0 2 0,20-18-1 0,-3 17 0 15,23-17 1-15,-40-1-2 0,17-2 2 0,-17 40-1 16,20-37 4-16,-20 37-1 0,17-20 9 0,-17-17-7 0,20 37 6 0,0-19-2 15,-20 19-5-15,0 0-2 0,20 0 6 0,-20 0-7 0,0 19 8 0,17 18-2 16,-17-17-2-16,0 17-4 0,0-18-1 16,0 40 0-16,0-2-2 0,0-20 0 0,0 1-2 0,0-18 0 15,0 36-9-15,0-17-13 0,0-2-13 0,0-17 15 16,20-2-29-16,-20 2-17 0,0-20 25 0,20 19-6 0,-3-19-159 16</inkml:trace>
  <inkml:trace contextRef="#ctx0" brushRef="#br0" timeOffset="1354.42">29798 1941 64 0,'0'0'33'0,"0"0"11"0,0 0-9 15,0 0-19-15,0-21 12 0,0 21-5 0,0-18-6 16,0 18-3-16,0 0-9 0,0 0-1 0,0 0 2 0,0 0-3 16,0 0 0-16,0 0-3 0,0 0 1 0,0 0 4 0,0 0-3 0,0 0 4 15,0 0-2-15,0 0 8 0,20 18 0 0,-20 3-2 16,0-3-2-16,0 1 0 0,0 1-3 0,0-3 2 15,0 2-4-15,0 1 0 0,0 19 3 0,0-2 0 0,0-17-4 16,0 16 0-16,0-15-2 0,0 16 1 0,0 0 0 0,19 2 0 16,-19 37 1-16,0-20 0 0,0 20-2 0,0-38 0 0,0 20-5 15,0 18-12-15,0-57 2 0,-19 40-29 0,19-23 15 16,0 1-44-16,0-17 31 0,0 38-36 0,-20-21 31 0,20-37 27 16,0 0-14-16</inkml:trace>
  <inkml:trace contextRef="#ctx0" brushRef="#br0" timeOffset="1512.61">29666 2624 229 0,'0'0'0'0,"0"0"81"16,0 0-61-16,-20 0 12 0,20 0-19 0,0 0 38 15,0 0-38-15,0 0-2 0,0 0 8 0,20 0-13 0,-20 0 0 0,0 0-2 16,18 0 0-16,-18 0-1 0,39 20 1 0,-21-20-3 0,2 0 2 0,17 18-3 16,-17-18 1-16,17 19-1 0,-17-19-2 0,17 0-8 15,-17 0-2-15,-20 19-6 0,37-19-6 0,-37 0-8 0,40 0-7 0,-3 0-65 16,-37 0 40-16,37 0-44 0,3 0 70 0,-23 0-12 0</inkml:trace>
  <inkml:trace contextRef="#ctx0" brushRef="#br0" timeOffset="2089.25">30901 2415 77 0,'0'0'0'0,"0"0"19"0,0 0-2 0,0 0-5 0,-20 0 2 0,20-19 1 0,0 19-1 0,0 0 0 0,0-19-2 0,0 19-1 0,-20 0 8 0,20-20-3 16,0 20-10-16,0-18 7 0,0 18-8 0,-17 0 0 0,17-19 0 16,0 19-6-16,0-18 2 0,0 18-3 0,0 0 2 0,0 0 0 0,0 0 0 0,0 0-1 15,0 0-2-15,0 0-2 0,0 0-18 0,0 0 2 0,0 0-7 16,0 18-5-16,0 1-29 0,0-19 40 0,0 0 4 0,0 18-38 0</inkml:trace>
  <inkml:trace contextRef="#ctx0" brushRef="#br0" timeOffset="2249.27">31055 2719 263 0,'0'0'0'0,"0"0"77"0,0 0-59 16,-23 20 15-16,23 19-5 0,-17-39-16 0,17 36-4 0,0-36-2 15,-20 37 6-15,3-17-8 0,-3 0-1 0,0 18 2 0,3-1-3 0,-3 1-1 16,0 0-1-16,-17-17-1 0,17 15 0 0,-17 21-16 0,17-19 1 16,-17 1-33-16,0 17-21 0,-3 0-75 0,23-35 98 15,-3 18-19-15,20-39 6 0</inkml:trace>
  <inkml:trace contextRef="#ctx0" brushRef="#br0" timeOffset="3062.67">27631 3861 58 0,'0'0'8'0,"0"0"-2"0,0 0 2 0,0-20 12 0,-17 20-11 0,17 0 1 0,0 0-1 0,0-20 9 0,-20 20-8 0,20 0 12 0,-20 0-1 0,20 0-12 0,-17-18 7 0,17 18-2 16,-20 0 2-16,20 0-9 0,-20 0 1 0,20 0 0 15,-17 0 6-15,17 0-6 0,-20 0 0 0,20 18 9 0,-20-18-8 0,20 0-1 16,-17 20 8-16,-3-20-1 0,0 20 0 0,20-2-9 0,0-18 0 16,-17 0-2-16,17 20 0 0,-20-20 0 0,20 19-2 0,-20-19 0 0,20 18-1 0,0 2-1 15,-17-3 1-15,17 2 2 0,-20 20 0 0,20 18-1 0,0 40 1 16,-20-22-3-16,40 132-2 15,0 23-71 1,-20-78-173 0,0-134 215-16,0 3-45 0</inkml:trace>
  <inkml:trace contextRef="#ctx0" brushRef="#br0" timeOffset="3248.2">27158 4337 152 0,'0'0'0'0,"0"0"115"16,-20 18-46 0,20 0-37-16,20-18-26 15,-3 20-3-15,23-1-1 0,-23-1-1 0,40 19-1 16,-17-15-7-16,-23-4-8 0,3-18 1 16,0 0-7-16,-3 38-75 0,40-19-78 15,-57-19 121-15</inkml:trace>
  <inkml:trace contextRef="#ctx0" brushRef="#br0" timeOffset="3610.17">27936 4489 185 0,'0'0'85'0,"0"0"-69"0,-20-22 15 0,20 22-22 0,0 0 0 16,0 0 5-16,-17 0-10 0,17 0 1 0,0 0-2 0,0 0-2 15,0 0 0-15,0 0-2 0,0 0 1 0,0 0-9 0,0 0-16 16,0 0 4-16,0 0-5 0,0 22-43 0,17-22-10 0,-17 0 20 0,0 0-15 16</inkml:trace>
  <inkml:trace contextRef="#ctx0" brushRef="#br0" timeOffset="3749.75">28013 4715 182 0,'0'0'46'0,"0"0"-12"0,0 0-25 0,-20 0 5 16,20 0 1-16,0 21-6 0,0-21-7 0,0 0 0 16,0 0-3-16,0 0-7 0,0 0-4 0,0 0-37 0,20 0-36 15,-20 0 42-15,0 0 8 0,0 0 4 0,0 0-18 0</inkml:trace>
  <inkml:trace contextRef="#ctx0" brushRef="#br0" timeOffset="4622.02">28828 4145 56 0,'-17'0'59'0,"-3"-19"46"0,20 19-92 0,0 0 0 0,0-18-1 0,-20 18 0 0,20 0 9 0,-17 0-3 0,-40 0 25 15,20 56-1 1,37-56-34-16,-23 39 5 0,23-39-7 16,-17 39 3-16,17-3-4 0,-20 23 0 0,20 54 2 15,-17-74-8-15,17-1 3 0,0 17-2 16,0 2-1-16,17-17-1 0,-17-4-6 0,0 2-1 16,20 1-21-16,-20-19 9 0,0-1-5 0,17-1-5 0,6 21-48 0,-23-21-13 15,17 0 51-15,3 2-13 0,-20-20 0 0</inkml:trace>
  <inkml:trace contextRef="#ctx0" brushRef="#br0" timeOffset="4838.7">29039 4126 112 0,'0'0'74'16,"0"0"-48"-16,0 0 1 0,0 0 2 0,0 0-3 0,0 0-15 16,0 0 1-16,0 0 8 0,0 0-3 0,0 19-9 15,0-19-1-15,0 19 9 0,17 2-2 0,-17-21-4 0,20 18-5 16,-20 0-1-16,20 3 5 0,-20-3-6 0,17 0 0 0,3 2 3 0,-20-3-3 15,20 5 0-15,-3 14 1 0,-17 3-1 0,20-1 0 0,-20 1-2 16,20-1 0-16,-20-20 1 0,0 19-2 0,0-37 1 16,0 38 0-16,0 1 1 0,-20-1-4 0,20-20-1 0,-20 20-10 15,3 1-13-15,-23-19-17 0,40-20 14 0,-37 19-48 16,17-19 28-16,3 18-52 0,-3-18 34 0,20 0 14 0</inkml:trace>
  <inkml:trace contextRef="#ctx0" brushRef="#br0" timeOffset="5414.79">30140 4450 86 0,'0'0'0'0,"0"0"66"0,-17 0-38 15,17-20-2-15,0 20-15 0,0 0-1 0,0 0 0 0,0 0 7 0,0 0-10 0,0 0 2 0,0 0-6 0,0 0 1 0,0 0-1 0,0 0-1 0,0 0 0 0,0 0 0 16,0 20 0-16,0-3-1 0,0 5 0 0,0-22 0 15,0 18 1-15,0 2 2 0,0-2 0 0,0 19-2 0,0 1 0 16,0-38-2-16,0 39 4 0,0-19-1 0,0-20 0 0,0 36 2 16,0-15-2-16,0-21 2 0,0 17 6 0,0 2-4 0,17 1 11 0,-17 0 2 15,0-20-10-15,20 0 0 0,-20 0-2 0,0 0 0 0,20 0 5 16,-3-20-3-16,-17 20-6 0,20-39 4 0,-3 22-2 16,23-22-1-16,-40 21-4 0,0 18 0 0,37-40 0 0,-37 3 0 15,20 17-1-15,0 2-2 0,-3-19-8 0,3 17 0 16,-20 20-26-16,17-18-15 0,-17 18 22 0,0 0-2 15,20 0-37-15,-20 0 27 0,0 0 0 0,0 0 4 0,0 18-13 0,0 2-14 16</inkml:trace>
  <inkml:trace contextRef="#ctx0" brushRef="#br0" timeOffset="5748.49">30710 4679 140 0,'0'0'58'0,"0"0"-35"15,0 0 4-15,-17 0 16 0,17 0-25 0,0 0-5 16,0 0-9-16,0 0 1 0,-20-20 2 0,20 20-2 0,0 0-3 16,0 0 0-16,-20 0-1 0,20 0 0 0,0 0-1 15,0 0 1-15,0 0 1 0,-17 0 3 0,17 0 2 0,0 20-4 16,0-20 0-16,0 0-1 0,0 18 1 0,0-18-1 0,0 18 1 0,0 3 1 0,0-4-3 16,0 2 0-16,0-19 0 0,0 20 1 0,0-20 0 0,0 20-1 15,17-1 5-15,-17-19-3 0,0 0 1 0,20 18 2 16,-20-18-3-16,0 0-1 0,20-18 4 0,-3 18-5 15,-17-19 0-15,20-1 2 0,0 20-2 0,-20-20 0 0,17 20 0 16,-17-19 0-16,0 2-1 0,20 17 0 0,-20-21 1 0,0 3 1 0,20 18-1 16,-20-18 0-16,0-2-2 0,17 20 2 0,-17-20 0 15,0 20-5-15,0 0-2 0,0 0-1 16,0 0 0-16,0 0-12 0,0 0-5 0,0 20-13 0,0-20 12 16,0 20-37-16,0-2 24 0,0 0-3 0,0-18 2 0,0 21 6 0,0 15-10 15,0-36-9-15</inkml:trace>
  <inkml:trace contextRef="#ctx0" brushRef="#br0" timeOffset="5937.7">31032 4715 207 0,'-17'-18'114'0,"17"18"-103"0,0 0 8 0,0 0-6 0,-20 0 12 15,20 0-15-15,0 0 4 0,0 0-10 0,0 0-1 0,0 0 0 0,0 0 3 16,0 0-5-16,0 0 3 0,0 0-3 0,0 18 0 0,0-18-1 15,0 38 0-15,20-19-2 0,-20 1-6 0,0 0-2 16,0-20-3-16,0 19-27 0,0-1 12 0,0 0-42 0,0 3-15 0,0-21 45 16,0 18-21-16,17-18 34 0,-17 0-25 0</inkml:trace>
  <inkml:trace contextRef="#ctx0" brushRef="#br0" timeOffset="6061.34">31223 4298 84 0,'0'0'21'0,"0"0"15"0,0 0-3 0,0 0-17 16,0 0-1-16,0 0 11 0,0 0-17 0,0 17 2 0,0-17-8 15,0 0 0-15,0 22-3 0,0-4-5 0,0-18-10 0,0 18-18 16,0 2 10-16,0-20-3 0,0 19-1 0,0-19 1 0,20 18-8 16,-20 2 5-16,0-3-10 0</inkml:trace>
  <inkml:trace contextRef="#ctx0" brushRef="#br0" timeOffset="6422.13">31451 4430 140 0,'0'0'69'0,"0"0"-45"0,0 0 4 0,0-18 6 0,0 18-19 15,0 0 9-15,0 0-15 0,0 0-1 0,0 0-1 0,0 0 3 16,0 0-7-16,0 0 1 0,0 0 0 0,0 0 0 0,0 18-3 0,0 2 0 16,0-3 0-16,0 5 0 0,0-4-1 0,0 2 0 0,0 17 2 0,0-19 0 15,0 20-2-15,0 1 1 0,0-1-1 0,0-20 1 0,0 3-1 16,20 35-1-16,-20-17 1 0,0-21 1 0,20 0 0 16,-20-18 0-16,0 21 2 0,0-3 0 0,17-18 4 0,-17 0-2 15,0-18 0-15,0 18-1 0,20-21-1 0,-20-15 3 0,20 17-4 0,-3-40 2 16,3-35 0-16,17-20 3 0,-37 58-4 0,20-78 1 15,0 77-3-15,-3 1 2 0,-17-22 2 0,20 22-2 0,-20 17 1 0,20-38 7 16,-3 3 3-16,-17-3-3 0,20 2-4 16,-20 54-2-16,0 3-4 0,0 0 4 0,0-2-2 0,0 20-1 15,0 0 0-15,0 0 0 0,0 0 0 0,0 0 1 0,0 0-1 16,0 20 1-16,0-2-2 0,0 0 1 0,0 3-1 0,0 34 1 16,-20 23-2-16,20-41 0 0,-17 58 4 0,17 0-2 0,-20 21-1 15,20-3 0-15,0-75 0 0,0 19-2 0,0 57 0 16,0-76 0-16,0 75-6 0,0-75-1 0,0 1-6 0,0 18-5 15,20 18-32-15,-20-37 18 0,17-17-8 0,-17-3-8 0,20 20-10 0,0-38-10 0,-20 39-50 16,37-22 32-16</inkml:trace>
  <inkml:trace contextRef="#ctx0" brushRef="#br0" timeOffset="8066.3">32839 3899 66 0,'0'0'0'0,"0"0"37"0,0 0-10 0,0 0 9 0,0 0-15 0,-17-20 17 0,17 20-10 0,0 0-17 0,0 0 10 0,0 0-4 0,-23 0-11 16,23 0 5-16,0 20-8 0,0-20 1 0,0 0 0 0,0 19-3 0,-17-19 0 16,17 18 0-16,0 2 1 0,-20-3-1 0,20-17 0 15,0 19-1-15,-17 2 0 0,17-3 1 0,0 2 0 0,0-20 0 16,0 18-1-16,-20 1 1 0,20 1 0 0,0-2-1 0,0-18 1 15,0 19-1-15,0 0 0 0,0-19 1 0,0 21-1 16,0-21 2-16,0 0-3 0,0 0 2 0,0 18-1 0,0-18 4 16,0 0-3-16,0 0 0 0,20 0 0 0,-20 0-2 0,0 0 3 0,0 0-2 15,0 0 1-15,0 0-1 0,0 0 0 0,0-18 1 0,0 18 0 0,0 0-1 16,0 0 1-16,0 0-2 0,0 18 2 16,0-18 0-16,-20 18 0 0,20 3 2 0,0-3-1 0,-20 0 2 15,20 41 1-15,-17-41-3 0,17 0 2 0,0 39 3 0,-20-37-4 16,20-3-2-16,0 43 2 0,0-5 2 0,0-35-2 0,0 17-2 15,0 3 2-15,20 34-1 0,17 4 1 16,-17-42-3-16,74 59-54 16,-74-74 26-16,-20-21-8 0,17 18-61 0,3-18 42 0,0 20 9 0,-3-20 8 15,-17 0-19-15</inkml:trace>
  <inkml:trace contextRef="#ctx0" brushRef="#br0" timeOffset="8939.34">28868 7702 48 0,'0'0'0'0,"-20"0"16"0,20 0-9 0,0 0-2 0,0 0 9 0,0 0-4 0,-20 0 1 0,20 0 14 0,0 0-1 0,0 0-13 0,0 18-2 0,0-18 8 0,0 0-9 15,0 19 3-15,0-19-7 0,0 20 1 0,0-20-2 0,0 18 0 16,0 0-1-16,0-18 0 0,20 21 2 0,-20-3-2 0,0-18 2 0,0 20-2 15,0-20 1-15,0 18 1 0,20 2 1 0,-20-1-3 0,0-19 3 0,17 18 3 16,-17 2 0-16,0-20-3 0,20 19 3 0,-20-19 1 16,0 0-7-16,0 18 4 0,0-18-3 0,0 0 0 15,0 0 2-15,0 0-3 0,0 0 1 0,0 0-1 0,0 0 0 16,0 0-1-16,0 0 1 0,0 0 0 0,0 0-1 16,-20 0 1-16,3 0 0 0,17 0-1 0,0 0-1 0,0 0 0 15,0 0 0-15,0 0 1 0,-20 0-1 0,20 0 3 0,0 18-2 0,0-18-1 16,0 0 1-16,0 20-1 0,0-20 1 0,0 20 0 15,0-1 0-15,0-1-1 0,0 2 1 0,20-2 2 0,-20 1-1 16,0 1-2-16,17-1 4 0,-17 0-3 0,0-19 3 0,20 19-1 0,-20 0 4 16,20 0-4-16,-20-1 5 0,17 0-1 15,-17-18-3-15,0 21 5 0,20-2 1 0,-20 1 0 0,0-20-2 16,0 17-3-16,0-17-2 0,0 0 2 0,0 21-3 16,-20-21 3-16,20 18-2 0,-17-18-2 0,-3 18 0 0,20-18-1 15,-37 0 2-15,17 20-2 0,0-20 1 0,20 0 0 0,-37 19-1 16,37-19 0-16,-20 0-1 0,20 18 0 0,-17-18-4 0,-3 0 0 15,20 20-10-15,-20-2-4 0,20-18 8 0,-17 0 1 0,17 21-2 0,0-3-17 0,0 0-11 16,0-18 17-16,0 20-32 0,0-2 21 0,0 1-41 16,0 1 14-16,0-20 44 0,17 19-35 0</inkml:trace>
  <inkml:trace contextRef="#ctx0" brushRef="#br0" timeOffset="10169.48">30009 6084 66 0,'0'0'0'0,"-20"0"31"0,20 0-18 0,0 0 18 0,0 0 4 0,-20 0-4 0,20 21-6 0,0-21-15 0,-17 0-1 0,17 0 4 16,-20 0-6-16,20 18 6 0,-20-18 2 0,20 0-10 15,0 20 0-15,-18-20-2 0,18 36 2 0,-19-15 1 0,19 15 1 0,-20 3 0 16,20-19-3-16,-18 16 2 0,18-15-3 0,0-3 0 0,-19 20 3 16,19 1-2-16,0-1-1 0,0-38-2 0,0 37-1 15,0-37 0-15,0 37 1 0,0-37-1 0,0 40 1 0,0-40 0 16,19 0 2-16,-1 18 0 0,-18-18-2 0,20-18 0 0,-20 18 2 15,19-40 0-15,-1 23-3 0,-18-22 3 0,20 21-2 0,-20-20 1 16,0 20 0-16,20-23-1 0,-20 23 0 0,17 0 0 0,-17-39 3 0,0 37-2 16,0 1 1-16,20-20 4 0,-20 22 0 0,0 17-3 0,0-21 0 0,0 21 6 15,0 0 0-15,0-18-4 0,0 18 7 0,0 0-9 16,0 18 6-16,0-18-5 0,0 21 6 0,0 15-3 0,0-16-4 16,0 19 1-16,0-21-4 0,0 0 0 0,20 3 1 0,-20 35 0 0,0-35-1 15,0-3 0-15,17 38 0 0,-17-37-1 0,0 1 0 0,20 37 0 16,-20-19-6-16,17-2-11 0,3-15 4 0,-20-4-3 15,0-17-3-15,20 21-2 0,-20-21-4 0,37 18-32 0,-37-18 22 0,0 0-3 16,20 0-7-16,0 0-52 0,-3 0 28 0,3 0 6 0</inkml:trace>
  <inkml:trace contextRef="#ctx0" brushRef="#br0" timeOffset="10387.37">30579 6217 63 0,'0'0'13'0,"0"0"-1"0,0 0 17 0,-20 0 9 16,20 0-17-16,0 0-1 0,0 0 14 0,0 0-21 0,0 0 11 16,0 0-1-16,0 0-13 0,0 0 8 0,20 0-10 0,-20 0 8 15,17 19-2-15,-17-19-8 0,20 0 0 0,-20 0-1 0,20 0 2 16,17 20-4-16,-37-20-2 0,37 0 5 0,-37 0-5 16,20 19-1-16,0-19 0 0,-20 0 0 0,17 0-1 0,-17 0-4 0,20 0-12 15,0 0-20-15,-3 0-32 0,-17 0-22 0,20 0 12 16,-20 0 53-16,17 0-40 0</inkml:trace>
  <inkml:trace contextRef="#ctx0" brushRef="#br0" timeOffset="10565.62">30596 6429 116 0,'0'0'35'0,"0"0"45"0,0 18-56 16,0-18 19-16,0 18-9 0,0 2-9 0,0-20-15 15,0 18 7-15,0-18-10 0,0 19 0 0,0-19-2 0,20 20 3 0,-20-20-6 16,20 17 1-16,-20 4 1 0,17-21-2 0,3 19-2 0,-20-19 1 15,20 18-1-15,-3-18 0 0,3 20-4 0,-20-2 2 0,20-18-10 16,17 18-12-16,-37-18 8 0,20 0-28 0,-3 0-21 0,3 0 24 16,-20 0-48-16,17 0 25 0,3-18 2 0</inkml:trace>
  <inkml:trace contextRef="#ctx0" brushRef="#br0" timeOffset="10839.37">31243 6066 78 0,'0'0'28'0,"0"0"3"0,0 0-21 0,0 0 2 0,0-20 17 16,0 20 5-16,20-18-3 0,-20 18-17 0,0 0-2 0,0-19 8 16,17 19-13-16,-17 0 4 0,0 0-7 0,0 0 0 0,0 0-1 15,0 0 4-15,0 0-5 0,0 0 1 0,0 19 0 0,0-1-1 16,0 2 0-16,0-2-1 0,-17 3 0 0,17-3 0 16,-20 2-1-16,20 16 0 0,-20 2 0 0,20-19-1 0,0 20 1 15,0-19 1-15,0-2 0 0,0 21-1 0,0-39 3 16,0 18 7-16,0 0 6 0,20-18-7 0,0 20 9 15,-3-20-9-15,3 0 5 0,0 0-4 0,17 0-6 0,-37 0 0 16,20 0-1-16,131-38 1 16,-94 38-18-16,-20-18-15 0,-17 18-19 15,-20-21 16-15,37 21-49 0,-17-18-63 16,-20 0 111-16,20 18 9 0,-20-20-26 0</inkml:trace>
  <inkml:trace contextRef="#ctx0" brushRef="#br0" timeOffset="11029.06">31642 5819 150 0,'0'0'46'16,"0"0"16"-16,0 0-17 0,0 0-25 0,0 18 15 0,0-18-18 16,0 21 12-16,0-21-15 0,0 17 8 0,-20 22-1 0,20-39-11 15,0 39-2-15,0-39-1 0,0 36-2 0,0 3 1 0,0-21-3 0,-17 41 3 16,17-21-4-16,0 36 3 0,0 22-4 0,0-57-1 16,-20 17 0-16,20-17 1 0,0 56 1 0,0-38-1 0,0 17-2 0,-20-36 0 15,20 58-4-15,-17-20-9 0,17-36 2 0,0-4-5 0,-20 21-29 16,20-37 15-16,0-1-47 0,0 19-25 0,0-38 47 0,0 18-31 15,0-18 59-15,0 0-11 0</inkml:trace>
  <inkml:trace contextRef="#ctx0" brushRef="#br0" timeOffset="11228.72">32021 6236 89 0,'0'0'17'0,"0"0"1"0,0 0-12 0,0 0 14 15,0 0-6-15,0 0-9 0,0 0 4 0,0 0-5 0,20 0 0 16,-20 0 0-16,0 0-1 0,0 0 0 0,0-19-1 0,0 19-1 0,20 0 0 16,-20 0 1-16,0 0-1 0,0 0-1 0,0 0 2 0,0 0-1 15,17 0-1-15,-17 0-1 0,0 0 0 0,0 19-3 0,0-19-8 16,0 0-2-16,0 0-6 0,0 20-33 0,0-20 13 0,0 0 25 16,0 0-31-16</inkml:trace>
  <inkml:trace contextRef="#ctx0" brushRef="#br0" timeOffset="11387.62">32175 6673 113 0,'0'0'0'0,"0"21"123"0,0-4-99 0,0 22 19 15,0-39-9-15,0 39-7 0,0-1-8 0,0-19-12 16,0-1 0-16,0 20 3 0,0 39-1 0,0-58-7 16,-20 19 0-16,20 1-1 0,0-3-2 0,0-16-13 0,-20 17-17 15,20-17-18-15,-17-1 18 0,-3 0-50 0,20-19 32 16,-20 0-35-16,20 0 58 0,-17 19-29 0</inkml:trace>
  <inkml:trace contextRef="#ctx0" brushRef="#br0" timeOffset="33229.83">28771 13709 128 0,'0'0'0'0,"0"0"49"0,0 0-42 0,0 0-2 0,-17 0 13 0,17 0 3 0,-20 0 7 16,20 0 13-16,-20 21-10 0,20-21-22 0,-17 0 4 0,17 0-7 0,0 17 0 0,0 4 5 0,0-21-7 15,-20 18-1-15,20-18 1 0,0 18 3 0,0-18-4 0,0 21-1 0,-17-3 3 16,17 1 1-16,0 19-3 0,0-38 3 0,0 76 11 16,0-37-16-16,0-3 0 0,0 23 3 0,0-22-4 15,0 1 0-15,0 39-5 0,0-59 2 0,0 39-5 0,0 0-14 16,0-37-25-16,0-2 13 0,0-18-49 0,0 20-9 16,0-20 20-16,0 0 32 0,0 0 7 0</inkml:trace>
  <inkml:trace contextRef="#ctx0" brushRef="#br0" timeOffset="33451.17">28868 13483 123 0,'0'-21'43'16,"17"-37"21"-16,3 21 3 0,-20 37-49 0,20-19 9 15,-3 19-15-15,-17 0 0 0,0 0-2 0,20 0 7 0,0 19-3 16,-20 1-6-16,17-3 4 0,-17 4-7 0,0-3-2 0,20 22 3 16,-20-3-3-16,0 0 0 0,0 1 0 0,0-17-1 0,0 36-1 15,0-21 1-15,0-15-1 0,-20 53-1 0,3-53-3 16,-23 16-17-16,23-19 9 0,-40 40-151 15,0-96-98 1</inkml:trace>
  <inkml:trace contextRef="#ctx0" brushRef="#br0" timeOffset="33654.17">29361 13577 165 0,'0'0'0'0,"0"0"96"0,-37 76-76 16,-23 75 13 0,60-130-32-16,0-21 0 0,0 55 20 15,20-92-6 1,94-133-12 0,-17 17-82-1,-97 134 51-15,18 19-6 0,21-39-117 16,-21 39 88-1</inkml:trace>
  <inkml:trace contextRef="#ctx0" brushRef="#br0" timeOffset="33916.44">29704 13595 186 0,'-20'0'106'0,"2"-18"-87"0,18 18-7 0,0 0-2 0,-20 0-1 0,1 0 6 16,19 0-3-16,-18 0-4 0,-2 0-4 0,20 0-2 0,-19 18 0 15,19-18 0-15,-18 38-1 0,18-38-3 0,0 20 3 0,-20 0 0 16,20 16-2-16,0-15 1 0,0-4 4 0,0 22-3 16,0-21 0-16,0 3-4 0,0-21 3 0,0 18-1 0,20 1 2 0,-20-19 0 15,18 18 1-15,-18-18-1 0,19 0 1 0,1 0 4 0,-20-18-3 16,37-1 1-16,-37-20-3 0,0 39 0 0,20-18 2 0,-2 0-1 0,-18-20 2 0,20 17-5 16,-1-15 3-16,-19-4-1 0,18 40-1 0,-18-38 2 15,20 0-2-15,-1 19-2 0,-19 1 2 0,0 18-5 0,0-19 0 16,0 1-13-16,0 18-10 0,0 0-10 0,0 0 14 15,0 0-29-15,0 0-10 0,0 18 29 0,0-18 1 0,0 19 3 0,0-1 8 16,0 21-9-16,0-39-7 0</inkml:trace>
  <inkml:trace contextRef="#ctx0" brushRef="#br0" timeOffset="34282.04">29969 13557 137 0,'0'0'0'0,"0"0"41"0,0-19 44 0,0 19-58 0,0 0-15 15,0-18 13-15,0 18-13 0,0 0-1 0,-17-19 7 0,17 19-4 16,0 0-9-16,-20 0 3 0,20 0-3 0,0 0-4 0,-20 0 0 16,20 0 0-16,-18 0 0 0,18 0 0 0,0 19-1 0,0-1 1 0,-19-18 0 0,19 19-1 15,0 1 2-15,-20 19 0 0,20-39-1 0,0 37 0 0,0-17-1 16,-18 16-1-16,18 2 2 0,0 1 2 0,0-39-4 0,0 39 1 16,18-21 0-16,-18 1-1 0,0-19 2 0,0 18 0 0,20-18 4 15,-20 0 1-15,19 0-2 0,-19-18-3 0,18-1 1 16,-18 1-3-16,0-3 3 0,20-36 2 0,0 57-4 15,-3-57 4-15,-17 20-2 0,20 17 0 16,-20-18 0-16,20 20-1 0,-20 18-1 16,0 0 0-16,17 18 15 0,-17 40-2 15,0-2-6-15,0-18-5 0,0 19 1 0,0-18-2 0,0-2 7 16,-17 21 0-16,-3 114 8 0,20-78-17 0,-20-57 0 16,3 40 3-16,17-39 0 0,-40 95 4 0,40-96-6 15,-37-16 0-15,37 16 1 0,-38 2-8 0,38-39-2 0,-19 19-37 16,19-19 23-16,-20 18-34 0,20-36-16 0,-18-1 29 15,18-20-99-15,0 21 106 0,-19-39-11 0,19 37 3 16</inkml:trace>
  <inkml:trace contextRef="#ctx0" brushRef="#br0" timeOffset="34730.43">30311 13520 100 0,'0'0'34'0,"-17"0"16"0,17 0-4 0,-20 0 17 16,20 0-53-16,0 18-2 0,-17 1-5 0,17 19 1 16,0 0-2-16,0-18 0 0,0 0-2 15,0-3 1-15,0 2-4 0,0 19 1 0,0 1 7 16,17-21 25-1,3-18-23-15,-3-18 9 0,3-59 10 16,0 41-13-16,-3-21-4 0,40-39-2 16,-37 59-4-16,0-3-5 15,-3 40 0-15,-17-18-1 0,0 18-3 0,20 18-47 16,0-18 8-16,-20 19-14 0,17 2-18 0,-17-3-34 16,20 1 35-16</inkml:trace>
  <inkml:trace contextRef="#ctx0" brushRef="#br0" timeOffset="35027.83">30636 13557 84 0,'0'-19'143'0,"0"19"-87"16,0-18-37-16,0 18 23 0,0 0-34 0,-20 0 33 15,20 0-18 1,0 0-17-16,0 18-1 0,-20 21 12 0,20-21-10 0,0 3 0 16,-17 36 0-16,17-40-7 0,0 23 2 15,-20-2 2-15,20-38-4 0,0 36 2 0,0-36-2 0,20 39 2 16,17-96 0-1,0-20 0 1,-37 41-2-16,40-4 0 16,-23-36 0-16,-17 57-1 0,20 1 2 0,0-1 3 15,-3 19-4 1,-17 19 0-16,0-1-1 0,0 117-13 16,0-99-7-16,0-15 5 15,0 74-166-15,0-58 22 16,0-19 120-16,0-18-9 15</inkml:trace>
  <inkml:trace contextRef="#ctx0" brushRef="#br0" timeOffset="35341.3">30861 13577 49 0,'0'0'0'0,"0"0"111"0,0 0-32 15,0 0-60-15,0 0 50 16,0 39-21-16,0-22-36 0,0 23-8 0,0 55 4 16,0-20-7-1,0 20 4-15,0-75-10 0,0-20 7 16,0 0-21-16,0 0 19 15,20-20 3-15,-20-18 0 0,20 18-2 0,0-74 0 16,17-2 0-16,-17 39-3 16,-3 19 2-16,20-37 3 15,-37 75-2-15,23-19 1 0,-6 19 0 0,3 0-1 16,-20 0 2-16,17 19 0 0,-17 18-1 0,0-17-1 16,0 19 0-16,20 35 0 15,0 4-2-15,-20-60 0 0,17 0 3 16,3 21-1-16,17-39 0 15,-17-39-2-15,17 21 2 16,-37 0-1-16,20 18-1 0,0-38-1 0,-20 38 1 16,37-40-9-16,0 40-16 0,-37 0 9 15,20 0-30-15,-20 19 25 0,0 58-156 16,0-77 145-16,0 57-42 16</inkml:trace>
  <inkml:trace contextRef="#ctx0" brushRef="#br0" timeOffset="35785.85">30160 14280 138 0,'0'0'34'0,"0"0"-15"0,0 0-10 0,0 0 10 0,0 0-5 0,0 0 19 0,0 0-15 0,0 0 12 0,0 0-12 0,0 0-2 0,0 21-1 15,0-21-3-15,0 17-7 0,0 2 6 0,0-19-6 0,0 19 0 16,0-1-2-16,0-18 4 0,0 20-3 0,0 0 3 0,0 18-3 0,0-20 1 16,0 1-4-16,0 39 5 0,0-39-3 0,0-1-1 0,0 40-1 15,0 17 2-15,0 3 0 0,0-61-4 0,0 22 0 0,0 75-4 16,-20-95 5-16,20 18-3 0,0 22-18 0,0-41 0 15,-17 21-4-15,17-3-42 0,0 23-24 0,-20-23-9 0,20 3 34 16,0-39 17-16</inkml:trace>
  <inkml:trace contextRef="#ctx0" brushRef="#br0" timeOffset="36417.98">29284 15478 61 0,'0'0'43'0,"0"18"-25"0,-20-18-8 0,20 0 42 0,-37 40-12 0,37-22-21 15,-17 20-13-15,17-38-4 0,-20 56 8 0,0-36-3 16,20 0-4-16,0 0 0 0,-17 55 12 16,17-57-12-16,-20 41 14 0,20-23-11 15,0-15 1-15,0-4-2 0,20 2 1 0,-20 1-1 0,0-20-1 16,0 0 0-16,17 17 3 0,3-17 13 15,-20-17-13-15,37-60 12 16,-17 41-10-16,-20-41-7 16,17 38 3-16,-17 21 2 0,0 0-5 0,0-2 5 15,20 20-5-15,-20 0 2 0,0 0-3 0,0 0 3 0,0 20 7 16,0-2-4-16,0 39 5 0,0-20-4 0,0 3-5 0,-20 112 4 16,3-59-2-16,17-55-3 0,-20 57 1 0,3-57-3 15,-23 40 0-15,40-42 0 0,-37 21 2 0,17-37-3 16,20 19 1-16,-37-1-5 0,17-20 0 0,20-18-1 0,-17 19-18 0,-3 1 6 0,20-20-3 15,0 0-2-15,-20 0-4 0,3 0-36 0,17 0 24 0,-20-39-51 0,0 21 5 16,20-2 57-16,0-16-7 0,0 15 3 0</inkml:trace>
  <inkml:trace contextRef="#ctx0" brushRef="#br0" timeOffset="36661.37">29646 14984 157 0,'0'0'0'0,"0"0"71"0,0 0-59 0,0 0-7 15,-19 0 0-15,19 0 3 0,0 0 3 0,0 18 16 0,0-18-14 0,0 19 8 16,-18 1-6-16,18 19-5 0,0-39-7 0,0 18 0 16,0 1 2-16,-20 1-3 0,20 16 2 0,0-15-3 0,0-3 1 0,0 38-1 15,-19-17 0-15,19 20-1 0,0-23 1 0,0 3-3 0,-18-21 2 16,18 77-4-16,-20-18-4 0,20-60 4 0,0 23-1 15,0 16-18-15,-19 1-23 0,19-38 14 0,0 21-5 0,0-4-48 0,0-15 46 16,-18 15 9-16,18 1-25 0</inkml:trace>
  <inkml:trace contextRef="#ctx0" brushRef="#br0" timeOffset="36953.01">29761 15860 121 0,'0'0'0'0,"0"0"51"0,0 0-31 0,0-22 6 0,0 22-8 16,0 0 36-16,0 0-31 0,0-18-13 0,0 18-2 15,0 0 0-15,0 0 3 0,0 0-4 0,0-19 0 0,0 19-2 0,0 0-2 0,-20 0 7 16,20 0-7-16,0 0 0 0,0-18 4 0,0 18-3 0,0 0 2 0,-18 0-3 16,18 0-2-16,0 18 0 0,0-18 0 0,0 19 2 15,0-1-2-15,0 4-2 0,0-4 1 0,0 0-1 0,0-18 1 16,0 21 0-16,0-4 0 0,0 2 1 0,0-19 0 0,0 0-1 16,18 20 0-16,-18-40 0 0,20 20 0 0,-20 0 1 0,0-36 3 15,19 15 0-15,-1-37-4 0,2 21 3 0,-20 19-1 16,0-21-1-16,19 21 2 0,-19-20 2 0,18-2-3 0,-18 40-1 15,0-37 0-15,0 0-2 0,0 37-1 0,0-20 2 0,0 20-4 16,0-18-7-16,0 18 2 0,0 0 0 0,0 0-1 0,0 0-12 0,0 0 9 16,0 18-26-16,0 2 13 0,0-2-5 0,0-18-1 0,0 19-2 0,-18 18-38 15,18-17 15-15,0 0 41 0,0 0 5 0,0-20 2 0,0 36-25 0</inkml:trace>
  <inkml:trace contextRef="#ctx0" brushRef="#br0" timeOffset="37342.83">30083 15366 54 0,'0'0'33'0,"0"0"-24"0,0 0 5 15,0-22-3-15,0 22 4 0,0 0 20 0,0-18-2 0,0 18-7 16,0-19-17-16,0 19 1 0,0 0 1 0,0 0 7 0,0-18-10 15,0 18-3-15,0 0 5 0,0 0 0 0,0 0 0 0,0 18-5 16,0-18 2-16,0 0-1 0,0 19 2 0,-20-1-2 0,20 22 5 0,0-40-6 0,0 38-3 16,0-1 2-16,-17 40-6 0,17-21-1 0,-20 20 10 15,20-36-5-15,0 15-1 0,-17 2-2 0,17-17 2 0,0-4 0 16,0 2-1-16,0-38-1 0,0 19 0 0,0 1 2 16,0-20 0-16,0-20-1 0,17 20 0 0,-17-19 1 15,20-19 1-15,-20 38-1 0,37-36-1 0,-17 14 0 0,0-15 1 16,-20 19-1-16,37-21 5 0,-17 3 3 0,-3-4 2 15,3 20 2-15,-20 20-9 0,17-17 0 0,-17 17-6 0,23 0 2 16,-23 0 4-16,0 0-2 0,0 17 1 0,0 3 0 0,0 0 0 16,-23 18-2-16,23-20-3 0,-17 1 0 15,-3 1-13-15,3-2-16 0,-3 41-94 16,20-59 33-16,-20 18 47 0,20 0-34 0,0-18 46 16</inkml:trace>
  <inkml:trace contextRef="#ctx0" brushRef="#br0" timeOffset="37655.16">30351 15726 96 0,'0'0'67'0,"0"0"-28"0,0 0-24 16,0 0 18-16,-20-18 28 0,20 18-34 15,0 0-16-15,0 0-6 0,-20 0 3 0,20 0-5 0,0 0 0 16,0 0 0-16,-17 0-2 0,17 0 0 16,0 18-1-16,0-18 1 0,0 37-4 15,0-37 3-15,0 20-1 0,0-20 1 16,0 18 0-16,0-18 1 0,17 0-1 0,-17 0 1 0,0 19 1 0,0-19-1 15,0 0 0-15,20-19 1 0,-20 19-1 0,0-18 1 0,20-21 13 16,-20 21-1-16,0 18-11 0,17-18 10 16,-17 18-5-16,20 0 9 15,-20 75-5 1,0-38-11 0,17 21-7-16,-17-19-10 15,0-22-20-15,20 2-20 0,-20 1 21 0,0-20-6 0,0 17-6 16,0-17-6-16,0 0-70 0,20 0 102 0,-20 0-9 15</inkml:trace>
  <inkml:trace contextRef="#ctx0" brushRef="#br0" timeOffset="37841.49">30693 14947 196 0,'0'0'92'0,"0"0"-66"15,0 0-8-15,0 18-4 0,0-18-2 0,-20 37 15 0,20-37-19 0,0 39 9 16,0-20-13-16,-20 38 6 0,20-37-6 0,0 16 2 0,0 41-1 15,0-38-5-15,0 16 0 0,-17 3-1 0,17-19 1 0,0 56-4 0,0-39 0 16,0-17 0-16,0-2 0 0,0 58 0 0,0-57 2 0,0 21-12 0,0 15-12 16,0-35 9-16,0-22-2 0,0 23-4 0,0-22-2 0,0 21-4 15,0-21-2-15,0 39-137 0,0-37 104 16</inkml:trace>
  <inkml:trace contextRef="#ctx0" brushRef="#br0" timeOffset="38152.67">31015 15459 118 0,'0'0'83'0,"0"0"-54"15,-20 0-10-15,20 0-5 0,0 0 4 0,0 0 0 0,0 0 13 0,-17 0-19 16,17 0-1-16,0 0-1 0,0 0 6 0,-20 0-4 0,20 0-3 15,-20 0-5-15,20 0-4 0,0 0 3 0,-17 0 0 0,17 19-1 16,0-1-1-16,0 22-4 0,-20-22 2 0,20 2-2 16,0-2 1-16,0 1-1 0,0-19 3 0,0 20-1 0,0-3 1 15,0-17-1-15,0 20 1 0,0-20 1 0,0 20 1 0,0 0 0 0,0-20-2 16,0 18 2-16,20 0-1 0,-20-18 1 0,0 19 2 0,0-19-4 0,0 38 3 16,0-38-2-16,0 19 1 0,0-1 0 0,0-18-2 0,0 22 0 15,0-4-1-15,0-18 0 0,-20 18-4 0,20 3-2 0,-20-21-2 16,20 0-7-16,-20 17-32 0,3 2-24 0,17-19-24 0,-20 0 9 15,20 0 60-15,0 0-25 0</inkml:trace>
  <inkml:trace contextRef="#ctx0" brushRef="#br0" timeOffset="38934.94">28660 16087 57 0,'0'0'54'0,"0"0"-14"0,0 0-24 0,-23 0-1 0,23-19 8 0,0 19-6 0,0 0-3 0,-17 0-8 0,17 0 2 0,0 0 1 0,0 0-2 0,-20 0-1 0,20 0 5 16,0 0-6-16,-17 0 7 0,-100 75 28 15,-91 41-14 1,151-80-22-16,-114 98 3 15,3 38-22 1,145-155 3-16,6 61-150 16,17-42 70-16,0 2-4 0</inkml:trace>
  <inkml:trace contextRef="#ctx0" brushRef="#br0" timeOffset="40654.1">26739 16753 43 0,'0'0'28'0,"0"0"-19"0,0 0 1 0,0 0 10 0,0 0-9 0,-20 0 2 0,20 0 14 0,0 0-14 0,-17 0 0 0,-3 0 10 0,20 0-6 15,-20 0-10-15,3 0 5 0,17 0-6 0,-20 17 7 0,20 2-10 16,-20 1 2-16,20 1 1 0,0 15-4 0,0-18-1 16,0 3-1-16,0-3 1 0,0-18-1 0,0 19 1 0,0-1 0 0,0 4 0 15,20-4-2-15,-20 0 1 0,20-18 1 0,-20 20 1 16,17-20 0-16,-17 17 0 0,20-17 4 0,-20 0-4 0,20-17 5 0,-20-3-4 15,0 2 2-15,0 0-1 0,17-4 4 0,-17-15-2 0,20 19 3 16,-20-3-4-16,0 3 0 0,0 0 4 0,20 0-6 0,-20-3 1 16,0 21-1-16,17-39 6 0,-17 39-4 0,0 0-1 0,0 0 5 0,0 0-5 15,0 0 0-15,0 39 3 0,0-39-4 0,0 39 1 0,0-3 4 0,0 40-3 16,0-36-2-16,0 15-1 0,-17 24 3 0,-3-43-5 16,0 41 1-16,3-20-1 0,-3-19 1 0,0 18 1 0,3-37-2 15,-3 19-4-15,0 1-7 0,3-39-9 0,17 18 4 0,-20-18-23 16,0 0-12-16,20 0 19 0,0 0-5 0,-17-36-41 0,17 36 42 15,0-21 7-15,0 21 7 0,0-38-12 0,0 2-4 0</inkml:trace>
  <inkml:trace contextRef="#ctx0" brushRef="#br0" timeOffset="40890.1">27081 16202 188 0,'0'0'29'0,"0"0"-26"0,-20 0 7 0,0 18 0 0,20-18 3 16,-17 0 12-16,17 0-16 0,-20 18-1 0,20-18 0 0,0 0-1 0,-17 21 0 15,17-21 0-15,-20 0-2 0,20 17 0 0,-20 2 2 0,20 1-2 0,0-1-2 16,-17 1 1-16,17 16-1 0,0-36-3 0,0 21 0 16,-20 15 2-16,20 5 0 0,0-23-2 0,0 0 1 0,0 39 0 15,0-1-3-15,0 3-4 0,0-23-1 0,0 2 0 0,0-19-7 0,0 1-7 16,0 19-7-16,0 18-50 0,0-39 34 0,0 41-29 0,0-23 48 15,0-16-32-15</inkml:trace>
  <inkml:trace contextRef="#ctx0" brushRef="#br0" timeOffset="41155.04">27195 16982 115 0,'0'0'23'0,"0"0"-3"0,0 0-14 0,0 0 17 0,0-22 12 16,0 22-6-16,-20 0-10 0,20 0-10 0,0 0-1 15,0 0-1-15,0 0 0 0,0 0-1 0,-17 0 4 0,17 0-5 0,0 22-3 16,0-22-2-16,0 0 2 0,0 18 1 0,0 0-2 0,0 2-1 0,0-20 0 0,0 37 0 16,0-37 1-16,0 20 0 0,0-3 1 0,0 5 1 15,17-4-2-15,-17-18 7 0,20 0-5 0,-20 0 6 0,0 0-6 16,20-18 1-16,-20-4 4 0,17-15 0 0,-17 0-5 0,20 17-4 16,-20-38 4-16,0 40-2 0,0-1 0 0,0 1 0 0,20-3 0 15,-20-15-1-15,0 36 0 0,0-39 0 0,0 19-6 0,0 20 2 0,0-19-3 16,-20 19-16-16,20-17-34 0,0 17 33 0,0 0 0 15,-20 0-37-15,20 0 27 0,0 17-49 0,0 2 66 0,0-19-33 16</inkml:trace>
  <inkml:trace contextRef="#ctx0" brushRef="#br0" timeOffset="41480.17">27386 16429 104 0,'0'0'0'0,"0"0"48"0,0-18-34 0,0-3 41 0,0 21-19 0,-20-18-23 15,20 18-2-15,0 0-3 0,0 0 6 0,0 0-9 0,0 0 0 0,-20 0-2 0,20 18 2 16,0 3 0-16,0-3-4 0,0-18 0 0,-17 38 2 0,17 1-2 16,0 17-2-16,0-17 1 0,0-22 1 0,0 23-1 15,0 34-1-15,0-36 0 0,17 40 0 16,3 34 2 0,0-112 0-16,37-18 26 15,-40-1-15-15,23-20 3 0,-40 21-6 0,17 18-2 0,3-18 6 16,-20 0-7-16,57-42 27 15,0 60-13 1,-57 39-18-16,-37 18-1 16,37-18-1-16,-40 16-19 0,23-33-11 15,-40 34-293 1,37-56 219 0</inkml:trace>
  <inkml:trace contextRef="#ctx0" brushRef="#br0" timeOffset="41966.41">27822 16809 63 0,'0'0'46'0,"0"0"-35"0,0 0-3 0,0 0 3 0,0 0 2 0,-20 0 26 0,20 0-18 0,0 0 13 0,0 0-19 0,-17 0 24 0,17 0-31 0,0 0-1 0,-20 0-3 15,20 0 0-15,0 0 0 0,0 0 1 0,-20 21 1 16,20-21-4-16,0 18 0 0,0-18-1 0,0 18 0 0,0-18 0 0,0 18 2 16,0 3-2-16,0-3-1 0,0-18 1 0,0 37 1 0,0-37 1 0,0 22 0 15,0-22 0-15,0 18 0 0,0-18 2 0,20 18 5 0,0-18 1 16,-20 0 1-16,17 0-4 0,-17 0-5 0,0-18 1 16,0 18-1-16,20-18 3 0,-20-4-4 0,0 4 0 0,0 18 0 0,17-37 2 0,-17 16-3 15,0 21 0-15,0-18 2 0,0-18 4 0,23 15-1 16,-23 1 1-16,0 20-3 0,0-19 0 0,0 19 1 0,0 0-2 0,0 0 2 15,0 0 1-15,0 0-2 0,0 19-1 0,0 1 1 0,17 1-2 16,-17-3-1-16,0 18 3 0,0-15-3 0,20 16-1 0,-20 3 0 0,0-22-1 16,0 20-7-16,0-1-14 0,17-17 4 0,-17 19-34 0,0-21 20 15,20 0-40-15,0 2-20 0,17-2-2 0,-37-18 58 16,0 0 12-16,20 0-32 0</inkml:trace>
  <inkml:trace contextRef="#ctx0" brushRef="#br0" timeOffset="42138.9">28241 16390 50 0,'0'0'42'0,"0"0"4"16,0-18-23-16,0 18-1 0,0-18 19 0,0 18-22 0,0 0-2 16,0 0-1-16,0 0 11 0,0 0-15 0,-20 18 11 0,20 0-5 0,0 3-10 15,0-21 0-15,0 36 6 0,-20-16-7 0,20 19 3 0,0-21-5 16,0 39 5-16,-17-20-7 0,17 21 0 0,0-38-3 0,-20 16 2 0,20 2-1 16,0 1-1-16,-20 36-2 0,20-54-2 0,0 56-12 0,-17-4-25 15,17-53 7-15,0 17-7 0,0 3-60 0,0 16 8 0,0-56 35 16,0 19 21-16</inkml:trace>
  <inkml:trace contextRef="#ctx0" brushRef="#br0" timeOffset="42389.66">28429 16618 143 0,'0'0'78'0,"0"0"107"16,0 0-159-16,0 0-21 15,0 40 11-15,0-2-11 0,-17-20-2 16,17 0-1-16,0 59 6 15,-20-38-9-15,20-21 2 0,0 98 3 16,0-80-5-16,0-16 2 0,-20-20-1 0,20 37 4 16,0-37-2-16,0 37-2 0,-17 3-1 0,17-40 3 15,-20 18-1-15,20 2 1 0,-20-20-2 0,3 18-1 0,17 1 1 16,-20-19-1-16,0 0-7 0,3 0-7 16,-3 0-14-16,20 0-13 0,-20 0-12 0,3 0 21 0,17-19-4 15,0 19-5-15,0 0-35 0,0 0 24 0,0 0 25 0,17-18 21 16,-17 18 1-16,20 0-46 0</inkml:trace>
  <inkml:trace contextRef="#ctx0" brushRef="#br0" timeOffset="42778.69">28714 16770 99 0,'0'0'0'0,"0"0"45"0,0 0-30 0,0 0-1 0,0 0 17 0,0 0 1 15,0 0-2-15,-17-17-4 0,17 17-6 0,0 0-4 16,-20 0-10-16,3 0 14 0,17 0-9 0,-23 0 5 15,-14 17 2-15,0 61-1 16,17 56-10 0,20-98-5-1,0-16 0-15,0-3 0 0,0 23 0 16,0-40 0-16,0 57 1 0,0-1 2 16,0-17-6-1,-17-1-18-15,-3-19-14 0,20 1-23 16,-20-20 18-16,20 0-67 0,-20 18 2 0,20-18 67 15,0 0-14-15</inkml:trace>
  <inkml:trace contextRef="#ctx0" brushRef="#br0" timeOffset="43323.75">30234 16143 123 0,'0'-18'47'0,"0"18"-23"0,0 0 6 0,0 0-11 0,0 18 18 0,0-18-21 0,0 0 12 0,0 0-6 0,0 19-12 0,0-19-2 0,0 0 0 16,0 20-1-16,0-20 4 0,0 20-7 0,23-20 2 0,-23 18 1 0,17-18-3 0,3 18 0 15,-3 20 5-15,23 1-2 0,-23 0-3 0,20-21 1 0,-17 21-2 16,20-3 2-16,-23-16-2 0,23 1-2 0,-3 35 1 15,-17-38 0-15,17 21-1 0,0-3 1 0,-37-36-2 16,20 21-2-16,-20-3 1 0,37 2-5 0,-17-2-9 0,0 0 2 16,-20 3-26-16,17-21 15 0,-17 17-5 0,20-17-40 0,-20 19-18 0,0 1 44 15,20-20-22-15,-20 0 43 0,0 0-22 0</inkml:trace>
  <inkml:trace contextRef="#ctx0" brushRef="#br0" timeOffset="43857.39">30901 17018 74 0,'0'0'39'0,"0"0"-25"0,0 0-10 0,0 0 4 0,0 0 3 0,0 0 19 15,0 0-4-15,0 0-15 0,0 0 4 0,0-18-2 0,0 18-1 16,0-18-5-16,-20 18 9 0,20-22-2 0,0 22-9 16,0 0 0-16,0 0 3 0,0-18-2 0,-20 18 2 0,20 0-1 0,0 0 0 0,0 0 6 15,-17 0-6-15,17 0-4 0,-20 0 2 0,20 0-3 16,0 0 0-16,-17 18 4 0,17 4-4 0,0-22-2 0,0 18 5 15,-20 0-2-15,20 2-2 0,0-3-1 0,0 3 2 0,0 0-2 16,0-3 0-16,0 5 2 0,0-22-1 0,0 18 3 0,20 0 2 16,-20-18 2-16,17 0-2 0,-17 0 4 0,0 0-6 0,20 0 1 0,-20-36 0 15,0 36-3-15,17-59 2 0,3 22-2 0,-20 17-1 16,0-16-1-16,20-41 2 0,17 2 1 0,-37 34-2 0,20-52 0 16,-20 15 1-16,20 4-1 0,-20 36-2 0,0 20 2 15,0-41 2-15,0 2-2 0,0 57 1 0,0-38 1 0,0 19-1 16,0 19 0-16,0-20 3 0,0 20 1 0,0-19-1 15,0 19-4-15,0 0 1 0,0 19 1 0,0-19-2 0,0 39 3 16,0-39-2-16,0 38 3 0,0 1-2 0,0 17 0 16,0-17-2-16,0-21 0 0,0 20 0 0,0 37 0 0,0 2 0 15,0-38-2-15,0 17-4 0,0 19-5 0,0-54 0 0,0 34-25 16,0-15 9-16,17 15-39 0,-17-15-22 0,20 17-22 0,-20-39 57 16,17 20-67-16</inkml:trace>
  <inkml:trace contextRef="#ctx0" brushRef="#br0" timeOffset="44197.97">31357 16923 121 0,'0'0'70'0,"0"0"-55"0,-20 19 12 0,20-1 4 0,0-18-19 0,0 22 5 0,0-22-11 0,0 0-2 0,0 18-2 0,0-18-1 0,0 18 2 0,0-18 0 0,20 20 2 15,-20-20-4-15,37 17 6 16,-37-34-6-16,20 17 0 0,-20-20 1 0,20 2 0 16,-20 18-1-16,0-40 3 0,17 22-5 0,-17 18 3 0,0-37-4 0,0 16 4 15,0 3 0-15,0-18 5 0,0-24-3 16,0 43 20 0,-17 17-21-16,-3 0 2 0,-17 0 1 15,17 77 8 1,0-23-6-16,3 4-3 0,17-18-4 15,0-22 0-15,-20 37 1 0,20-35-2 0,0 17-4 0,0-15 1 16,0 14 0-16,0 21-25 0,0-37-11 16,20-2-21-16,-20 2 22 0,0-20-4 0,17 0-74 15,3 0 94-15,-20 0 6 0,20 0-32 0</inkml:trace>
  <inkml:trace contextRef="#ctx0" brushRef="#br0" timeOffset="44468.44">31679 16905 64 0,'0'0'22'0,"0"0"-3"0,0 0 12 0,0 0-17 16,0 0 18-16,-17 0-17 0,17 0 0 0,0-21 13 0,-20 21-2 15,20 0-14-15,0 0 0 0,-20 0 11 0,3 0-5 0,17 0-11 16,0 0-1-16,-20 0 5 0,0 0 2 0,20 39 0 0,-17-20 1 16,17-1-4-16,0 22-5 0,-20-2 2 0,20-38-4 15,0 17-1-15,0 23 1 0,0-23-2 0,0 5 1 0,0-4-1 16,0 0 0-16,0 20 1 0,0 1 0 0,0-39-1 0,20 38-1 0,-20-38 0 15,0 19 0-15,17 1 0 0,-17-20 0 0,20 18 1 0,-20-18 0 0,20 18-1 16,-3-18-1-16,3 0-2 0,0 0-2 0,17 0-11 0,0-18-50 16,-37 18 16-16,20-18 19 15,0-2-36-15,-3 1 34 0,-17-1-27 0,20-18 19 0,-3 19 14 16,-17 19-10-16</inkml:trace>
  <inkml:trace contextRef="#ctx0" brushRef="#br0" timeOffset="44722.19">32001 16182 70 0,'0'0'43'0,"0"0"-11"0,0 0-2 0,0 0-16 15,0 0 12-15,0 0-14 0,-17 0 9 0,17 0-1 0,0 0-11 16,0 0 0-16,0 0-1 0,0 20 3 0,0-20-6 0,0 18 3 15,0 0-3-15,0 3 3 0,0-4-3 0,0 2-2 0,0 20 3 16,0-19-4-16,17 37 9 0,-17-39-8 0,0 41 3 0,0-23 0 16,0 2-4-16,20 18 1 0,-20-16-3 0,0 34 2 0,0-36-2 15,0 40 1-15,0-42-2 0,0 3 0 0,0 20-9 0,0-23-2 16,0 1-10-16,0 20-51 0,0-17-33 0,0-2 20 0,-20-20 60 16,20 1-18-16</inkml:trace>
  <inkml:trace contextRef="#ctx0" brushRef="#br0" timeOffset="44872.5">31927 16732 209 0,'0'0'59'0,"0"0"-35"0,0 0-15 0,0 0-4 0,20 21 5 16,-3-21-4-16,-17 0 0 0,20 17-2 0,17-17 2 0,-37 19-5 16,40-19-1-16,-3 20-6 0,20-20-22 0,-20 21-45 0,3-21-31 15,-23 0 61-15,3 18-42 0</inkml:trace>
  <inkml:trace contextRef="#ctx0" brushRef="#br0" timeOffset="45668.59">26112 16942 34 0,'0'0'14'0,"0"0"-9"0,0 0 12 0,0 0-10 0,-20 0 7 0,20 0-6 0,0 0 0 0,0 0 12 0,0 18 5 0,0-18 0 0,-20 0-5 0,20 0-3 0,0 0 5 0,0 22 3 15,-17-22-2-15,17 0-13 0,-20 0 10 0,20 0-11 16,-17 18 7-16,-3 0-1 0,20-18-8 0,-20 20 6 0,2-3-8 16,-21 23 6-16,2-1-4 0,-1-3-2 0,19-16-3 15,-1-2 0-15,-37 39-1 0,19-18 1 0,1-1 1 0,-20 1-4 16,37-3 0-16,-17 2 0 0,-3-17-8 15,23-3 1-15,-3-18-5 0,0 38-28 0,1-19-24 0,19-1-19 16,0-18 41-16,-18 0-27 0,18 20 45 0,0-20-26 0</inkml:trace>
  <inkml:trace contextRef="#ctx0" brushRef="#br0" timeOffset="46718.01">24666 17740 51 0,'0'0'11'0,"0"0"-6"0,0 0 9 0,-20 0 22 0,20 0 0 0,0 0-15 0,-17 0-2 0,17 0-9 0,0 0 1 15,-20 0 8-15,20 0-11 0,-17 0 5 0,-3 0-3 0,20 0 1 16,-20 0-5-16,20 0-1 0,-17 0 4 0,17 19-5 0,0 1 6 0,-20-20-3 15,20 19-4-15,0 1 1 0,0-2 0 0,0 0-3 16,0 3 0-16,0-4-1 0,20 2 2 0,-20-19-2 0,17 20 1 16,3 0 1-16,-20-20 0 0,20 0 0 0,-3 19 2 0,-17-19-1 15,20 0 1-15,-20-19-2 0,17 19 1 0,3-20 5 0,-20 0-7 16,40-16 9 0,-23 15-5-16,-17 3 0 0,20 18 19 15,-20 0-19-15,20 0 1 0,-3 39 13 16,3 56-8-16,-20 75 2 15,-20 2 0 1,20-154-13-16,-17 0 1 0,17 3 2 0,-40 35-13 16,-17-56-100-1,37-38 5-15,20 20 61 0,-17 18-1 0,17-39-28 16,0 1 30-16,0 20-5 0</inkml:trace>
  <inkml:trace contextRef="#ctx0" brushRef="#br0" timeOffset="46995.41">24837 17304 103 0,'0'0'0'0,"-17"0"17"0,17 0-5 0,0 0-8 0,0 0 19 0,0 0 9 0,-20 0-20 0,20 20-2 0,0-20-1 0,0 36 19 0,0-15-15 0,0-4-8 0,0 2 3 0,0 19-4 0,0 1-1 0,20-21-1 16,-20 21-1-16,17 56 0 0,-17-75-1 0,0 16-1 16,20 98-16-16,0-78-13 0,-20 3-26 15,0-22-13-15,17-19 41 0,-17 2 5 0,0-1-40 0</inkml:trace>
  <inkml:trace contextRef="#ctx0" brushRef="#br0" timeOffset="47408.31">25256 17951 89 0,'0'0'0'0,"-20"0"29"0,20 0-21 15,0-20 18-15,0 20-10 0,-17 0 16 0,17 0-16 0,0 0 10 0,0 0-15 16,-20 0-1-16,20 0 7 0,-20 0-4 0,20 0-9 15,-17 0 4-15,17 0-4 0,0 0-1 0,0 0 0 0,0 20 1 0,-20-20-1 16,20 37 3-16,0-37-1 0,0 18-2 0,0 2 1 0,0-20-1 0,0 19-1 16,0 0 1-16,0 0-1 0,0 2 1 0,0-3-3 0,20 0 1 0,-20 2 0 0,0-2 0 15,17-18 0-15,-17 19 4 0,0-19-3 0,20 20 0 0,-20-20 0 16,20 0 3-16,-20 0-3 0,0 0 0 0,0 0-1 0,17 0 1 0,-17-39 0 0,0 1-1 16,20 20-1-16,-20 0-1 0,0-3-5 15,0-17-5-15,0 19 4 0,0-1-3 0,0 2-11 0,0-19-1 16,0 17-14-16,0 0 10 0,0 1-38 0,-20 19 33 15,20-17-16-15,-17 17 30 0,17-21-67 0</inkml:trace>
  <inkml:trace contextRef="#ctx0" brushRef="#br0" timeOffset="47717.82">25236 17476 86 0,'0'0'74'0,"-17"-59"36"15,17 79-87-15,0-20-19 0,-20 18-1 0,20 3-1 16,0-21-1-16,0 18 0 0,0 57 4 0,0-16-4 16,0-21-1-16,0-20 0 0,0 21 1 0,0-3 0 0,0 23-3 15,20 34 1-15,-3-53 2 0,3 15 7 16,-3-55-3 0,23-18 12-16,-40 0-14 15,20 18 0-15,-20-39 2 0,37 19-2 0,-37-16 3 0,37 36-4 0,-37-21 4 16,38-15 12-16,-19 36-10 15,1 0-5-15,-20 18-2 0,0-18-1 16,0 18 2-16,0 3-1 0,0 15-1 0,0-16-1 0,0 37-1 0,-20-19-5 16,1 58-72-16,1-78 52 15,18 20-35-15,-20-19-8 0,20 1 10 0,0-3 27 16,-17-17 23-16,17 21-1 0,0-21-28 0</inkml:trace>
  <inkml:trace contextRef="#ctx0" brushRef="#br0" timeOffset="47994.87">25712 17970 53 0,'0'0'0'0,"0"-19"47"0,0 19-32 16,0 0 17-16,0-20 0 0,0 20-16 0,0 0 13 0,0-20-3 16,0 20-15-16,0 0 9 0,0 0-3 0,0 0-4 15,0 0-2-15,-19 0-6 0,19 0-1 0,0 0-1 0,-18 0 3 16,18 20-2-16,0-20-4 0,-20 0 1 0,20 20 1 0,0-1-2 16,-19-19 1-16,19 18-1 0,0-18 0 0,0 18 1 0,0-18 0 15,-18 0 2-15,18 20-1 0,0-20 3 0,0 0-2 0,0 0 1 16,0-20-2-16,0 20 0 0,0-18 2 0,18 0-1 0,-18-1-3 15,0-1 1-15,0 0 0 0,0 1 3 0,19 2 2 0,-19-4-4 16,0 21 2-16,20-18 1 0,-20 18-2 0,0-18 7 0,18 18 0 16,-18 18 11-16,0 0-18 15,39 79 5-15,-21 16-17 16,1-94-16-16,-19 2 5 16,20 15-40-16,-20-16-25 0,18-2 34 0,-18-18-1 0,0 19 6 0,0-19 11 15,20 20-38-15</inkml:trace>
  <inkml:trace contextRef="#ctx0" brushRef="#br0" timeOffset="48169.55">25941 17360 85 0,'0'0'55'0,"0"0"5"16,0 0-39-16,0 21 34 0,0-4-42 0,-20 61 49 16,20-60-56-16,0 0-1 15,0 59 10-15,0 0-9 0,0-41-5 0,0-15 1 16,0 54-1-16,0-19 1 0,0-18-2 0,0 21-2 15,0-4-7-15,0-35 2 0,0-1-5 0,0 19-5 0,0-17-9 0,0-3-48 16,0 20 27-16,0-38 0 0,0 18-45 0,0 1 72 0,0-19-16 16</inkml:trace>
  <inkml:trace contextRef="#ctx0" brushRef="#br0" timeOffset="48405.39">26243 17702 68 0,'0'0'64'0,"0"0"-48"0,0 0 22 16,0 0 18-16,-17 0-25 0,17 0 24 15,-37 57-22 1,37-37-31-16,0-1 5 0,0 19-4 0,-20 1 0 0,20-39-1 16,0 36 0-16,0 4 0 0,0-3 3 0,-20 1 2 15,20-38-4-15,0 38 2 0,0-19-3 0,0 2 0 0,-17 15 3 0,17-16-2 16,0-20-1-16,0 37 1 0,0-37-1 0,0 37 2 0,0-16-3 0,-20-2 1 16,20-1 0-16,-20 2-1 0,20-2-2 0,-20 0-1 15,3 3-10-15,17-21 2 0,-20 0-23 0,20 0 10 0,-17 0-6 16,17 0-45-16,-20-21 31 0,20 21 0 0,0-18 4 0,0 18 9 0,0-18-6 15,0 18 23-15,0-20-30 0</inkml:trace>
  <inkml:trace contextRef="#ctx0" brushRef="#br0" timeOffset="48923.63">27802 17476 63 0,'0'0'47'0,"0"0"-31"0,0 0 13 0,0 0-12 0,0 0 1 0,0 0 1 0,0 0 20 0,0 0-22 0,0 0-3 0,0 0 8 0,0 0-13 0,0-21-2 0,0 21 0 0,0 0 7 0,0 0-8 0,0 0 0 0,0 0 0 0,0 0 0 0,0 0 2 0,20 0-4 16,-20 21 4-16,0-21-2 0,17 0-1 0,-17 18 5 0,23 0-4 15,-6 2 0-15,-17-1-3 0,20-19-1 0,-3 38 1 0,-17-38-2 16,20 19 1-16,-20 1-1 0,20-2 2 0,-20 20-2 0,17-20-1 0,3 3-1 15,0-4-1-15,-20 2-5 0,17 1-17 0,3-1-29 16,-20 1-33-16,20-2-26 0,-20-18 65 0,0 0-52 0</inkml:trace>
  <inkml:trace contextRef="#ctx0" brushRef="#br0" timeOffset="49431.5">28221 18045 91 0,'0'0'32'0,"0"0"10"0,0 0-31 0,0 0-1 0,0 0 14 0,-20 0-12 15,20 0 8-15,0 0-13 0,0 0 8 0,0 0-8 0,0 0-1 0,-17 0 0 16,17 0 3-16,0 0-4 0,0 0-2 0,-20 0 4 0,20 0-5 16,0 19 5-16,0-19-4 0,-20 19 3 0,20-19-4 0,0 21 3 15,0-21-2-15,-17 18-1 0,17 38 5 16,0-56-5-16,0 19-1 0,0-19 0 0,0 20 1 0,0-20 5 0,0 17 3 16,0-17 0-16,0 0-4 0,17 0 4 0,-17 0-4 15,0 0-2-15,20-37 6 0,-20 37-8 0,20-37 2 16,-20 17-2-16,0 20 1 0,17-36-1 0,-17-23-1 0,0 40 0 0,20-1 0 15,-20-35-1-15,20-4 0 0,-20 21 1 0,0-18 1 16,0 37-1-16,0-37 1 0,0 35 0 0,0 3-1 0,0 0 0 16,0-2 2-16,0-18 2 0,0 38-1 0,0-39 0 0,0 39-1 0,0 0 0 15,0-18 1-15,0 18 0 0,0-19 4 0,0 19-4 16,0 0 1-16,0 19-1 0,0 58 4 16,0-59-6-16,0 38 1 0,0-18-1 0,0 1-1 15,0-20 0-15,17 209 1 16,-17-150-6-16,0-60-1 0,20 38-17 0,0 21-52 15,-20-58 38-15,0 19-6 0,37 19-201 16,-37-57 216-16,0 0-29 0</inkml:trace>
  <inkml:trace contextRef="#ctx0" brushRef="#br0" timeOffset="49732.86">28526 18064 82 0,'0'0'59'16,"0"0"-45"-16,0 19 2 0,0-19-7 0,0 21 13 0,0-21-11 15,0 0-1-15,0 18 4 0,0-18-4 0,17 0-7 0,-17 18 0 0,0-18 1 16,20 20 0-16,-20-20-2 0,0 0 2 0,20 18 0 16,-20-18 2-16,0 0-3 0,0 0 6 0,17 0-3 0,-17-18 7 15,0-2 0-15,0 20-8 0,0-36 7 0,20 36-8 16,-20-21 0-16,0 2 4 0,0 0 5 0,0 0-5 0,0-1 9 16,0 20-10-16,-20-36 6 0,20 36-8 0,0 0 1 0,0-19 2 15,0 19-4-15,-17 0-2 0,17 0 3 0,-20 19-1 0,0-1 0 16,20 0-1-16,-17-18-2 0,17 39 2 0,-20-20-2 0,20 0-2 15,0 2 2-15,0-3 0 0,0 0 0 0,-20-18-2 0,20 38 0 0,0-19 0 16,0 18 1-16,0-16-3 0,0-2 1 0,0-19-1 16,0 38-3-16,0-38 1 0,20 18-2 0,-20 0-15 0,0 3 8 0,20-21-1 15,-20 18-17-15,17-18-3 0,-17 20 17 0,0-20-1 0,20 0-27 16,-20 0-8-16,20 0 2 0,-20-20 13 0,17 20 24 16,-17-18-2-16,20-3 12 0,-20 3-9 0,17 0-5 0</inkml:trace>
  <inkml:trace contextRef="#ctx0" brushRef="#br0" timeOffset="50018">28811 18083 24 0,'0'0'0'0,"0"0"16"0,0 0-8 15,0 0-2-15,0 0-3 0,0 0 0 0,0 0 6 0,0 0 4 16,0 0-4-16,0 0 0 0,0 0 9 0,0 0-1 0,0-19-7 16,0 19 8-16,0 0-9 0,0 0 9 0,0 0 3 0,0-19 1 15,0 19-11-15,0 0 0 0,0 0 9 0,0-19-11 16,0 19 0-16,-20 0 0 0,20 0 8 0,0 0-9 0,0-20 9 0,-20 20-10 15,20 0 3-15,0 0 8 0,-17 0-9 0,17 0 5 0,0 0-9 16,-20 0 5-16,20 0-7 0,0 0 3 0,0 20-4 0,-20-20 0 0,20 19 1 16,0-19-1-16,0 19-1 0,0 0-1 0,0-19 1 0,0 39 3 15,0-21-1-15,0 2-3 0,0-20 2 0,0 18-2 0,0-18 1 0,0 19 2 16,0-19-2-16,20 20 0 0,0-3-2 0,-20 4 2 0,0-2-2 16,17-19 1-16,3 18 0 0,-20-18-1 0,0 20 0 0,20-20-7 0,-3 18 1 15,-17-18-13-15,40 0 7 0,-40 0-22 0,17 0 12 0,-17 0-32 16,20-18-15-16,0 18 29 0,-20-20-34 0,17 20 48 0,3-37-48 15</inkml:trace>
  <inkml:trace contextRef="#ctx0" brushRef="#br0" timeOffset="50330.27">29170 17417 105 0,'0'0'90'0,"0"0"-69"0,0 0 6 0,0 0 5 0,0 0-18 0,0 0 2 0,0 0-10 0,0 0-2 0,0 0 3 0,0 0-5 0,0 20 2 0,0-2-1 15,0 21-1-15,0-21 2 0,0 2-3 0,0 17-1 0,0 22 3 16,0-21-1-16,0 36 1 0,0-35-2 0,-17 57 2 0,17-60-4 16,0 41 1-16,0-39-2 0,0 0 1 0,0 38-13 0,0-38-2 15,0 18-53-15,0 2-34 0,0-20 58 0,0-20 11 0,0 3 9 0,0-21-15 16</inkml:trace>
  <inkml:trace contextRef="#ctx0" brushRef="#br0" timeOffset="51219.77">25122 18217 57 0,'0'0'16'0,"0"0"-1"0,0 0 2 0,0 0-7 0,0 0 10 0,0-20-3 0,0 20-2 0,0 0-1 0,0 0-7 0,0 0 5 0,0 0-7 15,0 0 4-15,0 0 3 0,0 0 4 0,0 0 0 16,0 0-7-16,0 0 7 0,0 0-9 0,0 0 9 15,0 0 0-15,0 0-8 0,0 20 0 0,20-20 8 0,-20 17-10 16,0 4 5-16,0-2-5 0,0-1-3 0,0 20 2 0,0-38-5 0,20 39 3 16,-20-1-2-16,0-38 0 0,0 18 0 0,0 3-2 0,0-3 0 0,0 20-4 15,0-1-9-15,0-17-19 0,0-2-27 0,0-18 18 16,0 21-52-16,0-21 53 0,0 18 11 0,0-18-40 0</inkml:trace>
  <inkml:trace contextRef="#ctx0" brushRef="#br0" timeOffset="51913.9">24971 18654 60 0,'0'0'0'0,"0"0"37"0,-20 0-29 0,20 0 15 0,0 0 0 0,-17-20-3 0,17 20-5 0,-20-18 2 0,20 18-8 0,0 0 0 16,-20-18 5-16,3 18-2 0,17 0-2 0,-20-21-5 0,20 21 1 16,0 0 0-16,-20 0-2 0,20 0 4 0,-17 0-1 0,17 0-5 0,0 0 1 15,-20 0 2-15,20 0-4 0,0 0 1 0,0 21 0 0,-20-3-1 16,20 0 1-16,0-18-2 0,0 20 1 0,0-2-1 16,0-18 0-16,0 19 1 0,0 1 0 0,0-20-1 0,0 19 0 15,0-19 1-15,20 19 1 0,-20-19-1 0,20 0 0 0,-20 19 0 16,0-19 1-16,17 0 1 0,-17 0-2 0,0 0 1 0,20 0 0 0,-20-19 1 15,20 19-3-15,-20-19 1 0,0 19 0 0,0-19 0 0,17-1 0 16,-17 1 1-16,0 1-2 0,0 18 1 16,0-20-1-16,0 20 3 0,0 0-2 0,-17 0 3 0,17 0 2 15,0 0 1-15,-20 20 1 0,20-2-3 0,-20-18 0 16,20 19-1-16,0 1 1 0,0-20-2 0,-17 38 0 0,17-19-1 0,0 1-1 0,-20-2 1 16,20 0 3-16,0 21 2 0,-20-1 0 0,20-38-6 15,0 39 1-15,0-39-2 0,20 18 0 0,-20 0 1 0,20 2 0 0,-20-1-3 16,17-1 1-16,-17-18-1 0,20 20-7 0,0-20-8 15,-3 19-20-15,3-19 10 0,17 0-41 0,-17 0-20 16,0 0 6-16,17-19-8 0</inkml:trace>
  <inkml:trace contextRef="#ctx0" brushRef="#br0" timeOffset="53320.63">28372 18482 33 0,'-17'0'13'0,"17"0"-5"0,0 0-6 0,0 0 0 0,0 0 0 0,0 0-1 0,0 0 0 0,0 0-1 0,0 0 1 0,0 0-1 16,0 0 0-16,0 0 0 0,0-18 1 0,0 18 0 0,0 0 0 15,0 0 0-15,0 0 0 0,0-18 4 0,0 18 4 0,0 0 3 16,0 0-6-16,0-21 7 0,17 21 1 0,-17-18-6 16,0 18 9-16,0 0-7 0,0-20 0 0,0 20 10 0,0 0-11 0,0-18 8 15,0 18-10-15,0 0-1 0,0 0 1 0,0-21 0 0,0 21 1 0,0 0 8 16,0-18-4-16,0 18-7 0,0 0 4 0,20 0-2 16,-20 0-4-16,0 0 1 0,0-18 5 0,0 18-5 0,0 0 4 0,0 0-3 15,0-20 0-15,0 20 3 0,0 0-5 0,0 0 0 0,0 0 3 16,0 0-4-16,0 0 0 0,0 0-1 0,0 0 0 0,0 0 1 0,0 20 0 15,0-20-2-15,0 18 0 0,0-18 1 0,0 18-3 0,0-18 2 16,0 21 0-16,0-3-2 0,0 2 0 0,0-2-4 0,0 3 1 16,0-3-14-16,0 0-26 0,0 2-30 0,0-1 31 0,0-19-33 15,0 18 23-15</inkml:trace>
  <inkml:trace contextRef="#ctx0" brushRef="#br0" timeOffset="55233.77">27936 18598 82 0,'-20'0'35'0,"20"0"-24"0,0 0 7 0,-17 0-8 0,17 0 15 0,-20-21 1 0,20 21-16 0,0 0-1 0,-17 0 4 0,17 0-7 0,-23 0 4 0,23 0-5 0,-17 0-1 0,17 0 0 0,-20 21 6 15,20-21-6-15,0 18-1 0,-17-18-1 0,17 18-1 0,0-18 1 16,-20 0-2-16,20 20 1 0,0-2 0 0,0 1 1 0,-20-19-1 0,20 20 0 16,0-1 0-16,0-19 0 0,0 19 3 0,0-19-3 0,20 19 2 15,-20 1 2-15,20-20 3 0,-3 18 2 0,-17-18-3 0,0 0-2 16,20 0-1-16,-20 0 1 0,17 0-1 0,-17-18 4 0,23 18-1 0,-6 0-4 16,-17-20 0-16,20 1 2 0,-20 0-3 0,0 0 0 15,17 19-1-15,-17-39 2 0,0 39-2 0,20-38 1 0,-20 38-2 0,0 0 1 16,0-18 1-16,20 0-1 0,-20 18-1 0,0 0 1 0,0-21 1 0,0 21-1 15,0 0 2-15,0 0 0 0,0 0 5 0,0 0-5 0,17 21 3 16,-17 15 1-16,0-36-3 0,20 77 5 16,0-77-7-16,-20 19-1 0,0 0 0 0,17 20 1 0,-17-39 0 15,20 18-2-15,-20 0 0 0,20 3-1 0,-3-21 0 0,-17 18-5 16,20 0-14-16,0-18-20 0,-20 0 12 0,17 0-41 16,3 0-23-16,-20 0 2 0,20 0 58 0,-20-18 8 0,0 18-23 0</inkml:trace>
  <inkml:trace contextRef="#ctx0" brushRef="#br0" timeOffset="55436.05">28412 18616 47 0,'0'0'12'0,"0"0"-6"0,0 0 0 16,0 18-1-16,0-18 15 0,-20 20-4 0,20-20 1 0,0 18 16 0,-20 1-10 15,20-19-13-15,0 0 5 0,-17 20-8 0,17-20-1 16,0 19 5-16,0-19-6 0,0 0-1 0,0 0 3 0,-20 19-5 0,20-19 1 15,0 0-2-15,0 0-1 0,0 0 0 0,0 0-2 0,0 0-10 16,0 0-5-16,0 0 3 0,0 0-28 0,0 0-14 16,0 0 30-16,20 0-11 0,-20 0-13 0</inkml:trace>
  <inkml:trace contextRef="#ctx0" brushRef="#br0" timeOffset="55592.33">28429 18788 77 0,'0'0'0'0,"0"0"46"0,0 18-36 0,0-18 15 15,-17 0 6-15,17 0-3 0,0 18-19 0,0-18-2 0,0 0 3 16,0 0-8-16,-20 0 1 0,20 0-2 0,0 0-1 0,0 21 0 0,0-21 0 16,0 0 0-16,0 0-2 0,0 0-2 0,0 0-1 0,0 18-14 0,0-18-18 15,0 0 11-15,0 0-1 0,0 0 1 0,0 0 3 0,0 0 7 0,0 0 2 16,20-18-36-16</inkml:trace>
  <inkml:trace contextRef="#ctx0" brushRef="#br0" timeOffset="55870.25">28714 18824 88 0,'0'0'77'0,"-17"0"-69"15,17 0 1-15,0-18 15 0,-20-20 56 16,20 19-76-16,0 19 1 0,0-19 1 0,0 19-1 16,0-19 0-16,0 19-4 0,0 0 0 0,0-20 1 15,0 20 0-15,0 0-1 0,0 0 0 0,0 20-1 0,0-20 0 0,0 19-4 16,0 0 2-16,0-19-10 0,0 19-15 0,0 1-19 16,0-2-20-16,0 0 2 0,0 3 24 0,0-21 26 15,-17 0-30-15</inkml:trace>
  <inkml:trace contextRef="#ctx0" brushRef="#br0" timeOffset="56011.47">28754 18521 82 0,'0'0'0'0,"0"0"74"0,0 0-59 0,0-19-1 0,0 19 17 15,0 0 0-15,0 0-18 0,0 0-2 0,0 0-2 0,0 0-3 16,0 0-1-16,0 0-2 0,0 0 0 0,0 0-2 0,0 0 0 0,0 0-1 16,0 19-2-16,0-1-1 0,0-18-8 0,-20 20-9 0,20-2-14 15,0-18 12-15,0 21-32 0,0-3 25 0,0 0-19 16,0 2 23-16,0-20 16 0,0 18-11 0</inkml:trace>
  <inkml:trace contextRef="#ctx0" brushRef="#br0" timeOffset="56258.11">28771 18749 52 0,'0'0'17'0,"0"0"17"0,0 0 22 15,0 0-18-15,20 0-20 0,-20 0-2 0,0 0-2 0,0 0-1 0,0-19-1 16,0 19-2-16,20 0 0 0,-20 0 6 0,0 0-8 0,0 0-3 0,0 0 1 0,17-19 0 16,-17 19-1-16,20 0 14 0,-20 0-13 0,20-20 3 0,-20 20-2 15,0 0-4-15,0-19 0 0,0 19 0 0,17 0 1 0,-17-18 1 16,0 18-4-16,0 0 0 0,0 0 2 0,20 0-1 0,-20 0-1 0,0 0 1 15,0 0 0-15,0 0 1 0,20 0 0 0,-20 0-2 16,0 0 3-16,0 0 0 0,17 18-1 0,-17-18-1 0,0 19-1 16,0-19 1-16,20 20-2 0,-20-20 1 0,0 19 1 15,20 0-1-15,-20-19-1 0,0 19-2 0,17 1 2 0,-17-20 0 16,0 0 0-16,0 18-5 0,20-18-3 0,-20 0 3 0,0 0-11 16,0 18 3-16,20-18-3 0,-20 0-4 0,17 0-32 0,-17 0 22 0,0 0-4 15,20 0-37-15,0-18 5 0,-20 18 23 0,17 0-10 16</inkml:trace>
  <inkml:trace contextRef="#ctx0" brushRef="#br0" timeOffset="56468.95">29381 18197 136 0,'0'0'0'0,"0"0"67"15,0 0-55-15,0 0 1 0,0 0-5 0,0 0 14 0,0 0 5 0,0 0-3 16,0 0-13-16,0 20 4 0,0-20-7 0,0 17-4 15,0 23 0-15,0-22-3 0,0 2 1 0,17-2-2 0,-17 59 2 16,0-59-2-16,0 59 0 0,0-40-1 0,0 1 1 0,0 39-1 16,0-40-2-16,0 40-12 0,0-39-1 0,0 1-7 15,-17 17-42-15,17-17 21 0,-20-21-2 0,20 20 5 0,-20-1-12 0,20-17 36 16,0-1-14-16</inkml:trace>
  <inkml:trace contextRef="#ctx0" brushRef="#br0" timeOffset="56571.74">29210 18806 94 0,'0'0'0'0,"0"0"85"0,0 0-58 0,0 0-7 0,0 0 11 0,0-18-15 15,0 18 17-15,0 0-18 0,0-20-3 0,17 20 5 0,3-19-11 0,-20 19 1 16,17 0-6-16,3-19 0 0,-20 19 0 0,40 0-2 0,-23 0-2 16,3 0-2-16,17-19-26 0,-17 19-2 0,37 0-73 0,-19-20-2 15,-19 20 29-15</inkml:trace>
  <inkml:trace contextRef="#ctx0" brushRef="#br0" timeOffset="60775.94">31528 17569 31 0,'0'0'21'0,"0"0"-9"0,0 0 2 0,0 0-6 0,0 0 13 0,0-18-2 0,0 18-10 0,0 0 10 0,0 0 5 15,0 0-11-15,0-19 11 0,0 19-3 0,0 0-2 0,0 0-7 16,0-20-3-16,0 20 1 0,0 0 5 0,0 0-7 0,0 0-1 0,0 0 8 15,0-18-4-15,0 18-6 0,0 0-2 0,0 0 1 16,0 0 3-16,0 0-1 0,0 0-3 0,0 0 2 16,0 0 0-16,0 0-2 0,0 18-1 0,0-18 2 0,0 20-1 0,0-20-2 15,0 19 1-15,0-19 0 0,0 18-1 0,0 2 0 0,0-1 4 0,0 1-2 16,0-2 0-16,0 20 0 0,0-20-2 0,0 3 0 0,0-4 0 0,0 2 0 16,0 40-1-16,0-23 1 0,0-15-1 0,0 35-1 0,0-36-1 15,0-1 2-15,0 17-4 0,0 3-9 0,0 20-37 0,0-41-11 16,0 0 22-16,0 2-51 0,0-20 49 0,0 18 9 15,0-18 9-15,0 0-39 0</inkml:trace>
  <inkml:trace contextRef="#ctx0" brushRef="#br0" timeOffset="61078.04">31508 18330 68 0,'0'0'0'0,"0"0"63"0,0 0-56 0,0-18-1 0,0 18 12 0,0 0 6 15,0 0-4-15,0 0-13 0,0 0-1 0,0 0 3 0,0 0 0 16,0 0-4-16,0 18-1 0,0-18 1 0,0 18-3 0,0 3 0 15,0-3-1-15,0 2 1 0,0 19-1 0,0-3-1 16,0-16 0-16,0 17 0 0,0 1-1 0,0-17 0 0,0-3 0 0,0 0-4 16,0 20 0-16,0-38-2 0,0 19-3 0,0 1-26 0,0 18-20 15,0-38 4-15,0 19 34 0,0-19 4 0,0 0-39 0</inkml:trace>
  <inkml:trace contextRef="#ctx0" brushRef="#br0" timeOffset="61280.77">31528 18274 71 0,'0'0'0'0,"0"0"47"0,0 0-22 0,0 0-14 0,0 0 2 0,0 0 4 0,0 0 0 0,0 0 14 16,0 0-18-16,0 18 9 0,0-18-5 0,0 0-8 0,0 0 5 15,0 0-3-15,20 0 1 0,-20 0-10 16,0 0-2-16,17 0 2 0,-17 0-1 0,20 0 2 0,-20 0-3 0,20 0 0 16,-3 0 0-16,3 0-1 0,-20 0 0 0,20 0-4 0,-3 0 2 15,3 0-9-15,-20 0-6 0,20 0 5 0,-20-18-2 0,17 18-5 0,-17 0-2 16,0 0-3-16,20 0 0 0,-20 0-22 0,20 0 7 0,-20 0 25 15,0 0-7-15,0 0 11 0,17 0-32 0</inkml:trace>
  <inkml:trace contextRef="#ctx0" brushRef="#br0" timeOffset="61435.42">31585 18387 107 0,'0'0'0'0,"0"0"72"0,0 0-33 0,0 0-11 0,0 0-15 0,0 0 1 0,0 0 9 16,0 0-14-16,0 0-2 0,0 0 0 0,0 0-3 0,0 20 4 0,0-20-6 15,0 18-2-15,0-18 1 0,20 0-1 0,-20 21 0 0,0-3-1 0,17 0-9 16,3 2-15-16,-20-20-26 0,20 19-24 16,-20-1 35-16,17-18-21 0,-17 0 38 0,0 20-25 0</inkml:trace>
  <inkml:trace contextRef="#ctx0" brushRef="#br0" timeOffset="61905.1">31756 18425 55 0,'0'0'0'15,"0"0"15"-15,0 0-5 0,0 0 1 0,0 0-4 0,0 0 0 0,0 0 5 16,0 0-7-16,0-18-1 0,0 18-1 0,0 0 1 0,0 0-3 16,0 0 0-16,0 0-1 0,0 0 0 0,0 18 0 15,0-18 0-15,0 0 0 0,0 21 0 0,0-3 0 16,0 20-1-16,0-38 1 0,0 37 1 0,0-37 0 16,0 20 2-16,0-2 2 0,0 3 1 0,0-3 1 15,0 0-2-15,0 2 11 0,0-20-5 0,0 0 1 0,0 18 1 0,20-18 11 16,-20 0-13-16,0 0-1 0,0 0 10 0,0 0-11 0,17-18 8 15,-17-2-3-15,20-16-1 0,-20 36-5 0,0-21-1 0,17 3 3 16,-17-2-6-16,23 2 3 0,-23-1-2 0,0-1 6 0,17 20-5 16,3-36 4-16,-20 36-5 0,0-21-3 0,17 21 3 15,-17 0 1-15,20 0-4 0,-20 0 3 16,0 21-1-16,20-21-3 0,-20 18-2 0,0 20 0 16,0-19 0-16,0-1 1 0,0 2-2 0,0-2-3 0,0 3 0 15,0-3-2-15,0 0-17 0,0 2-17 0,0-2 13 0,0 1-39 16,0 1-11-16,0-20 39 0,0 19-39 0,0 0 25 15</inkml:trace>
  <inkml:trace contextRef="#ctx0" brushRef="#br0" timeOffset="62219.71">32078 18197 76 0,'0'0'54'0,"0"0"-43"0,0 0 23 0,0 0-21 0,0 0 20 0,0 0-25 0,0 0-1 0,0 0 6 15,0 0-2-15,0 0 15 0,0 0-21 0,0 20 7 16,0-3-9-16,0 41 7 0,20-58-8 16,-20 77 2-16,0 0-10 15,0 75-176 1,0-134 146-16,0 20-62 16</inkml:trace>
  <inkml:trace contextRef="#ctx0" brushRef="#br0" timeOffset="62432.53">32175 17988 103 0,'0'-37'152'0,"0"37"-134"0,17-40 40 16,3 40-19-16,17 20-18 16,3 19-16-16,-3 74-2 15,-37 96-3 1,-94 1-30-1,37-135-80 1,17-54-30 0,3-3 21-16</inkml:trace>
  <inkml:trace contextRef="#ctx0" brushRef="#br0" timeOffset="62760.55">32460 18330 45 0,'0'0'0'0,"0"0"26"16,0 39 43 0,37 38-28 15,-17-98 19-15,-3-56-27-1,-54-16 51 16,-20 130-39-15,20 78-24 15,17 55-31-15,77-113-156 15,20-57-41-15</inkml:trace>
  <inkml:trace contextRef="#ctx0" brushRef="#br0" timeOffset="63026.7">32688 18387 30 0,'-37'-39'230'47,"37"39"-230"15,-60 191 145-46,60-191-145 46,248 77-331-62</inkml:trace>
  <inkml:trace contextRef="#ctx0" brushRef="#br0" timeOffset="63276.61">32896 17759 77 0,'0'-19'172'0,"0"19"-172"63,37 364 169-47</inkml:trace>
  <inkml:trace contextRef="#ctx0" brushRef="#br0" timeOffset="64766.42">32973 18026 44 0,'-57'0'112'31,"57"0"-112"32,-40-20 246-63,40 20-246 62,57 268 77-62,-57-268-77 63,0 360 11-48,0-360-11 48,20-512 30-63,-20 512-30 62,0-571 16-62,0 571-16 63,-37 779 8-63,37-779-8 62,0 610-481-46</inkml:trace>
  <inkml:trace contextRef="#ctx0" brushRef="#br1" timeOffset="70251.05">31984 16789 44 0,'0'0'0'0,"0"0"33"0,0 0-24 0,0-19 7 0,0 19 1 0,0 0 0 0,0 0 0 0,-20 0-3 0,20 0-8 0,0-17 6 0,0 17-2 16,0 0-2-16,0 0-4 0,0 0-2 0,0 0 3 0,0 0-2 15,0 0-1-15,-17 0 5 0,17 0-4 0,0 0 2 0,0 0 0 0,0 0-1 16,0 0 6-16,0 0-5 0,-20 0 1 0,20 17 8 0,0-17-3 16,-20 19-7-16,20-19 0 0,0 20 6 0,-17 1-5 0,17-3 5 15,0 0-5-15,-20 0 0 0,20 3 1 0,-17 16 3 0,-6-19-4 16,-14 77 3-16,-20 2-3 0,20-41 2 0,-20 21-1 15,37-20-4-15,-37 18 1 0,0 20 1 0,0-18 1 16,20 18-1-16,0-39-2 0,17-17 0 0,-57 74 9 16,20 1 4-16,0 2-10 0,20-78-4 0,17 19 0 0,3 0 0 15,17-19 1-15,-37-2-1 0,14 62 0 0,6-62-2 0,-20 41 0 0,17-20 0 16,0 18-5-16,3-17-8 0,-3-19-5 16,0-21-14-16,20 0-15 0,0-18 19 0,0 21-5 15,0-21-3-15,0 0-1 0,0 18-32 0,0-18 44 0,0 0 5 0,0-18-39 16</inkml:trace>
  <inkml:trace contextRef="#ctx0" brushRef="#br1" timeOffset="70733.63">32061 16618 52 0,'0'0'18'0,"0"0"-5"0,0 19 9 0,-20-19 0 0,20 0-10 0,0 0 0 0,0 0 13 0,0 21-12 0,-20-21 9 0,20 0-4 16,0 18-12-16,0-18 2 0,-20 0-1 0,20 20 4 0,0-2-6 0,0 0 4 15,0 3-4-15,-17-4 4 0,17 2-5 0,0 22 7 0,17-23-6 16,-17 0 1-16,0 21-1 0,20 16 2 0,0-15-3 0,0-2-3 16,-3 19 2-16,40 38 1 0,-37-58-1 0,0 1-1 0,37 57 3 0,-40-38-3 15,23-19 0-15,-3 19 1 0,20 39 3 0,0 36 0 0,20 20-3 16,-60-74-4-16,40 92 3 0,-20-36 0 0,-14-78-1 0,14 1-1 15,0 38 1-15,20 0 0 0,-40-18 3 0,23 18 6 16,-3-56-6-16,-17 18 6 0,17-1 3 0,-17 1-3 16,0-19-6-16,17-1-1 0,-37-17-2 0,0-1 1 0,20-19-1 0,-3 20 2 15,-17-2-2-15,20-18 0 0,-20 0-3 0,0 20 0 0,20-20-3 0,-20 0-3 16,17 0-26-16,3-20-30 0,-20 20 19 0,0-18-7 0,20-2-57 16,-20 1 67-16,0-1 12 0,17 20-21 0</inkml:trace>
  <inkml:trace contextRef="#ctx0" brushRef="#br1" timeOffset="77357.16">31642 16637 312 0,'-37'21'11'15,"37"-3"-7"-15,-40 2 1 0,23-2-3 0,17-18 0 16,-40 39 3-16,23-22-1 0,-3-17-2 0,0 19 1 0,20 1-2 15,-17-20 1-15,-3 21 0 0,0-3 2 0,20 0-1 0,-17-18-1 16,17 0 1-16,-20 0 3 0,20 0-3 0,0 0 0 0,0 0 0 16,-20 0 0-16,20 0-1 0,0-18 2 0,0 0-2 0,0 18 0 15,-17-21-2-15,17 21 0 0,0-39 0 0,0 39 2 0,0-17 0 0,0-22-4 16,0 21 2-16,0-2 1 0,0-19 0 16,0 39-1-16,0-19 1 0,0-18 0 0,0 37-1 0,0-19 1 0,-20 1-1 15,20-2 1-15,0 20 0 0,0 0 0 0,-20-18 0 0,20 18 0 0,-17-18 0 0,17 18 1 16,-20-21-1-16,20 21 1 0,-20 0-1 0,20 0 0 0,-20 0 1 0,3 0 0 15,-3 0-2-15,3 0 1 0,-3 0 0 0,20 21 1 0,-20-21-1 0,-17 18 2 16,-3 0-1-16,23 2 0 0,-3-2-3 0,3-18 3 0,-3 19 0 16,0-19 0-16,20 20 0 0,-17-20 3 0,-3 0-2 0,0 0 5 15,0 0 0-15,20 0-6 0,-17-20 2 0,-3 1-2 16,20-19-3-16,-17 20 1 0,17-41 2 0,0 41-1 0,-20-116 4 16,20 115-6-16,0-55 3 0,0-3 2 15,0 20-4-15,0 19-2 0,0 20 1 0,0-21 1 0,0-17 3 16,0-1-2-16,0-2-2 0,0 41 1 0,0-2 0 0,0 20 1 15,-20-37 1-15,20 37-1 0,0-18-1 0,0-2 0 0,0 20 0 16,0 0 2-16,-17-20-1 0,17 20 0 0,0-20 0 0,-20 20 0 0,20 0 0 16,0 0 0-16,-20 0-1 0,3-17 2 0,17 17-1 15,0 0-1-15,-20 0 0 0,20 0 1 0,0 0-1 0,0 0 0 0,-20-20 2 16,20 20 2-16,0 0 3 0,0-19-6 0,0 19 0 16,0 0 0-16,0-38 5 0,0-1-5 0,0 39-3 0,0-19 2 0,0 1 2 15,0-19 5-15,0-2-4 0,0-19-3 0,0 3-1 16,0-22 1-16,20 2 1 0,-20 55 0 0,0-56-2 0,0 56 1 15,0-17 0-15,0 0 1 0,0 16 0 0,0-37 1 0,-20 21-1 0,20 18-2 16,0-37 3-16,0 38-1 0,-17-3 1 0,17 2 0 0,0 19-2 0,-20-38 3 16,0 20-3-16,20-1 0 0,-17 19 1 0,17-39 0 0,-40 21 2 0,23-1-4 15,-3-2 2-15,0 4 1 0,3-3 0 0,17 20-1 0,-40-37 2 16,20 17-3-16,3 2 1 0,-3-2 0 0,3 0 2 16,-3-17 2-16,20 18-4 0,-20 19 0 0,20-17 0 0,-17-22 2 0,17 39-1 15,-20-39 3-15,20 1-3 0,-17 20-1 0,17-2-2 0,0 20 1 16,0-37-2-16,-23 17 3 0,23 20 0 0,0-39-1 0,0 39 1 15,0-19 1-15,0 19-2 0,0-17 1 0,0-3-2 0,0 20-4 16,0-19-4-16,0 1-1 0,0 18 3 0,23-20-5 0,-23 1-10 16,0 19 9-16,0 0 0 0,17-19-19 0,-17 19 14 15,20-20-21-15,-20 20-10 0,17 0-13 0,3 0 30 0,0 0-38 16,-20 0 33-16,37 20 2 0,-37-20 5 0,17 19 6 0,3 0-43 0</inkml:trace>
  <inkml:trace contextRef="#ctx0" brushRef="#br1" timeOffset="78965.74">32021 17055 40 0,'0'0'8'0,"-20"0"-3"0,20 0-2 0,0 0-1 0,0 0 1 0,0 0 0 0,-17 0 4 0,17 0-3 0,-20 20 3 0,20-20-4 0,-17 0-1 0,17 0 1 0,-20 20 1 0,20-3 0 0,-20 5 1 0,3 14 9 0,17-36-7 16,0 20-1-16,-20 37 3 0,3-19-2 0,17-19-4 16,-23 19-1-16,23-20 1 0,-17 39 3 0,17-37-3 0,-20 37 1 0,3-19 2 15,17-1 0-15,0 2 2 0,0-19-4 0,0-2 0 16,0 2 1-16,0-20 4 0,0 18-4 0,0 0 4 0,0-18 0 0,17 0-2 15,3 0-4-15,-20 0 3 0,17 0-4 0,-17 0 0 0,23 0 1 16,-23-18 1-16,17 18-3 0,-17 0 0 0,20-18 1 0,-20 18 0 16,17 0-2-16,3-20 1 0,-20 20 1 0,20 0 2 15,-20-18-2-15,0 18 3 0,0 0-3 0,0 0 5 0,0 0-3 16,0 18-3-16,0-18 3 0,0 20 1 0,0-2-2 16,0 0-1-16,0 3 1 0,-20 15 1 0,20-16-2 0,-20-1 0 0,3 19 2 15,17 18 1-15,-37 3-1 0,37-22-1 0,-23 1-1 0,6 19 1 16,17 0 0-16,-20-37-1 0,20 37 1 0,-17 0 0 0,17-39-1 15,0 20 3-15,0-20-2 0,0-18 1 0,0 21-1 0,0-3-1 0,0-18-1 16,0 0 0-16,0 20 1 0,0-20 0 0,0 18-1 0,0-18 2 16,0 0-2-16,17 0-1 0,-17 0 1 0,20 0-1 0,-20 0 1 15,0 0-1-15,17-18 1 0,-17 18-1 0,23 0 1 0,-23-20-1 16,0 20 1-16,0 0 0 0,0 0 0 0,17 0-2 16,-17 0 2-16,0 0 0 0,0 20 1 0,0-2 3 0,0-18-3 0,0 39 2 15,0-21-2-15,0 21-1 0,0-1 1 0,0-20-1 0,0 39 1 16,0-37-1-16,0-2 1 0,0 40-1 0,0-39 1 0,0 20 1 15,0-3 0-15,0 3-3 0,0-21 0 0,0 20 0 0,0 1-1 16,0-21 0-16,0 21-5 0,0-21 0 0,0 2-16 0,0 19 5 16,0-21-33-16,20 20-22 0,-20-38 27 0,0 19-1 0,0-1 2 15,0-18-18-15,0 20 13 0</inkml:trace>
  <inkml:trace contextRef="#ctx0" brushRef="#br2" timeOffset="82137.42">31203 17476 81 0,'0'0'14'0,"0"0"-6"0,-17 0 6 0,17 0-1 0,0 0 2 0,0 0 7 0,0 0-10 0,0 18 0 0,0-18-1 16,0 0-6-16,0 0 0 0,0 0 5 0,0 18-4 0,17-18-2 15,-17 0 8-15,0 0 0 0,0 0-5 0,20 0 8 0,-20 0-7 16,20 0 6-16,-20 0-8 0,0 0 1 0,0 0-1 0,0 0 0 0,0 0 0 16,0 0 6-16,20 0 3 0,-20 0-3 0,0 0 30 15,0 0-32 1,0 0-5-16,0-18 3 0,0 18-4 0,0 0 0 0,0 0 4 0,0 0-4 15,0-18 2-15,0 18-3 0,0-21 2 0,-20 21-1 0,20 0-1 16,0-18 3-16,0-2-4 0,-20 20 4 0,20-19-3 0,0 19-1 16,0-17 1-16,-20-22 3 0,20 39-3 0,0-18-2 0,-17-21 5 0,17 39-1 15,0-38-1-15,-20-1 2 0,20 39-3 0,-17-38-1 0,17 20 1 16,-20-22 0-16,20 23-3 0,0-23 1 0,-20 3-1 0,3 19 1 0,17-40 0 16,-20 39 0-16,3-38 0 0,17 39-2 0,0-21 1 0,-23 19 2 0,23-16-2 15,-37-41 3-15,20 2-2 0,17 36-1 0,-20 21 1 0,0-59 1 16,20 57-1-16,-17-37-1 0,-3 21-1 0,0-23 1 0,0 40 0 15,20 2-2-15,-17-22 0 0,-3 1 2 0,20 38 1 0,-17-39-2 0,17 1 1 16,-20 20 0-16,0-1 1 0,3-1 0 0,-3 20-1 16,0-36 1-16,-17 14 1 0,37 5-2 0,-37 17 0 0,17-39 3 15,0 22-3-15,-17-4 1 0,-20-15-2 16,37 14 3-16,-17 4-1 0,37-1 1 0,-40 19-2 16,40-18 1-16,-17-2-2 0,-3 1 0 0,-17 1 1 0,17 18 1 15,-17-18 0-15,20-2 0 0,-6 20-1 0,6-20 1 0,-20 20-2 16,17 0 2-16,0 0-1 0,3-20-1 0,17 20 1 0,-40 0 2 0,3 0-2 15,17 0-2-15,3 0 3 0,-23 0 1 0,40 0-1 16,-37 0-1-16,17 0-1 0,2 0 2 0,-21 0-1 0,21 0 0 16,-1 0 0-16,-1 20-1 0,2-20 0 0,-21 0 0 0,21 0 1 0,-21 20 1 0,39-20 0 15,-38 0-2-15,1 0 2 0,17 0 0 0,1 20-1 0,1-20-1 16,-21 0 0-16,-38 0 2 0,59 0 0 0,-19 0-1 0,-3 0 0 16,3 0 1-16,17 0-1 0,-37 0 0 0,40 0-2 0,-40 0 2 15,17 0 1-15,3 0-2 0,0 0 0 0,-3 0 0 0,3 0 2 16,-20 0 0-16,20 18 0 0,-20 0-2 0,37 1 1 15,-17 1 0-15,17-20 1 0,0 18 0 0,-34 19-1 0,-6 3 0 0,43-22-1 16,-23 39 0-16,23-37 2 0,-3-3 0 0,-20 5-1 0,3 14 0 0,37-16 0 16,-37 17 0-16,0-17 1 0,17 17 0 0,0-17 0 15,3 0-1-15,17-2-1 0,-40 0 0 0,40-18 1 0,-17 38-1 16,17-19 2-16,-40 1-1 0,40-20 0 0,-17 19 1 16,17 1-1-16,0-20-1 0,-20 18 2 0,0 21-2 0,20-21 1 15,-17 0-2-15,17 2 3 0,-20 1 0 0,20-21 0 16,0 18-2-16,0 0 1 0,0-18 0 0,-20 20 1 0,20-2 0 0,0 1-2 15,0 1 0-15,-17-20 1 0,17 17 0 0,0 2 0 16,0-19 1-16,0 0-2 0,-20 0 2 0,20 21-1 0,0-21-1 0,0 0 2 16,0 18-1-16,0-18 0 0,-20 0 0 0,20 20-1 0,0-20 1 15,0 18 0-15,0-18 1 0,0 0 0 0,-17 18-2 0,17-18 0 0,0 0-1 0,0 21 2 16,0-21-1-16,0 0 0 0,-20 17-6 0,20-17-1 0,0 19-14 16,0-19 3-16,-20 0-32 0,20 20 23 0,0-20-75 15,0 0 10-15,0 0 42 0,0 0-36 0,0 0 55 0,0 0-33 16</inkml:trace>
  <inkml:trace contextRef="#ctx0" brushRef="#br2" timeOffset="82525.78">27936 16143 103 0,'0'0'0'0,"0"-18"20"0,0-2-18 0,0 20 1 16,0-18 0-16,0 18 8 0,0-19 0 0,0 19 4 0,0-20 0 0,0 20-7 0,20 0 5 0,-20 0-3 16,17 0-7-16,-17 20 8 0,20-20-8 0,0 37 6 15,-20-17-7-15,0-2 5 0,17 41 1 0,-17-2 0 16,20-1-2-16,-20 191 8 15,0-191-11-15,0 40-1 0,-20-21-1 0,20-16 0 0,-57 340 31 16,40-265 9 0,-3-78-26-16,20-56-8 0,0 39 0 0,57-3 51 15,37-72-33 1,3-23-19-16,111-111 2 16,60-59 1-16,-214 211-9 15,3-22-1-15,0 22-9 0,-17-1-3 16,54 19-179-16,-37 95-92 15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440.95355" units="1/cm"/>
          <inkml:channelProperty channel="Y" name="resolution" value="1176.03821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9-22T20:20:58.91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20886 11580 60 0,'-20'0'52'0,"0"-18"-10"0,3 18-21 0,-23-19 36 16,23 19-43-16,-3-20-7 0,-37 0 28 15,0 20-13-15,20 0-16 16,17 0-1-16,-17 20 1 0,-3 0-3 16,-34 36 1-16,17-18-4 0,-77 57 4 15,97-56-4-15,-3-21 2 0,3 20-1 0,-40 2 1 16,60-3-1-16,-23-19 0 0,-17 21 1 0,-20 18 1 0,23-19-1 15,14-1-1-15,-17 1 0 0,20 1 1 0,0 0 0 16,17-39 0-16,-17 37 1 0,-23 20 7 16,43-57-9-16,17 18 2 0,-20-18-2 15,20 0 0-15,0 0 1 0,0 19-1 0,0-19 0 16,0 0-1-16,0 0 0 0,0 0 0 0,20 21-1 0,-3-21-1 16,3 0 1-16,20 0-2 15,-23 0 2-15,3 0-2 0,0 0 1 0,-3-21-9 0,3 21-13 16,17-37-41-16,-17 17 36 0,0 1-3 15,-3 1-34-15,23-2 7 0,-23 3-25 0</inkml:trace>
  <inkml:trace contextRef="#ctx0" brushRef="#br0" timeOffset="364.11">19706 11675 75 0,'0'0'25'0,"-20"0"-11"0,3 0-1 0,-20-19 2 0,-3 19 3 0,40 0-7 15,-37 0 20-15,17 0-21 0,0 0 5 0,-17 19 10 16,0 21-10-16,17-4-9 16,20-36-4-16,-17 38 2 0,17 0-2 0,-20 2-1 0,0-3 1 15,20 38 0-15,0 2-2 0,0-40 1 0,0 21 0 0,0 0-1 16,0-41 1-16,0 21 0 0,20 1 1 0,-20-21 0 15,20 22 2-15,-3-22-1 0,-17-18 2 0,20 19 4 0,0-1 3 16,17-18 4-16,-20 0 0 0,60 0 8 16,0-37-12-16,-40-2-7 0,20 20-1 0,20-38 4 0,0 2-5 15,-3 16-1-15,40-18 2 0,-57 18-2 16,-17 21-2-16,-3-1 0 0,0 0 0 0,0-2-3 0,-37 3 0 16,40 18-2-16,-3-18-43 0,-17 18 2 0,0 0 18 15,-20 0-4-15,37 0-39 0,-37 0 3 0,37 18 14 16,-37 0 18-16</inkml:trace>
  <inkml:trace contextRef="#ctx0" brushRef="#br0" timeOffset="849.56">20732 13119 17 0,'0'0'14'0,"0"0"-6"0,-17 0 2 0,-3 0-3 0,20-18 1 0,-20 18-1 0,20 0-4 0,-20 0 5 0,3 0 2 0,-3 0 3 15,3 0 3-15,-3 0-8 0,20 0 1 0,-20 18 10 0,20-18-9 16,-17 21 12-16,-3-3-11 0,20-18-1 0,-20 21 7 0,0 15 5 16,3-36-17-16,-3 19 4 0,20 0-5 0,-17 1 6 15,17-1-7-15,0-1 2 0,0 3 1 0,0-21-3 16,0 17 4-16,0-17-4 0,17 0 7 0,3 0 0 0,17 19-1 15,-17-19-5-15,17 0 2 0,-17 0-3 0,17-19 3 0,0 19-2 16,-17 0 0-16,77-56 5 0,-60 56-6 0,40-39 4 16,-3-18-2-16,3 40-2 0,-40-22-1 0,0 39-1 0,3-39 0 15,17 0 0-15,-37 39-1 0,54-55-1 0,-34 55 0 16,-23-39-1-16,40 2-1 0,-37 16-1 0,-3 4-2 0,3-3-4 0,37-16-25 0,-37 15-20 16,0-17-10-16,-3 19 32 0,3-19-49 15,0 20 61-15,-3-21-14 0,-17 39-4 0</inkml:trace>
  <inkml:trace contextRef="#ctx0" brushRef="#br0" timeOffset="1173.44">21436 12361 111 0,'0'0'0'0,"0"0"71"0,0 0-45 0,-20 0-16 16,20 0-2-16,0 0-1 0,-17 0 5 0,17 0-5 0,0 18 19 15,0-18-18-15,0 19 2 0,0-19-1 0,0 0 9 0,0 18-11 16,0-18-1-16,37 20 7 0,0-1-8 0,-37-19-2 0,40 18 0 15,-3 3 1-15,20-21 2 0,20 37-1 16,-2-37-2-16,-36 0-2 0,-21 0-1 0,59 20 3 0,-20-20 1 16,19-20-3-16,-58 20-2 0,39-20 2 0,-17 20-1 15,-3-17 2-15,0 17 0 0,-17-21-2 0,-3 21 2 0,23 0-1 0,-40-18 0 16,20 18 3-16,-20 0-2 0,0 0-4 0,0 0 5 16,0 0 5-16,-20 18-4 0,0 3-3 15,0-4 1-15,3 3-1 0,-20 37 1 0,37-38-1 0,-40 38 0 16,23-38 0-16,-43 57 0 0,43-19-1 0,-21 20-1 15,19-21-7-15,-1 2-9 0,2-3-18 0,18-16-21 0,0-39 19 16,0 39-47-16,0-21 6 0,0 3 49 0,18-4-50 16</inkml:trace>
  <inkml:trace contextRef="#ctx0" brushRef="#br0" timeOffset="1693.89">22443 12283 50 0,'0'0'10'0,"0"0"-1"0,-17 0-2 0,-23 0 12 0,23 0-13 0,17 0 1 0,-20 0 8 0,-17 0 18 0,17 20-7 16,0-20-12-16,0 0 2 0,20 0-11 0,0 0 8 0,0 0 2 16,0 18-2-16,0-18 2 15,20 0-10-15,-20 0-1 0,20 19 3 0,0-19-1 0,-3 21 2 16,3-21-5-16,17 18 6 0,20 39 11 15,-37-38-14-15,0-1-1 0,-3 3-3 0,23 16 8 16,-40-17-7-16,37 17-1 0,-37-37 0 0,37 76 3 16,-17 0-6-16,0-19-6 0,-20-17-50 15,17-4-3-15,-17-16-18 16,0-3 5-16,0 4 21 0,0-3 10 16</inkml:trace>
  <inkml:trace contextRef="#ctx0" brushRef="#br0" timeOffset="2187.76">22597 12893 36 0,'0'0'0'0,"0"0"9"0,0 0 6 0,0-20-9 15,0 20 0-15,0 0 9 0,0-19 0 0,0 19-7 0,0-17 11 0,0 17-9 16,17-21 11-16,-17 21 3 0,0 0-12 0,0-19 1 16,0 19 7-16,20 0-11 0,-20-19 0 0,0 19 0 0,0 0 21 15,20 0-11-15,-20 0-10 0,0 0 18 16,0 0-11-16,0 0 2 0,0 19-13 0,0 0 2 16,0-19 1-16,0 57 5 0,0 1 1 0,-57 73 2 31,-20-35-13-31,0-1 2 0,20-38-3 0,-57 76 1 15,57-75-1-15,-57 114-1 16,94-172-4-16,3 57 2 16,-3-40 2-16,20 22-2 0,-18-39 1 0,18 18-1 15,0 21 2-15,0-39-2 0,0 37 0 16,18-17 2-16,-18-20-2 0,0 0 0 0,0 0 0 16,0 19 2-16,20-19 0 0,-20 0-1 0,17 0 0 15,-17 0 0-15,0-19 1 0,0 19 0 0,20-20 0 16,-20 20-1-16,0 0 0 0,20-18-1 0,-20-1 1 0,20 19 0 15,-20 0 1-15,0-18-1 0,0 18 1 0,17-21-1 0,-17 3-1 0,20 18 1 16,-20 0 0-16,0-18-3 0,20-3-3 0,-20 21 2 16,0 0-3-16,0 0 1 0,0 0-1 0,0 0-14 0,0 0-14 0,0 0-24 15,0 0-24-15,0 0-9 0,0 0 54 0,0 0 10 16,0 0 5-16,0 0-16 0</inkml:trace>
  <inkml:trace contextRef="#ctx0" brushRef="#br0" timeOffset="2516.19">21910 13443 184 0,'0'0'61'0,"0"0"-43"0,-17 0-8 0,17 0-6 0,0 0-1 0,0 0 7 0,0 0-5 0,0 19 6 0,-20 20 1 0,20-20-4 0,0-1-4 0,0 1-2 15,0 1 1-15,-18 19 0 0,18-2-2 0,0-17 0 0,0 37 1 0,0-40 0 16,0 22 1-16,0 0-3 0,0-2-1 0,0 1 4 0,0 0 4 16,0-18-4-16,18-2-2 0,2 1 1 0,-20 1 0 0,17-3 0 15,23-17 1-15,-21 0 7 0,-1 0 3 0,2 0-10 16,-1-17-1-16,19-3 3 0,-21 1-2 0,23 1 4 0,-3-21-2 16,-17 39-3-16,0-19 1 0,17-19-2 0,0 19-1 15,3 1 0-15,-23-3-1 0,23 3-4 0,-23 18-10 16,3-18-14-16,0 18-13 0,-20 0 14 0,17 0-7 0,3 18-174 15,-20 21 191-15,0-39-23 16</inkml:trace>
  <inkml:trace contextRef="#ctx0" brushRef="#br0" timeOffset="3099.61">21816 14795 63 0,'0'0'31'0,"0"0"-21"0,0 0 21 0,0-21 4 0,0 21-23 0,0 0 0 0,0 0 0 0,0 0-1 0,0 0 13 0,0 0-14 0,0 21 0 0,0-21 0 0,0 0-1 0,0 36 12 0,0 1-10 16,-18 3 1-16,-2 17 0 0,20-38-7 0,-39 38 2 0,2 19-2 16,-38 39-2-16,55-97-3 0,0 21 1 15,-17-2-2-15,17 3 1 0,-17 16-2 0,-3 0-3 0,-34 58-22 16,37-75-41-16,17-22 3 16,0 3-1-16,20-20 38 0,-20 20-19 0,20-20-1 0</inkml:trace>
  <inkml:trace contextRef="#ctx0" brushRef="#br0" timeOffset="3390.48">21322 15098 161 0,'0'0'41'0,"0"0"-35"0,0 19-4 16,-20 1-1-16,0-3 3 0,20 23 6 0,-17-22-4 15,-3 20 7-15,3 19 3 0,17-20-7 0,-20 3-1 16,20-2-4-16,-20-1 3 0,20-18-1 0,0 18 6 16,0-16-5-16,0-3 0 0,0 2 8 0,0-2-9 0,0-18 0 0,0 19-3 15,0 1 7-15,0-20-3 0,20 17 6 0,-20-17-8 0,20 0 5 16,-20 0-5-16,17 0 11 0,3 0-8 0,17-37 2 16,3 37-6-16,-23-37 0 0,-17 37-1 0,40-20 0 15,-23 2-3-15,3 18-3 0,17-21 1 0,-17 2-6 16,0 19-6-16,-3-18-5 0,-17 18 5 0,20-19-24 0,0 19 15 15,-20 0-35-15,17-18 25 0,3 18-35 0,-20 0 11 16,20 0 32-16,-20 0-14 0,17 0-8 0</inkml:trace>
  <inkml:trace contextRef="#ctx0" brushRef="#br0" timeOffset="4420.18">22728 14015 97 0,'0'0'0'0,"0"0"40"0,20-20-13 0,-20 1-15 0,0 19 11 0,0 0-14 0,0-18 9 0,0 18 13 0,0-20 1 0,0 20-8 0,0-19-5 16,-20 0 0-16,0-1 16 0,-34 2-15 15,34-1-10-15,0 19-5 0,3 0 0 0,-23-18 2 16,-74 18 3-16,77-21-8 0,-77 21 2 0,20 0 1 16,-23 21-1-16,80-21-2 0,-152 55 6 0,73 3-4 15,-36-20 11-15,1 18-3 0,37 22-10 0,37-21 0 16,-228 170-5-16,-17 135-3 15,285-306 4-15,-114 230 6 16,131-247-2-16,0 36-1 0,20 20-4 16,0-58 3-16,0 60-1 0,0-60 1 0,57 39-3 15,-20-38 0-15,3 1 0 0,37 18-3 0,94 18 6 16,-40-18 1-16,211-17 6 0,20-80-7 16,-171-17 0-16,588-304 16 15,-648 266-10 1,-54 38-4-16,-20 1 1 0,0-1 0 0,57-59 4 0,-17 3 3 0,-60 73-3 15,0-16 1-15,20-39 8 0,-37 38-9 0,37-37 6 0,-37 17-1 16,-3 20-4-16,-17-19 6 0,0 38-4 0,0-18 2 0,0 17-7 16,0-17 1-16,-17 17 2 0,-60-57 6 15,57 79-11-15,3-22-4 0,-3 39 4 0,-37-38-10 0,-20 0 8 16,3 0 3-16,-23 19-2 0,3 1-1 0,-20-3-2 16,37 3-1-16,20 18-4 0,-94 0 4 0,-3 0 4 0,80-18-3 15,-23 18-4-15,23 0 1 0,-98 0-4 0,96 18 3 0,-113 0-11 16,112 3 5-16,-74 34-10 0,74-35 10 0,-37 56-3 0,57-57 12 0,-37 76-7 15,-3-18-18-15,23-3-8 0,-3 22 0 16,40-59 14-16,-23 41-26 0,6 17 1 0,34-38 23 0,0-19-3 0,3 18-5 16,-3 41-47-16,0-61 35 0,0 59-32 0,20-19-3 0</inkml:trace>
  <inkml:trace contextRef="#ctx0" brushRef="#br0" timeOffset="16142.63">23848 14738 21 0,'0'0'0'0,"0"0"9"0,0 0-3 0,0 0 2 0,0 18 1 0,0-18 3 0,0 18 1 0,0-18 3 0,0 21-8 0,0-21 13 0,0 0-9 16,0 0 0-16,0 0 0 0,0 17 11 0,0-17-12 0,0 0 10 0,-17 0-11 0,17 19 9 15,0-19-1-15,0 0-9 0,0 0 0 0,0 0 0 0,-20 0 5 16,20 0-8-16,0 0-1 0,0 0 8 0,0 0-6 0,-17-19 9 15,17 2 0-15,-20-4-4 0,20-15-1 0,-20-23 6 16,3 3-4-16,-3-20 4 0,20 38-11 16,-40-57 0-16,23 55-4 0,-3-54 6 0,3 37-7 0,-3 19 4 0,20-19-3 15,-20-20 5-15,3 41-8 0,-3-41-2 0,0 1 0 0,0 18 6 16,3 1-1-16,-3 19-3 0,3 2 5 0,17 36-2 16,0-40 0-16,-20 40-2 0,20 0 2 0,0-17-2 15,0 17 0-15,-20-21-1 0,20 21-1 0,0 0-1 0,0 0-2 16,0 0 0-16,0 21-2 0,0-4-9 0,0-17-8 0,0 40-11 15,0-23-13-15,0 23-18 0,0-23-19 0,0 4 0 16,0-3 50-16,0 0-3 0</inkml:trace>
  <inkml:trace contextRef="#ctx0" brushRef="#br0" timeOffset="16468.43">23110 13520 92 0,'0'0'21'0,"-20"0"-12"16,20 18 4-16,-20-18-4 0,0 19-7 0,20-19 0 0,-17 20 5 15,-3-20 1-15,20 18 14 0,-17 3 0 0,17-4-4 16,0-17-10-16,-20 20 12 0,20 0-10 0,0-3 14 16,20-17-5-16,-20 0-9 0,17 0-1 0,-17 0 0 15,20 0-1-15,-3 0 8 0,-17-17-8 0,40-3 7 0,-20 0-3 0,-20-18-6 16,37 20 3-16,-17-2-6 0,17-17 4 0,-17 0-1 15,-20 16-2-15,37-16 0 0,-37 37-1 0,20-21 0 0,-20 21-1 0,17-37 5 16,-17 37-4-16,20 0 1 0,-20-19-1 0,0 19-1 0,20 0 2 16,-20 0-3-16,17 0 2 0,-17 0-3 0,0 19-1 0,0 1 1 15,20 36 3-15,0-16-3 0,-20-3-8 16,17 0-6-16,23 96-164 16,-23-93 56-16,20-23 50 0,-17 4-3 15</inkml:trace>
  <inkml:trace contextRef="#ctx0" brushRef="#br0" timeOffset="17065.58">24173 13425 83 0,'0'0'18'0,"-20"0"-2"0,20 0-4 0,-17 0-7 0,17 0-1 0,-20 0 8 0,20 0-4 0,-20 0 15 0,3 0 2 0,17 0-2 0,-20 0-5 0,0 0 4 15,20 0-16-15,0-21 7 0,0 21-5 16,0 0 3-16,20 0 1 0,0 0-2 16,-20 0-5-16,37 0 1 0,-17 0-2 0,17 21 2 0,0-3 0 15,40 22 0-15,0 15-4 0,-3-16 0 16,23 37 2-16,-3-20 10 0,0 21 2 15,-37-38-10-15,-37-21-3 0,0 1-1 0,17-1 4 16,20 21 8-16,-20 0-8 0,40 18-3 0,-40-21-3 16,-17-16-2-16,17 19-1 0,-37-39 3 0,40 37-1 0,-23-37-1 15,3 20-14-15,0-2-19 0,-3 1-15 0,-17 0 17 16,20-1-49-16,-20-18 38 0,17 0 3 0,-17 39-60 0</inkml:trace>
  <inkml:trace contextRef="#ctx0" brushRef="#br0" timeOffset="17381.88">24857 14032 129 0,'0'0'48'0,"-20"0"0"0,20 0-44 0,-17 0-2 0,17 0 3 0,-20 19 13 15,20-19-4-15,-20 0 12 0,20 0-13 0,0 0-3 0,0 0 0 16,0 20 2-16,0-1-2 0,0 1-4 0,20-20-2 15,-20 18-3-15,37 1 5 0,-37 1-3 0,57 17 4 16,-37 0-6-16,17-16 1 0,-17 18-1 0,17-3 1 16,20-17 5-16,-37-1 19 0,-3-18-2 15,-17 0-13-15,20-18 5 0,-20-1 0 0,0-38-3 16,0-19-6-16,0 39-3 0,-37-135-9 16,37 115 4-16,-37-56 8 0,-3-3-6 0,40 80-1 0,-37-42-2 15,37 60 0-15,-20-39-16 0,20 57 8 16,-17 0-36-16,17 0-22 0,0 0 39 0,17 57-127 15,-17-39 112-15,20 20 5 0,0 19-55 16</inkml:trace>
  <inkml:trace contextRef="#ctx0" brushRef="#br0" timeOffset="19080.2">25598 14868 12 0,'0'0'8'0,"0"0"2"0,0 0-6 0,0-17 2 0,0 17-3 0,0 0 3 0,20-20 2 0,-20 20 2 0,0 0-4 0,18-19 8 0,-18 19-5 0,0 0-1 16,19-17 14-16,-19 17 3 0,20 0-2 0,-20 0-12 15,0 17-2-15,18-17-1 0,-18 19 8 0,19 1-1 0,-19 19-1 0,0-21-8 16,0 21 5-16,0 35-4 0,0 3-1 15,-37 19-2-15,-2-22 2 0,21-16-2 0,-59 57 5 16,57-78-7-16,-17 0-1 0,-2 40 1 0,-16-1-5 16,15-18 0-16,-37 17 0 0,40-56-5 0,20-1 3 0,-3 4-11 15,0-22 7-15,20 18-1 0,0-18-3 0,-17 18-3 0,17 3-45 16,-20-21 39-16,20 0-19 0,0 0 24 0,0 0-12 0,20 0-20 16</inkml:trace>
  <inkml:trace contextRef="#ctx0" brushRef="#br0" timeOffset="19376.62">25219 15441 142 0,'0'0'0'0,"-20"0"81"0,20 0-75 0,-57 0 7 16,57 0-11-16,-20 0 4 0,-17 18 8 0,17 1-9 15,3-1-2-15,17-18-2 0,-20 40 2 0,-17-2 2 16,17-1-2-16,20-37-1 0,0 20-3 16,-20-3 3-16,20 3 3 0,0 0 4 0,20-20-2 15,-20 20-3-15,37-20 7 0,57-20 14 16,-34 0-16-16,-23 0-4 0,-17 20-2 0,54-37 0 16,-54 18-1-16,57 19 0 0,-60-18-1 0,40-2 0 0,20 20 0 15,-57 0 0-15,37-18-3 0,-39 18 1 0,21 0-7 0,-2 0-10 16,1 18-15-16,-38-18 9 0,19 0-3 0,1 0-36 0,-2 0-1 15,21 0 13-15,-39 0 32 0,18 0 0 0,2 20-28 16</inkml:trace>
  <inkml:trace contextRef="#ctx0" brushRef="#br0" timeOffset="20177.72">25921 15708 126 0,'0'0'22'0,"0"-20"3"0,0 0-7 0,-20-17-2 0,20 17-8 0,-17-17 6 0,17 17 5 0,-20 2 2 0,2-3-5 16,-1 2-6-16,-1 1 6 0,2 18-7 0,18-19-7 0,-20 19 3 0,1 0-2 15,1-18 2-15,-39 18 3 0,18 0-5 0,1 18 3 0,-39 19-1 16,1 3-1-16,-36 16 1 0,72-17-4 0,-17-2 0 16,-37 39 0-16,54-19 0 0,-14 2 2 0,-60 54 1 0,74-56-4 15,-74 56 1-15,20 20 1 0,54-55-1 0,-34 56-1 0,37-60-1 16,0 1 0-16,14 2 3 0,-31 57-2 0,54-59 0 0,-20-16-2 0,20 93-3 15,0-78 3-15,0 3-1 0,20 55 1 0,17-55 1 0,20 57-1 16,-20-78 1-16,3 0 0 0,-3 2 1 0,77 36-2 0,20 2 0 0,-3-39 1 16,-54-19 0-16,-20-38 2 0,94 21 0 0,-17-42 1 15,0-56 5-15,-77 41-1 0,18-3 1 0,-18-17 2 0,77-79 7 0,-77 61-10 16,0 16-3-16,77-95 2 0,-97 58-2 0,57-57 1 0,-54 56-1 16,34-111 6-16,-34 111-5 0,-23 1 1 0,23 18-1 0,-40-16 1 0,0 16-2 15,17-75 3-15,-17 19-1 0,-37 19 0 0,37 76-3 0,-57-39-1 16,0 20 0-16,-20-1-2 0,40 21-1 0,-57-1-4 15,-3 19-5-15,40 19 6 0,-94-18-10 0,17 18-2 0,59 0 5 16,-79-18-25-16,97 18 16 0,-57 18-13 0,20 19 9 16,-3 38-5-16,23 4-21 0,37-43 22 0,-20 59-27 15,0-18 12-15,17 18 3 0,3-39-1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440.95355" units="1/cm"/>
          <inkml:channelProperty channel="Y" name="resolution" value="1176.03821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9-22T20:26:00.155"/>
    </inkml:context>
    <inkml:brush xml:id="br0">
      <inkml:brushProperty name="width" value="0.05292" units="cm"/>
      <inkml:brushProperty name="height" value="0.05292" units="cm"/>
      <inkml:brushProperty name="color" value="#800080"/>
    </inkml:brush>
  </inkml:definitions>
  <inkml:trace contextRef="#ctx0" brushRef="#br0">15353 14584 47 0,'0'0'10'0,"0"0"-1"0,0 0-5 0,0 0 3 0,0 0-3 0,0 0 0 0,0 0 0 0,0 0 4 0,0 0 0 0,0-18-4 0,0 18 5 16,0 0-2-16,0 0-4 0,0-19 2 0,0 19-2 16,0 0 1-16,0 0 3 0,0 0-2 0,0 0 3 0,0-21-5 0,0 21 1 15,0 0 0-15,0 0-1 0,0 0-2 0,0-17 3 0,0 17-2 16,0 0 0-16,0 0 1 0,0 0 0 0,0 0-1 0,0-20 1 0,0 20 3 0,0 0-3 15,0 0-1-15,0 0 2 0,0-19-2 0,0 19 3 0,0 0-2 16,0 0 1-16,0-18 1 0,0 18-2 0,0 0 1 0,0 0 3 16,0 0-2-16,0 0 0 0,0-20 4 0,0 20 1 0,0 0 2 15,0 0-7-15,0 0-1 0,0-18 5 0,0 18-6 0,0 0 6 16,0 0-5-16,0-20 6 0,0 20-6 0,0 0 5 0,0 0-5 16,0 0 4-16,0-20-2 0,0 20 0 0,0 0-1 0,0 0 0 15,0 0 3-15,0 0-5 0,0 0 0 0,0 0 2 16,0 0-3-16,0 0 0 0,0 0 1 15,0 0 1-15,0 0-3 0,0 0 1 0,0 20-1 0,0-20 1 16,0 20 3-16,0 18-2 0,0-38-2 0,-17 37 0 0,17-17 0 0,0 18 0 16,0 19 4-16,-20-19-3 0,20 18-1 0,0-16 0 15,0 17 3-15,0-40-2 0,-17 39-1 0,17-34-3 0,0-4 2 16,0 39-1-16,0-1 3 0,0-17-2 0,0-19-1 16,-20-2-1-16,20 1 3 0,0 18 2 0,0-18-1 0,0 2-5 0,0 17 0 15,0-38-1-15,0 36-2 0,0-36-1 0,0 21-26 0,0-3-30 16,0 1-25-16,0-19 40 0,0 0 3 0,0 0-22 0,0 18-6 15</inkml:trace>
  <inkml:trace contextRef="#ctx0" brushRef="#br0" timeOffset="235.13">15279 13919 111 0,'0'0'20'0,"0"0"0"0,0-19 7 0,0 19-13 0,0-20 9 0,-20 2-3 0,20 18 1 0,0-19-11 0,0 19 0 0,0 0 5 0,0 0-10 0,0 19 4 0,0-19-4 0,0 18-4 16,0 2-1-16,0-20 0 0,0 38 5 0,0-38-3 0,0 38 0 0,0-38-4 16,0 39-7-16,0-3-16 0,0-36 3 0,0 39-38 0,0-39 28 15,0 20 2-15,0-2-15 0,0 1-1 0</inkml:trace>
  <inkml:trace contextRef="#ctx0" brushRef="#br0" timeOffset="559.42">15524 14452 91 0,'0'0'0'0,"0"18"32"0,0-18-24 0,0 19-3 0,-17 1 9 15,17 18-6-15,0-19 10 0,0 19 2 0,0 0-1 16,0 18-5-16,0-37-7 0,0 2-3 0,0-3 0 0,0 38 2 0,0-37-2 15,0 1-1-15,0 19 1 0,0-3-1 0,0-15-1 16,17 16 3-16,-17-37-3 0,0 18 1 0,0-18-1 0,0 19 6 0,20-19 1 16,-20 0-6-16,0 0 1 0,20 0 0 0,-20 0 0 0,20-19 6 0,-20 1-6 15,0-19 6-15,17 37-5 0,-17-39-2 0,20-1 6 0,-20 23-6 16,20-22 1-16,-20 22-1 0,17-22 2 0,-17 0-3 0,20 1 3 0,-20 19 0 16,0 19-1-16,17-37 0 0,-17 37 0 0,0-19-1 0,20-1-1 0,-20 20 2 0,0 0-1 15,20-18-2-15,-20 18 0 0,0 0 5 0,20 0-3 0,-20 18 2 16,17 2-1-16,-17-1 1 0,0 18-4 0,0-37 0 0,20 38 0 15,-20 2 1-15,0-4 0 0,20 21 0 0,-20-37-2 16,17 19-1-16,-17 18 0 0,20 17-10 0,-20-54 4 0,0 19-17 16,17-2-19-16,-17-17 14 0,20 16-42 0,-20 3-12 0,20-39 45 15,-20 20 6-15,0-20-11 0,20 0-10 0</inkml:trace>
  <inkml:trace contextRef="#ctx0" brushRef="#br0" timeOffset="748.61">16228 13880 113 0,'0'0'59'0,"0"0"-30"0,0-18-7 0,0 18-12 0,0 0 11 16,0 0-9-16,0 0 2 0,0 0-2 0,0 0 12 0,0 0-15 15,0 0 7-15,0 18-10 0,0 21 8 0,0-20-7 0,0 19 6 0,0 1-10 16,20 17 2-16,-20-17-3 0,20 55-1 0,-20-57 0 0,0 59 0 16,0-19-3-16,0 18-1 0,0-38 1 15,0 37-17-15,0-37 0 0,0 38-45 0,0-56 23 0,-20 0-7 0,0 36-37 16,20-38 55-16,-17 21-51 0</inkml:trace>
  <inkml:trace contextRef="#ctx0" brushRef="#br0" timeOffset="906.49">16020 14756 80 0,'0'0'34'0,"0"0"-8"0,0-39 19 0,-20 39-24 15,20-38 0-15,-20 1 18 0,20 37-22 0,0-38 15 0,0 18-18 16,0 20 1-16,0-37 9 0,0 16-14 0,0 21 0 0,0-37 10 0,0 37-3 16,20-37-10-16,0 37 6 0,0 0-8 0,17-20 4 0,-37 20-7 15,37 0 1-15,0 0-2 0,-37 0 1 0,60 0 1 0,-43 20-2 16,3-20-3-16,17 18 3 0,0-18-4 0,3 19-13 0,17 1-26 15,-20-3-34-15,-17-17 22 0,-3 21-6 0,3-21 1 0,0 0 9 16,37 19-60-16</inkml:trace>
  <inkml:trace contextRef="#ctx0" brushRef="#br0" timeOffset="1389.49">17197 13880 119 0,'0'0'44'0,"0"0"-34"0,-17 0 7 15,17-18 0-15,0 18-7 0,0 0 0 0,0 0 2 0,0-19 16 16,0 19-15-16,0 0 5 0,0-18 0 0,0 18-13 16,0 0 4-16,0 0-5 0,0 18-2 0,0-18 0 0,0 37 1 0,0 2 5 15,17 0 1-15,-17-21-8 0,0 57 4 0,0-36-3 16,20-1 1-16,-20 57-1 0,0 0 1 0,0 1-1 0,0-40-1 16,0 40 1-16,0-39-1 0,0 37-2 0,0 1 3 0,-20-56-1 15,20 0 1-15,0 18 1 0,0-20-3 0,-17-19 3 16,17 1-1-16,0-19-1 0,0 20-1 0,0-20 2 0,0 0-2 15,0-20 0-15,0 1 3 0,17 1-1 0,-17-1 1 0,0 1-2 16,20-39 6-16,0 35-6 0,-20-15 1 0,37 18-1 0,0-76 11 16,-17 76-9-16,-20-19 2 0,20 38 0 0,-20-18 0 0,17 18-1 0,-17-19 0 15,20 0 2-15,-20 19-3 0,20 0-1 0,-20 0 4 0,0 0 6 0,0 0-7 16,0 0 3-16,0 38 4 0,-40-1-8 0,40-18-4 16,-37 21 3-16,-20-4 1 0,37-15-2 0,3 15-1 0,-23-16 0 15,-17 37-2-15,20-39-9 0,17 3 1 0,-17-3-20 16,37-18 9-16,-20 0-33 0,3 0-12 0,17 0 26 0,0 0-7 15,0-18-57-15,0-21 24 0,0 21 11 0</inkml:trace>
  <inkml:trace contextRef="#ctx0" brushRef="#br0" timeOffset="1627.19">17978 14262 279 0,'0'0'36'0,"0"0"-18"0,0 18-16 0,0-18-1 0,0 21 0 0,0-21-2 0,0 17 0 0,0 2-1 0,0 0-14 0,0-19-2 0,0 18-40 0,18 2 21 16,-18-20-42-16,0 20 46 0,0-20 8 0,0 18 9 0,0-18-35 15</inkml:trace>
  <inkml:trace contextRef="#ctx0" brushRef="#br0" timeOffset="1762.13">18110 14774 166 0,'0'0'75'16,"0"38"-13"-16,0-19-60 0,-20 18 1 0,20 21-1 0,-17-19 0 15,17 17 2-15,-20 40 4 0,2-1-3 0,-21 0-5 0,21 0-13 16,-21-19-35-16,19 0-46 0,-17-19 1 15,37-37 63-15,-18-3-21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5760" units="cm"/>
          <inkml:channel name="Y" type="integer" max="2160" units="cm"/>
          <inkml:channel name="T" type="integer" max="2.14748E9" units="dev"/>
        </inkml:traceFormat>
        <inkml:channelProperties>
          <inkml:channelProperty channel="X" name="resolution" value="167.44186" units="1/cm"/>
          <inkml:channelProperty channel="Y" name="resolution" value="111.34021" units="1/cm"/>
          <inkml:channelProperty channel="T" name="resolution" value="1" units="1/dev"/>
        </inkml:channelProperties>
      </inkml:inkSource>
      <inkml:timestamp xml:id="ts0" timeString="2022-09-25T20:22:23.191"/>
    </inkml:context>
    <inkml:brush xml:id="br0">
      <inkml:brushProperty name="width" value="0.05292" units="cm"/>
      <inkml:brushProperty name="height" value="0.05292" units="cm"/>
      <inkml:brushProperty name="color" value="#008000"/>
    </inkml:brush>
  </inkml:definitions>
  <inkml:trace contextRef="#ctx0" brushRef="#br0">19389 6921 0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5760" units="cm"/>
          <inkml:channel name="Y" type="integer" max="2160" units="cm"/>
          <inkml:channel name="T" type="integer" max="2.14748E9" units="dev"/>
        </inkml:traceFormat>
        <inkml:channelProperties>
          <inkml:channelProperty channel="X" name="resolution" value="167.44186" units="1/cm"/>
          <inkml:channelProperty channel="Y" name="resolution" value="111.34021" units="1/cm"/>
          <inkml:channelProperty channel="T" name="resolution" value="1" units="1/dev"/>
        </inkml:channelProperties>
      </inkml:inkSource>
      <inkml:timestamp xml:id="ts0" timeString="2021-09-27T20:48:10.441"/>
    </inkml:context>
    <inkml:brush xml:id="br0">
      <inkml:brushProperty name="width" value="0.05292" units="cm"/>
      <inkml:brushProperty name="height" value="0.05292" units="cm"/>
      <inkml:brushProperty name="color" value="#008000"/>
    </inkml:brush>
  </inkml:definitions>
  <inkml:trace contextRef="#ctx0" brushRef="#br0">19389 6921 0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5760" units="cm"/>
          <inkml:channel name="Y" type="integer" max="2160" units="cm"/>
          <inkml:channel name="T" type="integer" max="2.14748E9" units="dev"/>
        </inkml:traceFormat>
        <inkml:channelProperties>
          <inkml:channelProperty channel="X" name="resolution" value="167.44186" units="1/cm"/>
          <inkml:channelProperty channel="Y" name="resolution" value="111.34021" units="1/cm"/>
          <inkml:channelProperty channel="T" name="resolution" value="1" units="1/dev"/>
        </inkml:channelProperties>
      </inkml:inkSource>
      <inkml:timestamp xml:id="ts0" timeString="2021-09-27T20:48:10.441"/>
    </inkml:context>
    <inkml:brush xml:id="br0">
      <inkml:brushProperty name="width" value="0.05292" units="cm"/>
      <inkml:brushProperty name="height" value="0.05292" units="cm"/>
      <inkml:brushProperty name="color" value="#008000"/>
    </inkml:brush>
  </inkml:definitions>
  <inkml:trace contextRef="#ctx0" brushRef="#br0">19389 6921 0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r">
              <a:defRPr sz="1200"/>
            </a:lvl1pPr>
          </a:lstStyle>
          <a:p>
            <a:fld id="{7A026E36-57A3-47EE-B360-4C01E77DCD28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5" tIns="45718" rIns="91435" bIns="4571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35" tIns="45718" rIns="91435" bIns="45718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4"/>
            <a:ext cx="2971800" cy="458787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4"/>
            <a:ext cx="2971800" cy="458787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r">
              <a:defRPr sz="1200"/>
            </a:lvl1pPr>
          </a:lstStyle>
          <a:p>
            <a:fld id="{7EF596C0-D9DC-493D-8AFB-C760AE05E2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311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F596C0-D9DC-493D-8AFB-C760AE05E20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5973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4791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18570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32555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0299367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1840699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6499713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DE4C03-77F5-1A30-EBA5-A79E295D14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0867764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8122E7-BD7A-DFE2-7CD2-94389F8FAD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719359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5335203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543449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F596C0-D9DC-493D-8AFB-C760AE05E20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89157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DDAC06-6F61-54FE-DFAD-1E13CAD5BA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2789637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0273E1-5D5A-9152-F01B-AE60C5FE6E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449167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CAE6C4-3CBD-36F7-DC49-98E6C85B12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512174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79A7C7-D8F2-26B7-947F-B23F6F48ED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134809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835B1531-66FF-6039-F1F7-58F5A7E535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3572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83385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83385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188963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674322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356908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13598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023980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9139C-664D-411C-AAE1-435ED6A68D81}" type="datetime1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636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4EB9D-B053-49A6-9F68-E12D57928C5A}" type="datetime1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085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9E3DA-C0E9-4A88-8AC5-EAC107DD5ACA}" type="datetime1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061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83A30-F9E4-4CA1-BF37-09E4B651D1E4}" type="datetime1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166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4D92A-B622-4594-93C8-7A24AEF2A63E}" type="datetime1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921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D9CAE-96FA-4AB9-B0B1-5D89E4A685E5}" type="datetime1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387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3BA4A-8FBD-420D-AD9F-E3D959E48795}" type="datetime1">
              <a:rPr lang="en-US" smtClean="0"/>
              <a:t>9/22/2025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313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BF855-1B33-40DD-A86F-4C160C2B6A7F}" type="datetime1">
              <a:rPr lang="en-US" smtClean="0"/>
              <a:t>9/22/2025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7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2B1C-1960-49E0-A967-CAD5DE4A8CE8}" type="datetime1">
              <a:rPr lang="en-US" smtClean="0"/>
              <a:t>9/22/2025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172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CF6C7-68D1-427D-BA0C-17075EF25F33}" type="datetime1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33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26EC0-2311-4711-BD09-1E3B5F918B56}" type="datetime1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444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76D3E-509F-4821-8F4D-EFFBCC2DF273}" type="datetime1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762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customXml" Target="../ink/ink2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ustomXml" Target="../ink/ink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ustomXml" Target="../ink/ink7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5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ustomXml" Target="../ink/ink8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ustomXml" Target="../ink/ink9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customXml" Target="../ink/ink10.xml"/><Relationship Id="rId4" Type="http://schemas.openxmlformats.org/officeDocument/2006/relationships/image" Target="../media/image8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ustomXml" Target="../ink/ink11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customXml" Target="../ink/ink12.xml"/><Relationship Id="rId4" Type="http://schemas.openxmlformats.org/officeDocument/2006/relationships/image" Target="../media/image80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3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customXml" Target="../ink/ink14.xml"/><Relationship Id="rId4" Type="http://schemas.openxmlformats.org/officeDocument/2006/relationships/image" Target="../media/image80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ustomXml" Target="../ink/ink15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0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ustomXml" Target="../ink/ink16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f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customXml" Target="../ink/ink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ustomXml" Target="../ink/ink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16="http://schemas.microsoft.com/office/drawing/2014/main" xmlns:mc="http://schemas.openxmlformats.org/markup-compatibility/2006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FF49EC7C-CDD2-4792-B764-CF3A9F61D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27852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Check-In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Scope Review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50BCD4-C953-4FD3-BA9C-EF3AD9B83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1</a:t>
            </a:fld>
            <a:endParaRPr lang="en-US"/>
          </a:p>
        </p:txBody>
      </p:sp>
      <p:sp>
        <p:nvSpPr>
          <p:cNvPr id="3" name="OURLANG_scope_demo">
            <a:extLst>
              <a:ext uri="{FF2B5EF4-FFF2-40B4-BE49-F238E27FC236}">
                <a16:creationId xmlns:a16="http://schemas.microsoft.com/office/drawing/2014/main" id="{339ACFBC-0233-47BE-A009-FD074216ED9F}"/>
              </a:ext>
            </a:extLst>
          </p:cNvPr>
          <p:cNvSpPr/>
          <p:nvPr/>
        </p:nvSpPr>
        <p:spPr>
          <a:xfrm>
            <a:off x="2253915" y="2285611"/>
            <a:ext cx="3223019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 : int;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v : () void 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a = a + 1;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out &lt;&lt; a;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w : () void 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a = 7;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v();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out &lt;&lt; a;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main : () void 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a : int = 1;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w();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out &lt;&lt;  a;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95B9737-A092-4FFC-8F31-767D668A5EE8}"/>
              </a:ext>
            </a:extLst>
          </p:cNvPr>
          <p:cNvSpPr/>
          <p:nvPr/>
        </p:nvSpPr>
        <p:spPr>
          <a:xfrm>
            <a:off x="1812758" y="1166336"/>
            <a:ext cx="836595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Consider the following program in </a:t>
            </a:r>
          </a:p>
          <a:p>
            <a:r>
              <a:rPr lang="en-US" dirty="0"/>
              <a:t>Is this program well-named in a static scoping scheme? In a dynamic scoping scheme? What is the output for each scheme in which it compiles?</a:t>
            </a:r>
          </a:p>
        </p:txBody>
      </p:sp>
      <p:sp>
        <p:nvSpPr>
          <p:cNvPr id="6" name="OURLANG_name">
            <a:extLst>
              <a:ext uri="{FF2B5EF4-FFF2-40B4-BE49-F238E27FC236}">
                <a16:creationId xmlns:a16="http://schemas.microsoft.com/office/drawing/2014/main" id="{2B5D1F79-3624-7786-8790-60EE5F644264}"/>
              </a:ext>
            </a:extLst>
          </p:cNvPr>
          <p:cNvSpPr/>
          <p:nvPr/>
        </p:nvSpPr>
        <p:spPr>
          <a:xfrm>
            <a:off x="5040390" y="1160889"/>
            <a:ext cx="14747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Levi</a:t>
            </a:r>
          </a:p>
        </p:txBody>
      </p:sp>
    </p:spTree>
    <p:extLst>
      <p:ext uri="{BB962C8B-B14F-4D97-AF65-F5344CB8AC3E}">
        <p14:creationId xmlns:p14="http://schemas.microsoft.com/office/powerpoint/2010/main" val="2162769665"/>
      </p:ext>
    </p:extLst>
  </p:cSld>
  <p:clrMapOvr>
    <a:masterClrMapping/>
  </p:clrMapOvr>
</p:sld>
</file>

<file path=ppt/slides/slide10.xml><?xml version="1.0" encoding="utf-8"?>
<p:sld xmlns:a16="http://schemas.microsoft.com/office/drawing/2014/main" xmlns:mc="http://schemas.openxmlformats.org/markup-compatibility/2006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The Compiler’s Symbol Table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Semantic Analysis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56" name="Content Placeholder 2">
            <a:extLst>
              <a:ext uri="{FF2B5EF4-FFF2-40B4-BE49-F238E27FC236}">
                <a16:creationId xmlns:a16="http://schemas.microsoft.com/office/drawing/2014/main" id="{CECE6D00-1470-4D9C-93EA-8C9AFED4F5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600201"/>
            <a:ext cx="4531428" cy="32025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What’s in the symbol table:</a:t>
            </a:r>
          </a:p>
          <a:p>
            <a:r>
              <a:rPr lang="en-US" dirty="0"/>
              <a:t>Depends on the language</a:t>
            </a:r>
          </a:p>
          <a:p>
            <a:pPr marL="0" indent="0">
              <a:buNone/>
            </a:pPr>
            <a:r>
              <a:rPr lang="en-US" b="1" dirty="0"/>
              <a:t>Kinds of entries we need:</a:t>
            </a:r>
          </a:p>
          <a:p>
            <a:r>
              <a:rPr lang="en-US" dirty="0"/>
              <a:t>Variable Declarations</a:t>
            </a:r>
          </a:p>
          <a:p>
            <a:r>
              <a:rPr lang="en-US" dirty="0"/>
              <a:t>Function Declarations</a:t>
            </a:r>
          </a:p>
          <a:p>
            <a:r>
              <a:rPr lang="en-US" dirty="0"/>
              <a:t>Sink declaration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10</a:t>
            </a:fld>
            <a:endParaRPr lang="en-US"/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05E92A15-C4C8-4BE2-862F-D9B6DE5073D1}"/>
              </a:ext>
            </a:extLst>
          </p:cNvPr>
          <p:cNvSpPr/>
          <p:nvPr/>
        </p:nvSpPr>
        <p:spPr>
          <a:xfrm>
            <a:off x="7545668" y="4026362"/>
            <a:ext cx="1053755" cy="31315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IfStmt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8" name="Rectangle: Rounded Corners 57">
            <a:extLst>
              <a:ext uri="{FF2B5EF4-FFF2-40B4-BE49-F238E27FC236}">
                <a16:creationId xmlns:a16="http://schemas.microsoft.com/office/drawing/2014/main" id="{2EB991BA-0A80-4D65-BE35-B9411728B313}"/>
              </a:ext>
            </a:extLst>
          </p:cNvPr>
          <p:cNvSpPr/>
          <p:nvPr/>
        </p:nvSpPr>
        <p:spPr>
          <a:xfrm>
            <a:off x="6629591" y="4506524"/>
            <a:ext cx="655643" cy="31315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true</a:t>
            </a: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BDE55734-8858-4B8D-838C-C70812B2CDB3}"/>
              </a:ext>
            </a:extLst>
          </p:cNvPr>
          <p:cNvCxnSpPr>
            <a:cxnSpLocks/>
            <a:stCxn id="35" idx="2"/>
            <a:endCxn id="58" idx="0"/>
          </p:cNvCxnSpPr>
          <p:nvPr/>
        </p:nvCxnSpPr>
        <p:spPr>
          <a:xfrm flipH="1">
            <a:off x="6957413" y="4339513"/>
            <a:ext cx="1115133" cy="167011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7486D042-01BC-4846-BDA7-D75ED261CF55}"/>
              </a:ext>
            </a:extLst>
          </p:cNvPr>
          <p:cNvCxnSpPr>
            <a:cxnSpLocks/>
            <a:stCxn id="35" idx="2"/>
            <a:endCxn id="40" idx="0"/>
          </p:cNvCxnSpPr>
          <p:nvPr/>
        </p:nvCxnSpPr>
        <p:spPr>
          <a:xfrm>
            <a:off x="8072545" y="4339513"/>
            <a:ext cx="597932" cy="178021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Rectangle: Rounded Corners 63">
            <a:extLst>
              <a:ext uri="{FF2B5EF4-FFF2-40B4-BE49-F238E27FC236}">
                <a16:creationId xmlns:a16="http://schemas.microsoft.com/office/drawing/2014/main" id="{2ED34B62-2931-460D-B616-7B0984CC7AC2}"/>
              </a:ext>
            </a:extLst>
          </p:cNvPr>
          <p:cNvSpPr/>
          <p:nvPr/>
        </p:nvSpPr>
        <p:spPr>
          <a:xfrm>
            <a:off x="7604785" y="5048278"/>
            <a:ext cx="924817" cy="31315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VarDecl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68E5F050-C1E2-46CF-9780-59149F40A9E0}"/>
              </a:ext>
            </a:extLst>
          </p:cNvPr>
          <p:cNvCxnSpPr>
            <a:cxnSpLocks/>
            <a:endCxn id="67" idx="0"/>
          </p:cNvCxnSpPr>
          <p:nvPr/>
        </p:nvCxnSpPr>
        <p:spPr>
          <a:xfrm>
            <a:off x="8062387" y="5365605"/>
            <a:ext cx="354896" cy="230686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: Rounded Corners 65">
            <a:extLst>
              <a:ext uri="{FF2B5EF4-FFF2-40B4-BE49-F238E27FC236}">
                <a16:creationId xmlns:a16="http://schemas.microsoft.com/office/drawing/2014/main" id="{02CB9BD7-44A0-4144-9A7E-88B16A3F7CE6}"/>
              </a:ext>
            </a:extLst>
          </p:cNvPr>
          <p:cNvSpPr/>
          <p:nvPr/>
        </p:nvSpPr>
        <p:spPr>
          <a:xfrm>
            <a:off x="7539423" y="5590028"/>
            <a:ext cx="484342" cy="31315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int</a:t>
            </a:r>
          </a:p>
        </p:txBody>
      </p:sp>
      <p:sp>
        <p:nvSpPr>
          <p:cNvPr id="67" name="Rectangle: Rounded Corners 66">
            <a:extLst>
              <a:ext uri="{FF2B5EF4-FFF2-40B4-BE49-F238E27FC236}">
                <a16:creationId xmlns:a16="http://schemas.microsoft.com/office/drawing/2014/main" id="{16A44DD0-65B6-4CAC-B3D0-4BED5522CD93}"/>
              </a:ext>
            </a:extLst>
          </p:cNvPr>
          <p:cNvSpPr/>
          <p:nvPr/>
        </p:nvSpPr>
        <p:spPr>
          <a:xfrm>
            <a:off x="8199129" y="5596292"/>
            <a:ext cx="436308" cy="478075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ID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E077A5A4-49B3-491B-B391-F18C1EFB07CB}"/>
              </a:ext>
            </a:extLst>
          </p:cNvPr>
          <p:cNvCxnSpPr>
            <a:cxnSpLocks/>
            <a:stCxn id="64" idx="2"/>
            <a:endCxn id="66" idx="0"/>
          </p:cNvCxnSpPr>
          <p:nvPr/>
        </p:nvCxnSpPr>
        <p:spPr>
          <a:xfrm flipH="1">
            <a:off x="7781595" y="5361429"/>
            <a:ext cx="285599" cy="228599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7D881D52-DC58-45BA-88F4-3316CFC621B7}"/>
              </a:ext>
            </a:extLst>
          </p:cNvPr>
          <p:cNvCxnSpPr>
            <a:cxnSpLocks/>
            <a:stCxn id="40" idx="2"/>
            <a:endCxn id="64" idx="0"/>
          </p:cNvCxnSpPr>
          <p:nvPr/>
        </p:nvCxnSpPr>
        <p:spPr>
          <a:xfrm flipH="1">
            <a:off x="8067193" y="4794983"/>
            <a:ext cx="603284" cy="253294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9F52D6BB-B8AA-4977-B3C3-9F431E2BB570}"/>
              </a:ext>
            </a:extLst>
          </p:cNvPr>
          <p:cNvCxnSpPr>
            <a:cxnSpLocks/>
            <a:endCxn id="35" idx="0"/>
          </p:cNvCxnSpPr>
          <p:nvPr/>
        </p:nvCxnSpPr>
        <p:spPr>
          <a:xfrm>
            <a:off x="8072545" y="3671253"/>
            <a:ext cx="0" cy="355109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Rectangle: Rounded Corners 70">
            <a:extLst>
              <a:ext uri="{FF2B5EF4-FFF2-40B4-BE49-F238E27FC236}">
                <a16:creationId xmlns:a16="http://schemas.microsoft.com/office/drawing/2014/main" id="{8B934C95-3943-4CBB-A0A6-FF1ECA3A8DD7}"/>
              </a:ext>
            </a:extLst>
          </p:cNvPr>
          <p:cNvSpPr/>
          <p:nvPr/>
        </p:nvSpPr>
        <p:spPr>
          <a:xfrm>
            <a:off x="8810394" y="5082931"/>
            <a:ext cx="1251470" cy="31315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AssignStmt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2" name="Rectangle: Rounded Corners 71">
            <a:extLst>
              <a:ext uri="{FF2B5EF4-FFF2-40B4-BE49-F238E27FC236}">
                <a16:creationId xmlns:a16="http://schemas.microsoft.com/office/drawing/2014/main" id="{EB1AF351-B450-4383-B59E-2EA80E09B85D}"/>
              </a:ext>
            </a:extLst>
          </p:cNvPr>
          <p:cNvSpPr/>
          <p:nvPr/>
        </p:nvSpPr>
        <p:spPr>
          <a:xfrm>
            <a:off x="8940775" y="5647005"/>
            <a:ext cx="436308" cy="478075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ID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73" name="Rectangle: Rounded Corners 72">
            <a:extLst>
              <a:ext uri="{FF2B5EF4-FFF2-40B4-BE49-F238E27FC236}">
                <a16:creationId xmlns:a16="http://schemas.microsoft.com/office/drawing/2014/main" id="{F8EAA449-A8BA-485A-B0F2-EC2A2429CF60}"/>
              </a:ext>
            </a:extLst>
          </p:cNvPr>
          <p:cNvSpPr/>
          <p:nvPr/>
        </p:nvSpPr>
        <p:spPr>
          <a:xfrm>
            <a:off x="9450165" y="5664141"/>
            <a:ext cx="552318" cy="478075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IntLit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F597FA0D-04A0-4ADD-B610-E67FD728DB61}"/>
              </a:ext>
            </a:extLst>
          </p:cNvPr>
          <p:cNvCxnSpPr>
            <a:cxnSpLocks/>
            <a:stCxn id="71" idx="2"/>
            <a:endCxn id="72" idx="0"/>
          </p:cNvCxnSpPr>
          <p:nvPr/>
        </p:nvCxnSpPr>
        <p:spPr>
          <a:xfrm flipH="1">
            <a:off x="9158929" y="5396082"/>
            <a:ext cx="277200" cy="250923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9A4E91E7-7EBF-4ABF-B027-BF45854C8127}"/>
              </a:ext>
            </a:extLst>
          </p:cNvPr>
          <p:cNvCxnSpPr>
            <a:cxnSpLocks/>
            <a:stCxn id="71" idx="2"/>
            <a:endCxn id="73" idx="0"/>
          </p:cNvCxnSpPr>
          <p:nvPr/>
        </p:nvCxnSpPr>
        <p:spPr>
          <a:xfrm>
            <a:off x="9436130" y="5396082"/>
            <a:ext cx="290195" cy="268059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29FC14A3-B72D-47B8-9EFD-97780F640F14}"/>
              </a:ext>
            </a:extLst>
          </p:cNvPr>
          <p:cNvCxnSpPr>
            <a:cxnSpLocks/>
            <a:stCxn id="40" idx="2"/>
            <a:endCxn id="71" idx="0"/>
          </p:cNvCxnSpPr>
          <p:nvPr/>
        </p:nvCxnSpPr>
        <p:spPr>
          <a:xfrm>
            <a:off x="8670477" y="4794984"/>
            <a:ext cx="765652" cy="287947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>
            <a:extLst>
              <a:ext uri="{FF2B5EF4-FFF2-40B4-BE49-F238E27FC236}">
                <a16:creationId xmlns:a16="http://schemas.microsoft.com/office/drawing/2014/main" id="{BC15E9C7-F284-4060-9C14-0726BEC1A69B}"/>
              </a:ext>
            </a:extLst>
          </p:cNvPr>
          <p:cNvSpPr txBox="1"/>
          <p:nvPr/>
        </p:nvSpPr>
        <p:spPr>
          <a:xfrm>
            <a:off x="7405780" y="1940132"/>
            <a:ext cx="21489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if(true){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int a;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a = 1;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3FECF3B4-8F34-4142-975C-9614CEE35E10}"/>
              </a:ext>
            </a:extLst>
          </p:cNvPr>
          <p:cNvSpPr txBox="1"/>
          <p:nvPr/>
        </p:nvSpPr>
        <p:spPr>
          <a:xfrm>
            <a:off x="6576227" y="1562674"/>
            <a:ext cx="17972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Program Snippet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0C75C0BE-5202-463A-825A-5D7A6A803183}"/>
              </a:ext>
            </a:extLst>
          </p:cNvPr>
          <p:cNvSpPr txBox="1"/>
          <p:nvPr/>
        </p:nvSpPr>
        <p:spPr>
          <a:xfrm>
            <a:off x="6571674" y="3345982"/>
            <a:ext cx="1326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AST Snippet</a:t>
            </a:r>
          </a:p>
        </p:txBody>
      </p:sp>
      <p:grpSp>
        <p:nvGrpSpPr>
          <p:cNvPr id="81" name="Group 80">
            <a:extLst>
              <a:ext uri="{FF2B5EF4-FFF2-40B4-BE49-F238E27FC236}">
                <a16:creationId xmlns:a16="http://schemas.microsoft.com/office/drawing/2014/main" id="{2EDAA1A3-CB72-4BE1-8923-53BEDA448046}"/>
              </a:ext>
            </a:extLst>
          </p:cNvPr>
          <p:cNvGrpSpPr/>
          <p:nvPr/>
        </p:nvGrpSpPr>
        <p:grpSpPr>
          <a:xfrm>
            <a:off x="6402831" y="5123254"/>
            <a:ext cx="2040585" cy="1306898"/>
            <a:chOff x="4878830" y="5061838"/>
            <a:chExt cx="2040585" cy="1306898"/>
          </a:xfrm>
        </p:grpSpPr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B51A0DAE-CC31-45DA-9C49-D7008BD5929E}"/>
                </a:ext>
              </a:extLst>
            </p:cNvPr>
            <p:cNvSpPr/>
            <p:nvPr/>
          </p:nvSpPr>
          <p:spPr>
            <a:xfrm>
              <a:off x="5015552" y="5500911"/>
              <a:ext cx="1903863" cy="867825"/>
            </a:xfrm>
            <a:custGeom>
              <a:avLst/>
              <a:gdLst>
                <a:gd name="connsiteX0" fmla="*/ 1903863 w 1903863"/>
                <a:gd name="connsiteY0" fmla="*/ 585990 h 867825"/>
                <a:gd name="connsiteX1" fmla="*/ 1392072 w 1903863"/>
                <a:gd name="connsiteY1" fmla="*/ 845298 h 867825"/>
                <a:gd name="connsiteX2" fmla="*/ 484496 w 1903863"/>
                <a:gd name="connsiteY2" fmla="*/ 74199 h 867825"/>
                <a:gd name="connsiteX3" fmla="*/ 0 w 1903863"/>
                <a:gd name="connsiteY3" fmla="*/ 74199 h 867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03863" h="867825">
                  <a:moveTo>
                    <a:pt x="1903863" y="585990"/>
                  </a:moveTo>
                  <a:cubicBezTo>
                    <a:pt x="1766248" y="758293"/>
                    <a:pt x="1628633" y="930597"/>
                    <a:pt x="1392072" y="845298"/>
                  </a:cubicBezTo>
                  <a:cubicBezTo>
                    <a:pt x="1155511" y="759999"/>
                    <a:pt x="716508" y="202715"/>
                    <a:pt x="484496" y="74199"/>
                  </a:cubicBezTo>
                  <a:cubicBezTo>
                    <a:pt x="252484" y="-54318"/>
                    <a:pt x="126242" y="9940"/>
                    <a:pt x="0" y="74199"/>
                  </a:cubicBezTo>
                </a:path>
              </a:pathLst>
            </a:custGeom>
            <a:ln w="952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196BBE09-CDBC-4717-87C9-47B3DE8F2A78}"/>
                </a:ext>
              </a:extLst>
            </p:cNvPr>
            <p:cNvSpPr txBox="1"/>
            <p:nvPr/>
          </p:nvSpPr>
          <p:spPr>
            <a:xfrm>
              <a:off x="4878830" y="5061838"/>
              <a:ext cx="9526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add info</a:t>
              </a:r>
            </a:p>
          </p:txBody>
        </p:sp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ADBAD232-6EC2-46BD-BB12-9315D9FC90DD}"/>
              </a:ext>
            </a:extLst>
          </p:cNvPr>
          <p:cNvGrpSpPr/>
          <p:nvPr/>
        </p:nvGrpSpPr>
        <p:grpSpPr>
          <a:xfrm>
            <a:off x="6446739" y="5986487"/>
            <a:ext cx="2559647" cy="853210"/>
            <a:chOff x="4920941" y="5894153"/>
            <a:chExt cx="2728629" cy="949220"/>
          </a:xfrm>
        </p:grpSpPr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18EFCDD9-1972-4F70-BD00-94E217427195}"/>
                </a:ext>
              </a:extLst>
            </p:cNvPr>
            <p:cNvSpPr/>
            <p:nvPr/>
          </p:nvSpPr>
          <p:spPr>
            <a:xfrm>
              <a:off x="5056496" y="5894153"/>
              <a:ext cx="2593074" cy="841359"/>
            </a:xfrm>
            <a:custGeom>
              <a:avLst/>
              <a:gdLst>
                <a:gd name="connsiteX0" fmla="*/ 2593074 w 2593074"/>
                <a:gd name="connsiteY0" fmla="*/ 239019 h 839796"/>
                <a:gd name="connsiteX1" fmla="*/ 2033516 w 2593074"/>
                <a:gd name="connsiteY1" fmla="*/ 648451 h 839796"/>
                <a:gd name="connsiteX2" fmla="*/ 1112292 w 2593074"/>
                <a:gd name="connsiteY2" fmla="*/ 812225 h 839796"/>
                <a:gd name="connsiteX3" fmla="*/ 395785 w 2593074"/>
                <a:gd name="connsiteY3" fmla="*/ 95717 h 839796"/>
                <a:gd name="connsiteX4" fmla="*/ 0 w 2593074"/>
                <a:gd name="connsiteY4" fmla="*/ 27478 h 839796"/>
                <a:gd name="connsiteX0" fmla="*/ 2593074 w 2593074"/>
                <a:gd name="connsiteY0" fmla="*/ 239019 h 813089"/>
                <a:gd name="connsiteX1" fmla="*/ 1112292 w 2593074"/>
                <a:gd name="connsiteY1" fmla="*/ 812225 h 813089"/>
                <a:gd name="connsiteX2" fmla="*/ 395785 w 2593074"/>
                <a:gd name="connsiteY2" fmla="*/ 95717 h 813089"/>
                <a:gd name="connsiteX3" fmla="*/ 0 w 2593074"/>
                <a:gd name="connsiteY3" fmla="*/ 27478 h 813089"/>
                <a:gd name="connsiteX0" fmla="*/ 2593074 w 2593074"/>
                <a:gd name="connsiteY0" fmla="*/ 240515 h 841836"/>
                <a:gd name="connsiteX1" fmla="*/ 1453486 w 2593074"/>
                <a:gd name="connsiteY1" fmla="*/ 841017 h 841836"/>
                <a:gd name="connsiteX2" fmla="*/ 395785 w 2593074"/>
                <a:gd name="connsiteY2" fmla="*/ 97213 h 841836"/>
                <a:gd name="connsiteX3" fmla="*/ 0 w 2593074"/>
                <a:gd name="connsiteY3" fmla="*/ 28974 h 841836"/>
                <a:gd name="connsiteX0" fmla="*/ 2593074 w 2593074"/>
                <a:gd name="connsiteY0" fmla="*/ 240515 h 841359"/>
                <a:gd name="connsiteX1" fmla="*/ 1453486 w 2593074"/>
                <a:gd name="connsiteY1" fmla="*/ 841017 h 841359"/>
                <a:gd name="connsiteX2" fmla="*/ 395785 w 2593074"/>
                <a:gd name="connsiteY2" fmla="*/ 97213 h 841359"/>
                <a:gd name="connsiteX3" fmla="*/ 0 w 2593074"/>
                <a:gd name="connsiteY3" fmla="*/ 28974 h 8413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93074" h="841359">
                  <a:moveTo>
                    <a:pt x="2593074" y="240515"/>
                  </a:moveTo>
                  <a:cubicBezTo>
                    <a:pt x="2284578" y="359933"/>
                    <a:pt x="1937981" y="823957"/>
                    <a:pt x="1453486" y="841017"/>
                  </a:cubicBezTo>
                  <a:cubicBezTo>
                    <a:pt x="968991" y="858077"/>
                    <a:pt x="638033" y="232554"/>
                    <a:pt x="395785" y="97213"/>
                  </a:cubicBezTo>
                  <a:cubicBezTo>
                    <a:pt x="153537" y="-38128"/>
                    <a:pt x="105201" y="-2302"/>
                    <a:pt x="0" y="28974"/>
                  </a:cubicBezTo>
                </a:path>
              </a:pathLst>
            </a:custGeom>
            <a:ln w="9525" cap="flat" cmpd="sng" algn="ctr">
              <a:solidFill>
                <a:schemeClr val="dk1"/>
              </a:solidFill>
              <a:prstDash val="dash"/>
              <a:round/>
              <a:headEnd type="arrow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4DBD9B33-3AE2-49A0-8DD3-6F6A8B847004}"/>
                </a:ext>
              </a:extLst>
            </p:cNvPr>
            <p:cNvSpPr txBox="1"/>
            <p:nvPr/>
          </p:nvSpPr>
          <p:spPr>
            <a:xfrm rot="1101271">
              <a:off x="4920941" y="6124311"/>
              <a:ext cx="937054" cy="71906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lookup </a:t>
              </a:r>
            </a:p>
            <a:p>
              <a:pPr algn="ctr"/>
              <a:r>
                <a:rPr lang="en-US" dirty="0"/>
                <a:t>info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7" name="Rectangle 86">
                <a:extLst>
                  <a:ext uri="{FF2B5EF4-FFF2-40B4-BE49-F238E27FC236}">
                    <a16:creationId xmlns:a16="http://schemas.microsoft.com/office/drawing/2014/main" id="{84EF8376-2178-4EBE-A200-12AF50AAAA7C}"/>
                  </a:ext>
                </a:extLst>
              </p:cNvPr>
              <p:cNvSpPr/>
              <p:nvPr/>
            </p:nvSpPr>
            <p:spPr>
              <a:xfrm>
                <a:off x="3957886" y="5361429"/>
                <a:ext cx="986207" cy="1121765"/>
              </a:xfrm>
              <a:prstGeom prst="rect">
                <a:avLst/>
              </a:prstGeom>
              <a:solidFill>
                <a:srgbClr val="4F81BD"/>
              </a:solidFill>
              <a:ln w="25400" cap="flat" cmpd="sng" algn="ctr">
                <a:solidFill>
                  <a:srgbClr val="4F81BD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t" anchorCtr="0"/>
              <a:lstStyle/>
              <a:p>
                <a:pPr algn="ctr" defTabSz="914400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xmlns:a="http://schemas.openxmlformats.org/drawingml/2006/main" lang="en-US" sz="1400" i="1" kern="0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xmlns:a="http://schemas.openxmlformats.org/drawingml/2006/main" lang="en-US" sz="1400" i="1" kern="0">
                                  <a:solidFill>
                                    <a:prstClr val="white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m:rPr>
                                  <m:sty m:val="p"/>
                                </m:rPr>
                                <a:rPr xmlns:a="http://schemas.openxmlformats.org/drawingml/2006/main" lang="en-US" sz="1400" kern="0">
                                  <a:solidFill>
                                    <a:prstClr val="white"/>
                                  </a:solidFill>
                                  <a:latin typeface="Cambria Math" panose="02040503050406030204" pitchFamily="18" charset="0"/>
                                </a:rPr>
                                <m:t>Current</m:t>
                              </m:r>
                              <m:r>
                                <a:rPr xmlns:a="http://schemas.openxmlformats.org/drawingml/2006/main" lang="en-US" sz="1400" kern="0">
                                  <a:solidFill>
                                    <a:prstClr val="white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  <m:e>
                              <m:r>
                                <m:rPr>
                                  <m:sty m:val="p"/>
                                </m:rPr>
                                <a:rPr xmlns:a="http://schemas.openxmlformats.org/drawingml/2006/main" lang="en-US" sz="1400" kern="0">
                                  <a:solidFill>
                                    <a:prstClr val="white"/>
                                  </a:solidFill>
                                  <a:latin typeface="Cambria Math" panose="02040503050406030204" pitchFamily="18" charset="0"/>
                                </a:rPr>
                                <m:t>Scope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sz="1400" kern="0" dirty="0">
                  <a:solidFill>
                    <a:prstClr val="white"/>
                  </a:solidFill>
                  <a:latin typeface="Calibri"/>
                </a:endParaRPr>
              </a:p>
            </p:txBody>
          </p:sp>
        </mc:Choice>
        <mc:Fallback>
          <p:sp>
            <p:nvSpPr>
              <p:cNvPr id="87" name="Rectangle 86">
                <a:extLst>
                  <a:ext uri="{FF2B5EF4-FFF2-40B4-BE49-F238E27FC236}">
                    <a16:creationId xmlns:a16="http://schemas.microsoft.com/office/drawing/2014/main" id="{84EF8376-2178-4EBE-A200-12AF50AAAA7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7886" y="5361429"/>
                <a:ext cx="986207" cy="11217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5400" cap="flat" cmpd="sng" algn="ctr">
                <a:solidFill>
                  <a:srgbClr val="4F81BD">
                    <a:shade val="50000"/>
                  </a:srgbClr>
                </a:solidFill>
                <a:prstDash val="solid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8" name="Rectangle: Rounded Corners 87">
            <a:extLst>
              <a:ext uri="{FF2B5EF4-FFF2-40B4-BE49-F238E27FC236}">
                <a16:creationId xmlns:a16="http://schemas.microsoft.com/office/drawing/2014/main" id="{4053FA24-ACB9-4A98-8D9D-2D0678E84388}"/>
              </a:ext>
            </a:extLst>
          </p:cNvPr>
          <p:cNvSpPr/>
          <p:nvPr/>
        </p:nvSpPr>
        <p:spPr>
          <a:xfrm>
            <a:off x="4052996" y="5903178"/>
            <a:ext cx="766283" cy="542439"/>
          </a:xfrm>
          <a:prstGeom prst="roundRect">
            <a:avLst>
              <a:gd name="adj" fmla="val 6971"/>
            </a:avLst>
          </a:prstGeom>
          <a:solidFill>
            <a:srgbClr val="F79646"/>
          </a:solidFill>
          <a:ln w="25400" cap="flat" cmpd="sng" algn="ctr">
            <a:solidFill>
              <a:srgbClr val="F7964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sz="1400" ker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7C5C4A67-DBB5-4BBF-AA71-D88C07C7E56C}"/>
              </a:ext>
            </a:extLst>
          </p:cNvPr>
          <p:cNvSpPr/>
          <p:nvPr/>
        </p:nvSpPr>
        <p:spPr>
          <a:xfrm>
            <a:off x="4125899" y="6007714"/>
            <a:ext cx="551810" cy="295489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tlCol="0" anchor="ctr"/>
          <a:lstStyle/>
          <a:p>
            <a:pPr defTabSz="914400">
              <a:defRPr/>
            </a:pPr>
            <a:r>
              <a:rPr lang="en-US" sz="1400" kern="0" dirty="0">
                <a:solidFill>
                  <a:prstClr val="black"/>
                </a:solidFill>
                <a:latin typeface="Calibri"/>
              </a:rPr>
              <a:t>a |</a:t>
            </a: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DCEFB512-1927-4A00-8ECC-6FD2CB799280}"/>
              </a:ext>
            </a:extLst>
          </p:cNvPr>
          <p:cNvSpPr/>
          <p:nvPr/>
        </p:nvSpPr>
        <p:spPr>
          <a:xfrm>
            <a:off x="5582080" y="5685745"/>
            <a:ext cx="867961" cy="528938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t" anchorCtr="0"/>
          <a:lstStyle/>
          <a:p>
            <a:pPr defTabSz="914400">
              <a:defRPr/>
            </a:pPr>
            <a:r>
              <a:rPr lang="en-US" sz="1400" kern="0" dirty="0">
                <a:solidFill>
                  <a:prstClr val="black"/>
                </a:solidFill>
                <a:latin typeface="Calibri"/>
              </a:rPr>
              <a:t>k</a:t>
            </a:r>
            <a:r>
              <a:rPr lang="en-US" sz="1400" kern="0" dirty="0" err="1">
                <a:solidFill>
                  <a:prstClr val="black"/>
                </a:solidFill>
                <a:latin typeface="Calibri"/>
              </a:rPr>
              <a:t>ind</a:t>
            </a:r>
            <a:r>
              <a:rPr lang="en-US" sz="1400" kern="0" dirty="0">
                <a:solidFill>
                  <a:prstClr val="black"/>
                </a:solidFill>
                <a:latin typeface="Calibri"/>
              </a:rPr>
              <a:t>: var</a:t>
            </a:r>
          </a:p>
          <a:p>
            <a:pPr defTabSz="914400">
              <a:defRPr/>
            </a:pPr>
            <a:r>
              <a:rPr lang="en-US" sz="1400" kern="0" dirty="0">
                <a:solidFill>
                  <a:prstClr val="black"/>
                </a:solidFill>
                <a:latin typeface="Calibri"/>
              </a:rPr>
              <a:t>type: int</a:t>
            </a: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8767D4B5-FB95-4B80-A49A-027CAEDDEA2B}"/>
              </a:ext>
            </a:extLst>
          </p:cNvPr>
          <p:cNvSpPr/>
          <p:nvPr/>
        </p:nvSpPr>
        <p:spPr>
          <a:xfrm>
            <a:off x="4543647" y="5730927"/>
            <a:ext cx="1041990" cy="457223"/>
          </a:xfrm>
          <a:custGeom>
            <a:avLst/>
            <a:gdLst>
              <a:gd name="connsiteX0" fmla="*/ 0 w 1041990"/>
              <a:gd name="connsiteY0" fmla="*/ 457223 h 457223"/>
              <a:gd name="connsiteX1" fmla="*/ 542260 w 1041990"/>
              <a:gd name="connsiteY1" fmla="*/ 23 h 457223"/>
              <a:gd name="connsiteX2" fmla="*/ 744279 w 1041990"/>
              <a:gd name="connsiteY2" fmla="*/ 435958 h 457223"/>
              <a:gd name="connsiteX3" fmla="*/ 1041990 w 1041990"/>
              <a:gd name="connsiteY3" fmla="*/ 223307 h 457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41990" h="457223">
                <a:moveTo>
                  <a:pt x="0" y="457223"/>
                </a:moveTo>
                <a:cubicBezTo>
                  <a:pt x="209107" y="230395"/>
                  <a:pt x="418214" y="3567"/>
                  <a:pt x="542260" y="23"/>
                </a:cubicBezTo>
                <a:cubicBezTo>
                  <a:pt x="666307" y="-3521"/>
                  <a:pt x="660991" y="398744"/>
                  <a:pt x="744279" y="435958"/>
                </a:cubicBezTo>
                <a:cubicBezTo>
                  <a:pt x="827567" y="473172"/>
                  <a:pt x="934778" y="348239"/>
                  <a:pt x="1041990" y="223307"/>
                </a:cubicBezTo>
              </a:path>
            </a:pathLst>
          </a:cu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4A27C8B-82A7-420B-9767-8B8B9684C06A}"/>
              </a:ext>
            </a:extLst>
          </p:cNvPr>
          <p:cNvSpPr/>
          <p:nvPr/>
        </p:nvSpPr>
        <p:spPr>
          <a:xfrm>
            <a:off x="8182025" y="4517533"/>
            <a:ext cx="976904" cy="277450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[</a:t>
            </a:r>
            <a:r>
              <a:rPr lang="en-US" dirty="0" err="1">
                <a:solidFill>
                  <a:schemeClr val="tx1"/>
                </a:solidFill>
              </a:rPr>
              <a:t>stmts</a:t>
            </a:r>
            <a:r>
              <a:rPr lang="en-US" dirty="0">
                <a:solidFill>
                  <a:schemeClr val="tx1"/>
                </a:solidFill>
              </a:rPr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2968503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40865"/>
            <a:ext cx="91440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Symbol Table: A “Snapshot” of Scope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Types – Name Analysis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56" name="Content Placeholder 2">
            <a:extLst>
              <a:ext uri="{FF2B5EF4-FFF2-40B4-BE49-F238E27FC236}">
                <a16:creationId xmlns:a16="http://schemas.microsoft.com/office/drawing/2014/main" id="{CECE6D00-1470-4D9C-93EA-8C9AFED4F5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9806" y="1600201"/>
            <a:ext cx="5550466" cy="320256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/>
              <a:t>At any (static) program point</a:t>
            </a:r>
            <a:endParaRPr lang="en-US" dirty="0"/>
          </a:p>
          <a:p>
            <a:r>
              <a:rPr lang="en-US" dirty="0"/>
              <a:t>Symbol table shows </a:t>
            </a:r>
            <a:r>
              <a:rPr lang="en-US" i="1" dirty="0"/>
              <a:t>what’s</a:t>
            </a:r>
            <a:r>
              <a:rPr lang="en-US" dirty="0"/>
              <a:t> in scope </a:t>
            </a:r>
          </a:p>
          <a:p>
            <a:r>
              <a:rPr lang="en-US" dirty="0"/>
              <a:t>Symbol table shows which scope contains the entry</a:t>
            </a:r>
          </a:p>
          <a:p>
            <a:pPr marL="0" indent="0">
              <a:buNone/>
            </a:pPr>
            <a:r>
              <a:rPr lang="en-US" b="1" dirty="0"/>
              <a:t>Implementation:</a:t>
            </a:r>
          </a:p>
          <a:p>
            <a:r>
              <a:rPr lang="en-US" dirty="0"/>
              <a:t>A list of </a:t>
            </a:r>
            <a:r>
              <a:rPr lang="en-US" dirty="0" err="1"/>
              <a:t>hashmaps</a:t>
            </a:r>
            <a:r>
              <a:rPr lang="en-US" dirty="0"/>
              <a:t> (1 map per scope)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11</a:t>
            </a:fld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D3BF391F-B911-40A8-ACEA-F844D950680C}"/>
              </a:ext>
            </a:extLst>
          </p:cNvPr>
          <p:cNvSpPr/>
          <p:nvPr/>
        </p:nvSpPr>
        <p:spPr>
          <a:xfrm>
            <a:off x="7288168" y="2212582"/>
            <a:ext cx="2484260" cy="410908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9B02A9B-FD29-46E7-8BAF-32B4D1878053}"/>
              </a:ext>
            </a:extLst>
          </p:cNvPr>
          <p:cNvSpPr/>
          <p:nvPr/>
        </p:nvSpPr>
        <p:spPr>
          <a:xfrm>
            <a:off x="7429681" y="2353689"/>
            <a:ext cx="986207" cy="1394688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t" anchorCtr="0"/>
          <a:lstStyle/>
          <a:p>
            <a:pPr algn="ctr" defTabSz="914400">
              <a:defRPr/>
            </a:pPr>
            <a:r>
              <a:rPr lang="en-US" sz="1400" kern="0" dirty="0">
                <a:solidFill>
                  <a:prstClr val="white"/>
                </a:solidFill>
                <a:latin typeface="Calibri"/>
              </a:rPr>
              <a:t>Global Scope</a:t>
            </a: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2D1969B4-AF8F-478F-8C47-AC3B634B20FD}"/>
              </a:ext>
            </a:extLst>
          </p:cNvPr>
          <p:cNvSpPr/>
          <p:nvPr/>
        </p:nvSpPr>
        <p:spPr>
          <a:xfrm>
            <a:off x="7524791" y="2895438"/>
            <a:ext cx="766283" cy="740452"/>
          </a:xfrm>
          <a:prstGeom prst="roundRect">
            <a:avLst>
              <a:gd name="adj" fmla="val 6971"/>
            </a:avLst>
          </a:prstGeom>
          <a:solidFill>
            <a:srgbClr val="F79646"/>
          </a:solidFill>
          <a:ln w="25400" cap="flat" cmpd="sng" algn="ctr">
            <a:solidFill>
              <a:srgbClr val="F7964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sz="1400" ker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9DE0028D-CDCB-490D-AFD9-B8562278E8B8}"/>
              </a:ext>
            </a:extLst>
          </p:cNvPr>
          <p:cNvSpPr/>
          <p:nvPr/>
        </p:nvSpPr>
        <p:spPr>
          <a:xfrm>
            <a:off x="7597694" y="2999975"/>
            <a:ext cx="551810" cy="295489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tlCol="0" anchor="ctr"/>
          <a:lstStyle/>
          <a:p>
            <a:pPr defTabSz="914400">
              <a:defRPr/>
            </a:pPr>
            <a:r>
              <a:rPr lang="en-US" sz="1400" kern="0" dirty="0">
                <a:solidFill>
                  <a:prstClr val="black"/>
                </a:solidFill>
                <a:latin typeface="Calibri"/>
              </a:rPr>
              <a:t>a |</a:t>
            </a:r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331BB848-6523-44A9-987C-F6EB5B7FACAA}"/>
              </a:ext>
            </a:extLst>
          </p:cNvPr>
          <p:cNvSpPr/>
          <p:nvPr/>
        </p:nvSpPr>
        <p:spPr>
          <a:xfrm>
            <a:off x="8015443" y="2833203"/>
            <a:ext cx="595353" cy="347207"/>
          </a:xfrm>
          <a:custGeom>
            <a:avLst/>
            <a:gdLst>
              <a:gd name="connsiteX0" fmla="*/ 0 w 1041990"/>
              <a:gd name="connsiteY0" fmla="*/ 457223 h 457223"/>
              <a:gd name="connsiteX1" fmla="*/ 542260 w 1041990"/>
              <a:gd name="connsiteY1" fmla="*/ 23 h 457223"/>
              <a:gd name="connsiteX2" fmla="*/ 744279 w 1041990"/>
              <a:gd name="connsiteY2" fmla="*/ 435958 h 457223"/>
              <a:gd name="connsiteX3" fmla="*/ 1041990 w 1041990"/>
              <a:gd name="connsiteY3" fmla="*/ 223307 h 457223"/>
              <a:gd name="connsiteX0" fmla="*/ 0 w 1124213"/>
              <a:gd name="connsiteY0" fmla="*/ 1081978 h 1081978"/>
              <a:gd name="connsiteX1" fmla="*/ 542260 w 1124213"/>
              <a:gd name="connsiteY1" fmla="*/ 624778 h 1081978"/>
              <a:gd name="connsiteX2" fmla="*/ 744279 w 1124213"/>
              <a:gd name="connsiteY2" fmla="*/ 1060713 h 1081978"/>
              <a:gd name="connsiteX3" fmla="*/ 1124213 w 1124213"/>
              <a:gd name="connsiteY3" fmla="*/ 0 h 1081978"/>
              <a:gd name="connsiteX0" fmla="*/ 0 w 1124213"/>
              <a:gd name="connsiteY0" fmla="*/ 1081978 h 1081978"/>
              <a:gd name="connsiteX1" fmla="*/ 542260 w 1124213"/>
              <a:gd name="connsiteY1" fmla="*/ 624778 h 1081978"/>
              <a:gd name="connsiteX2" fmla="*/ 1124213 w 1124213"/>
              <a:gd name="connsiteY2" fmla="*/ 0 h 1081978"/>
              <a:gd name="connsiteX0" fmla="*/ 0 w 1124213"/>
              <a:gd name="connsiteY0" fmla="*/ 1081978 h 1303897"/>
              <a:gd name="connsiteX1" fmla="*/ 686149 w 1124213"/>
              <a:gd name="connsiteY1" fmla="*/ 1269301 h 1303897"/>
              <a:gd name="connsiteX2" fmla="*/ 1124213 w 1124213"/>
              <a:gd name="connsiteY2" fmla="*/ 0 h 1303897"/>
              <a:gd name="connsiteX0" fmla="*/ 0 w 1124213"/>
              <a:gd name="connsiteY0" fmla="*/ 1081978 h 1081978"/>
              <a:gd name="connsiteX1" fmla="*/ 686149 w 1124213"/>
              <a:gd name="connsiteY1" fmla="*/ 930077 h 1081978"/>
              <a:gd name="connsiteX2" fmla="*/ 1124213 w 1124213"/>
              <a:gd name="connsiteY2" fmla="*/ 0 h 1081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24213" h="1081978">
                <a:moveTo>
                  <a:pt x="0" y="1081978"/>
                </a:moveTo>
                <a:cubicBezTo>
                  <a:pt x="209107" y="855150"/>
                  <a:pt x="498780" y="1110407"/>
                  <a:pt x="686149" y="930077"/>
                </a:cubicBezTo>
                <a:cubicBezTo>
                  <a:pt x="873518" y="749747"/>
                  <a:pt x="1002973" y="130162"/>
                  <a:pt x="1124213" y="0"/>
                </a:cubicBezTo>
              </a:path>
            </a:pathLst>
          </a:cu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1EDF7625-DDB9-4224-8859-D12193E1D585}"/>
              </a:ext>
            </a:extLst>
          </p:cNvPr>
          <p:cNvSpPr/>
          <p:nvPr/>
        </p:nvSpPr>
        <p:spPr>
          <a:xfrm>
            <a:off x="7429681" y="4005353"/>
            <a:ext cx="986207" cy="885413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t" anchorCtr="0"/>
          <a:lstStyle/>
          <a:p>
            <a:pPr algn="ctr" defTabSz="914400">
              <a:defRPr/>
            </a:pPr>
            <a:r>
              <a:rPr lang="en-US" sz="1400" kern="0" dirty="0">
                <a:solidFill>
                  <a:prstClr val="white"/>
                </a:solidFill>
                <a:latin typeface="Calibri"/>
              </a:rPr>
              <a:t>v b</a:t>
            </a:r>
            <a:r>
              <a:rPr lang="en-US" sz="1400" kern="0" dirty="0" err="1">
                <a:solidFill>
                  <a:prstClr val="white"/>
                </a:solidFill>
                <a:latin typeface="Calibri"/>
              </a:rPr>
              <a:t>ody</a:t>
            </a:r>
            <a:r>
              <a:rPr lang="en-US" sz="1400" kern="0" dirty="0">
                <a:solidFill>
                  <a:prstClr val="white"/>
                </a:solidFill>
                <a:latin typeface="Calibri"/>
              </a:rPr>
              <a:t> Scope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851F45EC-DD63-4AE1-BE57-3C2009A1A10A}"/>
              </a:ext>
            </a:extLst>
          </p:cNvPr>
          <p:cNvSpPr/>
          <p:nvPr/>
        </p:nvSpPr>
        <p:spPr>
          <a:xfrm>
            <a:off x="7597695" y="3304776"/>
            <a:ext cx="551810" cy="295489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tlCol="0" anchor="ctr"/>
          <a:lstStyle/>
          <a:p>
            <a:pPr defTabSz="914400">
              <a:defRPr/>
            </a:pPr>
            <a:r>
              <a:rPr lang="en-US" sz="1400" kern="0" dirty="0">
                <a:solidFill>
                  <a:prstClr val="black"/>
                </a:solidFill>
                <a:latin typeface="Calibri"/>
              </a:rPr>
              <a:t>v |</a:t>
            </a:r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DA971BAD-CA47-49FC-84E4-C1F83C5231B6}"/>
              </a:ext>
            </a:extLst>
          </p:cNvPr>
          <p:cNvSpPr/>
          <p:nvPr/>
        </p:nvSpPr>
        <p:spPr>
          <a:xfrm rot="1716367">
            <a:off x="8020568" y="3367781"/>
            <a:ext cx="601269" cy="202262"/>
          </a:xfrm>
          <a:custGeom>
            <a:avLst/>
            <a:gdLst>
              <a:gd name="connsiteX0" fmla="*/ 0 w 1041990"/>
              <a:gd name="connsiteY0" fmla="*/ 457223 h 457223"/>
              <a:gd name="connsiteX1" fmla="*/ 542260 w 1041990"/>
              <a:gd name="connsiteY1" fmla="*/ 23 h 457223"/>
              <a:gd name="connsiteX2" fmla="*/ 744279 w 1041990"/>
              <a:gd name="connsiteY2" fmla="*/ 435958 h 457223"/>
              <a:gd name="connsiteX3" fmla="*/ 1041990 w 1041990"/>
              <a:gd name="connsiteY3" fmla="*/ 223307 h 457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41990" h="457223">
                <a:moveTo>
                  <a:pt x="0" y="457223"/>
                </a:moveTo>
                <a:cubicBezTo>
                  <a:pt x="209107" y="230395"/>
                  <a:pt x="418214" y="3567"/>
                  <a:pt x="542260" y="23"/>
                </a:cubicBezTo>
                <a:cubicBezTo>
                  <a:pt x="666307" y="-3521"/>
                  <a:pt x="660991" y="398744"/>
                  <a:pt x="744279" y="435958"/>
                </a:cubicBezTo>
                <a:cubicBezTo>
                  <a:pt x="827567" y="473172"/>
                  <a:pt x="934778" y="348239"/>
                  <a:pt x="1041990" y="223307"/>
                </a:cubicBezTo>
              </a:path>
            </a:pathLst>
          </a:cu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356B323E-A8FB-4D2F-A32D-9C0879C401D6}"/>
              </a:ext>
            </a:extLst>
          </p:cNvPr>
          <p:cNvSpPr/>
          <p:nvPr/>
        </p:nvSpPr>
        <p:spPr>
          <a:xfrm>
            <a:off x="7593409" y="4541127"/>
            <a:ext cx="766283" cy="252620"/>
          </a:xfrm>
          <a:prstGeom prst="roundRect">
            <a:avLst>
              <a:gd name="adj" fmla="val 6971"/>
            </a:avLst>
          </a:prstGeom>
          <a:solidFill>
            <a:srgbClr val="F79646"/>
          </a:solidFill>
          <a:ln w="25400" cap="flat" cmpd="sng" algn="ctr">
            <a:solidFill>
              <a:srgbClr val="F7964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sz="1400" ker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4D4D5F4D-401E-4D85-BE72-9BF98F6036DF}"/>
              </a:ext>
            </a:extLst>
          </p:cNvPr>
          <p:cNvSpPr/>
          <p:nvPr/>
        </p:nvSpPr>
        <p:spPr>
          <a:xfrm>
            <a:off x="8565552" y="2597243"/>
            <a:ext cx="1037509" cy="528938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t" anchorCtr="0"/>
          <a:lstStyle/>
          <a:p>
            <a:pPr defTabSz="914400">
              <a:defRPr/>
            </a:pPr>
            <a:r>
              <a:rPr lang="en-US" sz="1400" kern="0" dirty="0">
                <a:solidFill>
                  <a:prstClr val="black"/>
                </a:solidFill>
                <a:latin typeface="Calibri"/>
              </a:rPr>
              <a:t>k</a:t>
            </a:r>
            <a:r>
              <a:rPr lang="en-US" sz="1400" kern="0" dirty="0" err="1">
                <a:solidFill>
                  <a:prstClr val="black"/>
                </a:solidFill>
                <a:latin typeface="Calibri"/>
              </a:rPr>
              <a:t>ind</a:t>
            </a:r>
            <a:r>
              <a:rPr lang="en-US" sz="1400" kern="0" dirty="0">
                <a:solidFill>
                  <a:prstClr val="black"/>
                </a:solidFill>
                <a:latin typeface="Calibri"/>
              </a:rPr>
              <a:t>: var</a:t>
            </a:r>
          </a:p>
          <a:p>
            <a:pPr defTabSz="914400">
              <a:defRPr/>
            </a:pPr>
            <a:r>
              <a:rPr lang="en-US" sz="1400" kern="0" dirty="0">
                <a:solidFill>
                  <a:prstClr val="black"/>
                </a:solidFill>
                <a:latin typeface="Calibri"/>
              </a:rPr>
              <a:t>type: int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A0515227-A57B-4009-A5B9-D0C78678EE30}"/>
              </a:ext>
            </a:extLst>
          </p:cNvPr>
          <p:cNvSpPr/>
          <p:nvPr/>
        </p:nvSpPr>
        <p:spPr>
          <a:xfrm>
            <a:off x="8590105" y="3284984"/>
            <a:ext cx="1096810" cy="528938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lIns="45720" rIns="45720" rtlCol="0" anchor="t" anchorCtr="0"/>
          <a:lstStyle/>
          <a:p>
            <a:pPr defTabSz="914400">
              <a:defRPr/>
            </a:pPr>
            <a:r>
              <a:rPr lang="en-US" sz="1400" kern="0" dirty="0">
                <a:solidFill>
                  <a:prstClr val="black"/>
                </a:solidFill>
                <a:latin typeface="Calibri"/>
              </a:rPr>
              <a:t>k</a:t>
            </a:r>
            <a:r>
              <a:rPr lang="en-US" sz="1400" kern="0" dirty="0" err="1">
                <a:solidFill>
                  <a:prstClr val="black"/>
                </a:solidFill>
                <a:latin typeface="Calibri"/>
              </a:rPr>
              <a:t>ind</a:t>
            </a:r>
            <a:r>
              <a:rPr lang="en-US" sz="1400" kern="0" dirty="0">
                <a:solidFill>
                  <a:prstClr val="black"/>
                </a:solidFill>
                <a:latin typeface="Calibri"/>
              </a:rPr>
              <a:t>: </a:t>
            </a:r>
            <a:r>
              <a:rPr lang="en-US" sz="1400" kern="0" dirty="0" err="1">
                <a:solidFill>
                  <a:prstClr val="black"/>
                </a:solidFill>
                <a:latin typeface="Calibri"/>
              </a:rPr>
              <a:t>fn</a:t>
            </a:r>
            <a:endParaRPr lang="en-US" sz="1400" kern="0" dirty="0">
              <a:solidFill>
                <a:prstClr val="black"/>
              </a:solidFill>
              <a:latin typeface="Calibri"/>
            </a:endParaRPr>
          </a:p>
          <a:p>
            <a:pPr defTabSz="914400">
              <a:defRPr/>
            </a:pPr>
            <a:r>
              <a:rPr lang="en-US" sz="1400" kern="0" dirty="0">
                <a:solidFill>
                  <a:prstClr val="black"/>
                </a:solidFill>
                <a:latin typeface="Calibri"/>
              </a:rPr>
              <a:t>type: ()-&gt;void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7D4911BC-B02B-415B-9E3A-3217E9406664}"/>
              </a:ext>
            </a:extLst>
          </p:cNvPr>
          <p:cNvSpPr txBox="1"/>
          <p:nvPr/>
        </p:nvSpPr>
        <p:spPr>
          <a:xfrm>
            <a:off x="7269817" y="1866246"/>
            <a:ext cx="2520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Symbol table after line 4</a:t>
            </a:r>
          </a:p>
        </p:txBody>
      </p:sp>
      <p:sp>
        <p:nvSpPr>
          <p:cNvPr id="80" name="Arrow: Right 79">
            <a:extLst>
              <a:ext uri="{FF2B5EF4-FFF2-40B4-BE49-F238E27FC236}">
                <a16:creationId xmlns:a16="http://schemas.microsoft.com/office/drawing/2014/main" id="{16FC90D7-2A87-4D46-A4FF-25257C7487E6}"/>
              </a:ext>
            </a:extLst>
          </p:cNvPr>
          <p:cNvSpPr/>
          <p:nvPr/>
        </p:nvSpPr>
        <p:spPr>
          <a:xfrm rot="5400000" flipH="1">
            <a:off x="7787671" y="3816948"/>
            <a:ext cx="229764" cy="10641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3B8EB06E-93AF-4B8E-B8A8-B87D9620FAEE}"/>
              </a:ext>
            </a:extLst>
          </p:cNvPr>
          <p:cNvSpPr txBox="1"/>
          <p:nvPr/>
        </p:nvSpPr>
        <p:spPr>
          <a:xfrm>
            <a:off x="3145704" y="4586865"/>
            <a:ext cx="2345514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sz="2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1. int a;</a:t>
            </a:r>
          </a:p>
          <a:p>
            <a:pPr defTabSz="914400"/>
            <a:r>
              <a:rPr lang="en-US" sz="2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2. void v(){</a:t>
            </a:r>
            <a:br>
              <a:rPr lang="en-US" sz="2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3.   if (a){</a:t>
            </a:r>
          </a:p>
          <a:p>
            <a:pPr marL="457200" indent="-457200" defTabSz="914400">
              <a:buAutoNum type="arabicPeriod" startAt="4"/>
            </a:pPr>
            <a:r>
              <a:rPr lang="en-US" sz="2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int b;</a:t>
            </a:r>
          </a:p>
          <a:p>
            <a:pPr marL="457200" indent="-457200" defTabSz="914400">
              <a:buAutoNum type="arabicPeriod" startAt="4"/>
            </a:pPr>
            <a:r>
              <a:rPr lang="en-US" sz="2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 marL="457200" indent="-457200" defTabSz="914400">
              <a:buAutoNum type="arabicPeriod" startAt="4"/>
            </a:pPr>
            <a:r>
              <a:rPr lang="en-US" sz="2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0F687F57-2C29-4409-AE8D-547EB0993737}"/>
              </a:ext>
            </a:extLst>
          </p:cNvPr>
          <p:cNvSpPr/>
          <p:nvPr/>
        </p:nvSpPr>
        <p:spPr>
          <a:xfrm>
            <a:off x="7433224" y="5178479"/>
            <a:ext cx="986207" cy="978539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t" anchorCtr="0"/>
          <a:lstStyle/>
          <a:p>
            <a:pPr algn="ctr" defTabSz="914400">
              <a:defRPr/>
            </a:pPr>
            <a:r>
              <a:rPr lang="en-US" sz="1400" kern="0" dirty="0">
                <a:solidFill>
                  <a:prstClr val="white"/>
                </a:solidFill>
                <a:latin typeface="Calibri"/>
              </a:rPr>
              <a:t>if </a:t>
            </a:r>
            <a:r>
              <a:rPr lang="en-US" sz="1400" kern="0" dirty="0" err="1">
                <a:solidFill>
                  <a:prstClr val="white"/>
                </a:solidFill>
                <a:latin typeface="Calibri"/>
              </a:rPr>
              <a:t>stmt</a:t>
            </a:r>
            <a:r>
              <a:rPr lang="en-US" sz="1400" kern="0" dirty="0">
                <a:solidFill>
                  <a:prstClr val="white"/>
                </a:solidFill>
                <a:latin typeface="Calibri"/>
              </a:rPr>
              <a:t> Scope</a:t>
            </a:r>
          </a:p>
        </p:txBody>
      </p:sp>
      <p:sp>
        <p:nvSpPr>
          <p:cNvPr id="94" name="Rectangle: Rounded Corners 93">
            <a:extLst>
              <a:ext uri="{FF2B5EF4-FFF2-40B4-BE49-F238E27FC236}">
                <a16:creationId xmlns:a16="http://schemas.microsoft.com/office/drawing/2014/main" id="{9F418FB1-C452-4FE7-9424-53DD054962DB}"/>
              </a:ext>
            </a:extLst>
          </p:cNvPr>
          <p:cNvSpPr/>
          <p:nvPr/>
        </p:nvSpPr>
        <p:spPr>
          <a:xfrm>
            <a:off x="7596952" y="5679833"/>
            <a:ext cx="766283" cy="405600"/>
          </a:xfrm>
          <a:prstGeom prst="roundRect">
            <a:avLst>
              <a:gd name="adj" fmla="val 6971"/>
            </a:avLst>
          </a:prstGeom>
          <a:solidFill>
            <a:srgbClr val="F79646"/>
          </a:solidFill>
          <a:ln w="25400" cap="flat" cmpd="sng" algn="ctr">
            <a:solidFill>
              <a:srgbClr val="F7964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sz="1400" ker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D5B9205-A4F0-45CA-999D-D395277EE3EE}"/>
              </a:ext>
            </a:extLst>
          </p:cNvPr>
          <p:cNvSpPr/>
          <p:nvPr/>
        </p:nvSpPr>
        <p:spPr>
          <a:xfrm>
            <a:off x="7669856" y="5736735"/>
            <a:ext cx="551810" cy="295489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tlCol="0" anchor="ctr"/>
          <a:lstStyle/>
          <a:p>
            <a:pPr defTabSz="914400">
              <a:defRPr/>
            </a:pPr>
            <a:r>
              <a:rPr lang="en-US" sz="1400" kern="0" dirty="0">
                <a:solidFill>
                  <a:prstClr val="black"/>
                </a:solidFill>
                <a:latin typeface="Calibri"/>
              </a:rPr>
              <a:t>b |</a:t>
            </a: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E0E74391-C680-4907-87B9-03FD22D61304}"/>
              </a:ext>
            </a:extLst>
          </p:cNvPr>
          <p:cNvSpPr/>
          <p:nvPr/>
        </p:nvSpPr>
        <p:spPr>
          <a:xfrm>
            <a:off x="8638279" y="5615721"/>
            <a:ext cx="1037509" cy="528938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t" anchorCtr="0"/>
          <a:lstStyle/>
          <a:p>
            <a:pPr defTabSz="914400">
              <a:defRPr/>
            </a:pPr>
            <a:r>
              <a:rPr lang="en-US" sz="1400" kern="0" dirty="0">
                <a:solidFill>
                  <a:prstClr val="black"/>
                </a:solidFill>
                <a:latin typeface="Calibri"/>
              </a:rPr>
              <a:t>k</a:t>
            </a:r>
            <a:r>
              <a:rPr lang="en-US" sz="1400" kern="0" dirty="0" err="1">
                <a:solidFill>
                  <a:prstClr val="black"/>
                </a:solidFill>
                <a:latin typeface="Calibri"/>
              </a:rPr>
              <a:t>ind</a:t>
            </a:r>
            <a:r>
              <a:rPr lang="en-US" sz="1400" kern="0" dirty="0">
                <a:solidFill>
                  <a:prstClr val="black"/>
                </a:solidFill>
                <a:latin typeface="Calibri"/>
              </a:rPr>
              <a:t>: var</a:t>
            </a:r>
          </a:p>
          <a:p>
            <a:pPr defTabSz="914400">
              <a:defRPr/>
            </a:pPr>
            <a:r>
              <a:rPr lang="en-US" sz="1400" kern="0" dirty="0">
                <a:solidFill>
                  <a:prstClr val="black"/>
                </a:solidFill>
                <a:latin typeface="Calibri"/>
              </a:rPr>
              <a:t>type: int</a:t>
            </a:r>
          </a:p>
        </p:txBody>
      </p:sp>
      <p:sp>
        <p:nvSpPr>
          <p:cNvPr id="100" name="Freeform: Shape 99">
            <a:extLst>
              <a:ext uri="{FF2B5EF4-FFF2-40B4-BE49-F238E27FC236}">
                <a16:creationId xmlns:a16="http://schemas.microsoft.com/office/drawing/2014/main" id="{C72FCE9F-1004-4445-886B-006BF700E816}"/>
              </a:ext>
            </a:extLst>
          </p:cNvPr>
          <p:cNvSpPr/>
          <p:nvPr/>
        </p:nvSpPr>
        <p:spPr>
          <a:xfrm rot="1803809">
            <a:off x="8088170" y="5684041"/>
            <a:ext cx="595353" cy="347207"/>
          </a:xfrm>
          <a:custGeom>
            <a:avLst/>
            <a:gdLst>
              <a:gd name="connsiteX0" fmla="*/ 0 w 1041990"/>
              <a:gd name="connsiteY0" fmla="*/ 457223 h 457223"/>
              <a:gd name="connsiteX1" fmla="*/ 542260 w 1041990"/>
              <a:gd name="connsiteY1" fmla="*/ 23 h 457223"/>
              <a:gd name="connsiteX2" fmla="*/ 744279 w 1041990"/>
              <a:gd name="connsiteY2" fmla="*/ 435958 h 457223"/>
              <a:gd name="connsiteX3" fmla="*/ 1041990 w 1041990"/>
              <a:gd name="connsiteY3" fmla="*/ 223307 h 457223"/>
              <a:gd name="connsiteX0" fmla="*/ 0 w 1124213"/>
              <a:gd name="connsiteY0" fmla="*/ 1081978 h 1081978"/>
              <a:gd name="connsiteX1" fmla="*/ 542260 w 1124213"/>
              <a:gd name="connsiteY1" fmla="*/ 624778 h 1081978"/>
              <a:gd name="connsiteX2" fmla="*/ 744279 w 1124213"/>
              <a:gd name="connsiteY2" fmla="*/ 1060713 h 1081978"/>
              <a:gd name="connsiteX3" fmla="*/ 1124213 w 1124213"/>
              <a:gd name="connsiteY3" fmla="*/ 0 h 1081978"/>
              <a:gd name="connsiteX0" fmla="*/ 0 w 1124213"/>
              <a:gd name="connsiteY0" fmla="*/ 1081978 h 1081978"/>
              <a:gd name="connsiteX1" fmla="*/ 542260 w 1124213"/>
              <a:gd name="connsiteY1" fmla="*/ 624778 h 1081978"/>
              <a:gd name="connsiteX2" fmla="*/ 1124213 w 1124213"/>
              <a:gd name="connsiteY2" fmla="*/ 0 h 1081978"/>
              <a:gd name="connsiteX0" fmla="*/ 0 w 1124213"/>
              <a:gd name="connsiteY0" fmla="*/ 1081978 h 1303897"/>
              <a:gd name="connsiteX1" fmla="*/ 686149 w 1124213"/>
              <a:gd name="connsiteY1" fmla="*/ 1269301 h 1303897"/>
              <a:gd name="connsiteX2" fmla="*/ 1124213 w 1124213"/>
              <a:gd name="connsiteY2" fmla="*/ 0 h 1303897"/>
              <a:gd name="connsiteX0" fmla="*/ 0 w 1124213"/>
              <a:gd name="connsiteY0" fmla="*/ 1081978 h 1081978"/>
              <a:gd name="connsiteX1" fmla="*/ 686149 w 1124213"/>
              <a:gd name="connsiteY1" fmla="*/ 930077 h 1081978"/>
              <a:gd name="connsiteX2" fmla="*/ 1124213 w 1124213"/>
              <a:gd name="connsiteY2" fmla="*/ 0 h 1081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24213" h="1081978">
                <a:moveTo>
                  <a:pt x="0" y="1081978"/>
                </a:moveTo>
                <a:cubicBezTo>
                  <a:pt x="209107" y="855150"/>
                  <a:pt x="498780" y="1110407"/>
                  <a:pt x="686149" y="930077"/>
                </a:cubicBezTo>
                <a:cubicBezTo>
                  <a:pt x="873518" y="749747"/>
                  <a:pt x="1002973" y="130162"/>
                  <a:pt x="1124213" y="0"/>
                </a:cubicBezTo>
              </a:path>
            </a:pathLst>
          </a:cu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Arrow: Right 100">
            <a:extLst>
              <a:ext uri="{FF2B5EF4-FFF2-40B4-BE49-F238E27FC236}">
                <a16:creationId xmlns:a16="http://schemas.microsoft.com/office/drawing/2014/main" id="{D66149CE-DD0D-406A-A391-94E00698C6B7}"/>
              </a:ext>
            </a:extLst>
          </p:cNvPr>
          <p:cNvSpPr/>
          <p:nvPr/>
        </p:nvSpPr>
        <p:spPr>
          <a:xfrm rot="5400000" flipH="1">
            <a:off x="7791214" y="4990074"/>
            <a:ext cx="229764" cy="10641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2F31EBC1-C0F8-6120-EE3F-D6DCB6A04830}"/>
              </a:ext>
            </a:extLst>
          </p:cNvPr>
          <p:cNvGrpSpPr/>
          <p:nvPr/>
        </p:nvGrpSpPr>
        <p:grpSpPr>
          <a:xfrm>
            <a:off x="2059128" y="5808512"/>
            <a:ext cx="2286005" cy="369332"/>
            <a:chOff x="535127" y="5803317"/>
            <a:chExt cx="2286005" cy="369332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B36F1623-8B3C-C9AE-191A-2D741B430376}"/>
                </a:ext>
              </a:extLst>
            </p:cNvPr>
            <p:cNvCxnSpPr>
              <a:cxnSpLocks/>
            </p:cNvCxnSpPr>
            <p:nvPr/>
          </p:nvCxnSpPr>
          <p:spPr>
            <a:xfrm>
              <a:off x="1163782" y="5990357"/>
              <a:ext cx="1657350" cy="0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EE810CF-CFF8-53DD-D73A-F42DF80BB397}"/>
                </a:ext>
              </a:extLst>
            </p:cNvPr>
            <p:cNvSpPr txBox="1"/>
            <p:nvPr/>
          </p:nvSpPr>
          <p:spPr>
            <a:xfrm>
              <a:off x="535127" y="5803317"/>
              <a:ext cx="636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i="1" dirty="0">
                  <a:solidFill>
                    <a:schemeClr val="accent2"/>
                  </a:solidFill>
                </a:rPr>
                <a:t>Here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88375975"/>
      </p:ext>
    </p:extLst>
  </p:cSld>
  <p:clrMapOvr>
    <a:masterClrMapping/>
  </p:clrMapOvr>
</p:sld>
</file>

<file path=ppt/slides/slide12.xml><?xml version="1.0" encoding="utf-8"?>
<p:sld xmlns:a16="http://schemas.microsoft.com/office/drawing/2014/main" xmlns:mc="http://schemas.openxmlformats.org/markup-compatibility/2006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9750" y="80431"/>
            <a:ext cx="8529066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Symbol Table: Scopes “Sub-tables”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Semantic Analysis -  Name Analysis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20" name="Content Placeholder 2">
            <a:extLst>
              <a:ext uri="{FF2B5EF4-FFF2-40B4-BE49-F238E27FC236}">
                <a16:creationId xmlns:a16="http://schemas.microsoft.com/office/drawing/2014/main" id="{4AB0DABD-5133-4FA3-9C28-C6875AAF08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9751" y="1628874"/>
            <a:ext cx="4885849" cy="7681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Create one </a:t>
            </a:r>
            <a:r>
              <a:rPr lang="en-US" b="1" dirty="0" err="1"/>
              <a:t>hashmap</a:t>
            </a:r>
            <a:r>
              <a:rPr lang="en-US" b="1" dirty="0"/>
              <a:t> per scope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12</a:t>
            </a:fld>
            <a:endParaRPr lang="en-US"/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41118B09-77C6-404F-AB24-D83DD8771816}"/>
              </a:ext>
            </a:extLst>
          </p:cNvPr>
          <p:cNvSpPr txBox="1"/>
          <p:nvPr/>
        </p:nvSpPr>
        <p:spPr>
          <a:xfrm>
            <a:off x="5286681" y="2895466"/>
            <a:ext cx="668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>
              <a:defRPr/>
            </a:pPr>
            <a:r>
              <a:rPr lang="en-US" b="1" kern="0" dirty="0">
                <a:solidFill>
                  <a:prstClr val="black"/>
                </a:solidFill>
              </a:rPr>
              <a:t>Code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E0511536-EC12-4D38-A48C-357EE706A168}"/>
              </a:ext>
            </a:extLst>
          </p:cNvPr>
          <p:cNvSpPr txBox="1"/>
          <p:nvPr/>
        </p:nvSpPr>
        <p:spPr>
          <a:xfrm>
            <a:off x="4912859" y="3286064"/>
            <a:ext cx="2223686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sz="2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1. int a;</a:t>
            </a:r>
          </a:p>
          <a:p>
            <a:pPr defTabSz="914400"/>
            <a:r>
              <a:rPr lang="en-US" sz="2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2. void f(){</a:t>
            </a:r>
            <a:br>
              <a:rPr lang="en-US" sz="2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3.   int a;</a:t>
            </a:r>
          </a:p>
          <a:p>
            <a:pPr defTabSz="914400"/>
            <a:r>
              <a:rPr lang="en-US" sz="2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4.   int b;</a:t>
            </a:r>
          </a:p>
          <a:p>
            <a:pPr defTabSz="914400"/>
            <a:r>
              <a:rPr lang="en-US" sz="22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5. }</a:t>
            </a:r>
          </a:p>
        </p:txBody>
      </p:sp>
      <p:sp>
        <p:nvSpPr>
          <p:cNvPr id="2" name="Arrow: Right 1">
            <a:extLst>
              <a:ext uri="{FF2B5EF4-FFF2-40B4-BE49-F238E27FC236}">
                <a16:creationId xmlns:a16="http://schemas.microsoft.com/office/drawing/2014/main" id="{56A69712-2063-4847-82E1-307BE973A7B3}"/>
              </a:ext>
            </a:extLst>
          </p:cNvPr>
          <p:cNvSpPr/>
          <p:nvPr/>
        </p:nvSpPr>
        <p:spPr>
          <a:xfrm>
            <a:off x="4017837" y="3620512"/>
            <a:ext cx="1036173" cy="7020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rrow: Right 22">
            <a:extLst>
              <a:ext uri="{FF2B5EF4-FFF2-40B4-BE49-F238E27FC236}">
                <a16:creationId xmlns:a16="http://schemas.microsoft.com/office/drawing/2014/main" id="{111F7B98-3E33-4C34-84CF-83AF4BFBB460}"/>
              </a:ext>
            </a:extLst>
          </p:cNvPr>
          <p:cNvSpPr/>
          <p:nvPr/>
        </p:nvSpPr>
        <p:spPr>
          <a:xfrm flipH="1">
            <a:off x="6136608" y="4630867"/>
            <a:ext cx="2279129" cy="594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Arrow: Right 23">
            <a:extLst>
              <a:ext uri="{FF2B5EF4-FFF2-40B4-BE49-F238E27FC236}">
                <a16:creationId xmlns:a16="http://schemas.microsoft.com/office/drawing/2014/main" id="{DE7298DC-B6C6-41DE-B6C0-E2D4DC6BD997}"/>
              </a:ext>
            </a:extLst>
          </p:cNvPr>
          <p:cNvSpPr/>
          <p:nvPr/>
        </p:nvSpPr>
        <p:spPr>
          <a:xfrm>
            <a:off x="4375798" y="4977783"/>
            <a:ext cx="651152" cy="7020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EA1C9F4-6575-415D-843E-22BF4974243E}"/>
              </a:ext>
            </a:extLst>
          </p:cNvPr>
          <p:cNvGrpSpPr/>
          <p:nvPr/>
        </p:nvGrpSpPr>
        <p:grpSpPr>
          <a:xfrm>
            <a:off x="1790213" y="2626849"/>
            <a:ext cx="2216943" cy="1631493"/>
            <a:chOff x="1950720" y="3401578"/>
            <a:chExt cx="2216943" cy="1631493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91A72D61-0A4B-41C9-A150-8DFFB13E0D72}"/>
                </a:ext>
              </a:extLst>
            </p:cNvPr>
            <p:cNvSpPr/>
            <p:nvPr/>
          </p:nvSpPr>
          <p:spPr>
            <a:xfrm>
              <a:off x="1950720" y="3401578"/>
              <a:ext cx="2216943" cy="163149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1EC072D5-7F91-4742-A4C4-B8090E374485}"/>
                </a:ext>
              </a:extLst>
            </p:cNvPr>
            <p:cNvSpPr/>
            <p:nvPr/>
          </p:nvSpPr>
          <p:spPr>
            <a:xfrm>
              <a:off x="2080485" y="3748957"/>
              <a:ext cx="986207" cy="1121765"/>
            </a:xfrm>
            <a:prstGeom prst="rect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t" anchorCtr="0"/>
            <a:lstStyle/>
            <a:p>
              <a:pPr algn="ctr" defTabSz="914400">
                <a:defRPr/>
              </a:pPr>
              <a:r>
                <a:rPr lang="en-US" sz="1400" kern="0" dirty="0">
                  <a:solidFill>
                    <a:prstClr val="white"/>
                  </a:solidFill>
                  <a:latin typeface="Calibri"/>
                </a:rPr>
                <a:t>Global Scope</a:t>
              </a:r>
            </a:p>
          </p:txBody>
        </p:sp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B06F9D1E-F0CC-4AD2-A7AC-6DAF0E711E1C}"/>
                </a:ext>
              </a:extLst>
            </p:cNvPr>
            <p:cNvSpPr/>
            <p:nvPr/>
          </p:nvSpPr>
          <p:spPr>
            <a:xfrm>
              <a:off x="2175595" y="4290706"/>
              <a:ext cx="766283" cy="542439"/>
            </a:xfrm>
            <a:prstGeom prst="roundRect">
              <a:avLst>
                <a:gd name="adj" fmla="val 6971"/>
              </a:avLst>
            </a:prstGeom>
            <a:solidFill>
              <a:srgbClr val="F79646"/>
            </a:solidFill>
            <a:ln w="25400" cap="flat" cmpd="sng" algn="ctr">
              <a:solidFill>
                <a:srgbClr val="F79646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defTabSz="914400">
                <a:defRPr/>
              </a:pPr>
              <a:endParaRPr lang="en-US" sz="1400" kern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6BFB5417-1BDF-46F7-8798-9EDD7BE50487}"/>
                </a:ext>
              </a:extLst>
            </p:cNvPr>
            <p:cNvSpPr/>
            <p:nvPr/>
          </p:nvSpPr>
          <p:spPr>
            <a:xfrm>
              <a:off x="2248499" y="4395242"/>
              <a:ext cx="551810" cy="295489"/>
            </a:xfrm>
            <a:prstGeom prst="rect">
              <a:avLst/>
            </a:prstGeom>
            <a:solidFill>
              <a:sysClr val="window" lastClr="FFFFFF"/>
            </a:solidFill>
            <a:ln w="25400" cap="flat" cmpd="sng" algn="ctr">
              <a:solidFill>
                <a:srgbClr val="F79646"/>
              </a:solidFill>
              <a:prstDash val="solid"/>
            </a:ln>
            <a:effectLst/>
          </p:spPr>
          <p:txBody>
            <a:bodyPr rtlCol="0" anchor="ctr"/>
            <a:lstStyle/>
            <a:p>
              <a:pPr defTabSz="914400">
                <a:defRPr/>
              </a:pPr>
              <a:r>
                <a:rPr lang="en-US" sz="1400" kern="0" dirty="0">
                  <a:solidFill>
                    <a:prstClr val="black"/>
                  </a:solidFill>
                  <a:latin typeface="Calibri"/>
                </a:rPr>
                <a:t>a |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3325189B-6F5D-4D73-AA56-C453F0FBDE13}"/>
                </a:ext>
              </a:extLst>
            </p:cNvPr>
            <p:cNvSpPr/>
            <p:nvPr/>
          </p:nvSpPr>
          <p:spPr>
            <a:xfrm>
              <a:off x="3216356" y="4244387"/>
              <a:ext cx="867961" cy="528938"/>
            </a:xfrm>
            <a:prstGeom prst="rect">
              <a:avLst/>
            </a:prstGeom>
            <a:solidFill>
              <a:sysClr val="window" lastClr="FFFFFF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t" anchorCtr="0"/>
            <a:lstStyle/>
            <a:p>
              <a:pPr defTabSz="914400">
                <a:defRPr/>
              </a:pPr>
              <a:r>
                <a:rPr lang="en-US" sz="1400" kern="0" dirty="0">
                  <a:solidFill>
                    <a:prstClr val="black"/>
                  </a:solidFill>
                  <a:latin typeface="Calibri"/>
                </a:rPr>
                <a:t>k</a:t>
              </a:r>
              <a:r>
                <a:rPr lang="en-US" sz="1400" kern="0" dirty="0" err="1">
                  <a:solidFill>
                    <a:prstClr val="black"/>
                  </a:solidFill>
                  <a:latin typeface="Calibri"/>
                </a:rPr>
                <a:t>ind</a:t>
              </a:r>
              <a:r>
                <a:rPr lang="en-US" sz="1400" kern="0" dirty="0">
                  <a:solidFill>
                    <a:prstClr val="black"/>
                  </a:solidFill>
                  <a:latin typeface="Calibri"/>
                </a:rPr>
                <a:t>: var</a:t>
              </a:r>
            </a:p>
            <a:p>
              <a:pPr defTabSz="914400">
                <a:defRPr/>
              </a:pPr>
              <a:r>
                <a:rPr lang="en-US" sz="1400" kern="0" dirty="0">
                  <a:solidFill>
                    <a:prstClr val="black"/>
                  </a:solidFill>
                  <a:latin typeface="Calibri"/>
                </a:rPr>
                <a:t>type: int</a:t>
              </a:r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07E71293-11A5-420E-ADAB-D33C208639D3}"/>
                </a:ext>
              </a:extLst>
            </p:cNvPr>
            <p:cNvSpPr/>
            <p:nvPr/>
          </p:nvSpPr>
          <p:spPr>
            <a:xfrm>
              <a:off x="2666247" y="4428954"/>
              <a:ext cx="551810" cy="146723"/>
            </a:xfrm>
            <a:custGeom>
              <a:avLst/>
              <a:gdLst>
                <a:gd name="connsiteX0" fmla="*/ 0 w 1041990"/>
                <a:gd name="connsiteY0" fmla="*/ 457223 h 457223"/>
                <a:gd name="connsiteX1" fmla="*/ 542260 w 1041990"/>
                <a:gd name="connsiteY1" fmla="*/ 23 h 457223"/>
                <a:gd name="connsiteX2" fmla="*/ 744279 w 1041990"/>
                <a:gd name="connsiteY2" fmla="*/ 435958 h 457223"/>
                <a:gd name="connsiteX3" fmla="*/ 1041990 w 1041990"/>
                <a:gd name="connsiteY3" fmla="*/ 223307 h 457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41990" h="457223">
                  <a:moveTo>
                    <a:pt x="0" y="457223"/>
                  </a:moveTo>
                  <a:cubicBezTo>
                    <a:pt x="209107" y="230395"/>
                    <a:pt x="418214" y="3567"/>
                    <a:pt x="542260" y="23"/>
                  </a:cubicBezTo>
                  <a:cubicBezTo>
                    <a:pt x="666307" y="-3521"/>
                    <a:pt x="660991" y="398744"/>
                    <a:pt x="744279" y="435958"/>
                  </a:cubicBezTo>
                  <a:cubicBezTo>
                    <a:pt x="827567" y="473172"/>
                    <a:pt x="934778" y="348239"/>
                    <a:pt x="1041990" y="223307"/>
                  </a:cubicBezTo>
                </a:path>
              </a:pathLst>
            </a:cu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9" name="Rectangle 78">
            <a:extLst>
              <a:ext uri="{FF2B5EF4-FFF2-40B4-BE49-F238E27FC236}">
                <a16:creationId xmlns:a16="http://schemas.microsoft.com/office/drawing/2014/main" id="{7B6EAE13-E187-4E8B-A4BF-2BE6577C389B}"/>
              </a:ext>
            </a:extLst>
          </p:cNvPr>
          <p:cNvSpPr/>
          <p:nvPr/>
        </p:nvSpPr>
        <p:spPr>
          <a:xfrm>
            <a:off x="7854556" y="2937132"/>
            <a:ext cx="2484260" cy="333294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0CB8B892-91A5-4570-947C-F84484C4B486}"/>
              </a:ext>
            </a:extLst>
          </p:cNvPr>
          <p:cNvSpPr/>
          <p:nvPr/>
        </p:nvSpPr>
        <p:spPr>
          <a:xfrm>
            <a:off x="7996069" y="3078239"/>
            <a:ext cx="986207" cy="1394688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t" anchorCtr="0"/>
          <a:lstStyle/>
          <a:p>
            <a:pPr algn="ctr" defTabSz="914400">
              <a:defRPr/>
            </a:pPr>
            <a:r>
              <a:rPr lang="en-US" sz="1400" kern="0" dirty="0">
                <a:solidFill>
                  <a:prstClr val="white"/>
                </a:solidFill>
                <a:latin typeface="Calibri"/>
              </a:rPr>
              <a:t>Global Scope</a:t>
            </a:r>
          </a:p>
        </p:txBody>
      </p:sp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id="{D5D525BD-3654-44B3-9151-8712DDE89AD5}"/>
              </a:ext>
            </a:extLst>
          </p:cNvPr>
          <p:cNvSpPr/>
          <p:nvPr/>
        </p:nvSpPr>
        <p:spPr>
          <a:xfrm>
            <a:off x="8091179" y="3619988"/>
            <a:ext cx="766283" cy="740452"/>
          </a:xfrm>
          <a:prstGeom prst="roundRect">
            <a:avLst>
              <a:gd name="adj" fmla="val 6971"/>
            </a:avLst>
          </a:prstGeom>
          <a:solidFill>
            <a:srgbClr val="F79646"/>
          </a:solidFill>
          <a:ln w="25400" cap="flat" cmpd="sng" algn="ctr">
            <a:solidFill>
              <a:srgbClr val="F7964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sz="1400" ker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2478A743-87BF-4137-AE67-1598E9D3E30C}"/>
              </a:ext>
            </a:extLst>
          </p:cNvPr>
          <p:cNvSpPr/>
          <p:nvPr/>
        </p:nvSpPr>
        <p:spPr>
          <a:xfrm>
            <a:off x="8164082" y="3724525"/>
            <a:ext cx="551810" cy="295489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tlCol="0" anchor="ctr"/>
          <a:lstStyle/>
          <a:p>
            <a:pPr defTabSz="914400">
              <a:defRPr/>
            </a:pPr>
            <a:r>
              <a:rPr lang="en-US" sz="1400" kern="0" dirty="0">
                <a:solidFill>
                  <a:prstClr val="black"/>
                </a:solidFill>
                <a:latin typeface="Calibri"/>
              </a:rPr>
              <a:t>a |</a:t>
            </a:r>
          </a:p>
        </p:txBody>
      </p: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A891599D-EF33-4ED3-B3E6-394061666C81}"/>
              </a:ext>
            </a:extLst>
          </p:cNvPr>
          <p:cNvSpPr/>
          <p:nvPr/>
        </p:nvSpPr>
        <p:spPr>
          <a:xfrm>
            <a:off x="8581831" y="3557753"/>
            <a:ext cx="595353" cy="347207"/>
          </a:xfrm>
          <a:custGeom>
            <a:avLst/>
            <a:gdLst>
              <a:gd name="connsiteX0" fmla="*/ 0 w 1041990"/>
              <a:gd name="connsiteY0" fmla="*/ 457223 h 457223"/>
              <a:gd name="connsiteX1" fmla="*/ 542260 w 1041990"/>
              <a:gd name="connsiteY1" fmla="*/ 23 h 457223"/>
              <a:gd name="connsiteX2" fmla="*/ 744279 w 1041990"/>
              <a:gd name="connsiteY2" fmla="*/ 435958 h 457223"/>
              <a:gd name="connsiteX3" fmla="*/ 1041990 w 1041990"/>
              <a:gd name="connsiteY3" fmla="*/ 223307 h 457223"/>
              <a:gd name="connsiteX0" fmla="*/ 0 w 1124213"/>
              <a:gd name="connsiteY0" fmla="*/ 1081978 h 1081978"/>
              <a:gd name="connsiteX1" fmla="*/ 542260 w 1124213"/>
              <a:gd name="connsiteY1" fmla="*/ 624778 h 1081978"/>
              <a:gd name="connsiteX2" fmla="*/ 744279 w 1124213"/>
              <a:gd name="connsiteY2" fmla="*/ 1060713 h 1081978"/>
              <a:gd name="connsiteX3" fmla="*/ 1124213 w 1124213"/>
              <a:gd name="connsiteY3" fmla="*/ 0 h 1081978"/>
              <a:gd name="connsiteX0" fmla="*/ 0 w 1124213"/>
              <a:gd name="connsiteY0" fmla="*/ 1081978 h 1081978"/>
              <a:gd name="connsiteX1" fmla="*/ 542260 w 1124213"/>
              <a:gd name="connsiteY1" fmla="*/ 624778 h 1081978"/>
              <a:gd name="connsiteX2" fmla="*/ 1124213 w 1124213"/>
              <a:gd name="connsiteY2" fmla="*/ 0 h 1081978"/>
              <a:gd name="connsiteX0" fmla="*/ 0 w 1124213"/>
              <a:gd name="connsiteY0" fmla="*/ 1081978 h 1303897"/>
              <a:gd name="connsiteX1" fmla="*/ 686149 w 1124213"/>
              <a:gd name="connsiteY1" fmla="*/ 1269301 h 1303897"/>
              <a:gd name="connsiteX2" fmla="*/ 1124213 w 1124213"/>
              <a:gd name="connsiteY2" fmla="*/ 0 h 1303897"/>
              <a:gd name="connsiteX0" fmla="*/ 0 w 1124213"/>
              <a:gd name="connsiteY0" fmla="*/ 1081978 h 1081978"/>
              <a:gd name="connsiteX1" fmla="*/ 686149 w 1124213"/>
              <a:gd name="connsiteY1" fmla="*/ 930077 h 1081978"/>
              <a:gd name="connsiteX2" fmla="*/ 1124213 w 1124213"/>
              <a:gd name="connsiteY2" fmla="*/ 0 h 1081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24213" h="1081978">
                <a:moveTo>
                  <a:pt x="0" y="1081978"/>
                </a:moveTo>
                <a:cubicBezTo>
                  <a:pt x="209107" y="855150"/>
                  <a:pt x="498780" y="1110407"/>
                  <a:pt x="686149" y="930077"/>
                </a:cubicBezTo>
                <a:cubicBezTo>
                  <a:pt x="873518" y="749747"/>
                  <a:pt x="1002973" y="130162"/>
                  <a:pt x="1124213" y="0"/>
                </a:cubicBezTo>
              </a:path>
            </a:pathLst>
          </a:cu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4D8FFEF1-DE87-445A-B3E2-2CC099799F5F}"/>
              </a:ext>
            </a:extLst>
          </p:cNvPr>
          <p:cNvSpPr/>
          <p:nvPr/>
        </p:nvSpPr>
        <p:spPr>
          <a:xfrm>
            <a:off x="7996069" y="4729903"/>
            <a:ext cx="986207" cy="1406539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t" anchorCtr="0"/>
          <a:lstStyle/>
          <a:p>
            <a:pPr algn="ctr" defTabSz="914400">
              <a:defRPr/>
            </a:pPr>
            <a:r>
              <a:rPr lang="en-US" sz="1400" kern="0" dirty="0">
                <a:solidFill>
                  <a:prstClr val="white"/>
                </a:solidFill>
                <a:latin typeface="Calibri"/>
              </a:rPr>
              <a:t>F Body Scope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69178047-137A-45EC-AFD1-34E7FAA9B2F1}"/>
              </a:ext>
            </a:extLst>
          </p:cNvPr>
          <p:cNvSpPr/>
          <p:nvPr/>
        </p:nvSpPr>
        <p:spPr>
          <a:xfrm>
            <a:off x="8164083" y="4029326"/>
            <a:ext cx="551810" cy="295489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tlCol="0" anchor="ctr"/>
          <a:lstStyle/>
          <a:p>
            <a:pPr defTabSz="914400">
              <a:defRPr/>
            </a:pPr>
            <a:r>
              <a:rPr lang="en-US" sz="1400" kern="0" dirty="0">
                <a:solidFill>
                  <a:prstClr val="black"/>
                </a:solidFill>
                <a:latin typeface="Calibri"/>
              </a:rPr>
              <a:t>f |</a:t>
            </a:r>
          </a:p>
        </p:txBody>
      </p:sp>
      <p:sp>
        <p:nvSpPr>
          <p:cNvPr id="63" name="Freeform: Shape 62">
            <a:extLst>
              <a:ext uri="{FF2B5EF4-FFF2-40B4-BE49-F238E27FC236}">
                <a16:creationId xmlns:a16="http://schemas.microsoft.com/office/drawing/2014/main" id="{CED26B38-BCE7-4BB3-8091-E426982D1F78}"/>
              </a:ext>
            </a:extLst>
          </p:cNvPr>
          <p:cNvSpPr/>
          <p:nvPr/>
        </p:nvSpPr>
        <p:spPr>
          <a:xfrm rot="1716367">
            <a:off x="8586956" y="4092331"/>
            <a:ext cx="601269" cy="202262"/>
          </a:xfrm>
          <a:custGeom>
            <a:avLst/>
            <a:gdLst>
              <a:gd name="connsiteX0" fmla="*/ 0 w 1041990"/>
              <a:gd name="connsiteY0" fmla="*/ 457223 h 457223"/>
              <a:gd name="connsiteX1" fmla="*/ 542260 w 1041990"/>
              <a:gd name="connsiteY1" fmla="*/ 23 h 457223"/>
              <a:gd name="connsiteX2" fmla="*/ 744279 w 1041990"/>
              <a:gd name="connsiteY2" fmla="*/ 435958 h 457223"/>
              <a:gd name="connsiteX3" fmla="*/ 1041990 w 1041990"/>
              <a:gd name="connsiteY3" fmla="*/ 223307 h 457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41990" h="457223">
                <a:moveTo>
                  <a:pt x="0" y="457223"/>
                </a:moveTo>
                <a:cubicBezTo>
                  <a:pt x="209107" y="230395"/>
                  <a:pt x="418214" y="3567"/>
                  <a:pt x="542260" y="23"/>
                </a:cubicBezTo>
                <a:cubicBezTo>
                  <a:pt x="666307" y="-3521"/>
                  <a:pt x="660991" y="398744"/>
                  <a:pt x="744279" y="435958"/>
                </a:cubicBezTo>
                <a:cubicBezTo>
                  <a:pt x="827567" y="473172"/>
                  <a:pt x="934778" y="348239"/>
                  <a:pt x="1041990" y="223307"/>
                </a:cubicBezTo>
              </a:path>
            </a:pathLst>
          </a:cu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: Rounded Corners 63">
            <a:extLst>
              <a:ext uri="{FF2B5EF4-FFF2-40B4-BE49-F238E27FC236}">
                <a16:creationId xmlns:a16="http://schemas.microsoft.com/office/drawing/2014/main" id="{909B99B2-50DA-40F1-8EDE-AE4B045AD8F9}"/>
              </a:ext>
            </a:extLst>
          </p:cNvPr>
          <p:cNvSpPr/>
          <p:nvPr/>
        </p:nvSpPr>
        <p:spPr>
          <a:xfrm>
            <a:off x="8159797" y="5265677"/>
            <a:ext cx="766283" cy="740452"/>
          </a:xfrm>
          <a:prstGeom prst="roundRect">
            <a:avLst>
              <a:gd name="adj" fmla="val 6971"/>
            </a:avLst>
          </a:prstGeom>
          <a:solidFill>
            <a:srgbClr val="F79646"/>
          </a:solidFill>
          <a:ln w="25400" cap="flat" cmpd="sng" algn="ctr">
            <a:solidFill>
              <a:srgbClr val="F7964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sz="1400" ker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390836E7-54FC-4027-8581-9080236D51ED}"/>
              </a:ext>
            </a:extLst>
          </p:cNvPr>
          <p:cNvSpPr/>
          <p:nvPr/>
        </p:nvSpPr>
        <p:spPr>
          <a:xfrm>
            <a:off x="8232700" y="5370214"/>
            <a:ext cx="551810" cy="295489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tlCol="0" anchor="ctr"/>
          <a:lstStyle/>
          <a:p>
            <a:pPr defTabSz="914400">
              <a:defRPr/>
            </a:pPr>
            <a:r>
              <a:rPr lang="en-US" sz="1400" kern="0" dirty="0">
                <a:solidFill>
                  <a:prstClr val="black"/>
                </a:solidFill>
                <a:latin typeface="Calibri"/>
              </a:rPr>
              <a:t>a |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92330761-3AE1-4238-9235-E1CE9E8AF92E}"/>
              </a:ext>
            </a:extLst>
          </p:cNvPr>
          <p:cNvSpPr/>
          <p:nvPr/>
        </p:nvSpPr>
        <p:spPr>
          <a:xfrm>
            <a:off x="8232701" y="5675015"/>
            <a:ext cx="551810" cy="295489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F79646"/>
            </a:solidFill>
            <a:prstDash val="solid"/>
          </a:ln>
          <a:effectLst/>
        </p:spPr>
        <p:txBody>
          <a:bodyPr rtlCol="0" anchor="ctr"/>
          <a:lstStyle/>
          <a:p>
            <a:pPr defTabSz="914400">
              <a:defRPr/>
            </a:pPr>
            <a:r>
              <a:rPr lang="en-US" sz="1400" kern="0" dirty="0">
                <a:solidFill>
                  <a:prstClr val="black"/>
                </a:solidFill>
                <a:latin typeface="Calibri"/>
              </a:rPr>
              <a:t>b |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6E99555E-F064-42E9-9142-FF82C53E3A98}"/>
              </a:ext>
            </a:extLst>
          </p:cNvPr>
          <p:cNvSpPr/>
          <p:nvPr/>
        </p:nvSpPr>
        <p:spPr>
          <a:xfrm>
            <a:off x="9212252" y="4910337"/>
            <a:ext cx="1037509" cy="528938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t" anchorCtr="0"/>
          <a:lstStyle/>
          <a:p>
            <a:pPr defTabSz="914400">
              <a:defRPr/>
            </a:pPr>
            <a:r>
              <a:rPr lang="en-US" sz="1400" kern="0" dirty="0">
                <a:solidFill>
                  <a:prstClr val="black"/>
                </a:solidFill>
                <a:latin typeface="Calibri"/>
              </a:rPr>
              <a:t>k</a:t>
            </a:r>
            <a:r>
              <a:rPr lang="en-US" sz="1400" kern="0" dirty="0" err="1">
                <a:solidFill>
                  <a:prstClr val="black"/>
                </a:solidFill>
                <a:latin typeface="Calibri"/>
              </a:rPr>
              <a:t>ind</a:t>
            </a:r>
            <a:r>
              <a:rPr lang="en-US" sz="1400" kern="0" dirty="0">
                <a:solidFill>
                  <a:prstClr val="black"/>
                </a:solidFill>
                <a:latin typeface="Calibri"/>
              </a:rPr>
              <a:t>: var</a:t>
            </a:r>
          </a:p>
          <a:p>
            <a:pPr defTabSz="914400">
              <a:defRPr/>
            </a:pPr>
            <a:r>
              <a:rPr lang="en-US" sz="1400" kern="0" dirty="0">
                <a:solidFill>
                  <a:prstClr val="black"/>
                </a:solidFill>
                <a:latin typeface="Calibri"/>
              </a:rPr>
              <a:t>type: int</a:t>
            </a:r>
          </a:p>
        </p:txBody>
      </p:sp>
      <p:sp>
        <p:nvSpPr>
          <p:cNvPr id="68" name="Freeform: Shape 67">
            <a:extLst>
              <a:ext uri="{FF2B5EF4-FFF2-40B4-BE49-F238E27FC236}">
                <a16:creationId xmlns:a16="http://schemas.microsoft.com/office/drawing/2014/main" id="{1E0F080E-6223-4B0D-9091-1D995B660D39}"/>
              </a:ext>
            </a:extLst>
          </p:cNvPr>
          <p:cNvSpPr/>
          <p:nvPr/>
        </p:nvSpPr>
        <p:spPr>
          <a:xfrm>
            <a:off x="8662143" y="5146297"/>
            <a:ext cx="595353" cy="347207"/>
          </a:xfrm>
          <a:custGeom>
            <a:avLst/>
            <a:gdLst>
              <a:gd name="connsiteX0" fmla="*/ 0 w 1041990"/>
              <a:gd name="connsiteY0" fmla="*/ 457223 h 457223"/>
              <a:gd name="connsiteX1" fmla="*/ 542260 w 1041990"/>
              <a:gd name="connsiteY1" fmla="*/ 23 h 457223"/>
              <a:gd name="connsiteX2" fmla="*/ 744279 w 1041990"/>
              <a:gd name="connsiteY2" fmla="*/ 435958 h 457223"/>
              <a:gd name="connsiteX3" fmla="*/ 1041990 w 1041990"/>
              <a:gd name="connsiteY3" fmla="*/ 223307 h 457223"/>
              <a:gd name="connsiteX0" fmla="*/ 0 w 1124213"/>
              <a:gd name="connsiteY0" fmla="*/ 1081978 h 1081978"/>
              <a:gd name="connsiteX1" fmla="*/ 542260 w 1124213"/>
              <a:gd name="connsiteY1" fmla="*/ 624778 h 1081978"/>
              <a:gd name="connsiteX2" fmla="*/ 744279 w 1124213"/>
              <a:gd name="connsiteY2" fmla="*/ 1060713 h 1081978"/>
              <a:gd name="connsiteX3" fmla="*/ 1124213 w 1124213"/>
              <a:gd name="connsiteY3" fmla="*/ 0 h 1081978"/>
              <a:gd name="connsiteX0" fmla="*/ 0 w 1124213"/>
              <a:gd name="connsiteY0" fmla="*/ 1081978 h 1081978"/>
              <a:gd name="connsiteX1" fmla="*/ 542260 w 1124213"/>
              <a:gd name="connsiteY1" fmla="*/ 624778 h 1081978"/>
              <a:gd name="connsiteX2" fmla="*/ 1124213 w 1124213"/>
              <a:gd name="connsiteY2" fmla="*/ 0 h 1081978"/>
              <a:gd name="connsiteX0" fmla="*/ 0 w 1124213"/>
              <a:gd name="connsiteY0" fmla="*/ 1081978 h 1303897"/>
              <a:gd name="connsiteX1" fmla="*/ 686149 w 1124213"/>
              <a:gd name="connsiteY1" fmla="*/ 1269301 h 1303897"/>
              <a:gd name="connsiteX2" fmla="*/ 1124213 w 1124213"/>
              <a:gd name="connsiteY2" fmla="*/ 0 h 1303897"/>
              <a:gd name="connsiteX0" fmla="*/ 0 w 1124213"/>
              <a:gd name="connsiteY0" fmla="*/ 1081978 h 1081978"/>
              <a:gd name="connsiteX1" fmla="*/ 686149 w 1124213"/>
              <a:gd name="connsiteY1" fmla="*/ 930077 h 1081978"/>
              <a:gd name="connsiteX2" fmla="*/ 1124213 w 1124213"/>
              <a:gd name="connsiteY2" fmla="*/ 0 h 1081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24213" h="1081978">
                <a:moveTo>
                  <a:pt x="0" y="1081978"/>
                </a:moveTo>
                <a:cubicBezTo>
                  <a:pt x="209107" y="855150"/>
                  <a:pt x="498780" y="1110407"/>
                  <a:pt x="686149" y="930077"/>
                </a:cubicBezTo>
                <a:cubicBezTo>
                  <a:pt x="873518" y="749747"/>
                  <a:pt x="1002973" y="130162"/>
                  <a:pt x="1124213" y="0"/>
                </a:cubicBezTo>
              </a:path>
            </a:pathLst>
          </a:cu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8FDF8D12-6B3C-4B4D-91DF-2809228CC19D}"/>
              </a:ext>
            </a:extLst>
          </p:cNvPr>
          <p:cNvSpPr/>
          <p:nvPr/>
        </p:nvSpPr>
        <p:spPr>
          <a:xfrm>
            <a:off x="9201124" y="5554001"/>
            <a:ext cx="1037509" cy="528938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t" anchorCtr="0"/>
          <a:lstStyle/>
          <a:p>
            <a:pPr defTabSz="914400">
              <a:defRPr/>
            </a:pPr>
            <a:r>
              <a:rPr lang="en-US" sz="1400" kern="0" dirty="0">
                <a:solidFill>
                  <a:prstClr val="black"/>
                </a:solidFill>
                <a:latin typeface="Calibri"/>
              </a:rPr>
              <a:t>k</a:t>
            </a:r>
            <a:r>
              <a:rPr lang="en-US" sz="1400" kern="0" dirty="0" err="1">
                <a:solidFill>
                  <a:prstClr val="black"/>
                </a:solidFill>
                <a:latin typeface="Calibri"/>
              </a:rPr>
              <a:t>ind</a:t>
            </a:r>
            <a:r>
              <a:rPr lang="en-US" sz="1400" kern="0" dirty="0">
                <a:solidFill>
                  <a:prstClr val="black"/>
                </a:solidFill>
                <a:latin typeface="Calibri"/>
              </a:rPr>
              <a:t>: var</a:t>
            </a:r>
          </a:p>
          <a:p>
            <a:pPr defTabSz="914400">
              <a:defRPr/>
            </a:pPr>
            <a:r>
              <a:rPr lang="en-US" sz="1400" kern="0" dirty="0">
                <a:solidFill>
                  <a:prstClr val="black"/>
                </a:solidFill>
                <a:latin typeface="Calibri"/>
              </a:rPr>
              <a:t>type: int</a:t>
            </a:r>
          </a:p>
        </p:txBody>
      </p:sp>
      <p:sp>
        <p:nvSpPr>
          <p:cNvPr id="70" name="Freeform: Shape 69">
            <a:extLst>
              <a:ext uri="{FF2B5EF4-FFF2-40B4-BE49-F238E27FC236}">
                <a16:creationId xmlns:a16="http://schemas.microsoft.com/office/drawing/2014/main" id="{23104B74-BDD0-41C4-A649-14AFD5F371EE}"/>
              </a:ext>
            </a:extLst>
          </p:cNvPr>
          <p:cNvSpPr/>
          <p:nvPr/>
        </p:nvSpPr>
        <p:spPr>
          <a:xfrm rot="1803809">
            <a:off x="8651015" y="5622321"/>
            <a:ext cx="595353" cy="347207"/>
          </a:xfrm>
          <a:custGeom>
            <a:avLst/>
            <a:gdLst>
              <a:gd name="connsiteX0" fmla="*/ 0 w 1041990"/>
              <a:gd name="connsiteY0" fmla="*/ 457223 h 457223"/>
              <a:gd name="connsiteX1" fmla="*/ 542260 w 1041990"/>
              <a:gd name="connsiteY1" fmla="*/ 23 h 457223"/>
              <a:gd name="connsiteX2" fmla="*/ 744279 w 1041990"/>
              <a:gd name="connsiteY2" fmla="*/ 435958 h 457223"/>
              <a:gd name="connsiteX3" fmla="*/ 1041990 w 1041990"/>
              <a:gd name="connsiteY3" fmla="*/ 223307 h 457223"/>
              <a:gd name="connsiteX0" fmla="*/ 0 w 1124213"/>
              <a:gd name="connsiteY0" fmla="*/ 1081978 h 1081978"/>
              <a:gd name="connsiteX1" fmla="*/ 542260 w 1124213"/>
              <a:gd name="connsiteY1" fmla="*/ 624778 h 1081978"/>
              <a:gd name="connsiteX2" fmla="*/ 744279 w 1124213"/>
              <a:gd name="connsiteY2" fmla="*/ 1060713 h 1081978"/>
              <a:gd name="connsiteX3" fmla="*/ 1124213 w 1124213"/>
              <a:gd name="connsiteY3" fmla="*/ 0 h 1081978"/>
              <a:gd name="connsiteX0" fmla="*/ 0 w 1124213"/>
              <a:gd name="connsiteY0" fmla="*/ 1081978 h 1081978"/>
              <a:gd name="connsiteX1" fmla="*/ 542260 w 1124213"/>
              <a:gd name="connsiteY1" fmla="*/ 624778 h 1081978"/>
              <a:gd name="connsiteX2" fmla="*/ 1124213 w 1124213"/>
              <a:gd name="connsiteY2" fmla="*/ 0 h 1081978"/>
              <a:gd name="connsiteX0" fmla="*/ 0 w 1124213"/>
              <a:gd name="connsiteY0" fmla="*/ 1081978 h 1303897"/>
              <a:gd name="connsiteX1" fmla="*/ 686149 w 1124213"/>
              <a:gd name="connsiteY1" fmla="*/ 1269301 h 1303897"/>
              <a:gd name="connsiteX2" fmla="*/ 1124213 w 1124213"/>
              <a:gd name="connsiteY2" fmla="*/ 0 h 1303897"/>
              <a:gd name="connsiteX0" fmla="*/ 0 w 1124213"/>
              <a:gd name="connsiteY0" fmla="*/ 1081978 h 1081978"/>
              <a:gd name="connsiteX1" fmla="*/ 686149 w 1124213"/>
              <a:gd name="connsiteY1" fmla="*/ 930077 h 1081978"/>
              <a:gd name="connsiteX2" fmla="*/ 1124213 w 1124213"/>
              <a:gd name="connsiteY2" fmla="*/ 0 h 1081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24213" h="1081978">
                <a:moveTo>
                  <a:pt x="0" y="1081978"/>
                </a:moveTo>
                <a:cubicBezTo>
                  <a:pt x="209107" y="855150"/>
                  <a:pt x="498780" y="1110407"/>
                  <a:pt x="686149" y="930077"/>
                </a:cubicBezTo>
                <a:cubicBezTo>
                  <a:pt x="873518" y="749747"/>
                  <a:pt x="1002973" y="130162"/>
                  <a:pt x="1124213" y="0"/>
                </a:cubicBezTo>
              </a:path>
            </a:pathLst>
          </a:cu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1F35B53D-EF55-4EF4-9B77-FE5EBF0F26B0}"/>
              </a:ext>
            </a:extLst>
          </p:cNvPr>
          <p:cNvSpPr/>
          <p:nvPr/>
        </p:nvSpPr>
        <p:spPr>
          <a:xfrm>
            <a:off x="9131940" y="3321793"/>
            <a:ext cx="1037509" cy="528938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t" anchorCtr="0"/>
          <a:lstStyle/>
          <a:p>
            <a:pPr defTabSz="914400">
              <a:defRPr/>
            </a:pPr>
            <a:r>
              <a:rPr lang="en-US" sz="1400" kern="0" dirty="0">
                <a:solidFill>
                  <a:prstClr val="black"/>
                </a:solidFill>
                <a:latin typeface="Calibri"/>
              </a:rPr>
              <a:t>k</a:t>
            </a:r>
            <a:r>
              <a:rPr lang="en-US" sz="1400" kern="0" dirty="0" err="1">
                <a:solidFill>
                  <a:prstClr val="black"/>
                </a:solidFill>
                <a:latin typeface="Calibri"/>
              </a:rPr>
              <a:t>ind</a:t>
            </a:r>
            <a:r>
              <a:rPr lang="en-US" sz="1400" kern="0" dirty="0">
                <a:solidFill>
                  <a:prstClr val="black"/>
                </a:solidFill>
                <a:latin typeface="Calibri"/>
              </a:rPr>
              <a:t>: var</a:t>
            </a:r>
          </a:p>
          <a:p>
            <a:pPr defTabSz="914400">
              <a:defRPr/>
            </a:pPr>
            <a:r>
              <a:rPr lang="en-US" sz="1400" kern="0" dirty="0">
                <a:solidFill>
                  <a:prstClr val="black"/>
                </a:solidFill>
                <a:latin typeface="Calibri"/>
              </a:rPr>
              <a:t>type: int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3D8F4AAD-E46F-4037-BFCF-ACB937325714}"/>
              </a:ext>
            </a:extLst>
          </p:cNvPr>
          <p:cNvSpPr/>
          <p:nvPr/>
        </p:nvSpPr>
        <p:spPr>
          <a:xfrm>
            <a:off x="9156493" y="4009534"/>
            <a:ext cx="1115530" cy="528938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lIns="45720" rIns="45720" rtlCol="0" anchor="t" anchorCtr="0"/>
          <a:lstStyle/>
          <a:p>
            <a:pPr defTabSz="914400">
              <a:defRPr/>
            </a:pPr>
            <a:r>
              <a:rPr lang="en-US" sz="1400" kern="0" dirty="0">
                <a:solidFill>
                  <a:prstClr val="black"/>
                </a:solidFill>
                <a:latin typeface="Calibri"/>
              </a:rPr>
              <a:t>k</a:t>
            </a:r>
            <a:r>
              <a:rPr lang="en-US" sz="1400" kern="0" dirty="0" err="1">
                <a:solidFill>
                  <a:prstClr val="black"/>
                </a:solidFill>
                <a:latin typeface="Calibri"/>
              </a:rPr>
              <a:t>ind</a:t>
            </a:r>
            <a:r>
              <a:rPr lang="en-US" sz="1400" kern="0" dirty="0">
                <a:solidFill>
                  <a:prstClr val="black"/>
                </a:solidFill>
                <a:latin typeface="Calibri"/>
              </a:rPr>
              <a:t>: </a:t>
            </a:r>
            <a:r>
              <a:rPr lang="en-US" sz="1400" kern="0" dirty="0" err="1">
                <a:solidFill>
                  <a:prstClr val="black"/>
                </a:solidFill>
                <a:latin typeface="Calibri"/>
              </a:rPr>
              <a:t>fn</a:t>
            </a:r>
            <a:endParaRPr lang="en-US" sz="1400" kern="0" dirty="0">
              <a:solidFill>
                <a:prstClr val="black"/>
              </a:solidFill>
              <a:latin typeface="Calibri"/>
            </a:endParaRPr>
          </a:p>
          <a:p>
            <a:pPr defTabSz="914400">
              <a:defRPr/>
            </a:pPr>
            <a:r>
              <a:rPr lang="en-US" sz="1400" kern="0" dirty="0">
                <a:solidFill>
                  <a:prstClr val="black"/>
                </a:solidFill>
                <a:latin typeface="Calibri"/>
              </a:rPr>
              <a:t>type: ()-&gt;void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F8C71CB-BE20-4F6F-93FF-12ECC7D80903}"/>
              </a:ext>
            </a:extLst>
          </p:cNvPr>
          <p:cNvGrpSpPr/>
          <p:nvPr/>
        </p:nvGrpSpPr>
        <p:grpSpPr>
          <a:xfrm>
            <a:off x="2032769" y="4636562"/>
            <a:ext cx="2546896" cy="1697038"/>
            <a:chOff x="6713462" y="3401579"/>
            <a:chExt cx="2546896" cy="1697038"/>
          </a:xfrm>
        </p:grpSpPr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4D4E847C-F21A-48AD-A78E-98F5845AF468}"/>
                </a:ext>
              </a:extLst>
            </p:cNvPr>
            <p:cNvSpPr/>
            <p:nvPr/>
          </p:nvSpPr>
          <p:spPr>
            <a:xfrm>
              <a:off x="6713462" y="3401579"/>
              <a:ext cx="2546896" cy="1697038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0E34B446-0560-4394-B66E-848915E6E28E}"/>
                </a:ext>
              </a:extLst>
            </p:cNvPr>
            <p:cNvSpPr/>
            <p:nvPr/>
          </p:nvSpPr>
          <p:spPr>
            <a:xfrm>
              <a:off x="6822332" y="3562183"/>
              <a:ext cx="986207" cy="1394688"/>
            </a:xfrm>
            <a:prstGeom prst="rect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t" anchorCtr="0"/>
            <a:lstStyle/>
            <a:p>
              <a:pPr algn="ctr" defTabSz="914400">
                <a:defRPr/>
              </a:pPr>
              <a:r>
                <a:rPr lang="en-US" sz="1400" kern="0" dirty="0">
                  <a:solidFill>
                    <a:prstClr val="white"/>
                  </a:solidFill>
                  <a:latin typeface="Calibri"/>
                </a:rPr>
                <a:t>Global Scope</a:t>
              </a:r>
            </a:p>
          </p:txBody>
        </p:sp>
        <p:sp>
          <p:nvSpPr>
            <p:cNvPr id="72" name="Rectangle: Rounded Corners 71">
              <a:extLst>
                <a:ext uri="{FF2B5EF4-FFF2-40B4-BE49-F238E27FC236}">
                  <a16:creationId xmlns:a16="http://schemas.microsoft.com/office/drawing/2014/main" id="{21C47145-08CF-413C-84CF-9A68CB17EA56}"/>
                </a:ext>
              </a:extLst>
            </p:cNvPr>
            <p:cNvSpPr/>
            <p:nvPr/>
          </p:nvSpPr>
          <p:spPr>
            <a:xfrm>
              <a:off x="6917442" y="4103932"/>
              <a:ext cx="766283" cy="740452"/>
            </a:xfrm>
            <a:prstGeom prst="roundRect">
              <a:avLst>
                <a:gd name="adj" fmla="val 6971"/>
              </a:avLst>
            </a:prstGeom>
            <a:solidFill>
              <a:srgbClr val="F79646"/>
            </a:solidFill>
            <a:ln w="25400" cap="flat" cmpd="sng" algn="ctr">
              <a:solidFill>
                <a:srgbClr val="F79646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defTabSz="914400">
                <a:defRPr/>
              </a:pPr>
              <a:endParaRPr lang="en-US" sz="1400" kern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4E1BEA57-D8E7-4EDB-9E8A-2CF27E6A7A96}"/>
                </a:ext>
              </a:extLst>
            </p:cNvPr>
            <p:cNvSpPr/>
            <p:nvPr/>
          </p:nvSpPr>
          <p:spPr>
            <a:xfrm>
              <a:off x="6990346" y="4208468"/>
              <a:ext cx="551810" cy="295489"/>
            </a:xfrm>
            <a:prstGeom prst="rect">
              <a:avLst/>
            </a:prstGeom>
            <a:solidFill>
              <a:sysClr val="window" lastClr="FFFFFF"/>
            </a:solidFill>
            <a:ln w="25400" cap="flat" cmpd="sng" algn="ctr">
              <a:solidFill>
                <a:srgbClr val="F79646"/>
              </a:solidFill>
              <a:prstDash val="solid"/>
            </a:ln>
            <a:effectLst/>
          </p:spPr>
          <p:txBody>
            <a:bodyPr rtlCol="0" anchor="ctr"/>
            <a:lstStyle/>
            <a:p>
              <a:pPr defTabSz="914400">
                <a:defRPr/>
              </a:pPr>
              <a:r>
                <a:rPr lang="en-US" sz="1400" kern="0" dirty="0">
                  <a:solidFill>
                    <a:prstClr val="black"/>
                  </a:solidFill>
                  <a:latin typeface="Calibri"/>
                </a:rPr>
                <a:t>a |</a:t>
              </a:r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0493DBCF-65FE-4018-9139-6287FE82A0D7}"/>
                </a:ext>
              </a:extLst>
            </p:cNvPr>
            <p:cNvSpPr/>
            <p:nvPr/>
          </p:nvSpPr>
          <p:spPr>
            <a:xfrm>
              <a:off x="7408094" y="4041696"/>
              <a:ext cx="595353" cy="347207"/>
            </a:xfrm>
            <a:custGeom>
              <a:avLst/>
              <a:gdLst>
                <a:gd name="connsiteX0" fmla="*/ 0 w 1041990"/>
                <a:gd name="connsiteY0" fmla="*/ 457223 h 457223"/>
                <a:gd name="connsiteX1" fmla="*/ 542260 w 1041990"/>
                <a:gd name="connsiteY1" fmla="*/ 23 h 457223"/>
                <a:gd name="connsiteX2" fmla="*/ 744279 w 1041990"/>
                <a:gd name="connsiteY2" fmla="*/ 435958 h 457223"/>
                <a:gd name="connsiteX3" fmla="*/ 1041990 w 1041990"/>
                <a:gd name="connsiteY3" fmla="*/ 223307 h 457223"/>
                <a:gd name="connsiteX0" fmla="*/ 0 w 1124213"/>
                <a:gd name="connsiteY0" fmla="*/ 1081978 h 1081978"/>
                <a:gd name="connsiteX1" fmla="*/ 542260 w 1124213"/>
                <a:gd name="connsiteY1" fmla="*/ 624778 h 1081978"/>
                <a:gd name="connsiteX2" fmla="*/ 744279 w 1124213"/>
                <a:gd name="connsiteY2" fmla="*/ 1060713 h 1081978"/>
                <a:gd name="connsiteX3" fmla="*/ 1124213 w 1124213"/>
                <a:gd name="connsiteY3" fmla="*/ 0 h 1081978"/>
                <a:gd name="connsiteX0" fmla="*/ 0 w 1124213"/>
                <a:gd name="connsiteY0" fmla="*/ 1081978 h 1081978"/>
                <a:gd name="connsiteX1" fmla="*/ 542260 w 1124213"/>
                <a:gd name="connsiteY1" fmla="*/ 624778 h 1081978"/>
                <a:gd name="connsiteX2" fmla="*/ 1124213 w 1124213"/>
                <a:gd name="connsiteY2" fmla="*/ 0 h 1081978"/>
                <a:gd name="connsiteX0" fmla="*/ 0 w 1124213"/>
                <a:gd name="connsiteY0" fmla="*/ 1081978 h 1303897"/>
                <a:gd name="connsiteX1" fmla="*/ 686149 w 1124213"/>
                <a:gd name="connsiteY1" fmla="*/ 1269301 h 1303897"/>
                <a:gd name="connsiteX2" fmla="*/ 1124213 w 1124213"/>
                <a:gd name="connsiteY2" fmla="*/ 0 h 1303897"/>
                <a:gd name="connsiteX0" fmla="*/ 0 w 1124213"/>
                <a:gd name="connsiteY0" fmla="*/ 1081978 h 1081978"/>
                <a:gd name="connsiteX1" fmla="*/ 686149 w 1124213"/>
                <a:gd name="connsiteY1" fmla="*/ 930077 h 1081978"/>
                <a:gd name="connsiteX2" fmla="*/ 1124213 w 1124213"/>
                <a:gd name="connsiteY2" fmla="*/ 0 h 10819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4213" h="1081978">
                  <a:moveTo>
                    <a:pt x="0" y="1081978"/>
                  </a:moveTo>
                  <a:cubicBezTo>
                    <a:pt x="209107" y="855150"/>
                    <a:pt x="498780" y="1110407"/>
                    <a:pt x="686149" y="930077"/>
                  </a:cubicBezTo>
                  <a:cubicBezTo>
                    <a:pt x="873518" y="749747"/>
                    <a:pt x="1002973" y="130162"/>
                    <a:pt x="1124213" y="0"/>
                  </a:cubicBezTo>
                </a:path>
              </a:pathLst>
            </a:cu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547623B6-1FDD-4205-89DF-EB422755C08A}"/>
                </a:ext>
              </a:extLst>
            </p:cNvPr>
            <p:cNvSpPr/>
            <p:nvPr/>
          </p:nvSpPr>
          <p:spPr>
            <a:xfrm>
              <a:off x="6990347" y="4513269"/>
              <a:ext cx="551810" cy="295489"/>
            </a:xfrm>
            <a:prstGeom prst="rect">
              <a:avLst/>
            </a:prstGeom>
            <a:solidFill>
              <a:sysClr val="window" lastClr="FFFFFF"/>
            </a:solidFill>
            <a:ln w="25400" cap="flat" cmpd="sng" algn="ctr">
              <a:solidFill>
                <a:srgbClr val="F79646"/>
              </a:solidFill>
              <a:prstDash val="solid"/>
            </a:ln>
            <a:effectLst/>
          </p:spPr>
          <p:txBody>
            <a:bodyPr rtlCol="0" anchor="ctr"/>
            <a:lstStyle/>
            <a:p>
              <a:pPr defTabSz="914400">
                <a:defRPr/>
              </a:pPr>
              <a:r>
                <a:rPr lang="en-US" sz="1400" kern="0" dirty="0">
                  <a:solidFill>
                    <a:prstClr val="black"/>
                  </a:solidFill>
                  <a:latin typeface="Calibri"/>
                </a:rPr>
                <a:t>f |</a:t>
              </a:r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B7E21E0C-B9A9-4A7D-9C65-33578C5BBD91}"/>
                </a:ext>
              </a:extLst>
            </p:cNvPr>
            <p:cNvSpPr/>
            <p:nvPr/>
          </p:nvSpPr>
          <p:spPr>
            <a:xfrm rot="1716367">
              <a:off x="7415046" y="4569113"/>
              <a:ext cx="652150" cy="222862"/>
            </a:xfrm>
            <a:custGeom>
              <a:avLst/>
              <a:gdLst>
                <a:gd name="connsiteX0" fmla="*/ 0 w 1041990"/>
                <a:gd name="connsiteY0" fmla="*/ 457223 h 457223"/>
                <a:gd name="connsiteX1" fmla="*/ 542260 w 1041990"/>
                <a:gd name="connsiteY1" fmla="*/ 23 h 457223"/>
                <a:gd name="connsiteX2" fmla="*/ 744279 w 1041990"/>
                <a:gd name="connsiteY2" fmla="*/ 435958 h 457223"/>
                <a:gd name="connsiteX3" fmla="*/ 1041990 w 1041990"/>
                <a:gd name="connsiteY3" fmla="*/ 223307 h 457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41990" h="457223">
                  <a:moveTo>
                    <a:pt x="0" y="457223"/>
                  </a:moveTo>
                  <a:cubicBezTo>
                    <a:pt x="209107" y="230395"/>
                    <a:pt x="418214" y="3567"/>
                    <a:pt x="542260" y="23"/>
                  </a:cubicBezTo>
                  <a:cubicBezTo>
                    <a:pt x="666307" y="-3521"/>
                    <a:pt x="660991" y="398744"/>
                    <a:pt x="744279" y="435958"/>
                  </a:cubicBezTo>
                  <a:cubicBezTo>
                    <a:pt x="827567" y="473172"/>
                    <a:pt x="934778" y="348239"/>
                    <a:pt x="1041990" y="223307"/>
                  </a:cubicBezTo>
                </a:path>
              </a:pathLst>
            </a:cu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7E6EA5CA-4B10-4657-A67C-31A834BD4387}"/>
                </a:ext>
              </a:extLst>
            </p:cNvPr>
            <p:cNvSpPr/>
            <p:nvPr/>
          </p:nvSpPr>
          <p:spPr>
            <a:xfrm>
              <a:off x="7958203" y="3805737"/>
              <a:ext cx="831905" cy="528938"/>
            </a:xfrm>
            <a:prstGeom prst="rect">
              <a:avLst/>
            </a:prstGeom>
            <a:solidFill>
              <a:sysClr val="window" lastClr="FFFFFF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t" anchorCtr="0"/>
            <a:lstStyle/>
            <a:p>
              <a:pPr algn="r" defTabSz="914400">
                <a:defRPr/>
              </a:pPr>
              <a:r>
                <a:rPr lang="en-US" sz="1400" kern="0" dirty="0">
                  <a:solidFill>
                    <a:prstClr val="black"/>
                  </a:solidFill>
                  <a:latin typeface="Calibri"/>
                </a:rPr>
                <a:t>k</a:t>
              </a:r>
              <a:r>
                <a:rPr lang="en-US" sz="1400" kern="0" dirty="0" err="1">
                  <a:solidFill>
                    <a:prstClr val="black"/>
                  </a:solidFill>
                  <a:latin typeface="Calibri"/>
                </a:rPr>
                <a:t>ind</a:t>
              </a:r>
              <a:r>
                <a:rPr lang="en-US" sz="1400" kern="0" dirty="0">
                  <a:solidFill>
                    <a:prstClr val="black"/>
                  </a:solidFill>
                  <a:latin typeface="Calibri"/>
                </a:rPr>
                <a:t>: var</a:t>
              </a:r>
            </a:p>
            <a:p>
              <a:pPr algn="r" defTabSz="914400">
                <a:defRPr/>
              </a:pPr>
              <a:r>
                <a:rPr lang="en-US" sz="1400" kern="0" dirty="0">
                  <a:solidFill>
                    <a:prstClr val="black"/>
                  </a:solidFill>
                  <a:latin typeface="Calibri"/>
                </a:rPr>
                <a:t>type: int</a:t>
              </a:r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F4469010-75D7-45A0-B419-C8AE69D50925}"/>
                </a:ext>
              </a:extLst>
            </p:cNvPr>
            <p:cNvSpPr/>
            <p:nvPr/>
          </p:nvSpPr>
          <p:spPr>
            <a:xfrm>
              <a:off x="7982758" y="4493478"/>
              <a:ext cx="1188420" cy="528938"/>
            </a:xfrm>
            <a:prstGeom prst="rect">
              <a:avLst/>
            </a:prstGeom>
            <a:solidFill>
              <a:sysClr val="window" lastClr="FFFFFF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lIns="45720" rIns="45720" rtlCol="0" anchor="t" anchorCtr="0"/>
            <a:lstStyle/>
            <a:p>
              <a:pPr defTabSz="914400">
                <a:defRPr/>
              </a:pPr>
              <a:r>
                <a:rPr lang="en-US" sz="1400" kern="0" dirty="0">
                  <a:solidFill>
                    <a:prstClr val="black"/>
                  </a:solidFill>
                  <a:latin typeface="Calibri"/>
                </a:rPr>
                <a:t>k</a:t>
              </a:r>
              <a:r>
                <a:rPr lang="en-US" sz="1400" kern="0" dirty="0" err="1">
                  <a:solidFill>
                    <a:prstClr val="black"/>
                  </a:solidFill>
                  <a:latin typeface="Calibri"/>
                </a:rPr>
                <a:t>ind</a:t>
              </a:r>
              <a:r>
                <a:rPr lang="en-US" sz="1400" kern="0" dirty="0">
                  <a:solidFill>
                    <a:prstClr val="black"/>
                  </a:solidFill>
                  <a:latin typeface="Calibri"/>
                </a:rPr>
                <a:t>: </a:t>
              </a:r>
              <a:r>
                <a:rPr lang="en-US" sz="1400" kern="0" dirty="0" err="1">
                  <a:solidFill>
                    <a:prstClr val="black"/>
                  </a:solidFill>
                  <a:latin typeface="Calibri"/>
                </a:rPr>
                <a:t>fn</a:t>
              </a:r>
              <a:endParaRPr lang="en-US" sz="1400" kern="0" dirty="0">
                <a:solidFill>
                  <a:prstClr val="black"/>
                </a:solidFill>
                <a:latin typeface="Calibri"/>
              </a:endParaRPr>
            </a:p>
            <a:p>
              <a:pPr defTabSz="914400">
                <a:defRPr/>
              </a:pPr>
              <a:r>
                <a:rPr lang="en-US" sz="1400" kern="0" dirty="0">
                  <a:solidFill>
                    <a:prstClr val="black"/>
                  </a:solidFill>
                  <a:latin typeface="Calibri"/>
                </a:rPr>
                <a:t>type: () -&gt; void</a:t>
              </a: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7CA8D1F4-0676-4351-9D50-B8F28BB78035}"/>
              </a:ext>
            </a:extLst>
          </p:cNvPr>
          <p:cNvSpPr txBox="1"/>
          <p:nvPr/>
        </p:nvSpPr>
        <p:spPr>
          <a:xfrm>
            <a:off x="1651578" y="2307270"/>
            <a:ext cx="24524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Symbol table after line 1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EB2441C-4F87-4ACC-BB6F-F559F6FACFEA}"/>
              </a:ext>
            </a:extLst>
          </p:cNvPr>
          <p:cNvSpPr txBox="1"/>
          <p:nvPr/>
        </p:nvSpPr>
        <p:spPr>
          <a:xfrm>
            <a:off x="1963471" y="4299103"/>
            <a:ext cx="24524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Symbol table after line 5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9789FC22-53C9-4A49-86F7-E2F0C139FD02}"/>
              </a:ext>
            </a:extLst>
          </p:cNvPr>
          <p:cNvSpPr txBox="1"/>
          <p:nvPr/>
        </p:nvSpPr>
        <p:spPr>
          <a:xfrm>
            <a:off x="7836205" y="2590796"/>
            <a:ext cx="24524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Symbol table after line 4</a:t>
            </a:r>
          </a:p>
        </p:txBody>
      </p:sp>
      <p:sp>
        <p:nvSpPr>
          <p:cNvPr id="52" name="Arrow: Right 51">
            <a:extLst>
              <a:ext uri="{FF2B5EF4-FFF2-40B4-BE49-F238E27FC236}">
                <a16:creationId xmlns:a16="http://schemas.microsoft.com/office/drawing/2014/main" id="{799B04CA-D4C8-4895-8E91-9F848B3A6F05}"/>
              </a:ext>
            </a:extLst>
          </p:cNvPr>
          <p:cNvSpPr/>
          <p:nvPr/>
        </p:nvSpPr>
        <p:spPr>
          <a:xfrm rot="5400000" flipH="1">
            <a:off x="8354059" y="4541498"/>
            <a:ext cx="229764" cy="10641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AB257D4E-2D3C-602E-0ABC-1EAA8E10CE2B}"/>
                  </a:ext>
                </a:extLst>
              </p14:cNvPr>
              <p14:cNvContentPartPr/>
              <p14:nvPr/>
            </p14:nvContentPartPr>
            <p14:xfrm>
              <a:off x="5493240" y="4977000"/>
              <a:ext cx="1026720" cy="65664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AB257D4E-2D3C-602E-0ABC-1EAA8E10CE2B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483880" y="4967640"/>
                <a:ext cx="1045440" cy="675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25505145"/>
      </p:ext>
    </p:extLst>
  </p:cSld>
  <p:clrMapOvr>
    <a:masterClrMapping/>
  </p:clrMapOvr>
</p:sld>
</file>

<file path=ppt/slides/slide13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9750" y="80431"/>
            <a:ext cx="8529066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Implementation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Semantic Analysis -  Name Analysis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CAE29E4-E7C2-4268-9757-EA78D4337F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4525963"/>
          </a:xfrm>
        </p:spPr>
        <p:txBody>
          <a:bodyPr/>
          <a:lstStyle/>
          <a:p>
            <a:r>
              <a:rPr lang="en-US" dirty="0"/>
              <a:t>Walk the AST, much like the </a:t>
            </a:r>
            <a:r>
              <a:rPr lang="en-US" dirty="0" err="1"/>
              <a:t>unparse</a:t>
            </a:r>
            <a:r>
              <a:rPr lang="en-US" dirty="0"/>
              <a:t>() method</a:t>
            </a:r>
          </a:p>
          <a:p>
            <a:pPr lvl="1"/>
            <a:r>
              <a:rPr lang="en-US" dirty="0"/>
              <a:t>Augment AST nodes with a link to the relevant name in the symbol table</a:t>
            </a:r>
          </a:p>
          <a:p>
            <a:pPr lvl="1"/>
            <a:r>
              <a:rPr lang="en-US" dirty="0"/>
              <a:t>Build new entries into the symbol table when a declaration is encountered</a:t>
            </a:r>
          </a:p>
          <a:p>
            <a:pPr lvl="1"/>
            <a:r>
              <a:rPr lang="en-US" dirty="0"/>
              <a:t>Connect AST nodes to the entry they add or reference in the symbol table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618714"/>
      </p:ext>
    </p:extLst>
  </p:cSld>
  <p:clrMapOvr>
    <a:masterClrMapping/>
  </p:clrMapOvr>
</p:sld>
</file>

<file path=ppt/slides/slide14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7131705-E892-46BB-85B3-AD2E3AB4D9D1}"/>
              </a:ext>
            </a:extLst>
          </p:cNvPr>
          <p:cNvSpPr/>
          <p:nvPr/>
        </p:nvSpPr>
        <p:spPr>
          <a:xfrm>
            <a:off x="2218338" y="3427950"/>
            <a:ext cx="85177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400" dirty="0" err="1"/>
              <a:t>globals</a:t>
            </a:r>
            <a:endParaRPr lang="en-US" sz="1400" dirty="0"/>
          </a:p>
        </p:txBody>
      </p:sp>
      <p:sp>
        <p:nvSpPr>
          <p:cNvPr id="97" name="Rectangle: Rounded Corners 96">
            <a:extLst>
              <a:ext uri="{FF2B5EF4-FFF2-40B4-BE49-F238E27FC236}">
                <a16:creationId xmlns:a16="http://schemas.microsoft.com/office/drawing/2014/main" id="{E9AE8989-25D7-4E1C-90A5-F67E0D0E0904}"/>
              </a:ext>
            </a:extLst>
          </p:cNvPr>
          <p:cNvSpPr/>
          <p:nvPr/>
        </p:nvSpPr>
        <p:spPr>
          <a:xfrm>
            <a:off x="2273649" y="3684110"/>
            <a:ext cx="724726" cy="612630"/>
          </a:xfrm>
          <a:prstGeom prst="roundRect">
            <a:avLst>
              <a:gd name="adj" fmla="val 6971"/>
            </a:avLst>
          </a:prstGeom>
          <a:solidFill>
            <a:srgbClr val="F79646"/>
          </a:solidFill>
          <a:ln w="25400" cap="flat" cmpd="sng" algn="ctr">
            <a:solidFill>
              <a:srgbClr val="F7964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sz="1400" ker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50" name="Rectangle 249">
            <a:extLst>
              <a:ext uri="{FF2B5EF4-FFF2-40B4-BE49-F238E27FC236}">
                <a16:creationId xmlns:a16="http://schemas.microsoft.com/office/drawing/2014/main" id="{37DC328A-30DD-473F-BC10-DF9A84A70AFD}"/>
              </a:ext>
            </a:extLst>
          </p:cNvPr>
          <p:cNvSpPr/>
          <p:nvPr/>
        </p:nvSpPr>
        <p:spPr>
          <a:xfrm>
            <a:off x="8696587" y="0"/>
            <a:ext cx="1955132" cy="223294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E217D005-5CF0-42AC-8CC6-132F9D8C3E64}"/>
              </a:ext>
            </a:extLst>
          </p:cNvPr>
          <p:cNvSpPr txBox="1">
            <a:spLocks/>
          </p:cNvSpPr>
          <p:nvPr/>
        </p:nvSpPr>
        <p:spPr>
          <a:xfrm>
            <a:off x="807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2218D17-624A-4996-8458-E634E28CA05F}" type="slidenum">
              <a:rPr lang="en-US"/>
              <a:pPr/>
              <a:t>14</a:t>
            </a:fld>
            <a:endParaRPr lang="en-US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2842614-F570-4E23-901E-7DE226D60568}"/>
              </a:ext>
            </a:extLst>
          </p:cNvPr>
          <p:cNvSpPr txBox="1"/>
          <p:nvPr/>
        </p:nvSpPr>
        <p:spPr>
          <a:xfrm>
            <a:off x="8672578" y="-13185"/>
            <a:ext cx="197682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int b;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int f(int r){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int a;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if (true){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int b;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b = 1;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220" name="Title 1">
            <a:extLst>
              <a:ext uri="{FF2B5EF4-FFF2-40B4-BE49-F238E27FC236}">
                <a16:creationId xmlns:a16="http://schemas.microsoft.com/office/drawing/2014/main" id="{B051792D-9DCC-4D84-AC2E-DB9A7B5E8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9750" y="80431"/>
            <a:ext cx="8529066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Example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Name Analysis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7674B0E5-9286-4D61-B908-0D9312854BD5}"/>
              </a:ext>
            </a:extLst>
          </p:cNvPr>
          <p:cNvSpPr/>
          <p:nvPr/>
        </p:nvSpPr>
        <p:spPr>
          <a:xfrm>
            <a:off x="2736875" y="838926"/>
            <a:ext cx="548738" cy="34342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[   ]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68B54ADE-6B35-4553-A6E0-39340D109C6F}"/>
              </a:ext>
            </a:extLst>
          </p:cNvPr>
          <p:cNvSpPr/>
          <p:nvPr/>
        </p:nvSpPr>
        <p:spPr>
          <a:xfrm>
            <a:off x="1777469" y="1366065"/>
            <a:ext cx="937366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VarDecl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6BD242EA-E3EC-4EB8-B28D-B1FD735F97A0}"/>
              </a:ext>
            </a:extLst>
          </p:cNvPr>
          <p:cNvSpPr/>
          <p:nvPr/>
        </p:nvSpPr>
        <p:spPr>
          <a:xfrm>
            <a:off x="4871499" y="1460009"/>
            <a:ext cx="937367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FnDecl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D5DCF4CB-5CC2-4728-AE1A-6EC72751A5A7}"/>
              </a:ext>
            </a:extLst>
          </p:cNvPr>
          <p:cNvSpPr/>
          <p:nvPr/>
        </p:nvSpPr>
        <p:spPr>
          <a:xfrm>
            <a:off x="1663622" y="1977385"/>
            <a:ext cx="379833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9F7F733-7DA3-4676-B7CC-795AA097225E}"/>
              </a:ext>
            </a:extLst>
          </p:cNvPr>
          <p:cNvSpPr/>
          <p:nvPr/>
        </p:nvSpPr>
        <p:spPr>
          <a:xfrm>
            <a:off x="2435431" y="1928142"/>
            <a:ext cx="377943" cy="59449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ID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A6E9AD44-BD21-47C0-8A12-0815FD6B164C}"/>
              </a:ext>
            </a:extLst>
          </p:cNvPr>
          <p:cNvSpPr/>
          <p:nvPr/>
        </p:nvSpPr>
        <p:spPr>
          <a:xfrm>
            <a:off x="3099874" y="2026812"/>
            <a:ext cx="530266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B69283C7-5563-4BE6-8773-B763BBE91328}"/>
              </a:ext>
            </a:extLst>
          </p:cNvPr>
          <p:cNvSpPr/>
          <p:nvPr/>
        </p:nvSpPr>
        <p:spPr>
          <a:xfrm>
            <a:off x="4011042" y="2053298"/>
            <a:ext cx="436308" cy="4780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ID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71163604-2A12-4799-BA6E-93BF5DCC2EBF}"/>
              </a:ext>
            </a:extLst>
          </p:cNvPr>
          <p:cNvSpPr/>
          <p:nvPr/>
        </p:nvSpPr>
        <p:spPr>
          <a:xfrm>
            <a:off x="4705513" y="2054997"/>
            <a:ext cx="390550" cy="34446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[ ]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F5BEFD65-F53F-47A9-A2B5-A554CF1615DE}"/>
              </a:ext>
            </a:extLst>
          </p:cNvPr>
          <p:cNvCxnSpPr>
            <a:cxnSpLocks/>
            <a:stCxn id="8" idx="2"/>
            <a:endCxn id="12" idx="0"/>
          </p:cNvCxnSpPr>
          <p:nvPr/>
        </p:nvCxnSpPr>
        <p:spPr>
          <a:xfrm flipH="1">
            <a:off x="2246152" y="1182348"/>
            <a:ext cx="765092" cy="183716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2BAFD0D3-286C-431E-B4A6-DF43B9FD79E8}"/>
              </a:ext>
            </a:extLst>
          </p:cNvPr>
          <p:cNvCxnSpPr>
            <a:cxnSpLocks/>
            <a:stCxn id="8" idx="2"/>
            <a:endCxn id="13" idx="0"/>
          </p:cNvCxnSpPr>
          <p:nvPr/>
        </p:nvCxnSpPr>
        <p:spPr>
          <a:xfrm>
            <a:off x="3011244" y="1182348"/>
            <a:ext cx="2328938" cy="277660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1330F3E6-AE5D-4D15-B0D7-85FD9B6279EC}"/>
              </a:ext>
            </a:extLst>
          </p:cNvPr>
          <p:cNvCxnSpPr>
            <a:cxnSpLocks/>
            <a:stCxn id="12" idx="2"/>
            <a:endCxn id="14" idx="0"/>
          </p:cNvCxnSpPr>
          <p:nvPr/>
        </p:nvCxnSpPr>
        <p:spPr>
          <a:xfrm flipH="1">
            <a:off x="1853538" y="1679216"/>
            <a:ext cx="392614" cy="298169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B65008C3-815A-4B95-B21E-5281B8E09D33}"/>
              </a:ext>
            </a:extLst>
          </p:cNvPr>
          <p:cNvCxnSpPr>
            <a:cxnSpLocks/>
            <a:stCxn id="12" idx="2"/>
            <a:endCxn id="15" idx="0"/>
          </p:cNvCxnSpPr>
          <p:nvPr/>
        </p:nvCxnSpPr>
        <p:spPr>
          <a:xfrm>
            <a:off x="2246152" y="1679215"/>
            <a:ext cx="378250" cy="248926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E7D0973-C73D-4C35-8F64-90FC1AA3B3F1}"/>
              </a:ext>
            </a:extLst>
          </p:cNvPr>
          <p:cNvSpPr/>
          <p:nvPr/>
        </p:nvSpPr>
        <p:spPr>
          <a:xfrm>
            <a:off x="2603203" y="343839"/>
            <a:ext cx="843420" cy="34342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Program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5540094F-AABF-410D-9ACE-F90587AA1DDB}"/>
              </a:ext>
            </a:extLst>
          </p:cNvPr>
          <p:cNvCxnSpPr>
            <a:cxnSpLocks/>
            <a:stCxn id="13" idx="2"/>
            <a:endCxn id="16" idx="0"/>
          </p:cNvCxnSpPr>
          <p:nvPr/>
        </p:nvCxnSpPr>
        <p:spPr>
          <a:xfrm flipH="1">
            <a:off x="3365008" y="1773159"/>
            <a:ext cx="1975175" cy="253652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7AFC5409-5CE1-44BA-9EDB-A6EADF1481B0}"/>
              </a:ext>
            </a:extLst>
          </p:cNvPr>
          <p:cNvCxnSpPr>
            <a:cxnSpLocks/>
            <a:stCxn id="13" idx="2"/>
            <a:endCxn id="17" idx="0"/>
          </p:cNvCxnSpPr>
          <p:nvPr/>
        </p:nvCxnSpPr>
        <p:spPr>
          <a:xfrm flipH="1">
            <a:off x="4229196" y="1773159"/>
            <a:ext cx="1110986" cy="280138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8F48A687-8328-40D7-AE7A-30EF77128D7C}"/>
              </a:ext>
            </a:extLst>
          </p:cNvPr>
          <p:cNvCxnSpPr>
            <a:cxnSpLocks/>
            <a:stCxn id="13" idx="2"/>
            <a:endCxn id="18" idx="0"/>
          </p:cNvCxnSpPr>
          <p:nvPr/>
        </p:nvCxnSpPr>
        <p:spPr>
          <a:xfrm flipH="1">
            <a:off x="4900788" y="1773160"/>
            <a:ext cx="439394" cy="281837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E7AE304F-8A2F-4A78-9198-70A68E1DBC60}"/>
              </a:ext>
            </a:extLst>
          </p:cNvPr>
          <p:cNvCxnSpPr>
            <a:cxnSpLocks/>
            <a:stCxn id="13" idx="2"/>
            <a:endCxn id="73" idx="0"/>
          </p:cNvCxnSpPr>
          <p:nvPr/>
        </p:nvCxnSpPr>
        <p:spPr>
          <a:xfrm>
            <a:off x="5340183" y="1773160"/>
            <a:ext cx="2165451" cy="281837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0096851E-31B5-496A-AB34-32396B470923}"/>
              </a:ext>
            </a:extLst>
          </p:cNvPr>
          <p:cNvCxnSpPr>
            <a:cxnSpLocks/>
            <a:stCxn id="42" idx="2"/>
            <a:endCxn id="8" idx="0"/>
          </p:cNvCxnSpPr>
          <p:nvPr/>
        </p:nvCxnSpPr>
        <p:spPr>
          <a:xfrm flipH="1">
            <a:off x="3011245" y="687261"/>
            <a:ext cx="13669" cy="151664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: Rounded Corners 59">
            <a:extLst>
              <a:ext uri="{FF2B5EF4-FFF2-40B4-BE49-F238E27FC236}">
                <a16:creationId xmlns:a16="http://schemas.microsoft.com/office/drawing/2014/main" id="{F301CB2E-C243-4A5D-9880-B46DB95FC8F6}"/>
              </a:ext>
            </a:extLst>
          </p:cNvPr>
          <p:cNvSpPr/>
          <p:nvPr/>
        </p:nvSpPr>
        <p:spPr>
          <a:xfrm>
            <a:off x="4381178" y="2560211"/>
            <a:ext cx="1034334" cy="33820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FormalDecl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FEE8B455-D4B1-488A-A348-1EC9AD0DA13F}"/>
              </a:ext>
            </a:extLst>
          </p:cNvPr>
          <p:cNvCxnSpPr>
            <a:cxnSpLocks/>
            <a:stCxn id="18" idx="2"/>
            <a:endCxn id="60" idx="0"/>
          </p:cNvCxnSpPr>
          <p:nvPr/>
        </p:nvCxnSpPr>
        <p:spPr>
          <a:xfrm flipH="1">
            <a:off x="4898346" y="2399464"/>
            <a:ext cx="2443" cy="160747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7AFD6071-0E6E-4854-9FEC-F28A44934AF4}"/>
              </a:ext>
            </a:extLst>
          </p:cNvPr>
          <p:cNvCxnSpPr>
            <a:cxnSpLocks/>
            <a:stCxn id="60" idx="2"/>
            <a:endCxn id="66" idx="0"/>
          </p:cNvCxnSpPr>
          <p:nvPr/>
        </p:nvCxnSpPr>
        <p:spPr>
          <a:xfrm>
            <a:off x="4898345" y="2898414"/>
            <a:ext cx="214070" cy="92365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ctangle: Rounded Corners 64">
            <a:extLst>
              <a:ext uri="{FF2B5EF4-FFF2-40B4-BE49-F238E27FC236}">
                <a16:creationId xmlns:a16="http://schemas.microsoft.com/office/drawing/2014/main" id="{A4948392-96DA-4AAD-9F17-81B71BE42C45}"/>
              </a:ext>
            </a:extLst>
          </p:cNvPr>
          <p:cNvSpPr/>
          <p:nvPr/>
        </p:nvSpPr>
        <p:spPr>
          <a:xfrm>
            <a:off x="4530038" y="2992904"/>
            <a:ext cx="313970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</a:t>
            </a:r>
          </a:p>
        </p:txBody>
      </p:sp>
      <p:sp>
        <p:nvSpPr>
          <p:cNvPr id="66" name="Rectangle: Rounded Corners 65">
            <a:extLst>
              <a:ext uri="{FF2B5EF4-FFF2-40B4-BE49-F238E27FC236}">
                <a16:creationId xmlns:a16="http://schemas.microsoft.com/office/drawing/2014/main" id="{F0789A3C-35B6-46B1-8D75-AAAF1AAC0357}"/>
              </a:ext>
            </a:extLst>
          </p:cNvPr>
          <p:cNvSpPr/>
          <p:nvPr/>
        </p:nvSpPr>
        <p:spPr>
          <a:xfrm>
            <a:off x="4953708" y="2990779"/>
            <a:ext cx="317415" cy="4780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ID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r</a:t>
            </a:r>
          </a:p>
        </p:txBody>
      </p: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751DE148-E856-4B82-BCDA-277C65149385}"/>
              </a:ext>
            </a:extLst>
          </p:cNvPr>
          <p:cNvCxnSpPr>
            <a:cxnSpLocks/>
            <a:stCxn id="60" idx="2"/>
            <a:endCxn id="65" idx="0"/>
          </p:cNvCxnSpPr>
          <p:nvPr/>
        </p:nvCxnSpPr>
        <p:spPr>
          <a:xfrm flipH="1">
            <a:off x="4687023" y="2898413"/>
            <a:ext cx="211322" cy="94490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ctangle: Rounded Corners 72">
            <a:extLst>
              <a:ext uri="{FF2B5EF4-FFF2-40B4-BE49-F238E27FC236}">
                <a16:creationId xmlns:a16="http://schemas.microsoft.com/office/drawing/2014/main" id="{CE777233-0268-4387-A4D3-BAF530B97EF6}"/>
              </a:ext>
            </a:extLst>
          </p:cNvPr>
          <p:cNvSpPr/>
          <p:nvPr/>
        </p:nvSpPr>
        <p:spPr>
          <a:xfrm>
            <a:off x="7310358" y="2054996"/>
            <a:ext cx="390550" cy="29749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[  ] </a:t>
            </a:r>
          </a:p>
        </p:txBody>
      </p:sp>
      <p:sp>
        <p:nvSpPr>
          <p:cNvPr id="79" name="Rectangle: Rounded Corners 78">
            <a:extLst>
              <a:ext uri="{FF2B5EF4-FFF2-40B4-BE49-F238E27FC236}">
                <a16:creationId xmlns:a16="http://schemas.microsoft.com/office/drawing/2014/main" id="{8C3A9287-A70C-4DB0-BBB7-1B3D11D0F77E}"/>
              </a:ext>
            </a:extLst>
          </p:cNvPr>
          <p:cNvSpPr/>
          <p:nvPr/>
        </p:nvSpPr>
        <p:spPr>
          <a:xfrm>
            <a:off x="5439753" y="3130144"/>
            <a:ext cx="924817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VarDecl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8ED6AC09-175E-41E8-B9DD-45DFBF097EF2}"/>
              </a:ext>
            </a:extLst>
          </p:cNvPr>
          <p:cNvCxnSpPr>
            <a:cxnSpLocks/>
            <a:stCxn id="79" idx="2"/>
            <a:endCxn id="82" idx="0"/>
          </p:cNvCxnSpPr>
          <p:nvPr/>
        </p:nvCxnSpPr>
        <p:spPr>
          <a:xfrm>
            <a:off x="5902161" y="3443295"/>
            <a:ext cx="274934" cy="234863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Rectangle: Rounded Corners 80">
            <a:extLst>
              <a:ext uri="{FF2B5EF4-FFF2-40B4-BE49-F238E27FC236}">
                <a16:creationId xmlns:a16="http://schemas.microsoft.com/office/drawing/2014/main" id="{955F1D0B-F36E-4B5F-9194-EA2ABB6C4919}"/>
              </a:ext>
            </a:extLst>
          </p:cNvPr>
          <p:cNvSpPr/>
          <p:nvPr/>
        </p:nvSpPr>
        <p:spPr>
          <a:xfrm>
            <a:off x="5411969" y="3671894"/>
            <a:ext cx="484342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</a:t>
            </a:r>
          </a:p>
        </p:txBody>
      </p:sp>
      <p:sp>
        <p:nvSpPr>
          <p:cNvPr id="82" name="Rectangle: Rounded Corners 81">
            <a:extLst>
              <a:ext uri="{FF2B5EF4-FFF2-40B4-BE49-F238E27FC236}">
                <a16:creationId xmlns:a16="http://schemas.microsoft.com/office/drawing/2014/main" id="{70AC80DB-FB0C-451A-8B89-CD03EB72C8AA}"/>
              </a:ext>
            </a:extLst>
          </p:cNvPr>
          <p:cNvSpPr/>
          <p:nvPr/>
        </p:nvSpPr>
        <p:spPr>
          <a:xfrm>
            <a:off x="5958941" y="3678158"/>
            <a:ext cx="436308" cy="4780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ID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a</a:t>
            </a:r>
          </a:p>
        </p:txBody>
      </p: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3F90ECF6-977D-4087-99DF-1F9C357809A0}"/>
              </a:ext>
            </a:extLst>
          </p:cNvPr>
          <p:cNvCxnSpPr>
            <a:cxnSpLocks/>
            <a:stCxn id="79" idx="2"/>
            <a:endCxn id="81" idx="0"/>
          </p:cNvCxnSpPr>
          <p:nvPr/>
        </p:nvCxnSpPr>
        <p:spPr>
          <a:xfrm flipH="1">
            <a:off x="5654141" y="3443295"/>
            <a:ext cx="248021" cy="228599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21D10485-C8CA-4A21-A228-B02BA2B3C49D}"/>
              </a:ext>
            </a:extLst>
          </p:cNvPr>
          <p:cNvCxnSpPr>
            <a:cxnSpLocks/>
            <a:stCxn id="73" idx="2"/>
            <a:endCxn id="79" idx="0"/>
          </p:cNvCxnSpPr>
          <p:nvPr/>
        </p:nvCxnSpPr>
        <p:spPr>
          <a:xfrm flipH="1">
            <a:off x="5902161" y="2352487"/>
            <a:ext cx="1603472" cy="777657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Rectangle: Rounded Corners 87">
            <a:extLst>
              <a:ext uri="{FF2B5EF4-FFF2-40B4-BE49-F238E27FC236}">
                <a16:creationId xmlns:a16="http://schemas.microsoft.com/office/drawing/2014/main" id="{5C47507E-87F4-457C-A78F-4F083F0C4BF0}"/>
              </a:ext>
            </a:extLst>
          </p:cNvPr>
          <p:cNvSpPr/>
          <p:nvPr/>
        </p:nvSpPr>
        <p:spPr>
          <a:xfrm>
            <a:off x="6965633" y="3122840"/>
            <a:ext cx="1053755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IfStmt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89" name="Rectangle: Rounded Corners 88">
            <a:extLst>
              <a:ext uri="{FF2B5EF4-FFF2-40B4-BE49-F238E27FC236}">
                <a16:creationId xmlns:a16="http://schemas.microsoft.com/office/drawing/2014/main" id="{11C2F33F-C117-43C0-BC3E-6FA1B7263D19}"/>
              </a:ext>
            </a:extLst>
          </p:cNvPr>
          <p:cNvSpPr/>
          <p:nvPr/>
        </p:nvSpPr>
        <p:spPr>
          <a:xfrm>
            <a:off x="6709375" y="3603002"/>
            <a:ext cx="655643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true</a:t>
            </a:r>
          </a:p>
        </p:txBody>
      </p:sp>
      <p:sp>
        <p:nvSpPr>
          <p:cNvPr id="90" name="Rectangle: Rounded Corners 89">
            <a:extLst>
              <a:ext uri="{FF2B5EF4-FFF2-40B4-BE49-F238E27FC236}">
                <a16:creationId xmlns:a16="http://schemas.microsoft.com/office/drawing/2014/main" id="{B8F14719-3826-4EFD-A924-DC4FA0D35F80}"/>
              </a:ext>
            </a:extLst>
          </p:cNvPr>
          <p:cNvSpPr/>
          <p:nvPr/>
        </p:nvSpPr>
        <p:spPr>
          <a:xfrm>
            <a:off x="7763970" y="3603002"/>
            <a:ext cx="455314" cy="31336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[  ]</a:t>
            </a:r>
          </a:p>
        </p:txBody>
      </p: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EC19A727-7FF6-48FC-8FD0-4E5DE90A6614}"/>
              </a:ext>
            </a:extLst>
          </p:cNvPr>
          <p:cNvCxnSpPr>
            <a:cxnSpLocks/>
            <a:stCxn id="88" idx="2"/>
            <a:endCxn id="89" idx="0"/>
          </p:cNvCxnSpPr>
          <p:nvPr/>
        </p:nvCxnSpPr>
        <p:spPr>
          <a:xfrm flipH="1">
            <a:off x="7037196" y="3435991"/>
            <a:ext cx="455314" cy="167011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15AAF2E6-8F79-406C-8AAE-73D2D0190B40}"/>
              </a:ext>
            </a:extLst>
          </p:cNvPr>
          <p:cNvCxnSpPr>
            <a:cxnSpLocks/>
            <a:stCxn id="88" idx="2"/>
            <a:endCxn id="90" idx="0"/>
          </p:cNvCxnSpPr>
          <p:nvPr/>
        </p:nvCxnSpPr>
        <p:spPr>
          <a:xfrm>
            <a:off x="7492511" y="3435990"/>
            <a:ext cx="499117" cy="167012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Rectangle: Rounded Corners 114">
            <a:extLst>
              <a:ext uri="{FF2B5EF4-FFF2-40B4-BE49-F238E27FC236}">
                <a16:creationId xmlns:a16="http://schemas.microsoft.com/office/drawing/2014/main" id="{E6C83926-07D1-44A1-A021-604CD19D87DD}"/>
              </a:ext>
            </a:extLst>
          </p:cNvPr>
          <p:cNvSpPr/>
          <p:nvPr/>
        </p:nvSpPr>
        <p:spPr>
          <a:xfrm>
            <a:off x="8894578" y="4245516"/>
            <a:ext cx="1251470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AssignExp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16" name="Rectangle: Rounded Corners 115">
            <a:extLst>
              <a:ext uri="{FF2B5EF4-FFF2-40B4-BE49-F238E27FC236}">
                <a16:creationId xmlns:a16="http://schemas.microsoft.com/office/drawing/2014/main" id="{4FDE22B9-464F-4C2E-A392-AF28BE28709E}"/>
              </a:ext>
            </a:extLst>
          </p:cNvPr>
          <p:cNvSpPr/>
          <p:nvPr/>
        </p:nvSpPr>
        <p:spPr>
          <a:xfrm>
            <a:off x="9024959" y="5126111"/>
            <a:ext cx="436308" cy="4780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ID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117" name="Rectangle: Rounded Corners 116">
            <a:extLst>
              <a:ext uri="{FF2B5EF4-FFF2-40B4-BE49-F238E27FC236}">
                <a16:creationId xmlns:a16="http://schemas.microsoft.com/office/drawing/2014/main" id="{0D78E61A-A078-407E-AA67-DD4D24AA4F9E}"/>
              </a:ext>
            </a:extLst>
          </p:cNvPr>
          <p:cNvSpPr/>
          <p:nvPr/>
        </p:nvSpPr>
        <p:spPr>
          <a:xfrm>
            <a:off x="9534349" y="5096355"/>
            <a:ext cx="552318" cy="4780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IntLit</a:t>
            </a:r>
            <a:endParaRPr lang="en-US" sz="1600" dirty="0">
              <a:solidFill>
                <a:schemeClr val="tx1"/>
              </a:solidFill>
            </a:endParaRP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1</a:t>
            </a:r>
          </a:p>
        </p:txBody>
      </p:sp>
      <p:cxnSp>
        <p:nvCxnSpPr>
          <p:cNvPr id="118" name="Straight Arrow Connector 117">
            <a:extLst>
              <a:ext uri="{FF2B5EF4-FFF2-40B4-BE49-F238E27FC236}">
                <a16:creationId xmlns:a16="http://schemas.microsoft.com/office/drawing/2014/main" id="{0B22C931-C900-4644-AB18-1C57B47227CE}"/>
              </a:ext>
            </a:extLst>
          </p:cNvPr>
          <p:cNvCxnSpPr>
            <a:cxnSpLocks/>
            <a:stCxn id="115" idx="2"/>
            <a:endCxn id="116" idx="0"/>
          </p:cNvCxnSpPr>
          <p:nvPr/>
        </p:nvCxnSpPr>
        <p:spPr>
          <a:xfrm flipH="1">
            <a:off x="9243113" y="4558666"/>
            <a:ext cx="277200" cy="567444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A691C13E-EF51-421B-B1CD-336198EFC038}"/>
              </a:ext>
            </a:extLst>
          </p:cNvPr>
          <p:cNvCxnSpPr>
            <a:cxnSpLocks/>
            <a:stCxn id="115" idx="2"/>
            <a:endCxn id="117" idx="0"/>
          </p:cNvCxnSpPr>
          <p:nvPr/>
        </p:nvCxnSpPr>
        <p:spPr>
          <a:xfrm>
            <a:off x="9520314" y="4558666"/>
            <a:ext cx="290195" cy="537688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Rectangle: Rounded Corners 120">
            <a:extLst>
              <a:ext uri="{FF2B5EF4-FFF2-40B4-BE49-F238E27FC236}">
                <a16:creationId xmlns:a16="http://schemas.microsoft.com/office/drawing/2014/main" id="{44A09DFE-A738-4810-8FCC-AA5D9B16E95F}"/>
              </a:ext>
            </a:extLst>
          </p:cNvPr>
          <p:cNvSpPr/>
          <p:nvPr/>
        </p:nvSpPr>
        <p:spPr>
          <a:xfrm>
            <a:off x="7517116" y="4144756"/>
            <a:ext cx="924817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VarDecl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122" name="Straight Arrow Connector 121">
            <a:extLst>
              <a:ext uri="{FF2B5EF4-FFF2-40B4-BE49-F238E27FC236}">
                <a16:creationId xmlns:a16="http://schemas.microsoft.com/office/drawing/2014/main" id="{9EE45E38-FCB9-4D23-9F1D-CB84E68D9765}"/>
              </a:ext>
            </a:extLst>
          </p:cNvPr>
          <p:cNvCxnSpPr>
            <a:cxnSpLocks/>
            <a:endCxn id="124" idx="0"/>
          </p:cNvCxnSpPr>
          <p:nvPr/>
        </p:nvCxnSpPr>
        <p:spPr>
          <a:xfrm>
            <a:off x="7939549" y="4462083"/>
            <a:ext cx="354896" cy="230686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Rectangle: Rounded Corners 122">
            <a:extLst>
              <a:ext uri="{FF2B5EF4-FFF2-40B4-BE49-F238E27FC236}">
                <a16:creationId xmlns:a16="http://schemas.microsoft.com/office/drawing/2014/main" id="{19347768-BA82-4218-AA18-B8969B1ED4D4}"/>
              </a:ext>
            </a:extLst>
          </p:cNvPr>
          <p:cNvSpPr/>
          <p:nvPr/>
        </p:nvSpPr>
        <p:spPr>
          <a:xfrm>
            <a:off x="7463477" y="4686506"/>
            <a:ext cx="484342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</a:t>
            </a:r>
          </a:p>
        </p:txBody>
      </p:sp>
      <p:sp>
        <p:nvSpPr>
          <p:cNvPr id="124" name="Rectangle: Rounded Corners 123">
            <a:extLst>
              <a:ext uri="{FF2B5EF4-FFF2-40B4-BE49-F238E27FC236}">
                <a16:creationId xmlns:a16="http://schemas.microsoft.com/office/drawing/2014/main" id="{DF12C5AF-1091-460F-A8B7-9088BCC73D15}"/>
              </a:ext>
            </a:extLst>
          </p:cNvPr>
          <p:cNvSpPr/>
          <p:nvPr/>
        </p:nvSpPr>
        <p:spPr>
          <a:xfrm>
            <a:off x="8076291" y="4692770"/>
            <a:ext cx="436308" cy="4780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ID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b</a:t>
            </a:r>
          </a:p>
        </p:txBody>
      </p:sp>
      <p:cxnSp>
        <p:nvCxnSpPr>
          <p:cNvPr id="125" name="Straight Arrow Connector 124">
            <a:extLst>
              <a:ext uri="{FF2B5EF4-FFF2-40B4-BE49-F238E27FC236}">
                <a16:creationId xmlns:a16="http://schemas.microsoft.com/office/drawing/2014/main" id="{FA8B632F-21A9-4600-A452-79E525A4105B}"/>
              </a:ext>
            </a:extLst>
          </p:cNvPr>
          <p:cNvCxnSpPr>
            <a:cxnSpLocks/>
            <a:stCxn id="121" idx="2"/>
            <a:endCxn id="123" idx="0"/>
          </p:cNvCxnSpPr>
          <p:nvPr/>
        </p:nvCxnSpPr>
        <p:spPr>
          <a:xfrm flipH="1">
            <a:off x="7705648" y="4457907"/>
            <a:ext cx="273876" cy="228599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>
            <a:extLst>
              <a:ext uri="{FF2B5EF4-FFF2-40B4-BE49-F238E27FC236}">
                <a16:creationId xmlns:a16="http://schemas.microsoft.com/office/drawing/2014/main" id="{BAD99471-8AB6-47E6-8D7A-85E148B3B030}"/>
              </a:ext>
            </a:extLst>
          </p:cNvPr>
          <p:cNvCxnSpPr>
            <a:cxnSpLocks/>
            <a:stCxn id="90" idx="2"/>
            <a:endCxn id="121" idx="0"/>
          </p:cNvCxnSpPr>
          <p:nvPr/>
        </p:nvCxnSpPr>
        <p:spPr>
          <a:xfrm flipH="1">
            <a:off x="7979525" y="3916371"/>
            <a:ext cx="12103" cy="228385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>
            <a:extLst>
              <a:ext uri="{FF2B5EF4-FFF2-40B4-BE49-F238E27FC236}">
                <a16:creationId xmlns:a16="http://schemas.microsoft.com/office/drawing/2014/main" id="{30596AD0-6EBD-47F7-B96C-1239F50F251D}"/>
              </a:ext>
            </a:extLst>
          </p:cNvPr>
          <p:cNvCxnSpPr>
            <a:cxnSpLocks/>
            <a:stCxn id="73" idx="2"/>
            <a:endCxn id="106" idx="0"/>
          </p:cNvCxnSpPr>
          <p:nvPr/>
        </p:nvCxnSpPr>
        <p:spPr>
          <a:xfrm>
            <a:off x="7505634" y="2352487"/>
            <a:ext cx="2008675" cy="778837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>
            <a:extLst>
              <a:ext uri="{FF2B5EF4-FFF2-40B4-BE49-F238E27FC236}">
                <a16:creationId xmlns:a16="http://schemas.microsoft.com/office/drawing/2014/main" id="{8EA6910A-0CC9-47C6-885C-7915CEBC2778}"/>
              </a:ext>
            </a:extLst>
          </p:cNvPr>
          <p:cNvCxnSpPr>
            <a:cxnSpLocks/>
            <a:stCxn id="73" idx="2"/>
            <a:endCxn id="88" idx="0"/>
          </p:cNvCxnSpPr>
          <p:nvPr/>
        </p:nvCxnSpPr>
        <p:spPr>
          <a:xfrm flipH="1">
            <a:off x="7492511" y="2352487"/>
            <a:ext cx="13123" cy="770353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Rectangle: Rounded Corners 105">
            <a:extLst>
              <a:ext uri="{FF2B5EF4-FFF2-40B4-BE49-F238E27FC236}">
                <a16:creationId xmlns:a16="http://schemas.microsoft.com/office/drawing/2014/main" id="{1E970CE5-5460-4D26-9532-FDD903DCF3AF}"/>
              </a:ext>
            </a:extLst>
          </p:cNvPr>
          <p:cNvSpPr/>
          <p:nvPr/>
        </p:nvSpPr>
        <p:spPr>
          <a:xfrm>
            <a:off x="8888573" y="3131324"/>
            <a:ext cx="1251470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AssignStmt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109" name="Straight Arrow Connector 108">
            <a:extLst>
              <a:ext uri="{FF2B5EF4-FFF2-40B4-BE49-F238E27FC236}">
                <a16:creationId xmlns:a16="http://schemas.microsoft.com/office/drawing/2014/main" id="{124ED1BF-5837-44DD-BA17-49B1776AF10E}"/>
              </a:ext>
            </a:extLst>
          </p:cNvPr>
          <p:cNvCxnSpPr>
            <a:cxnSpLocks/>
            <a:stCxn id="106" idx="2"/>
            <a:endCxn id="115" idx="0"/>
          </p:cNvCxnSpPr>
          <p:nvPr/>
        </p:nvCxnSpPr>
        <p:spPr>
          <a:xfrm>
            <a:off x="9514309" y="3444475"/>
            <a:ext cx="6005" cy="801041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>
            <a:extLst>
              <a:ext uri="{FF2B5EF4-FFF2-40B4-BE49-F238E27FC236}">
                <a16:creationId xmlns:a16="http://schemas.microsoft.com/office/drawing/2014/main" id="{2C674B4C-0ADD-44BF-ABD1-00CD03116A1C}"/>
              </a:ext>
            </a:extLst>
          </p:cNvPr>
          <p:cNvCxnSpPr>
            <a:cxnSpLocks/>
          </p:cNvCxnSpPr>
          <p:nvPr/>
        </p:nvCxnSpPr>
        <p:spPr>
          <a:xfrm>
            <a:off x="2641634" y="750937"/>
            <a:ext cx="14735" cy="25065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6" name="Straight Arrow Connector 135">
            <a:extLst>
              <a:ext uri="{FF2B5EF4-FFF2-40B4-BE49-F238E27FC236}">
                <a16:creationId xmlns:a16="http://schemas.microsoft.com/office/drawing/2014/main" id="{CF47118A-AF4B-4859-B7CB-49855BB0C74E}"/>
              </a:ext>
            </a:extLst>
          </p:cNvPr>
          <p:cNvCxnSpPr>
            <a:cxnSpLocks/>
          </p:cNvCxnSpPr>
          <p:nvPr/>
        </p:nvCxnSpPr>
        <p:spPr>
          <a:xfrm flipH="1">
            <a:off x="2198531" y="1133384"/>
            <a:ext cx="382772" cy="16241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2" name="Straight Arrow Connector 141">
            <a:extLst>
              <a:ext uri="{FF2B5EF4-FFF2-40B4-BE49-F238E27FC236}">
                <a16:creationId xmlns:a16="http://schemas.microsoft.com/office/drawing/2014/main" id="{52129B6C-C87C-4106-9570-56A88483D5C8}"/>
              </a:ext>
            </a:extLst>
          </p:cNvPr>
          <p:cNvCxnSpPr>
            <a:cxnSpLocks/>
          </p:cNvCxnSpPr>
          <p:nvPr/>
        </p:nvCxnSpPr>
        <p:spPr>
          <a:xfrm flipV="1">
            <a:off x="2790813" y="1265076"/>
            <a:ext cx="219688" cy="10098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5" name="Straight Arrow Connector 144">
            <a:extLst>
              <a:ext uri="{FF2B5EF4-FFF2-40B4-BE49-F238E27FC236}">
                <a16:creationId xmlns:a16="http://schemas.microsoft.com/office/drawing/2014/main" id="{6C93F4D8-B7BB-432E-BF11-8FE541BFCDE8}"/>
              </a:ext>
            </a:extLst>
          </p:cNvPr>
          <p:cNvCxnSpPr>
            <a:cxnSpLocks/>
          </p:cNvCxnSpPr>
          <p:nvPr/>
        </p:nvCxnSpPr>
        <p:spPr>
          <a:xfrm>
            <a:off x="3125965" y="1271535"/>
            <a:ext cx="1700147" cy="21488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7" name="Straight Arrow Connector 146">
            <a:extLst>
              <a:ext uri="{FF2B5EF4-FFF2-40B4-BE49-F238E27FC236}">
                <a16:creationId xmlns:a16="http://schemas.microsoft.com/office/drawing/2014/main" id="{3A1311CB-7424-4EED-988C-36F66B30630B}"/>
              </a:ext>
            </a:extLst>
          </p:cNvPr>
          <p:cNvCxnSpPr>
            <a:cxnSpLocks/>
          </p:cNvCxnSpPr>
          <p:nvPr/>
        </p:nvCxnSpPr>
        <p:spPr>
          <a:xfrm flipH="1">
            <a:off x="4780223" y="1881195"/>
            <a:ext cx="364685" cy="15353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4" name="Straight Arrow Connector 153">
            <a:extLst>
              <a:ext uri="{FF2B5EF4-FFF2-40B4-BE49-F238E27FC236}">
                <a16:creationId xmlns:a16="http://schemas.microsoft.com/office/drawing/2014/main" id="{18C1D940-DFAB-4FA3-A7F1-6B5AEA085B1C}"/>
              </a:ext>
            </a:extLst>
          </p:cNvPr>
          <p:cNvCxnSpPr>
            <a:cxnSpLocks/>
          </p:cNvCxnSpPr>
          <p:nvPr/>
        </p:nvCxnSpPr>
        <p:spPr>
          <a:xfrm>
            <a:off x="4625491" y="2312235"/>
            <a:ext cx="1" cy="19383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7" name="Straight Arrow Connector 156">
            <a:extLst>
              <a:ext uri="{FF2B5EF4-FFF2-40B4-BE49-F238E27FC236}">
                <a16:creationId xmlns:a16="http://schemas.microsoft.com/office/drawing/2014/main" id="{0EDDBDF7-0640-44DA-9F9B-6DE0DD63D1B7}"/>
              </a:ext>
            </a:extLst>
          </p:cNvPr>
          <p:cNvCxnSpPr>
            <a:cxnSpLocks/>
          </p:cNvCxnSpPr>
          <p:nvPr/>
        </p:nvCxnSpPr>
        <p:spPr>
          <a:xfrm flipV="1">
            <a:off x="5160665" y="2286322"/>
            <a:ext cx="0" cy="24505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0" name="Straight Arrow Connector 159">
            <a:extLst>
              <a:ext uri="{FF2B5EF4-FFF2-40B4-BE49-F238E27FC236}">
                <a16:creationId xmlns:a16="http://schemas.microsoft.com/office/drawing/2014/main" id="{1C54A7D7-5067-43C3-A2E2-9B4FD3F39480}"/>
              </a:ext>
            </a:extLst>
          </p:cNvPr>
          <p:cNvCxnSpPr>
            <a:cxnSpLocks/>
          </p:cNvCxnSpPr>
          <p:nvPr/>
        </p:nvCxnSpPr>
        <p:spPr>
          <a:xfrm flipV="1">
            <a:off x="5185471" y="1881194"/>
            <a:ext cx="154710" cy="25212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2" name="Straight Arrow Connector 161">
            <a:extLst>
              <a:ext uri="{FF2B5EF4-FFF2-40B4-BE49-F238E27FC236}">
                <a16:creationId xmlns:a16="http://schemas.microsoft.com/office/drawing/2014/main" id="{41EEE2DB-3CB5-4435-80BB-BB4DE928680B}"/>
              </a:ext>
            </a:extLst>
          </p:cNvPr>
          <p:cNvCxnSpPr>
            <a:cxnSpLocks/>
          </p:cNvCxnSpPr>
          <p:nvPr/>
        </p:nvCxnSpPr>
        <p:spPr>
          <a:xfrm>
            <a:off x="5460749" y="1881195"/>
            <a:ext cx="1700147" cy="21488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3" name="Straight Arrow Connector 162">
            <a:extLst>
              <a:ext uri="{FF2B5EF4-FFF2-40B4-BE49-F238E27FC236}">
                <a16:creationId xmlns:a16="http://schemas.microsoft.com/office/drawing/2014/main" id="{024A1EF0-F151-47AC-ACC7-1D1E35E1E661}"/>
              </a:ext>
            </a:extLst>
          </p:cNvPr>
          <p:cNvCxnSpPr>
            <a:cxnSpLocks/>
          </p:cNvCxnSpPr>
          <p:nvPr/>
        </p:nvCxnSpPr>
        <p:spPr>
          <a:xfrm flipH="1">
            <a:off x="5855547" y="2401617"/>
            <a:ext cx="1305348" cy="65196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7" name="Straight Arrow Connector 166">
            <a:extLst>
              <a:ext uri="{FF2B5EF4-FFF2-40B4-BE49-F238E27FC236}">
                <a16:creationId xmlns:a16="http://schemas.microsoft.com/office/drawing/2014/main" id="{26419DB7-A31C-4956-8B2C-6A9AEB154743}"/>
              </a:ext>
            </a:extLst>
          </p:cNvPr>
          <p:cNvCxnSpPr>
            <a:cxnSpLocks/>
          </p:cNvCxnSpPr>
          <p:nvPr/>
        </p:nvCxnSpPr>
        <p:spPr>
          <a:xfrm flipV="1">
            <a:off x="6319240" y="2522633"/>
            <a:ext cx="991118" cy="53876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8" name="Straight Arrow Connector 167">
            <a:extLst>
              <a:ext uri="{FF2B5EF4-FFF2-40B4-BE49-F238E27FC236}">
                <a16:creationId xmlns:a16="http://schemas.microsoft.com/office/drawing/2014/main" id="{FFB21C3C-2F9C-4254-957D-8469198DAFEE}"/>
              </a:ext>
            </a:extLst>
          </p:cNvPr>
          <p:cNvCxnSpPr>
            <a:cxnSpLocks/>
          </p:cNvCxnSpPr>
          <p:nvPr/>
        </p:nvCxnSpPr>
        <p:spPr>
          <a:xfrm>
            <a:off x="7365017" y="2560211"/>
            <a:ext cx="0" cy="44127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2" name="Straight Arrow Connector 171">
            <a:extLst>
              <a:ext uri="{FF2B5EF4-FFF2-40B4-BE49-F238E27FC236}">
                <a16:creationId xmlns:a16="http://schemas.microsoft.com/office/drawing/2014/main" id="{64748067-839E-4A4A-AB87-15A5BD5F22B1}"/>
              </a:ext>
            </a:extLst>
          </p:cNvPr>
          <p:cNvCxnSpPr>
            <a:cxnSpLocks/>
          </p:cNvCxnSpPr>
          <p:nvPr/>
        </p:nvCxnSpPr>
        <p:spPr>
          <a:xfrm flipH="1">
            <a:off x="6965633" y="3468853"/>
            <a:ext cx="195263" cy="8874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4" name="Straight Arrow Connector 173">
            <a:extLst>
              <a:ext uri="{FF2B5EF4-FFF2-40B4-BE49-F238E27FC236}">
                <a16:creationId xmlns:a16="http://schemas.microsoft.com/office/drawing/2014/main" id="{02ED5AB3-1BDF-4451-BB74-B33CF65866EE}"/>
              </a:ext>
            </a:extLst>
          </p:cNvPr>
          <p:cNvCxnSpPr>
            <a:cxnSpLocks/>
          </p:cNvCxnSpPr>
          <p:nvPr/>
        </p:nvCxnSpPr>
        <p:spPr>
          <a:xfrm flipV="1">
            <a:off x="7297480" y="3522151"/>
            <a:ext cx="172755" cy="7165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8" name="Straight Arrow Connector 177">
            <a:extLst>
              <a:ext uri="{FF2B5EF4-FFF2-40B4-BE49-F238E27FC236}">
                <a16:creationId xmlns:a16="http://schemas.microsoft.com/office/drawing/2014/main" id="{492D0439-DE7A-4FEA-BBAA-476B7BFFE689}"/>
              </a:ext>
            </a:extLst>
          </p:cNvPr>
          <p:cNvCxnSpPr>
            <a:cxnSpLocks/>
          </p:cNvCxnSpPr>
          <p:nvPr/>
        </p:nvCxnSpPr>
        <p:spPr>
          <a:xfrm>
            <a:off x="7495910" y="3522662"/>
            <a:ext cx="209738" cy="11412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1" name="Straight Arrow Connector 180">
            <a:extLst>
              <a:ext uri="{FF2B5EF4-FFF2-40B4-BE49-F238E27FC236}">
                <a16:creationId xmlns:a16="http://schemas.microsoft.com/office/drawing/2014/main" id="{FADEE985-B052-4252-9EF0-B92B125E4B17}"/>
              </a:ext>
            </a:extLst>
          </p:cNvPr>
          <p:cNvCxnSpPr>
            <a:cxnSpLocks/>
          </p:cNvCxnSpPr>
          <p:nvPr/>
        </p:nvCxnSpPr>
        <p:spPr>
          <a:xfrm>
            <a:off x="7719439" y="3743964"/>
            <a:ext cx="0" cy="28659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2" name="Straight Arrow Connector 181">
            <a:extLst>
              <a:ext uri="{FF2B5EF4-FFF2-40B4-BE49-F238E27FC236}">
                <a16:creationId xmlns:a16="http://schemas.microsoft.com/office/drawing/2014/main" id="{EB693D4D-781B-4044-A473-E7E3CD369F17}"/>
              </a:ext>
            </a:extLst>
          </p:cNvPr>
          <p:cNvCxnSpPr>
            <a:cxnSpLocks/>
          </p:cNvCxnSpPr>
          <p:nvPr/>
        </p:nvCxnSpPr>
        <p:spPr>
          <a:xfrm flipV="1">
            <a:off x="8298710" y="3828469"/>
            <a:ext cx="0" cy="20209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3" name="Straight Arrow Connector 182">
            <a:extLst>
              <a:ext uri="{FF2B5EF4-FFF2-40B4-BE49-F238E27FC236}">
                <a16:creationId xmlns:a16="http://schemas.microsoft.com/office/drawing/2014/main" id="{B1B0C6E6-0636-45E5-98F5-F6CE814D8E89}"/>
              </a:ext>
            </a:extLst>
          </p:cNvPr>
          <p:cNvCxnSpPr>
            <a:cxnSpLocks/>
          </p:cNvCxnSpPr>
          <p:nvPr/>
        </p:nvCxnSpPr>
        <p:spPr>
          <a:xfrm flipH="1" flipV="1">
            <a:off x="8116997" y="3429000"/>
            <a:ext cx="130660" cy="11601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4" name="Straight Arrow Connector 183">
            <a:extLst>
              <a:ext uri="{FF2B5EF4-FFF2-40B4-BE49-F238E27FC236}">
                <a16:creationId xmlns:a16="http://schemas.microsoft.com/office/drawing/2014/main" id="{92CE3A4E-46B2-420D-B8EA-1D1881550227}"/>
              </a:ext>
            </a:extLst>
          </p:cNvPr>
          <p:cNvCxnSpPr>
            <a:cxnSpLocks/>
          </p:cNvCxnSpPr>
          <p:nvPr/>
        </p:nvCxnSpPr>
        <p:spPr>
          <a:xfrm flipH="1" flipV="1">
            <a:off x="7560293" y="2599200"/>
            <a:ext cx="16269" cy="48554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7" name="Straight Arrow Connector 186">
            <a:extLst>
              <a:ext uri="{FF2B5EF4-FFF2-40B4-BE49-F238E27FC236}">
                <a16:creationId xmlns:a16="http://schemas.microsoft.com/office/drawing/2014/main" id="{116766E4-68F2-4C42-96D6-393B793CB983}"/>
              </a:ext>
            </a:extLst>
          </p:cNvPr>
          <p:cNvCxnSpPr>
            <a:cxnSpLocks/>
          </p:cNvCxnSpPr>
          <p:nvPr/>
        </p:nvCxnSpPr>
        <p:spPr>
          <a:xfrm>
            <a:off x="7659896" y="2533151"/>
            <a:ext cx="1317206" cy="53170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9" name="Straight Arrow Connector 188">
            <a:extLst>
              <a:ext uri="{FF2B5EF4-FFF2-40B4-BE49-F238E27FC236}">
                <a16:creationId xmlns:a16="http://schemas.microsoft.com/office/drawing/2014/main" id="{230EEB41-B360-41BD-9D5E-3541098ED37A}"/>
              </a:ext>
            </a:extLst>
          </p:cNvPr>
          <p:cNvCxnSpPr>
            <a:cxnSpLocks/>
          </p:cNvCxnSpPr>
          <p:nvPr/>
        </p:nvCxnSpPr>
        <p:spPr>
          <a:xfrm>
            <a:off x="9359309" y="3493453"/>
            <a:ext cx="22404" cy="65130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1" name="Straight Arrow Connector 190">
            <a:extLst>
              <a:ext uri="{FF2B5EF4-FFF2-40B4-BE49-F238E27FC236}">
                <a16:creationId xmlns:a16="http://schemas.microsoft.com/office/drawing/2014/main" id="{0F40A2E2-E33D-4F5A-AA1D-83499718BDA7}"/>
              </a:ext>
            </a:extLst>
          </p:cNvPr>
          <p:cNvCxnSpPr>
            <a:cxnSpLocks/>
          </p:cNvCxnSpPr>
          <p:nvPr/>
        </p:nvCxnSpPr>
        <p:spPr>
          <a:xfrm flipH="1">
            <a:off x="9144001" y="4655777"/>
            <a:ext cx="149717" cy="42592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3" name="Straight Arrow Connector 192">
            <a:extLst>
              <a:ext uri="{FF2B5EF4-FFF2-40B4-BE49-F238E27FC236}">
                <a16:creationId xmlns:a16="http://schemas.microsoft.com/office/drawing/2014/main" id="{F6DA4AE5-5BB2-4CA9-B26C-7F5511ED5615}"/>
              </a:ext>
            </a:extLst>
          </p:cNvPr>
          <p:cNvCxnSpPr>
            <a:cxnSpLocks/>
          </p:cNvCxnSpPr>
          <p:nvPr/>
        </p:nvCxnSpPr>
        <p:spPr>
          <a:xfrm flipV="1">
            <a:off x="9383005" y="4755596"/>
            <a:ext cx="128867" cy="30258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6" name="Straight Arrow Connector 205">
            <a:extLst>
              <a:ext uri="{FF2B5EF4-FFF2-40B4-BE49-F238E27FC236}">
                <a16:creationId xmlns:a16="http://schemas.microsoft.com/office/drawing/2014/main" id="{7FC9C442-D939-48AA-BD1D-734717185E67}"/>
              </a:ext>
            </a:extLst>
          </p:cNvPr>
          <p:cNvCxnSpPr>
            <a:cxnSpLocks/>
          </p:cNvCxnSpPr>
          <p:nvPr/>
        </p:nvCxnSpPr>
        <p:spPr>
          <a:xfrm>
            <a:off x="9541815" y="4712481"/>
            <a:ext cx="132339" cy="36921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7" name="Straight Arrow Connector 206">
            <a:extLst>
              <a:ext uri="{FF2B5EF4-FFF2-40B4-BE49-F238E27FC236}">
                <a16:creationId xmlns:a16="http://schemas.microsoft.com/office/drawing/2014/main" id="{B7E01AED-286A-4E1C-9BD3-F05493E38F1B}"/>
              </a:ext>
            </a:extLst>
          </p:cNvPr>
          <p:cNvCxnSpPr>
            <a:cxnSpLocks/>
          </p:cNvCxnSpPr>
          <p:nvPr/>
        </p:nvCxnSpPr>
        <p:spPr>
          <a:xfrm flipH="1" flipV="1">
            <a:off x="9674904" y="4642184"/>
            <a:ext cx="193944" cy="35747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8" name="Straight Arrow Connector 207">
            <a:extLst>
              <a:ext uri="{FF2B5EF4-FFF2-40B4-BE49-F238E27FC236}">
                <a16:creationId xmlns:a16="http://schemas.microsoft.com/office/drawing/2014/main" id="{40AB9FD4-CC68-43F3-8EAC-A6669D32F12B}"/>
              </a:ext>
            </a:extLst>
          </p:cNvPr>
          <p:cNvCxnSpPr>
            <a:cxnSpLocks/>
          </p:cNvCxnSpPr>
          <p:nvPr/>
        </p:nvCxnSpPr>
        <p:spPr>
          <a:xfrm flipH="1" flipV="1">
            <a:off x="9637190" y="3529318"/>
            <a:ext cx="15719" cy="65400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1" name="Straight Arrow Connector 210">
            <a:extLst>
              <a:ext uri="{FF2B5EF4-FFF2-40B4-BE49-F238E27FC236}">
                <a16:creationId xmlns:a16="http://schemas.microsoft.com/office/drawing/2014/main" id="{48531F79-6E39-4C8D-9879-9C17B9CB61B8}"/>
              </a:ext>
            </a:extLst>
          </p:cNvPr>
          <p:cNvCxnSpPr>
            <a:cxnSpLocks/>
          </p:cNvCxnSpPr>
          <p:nvPr/>
        </p:nvCxnSpPr>
        <p:spPr>
          <a:xfrm flipH="1" flipV="1">
            <a:off x="7850360" y="2333707"/>
            <a:ext cx="1764835" cy="73675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2" name="Straight Arrow Connector 211">
            <a:extLst>
              <a:ext uri="{FF2B5EF4-FFF2-40B4-BE49-F238E27FC236}">
                <a16:creationId xmlns:a16="http://schemas.microsoft.com/office/drawing/2014/main" id="{637500E5-F72A-44FF-B2CB-1E105D8EB1BB}"/>
              </a:ext>
            </a:extLst>
          </p:cNvPr>
          <p:cNvCxnSpPr>
            <a:cxnSpLocks/>
          </p:cNvCxnSpPr>
          <p:nvPr/>
        </p:nvCxnSpPr>
        <p:spPr>
          <a:xfrm flipH="1" flipV="1">
            <a:off x="5926020" y="1710846"/>
            <a:ext cx="1438999" cy="2369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3" name="Straight Arrow Connector 212">
            <a:extLst>
              <a:ext uri="{FF2B5EF4-FFF2-40B4-BE49-F238E27FC236}">
                <a16:creationId xmlns:a16="http://schemas.microsoft.com/office/drawing/2014/main" id="{7D92755B-207F-44A9-B10E-ED34488D85CA}"/>
              </a:ext>
            </a:extLst>
          </p:cNvPr>
          <p:cNvCxnSpPr>
            <a:cxnSpLocks/>
          </p:cNvCxnSpPr>
          <p:nvPr/>
        </p:nvCxnSpPr>
        <p:spPr>
          <a:xfrm flipH="1" flipV="1">
            <a:off x="3440443" y="1126012"/>
            <a:ext cx="1617463" cy="20950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4" name="Straight Arrow Connector 213">
            <a:extLst>
              <a:ext uri="{FF2B5EF4-FFF2-40B4-BE49-F238E27FC236}">
                <a16:creationId xmlns:a16="http://schemas.microsoft.com/office/drawing/2014/main" id="{0853539F-381C-43BE-A7C7-0E9A14D097DC}"/>
              </a:ext>
            </a:extLst>
          </p:cNvPr>
          <p:cNvCxnSpPr>
            <a:cxnSpLocks/>
          </p:cNvCxnSpPr>
          <p:nvPr/>
        </p:nvCxnSpPr>
        <p:spPr>
          <a:xfrm flipV="1">
            <a:off x="3527131" y="676792"/>
            <a:ext cx="16073" cy="34109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3" name="Rectangle 92">
            <a:extLst>
              <a:ext uri="{FF2B5EF4-FFF2-40B4-BE49-F238E27FC236}">
                <a16:creationId xmlns:a16="http://schemas.microsoft.com/office/drawing/2014/main" id="{357EE426-9866-4F33-9D70-296AE36F9843}"/>
              </a:ext>
            </a:extLst>
          </p:cNvPr>
          <p:cNvSpPr/>
          <p:nvPr/>
        </p:nvSpPr>
        <p:spPr>
          <a:xfrm>
            <a:off x="2360653" y="4016545"/>
            <a:ext cx="543112" cy="25035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f | </a:t>
            </a: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4F4C30A0-F797-46E1-B61F-E5C684EF3F1E}"/>
              </a:ext>
            </a:extLst>
          </p:cNvPr>
          <p:cNvSpPr/>
          <p:nvPr/>
        </p:nvSpPr>
        <p:spPr>
          <a:xfrm>
            <a:off x="2360652" y="3721075"/>
            <a:ext cx="543112" cy="25035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b | 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B898C9CA-CEA4-47B1-BF11-13F787E8170F}"/>
              </a:ext>
            </a:extLst>
          </p:cNvPr>
          <p:cNvSpPr/>
          <p:nvPr/>
        </p:nvSpPr>
        <p:spPr>
          <a:xfrm>
            <a:off x="6029977" y="4623568"/>
            <a:ext cx="842979" cy="6798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name: b</a:t>
            </a:r>
          </a:p>
          <a:p>
            <a:r>
              <a:rPr lang="en-US" sz="1400" dirty="0"/>
              <a:t>kind: var</a:t>
            </a:r>
          </a:p>
          <a:p>
            <a:r>
              <a:rPr lang="en-US" sz="1400" dirty="0"/>
              <a:t>type: int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47CF7ABF-CECC-4E3B-871A-4EAE78D6D9A8}"/>
              </a:ext>
            </a:extLst>
          </p:cNvPr>
          <p:cNvSpPr/>
          <p:nvPr/>
        </p:nvSpPr>
        <p:spPr>
          <a:xfrm>
            <a:off x="2212117" y="4728018"/>
            <a:ext cx="85177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400" dirty="0"/>
              <a:t>f body</a:t>
            </a:r>
          </a:p>
        </p:txBody>
      </p:sp>
      <p:sp>
        <p:nvSpPr>
          <p:cNvPr id="110" name="Rectangle: Rounded Corners 109">
            <a:extLst>
              <a:ext uri="{FF2B5EF4-FFF2-40B4-BE49-F238E27FC236}">
                <a16:creationId xmlns:a16="http://schemas.microsoft.com/office/drawing/2014/main" id="{7BDF82CB-7FED-40BC-BBD4-D0C13A5FEA2F}"/>
              </a:ext>
            </a:extLst>
          </p:cNvPr>
          <p:cNvSpPr/>
          <p:nvPr/>
        </p:nvSpPr>
        <p:spPr>
          <a:xfrm>
            <a:off x="2267428" y="4984178"/>
            <a:ext cx="724726" cy="612630"/>
          </a:xfrm>
          <a:prstGeom prst="roundRect">
            <a:avLst>
              <a:gd name="adj" fmla="val 6971"/>
            </a:avLst>
          </a:prstGeom>
          <a:solidFill>
            <a:srgbClr val="F79646"/>
          </a:solidFill>
          <a:ln w="25400" cap="flat" cmpd="sng" algn="ctr">
            <a:solidFill>
              <a:srgbClr val="F7964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sz="1400" ker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E3999945-C423-4B3E-B035-BC7EA257EA23}"/>
              </a:ext>
            </a:extLst>
          </p:cNvPr>
          <p:cNvSpPr/>
          <p:nvPr/>
        </p:nvSpPr>
        <p:spPr>
          <a:xfrm>
            <a:off x="2354432" y="5316613"/>
            <a:ext cx="543112" cy="25035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a | 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8AA6BDBF-5DAF-4582-8B51-D87D53307B76}"/>
              </a:ext>
            </a:extLst>
          </p:cNvPr>
          <p:cNvSpPr/>
          <p:nvPr/>
        </p:nvSpPr>
        <p:spPr>
          <a:xfrm>
            <a:off x="2354431" y="5021143"/>
            <a:ext cx="543112" cy="25035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r | 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7E71F85B-638B-40C8-A5C5-E688E3FB0B2B}"/>
              </a:ext>
            </a:extLst>
          </p:cNvPr>
          <p:cNvSpPr/>
          <p:nvPr/>
        </p:nvSpPr>
        <p:spPr>
          <a:xfrm>
            <a:off x="2204340" y="5944109"/>
            <a:ext cx="851775" cy="6433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400" dirty="0"/>
              <a:t>if </a:t>
            </a:r>
            <a:r>
              <a:rPr lang="en-US" sz="1400" dirty="0" err="1"/>
              <a:t>stmt</a:t>
            </a:r>
            <a:endParaRPr lang="en-US" sz="1400" dirty="0"/>
          </a:p>
        </p:txBody>
      </p:sp>
      <p:sp>
        <p:nvSpPr>
          <p:cNvPr id="114" name="Rectangle: Rounded Corners 113">
            <a:extLst>
              <a:ext uri="{FF2B5EF4-FFF2-40B4-BE49-F238E27FC236}">
                <a16:creationId xmlns:a16="http://schemas.microsoft.com/office/drawing/2014/main" id="{36016C0F-4401-4754-A9F6-250A1468644E}"/>
              </a:ext>
            </a:extLst>
          </p:cNvPr>
          <p:cNvSpPr/>
          <p:nvPr/>
        </p:nvSpPr>
        <p:spPr>
          <a:xfrm>
            <a:off x="2259651" y="6200268"/>
            <a:ext cx="724726" cy="323512"/>
          </a:xfrm>
          <a:prstGeom prst="roundRect">
            <a:avLst>
              <a:gd name="adj" fmla="val 6971"/>
            </a:avLst>
          </a:prstGeom>
          <a:solidFill>
            <a:srgbClr val="F79646"/>
          </a:solidFill>
          <a:ln w="25400" cap="flat" cmpd="sng" algn="ctr">
            <a:solidFill>
              <a:srgbClr val="F7964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sz="1400" ker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94CFABA3-D7FE-4DDE-BD04-DCF1332AC519}"/>
              </a:ext>
            </a:extLst>
          </p:cNvPr>
          <p:cNvSpPr/>
          <p:nvPr/>
        </p:nvSpPr>
        <p:spPr>
          <a:xfrm>
            <a:off x="2346654" y="6237233"/>
            <a:ext cx="543112" cy="25035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b | </a:t>
            </a:r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5FD5B152-4C92-4402-9B0F-483B44136FF6}"/>
              </a:ext>
            </a:extLst>
          </p:cNvPr>
          <p:cNvSpPr/>
          <p:nvPr/>
        </p:nvSpPr>
        <p:spPr>
          <a:xfrm>
            <a:off x="3343471" y="4031139"/>
            <a:ext cx="1332481" cy="6798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name: f</a:t>
            </a:r>
          </a:p>
          <a:p>
            <a:r>
              <a:rPr lang="en-US" sz="1400" dirty="0"/>
              <a:t>kind: </a:t>
            </a:r>
            <a:r>
              <a:rPr lang="en-US" sz="1400" dirty="0" err="1"/>
              <a:t>fn</a:t>
            </a:r>
            <a:endParaRPr lang="en-US" sz="1400" dirty="0"/>
          </a:p>
          <a:p>
            <a:r>
              <a:rPr lang="en-US" sz="1400" dirty="0"/>
              <a:t>type: (int) -&gt; int</a:t>
            </a:r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B564F2BF-5946-4D11-AB05-A8E565E2787E}"/>
              </a:ext>
            </a:extLst>
          </p:cNvPr>
          <p:cNvSpPr/>
          <p:nvPr/>
        </p:nvSpPr>
        <p:spPr>
          <a:xfrm>
            <a:off x="3864153" y="4901257"/>
            <a:ext cx="842979" cy="6798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name: r</a:t>
            </a:r>
          </a:p>
          <a:p>
            <a:r>
              <a:rPr lang="en-US" sz="1400" dirty="0"/>
              <a:t>kind: var</a:t>
            </a:r>
          </a:p>
          <a:p>
            <a:r>
              <a:rPr lang="en-US" sz="1400" dirty="0"/>
              <a:t>type: int</a:t>
            </a:r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406B41FC-9B0B-4EBA-BD3D-BA90BCA6E0EA}"/>
              </a:ext>
            </a:extLst>
          </p:cNvPr>
          <p:cNvSpPr/>
          <p:nvPr/>
        </p:nvSpPr>
        <p:spPr>
          <a:xfrm>
            <a:off x="4739176" y="5716151"/>
            <a:ext cx="842979" cy="6798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name: a</a:t>
            </a:r>
          </a:p>
          <a:p>
            <a:r>
              <a:rPr lang="en-US" sz="1400" dirty="0"/>
              <a:t>kind: var</a:t>
            </a:r>
          </a:p>
          <a:p>
            <a:r>
              <a:rPr lang="en-US" sz="1400" dirty="0"/>
              <a:t>type: int</a:t>
            </a:r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93AB7130-4158-4621-B9CC-BBE341BE6CDB}"/>
              </a:ext>
            </a:extLst>
          </p:cNvPr>
          <p:cNvSpPr/>
          <p:nvPr/>
        </p:nvSpPr>
        <p:spPr>
          <a:xfrm>
            <a:off x="3703818" y="6090571"/>
            <a:ext cx="842979" cy="6798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name: b</a:t>
            </a:r>
          </a:p>
          <a:p>
            <a:r>
              <a:rPr lang="en-US" sz="1400" dirty="0"/>
              <a:t>kind: var</a:t>
            </a:r>
          </a:p>
          <a:p>
            <a:r>
              <a:rPr lang="en-US" sz="1400" dirty="0"/>
              <a:t>type: int</a:t>
            </a: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B021F617-B69F-4E44-933D-6C848C09C0EF}"/>
              </a:ext>
            </a:extLst>
          </p:cNvPr>
          <p:cNvSpPr/>
          <p:nvPr/>
        </p:nvSpPr>
        <p:spPr>
          <a:xfrm>
            <a:off x="2783634" y="6102221"/>
            <a:ext cx="942391" cy="279919"/>
          </a:xfrm>
          <a:custGeom>
            <a:avLst/>
            <a:gdLst>
              <a:gd name="connsiteX0" fmla="*/ 0 w 942391"/>
              <a:gd name="connsiteY0" fmla="*/ 279919 h 279919"/>
              <a:gd name="connsiteX1" fmla="*/ 419877 w 942391"/>
              <a:gd name="connsiteY1" fmla="*/ 46653 h 279919"/>
              <a:gd name="connsiteX2" fmla="*/ 643812 w 942391"/>
              <a:gd name="connsiteY2" fmla="*/ 242596 h 279919"/>
              <a:gd name="connsiteX3" fmla="*/ 942391 w 942391"/>
              <a:gd name="connsiteY3" fmla="*/ 0 h 279919"/>
              <a:gd name="connsiteX0" fmla="*/ 0 w 942391"/>
              <a:gd name="connsiteY0" fmla="*/ 279919 h 279919"/>
              <a:gd name="connsiteX1" fmla="*/ 419877 w 942391"/>
              <a:gd name="connsiteY1" fmla="*/ 46653 h 279919"/>
              <a:gd name="connsiteX2" fmla="*/ 942391 w 942391"/>
              <a:gd name="connsiteY2" fmla="*/ 0 h 279919"/>
              <a:gd name="connsiteX0" fmla="*/ 0 w 942391"/>
              <a:gd name="connsiteY0" fmla="*/ 279919 h 279919"/>
              <a:gd name="connsiteX1" fmla="*/ 653142 w 942391"/>
              <a:gd name="connsiteY1" fmla="*/ 270588 h 279919"/>
              <a:gd name="connsiteX2" fmla="*/ 942391 w 942391"/>
              <a:gd name="connsiteY2" fmla="*/ 0 h 279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42391" h="279919">
                <a:moveTo>
                  <a:pt x="0" y="279919"/>
                </a:moveTo>
                <a:cubicBezTo>
                  <a:pt x="156287" y="166396"/>
                  <a:pt x="496077" y="317241"/>
                  <a:pt x="653142" y="270588"/>
                </a:cubicBezTo>
                <a:cubicBezTo>
                  <a:pt x="810207" y="223935"/>
                  <a:pt x="833534" y="9719"/>
                  <a:pt x="942391" y="0"/>
                </a:cubicBezTo>
              </a:path>
            </a:pathLst>
          </a:custGeom>
          <a:noFill/>
          <a:ln>
            <a:headEnd type="oval"/>
            <a:tailEnd type="triangle" w="sm" len="sm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5B2EB623-EF81-49E7-9479-D2044C4312BF}"/>
              </a:ext>
            </a:extLst>
          </p:cNvPr>
          <p:cNvSpPr/>
          <p:nvPr/>
        </p:nvSpPr>
        <p:spPr>
          <a:xfrm>
            <a:off x="2783634" y="4904845"/>
            <a:ext cx="1082351" cy="256735"/>
          </a:xfrm>
          <a:custGeom>
            <a:avLst/>
            <a:gdLst>
              <a:gd name="connsiteX0" fmla="*/ 0 w 1082351"/>
              <a:gd name="connsiteY0" fmla="*/ 251927 h 271722"/>
              <a:gd name="connsiteX1" fmla="*/ 569167 w 1082351"/>
              <a:gd name="connsiteY1" fmla="*/ 102637 h 271722"/>
              <a:gd name="connsiteX2" fmla="*/ 662473 w 1082351"/>
              <a:gd name="connsiteY2" fmla="*/ 270588 h 271722"/>
              <a:gd name="connsiteX3" fmla="*/ 1082351 w 1082351"/>
              <a:gd name="connsiteY3" fmla="*/ 0 h 271722"/>
              <a:gd name="connsiteX0" fmla="*/ 0 w 1082351"/>
              <a:gd name="connsiteY0" fmla="*/ 251927 h 285987"/>
              <a:gd name="connsiteX1" fmla="*/ 662473 w 1082351"/>
              <a:gd name="connsiteY1" fmla="*/ 270588 h 285987"/>
              <a:gd name="connsiteX2" fmla="*/ 1082351 w 1082351"/>
              <a:gd name="connsiteY2" fmla="*/ 0 h 285987"/>
              <a:gd name="connsiteX0" fmla="*/ 0 w 1082351"/>
              <a:gd name="connsiteY0" fmla="*/ 251927 h 251927"/>
              <a:gd name="connsiteX1" fmla="*/ 1082351 w 1082351"/>
              <a:gd name="connsiteY1" fmla="*/ 0 h 251927"/>
              <a:gd name="connsiteX0" fmla="*/ 0 w 1082351"/>
              <a:gd name="connsiteY0" fmla="*/ 251927 h 254639"/>
              <a:gd name="connsiteX1" fmla="*/ 1082351 w 1082351"/>
              <a:gd name="connsiteY1" fmla="*/ 0 h 254639"/>
              <a:gd name="connsiteX0" fmla="*/ 0 w 1082351"/>
              <a:gd name="connsiteY0" fmla="*/ 254984 h 256735"/>
              <a:gd name="connsiteX1" fmla="*/ 1082351 w 1082351"/>
              <a:gd name="connsiteY1" fmla="*/ 3057 h 256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82351" h="256735">
                <a:moveTo>
                  <a:pt x="0" y="254984"/>
                </a:moveTo>
                <a:cubicBezTo>
                  <a:pt x="584719" y="282975"/>
                  <a:pt x="357674" y="-34265"/>
                  <a:pt x="1082351" y="3057"/>
                </a:cubicBezTo>
              </a:path>
            </a:pathLst>
          </a:custGeom>
          <a:noFill/>
          <a:ln>
            <a:headEnd type="oval"/>
            <a:tailEnd type="triangle" w="sm" len="sm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C1A0F4B-8F07-4727-A871-601D053453C6}"/>
              </a:ext>
            </a:extLst>
          </p:cNvPr>
          <p:cNvSpPr/>
          <p:nvPr/>
        </p:nvSpPr>
        <p:spPr>
          <a:xfrm>
            <a:off x="2792963" y="5458408"/>
            <a:ext cx="1950098" cy="313579"/>
          </a:xfrm>
          <a:custGeom>
            <a:avLst/>
            <a:gdLst>
              <a:gd name="connsiteX0" fmla="*/ 0 w 1950098"/>
              <a:gd name="connsiteY0" fmla="*/ 0 h 443288"/>
              <a:gd name="connsiteX1" fmla="*/ 587829 w 1950098"/>
              <a:gd name="connsiteY1" fmla="*/ 345233 h 443288"/>
              <a:gd name="connsiteX2" fmla="*/ 830425 w 1950098"/>
              <a:gd name="connsiteY2" fmla="*/ 121298 h 443288"/>
              <a:gd name="connsiteX3" fmla="*/ 1324947 w 1950098"/>
              <a:gd name="connsiteY3" fmla="*/ 438539 h 443288"/>
              <a:gd name="connsiteX4" fmla="*/ 1520890 w 1950098"/>
              <a:gd name="connsiteY4" fmla="*/ 317241 h 443288"/>
              <a:gd name="connsiteX5" fmla="*/ 1744825 w 1950098"/>
              <a:gd name="connsiteY5" fmla="*/ 391886 h 443288"/>
              <a:gd name="connsiteX6" fmla="*/ 1950098 w 1950098"/>
              <a:gd name="connsiteY6" fmla="*/ 261257 h 443288"/>
              <a:gd name="connsiteX0" fmla="*/ 0 w 1950098"/>
              <a:gd name="connsiteY0" fmla="*/ 0 h 439082"/>
              <a:gd name="connsiteX1" fmla="*/ 587829 w 1950098"/>
              <a:gd name="connsiteY1" fmla="*/ 345233 h 439082"/>
              <a:gd name="connsiteX2" fmla="*/ 1324947 w 1950098"/>
              <a:gd name="connsiteY2" fmla="*/ 438539 h 439082"/>
              <a:gd name="connsiteX3" fmla="*/ 1520890 w 1950098"/>
              <a:gd name="connsiteY3" fmla="*/ 317241 h 439082"/>
              <a:gd name="connsiteX4" fmla="*/ 1744825 w 1950098"/>
              <a:gd name="connsiteY4" fmla="*/ 391886 h 439082"/>
              <a:gd name="connsiteX5" fmla="*/ 1950098 w 1950098"/>
              <a:gd name="connsiteY5" fmla="*/ 261257 h 439082"/>
              <a:gd name="connsiteX0" fmla="*/ 0 w 1950098"/>
              <a:gd name="connsiteY0" fmla="*/ 0 h 439978"/>
              <a:gd name="connsiteX1" fmla="*/ 587829 w 1950098"/>
              <a:gd name="connsiteY1" fmla="*/ 345233 h 439978"/>
              <a:gd name="connsiteX2" fmla="*/ 1324947 w 1950098"/>
              <a:gd name="connsiteY2" fmla="*/ 438539 h 439978"/>
              <a:gd name="connsiteX3" fmla="*/ 1744825 w 1950098"/>
              <a:gd name="connsiteY3" fmla="*/ 391886 h 439978"/>
              <a:gd name="connsiteX4" fmla="*/ 1950098 w 1950098"/>
              <a:gd name="connsiteY4" fmla="*/ 261257 h 439978"/>
              <a:gd name="connsiteX0" fmla="*/ 0 w 1950098"/>
              <a:gd name="connsiteY0" fmla="*/ 0 h 441615"/>
              <a:gd name="connsiteX1" fmla="*/ 587829 w 1950098"/>
              <a:gd name="connsiteY1" fmla="*/ 345233 h 441615"/>
              <a:gd name="connsiteX2" fmla="*/ 1324947 w 1950098"/>
              <a:gd name="connsiteY2" fmla="*/ 438539 h 441615"/>
              <a:gd name="connsiteX3" fmla="*/ 1950098 w 1950098"/>
              <a:gd name="connsiteY3" fmla="*/ 261257 h 441615"/>
              <a:gd name="connsiteX0" fmla="*/ 0 w 1950098"/>
              <a:gd name="connsiteY0" fmla="*/ 0 h 355350"/>
              <a:gd name="connsiteX1" fmla="*/ 587829 w 1950098"/>
              <a:gd name="connsiteY1" fmla="*/ 345233 h 355350"/>
              <a:gd name="connsiteX2" fmla="*/ 1950098 w 1950098"/>
              <a:gd name="connsiteY2" fmla="*/ 261257 h 355350"/>
              <a:gd name="connsiteX0" fmla="*/ 0 w 1950098"/>
              <a:gd name="connsiteY0" fmla="*/ 0 h 355350"/>
              <a:gd name="connsiteX1" fmla="*/ 587829 w 1950098"/>
              <a:gd name="connsiteY1" fmla="*/ 345233 h 355350"/>
              <a:gd name="connsiteX2" fmla="*/ 1950098 w 1950098"/>
              <a:gd name="connsiteY2" fmla="*/ 261257 h 355350"/>
              <a:gd name="connsiteX0" fmla="*/ 0 w 1950098"/>
              <a:gd name="connsiteY0" fmla="*/ 0 h 313579"/>
              <a:gd name="connsiteX1" fmla="*/ 1026368 w 1950098"/>
              <a:gd name="connsiteY1" fmla="*/ 298580 h 313579"/>
              <a:gd name="connsiteX2" fmla="*/ 1950098 w 1950098"/>
              <a:gd name="connsiteY2" fmla="*/ 261257 h 313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50098" h="313579">
                <a:moveTo>
                  <a:pt x="0" y="0"/>
                </a:moveTo>
                <a:cubicBezTo>
                  <a:pt x="812540" y="13218"/>
                  <a:pt x="701352" y="255037"/>
                  <a:pt x="1026368" y="298580"/>
                </a:cubicBezTo>
                <a:cubicBezTo>
                  <a:pt x="1351384" y="342123"/>
                  <a:pt x="1666292" y="278752"/>
                  <a:pt x="1950098" y="261257"/>
                </a:cubicBezTo>
              </a:path>
            </a:pathLst>
          </a:custGeom>
          <a:noFill/>
          <a:ln>
            <a:headEnd type="oval"/>
            <a:tailEnd type="triangle" w="sm" len="sm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B3EEBBEA-CF6C-4532-A6EE-943DE58CD9B5}"/>
              </a:ext>
            </a:extLst>
          </p:cNvPr>
          <p:cNvSpPr/>
          <p:nvPr/>
        </p:nvSpPr>
        <p:spPr>
          <a:xfrm>
            <a:off x="2764972" y="3678426"/>
            <a:ext cx="3265715" cy="989838"/>
          </a:xfrm>
          <a:custGeom>
            <a:avLst/>
            <a:gdLst>
              <a:gd name="connsiteX0" fmla="*/ 0 w 3265715"/>
              <a:gd name="connsiteY0" fmla="*/ 43461 h 976523"/>
              <a:gd name="connsiteX1" fmla="*/ 625151 w 3265715"/>
              <a:gd name="connsiteY1" fmla="*/ 80784 h 976523"/>
              <a:gd name="connsiteX2" fmla="*/ 793102 w 3265715"/>
              <a:gd name="connsiteY2" fmla="*/ 780580 h 976523"/>
              <a:gd name="connsiteX3" fmla="*/ 1772817 w 3265715"/>
              <a:gd name="connsiteY3" fmla="*/ 799241 h 976523"/>
              <a:gd name="connsiteX4" fmla="*/ 2313992 w 3265715"/>
              <a:gd name="connsiteY4" fmla="*/ 976523 h 976523"/>
              <a:gd name="connsiteX5" fmla="*/ 3265715 w 3265715"/>
              <a:gd name="connsiteY5" fmla="*/ 799241 h 976523"/>
              <a:gd name="connsiteX0" fmla="*/ 0 w 3265715"/>
              <a:gd name="connsiteY0" fmla="*/ 520799 h 1453861"/>
              <a:gd name="connsiteX1" fmla="*/ 755780 w 3265715"/>
              <a:gd name="connsiteY1" fmla="*/ 16946 h 1453861"/>
              <a:gd name="connsiteX2" fmla="*/ 793102 w 3265715"/>
              <a:gd name="connsiteY2" fmla="*/ 1257918 h 1453861"/>
              <a:gd name="connsiteX3" fmla="*/ 1772817 w 3265715"/>
              <a:gd name="connsiteY3" fmla="*/ 1276579 h 1453861"/>
              <a:gd name="connsiteX4" fmla="*/ 2313992 w 3265715"/>
              <a:gd name="connsiteY4" fmla="*/ 1453861 h 1453861"/>
              <a:gd name="connsiteX5" fmla="*/ 3265715 w 3265715"/>
              <a:gd name="connsiteY5" fmla="*/ 1276579 h 1453861"/>
              <a:gd name="connsiteX0" fmla="*/ 0 w 3265715"/>
              <a:gd name="connsiteY0" fmla="*/ 515646 h 1449409"/>
              <a:gd name="connsiteX1" fmla="*/ 755780 w 3265715"/>
              <a:gd name="connsiteY1" fmla="*/ 11793 h 1449409"/>
              <a:gd name="connsiteX2" fmla="*/ 1866122 w 3265715"/>
              <a:gd name="connsiteY2" fmla="*/ 254390 h 1449409"/>
              <a:gd name="connsiteX3" fmla="*/ 1772817 w 3265715"/>
              <a:gd name="connsiteY3" fmla="*/ 1271426 h 1449409"/>
              <a:gd name="connsiteX4" fmla="*/ 2313992 w 3265715"/>
              <a:gd name="connsiteY4" fmla="*/ 1448708 h 1449409"/>
              <a:gd name="connsiteX5" fmla="*/ 3265715 w 3265715"/>
              <a:gd name="connsiteY5" fmla="*/ 1271426 h 1449409"/>
              <a:gd name="connsiteX0" fmla="*/ 0 w 3265715"/>
              <a:gd name="connsiteY0" fmla="*/ 511799 h 1461105"/>
              <a:gd name="connsiteX1" fmla="*/ 755780 w 3265715"/>
              <a:gd name="connsiteY1" fmla="*/ 7946 h 1461105"/>
              <a:gd name="connsiteX2" fmla="*/ 1866122 w 3265715"/>
              <a:gd name="connsiteY2" fmla="*/ 250543 h 1461105"/>
              <a:gd name="connsiteX3" fmla="*/ 2155372 w 3265715"/>
              <a:gd name="connsiteY3" fmla="*/ 866362 h 1461105"/>
              <a:gd name="connsiteX4" fmla="*/ 2313992 w 3265715"/>
              <a:gd name="connsiteY4" fmla="*/ 1444861 h 1461105"/>
              <a:gd name="connsiteX5" fmla="*/ 3265715 w 3265715"/>
              <a:gd name="connsiteY5" fmla="*/ 1267579 h 1461105"/>
              <a:gd name="connsiteX0" fmla="*/ 0 w 3265715"/>
              <a:gd name="connsiteY0" fmla="*/ 511799 h 1267579"/>
              <a:gd name="connsiteX1" fmla="*/ 755780 w 3265715"/>
              <a:gd name="connsiteY1" fmla="*/ 7946 h 1267579"/>
              <a:gd name="connsiteX2" fmla="*/ 1866122 w 3265715"/>
              <a:gd name="connsiteY2" fmla="*/ 250543 h 1267579"/>
              <a:gd name="connsiteX3" fmla="*/ 2155372 w 3265715"/>
              <a:gd name="connsiteY3" fmla="*/ 866362 h 1267579"/>
              <a:gd name="connsiteX4" fmla="*/ 3265715 w 3265715"/>
              <a:gd name="connsiteY4" fmla="*/ 1267579 h 1267579"/>
              <a:gd name="connsiteX0" fmla="*/ 0 w 3265715"/>
              <a:gd name="connsiteY0" fmla="*/ 513532 h 1269312"/>
              <a:gd name="connsiteX1" fmla="*/ 755780 w 3265715"/>
              <a:gd name="connsiteY1" fmla="*/ 9679 h 1269312"/>
              <a:gd name="connsiteX2" fmla="*/ 1866122 w 3265715"/>
              <a:gd name="connsiteY2" fmla="*/ 252276 h 1269312"/>
              <a:gd name="connsiteX3" fmla="*/ 2360645 w 3265715"/>
              <a:gd name="connsiteY3" fmla="*/ 1082699 h 1269312"/>
              <a:gd name="connsiteX4" fmla="*/ 3265715 w 3265715"/>
              <a:gd name="connsiteY4" fmla="*/ 1269312 h 1269312"/>
              <a:gd name="connsiteX0" fmla="*/ 0 w 3265715"/>
              <a:gd name="connsiteY0" fmla="*/ 279578 h 1035358"/>
              <a:gd name="connsiteX1" fmla="*/ 1866122 w 3265715"/>
              <a:gd name="connsiteY1" fmla="*/ 18322 h 1035358"/>
              <a:gd name="connsiteX2" fmla="*/ 2360645 w 3265715"/>
              <a:gd name="connsiteY2" fmla="*/ 848745 h 1035358"/>
              <a:gd name="connsiteX3" fmla="*/ 3265715 w 3265715"/>
              <a:gd name="connsiteY3" fmla="*/ 1035358 h 1035358"/>
              <a:gd name="connsiteX0" fmla="*/ 0 w 3265715"/>
              <a:gd name="connsiteY0" fmla="*/ 209511 h 965291"/>
              <a:gd name="connsiteX1" fmla="*/ 1474237 w 3265715"/>
              <a:gd name="connsiteY1" fmla="*/ 22900 h 965291"/>
              <a:gd name="connsiteX2" fmla="*/ 2360645 w 3265715"/>
              <a:gd name="connsiteY2" fmla="*/ 778678 h 965291"/>
              <a:gd name="connsiteX3" fmla="*/ 3265715 w 3265715"/>
              <a:gd name="connsiteY3" fmla="*/ 965291 h 965291"/>
              <a:gd name="connsiteX0" fmla="*/ 0 w 3265715"/>
              <a:gd name="connsiteY0" fmla="*/ 200188 h 955968"/>
              <a:gd name="connsiteX1" fmla="*/ 1474237 w 3265715"/>
              <a:gd name="connsiteY1" fmla="*/ 13577 h 955968"/>
              <a:gd name="connsiteX2" fmla="*/ 2360645 w 3265715"/>
              <a:gd name="connsiteY2" fmla="*/ 769355 h 955968"/>
              <a:gd name="connsiteX3" fmla="*/ 3265715 w 3265715"/>
              <a:gd name="connsiteY3" fmla="*/ 955968 h 955968"/>
              <a:gd name="connsiteX0" fmla="*/ 0 w 3265715"/>
              <a:gd name="connsiteY0" fmla="*/ 203684 h 959464"/>
              <a:gd name="connsiteX1" fmla="*/ 1474237 w 3265715"/>
              <a:gd name="connsiteY1" fmla="*/ 17073 h 959464"/>
              <a:gd name="connsiteX2" fmla="*/ 2481943 w 3265715"/>
              <a:gd name="connsiteY2" fmla="*/ 670215 h 959464"/>
              <a:gd name="connsiteX3" fmla="*/ 3265715 w 3265715"/>
              <a:gd name="connsiteY3" fmla="*/ 959464 h 959464"/>
              <a:gd name="connsiteX0" fmla="*/ 0 w 3265715"/>
              <a:gd name="connsiteY0" fmla="*/ 194965 h 950745"/>
              <a:gd name="connsiteX1" fmla="*/ 1679511 w 3265715"/>
              <a:gd name="connsiteY1" fmla="*/ 17684 h 950745"/>
              <a:gd name="connsiteX2" fmla="*/ 2481943 w 3265715"/>
              <a:gd name="connsiteY2" fmla="*/ 661496 h 950745"/>
              <a:gd name="connsiteX3" fmla="*/ 3265715 w 3265715"/>
              <a:gd name="connsiteY3" fmla="*/ 950745 h 950745"/>
              <a:gd name="connsiteX0" fmla="*/ 0 w 3265715"/>
              <a:gd name="connsiteY0" fmla="*/ 212442 h 968222"/>
              <a:gd name="connsiteX1" fmla="*/ 1679511 w 3265715"/>
              <a:gd name="connsiteY1" fmla="*/ 35161 h 968222"/>
              <a:gd name="connsiteX2" fmla="*/ 3265715 w 3265715"/>
              <a:gd name="connsiteY2" fmla="*/ 968222 h 968222"/>
              <a:gd name="connsiteX0" fmla="*/ 0 w 3265715"/>
              <a:gd name="connsiteY0" fmla="*/ 212442 h 989838"/>
              <a:gd name="connsiteX1" fmla="*/ 1679511 w 3265715"/>
              <a:gd name="connsiteY1" fmla="*/ 35161 h 989838"/>
              <a:gd name="connsiteX2" fmla="*/ 3265715 w 3265715"/>
              <a:gd name="connsiteY2" fmla="*/ 968222 h 989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265715" h="989838">
                <a:moveTo>
                  <a:pt x="0" y="212442"/>
                </a:moveTo>
                <a:cubicBezTo>
                  <a:pt x="388776" y="158014"/>
                  <a:pt x="1135225" y="-90802"/>
                  <a:pt x="1679511" y="35161"/>
                </a:cubicBezTo>
                <a:cubicBezTo>
                  <a:pt x="2223797" y="161124"/>
                  <a:pt x="2590023" y="1147059"/>
                  <a:pt x="3265715" y="968222"/>
                </a:cubicBezTo>
              </a:path>
            </a:pathLst>
          </a:custGeom>
          <a:noFill/>
          <a:ln>
            <a:headEnd type="oval"/>
            <a:tailEnd type="triangle" w="sm" len="sm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Freeform: Shape 134">
            <a:extLst>
              <a:ext uri="{FF2B5EF4-FFF2-40B4-BE49-F238E27FC236}">
                <a16:creationId xmlns:a16="http://schemas.microsoft.com/office/drawing/2014/main" id="{E66BB463-6191-486F-B7EC-89D982B6F704}"/>
              </a:ext>
            </a:extLst>
          </p:cNvPr>
          <p:cNvSpPr/>
          <p:nvPr/>
        </p:nvSpPr>
        <p:spPr>
          <a:xfrm>
            <a:off x="2730975" y="4054635"/>
            <a:ext cx="597160" cy="194921"/>
          </a:xfrm>
          <a:custGeom>
            <a:avLst/>
            <a:gdLst>
              <a:gd name="connsiteX0" fmla="*/ 0 w 1082351"/>
              <a:gd name="connsiteY0" fmla="*/ 251927 h 271722"/>
              <a:gd name="connsiteX1" fmla="*/ 569167 w 1082351"/>
              <a:gd name="connsiteY1" fmla="*/ 102637 h 271722"/>
              <a:gd name="connsiteX2" fmla="*/ 662473 w 1082351"/>
              <a:gd name="connsiteY2" fmla="*/ 270588 h 271722"/>
              <a:gd name="connsiteX3" fmla="*/ 1082351 w 1082351"/>
              <a:gd name="connsiteY3" fmla="*/ 0 h 271722"/>
              <a:gd name="connsiteX0" fmla="*/ 0 w 1082351"/>
              <a:gd name="connsiteY0" fmla="*/ 251927 h 285987"/>
              <a:gd name="connsiteX1" fmla="*/ 662473 w 1082351"/>
              <a:gd name="connsiteY1" fmla="*/ 270588 h 285987"/>
              <a:gd name="connsiteX2" fmla="*/ 1082351 w 1082351"/>
              <a:gd name="connsiteY2" fmla="*/ 0 h 285987"/>
              <a:gd name="connsiteX0" fmla="*/ 0 w 1082351"/>
              <a:gd name="connsiteY0" fmla="*/ 251927 h 251927"/>
              <a:gd name="connsiteX1" fmla="*/ 1082351 w 1082351"/>
              <a:gd name="connsiteY1" fmla="*/ 0 h 251927"/>
              <a:gd name="connsiteX0" fmla="*/ 0 w 1007706"/>
              <a:gd name="connsiteY0" fmla="*/ 345233 h 345233"/>
              <a:gd name="connsiteX1" fmla="*/ 1007706 w 1007706"/>
              <a:gd name="connsiteY1" fmla="*/ 0 h 345233"/>
              <a:gd name="connsiteX0" fmla="*/ 0 w 597160"/>
              <a:gd name="connsiteY0" fmla="*/ 251927 h 251927"/>
              <a:gd name="connsiteX1" fmla="*/ 597160 w 597160"/>
              <a:gd name="connsiteY1" fmla="*/ 0 h 251927"/>
              <a:gd name="connsiteX0" fmla="*/ 0 w 597160"/>
              <a:gd name="connsiteY0" fmla="*/ 93307 h 93307"/>
              <a:gd name="connsiteX1" fmla="*/ 597160 w 597160"/>
              <a:gd name="connsiteY1" fmla="*/ 0 h 93307"/>
              <a:gd name="connsiteX0" fmla="*/ 0 w 597160"/>
              <a:gd name="connsiteY0" fmla="*/ 93307 h 194921"/>
              <a:gd name="connsiteX1" fmla="*/ 597160 w 597160"/>
              <a:gd name="connsiteY1" fmla="*/ 0 h 1949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97160" h="194921">
                <a:moveTo>
                  <a:pt x="0" y="93307"/>
                </a:moveTo>
                <a:cubicBezTo>
                  <a:pt x="199053" y="62205"/>
                  <a:pt x="454091" y="394996"/>
                  <a:pt x="597160" y="0"/>
                </a:cubicBezTo>
              </a:path>
            </a:pathLst>
          </a:custGeom>
          <a:noFill/>
          <a:ln>
            <a:headEnd type="oval"/>
            <a:tailEnd type="triangle" w="sm" len="sm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D47C0CB-0AFB-4741-A6E5-14469A8170B8}"/>
              </a:ext>
            </a:extLst>
          </p:cNvPr>
          <p:cNvSpPr txBox="1"/>
          <p:nvPr/>
        </p:nvSpPr>
        <p:spPr>
          <a:xfrm>
            <a:off x="8832589" y="5613365"/>
            <a:ext cx="8323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mySymbol</a:t>
            </a:r>
            <a:endParaRPr lang="en-US" sz="1200" dirty="0"/>
          </a:p>
        </p:txBody>
      </p:sp>
      <p:sp>
        <p:nvSpPr>
          <p:cNvPr id="137" name="Freeform: Shape 136">
            <a:extLst>
              <a:ext uri="{FF2B5EF4-FFF2-40B4-BE49-F238E27FC236}">
                <a16:creationId xmlns:a16="http://schemas.microsoft.com/office/drawing/2014/main" id="{39389E99-2D53-45C4-A3B0-6D0E37CCE683}"/>
              </a:ext>
            </a:extLst>
          </p:cNvPr>
          <p:cNvSpPr/>
          <p:nvPr/>
        </p:nvSpPr>
        <p:spPr>
          <a:xfrm>
            <a:off x="6069215" y="4380035"/>
            <a:ext cx="3734225" cy="1889905"/>
          </a:xfrm>
          <a:custGeom>
            <a:avLst/>
            <a:gdLst>
              <a:gd name="connsiteX0" fmla="*/ 0 w 3265715"/>
              <a:gd name="connsiteY0" fmla="*/ 43461 h 976523"/>
              <a:gd name="connsiteX1" fmla="*/ 625151 w 3265715"/>
              <a:gd name="connsiteY1" fmla="*/ 80784 h 976523"/>
              <a:gd name="connsiteX2" fmla="*/ 793102 w 3265715"/>
              <a:gd name="connsiteY2" fmla="*/ 780580 h 976523"/>
              <a:gd name="connsiteX3" fmla="*/ 1772817 w 3265715"/>
              <a:gd name="connsiteY3" fmla="*/ 799241 h 976523"/>
              <a:gd name="connsiteX4" fmla="*/ 2313992 w 3265715"/>
              <a:gd name="connsiteY4" fmla="*/ 976523 h 976523"/>
              <a:gd name="connsiteX5" fmla="*/ 3265715 w 3265715"/>
              <a:gd name="connsiteY5" fmla="*/ 799241 h 976523"/>
              <a:gd name="connsiteX0" fmla="*/ 0 w 3265715"/>
              <a:gd name="connsiteY0" fmla="*/ 520799 h 1453861"/>
              <a:gd name="connsiteX1" fmla="*/ 755780 w 3265715"/>
              <a:gd name="connsiteY1" fmla="*/ 16946 h 1453861"/>
              <a:gd name="connsiteX2" fmla="*/ 793102 w 3265715"/>
              <a:gd name="connsiteY2" fmla="*/ 1257918 h 1453861"/>
              <a:gd name="connsiteX3" fmla="*/ 1772817 w 3265715"/>
              <a:gd name="connsiteY3" fmla="*/ 1276579 h 1453861"/>
              <a:gd name="connsiteX4" fmla="*/ 2313992 w 3265715"/>
              <a:gd name="connsiteY4" fmla="*/ 1453861 h 1453861"/>
              <a:gd name="connsiteX5" fmla="*/ 3265715 w 3265715"/>
              <a:gd name="connsiteY5" fmla="*/ 1276579 h 1453861"/>
              <a:gd name="connsiteX0" fmla="*/ 0 w 3265715"/>
              <a:gd name="connsiteY0" fmla="*/ 515646 h 1449409"/>
              <a:gd name="connsiteX1" fmla="*/ 755780 w 3265715"/>
              <a:gd name="connsiteY1" fmla="*/ 11793 h 1449409"/>
              <a:gd name="connsiteX2" fmla="*/ 1866122 w 3265715"/>
              <a:gd name="connsiteY2" fmla="*/ 254390 h 1449409"/>
              <a:gd name="connsiteX3" fmla="*/ 1772817 w 3265715"/>
              <a:gd name="connsiteY3" fmla="*/ 1271426 h 1449409"/>
              <a:gd name="connsiteX4" fmla="*/ 2313992 w 3265715"/>
              <a:gd name="connsiteY4" fmla="*/ 1448708 h 1449409"/>
              <a:gd name="connsiteX5" fmla="*/ 3265715 w 3265715"/>
              <a:gd name="connsiteY5" fmla="*/ 1271426 h 1449409"/>
              <a:gd name="connsiteX0" fmla="*/ 0 w 3265715"/>
              <a:gd name="connsiteY0" fmla="*/ 511799 h 1461105"/>
              <a:gd name="connsiteX1" fmla="*/ 755780 w 3265715"/>
              <a:gd name="connsiteY1" fmla="*/ 7946 h 1461105"/>
              <a:gd name="connsiteX2" fmla="*/ 1866122 w 3265715"/>
              <a:gd name="connsiteY2" fmla="*/ 250543 h 1461105"/>
              <a:gd name="connsiteX3" fmla="*/ 2155372 w 3265715"/>
              <a:gd name="connsiteY3" fmla="*/ 866362 h 1461105"/>
              <a:gd name="connsiteX4" fmla="*/ 2313992 w 3265715"/>
              <a:gd name="connsiteY4" fmla="*/ 1444861 h 1461105"/>
              <a:gd name="connsiteX5" fmla="*/ 3265715 w 3265715"/>
              <a:gd name="connsiteY5" fmla="*/ 1267579 h 1461105"/>
              <a:gd name="connsiteX0" fmla="*/ 0 w 3265715"/>
              <a:gd name="connsiteY0" fmla="*/ 511799 h 1267579"/>
              <a:gd name="connsiteX1" fmla="*/ 755780 w 3265715"/>
              <a:gd name="connsiteY1" fmla="*/ 7946 h 1267579"/>
              <a:gd name="connsiteX2" fmla="*/ 1866122 w 3265715"/>
              <a:gd name="connsiteY2" fmla="*/ 250543 h 1267579"/>
              <a:gd name="connsiteX3" fmla="*/ 2155372 w 3265715"/>
              <a:gd name="connsiteY3" fmla="*/ 866362 h 1267579"/>
              <a:gd name="connsiteX4" fmla="*/ 3265715 w 3265715"/>
              <a:gd name="connsiteY4" fmla="*/ 1267579 h 1267579"/>
              <a:gd name="connsiteX0" fmla="*/ 0 w 3265715"/>
              <a:gd name="connsiteY0" fmla="*/ 513532 h 1269312"/>
              <a:gd name="connsiteX1" fmla="*/ 755780 w 3265715"/>
              <a:gd name="connsiteY1" fmla="*/ 9679 h 1269312"/>
              <a:gd name="connsiteX2" fmla="*/ 1866122 w 3265715"/>
              <a:gd name="connsiteY2" fmla="*/ 252276 h 1269312"/>
              <a:gd name="connsiteX3" fmla="*/ 2360645 w 3265715"/>
              <a:gd name="connsiteY3" fmla="*/ 1082699 h 1269312"/>
              <a:gd name="connsiteX4" fmla="*/ 3265715 w 3265715"/>
              <a:gd name="connsiteY4" fmla="*/ 1269312 h 1269312"/>
              <a:gd name="connsiteX0" fmla="*/ 0 w 3265715"/>
              <a:gd name="connsiteY0" fmla="*/ 279578 h 1035358"/>
              <a:gd name="connsiteX1" fmla="*/ 1866122 w 3265715"/>
              <a:gd name="connsiteY1" fmla="*/ 18322 h 1035358"/>
              <a:gd name="connsiteX2" fmla="*/ 2360645 w 3265715"/>
              <a:gd name="connsiteY2" fmla="*/ 848745 h 1035358"/>
              <a:gd name="connsiteX3" fmla="*/ 3265715 w 3265715"/>
              <a:gd name="connsiteY3" fmla="*/ 1035358 h 1035358"/>
              <a:gd name="connsiteX0" fmla="*/ 0 w 3265715"/>
              <a:gd name="connsiteY0" fmla="*/ 209511 h 965291"/>
              <a:gd name="connsiteX1" fmla="*/ 1474237 w 3265715"/>
              <a:gd name="connsiteY1" fmla="*/ 22900 h 965291"/>
              <a:gd name="connsiteX2" fmla="*/ 2360645 w 3265715"/>
              <a:gd name="connsiteY2" fmla="*/ 778678 h 965291"/>
              <a:gd name="connsiteX3" fmla="*/ 3265715 w 3265715"/>
              <a:gd name="connsiteY3" fmla="*/ 965291 h 965291"/>
              <a:gd name="connsiteX0" fmla="*/ 0 w 3265715"/>
              <a:gd name="connsiteY0" fmla="*/ 200188 h 955968"/>
              <a:gd name="connsiteX1" fmla="*/ 1474237 w 3265715"/>
              <a:gd name="connsiteY1" fmla="*/ 13577 h 955968"/>
              <a:gd name="connsiteX2" fmla="*/ 2360645 w 3265715"/>
              <a:gd name="connsiteY2" fmla="*/ 769355 h 955968"/>
              <a:gd name="connsiteX3" fmla="*/ 3265715 w 3265715"/>
              <a:gd name="connsiteY3" fmla="*/ 955968 h 955968"/>
              <a:gd name="connsiteX0" fmla="*/ 0 w 3265715"/>
              <a:gd name="connsiteY0" fmla="*/ 203684 h 959464"/>
              <a:gd name="connsiteX1" fmla="*/ 1474237 w 3265715"/>
              <a:gd name="connsiteY1" fmla="*/ 17073 h 959464"/>
              <a:gd name="connsiteX2" fmla="*/ 2481943 w 3265715"/>
              <a:gd name="connsiteY2" fmla="*/ 670215 h 959464"/>
              <a:gd name="connsiteX3" fmla="*/ 3265715 w 3265715"/>
              <a:gd name="connsiteY3" fmla="*/ 959464 h 959464"/>
              <a:gd name="connsiteX0" fmla="*/ 0 w 3265715"/>
              <a:gd name="connsiteY0" fmla="*/ 194965 h 950745"/>
              <a:gd name="connsiteX1" fmla="*/ 1679511 w 3265715"/>
              <a:gd name="connsiteY1" fmla="*/ 17684 h 950745"/>
              <a:gd name="connsiteX2" fmla="*/ 2481943 w 3265715"/>
              <a:gd name="connsiteY2" fmla="*/ 661496 h 950745"/>
              <a:gd name="connsiteX3" fmla="*/ 3265715 w 3265715"/>
              <a:gd name="connsiteY3" fmla="*/ 950745 h 950745"/>
              <a:gd name="connsiteX0" fmla="*/ 0 w 3265715"/>
              <a:gd name="connsiteY0" fmla="*/ 212442 h 968222"/>
              <a:gd name="connsiteX1" fmla="*/ 1679511 w 3265715"/>
              <a:gd name="connsiteY1" fmla="*/ 35161 h 968222"/>
              <a:gd name="connsiteX2" fmla="*/ 3265715 w 3265715"/>
              <a:gd name="connsiteY2" fmla="*/ 968222 h 968222"/>
              <a:gd name="connsiteX0" fmla="*/ 0 w 3265715"/>
              <a:gd name="connsiteY0" fmla="*/ 212442 h 989838"/>
              <a:gd name="connsiteX1" fmla="*/ 1679511 w 3265715"/>
              <a:gd name="connsiteY1" fmla="*/ 35161 h 989838"/>
              <a:gd name="connsiteX2" fmla="*/ 3265715 w 3265715"/>
              <a:gd name="connsiteY2" fmla="*/ 968222 h 989838"/>
              <a:gd name="connsiteX0" fmla="*/ 1183603 w 2878608"/>
              <a:gd name="connsiteY0" fmla="*/ 457200 h 457200"/>
              <a:gd name="connsiteX1" fmla="*/ 2863114 w 2878608"/>
              <a:gd name="connsiteY1" fmla="*/ 279919 h 457200"/>
              <a:gd name="connsiteX2" fmla="*/ 91922 w 2878608"/>
              <a:gd name="connsiteY2" fmla="*/ 0 h 457200"/>
              <a:gd name="connsiteX0" fmla="*/ 1091681 w 2786686"/>
              <a:gd name="connsiteY0" fmla="*/ 777530 h 777530"/>
              <a:gd name="connsiteX1" fmla="*/ 2771192 w 2786686"/>
              <a:gd name="connsiteY1" fmla="*/ 600249 h 777530"/>
              <a:gd name="connsiteX2" fmla="*/ 0 w 2786686"/>
              <a:gd name="connsiteY2" fmla="*/ 320330 h 777530"/>
              <a:gd name="connsiteX0" fmla="*/ 3573623 w 3697775"/>
              <a:gd name="connsiteY0" fmla="*/ 1450389 h 1450389"/>
              <a:gd name="connsiteX1" fmla="*/ 2771192 w 3697775"/>
              <a:gd name="connsiteY1" fmla="*/ 619965 h 1450389"/>
              <a:gd name="connsiteX2" fmla="*/ 0 w 3697775"/>
              <a:gd name="connsiteY2" fmla="*/ 340046 h 1450389"/>
              <a:gd name="connsiteX0" fmla="*/ 3573623 w 3656015"/>
              <a:gd name="connsiteY0" fmla="*/ 1305943 h 1652222"/>
              <a:gd name="connsiteX1" fmla="*/ 2286000 w 3656015"/>
              <a:gd name="connsiteY1" fmla="*/ 1613854 h 1652222"/>
              <a:gd name="connsiteX2" fmla="*/ 0 w 3656015"/>
              <a:gd name="connsiteY2" fmla="*/ 195600 h 1652222"/>
              <a:gd name="connsiteX0" fmla="*/ 3573623 w 3656015"/>
              <a:gd name="connsiteY0" fmla="*/ 1372553 h 1718832"/>
              <a:gd name="connsiteX1" fmla="*/ 2286000 w 3656015"/>
              <a:gd name="connsiteY1" fmla="*/ 1680464 h 1718832"/>
              <a:gd name="connsiteX2" fmla="*/ 0 w 3656015"/>
              <a:gd name="connsiteY2" fmla="*/ 262210 h 1718832"/>
              <a:gd name="connsiteX0" fmla="*/ 3573623 w 3733459"/>
              <a:gd name="connsiteY0" fmla="*/ 1372553 h 1780933"/>
              <a:gd name="connsiteX1" fmla="*/ 2286000 w 3733459"/>
              <a:gd name="connsiteY1" fmla="*/ 1680464 h 1780933"/>
              <a:gd name="connsiteX2" fmla="*/ 0 w 3733459"/>
              <a:gd name="connsiteY2" fmla="*/ 262210 h 1780933"/>
              <a:gd name="connsiteX0" fmla="*/ 3573623 w 3734225"/>
              <a:gd name="connsiteY0" fmla="*/ 1390396 h 1889905"/>
              <a:gd name="connsiteX1" fmla="*/ 2286000 w 3734225"/>
              <a:gd name="connsiteY1" fmla="*/ 1698307 h 1889905"/>
              <a:gd name="connsiteX2" fmla="*/ 0 w 3734225"/>
              <a:gd name="connsiteY2" fmla="*/ 280053 h 18899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34225" h="1889905">
                <a:moveTo>
                  <a:pt x="3573623" y="1390396"/>
                </a:moveTo>
                <a:cubicBezTo>
                  <a:pt x="4186334" y="1830491"/>
                  <a:pt x="2890935" y="2088637"/>
                  <a:pt x="2286000" y="1698307"/>
                </a:cubicBezTo>
                <a:cubicBezTo>
                  <a:pt x="1681065" y="1307977"/>
                  <a:pt x="807875" y="-735428"/>
                  <a:pt x="0" y="280053"/>
                </a:cubicBezTo>
              </a:path>
            </a:pathLst>
          </a:custGeom>
          <a:noFill/>
          <a:ln>
            <a:headEnd type="oval"/>
            <a:tailEnd type="triangle" w="sm" len="sm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BBB89480-8B65-4555-9441-51B022047ECD}"/>
              </a:ext>
            </a:extLst>
          </p:cNvPr>
          <p:cNvCxnSpPr>
            <a:stCxn id="3" idx="2"/>
            <a:endCxn id="108" idx="0"/>
          </p:cNvCxnSpPr>
          <p:nvPr/>
        </p:nvCxnSpPr>
        <p:spPr>
          <a:xfrm flipH="1">
            <a:off x="2638005" y="4342350"/>
            <a:ext cx="6221" cy="38566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>
            <a:extLst>
              <a:ext uri="{FF2B5EF4-FFF2-40B4-BE49-F238E27FC236}">
                <a16:creationId xmlns:a16="http://schemas.microsoft.com/office/drawing/2014/main" id="{CF5FDA43-707D-4B98-8157-899B0D50D579}"/>
              </a:ext>
            </a:extLst>
          </p:cNvPr>
          <p:cNvCxnSpPr>
            <a:cxnSpLocks/>
            <a:stCxn id="108" idx="2"/>
            <a:endCxn id="113" idx="0"/>
          </p:cNvCxnSpPr>
          <p:nvPr/>
        </p:nvCxnSpPr>
        <p:spPr>
          <a:xfrm flipH="1">
            <a:off x="2630228" y="5642418"/>
            <a:ext cx="7777" cy="30169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6672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0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8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3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6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9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4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1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7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0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6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1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6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1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0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0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5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0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5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0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4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0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6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5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0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4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3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6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97" grpId="0" animBg="1"/>
      <p:bldP spid="97" grpId="1" animBg="1"/>
      <p:bldP spid="93" grpId="0" animBg="1"/>
      <p:bldP spid="93" grpId="1" animBg="1"/>
      <p:bldP spid="95" grpId="0" animBg="1"/>
      <p:bldP spid="95" grpId="1" animBg="1"/>
      <p:bldP spid="96" grpId="0" animBg="1"/>
      <p:bldP spid="108" grpId="0" animBg="1"/>
      <p:bldP spid="108" grpId="1" animBg="1"/>
      <p:bldP spid="110" grpId="0" animBg="1"/>
      <p:bldP spid="110" grpId="1" animBg="1"/>
      <p:bldP spid="111" grpId="0" animBg="1"/>
      <p:bldP spid="111" grpId="1" animBg="1"/>
      <p:bldP spid="112" grpId="0" animBg="1"/>
      <p:bldP spid="112" grpId="1" animBg="1"/>
      <p:bldP spid="113" grpId="0" animBg="1"/>
      <p:bldP spid="113" grpId="1" animBg="1"/>
      <p:bldP spid="114" grpId="0" animBg="1"/>
      <p:bldP spid="114" grpId="1" animBg="1"/>
      <p:bldP spid="127" grpId="0" animBg="1"/>
      <p:bldP spid="127" grpId="1" animBg="1"/>
      <p:bldP spid="129" grpId="0" animBg="1"/>
      <p:bldP spid="130" grpId="0" animBg="1"/>
      <p:bldP spid="131" grpId="0" animBg="1"/>
      <p:bldP spid="132" grpId="0" animBg="1"/>
      <p:bldP spid="6" grpId="0" animBg="1"/>
      <p:bldP spid="6" grpId="1" animBg="1"/>
      <p:bldP spid="7" grpId="0" animBg="1"/>
      <p:bldP spid="7" grpId="1" animBg="1"/>
      <p:bldP spid="10" grpId="0" animBg="1"/>
      <p:bldP spid="10" grpId="1" animBg="1"/>
      <p:bldP spid="11" grpId="0" animBg="1"/>
      <p:bldP spid="11" grpId="1" animBg="1"/>
      <p:bldP spid="135" grpId="0" animBg="1"/>
      <p:bldP spid="135" grpId="1" animBg="1"/>
      <p:bldP spid="19" grpId="0"/>
      <p:bldP spid="137" grpId="0" animBg="1"/>
    </p:bldLst>
  </p:timing>
</p:sld>
</file>

<file path=ppt/slides/slide15.xml><?xml version="1.0" encoding="utf-8"?>
<p:sld xmlns:a16="http://schemas.microsoft.com/office/drawing/2014/main" xmlns:mc="http://schemas.openxmlformats.org/markup-compatibility/2006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E217D005-5CF0-42AC-8CC6-132F9D8C3E64}"/>
              </a:ext>
            </a:extLst>
          </p:cNvPr>
          <p:cNvSpPr txBox="1">
            <a:spLocks/>
          </p:cNvSpPr>
          <p:nvPr/>
        </p:nvSpPr>
        <p:spPr>
          <a:xfrm>
            <a:off x="807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2218D17-624A-4996-8458-E634E28CA05F}" type="slidenum">
              <a:rPr lang="en-US"/>
              <a:pPr/>
              <a:t>15</a:t>
            </a:fld>
            <a:endParaRPr lang="en-US"/>
          </a:p>
        </p:txBody>
      </p:sp>
      <p:sp>
        <p:nvSpPr>
          <p:cNvPr id="220" name="Title 1">
            <a:extLst>
              <a:ext uri="{FF2B5EF4-FFF2-40B4-BE49-F238E27FC236}">
                <a16:creationId xmlns:a16="http://schemas.microsoft.com/office/drawing/2014/main" id="{B051792D-9DCC-4D84-AC2E-DB9A7B5E8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9750" y="80431"/>
            <a:ext cx="8529066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(My) Terminology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Name Analysis - Implementation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EE2F77F-9F4D-47F8-8246-9EC3D3E31C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1" y="2307974"/>
            <a:ext cx="5143329" cy="3182055"/>
          </a:xfrm>
        </p:spPr>
        <p:txBody>
          <a:bodyPr>
            <a:normAutofit/>
          </a:bodyPr>
          <a:lstStyle/>
          <a:p>
            <a:r>
              <a:rPr lang="en-US" sz="2400" dirty="0"/>
              <a:t>Symbol Table – the whole structure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Scope Table – A single map</a:t>
            </a:r>
          </a:p>
          <a:p>
            <a:endParaRPr lang="en-US" sz="2400" dirty="0"/>
          </a:p>
          <a:p>
            <a:r>
              <a:rPr lang="en-US" sz="2400" dirty="0"/>
              <a:t>Symbol Table Entry (AKA “Semantic Symbol”)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42EA32F-6021-303B-522D-525CCC786577}"/>
              </a:ext>
            </a:extLst>
          </p:cNvPr>
          <p:cNvSpPr/>
          <p:nvPr/>
        </p:nvSpPr>
        <p:spPr>
          <a:xfrm>
            <a:off x="2840916" y="4137020"/>
            <a:ext cx="851775" cy="3471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400" dirty="0"/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0E7F8CC1-4D87-8912-B4F8-8498A5420419}"/>
              </a:ext>
            </a:extLst>
          </p:cNvPr>
          <p:cNvSpPr/>
          <p:nvPr/>
        </p:nvSpPr>
        <p:spPr>
          <a:xfrm>
            <a:off x="2896227" y="4225195"/>
            <a:ext cx="724726" cy="195750"/>
          </a:xfrm>
          <a:prstGeom prst="roundRect">
            <a:avLst>
              <a:gd name="adj" fmla="val 6971"/>
            </a:avLst>
          </a:prstGeom>
          <a:solidFill>
            <a:srgbClr val="F79646"/>
          </a:solidFill>
          <a:ln w="25400" cap="flat" cmpd="sng" algn="ctr">
            <a:solidFill>
              <a:srgbClr val="F7964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sz="1400" ker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6C3F91D-DF34-C129-CFBA-1DD0373F92CC}"/>
              </a:ext>
            </a:extLst>
          </p:cNvPr>
          <p:cNvSpPr/>
          <p:nvPr/>
        </p:nvSpPr>
        <p:spPr>
          <a:xfrm>
            <a:off x="2871409" y="5372293"/>
            <a:ext cx="842979" cy="6798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name: …</a:t>
            </a:r>
          </a:p>
          <a:p>
            <a:r>
              <a:rPr lang="en-US" sz="1400" dirty="0"/>
              <a:t>kind: …</a:t>
            </a:r>
          </a:p>
          <a:p>
            <a:r>
              <a:rPr lang="en-US" sz="1400" dirty="0"/>
              <a:t>type: …</a:t>
            </a: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754939FE-0C77-6043-5D8D-1A6A00B25EAC}"/>
              </a:ext>
            </a:extLst>
          </p:cNvPr>
          <p:cNvGrpSpPr/>
          <p:nvPr/>
        </p:nvGrpSpPr>
        <p:grpSpPr>
          <a:xfrm>
            <a:off x="7140693" y="2210722"/>
            <a:ext cx="3377815" cy="3542258"/>
            <a:chOff x="5725770" y="2390840"/>
            <a:chExt cx="3377815" cy="3542258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D9F54A83-ABCF-6FF3-8623-EF904BFE84B1}"/>
                    </a:ext>
                  </a:extLst>
                </p14:cNvPr>
                <p14:cNvContentPartPr/>
                <p14:nvPr/>
              </p14:nvContentPartPr>
              <p14:xfrm>
                <a:off x="7963312" y="2643960"/>
                <a:ext cx="360" cy="360"/>
              </p14:xfrm>
            </p:contentPart>
          </mc:Choice>
          <mc:Fallback xmlns:a16="http://schemas.microsoft.com/office/drawing/2014/main"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D9F54A83-ABCF-6FF3-8623-EF904BFE84B1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7953952" y="2634600"/>
                  <a:ext cx="19080" cy="1908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4692ABEA-8AC9-2360-EDB3-7F57F8FB37F3}"/>
                </a:ext>
              </a:extLst>
            </p:cNvPr>
            <p:cNvSpPr/>
            <p:nvPr/>
          </p:nvSpPr>
          <p:spPr>
            <a:xfrm>
              <a:off x="5739768" y="2590619"/>
              <a:ext cx="851775" cy="914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sz="1400" dirty="0"/>
                <a:t>scope1</a:t>
              </a:r>
            </a:p>
          </p:txBody>
        </p:sp>
        <p:sp>
          <p:nvSpPr>
            <p:cNvPr id="36" name="Rectangle: Rounded Corners 35">
              <a:extLst>
                <a:ext uri="{FF2B5EF4-FFF2-40B4-BE49-F238E27FC236}">
                  <a16:creationId xmlns:a16="http://schemas.microsoft.com/office/drawing/2014/main" id="{4AC2682E-89DD-CB61-588C-88AC6931550E}"/>
                </a:ext>
              </a:extLst>
            </p:cNvPr>
            <p:cNvSpPr/>
            <p:nvPr/>
          </p:nvSpPr>
          <p:spPr>
            <a:xfrm>
              <a:off x="5795080" y="2846779"/>
              <a:ext cx="724726" cy="612630"/>
            </a:xfrm>
            <a:prstGeom prst="roundRect">
              <a:avLst>
                <a:gd name="adj" fmla="val 6971"/>
              </a:avLst>
            </a:prstGeom>
            <a:solidFill>
              <a:srgbClr val="F79646"/>
            </a:solidFill>
            <a:ln w="25400" cap="flat" cmpd="sng" algn="ctr">
              <a:solidFill>
                <a:srgbClr val="F79646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defTabSz="914400">
                <a:defRPr/>
              </a:pPr>
              <a:endParaRPr lang="en-US" sz="1400" kern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5860DEA3-2E50-42C7-DA33-389F6CCFFE37}"/>
                </a:ext>
              </a:extLst>
            </p:cNvPr>
            <p:cNvSpPr/>
            <p:nvPr/>
          </p:nvSpPr>
          <p:spPr>
            <a:xfrm>
              <a:off x="5882084" y="3179213"/>
              <a:ext cx="543112" cy="250355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400" dirty="0"/>
                <a:t>f1 | </a:t>
              </a: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E3F0BCD1-28DA-7999-E06A-9DACD017EFAC}"/>
                </a:ext>
              </a:extLst>
            </p:cNvPr>
            <p:cNvSpPr/>
            <p:nvPr/>
          </p:nvSpPr>
          <p:spPr>
            <a:xfrm>
              <a:off x="5882083" y="2883743"/>
              <a:ext cx="543112" cy="250355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400" dirty="0"/>
                <a:t>v1 | </a:t>
              </a: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BFE370FD-2D98-727B-D725-6E592594CFE3}"/>
                </a:ext>
              </a:extLst>
            </p:cNvPr>
            <p:cNvSpPr/>
            <p:nvPr/>
          </p:nvSpPr>
          <p:spPr>
            <a:xfrm>
              <a:off x="7448650" y="2390840"/>
              <a:ext cx="842979" cy="67985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400" dirty="0"/>
                <a:t>name: …</a:t>
              </a:r>
            </a:p>
            <a:p>
              <a:r>
                <a:rPr lang="en-US" sz="1400" dirty="0"/>
                <a:t>kind: …</a:t>
              </a:r>
            </a:p>
            <a:p>
              <a:r>
                <a:rPr lang="en-US" sz="1400" dirty="0"/>
                <a:t>type: …</a:t>
              </a: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D3E91387-5E16-16F5-6B02-BF325F9F3205}"/>
                </a:ext>
              </a:extLst>
            </p:cNvPr>
            <p:cNvSpPr/>
            <p:nvPr/>
          </p:nvSpPr>
          <p:spPr>
            <a:xfrm>
              <a:off x="5733547" y="3890687"/>
              <a:ext cx="851775" cy="914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sz="1400" dirty="0"/>
                <a:t>scope2</a:t>
              </a:r>
            </a:p>
          </p:txBody>
        </p:sp>
        <p:sp>
          <p:nvSpPr>
            <p:cNvPr id="41" name="Rectangle: Rounded Corners 40">
              <a:extLst>
                <a:ext uri="{FF2B5EF4-FFF2-40B4-BE49-F238E27FC236}">
                  <a16:creationId xmlns:a16="http://schemas.microsoft.com/office/drawing/2014/main" id="{8DEAD01D-6531-0F6D-FD8C-1398F5F9AA60}"/>
                </a:ext>
              </a:extLst>
            </p:cNvPr>
            <p:cNvSpPr/>
            <p:nvPr/>
          </p:nvSpPr>
          <p:spPr>
            <a:xfrm>
              <a:off x="5788859" y="4146847"/>
              <a:ext cx="724726" cy="612630"/>
            </a:xfrm>
            <a:prstGeom prst="roundRect">
              <a:avLst>
                <a:gd name="adj" fmla="val 6971"/>
              </a:avLst>
            </a:prstGeom>
            <a:solidFill>
              <a:srgbClr val="F79646"/>
            </a:solidFill>
            <a:ln w="25400" cap="flat" cmpd="sng" algn="ctr">
              <a:solidFill>
                <a:srgbClr val="F79646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defTabSz="914400">
                <a:defRPr/>
              </a:pPr>
              <a:endParaRPr lang="en-US" sz="1400" kern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6681850E-0A9B-38E9-A89F-B5D3998A8CDE}"/>
                </a:ext>
              </a:extLst>
            </p:cNvPr>
            <p:cNvSpPr/>
            <p:nvPr/>
          </p:nvSpPr>
          <p:spPr>
            <a:xfrm>
              <a:off x="5875863" y="4479281"/>
              <a:ext cx="543112" cy="250355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400" dirty="0"/>
                <a:t>v3 | 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647FE08D-951D-BC8F-2B4F-CD3EEC3839D5}"/>
                </a:ext>
              </a:extLst>
            </p:cNvPr>
            <p:cNvSpPr/>
            <p:nvPr/>
          </p:nvSpPr>
          <p:spPr>
            <a:xfrm>
              <a:off x="5875862" y="4183811"/>
              <a:ext cx="543112" cy="250355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400" dirty="0"/>
                <a:t>v2 | 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732C8207-103F-ECCE-DF26-26E512F0A031}"/>
                </a:ext>
              </a:extLst>
            </p:cNvPr>
            <p:cNvSpPr/>
            <p:nvPr/>
          </p:nvSpPr>
          <p:spPr>
            <a:xfrm>
              <a:off x="5725770" y="5106777"/>
              <a:ext cx="851775" cy="64330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sz="1400" dirty="0"/>
                <a:t>scope3</a:t>
              </a:r>
            </a:p>
          </p:txBody>
        </p:sp>
        <p:sp>
          <p:nvSpPr>
            <p:cNvPr id="45" name="Rectangle: Rounded Corners 44">
              <a:extLst>
                <a:ext uri="{FF2B5EF4-FFF2-40B4-BE49-F238E27FC236}">
                  <a16:creationId xmlns:a16="http://schemas.microsoft.com/office/drawing/2014/main" id="{74FEE7F6-3BFC-5F47-2AE5-AAADC7430720}"/>
                </a:ext>
              </a:extLst>
            </p:cNvPr>
            <p:cNvSpPr/>
            <p:nvPr/>
          </p:nvSpPr>
          <p:spPr>
            <a:xfrm>
              <a:off x="5781082" y="5362937"/>
              <a:ext cx="724726" cy="323512"/>
            </a:xfrm>
            <a:prstGeom prst="roundRect">
              <a:avLst>
                <a:gd name="adj" fmla="val 6971"/>
              </a:avLst>
            </a:prstGeom>
            <a:solidFill>
              <a:srgbClr val="F79646"/>
            </a:solidFill>
            <a:ln w="25400" cap="flat" cmpd="sng" algn="ctr">
              <a:solidFill>
                <a:srgbClr val="F79646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defTabSz="914400">
                <a:defRPr/>
              </a:pPr>
              <a:endParaRPr lang="en-US" sz="1400" kern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9960F988-5584-F019-20D4-73BFB61DB18C}"/>
                </a:ext>
              </a:extLst>
            </p:cNvPr>
            <p:cNvSpPr/>
            <p:nvPr/>
          </p:nvSpPr>
          <p:spPr>
            <a:xfrm>
              <a:off x="5868085" y="5399901"/>
              <a:ext cx="543112" cy="250355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400" dirty="0"/>
                <a:t>v4 | 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4DD1C0BE-13CD-D098-F120-03862059561B}"/>
                </a:ext>
              </a:extLst>
            </p:cNvPr>
            <p:cNvSpPr/>
            <p:nvPr/>
          </p:nvSpPr>
          <p:spPr>
            <a:xfrm>
              <a:off x="7385583" y="4063926"/>
              <a:ext cx="842979" cy="67985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400" dirty="0"/>
                <a:t>name: …</a:t>
              </a:r>
            </a:p>
            <a:p>
              <a:r>
                <a:rPr lang="en-US" sz="1400" dirty="0"/>
                <a:t>kind: …</a:t>
              </a:r>
            </a:p>
            <a:p>
              <a:r>
                <a:rPr lang="en-US" sz="1400" dirty="0"/>
                <a:t>type: …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78A112B9-1A90-5F9B-6DDF-7A6C3B01EABE}"/>
                </a:ext>
              </a:extLst>
            </p:cNvPr>
            <p:cNvSpPr/>
            <p:nvPr/>
          </p:nvSpPr>
          <p:spPr>
            <a:xfrm>
              <a:off x="8260606" y="4878820"/>
              <a:ext cx="842979" cy="67985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400" dirty="0"/>
                <a:t>name: …</a:t>
              </a:r>
            </a:p>
            <a:p>
              <a:r>
                <a:rPr lang="en-US" sz="1400" dirty="0"/>
                <a:t>kind: …</a:t>
              </a:r>
            </a:p>
            <a:p>
              <a:r>
                <a:rPr lang="en-US" sz="1400" dirty="0"/>
                <a:t>type: …</a:t>
              </a: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FE2CB08A-6443-2F59-93EF-568A3FD6C363}"/>
                </a:ext>
              </a:extLst>
            </p:cNvPr>
            <p:cNvSpPr/>
            <p:nvPr/>
          </p:nvSpPr>
          <p:spPr>
            <a:xfrm>
              <a:off x="7225248" y="5253240"/>
              <a:ext cx="842979" cy="67985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400" dirty="0"/>
                <a:t>name: …</a:t>
              </a:r>
            </a:p>
            <a:p>
              <a:r>
                <a:rPr lang="en-US" sz="1400" dirty="0"/>
                <a:t>kind: …</a:t>
              </a:r>
            </a:p>
            <a:p>
              <a:r>
                <a:rPr lang="en-US" sz="1400" dirty="0"/>
                <a:t>type: …</a:t>
              </a:r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9E2B4A1E-1A58-B547-707E-1EFF070FCBD5}"/>
                </a:ext>
              </a:extLst>
            </p:cNvPr>
            <p:cNvSpPr/>
            <p:nvPr/>
          </p:nvSpPr>
          <p:spPr>
            <a:xfrm>
              <a:off x="6305064" y="5264889"/>
              <a:ext cx="942391" cy="279919"/>
            </a:xfrm>
            <a:custGeom>
              <a:avLst/>
              <a:gdLst>
                <a:gd name="connsiteX0" fmla="*/ 0 w 942391"/>
                <a:gd name="connsiteY0" fmla="*/ 279919 h 279919"/>
                <a:gd name="connsiteX1" fmla="*/ 419877 w 942391"/>
                <a:gd name="connsiteY1" fmla="*/ 46653 h 279919"/>
                <a:gd name="connsiteX2" fmla="*/ 643812 w 942391"/>
                <a:gd name="connsiteY2" fmla="*/ 242596 h 279919"/>
                <a:gd name="connsiteX3" fmla="*/ 942391 w 942391"/>
                <a:gd name="connsiteY3" fmla="*/ 0 h 279919"/>
                <a:gd name="connsiteX0" fmla="*/ 0 w 942391"/>
                <a:gd name="connsiteY0" fmla="*/ 279919 h 279919"/>
                <a:gd name="connsiteX1" fmla="*/ 419877 w 942391"/>
                <a:gd name="connsiteY1" fmla="*/ 46653 h 279919"/>
                <a:gd name="connsiteX2" fmla="*/ 942391 w 942391"/>
                <a:gd name="connsiteY2" fmla="*/ 0 h 279919"/>
                <a:gd name="connsiteX0" fmla="*/ 0 w 942391"/>
                <a:gd name="connsiteY0" fmla="*/ 279919 h 279919"/>
                <a:gd name="connsiteX1" fmla="*/ 653142 w 942391"/>
                <a:gd name="connsiteY1" fmla="*/ 270588 h 279919"/>
                <a:gd name="connsiteX2" fmla="*/ 942391 w 942391"/>
                <a:gd name="connsiteY2" fmla="*/ 0 h 2799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42391" h="279919">
                  <a:moveTo>
                    <a:pt x="0" y="279919"/>
                  </a:moveTo>
                  <a:cubicBezTo>
                    <a:pt x="156287" y="166396"/>
                    <a:pt x="496077" y="317241"/>
                    <a:pt x="653142" y="270588"/>
                  </a:cubicBezTo>
                  <a:cubicBezTo>
                    <a:pt x="810207" y="223935"/>
                    <a:pt x="833534" y="9719"/>
                    <a:pt x="942391" y="0"/>
                  </a:cubicBezTo>
                </a:path>
              </a:pathLst>
            </a:custGeom>
            <a:noFill/>
            <a:ln>
              <a:headEnd type="oval"/>
              <a:tailEnd type="triangle" w="sm" len="sm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0F646699-36FE-600E-4EFA-FD75FCEC8A0E}"/>
                </a:ext>
              </a:extLst>
            </p:cNvPr>
            <p:cNvSpPr/>
            <p:nvPr/>
          </p:nvSpPr>
          <p:spPr>
            <a:xfrm>
              <a:off x="6305064" y="4067513"/>
              <a:ext cx="1082351" cy="256735"/>
            </a:xfrm>
            <a:custGeom>
              <a:avLst/>
              <a:gdLst>
                <a:gd name="connsiteX0" fmla="*/ 0 w 1082351"/>
                <a:gd name="connsiteY0" fmla="*/ 251927 h 271722"/>
                <a:gd name="connsiteX1" fmla="*/ 569167 w 1082351"/>
                <a:gd name="connsiteY1" fmla="*/ 102637 h 271722"/>
                <a:gd name="connsiteX2" fmla="*/ 662473 w 1082351"/>
                <a:gd name="connsiteY2" fmla="*/ 270588 h 271722"/>
                <a:gd name="connsiteX3" fmla="*/ 1082351 w 1082351"/>
                <a:gd name="connsiteY3" fmla="*/ 0 h 271722"/>
                <a:gd name="connsiteX0" fmla="*/ 0 w 1082351"/>
                <a:gd name="connsiteY0" fmla="*/ 251927 h 285987"/>
                <a:gd name="connsiteX1" fmla="*/ 662473 w 1082351"/>
                <a:gd name="connsiteY1" fmla="*/ 270588 h 285987"/>
                <a:gd name="connsiteX2" fmla="*/ 1082351 w 1082351"/>
                <a:gd name="connsiteY2" fmla="*/ 0 h 285987"/>
                <a:gd name="connsiteX0" fmla="*/ 0 w 1082351"/>
                <a:gd name="connsiteY0" fmla="*/ 251927 h 251927"/>
                <a:gd name="connsiteX1" fmla="*/ 1082351 w 1082351"/>
                <a:gd name="connsiteY1" fmla="*/ 0 h 251927"/>
                <a:gd name="connsiteX0" fmla="*/ 0 w 1082351"/>
                <a:gd name="connsiteY0" fmla="*/ 251927 h 254639"/>
                <a:gd name="connsiteX1" fmla="*/ 1082351 w 1082351"/>
                <a:gd name="connsiteY1" fmla="*/ 0 h 254639"/>
                <a:gd name="connsiteX0" fmla="*/ 0 w 1082351"/>
                <a:gd name="connsiteY0" fmla="*/ 254984 h 256735"/>
                <a:gd name="connsiteX1" fmla="*/ 1082351 w 1082351"/>
                <a:gd name="connsiteY1" fmla="*/ 3057 h 2567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82351" h="256735">
                  <a:moveTo>
                    <a:pt x="0" y="254984"/>
                  </a:moveTo>
                  <a:cubicBezTo>
                    <a:pt x="584719" y="282975"/>
                    <a:pt x="357674" y="-34265"/>
                    <a:pt x="1082351" y="3057"/>
                  </a:cubicBezTo>
                </a:path>
              </a:pathLst>
            </a:custGeom>
            <a:noFill/>
            <a:ln>
              <a:headEnd type="oval"/>
              <a:tailEnd type="triangle" w="sm" len="sm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59AF1B99-6724-1FFA-A235-C6BE8A3E6913}"/>
                </a:ext>
              </a:extLst>
            </p:cNvPr>
            <p:cNvSpPr/>
            <p:nvPr/>
          </p:nvSpPr>
          <p:spPr>
            <a:xfrm>
              <a:off x="6314394" y="4621076"/>
              <a:ext cx="1950098" cy="313579"/>
            </a:xfrm>
            <a:custGeom>
              <a:avLst/>
              <a:gdLst>
                <a:gd name="connsiteX0" fmla="*/ 0 w 1950098"/>
                <a:gd name="connsiteY0" fmla="*/ 0 h 443288"/>
                <a:gd name="connsiteX1" fmla="*/ 587829 w 1950098"/>
                <a:gd name="connsiteY1" fmla="*/ 345233 h 443288"/>
                <a:gd name="connsiteX2" fmla="*/ 830425 w 1950098"/>
                <a:gd name="connsiteY2" fmla="*/ 121298 h 443288"/>
                <a:gd name="connsiteX3" fmla="*/ 1324947 w 1950098"/>
                <a:gd name="connsiteY3" fmla="*/ 438539 h 443288"/>
                <a:gd name="connsiteX4" fmla="*/ 1520890 w 1950098"/>
                <a:gd name="connsiteY4" fmla="*/ 317241 h 443288"/>
                <a:gd name="connsiteX5" fmla="*/ 1744825 w 1950098"/>
                <a:gd name="connsiteY5" fmla="*/ 391886 h 443288"/>
                <a:gd name="connsiteX6" fmla="*/ 1950098 w 1950098"/>
                <a:gd name="connsiteY6" fmla="*/ 261257 h 443288"/>
                <a:gd name="connsiteX0" fmla="*/ 0 w 1950098"/>
                <a:gd name="connsiteY0" fmla="*/ 0 h 439082"/>
                <a:gd name="connsiteX1" fmla="*/ 587829 w 1950098"/>
                <a:gd name="connsiteY1" fmla="*/ 345233 h 439082"/>
                <a:gd name="connsiteX2" fmla="*/ 1324947 w 1950098"/>
                <a:gd name="connsiteY2" fmla="*/ 438539 h 439082"/>
                <a:gd name="connsiteX3" fmla="*/ 1520890 w 1950098"/>
                <a:gd name="connsiteY3" fmla="*/ 317241 h 439082"/>
                <a:gd name="connsiteX4" fmla="*/ 1744825 w 1950098"/>
                <a:gd name="connsiteY4" fmla="*/ 391886 h 439082"/>
                <a:gd name="connsiteX5" fmla="*/ 1950098 w 1950098"/>
                <a:gd name="connsiteY5" fmla="*/ 261257 h 439082"/>
                <a:gd name="connsiteX0" fmla="*/ 0 w 1950098"/>
                <a:gd name="connsiteY0" fmla="*/ 0 h 439978"/>
                <a:gd name="connsiteX1" fmla="*/ 587829 w 1950098"/>
                <a:gd name="connsiteY1" fmla="*/ 345233 h 439978"/>
                <a:gd name="connsiteX2" fmla="*/ 1324947 w 1950098"/>
                <a:gd name="connsiteY2" fmla="*/ 438539 h 439978"/>
                <a:gd name="connsiteX3" fmla="*/ 1744825 w 1950098"/>
                <a:gd name="connsiteY3" fmla="*/ 391886 h 439978"/>
                <a:gd name="connsiteX4" fmla="*/ 1950098 w 1950098"/>
                <a:gd name="connsiteY4" fmla="*/ 261257 h 439978"/>
                <a:gd name="connsiteX0" fmla="*/ 0 w 1950098"/>
                <a:gd name="connsiteY0" fmla="*/ 0 h 441615"/>
                <a:gd name="connsiteX1" fmla="*/ 587829 w 1950098"/>
                <a:gd name="connsiteY1" fmla="*/ 345233 h 441615"/>
                <a:gd name="connsiteX2" fmla="*/ 1324947 w 1950098"/>
                <a:gd name="connsiteY2" fmla="*/ 438539 h 441615"/>
                <a:gd name="connsiteX3" fmla="*/ 1950098 w 1950098"/>
                <a:gd name="connsiteY3" fmla="*/ 261257 h 441615"/>
                <a:gd name="connsiteX0" fmla="*/ 0 w 1950098"/>
                <a:gd name="connsiteY0" fmla="*/ 0 h 355350"/>
                <a:gd name="connsiteX1" fmla="*/ 587829 w 1950098"/>
                <a:gd name="connsiteY1" fmla="*/ 345233 h 355350"/>
                <a:gd name="connsiteX2" fmla="*/ 1950098 w 1950098"/>
                <a:gd name="connsiteY2" fmla="*/ 261257 h 355350"/>
                <a:gd name="connsiteX0" fmla="*/ 0 w 1950098"/>
                <a:gd name="connsiteY0" fmla="*/ 0 h 355350"/>
                <a:gd name="connsiteX1" fmla="*/ 587829 w 1950098"/>
                <a:gd name="connsiteY1" fmla="*/ 345233 h 355350"/>
                <a:gd name="connsiteX2" fmla="*/ 1950098 w 1950098"/>
                <a:gd name="connsiteY2" fmla="*/ 261257 h 355350"/>
                <a:gd name="connsiteX0" fmla="*/ 0 w 1950098"/>
                <a:gd name="connsiteY0" fmla="*/ 0 h 313579"/>
                <a:gd name="connsiteX1" fmla="*/ 1026368 w 1950098"/>
                <a:gd name="connsiteY1" fmla="*/ 298580 h 313579"/>
                <a:gd name="connsiteX2" fmla="*/ 1950098 w 1950098"/>
                <a:gd name="connsiteY2" fmla="*/ 261257 h 3135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50098" h="313579">
                  <a:moveTo>
                    <a:pt x="0" y="0"/>
                  </a:moveTo>
                  <a:cubicBezTo>
                    <a:pt x="812540" y="13218"/>
                    <a:pt x="701352" y="255037"/>
                    <a:pt x="1026368" y="298580"/>
                  </a:cubicBezTo>
                  <a:cubicBezTo>
                    <a:pt x="1351384" y="342123"/>
                    <a:pt x="1666292" y="278752"/>
                    <a:pt x="1950098" y="261257"/>
                  </a:cubicBezTo>
                </a:path>
              </a:pathLst>
            </a:custGeom>
            <a:noFill/>
            <a:ln>
              <a:headEnd type="oval"/>
              <a:tailEnd type="triangle" w="sm" len="sm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E154D3BA-EAC9-4DEF-8227-BB483CB7D5B0}"/>
                </a:ext>
              </a:extLst>
            </p:cNvPr>
            <p:cNvSpPr/>
            <p:nvPr/>
          </p:nvSpPr>
          <p:spPr>
            <a:xfrm>
              <a:off x="6286402" y="2734019"/>
              <a:ext cx="1142373" cy="341517"/>
            </a:xfrm>
            <a:custGeom>
              <a:avLst/>
              <a:gdLst>
                <a:gd name="connsiteX0" fmla="*/ 0 w 3265715"/>
                <a:gd name="connsiteY0" fmla="*/ 43461 h 976523"/>
                <a:gd name="connsiteX1" fmla="*/ 625151 w 3265715"/>
                <a:gd name="connsiteY1" fmla="*/ 80784 h 976523"/>
                <a:gd name="connsiteX2" fmla="*/ 793102 w 3265715"/>
                <a:gd name="connsiteY2" fmla="*/ 780580 h 976523"/>
                <a:gd name="connsiteX3" fmla="*/ 1772817 w 3265715"/>
                <a:gd name="connsiteY3" fmla="*/ 799241 h 976523"/>
                <a:gd name="connsiteX4" fmla="*/ 2313992 w 3265715"/>
                <a:gd name="connsiteY4" fmla="*/ 976523 h 976523"/>
                <a:gd name="connsiteX5" fmla="*/ 3265715 w 3265715"/>
                <a:gd name="connsiteY5" fmla="*/ 799241 h 976523"/>
                <a:gd name="connsiteX0" fmla="*/ 0 w 3265715"/>
                <a:gd name="connsiteY0" fmla="*/ 520799 h 1453861"/>
                <a:gd name="connsiteX1" fmla="*/ 755780 w 3265715"/>
                <a:gd name="connsiteY1" fmla="*/ 16946 h 1453861"/>
                <a:gd name="connsiteX2" fmla="*/ 793102 w 3265715"/>
                <a:gd name="connsiteY2" fmla="*/ 1257918 h 1453861"/>
                <a:gd name="connsiteX3" fmla="*/ 1772817 w 3265715"/>
                <a:gd name="connsiteY3" fmla="*/ 1276579 h 1453861"/>
                <a:gd name="connsiteX4" fmla="*/ 2313992 w 3265715"/>
                <a:gd name="connsiteY4" fmla="*/ 1453861 h 1453861"/>
                <a:gd name="connsiteX5" fmla="*/ 3265715 w 3265715"/>
                <a:gd name="connsiteY5" fmla="*/ 1276579 h 1453861"/>
                <a:gd name="connsiteX0" fmla="*/ 0 w 3265715"/>
                <a:gd name="connsiteY0" fmla="*/ 515646 h 1449409"/>
                <a:gd name="connsiteX1" fmla="*/ 755780 w 3265715"/>
                <a:gd name="connsiteY1" fmla="*/ 11793 h 1449409"/>
                <a:gd name="connsiteX2" fmla="*/ 1866122 w 3265715"/>
                <a:gd name="connsiteY2" fmla="*/ 254390 h 1449409"/>
                <a:gd name="connsiteX3" fmla="*/ 1772817 w 3265715"/>
                <a:gd name="connsiteY3" fmla="*/ 1271426 h 1449409"/>
                <a:gd name="connsiteX4" fmla="*/ 2313992 w 3265715"/>
                <a:gd name="connsiteY4" fmla="*/ 1448708 h 1449409"/>
                <a:gd name="connsiteX5" fmla="*/ 3265715 w 3265715"/>
                <a:gd name="connsiteY5" fmla="*/ 1271426 h 1449409"/>
                <a:gd name="connsiteX0" fmla="*/ 0 w 3265715"/>
                <a:gd name="connsiteY0" fmla="*/ 511799 h 1461105"/>
                <a:gd name="connsiteX1" fmla="*/ 755780 w 3265715"/>
                <a:gd name="connsiteY1" fmla="*/ 7946 h 1461105"/>
                <a:gd name="connsiteX2" fmla="*/ 1866122 w 3265715"/>
                <a:gd name="connsiteY2" fmla="*/ 250543 h 1461105"/>
                <a:gd name="connsiteX3" fmla="*/ 2155372 w 3265715"/>
                <a:gd name="connsiteY3" fmla="*/ 866362 h 1461105"/>
                <a:gd name="connsiteX4" fmla="*/ 2313992 w 3265715"/>
                <a:gd name="connsiteY4" fmla="*/ 1444861 h 1461105"/>
                <a:gd name="connsiteX5" fmla="*/ 3265715 w 3265715"/>
                <a:gd name="connsiteY5" fmla="*/ 1267579 h 1461105"/>
                <a:gd name="connsiteX0" fmla="*/ 0 w 3265715"/>
                <a:gd name="connsiteY0" fmla="*/ 511799 h 1267579"/>
                <a:gd name="connsiteX1" fmla="*/ 755780 w 3265715"/>
                <a:gd name="connsiteY1" fmla="*/ 7946 h 1267579"/>
                <a:gd name="connsiteX2" fmla="*/ 1866122 w 3265715"/>
                <a:gd name="connsiteY2" fmla="*/ 250543 h 1267579"/>
                <a:gd name="connsiteX3" fmla="*/ 2155372 w 3265715"/>
                <a:gd name="connsiteY3" fmla="*/ 866362 h 1267579"/>
                <a:gd name="connsiteX4" fmla="*/ 3265715 w 3265715"/>
                <a:gd name="connsiteY4" fmla="*/ 1267579 h 1267579"/>
                <a:gd name="connsiteX0" fmla="*/ 0 w 3265715"/>
                <a:gd name="connsiteY0" fmla="*/ 513532 h 1269312"/>
                <a:gd name="connsiteX1" fmla="*/ 755780 w 3265715"/>
                <a:gd name="connsiteY1" fmla="*/ 9679 h 1269312"/>
                <a:gd name="connsiteX2" fmla="*/ 1866122 w 3265715"/>
                <a:gd name="connsiteY2" fmla="*/ 252276 h 1269312"/>
                <a:gd name="connsiteX3" fmla="*/ 2360645 w 3265715"/>
                <a:gd name="connsiteY3" fmla="*/ 1082699 h 1269312"/>
                <a:gd name="connsiteX4" fmla="*/ 3265715 w 3265715"/>
                <a:gd name="connsiteY4" fmla="*/ 1269312 h 1269312"/>
                <a:gd name="connsiteX0" fmla="*/ 0 w 3265715"/>
                <a:gd name="connsiteY0" fmla="*/ 279578 h 1035358"/>
                <a:gd name="connsiteX1" fmla="*/ 1866122 w 3265715"/>
                <a:gd name="connsiteY1" fmla="*/ 18322 h 1035358"/>
                <a:gd name="connsiteX2" fmla="*/ 2360645 w 3265715"/>
                <a:gd name="connsiteY2" fmla="*/ 848745 h 1035358"/>
                <a:gd name="connsiteX3" fmla="*/ 3265715 w 3265715"/>
                <a:gd name="connsiteY3" fmla="*/ 1035358 h 1035358"/>
                <a:gd name="connsiteX0" fmla="*/ 0 w 3265715"/>
                <a:gd name="connsiteY0" fmla="*/ 209511 h 965291"/>
                <a:gd name="connsiteX1" fmla="*/ 1474237 w 3265715"/>
                <a:gd name="connsiteY1" fmla="*/ 22900 h 965291"/>
                <a:gd name="connsiteX2" fmla="*/ 2360645 w 3265715"/>
                <a:gd name="connsiteY2" fmla="*/ 778678 h 965291"/>
                <a:gd name="connsiteX3" fmla="*/ 3265715 w 3265715"/>
                <a:gd name="connsiteY3" fmla="*/ 965291 h 965291"/>
                <a:gd name="connsiteX0" fmla="*/ 0 w 3265715"/>
                <a:gd name="connsiteY0" fmla="*/ 200188 h 955968"/>
                <a:gd name="connsiteX1" fmla="*/ 1474237 w 3265715"/>
                <a:gd name="connsiteY1" fmla="*/ 13577 h 955968"/>
                <a:gd name="connsiteX2" fmla="*/ 2360645 w 3265715"/>
                <a:gd name="connsiteY2" fmla="*/ 769355 h 955968"/>
                <a:gd name="connsiteX3" fmla="*/ 3265715 w 3265715"/>
                <a:gd name="connsiteY3" fmla="*/ 955968 h 955968"/>
                <a:gd name="connsiteX0" fmla="*/ 0 w 3265715"/>
                <a:gd name="connsiteY0" fmla="*/ 203684 h 959464"/>
                <a:gd name="connsiteX1" fmla="*/ 1474237 w 3265715"/>
                <a:gd name="connsiteY1" fmla="*/ 17073 h 959464"/>
                <a:gd name="connsiteX2" fmla="*/ 2481943 w 3265715"/>
                <a:gd name="connsiteY2" fmla="*/ 670215 h 959464"/>
                <a:gd name="connsiteX3" fmla="*/ 3265715 w 3265715"/>
                <a:gd name="connsiteY3" fmla="*/ 959464 h 959464"/>
                <a:gd name="connsiteX0" fmla="*/ 0 w 3265715"/>
                <a:gd name="connsiteY0" fmla="*/ 194965 h 950745"/>
                <a:gd name="connsiteX1" fmla="*/ 1679511 w 3265715"/>
                <a:gd name="connsiteY1" fmla="*/ 17684 h 950745"/>
                <a:gd name="connsiteX2" fmla="*/ 2481943 w 3265715"/>
                <a:gd name="connsiteY2" fmla="*/ 661496 h 950745"/>
                <a:gd name="connsiteX3" fmla="*/ 3265715 w 3265715"/>
                <a:gd name="connsiteY3" fmla="*/ 950745 h 950745"/>
                <a:gd name="connsiteX0" fmla="*/ 0 w 3265715"/>
                <a:gd name="connsiteY0" fmla="*/ 212442 h 968222"/>
                <a:gd name="connsiteX1" fmla="*/ 1679511 w 3265715"/>
                <a:gd name="connsiteY1" fmla="*/ 35161 h 968222"/>
                <a:gd name="connsiteX2" fmla="*/ 3265715 w 3265715"/>
                <a:gd name="connsiteY2" fmla="*/ 968222 h 968222"/>
                <a:gd name="connsiteX0" fmla="*/ 0 w 3265715"/>
                <a:gd name="connsiteY0" fmla="*/ 212442 h 989838"/>
                <a:gd name="connsiteX1" fmla="*/ 1679511 w 3265715"/>
                <a:gd name="connsiteY1" fmla="*/ 35161 h 989838"/>
                <a:gd name="connsiteX2" fmla="*/ 3265715 w 3265715"/>
                <a:gd name="connsiteY2" fmla="*/ 968222 h 989838"/>
                <a:gd name="connsiteX0" fmla="*/ 0 w 2118319"/>
                <a:gd name="connsiteY0" fmla="*/ 212442 h 212442"/>
                <a:gd name="connsiteX1" fmla="*/ 1679511 w 2118319"/>
                <a:gd name="connsiteY1" fmla="*/ 35161 h 212442"/>
                <a:gd name="connsiteX2" fmla="*/ 2118319 w 2118319"/>
                <a:gd name="connsiteY2" fmla="*/ 27445 h 212442"/>
                <a:gd name="connsiteX0" fmla="*/ 0 w 2118319"/>
                <a:gd name="connsiteY0" fmla="*/ 184997 h 184997"/>
                <a:gd name="connsiteX1" fmla="*/ 2118319 w 2118319"/>
                <a:gd name="connsiteY1" fmla="*/ 0 h 184997"/>
                <a:gd name="connsiteX0" fmla="*/ 0 w 2118319"/>
                <a:gd name="connsiteY0" fmla="*/ 359093 h 359093"/>
                <a:gd name="connsiteX1" fmla="*/ 2118319 w 2118319"/>
                <a:gd name="connsiteY1" fmla="*/ 174096 h 359093"/>
                <a:gd name="connsiteX0" fmla="*/ 0 w 2118319"/>
                <a:gd name="connsiteY0" fmla="*/ 329958 h 347118"/>
                <a:gd name="connsiteX1" fmla="*/ 2118319 w 2118319"/>
                <a:gd name="connsiteY1" fmla="*/ 144961 h 347118"/>
                <a:gd name="connsiteX0" fmla="*/ 0 w 1142373"/>
                <a:gd name="connsiteY0" fmla="*/ 426392 h 441589"/>
                <a:gd name="connsiteX1" fmla="*/ 1142373 w 1142373"/>
                <a:gd name="connsiteY1" fmla="*/ 131491 h 441589"/>
                <a:gd name="connsiteX0" fmla="*/ 0 w 1142373"/>
                <a:gd name="connsiteY0" fmla="*/ 319519 h 341517"/>
                <a:gd name="connsiteX1" fmla="*/ 1142373 w 1142373"/>
                <a:gd name="connsiteY1" fmla="*/ 24618 h 3415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42373" h="341517">
                  <a:moveTo>
                    <a:pt x="0" y="319519"/>
                  </a:moveTo>
                  <a:cubicBezTo>
                    <a:pt x="609391" y="460076"/>
                    <a:pt x="436267" y="-124731"/>
                    <a:pt x="1142373" y="24618"/>
                  </a:cubicBezTo>
                </a:path>
              </a:pathLst>
            </a:custGeom>
            <a:noFill/>
            <a:ln>
              <a:headEnd type="oval"/>
              <a:tailEnd type="triangle" w="sm" len="sm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98FA58DD-0619-2768-0291-37B33E4E7261}"/>
                </a:ext>
              </a:extLst>
            </p:cNvPr>
            <p:cNvSpPr/>
            <p:nvPr/>
          </p:nvSpPr>
          <p:spPr>
            <a:xfrm>
              <a:off x="6252406" y="3293347"/>
              <a:ext cx="641122" cy="227449"/>
            </a:xfrm>
            <a:custGeom>
              <a:avLst/>
              <a:gdLst>
                <a:gd name="connsiteX0" fmla="*/ 0 w 1082351"/>
                <a:gd name="connsiteY0" fmla="*/ 251927 h 271722"/>
                <a:gd name="connsiteX1" fmla="*/ 569167 w 1082351"/>
                <a:gd name="connsiteY1" fmla="*/ 102637 h 271722"/>
                <a:gd name="connsiteX2" fmla="*/ 662473 w 1082351"/>
                <a:gd name="connsiteY2" fmla="*/ 270588 h 271722"/>
                <a:gd name="connsiteX3" fmla="*/ 1082351 w 1082351"/>
                <a:gd name="connsiteY3" fmla="*/ 0 h 271722"/>
                <a:gd name="connsiteX0" fmla="*/ 0 w 1082351"/>
                <a:gd name="connsiteY0" fmla="*/ 251927 h 285987"/>
                <a:gd name="connsiteX1" fmla="*/ 662473 w 1082351"/>
                <a:gd name="connsiteY1" fmla="*/ 270588 h 285987"/>
                <a:gd name="connsiteX2" fmla="*/ 1082351 w 1082351"/>
                <a:gd name="connsiteY2" fmla="*/ 0 h 285987"/>
                <a:gd name="connsiteX0" fmla="*/ 0 w 1082351"/>
                <a:gd name="connsiteY0" fmla="*/ 251927 h 251927"/>
                <a:gd name="connsiteX1" fmla="*/ 1082351 w 1082351"/>
                <a:gd name="connsiteY1" fmla="*/ 0 h 251927"/>
                <a:gd name="connsiteX0" fmla="*/ 0 w 1007706"/>
                <a:gd name="connsiteY0" fmla="*/ 345233 h 345233"/>
                <a:gd name="connsiteX1" fmla="*/ 1007706 w 1007706"/>
                <a:gd name="connsiteY1" fmla="*/ 0 h 345233"/>
                <a:gd name="connsiteX0" fmla="*/ 0 w 597160"/>
                <a:gd name="connsiteY0" fmla="*/ 251927 h 251927"/>
                <a:gd name="connsiteX1" fmla="*/ 597160 w 597160"/>
                <a:gd name="connsiteY1" fmla="*/ 0 h 251927"/>
                <a:gd name="connsiteX0" fmla="*/ 0 w 597160"/>
                <a:gd name="connsiteY0" fmla="*/ 93307 h 93307"/>
                <a:gd name="connsiteX1" fmla="*/ 597160 w 597160"/>
                <a:gd name="connsiteY1" fmla="*/ 0 h 93307"/>
                <a:gd name="connsiteX0" fmla="*/ 0 w 597160"/>
                <a:gd name="connsiteY0" fmla="*/ 93307 h 194921"/>
                <a:gd name="connsiteX1" fmla="*/ 597160 w 597160"/>
                <a:gd name="connsiteY1" fmla="*/ 0 h 194921"/>
                <a:gd name="connsiteX0" fmla="*/ 0 w 641122"/>
                <a:gd name="connsiteY0" fmla="*/ 1110 h 340840"/>
                <a:gd name="connsiteX1" fmla="*/ 641122 w 641122"/>
                <a:gd name="connsiteY1" fmla="*/ 211138 h 340840"/>
                <a:gd name="connsiteX0" fmla="*/ 0 w 641122"/>
                <a:gd name="connsiteY0" fmla="*/ 23050 h 233078"/>
                <a:gd name="connsiteX1" fmla="*/ 641122 w 641122"/>
                <a:gd name="connsiteY1" fmla="*/ 233078 h 233078"/>
                <a:gd name="connsiteX0" fmla="*/ 0 w 641122"/>
                <a:gd name="connsiteY0" fmla="*/ 2688 h 212911"/>
                <a:gd name="connsiteX1" fmla="*/ 641122 w 641122"/>
                <a:gd name="connsiteY1" fmla="*/ 212716 h 212911"/>
                <a:gd name="connsiteX0" fmla="*/ 0 w 641122"/>
                <a:gd name="connsiteY0" fmla="*/ 17264 h 227449"/>
                <a:gd name="connsiteX1" fmla="*/ 641122 w 641122"/>
                <a:gd name="connsiteY1" fmla="*/ 227292 h 2274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41122" h="227449">
                  <a:moveTo>
                    <a:pt x="0" y="17264"/>
                  </a:moveTo>
                  <a:cubicBezTo>
                    <a:pt x="480407" y="-75385"/>
                    <a:pt x="374961" y="235428"/>
                    <a:pt x="641122" y="227292"/>
                  </a:cubicBezTo>
                </a:path>
              </a:pathLst>
            </a:custGeom>
            <a:noFill/>
            <a:ln>
              <a:headEnd type="oval"/>
              <a:tailEnd type="triangle" w="sm" len="sm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61652D96-F685-E672-8B57-8430E6DA297E}"/>
                </a:ext>
              </a:extLst>
            </p:cNvPr>
            <p:cNvCxnSpPr>
              <a:cxnSpLocks/>
              <a:stCxn id="35" idx="2"/>
              <a:endCxn id="40" idx="0"/>
            </p:cNvCxnSpPr>
            <p:nvPr/>
          </p:nvCxnSpPr>
          <p:spPr>
            <a:xfrm flipH="1">
              <a:off x="6159435" y="3505019"/>
              <a:ext cx="6221" cy="385668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89B3FA8B-A735-5D0F-9108-0BE6A2833769}"/>
                </a:ext>
              </a:extLst>
            </p:cNvPr>
            <p:cNvCxnSpPr>
              <a:cxnSpLocks/>
              <a:stCxn id="40" idx="2"/>
              <a:endCxn id="44" idx="0"/>
            </p:cNvCxnSpPr>
            <p:nvPr/>
          </p:nvCxnSpPr>
          <p:spPr>
            <a:xfrm flipH="1">
              <a:off x="6151658" y="4805087"/>
              <a:ext cx="7777" cy="30169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584CCD93-5943-34A1-2493-50D44DF737D8}"/>
                </a:ext>
              </a:extLst>
            </p:cNvPr>
            <p:cNvSpPr/>
            <p:nvPr/>
          </p:nvSpPr>
          <p:spPr>
            <a:xfrm>
              <a:off x="6912258" y="3163890"/>
              <a:ext cx="842979" cy="67985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400" dirty="0"/>
                <a:t>name: …</a:t>
              </a:r>
            </a:p>
            <a:p>
              <a:r>
                <a:rPr lang="en-US" sz="1400" dirty="0"/>
                <a:t>kind: …</a:t>
              </a:r>
            </a:p>
            <a:p>
              <a:r>
                <a:rPr lang="en-US" sz="1400" dirty="0"/>
                <a:t>type: …</a:t>
              </a:r>
            </a:p>
          </p:txBody>
        </p:sp>
      </p:grpSp>
      <p:pic>
        <p:nvPicPr>
          <p:cNvPr id="213" name="Picture 212">
            <a:extLst>
              <a:ext uri="{FF2B5EF4-FFF2-40B4-BE49-F238E27FC236}">
                <a16:creationId xmlns:a16="http://schemas.microsoft.com/office/drawing/2014/main" id="{7F5DD459-1DDE-86CB-1D7D-8715F38D33F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86990" y="2835441"/>
            <a:ext cx="705700" cy="764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1944917"/>
      </p:ext>
    </p:extLst>
  </p:cSld>
  <p:clrMapOvr>
    <a:masterClrMapping/>
  </p:clrMapOvr>
</p:sld>
</file>

<file path=ppt/slides/slide16.xml><?xml version="1.0" encoding="utf-8"?>
<p:sld xmlns:a16="http://schemas.microsoft.com/office/drawing/2014/main" xmlns:mc="http://schemas.openxmlformats.org/markup-compatibility/2006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E217D005-5CF0-42AC-8CC6-132F9D8C3E64}"/>
              </a:ext>
            </a:extLst>
          </p:cNvPr>
          <p:cNvSpPr txBox="1">
            <a:spLocks/>
          </p:cNvSpPr>
          <p:nvPr/>
        </p:nvSpPr>
        <p:spPr>
          <a:xfrm>
            <a:off x="807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2218D17-624A-4996-8458-E634E28CA05F}" type="slidenum">
              <a:rPr lang="en-US"/>
              <a:pPr/>
              <a:t>16</a:t>
            </a:fld>
            <a:endParaRPr lang="en-US"/>
          </a:p>
        </p:txBody>
      </p:sp>
      <p:sp>
        <p:nvSpPr>
          <p:cNvPr id="220" name="Title 1">
            <a:extLst>
              <a:ext uri="{FF2B5EF4-FFF2-40B4-BE49-F238E27FC236}">
                <a16:creationId xmlns:a16="http://schemas.microsoft.com/office/drawing/2014/main" id="{B051792D-9DCC-4D84-AC2E-DB9A7B5E8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9750" y="80431"/>
            <a:ext cx="8529066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Implementation Suggestions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Name Analysis - Implementation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559B0A5-7B8F-4A34-ADFF-D405EFF6AE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Two approaches</a:t>
            </a:r>
          </a:p>
          <a:p>
            <a:r>
              <a:rPr lang="en-US" dirty="0"/>
              <a:t>A </a:t>
            </a:r>
            <a:r>
              <a:rPr lang="en-US" dirty="0" err="1"/>
              <a:t>nameAnalysis</a:t>
            </a:r>
            <a:r>
              <a:rPr lang="en-US" dirty="0"/>
              <a:t> method for each </a:t>
            </a:r>
            <a:r>
              <a:rPr lang="en-US" dirty="0" err="1"/>
              <a:t>ASTNode</a:t>
            </a:r>
            <a:r>
              <a:rPr lang="en-US" dirty="0"/>
              <a:t> subclass</a:t>
            </a:r>
          </a:p>
          <a:p>
            <a:pPr lvl="1"/>
            <a:r>
              <a:rPr lang="en-US" dirty="0"/>
              <a:t>Override as appropriate</a:t>
            </a:r>
          </a:p>
          <a:p>
            <a:r>
              <a:rPr lang="en-US" dirty="0"/>
              <a:t>The use of the visitor pattern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84BA7D9-4B30-4594-9B04-A95506070287}"/>
                  </a:ext>
                </a:extLst>
              </p14:cNvPr>
              <p14:cNvContentPartPr/>
              <p14:nvPr/>
            </p14:nvContentPartPr>
            <p14:xfrm>
              <a:off x="8504040" y="2491560"/>
              <a:ext cx="360" cy="3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84BA7D9-4B30-4594-9B04-A9550607028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494680" y="2482200"/>
                <a:ext cx="19080" cy="19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929893184"/>
      </p:ext>
    </p:extLst>
  </p:cSld>
  <p:clrMapOvr>
    <a:masterClrMapping/>
  </p:clrMapOvr>
</p:sld>
</file>

<file path=ppt/slides/slide17.xml><?xml version="1.0" encoding="utf-8"?>
<p:sld xmlns:a16="http://schemas.microsoft.com/office/drawing/2014/main" xmlns:mc="http://schemas.openxmlformats.org/markup-compatibility/2006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DDFB1C-020B-EF70-7DE3-C2F3642F6E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ED8BD329-57B9-8FB3-81BE-798C1D07846F}"/>
              </a:ext>
            </a:extLst>
          </p:cNvPr>
          <p:cNvSpPr txBox="1">
            <a:spLocks/>
          </p:cNvSpPr>
          <p:nvPr/>
        </p:nvSpPr>
        <p:spPr>
          <a:xfrm>
            <a:off x="807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2218D17-624A-4996-8458-E634E28CA05F}" type="slidenum">
              <a:rPr lang="en-US"/>
              <a:pPr/>
              <a:t>17</a:t>
            </a:fld>
            <a:endParaRPr lang="en-US"/>
          </a:p>
        </p:txBody>
      </p:sp>
      <p:sp>
        <p:nvSpPr>
          <p:cNvPr id="220" name="Title 1">
            <a:extLst>
              <a:ext uri="{FF2B5EF4-FFF2-40B4-BE49-F238E27FC236}">
                <a16:creationId xmlns:a16="http://schemas.microsoft.com/office/drawing/2014/main" id="{1951EE9F-2C63-87F7-A2F2-B5F7D06F87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9750" y="80431"/>
            <a:ext cx="8529066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The Visitor Pattern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Name Analysis - Implementation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177FC21-0F30-BC16-D24B-30CA0785EC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930" y="1406048"/>
            <a:ext cx="4530425" cy="523177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ASTNode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public void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unparse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(…) = 0;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public bool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nameAnalysis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(…) = 0;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public void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typeAnalysis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(…) = 0;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PlusNode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: public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public void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unparse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(…){ … }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public bool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nameAnalysis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(…){ … }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public void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typeAnalysis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(…){ … }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FnDeclNode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: public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ASTNode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public void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unparse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(…){ … }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public bool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nameAnalysis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(…){ … }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public void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typeAnalysis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(…){ … }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B7702EDB-D4AC-FC4B-0FBB-54D2E9B868A8}"/>
                  </a:ext>
                </a:extLst>
              </p14:cNvPr>
              <p14:cNvContentPartPr/>
              <p14:nvPr/>
            </p14:nvContentPartPr>
            <p14:xfrm>
              <a:off x="8504040" y="2491560"/>
              <a:ext cx="360" cy="3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B7702EDB-D4AC-FC4B-0FBB-54D2E9B868A8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494680" y="2482200"/>
                <a:ext cx="19080" cy="19080"/>
              </a:xfrm>
              <a:prstGeom prst="rect">
                <a:avLst/>
              </a:prstGeom>
            </p:spPr>
          </p:pic>
        </mc:Fallback>
      </mc:AlternateContent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41A2AE-5FB4-0969-074A-D87FF9D655AF}"/>
              </a:ext>
            </a:extLst>
          </p:cNvPr>
          <p:cNvSpPr txBox="1">
            <a:spLocks/>
          </p:cNvSpPr>
          <p:nvPr/>
        </p:nvSpPr>
        <p:spPr>
          <a:xfrm>
            <a:off x="6463428" y="1381355"/>
            <a:ext cx="5162810" cy="31530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ASTNode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public void visit(Visitor * v){ … }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PlusNode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: public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ASTNode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public void visit(Visitor * v){ … }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FnDeclNode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: public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ASTNode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public void visit(Visitor * v){ … }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33B4BDDF-1ECC-E7EB-857F-F2BD7A048888}"/>
                  </a:ext>
                </a:extLst>
              </p14:cNvPr>
              <p14:cNvContentPartPr/>
              <p14:nvPr/>
            </p14:nvContentPartPr>
            <p14:xfrm>
              <a:off x="1791360" y="1608120"/>
              <a:ext cx="3250800" cy="501156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33B4BDDF-1ECC-E7EB-857F-F2BD7A048888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782000" y="1598760"/>
                <a:ext cx="3269520" cy="5030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10146995"/>
      </p:ext>
    </p:extLst>
  </p:cSld>
  <p:clrMapOvr>
    <a:masterClrMapping/>
  </p:clrMapOvr>
</p:sld>
</file>

<file path=ppt/slides/slide18.xml><?xml version="1.0" encoding="utf-8"?>
<p:sld xmlns:a16="http://schemas.microsoft.com/office/drawing/2014/main" xmlns:mc="http://schemas.openxmlformats.org/markup-compatibility/2006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77678D-D7E7-171D-ACAD-4452AFC097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076D04C0-3D20-A8FB-3513-791F37116F30}"/>
              </a:ext>
            </a:extLst>
          </p:cNvPr>
          <p:cNvSpPr txBox="1">
            <a:spLocks/>
          </p:cNvSpPr>
          <p:nvPr/>
        </p:nvSpPr>
        <p:spPr>
          <a:xfrm>
            <a:off x="807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2218D17-624A-4996-8458-E634E28CA05F}" type="slidenum">
              <a:rPr lang="en-US"/>
              <a:pPr/>
              <a:t>18</a:t>
            </a:fld>
            <a:endParaRPr lang="en-US"/>
          </a:p>
        </p:txBody>
      </p:sp>
      <p:sp>
        <p:nvSpPr>
          <p:cNvPr id="220" name="Title 1">
            <a:extLst>
              <a:ext uri="{FF2B5EF4-FFF2-40B4-BE49-F238E27FC236}">
                <a16:creationId xmlns:a16="http://schemas.microsoft.com/office/drawing/2014/main" id="{935F45B4-918B-4F84-441C-6CB3A0933A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9750" y="80431"/>
            <a:ext cx="8529066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The Visitor Pattern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Name Analysis - Implementation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8AD10DC-3ED2-5B18-7382-59865DBF1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5866" y="2145083"/>
            <a:ext cx="4530425" cy="249581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PlusNode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: public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public void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unparse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(…){ 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myLHS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unparse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out &lt;&lt; “+”;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myRHS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unparse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6C7116F4-A9F1-0801-F012-EC7B82BA501A}"/>
                  </a:ext>
                </a:extLst>
              </p14:cNvPr>
              <p14:cNvContentPartPr/>
              <p14:nvPr/>
            </p14:nvContentPartPr>
            <p14:xfrm>
              <a:off x="8504040" y="2491560"/>
              <a:ext cx="360" cy="3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6C7116F4-A9F1-0801-F012-EC7B82BA501A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494680" y="2482200"/>
                <a:ext cx="19080" cy="19080"/>
              </a:xfrm>
              <a:prstGeom prst="rect">
                <a:avLst/>
              </a:prstGeom>
            </p:spPr>
          </p:pic>
        </mc:Fallback>
      </mc:AlternateContent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31A98B-EABE-DC5F-4950-F63E5F96DEC6}"/>
              </a:ext>
            </a:extLst>
          </p:cNvPr>
          <p:cNvSpPr txBox="1">
            <a:spLocks/>
          </p:cNvSpPr>
          <p:nvPr/>
        </p:nvSpPr>
        <p:spPr>
          <a:xfrm>
            <a:off x="6463428" y="4393858"/>
            <a:ext cx="5162810" cy="183157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UnparseVisitor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void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visitPlus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PlusNode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* n) {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out &lt;&lt; “+”;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6A17EB7-B4CB-880F-08B3-1FECAC843932}"/>
              </a:ext>
            </a:extLst>
          </p:cNvPr>
          <p:cNvSpPr txBox="1">
            <a:spLocks/>
          </p:cNvSpPr>
          <p:nvPr/>
        </p:nvSpPr>
        <p:spPr>
          <a:xfrm>
            <a:off x="6463428" y="1671545"/>
            <a:ext cx="5162810" cy="24958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PlusNode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void visit(Visitor * v) {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myLHS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-&gt;visit(v);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v-&gt;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visitPlus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(this);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myRHS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-&gt;visit(v);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BF7AF78E-94E5-EAD5-9802-6BBB7321CC96}"/>
                  </a:ext>
                </a:extLst>
              </p14:cNvPr>
              <p14:cNvContentPartPr/>
              <p14:nvPr/>
            </p14:nvContentPartPr>
            <p14:xfrm>
              <a:off x="7005960" y="2259000"/>
              <a:ext cx="2627640" cy="85608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BF7AF78E-94E5-EAD5-9802-6BBB7321CC96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996600" y="2249640"/>
                <a:ext cx="2646360" cy="8748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919475484"/>
      </p:ext>
    </p:extLst>
  </p:cSld>
  <p:clrMapOvr>
    <a:masterClrMapping/>
  </p:clrMapOvr>
</p:sld>
</file>

<file path=ppt/slides/slide19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7131705-E892-46BB-85B3-AD2E3AB4D9D1}"/>
              </a:ext>
            </a:extLst>
          </p:cNvPr>
          <p:cNvSpPr/>
          <p:nvPr/>
        </p:nvSpPr>
        <p:spPr>
          <a:xfrm>
            <a:off x="2218338" y="3427950"/>
            <a:ext cx="85177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400" dirty="0" err="1"/>
              <a:t>globals</a:t>
            </a:r>
            <a:endParaRPr lang="en-US" sz="1400" dirty="0"/>
          </a:p>
        </p:txBody>
      </p:sp>
      <p:sp>
        <p:nvSpPr>
          <p:cNvPr id="97" name="Rectangle: Rounded Corners 96">
            <a:extLst>
              <a:ext uri="{FF2B5EF4-FFF2-40B4-BE49-F238E27FC236}">
                <a16:creationId xmlns:a16="http://schemas.microsoft.com/office/drawing/2014/main" id="{E9AE8989-25D7-4E1C-90A5-F67E0D0E0904}"/>
              </a:ext>
            </a:extLst>
          </p:cNvPr>
          <p:cNvSpPr/>
          <p:nvPr/>
        </p:nvSpPr>
        <p:spPr>
          <a:xfrm>
            <a:off x="2273649" y="3684110"/>
            <a:ext cx="724726" cy="612630"/>
          </a:xfrm>
          <a:prstGeom prst="roundRect">
            <a:avLst>
              <a:gd name="adj" fmla="val 6971"/>
            </a:avLst>
          </a:prstGeom>
          <a:solidFill>
            <a:srgbClr val="F79646"/>
          </a:solidFill>
          <a:ln w="25400" cap="flat" cmpd="sng" algn="ctr">
            <a:solidFill>
              <a:srgbClr val="F7964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sz="1400" ker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50" name="Rectangle 249">
            <a:extLst>
              <a:ext uri="{FF2B5EF4-FFF2-40B4-BE49-F238E27FC236}">
                <a16:creationId xmlns:a16="http://schemas.microsoft.com/office/drawing/2014/main" id="{37DC328A-30DD-473F-BC10-DF9A84A70AFD}"/>
              </a:ext>
            </a:extLst>
          </p:cNvPr>
          <p:cNvSpPr/>
          <p:nvPr/>
        </p:nvSpPr>
        <p:spPr>
          <a:xfrm>
            <a:off x="8696587" y="0"/>
            <a:ext cx="1955132" cy="223294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E217D005-5CF0-42AC-8CC6-132F9D8C3E64}"/>
              </a:ext>
            </a:extLst>
          </p:cNvPr>
          <p:cNvSpPr txBox="1">
            <a:spLocks/>
          </p:cNvSpPr>
          <p:nvPr/>
        </p:nvSpPr>
        <p:spPr>
          <a:xfrm>
            <a:off x="807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2218D17-624A-4996-8458-E634E28CA05F}" type="slidenum">
              <a:rPr lang="en-US"/>
              <a:pPr/>
              <a:t>19</a:t>
            </a:fld>
            <a:endParaRPr lang="en-US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2842614-F570-4E23-901E-7DE226D60568}"/>
              </a:ext>
            </a:extLst>
          </p:cNvPr>
          <p:cNvSpPr txBox="1"/>
          <p:nvPr/>
        </p:nvSpPr>
        <p:spPr>
          <a:xfrm>
            <a:off x="8672578" y="-13185"/>
            <a:ext cx="197682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int b;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int f(int r){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int a;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if (true){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int b;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b = 1;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220" name="Title 1">
            <a:extLst>
              <a:ext uri="{FF2B5EF4-FFF2-40B4-BE49-F238E27FC236}">
                <a16:creationId xmlns:a16="http://schemas.microsoft.com/office/drawing/2014/main" id="{B051792D-9DCC-4D84-AC2E-DB9A7B5E8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9750" y="80431"/>
            <a:ext cx="8529066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Example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Name Analysis - Implementation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7674B0E5-9286-4D61-B908-0D9312854BD5}"/>
              </a:ext>
            </a:extLst>
          </p:cNvPr>
          <p:cNvSpPr/>
          <p:nvPr/>
        </p:nvSpPr>
        <p:spPr>
          <a:xfrm>
            <a:off x="2736875" y="838926"/>
            <a:ext cx="548738" cy="34342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[   ]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68B54ADE-6B35-4553-A6E0-39340D109C6F}"/>
              </a:ext>
            </a:extLst>
          </p:cNvPr>
          <p:cNvSpPr/>
          <p:nvPr/>
        </p:nvSpPr>
        <p:spPr>
          <a:xfrm>
            <a:off x="1777469" y="1366065"/>
            <a:ext cx="937366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VarDecl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6BD242EA-E3EC-4EB8-B28D-B1FD735F97A0}"/>
              </a:ext>
            </a:extLst>
          </p:cNvPr>
          <p:cNvSpPr/>
          <p:nvPr/>
        </p:nvSpPr>
        <p:spPr>
          <a:xfrm>
            <a:off x="4871499" y="1460009"/>
            <a:ext cx="937367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FnDecl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D5DCF4CB-5CC2-4728-AE1A-6EC72751A5A7}"/>
              </a:ext>
            </a:extLst>
          </p:cNvPr>
          <p:cNvSpPr/>
          <p:nvPr/>
        </p:nvSpPr>
        <p:spPr>
          <a:xfrm>
            <a:off x="1663622" y="1977385"/>
            <a:ext cx="379833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9F7F733-7DA3-4676-B7CC-795AA097225E}"/>
              </a:ext>
            </a:extLst>
          </p:cNvPr>
          <p:cNvSpPr/>
          <p:nvPr/>
        </p:nvSpPr>
        <p:spPr>
          <a:xfrm>
            <a:off x="2435431" y="1928142"/>
            <a:ext cx="377943" cy="59449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ID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A6E9AD44-BD21-47C0-8A12-0815FD6B164C}"/>
              </a:ext>
            </a:extLst>
          </p:cNvPr>
          <p:cNvSpPr/>
          <p:nvPr/>
        </p:nvSpPr>
        <p:spPr>
          <a:xfrm>
            <a:off x="3099874" y="2026812"/>
            <a:ext cx="530266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B69283C7-5563-4BE6-8773-B763BBE91328}"/>
              </a:ext>
            </a:extLst>
          </p:cNvPr>
          <p:cNvSpPr/>
          <p:nvPr/>
        </p:nvSpPr>
        <p:spPr>
          <a:xfrm>
            <a:off x="4011042" y="2053298"/>
            <a:ext cx="436308" cy="4780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ID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71163604-2A12-4799-BA6E-93BF5DCC2EBF}"/>
              </a:ext>
            </a:extLst>
          </p:cNvPr>
          <p:cNvSpPr/>
          <p:nvPr/>
        </p:nvSpPr>
        <p:spPr>
          <a:xfrm>
            <a:off x="4705513" y="2054997"/>
            <a:ext cx="390550" cy="34446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[ ]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F5BEFD65-F53F-47A9-A2B5-A554CF1615DE}"/>
              </a:ext>
            </a:extLst>
          </p:cNvPr>
          <p:cNvCxnSpPr>
            <a:cxnSpLocks/>
            <a:stCxn id="8" idx="2"/>
            <a:endCxn id="12" idx="0"/>
          </p:cNvCxnSpPr>
          <p:nvPr/>
        </p:nvCxnSpPr>
        <p:spPr>
          <a:xfrm flipH="1">
            <a:off x="2246152" y="1182348"/>
            <a:ext cx="765092" cy="183716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2BAFD0D3-286C-431E-B4A6-DF43B9FD79E8}"/>
              </a:ext>
            </a:extLst>
          </p:cNvPr>
          <p:cNvCxnSpPr>
            <a:cxnSpLocks/>
            <a:stCxn id="8" idx="2"/>
            <a:endCxn id="13" idx="0"/>
          </p:cNvCxnSpPr>
          <p:nvPr/>
        </p:nvCxnSpPr>
        <p:spPr>
          <a:xfrm>
            <a:off x="3011244" y="1182348"/>
            <a:ext cx="2328938" cy="277660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1330F3E6-AE5D-4D15-B0D7-85FD9B6279EC}"/>
              </a:ext>
            </a:extLst>
          </p:cNvPr>
          <p:cNvCxnSpPr>
            <a:cxnSpLocks/>
            <a:stCxn id="12" idx="2"/>
            <a:endCxn id="14" idx="0"/>
          </p:cNvCxnSpPr>
          <p:nvPr/>
        </p:nvCxnSpPr>
        <p:spPr>
          <a:xfrm flipH="1">
            <a:off x="1853538" y="1679216"/>
            <a:ext cx="392614" cy="298169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B65008C3-815A-4B95-B21E-5281B8E09D33}"/>
              </a:ext>
            </a:extLst>
          </p:cNvPr>
          <p:cNvCxnSpPr>
            <a:cxnSpLocks/>
            <a:stCxn id="12" idx="2"/>
            <a:endCxn id="15" idx="0"/>
          </p:cNvCxnSpPr>
          <p:nvPr/>
        </p:nvCxnSpPr>
        <p:spPr>
          <a:xfrm>
            <a:off x="2246152" y="1679215"/>
            <a:ext cx="378250" cy="248926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E7D0973-C73D-4C35-8F64-90FC1AA3B3F1}"/>
              </a:ext>
            </a:extLst>
          </p:cNvPr>
          <p:cNvSpPr/>
          <p:nvPr/>
        </p:nvSpPr>
        <p:spPr>
          <a:xfrm>
            <a:off x="2603203" y="343839"/>
            <a:ext cx="843420" cy="34342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Program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5540094F-AABF-410D-9ACE-F90587AA1DDB}"/>
              </a:ext>
            </a:extLst>
          </p:cNvPr>
          <p:cNvCxnSpPr>
            <a:cxnSpLocks/>
            <a:stCxn id="13" idx="2"/>
            <a:endCxn id="16" idx="0"/>
          </p:cNvCxnSpPr>
          <p:nvPr/>
        </p:nvCxnSpPr>
        <p:spPr>
          <a:xfrm flipH="1">
            <a:off x="3365008" y="1773159"/>
            <a:ext cx="1975175" cy="253652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7AFC5409-5CE1-44BA-9EDB-A6EADF1481B0}"/>
              </a:ext>
            </a:extLst>
          </p:cNvPr>
          <p:cNvCxnSpPr>
            <a:cxnSpLocks/>
            <a:stCxn id="13" idx="2"/>
            <a:endCxn id="17" idx="0"/>
          </p:cNvCxnSpPr>
          <p:nvPr/>
        </p:nvCxnSpPr>
        <p:spPr>
          <a:xfrm flipH="1">
            <a:off x="4229196" y="1773159"/>
            <a:ext cx="1110986" cy="280138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8F48A687-8328-40D7-AE7A-30EF77128D7C}"/>
              </a:ext>
            </a:extLst>
          </p:cNvPr>
          <p:cNvCxnSpPr>
            <a:cxnSpLocks/>
            <a:stCxn id="13" idx="2"/>
            <a:endCxn id="18" idx="0"/>
          </p:cNvCxnSpPr>
          <p:nvPr/>
        </p:nvCxnSpPr>
        <p:spPr>
          <a:xfrm flipH="1">
            <a:off x="4900788" y="1773160"/>
            <a:ext cx="439394" cy="281837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E7AE304F-8A2F-4A78-9198-70A68E1DBC60}"/>
              </a:ext>
            </a:extLst>
          </p:cNvPr>
          <p:cNvCxnSpPr>
            <a:cxnSpLocks/>
            <a:stCxn id="13" idx="2"/>
            <a:endCxn id="73" idx="0"/>
          </p:cNvCxnSpPr>
          <p:nvPr/>
        </p:nvCxnSpPr>
        <p:spPr>
          <a:xfrm>
            <a:off x="5340183" y="1773160"/>
            <a:ext cx="2165451" cy="281837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0096851E-31B5-496A-AB34-32396B470923}"/>
              </a:ext>
            </a:extLst>
          </p:cNvPr>
          <p:cNvCxnSpPr>
            <a:cxnSpLocks/>
            <a:stCxn id="42" idx="2"/>
            <a:endCxn id="8" idx="0"/>
          </p:cNvCxnSpPr>
          <p:nvPr/>
        </p:nvCxnSpPr>
        <p:spPr>
          <a:xfrm flipH="1">
            <a:off x="3011245" y="687261"/>
            <a:ext cx="13669" cy="151664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: Rounded Corners 59">
            <a:extLst>
              <a:ext uri="{FF2B5EF4-FFF2-40B4-BE49-F238E27FC236}">
                <a16:creationId xmlns:a16="http://schemas.microsoft.com/office/drawing/2014/main" id="{F301CB2E-C243-4A5D-9880-B46DB95FC8F6}"/>
              </a:ext>
            </a:extLst>
          </p:cNvPr>
          <p:cNvSpPr/>
          <p:nvPr/>
        </p:nvSpPr>
        <p:spPr>
          <a:xfrm>
            <a:off x="4381178" y="2560211"/>
            <a:ext cx="1034334" cy="33820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FormalDecl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FEE8B455-D4B1-488A-A348-1EC9AD0DA13F}"/>
              </a:ext>
            </a:extLst>
          </p:cNvPr>
          <p:cNvCxnSpPr>
            <a:cxnSpLocks/>
            <a:stCxn id="18" idx="2"/>
            <a:endCxn id="60" idx="0"/>
          </p:cNvCxnSpPr>
          <p:nvPr/>
        </p:nvCxnSpPr>
        <p:spPr>
          <a:xfrm flipH="1">
            <a:off x="4898346" y="2399464"/>
            <a:ext cx="2443" cy="160747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7AFD6071-0E6E-4854-9FEC-F28A44934AF4}"/>
              </a:ext>
            </a:extLst>
          </p:cNvPr>
          <p:cNvCxnSpPr>
            <a:cxnSpLocks/>
            <a:stCxn id="60" idx="2"/>
            <a:endCxn id="66" idx="0"/>
          </p:cNvCxnSpPr>
          <p:nvPr/>
        </p:nvCxnSpPr>
        <p:spPr>
          <a:xfrm>
            <a:off x="4898345" y="2898414"/>
            <a:ext cx="214070" cy="92365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ctangle: Rounded Corners 64">
            <a:extLst>
              <a:ext uri="{FF2B5EF4-FFF2-40B4-BE49-F238E27FC236}">
                <a16:creationId xmlns:a16="http://schemas.microsoft.com/office/drawing/2014/main" id="{A4948392-96DA-4AAD-9F17-81B71BE42C45}"/>
              </a:ext>
            </a:extLst>
          </p:cNvPr>
          <p:cNvSpPr/>
          <p:nvPr/>
        </p:nvSpPr>
        <p:spPr>
          <a:xfrm>
            <a:off x="4530038" y="2992904"/>
            <a:ext cx="313970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</a:t>
            </a:r>
          </a:p>
        </p:txBody>
      </p:sp>
      <p:sp>
        <p:nvSpPr>
          <p:cNvPr id="66" name="Rectangle: Rounded Corners 65">
            <a:extLst>
              <a:ext uri="{FF2B5EF4-FFF2-40B4-BE49-F238E27FC236}">
                <a16:creationId xmlns:a16="http://schemas.microsoft.com/office/drawing/2014/main" id="{F0789A3C-35B6-46B1-8D75-AAAF1AAC0357}"/>
              </a:ext>
            </a:extLst>
          </p:cNvPr>
          <p:cNvSpPr/>
          <p:nvPr/>
        </p:nvSpPr>
        <p:spPr>
          <a:xfrm>
            <a:off x="4953708" y="2990779"/>
            <a:ext cx="317415" cy="4780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ID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r</a:t>
            </a:r>
          </a:p>
        </p:txBody>
      </p: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751DE148-E856-4B82-BCDA-277C65149385}"/>
              </a:ext>
            </a:extLst>
          </p:cNvPr>
          <p:cNvCxnSpPr>
            <a:cxnSpLocks/>
            <a:stCxn id="60" idx="2"/>
            <a:endCxn id="65" idx="0"/>
          </p:cNvCxnSpPr>
          <p:nvPr/>
        </p:nvCxnSpPr>
        <p:spPr>
          <a:xfrm flipH="1">
            <a:off x="4687023" y="2898413"/>
            <a:ext cx="211322" cy="94490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ctangle: Rounded Corners 72">
            <a:extLst>
              <a:ext uri="{FF2B5EF4-FFF2-40B4-BE49-F238E27FC236}">
                <a16:creationId xmlns:a16="http://schemas.microsoft.com/office/drawing/2014/main" id="{CE777233-0268-4387-A4D3-BAF530B97EF6}"/>
              </a:ext>
            </a:extLst>
          </p:cNvPr>
          <p:cNvSpPr/>
          <p:nvPr/>
        </p:nvSpPr>
        <p:spPr>
          <a:xfrm>
            <a:off x="7310358" y="2054996"/>
            <a:ext cx="390550" cy="29749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[  ] </a:t>
            </a:r>
          </a:p>
        </p:txBody>
      </p:sp>
      <p:sp>
        <p:nvSpPr>
          <p:cNvPr id="79" name="Rectangle: Rounded Corners 78">
            <a:extLst>
              <a:ext uri="{FF2B5EF4-FFF2-40B4-BE49-F238E27FC236}">
                <a16:creationId xmlns:a16="http://schemas.microsoft.com/office/drawing/2014/main" id="{8C3A9287-A70C-4DB0-BBB7-1B3D11D0F77E}"/>
              </a:ext>
            </a:extLst>
          </p:cNvPr>
          <p:cNvSpPr/>
          <p:nvPr/>
        </p:nvSpPr>
        <p:spPr>
          <a:xfrm>
            <a:off x="5439753" y="3130144"/>
            <a:ext cx="924817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VarDecl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8ED6AC09-175E-41E8-B9DD-45DFBF097EF2}"/>
              </a:ext>
            </a:extLst>
          </p:cNvPr>
          <p:cNvCxnSpPr>
            <a:cxnSpLocks/>
            <a:stCxn id="79" idx="2"/>
            <a:endCxn id="82" idx="0"/>
          </p:cNvCxnSpPr>
          <p:nvPr/>
        </p:nvCxnSpPr>
        <p:spPr>
          <a:xfrm>
            <a:off x="5902161" y="3443295"/>
            <a:ext cx="274934" cy="234863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Rectangle: Rounded Corners 80">
            <a:extLst>
              <a:ext uri="{FF2B5EF4-FFF2-40B4-BE49-F238E27FC236}">
                <a16:creationId xmlns:a16="http://schemas.microsoft.com/office/drawing/2014/main" id="{955F1D0B-F36E-4B5F-9194-EA2ABB6C4919}"/>
              </a:ext>
            </a:extLst>
          </p:cNvPr>
          <p:cNvSpPr/>
          <p:nvPr/>
        </p:nvSpPr>
        <p:spPr>
          <a:xfrm>
            <a:off x="5411969" y="3671894"/>
            <a:ext cx="484342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</a:t>
            </a:r>
          </a:p>
        </p:txBody>
      </p:sp>
      <p:sp>
        <p:nvSpPr>
          <p:cNvPr id="82" name="Rectangle: Rounded Corners 81">
            <a:extLst>
              <a:ext uri="{FF2B5EF4-FFF2-40B4-BE49-F238E27FC236}">
                <a16:creationId xmlns:a16="http://schemas.microsoft.com/office/drawing/2014/main" id="{70AC80DB-FB0C-451A-8B89-CD03EB72C8AA}"/>
              </a:ext>
            </a:extLst>
          </p:cNvPr>
          <p:cNvSpPr/>
          <p:nvPr/>
        </p:nvSpPr>
        <p:spPr>
          <a:xfrm>
            <a:off x="5958941" y="3678158"/>
            <a:ext cx="436308" cy="4780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ID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a</a:t>
            </a:r>
          </a:p>
        </p:txBody>
      </p: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3F90ECF6-977D-4087-99DF-1F9C357809A0}"/>
              </a:ext>
            </a:extLst>
          </p:cNvPr>
          <p:cNvCxnSpPr>
            <a:cxnSpLocks/>
            <a:stCxn id="79" idx="2"/>
            <a:endCxn id="81" idx="0"/>
          </p:cNvCxnSpPr>
          <p:nvPr/>
        </p:nvCxnSpPr>
        <p:spPr>
          <a:xfrm flipH="1">
            <a:off x="5654141" y="3443295"/>
            <a:ext cx="248021" cy="228599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21D10485-C8CA-4A21-A228-B02BA2B3C49D}"/>
              </a:ext>
            </a:extLst>
          </p:cNvPr>
          <p:cNvCxnSpPr>
            <a:cxnSpLocks/>
            <a:stCxn id="73" idx="2"/>
            <a:endCxn id="79" idx="0"/>
          </p:cNvCxnSpPr>
          <p:nvPr/>
        </p:nvCxnSpPr>
        <p:spPr>
          <a:xfrm flipH="1">
            <a:off x="5902161" y="2352487"/>
            <a:ext cx="1603472" cy="777657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Rectangle: Rounded Corners 87">
            <a:extLst>
              <a:ext uri="{FF2B5EF4-FFF2-40B4-BE49-F238E27FC236}">
                <a16:creationId xmlns:a16="http://schemas.microsoft.com/office/drawing/2014/main" id="{5C47507E-87F4-457C-A78F-4F083F0C4BF0}"/>
              </a:ext>
            </a:extLst>
          </p:cNvPr>
          <p:cNvSpPr/>
          <p:nvPr/>
        </p:nvSpPr>
        <p:spPr>
          <a:xfrm>
            <a:off x="6965633" y="3122840"/>
            <a:ext cx="1053755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IfStmt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89" name="Rectangle: Rounded Corners 88">
            <a:extLst>
              <a:ext uri="{FF2B5EF4-FFF2-40B4-BE49-F238E27FC236}">
                <a16:creationId xmlns:a16="http://schemas.microsoft.com/office/drawing/2014/main" id="{11C2F33F-C117-43C0-BC3E-6FA1B7263D19}"/>
              </a:ext>
            </a:extLst>
          </p:cNvPr>
          <p:cNvSpPr/>
          <p:nvPr/>
        </p:nvSpPr>
        <p:spPr>
          <a:xfrm>
            <a:off x="6709375" y="3603002"/>
            <a:ext cx="655643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true</a:t>
            </a:r>
          </a:p>
        </p:txBody>
      </p:sp>
      <p:sp>
        <p:nvSpPr>
          <p:cNvPr id="90" name="Rectangle: Rounded Corners 89">
            <a:extLst>
              <a:ext uri="{FF2B5EF4-FFF2-40B4-BE49-F238E27FC236}">
                <a16:creationId xmlns:a16="http://schemas.microsoft.com/office/drawing/2014/main" id="{B8F14719-3826-4EFD-A924-DC4FA0D35F80}"/>
              </a:ext>
            </a:extLst>
          </p:cNvPr>
          <p:cNvSpPr/>
          <p:nvPr/>
        </p:nvSpPr>
        <p:spPr>
          <a:xfrm>
            <a:off x="7763970" y="3603002"/>
            <a:ext cx="455314" cy="31336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[  ]</a:t>
            </a:r>
          </a:p>
        </p:txBody>
      </p: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EC19A727-7FF6-48FC-8FD0-4E5DE90A6614}"/>
              </a:ext>
            </a:extLst>
          </p:cNvPr>
          <p:cNvCxnSpPr>
            <a:cxnSpLocks/>
            <a:stCxn id="88" idx="2"/>
            <a:endCxn id="89" idx="0"/>
          </p:cNvCxnSpPr>
          <p:nvPr/>
        </p:nvCxnSpPr>
        <p:spPr>
          <a:xfrm flipH="1">
            <a:off x="7037196" y="3435991"/>
            <a:ext cx="455314" cy="167011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15AAF2E6-8F79-406C-8AAE-73D2D0190B40}"/>
              </a:ext>
            </a:extLst>
          </p:cNvPr>
          <p:cNvCxnSpPr>
            <a:cxnSpLocks/>
            <a:stCxn id="88" idx="2"/>
            <a:endCxn id="90" idx="0"/>
          </p:cNvCxnSpPr>
          <p:nvPr/>
        </p:nvCxnSpPr>
        <p:spPr>
          <a:xfrm>
            <a:off x="7492511" y="3435990"/>
            <a:ext cx="499117" cy="167012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Rectangle: Rounded Corners 114">
            <a:extLst>
              <a:ext uri="{FF2B5EF4-FFF2-40B4-BE49-F238E27FC236}">
                <a16:creationId xmlns:a16="http://schemas.microsoft.com/office/drawing/2014/main" id="{E6C83926-07D1-44A1-A021-604CD19D87DD}"/>
              </a:ext>
            </a:extLst>
          </p:cNvPr>
          <p:cNvSpPr/>
          <p:nvPr/>
        </p:nvSpPr>
        <p:spPr>
          <a:xfrm>
            <a:off x="8894578" y="4245516"/>
            <a:ext cx="1251470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AssignExp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16" name="Rectangle: Rounded Corners 115">
            <a:extLst>
              <a:ext uri="{FF2B5EF4-FFF2-40B4-BE49-F238E27FC236}">
                <a16:creationId xmlns:a16="http://schemas.microsoft.com/office/drawing/2014/main" id="{4FDE22B9-464F-4C2E-A392-AF28BE28709E}"/>
              </a:ext>
            </a:extLst>
          </p:cNvPr>
          <p:cNvSpPr/>
          <p:nvPr/>
        </p:nvSpPr>
        <p:spPr>
          <a:xfrm>
            <a:off x="9024959" y="5126111"/>
            <a:ext cx="436308" cy="4780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ID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117" name="Rectangle: Rounded Corners 116">
            <a:extLst>
              <a:ext uri="{FF2B5EF4-FFF2-40B4-BE49-F238E27FC236}">
                <a16:creationId xmlns:a16="http://schemas.microsoft.com/office/drawing/2014/main" id="{0D78E61A-A078-407E-AA67-DD4D24AA4F9E}"/>
              </a:ext>
            </a:extLst>
          </p:cNvPr>
          <p:cNvSpPr/>
          <p:nvPr/>
        </p:nvSpPr>
        <p:spPr>
          <a:xfrm>
            <a:off x="9534349" y="5096355"/>
            <a:ext cx="552318" cy="4780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IntLit</a:t>
            </a:r>
            <a:endParaRPr lang="en-US" sz="1600" dirty="0">
              <a:solidFill>
                <a:schemeClr val="tx1"/>
              </a:solidFill>
            </a:endParaRP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1</a:t>
            </a:r>
          </a:p>
        </p:txBody>
      </p:sp>
      <p:cxnSp>
        <p:nvCxnSpPr>
          <p:cNvPr id="118" name="Straight Arrow Connector 117">
            <a:extLst>
              <a:ext uri="{FF2B5EF4-FFF2-40B4-BE49-F238E27FC236}">
                <a16:creationId xmlns:a16="http://schemas.microsoft.com/office/drawing/2014/main" id="{0B22C931-C900-4644-AB18-1C57B47227CE}"/>
              </a:ext>
            </a:extLst>
          </p:cNvPr>
          <p:cNvCxnSpPr>
            <a:cxnSpLocks/>
            <a:stCxn id="115" idx="2"/>
            <a:endCxn id="116" idx="0"/>
          </p:cNvCxnSpPr>
          <p:nvPr/>
        </p:nvCxnSpPr>
        <p:spPr>
          <a:xfrm flipH="1">
            <a:off x="9243113" y="4558666"/>
            <a:ext cx="277200" cy="567444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A691C13E-EF51-421B-B1CD-336198EFC038}"/>
              </a:ext>
            </a:extLst>
          </p:cNvPr>
          <p:cNvCxnSpPr>
            <a:cxnSpLocks/>
            <a:stCxn id="115" idx="2"/>
            <a:endCxn id="117" idx="0"/>
          </p:cNvCxnSpPr>
          <p:nvPr/>
        </p:nvCxnSpPr>
        <p:spPr>
          <a:xfrm>
            <a:off x="9520314" y="4558666"/>
            <a:ext cx="290195" cy="537688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Rectangle: Rounded Corners 120">
            <a:extLst>
              <a:ext uri="{FF2B5EF4-FFF2-40B4-BE49-F238E27FC236}">
                <a16:creationId xmlns:a16="http://schemas.microsoft.com/office/drawing/2014/main" id="{44A09DFE-A738-4810-8FCC-AA5D9B16E95F}"/>
              </a:ext>
            </a:extLst>
          </p:cNvPr>
          <p:cNvSpPr/>
          <p:nvPr/>
        </p:nvSpPr>
        <p:spPr>
          <a:xfrm>
            <a:off x="7517116" y="4144756"/>
            <a:ext cx="924817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VarDecl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122" name="Straight Arrow Connector 121">
            <a:extLst>
              <a:ext uri="{FF2B5EF4-FFF2-40B4-BE49-F238E27FC236}">
                <a16:creationId xmlns:a16="http://schemas.microsoft.com/office/drawing/2014/main" id="{9EE45E38-FCB9-4D23-9F1D-CB84E68D9765}"/>
              </a:ext>
            </a:extLst>
          </p:cNvPr>
          <p:cNvCxnSpPr>
            <a:cxnSpLocks/>
            <a:endCxn id="124" idx="0"/>
          </p:cNvCxnSpPr>
          <p:nvPr/>
        </p:nvCxnSpPr>
        <p:spPr>
          <a:xfrm>
            <a:off x="7939549" y="4462083"/>
            <a:ext cx="354896" cy="230686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Rectangle: Rounded Corners 122">
            <a:extLst>
              <a:ext uri="{FF2B5EF4-FFF2-40B4-BE49-F238E27FC236}">
                <a16:creationId xmlns:a16="http://schemas.microsoft.com/office/drawing/2014/main" id="{19347768-BA82-4218-AA18-B8969B1ED4D4}"/>
              </a:ext>
            </a:extLst>
          </p:cNvPr>
          <p:cNvSpPr/>
          <p:nvPr/>
        </p:nvSpPr>
        <p:spPr>
          <a:xfrm>
            <a:off x="7463477" y="4686506"/>
            <a:ext cx="484342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int</a:t>
            </a:r>
          </a:p>
        </p:txBody>
      </p:sp>
      <p:sp>
        <p:nvSpPr>
          <p:cNvPr id="124" name="Rectangle: Rounded Corners 123">
            <a:extLst>
              <a:ext uri="{FF2B5EF4-FFF2-40B4-BE49-F238E27FC236}">
                <a16:creationId xmlns:a16="http://schemas.microsoft.com/office/drawing/2014/main" id="{DF12C5AF-1091-460F-A8B7-9088BCC73D15}"/>
              </a:ext>
            </a:extLst>
          </p:cNvPr>
          <p:cNvSpPr/>
          <p:nvPr/>
        </p:nvSpPr>
        <p:spPr>
          <a:xfrm>
            <a:off x="8076291" y="4692770"/>
            <a:ext cx="436308" cy="4780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ID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b</a:t>
            </a:r>
          </a:p>
        </p:txBody>
      </p:sp>
      <p:cxnSp>
        <p:nvCxnSpPr>
          <p:cNvPr id="125" name="Straight Arrow Connector 124">
            <a:extLst>
              <a:ext uri="{FF2B5EF4-FFF2-40B4-BE49-F238E27FC236}">
                <a16:creationId xmlns:a16="http://schemas.microsoft.com/office/drawing/2014/main" id="{FA8B632F-21A9-4600-A452-79E525A4105B}"/>
              </a:ext>
            </a:extLst>
          </p:cNvPr>
          <p:cNvCxnSpPr>
            <a:cxnSpLocks/>
            <a:stCxn id="121" idx="2"/>
            <a:endCxn id="123" idx="0"/>
          </p:cNvCxnSpPr>
          <p:nvPr/>
        </p:nvCxnSpPr>
        <p:spPr>
          <a:xfrm flipH="1">
            <a:off x="7705648" y="4457907"/>
            <a:ext cx="273876" cy="228599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>
            <a:extLst>
              <a:ext uri="{FF2B5EF4-FFF2-40B4-BE49-F238E27FC236}">
                <a16:creationId xmlns:a16="http://schemas.microsoft.com/office/drawing/2014/main" id="{BAD99471-8AB6-47E6-8D7A-85E148B3B030}"/>
              </a:ext>
            </a:extLst>
          </p:cNvPr>
          <p:cNvCxnSpPr>
            <a:cxnSpLocks/>
            <a:stCxn id="90" idx="2"/>
            <a:endCxn id="121" idx="0"/>
          </p:cNvCxnSpPr>
          <p:nvPr/>
        </p:nvCxnSpPr>
        <p:spPr>
          <a:xfrm flipH="1">
            <a:off x="7979525" y="3916371"/>
            <a:ext cx="12103" cy="228385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>
            <a:extLst>
              <a:ext uri="{FF2B5EF4-FFF2-40B4-BE49-F238E27FC236}">
                <a16:creationId xmlns:a16="http://schemas.microsoft.com/office/drawing/2014/main" id="{30596AD0-6EBD-47F7-B96C-1239F50F251D}"/>
              </a:ext>
            </a:extLst>
          </p:cNvPr>
          <p:cNvCxnSpPr>
            <a:cxnSpLocks/>
            <a:stCxn id="73" idx="2"/>
            <a:endCxn id="106" idx="0"/>
          </p:cNvCxnSpPr>
          <p:nvPr/>
        </p:nvCxnSpPr>
        <p:spPr>
          <a:xfrm>
            <a:off x="7505634" y="2352487"/>
            <a:ext cx="2008675" cy="778837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>
            <a:extLst>
              <a:ext uri="{FF2B5EF4-FFF2-40B4-BE49-F238E27FC236}">
                <a16:creationId xmlns:a16="http://schemas.microsoft.com/office/drawing/2014/main" id="{8EA6910A-0CC9-47C6-885C-7915CEBC2778}"/>
              </a:ext>
            </a:extLst>
          </p:cNvPr>
          <p:cNvCxnSpPr>
            <a:cxnSpLocks/>
            <a:stCxn id="73" idx="2"/>
            <a:endCxn id="88" idx="0"/>
          </p:cNvCxnSpPr>
          <p:nvPr/>
        </p:nvCxnSpPr>
        <p:spPr>
          <a:xfrm flipH="1">
            <a:off x="7492511" y="2352487"/>
            <a:ext cx="13123" cy="770353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Rectangle: Rounded Corners 105">
            <a:extLst>
              <a:ext uri="{FF2B5EF4-FFF2-40B4-BE49-F238E27FC236}">
                <a16:creationId xmlns:a16="http://schemas.microsoft.com/office/drawing/2014/main" id="{1E970CE5-5460-4D26-9532-FDD903DCF3AF}"/>
              </a:ext>
            </a:extLst>
          </p:cNvPr>
          <p:cNvSpPr/>
          <p:nvPr/>
        </p:nvSpPr>
        <p:spPr>
          <a:xfrm>
            <a:off x="8888573" y="3131324"/>
            <a:ext cx="1251470" cy="3131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</a:rPr>
              <a:t>AssignStmt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109" name="Straight Arrow Connector 108">
            <a:extLst>
              <a:ext uri="{FF2B5EF4-FFF2-40B4-BE49-F238E27FC236}">
                <a16:creationId xmlns:a16="http://schemas.microsoft.com/office/drawing/2014/main" id="{124ED1BF-5837-44DD-BA17-49B1776AF10E}"/>
              </a:ext>
            </a:extLst>
          </p:cNvPr>
          <p:cNvCxnSpPr>
            <a:cxnSpLocks/>
            <a:stCxn id="106" idx="2"/>
            <a:endCxn id="115" idx="0"/>
          </p:cNvCxnSpPr>
          <p:nvPr/>
        </p:nvCxnSpPr>
        <p:spPr>
          <a:xfrm>
            <a:off x="9514309" y="3444475"/>
            <a:ext cx="6005" cy="801041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>
            <a:extLst>
              <a:ext uri="{FF2B5EF4-FFF2-40B4-BE49-F238E27FC236}">
                <a16:creationId xmlns:a16="http://schemas.microsoft.com/office/drawing/2014/main" id="{2C674B4C-0ADD-44BF-ABD1-00CD03116A1C}"/>
              </a:ext>
            </a:extLst>
          </p:cNvPr>
          <p:cNvCxnSpPr>
            <a:cxnSpLocks/>
          </p:cNvCxnSpPr>
          <p:nvPr/>
        </p:nvCxnSpPr>
        <p:spPr>
          <a:xfrm>
            <a:off x="2641634" y="750937"/>
            <a:ext cx="14735" cy="25065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6" name="Straight Arrow Connector 135">
            <a:extLst>
              <a:ext uri="{FF2B5EF4-FFF2-40B4-BE49-F238E27FC236}">
                <a16:creationId xmlns:a16="http://schemas.microsoft.com/office/drawing/2014/main" id="{CF47118A-AF4B-4859-B7CB-49855BB0C74E}"/>
              </a:ext>
            </a:extLst>
          </p:cNvPr>
          <p:cNvCxnSpPr>
            <a:cxnSpLocks/>
          </p:cNvCxnSpPr>
          <p:nvPr/>
        </p:nvCxnSpPr>
        <p:spPr>
          <a:xfrm flipH="1">
            <a:off x="2198531" y="1133384"/>
            <a:ext cx="382772" cy="16241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2" name="Straight Arrow Connector 141">
            <a:extLst>
              <a:ext uri="{FF2B5EF4-FFF2-40B4-BE49-F238E27FC236}">
                <a16:creationId xmlns:a16="http://schemas.microsoft.com/office/drawing/2014/main" id="{52129B6C-C87C-4106-9570-56A88483D5C8}"/>
              </a:ext>
            </a:extLst>
          </p:cNvPr>
          <p:cNvCxnSpPr>
            <a:cxnSpLocks/>
          </p:cNvCxnSpPr>
          <p:nvPr/>
        </p:nvCxnSpPr>
        <p:spPr>
          <a:xfrm flipV="1">
            <a:off x="2790813" y="1265076"/>
            <a:ext cx="219688" cy="10098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5" name="Straight Arrow Connector 144">
            <a:extLst>
              <a:ext uri="{FF2B5EF4-FFF2-40B4-BE49-F238E27FC236}">
                <a16:creationId xmlns:a16="http://schemas.microsoft.com/office/drawing/2014/main" id="{6C93F4D8-B7BB-432E-BF11-8FE541BFCDE8}"/>
              </a:ext>
            </a:extLst>
          </p:cNvPr>
          <p:cNvCxnSpPr>
            <a:cxnSpLocks/>
          </p:cNvCxnSpPr>
          <p:nvPr/>
        </p:nvCxnSpPr>
        <p:spPr>
          <a:xfrm>
            <a:off x="3125965" y="1271535"/>
            <a:ext cx="1700147" cy="21488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7" name="Straight Arrow Connector 146">
            <a:extLst>
              <a:ext uri="{FF2B5EF4-FFF2-40B4-BE49-F238E27FC236}">
                <a16:creationId xmlns:a16="http://schemas.microsoft.com/office/drawing/2014/main" id="{3A1311CB-7424-4EED-988C-36F66B30630B}"/>
              </a:ext>
            </a:extLst>
          </p:cNvPr>
          <p:cNvCxnSpPr>
            <a:cxnSpLocks/>
          </p:cNvCxnSpPr>
          <p:nvPr/>
        </p:nvCxnSpPr>
        <p:spPr>
          <a:xfrm flipH="1">
            <a:off x="4780223" y="1881195"/>
            <a:ext cx="364685" cy="15353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4" name="Straight Arrow Connector 153">
            <a:extLst>
              <a:ext uri="{FF2B5EF4-FFF2-40B4-BE49-F238E27FC236}">
                <a16:creationId xmlns:a16="http://schemas.microsoft.com/office/drawing/2014/main" id="{18C1D940-DFAB-4FA3-A7F1-6B5AEA085B1C}"/>
              </a:ext>
            </a:extLst>
          </p:cNvPr>
          <p:cNvCxnSpPr>
            <a:cxnSpLocks/>
          </p:cNvCxnSpPr>
          <p:nvPr/>
        </p:nvCxnSpPr>
        <p:spPr>
          <a:xfrm>
            <a:off x="4625491" y="2312235"/>
            <a:ext cx="1" cy="19383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7" name="Straight Arrow Connector 156">
            <a:extLst>
              <a:ext uri="{FF2B5EF4-FFF2-40B4-BE49-F238E27FC236}">
                <a16:creationId xmlns:a16="http://schemas.microsoft.com/office/drawing/2014/main" id="{0EDDBDF7-0640-44DA-9F9B-6DE0DD63D1B7}"/>
              </a:ext>
            </a:extLst>
          </p:cNvPr>
          <p:cNvCxnSpPr>
            <a:cxnSpLocks/>
          </p:cNvCxnSpPr>
          <p:nvPr/>
        </p:nvCxnSpPr>
        <p:spPr>
          <a:xfrm flipV="1">
            <a:off x="5160665" y="2286322"/>
            <a:ext cx="0" cy="24505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0" name="Straight Arrow Connector 159">
            <a:extLst>
              <a:ext uri="{FF2B5EF4-FFF2-40B4-BE49-F238E27FC236}">
                <a16:creationId xmlns:a16="http://schemas.microsoft.com/office/drawing/2014/main" id="{1C54A7D7-5067-43C3-A2E2-9B4FD3F39480}"/>
              </a:ext>
            </a:extLst>
          </p:cNvPr>
          <p:cNvCxnSpPr>
            <a:cxnSpLocks/>
          </p:cNvCxnSpPr>
          <p:nvPr/>
        </p:nvCxnSpPr>
        <p:spPr>
          <a:xfrm flipV="1">
            <a:off x="5185471" y="1881194"/>
            <a:ext cx="154710" cy="25212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2" name="Straight Arrow Connector 161">
            <a:extLst>
              <a:ext uri="{FF2B5EF4-FFF2-40B4-BE49-F238E27FC236}">
                <a16:creationId xmlns:a16="http://schemas.microsoft.com/office/drawing/2014/main" id="{41EEE2DB-3CB5-4435-80BB-BB4DE928680B}"/>
              </a:ext>
            </a:extLst>
          </p:cNvPr>
          <p:cNvCxnSpPr>
            <a:cxnSpLocks/>
          </p:cNvCxnSpPr>
          <p:nvPr/>
        </p:nvCxnSpPr>
        <p:spPr>
          <a:xfrm>
            <a:off x="5460749" y="1881195"/>
            <a:ext cx="1700147" cy="21488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3" name="Straight Arrow Connector 162">
            <a:extLst>
              <a:ext uri="{FF2B5EF4-FFF2-40B4-BE49-F238E27FC236}">
                <a16:creationId xmlns:a16="http://schemas.microsoft.com/office/drawing/2014/main" id="{024A1EF0-F151-47AC-ACC7-1D1E35E1E661}"/>
              </a:ext>
            </a:extLst>
          </p:cNvPr>
          <p:cNvCxnSpPr>
            <a:cxnSpLocks/>
          </p:cNvCxnSpPr>
          <p:nvPr/>
        </p:nvCxnSpPr>
        <p:spPr>
          <a:xfrm flipH="1">
            <a:off x="5855547" y="2401617"/>
            <a:ext cx="1305348" cy="65196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7" name="Straight Arrow Connector 166">
            <a:extLst>
              <a:ext uri="{FF2B5EF4-FFF2-40B4-BE49-F238E27FC236}">
                <a16:creationId xmlns:a16="http://schemas.microsoft.com/office/drawing/2014/main" id="{26419DB7-A31C-4956-8B2C-6A9AEB154743}"/>
              </a:ext>
            </a:extLst>
          </p:cNvPr>
          <p:cNvCxnSpPr>
            <a:cxnSpLocks/>
          </p:cNvCxnSpPr>
          <p:nvPr/>
        </p:nvCxnSpPr>
        <p:spPr>
          <a:xfrm flipV="1">
            <a:off x="6319240" y="2522633"/>
            <a:ext cx="991118" cy="53876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8" name="Straight Arrow Connector 167">
            <a:extLst>
              <a:ext uri="{FF2B5EF4-FFF2-40B4-BE49-F238E27FC236}">
                <a16:creationId xmlns:a16="http://schemas.microsoft.com/office/drawing/2014/main" id="{FFB21C3C-2F9C-4254-957D-8469198DAFEE}"/>
              </a:ext>
            </a:extLst>
          </p:cNvPr>
          <p:cNvCxnSpPr>
            <a:cxnSpLocks/>
          </p:cNvCxnSpPr>
          <p:nvPr/>
        </p:nvCxnSpPr>
        <p:spPr>
          <a:xfrm>
            <a:off x="7365017" y="2560211"/>
            <a:ext cx="0" cy="44127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2" name="Straight Arrow Connector 171">
            <a:extLst>
              <a:ext uri="{FF2B5EF4-FFF2-40B4-BE49-F238E27FC236}">
                <a16:creationId xmlns:a16="http://schemas.microsoft.com/office/drawing/2014/main" id="{64748067-839E-4A4A-AB87-15A5BD5F22B1}"/>
              </a:ext>
            </a:extLst>
          </p:cNvPr>
          <p:cNvCxnSpPr>
            <a:cxnSpLocks/>
          </p:cNvCxnSpPr>
          <p:nvPr/>
        </p:nvCxnSpPr>
        <p:spPr>
          <a:xfrm flipH="1">
            <a:off x="6965633" y="3468853"/>
            <a:ext cx="195263" cy="8874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4" name="Straight Arrow Connector 173">
            <a:extLst>
              <a:ext uri="{FF2B5EF4-FFF2-40B4-BE49-F238E27FC236}">
                <a16:creationId xmlns:a16="http://schemas.microsoft.com/office/drawing/2014/main" id="{02ED5AB3-1BDF-4451-BB74-B33CF65866EE}"/>
              </a:ext>
            </a:extLst>
          </p:cNvPr>
          <p:cNvCxnSpPr>
            <a:cxnSpLocks/>
          </p:cNvCxnSpPr>
          <p:nvPr/>
        </p:nvCxnSpPr>
        <p:spPr>
          <a:xfrm flipV="1">
            <a:off x="7297480" y="3522151"/>
            <a:ext cx="172755" cy="7165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8" name="Straight Arrow Connector 177">
            <a:extLst>
              <a:ext uri="{FF2B5EF4-FFF2-40B4-BE49-F238E27FC236}">
                <a16:creationId xmlns:a16="http://schemas.microsoft.com/office/drawing/2014/main" id="{492D0439-DE7A-4FEA-BBAA-476B7BFFE689}"/>
              </a:ext>
            </a:extLst>
          </p:cNvPr>
          <p:cNvCxnSpPr>
            <a:cxnSpLocks/>
          </p:cNvCxnSpPr>
          <p:nvPr/>
        </p:nvCxnSpPr>
        <p:spPr>
          <a:xfrm>
            <a:off x="7495910" y="3522662"/>
            <a:ext cx="209738" cy="11412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1" name="Straight Arrow Connector 180">
            <a:extLst>
              <a:ext uri="{FF2B5EF4-FFF2-40B4-BE49-F238E27FC236}">
                <a16:creationId xmlns:a16="http://schemas.microsoft.com/office/drawing/2014/main" id="{FADEE985-B052-4252-9EF0-B92B125E4B17}"/>
              </a:ext>
            </a:extLst>
          </p:cNvPr>
          <p:cNvCxnSpPr>
            <a:cxnSpLocks/>
          </p:cNvCxnSpPr>
          <p:nvPr/>
        </p:nvCxnSpPr>
        <p:spPr>
          <a:xfrm>
            <a:off x="7719439" y="3743964"/>
            <a:ext cx="0" cy="28659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2" name="Straight Arrow Connector 181">
            <a:extLst>
              <a:ext uri="{FF2B5EF4-FFF2-40B4-BE49-F238E27FC236}">
                <a16:creationId xmlns:a16="http://schemas.microsoft.com/office/drawing/2014/main" id="{EB693D4D-781B-4044-A473-E7E3CD369F17}"/>
              </a:ext>
            </a:extLst>
          </p:cNvPr>
          <p:cNvCxnSpPr>
            <a:cxnSpLocks/>
          </p:cNvCxnSpPr>
          <p:nvPr/>
        </p:nvCxnSpPr>
        <p:spPr>
          <a:xfrm flipV="1">
            <a:off x="8298710" y="3828469"/>
            <a:ext cx="0" cy="20209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3" name="Straight Arrow Connector 182">
            <a:extLst>
              <a:ext uri="{FF2B5EF4-FFF2-40B4-BE49-F238E27FC236}">
                <a16:creationId xmlns:a16="http://schemas.microsoft.com/office/drawing/2014/main" id="{B1B0C6E6-0636-45E5-98F5-F6CE814D8E89}"/>
              </a:ext>
            </a:extLst>
          </p:cNvPr>
          <p:cNvCxnSpPr>
            <a:cxnSpLocks/>
          </p:cNvCxnSpPr>
          <p:nvPr/>
        </p:nvCxnSpPr>
        <p:spPr>
          <a:xfrm flipH="1" flipV="1">
            <a:off x="8116997" y="3429000"/>
            <a:ext cx="130660" cy="11601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4" name="Straight Arrow Connector 183">
            <a:extLst>
              <a:ext uri="{FF2B5EF4-FFF2-40B4-BE49-F238E27FC236}">
                <a16:creationId xmlns:a16="http://schemas.microsoft.com/office/drawing/2014/main" id="{92CE3A4E-46B2-420D-B8EA-1D1881550227}"/>
              </a:ext>
            </a:extLst>
          </p:cNvPr>
          <p:cNvCxnSpPr>
            <a:cxnSpLocks/>
          </p:cNvCxnSpPr>
          <p:nvPr/>
        </p:nvCxnSpPr>
        <p:spPr>
          <a:xfrm flipH="1" flipV="1">
            <a:off x="7560293" y="2599200"/>
            <a:ext cx="16269" cy="48554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7" name="Straight Arrow Connector 186">
            <a:extLst>
              <a:ext uri="{FF2B5EF4-FFF2-40B4-BE49-F238E27FC236}">
                <a16:creationId xmlns:a16="http://schemas.microsoft.com/office/drawing/2014/main" id="{116766E4-68F2-4C42-96D6-393B793CB983}"/>
              </a:ext>
            </a:extLst>
          </p:cNvPr>
          <p:cNvCxnSpPr>
            <a:cxnSpLocks/>
          </p:cNvCxnSpPr>
          <p:nvPr/>
        </p:nvCxnSpPr>
        <p:spPr>
          <a:xfrm>
            <a:off x="7659896" y="2533151"/>
            <a:ext cx="1317206" cy="53170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9" name="Straight Arrow Connector 188">
            <a:extLst>
              <a:ext uri="{FF2B5EF4-FFF2-40B4-BE49-F238E27FC236}">
                <a16:creationId xmlns:a16="http://schemas.microsoft.com/office/drawing/2014/main" id="{230EEB41-B360-41BD-9D5E-3541098ED37A}"/>
              </a:ext>
            </a:extLst>
          </p:cNvPr>
          <p:cNvCxnSpPr>
            <a:cxnSpLocks/>
          </p:cNvCxnSpPr>
          <p:nvPr/>
        </p:nvCxnSpPr>
        <p:spPr>
          <a:xfrm>
            <a:off x="9359309" y="3493453"/>
            <a:ext cx="22404" cy="65130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1" name="Straight Arrow Connector 190">
            <a:extLst>
              <a:ext uri="{FF2B5EF4-FFF2-40B4-BE49-F238E27FC236}">
                <a16:creationId xmlns:a16="http://schemas.microsoft.com/office/drawing/2014/main" id="{0F40A2E2-E33D-4F5A-AA1D-83499718BDA7}"/>
              </a:ext>
            </a:extLst>
          </p:cNvPr>
          <p:cNvCxnSpPr>
            <a:cxnSpLocks/>
          </p:cNvCxnSpPr>
          <p:nvPr/>
        </p:nvCxnSpPr>
        <p:spPr>
          <a:xfrm flipH="1">
            <a:off x="9144001" y="4655777"/>
            <a:ext cx="149717" cy="42592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3" name="Straight Arrow Connector 192">
            <a:extLst>
              <a:ext uri="{FF2B5EF4-FFF2-40B4-BE49-F238E27FC236}">
                <a16:creationId xmlns:a16="http://schemas.microsoft.com/office/drawing/2014/main" id="{F6DA4AE5-5BB2-4CA9-B26C-7F5511ED5615}"/>
              </a:ext>
            </a:extLst>
          </p:cNvPr>
          <p:cNvCxnSpPr>
            <a:cxnSpLocks/>
          </p:cNvCxnSpPr>
          <p:nvPr/>
        </p:nvCxnSpPr>
        <p:spPr>
          <a:xfrm flipV="1">
            <a:off x="9383005" y="4755596"/>
            <a:ext cx="128867" cy="30258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6" name="Straight Arrow Connector 205">
            <a:extLst>
              <a:ext uri="{FF2B5EF4-FFF2-40B4-BE49-F238E27FC236}">
                <a16:creationId xmlns:a16="http://schemas.microsoft.com/office/drawing/2014/main" id="{7FC9C442-D939-48AA-BD1D-734717185E67}"/>
              </a:ext>
            </a:extLst>
          </p:cNvPr>
          <p:cNvCxnSpPr>
            <a:cxnSpLocks/>
          </p:cNvCxnSpPr>
          <p:nvPr/>
        </p:nvCxnSpPr>
        <p:spPr>
          <a:xfrm>
            <a:off x="9541815" y="4712481"/>
            <a:ext cx="132339" cy="36921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7" name="Straight Arrow Connector 206">
            <a:extLst>
              <a:ext uri="{FF2B5EF4-FFF2-40B4-BE49-F238E27FC236}">
                <a16:creationId xmlns:a16="http://schemas.microsoft.com/office/drawing/2014/main" id="{B7E01AED-286A-4E1C-9BD3-F05493E38F1B}"/>
              </a:ext>
            </a:extLst>
          </p:cNvPr>
          <p:cNvCxnSpPr>
            <a:cxnSpLocks/>
          </p:cNvCxnSpPr>
          <p:nvPr/>
        </p:nvCxnSpPr>
        <p:spPr>
          <a:xfrm flipH="1" flipV="1">
            <a:off x="9674904" y="4642184"/>
            <a:ext cx="193944" cy="35747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8" name="Straight Arrow Connector 207">
            <a:extLst>
              <a:ext uri="{FF2B5EF4-FFF2-40B4-BE49-F238E27FC236}">
                <a16:creationId xmlns:a16="http://schemas.microsoft.com/office/drawing/2014/main" id="{40AB9FD4-CC68-43F3-8EAC-A6669D32F12B}"/>
              </a:ext>
            </a:extLst>
          </p:cNvPr>
          <p:cNvCxnSpPr>
            <a:cxnSpLocks/>
          </p:cNvCxnSpPr>
          <p:nvPr/>
        </p:nvCxnSpPr>
        <p:spPr>
          <a:xfrm flipH="1" flipV="1">
            <a:off x="9637190" y="3529318"/>
            <a:ext cx="15719" cy="65400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1" name="Straight Arrow Connector 210">
            <a:extLst>
              <a:ext uri="{FF2B5EF4-FFF2-40B4-BE49-F238E27FC236}">
                <a16:creationId xmlns:a16="http://schemas.microsoft.com/office/drawing/2014/main" id="{48531F79-6E39-4C8D-9879-9C17B9CB61B8}"/>
              </a:ext>
            </a:extLst>
          </p:cNvPr>
          <p:cNvCxnSpPr>
            <a:cxnSpLocks/>
          </p:cNvCxnSpPr>
          <p:nvPr/>
        </p:nvCxnSpPr>
        <p:spPr>
          <a:xfrm flipH="1" flipV="1">
            <a:off x="7850360" y="2333707"/>
            <a:ext cx="1764835" cy="73675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2" name="Straight Arrow Connector 211">
            <a:extLst>
              <a:ext uri="{FF2B5EF4-FFF2-40B4-BE49-F238E27FC236}">
                <a16:creationId xmlns:a16="http://schemas.microsoft.com/office/drawing/2014/main" id="{637500E5-F72A-44FF-B2CB-1E105D8EB1BB}"/>
              </a:ext>
            </a:extLst>
          </p:cNvPr>
          <p:cNvCxnSpPr>
            <a:cxnSpLocks/>
          </p:cNvCxnSpPr>
          <p:nvPr/>
        </p:nvCxnSpPr>
        <p:spPr>
          <a:xfrm flipH="1" flipV="1">
            <a:off x="5926020" y="1710846"/>
            <a:ext cx="1438999" cy="2369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3" name="Straight Arrow Connector 212">
            <a:extLst>
              <a:ext uri="{FF2B5EF4-FFF2-40B4-BE49-F238E27FC236}">
                <a16:creationId xmlns:a16="http://schemas.microsoft.com/office/drawing/2014/main" id="{7D92755B-207F-44A9-B10E-ED34488D85CA}"/>
              </a:ext>
            </a:extLst>
          </p:cNvPr>
          <p:cNvCxnSpPr>
            <a:cxnSpLocks/>
          </p:cNvCxnSpPr>
          <p:nvPr/>
        </p:nvCxnSpPr>
        <p:spPr>
          <a:xfrm flipH="1" flipV="1">
            <a:off x="3440443" y="1126012"/>
            <a:ext cx="1617463" cy="20950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4" name="Straight Arrow Connector 213">
            <a:extLst>
              <a:ext uri="{FF2B5EF4-FFF2-40B4-BE49-F238E27FC236}">
                <a16:creationId xmlns:a16="http://schemas.microsoft.com/office/drawing/2014/main" id="{0853539F-381C-43BE-A7C7-0E9A14D097DC}"/>
              </a:ext>
            </a:extLst>
          </p:cNvPr>
          <p:cNvCxnSpPr>
            <a:cxnSpLocks/>
          </p:cNvCxnSpPr>
          <p:nvPr/>
        </p:nvCxnSpPr>
        <p:spPr>
          <a:xfrm flipV="1">
            <a:off x="3527131" y="676792"/>
            <a:ext cx="16073" cy="34109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3" name="Rectangle 92">
            <a:extLst>
              <a:ext uri="{FF2B5EF4-FFF2-40B4-BE49-F238E27FC236}">
                <a16:creationId xmlns:a16="http://schemas.microsoft.com/office/drawing/2014/main" id="{357EE426-9866-4F33-9D70-296AE36F9843}"/>
              </a:ext>
            </a:extLst>
          </p:cNvPr>
          <p:cNvSpPr/>
          <p:nvPr/>
        </p:nvSpPr>
        <p:spPr>
          <a:xfrm>
            <a:off x="2360653" y="4016545"/>
            <a:ext cx="543112" cy="25035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f | </a:t>
            </a: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4F4C30A0-F797-46E1-B61F-E5C684EF3F1E}"/>
              </a:ext>
            </a:extLst>
          </p:cNvPr>
          <p:cNvSpPr/>
          <p:nvPr/>
        </p:nvSpPr>
        <p:spPr>
          <a:xfrm>
            <a:off x="2360652" y="3721075"/>
            <a:ext cx="543112" cy="25035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b | 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B898C9CA-CEA4-47B1-BF11-13F787E8170F}"/>
              </a:ext>
            </a:extLst>
          </p:cNvPr>
          <p:cNvSpPr/>
          <p:nvPr/>
        </p:nvSpPr>
        <p:spPr>
          <a:xfrm>
            <a:off x="6029977" y="4623568"/>
            <a:ext cx="842979" cy="6798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name: b</a:t>
            </a:r>
          </a:p>
          <a:p>
            <a:r>
              <a:rPr lang="en-US" sz="1400" dirty="0"/>
              <a:t>kind: var</a:t>
            </a:r>
          </a:p>
          <a:p>
            <a:r>
              <a:rPr lang="en-US" sz="1400" dirty="0"/>
              <a:t>type: int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47CF7ABF-CECC-4E3B-871A-4EAE78D6D9A8}"/>
              </a:ext>
            </a:extLst>
          </p:cNvPr>
          <p:cNvSpPr/>
          <p:nvPr/>
        </p:nvSpPr>
        <p:spPr>
          <a:xfrm>
            <a:off x="2212117" y="4728018"/>
            <a:ext cx="85177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400" dirty="0"/>
              <a:t>f body</a:t>
            </a:r>
          </a:p>
        </p:txBody>
      </p:sp>
      <p:sp>
        <p:nvSpPr>
          <p:cNvPr id="110" name="Rectangle: Rounded Corners 109">
            <a:extLst>
              <a:ext uri="{FF2B5EF4-FFF2-40B4-BE49-F238E27FC236}">
                <a16:creationId xmlns:a16="http://schemas.microsoft.com/office/drawing/2014/main" id="{7BDF82CB-7FED-40BC-BBD4-D0C13A5FEA2F}"/>
              </a:ext>
            </a:extLst>
          </p:cNvPr>
          <p:cNvSpPr/>
          <p:nvPr/>
        </p:nvSpPr>
        <p:spPr>
          <a:xfrm>
            <a:off x="2267428" y="4984178"/>
            <a:ext cx="724726" cy="612630"/>
          </a:xfrm>
          <a:prstGeom prst="roundRect">
            <a:avLst>
              <a:gd name="adj" fmla="val 6971"/>
            </a:avLst>
          </a:prstGeom>
          <a:solidFill>
            <a:srgbClr val="F79646"/>
          </a:solidFill>
          <a:ln w="25400" cap="flat" cmpd="sng" algn="ctr">
            <a:solidFill>
              <a:srgbClr val="F7964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sz="1400" ker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E3999945-C423-4B3E-B035-BC7EA257EA23}"/>
              </a:ext>
            </a:extLst>
          </p:cNvPr>
          <p:cNvSpPr/>
          <p:nvPr/>
        </p:nvSpPr>
        <p:spPr>
          <a:xfrm>
            <a:off x="2354432" y="5316613"/>
            <a:ext cx="543112" cy="25035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a | 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8AA6BDBF-5DAF-4582-8B51-D87D53307B76}"/>
              </a:ext>
            </a:extLst>
          </p:cNvPr>
          <p:cNvSpPr/>
          <p:nvPr/>
        </p:nvSpPr>
        <p:spPr>
          <a:xfrm>
            <a:off x="2354431" y="5021143"/>
            <a:ext cx="543112" cy="25035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r | 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7E71F85B-638B-40C8-A5C5-E688E3FB0B2B}"/>
              </a:ext>
            </a:extLst>
          </p:cNvPr>
          <p:cNvSpPr/>
          <p:nvPr/>
        </p:nvSpPr>
        <p:spPr>
          <a:xfrm>
            <a:off x="2204340" y="5944109"/>
            <a:ext cx="851775" cy="6433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400" dirty="0"/>
              <a:t>if </a:t>
            </a:r>
            <a:r>
              <a:rPr lang="en-US" sz="1400" dirty="0" err="1"/>
              <a:t>stmt</a:t>
            </a:r>
            <a:endParaRPr lang="en-US" sz="1400" dirty="0"/>
          </a:p>
        </p:txBody>
      </p:sp>
      <p:sp>
        <p:nvSpPr>
          <p:cNvPr id="114" name="Rectangle: Rounded Corners 113">
            <a:extLst>
              <a:ext uri="{FF2B5EF4-FFF2-40B4-BE49-F238E27FC236}">
                <a16:creationId xmlns:a16="http://schemas.microsoft.com/office/drawing/2014/main" id="{36016C0F-4401-4754-A9F6-250A1468644E}"/>
              </a:ext>
            </a:extLst>
          </p:cNvPr>
          <p:cNvSpPr/>
          <p:nvPr/>
        </p:nvSpPr>
        <p:spPr>
          <a:xfrm>
            <a:off x="2259651" y="6200268"/>
            <a:ext cx="724726" cy="323512"/>
          </a:xfrm>
          <a:prstGeom prst="roundRect">
            <a:avLst>
              <a:gd name="adj" fmla="val 6971"/>
            </a:avLst>
          </a:prstGeom>
          <a:solidFill>
            <a:srgbClr val="F79646"/>
          </a:solidFill>
          <a:ln w="25400" cap="flat" cmpd="sng" algn="ctr">
            <a:solidFill>
              <a:srgbClr val="F79646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sz="1400" ker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94CFABA3-D7FE-4DDE-BD04-DCF1332AC519}"/>
              </a:ext>
            </a:extLst>
          </p:cNvPr>
          <p:cNvSpPr/>
          <p:nvPr/>
        </p:nvSpPr>
        <p:spPr>
          <a:xfrm>
            <a:off x="2346654" y="6237233"/>
            <a:ext cx="543112" cy="25035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b | </a:t>
            </a:r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5FD5B152-4C92-4402-9B0F-483B44136FF6}"/>
              </a:ext>
            </a:extLst>
          </p:cNvPr>
          <p:cNvSpPr/>
          <p:nvPr/>
        </p:nvSpPr>
        <p:spPr>
          <a:xfrm>
            <a:off x="3343471" y="4031139"/>
            <a:ext cx="1332481" cy="6798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name: f</a:t>
            </a:r>
          </a:p>
          <a:p>
            <a:r>
              <a:rPr lang="en-US" sz="1400" dirty="0"/>
              <a:t>kind: </a:t>
            </a:r>
            <a:r>
              <a:rPr lang="en-US" sz="1400" dirty="0" err="1"/>
              <a:t>fn</a:t>
            </a:r>
            <a:endParaRPr lang="en-US" sz="1400" dirty="0"/>
          </a:p>
          <a:p>
            <a:r>
              <a:rPr lang="en-US" sz="1400" dirty="0"/>
              <a:t>type: (int) -&gt; int</a:t>
            </a:r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B564F2BF-5946-4D11-AB05-A8E565E2787E}"/>
              </a:ext>
            </a:extLst>
          </p:cNvPr>
          <p:cNvSpPr/>
          <p:nvPr/>
        </p:nvSpPr>
        <p:spPr>
          <a:xfrm>
            <a:off x="3864153" y="4901257"/>
            <a:ext cx="842979" cy="6798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name: r</a:t>
            </a:r>
          </a:p>
          <a:p>
            <a:r>
              <a:rPr lang="en-US" sz="1400" dirty="0"/>
              <a:t>kind: var</a:t>
            </a:r>
          </a:p>
          <a:p>
            <a:r>
              <a:rPr lang="en-US" sz="1400" dirty="0"/>
              <a:t>type: int</a:t>
            </a:r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406B41FC-9B0B-4EBA-BD3D-BA90BCA6E0EA}"/>
              </a:ext>
            </a:extLst>
          </p:cNvPr>
          <p:cNvSpPr/>
          <p:nvPr/>
        </p:nvSpPr>
        <p:spPr>
          <a:xfrm>
            <a:off x="4739176" y="5716151"/>
            <a:ext cx="842979" cy="6798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name: a</a:t>
            </a:r>
          </a:p>
          <a:p>
            <a:r>
              <a:rPr lang="en-US" sz="1400" dirty="0"/>
              <a:t>kind: var</a:t>
            </a:r>
          </a:p>
          <a:p>
            <a:r>
              <a:rPr lang="en-US" sz="1400" dirty="0"/>
              <a:t>type: int</a:t>
            </a:r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93AB7130-4158-4621-B9CC-BBE341BE6CDB}"/>
              </a:ext>
            </a:extLst>
          </p:cNvPr>
          <p:cNvSpPr/>
          <p:nvPr/>
        </p:nvSpPr>
        <p:spPr>
          <a:xfrm>
            <a:off x="3703818" y="6090571"/>
            <a:ext cx="842979" cy="6798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name: b</a:t>
            </a:r>
          </a:p>
          <a:p>
            <a:r>
              <a:rPr lang="en-US" sz="1400" dirty="0"/>
              <a:t>kind: var</a:t>
            </a:r>
          </a:p>
          <a:p>
            <a:r>
              <a:rPr lang="en-US" sz="1400" dirty="0"/>
              <a:t>type: int</a:t>
            </a: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B021F617-B69F-4E44-933D-6C848C09C0EF}"/>
              </a:ext>
            </a:extLst>
          </p:cNvPr>
          <p:cNvSpPr/>
          <p:nvPr/>
        </p:nvSpPr>
        <p:spPr>
          <a:xfrm>
            <a:off x="2783634" y="6102221"/>
            <a:ext cx="942391" cy="279919"/>
          </a:xfrm>
          <a:custGeom>
            <a:avLst/>
            <a:gdLst>
              <a:gd name="connsiteX0" fmla="*/ 0 w 942391"/>
              <a:gd name="connsiteY0" fmla="*/ 279919 h 279919"/>
              <a:gd name="connsiteX1" fmla="*/ 419877 w 942391"/>
              <a:gd name="connsiteY1" fmla="*/ 46653 h 279919"/>
              <a:gd name="connsiteX2" fmla="*/ 643812 w 942391"/>
              <a:gd name="connsiteY2" fmla="*/ 242596 h 279919"/>
              <a:gd name="connsiteX3" fmla="*/ 942391 w 942391"/>
              <a:gd name="connsiteY3" fmla="*/ 0 h 279919"/>
              <a:gd name="connsiteX0" fmla="*/ 0 w 942391"/>
              <a:gd name="connsiteY0" fmla="*/ 279919 h 279919"/>
              <a:gd name="connsiteX1" fmla="*/ 419877 w 942391"/>
              <a:gd name="connsiteY1" fmla="*/ 46653 h 279919"/>
              <a:gd name="connsiteX2" fmla="*/ 942391 w 942391"/>
              <a:gd name="connsiteY2" fmla="*/ 0 h 279919"/>
              <a:gd name="connsiteX0" fmla="*/ 0 w 942391"/>
              <a:gd name="connsiteY0" fmla="*/ 279919 h 279919"/>
              <a:gd name="connsiteX1" fmla="*/ 653142 w 942391"/>
              <a:gd name="connsiteY1" fmla="*/ 270588 h 279919"/>
              <a:gd name="connsiteX2" fmla="*/ 942391 w 942391"/>
              <a:gd name="connsiteY2" fmla="*/ 0 h 279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42391" h="279919">
                <a:moveTo>
                  <a:pt x="0" y="279919"/>
                </a:moveTo>
                <a:cubicBezTo>
                  <a:pt x="156287" y="166396"/>
                  <a:pt x="496077" y="317241"/>
                  <a:pt x="653142" y="270588"/>
                </a:cubicBezTo>
                <a:cubicBezTo>
                  <a:pt x="810207" y="223935"/>
                  <a:pt x="833534" y="9719"/>
                  <a:pt x="942391" y="0"/>
                </a:cubicBezTo>
              </a:path>
            </a:pathLst>
          </a:custGeom>
          <a:noFill/>
          <a:ln>
            <a:headEnd type="oval"/>
            <a:tailEnd type="triangle" w="sm" len="sm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5B2EB623-EF81-49E7-9479-D2044C4312BF}"/>
              </a:ext>
            </a:extLst>
          </p:cNvPr>
          <p:cNvSpPr/>
          <p:nvPr/>
        </p:nvSpPr>
        <p:spPr>
          <a:xfrm>
            <a:off x="2783634" y="4904845"/>
            <a:ext cx="1082351" cy="256735"/>
          </a:xfrm>
          <a:custGeom>
            <a:avLst/>
            <a:gdLst>
              <a:gd name="connsiteX0" fmla="*/ 0 w 1082351"/>
              <a:gd name="connsiteY0" fmla="*/ 251927 h 271722"/>
              <a:gd name="connsiteX1" fmla="*/ 569167 w 1082351"/>
              <a:gd name="connsiteY1" fmla="*/ 102637 h 271722"/>
              <a:gd name="connsiteX2" fmla="*/ 662473 w 1082351"/>
              <a:gd name="connsiteY2" fmla="*/ 270588 h 271722"/>
              <a:gd name="connsiteX3" fmla="*/ 1082351 w 1082351"/>
              <a:gd name="connsiteY3" fmla="*/ 0 h 271722"/>
              <a:gd name="connsiteX0" fmla="*/ 0 w 1082351"/>
              <a:gd name="connsiteY0" fmla="*/ 251927 h 285987"/>
              <a:gd name="connsiteX1" fmla="*/ 662473 w 1082351"/>
              <a:gd name="connsiteY1" fmla="*/ 270588 h 285987"/>
              <a:gd name="connsiteX2" fmla="*/ 1082351 w 1082351"/>
              <a:gd name="connsiteY2" fmla="*/ 0 h 285987"/>
              <a:gd name="connsiteX0" fmla="*/ 0 w 1082351"/>
              <a:gd name="connsiteY0" fmla="*/ 251927 h 251927"/>
              <a:gd name="connsiteX1" fmla="*/ 1082351 w 1082351"/>
              <a:gd name="connsiteY1" fmla="*/ 0 h 251927"/>
              <a:gd name="connsiteX0" fmla="*/ 0 w 1082351"/>
              <a:gd name="connsiteY0" fmla="*/ 251927 h 254639"/>
              <a:gd name="connsiteX1" fmla="*/ 1082351 w 1082351"/>
              <a:gd name="connsiteY1" fmla="*/ 0 h 254639"/>
              <a:gd name="connsiteX0" fmla="*/ 0 w 1082351"/>
              <a:gd name="connsiteY0" fmla="*/ 254984 h 256735"/>
              <a:gd name="connsiteX1" fmla="*/ 1082351 w 1082351"/>
              <a:gd name="connsiteY1" fmla="*/ 3057 h 256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82351" h="256735">
                <a:moveTo>
                  <a:pt x="0" y="254984"/>
                </a:moveTo>
                <a:cubicBezTo>
                  <a:pt x="584719" y="282975"/>
                  <a:pt x="357674" y="-34265"/>
                  <a:pt x="1082351" y="3057"/>
                </a:cubicBezTo>
              </a:path>
            </a:pathLst>
          </a:custGeom>
          <a:noFill/>
          <a:ln>
            <a:headEnd type="oval"/>
            <a:tailEnd type="triangle" w="sm" len="sm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C1A0F4B-8F07-4727-A871-601D053453C6}"/>
              </a:ext>
            </a:extLst>
          </p:cNvPr>
          <p:cNvSpPr/>
          <p:nvPr/>
        </p:nvSpPr>
        <p:spPr>
          <a:xfrm>
            <a:off x="2792963" y="5458408"/>
            <a:ext cx="1950098" cy="313579"/>
          </a:xfrm>
          <a:custGeom>
            <a:avLst/>
            <a:gdLst>
              <a:gd name="connsiteX0" fmla="*/ 0 w 1950098"/>
              <a:gd name="connsiteY0" fmla="*/ 0 h 443288"/>
              <a:gd name="connsiteX1" fmla="*/ 587829 w 1950098"/>
              <a:gd name="connsiteY1" fmla="*/ 345233 h 443288"/>
              <a:gd name="connsiteX2" fmla="*/ 830425 w 1950098"/>
              <a:gd name="connsiteY2" fmla="*/ 121298 h 443288"/>
              <a:gd name="connsiteX3" fmla="*/ 1324947 w 1950098"/>
              <a:gd name="connsiteY3" fmla="*/ 438539 h 443288"/>
              <a:gd name="connsiteX4" fmla="*/ 1520890 w 1950098"/>
              <a:gd name="connsiteY4" fmla="*/ 317241 h 443288"/>
              <a:gd name="connsiteX5" fmla="*/ 1744825 w 1950098"/>
              <a:gd name="connsiteY5" fmla="*/ 391886 h 443288"/>
              <a:gd name="connsiteX6" fmla="*/ 1950098 w 1950098"/>
              <a:gd name="connsiteY6" fmla="*/ 261257 h 443288"/>
              <a:gd name="connsiteX0" fmla="*/ 0 w 1950098"/>
              <a:gd name="connsiteY0" fmla="*/ 0 h 439082"/>
              <a:gd name="connsiteX1" fmla="*/ 587829 w 1950098"/>
              <a:gd name="connsiteY1" fmla="*/ 345233 h 439082"/>
              <a:gd name="connsiteX2" fmla="*/ 1324947 w 1950098"/>
              <a:gd name="connsiteY2" fmla="*/ 438539 h 439082"/>
              <a:gd name="connsiteX3" fmla="*/ 1520890 w 1950098"/>
              <a:gd name="connsiteY3" fmla="*/ 317241 h 439082"/>
              <a:gd name="connsiteX4" fmla="*/ 1744825 w 1950098"/>
              <a:gd name="connsiteY4" fmla="*/ 391886 h 439082"/>
              <a:gd name="connsiteX5" fmla="*/ 1950098 w 1950098"/>
              <a:gd name="connsiteY5" fmla="*/ 261257 h 439082"/>
              <a:gd name="connsiteX0" fmla="*/ 0 w 1950098"/>
              <a:gd name="connsiteY0" fmla="*/ 0 h 439978"/>
              <a:gd name="connsiteX1" fmla="*/ 587829 w 1950098"/>
              <a:gd name="connsiteY1" fmla="*/ 345233 h 439978"/>
              <a:gd name="connsiteX2" fmla="*/ 1324947 w 1950098"/>
              <a:gd name="connsiteY2" fmla="*/ 438539 h 439978"/>
              <a:gd name="connsiteX3" fmla="*/ 1744825 w 1950098"/>
              <a:gd name="connsiteY3" fmla="*/ 391886 h 439978"/>
              <a:gd name="connsiteX4" fmla="*/ 1950098 w 1950098"/>
              <a:gd name="connsiteY4" fmla="*/ 261257 h 439978"/>
              <a:gd name="connsiteX0" fmla="*/ 0 w 1950098"/>
              <a:gd name="connsiteY0" fmla="*/ 0 h 441615"/>
              <a:gd name="connsiteX1" fmla="*/ 587829 w 1950098"/>
              <a:gd name="connsiteY1" fmla="*/ 345233 h 441615"/>
              <a:gd name="connsiteX2" fmla="*/ 1324947 w 1950098"/>
              <a:gd name="connsiteY2" fmla="*/ 438539 h 441615"/>
              <a:gd name="connsiteX3" fmla="*/ 1950098 w 1950098"/>
              <a:gd name="connsiteY3" fmla="*/ 261257 h 441615"/>
              <a:gd name="connsiteX0" fmla="*/ 0 w 1950098"/>
              <a:gd name="connsiteY0" fmla="*/ 0 h 355350"/>
              <a:gd name="connsiteX1" fmla="*/ 587829 w 1950098"/>
              <a:gd name="connsiteY1" fmla="*/ 345233 h 355350"/>
              <a:gd name="connsiteX2" fmla="*/ 1950098 w 1950098"/>
              <a:gd name="connsiteY2" fmla="*/ 261257 h 355350"/>
              <a:gd name="connsiteX0" fmla="*/ 0 w 1950098"/>
              <a:gd name="connsiteY0" fmla="*/ 0 h 355350"/>
              <a:gd name="connsiteX1" fmla="*/ 587829 w 1950098"/>
              <a:gd name="connsiteY1" fmla="*/ 345233 h 355350"/>
              <a:gd name="connsiteX2" fmla="*/ 1950098 w 1950098"/>
              <a:gd name="connsiteY2" fmla="*/ 261257 h 355350"/>
              <a:gd name="connsiteX0" fmla="*/ 0 w 1950098"/>
              <a:gd name="connsiteY0" fmla="*/ 0 h 313579"/>
              <a:gd name="connsiteX1" fmla="*/ 1026368 w 1950098"/>
              <a:gd name="connsiteY1" fmla="*/ 298580 h 313579"/>
              <a:gd name="connsiteX2" fmla="*/ 1950098 w 1950098"/>
              <a:gd name="connsiteY2" fmla="*/ 261257 h 313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50098" h="313579">
                <a:moveTo>
                  <a:pt x="0" y="0"/>
                </a:moveTo>
                <a:cubicBezTo>
                  <a:pt x="812540" y="13218"/>
                  <a:pt x="701352" y="255037"/>
                  <a:pt x="1026368" y="298580"/>
                </a:cubicBezTo>
                <a:cubicBezTo>
                  <a:pt x="1351384" y="342123"/>
                  <a:pt x="1666292" y="278752"/>
                  <a:pt x="1950098" y="261257"/>
                </a:cubicBezTo>
              </a:path>
            </a:pathLst>
          </a:custGeom>
          <a:noFill/>
          <a:ln>
            <a:headEnd type="oval"/>
            <a:tailEnd type="triangle" w="sm" len="sm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B3EEBBEA-CF6C-4532-A6EE-943DE58CD9B5}"/>
              </a:ext>
            </a:extLst>
          </p:cNvPr>
          <p:cNvSpPr/>
          <p:nvPr/>
        </p:nvSpPr>
        <p:spPr>
          <a:xfrm>
            <a:off x="2764972" y="3678426"/>
            <a:ext cx="3265715" cy="989838"/>
          </a:xfrm>
          <a:custGeom>
            <a:avLst/>
            <a:gdLst>
              <a:gd name="connsiteX0" fmla="*/ 0 w 3265715"/>
              <a:gd name="connsiteY0" fmla="*/ 43461 h 976523"/>
              <a:gd name="connsiteX1" fmla="*/ 625151 w 3265715"/>
              <a:gd name="connsiteY1" fmla="*/ 80784 h 976523"/>
              <a:gd name="connsiteX2" fmla="*/ 793102 w 3265715"/>
              <a:gd name="connsiteY2" fmla="*/ 780580 h 976523"/>
              <a:gd name="connsiteX3" fmla="*/ 1772817 w 3265715"/>
              <a:gd name="connsiteY3" fmla="*/ 799241 h 976523"/>
              <a:gd name="connsiteX4" fmla="*/ 2313992 w 3265715"/>
              <a:gd name="connsiteY4" fmla="*/ 976523 h 976523"/>
              <a:gd name="connsiteX5" fmla="*/ 3265715 w 3265715"/>
              <a:gd name="connsiteY5" fmla="*/ 799241 h 976523"/>
              <a:gd name="connsiteX0" fmla="*/ 0 w 3265715"/>
              <a:gd name="connsiteY0" fmla="*/ 520799 h 1453861"/>
              <a:gd name="connsiteX1" fmla="*/ 755780 w 3265715"/>
              <a:gd name="connsiteY1" fmla="*/ 16946 h 1453861"/>
              <a:gd name="connsiteX2" fmla="*/ 793102 w 3265715"/>
              <a:gd name="connsiteY2" fmla="*/ 1257918 h 1453861"/>
              <a:gd name="connsiteX3" fmla="*/ 1772817 w 3265715"/>
              <a:gd name="connsiteY3" fmla="*/ 1276579 h 1453861"/>
              <a:gd name="connsiteX4" fmla="*/ 2313992 w 3265715"/>
              <a:gd name="connsiteY4" fmla="*/ 1453861 h 1453861"/>
              <a:gd name="connsiteX5" fmla="*/ 3265715 w 3265715"/>
              <a:gd name="connsiteY5" fmla="*/ 1276579 h 1453861"/>
              <a:gd name="connsiteX0" fmla="*/ 0 w 3265715"/>
              <a:gd name="connsiteY0" fmla="*/ 515646 h 1449409"/>
              <a:gd name="connsiteX1" fmla="*/ 755780 w 3265715"/>
              <a:gd name="connsiteY1" fmla="*/ 11793 h 1449409"/>
              <a:gd name="connsiteX2" fmla="*/ 1866122 w 3265715"/>
              <a:gd name="connsiteY2" fmla="*/ 254390 h 1449409"/>
              <a:gd name="connsiteX3" fmla="*/ 1772817 w 3265715"/>
              <a:gd name="connsiteY3" fmla="*/ 1271426 h 1449409"/>
              <a:gd name="connsiteX4" fmla="*/ 2313992 w 3265715"/>
              <a:gd name="connsiteY4" fmla="*/ 1448708 h 1449409"/>
              <a:gd name="connsiteX5" fmla="*/ 3265715 w 3265715"/>
              <a:gd name="connsiteY5" fmla="*/ 1271426 h 1449409"/>
              <a:gd name="connsiteX0" fmla="*/ 0 w 3265715"/>
              <a:gd name="connsiteY0" fmla="*/ 511799 h 1461105"/>
              <a:gd name="connsiteX1" fmla="*/ 755780 w 3265715"/>
              <a:gd name="connsiteY1" fmla="*/ 7946 h 1461105"/>
              <a:gd name="connsiteX2" fmla="*/ 1866122 w 3265715"/>
              <a:gd name="connsiteY2" fmla="*/ 250543 h 1461105"/>
              <a:gd name="connsiteX3" fmla="*/ 2155372 w 3265715"/>
              <a:gd name="connsiteY3" fmla="*/ 866362 h 1461105"/>
              <a:gd name="connsiteX4" fmla="*/ 2313992 w 3265715"/>
              <a:gd name="connsiteY4" fmla="*/ 1444861 h 1461105"/>
              <a:gd name="connsiteX5" fmla="*/ 3265715 w 3265715"/>
              <a:gd name="connsiteY5" fmla="*/ 1267579 h 1461105"/>
              <a:gd name="connsiteX0" fmla="*/ 0 w 3265715"/>
              <a:gd name="connsiteY0" fmla="*/ 511799 h 1267579"/>
              <a:gd name="connsiteX1" fmla="*/ 755780 w 3265715"/>
              <a:gd name="connsiteY1" fmla="*/ 7946 h 1267579"/>
              <a:gd name="connsiteX2" fmla="*/ 1866122 w 3265715"/>
              <a:gd name="connsiteY2" fmla="*/ 250543 h 1267579"/>
              <a:gd name="connsiteX3" fmla="*/ 2155372 w 3265715"/>
              <a:gd name="connsiteY3" fmla="*/ 866362 h 1267579"/>
              <a:gd name="connsiteX4" fmla="*/ 3265715 w 3265715"/>
              <a:gd name="connsiteY4" fmla="*/ 1267579 h 1267579"/>
              <a:gd name="connsiteX0" fmla="*/ 0 w 3265715"/>
              <a:gd name="connsiteY0" fmla="*/ 513532 h 1269312"/>
              <a:gd name="connsiteX1" fmla="*/ 755780 w 3265715"/>
              <a:gd name="connsiteY1" fmla="*/ 9679 h 1269312"/>
              <a:gd name="connsiteX2" fmla="*/ 1866122 w 3265715"/>
              <a:gd name="connsiteY2" fmla="*/ 252276 h 1269312"/>
              <a:gd name="connsiteX3" fmla="*/ 2360645 w 3265715"/>
              <a:gd name="connsiteY3" fmla="*/ 1082699 h 1269312"/>
              <a:gd name="connsiteX4" fmla="*/ 3265715 w 3265715"/>
              <a:gd name="connsiteY4" fmla="*/ 1269312 h 1269312"/>
              <a:gd name="connsiteX0" fmla="*/ 0 w 3265715"/>
              <a:gd name="connsiteY0" fmla="*/ 279578 h 1035358"/>
              <a:gd name="connsiteX1" fmla="*/ 1866122 w 3265715"/>
              <a:gd name="connsiteY1" fmla="*/ 18322 h 1035358"/>
              <a:gd name="connsiteX2" fmla="*/ 2360645 w 3265715"/>
              <a:gd name="connsiteY2" fmla="*/ 848745 h 1035358"/>
              <a:gd name="connsiteX3" fmla="*/ 3265715 w 3265715"/>
              <a:gd name="connsiteY3" fmla="*/ 1035358 h 1035358"/>
              <a:gd name="connsiteX0" fmla="*/ 0 w 3265715"/>
              <a:gd name="connsiteY0" fmla="*/ 209511 h 965291"/>
              <a:gd name="connsiteX1" fmla="*/ 1474237 w 3265715"/>
              <a:gd name="connsiteY1" fmla="*/ 22900 h 965291"/>
              <a:gd name="connsiteX2" fmla="*/ 2360645 w 3265715"/>
              <a:gd name="connsiteY2" fmla="*/ 778678 h 965291"/>
              <a:gd name="connsiteX3" fmla="*/ 3265715 w 3265715"/>
              <a:gd name="connsiteY3" fmla="*/ 965291 h 965291"/>
              <a:gd name="connsiteX0" fmla="*/ 0 w 3265715"/>
              <a:gd name="connsiteY0" fmla="*/ 200188 h 955968"/>
              <a:gd name="connsiteX1" fmla="*/ 1474237 w 3265715"/>
              <a:gd name="connsiteY1" fmla="*/ 13577 h 955968"/>
              <a:gd name="connsiteX2" fmla="*/ 2360645 w 3265715"/>
              <a:gd name="connsiteY2" fmla="*/ 769355 h 955968"/>
              <a:gd name="connsiteX3" fmla="*/ 3265715 w 3265715"/>
              <a:gd name="connsiteY3" fmla="*/ 955968 h 955968"/>
              <a:gd name="connsiteX0" fmla="*/ 0 w 3265715"/>
              <a:gd name="connsiteY0" fmla="*/ 203684 h 959464"/>
              <a:gd name="connsiteX1" fmla="*/ 1474237 w 3265715"/>
              <a:gd name="connsiteY1" fmla="*/ 17073 h 959464"/>
              <a:gd name="connsiteX2" fmla="*/ 2481943 w 3265715"/>
              <a:gd name="connsiteY2" fmla="*/ 670215 h 959464"/>
              <a:gd name="connsiteX3" fmla="*/ 3265715 w 3265715"/>
              <a:gd name="connsiteY3" fmla="*/ 959464 h 959464"/>
              <a:gd name="connsiteX0" fmla="*/ 0 w 3265715"/>
              <a:gd name="connsiteY0" fmla="*/ 194965 h 950745"/>
              <a:gd name="connsiteX1" fmla="*/ 1679511 w 3265715"/>
              <a:gd name="connsiteY1" fmla="*/ 17684 h 950745"/>
              <a:gd name="connsiteX2" fmla="*/ 2481943 w 3265715"/>
              <a:gd name="connsiteY2" fmla="*/ 661496 h 950745"/>
              <a:gd name="connsiteX3" fmla="*/ 3265715 w 3265715"/>
              <a:gd name="connsiteY3" fmla="*/ 950745 h 950745"/>
              <a:gd name="connsiteX0" fmla="*/ 0 w 3265715"/>
              <a:gd name="connsiteY0" fmla="*/ 212442 h 968222"/>
              <a:gd name="connsiteX1" fmla="*/ 1679511 w 3265715"/>
              <a:gd name="connsiteY1" fmla="*/ 35161 h 968222"/>
              <a:gd name="connsiteX2" fmla="*/ 3265715 w 3265715"/>
              <a:gd name="connsiteY2" fmla="*/ 968222 h 968222"/>
              <a:gd name="connsiteX0" fmla="*/ 0 w 3265715"/>
              <a:gd name="connsiteY0" fmla="*/ 212442 h 989838"/>
              <a:gd name="connsiteX1" fmla="*/ 1679511 w 3265715"/>
              <a:gd name="connsiteY1" fmla="*/ 35161 h 989838"/>
              <a:gd name="connsiteX2" fmla="*/ 3265715 w 3265715"/>
              <a:gd name="connsiteY2" fmla="*/ 968222 h 989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265715" h="989838">
                <a:moveTo>
                  <a:pt x="0" y="212442"/>
                </a:moveTo>
                <a:cubicBezTo>
                  <a:pt x="388776" y="158014"/>
                  <a:pt x="1135225" y="-90802"/>
                  <a:pt x="1679511" y="35161"/>
                </a:cubicBezTo>
                <a:cubicBezTo>
                  <a:pt x="2223797" y="161124"/>
                  <a:pt x="2590023" y="1147059"/>
                  <a:pt x="3265715" y="968222"/>
                </a:cubicBezTo>
              </a:path>
            </a:pathLst>
          </a:custGeom>
          <a:noFill/>
          <a:ln>
            <a:headEnd type="oval"/>
            <a:tailEnd type="triangle" w="sm" len="sm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Freeform: Shape 134">
            <a:extLst>
              <a:ext uri="{FF2B5EF4-FFF2-40B4-BE49-F238E27FC236}">
                <a16:creationId xmlns:a16="http://schemas.microsoft.com/office/drawing/2014/main" id="{E66BB463-6191-486F-B7EC-89D982B6F704}"/>
              </a:ext>
            </a:extLst>
          </p:cNvPr>
          <p:cNvSpPr/>
          <p:nvPr/>
        </p:nvSpPr>
        <p:spPr>
          <a:xfrm>
            <a:off x="2730975" y="4054635"/>
            <a:ext cx="597160" cy="194921"/>
          </a:xfrm>
          <a:custGeom>
            <a:avLst/>
            <a:gdLst>
              <a:gd name="connsiteX0" fmla="*/ 0 w 1082351"/>
              <a:gd name="connsiteY0" fmla="*/ 251927 h 271722"/>
              <a:gd name="connsiteX1" fmla="*/ 569167 w 1082351"/>
              <a:gd name="connsiteY1" fmla="*/ 102637 h 271722"/>
              <a:gd name="connsiteX2" fmla="*/ 662473 w 1082351"/>
              <a:gd name="connsiteY2" fmla="*/ 270588 h 271722"/>
              <a:gd name="connsiteX3" fmla="*/ 1082351 w 1082351"/>
              <a:gd name="connsiteY3" fmla="*/ 0 h 271722"/>
              <a:gd name="connsiteX0" fmla="*/ 0 w 1082351"/>
              <a:gd name="connsiteY0" fmla="*/ 251927 h 285987"/>
              <a:gd name="connsiteX1" fmla="*/ 662473 w 1082351"/>
              <a:gd name="connsiteY1" fmla="*/ 270588 h 285987"/>
              <a:gd name="connsiteX2" fmla="*/ 1082351 w 1082351"/>
              <a:gd name="connsiteY2" fmla="*/ 0 h 285987"/>
              <a:gd name="connsiteX0" fmla="*/ 0 w 1082351"/>
              <a:gd name="connsiteY0" fmla="*/ 251927 h 251927"/>
              <a:gd name="connsiteX1" fmla="*/ 1082351 w 1082351"/>
              <a:gd name="connsiteY1" fmla="*/ 0 h 251927"/>
              <a:gd name="connsiteX0" fmla="*/ 0 w 1007706"/>
              <a:gd name="connsiteY0" fmla="*/ 345233 h 345233"/>
              <a:gd name="connsiteX1" fmla="*/ 1007706 w 1007706"/>
              <a:gd name="connsiteY1" fmla="*/ 0 h 345233"/>
              <a:gd name="connsiteX0" fmla="*/ 0 w 597160"/>
              <a:gd name="connsiteY0" fmla="*/ 251927 h 251927"/>
              <a:gd name="connsiteX1" fmla="*/ 597160 w 597160"/>
              <a:gd name="connsiteY1" fmla="*/ 0 h 251927"/>
              <a:gd name="connsiteX0" fmla="*/ 0 w 597160"/>
              <a:gd name="connsiteY0" fmla="*/ 93307 h 93307"/>
              <a:gd name="connsiteX1" fmla="*/ 597160 w 597160"/>
              <a:gd name="connsiteY1" fmla="*/ 0 h 93307"/>
              <a:gd name="connsiteX0" fmla="*/ 0 w 597160"/>
              <a:gd name="connsiteY0" fmla="*/ 93307 h 194921"/>
              <a:gd name="connsiteX1" fmla="*/ 597160 w 597160"/>
              <a:gd name="connsiteY1" fmla="*/ 0 h 1949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97160" h="194921">
                <a:moveTo>
                  <a:pt x="0" y="93307"/>
                </a:moveTo>
                <a:cubicBezTo>
                  <a:pt x="199053" y="62205"/>
                  <a:pt x="454091" y="394996"/>
                  <a:pt x="597160" y="0"/>
                </a:cubicBezTo>
              </a:path>
            </a:pathLst>
          </a:custGeom>
          <a:noFill/>
          <a:ln>
            <a:headEnd type="oval"/>
            <a:tailEnd type="triangle" w="sm" len="sm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D47C0CB-0AFB-4741-A6E5-14469A8170B8}"/>
              </a:ext>
            </a:extLst>
          </p:cNvPr>
          <p:cNvSpPr txBox="1"/>
          <p:nvPr/>
        </p:nvSpPr>
        <p:spPr>
          <a:xfrm>
            <a:off x="8832589" y="5613365"/>
            <a:ext cx="8323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mySymbol</a:t>
            </a:r>
            <a:endParaRPr lang="en-US" sz="1200" dirty="0"/>
          </a:p>
        </p:txBody>
      </p:sp>
      <p:sp>
        <p:nvSpPr>
          <p:cNvPr id="137" name="Freeform: Shape 136">
            <a:extLst>
              <a:ext uri="{FF2B5EF4-FFF2-40B4-BE49-F238E27FC236}">
                <a16:creationId xmlns:a16="http://schemas.microsoft.com/office/drawing/2014/main" id="{39389E99-2D53-45C4-A3B0-6D0E37CCE683}"/>
              </a:ext>
            </a:extLst>
          </p:cNvPr>
          <p:cNvSpPr/>
          <p:nvPr/>
        </p:nvSpPr>
        <p:spPr>
          <a:xfrm>
            <a:off x="6069215" y="4380035"/>
            <a:ext cx="3734225" cy="1889905"/>
          </a:xfrm>
          <a:custGeom>
            <a:avLst/>
            <a:gdLst>
              <a:gd name="connsiteX0" fmla="*/ 0 w 3265715"/>
              <a:gd name="connsiteY0" fmla="*/ 43461 h 976523"/>
              <a:gd name="connsiteX1" fmla="*/ 625151 w 3265715"/>
              <a:gd name="connsiteY1" fmla="*/ 80784 h 976523"/>
              <a:gd name="connsiteX2" fmla="*/ 793102 w 3265715"/>
              <a:gd name="connsiteY2" fmla="*/ 780580 h 976523"/>
              <a:gd name="connsiteX3" fmla="*/ 1772817 w 3265715"/>
              <a:gd name="connsiteY3" fmla="*/ 799241 h 976523"/>
              <a:gd name="connsiteX4" fmla="*/ 2313992 w 3265715"/>
              <a:gd name="connsiteY4" fmla="*/ 976523 h 976523"/>
              <a:gd name="connsiteX5" fmla="*/ 3265715 w 3265715"/>
              <a:gd name="connsiteY5" fmla="*/ 799241 h 976523"/>
              <a:gd name="connsiteX0" fmla="*/ 0 w 3265715"/>
              <a:gd name="connsiteY0" fmla="*/ 520799 h 1453861"/>
              <a:gd name="connsiteX1" fmla="*/ 755780 w 3265715"/>
              <a:gd name="connsiteY1" fmla="*/ 16946 h 1453861"/>
              <a:gd name="connsiteX2" fmla="*/ 793102 w 3265715"/>
              <a:gd name="connsiteY2" fmla="*/ 1257918 h 1453861"/>
              <a:gd name="connsiteX3" fmla="*/ 1772817 w 3265715"/>
              <a:gd name="connsiteY3" fmla="*/ 1276579 h 1453861"/>
              <a:gd name="connsiteX4" fmla="*/ 2313992 w 3265715"/>
              <a:gd name="connsiteY4" fmla="*/ 1453861 h 1453861"/>
              <a:gd name="connsiteX5" fmla="*/ 3265715 w 3265715"/>
              <a:gd name="connsiteY5" fmla="*/ 1276579 h 1453861"/>
              <a:gd name="connsiteX0" fmla="*/ 0 w 3265715"/>
              <a:gd name="connsiteY0" fmla="*/ 515646 h 1449409"/>
              <a:gd name="connsiteX1" fmla="*/ 755780 w 3265715"/>
              <a:gd name="connsiteY1" fmla="*/ 11793 h 1449409"/>
              <a:gd name="connsiteX2" fmla="*/ 1866122 w 3265715"/>
              <a:gd name="connsiteY2" fmla="*/ 254390 h 1449409"/>
              <a:gd name="connsiteX3" fmla="*/ 1772817 w 3265715"/>
              <a:gd name="connsiteY3" fmla="*/ 1271426 h 1449409"/>
              <a:gd name="connsiteX4" fmla="*/ 2313992 w 3265715"/>
              <a:gd name="connsiteY4" fmla="*/ 1448708 h 1449409"/>
              <a:gd name="connsiteX5" fmla="*/ 3265715 w 3265715"/>
              <a:gd name="connsiteY5" fmla="*/ 1271426 h 1449409"/>
              <a:gd name="connsiteX0" fmla="*/ 0 w 3265715"/>
              <a:gd name="connsiteY0" fmla="*/ 511799 h 1461105"/>
              <a:gd name="connsiteX1" fmla="*/ 755780 w 3265715"/>
              <a:gd name="connsiteY1" fmla="*/ 7946 h 1461105"/>
              <a:gd name="connsiteX2" fmla="*/ 1866122 w 3265715"/>
              <a:gd name="connsiteY2" fmla="*/ 250543 h 1461105"/>
              <a:gd name="connsiteX3" fmla="*/ 2155372 w 3265715"/>
              <a:gd name="connsiteY3" fmla="*/ 866362 h 1461105"/>
              <a:gd name="connsiteX4" fmla="*/ 2313992 w 3265715"/>
              <a:gd name="connsiteY4" fmla="*/ 1444861 h 1461105"/>
              <a:gd name="connsiteX5" fmla="*/ 3265715 w 3265715"/>
              <a:gd name="connsiteY5" fmla="*/ 1267579 h 1461105"/>
              <a:gd name="connsiteX0" fmla="*/ 0 w 3265715"/>
              <a:gd name="connsiteY0" fmla="*/ 511799 h 1267579"/>
              <a:gd name="connsiteX1" fmla="*/ 755780 w 3265715"/>
              <a:gd name="connsiteY1" fmla="*/ 7946 h 1267579"/>
              <a:gd name="connsiteX2" fmla="*/ 1866122 w 3265715"/>
              <a:gd name="connsiteY2" fmla="*/ 250543 h 1267579"/>
              <a:gd name="connsiteX3" fmla="*/ 2155372 w 3265715"/>
              <a:gd name="connsiteY3" fmla="*/ 866362 h 1267579"/>
              <a:gd name="connsiteX4" fmla="*/ 3265715 w 3265715"/>
              <a:gd name="connsiteY4" fmla="*/ 1267579 h 1267579"/>
              <a:gd name="connsiteX0" fmla="*/ 0 w 3265715"/>
              <a:gd name="connsiteY0" fmla="*/ 513532 h 1269312"/>
              <a:gd name="connsiteX1" fmla="*/ 755780 w 3265715"/>
              <a:gd name="connsiteY1" fmla="*/ 9679 h 1269312"/>
              <a:gd name="connsiteX2" fmla="*/ 1866122 w 3265715"/>
              <a:gd name="connsiteY2" fmla="*/ 252276 h 1269312"/>
              <a:gd name="connsiteX3" fmla="*/ 2360645 w 3265715"/>
              <a:gd name="connsiteY3" fmla="*/ 1082699 h 1269312"/>
              <a:gd name="connsiteX4" fmla="*/ 3265715 w 3265715"/>
              <a:gd name="connsiteY4" fmla="*/ 1269312 h 1269312"/>
              <a:gd name="connsiteX0" fmla="*/ 0 w 3265715"/>
              <a:gd name="connsiteY0" fmla="*/ 279578 h 1035358"/>
              <a:gd name="connsiteX1" fmla="*/ 1866122 w 3265715"/>
              <a:gd name="connsiteY1" fmla="*/ 18322 h 1035358"/>
              <a:gd name="connsiteX2" fmla="*/ 2360645 w 3265715"/>
              <a:gd name="connsiteY2" fmla="*/ 848745 h 1035358"/>
              <a:gd name="connsiteX3" fmla="*/ 3265715 w 3265715"/>
              <a:gd name="connsiteY3" fmla="*/ 1035358 h 1035358"/>
              <a:gd name="connsiteX0" fmla="*/ 0 w 3265715"/>
              <a:gd name="connsiteY0" fmla="*/ 209511 h 965291"/>
              <a:gd name="connsiteX1" fmla="*/ 1474237 w 3265715"/>
              <a:gd name="connsiteY1" fmla="*/ 22900 h 965291"/>
              <a:gd name="connsiteX2" fmla="*/ 2360645 w 3265715"/>
              <a:gd name="connsiteY2" fmla="*/ 778678 h 965291"/>
              <a:gd name="connsiteX3" fmla="*/ 3265715 w 3265715"/>
              <a:gd name="connsiteY3" fmla="*/ 965291 h 965291"/>
              <a:gd name="connsiteX0" fmla="*/ 0 w 3265715"/>
              <a:gd name="connsiteY0" fmla="*/ 200188 h 955968"/>
              <a:gd name="connsiteX1" fmla="*/ 1474237 w 3265715"/>
              <a:gd name="connsiteY1" fmla="*/ 13577 h 955968"/>
              <a:gd name="connsiteX2" fmla="*/ 2360645 w 3265715"/>
              <a:gd name="connsiteY2" fmla="*/ 769355 h 955968"/>
              <a:gd name="connsiteX3" fmla="*/ 3265715 w 3265715"/>
              <a:gd name="connsiteY3" fmla="*/ 955968 h 955968"/>
              <a:gd name="connsiteX0" fmla="*/ 0 w 3265715"/>
              <a:gd name="connsiteY0" fmla="*/ 203684 h 959464"/>
              <a:gd name="connsiteX1" fmla="*/ 1474237 w 3265715"/>
              <a:gd name="connsiteY1" fmla="*/ 17073 h 959464"/>
              <a:gd name="connsiteX2" fmla="*/ 2481943 w 3265715"/>
              <a:gd name="connsiteY2" fmla="*/ 670215 h 959464"/>
              <a:gd name="connsiteX3" fmla="*/ 3265715 w 3265715"/>
              <a:gd name="connsiteY3" fmla="*/ 959464 h 959464"/>
              <a:gd name="connsiteX0" fmla="*/ 0 w 3265715"/>
              <a:gd name="connsiteY0" fmla="*/ 194965 h 950745"/>
              <a:gd name="connsiteX1" fmla="*/ 1679511 w 3265715"/>
              <a:gd name="connsiteY1" fmla="*/ 17684 h 950745"/>
              <a:gd name="connsiteX2" fmla="*/ 2481943 w 3265715"/>
              <a:gd name="connsiteY2" fmla="*/ 661496 h 950745"/>
              <a:gd name="connsiteX3" fmla="*/ 3265715 w 3265715"/>
              <a:gd name="connsiteY3" fmla="*/ 950745 h 950745"/>
              <a:gd name="connsiteX0" fmla="*/ 0 w 3265715"/>
              <a:gd name="connsiteY0" fmla="*/ 212442 h 968222"/>
              <a:gd name="connsiteX1" fmla="*/ 1679511 w 3265715"/>
              <a:gd name="connsiteY1" fmla="*/ 35161 h 968222"/>
              <a:gd name="connsiteX2" fmla="*/ 3265715 w 3265715"/>
              <a:gd name="connsiteY2" fmla="*/ 968222 h 968222"/>
              <a:gd name="connsiteX0" fmla="*/ 0 w 3265715"/>
              <a:gd name="connsiteY0" fmla="*/ 212442 h 989838"/>
              <a:gd name="connsiteX1" fmla="*/ 1679511 w 3265715"/>
              <a:gd name="connsiteY1" fmla="*/ 35161 h 989838"/>
              <a:gd name="connsiteX2" fmla="*/ 3265715 w 3265715"/>
              <a:gd name="connsiteY2" fmla="*/ 968222 h 989838"/>
              <a:gd name="connsiteX0" fmla="*/ 1183603 w 2878608"/>
              <a:gd name="connsiteY0" fmla="*/ 457200 h 457200"/>
              <a:gd name="connsiteX1" fmla="*/ 2863114 w 2878608"/>
              <a:gd name="connsiteY1" fmla="*/ 279919 h 457200"/>
              <a:gd name="connsiteX2" fmla="*/ 91922 w 2878608"/>
              <a:gd name="connsiteY2" fmla="*/ 0 h 457200"/>
              <a:gd name="connsiteX0" fmla="*/ 1091681 w 2786686"/>
              <a:gd name="connsiteY0" fmla="*/ 777530 h 777530"/>
              <a:gd name="connsiteX1" fmla="*/ 2771192 w 2786686"/>
              <a:gd name="connsiteY1" fmla="*/ 600249 h 777530"/>
              <a:gd name="connsiteX2" fmla="*/ 0 w 2786686"/>
              <a:gd name="connsiteY2" fmla="*/ 320330 h 777530"/>
              <a:gd name="connsiteX0" fmla="*/ 3573623 w 3697775"/>
              <a:gd name="connsiteY0" fmla="*/ 1450389 h 1450389"/>
              <a:gd name="connsiteX1" fmla="*/ 2771192 w 3697775"/>
              <a:gd name="connsiteY1" fmla="*/ 619965 h 1450389"/>
              <a:gd name="connsiteX2" fmla="*/ 0 w 3697775"/>
              <a:gd name="connsiteY2" fmla="*/ 340046 h 1450389"/>
              <a:gd name="connsiteX0" fmla="*/ 3573623 w 3656015"/>
              <a:gd name="connsiteY0" fmla="*/ 1305943 h 1652222"/>
              <a:gd name="connsiteX1" fmla="*/ 2286000 w 3656015"/>
              <a:gd name="connsiteY1" fmla="*/ 1613854 h 1652222"/>
              <a:gd name="connsiteX2" fmla="*/ 0 w 3656015"/>
              <a:gd name="connsiteY2" fmla="*/ 195600 h 1652222"/>
              <a:gd name="connsiteX0" fmla="*/ 3573623 w 3656015"/>
              <a:gd name="connsiteY0" fmla="*/ 1372553 h 1718832"/>
              <a:gd name="connsiteX1" fmla="*/ 2286000 w 3656015"/>
              <a:gd name="connsiteY1" fmla="*/ 1680464 h 1718832"/>
              <a:gd name="connsiteX2" fmla="*/ 0 w 3656015"/>
              <a:gd name="connsiteY2" fmla="*/ 262210 h 1718832"/>
              <a:gd name="connsiteX0" fmla="*/ 3573623 w 3733459"/>
              <a:gd name="connsiteY0" fmla="*/ 1372553 h 1780933"/>
              <a:gd name="connsiteX1" fmla="*/ 2286000 w 3733459"/>
              <a:gd name="connsiteY1" fmla="*/ 1680464 h 1780933"/>
              <a:gd name="connsiteX2" fmla="*/ 0 w 3733459"/>
              <a:gd name="connsiteY2" fmla="*/ 262210 h 1780933"/>
              <a:gd name="connsiteX0" fmla="*/ 3573623 w 3734225"/>
              <a:gd name="connsiteY0" fmla="*/ 1390396 h 1889905"/>
              <a:gd name="connsiteX1" fmla="*/ 2286000 w 3734225"/>
              <a:gd name="connsiteY1" fmla="*/ 1698307 h 1889905"/>
              <a:gd name="connsiteX2" fmla="*/ 0 w 3734225"/>
              <a:gd name="connsiteY2" fmla="*/ 280053 h 18899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34225" h="1889905">
                <a:moveTo>
                  <a:pt x="3573623" y="1390396"/>
                </a:moveTo>
                <a:cubicBezTo>
                  <a:pt x="4186334" y="1830491"/>
                  <a:pt x="2890935" y="2088637"/>
                  <a:pt x="2286000" y="1698307"/>
                </a:cubicBezTo>
                <a:cubicBezTo>
                  <a:pt x="1681065" y="1307977"/>
                  <a:pt x="807875" y="-735428"/>
                  <a:pt x="0" y="280053"/>
                </a:cubicBezTo>
              </a:path>
            </a:pathLst>
          </a:custGeom>
          <a:noFill/>
          <a:ln>
            <a:headEnd type="oval"/>
            <a:tailEnd type="triangle" w="sm" len="sm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BBB89480-8B65-4555-9441-51B022047ECD}"/>
              </a:ext>
            </a:extLst>
          </p:cNvPr>
          <p:cNvCxnSpPr>
            <a:stCxn id="3" idx="2"/>
            <a:endCxn id="108" idx="0"/>
          </p:cNvCxnSpPr>
          <p:nvPr/>
        </p:nvCxnSpPr>
        <p:spPr>
          <a:xfrm flipH="1">
            <a:off x="2638005" y="4342350"/>
            <a:ext cx="6221" cy="38566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>
            <a:extLst>
              <a:ext uri="{FF2B5EF4-FFF2-40B4-BE49-F238E27FC236}">
                <a16:creationId xmlns:a16="http://schemas.microsoft.com/office/drawing/2014/main" id="{CF5FDA43-707D-4B98-8157-899B0D50D579}"/>
              </a:ext>
            </a:extLst>
          </p:cNvPr>
          <p:cNvCxnSpPr>
            <a:cxnSpLocks/>
            <a:stCxn id="108" idx="2"/>
            <a:endCxn id="113" idx="0"/>
          </p:cNvCxnSpPr>
          <p:nvPr/>
        </p:nvCxnSpPr>
        <p:spPr>
          <a:xfrm flipH="1">
            <a:off x="2630228" y="5642418"/>
            <a:ext cx="7777" cy="30169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1133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0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8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3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6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9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4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1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7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0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6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1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6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1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0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0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5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0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5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0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4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0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6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5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0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4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3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6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97" grpId="0" animBg="1"/>
      <p:bldP spid="97" grpId="1" animBg="1"/>
      <p:bldP spid="93" grpId="0" animBg="1"/>
      <p:bldP spid="93" grpId="1" animBg="1"/>
      <p:bldP spid="95" grpId="0" animBg="1"/>
      <p:bldP spid="95" grpId="1" animBg="1"/>
      <p:bldP spid="96" grpId="0" animBg="1"/>
      <p:bldP spid="108" grpId="0" animBg="1"/>
      <p:bldP spid="108" grpId="1" animBg="1"/>
      <p:bldP spid="110" grpId="0" animBg="1"/>
      <p:bldP spid="110" grpId="1" animBg="1"/>
      <p:bldP spid="111" grpId="0" animBg="1"/>
      <p:bldP spid="111" grpId="1" animBg="1"/>
      <p:bldP spid="112" grpId="0" animBg="1"/>
      <p:bldP spid="112" grpId="1" animBg="1"/>
      <p:bldP spid="113" grpId="0" animBg="1"/>
      <p:bldP spid="113" grpId="1" animBg="1"/>
      <p:bldP spid="114" grpId="0" animBg="1"/>
      <p:bldP spid="114" grpId="1" animBg="1"/>
      <p:bldP spid="127" grpId="0" animBg="1"/>
      <p:bldP spid="127" grpId="1" animBg="1"/>
      <p:bldP spid="129" grpId="0" animBg="1"/>
      <p:bldP spid="130" grpId="0" animBg="1"/>
      <p:bldP spid="131" grpId="0" animBg="1"/>
      <p:bldP spid="132" grpId="0" animBg="1"/>
      <p:bldP spid="6" grpId="0" animBg="1"/>
      <p:bldP spid="6" grpId="1" animBg="1"/>
      <p:bldP spid="7" grpId="0" animBg="1"/>
      <p:bldP spid="7" grpId="1" animBg="1"/>
      <p:bldP spid="10" grpId="0" animBg="1"/>
      <p:bldP spid="10" grpId="1" animBg="1"/>
      <p:bldP spid="11" grpId="0" animBg="1"/>
      <p:bldP spid="11" grpId="1" animBg="1"/>
      <p:bldP spid="135" grpId="0" animBg="1"/>
      <p:bldP spid="135" grpId="1" animBg="1"/>
      <p:bldP spid="19" grpId="0"/>
      <p:bldP spid="137" grpId="0" animBg="1"/>
    </p:bldLst>
  </p:timing>
</p:sld>
</file>

<file path=ppt/slides/slide2.xml><?xml version="1.0" encoding="utf-8"?>
<p:sld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u1.photofunia.com/2/results/y/G/yGlTb48ruKK_-04DaAz2aA_r.jpg">
            <a:extLst>
              <a:ext uri="{FF2B5EF4-FFF2-40B4-BE49-F238E27FC236}">
                <a16:creationId xmlns:a16="http://schemas.microsoft.com/office/drawing/2014/main" id="{E4F3A9B3-B38F-49C3-835B-8A2D4CD236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11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677B9F08-CD24-4EB9-B9EC-2A06831BCC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0646" y="4801805"/>
            <a:ext cx="8581292" cy="1954163"/>
          </a:xfrm>
        </p:spPr>
        <p:txBody>
          <a:bodyPr>
            <a:normAutofit/>
          </a:bodyPr>
          <a:lstStyle/>
          <a:p>
            <a:r>
              <a:rPr lang="en-US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Semantic Analysis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009E856A-1E9C-448D-86BC-6F5DAF07ED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67000" y="305771"/>
            <a:ext cx="6858000" cy="1655762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University of Kansas | Drew Davidson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6462B00-A2A4-42D1-B3F8-6A6DA3B7D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966879"/>
      </p:ext>
    </p:extLst>
  </p:cSld>
  <p:clrMapOvr>
    <a:masterClrMapping/>
  </p:clrMapOvr>
</p:sld>
</file>

<file path=ppt/slides/slide20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E217D005-5CF0-42AC-8CC6-132F9D8C3E64}"/>
              </a:ext>
            </a:extLst>
          </p:cNvPr>
          <p:cNvSpPr txBox="1">
            <a:spLocks/>
          </p:cNvSpPr>
          <p:nvPr/>
        </p:nvSpPr>
        <p:spPr>
          <a:xfrm>
            <a:off x="807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2218D17-624A-4996-8458-E634E28CA05F}" type="slidenum">
              <a:rPr lang="en-US"/>
              <a:pPr/>
              <a:t>20</a:t>
            </a:fld>
            <a:endParaRPr lang="en-US"/>
          </a:p>
        </p:txBody>
      </p:sp>
      <p:sp>
        <p:nvSpPr>
          <p:cNvPr id="220" name="Title 1">
            <a:extLst>
              <a:ext uri="{FF2B5EF4-FFF2-40B4-BE49-F238E27FC236}">
                <a16:creationId xmlns:a16="http://schemas.microsoft.com/office/drawing/2014/main" id="{B051792D-9DCC-4D84-AC2E-DB9A7B5E8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80431"/>
            <a:ext cx="1219056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The Symbol Class Hierarchy (Drew’s Version)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Name Analysis – Implementation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3D28E12-4F1D-86C1-C32B-0B14A3CE9969}"/>
              </a:ext>
            </a:extLst>
          </p:cNvPr>
          <p:cNvSpPr txBox="1">
            <a:spLocks/>
          </p:cNvSpPr>
          <p:nvPr/>
        </p:nvSpPr>
        <p:spPr>
          <a:xfrm>
            <a:off x="4592884" y="2520341"/>
            <a:ext cx="1943618" cy="429017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class Symbol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F45F6E9-E271-A38F-A83A-2E404C3FE713}"/>
              </a:ext>
            </a:extLst>
          </p:cNvPr>
          <p:cNvSpPr txBox="1">
            <a:spLocks/>
          </p:cNvSpPr>
          <p:nvPr/>
        </p:nvSpPr>
        <p:spPr>
          <a:xfrm>
            <a:off x="1456159" y="4123150"/>
            <a:ext cx="2132552" cy="4290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FnSymbol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8EE72A5-D97D-8326-589C-0318675CC359}"/>
              </a:ext>
            </a:extLst>
          </p:cNvPr>
          <p:cNvSpPr txBox="1">
            <a:spLocks/>
          </p:cNvSpPr>
          <p:nvPr/>
        </p:nvSpPr>
        <p:spPr>
          <a:xfrm>
            <a:off x="4361152" y="4123150"/>
            <a:ext cx="2371591" cy="4290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VarSymbol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EC02BC5-E975-9C99-B55A-3A4AC2DFEBA0}"/>
              </a:ext>
            </a:extLst>
          </p:cNvPr>
          <p:cNvSpPr txBox="1">
            <a:spLocks/>
          </p:cNvSpPr>
          <p:nvPr/>
        </p:nvSpPr>
        <p:spPr>
          <a:xfrm>
            <a:off x="7259882" y="4123150"/>
            <a:ext cx="2371591" cy="4290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SinkSymbol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F620BD3F-7C6B-6150-F0B8-A731139E24CF}"/>
              </a:ext>
            </a:extLst>
          </p:cNvPr>
          <p:cNvCxnSpPr>
            <a:stCxn id="6" idx="0"/>
            <a:endCxn id="4" idx="2"/>
          </p:cNvCxnSpPr>
          <p:nvPr/>
        </p:nvCxnSpPr>
        <p:spPr>
          <a:xfrm flipV="1">
            <a:off x="2522435" y="2949358"/>
            <a:ext cx="3042258" cy="11737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69B85248-29AA-B6C4-51B6-33952DE12BC6}"/>
              </a:ext>
            </a:extLst>
          </p:cNvPr>
          <p:cNvCxnSpPr>
            <a:cxnSpLocks/>
            <a:stCxn id="7" idx="0"/>
            <a:endCxn id="4" idx="2"/>
          </p:cNvCxnSpPr>
          <p:nvPr/>
        </p:nvCxnSpPr>
        <p:spPr>
          <a:xfrm flipV="1">
            <a:off x="5546948" y="2949358"/>
            <a:ext cx="17745" cy="11737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317D4B10-5031-61C1-CBF7-8E88C56C9784}"/>
              </a:ext>
            </a:extLst>
          </p:cNvPr>
          <p:cNvCxnSpPr>
            <a:cxnSpLocks/>
            <a:stCxn id="8" idx="0"/>
            <a:endCxn id="4" idx="2"/>
          </p:cNvCxnSpPr>
          <p:nvPr/>
        </p:nvCxnSpPr>
        <p:spPr>
          <a:xfrm flipH="1" flipV="1">
            <a:off x="5564693" y="2949358"/>
            <a:ext cx="2880985" cy="11737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1531730"/>
      </p:ext>
    </p:extLst>
  </p:cSld>
  <p:clrMapOvr>
    <a:masterClrMapping/>
  </p:clrMapOvr>
</p:sld>
</file>

<file path=ppt/slides/slide21.xml><?xml version="1.0" encoding="utf-8"?>
<p:sld xmlns:a16="http://schemas.microsoft.com/office/drawing/2014/main" xmlns:mc="http://schemas.openxmlformats.org/markup-compatibility/2006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298FD7-2F4D-054F-FA51-70EDADD29D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BF3F3A52-6EEA-48E0-3E3D-FFCEC4FD4C11}"/>
              </a:ext>
            </a:extLst>
          </p:cNvPr>
          <p:cNvSpPr txBox="1">
            <a:spLocks/>
          </p:cNvSpPr>
          <p:nvPr/>
        </p:nvSpPr>
        <p:spPr>
          <a:xfrm>
            <a:off x="807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2218D17-624A-4996-8458-E634E28CA05F}" type="slidenum">
              <a:rPr lang="en-US"/>
              <a:pPr/>
              <a:t>21</a:t>
            </a:fld>
            <a:endParaRPr lang="en-US"/>
          </a:p>
        </p:txBody>
      </p:sp>
      <p:sp>
        <p:nvSpPr>
          <p:cNvPr id="220" name="Title 1">
            <a:extLst>
              <a:ext uri="{FF2B5EF4-FFF2-40B4-BE49-F238E27FC236}">
                <a16:creationId xmlns:a16="http://schemas.microsoft.com/office/drawing/2014/main" id="{50C73441-7940-04EA-1584-FB0FB3D3E5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9750" y="80431"/>
            <a:ext cx="8529066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The Sink Statement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Name Analysis – Implementation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3334746-4376-53E5-6689-7F5E5C1493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762" y="1600201"/>
            <a:ext cx="4237970" cy="522241"/>
          </a:xfrm>
        </p:spPr>
        <p:txBody>
          <a:bodyPr/>
          <a:lstStyle/>
          <a:p>
            <a:r>
              <a:rPr lang="en-US" dirty="0"/>
              <a:t>A sort-of-unique situation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B2114AFB-0570-1E85-C59A-8632467C0F3D}"/>
                  </a:ext>
                </a:extLst>
              </p14:cNvPr>
              <p14:cNvContentPartPr/>
              <p14:nvPr/>
            </p14:nvContentPartPr>
            <p14:xfrm>
              <a:off x="8504040" y="2491560"/>
              <a:ext cx="360" cy="3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B2114AFB-0570-1E85-C59A-8632467C0F3D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494680" y="2482200"/>
                <a:ext cx="19080" cy="19080"/>
              </a:xfrm>
              <a:prstGeom prst="rect">
                <a:avLst/>
              </a:prstGeom>
            </p:spPr>
          </p:pic>
        </mc:Fallback>
      </mc:AlternateContent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0A2758-D541-FE5F-3C4F-41C8304A628E}"/>
              </a:ext>
            </a:extLst>
          </p:cNvPr>
          <p:cNvSpPr txBox="1">
            <a:spLocks/>
          </p:cNvSpPr>
          <p:nvPr/>
        </p:nvSpPr>
        <p:spPr>
          <a:xfrm>
            <a:off x="2294350" y="2705623"/>
            <a:ext cx="2402906" cy="37775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a : int;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 () void {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a = 1;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a : int;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a = 2;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… a;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a = 3;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F05FD6B-99AD-BE7F-F559-0D957688BC7A}"/>
              </a:ext>
            </a:extLst>
          </p:cNvPr>
          <p:cNvSpPr txBox="1">
            <a:spLocks/>
          </p:cNvSpPr>
          <p:nvPr/>
        </p:nvSpPr>
        <p:spPr>
          <a:xfrm>
            <a:off x="6974909" y="2624203"/>
            <a:ext cx="2402906" cy="377758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a : int;</a:t>
            </a:r>
          </a:p>
          <a:p>
            <a:pPr marL="0" indent="0">
              <a:buNone/>
            </a:pP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f () void {</a:t>
            </a:r>
            <a:b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 a = 1;</a:t>
            </a:r>
          </a:p>
          <a:p>
            <a:pPr marL="0" indent="0">
              <a:buNone/>
            </a:pP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 a : int;</a:t>
            </a:r>
          </a:p>
          <a:p>
            <a:pPr marL="0" indent="0">
              <a:buNone/>
            </a:pP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 if (true){</a:t>
            </a:r>
          </a:p>
          <a:p>
            <a:pPr marL="0" indent="0">
              <a:buNone/>
            </a:pP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   … a;</a:t>
            </a:r>
          </a:p>
          <a:p>
            <a:pPr marL="0" indent="0">
              <a:buNone/>
            </a:pP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   a = 2;</a:t>
            </a:r>
          </a:p>
          <a:p>
            <a:pPr marL="0" indent="0">
              <a:buNone/>
            </a:pP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 marL="0" indent="0">
              <a:buNone/>
            </a:pP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 a = 3;</a:t>
            </a:r>
          </a:p>
          <a:p>
            <a:pPr marL="0" indent="0">
              <a:buNone/>
            </a:pP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BD970734-0343-6334-E14A-C6FBBF4A2126}"/>
                  </a:ext>
                </a:extLst>
              </p14:cNvPr>
              <p14:cNvContentPartPr/>
              <p14:nvPr/>
            </p14:nvContentPartPr>
            <p14:xfrm>
              <a:off x="902880" y="2512440"/>
              <a:ext cx="7395480" cy="337536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BD970734-0343-6334-E14A-C6FBBF4A2126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893520" y="2503080"/>
                <a:ext cx="7414200" cy="3394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95754559"/>
      </p:ext>
    </p:extLst>
  </p:cSld>
  <p:clrMapOvr>
    <a:masterClrMapping/>
  </p:clrMapOvr>
</p:sld>
</file>

<file path=ppt/slides/slide22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E5961E-9DE9-0854-2D73-A1AAAD125B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FC0BF94C-EF88-FC84-0543-6320E2425826}"/>
              </a:ext>
            </a:extLst>
          </p:cNvPr>
          <p:cNvSpPr txBox="1">
            <a:spLocks/>
          </p:cNvSpPr>
          <p:nvPr/>
        </p:nvSpPr>
        <p:spPr>
          <a:xfrm>
            <a:off x="807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2218D17-624A-4996-8458-E634E28CA05F}" type="slidenum">
              <a:rPr lang="en-US"/>
              <a:pPr/>
              <a:t>22</a:t>
            </a:fld>
            <a:endParaRPr lang="en-US"/>
          </a:p>
        </p:txBody>
      </p:sp>
      <p:sp>
        <p:nvSpPr>
          <p:cNvPr id="220" name="Title 1">
            <a:extLst>
              <a:ext uri="{FF2B5EF4-FFF2-40B4-BE49-F238E27FC236}">
                <a16:creationId xmlns:a16="http://schemas.microsoft.com/office/drawing/2014/main" id="{11893FFD-290A-F8F3-B461-00040B42B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80431"/>
            <a:ext cx="1219056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Accommodating Sink  (Drew’s Version)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Name Analysis – Implementation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C6CAD0A-D051-6C97-4752-FFBB74DFB262}"/>
              </a:ext>
            </a:extLst>
          </p:cNvPr>
          <p:cNvSpPr txBox="1">
            <a:spLocks/>
          </p:cNvSpPr>
          <p:nvPr/>
        </p:nvSpPr>
        <p:spPr>
          <a:xfrm>
            <a:off x="3707705" y="1803748"/>
            <a:ext cx="3713966" cy="11456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class Symbol {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SinkSymbol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*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sunkBy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D834931-E221-5756-A908-E17CF0AE8DB9}"/>
              </a:ext>
            </a:extLst>
          </p:cNvPr>
          <p:cNvSpPr txBox="1">
            <a:spLocks/>
          </p:cNvSpPr>
          <p:nvPr/>
        </p:nvSpPr>
        <p:spPr>
          <a:xfrm>
            <a:off x="1456159" y="4123150"/>
            <a:ext cx="2132552" cy="4290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FnSymbol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430DC74-5805-8248-E62C-B022A5B223EC}"/>
              </a:ext>
            </a:extLst>
          </p:cNvPr>
          <p:cNvSpPr txBox="1">
            <a:spLocks/>
          </p:cNvSpPr>
          <p:nvPr/>
        </p:nvSpPr>
        <p:spPr>
          <a:xfrm>
            <a:off x="4361152" y="4123150"/>
            <a:ext cx="2371591" cy="4290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VarSymbol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100E4D2-8327-179A-4D48-2B413ECACDBF}"/>
              </a:ext>
            </a:extLst>
          </p:cNvPr>
          <p:cNvSpPr txBox="1">
            <a:spLocks/>
          </p:cNvSpPr>
          <p:nvPr/>
        </p:nvSpPr>
        <p:spPr>
          <a:xfrm>
            <a:off x="7259882" y="4123150"/>
            <a:ext cx="2811044" cy="11456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SinkSymbol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Symbol * sinks;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B5500563-BDF9-D0C3-873C-D460896C0D72}"/>
              </a:ext>
            </a:extLst>
          </p:cNvPr>
          <p:cNvCxnSpPr>
            <a:cxnSpLocks/>
            <a:stCxn id="6" idx="0"/>
            <a:endCxn id="4" idx="2"/>
          </p:cNvCxnSpPr>
          <p:nvPr/>
        </p:nvCxnSpPr>
        <p:spPr>
          <a:xfrm flipV="1">
            <a:off x="2522435" y="2949359"/>
            <a:ext cx="3042253" cy="11737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43AC1095-7709-99C8-8B7F-88C1E25D8013}"/>
              </a:ext>
            </a:extLst>
          </p:cNvPr>
          <p:cNvCxnSpPr>
            <a:cxnSpLocks/>
            <a:stCxn id="7" idx="0"/>
            <a:endCxn id="4" idx="2"/>
          </p:cNvCxnSpPr>
          <p:nvPr/>
        </p:nvCxnSpPr>
        <p:spPr>
          <a:xfrm flipV="1">
            <a:off x="5546948" y="2949359"/>
            <a:ext cx="17740" cy="11737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27D5B520-9ECE-B7BF-5FE2-8DFB5D562D03}"/>
              </a:ext>
            </a:extLst>
          </p:cNvPr>
          <p:cNvCxnSpPr>
            <a:cxnSpLocks/>
            <a:stCxn id="8" idx="0"/>
            <a:endCxn id="4" idx="2"/>
          </p:cNvCxnSpPr>
          <p:nvPr/>
        </p:nvCxnSpPr>
        <p:spPr>
          <a:xfrm flipH="1" flipV="1">
            <a:off x="5564688" y="2949359"/>
            <a:ext cx="3100716" cy="11737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3324455"/>
      </p:ext>
    </p:extLst>
  </p:cSld>
  <p:clrMapOvr>
    <a:masterClrMapping/>
  </p:clrMapOvr>
</p:sld>
</file>

<file path=ppt/slides/slide23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493E34-4D88-5B91-350A-53AF7149ED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F7752704-39AF-6B83-87E3-E9A3C89374F3}"/>
              </a:ext>
            </a:extLst>
          </p:cNvPr>
          <p:cNvSpPr txBox="1">
            <a:spLocks/>
          </p:cNvSpPr>
          <p:nvPr/>
        </p:nvSpPr>
        <p:spPr>
          <a:xfrm>
            <a:off x="807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2218D17-624A-4996-8458-E634E28CA05F}" type="slidenum">
              <a:rPr lang="en-US"/>
              <a:pPr/>
              <a:t>23</a:t>
            </a:fld>
            <a:endParaRPr lang="en-US"/>
          </a:p>
        </p:txBody>
      </p:sp>
      <p:sp>
        <p:nvSpPr>
          <p:cNvPr id="220" name="Title 1">
            <a:extLst>
              <a:ext uri="{FF2B5EF4-FFF2-40B4-BE49-F238E27FC236}">
                <a16:creationId xmlns:a16="http://schemas.microsoft.com/office/drawing/2014/main" id="{D90C9E10-F20C-AF1E-E74A-C36807073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9750" y="80431"/>
            <a:ext cx="8529066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The Sink Statement: Suggestion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Name Analysis – Implementation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29DBC8B-6EC9-DAB0-588C-7503085B5B23}"/>
              </a:ext>
            </a:extLst>
          </p:cNvPr>
          <p:cNvSpPr txBox="1">
            <a:spLocks/>
          </p:cNvSpPr>
          <p:nvPr/>
        </p:nvSpPr>
        <p:spPr>
          <a:xfrm>
            <a:off x="1068900" y="2361157"/>
            <a:ext cx="2402906" cy="377758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a : int;</a:t>
            </a:r>
          </a:p>
          <a:p>
            <a:pPr marL="0" indent="0">
              <a:buNone/>
            </a:pP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f () void {</a:t>
            </a:r>
            <a:b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 a = 1;</a:t>
            </a:r>
          </a:p>
          <a:p>
            <a:pPr marL="0" indent="0">
              <a:buNone/>
            </a:pP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 a : int;</a:t>
            </a:r>
          </a:p>
          <a:p>
            <a:pPr marL="0" indent="0">
              <a:buNone/>
            </a:pP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 if (true){</a:t>
            </a:r>
          </a:p>
          <a:p>
            <a:pPr marL="0" indent="0">
              <a:buNone/>
            </a:pP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   … a;</a:t>
            </a:r>
          </a:p>
          <a:p>
            <a:pPr marL="0" indent="0">
              <a:buNone/>
            </a:pP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   a = 2;</a:t>
            </a:r>
          </a:p>
          <a:p>
            <a:pPr marL="0" indent="0">
              <a:buNone/>
            </a:pP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 marL="0" indent="0">
              <a:buNone/>
            </a:pP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 a = 3;</a:t>
            </a:r>
          </a:p>
          <a:p>
            <a:pPr marL="0" indent="0">
              <a:buNone/>
            </a:pP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31082335"/>
      </p:ext>
    </p:extLst>
  </p:cSld>
  <p:clrMapOvr>
    <a:masterClrMapping/>
  </p:clrMapOvr>
</p:sld>
</file>

<file path=ppt/slides/slide24.xml><?xml version="1.0" encoding="utf-8"?>
<p:sld xmlns:a16="http://schemas.microsoft.com/office/drawing/2014/main" xmlns:mc="http://schemas.openxmlformats.org/markup-compatibility/2006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01306A-CEC5-7752-61F3-8C01ECC35B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ED2C5A66-ED14-DC3A-BB40-E697D70B70E4}"/>
              </a:ext>
            </a:extLst>
          </p:cNvPr>
          <p:cNvSpPr txBox="1">
            <a:spLocks/>
          </p:cNvSpPr>
          <p:nvPr/>
        </p:nvSpPr>
        <p:spPr>
          <a:xfrm>
            <a:off x="807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2218D17-624A-4996-8458-E634E28CA05F}" type="slidenum">
              <a:rPr lang="en-US"/>
              <a:pPr/>
              <a:t>24</a:t>
            </a:fld>
            <a:endParaRPr lang="en-US"/>
          </a:p>
        </p:txBody>
      </p:sp>
      <p:sp>
        <p:nvSpPr>
          <p:cNvPr id="220" name="Title 1">
            <a:extLst>
              <a:ext uri="{FF2B5EF4-FFF2-40B4-BE49-F238E27FC236}">
                <a16:creationId xmlns:a16="http://schemas.microsoft.com/office/drawing/2014/main" id="{50168A09-DC52-D127-5249-438BA9462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9750" y="80431"/>
            <a:ext cx="8529066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Summary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Name Analysis – Wrap-Up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7AE1C19-C9F1-65CD-EA9C-A3F1E4FC0E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4525963"/>
          </a:xfrm>
        </p:spPr>
        <p:txBody>
          <a:bodyPr/>
          <a:lstStyle/>
          <a:p>
            <a:r>
              <a:rPr lang="en-US" dirty="0"/>
              <a:t>Described an analysis for enforcing static scoping</a:t>
            </a:r>
          </a:p>
          <a:p>
            <a:r>
              <a:rPr lang="en-US" dirty="0"/>
              <a:t>Demonstrated a way to implement the analysis as a walk over the AST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E3758489-65F6-D04A-5593-644A38BC4135}"/>
                  </a:ext>
                </a:extLst>
              </p14:cNvPr>
              <p14:cNvContentPartPr/>
              <p14:nvPr/>
            </p14:nvContentPartPr>
            <p14:xfrm>
              <a:off x="8504040" y="2491560"/>
              <a:ext cx="360" cy="3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E3758489-65F6-D04A-5593-644A38BC4135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494680" y="2482200"/>
                <a:ext cx="19080" cy="19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026352830"/>
      </p:ext>
    </p:extLst>
  </p:cSld>
  <p:clrMapOvr>
    <a:masterClrMapping/>
  </p:clrMapOvr>
</p:sld>
</file>

<file path=ppt/slides/slide25.xml><?xml version="1.0" encoding="utf-8"?>
<p:sld xmlns:a16="http://schemas.microsoft.com/office/drawing/2014/main" xmlns:mc="http://schemas.openxmlformats.org/markup-compatibility/2006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E217D005-5CF0-42AC-8CC6-132F9D8C3E64}"/>
              </a:ext>
            </a:extLst>
          </p:cNvPr>
          <p:cNvSpPr txBox="1">
            <a:spLocks/>
          </p:cNvSpPr>
          <p:nvPr/>
        </p:nvSpPr>
        <p:spPr>
          <a:xfrm>
            <a:off x="807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2218D17-624A-4996-8458-E634E28CA05F}" type="slidenum">
              <a:rPr lang="en-US"/>
              <a:pPr/>
              <a:t>25</a:t>
            </a:fld>
            <a:endParaRPr lang="en-US"/>
          </a:p>
        </p:txBody>
      </p:sp>
      <p:sp>
        <p:nvSpPr>
          <p:cNvPr id="220" name="Title 1">
            <a:extLst>
              <a:ext uri="{FF2B5EF4-FFF2-40B4-BE49-F238E27FC236}">
                <a16:creationId xmlns:a16="http://schemas.microsoft.com/office/drawing/2014/main" id="{B051792D-9DCC-4D84-AC2E-DB9A7B5E8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9750" y="80431"/>
            <a:ext cx="8529066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Next Time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Name Analysis – Wrap-Up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0AB30-93DC-E482-E748-0C9AE3CBE3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Type Systems</a:t>
            </a:r>
          </a:p>
          <a:p>
            <a:r>
              <a:rPr lang="en-US" dirty="0"/>
              <a:t>What type systems are</a:t>
            </a:r>
          </a:p>
          <a:p>
            <a:r>
              <a:rPr lang="en-US" dirty="0"/>
              <a:t>Why we use them</a:t>
            </a:r>
          </a:p>
          <a:p>
            <a:r>
              <a:rPr lang="en-US" dirty="0"/>
              <a:t>The type system for our language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84BA7D9-4B30-4594-9B04-A95506070287}"/>
                  </a:ext>
                </a:extLst>
              </p14:cNvPr>
              <p14:cNvContentPartPr/>
              <p14:nvPr/>
            </p14:nvContentPartPr>
            <p14:xfrm>
              <a:off x="8504040" y="2491560"/>
              <a:ext cx="360" cy="3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84BA7D9-4B30-4594-9B04-A9550607028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494680" y="2482200"/>
                <a:ext cx="19080" cy="19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684373663"/>
      </p:ext>
    </p:extLst>
  </p:cSld>
  <p:clrMapOvr>
    <a:masterClrMapping/>
  </p:clrMapOvr>
</p:sld>
</file>

<file path=ppt/slides/slide3.xml><?xml version="1.0" encoding="utf-8"?>
<p:sld xmlns:a16="http://schemas.microsoft.com/office/drawing/2014/main" xmlns:mc="http://schemas.openxmlformats.org/markup-compatibility/2006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FF49EC7C-CDD2-4792-B764-CF3A9F61D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27852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Housekeeping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Administrivia + Announcements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50BCD4-C953-4FD3-BA9C-EF3AD9B83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3</a:t>
            </a:fld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312C1C29-F2DB-7328-8AAE-A6ADB6E89DD4}"/>
                  </a:ext>
                </a:extLst>
              </p14:cNvPr>
              <p14:cNvContentPartPr/>
              <p14:nvPr/>
            </p14:nvContentPartPr>
            <p14:xfrm>
              <a:off x="1936080" y="1725120"/>
              <a:ext cx="9509760" cy="25264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312C1C29-F2DB-7328-8AAE-A6ADB6E89DD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926720" y="1715760"/>
                <a:ext cx="9528480" cy="2545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277671037"/>
      </p:ext>
    </p:extLst>
  </p:cSld>
  <p:clrMapOvr>
    <a:masterClrMapping/>
  </p:clrMapOvr>
</p:sld>
</file>

<file path=ppt/slides/slide4.xml><?xml version="1.0" encoding="utf-8"?>
<p:sld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48864084-5472-4926-93D3-1CA5CEBB539E}"/>
              </a:ext>
            </a:extLst>
          </p:cNvPr>
          <p:cNvSpPr txBox="1"/>
          <p:nvPr/>
        </p:nvSpPr>
        <p:spPr>
          <a:xfrm>
            <a:off x="8455257" y="6462922"/>
            <a:ext cx="1155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Semantics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4CD1D72E-6481-41CE-AE23-830690F759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-4634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Last Lecture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 err="1">
                <a:ln w="12700">
                  <a:noFill/>
                </a:ln>
                <a:latin typeface="Garamond" panose="02020404030301010803" pitchFamily="18" charset="0"/>
              </a:rPr>
              <a:t>Lecture</a:t>
            </a: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 Review – Scope</a:t>
            </a: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1EA1DF9A-8810-4996-9F65-C9930E0FB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2650" y="1699469"/>
            <a:ext cx="7886700" cy="42715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Issues of Scope</a:t>
            </a:r>
          </a:p>
          <a:p>
            <a:r>
              <a:rPr lang="en-US" dirty="0"/>
              <a:t>Scheme</a:t>
            </a:r>
          </a:p>
          <a:p>
            <a:r>
              <a:rPr lang="en-US" dirty="0"/>
              <a:t>Shadowing</a:t>
            </a:r>
          </a:p>
          <a:p>
            <a:r>
              <a:rPr lang="en-US" dirty="0"/>
              <a:t>Overloading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4</a:t>
            </a:fld>
            <a:endParaRPr lang="en-US"/>
          </a:p>
        </p:txBody>
      </p:sp>
      <p:pic>
        <p:nvPicPr>
          <p:cNvPr id="14" name="Picture 2" descr="Image result for cartoon bluebird">
            <a:extLst>
              <a:ext uri="{FF2B5EF4-FFF2-40B4-BE49-F238E27FC236}">
                <a16:creationId xmlns:a16="http://schemas.microsoft.com/office/drawing/2014/main" id="{D77830FD-CFDC-4E80-B2F1-1D2CBCFA83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3955" y="5168925"/>
            <a:ext cx="1376238" cy="137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85784758-980B-4410-A19E-BAB9E15EECE4}"/>
              </a:ext>
            </a:extLst>
          </p:cNvPr>
          <p:cNvSpPr/>
          <p:nvPr/>
        </p:nvSpPr>
        <p:spPr>
          <a:xfrm>
            <a:off x="3039979" y="3906253"/>
            <a:ext cx="3473116" cy="21336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b="1" u="sng" dirty="0"/>
              <a:t>You Should Know</a:t>
            </a:r>
          </a:p>
          <a:p>
            <a:pPr algn="ctr"/>
            <a:endParaRPr lang="en-US" b="1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Scope properties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scope affects semantics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High-level scope rules for our language</a:t>
            </a:r>
          </a:p>
        </p:txBody>
      </p:sp>
    </p:spTree>
    <p:extLst>
      <p:ext uri="{BB962C8B-B14F-4D97-AF65-F5344CB8AC3E}">
        <p14:creationId xmlns:p14="http://schemas.microsoft.com/office/powerpoint/2010/main" val="2948371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Lecture Outline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Lecture Overview – Semantic Analysis</a:t>
            </a: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1EA1DF9A-8810-4996-9F65-C9930E0FB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2650" y="1699469"/>
            <a:ext cx="7886700" cy="42715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Name Analysis</a:t>
            </a:r>
          </a:p>
          <a:p>
            <a:r>
              <a:rPr lang="en-US" dirty="0"/>
              <a:t>Enforcing scope</a:t>
            </a:r>
          </a:p>
          <a:p>
            <a:pPr marL="0" indent="0">
              <a:buNone/>
            </a:pPr>
            <a:r>
              <a:rPr lang="en-US" b="1" dirty="0"/>
              <a:t>Symbol Table</a:t>
            </a:r>
          </a:p>
          <a:p>
            <a:r>
              <a:rPr lang="en-US" dirty="0"/>
              <a:t>What it is</a:t>
            </a:r>
          </a:p>
          <a:p>
            <a:r>
              <a:rPr lang="en-US" dirty="0"/>
              <a:t>What it does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5</a:t>
            </a:fld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8864084-5472-4926-93D3-1CA5CEBB539E}"/>
              </a:ext>
            </a:extLst>
          </p:cNvPr>
          <p:cNvSpPr txBox="1"/>
          <p:nvPr/>
        </p:nvSpPr>
        <p:spPr>
          <a:xfrm>
            <a:off x="8997521" y="5601678"/>
            <a:ext cx="1155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Semantics</a:t>
            </a:r>
          </a:p>
        </p:txBody>
      </p:sp>
      <p:pic>
        <p:nvPicPr>
          <p:cNvPr id="14" name="Picture 2" descr="Image result for cartoon bluebird">
            <a:extLst>
              <a:ext uri="{FF2B5EF4-FFF2-40B4-BE49-F238E27FC236}">
                <a16:creationId xmlns:a16="http://schemas.microsoft.com/office/drawing/2014/main" id="{D77830FD-CFDC-4E80-B2F1-1D2CBCFA83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0650" y="4307681"/>
            <a:ext cx="1376238" cy="137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543619"/>
      </p:ext>
    </p:extLst>
  </p:cSld>
  <p:clrMapOvr>
    <a:masterClrMapping/>
  </p:clrMapOvr>
</p:sld>
</file>

<file path=ppt/slides/slide6.xml><?xml version="1.0" encoding="utf-8"?>
<p:sld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Name Analysis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Semantic Analysis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212E8A6-11DF-4EC8-9C22-192CD2B33A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1" y="1600201"/>
            <a:ext cx="5111087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Idea:</a:t>
            </a:r>
          </a:p>
          <a:p>
            <a:r>
              <a:rPr lang="en-US" dirty="0"/>
              <a:t>Associates IDs with their uses in the program</a:t>
            </a:r>
          </a:p>
          <a:p>
            <a:pPr lvl="1"/>
            <a:r>
              <a:rPr lang="en-US" dirty="0"/>
              <a:t>i.e. Emplace symbol table entries</a:t>
            </a:r>
          </a:p>
          <a:p>
            <a:r>
              <a:rPr lang="en-US" dirty="0"/>
              <a:t>Implemented as an AST pass</a:t>
            </a:r>
          </a:p>
          <a:p>
            <a:pPr marL="0" indent="0">
              <a:buNone/>
            </a:pPr>
            <a:r>
              <a:rPr lang="en-US" b="1" dirty="0"/>
              <a:t>Purpose:</a:t>
            </a:r>
            <a:endParaRPr lang="en-US" dirty="0"/>
          </a:p>
          <a:p>
            <a:r>
              <a:rPr lang="en-US" dirty="0"/>
              <a:t>Needed for code generation</a:t>
            </a:r>
          </a:p>
          <a:p>
            <a:r>
              <a:rPr lang="en-US" dirty="0"/>
              <a:t>Catch some obvious errors </a:t>
            </a:r>
          </a:p>
          <a:p>
            <a:pPr lvl="1">
              <a:buFontTx/>
              <a:buChar char="-"/>
            </a:pPr>
            <a:r>
              <a:rPr lang="en-US" dirty="0"/>
              <a:t>(undeclared IDs)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6</a:t>
            </a:fld>
            <a:endParaRPr lang="en-US"/>
          </a:p>
        </p:txBody>
      </p:sp>
      <p:pic>
        <p:nvPicPr>
          <p:cNvPr id="3074" name="Picture 2" descr="Image result for hello my name is">
            <a:extLst>
              <a:ext uri="{FF2B5EF4-FFF2-40B4-BE49-F238E27FC236}">
                <a16:creationId xmlns:a16="http://schemas.microsoft.com/office/drawing/2014/main" id="{302905E0-79E3-4331-A7F4-E43BA89968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8273" y="2754505"/>
            <a:ext cx="3518248" cy="1951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9425934"/>
      </p:ext>
    </p:extLst>
  </p:cSld>
  <p:clrMapOvr>
    <a:masterClrMapping/>
  </p:clrMapOvr>
</p:sld>
</file>

<file path=ppt/slides/slide7.xml><?xml version="1.0" encoding="utf-8"?>
<p:sld xmlns:a16="http://schemas.microsoft.com/office/drawing/2014/main" xmlns:a14="http://schemas.microsoft.com/office/drawing/2010/main" xmlns:mc="http://schemas.openxmlformats.org/markup-compatibility/2006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table&#10;&#10;Description automatically generated">
            <a:extLst>
              <a:ext uri="{FF2B5EF4-FFF2-40B4-BE49-F238E27FC236}">
                <a16:creationId xmlns:a16="http://schemas.microsoft.com/office/drawing/2014/main" id="{A6AB8F69-8339-41DC-8FF2-B6DF0677F5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0334" y="2424224"/>
            <a:ext cx="3538378" cy="2158410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212E8A6-11DF-4EC8-9C22-192CD2B33A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1" y="1600201"/>
            <a:ext cx="5111087" cy="4525963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A node needs information from outside of its subtree</a:t>
            </a:r>
          </a:p>
          <a:p>
            <a:r>
              <a:rPr lang="en-US" dirty="0"/>
              <a:t>The definition of a identifiers needs to be connected to its occurrences</a:t>
            </a:r>
          </a:p>
          <a:p>
            <a:r>
              <a:rPr lang="en-US" dirty="0"/>
              <a:t>We need a data structure to propagate such context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7</a:t>
            </a:fld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46374612-E79A-44C7-8DDA-2F25F483FAE9}"/>
              </a:ext>
            </a:extLst>
          </p:cNvPr>
          <p:cNvSpPr txBox="1">
            <a:spLocks/>
          </p:cNvSpPr>
          <p:nvPr/>
        </p:nvSpPr>
        <p:spPr>
          <a:xfrm>
            <a:off x="2152650" y="80431"/>
            <a:ext cx="7886700" cy="1325563"/>
          </a:xfrm>
          <a:prstGeom prst="rect">
            <a:avLst/>
          </a:prstGeom>
          <a:noFill/>
          <a:ln w="12700"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Recognizing Identifier Context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Semantic Analysis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C1A2571-AED3-4279-B8D2-DA472F31D3B4}"/>
              </a:ext>
            </a:extLst>
          </p:cNvPr>
          <p:cNvSpPr txBox="1">
            <a:spLocks/>
          </p:cNvSpPr>
          <p:nvPr/>
        </p:nvSpPr>
        <p:spPr>
          <a:xfrm>
            <a:off x="2133600" y="1646285"/>
            <a:ext cx="7811386" cy="671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/>
              <a:t>A Context-Free Grammar is… context free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06CFED9-524B-4369-99BE-37772B74EDEA}"/>
              </a:ext>
            </a:extLst>
          </p:cNvPr>
          <p:cNvSpPr txBox="1"/>
          <p:nvPr/>
        </p:nvSpPr>
        <p:spPr>
          <a:xfrm>
            <a:off x="4692499" y="5571463"/>
            <a:ext cx="30818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There’s lots of ways to do this! </a:t>
            </a:r>
          </a:p>
          <a:p>
            <a:pPr algn="ctr"/>
            <a:r>
              <a:rPr lang="en-US" dirty="0"/>
              <a:t>We’ll just cover 1 way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5658B958-B35D-28D4-7379-E71920BCBD11}"/>
                  </a:ext>
                </a:extLst>
              </p14:cNvPr>
              <p14:cNvContentPartPr/>
              <p14:nvPr/>
            </p14:nvContentPartPr>
            <p14:xfrm>
              <a:off x="8825400" y="684720"/>
              <a:ext cx="3112920" cy="622944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5658B958-B35D-28D4-7379-E71920BCBD11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8816040" y="675360"/>
                <a:ext cx="3131640" cy="6248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198868831"/>
      </p:ext>
    </p:extLst>
  </p:cSld>
  <p:clrMapOvr>
    <a:masterClrMapping/>
  </p:clrMapOvr>
</p:sld>
</file>

<file path=ppt/slides/slide8.xml><?xml version="1.0" encoding="utf-8"?>
<p:sld xmlns:a16="http://schemas.microsoft.com/office/drawing/2014/main" xmlns:mc="http://schemas.openxmlformats.org/markup-compatibility/2006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The Compiler’s Symbol Table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Semantic Analysis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BD38392-38A9-4EB5-9FE7-CE782C9532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600201"/>
            <a:ext cx="425127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Repository of semantic symbol information</a:t>
            </a:r>
          </a:p>
          <a:p>
            <a:r>
              <a:rPr lang="en-US" dirty="0"/>
              <a:t>Populated during a walk of the AST</a:t>
            </a:r>
          </a:p>
          <a:p>
            <a:r>
              <a:rPr lang="en-US" dirty="0"/>
              <a:t>Propagates context-sensitive information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8</a:t>
            </a:fld>
            <a:endParaRPr lang="en-US"/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E07E9B5F-B3BF-4091-9A0E-AB304ADD0A01}"/>
              </a:ext>
            </a:extLst>
          </p:cNvPr>
          <p:cNvSpPr/>
          <p:nvPr/>
        </p:nvSpPr>
        <p:spPr>
          <a:xfrm>
            <a:off x="7545668" y="4026362"/>
            <a:ext cx="1053755" cy="31315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IfStmt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32C53577-4301-4DC9-89FB-546B63D772A3}"/>
              </a:ext>
            </a:extLst>
          </p:cNvPr>
          <p:cNvSpPr/>
          <p:nvPr/>
        </p:nvSpPr>
        <p:spPr>
          <a:xfrm>
            <a:off x="6629591" y="4506524"/>
            <a:ext cx="655643" cy="31315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true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9D823D25-97B7-4066-895B-148810C35431}"/>
              </a:ext>
            </a:extLst>
          </p:cNvPr>
          <p:cNvCxnSpPr>
            <a:cxnSpLocks/>
            <a:stCxn id="32" idx="2"/>
            <a:endCxn id="33" idx="0"/>
          </p:cNvCxnSpPr>
          <p:nvPr/>
        </p:nvCxnSpPr>
        <p:spPr>
          <a:xfrm flipH="1">
            <a:off x="6957413" y="4339513"/>
            <a:ext cx="1115133" cy="167011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98E3C122-AB2A-49E4-8851-D1182449540F}"/>
              </a:ext>
            </a:extLst>
          </p:cNvPr>
          <p:cNvSpPr/>
          <p:nvPr/>
        </p:nvSpPr>
        <p:spPr>
          <a:xfrm>
            <a:off x="8182025" y="4517533"/>
            <a:ext cx="976904" cy="277450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[</a:t>
            </a:r>
            <a:r>
              <a:rPr lang="en-US" dirty="0" err="1">
                <a:solidFill>
                  <a:schemeClr val="tx1"/>
                </a:solidFill>
              </a:rPr>
              <a:t>stmts</a:t>
            </a:r>
            <a:r>
              <a:rPr lang="en-US" dirty="0">
                <a:solidFill>
                  <a:schemeClr val="tx1"/>
                </a:solidFill>
              </a:rPr>
              <a:t>]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DFC9CF57-6055-4CA2-9D20-EE36AAEDD2B4}"/>
              </a:ext>
            </a:extLst>
          </p:cNvPr>
          <p:cNvCxnSpPr>
            <a:cxnSpLocks/>
            <a:stCxn id="32" idx="2"/>
            <a:endCxn id="38" idx="0"/>
          </p:cNvCxnSpPr>
          <p:nvPr/>
        </p:nvCxnSpPr>
        <p:spPr>
          <a:xfrm>
            <a:off x="8072545" y="4339513"/>
            <a:ext cx="597932" cy="178021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909BF3FC-A1D6-41CE-9C14-B6429D0A5BEA}"/>
              </a:ext>
            </a:extLst>
          </p:cNvPr>
          <p:cNvSpPr/>
          <p:nvPr/>
        </p:nvSpPr>
        <p:spPr>
          <a:xfrm>
            <a:off x="7604785" y="5048278"/>
            <a:ext cx="924817" cy="31315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VarDecl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AE4E45AA-6414-4C1D-8AEB-4E9700859371}"/>
              </a:ext>
            </a:extLst>
          </p:cNvPr>
          <p:cNvCxnSpPr>
            <a:cxnSpLocks/>
            <a:endCxn id="43" idx="0"/>
          </p:cNvCxnSpPr>
          <p:nvPr/>
        </p:nvCxnSpPr>
        <p:spPr>
          <a:xfrm>
            <a:off x="8062387" y="5365605"/>
            <a:ext cx="354896" cy="230686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E1FC2CBC-059F-417C-86CA-CE904E1AB2D2}"/>
              </a:ext>
            </a:extLst>
          </p:cNvPr>
          <p:cNvSpPr/>
          <p:nvPr/>
        </p:nvSpPr>
        <p:spPr>
          <a:xfrm>
            <a:off x="7539423" y="5590028"/>
            <a:ext cx="484342" cy="31315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int</a:t>
            </a: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B962B80B-7B0B-4891-8858-B3E4C1BB57F7}"/>
              </a:ext>
            </a:extLst>
          </p:cNvPr>
          <p:cNvSpPr/>
          <p:nvPr/>
        </p:nvSpPr>
        <p:spPr>
          <a:xfrm>
            <a:off x="8199129" y="5596292"/>
            <a:ext cx="436308" cy="478075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ID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10835F18-7265-4AFB-8B99-4BF537EF734C}"/>
              </a:ext>
            </a:extLst>
          </p:cNvPr>
          <p:cNvCxnSpPr>
            <a:cxnSpLocks/>
            <a:stCxn id="40" idx="2"/>
            <a:endCxn id="42" idx="0"/>
          </p:cNvCxnSpPr>
          <p:nvPr/>
        </p:nvCxnSpPr>
        <p:spPr>
          <a:xfrm flipH="1">
            <a:off x="7781595" y="5361429"/>
            <a:ext cx="285599" cy="228599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2B356094-CF19-4DF4-8093-F921A7E9D5CC}"/>
              </a:ext>
            </a:extLst>
          </p:cNvPr>
          <p:cNvCxnSpPr>
            <a:cxnSpLocks/>
            <a:stCxn id="38" idx="2"/>
            <a:endCxn id="40" idx="0"/>
          </p:cNvCxnSpPr>
          <p:nvPr/>
        </p:nvCxnSpPr>
        <p:spPr>
          <a:xfrm flipH="1">
            <a:off x="8067193" y="4794983"/>
            <a:ext cx="603284" cy="253294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5A092BAE-ADA9-4F35-8C36-CBA00DA0A786}"/>
              </a:ext>
            </a:extLst>
          </p:cNvPr>
          <p:cNvCxnSpPr>
            <a:cxnSpLocks/>
            <a:endCxn id="32" idx="0"/>
          </p:cNvCxnSpPr>
          <p:nvPr/>
        </p:nvCxnSpPr>
        <p:spPr>
          <a:xfrm>
            <a:off x="8072545" y="3671253"/>
            <a:ext cx="0" cy="355109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DC068BEA-EAE6-40BC-AF94-A80C49AD31F7}"/>
              </a:ext>
            </a:extLst>
          </p:cNvPr>
          <p:cNvSpPr/>
          <p:nvPr/>
        </p:nvSpPr>
        <p:spPr>
          <a:xfrm>
            <a:off x="8810394" y="5082931"/>
            <a:ext cx="1251470" cy="31315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AssignStmt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63226C21-5845-4920-AFDA-9D4D63B17451}"/>
              </a:ext>
            </a:extLst>
          </p:cNvPr>
          <p:cNvSpPr/>
          <p:nvPr/>
        </p:nvSpPr>
        <p:spPr>
          <a:xfrm>
            <a:off x="8940775" y="5647005"/>
            <a:ext cx="436308" cy="478075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ID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6D42D169-95D4-4211-ABB3-B2BEA04F5FF5}"/>
              </a:ext>
            </a:extLst>
          </p:cNvPr>
          <p:cNvSpPr/>
          <p:nvPr/>
        </p:nvSpPr>
        <p:spPr>
          <a:xfrm>
            <a:off x="9450165" y="5664141"/>
            <a:ext cx="552318" cy="478075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IntLit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B532FD2D-EFEC-42F8-93C7-DE46CAD605BD}"/>
              </a:ext>
            </a:extLst>
          </p:cNvPr>
          <p:cNvCxnSpPr>
            <a:cxnSpLocks/>
            <a:stCxn id="47" idx="2"/>
            <a:endCxn id="48" idx="0"/>
          </p:cNvCxnSpPr>
          <p:nvPr/>
        </p:nvCxnSpPr>
        <p:spPr>
          <a:xfrm flipH="1">
            <a:off x="9158929" y="5396082"/>
            <a:ext cx="277200" cy="250923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521B45EE-A719-45D8-97E3-6B074F6FEB80}"/>
              </a:ext>
            </a:extLst>
          </p:cNvPr>
          <p:cNvCxnSpPr>
            <a:cxnSpLocks/>
            <a:stCxn id="47" idx="2"/>
            <a:endCxn id="49" idx="0"/>
          </p:cNvCxnSpPr>
          <p:nvPr/>
        </p:nvCxnSpPr>
        <p:spPr>
          <a:xfrm>
            <a:off x="9436130" y="5396082"/>
            <a:ext cx="290195" cy="268059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F51EBFA5-42B6-43EF-AC0A-8B97634E5901}"/>
              </a:ext>
            </a:extLst>
          </p:cNvPr>
          <p:cNvCxnSpPr>
            <a:cxnSpLocks/>
            <a:stCxn id="38" idx="2"/>
            <a:endCxn id="47" idx="0"/>
          </p:cNvCxnSpPr>
          <p:nvPr/>
        </p:nvCxnSpPr>
        <p:spPr>
          <a:xfrm>
            <a:off x="8670477" y="4794984"/>
            <a:ext cx="765652" cy="287947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>
            <a:extLst>
              <a:ext uri="{FF2B5EF4-FFF2-40B4-BE49-F238E27FC236}">
                <a16:creationId xmlns:a16="http://schemas.microsoft.com/office/drawing/2014/main" id="{134CB489-2A5B-4B5E-9BE0-F1FF70A30777}"/>
              </a:ext>
            </a:extLst>
          </p:cNvPr>
          <p:cNvSpPr txBox="1"/>
          <p:nvPr/>
        </p:nvSpPr>
        <p:spPr>
          <a:xfrm>
            <a:off x="7405780" y="1940132"/>
            <a:ext cx="21489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if(true){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int a;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a = 1;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72FEE2D4-6C06-4AB0-A774-AB6A43AF5DF9}"/>
              </a:ext>
            </a:extLst>
          </p:cNvPr>
          <p:cNvSpPr txBox="1"/>
          <p:nvPr/>
        </p:nvSpPr>
        <p:spPr>
          <a:xfrm>
            <a:off x="6576227" y="1562674"/>
            <a:ext cx="17972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Program Snippet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8FE45DC6-23D3-4A85-86FE-0564AC5895F7}"/>
              </a:ext>
            </a:extLst>
          </p:cNvPr>
          <p:cNvSpPr txBox="1"/>
          <p:nvPr/>
        </p:nvSpPr>
        <p:spPr>
          <a:xfrm>
            <a:off x="6571674" y="3345982"/>
            <a:ext cx="1326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AST Snippet</a:t>
            </a:r>
          </a:p>
        </p:txBody>
      </p:sp>
      <p:sp>
        <p:nvSpPr>
          <p:cNvPr id="2" name="Cloud 1">
            <a:extLst>
              <a:ext uri="{FF2B5EF4-FFF2-40B4-BE49-F238E27FC236}">
                <a16:creationId xmlns:a16="http://schemas.microsoft.com/office/drawing/2014/main" id="{75983B73-EA60-4F5F-BAAF-9F93562E2A66}"/>
              </a:ext>
            </a:extLst>
          </p:cNvPr>
          <p:cNvSpPr/>
          <p:nvPr/>
        </p:nvSpPr>
        <p:spPr>
          <a:xfrm>
            <a:off x="4755108" y="5082931"/>
            <a:ext cx="1685499" cy="1379819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Symbol</a:t>
            </a:r>
          </a:p>
          <a:p>
            <a:pPr algn="ctr"/>
            <a:r>
              <a:rPr lang="en-US" dirty="0"/>
              <a:t>Table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91835231-E3D4-4933-89B1-07D00C467FCF}"/>
              </a:ext>
            </a:extLst>
          </p:cNvPr>
          <p:cNvGrpSpPr/>
          <p:nvPr/>
        </p:nvGrpSpPr>
        <p:grpSpPr>
          <a:xfrm>
            <a:off x="6402831" y="5123254"/>
            <a:ext cx="2040585" cy="1306898"/>
            <a:chOff x="4878830" y="5061838"/>
            <a:chExt cx="2040585" cy="1306898"/>
          </a:xfrm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939D3D5F-8B36-4300-8E68-DA598A84AE6A}"/>
                </a:ext>
              </a:extLst>
            </p:cNvPr>
            <p:cNvSpPr/>
            <p:nvPr/>
          </p:nvSpPr>
          <p:spPr>
            <a:xfrm>
              <a:off x="5015552" y="5500911"/>
              <a:ext cx="1903863" cy="867825"/>
            </a:xfrm>
            <a:custGeom>
              <a:avLst/>
              <a:gdLst>
                <a:gd name="connsiteX0" fmla="*/ 1903863 w 1903863"/>
                <a:gd name="connsiteY0" fmla="*/ 585990 h 867825"/>
                <a:gd name="connsiteX1" fmla="*/ 1392072 w 1903863"/>
                <a:gd name="connsiteY1" fmla="*/ 845298 h 867825"/>
                <a:gd name="connsiteX2" fmla="*/ 484496 w 1903863"/>
                <a:gd name="connsiteY2" fmla="*/ 74199 h 867825"/>
                <a:gd name="connsiteX3" fmla="*/ 0 w 1903863"/>
                <a:gd name="connsiteY3" fmla="*/ 74199 h 867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03863" h="867825">
                  <a:moveTo>
                    <a:pt x="1903863" y="585990"/>
                  </a:moveTo>
                  <a:cubicBezTo>
                    <a:pt x="1766248" y="758293"/>
                    <a:pt x="1628633" y="930597"/>
                    <a:pt x="1392072" y="845298"/>
                  </a:cubicBezTo>
                  <a:cubicBezTo>
                    <a:pt x="1155511" y="759999"/>
                    <a:pt x="716508" y="202715"/>
                    <a:pt x="484496" y="74199"/>
                  </a:cubicBezTo>
                  <a:cubicBezTo>
                    <a:pt x="252484" y="-54318"/>
                    <a:pt x="126242" y="9940"/>
                    <a:pt x="0" y="74199"/>
                  </a:cubicBezTo>
                </a:path>
              </a:pathLst>
            </a:custGeom>
            <a:ln w="952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CECFAD26-970B-41FD-92BE-F2CF3EFFE69C}"/>
                </a:ext>
              </a:extLst>
            </p:cNvPr>
            <p:cNvSpPr txBox="1"/>
            <p:nvPr/>
          </p:nvSpPr>
          <p:spPr>
            <a:xfrm>
              <a:off x="4878830" y="5061838"/>
              <a:ext cx="9526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add info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BDB0CCD2-D77C-4F63-B166-80FE82093249}"/>
              </a:ext>
            </a:extLst>
          </p:cNvPr>
          <p:cNvGrpSpPr/>
          <p:nvPr/>
        </p:nvGrpSpPr>
        <p:grpSpPr>
          <a:xfrm>
            <a:off x="6446739" y="5986487"/>
            <a:ext cx="2559647" cy="853210"/>
            <a:chOff x="4920941" y="5894153"/>
            <a:chExt cx="2728629" cy="949220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9B21A7F4-11DD-4400-98DA-4DDD1BE371E5}"/>
                </a:ext>
              </a:extLst>
            </p:cNvPr>
            <p:cNvSpPr/>
            <p:nvPr/>
          </p:nvSpPr>
          <p:spPr>
            <a:xfrm>
              <a:off x="5056496" y="5894153"/>
              <a:ext cx="2593074" cy="841359"/>
            </a:xfrm>
            <a:custGeom>
              <a:avLst/>
              <a:gdLst>
                <a:gd name="connsiteX0" fmla="*/ 2593074 w 2593074"/>
                <a:gd name="connsiteY0" fmla="*/ 239019 h 839796"/>
                <a:gd name="connsiteX1" fmla="*/ 2033516 w 2593074"/>
                <a:gd name="connsiteY1" fmla="*/ 648451 h 839796"/>
                <a:gd name="connsiteX2" fmla="*/ 1112292 w 2593074"/>
                <a:gd name="connsiteY2" fmla="*/ 812225 h 839796"/>
                <a:gd name="connsiteX3" fmla="*/ 395785 w 2593074"/>
                <a:gd name="connsiteY3" fmla="*/ 95717 h 839796"/>
                <a:gd name="connsiteX4" fmla="*/ 0 w 2593074"/>
                <a:gd name="connsiteY4" fmla="*/ 27478 h 839796"/>
                <a:gd name="connsiteX0" fmla="*/ 2593074 w 2593074"/>
                <a:gd name="connsiteY0" fmla="*/ 239019 h 813089"/>
                <a:gd name="connsiteX1" fmla="*/ 1112292 w 2593074"/>
                <a:gd name="connsiteY1" fmla="*/ 812225 h 813089"/>
                <a:gd name="connsiteX2" fmla="*/ 395785 w 2593074"/>
                <a:gd name="connsiteY2" fmla="*/ 95717 h 813089"/>
                <a:gd name="connsiteX3" fmla="*/ 0 w 2593074"/>
                <a:gd name="connsiteY3" fmla="*/ 27478 h 813089"/>
                <a:gd name="connsiteX0" fmla="*/ 2593074 w 2593074"/>
                <a:gd name="connsiteY0" fmla="*/ 240515 h 841836"/>
                <a:gd name="connsiteX1" fmla="*/ 1453486 w 2593074"/>
                <a:gd name="connsiteY1" fmla="*/ 841017 h 841836"/>
                <a:gd name="connsiteX2" fmla="*/ 395785 w 2593074"/>
                <a:gd name="connsiteY2" fmla="*/ 97213 h 841836"/>
                <a:gd name="connsiteX3" fmla="*/ 0 w 2593074"/>
                <a:gd name="connsiteY3" fmla="*/ 28974 h 841836"/>
                <a:gd name="connsiteX0" fmla="*/ 2593074 w 2593074"/>
                <a:gd name="connsiteY0" fmla="*/ 240515 h 841359"/>
                <a:gd name="connsiteX1" fmla="*/ 1453486 w 2593074"/>
                <a:gd name="connsiteY1" fmla="*/ 841017 h 841359"/>
                <a:gd name="connsiteX2" fmla="*/ 395785 w 2593074"/>
                <a:gd name="connsiteY2" fmla="*/ 97213 h 841359"/>
                <a:gd name="connsiteX3" fmla="*/ 0 w 2593074"/>
                <a:gd name="connsiteY3" fmla="*/ 28974 h 8413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93074" h="841359">
                  <a:moveTo>
                    <a:pt x="2593074" y="240515"/>
                  </a:moveTo>
                  <a:cubicBezTo>
                    <a:pt x="2284578" y="359933"/>
                    <a:pt x="1937981" y="823957"/>
                    <a:pt x="1453486" y="841017"/>
                  </a:cubicBezTo>
                  <a:cubicBezTo>
                    <a:pt x="968991" y="858077"/>
                    <a:pt x="638033" y="232554"/>
                    <a:pt x="395785" y="97213"/>
                  </a:cubicBezTo>
                  <a:cubicBezTo>
                    <a:pt x="153537" y="-38128"/>
                    <a:pt x="105201" y="-2302"/>
                    <a:pt x="0" y="28974"/>
                  </a:cubicBezTo>
                </a:path>
              </a:pathLst>
            </a:custGeom>
            <a:ln w="9525" cap="flat" cmpd="sng" algn="ctr">
              <a:solidFill>
                <a:schemeClr val="dk1"/>
              </a:solidFill>
              <a:prstDash val="dash"/>
              <a:round/>
              <a:headEnd type="arrow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71C1EA43-6D4A-403F-A52C-6A0A3CD95506}"/>
                </a:ext>
              </a:extLst>
            </p:cNvPr>
            <p:cNvSpPr txBox="1"/>
            <p:nvPr/>
          </p:nvSpPr>
          <p:spPr>
            <a:xfrm rot="1101271">
              <a:off x="4920941" y="6124311"/>
              <a:ext cx="937054" cy="71906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lookup </a:t>
              </a:r>
            </a:p>
            <a:p>
              <a:pPr algn="ctr"/>
              <a:r>
                <a:rPr lang="en-US" dirty="0"/>
                <a:t>info</a:t>
              </a:r>
            </a:p>
          </p:txBody>
        </p:sp>
      </p:grp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B4BAF11B-2CBD-8945-801F-0CEC7654A2EE}"/>
                  </a:ext>
                </a:extLst>
              </p14:cNvPr>
              <p14:cNvContentPartPr/>
              <p14:nvPr/>
            </p14:nvContentPartPr>
            <p14:xfrm>
              <a:off x="6971040" y="4141080"/>
              <a:ext cx="2566080" cy="237672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B4BAF11B-2CBD-8945-801F-0CEC7654A2E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961680" y="4131720"/>
                <a:ext cx="2584800" cy="2395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713239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The Compiler’s Symbol Table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Semantic Analysis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56" name="Content Placeholder 2">
            <a:extLst>
              <a:ext uri="{FF2B5EF4-FFF2-40B4-BE49-F238E27FC236}">
                <a16:creationId xmlns:a16="http://schemas.microsoft.com/office/drawing/2014/main" id="{CECE6D00-1470-4D9C-93EA-8C9AFED4F5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600201"/>
            <a:ext cx="453142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What’s in the symbol table:</a:t>
            </a:r>
          </a:p>
          <a:p>
            <a:r>
              <a:rPr lang="en-US" dirty="0"/>
              <a:t>Depends on the language</a:t>
            </a:r>
          </a:p>
          <a:p>
            <a:pPr marL="0" indent="0">
              <a:buNone/>
            </a:pPr>
            <a:r>
              <a:rPr lang="en-US" b="1" dirty="0"/>
              <a:t>Kinds of entries we need:</a:t>
            </a:r>
          </a:p>
          <a:p>
            <a:r>
              <a:rPr lang="en-US" dirty="0"/>
              <a:t>Variable Declarations</a:t>
            </a:r>
          </a:p>
          <a:p>
            <a:r>
              <a:rPr lang="en-US" dirty="0"/>
              <a:t>Function Declarations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9</a:t>
            </a:fld>
            <a:endParaRPr lang="en-US"/>
          </a:p>
        </p:txBody>
      </p:sp>
      <p:sp>
        <p:nvSpPr>
          <p:cNvPr id="58" name="Rectangle: Rounded Corners 57">
            <a:extLst>
              <a:ext uri="{FF2B5EF4-FFF2-40B4-BE49-F238E27FC236}">
                <a16:creationId xmlns:a16="http://schemas.microsoft.com/office/drawing/2014/main" id="{D380C3E4-C694-4C01-8066-A57FB1021375}"/>
              </a:ext>
            </a:extLst>
          </p:cNvPr>
          <p:cNvSpPr/>
          <p:nvPr/>
        </p:nvSpPr>
        <p:spPr>
          <a:xfrm>
            <a:off x="7545668" y="4026362"/>
            <a:ext cx="1053755" cy="31315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IfStmt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9" name="Rectangle: Rounded Corners 58">
            <a:extLst>
              <a:ext uri="{FF2B5EF4-FFF2-40B4-BE49-F238E27FC236}">
                <a16:creationId xmlns:a16="http://schemas.microsoft.com/office/drawing/2014/main" id="{842895E4-356E-446F-8776-7A78711242DF}"/>
              </a:ext>
            </a:extLst>
          </p:cNvPr>
          <p:cNvSpPr/>
          <p:nvPr/>
        </p:nvSpPr>
        <p:spPr>
          <a:xfrm>
            <a:off x="6629591" y="4506524"/>
            <a:ext cx="655643" cy="31315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true</a:t>
            </a:r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3C083770-BDBA-45A5-A5EB-22CF14C41D40}"/>
              </a:ext>
            </a:extLst>
          </p:cNvPr>
          <p:cNvCxnSpPr>
            <a:cxnSpLocks/>
            <a:stCxn id="58" idx="2"/>
            <a:endCxn id="59" idx="0"/>
          </p:cNvCxnSpPr>
          <p:nvPr/>
        </p:nvCxnSpPr>
        <p:spPr>
          <a:xfrm flipH="1">
            <a:off x="6957413" y="4339513"/>
            <a:ext cx="1115133" cy="167011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A2F87C42-4684-4808-8D91-27C154B3603B}"/>
              </a:ext>
            </a:extLst>
          </p:cNvPr>
          <p:cNvCxnSpPr>
            <a:cxnSpLocks/>
            <a:stCxn id="58" idx="2"/>
            <a:endCxn id="36" idx="0"/>
          </p:cNvCxnSpPr>
          <p:nvPr/>
        </p:nvCxnSpPr>
        <p:spPr>
          <a:xfrm>
            <a:off x="8072545" y="4339513"/>
            <a:ext cx="597932" cy="178021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ctangle: Rounded Corners 64">
            <a:extLst>
              <a:ext uri="{FF2B5EF4-FFF2-40B4-BE49-F238E27FC236}">
                <a16:creationId xmlns:a16="http://schemas.microsoft.com/office/drawing/2014/main" id="{1D9C9FE4-30E3-4571-BBF7-E2A4AC1E0288}"/>
              </a:ext>
            </a:extLst>
          </p:cNvPr>
          <p:cNvSpPr/>
          <p:nvPr/>
        </p:nvSpPr>
        <p:spPr>
          <a:xfrm>
            <a:off x="7604785" y="5048278"/>
            <a:ext cx="924817" cy="31315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VarDecl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89BF7D38-D9A1-4926-B5CA-6328A4B10367}"/>
              </a:ext>
            </a:extLst>
          </p:cNvPr>
          <p:cNvCxnSpPr>
            <a:cxnSpLocks/>
            <a:endCxn id="68" idx="0"/>
          </p:cNvCxnSpPr>
          <p:nvPr/>
        </p:nvCxnSpPr>
        <p:spPr>
          <a:xfrm>
            <a:off x="8062387" y="5365605"/>
            <a:ext cx="354896" cy="230686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ectangle: Rounded Corners 66">
            <a:extLst>
              <a:ext uri="{FF2B5EF4-FFF2-40B4-BE49-F238E27FC236}">
                <a16:creationId xmlns:a16="http://schemas.microsoft.com/office/drawing/2014/main" id="{E604D7EA-BF95-4D2B-BE84-B0EB13E94C80}"/>
              </a:ext>
            </a:extLst>
          </p:cNvPr>
          <p:cNvSpPr/>
          <p:nvPr/>
        </p:nvSpPr>
        <p:spPr>
          <a:xfrm>
            <a:off x="7539423" y="5590028"/>
            <a:ext cx="484342" cy="31315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int</a:t>
            </a:r>
          </a:p>
        </p:txBody>
      </p:sp>
      <p:sp>
        <p:nvSpPr>
          <p:cNvPr id="68" name="Rectangle: Rounded Corners 67">
            <a:extLst>
              <a:ext uri="{FF2B5EF4-FFF2-40B4-BE49-F238E27FC236}">
                <a16:creationId xmlns:a16="http://schemas.microsoft.com/office/drawing/2014/main" id="{87ACACF9-70C3-47F7-AE43-BCF2E9CEDF67}"/>
              </a:ext>
            </a:extLst>
          </p:cNvPr>
          <p:cNvSpPr/>
          <p:nvPr/>
        </p:nvSpPr>
        <p:spPr>
          <a:xfrm>
            <a:off x="8199129" y="5596292"/>
            <a:ext cx="436308" cy="478075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ID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A5518291-0994-4758-9847-0AA9D482EEFB}"/>
              </a:ext>
            </a:extLst>
          </p:cNvPr>
          <p:cNvCxnSpPr>
            <a:cxnSpLocks/>
            <a:stCxn id="65" idx="2"/>
            <a:endCxn id="67" idx="0"/>
          </p:cNvCxnSpPr>
          <p:nvPr/>
        </p:nvCxnSpPr>
        <p:spPr>
          <a:xfrm flipH="1">
            <a:off x="7781595" y="5361429"/>
            <a:ext cx="285599" cy="228599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CB7BAD5D-3A8D-403C-B98F-504BFCCD193D}"/>
              </a:ext>
            </a:extLst>
          </p:cNvPr>
          <p:cNvCxnSpPr>
            <a:cxnSpLocks/>
            <a:stCxn id="36" idx="2"/>
            <a:endCxn id="65" idx="0"/>
          </p:cNvCxnSpPr>
          <p:nvPr/>
        </p:nvCxnSpPr>
        <p:spPr>
          <a:xfrm flipH="1">
            <a:off x="8067193" y="4794983"/>
            <a:ext cx="603284" cy="253294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74571115-8040-4AC6-82AE-74862083A5BE}"/>
              </a:ext>
            </a:extLst>
          </p:cNvPr>
          <p:cNvCxnSpPr>
            <a:cxnSpLocks/>
            <a:endCxn id="58" idx="0"/>
          </p:cNvCxnSpPr>
          <p:nvPr/>
        </p:nvCxnSpPr>
        <p:spPr>
          <a:xfrm>
            <a:off x="8072545" y="3671253"/>
            <a:ext cx="0" cy="355109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ectangle: Rounded Corners 71">
            <a:extLst>
              <a:ext uri="{FF2B5EF4-FFF2-40B4-BE49-F238E27FC236}">
                <a16:creationId xmlns:a16="http://schemas.microsoft.com/office/drawing/2014/main" id="{0385EE91-7E69-4C0D-8E26-93406C1381B2}"/>
              </a:ext>
            </a:extLst>
          </p:cNvPr>
          <p:cNvSpPr/>
          <p:nvPr/>
        </p:nvSpPr>
        <p:spPr>
          <a:xfrm>
            <a:off x="8810394" y="5082931"/>
            <a:ext cx="1251470" cy="31315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AssignStmt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3" name="Rectangle: Rounded Corners 72">
            <a:extLst>
              <a:ext uri="{FF2B5EF4-FFF2-40B4-BE49-F238E27FC236}">
                <a16:creationId xmlns:a16="http://schemas.microsoft.com/office/drawing/2014/main" id="{1A642931-BCCE-4EB2-B918-A3102984C5F6}"/>
              </a:ext>
            </a:extLst>
          </p:cNvPr>
          <p:cNvSpPr/>
          <p:nvPr/>
        </p:nvSpPr>
        <p:spPr>
          <a:xfrm>
            <a:off x="8940775" y="5647005"/>
            <a:ext cx="436308" cy="478075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ID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74" name="Rectangle: Rounded Corners 73">
            <a:extLst>
              <a:ext uri="{FF2B5EF4-FFF2-40B4-BE49-F238E27FC236}">
                <a16:creationId xmlns:a16="http://schemas.microsoft.com/office/drawing/2014/main" id="{F8DB1159-5EB8-4A6B-A2D4-65F0E61780B3}"/>
              </a:ext>
            </a:extLst>
          </p:cNvPr>
          <p:cNvSpPr/>
          <p:nvPr/>
        </p:nvSpPr>
        <p:spPr>
          <a:xfrm>
            <a:off x="9450165" y="5664141"/>
            <a:ext cx="552318" cy="478075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IntLit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7744660F-3342-42FF-B7A4-3996ECCABCC1}"/>
              </a:ext>
            </a:extLst>
          </p:cNvPr>
          <p:cNvCxnSpPr>
            <a:cxnSpLocks/>
            <a:stCxn id="72" idx="2"/>
            <a:endCxn id="73" idx="0"/>
          </p:cNvCxnSpPr>
          <p:nvPr/>
        </p:nvCxnSpPr>
        <p:spPr>
          <a:xfrm flipH="1">
            <a:off x="9158929" y="5396082"/>
            <a:ext cx="277200" cy="250923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0172C1A4-11E3-4EA0-B59D-BC083D149CCE}"/>
              </a:ext>
            </a:extLst>
          </p:cNvPr>
          <p:cNvCxnSpPr>
            <a:cxnSpLocks/>
            <a:stCxn id="72" idx="2"/>
            <a:endCxn id="74" idx="0"/>
          </p:cNvCxnSpPr>
          <p:nvPr/>
        </p:nvCxnSpPr>
        <p:spPr>
          <a:xfrm>
            <a:off x="9436130" y="5396082"/>
            <a:ext cx="290195" cy="268059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817716FE-0522-44F8-80AB-57F3BF4BD09A}"/>
              </a:ext>
            </a:extLst>
          </p:cNvPr>
          <p:cNvCxnSpPr>
            <a:cxnSpLocks/>
            <a:stCxn id="36" idx="2"/>
            <a:endCxn id="72" idx="0"/>
          </p:cNvCxnSpPr>
          <p:nvPr/>
        </p:nvCxnSpPr>
        <p:spPr>
          <a:xfrm>
            <a:off x="8670477" y="4794984"/>
            <a:ext cx="765652" cy="287947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>
            <a:extLst>
              <a:ext uri="{FF2B5EF4-FFF2-40B4-BE49-F238E27FC236}">
                <a16:creationId xmlns:a16="http://schemas.microsoft.com/office/drawing/2014/main" id="{318CEB23-FFCC-452E-9472-CEDAFD1A92C6}"/>
              </a:ext>
            </a:extLst>
          </p:cNvPr>
          <p:cNvSpPr txBox="1"/>
          <p:nvPr/>
        </p:nvSpPr>
        <p:spPr>
          <a:xfrm>
            <a:off x="7405780" y="1940132"/>
            <a:ext cx="21489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if(true){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int a;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a = 1;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38FAC97B-5E8C-453F-A375-5309360A3BC8}"/>
              </a:ext>
            </a:extLst>
          </p:cNvPr>
          <p:cNvSpPr txBox="1"/>
          <p:nvPr/>
        </p:nvSpPr>
        <p:spPr>
          <a:xfrm>
            <a:off x="6576227" y="1562674"/>
            <a:ext cx="17972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Program Snippet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51B78FBE-4E6E-429F-BC8F-16680820A26F}"/>
              </a:ext>
            </a:extLst>
          </p:cNvPr>
          <p:cNvSpPr txBox="1"/>
          <p:nvPr/>
        </p:nvSpPr>
        <p:spPr>
          <a:xfrm>
            <a:off x="6571674" y="3345982"/>
            <a:ext cx="1326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AST Snippet</a:t>
            </a:r>
          </a:p>
        </p:txBody>
      </p:sp>
      <p:sp>
        <p:nvSpPr>
          <p:cNvPr id="81" name="Cloud 80">
            <a:extLst>
              <a:ext uri="{FF2B5EF4-FFF2-40B4-BE49-F238E27FC236}">
                <a16:creationId xmlns:a16="http://schemas.microsoft.com/office/drawing/2014/main" id="{18BB3918-4068-4FC1-B843-87609E19F313}"/>
              </a:ext>
            </a:extLst>
          </p:cNvPr>
          <p:cNvSpPr/>
          <p:nvPr/>
        </p:nvSpPr>
        <p:spPr>
          <a:xfrm>
            <a:off x="4755108" y="5082931"/>
            <a:ext cx="1685499" cy="1379819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Symbol</a:t>
            </a:r>
          </a:p>
          <a:p>
            <a:pPr algn="ctr"/>
            <a:r>
              <a:rPr lang="en-US" dirty="0"/>
              <a:t>Table</a:t>
            </a: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688AA908-6EAE-4A56-BEFB-DFF6E16165B1}"/>
              </a:ext>
            </a:extLst>
          </p:cNvPr>
          <p:cNvGrpSpPr/>
          <p:nvPr/>
        </p:nvGrpSpPr>
        <p:grpSpPr>
          <a:xfrm>
            <a:off x="6402831" y="5123254"/>
            <a:ext cx="2040585" cy="1306898"/>
            <a:chOff x="4878830" y="5061838"/>
            <a:chExt cx="2040585" cy="1306898"/>
          </a:xfrm>
        </p:grpSpPr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0326F437-A957-492E-8219-927F6B2D737A}"/>
                </a:ext>
              </a:extLst>
            </p:cNvPr>
            <p:cNvSpPr/>
            <p:nvPr/>
          </p:nvSpPr>
          <p:spPr>
            <a:xfrm>
              <a:off x="5015552" y="5500911"/>
              <a:ext cx="1903863" cy="867825"/>
            </a:xfrm>
            <a:custGeom>
              <a:avLst/>
              <a:gdLst>
                <a:gd name="connsiteX0" fmla="*/ 1903863 w 1903863"/>
                <a:gd name="connsiteY0" fmla="*/ 585990 h 867825"/>
                <a:gd name="connsiteX1" fmla="*/ 1392072 w 1903863"/>
                <a:gd name="connsiteY1" fmla="*/ 845298 h 867825"/>
                <a:gd name="connsiteX2" fmla="*/ 484496 w 1903863"/>
                <a:gd name="connsiteY2" fmla="*/ 74199 h 867825"/>
                <a:gd name="connsiteX3" fmla="*/ 0 w 1903863"/>
                <a:gd name="connsiteY3" fmla="*/ 74199 h 867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03863" h="867825">
                  <a:moveTo>
                    <a:pt x="1903863" y="585990"/>
                  </a:moveTo>
                  <a:cubicBezTo>
                    <a:pt x="1766248" y="758293"/>
                    <a:pt x="1628633" y="930597"/>
                    <a:pt x="1392072" y="845298"/>
                  </a:cubicBezTo>
                  <a:cubicBezTo>
                    <a:pt x="1155511" y="759999"/>
                    <a:pt x="716508" y="202715"/>
                    <a:pt x="484496" y="74199"/>
                  </a:cubicBezTo>
                  <a:cubicBezTo>
                    <a:pt x="252484" y="-54318"/>
                    <a:pt x="126242" y="9940"/>
                    <a:pt x="0" y="74199"/>
                  </a:cubicBezTo>
                </a:path>
              </a:pathLst>
            </a:custGeom>
            <a:ln w="952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CF5109F0-2B27-4C56-B4D3-2857BF097458}"/>
                </a:ext>
              </a:extLst>
            </p:cNvPr>
            <p:cNvSpPr txBox="1"/>
            <p:nvPr/>
          </p:nvSpPr>
          <p:spPr>
            <a:xfrm>
              <a:off x="4878830" y="5061838"/>
              <a:ext cx="9526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add info</a:t>
              </a:r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8CB1C47E-78BF-48F6-9B63-EFC580C6C235}"/>
              </a:ext>
            </a:extLst>
          </p:cNvPr>
          <p:cNvGrpSpPr/>
          <p:nvPr/>
        </p:nvGrpSpPr>
        <p:grpSpPr>
          <a:xfrm>
            <a:off x="6446739" y="5986487"/>
            <a:ext cx="2559647" cy="853210"/>
            <a:chOff x="4920941" y="5894153"/>
            <a:chExt cx="2728629" cy="949220"/>
          </a:xfrm>
        </p:grpSpPr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CCFFBC04-D9BE-4821-87D6-6A9BC387E2EA}"/>
                </a:ext>
              </a:extLst>
            </p:cNvPr>
            <p:cNvSpPr/>
            <p:nvPr/>
          </p:nvSpPr>
          <p:spPr>
            <a:xfrm>
              <a:off x="5056496" y="5894153"/>
              <a:ext cx="2593074" cy="841359"/>
            </a:xfrm>
            <a:custGeom>
              <a:avLst/>
              <a:gdLst>
                <a:gd name="connsiteX0" fmla="*/ 2593074 w 2593074"/>
                <a:gd name="connsiteY0" fmla="*/ 239019 h 839796"/>
                <a:gd name="connsiteX1" fmla="*/ 2033516 w 2593074"/>
                <a:gd name="connsiteY1" fmla="*/ 648451 h 839796"/>
                <a:gd name="connsiteX2" fmla="*/ 1112292 w 2593074"/>
                <a:gd name="connsiteY2" fmla="*/ 812225 h 839796"/>
                <a:gd name="connsiteX3" fmla="*/ 395785 w 2593074"/>
                <a:gd name="connsiteY3" fmla="*/ 95717 h 839796"/>
                <a:gd name="connsiteX4" fmla="*/ 0 w 2593074"/>
                <a:gd name="connsiteY4" fmla="*/ 27478 h 839796"/>
                <a:gd name="connsiteX0" fmla="*/ 2593074 w 2593074"/>
                <a:gd name="connsiteY0" fmla="*/ 239019 h 813089"/>
                <a:gd name="connsiteX1" fmla="*/ 1112292 w 2593074"/>
                <a:gd name="connsiteY1" fmla="*/ 812225 h 813089"/>
                <a:gd name="connsiteX2" fmla="*/ 395785 w 2593074"/>
                <a:gd name="connsiteY2" fmla="*/ 95717 h 813089"/>
                <a:gd name="connsiteX3" fmla="*/ 0 w 2593074"/>
                <a:gd name="connsiteY3" fmla="*/ 27478 h 813089"/>
                <a:gd name="connsiteX0" fmla="*/ 2593074 w 2593074"/>
                <a:gd name="connsiteY0" fmla="*/ 240515 h 841836"/>
                <a:gd name="connsiteX1" fmla="*/ 1453486 w 2593074"/>
                <a:gd name="connsiteY1" fmla="*/ 841017 h 841836"/>
                <a:gd name="connsiteX2" fmla="*/ 395785 w 2593074"/>
                <a:gd name="connsiteY2" fmla="*/ 97213 h 841836"/>
                <a:gd name="connsiteX3" fmla="*/ 0 w 2593074"/>
                <a:gd name="connsiteY3" fmla="*/ 28974 h 841836"/>
                <a:gd name="connsiteX0" fmla="*/ 2593074 w 2593074"/>
                <a:gd name="connsiteY0" fmla="*/ 240515 h 841359"/>
                <a:gd name="connsiteX1" fmla="*/ 1453486 w 2593074"/>
                <a:gd name="connsiteY1" fmla="*/ 841017 h 841359"/>
                <a:gd name="connsiteX2" fmla="*/ 395785 w 2593074"/>
                <a:gd name="connsiteY2" fmla="*/ 97213 h 841359"/>
                <a:gd name="connsiteX3" fmla="*/ 0 w 2593074"/>
                <a:gd name="connsiteY3" fmla="*/ 28974 h 8413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93074" h="841359">
                  <a:moveTo>
                    <a:pt x="2593074" y="240515"/>
                  </a:moveTo>
                  <a:cubicBezTo>
                    <a:pt x="2284578" y="359933"/>
                    <a:pt x="1937981" y="823957"/>
                    <a:pt x="1453486" y="841017"/>
                  </a:cubicBezTo>
                  <a:cubicBezTo>
                    <a:pt x="968991" y="858077"/>
                    <a:pt x="638033" y="232554"/>
                    <a:pt x="395785" y="97213"/>
                  </a:cubicBezTo>
                  <a:cubicBezTo>
                    <a:pt x="153537" y="-38128"/>
                    <a:pt x="105201" y="-2302"/>
                    <a:pt x="0" y="28974"/>
                  </a:cubicBezTo>
                </a:path>
              </a:pathLst>
            </a:custGeom>
            <a:ln w="9525" cap="flat" cmpd="sng" algn="ctr">
              <a:solidFill>
                <a:schemeClr val="dk1"/>
              </a:solidFill>
              <a:prstDash val="dash"/>
              <a:round/>
              <a:headEnd type="arrow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B4DE9F99-317A-448B-9044-A5326F8ED100}"/>
                </a:ext>
              </a:extLst>
            </p:cNvPr>
            <p:cNvSpPr txBox="1"/>
            <p:nvPr/>
          </p:nvSpPr>
          <p:spPr>
            <a:xfrm rot="1101271">
              <a:off x="4920941" y="6124311"/>
              <a:ext cx="937054" cy="71906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lookup </a:t>
              </a:r>
            </a:p>
            <a:p>
              <a:pPr algn="ctr"/>
              <a:r>
                <a:rPr lang="en-US" dirty="0"/>
                <a:t>info</a:t>
              </a:r>
            </a:p>
          </p:txBody>
        </p:sp>
      </p:grp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0077BB34-7997-4E12-A9A3-833FFE8A853A}"/>
              </a:ext>
            </a:extLst>
          </p:cNvPr>
          <p:cNvSpPr/>
          <p:nvPr/>
        </p:nvSpPr>
        <p:spPr>
          <a:xfrm>
            <a:off x="8182025" y="4517533"/>
            <a:ext cx="976904" cy="277450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[</a:t>
            </a:r>
            <a:r>
              <a:rPr lang="en-US" dirty="0" err="1">
                <a:solidFill>
                  <a:schemeClr val="tx1"/>
                </a:solidFill>
              </a:rPr>
              <a:t>stmts</a:t>
            </a:r>
            <a:r>
              <a:rPr lang="en-US" dirty="0">
                <a:solidFill>
                  <a:schemeClr val="tx1"/>
                </a:solidFill>
              </a:rPr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4229342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49866</TotalTime>
  <Words>1651</Words>
  <Application>Microsoft Office PowerPoint</Application>
  <PresentationFormat>Widescreen</PresentationFormat>
  <Paragraphs>501</Paragraphs>
  <Slides>25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Arial</vt:lpstr>
      <vt:lpstr>Calibri</vt:lpstr>
      <vt:lpstr>Calibri Light</vt:lpstr>
      <vt:lpstr>Cambria Math</vt:lpstr>
      <vt:lpstr>Courier New</vt:lpstr>
      <vt:lpstr>Garamond</vt:lpstr>
      <vt:lpstr>Office 2013 - 2022 Theme</vt:lpstr>
      <vt:lpstr>Check-In Scope Review</vt:lpstr>
      <vt:lpstr>Semantic Analysis</vt:lpstr>
      <vt:lpstr>Housekeeping Administrivia + Announcements</vt:lpstr>
      <vt:lpstr>Last Lecture Lecture Review – Scope</vt:lpstr>
      <vt:lpstr>Lecture Outline Lecture Overview – Semantic Analysis</vt:lpstr>
      <vt:lpstr>Name Analysis Semantic Analysis</vt:lpstr>
      <vt:lpstr>PowerPoint Presentation</vt:lpstr>
      <vt:lpstr>The Compiler’s Symbol Table Semantic Analysis</vt:lpstr>
      <vt:lpstr>The Compiler’s Symbol Table Semantic Analysis</vt:lpstr>
      <vt:lpstr>The Compiler’s Symbol Table Semantic Analysis</vt:lpstr>
      <vt:lpstr>Symbol Table: A “Snapshot” of Scope Types – Name Analysis</vt:lpstr>
      <vt:lpstr>Symbol Table: Scopes “Sub-tables” Semantic Analysis -  Name Analysis</vt:lpstr>
      <vt:lpstr>Implementation Semantic Analysis -  Name Analysis</vt:lpstr>
      <vt:lpstr>Example Name Analysis</vt:lpstr>
      <vt:lpstr>(My) Terminology Name Analysis - Implementation</vt:lpstr>
      <vt:lpstr>Implementation Suggestions Name Analysis - Implementation</vt:lpstr>
      <vt:lpstr>The Visitor Pattern Name Analysis - Implementation</vt:lpstr>
      <vt:lpstr>The Visitor Pattern Name Analysis - Implementation</vt:lpstr>
      <vt:lpstr>Example Name Analysis - Implementation</vt:lpstr>
      <vt:lpstr>The Symbol Class Hierarchy (Drew’s Version) Name Analysis – Implementation</vt:lpstr>
      <vt:lpstr>The Sink Statement Name Analysis – Implementation</vt:lpstr>
      <vt:lpstr>Accommodating Sink  (Drew’s Version) Name Analysis – Implementation</vt:lpstr>
      <vt:lpstr>The Sink Statement: Suggestion Name Analysis – Implementation</vt:lpstr>
      <vt:lpstr>Summary Name Analysis – Wrap-Up</vt:lpstr>
      <vt:lpstr>Next Time Name Analysis – Wrap-Up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Drew Davidson's Cool Slides</dc:title>
  <dc:creator>drew</dc:creator>
  <cp:lastModifiedBy>Davidson, Drew</cp:lastModifiedBy>
  <cp:revision>823</cp:revision>
  <cp:lastPrinted>2018-08-29T18:10:22Z</cp:lastPrinted>
  <dcterms:created xsi:type="dcterms:W3CDTF">2018-07-19T03:57:05Z</dcterms:created>
  <dcterms:modified xsi:type="dcterms:W3CDTF">2025-09-22T21:02:25Z</dcterms:modified>
</cp:coreProperties>
</file>