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.xml" ContentType="application/inkml+xml"/>
  <Override PartName="/ppt/notesSlides/notesSlide22.xml" ContentType="application/vnd.openxmlformats-officedocument.presentationml.notesSlide+xml"/>
  <Override PartName="/ppt/ink/ink6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7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989" r:id="rId3"/>
    <p:sldId id="1018" r:id="rId4"/>
    <p:sldId id="1067" r:id="rId5"/>
    <p:sldId id="1199" r:id="rId6"/>
    <p:sldId id="930" r:id="rId7"/>
    <p:sldId id="1024" r:id="rId8"/>
    <p:sldId id="1023" r:id="rId9"/>
    <p:sldId id="1065" r:id="rId10"/>
    <p:sldId id="1051" r:id="rId11"/>
    <p:sldId id="1073" r:id="rId12"/>
    <p:sldId id="1075" r:id="rId13"/>
    <p:sldId id="1076" r:id="rId14"/>
    <p:sldId id="1072" r:id="rId15"/>
    <p:sldId id="1077" r:id="rId16"/>
    <p:sldId id="1066" r:id="rId17"/>
    <p:sldId id="1042" r:id="rId18"/>
    <p:sldId id="1061" r:id="rId19"/>
    <p:sldId id="1059" r:id="rId20"/>
    <p:sldId id="1043" r:id="rId21"/>
    <p:sldId id="1192" r:id="rId22"/>
    <p:sldId id="1045" r:id="rId23"/>
    <p:sldId id="1048" r:id="rId24"/>
    <p:sldId id="1194" r:id="rId25"/>
    <p:sldId id="1195" r:id="rId26"/>
    <p:sldId id="1038" r:id="rId27"/>
    <p:sldId id="1047" r:id="rId28"/>
    <p:sldId id="1197" r:id="rId29"/>
    <p:sldId id="1196" r:id="rId30"/>
    <p:sldId id="11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165" d="100"/>
          <a:sy n="165" d="100"/>
        </p:scale>
        <p:origin x="144" y="198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19:36:55.5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14876 5821 49 0,'0'0'280'0,"0"0"-25"16,0 0 5-16,0 0-48 0,0 0-16 15,0 0-24-15,0 0-35 0,0 0-92 16,0 0-45-16,0 0-97 0,0 3 38 15,0-3 59-15,0 0 72 0,0 0 12 16,0 0-31-16,0 0-27 0,0 0-26 16,0 0 1-16,0 0 0 0,0 0 15 15,0 0 13-15,0 0 26 0,0 0 30 0,0 0 51 16,0 0 20-16,0 0-10 0,0 0-4 16,0 0-22-16,0 5-33 0,0-5 38 15,0 2 10-15,0-2-58 0,0 3-29 16,0-3-3-16,0 0-16 0,0 0-13 15,0 0 13-15,0 0 25 0,0 0 13 16,0 0 7-16,0 0 15 0,0 0 6 0,-4 0 6 16,4 0 7-16,0 0-20 15,-10 0-3-15,10 0-1 0,-5 0-4 0,5 0-12 16,-4 2-15-16,-11 1-9 0,1-3-16 16,4 2 19-16,-4-2 18 0,14 0 9 15,0 0-12-15,-5 0-19 0,-4 0-18 16,9 0-13-16,0 0-9 0,0 0 13 0,-5 0-4 15,-5 0 0-15,6 0 7 0,4 0 2 16,0 0 7-16,-5 0-7 0,-5 0-2 16,-4 0-17-16,0 0-2 0,-1 0 2 15,11 0-2-15,-6 0 22 0,-9 0-8 16,14 0-14-16,-9 3-37 0,4-3 37 16,6 0 23-16,-6 0 1 0,5 0-5 15,5 0-7-15,-9 0 3 0,9 0 1 16,-15 0-4-16,15 0-10 0,-4 0-2 15,-11 0 0-15,15 0 10 0,0 0 8 0,0 0 7 16,0 0 2-16,-4 0 1 0,4 0-7 16,-10 0 10-16,-4 0-4 0,9 0-27 15,-9 0-6-15,-1 0 6 0,6 0 0 16,-6 0 31-16,15 0-13 0,0 0 3 16,-4 0 1-16,-1 0-10 0,5 0 0 0,0 0 0 15,0 0-10-15,0 0 1 16,0 0-1-16,0 0 0 0,0 0 0 0,0 0 0 15,0 0-2-15,0 0-18 0,9 0-18 16,-9 0-10-16,0 0 15 0,0 0 10 16,10 0 19-16,-10 0-10 0,5 3 0 15,-5-3-4-15,0 2 1 0,0-2 0 16,9 0-4-16,-4 0 1 0,5 2 6 16,-6-2 11-16,6 2 1 0,4-1 2 15,-9 2-1-15,5-1 0 0,-6-2 2 16,-4 2 0-16,0-2 0 0,0 2-1 15,0-2 0-15,5 1-2 0,-5 2 0 0,0 0 1 16,0-3 1-16,10 1 10 0,-6 1-10 16,-4 2 1-16,10-1 10 0,-5 2 5 15,-5-3-17-15,0 2-1 0,9 2 3 16,-9-2 19-16,0 2-10 0,0-2-9 0,0 1 9 16,0 0-10-16,0 1 10 0,0 0-10 15,0-2-2-15,0 2 0 0,0 2-2 16,0-2 1-16,0 0 0 0,0 3-11 15,0-6 10-15,0 5-10 0,-9 0 11 16,9-1-1-16,-5-2-11 0,-5 3 12 16,10-1-2-16,0-4-15 0,-4 4 6 15,-6-4 9-15,10 2-9 0,-5 0 8 16,5 1 3-16,0 4 1 0,-4 0-2 16,-6 0 2-16,10 3 13 0,0-1 2 15,0-2 0-15,0 0-14 0,0-2 11 0,0-5-8 16,0 4-1-16,0-4 0 0,0 4-3 15,0-5 0-15,0 4-2 0,0-2 0 16,0 2-1-16,0-2-1 0,0 2 1 16,10 0 3-16,-10 0 1 0,0 0 1 15,0 4 2-15,0-2 17 0,0 0-18 0,0 2 9 16,0-2-9-16,0 0-2 0,0-1-1 16,0 0-1-16,0 1-1 0,0-3 0 15,0 0 0-15,0-1-1 0,0-2-9 16,0 0 10-16,0 0 0 0,0 0-1 15,4 0 1-15,-4 2 2 0,0-1-1 16,0 0 0-16,0 4 0 0,0 0 1 16,0-3 1-16,0 4 1 0,0 0 1 15,0 1-1-15,0 1 0 0,0-3-1 16,0 2-1-16,5-4-2 0,-5 1-10 0,10 3 11 16,-10-6 1-16,4 4 0 0,-4 1 0 15,0-3 3-15,0 3-1 0,0-1-1 16,0 2 0-16,0-5 0 0,0 4 1 15,0 0 1-15,0 2-2 0,0 0 2 0,0 2 12 16,0 2-14-16,0-3 15 0,0 4-16 16,0-4 0-16,0 1-3 0,-4-2 0 15,-6 0 0-15,10-2 3 0,-5 3-1 16,5-4-1-16,0 1 1 0,-4 0-1 16,4-2-1-16,0 0-12 0,0 0 13 15,0-1-13-15,0 0-4 0,0 0 17 16,0 0 2-16,0 0 0 0,0 0-1 15,0-1-1-15,0 2-1 0,0-2 0 16,0 0 1-16,0 0-1 0,4 0 1 16,-4-2-1-16,0 2 1 0,0 2 2 15,0-2 0-15,0 2 3 0,5 1 9 0,-5-2 3 16,0 1-12-16,0 3 10 0,0-6-12 16,0 3 1-16,0 3 0 0,0-6 0 15,0 5 0-15,0-1-2 0,0-2 0 16,0 3 0-16,0 1-1 0,0-1-1 0,0 0 2 15,0-3 0-15,0 2 0 0,0-4 0 16,0 3 0-16,0-6-2 0,-5 1-1 16,5 0-13-16,0 4 13 0,0-2-12 15,0-2 12-15,0 3 3 0,0-2-2 16,0 0 1-16,0-2 0 0,0 1-1 16,0-1-1-16,0 0 0 0,0 0-10 15,0 5 12-15,0-3-1 0,0 1 2 16,0 4 16-16,0 2-1 0,0-2-3 0,0-1 0 15,0 3 1-15,0-2-10 0,0 1 9 16,0-4-12-16,0 2 1 0,0-4 1 16,0-2 10-16,0 2-10 0,0-2 0 15,0 0 14-15,0 0-1 0,0 0 6 16,0 0-6-16,0 0-2 0,0 0-11 16,0-2 13-16,0 2-12 0,0-2 0 0,0 2 0 15,0 0-3-15,0-1 0 0,0 1-3 16,0 0-15-16,0 0-1 0,0 0 4 15,0 0-9-15,0 0-7 0,0 0 4 16,15-4-1-16,-11 4-5 0,11-1 14 16,9-1 19-16,-5 0 17 0,14 2-14 0,-4-2 9 15,14-2 15-15,-10 2-14 16,10 0 2-16,5-3-13 0,-10 4 1 0,-5 1-1 16,1 0 0-16,4 0-2 0,-14 0 0 15,4 0 0-15,1 0-1 0,-5 0 1 16,-5 0 1-16,0 0 0 0,-5 0 1 15,10 0 1-15,-19 0 0 0,5 0 9 16,-6 0-10-16,-4 0 1 0,5 0 0 16,-5 0 12-16,10 0-3 0,-10 0-10 15,0 0 13-15,0 0 4 0,0 0-1 0,0 0-3 16,0 0 0-16,0 0 1 16,0 0-4-16,0 0 6 0,0 0 9 0,0 0 7 15,0 0-4-15,-15 0-2 0,11 0-7 16,-6 0-6-16,-4 0-6 0,-1 0-9 15,-4 0-36-15,-4 0-25 0,3-2-21 0,1-2-55 16,-5 0-77-16,10 0-134 0,-10-2-125 16,10-1-299-16,-10-3-730 0,248 47-278 0</inkml:trace>
  <inkml:trace contextRef="#ctx0" brushRef="#br0" timeOffset="1634.47">15382 6180 424 0,'0'0'394'16,"0"0"-110"-16,0 0-27 0,0 0 88 15,0 0-43-15,0 0-59 0,0 0-16 0,0 0-34 16,0 0-19-16,0 0-7 0,-23-13-10 15,23 9-32-15,0 4-1 0,-5 0-19 16,-5-1-23-16,5 1 4 0,1-2 11 0,-6 2-15 16,5 0 3-16,-4 0 9 15,9 0-15-15,-5 0-20 0,5 0-15 0,-10 0-13 16,6 0-12-16,-6 0-4 0,5 0-2 16,-9 0-13-16,5 0 0 0,-11 7-3 15,6-4-35-15,0 5 23 0,-1 0-5 16,1-3 20-16,9 4 0 0,-4 0-11 15,-5-2-17-15,9 1 9 0,0 2 3 16,-5 0 16-16,10-2-15 0,-4 0 12 16,4 0-10-16,0-1 10 0,0-2-28 0,0 1 6 15,0-2 8-15,4 0 5 0,11 0-14 16,-1-1 26-16,-9 0 0 0,9 1-1 16,0-1-1-16,1 2 2 0,-1-3 7 15,0 2-7-15,1 0-1 0,4-2-12 16,-10 2 11-16,6 0 0 0,-11-4 2 15,11 2-2-15,-6 0-17 0,-4-2 5 0,5 0 14 16,-1 0 1-16,-9 0 3 0,10 0-1 16,-5 0 22-16,-5 0 3 0,14 0 1 15,-14-2 6-15,9 0 18 0,-4-4-19 16,-5 2-3-16,10-4-12 0,-6 2-19 16,6 2-3-16,-5-3 3 0,-5 0 16 15,9 3 9-15,-9-4-12 0,0 2-12 0,0 0 11 16,0-2 29-16,0 1-17 0,0-2 4 15,0 1-6-15,0-1 0 0,-9-1-20 16,4 4-2-16,-5-3 1 0,6 1 1 16,-6 2-1-16,5 4 18 0,-4-2-4 15,9 2 4-15,0 0-4 0,-5 0-3 16,-4 2 1-16,9 0-12 0,0-2 2 16,0-1 9-16,0 2-11 0,-5 1 0 15,-5-2 1-15,10 2 0 0,0 0-1 16,0 0-1-16,0 0-1 0,0 0-1 15,0 0-10-15,0 0-10 0,0 0-9 0,0 0-6 16,0 0 0-16,0 3 0 0,0 2-16 16,0 1 50-16,0 0 3 0,0 2 19 15,0 3-1-15,0-4 4 0,0 3 3 16,10 0-10-16,-5 0 13 0,-5 2-6 16,14 0 0-16,-5-2-10 0,-4 2 3 0,5 2-2 15,4-2-13-15,-9 2-12 0,9 1-1 16,5-2 13-16,-4 1 12 0,-1-2 1 15,0 3-1-15,1-5-9 0,-1-5-1 16,5 3 0-16,-5-1 11 0,1-2-10 16,-6 0 28-16,5-2-19 0,-9 0-9 15,10 0-1-15,-11-3 10 0,11 0-10 16,-6 0 17-16,-4 0-1 0,9 0 7 16,-14 0 0-16,15 0-4 0,-6 0-9 0,-4 0-10 15,4 0-2-15,-9 0 1 0,5 0 1 16,-5-3 22-16,0 0-24 0,0 3-24 15,0-2-63-15,0 1-54 0,0 0-58 16,0-7-41-16,0 2-91 0,0-4-170 16,0 0-464-16,0-2-561 0,-5 68 771 0</inkml:trace>
  <inkml:trace contextRef="#ctx0" brushRef="#br0" timeOffset="3407.63">15697 5775 284 0,'0'0'557'0,"0"0"-198"0,0 0-109 15,0 0-2-15,0 0-79 0,0 0-4 16,0 0-6-16,0 0-55 0,0 0-36 16,0 0-13-16,0 0 35 0,110-8-3 15,-81 8-9-15,-10 0 102 0,5 0-74 16,-5-2-36-16,10 2 43 0,-10 0-53 15,9 0 49-15,-13 0-36 0,18 0 7 16,-19 0-45-16,10-2 9 0,-9 2-28 0,-11-3 3 16,11 3-7-16,-11 0 11 0,-4 0 11 15,0-2 23-15,0 2 19 0,0-1 15 16,0 1 3-16,0 0-5 0,0 0-14 16,0 0-12-16,0 0-20 0,0 0-15 0,0 0-25 15,0 1-3-15,0 1-3 0,0 3-9 16,0-3 12-16,0 1 28 0,0 2 12 15,0-2 13-15,0 4 15 0,0-4-18 16,0 2-19-16,0 3-30 0,0-4 20 16,0 4 0-16,0 0-21 0,0 2-3 15,0 3 2-15,0 0 1 0,0 3 0 16,0 1 0-16,10 0-1 0,-10 3 0 16,0 0 1-16,0 2 1 0,0-2 0 0,0-1 17 15,0-1-17-15,0 0 18 0,0-1-1 16,0 2-16-16,5-4 13 0,-5 3-15 15,0 1 0-15,9-6 1 0,-4 2 2 16,-5-5 12-16,10 0-15 0,-10 1-1 16,4-1 1-16,-4 2-2 0,0-3 0 15,10 3 0-15,-10-2 1 0,0 1 1 16,0 0 11-16,0 1-8 0,0 0 0 0,0 2-1 16,0 0 0-16,0 0-2 0,0-1 2 15,-10-4 1-15,10 1-3 0,-4-1-1 16,4-4-1-16,0 1 1 0,0 3 0 15,0-6-2-15,0 5-1 0,0 1 3 16,-10-6-1-16,10 5 2 0,0-1-3 0,0-2-12 16,0 1 14-16,0 2-12 0,0-6 10 15,0 6 1-15,0-8 1 0,0 5-20 16,0-1 2-16,0-1 17 0,0 4-7 16,-5 1 9-16,-4-3 3 0,9 2-3 15,0 1-1-15,-5-2 1 0,5-1-12 16,-10 2 9-16,10 1-1 0,0-4-17 15,0 4 21-15,0-1 3 0,0-2-2 16,0 1 1-16,0 0 0 0,0-2 1 16,0 4 0-16,0-4 0 0,0 5-3 15,0-4-3-15,0 1-12 0,0-2 15 0,0 1-1 16,0-2 0-16,0-1-1 0,0 0-1 16,0 2-13-16,10-2 4 0,-10 0 9 15,5 4 3-15,-5-1 12 0,0 0-11 16,0 1-1-16,0 0 12 0,0 0 13 15,0 0-23-15,0 0 1 0,0 2 17 0,0 2-20 16,0-2 0-16,0 2 12 0,0-1-12 16,-5-2 0-16,-5-1 21 0,10 1-21 15,-4-4 0-15,-6 2 0 0,5-4-3 16,5 3 1-16,0-4 1 0,0 2-3 16,0-2-11-16,0 0 12 0,0 0-9 15,0 0 9-15,0 0 2 0,0 0-1 16,0 3-9-16,0-3-4 0,0 1 3 15,0 3 12-15,0 1 31 0,0-4-12 16,0 1-17-16,0-2 10 0,0 0-10 0,0 0 14 16,0 0 8-16,0 0 10 0,0 0 6 15,0 0 3-15,0 0 3 0,0 0-9 16,0 0-12-16,0 0-10 0,-4 0-13 16,4 0-2-16,0 0 0 0,-10 0 1 0,10 0 1 15,-5 0-2-15,5 0-1 0,-9 0-1 16,9 0-13-16,0 0 12 0,0 0 0 15,-5 0 3-15,5-2 3 0,-10 2 0 16,10 0 0-16,0-1 12 0,-14-1-2 16,14-1-11-16,-5 3 0 0,-4-2-1 15,4 2-1-15,-9 0 0 0,14 0 0 16,-5 0-2-16,-10-2 1 0,6 2-1 16,-5 0 2-16,-1 0 3 0,1 0 17 15,-5 0-19-15,5 0-1 0,-1 0 18 16,-4 0-5-16,-5 0 5 0,5 2 16 0,5-2-4 15,0 0 4-15,9 2-22 16,-5-2 3-16,5 0-11 0,5 0 8 0,-9 0-11 16,9 0-1-16,0 0 0 0,0 3-16 15,0-1 15-15,0-2-20 0,0 0 3 0,0 0 2 16,0 1 14-16,0-1-13 0,0 0 12 16,0 0 1-16,0 0 0 0,0 0-1 15,0 0 2-15,0 0-2 0,0 0 0 16,0 0 2-16,0 0-1 0,0 0-11 15,9 0 1-15,-9 0 0 0,5 0 0 16,-5 0-7-16,10 0-5 0,-10 0 2 16,0-1-11-16,0 1-29 0,5 0-27 15,-5-2-47-15,0-1-56 0,9 1-94 16,-9 0-159-16,5 1-366 0,-5-9-975 0,-34 31 758 16</inkml:trace>
  <inkml:trace contextRef="#ctx0" brushRef="#br0" timeOffset="5014.43">16709 6084 720 0,'0'0'488'16,"0"0"-22"-16,0 0-31 0,0 0-92 15,0 0-117-15,0 0-75 0,0 0-38 16,0 0-39-16,0 0-42 0,0 0-16 15,0 0-14-15,-9-4 14 0,9 4-13 16,0 0 0-16,0 2-3 0,0 0 32 0,0-2 16 16,0 1 45-16,0 1 28 0,0 1-45 15,0-3-34-15,0 2-20 0,0-2-20 16,0 0 11-16,0 2 2 0,0-2-15 16,0 0-2-16,0 0 0 0,9 0 1 15,-9 0 1-15,0 0 22 0,5 0 10 0,-5 0-4 16,0 0 1-16,0-2-1 0,0-3 1 15,0 2-1-15,10-4-9 0,-10 5-18 16,0-3 18-16,0 0 6 0,0 5-12 16,0-6-10-16,0 6 16 0,0 0-17 15,0 0-2-15,-10 0-11 0,5 0-11 16,-4 0-6-16,4 0-3 0,-5 2 5 16,10 2-8-16,-14-4-1 0,14 5 13 15,0 0 6-15,-14-3-9 0,14 5-4 16,0-4 12-16,0 4 15 0,0-4-24 15,0 2-6-15,0-3 13 0,0-2 3 0,0 1 0 16,14-1 16-16,0 0 12 0,-4 0 4 16,-5 0 15-16,9-3 14 0,-4-4 15 15,-6 4-22-15,-4-4-6 0,0 4-1 16,0-2-9-16,0 5-19 0,0-2 1 16,0 2-2-16,-4 0 0 0,-6 0-2 15,5 0-1-15,-4 0-12 0,4 0 10 0,-5 0 0 16,10 0-22-16,0 0-20 0,0 0-12 15,0 0-12-15,0 0 2 0,0 2 26 16,0 1 18-16,0-1 4 0,0 0-92 16,0-1-113-16,0 1-101 0,0 3-105 15,0-3-254-15,10-2-350 0,-20-19 474 0</inkml:trace>
  <inkml:trace contextRef="#ctx0" brushRef="#br0" timeOffset="5804.49">16833 6332 404 0,'0'0'476'0,"0"0"-68"16,0 0 89-16,0 0-88 0,0 0-95 0,0 0-33 15,0 0-85-15,0 0-55 0,0 0-58 16,0 0-39-16,-57 25-2 0,43-15 31 16,9-3-3-16,-9 3-19 0,9-1 16 15,5-4-26-15,-10 0-13 0,10 1-2 16,0-2-1-16,0-1 3 0,0 3 1 0,0-4-17 15,0 3-12-15,0-3-22 0,0-2 19 16,0 0-13-16,10 0 13 0,-10 0 1 16,5 0 2-16,-5 0 21 0,0-2 14 15,14-5 9-15,-9-1-3 0,-5 3-22 16,9-1 3-16,-9 1 0 0,0 1 3 16,0 4-22-16,0-1 13 0,0-1 9 15,0-1-3-15,0 3-20 0,-9 0 0 16,4 0-2-16,-9 0-16 0,14 0-12 15,-5 0-10-15,-5 0-6 0,6 6-6 0,-6-4 12 16,10 5 38-16,-5-4 22 0,5 2 29 16,0-2-14-16,0 4-20 0,0-6-17 15,0 1-34-15,5 3 21 0,5-5 13 16,-6 0 3-16,6 0 10 0,-5 0 2 16,-5 0 17-16,14-5 15 0,-9 2 9 15,-5-2-17-15,0 2 2 0,0 3-4 0,0-2-24 16,0 2-13-16,0-2 0 0,0 2-1 15,0 0-11-15,-14 0 11 0,9 0-18 16,0 0-28-16,5 0-7 0,0 0-6 16,-10 2 13-16,10 0 10 0,0-2 8 15,0 1 7-15,0-1 7 0,0 0 2 16,0 0-53-16,0 0-114 0,10 0-78 16,9 0-97-16,0-1-167 0,-9-6-513 15,4-1-224-15,-76 19 1132 0</inkml:trace>
  <inkml:trace contextRef="#ctx0" brushRef="#br0" timeOffset="6406.29">17206 6176 443 0,'0'0'617'0,"0"0"21"16,0 0-148-16,0 0-173 0,0 0-46 16,0 0-50-16,0 0 0 0,0 0-20 15,0 0-39-15,0 0-36 0,0 0-34 16,0 0-17-16,0 0-21 0,5 0 12 15,14 2 16-15,-5-2 15 0,0 0-22 16,10 0 6-16,-5 0-1 0,0 0-5 16,10 0 5-16,-5 0-9 0,0 0-3 15,14 0-32-15,-5 0-32 0,1 0 20 0,4 0-5 16,-5 0-7-16,1 0 6 16,9 0-15-16,-10-2-2 0,10-4-1 0,-14 4-1 15,4 1-1-15,-4-3 0 0,-5 3-1 16,-10-1 1-16,-9 2 0 0,4 0 2 15,-9 0 2-15,0-2-2 0,0 1-24 16,0-3-35-16,0 4-39 0,0 0-23 0,0 0-34 16,-9 0-31-16,-6 0-34 0,-4 0-38 15,-5 0-69-15,5 5-131 0,-9-1-184 16,9 2-416-16,-20-2-145 0,211-18 1203 0</inkml:trace>
  <inkml:trace contextRef="#ctx0" brushRef="#br0" timeOffset="6566.03">17206 6176 831 0</inkml:trace>
  <inkml:trace contextRef="#ctx0" brushRef="#br0" timeOffset="6728.99">17206 6176 831 0,'110'136'580'0,"-106"-140"9"0,-4 2-139 0,10 0-128 0,-5 2-55 0,4-2-27 0,-4 2-75 16,4 0-66-16,6 0-17 0,-1 0 51 16,-9 0 9-16,14 0-14 0,10-1-24 15,-15 1 30-15,15-3-40 0,-1-1-29 16,1 0-22-16,0 2-15 0,4-4 12 16,-4 4-40-16,-10 0-15 0,5 0 13 15,-15 2-11-15,5 0-42 0,-4 0-63 16,-5 0-41-16,-5 0-17 0,14 0-44 0,-4 0-46 15,-6 0-119-15,6 0-162 0,4 0-240 16,-9 0-436-16</inkml:trace>
  <inkml:trace contextRef="#ctx0" brushRef="#br0" timeOffset="25676.82">18571 5633 310 0,'0'0'290'15,"0"0"-59"-15,0 0 112 0,0 0-34 0,0 0-88 16,0 0-88-16,0 0-133 0,0 0-18 15,0 0 18-15,0 0 55 0,0 0 292 16,0-5-117-16,0 5 51 0,0 0-76 16,0 0-63-16,0 0-34 0,0 0-25 15,0 0 3-15,0 0-9 0,0 0-14 0,0 0-12 16,0 0-3-16,0 0 2 16,-5 0 7-16,5 0 3 0,-9 0-6 0,9 0 9 15,0 0 12-15,-5 0 19 0,-5 0 7 16,10-2-20-16,-5 2-16 0,-9-2 1 15,14 2 8-15,-5 0-12 0,-4-1-16 16,4 1-6-16,-5-3 7 0,10 3 2 16,-4 0-35-16,-6 0-13 0,5 0 26 15,-4 0-24-15,9 0-2 0,-14 0-1 16,9 0-6-16,-10 0 4 0,11 0 2 0,-6 4 1 16,5-4 11-16,-4 2 1 0,4 0-13 15,5 3 2-15,-10-5 1 0,6 1 15 16,4-1 0-16,-10 0-5 0,10 0-1 15,0 0-9-15,0 0-2 0,0 0-1 16,0 0-15-16,0 0-7 0,0 0-5 16,0 0-10-16,0 0-3 0,0 0-3 15,0 0 3-15,0 0 15 0,0 0 12 0,0 2 1 16,0-2 10-16,0 3 1 0,0-3 1 16,0 0 1-16,0 4 2 0,10-3 16 15,-10 1-7-15,4 4 3 0,-4 1 1 16,0 0-13-16,10 7 37 0,-10-4-9 15,0 7-10-15,0-2 1 0,0 1-4 16,0 3-18-16,0-1-1 0,0-2 0 16,0-1-14-16,0 3-7 0,0-1 22 15,5 5 1-15,-5 0 3 0,0 0-3 16,0 2-1-16,0-2 0 0,0 3 11 0,0-5-10 16,0 1 13-16,0-1-14 0,0 0-1 15,0 1 1-15,0 1 2 0,0-2-1 16,0-2 1-16,0 0 11 0,0 0-13 15,0-4-1-15,0 2 0 0,0-6-12 16,0 3 10-16,0-6-9 0,0 3-3 0,0-1-4 16,0 1 16-16,9 1 2 0,-9 1-1 15,0 1 2-15,5-2 2 0,-5 1-1 16,0 0 11-16,10 2-10 0,-10 0 14 16,0-2-13-16,0 3 0 0,0-3 9 15,0 1-11-15,0 3 2 0,0 2-3 16,0-6 0-16,0 5-1 0,0-7 1 15,0 0-12-15,0 2 9 0,0-5 1 16,0 3-1-16,0 0 0 0,0 0 1 16,0-1-1-16,0 1 3 0,0 2 11 0,0-2-8 15,0 2-1-15,0-2-2 0,0 2 1 16,0 2 0-16,0-4 0 0,0 0-1 16,0 0-1-16,0 0-2 0,0 0 2 15,0 0 1-15,0-1 3 0,4 0 12 0,-4 1-15 16,0-4-3-16,0 3 1 0,0-6 0 15,0 2 2-15,0-1 2 0,0 2-1 16,0-1 2-16,0 1 0 0,0 3 0 16,0 1 0-16,0-4-3 0,0 1-2 15,0 1 2-15,0-1 0 0,0 1 0 16,-4-6 2-16,4-2-2 0,0 0 1 16,0 0 11-16,0 0 0 0,0 0 10 15,0 0 11-15,0 0 10 0,0 0-6 0,0 0-3 16,0-2-4-16,0 0-2 0,0-1-4 15,0 3-24-15,0-2 0 0,0 2-21 16,0 0-10-16,0 0-11 0,0 0-1 16,0 0-6-16,0 0 3 0,4 0 18 15,-4 0 6-15,0 0 4 0,5-1 5 16,5 1 13-16,-5 0 24 0,-5-2-21 0,9 2 28 16,-4-3-19-16,-5 1 16 0,0 0-10 15,9 2 7-15,-9 0 0 0,0 0-24 16,0 0 0-16,0 0 1 0,0 0 16 15,0 0-3-15,0 0 10 0,0 0 2 16,0 0-5-16,0 0-8 0,0 0-14 16,0 0-34-16,0 0-12 0,-9 0-6 0,9 0-40 15,0 0-37-15,0 2-31 0,0 3-48 16,-5-2-21-16,5 2-63 0,0-1-130 16,0-4-238-16,0 1-563 0,0-1-184 0,14-20 1365 15</inkml:trace>
  <inkml:trace contextRef="#ctx0" brushRef="#br0" timeOffset="27222.65">18895 5787 512 0,'0'0'629'16,"0"0"-180"-16,0 0 6 0,0 0-128 15,0 0-101-15,0 0-35 0,0 0-31 16,0 0-54-16,0 0-23 0,0 0-3 0,0 0-25 16,-9-2-17-16,9 2 3 0,0 0 29 15,0 0 16-15,0 0 6 0,0 2 0 16,0-1-17-16,0 2 23 0,0-1-19 16,0 2-14-16,0 2-10 0,0 2 20 15,0 5 18-15,0 4 0 0,0 1-31 16,9 5 13-16,-9 2-57 0,0 5 4 15,0 5-4-15,5-4-18 0,-5 10 0 16,0-1 3-16,5 2-1 0,9 0 1 0,-14 3 12 16,10-3-15-16,-5-1 1 0,-5-2 9 15,9-1-10-15,-4-8-3 0,-5 1 3 16,0-5 4-16,9 0-4 0,-9-9 1 16,0-3 0-16,5-4-1 0,-5-4-2 15,0-4-14-15,0 0 16 0,0-2 1 16,0 0 24-16,0 0-4 0,0 0 4 15,0 0 3-15,10 0-3 0,-10-4 2 16,0-4 13-16,0 0-3 0,0-2-25 0,0-1 4 16,5-5 18-16,-5 1-7 0,9 0-24 15,-4-4-2-15,0 2-1 0,9 6-24 16,-4-1 5-16,-6 4-5 0,11-1-4 16,-6 8 16-16,5 1-47 0,-9 0 26 0,5 0 15 15,-5 1 18-15,14 9 15 0,-19 2 25 16,14 3 0-16,-14 0 3 0,10 3 4 15,-10 0 5-15,0 0 9 0,0-1 0 16,-10-3-15-16,10 0-19 0,-14-4 13 16,-5 0-19-16,14-2 1 0,-10-4 2 15,-8-2-24-15,8-2-9 0,1 0-46 16,-5-4 0-16,14-3-12 0,-9 2-6 16,4-1 8-16,10 2-15 0,-5-1-18 15,5 5-35-15,0-1-46 0,0 1-79 16,0 0-64-16,0-2-93 0,15 0-29 0,-10-4-130 15,4 2-601-15</inkml:trace>
  <inkml:trace contextRef="#ctx0" brushRef="#br0" timeOffset="28240.23">19168 5639 179 0,'0'0'982'0,"0"0"-306"0,0 0-147 16,0 0-132-16,0 0-102 0,0 0-42 16,0 0-24-16,0 0-80 0,0 0-74 15,0 0-43-15,19 0 15 0,-15 4 57 16,20-3 6-16,-9-1-53 0,-1 2-17 15,0 1-24-15,5-3-13 0,0 0 12 16,-4 0 1-16,-1 0-3 0,10 0 2 16,-19 0-14-16,9 0 15 0,-9 0-15 15,4 0 30-15,-4 0-29 0,-5 0 23 0,0 0-7 16,0 0 1-16,0 0-7 0,0 0 13 16,0 0 13-16,0 0 2 0,0 0-6 15,0 0-13-15,0 0-5 0,0 3-16 16,0-1-16-16,0 6 4 0,-5 0 12 15,5 2 19-15,-9 0 2 0,9 0 4 16,-5 0-13-16,5 2 4 0,0-2-4 0,0 3 10 16,0-1 2-16,0-1-8 0,0 6-14 15,0-1 10-15,0 2-11 0,0 4 0 16,5 0-1-16,-5 6 3 0,9 7 0 16,-4-2 10-16,-5 7 8 0,0 0-21 15,10 5 15-15,-6 1 4 0,-4 0-18 16,15 2 2-16,-15-2 28 0,9 0 6 15,-4-5 24-15,-5 0 12 0,10 1-18 16,-6-3-12-16,6-1-18 0,-10 0-13 16,5-2-11-16,-5 0 0 0,14-3-1 0,-9-2 0 15,-5-1-1-15,9-6 1 0,-4 0-1 16,-5-4 1-16,0-2-2 0,0-3-1 16,10-2 1-16,-10-3-1 0,4-3 1 15,-4-4 2-15,0 4 1 0,0-5 1 0,0 1 10 16,0 2-9-16,0-2 15 0,0 3-2 15,0-3-15-15,0 1-1 0,0 0 0 16,0 0 0-16,0 0-3 0,0-2-9 16,0-2 12-16,0 0 2 0,0 0 11 15,0 0-10-15,0 0 0 0,0 0 0 16,0 0 9-16,0 0-9 0,0 0 0 16,0 0 15-16,0 0-3 0,0 0-2 15,-4-2-12-15,-6-4-1 0,10 3 0 16,0-4 2-16,-14 1 0 0,14 0 1 15,-5 1 15-15,-9 2 0 0,14-1-2 0,-15-1 8 16,11 4-3-16,-6-1 0 0,-4-3-5 16,9 5 5-16,-5 0-6 0,-4 0-14 15,0 5-1-15,9-2-15 0,0 4 13 16,-4-4 1-16,4 2-17 0,5-3 2 16,-10-2 1-16,10 2-3 0,0-2-3 15,0 0-4-15,0 0-23 0,0 0-25 0,0 0-13 16,0 0-18-16,0 0-46 0,0 0-1 15,0 0 3-15,0 0-97 0,10-2-156 16,-5 2-208-16,-5 0-428 0,9-2-690 0,-33 6 1244 16</inkml:trace>
  <inkml:trace contextRef="#ctx0" brushRef="#br0" timeOffset="30024.23">15268 7437 754 0,'0'0'583'16,"0"0"81"-16,0 0-201 0,0 0-186 16,0 0-64-16,0 0-18 0,0 0-19 0,0 0-11 15,0 0-38-15,0 0-20 0,-5-13-3 16,-4 13-19-16,9-2-13 0,0-3 20 16,0 3 17-16,-15 2 4 0,10-4-27 15,1 0 20-15,-11 2 5 0,1 2-12 16,-10 0-23-16,10 0 1 0,-10 0-16 15,0 4-2-15,-5 4-32 0,1 0-15 16,4 0-12-16,-5-2-12 0,5 0 11 16,5 1 1-16,0-6 0 0,5 1 17 15,0-2-16-15,4 0 15 0,10 0-14 0,0 0-2 16,0 0 0-16,0 0-25 0,0 0-8 16,0 0-7-16,0 0-3 0,0 0-3 15,0 0-12-15,0 0 2 0,0 0 10 16,0 0 15-16,0 0 19 0,0 0-3 15,10 0 12-15,-6 0 0 0,-4 7 3 16,10 1 0-16,-5 3 10 0,4 6 18 0,-4 5-16 16,5 7 6-16,-6 8-18 0,-4 5 2 15,0 8 23-15,5 4-25 0,-5 4 12 16,0 7 4-16,0 1-16 0,0 3 0 16,0-2 0-16,0 2 2 0,0-3 0 15,0-2-1-15,-5-4-1 0,5-1-2 16,0-3 1-16,0-4 2 0,0-4-1 15,0-7 2-15,0-3-1 0,0-5 14 0,-4-3-15 16,4-8 0-16,-10-2 0 0,10-4 0 16,0-2 0-16,-5-2 2 0,5-2-2 15,0-2 0-15,-9-1 2 0,9-4 1 16,0 3 13-16,0-4-4 0,0 0 3 16,0 0-12-16,0 2-2 0,0-4-1 15,0 2-3-15,0-2-24 0,0 0-1 16,0 0 3-16,0 0 10 0,0 0 13 0,0 0 0 15,0 0 0-15,0 0-13 16,0 0 14-16,0-2 1 0,0-4 3 0,9 2 15 16,-4-2 1-16,5 3-4 0,-6-4-12 15,15-1-3-15,-4 1-15 0,-1 1 14 0,0-1-1 16,10 5-1-16,0 2 0 0,0 0-9 16,-10 0 12-16,5 4-2 0,-4 4 2 15,-1-4-18-15,-9 2 18 0,4-1 1 16,-4-2-1-16,-5-1 1 0,0 0 1 15,0-2 13-15,0 0 4 0,0 0 11 16,0 0 10-16,0 0-40 0,0 0-58 16,-5 0-59-16,-4-4-140 0,4-4-206 15,-4 4-326-15,4-12-1005 0</inkml:trace>
  <inkml:trace contextRef="#ctx0" brushRef="#br0" timeOffset="30560.12">15473 8103 362 0,'0'0'1274'0,"0"0"-751"16,0 0-97-16,0 0-46 0,0 0-117 15,0 0-113-15,0 0-29 0,0 0-7 16,0 0-26-16,0 0-22 0,0 0-44 0,-76 61 7 16,66-40-17-16,5-1-10 0,5 7 27 15,-9-1 5-15,9-6-34 0,0 2 0 16,0-3-12-16,9-2-20 0,-4-1 13 15,9-8 19-15,-4-2-18 0,-5-2-7 16,9-4 25-16,-9 0 16 0,9 0 12 0,-4-8 13 16,-5-2 7-16,4-3-11 0,-9-2 13 15,5-1-28-15,-5-2 4 0,0 5 12 16,0-1-16-16,0 3 9 0,0 5 31 16,-5 2-6-16,5 0-28 0,-9-1 3 15,9 4 19-15,-15 1 24 0,15 0 16 16,0 0-10-16,-5 0-30 0,5 0-13 15,0 8-7-15,0 2-27 0,0 8 22 16,0 2 40-16,5 8-16 0,5-2-22 16,-5-2-2-16,9 0-25 0,0-4-1 0,-4-4-21 15,4-4 1-15,-9-4-4 0,14 0 1 16,-19-6-22-16,14-2-74 0,1 0-56 16,-6 0-38-16,5-14-146 0,1-3-254 15,-10 0-487-15,14-25-627 0</inkml:trace>
  <inkml:trace contextRef="#ctx0" brushRef="#br0" timeOffset="31176.34">15774 7451 2053 0,'0'0'572'0,"0"0"-90"0,0 0-20 16,0 0-112-16,0 0-104 0,0 0-88 16,0 0-43-16,0 0-38 0,0 0-36 15,0 0-39-15,0 0 1 0,14 34 34 16,5-24 3-16,0 2-6 0,10-6-22 16,-5 1 5-16,-5-1-17 0,14-2 0 0,-9-3-19 15,-5-1 4-15,-4 0 2 0,4 0 13 16,5 0-2-16,-10 0 2 0,0 0-2 15,1 0 1-15,-11 3-1 0,-4 1 1 16,5-3 1-16,-5 8 1 0,10-3 1 16,-10 4 1-16,0 2 19 0,0 6-19 15,0 4 19-15,0 6-22 0,-10 4-2 16,10 0 2-16,-5 6 0 0,5 0 0 16,0 3 1-16,0 1 2 0,0-2-1 15,0 4 0-15,5-4-2 0,5 2-1 0,-6 0 0 16,11 2-1-16,-15 4 0 15,14 0 2-15,0 4 2 0,-4-6-1 0,4-1-1 16,1 1-4-16,-6-2 4 0,5 2 12 16,-4-3 15-16,-5-1 1 0,4-4 12 15,-9-2-25-15,5-8 4 0,-5-1-1 0,0-6 4 16,0-3-4-16,0-5 19 0,0-1 36 16,-5-5-3-16,-4-1-27 0,9-2-6 15,-15 0-4-15,11 0-5 0,-6 0-10 16,-9-2 12-16,5-2-2 0,-1 0-10 15,-4 0 3-15,-5-2-21 0,5-8-2 16,-9 1-19-16,13 0 18 0,1-3-24 16,0 0-4-16,-1 4-8 0,11 0 5 15,4 2 7-15,-5-2-7 0,5 3-61 0,0 0-42 16,0-3-54-16,0-2-90 0,5-6-131 16,14-2-175-16,-10 4-410 0,10-12-550 0</inkml:trace>
  <inkml:trace contextRef="#ctx0" brushRef="#br0" timeOffset="31510.4">16743 7782 1638 0,'0'0'1288'0,"0"0"-777"0,0 0-75 15,0 0-59-15,0 0-77 0,0 0-44 16,0 0-42-16,0 0-73 0,0 0-50 15,0 0-48-15,0 0-43 0,0-20-30 0,0 20-12 16,0 0-10-16,0 0-39 0,0 7-111 16,0 3-97-16,0 3-210 0,0 2-464 15,-5 10-863-15,10-75 576 0</inkml:trace>
  <inkml:trace contextRef="#ctx0" brushRef="#br0" timeOffset="31682.51">16743 8138 2156 0,'0'0'1416'16,"0"0"-917"-16,0 0-24 0,0 0-118 16,0 0-112-16,0 0-84 0,0 0-52 15,0 0-48-15,0 0-58 0,0 0-3 16,0 0-27-16,0-9-13 0,0 8-57 16,0-1-113-16,0-3-115 0,0 1-237 15,0-2-508-15,0-2-559 0,0 43 108 0</inkml:trace>
  <inkml:trace contextRef="#ctx0" brushRef="#br0" timeOffset="31985.36">16943 7837 1030 0,'0'0'1565'0,"0"0"-1012"15,0 0-104-15,0 0-87 0,0 0-108 16,0 0-83-16,0 0-56 0,0 0-47 16,0 0-46-16,0 0 21 0,0 0-25 0,57 0-15 15,-33 0-3-15,-5 0 0 16,1 1-2-16,3-1-1 0,-3 0-22 0,-6 0-61 15,5 0-87-15,5 2-42 0,-10 5-106 16,-9-3-90-16,4 2-258 0,-4 5-819 0</inkml:trace>
  <inkml:trace contextRef="#ctx0" brushRef="#br0" timeOffset="32210.23">16938 8092 1816 0,'0'0'985'16,"0"0"-609"-16,0 0-70 0,0 0-56 15,0 0-68-15,0 0 35 0,0 0-20 0,0 0-80 16,0 0-39-16,120-29-29 16,-106 29-15-16,0-2-34 0,1 0-25 0,-1 0 1 15,-9 2-72-15,14-2-115 0,-5 2-134 16,-4-2-314-16,-5 2-768 0</inkml:trace>
  <inkml:trace contextRef="#ctx0" brushRef="#br0" timeOffset="33260.23">18141 7678 1822 0,'0'0'739'0,"0"0"-279"0,0 0-32 15,0 0-74-15,0 0-112 0,0 0-44 16,0 0-62-16,0 0-58 0,0 0-20 16,0 0-35-16,0 0-22 0,5-16-1 15,14 16 31-15,-5 4 3 0,10 0 28 16,5-2-16-16,-5 4-6 0,14-6-22 16,-5 2-16-16,1-2 21 0,4 0-22 15,-5 0-2-15,1 0-1 0,-6 0 2 16,1 0 1-16,-10-2 1 0,-4 2 0 15,-15-2 1-15,9 2 0 0,-9 0 9 16,0 0 7-16,0 0 8 0,0 0-8 16,-9 2 8-16,4 8 4 0,-10 9 2 0,-4 8-33 15,-9 13 0-15,4 14-3 0,-10 4-9 16,1 9 12-16,9-1 24 0,-4 4-3 16,4-3 10-16,9-1-16 0,-9-6 0 15,10 0-12-15,0-10-3 0,9-6-1 0,-9-13-26 16,14-10-7-16,0-7-21 0,0-5-68 15,0-7-12-15,0-2-7 0,0 0-59 16,5-2-51-16,4-13-19 0,-4-4-175 16,9 2-321-16,-4-11-911 0</inkml:trace>
  <inkml:trace contextRef="#ctx0" brushRef="#br0" timeOffset="34988.35">18557 6888 657 0,'0'0'426'0,"0"0"-51"15,0 0-89-15,0 0-97 0,0 0-34 0,0 0 40 16,0 0-46-16,0 0-20 0,0 0-13 16,0 0-13-16,0 0 16 0,-34 0 22 15,34 0-22-15,0 0-17 0,0 0-10 16,0 0 4-16,0 0 5 0,0 0-3 15,0 0 16-15,5-3-7 0,-5 2-53 0,9 1-54 16,-4-2-19-16,-5 1 19 16,15-5 44-16,-6 3-42 0,-4-2 17 0,9 2-4 15,-4-1 20-15,4-1-4 0,-9 4-5 16,0-1-6-16,9-3-18 0,-14 4 12 16,9 0 1-16,-9 1 4 0,5 0-4 15,-5 0-11-15,0 0 8 0,0 0 10 16,0 0-22-16,0 0-41 0,0 0-91 15,0 0-82-15,0 1-108 0,0-1-61 16,0 4-25-16,-5 0-102 0,5-3-491 0,-9 1 15 16,23-14 785-16</inkml:trace>
  <inkml:trace contextRef="#ctx0" brushRef="#br0" timeOffset="35947.23">18557 6870 299 0,'0'0'346'15,"0"0"-11"-15,0 0-81 0,0 0 26 16,0 0-72-16,0 0-29 0,0 0-46 16,0 0-23-16,0 0-9 0,0 0-1 15,0 0 10-15,0-6 10 0,0 4 12 16,0 2 3-16,0 0 22 0,0-2 20 15,0-4 5-15,0 4-11 0,0-3-28 16,9 4-14-16,-9 0 16 0,0 1 3 16,0-3-5-16,0 3-12 0,0 0-23 15,0 0-21-15,0 0-22 0,0 0-13 0,0 0-6 16,0 0-3-16,0 0-9 0,0 0-16 16,0 0-15-16,0 0 0 0,0 0 16 15,0 0-16-15,0 0 0 0,0 0 15 16,0 0-14-16,0 0 11 0,0 3 3 0,0-3-15 15,-9 0-3-15,9 0-11 0,0 1-35 16,-5 0 22-16,-5-1 5 0,10 3 7 16,0-1 0-16,0-2-4 0,0 0 1 15,0 0-10-15,0 0-2 0,0 0-4 16,0 0 6-16,0 0-9 0,0 0-68 16,0 0-49-16,0 0-39 0,0 0-55 15,0 2-137-15,0 6-266 0,0 2-40 16,0-1-560-16,0-38 290 0</inkml:trace>
  <inkml:trace contextRef="#ctx0" brushRef="#br0" timeOffset="43335.64">15721 4742 1158 0,'0'0'625'0,"0"0"-320"15,0 0-120-15,0 0 338 0,0 0-122 16,0 0-102-16,0 0-55 0,0 0-14 16,0 0-73-16,-124-46-38 0,96 41-32 15,-1 2-28-15,-9 1-31 0,0-3-4 16,-1 3 7-16,-4 1-9 0,-4 1 32 16,-6 0-54-16,-9 0-15 0,5 3 15 15,-5 7-2-15,9 5-23 0,-14-2-2 16,5 8-17-16,0 1 13 0,5 0-3 15,-5 4 32-15,0 0-14 0,14 4-2 0,1-2 2 16,-6 4-2-16,5 3 5 0,5 2-9 16,-4 8 19-16,4 3-22 0,-5 7-3 15,0 4 10-15,0 11-13 0,-9 7 12 16,0 2-59-16,0 10 11 0,-5 5 10 16,-5 10 39-16,-10 14 18 0,-9 18 15 0,-14 13-12 15,5 0 16-15,4 3 13 0,19-1-31 16,-4-3-1-16,0 3 1 0,9 1 0 15,0 3 14-15,0-3-15 0,5 0 0 16,10-3-28-16,13-1 16 0,1-4-7 16,19-3 6-16,5-1 1 0,0 5-7 15,14-1 19-15,0 3 0 0,0-1-1 16,0 4-1-16,14 1-11 0,-9 2 11 16,9-1-1-16,10 0-19 0,4 5 6 15,-8-5 13-15,13 1-10 0,5-3-2 0,-4-3 14 16,-1-7-15-16,5-7 16 0,0-5 23 15,15-9 15-15,-1-7-37 0,1-6 34 16,-1-8 8-16,10-4-42 0,10-3 46 16,4-5-25-16,10-4 7 0,-5 0 9 15,20-4-22-15,-6-3 9 0,20-3 9 0,-5-10-12 16,28-6-19-16,0-10 38 0,20-10-29 16,9-9 32-16,5-16-4 0,9-9 41 15,1-2 46-15,23-20-35 0,-5-10-9 16,10-6-18-16,5-4-22 0,19 1-22 15,-5 2-18-15,10 1 15 0,-10 7-15 16,0-5-3-16,-19 5-6 0,10-6-16 0,-15 2 22 16,-10-5-1-16,15-3 3 0,-14 1-1 15,0 0 1-15,-5-2 11 0,-19 0 14 16,-5-5-27-16,-10-4 0 0,-14-6-11 16,1-3 11-16,-20-3 16 0,-5-8-13 15,-9-3 0-15,-5-5 9 0,-14 1-10 16,-1-5 25-16,-13-2-11 0,-1-3-1 15,0-5-3-15,-9-3-9 0,-5-4-1 16,-9-8 11-16,4-5-1 0,-9-10-10 16,-5-4 10-16,-10-12-12 0,-4-10 0 0,-5-9-1 15,-10-3 1-15,-9-7 18 0,-5-7 7 16,0-3-22-16,0-3-3 0,0-5-3 16,0-1 1-16,0 7 2 0,0 5 0 15,0 11 34-15,0 7 17 0,9 13 22 16,-4 4 37-16,-5 3-40 0,5 9-31 0,4 1-2 15,-4 5 5-15,-5 0 1 0,-5 0-4 16,-9-5 4-16,0-1-1 0,-15-11-9 16,0 0-2-16,-4-4-16 0,0-2-12 15,-6 4 21-15,6 5-22 0,-10 14-2 16,10 10 2-16,-10 9 25 0,0 17-3 16,4 7 1-16,-18 13 11 0,-5 7 3 15,-14 3-9-15,-15 7-30 0,-9 6-3 16,-5 4-27-16,-5 6 18 0,-9 3 12 15,9 7-15-15,-9-3 12 0,-1 4-12 0,1-1 15 16,9 1-15-16,-4-4 13 0,9 4-1 16,0-5-10-16,0 0-8 0,14 3 0 15,-14 2 21-15,14 3-33 0,-14 2 15 16,15 5 16-16,-15 2-19 0,9 0 5 16,5-3 1-16,1 3 15 0,-1-1-15 0,0 2-3 15,1 1-3-15,-1 3 3 0,-9 5-10 16,9 0-23-16,-14 5 15 0,10 13-1 15,-1 7 10-15,-9 9-7 0,0 8 19 16,-10 6-42-16,10 6 35 0,-14 4-2 16,9 5 3-16,15-5-1 0,-5-4-2 15,9-4 3-15,15-4-13 0,4-1-2 16,-4-6-1-16,14-1-33 0,0 2 2 16,-1 3-42-16,1-1-40 0,-4 0-11 15,13-1-18-15,-4-5-36 0,0-1-80 16,9-3-161-16,5-6-117 0,5-6-438 0,-15 0-476 15</inkml:trace>
  <inkml:trace contextRef="#ctx0" brushRef="#br0" timeOffset="45570.69">6891 3957 881 0,'0'0'522'0,"0"0"-44"0,0 0-118 15,0 0-156-15,0 0-37 16,0 0-28-16,0 0 6 0,0 0 233 0,0 0-89 16,0 0-62-16,0 0 3 0,-10-78-29 15,6 77-34-15,4-2-33 0,0 3-20 16,0 0-28-16,0 0-28 0,0 0-27 15,0 0-31-15,0 0-12 0,0 0-28 16,0 0-6-16,0 0 15 0,0 0 6 16,4-2 7-16,6 0-1 0,4 0 19 15,-9-2 16-15,9 1-14 0,10-4 16 0,-5 5-16 16,-4-6 29-16,18-2-31 16,-4 0 22-16,4-2 15 0,10-2 6 0,0-3-16 15,0 5-26-15,0-4 24 0,5 3-7 16,-1 1 7-16,1-2-8 0,5 2-16 15,-1-3 0-15,5 4 0 0,1 2-1 0,-6 1-10 16,6 5 10-16,-1 3 12 0,-9 0-10 16,9 0-2-16,-5 3-3 0,-9 4 2 15,5 1 1-15,-5-3 0 0,0 0 3 16,0-2 31-16,5 4-19 0,-5-4-13 16,4 4 23-16,11-1-10 0,-6-2 9 15,5 2-21-15,1 2 15 0,-6 2-17 16,5 0 0-16,5 4 14 0,-9 0-1 15,-1 4-14-15,1-2 0 0,-1 2 4 16,-9 2 14-16,15-4-16 0,-15 2 16 0,-5 0-16 16,5 0-1-16,0-1 18 15,-10-2-19-15,10-1 2 0,-9 5-2 0,9-6-2 16,-1 3 0-16,6 1 2 0,0-2 13 16,4 0 32-16,1 3-17 0,4-6-16 15,-9 4 12-15,14 0 1 0,-9 0-7 16,-1 2-15-16,1 2 0 0,-6 2-1 0,1-2-1 15,0 2-1-15,-5 2 3 0,4 3 21 16,-4 3-11-16,5-2 2 0,-10 2-3 16,0 1-9-16,5 2 15 0,-9 0-15 15,9 2 18-15,-5-1 19 0,0 0-19 16,5 0 22-16,5-4 42 0,-10 0-16 16,10-2-32-16,-1-3-10 0,1-1-3 15,5-2-12-15,-1 0 6 0,1 2-6 16,-1-2 6-16,10 4-6 0,-9 0 10 15,-1 4-4-15,1 2-6 0,-1 2 0 0,1 3-11 16,-15 1 2-16,15 0 15 0,-15 0-6 16,5 2-9-16,4-1 9 0,-8-2-12 15,-6-1 1-15,10-2-1 0,0-2 0 16,-10 1-1-16,1-3 1 0,-1-1 2 16,10-4 13-16,-5-3-3 0,-4 2 4 0,-1-3-13 15,-4-2 9-15,14 3-11 0,-10 2 11 16,-4-2 0-16,14 2-11 0,-10 4-1 15,1 2 0-15,4 2-1 0,-5 3-2 16,1-1-9-16,-6-1 12 0,1 0-2 16,4-5 0-16,-4 3 2 0,0-5-2 15,-10-5-1-15,9 4 1 0,-4-7 0 16,-5 2 1-16,0-5 1 0,10 1-1 16,-5 2 1-16,-5 0 0 0,0 1 0 15,10-1-1-15,-1 0 0 0,1 4 1 16,0 1 0-16,-1-2 0 0,6 1 0 15,-1 2 0-15,-4-2 2 0,-1-2 16 0,1 3-17 16,-10-5 10-16,10 2-11 0,-5-2 0 16,-1-5 1-16,-8 4 2 0,-1-4 0 15,0 0-1-15,1-3-2 0,-6 0 1 0,-4-7 0 16,0 4-1-16,4-5 2 0,-4 1 0 16,-5 2-1-16,0-5 0 0,0 2 0 15,0-2-1-15,10 2 0 0,-6-2 0 16,-4 5 0-16,0-4-1 0,10 3 0 15,-5 0-1-15,4 4 2 0,-4-3-1 16,5 2 0-16,-6 1 0 0,6-4-1 16,-5 2 2-16,-5 0-1 0,14-2 1 15,-9 2 0-15,4-2 1 0,-4-1 0 16,5 2-1-16,-6-3 1 0,-4 0-2 0,0 2 2 16,0-4 0-16,0 0 2 0,0 0 15 15,0 0 6-15,0 0 3 0,0 0-6 16,0 0 3-16,0 0-9 0,0 0-12 15,0 0-1-15,0 0-1 0,0 0-1 16,0 0-1-16,0 0-2 0,0 0-9 0,0 0 9 16,0 0-9-16,0 0 0 0,0 0 9 15,0 0 0-15,0 0-9 0,0 0 11 16,0 0-14-16,0-1-39 0,0-6-55 16,0 1-39-16,-14-4-64 0,0-7-103 15,-5-3-184-15,14 3-821 0,-33-7-1416 0</inkml:trace>
  <inkml:trace contextRef="#ctx0" brushRef="#br0" timeOffset="49406.53">12986 6832 434 0,'0'0'482'15,"0"0"-159"-15,0 0-37 0,0 0-45 16,0 0-82-16,0 0-39 0,0 0-10 15,0 0 156-15,0 0-40 0,0 0-49 16,0 0-23-16,0 3-26 0,0-11 13 16,0 3 21-16,-4-3 16 0,4 0-4 15,-10 1-20-15,5 2 1 0,5-1-24 16,-9 4-25-16,9-5-22 0,-5 6-16 0,5-4-22 16,-10 1-21-16,10 3 6 0,0-1 0 15,-4-1-4-15,4 1-8 0,0 0 2 16,0 2 7-16,0-1-3 0,0 1-1 15,0-3 4-15,0 1 3 0,0 2 9 0,0-1 12 16,0 1 9-16,0 0-18 0,0 0-19 16,0 0-11-16,0 0-13 0,4 0-12 15,6 0-18-15,4-3 30 0,5 2 17 16,10-4 8-16,0 4 8 0,4 1 16 16,15 0-3-16,-5 0 9 0,4 0-28 15,-4 0-3-15,5 0 4 0,-19 0-7 16,4 0 0-16,-4 0-5 0,-15 0-1 15,0 0 0-15,1 0-12 0,-15 0 18 16,0-2-9-16,0-3 19 0,0 1 11 0,0-6 25 16,-15-5 33-16,1-8-64 0,-15-5-15 15,6-8-20-15,-6-2-1 0,5-5 0 16,-9-3-15-16,14-4-33 0,-5-4-10 16,9-2 10-16,1 4-1 0,0 1-14 15,14 8 2-15,0 7 24 0,-5 3 19 0,-5 8 3 16,10 3-12-16,-4 8-7 0,4 2 4 15,0 5-16-15,0 4-12 0,0 0-31 16,0 3-36-16,0 0-41 0,0 0-74 16,-5 5-90-16,5-2-60 0,0 7 7 15,-10 6-97-15,10-6-230 0,-4 7-648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19:38:07.40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14671 4925 775 0,'0'0'697'0,"0"0"-638"0,0 0 240 16,0 0 58-16,0 0-89 0,0 0-87 15,0 0-68-15,0 0-39 0,0 0-29 16,0 27 38-16,0-21 4 0,0 4-16 0,0 0-20 16,0 2 25-16,0 0 1 0,0 1-1 15,0 0-15-15,5 2-14 0,-5-2 20 16,0 4-10-16,0 1-6 0,0 3-13 16,5 4-26-16,4 5 13 0,-9 5-5 15,5-2-20-15,-5 6-2 0,0-2 2 16,0 4 2-16,0-8 0 0,0 0-1 15,0-5-1-15,0-8-25 0,0-4-16 16,0-3-82-16,0-11-77 0,0 3-65 16,0-5-43-16,0 0-18 0,0-5-62 15,0-3-165-15,0 4-431 0</inkml:trace>
  <inkml:trace contextRef="#ctx0" brushRef="#br0" timeOffset="382.74">14843 4786 225 0,'0'0'554'16,"0"0"-6"-16,0 0 43 0,0 0-205 0,0 0-117 16,0 0-57-16,0 0-48 0,0 0-58 15,0 0-19-15,0 0-20 0,0 100-16 16,0-78-3-16,0 6 47 0,0 4 32 16,10 8-13-16,-10 6-47 0,4 0 8 15,-4 0 10-15,0-3-9 0,0 1-29 16,0 0-22-16,0-6-25 0,0-4 0 0,0-3 1 15,0-8-1-15,0 2-16 0,0-7-53 16,0-6-41-16,0-2-54 0,0-4-55 16,-4-4-77-16,4 0-102 0,-10-2-100 15,5 0-271-15,-9-4-448 0</inkml:trace>
  <inkml:trace contextRef="#ctx0" brushRef="#br0" timeOffset="823.82">14585 5120 642 0,'0'0'746'0,"0"0"-118"15,0 0-210-15,0 0-121 0,0 0-85 16,0 0-33-16,0 0-3 0,0 0 9 0,0 0-33 15,0 0-20-15,0 0-18 0,34-20-8 16,-25 14-17-16,6 4 5 0,-1 2-26 16,0-1-12-16,-9 1-12 0,24 0-1 15,-10 0-15-15,-5 0-9 0,10 0 12 0,0 0-22 16,0 0-9-16,-5 0 0 0,5 0 0 16,-15-7-9-16,15 2 7 0,-10-1-1 15,-9-3-44-15,9 3-55 0,-4 2-79 16,-10-2-83-16,0 2-119 0,0 4-128 15,0 0-146-15,-10 0-731 0</inkml:trace>
  <inkml:trace contextRef="#ctx0" brushRef="#br0" timeOffset="1116.98">14542 5418 706 0,'0'0'1122'16,"0"0"-811"-16,0 0-7 0,0 0 38 16,0 0-88-16,0 0-72 0,134-15 3 15,-101 12-48-15,-9-4-14 0,10 2-69 16,-6-2-52-16,1-1 30 0,-10-2-17 15,10 0 7-15,-10 0-22 0,-5 0-60 0,-4 2-99 16,4-2-69-16,-9 5-53 0,-5-1-108 16,9 2-168-16,-9 1-596 0</inkml:trace>
  <inkml:trace contextRef="#ctx0" brushRef="#br0" timeOffset="3669.05">15549 5122 202 0,'0'0'597'0,"0"0"12"15,0 0-37-15,0 0-167 0,0 0-108 16,0 0-27-16,0 0-49 0,0 0-26 15,0 0-30-15,0 0-25 0,0 0-30 16,-14-2-3-16,14 2 3 0,0 0-12 16,0 0-17-16,0 0-12 0,0 0-10 15,0 0-16-15,0 0-12 0,0 0-21 16,0 0-10-16,0 0-28 0,0 2-10 0,5 5 13 16,-5 3 25-16,14 1 37 0,1 6-9 15,-1 3-16-15,0 5 4 0,1-2-1 16,-1 8 13-16,0 0 22 0,0-1 2 15,-9 5 10-15,10-4-50 0,-6 4 44 16,5-5-34-16,-9-3-20 0,10-2 18 16,-11-4 1-16,6-6-18 0,-5-3-1 0,-5-6-2 15,0-2-15-15,0-4 12 0,0 0 2 16,0 0-33-16,0 0-15 0,0-4-44 16,-15-6-86-16,1-3-187 0,4-8-276 15,-4 1-551-15,-10-22-797 0</inkml:trace>
  <inkml:trace contextRef="#ctx0" brushRef="#br0" timeOffset="3886.77">15645 5028 696 0,'0'0'1166'0,"0"0"-489"0,0 0-152 15,0 0-136-15,0 0-57 0,0 0-42 16,-48 138-47-16,29-96-60 0,-5 1-63 15,-4 3-58-15,9-6-13 0,-1-4-36 0,-3-6-13 16,18-5-25-16,-5-7 7 0,10-5-35 16,-5-3-52-16,5-1-80 0,0-2-80 15,0-5-107-15,5-2-213 0,5 0-495 16,-5 0-223-16</inkml:trace>
  <inkml:trace contextRef="#ctx0" brushRef="#br0" timeOffset="4468.14">16638 5314 833 0,'0'0'771'0,"0"0"-144"0,0 0-152 15,0 0-99-15,0 0-60 0,0 0-47 16,0 0-45-16,0 0-53 0,0 0-62 16,0 0-37-16,0 0-35 0,-5 32 9 15,10-8 41-15,4 4-9 0,1 2-16 16,-1 1-47-16,-4-4-15 0,-5-6 0 15,0-4-40-15,0-7-84 0,0-3-112 16,0-6-160-16,0-1-262 0,-14-7-749 0</inkml:trace>
  <inkml:trace contextRef="#ctx0" brushRef="#br0" timeOffset="4607.99">16604 4807 1826 0,'0'0'723'0,"0"0"-417"16,0 0-306-16,0 0-32 0,0 0 13 16,0 0-394-16,0 0-815 0</inkml:trace>
  <inkml:trace contextRef="#ctx0" brushRef="#br0" timeOffset="4920.5">16833 5197 1820 0,'0'0'1011'0,"0"0"-735"0,0 0 5 16,0 0-46-16,0 0-74 0,-19 127 40 16,19-98-15-16,0-2-93 0,0-5-49 15,0-3-29-15,0-1 1 0,5-1-16 0,5-5 2 16,-6-1 20-16,-4 2 15 0,15 0 12 15,-10-2 16-15,4-1 16 0,-4-1-7 16,-5 2-10-16,0-5-2 0,0 2-19 16,0 0-22-16,0 1 4 0,0-4 2 15,-14 3-25-15,-1-1 9 0,6 2-11 16,-15-2-77-16,9-2-21 0,-4-3-4 16,-4-2-114-16,13 0-89 0,0 0-183 15,6-6-258-15,-6 0-801 0</inkml:trace>
  <inkml:trace contextRef="#ctx0" brushRef="#br0" timeOffset="5754.15">18008 5317 311 0,'0'0'652'16,"0"0"-50"-16,0 0-33 0,0 0-149 15,0 0-59-15,0 0-66 0,0 0-12 16,0 0-55-16,0 0-39 0,0 0-22 0,0 0-8 16,-62-48-31-16,52 48-26 15,5 0-28-15,-4 0-28 0,4 8-5 0,-5 4-20 16,10 4-10-16,-4 4-11 0,-6 4-1 16,10 2-2-16,0 1-21 0,0-1-10 15,14-3 3-15,-4-5 28 0,-5-1-19 0,9-8-3 16,-4-4-2-16,-6-5-7 0,6 0 27 15,-5-3 7-15,-5-8 38 0,4-6 20 16,6 2-11-16,-5-10-4 0,-5 6-15 16,0-1 21-16,0 3-3 0,0 7 3 15,0 4-12-15,0 5 6 0,0 1 33 16,0 0-18-16,0 0-12 0,0 7 0 16,0 3 0-16,0 7 6 0,0 5 36 15,9 5 0-15,-4 0-3 0,5-1-39 16,-6-1-34-16,11-1-11 0,-6-5 1 15,6-1-2-15,-11-6-12 0,15-4-7 0,-19 0-35 16,15-8-77-16,-1 0-70 0,-4 0-37 16,-6-12-14-16,11-4-164 0,-6 6-315 15,-4-7-687-15</inkml:trace>
  <inkml:trace contextRef="#ctx0" brushRef="#br0" timeOffset="11959.68">19416 4967 468 0,'0'0'672'0,"0"0"-213"15,0 0 25-15,0 0-96 0,0 0-97 16,0 0 7-16,0 0-32 0,0 0-44 16,0 0-57-16,0 0 8 0,-29-27 7 0,24 27 10 15,-9 0-22-15,14 0-26 0,-5 0-46 16,-4 2-23-16,4 2 1 0,-9 0-28 16,4 4-9-16,-4-2-16 0,9 2 4 15,-5 0-23-15,-4 0 0 0,9 2-2 16,1 0-12-16,-6 0-1 0,5 2-5 15,-4-4 3-15,4 2 3 0,5 0-4 16,0 1-5-16,0 1-7 0,0-1 16 16,0 4 10-16,0-2-23 0,0-2 1 15,0 0-1-15,0 3 3 0,5-4-11 0,9-3 14 16,-4 3-15-16,-6 0 16 0,15 0 17 16,-4 0-27-16,-1 0 9 0,0 2 7 15,1 1 12-15,-1 0-1 0,5 3 2 16,-5-2-1-16,-4 5 22 0,-5 0-1 15,4 4-8-15,-9-3 2 0,0 1 0 16,0-1-12-16,0 0 13 0,0-4-15 0,0-4 2 16,-9-4 25-16,9-3 15 0,-15-3 0 15,15-2-19-15,-14 0-24 0,-5-4-15 16,5-4 0-16,-1-7-7 0,-4-3-5 16,10 0 5-16,-6-2-9 0,11 2-3 15,-6-1 10-15,10 2 23 0,0 2-30 16,0-4-3-16,0 5 0 0,14 0 6 15,-14-4 9-15,15 2 18 0,-6-2-2 16,6 2 2-16,-11-4 1 0,11 0 13 0,-6 0-12 16,-4 2 14-16,-5-1 1 0,0 1 5 15,0-2-21-15,0 2-12 0,0-2 11 16,0 2-32-16,-5 0 2 0,-4 4 12 16,4 5 19-16,5 0-28 0,-10 3-12 15,10 2 3-15,0 4-13 0,0 0-28 16,0 0-48-16,0 0-106 0,0 0-145 0,0 10-115 15,0 0 22-15,0 0-107 0,15 12-684 16</inkml:trace>
  <inkml:trace contextRef="#ctx0" brushRef="#br0" timeOffset="12709.97">19817 4967 720 0,'0'0'693'0,"0"0"-114"0,0 0-112 0,0 0-126 16,0 0-68-16,0 0-55 0,0 0-53 16,0 0-32-16,0 0-22 0,0 0-20 15,0 0-24-15,-15-15-26 0,15 21-32 16,0-2-6-16,0 6 35 0,0 4 31 15,5 5-9-15,9 1-19 0,-4 9-22 16,-5 0 18-16,9 9-37 0,-9 7 1 16,9 2 11-16,-14 7 1 0,0 3-10 0,10 0 13 15,-6-2-16-15,-4-6 1 0,0-10 1 16,0-9-2-16,0-10-1 0,0-7-2 16,0-10-13-16,0-3 16 0,0 0 32 15,0-6 18-15,0-10-41 0,0-1-9 16,10-12-15-16,-5 2 2 0,4 0 11 15,6 5 0-15,-11 4 2 0,1 2-22 16,10 6-9-16,-1 1-9 0,0 6 15 0,-14 3 25 16,10 0 34-16,-6 5-6 0,-4 10 25 15,10-2-12-15,-10 5-4 0,0 0 0 16,-10 1 3-16,6-1 4 0,-11-2-19 16,6-6 5-16,-5 0-23 0,-6-4-7 15,16-3-84-15,-6-3-49 0,10 0-79 16,-5-10-94-16,5-7-137 0,0-1-234 0,5 4-389 15,5-10-117-15</inkml:trace>
  <inkml:trace contextRef="#ctx0" brushRef="#br0" timeOffset="12926.6">20108 5343 401 0,'0'0'1527'0,"0"0"-834"0,0 0-131 0,0 0-94 16,0 0-163-16,0 0-88 0,0 0-37 16,0 0-15-16,0 0-54 0,0 0-65 15,0 0-46-15,14 111-2 0,-14-97-14 16,14 3 1-16,-9-6-34 0,-5-1-75 0,10-2-40 16,-5 0-73-16,-5-6-151 15,0-2-181-15,0 0-447 0,0-8-500 0</inkml:trace>
  <inkml:trace contextRef="#ctx0" brushRef="#br0" timeOffset="13110.7">20108 5343 1588 0,'105'-26'1299'16,"-105"38"-762"-16,-5 12-91 0,-9 8-97 16,-1 12-85-16,1 9-33 0,0 3-68 15,-1 4-53-15,-4 4-52 0,-5 2-44 16,10 3-14-16,0-5-3 0,-5-6-15 0,4-4-62 15,1-14-113-15,9-6-53 0,5-11-34 16,-9-9-143-16,9-11-209 0,0-3-360 16,0-12-728-16</inkml:trace>
  <inkml:trace contextRef="#ctx0" brushRef="#br0" timeOffset="13411.08">20485 4699 878 0,'0'0'1687'15,"0"0"-1112"-15,0 0-113 0,0 0-128 16,0 0-151-16,0 0-74 0,0 0 0 15,-34 111-7-15,25-65-12 0,9 2-22 16,0 6-19-16,0 5-27 0,0 5-22 16,0 2-1-16,9 6 1 0,-9 2-16 0,5-1 1 15,-5 0 2-15,0-10-70 0,0-7-41 16,0-6-34-16,0-9-52 0,0-14-142 16,0-6-150-16,0-13-180 0,-5-4-461 15,-4-4-169-15</inkml:trace>
  <inkml:trace contextRef="#ctx0" brushRef="#br0" timeOffset="13592.05">20323 5269 2172 0,'0'0'1171'0,"0"0"-696"16,0 0-117-16,0 0-159 0,0 0-121 0,0 0-10 15,0 0 18-15,0 0-6 0,0 0-49 16,119-2-31-16,-90 2 0 0,-6 0-14 0,1 0-100 15,-9-3-103-15,8 0-82 0,-8 3-234 16,-10 0-594-16,4 0-739 0</inkml:trace>
  <inkml:trace contextRef="#ctx0" brushRef="#br0" timeOffset="13910.55">20743 5398 777 0,'0'0'313'16,"0"0"-69"-16,0 0 95 0,0 0-122 0,0 0 20 16,0 0-10-16,0 0-56 0,76-119-45 15,-76 99-49-15,0 0-12 0,0 2 31 16,0 9 36-16,0 0 34 0,-14 4 19 16,-1 5 12-16,-4 0-54 0,5 5-24 15,-5 7 1-15,-5 8 0 0,-9 6 14 16,18 10-22-16,-4 0 9 0,10 6 6 0,-6-1-13 15,15-1-25-15,0-4-37 0,0-6-33 16,0-1-17-16,0-10-2 0,15-1-1 16,-1-6-30-16,10-2-18 0,-5-4-34 15,0-4-78-15,5-2-46 0,5-4-59 16,-6-7-257-16,16-5-491 0,-11 6 330 16,-4-7-1137-16</inkml:trace>
  <inkml:trace contextRef="#ctx0" brushRef="#br0" timeOffset="14658.77">21750 4944 385 0,'0'0'570'0,"0"0"-123"16,0 0-93-16,0 0-175 0,0 0-69 16,0 0-103-16,0 0-7 0,0 0-43 15,0 0 1-15,0 0-3 0,0-2-40 16,0 2-100-16,0 0-105 0,0 0-52 16,0 0-85-16,0 2 69 0,0-2 124 15,0 0 234-15</inkml:trace>
  <inkml:trace contextRef="#ctx0" brushRef="#br0" timeOffset="16095.91">21764 4884 111 0,'0'0'140'0,"0"0"-62"16,0 0 23-16,0 0 72 0,0 0 46 16,0 0-37-16,0 0-35 0,0 0 97 15,0 0 33-15,0 0-21 0,0 0-45 16,14-10 48-16,-14 10 0 0,0 0-28 15,0 0-19-15,0 0-1 0,0 0-23 16,0 0-49-16,0 0-10 0,0 0-25 16,0 0-31-16,0 0 8 0,0 0-20 15,0 0-15-15,0 0-2 0,0 0-25 16,0 0-17-16,0 0 29 0,0 0 3 0,0 2-15 16,0 1-4-16,0-3 17 0,0 3-8 15,0-1-2-15,5 6 6 0,-5 0 3 16,10 4 22-16,-10 5 2 0,5 2-33 15,-5 4-1-15,9 4-18 0,-9 8-3 16,5 3-1-16,-5 12 1 0,0 4 0 16,0 10-2-16,5-2-1 0,4 0 2 0,-4-4-1 15,-5-10-1-15,9-5-15 0,-4-13-1 16,-5-8 7-16,10-6-25 0,-5-3-19 16,-5-8-15-16,0-3-10 0,0-2 0 15,0 0 0-15,0 0 28 0,0 0 11 16,0-3-8-16,0-4-29 0,0 1-81 15,0-1-116-15,0-4-142 0,0 3-135 16,0 1-232-16,0-2-446 0</inkml:trace>
  <inkml:trace contextRef="#ctx0" brushRef="#br0" timeOffset="16580.18">22117 5251 848 0,'0'0'1234'0,"0"0"-707"16,0 0-99-16,0 0-51 15,0 0-101-15,0 0-72 0,0 0-43 0,0 0-39 16,0 0-63-16,0 0-59 0,0 0-43 16,-90 32 21-16,85-8 19 0,-5 2-19 15,10 3 0-15,0-6-12 0,0 2 33 16,0-4-15-16,10-3-35 0,-5-1 48 0,4-9-29 15,-4 0-2-15,4-5-7 0,6-3 24 16,-10 0 17-16,4-9 38 0,-4-6 31 16,9-5 4-16,-9-5-45 0,5-6 0 15,-6 2 16-15,6-2-25 0,-10 3 2 16,5 6 8-16,-5 6-8 0,0 6-18 16,0 4 10-16,0 4-13 0,0 2-68 15,0 0-56-15,0 0-122 0,0 10-86 16,0 6-98-16,0 2-182 0,0-6-486 15,0 11-222-15</inkml:trace>
  <inkml:trace contextRef="#ctx0" brushRef="#br0" timeOffset="16858.75">22337 5229 150 0,'0'0'1778'0,"0"0"-1124"16,0 0-181-16,0 0-134 0,0 0-57 15,0 0-77-15,0 0-48 0,0 0-31 16,0 0-58-16,-115 117-43 0,115-90-6 0,0 0-7 16,0 1 13-16,0-5-25 0,0 0-13 15,10-5 0-15,4-5 1 0,-9-4-19 16,9-3-16-16,1-4 9 0,-1-2 17 15,0 0 8-15,-9 0 11 0,9-6-96 16,1 0 13-16,-6-7-50 0,6 3-127 16,-11-1-123-16,1 3-259 0,9-4-757 0</inkml:trace>
  <inkml:trace contextRef="#ctx0" brushRef="#br0" timeOffset="17200.52">22494 5297 848 0,'0'0'1396'0,"0"0"-821"15,0 0-111-15,0 0-70 0,0 0-123 16,0 0-107-16,0 0-65 0,0 0-18 16,0 0-49-16,-81 103-32 0,81-83-15 15,0-1-7-15,0-7-3 0,5 1-3 16,-5-8-19-16,10 0 4 0,-6-3-4 15,11-2 9-15,-6 0 15 0,-4-4 23 16,9-9 49-16,-9-5-3 0,9-2-18 0,-4 1 0 16,-5 0 25-16,-5 6-18 15,0 3 8-15,0 6-9 0,0 4-34 0,0 0 0 16,9 1-28-16,-9 12 28 0,5 0 52 16,-5 4-8-16,10 3-1 0,-10-1-15 15,4 0-28-15,6-5-18 0,-5-4-47 0,4-5-115 16,1-5-65-16,-10 0-104 0,14-11-154 15,-14-1-228-15,14-24-793 0</inkml:trace>
  <inkml:trace contextRef="#ctx0" brushRef="#br0" timeOffset="17411.34">22766 4611 1304 0,'0'0'1234'0,"0"0"-738"15,0 0-30-15,0 0-109 16,0 0-121-16,0 0-55 0,0 115-20 0,0-61-43 16,0 8-38-16,0 11-25 0,0 8-21 15,0 6-16-15,0 3-14 0,0-4-4 16,0-6-3-16,0-11-36 0,0-11-147 16,10-18-133-16,-5-8-235 0,-5-14-600 0,9 3-694 15</inkml:trace>
  <inkml:trace contextRef="#ctx0" brushRef="#br0" timeOffset="18590.13">14767 5982 954 0,'0'0'1014'0,"0"0"-450"0,0 0-91 16,0 0-87-16,0 0-138 0,0 0-68 0,0 0-36 16,0 0-52-16,0 140-29 15,0-94-38-15,0 2-10 0,0 2 7 0,0 2-11 16,0-10-11-16,0-1-44 0,0-11-110 15,4-6-82-15,6-9-227 0,-5-5-169 16,-5-4-358-16,0-6-325 0</inkml:trace>
  <inkml:trace contextRef="#ctx0" brushRef="#br0" timeOffset="18782.91">14857 5973 1978 0,'0'0'1051'0,"0"0"-512"16,0 0-214-16,0 0-202 0,0 0-66 16,0 0 62-16,0 0 14 0,58 111-61 15,-54-72-60-15,11 1-11 0,-6 6-1 0,-4-7-17 16,-5 3-80-16,10-8-89 0,-10-1-85 16,0-10-153-16,0-7-294 0,0 1-735 0</inkml:trace>
  <inkml:trace contextRef="#ctx0" brushRef="#br0" timeOffset="18997.05">14571 6290 2062 0,'0'0'782'0,"0"0"-279"0,0 0-230 15,0 0-143-15,0 0-36 0,0 0 60 16,0 0 3-16,0 0-57 0,124-74-66 15,-95 64-15-15,-1 2-19 0,1 1-16 16,0 2-9-16,-10 1 1 0,5 0-67 0,-5 4-101 16,-5 0-82-16,0 0-113 0,-9 0-177 15,-5 4-180-15,0 10-562 0</inkml:trace>
  <inkml:trace contextRef="#ctx0" brushRef="#br0" timeOffset="19181.8">14748 6378 245 0,'0'0'1966'0,"0"0"-1320"0,0 0-312 16,0 0 32-16,0 0-73 0,0 0-88 15,0 0-14-15,0 0-27 0,143-52-65 16,-119 47-59-16,-5 2-28 0,5 1-12 16,-1-2-25-16,-8 4-114 0,-1 0-185 15,10 0-203-15,-19 0-494 0,9 4-920 0</inkml:trace>
  <inkml:trace contextRef="#ctx0" brushRef="#br0" timeOffset="19567.25">15220 6198 160 0,'0'0'1911'16,"0"0"-1152"-16,0 0-202 0,0 0-148 15,0 0-126-15,0 0-74 0,0 0-38 0,0 0-26 16,0 0-34-16,0 0-28 0,0 0-43 16,91 106-38-16,-77-82-2 0,5 2-3 15,-4-2-28-15,-6-1-61 0,-4-2-115 16,4-2-153-16,-4-3-251 0,5-4-637 15,-10-6-878-15</inkml:trace>
  <inkml:trace contextRef="#ctx0" brushRef="#br0" timeOffset="19748.91">15464 6150 1342 0,'0'0'1569'0,"0"0"-928"15,0 0-221-15,0 0-157 0,-48 122-98 16,29-54 11-16,-5 14 52 0,10 7-87 15,-6 1-49-15,1 0-59 0,5-8-33 16,0-8-18-16,4-9-31 0,5-13-122 0,-4-14-125 16,9-14-161-16,0-8-493 15,0-13-563-15</inkml:trace>
  <inkml:trace contextRef="#ctx0" brushRef="#br0" timeOffset="20188.71">16203 6244 1315 0,'0'0'1422'0,"0"0"-794"15,0 0-223-15,0 0-178 0,0 0-92 16,0 0-1-16,0 0 28 0,0 0-51 16,0 0-58-16,24 120-51 0,-19-106-2 15,5 1-19-15,-10-5-21 0,4-7-112 0,-4 2-137 16,0-5-133-16,0 0-292 0,0-5-713 0</inkml:trace>
  <inkml:trace contextRef="#ctx0" brushRef="#br0" timeOffset="20349.39">16256 5969 2312 0,'0'0'1139'0,"0"0"-690"15,0 0-132-15,0 0-131 0,0 0-109 16,0 0-77-16,0 0-6 0,0 0-28 15,0 0-25-15,0 0-193 0,19 111-245 16,-14-94-563-16,9 8-840 0</inkml:trace>
  <inkml:trace contextRef="#ctx0" brushRef="#br0" timeOffset="20587.04">16437 6301 1873 0,'0'0'1053'0,"0"0"-612"0,0 0 6 16,0 0-158-16,0 0-74 0,0 0-35 16,0 0-23-16,0 0-40 0,-14 110-55 15,14-97-49-15,5 4-12 0,4 2-1 0,-4-4 2 16,5-1-1-16,-6 0 2 0,-4-2 9 16,0 0-10-16,5-2 20 0,-5 1-7 15,0 2 13-15,0-3-4 0,0 0-24 16,-5 0-11-16,5-2-47 0,-14 2-68 15,0-4-62-15,-1-2-63 0,1-4-162 16,9 0-396-16,-4-5-965 0</inkml:trace>
  <inkml:trace contextRef="#ctx0" brushRef="#br0" timeOffset="21244.57">17540 6388 889 0,'0'0'1509'0,"0"0"-926"16,0 0-56-16,0 0-117 0,0 0-146 16,0 0-93-16,0 0-56 0,0 0-32 15,0 0-58-15,0 0-25 0,0 0-40 0,-72 18 6 16,72-2-9-16,0 4 2 0,0 0 4 15,10 4 3-15,4-11 16 0,-9 3 2 16,0-6-3-16,9-7-9 0,-4-3 0 16,-6 0 27-16,6 0 1 0,-5-1 25 15,4-8 9-15,-9-2 25 0,5 1-21 16,-5 0 8-16,0 0 19 0,0 3 43 0,10 6-15 16,-10 1-26-16,0 0-12 0,0 0-2 15,0 0-53-15,0 1-13 0,0 8-8 16,4 2 21-16,-4 6 31 0,10 4 18 15,-5 3-49-15,-5-3 0 0,14 1-3 16,-9 0-16-16,-5-4-58 0,9-3-104 16,-4-5-100-16,-5-5-148 0,10-1-175 0,-10 0-160 15,4-4-690-15</inkml:trace>
  <inkml:trace contextRef="#ctx0" brushRef="#br0" timeOffset="21533.59">17697 6553 1570 0,'0'0'1013'0,"0"0"-655"0,0 0-45 16,0 0-39-16,0 0-100 0,0 0-92 0,0 0-44 16,0 0-36-16,0 0 14 0,0 0 34 15,29 38 13-15,-15-48 12 0,-4-6 11 16,4-6-18-16,-9 0-21 0,14 0 3 0,-9 3 58 15,-6 8-58-15,-4 4-47 0,15 5 12 16,-15 2-15-16,9 0 0 0,-4 7 3 16,5 5 99-16,4 6 33 0,-9 6-30 15,4 0-56-15,-9 4-49 0,10-3-55 16,-10-2-139-16,0-3-100 0,9-4-189 16,-4-4-299-16,-5-4-747 0</inkml:trace>
  <inkml:trace contextRef="#ctx0" brushRef="#br0" timeOffset="22334.4">19048 6136 88 0,'0'0'1634'16,"0"0"-914"-16,0 0-163 0,0 0-97 16,0 0-105-16,0 0-126 0,0 0-60 15,0 0-38-15,0 0-60 0,0 0-49 16,0 0-22-16,-91 0-31 0,82 16-25 0,9 4 19 15,0 2 6-15,0 3-13 0,0-2 7 16,14 0 3-16,1 0-19 0,-1-5-1 16,5-2 19-16,5 0 22 0,-5-4 13 15,5 2 18-15,0-4 83 0,-10 4 27 16,10 1 15-16,-10 4-29 0,1 3 10 0,-11 6 8 16,6 3-49-16,-10 1-28 0,0 4-18 15,-10-8-13-15,6 2-11 0,-11-8-11 16,1-6 0-16,4-6-2 0,-4-5-25 15,0-5-30-15,-5-3-46 0,4-11-47 16,1-7-24-16,9-9 38 0,-4-5-9 16,9-7 53-16,0-5 37 0,0 1 26 15,14-2 27-15,-5 0 1 0,6 1 12 16,-6-6 65-16,6 6 22 0,-1 4-28 0,0 2-10 16,-4 8-10-16,-5 5-5 0,-5 9-10 15,0 6-18-15,0 7-4 0,0 4 17 16,0 2-32-16,-5 0-111 0,-5 3-100 15,-4 7-97-15,0 7-210 0,14-4-238 16,-24 12-922-16</inkml:trace>
  <inkml:trace contextRef="#ctx0" brushRef="#br0" timeOffset="23068.79">18208 5261 1586 0,'0'0'811'15,"0"0"-209"-15,0 0-132 0,0 0-103 16,0 0-97-16,0 0-52 0,0 0-44 16,0 0-69-16,0 0-31 0,0 0-46 15,0 0-1-15,0 92 4 0,0-55-13 0,0-1-18 16,0-6-1-16,0-10-20 0,10-4-1 16,-10-8 4-16,0-6-4 0,4-2 22 15,-4 0 36-15,10-6 26 0,-10-8-1 16,5-10 16-16,14-6 11 0,-5-6-29 15,0 0-35-15,-4 4-23 0,4 5-1 16,-9 7-3-16,9 7-22 0,-4 7-36 16,0 3-12-16,-1 3 15 0,-4 4 15 15,9 8 40-15,0 8 3 0,1 6 27 16,-1 4-11-16,-4 4-14 0,-6-3 10 16,11-2-12-16,-10-2-58 0,4-3-99 0,-4-4-65 15,-5-6-98-15,9-5-108 0,-4-2-221 16,5-3-413-16,4-4-553 0</inkml:trace>
  <inkml:trace contextRef="#ctx0" brushRef="#br0" timeOffset="24001.96">20065 6085 91 0,'0'0'799'0,"0"0"31"0,0 0-281 16,0 0-168-16,0 0-82 0,0 0-52 15,0 0-62-15,0 0-33 0,0 0-60 16,0 0-6-16,0 0 24 0,9 32 22 16,-4-7-28-16,5 5-26 0,-6 4-25 0,11 4-18 15,-6 4-32-15,-9 2 9 0,5 4-12 16,0 3 0-16,4-1-12 0,-4-4 10 15,5-2-11-15,-5-12-5 0,-5-6-1 16,9-12-6-16,-9-8-12 0,5-3-7 16,4-3 44-16,6-9 56 0,-1-7 31 15,-9-5-15-15,14-2-10 0,-5 1 6 16,1 1 10-16,-1 10-20 0,-5 2-17 16,-4 6-17-16,-5 3-21 0,0 0 10 0,0 0-13 15,0 3 12-15,0 7 62 0,-5 7 83 16,-4 1-66-16,-5 0-54 0,-1-1-20 15,1-6-17-15,-5-3-73 0,14-6-74 16,-9-2-35-16,4 0-22 0,5-10-60 16,5-4-158-16,0-2-239 0,0 2-405 15,5-8-412-15</inkml:trace>
  <inkml:trace contextRef="#ctx0" brushRef="#br0" timeOffset="24198.4">20366 6501 775 0,'0'0'1552'0,"0"0"-882"0,0 0-175 15,0 0-169-15,0 0-132 0,0 0-27 16,0 0 1-16,0 0-38 0,0 0-65 16,0 0-43-16,47 106-20 0,-47-94-1 15,15-4-1-15,-6 0-11 0,-4-2-98 16,-5-2-102-16,9-2-112 0,-4-2-138 15,-5 0-208-15,10 0-635 0</inkml:trace>
  <inkml:trace contextRef="#ctx0" brushRef="#br0" timeOffset="24386.69">20556 6421 2062 0,'0'0'1181'15,"0"0"-746"-15,0 0-25 0,0 0-102 16,0 0-120-16,-57 140-34 0,43-92 3 0,-5 8-53 15,4 4-58-15,-8 9-28 0,8 1-18 16,-9 3 0-16,1-6-11 0,-6-3-56 16,15-12-105-16,-5-9-56 0,14-15-72 15,-5-10-126-15,5-10-183 0,5-8-97 16,0 0-533-16</inkml:trace>
  <inkml:trace contextRef="#ctx0" brushRef="#br0" timeOffset="24703.83">20728 6082 1056 0,'0'0'979'15,"0"0"-583"-15,0 0 87 0,0 0-23 16,0 0-161-16,0 0-57 0,0 0-68 16,0 0-96-16,0 0-44 0,0 0 3 15,0 0 1-15,0 80 8 0,0-52 32 16,0 8 9-16,0 4-16 0,0 10-40 16,10 2 12-16,-5 9-22 0,4 0-19 15,-9 10-2-15,0-1-1 0,0-4-26 0,0-2-78 16,0-8-97-16,-9-9-105 0,4-13-134 15,-5-14-203-15,-4-8-450 0,9-12-312 0</inkml:trace>
  <inkml:trace contextRef="#ctx0" brushRef="#br0" timeOffset="24848.44">20685 6368 1769 0,'0'0'551'16,"0"0"-131"-16,0 0-12 0,0 0-178 15,0 0-135-15,0 0-66 0,0 0-29 16,0 0-91-16,0 0-325 0,0 0-251 16,134 41-903-16</inkml:trace>
  <inkml:trace contextRef="#ctx0" brushRef="#br0" timeOffset="25170">20891 6527 836 0,'0'0'508'16,"0"0"-79"-16,0 0-140 0,0 0-146 0,0 0-14 16,0 0-35-16,0 0 42 0,0 0 28 15,0 0-61-15,0 0-41 0,76-114-46 16,-76 94-13-16,0 1 19 0,0 9 23 16,0 3 77-16,0 4-26 0,-5 3 9 15,-4 0-19-15,4 4-35 0,-9 11-19 16,-1 5 82-16,1 1 107 0,4 9 5 15,-4 5-87-15,5 1-33 0,-1 2-41 16,5-3-15-16,5-2-13 0,0-4-9 16,0-4-28-16,0-4-12 0,15-4-9 15,-6 0-13-15,5-9-35 0,1-4-58 0,9-4-59 16,4-7-12-16,10-8-42 0,1-12-11 16,-1-5-59-16,-10 6-658 0,15-18-993 0</inkml:trace>
  <inkml:trace contextRef="#ctx0" brushRef="#br0" timeOffset="25649.72">21874 6152 1243 0,'0'0'1325'0,"0"0"-730"15,0 0-156-15,0 0-102 0,0 0-113 16,0 0-72-16,0 0-50 0,0 0-40 15,0 0-6-15,0 0 21 0,0 0 19 16,14 86-20-16,-14-49-20 0,10 6-56 16,-5 12 0-16,-5-2 0 0,4 8 30 15,6-3-30-15,-10 1-21 0,0-3-77 16,0-5-81-16,0-4-84 0,0-9-160 16,0-15-374-16,0 0-944 0</inkml:trace>
  <inkml:trace contextRef="#ctx0" brushRef="#br0" timeOffset="25954.47">22055 6625 245 0,'0'0'2080'16,"0"0"-1419"-16,0 0-201 0,0 0-153 16,0 0-156-16,0 0-70 0,0 0-15 15,0 0-15-15,-28 117-32 0,28-91-19 16,0 2-16-16,0-5 1 0,9 0-1 15,-4-5-3-15,4-8-4 0,-4-5 23 16,5-5 19-16,4 0 70 0,-9-10 1 16,9-9 31-16,-9-8 3 0,9-4-16 15,-14-8-49-15,0 1-19 0,0 2 3 0,0 8 6 16,0 6-3-16,0 8-6 0,0 8-9 16,0 5-31-16,0 1-15 0,0 0-87 15,0 7-61-15,-4 5-32 0,4 6-53 16,0 1-139-16,0 4-226 0,0-9-467 0,4 12-587 15</inkml:trace>
  <inkml:trace contextRef="#ctx0" brushRef="#br0" timeOffset="26197.72">22404 6553 817 0,'0'0'1442'0,"0"0"-842"0,0 0-75 16,0 0-98-16,0 0-112 0,0 0-44 0,0 0-70 16,0 0-87-16,0 0-76 0,0 0-38 15,-81 56-16-15,71-34-8 0,10 4 8 16,0 0 4-16,0-2-3 0,0 0-10 16,0-2 0-16,0-2-21 0,14-4-90 15,-4-6-35-15,-5-3-35 0,9-6-40 16,-4-1-54-16,-6 0-76 0,15-8-115 0,-4-2-176 15,-1-8-556-15</inkml:trace>
  <inkml:trace contextRef="#ctx0" brushRef="#br0" timeOffset="26549.6">22533 6625 1852 0,'0'0'774'15,"0"0"-170"-15,0 0-87 0,0 0-176 16,0 0-173-16,0 0-81 0,0 0-28 16,0 0-40-16,0 0-19 0,0 0-4 15,-58 120-20-15,58-97 21 0,0-3-19 16,5-4 3-16,-5-6-6 0,14-5-15 16,-14 0-4-16,15-5-9 0,-15 0 53 0,9-8 4 15,6-9 36-15,-11-1-6 0,6-4-9 16,4-2-23-16,-4 2 14 0,-10 2-13 15,9 4 9-15,-4 8 4 0,-5 4-14 16,0 4-2-16,0 0-31 0,0 0-6 16,0 7 37-16,0 4 68 0,10 9 9 15,-6 7 1-15,-4-4-50 0,10 3-19 16,-10 1-9-16,5-7-15 0,4-4-35 16,-4-6-89-16,5-8-70 0,4-2-84 15,-5-8-77-15,6-14-77 0,-15 2-272 0,24-31-901 16</inkml:trace>
  <inkml:trace contextRef="#ctx0" brushRef="#br0" timeOffset="26758.69">22886 6092 1383 0,'0'0'1497'0,"0"0"-970"16,0 0-74-16,0 0-108 0,0 127-112 15,0-76-75-15,0 5-38 0,0 9-46 16,0 4-31-16,0 9-43 0,0 5-13 16,0 2 12-16,0-2-28 0,0-8-73 15,0-11-111-15,0-16-116 0,0-14-210 16,0-14-544-16,0-12-946 0</inkml:trace>
  <inkml:trace contextRef="#ctx0" brushRef="#br1" timeOffset="35294.89">4218 7072 901 0,'0'0'609'0,"0"0"-47"0,0 0-164 0,0 0-101 16,0 0-85-16,0 0-58 0,0 0-45 15,0 0-17-15,0 0-3 0,0 0-6 16,0-10-4-16,0 8-3 0,0 2 6 16,0-2 6-16,0 2 16 0,0 0 12 15,0 0-43-15,0 0-29 0,0 0-10 16,0 0 0-16,0 0 4 0,0 0 5 16,0 0 10-16,0 0-3 0,0 0-4 15,0 0-9-15,0 0-9 0,0 4-28 16,0 1 0-16,0 0-31 0,0 5-3 0,0 4 33 15,0 0-2-15,0 3-10 0,0-1 11 16,0-6-10-16,0 0 12 0,0-7 12 16,0 2 13-16,0-5 3 0,0 0 9 15,0 0-3-15,5 0-3 0,-5 0-10 0,0 0-2 16,0 0 6-16,0 0-24 0,0 0-1 16,0 0 0-16,0 0 2 0,0 0 10 15,0 0-12-15,0 0 0 0,0 0-1 16,0 0 1-16,0 0 3 0,0 0 12 15,0 0-2-15,0 0-10 0,0 0 12 16,9 0-2-16,-9 0 5 0,5-2 16 16,5-1 36-16,-6 0 34 0,11 1-52 15,-10-3-21-15,9 3-16 0,-5 1-2 16,-4 1-11-16,5 0-1 0,-6-2 2 0,11-1 0 16,-6 1 18-16,-4 2-19 0,0-2 13 15,4 1-3-15,11-4 1 0,-6 4 2 16,-5-1-3-16,-4 0-9 0,5-3 8 15,4 4-11-15,-9 1-3 0,4-2-12 16,-4 2 14-16,14 0-1 0,-4 0 2 0,-6-2 0 16,5 2-1-16,-9 0 1 0,9 0-2 15,-4 0-10-15,-5 0 12 0,9 0 1 16,-9 0 1-16,9-3 13 0,-14 1 3 16,15 0 4-16,-15 2-1 0,9 0-18 15,-4 0 0-15,4 0-1 0,-4 0-1 16,5 0 1-16,-5 0-2 0,-1 0-1 15,11 0-1-15,-15 0 2 0,9 0 0 0,-4 0 0 16,-5 0 2-16,9 0-1 0,-4 0 1 16,-5 0-1-16,10 0 1 0,-10-1-1 15,5-1-1-15,4 2 0 0,-4 0-1 16,4 0-2-16,-4 0-9 0,0 0 12 16,5 0-1-16,4 0 0 0,-9 0-1 15,4 0 0-15,-4 0 1 0,4 0 1 16,-4 2 2-16,5-2 1 0,-10 0 9 15,5 0-10-15,4 0 0 0,-4 0 1 0,4 0 0 16,-4 0-2-16,0 0-1 0,9 0-1 16,-4 0-1-16,-5 0 0 0,4 0 1 15,-4 0 1-15,9 1-2 0,-4-1-1 16,-5 0 2-16,4 2-2 0,-4 0 3 16,0 1 3-16,9-1-1 0,-14-2-1 15,14 0 2-15,-14 0 9 0,10 0-9 0,-5 0 16 16,4 0-16-16,-4 0 9 0,4 0-10 15,-4 0-1-15,10 0-1 0,-11 0 0 16,11 0 3-16,-1 0 0 0,0 0-1 16,-4 0-2-16,-5 0-1 0,4 0-11 15,5 0 0-15,-9 0 10 0,-5 0-10 16,15 0 11-16,-11 0 0 0,11-2 1 16,-15 2-2-16,14 0 1 0,-4 0-1 15,-6 0 0-15,6 0 0 0,-5 0 0 16,4 0 0-16,-4 0 1 0,0 0 0 0,4 0-1 15,6 0 1-15,-11 2 1 0,11-2 0 16,-15 0 2-16,14 0 0 0,-4 0-1 16,-6 0 0-16,6 0 2 0,-5 0-1 15,9 0-1-15,-14 0 2 0,19 0 10 0,-19 0-10 16,14 0-1-16,-4 0 0 0,-5 0 0 16,4 0 1-16,6 0-1 0,-11 0-1 15,6 0 1-15,-5 0-1 0,9 0-1 16,-9 0 0-16,9 0 1 0,-14 0 0 15,14 0-1-15,-14 0 1 0,10 0 1 16,-5 0 1-16,4 0 0 0,-4 0 9 16,5 0 3-16,-6 0-2 0,1 0 2 15,9 0-13-15,-4 0-2 0,-5 0 1 16,9 2 0-16,-4-1 1 0,-6 4-1 16,6-5-1-16,4 2-1 0,-9 0-1 0,0-1 2 15,4 2-1-15,-4-1 1 0,9-1 0 16,-4-1-2-16,-5 2-1 0,4 0 2 15,-4 1-11-15,9-1 10 0,-4-1 2 16,-5 1 1-16,9 3 11 0,-9-3-12 0,9 1 0 16,0 0 0-16,-4-1-1 0,-5 0-1 15,9-1 0-15,0-1 1 0,-4 5 0 16,-5-3-1-16,9-2 2 0,-9 0 1 16,9 2 2-16,-4-2-1 0,-6 0-2 15,6 0 1-15,-5 0 2 0,-5 0-1 16,9 0 0-16,-4 0-2 0,5 0 0 15,-6 0-2-15,11 0-1 0,-10 1 0 16,9 2-16-16,0-1 18 0,-4 0 1 16,4-2 0-16,-9 1 0 0,4-1 1 15,-4 2 0-15,0-2 2 0,4 0 1 0,-9 0-1 16,5 0-1-16,5 0 1 0,-5 3-2 16,-5-1 0-16,9-2-1 0,-4 0 0 15,-5 0 0-15,0 2 0 0,0-2-1 16,9 1 0-16,-9 1 1 0,0 1 1 15,0-3 1-15,0 0-1 0,5 0-1 0,-5 0-2 16,0 0 2-16,0 0 0 0,0 0 1 16,0 0 1-16,0 0 16 0,0 0 0 15,0 0 6-15,0 0 4 0,0 0-7 16,0 0 0-16,0 0 22 0,0 0-1 16,0 0-2-16,0 0-4 0,0 0-12 15,0 0-12-15,0 0-12 0,0 0-3 16,0 0-9-16,0-3 0 0,0 3 9 15,0-2-15-15,0 2 17 0,0 0 1 16,0 0 1-16,0-1 1 0,0-1-1 0,0-3 0 16,0 2-1-16,0-4-1 0,0 2-11 15,10-5 9-15,-10 2 1 0,0-2-10 16,4 0 9-16,-4 0 0 0,10-1 0 16,-5 4 0-16,-5-1-9 0,0-1 0 15,0 4 9-15,5-1 3 0,-5-1 0 16,9 1 2-16,-9 2 13 0,0-4 3 0,0 2-5 15,0 0-1-15,0-2-9 0,0 4-1 16,0-2-2-16,0 5-21 0,0-2-22 16,0 1-17-16,0 2-22 0,0 0-25 15,0 0-18-15,0 0-24 0,0 0-25 16,0 0-57-16,0 6-78 0,0 0-107 16,0 3-23-16,0-2-236 0,0 5-766 0,0-47 75 15</inkml:trace>
  <inkml:trace contextRef="#ctx0" brushRef="#br0" timeOffset="44308.97">14657 7297 385 0,'0'0'811'16,"0"0"9"-16,0 0-283 0,0 0-163 15,0 0-64-15,0 0-48 0,0 0-50 16,0 0-17-16,0 0-54 0,0 0-24 0,-14 0-2 15,14 0 9-15,0 1-9 0,0-1-17 16,0 0-11-16,0 3-23 0,0-3-12 16,0 0-12-16,0 0-24 0,0 0-14 15,0 0 10-15,0 0-11 0,0 0-1 16,0 0-3-16,0 0-19 0,0 0-8 16,0 0-4-16,0 0-9 0,4 0-12 15,6 0-13-15,-5 0 22 0,4-4 46 0,10 4 13 16,-4-2-1-16,4 0-10 0,-5 2-1 15,0 0-1-15,1 0-2 0,-11 0-1 16,11 0-9-16,-1 0 10 0,-14 0 0 16,10 0-1-16,-6 0 0 0,-4 0-1 15,0 0 1-15,0 0 3 0,0 0 13 0,0 0 5 16,0 0-18-16,0 0-28 0,0 0-30 16,0 0-23-16,-14 0-2 0,14 0-42 15,-14 0-129-15,-1 0-143 0,6 0-173 16,-1 0-253-16,-4 0-680 0,90 0 812 0</inkml:trace>
  <inkml:trace contextRef="#ctx0" brushRef="#br0" timeOffset="45314.37">14633 7297 301 0,'0'0'606'0,"0"0"130"0,0 0-223 16,0 0-183-16,0 0-88 0,0 0-93 15,0 0-53-15,0 0-32 0,0 0-29 16,0 0-34-16,0 0-1 0,0 0-16 15,0 0 16-15,0 0 33 0,0 0 31 16,0 0 35-16,0 0 22 0,0 0 19 0,0 0 6 16,0 0-17-16,0 0-22 0,0 0-16 15,0 0-28-15,0 0 4 0,0 0 4 16,0 0-21-16,0 0-18 0,0 0-20 16,0 0 19-16,0 1-12 0,0 4-19 15,0-3 0-15,10 5 30 0,-6 0 13 16,6 5-12-16,-5-2 9 0,-5 7 4 15,9 0-10-15,-4 5-19 0,-5 1 3 16,5 2 1-16,9 6 6 0,-14 1-13 16,0-1-12-16,0 4 1 0,0-3 1 0,10 6-2 15,-10-2-1-15,0 4 0 0,0 1 0 16,0-2-9-16,0 1 10 0,0-2 1 16,0-1-1-16,0-1-1 0,0-5-15 15,0 2 14-15,0-5 1 0,0-2 0 16,0-2 1-16,0-1 1 0,0-1-1 0,0-3 1 15,0 1-1-15,0 0 0 0,0 5-1 16,0-1-1-16,-10 1 1 0,10 2 1 16,0-1 0-16,0 0 1 0,-5-1-1 15,5-4-1-15,-9-1-1 0,9-4 0 16,0-2-10-16,0-2 12 0,0-3-1 16,0-2 1-16,0 2-1 0,0-8 1 15,0-1 1-15,0 2 1 0,0-2-1 16,0 0 0-16,0 0 11 0,0 0-9 15,0 0 16-15,0 0 2 0,0 0 19 0,0 0 16 16,0 0-4-16,0 0 19 0,0 0 26 16,0 0-26-16,0 0-13 0,0 0-22 15,0 0-2-15,0 0-4 0,0 0-14 16,0 0-16-16,0 0-2 0,0 0-26 16,0 0-2-16,0-2-7 0,9 2-6 0,-4 0 37 15,9-1 6-15,-4 1 25 0,4-2-13 16,-9 2-11-16,5-3-1 0,-6 3 18 15,6 0-3-15,-10 0-2 0,0 0 2 16,5 0-3-16,-5 0 0 0,0 0 0 16,0 0 1-16,0 0-11 0,0 0 10 15,0 0-9-15,0 0 9 0,0 0-10 16,0-1-2-16,0 1-26 0,0 0-41 16,0 0-37-16,0 0-37 0,0-3-18 15,0 3-14-15,0-1-47 0,0-2-89 16,0 0-84-16,0-1-161 0,0-1-470 0,0-3-651 0,0 36 1274 15</inkml:trace>
  <inkml:trace contextRef="#ctx0" brushRef="#br0" timeOffset="47521.46">15010 7508 342 0,'0'0'349'0,"0"0"-46"0,0 0 43 0,0 0-50 15,0 0-4-15,0 0-10 0,0 0-58 16,0 0-5-16,0 0-13 0,0 0-16 16,10-5-8-16,-10 5-23 0,0 0-25 15,0 0-26-15,0 0 21 0,0 0 16 16,0 0-45-16,0 0-46 0,0 5-35 15,0-3 3-15,4 4 16 0,-4 4 30 0,10 5 1 16,-5 6-20-16,4 3-24 0,-4 5-12 16,-5 4 8-16,14 1-19 0,-9 4-2 15,-5 3 0-15,14-2-11 0,-14 7 11 16,0-6 2-16,10 5 0 0,-10-5-2 16,0-2 0-16,0-4-1 0,0-4 1 15,0-2 1-15,0 0 1 0,0-1 0 16,0-8 11-16,-10-2-1 0,10-7-9 15,0-2-3-15,0-5-24 0,0-1-13 16,0-2-19-16,-4 0-6 0,4 0-6 16,-10 0-4-16,10 0-80 0,-5 0-49 0,-9 0-46 15,14-3-139-15,-5-5-73 0,-4-2-292 16,9 1-507-16</inkml:trace>
  <inkml:trace contextRef="#ctx0" brushRef="#br0" timeOffset="47760.79">15010 7836 2007 0,'0'0'969'0,"0"0"-509"16,0 0-80-16,0 0-75 0,0 0-47 15,0 0-57-15,0 0-59 0,0 0-65 16,0 0-46-16,0 0-19 0,0 0 31 15,43-9 12-15,-24 4 0 0,-5 1 0 0,-4 1-21 16,9-2-34-16,-5 4 0 0,1-1-2 16,4-3-14-16,-5 5-39 0,-4 0-101 15,-6 0-78-15,6 3-72 0,-5 4-189 16,4 1-498-16,-9 9-805 0</inkml:trace>
  <inkml:trace contextRef="#ctx0" brushRef="#br0" timeOffset="48339.45">15277 7919 960 0,'0'0'1115'0,"0"0"-587"0,0 0-149 16,0 0-55-16,0 0 12 0,0 0-109 15,0 0-98-15,0 0-65 0,0 0-64 16,0 0 0-16,-9 81-20 0,9-62-2 0,0-1 3 16,0-2-3-16,0-6 3 0,0-2-9 15,0-6-6-15,0 0-1 0,9-2 7 16,-4 0 28-16,-5 0 22 0,10-10 50 15,4-4 19-15,-9-4-15 0,9-2-17 16,-4 2-12-16,-1 2-3 0,-9 6-44 16,10 4-10-16,-5 2-15 0,-5 2-3 15,0 2-15-15,0 0 8 0,0 0 1 16,9 2 14-16,-4 8 20 0,-5 0 51 0,0 6-7 16,9-2-29-16,-9 0-15 0,5-1-43 15,-5-6 8-15,0 0 3 0,0-6 1 16,0-1 16-16,10 0 14 0,-10 0 1 15,4-5 0-15,6-4 76 0,-5-3-1 16,4 2-34-16,-4 0 2 0,0 0-2 16,9 5-41-16,-14 2-17 0,10 1 2 0,-5 2 15 15,-5 0 40-15,9 2 38 0,-9 6 55 16,5 2 21-16,4 4-43 0,-4 3-37 16,-5 0-34-16,10 3-25 0,-10 0-15 15,0-2-55-15,0-1-47 0,0-4-45 16,-10 0-42-16,10-6-57 0,0 1-122 15,0-2-241-15,0-4-368 0,0-2-519 0</inkml:trace>
  <inkml:trace contextRef="#ctx0" brushRef="#br0" timeOffset="48672.49">15583 8017 26 0,'0'0'974'15,"0"0"-167"-15,0 0-259 0,0 0-161 16,0 0-81-16,0 0-41 0,0 0-77 16,0 0-52-16,0 0-35 0,0 0-19 0,24 66-48 15,-24-48 1-15,5 7-10 0,-5-4 10 16,4 7-4-16,11 2 7 0,-15 7-10 15,0 3 11-15,9 4-18 0,-4 2-19 16,-5 4 20-16,0-4-9 0,0 2-10 16,0-4 0-16,0-7 13 0,0-7-15 15,0-4-1-15,0-8-28 0,-5-6-83 16,-4-6-49-16,9-4-35 0,-5-2-53 16,-9 0-74-16,14-10-305 0,-5 0-456 0,-5-14 44 15</inkml:trace>
  <inkml:trace contextRef="#ctx0" brushRef="#br0" timeOffset="48908.44">15597 8123 846 0,'0'0'657'15,"0"0"-130"-15,0 0-122 16,0 0-50-16,0 0-63 0,43-106-43 0,-38 90-46 16,9 5-13-16,-4 0-16 0,4 1-55 15,-9 8-34-15,4-2-16 0,-4 4 18 16,10 0-15-16,-11 0 21 0,11 6-4 15,-6 4 26-15,-4 4-29 0,-5 2-9 16,9 4-25-16,-9 1-18 0,0 0-1 16,-9 0-14-16,9 0-7 0,-14 2-12 15,-1-3-46-15,-4-4-31 0,14-3-36 16,-9-4-23-16,5-3-37 0,4-4-45 16,-5-2-80-16,10 0-234 0,-5-7-455 0,-4-3-522 15</inkml:trace>
  <inkml:trace contextRef="#ctx0" brushRef="#br0" timeOffset="49440.62">16051 7500 633 0,'0'0'977'0,"0"0"-493"0,0 0-144 15,0 0-47-15,0 0 0 0,0 0-63 16,0 0-32-16,0 0-5 0,0 0-54 16,0 0-16-16,0 8-42 0,0 0-11 15,0 2 2-15,0 3-6 0,0 7-1 16,0 5 7-16,0 1-20 0,0 2 7 15,0 2 0-15,0 4-25 0,9 2-9 16,-9 2 12-16,0 3 3 0,5-1-16 0,-5-2-24 16,0 0 0-16,0-2 0 15,0-5 3-15,0-6-2 0,0-4-1 0,0-4-1 16,0-1-12-16,0-3 11 0,0-4-1 16,0-1-43-16,0-6-22 0,0 0-37 0,0-2-32 15,0 0-34-15,-5-4-12 0,-4-7-218 16,4-2-559-16,-5-15-495 0</inkml:trace>
  <inkml:trace contextRef="#ctx0" brushRef="#br0" timeOffset="49720.54">16022 7466 765 0,'0'0'743'0,"0"0"-191"0,0 0-166 16,0 0-57-16,0 0-18 0,0 0-24 16,0 0-58-16,0 0-36 0,0 0-27 15,0 0-36-15,0 0-34 0,10 6-2 16,-10 2-1-16,0 2 9 0,0 1-18 0,-10 8 11 16,10-1-15-16,-14 6-34 0,9 0-18 15,-9 2-10-15,9 0-16 0,-5-3-2 16,-4-6-13-16,9 2-33 0,5-8-61 15,-9-1-69-15,9-2-82 0,0 0-125 16,0-1-190-16,0-4-202 0,0 7-665 0</inkml:trace>
  <inkml:trace contextRef="#ctx0" brushRef="#br0" timeOffset="50090.81">15969 8079 684 0,'0'0'1469'16,"0"0"-865"-16,0 0-155 0,0 0-76 15,0 0-73-15,0 0-52 0,0 0-61 16,0 0-54-16,0 0-31 0,0 0-21 15,15 20 2-15,-10-16-13 0,-1 2-11 16,6-2-13-16,-5 2-16 0,9-4 7 0,-14 3-9 16,14-3-4-16,1 1-2 0,-1 0 11 15,0-1-11-15,5-2-4 0,-4 0-17 16,9 0 0-16,-10 0-1 0,0 0-2 16,-9 0 0-16,5 0 0 0,-10 0 0 15,4 0-32-15,-4 0-45 0,0-5-50 16,0 3-46-16,0 1-35 0,-4-6-82 15,4 2-237-15,-10-2-633 0,-4 1-1152 0</inkml:trace>
  <inkml:trace contextRef="#ctx0" brushRef="#br0" timeOffset="50890.81">16203 7391 277 0,'0'0'1198'0,"0"0"-584"15,0 0-183-15,0 0-70 0,0 0 7 16,0 0-123-16,0 0-33 0,0 0-38 0,0 0-43 16,0 0-42-16,129 0-36 0,-110 0-25 15,0 0-25-15,10-2 13 0,-15-3-4 16,10-2-11-16,-5 1 21 0,0 1-9 15,-9-2-10-15,-5 1 19 0,9 2-10 16,-14 2 1-16,10-2 30 0,-6 2-18 16,-4 2-10-16,0-2 4 0,10 2-4 15,-10 0-13-15,0 0-2 0,0 0-1 16,0 0-2-16,0 0 3 0,0 0 0 16,0 0 22-16,0 0 12 0,0 2 0 15,0 0 3-15,0 4 13 0,0 4-7 0,0 5-6 16,0 2 0-16,0 6-16 15,-10-2-20-15,10 7 2 0,0 0 10 0,0 1 8 16,0 0-9-16,0 4-10 0,0-3 1 16,0 0 1-16,0 6-1 0,0-1 12 15,10 3-15-15,-10 1-1 0,5 7 1 0,4-6 1 16,-4 10 0-16,-5 1 2 0,19 5 19 16,-9 3 24-16,-6-2 33 0,11 1 22 15,-6-3-67-15,6-11-7 0,-11-6-9 16,6-12 7-16,-10-6-4 0,5-6-3 15,-5-2-15-15,0-7 10 0,0-1-11 16,0-3 22-16,0 1 7 0,0-2 8 16,0 0 4-16,0 0-1 0,0 0 1 15,0 0-7-15,0 0-12 0,-5 0-24 16,-5 0-13-16,-4 0 12 0,9-2 1 0,-4-2 1 16,-6 3-1-16,1 1 0 0,-5-3 0 15,5 3 3-15,-1-2-1 0,11 2-1 16,-6-2 0-16,-4 0 0 0,14 2-1 15,0 0-2-15,-15 0-10 0,15 0-15 16,0 0-22-16,0 0-36 0,-4 0-40 16,-6-2-21-16,10 2-56 0,0-4-87 0,0-2-168 15,0 0-336-15,10 2-535 0,-6-14-538 0</inkml:trace>
  <inkml:trace contextRef="#ctx0" brushRef="#br0" timeOffset="51508.7">17077 7672 421 0,'0'0'489'0,"0"0"48"16,0 0-79-16,0 0-120 0,0 0-54 16,0 0-3-16,0 0 59 0,0 0-59 15,0 0-75-15,0 0-11 0,0 0 22 0,9 0-23 16,-9 0-26-16,0 0 2 0,0 0-37 16,0 0-32-16,0 0-15 0,0 0-34 15,0 0-32-15,0 0-20 0,0 2-24 16,0-2-7-16,0 0 7 0,0 0-1 15,0 0 7-15,0 0 15 0,0 0 3 16,0 0-1-16,0 0-1 0,0 0-23 16,0 0-21-16,0 0-37 0,0-2-31 15,0 0-31-15,0 0-94 0,-9 2-164 16,9-2-668-16,0 2-869 0,9 8 1164 0</inkml:trace>
  <inkml:trace contextRef="#ctx0" brushRef="#br0" timeOffset="51841.91">17120 7951 650 0,'0'0'1167'0,"0"0"-545"16,0 0-110-16,0 0-80 0,0 0-46 15,0 0-64-15,0 0-58 0,0 0-38 0,0 0-44 16,0 0-53-16,0-7-43 0,0 7-47 16,0 0-23-16,0 0-15 0,0 0-1 15,0 0-1-15,0 0-2 0,0 0-31 16,0 0-64-16,0 0-55 0,0 0-57 15,0 0-72-15,0 0-157 0,-5 0-292 16,5-5-767-16,5 10-86 0</inkml:trace>
  <inkml:trace contextRef="#ctx0" brushRef="#br0" timeOffset="53188.66">17344 7615 980 0,'0'0'1328'16,"0"0"-744"-16,0 0-98 0,0 0-84 16,0 0-90-16,0 0-103 0,0 0-54 15,0 0-35-15,0 0-12 0,0 0-6 16,0 0-32-16,-9 0 1 0,9 0-10 15,9 0-9-15,-9 1-6 0,0-1-16 0,5 0 4 16,-5 0-7-16,0 2-15 0,9 0 19 16,6 0 14-16,-10 0 7 0,9 0-3 15,5 4-16-15,-5-3-9 0,10 2-20 16,-10-3-2-16,6 0 0 0,-1 2 0 16,-5-4 10-16,0 3-9 0,10-3 9 0,-9 0-11 15,-11 0 2-15,11 0-3 0,-1 0 1 16,-9 0 0-16,9 0-1 0,-14 0 0 15,10 0-3-15,-6 0 1 0,6 0 0 16,-10 0-9-16,0 0 11 0,5 0 1 16,-5 0 0-16,0 0-1 0,0 0-21 15,0 0-16-15,0 0-15 0,0 0-2 16,0 0-19-16,0-3-13 0,0 3-11 16,0 0-7-16,0 0-13 0,0 0-3 15,0 0-12-15,0 0-45 0,0 0-78 0,-5 0-110 16,-5 0-104-16,6 0-292 0,-6 0-820 15,39 3 633-15</inkml:trace>
  <inkml:trace contextRef="#ctx0" brushRef="#br0" timeOffset="53677.84">17392 7979 893 0,'0'0'1162'15,"0"0"-690"-15,0 0-88 0,0 0-13 16,0 0-50-16,0 0-37 0,0 0-48 0,0 0-55 16,0 0-17-16,0 0-34 0,5-4-41 15,4 4-27-15,-9 0-16 0,5 0 0 16,-5 0-3-16,0 0 9 0,14 0 21 16,-4 0 25-16,-5 0-16 0,9 2-18 15,0-2-9-15,1 2-3 0,4-2-13 16,-5 2-5-16,10-1-13 0,-10 2-6 15,5-3-13-15,-4 2-1 0,4-2 1 16,-5 0 10-16,0 3-11 0,-4-2 1 16,4-1 0-16,-9 0 0 0,-5 0 0 0,10 0-1 15,-10 0 2-15,0 0-3 16,0 0-19-16,0 0-29 0,0 0-31 0,0 0-43 16,0 0-40-16,-10 0-37 0,10 0-37 15,-5 0-92-15,-4 0-306 0,4 0-720 16,-5 6-825-16,49-12 2041 0</inkml:trace>
  <inkml:trace contextRef="#ctx0" brushRef="#br0" timeOffset="55517.58">18313 7319 398 0,'0'0'795'0,"0"0"-53"0,0 0-256 16,0 0-122-16,0 0-39 0,0 0-51 15,0 0-71-15,0 0-51 0,0 0-13 16,0 0-55-16,0 0-30 0,0 0 0 0,0 0-7 16,0 0-4-16,10 0-5 15,-10 0-1-15,0 0 16 0,0 0-12 0,0 0-14 16,4 0 1-16,6-2 22 0,0-2 0 16,4 3-4-16,0-2-18 0,-4 1 12 15,4 0-25-15,5 2 4 0,-5 0-1 16,1 0-17-16,-1 0-1 0,-9 0-2 15,9 0 1-15,-4 0 1 0,-10 0 0 16,4 0 0-16,-4 0-1 0,0 0-1 16,0 0-32-16,0 0-28 0,0 0-43 0,0 0-31 15,0 0-23-15,-4 0-20 0,-6 2-76 16,-4 0-279-16,14 1-261 0,-14-2-642 0</inkml:trace>
  <inkml:trace contextRef="#ctx0" brushRef="#br0" timeOffset="55677.63">18313 7319 797 0</inkml:trace>
  <inkml:trace contextRef="#ctx0" brushRef="#br0" timeOffset="56162.62">18313 7319 797 0,'48'-40'1101'0,"-48"40"-566"0,0 0-74 0,0 0-100 0,0 0-68 0,0 0-34 16,0 0-67-16,0 0-75 0,0 0-30 16,0 6-34-16,9 2-19 0,-4 4 50 15,-5 6 31-15,0 4-54 0,10 4-8 16,-6 7-4-16,6-4-9 0,-10 10 0 16,5-1-6-16,4 1-3 0,-9 8-10 15,0 8-18-15,5-2-1 0,-5 5 1 0,0 7 16 16,0 0-4-16,0-6-15 0,0 3 0 15,0-6 0-15,0 1-12 0,0-6 12 16,0 0-1-16,0-6-2 0,0-2-12 16,0-5 2-16,0-2 10 0,0-5-24 15,0-4 11-15,0 2 4 0,0-4 0 0,0-4 9 16,0-2-13-16,0-1 14 0,0 1 1 16,0-1 0-16,0-2 0 0,0-2-2 15,0 2 0-15,0-6 1 0,0-1 2 16,0-8 2-16,0 1 0 0,0 0 10 15,0-2 4-15,0 0 2 0,0 0 10 16,0 0 12-16,0 0 3 0,10 0-19 16,-10 0-23-16,0 0-1 0,4-4-2 15,1 3 2-15,10-6 27 0,-1 4-6 16,0-4 0-16,0 5-21 0,1-3 0 0,-1 2 0 16,5 3 1-16,-4-2 1 0,-1 2 2 15,10 0 14-15,-10-2-6 0,-9 2 0 16,14 0 4-16,-19 0 11 0,9 0-5 15,-4 0-1-15,-5 0 0 0,0-3 7 16,0 3 2-16,0 0 7 0,0 0-1 0,0-1-2 16,0 1 2-16,-5-2-36 15,-4-2-18-15,9 0-95 0,-19-3-113 0,19 3-40 16,-14-7-40-16,9-2-214 0,5 3-546 16,-10-2-895-16,72 80 1114 0</inkml:trace>
  <inkml:trace contextRef="#ctx0" brushRef="#br0" timeOffset="56829.82">18872 7764 471 0,'0'0'1083'0,"0"0"-501"0,0 0-129 16,0 0-90-16,0 0-65 0,0 0-65 15,0 0-21-15,0 0-11 0,0 0-66 16,0 0-27-16,0 0-18 0,0-2-21 16,0 2-7-16,0 2-7 0,0-2 17 15,0 2-4-15,0-2 3 0,0 0-4 16,0 4-17-16,0 0-1 0,9 2 15 16,-4 6 25-16,4 5-3 0,-4 4-22 15,10 6-25-15,-11 2-23 0,11 8-14 16,-1-1 22-16,-5 5-22 0,6-2-2 15,-10 1-3-15,9-2-12 0,5 2 15 0,-5-2 0 16,1 0 21-16,-6-3-9 0,5-5-9 16,-9-4-1-16,5-4 14 0,-5-6-15 15,-5-6-1-15,14 0-3 0,-14-6-19 16,5-2 20-16,-5 0 0 0,0-2 2 0,0 0 0 16,0 0-11-16,0 0-38 0,0-5-24 15,0-5-25-15,-15-5-74 0,11-9-117 16,-1-4-103-16,-5-2-293 0,-4 10-689 15,9-10-668-15</inkml:trace>
  <inkml:trace contextRef="#ctx0" brushRef="#br0" timeOffset="57167.85">19139 7858 1144 0,'0'0'1285'0,"0"0"-724"0,0 0-98 16,0 0-99-16,0 0-100 0,0 0-64 15,0 0-45-15,0 0-31 0,0 0-29 0,-62 121-27 16,47-97-16-16,-8 0-12 0,8 2 6 16,1 0-12-16,-5-2 6 0,5 4-13 15,-1 0-8-15,1 0-19 0,0-2-1 16,14-1-12-16,-15-5 1 0,15-8-6 15,0-4-4-15,-4 0-30 0,4-6-28 16,0 0-12-16,0-2 0 0,-10 0-10 0,10 0-19 16,0 0 9-16,0 0 38 0,0 0 14 15,-5 0 23-15,5 2-17 0,0 0-28 16,0-2-15-16,0 0-29 0,0 0-80 16,0 0-109-16,15-8-108 0,-11-8 97 15,11 4-316-15,-1-15-677 0,-57 86 817 0</inkml:trace>
  <inkml:trace contextRef="#ctx0" brushRef="#br0" timeOffset="58216.57">19220 7391 1080 0,'0'0'1191'16,"0"0"-745"-16,0 0-99 0,0 0-60 16,0 0-27-16,0 0-29 0,0 0-49 15,0 0-43-15,0 0-24 0,0 0-25 16,24 23-10-16,-10-20-15 0,1 2-24 16,-6-3-23-16,20-1-3 0,-15-1-12 0,10 0-2 15,-10 0 1-15,5 0 10 0,0-5-9 16,-4-1-1-16,-6-3 20 0,6 1-10 15,-11 2-9-15,6 2 13 0,-5-2-14 16,-5 2-1-16,0 2 0 0,4-2-1 16,-4 2-1-16,10 2-12 0,-10-1 12 15,0 1 1-15,0 0 1 0,5 0 0 16,-5 0 1-16,0 0 14 0,0 0-1 16,0 0 13-16,0 0 6 0,0 0 21 15,0 0 0-15,0 0 40 0,0 0-9 16,0 0-25-16,0 1-21 0,0-1-4 0,0 2-5 15,-5 4 2-15,-9 2-31 0,14 4 0 16,0 0 1-16,-5 6-2 0,5 2 11 16,0 5 7-16,0-4-7 0,0 6 3 15,0 2-12-15,0 4 0 0,0 0-3 0,0 3-1 16,0 1 0-16,5 7-2 0,-5-2 1 16,4 4-1-16,6 2 1 0,-5 5 2 15,4-3 9-15,-4 2 15 0,-5 0 4 16,10 1-4-16,-6-4-9 0,-4-1-12 15,0 4-1-15,10-5 10 0,-10-2-12 16,5-2 1-16,-5-2-1 0,9-3 0 16,-9-5-2-16,0-5 1 0,0-5 0 15,0-9-1-15,0-3 0 0,0-3 1 16,0-3-1-16,0-1 1 0,0-4 0 16,0 1 1-16,0-1 2 0,0 0 1 0,0 0 0 15,0 3-2-15,0-3 0 0,0 0-1 16,0 0-1-16,0 0-1 0,0 0 0 15,0 0-10-15,0 0 9 0,0 0 1 16,0 0 2-16,0 0 2 0,0 0 13 0,0 0-3 16,0 0 1-16,0 0 2 0,0 0 0 15,0 0 3-15,0 0-6 0,0 0 0 16,0 0-9-16,0 0 9 0,0 0 0 16,0 0 0-16,0 0 6 0,0 0 6 15,0 0 19-15,-9 2 32 0,-6 0-74 16,11-2-1-16,-6 2 3 0,-4-2 13 15,-5 1-15-15,14-1-1 0,-9 0 1 16,4 0 0-16,5 3-1 0,-4-3 0 16,-6 0-1-16,15 2-2 0,-14-2-13 15,14 0 1-15,0 2 12 0,-5-2-21 0,-4 0 0 16,4 2 0-16,5-2-13 0,0 1-17 16,0-1-16-16,0 0-6 0,-5 0-9 15,5 0-3-15,0 0-25 0,0 0-6 16,0 0-16-16,0 0-22 0,0-1-43 0,0-1-77 15,0 0-144-15,0 0-175 0,0-4-112 16,0 4-390-16,5-8-275 0,-5 35 1361 0</inkml:trace>
  <inkml:trace contextRef="#ctx0" brushRef="#br0" timeOffset="60299.62">20518 7534 287 0,'0'0'1406'0,"0"0"-773"0,0 0-146 15,0 0-105-15,0 0-70 0,0 0-56 16,0 0-61-16,0 0-37 0,0 0-40 0,0 0-9 15,0-27-28-15,0 27-19 0,0 1-19 16,0 1-18-16,0 8 15 0,0-2 6 16,0 5 0-16,0 2-21 0,10 1-23 15,-5-1 0-15,-5 5 10 0,9 3 22 16,-4 3 3-16,-5 6 3 0,9 4 15 16,-9 6 18-16,5 10 1 0,-5 6-19 15,0 5-16-15,0 5-17 0,0-4 2 16,-5 4-12-16,5-3-10 0,-9-2 8 0,4-12-10 15,5-7-15-15,0-8 12 0,0-12 2 16,0-6 0-16,0-10-1 0,0-6 1 16,0 1 1-16,0-3 3 0,0 0 19 15,0 0-9-15,0 0-13 0,0 0-22 16,0 0-5-16,0 0 0 0,0-3-13 0,5 1 40 16,9-1 36-16,1-2 7 0,-1 3-12 15,5-4-19-15,-5 2 9 0,10-2 7 16,-9 2-10-16,-1 2-15 0,-5-2 0 15,6 2 9-15,-15 2 6 0,9 0 4 16,-4 0-19-16,-5 0 0 0,0 0-2 16,0 0-1-16,0 0 0 0,0 0-1 15,0 0 0-15,0 0-12 0,0 0-44 16,0 0-47-16,0-2-39 0,0-2-47 16,0 2-44-16,0 0-50 0,-5-4-240 15,-4 2-788-15,9-4-984 0,14 36 2099 0</inkml:trace>
  <inkml:trace contextRef="#ctx0" brushRef="#br0" timeOffset="60832.95">21182 7682 1201 0,'0'0'1058'16,"0"0"-664"-16,0 0-18 0,0 0-56 15,0 0-79-15,0 0-67 0,0 0-20 16,0 0-31-16,0 0-25 0,0 0-11 16,0 0-12-16,-29-38 11 0,29 36 4 0,0 2 0 15,0 0-1-15,0 0 1 0,0 0-11 16,0 0-20-16,0 2-13 0,0 6-13 16,0 6 22-16,0 0 25 0,0 10 11 15,0 2-18-15,10 6-18 0,-10 3 0 16,0 5-4-16,4 5-5 0,-4 2-7 15,0 3-8-15,0 0-4 0,0 4-9 16,10 1-6-16,-10-3-10 0,5 1 1 16,-5 2-1-16,0-5 0 0,0-4-2 15,9-4-2-15,-9-10 1 0,0-6-1 0,0-7-16 16,0-9 0-16,0-4-30 0,0-6-13 16,0 0-6-16,0 0-3 0,0-6-3 15,-9-13-30-15,4-7-124 0,-5-6-34 16,6-8-57-16,-11-4-158 0,15-2-254 15,0 10-718-15</inkml:trace>
  <inkml:trace contextRef="#ctx0" brushRef="#br0" timeOffset="61173.89">20996 7549 935 0,'0'0'1218'0,"0"0"-700"15,0 0-37-15,0 0-57 0,0 0-87 0,0 0-57 16,0 0-50-16,0 0-51 0,0 0-31 16,0 0-16-16,0 0-13 0,-10 0-3 0,10 0-15 15,14 0-37-15,-4 2-40 0,4 3 37 16,5-3 6-16,10 2 18 0,0 0-22 15,-1-1-39-15,-4 4-11 0,5-1-1 16,-1-1-12-16,1 2 0 0,-10-1-3 16,5-1-9-16,-10 0 9 0,1 0 0 15,-1-4 1-15,-9 1-1 0,4 0 0 16,-9-2-24-16,0 0-30 0,0 0-47 16,0 0-35-16,0 0-20 0,0 0-52 15,-9-2-78-15,-6-4-318 0,11 4-779 16,-20-1-1046-16</inkml:trace>
  <inkml:trace contextRef="#ctx0" brushRef="#br0" timeOffset="61833.69">21855 7690 714 0,'0'0'1053'0,"0"0"-531"0,0 0-92 15,0 0-38-15,0 0-64 0,0 0 5 16,0 0-9-16,0 0-115 0,0 0-39 16,0 0-52-16,-24-4-38 0,5 12-22 15,14 0 19-15,-9 3-12 0,-1 2 11 0,1 5-27 16,-10 0-3-16,10 2-9 0,4 7-13 16,-4 1 6-16,0 0 4 0,4 4-4 15,-4 2-2-15,9 2-7 0,-4 0 4 16,-6 2-4-16,15 0-18 0,-5 0-2 15,5 1-1-15,0 0-2 0,0-1-13 0,0-1 2 16,5-3-2-16,-5-4-3 0,15-4 0 16,-1-4 5-16,-5 0 10 0,-4-5-15 15,9-6-3-15,1-5-4 0,-6-4-23 16,1-2-10-16,4 0 24 0,1-8 33 16,-1-6 1-16,0-4 2 0,-4-4 10 15,4-2-11-15,-9-1-1 0,0 2-18 16,4-3-13-16,-4 6 28 0,-5 3-11 15,0 6 14-15,0 1 3 0,0 3 21 16,-5 4 10-16,-9 3-12 0,14-2-1 0,-14 2 19 16,-1 0 12-16,1 0-19 15,0 5-3-15,-1 5-30 0,10 5-14 0,-4-3-4 16,-1 4-3-16,1-2-10 0,9 4 7 16,0-2-4-16,0-3-36 0,0 0-40 0,0-3-22 15,0-6-37-15,9 2-50 0,-4-2-45 16,0-4-132-16,9 0-163 0,-14 0-103 15,15-6-624-15</inkml:trace>
  <inkml:trace contextRef="#ctx0" brushRef="#br0" timeOffset="62238.89">22093 7722 1444 0,'0'0'718'0,"0"0"-207"0,0 0-74 15,0 0-144-15,0 0-99 0,0 0-71 16,0 0-35-16,0 0 22 0,0 0-3 15,0 0-28-15,0 0 55 0,-9 26 50 16,18 0-61-16,-9 9-61 0,0 3-31 16,0 1-13-16,0 6-2 0,0-7-14 15,0-2-2-15,5-5-2 0,0-6-1 16,-5-7-22-16,10-4 7 0,-6-6 14 16,11-2 4-16,-6-4 28 0,5-2 9 15,1 0 19-15,4-6 2 0,0-4-6 16,5-1-3-16,-5-2-24 0,10-3-23 0,-10 4-2 15,5-2 0-15,-10 4-16 0,5 0-54 16,-5 3-53-16,-14-2-31 0,15 3-81 16,-11 0-122-16,-4-4-177 0,0 4-537 15,0-4-891-15</inkml:trace>
  <inkml:trace contextRef="#ctx0" brushRef="#br0" timeOffset="62567.56">22261 7640 1246 0,'0'0'1069'0,"0"0"-543"0,0 0-39 0,0 0-170 16,0 0-105-16,0 0-7 0,0 0-18 15,0 0-41-15,0 0-19 0,-15 116-1 16,15-82-15-16,0 4-7 0,0 4-15 15,0 4 0-15,0 3-22 0,0 1-12 16,0 4 6-16,5 3-6 0,-5 2-13 0,10-2-11 16,-10-1-16-16,0-2-14 0,0-6 14 15,0-8-12-15,0-6-1 0,0-6 9 16,0-6-11-16,0-5-3 0,0-9-15 16,0-5-64-16,0-3-49 0,0 0-49 15,0 0-29-15,0-3-22 0,0-7-76 16,0-5-186-16,0 4-274 0,4-8-983 0</inkml:trace>
  <inkml:trace contextRef="#ctx0" brushRef="#br0" timeOffset="63433.63">23201 7622 1456 0,'0'0'1120'0,"0"0"-586"16,0 0-92-16,0 0-104 0,0 0-86 15,0 0-81-15,0 0-62 0,0 0-23 16,0 0 19-16,0 0 3 0,0 0-22 16,71 0-34-16,-51 0-18 0,-6 0-10 15,14-2-2-15,-8-2-20 0,-6 3-2 0,-5-2-2 16,6 1-20-16,-10 2 4 0,4 0-40 16,-9 0-59-16,5 0-46 0,-5 0-38 15,0 5-33-15,0 2-68 0,-14 1-237 16,9-3-577-16,-10 4-756 0</inkml:trace>
  <inkml:trace contextRef="#ctx0" brushRef="#br0" timeOffset="63952.02">23201 7622 176 0,'-5'-35'1532'16,"5"40"-860"-16,0-3-198 0,0 4-35 15,0 0-68-15,0 0-78 0,0-2-85 16,5 4-50-16,4 0-12 0,-4 4-35 0,-5 5-15 16,14 2-13-16,-9 8-16 15,-5 2-17-15,10 7-4 0,-5 9-13 0,-5 5-8 16,0 4-4-16,0 4-9 0,0 2-12 16,0 2-1-16,0 6-2 0,0 1-9 15,9-3-3-15,-9 2 2 0,5 0 13 0,-5 1 0 16,0-8 0-16,0-8-3 0,9-11 0 15,-9-8-9-15,0-8 12 0,0-7-2 16,0-6 1-16,0-5-1 0,0 0 0 16,0-6 0-16,0 0 2 0,0-2 15 15,5 0 19-15,-5 0 9 0,0 0 3 16,0 0-7-16,0 0-5 0,0 0-1 16,0-2 7-16,0 2 12 0,0-2-13 15,0-1 1-15,10-4-19 0,-5-1 3 16,4-3-3-16,-4-2 4 0,14 3-8 0,-10 0-17 15,6 4-3-15,-1 0-9 16,0 5 9-16,6-4 0 0,-6 5 3 0,0 0 12 16,0 0 3-16,-9 0 0 0,10 0 10 15,-6 2-10-15,-9 1-13 0,5-3-1 16,-5 0 1-16,0 0 1 0,0 0 12 0,0 0-15 16,0 0-34-16,0 0-42 0,0 0-73 15,-5 0-40-15,-4 0-56 0,4-5-115 16,-5 1-255-16,10-2-745 0,-5-2-944 0,39 31 2088 15</inkml:trace>
  <inkml:trace contextRef="#ctx0" brushRef="#br0" timeOffset="64397.23">23678 8069 615 0,'0'0'1531'16,"0"0"-814"-16,0 0-212 0,0 0-99 16,0 0-126-16,0 0-96 0,0 0-56 15,0 0-23-15,0 0-21 0,0 0 20 16,0 0 16-16,34 32-31 0,-30-17-27 15,11 0-23-15,-1 1-11 0,0 4 3 16,1 0-16-16,-6 5-3 0,1-5-10 0,4 0 1 16,-14-2-3-16,14-6-15 15,-14 2-65-15,0-4-67 0,0-3-59 0,0-4-69 16,10 0-113-16,-10-3-213 0,0 0-479 16,0-11-792-16</inkml:trace>
  <inkml:trace contextRef="#ctx0" brushRef="#br0" timeOffset="64703.18">23936 7944 173 0,'0'0'1778'16,"0"0"-1005"-16,0 0-250 0,0 0-107 16,0 0-79-16,0 0-86 0,0 0-59 15,0 0-68-15,0 0-22 0,0 0-13 16,0 0-6-16,-24 131-13 0,24-97 13 15,-14 6-13-15,14 5 0 0,-15 3-15 16,6 6-9-16,-1 4-9 0,-4 6-34 0,0 6 0 16,-1 4 15-16,1 2-6 0,-5 0-12 15,0-5 0-15,4 0 0 0,6-11-1 16,-5-11 1-16,14-6-2 0,-15-13-38 0,15-8-27 16,0-8-33-16,0-10-19 0,-4 1-35 15,4-5-27-15,-10 0 24 0,10-11-57 16,0-3-147-16,0-4-221 0,0 4-382 15,0-16-416-15</inkml:trace>
  <inkml:trace contextRef="#ctx0" brushRef="#br0" timeOffset="65586.13">24031 7427 1971 0,'0'0'1030'0,"0"0"-574"0,0 0-73 16,0 0-106-16,0 0-78 0,0 0-44 0,0 0-50 16,0 0-25-16,0 0-3 0,0 0 22 15,58 56-11-15,-39-49-39 0,9-6-18 16,-9 1-28-16,10 0 0 0,0-2-2 15,-5 0 0-15,-1 0 0 0,-8 0-1 16,-1-2 0-16,0 0-2 0,1 1-13 0,-6-4 13 16,-9 5 0-16,5 0 2 0,-5 0 2 15,0 0 13-15,0 0 3 0,0 0 7 16,0 0-4-16,0 0-8 0,0 0 8 16,0 3 15-16,0 0 4 0,-5 4 6 15,5 2-13-15,-9 2-20 0,4 1-11 16,5 6 10-16,-10 0-11 0,10 3 1 15,-4 2 0-15,4-1-1 0,0 4 2 16,0-4 12-16,-10 5-3 0,10 0 6 16,0 0-5-16,0-2-11 0,0 6 0 15,0-1-1-15,0-1-1 0,0 6 1 0,10-2 1 16,-6 10 10-16,6-3-10 0,-5 4 10 16,4 2 3-16,6 2 13 0,-6 0 2 15,1 1 3-15,-6 3 22 0,11-4 33 16,-6 6-34-16,-4-3-23 0,9-4-7 0,-4-4 9 15,-10-7-12-15,5-8-18 0,4-6 9 16,-9-8-12-16,0-6 1 0,0-2 0 16,0-4 2-16,0-2 21 0,0 0-5 15,0 0-4-15,0 0-3 0,0 0-9 16,0 0-2-16,0 0 1 0,0 0 0 16,0 0 1-16,0 0 12 0,0 0 0 15,0 0-12-15,0 0 9 0,0 0 0 16,0 2 6-16,-9-2-18 0,4 0-12 15,-5 0 12-15,6 0 0 0,-6 0 0 16,5 0-3-16,-4 0-24 0,9 0-3 0,-15-2 12 16,11 0-12-16,-6-4 2 0,1 4-17 15,-6-4-3-15,6 2-1 0,4 3 7 16,-5-4-10-16,6 3 1 0,4 0-7 16,-10 2-24-16,10 0-39 0,0-2-26 15,0 2-24-15,0 0-46 0,0-3-49 0,0 2-88 16,0 1-144-16,0-2-65 15,0 2 19-15,0-2-237 0,10-3-428 0</inkml:trace>
  <inkml:trace contextRef="#ctx0" brushRef="#br0" timeOffset="97070.3">14733 3873 1281 0,'0'0'618'0,"0"0"-164"0,0 0-105 16,0 0-92-16,0 0-55 0,0 0-36 0,0 0-14 15,0 0-22-15,0 0-6 0,-9 58-27 16,9-52-21-16,0-4-17 0,0 2-2 15,0 0-3-15,0 4 12 0,0-2 9 16,0 3-13-16,0 3-3 0,0 1 12 16,0 5-15-16,0 2-7 0,0 9-2 15,0 5-10-15,0 6-13 0,0 8-20 16,0 5 6-16,-15 3-10 0,15-3-13 16,-4-4 10-16,-6-7-24 0,10-8-41 15,0-8-62-15,0-4-51 0,0-6-82 0,0-6-74 16,0 0-112-16,0-6-162 0,0-2-547 15,0-4-237-15</inkml:trace>
  <inkml:trace contextRef="#ctx0" brushRef="#br0" timeOffset="97390.82">15020 3862 965 0,'0'0'1234'0,"0"0"-717"16,0 0-126-16,0 0-110 0,0 0-90 16,0 0-52-16,0 0-4 0,0 0-15 15,0 0-35-15,0 0-31 0,-10 79-17 16,10-55-3-16,0 6 1 0,0 2-17 15,0 4-2-15,0 5-1 0,0 1-11 0,0 4-3 16,10 0 12-16,-10-1-13 0,0-4-12 16,0-3-26-16,0-3-46 0,0-9-48 15,0-6-57-15,0-2-60 0,0-6-66 16,0-4-98-16,0 0-175 0,-10-6-602 16</inkml:trace>
  <inkml:trace contextRef="#ctx0" brushRef="#br0" timeOffset="97711.75">14514 4340 1451 0,'0'0'1196'15,"0"0"-788"-15,0 0-79 0,0 0-56 16,0 0-109-16,0 0-79 0,0 0-66 16,0 0-19-16,0 0 0 0,0 0 12 15,0 0 45-15,114-16-13 0,-71 8-6 16,5 1-25-16,0-3-13 0,-1-1 3 16,-4 1-3-16,5 0 15 0,5-2-15 0,-15 3-2 15,0 0 2-15,-14 3 0 0,4 2-1 16,-4 2-65-16,-5-2-91 0,-4 0-73 15,-10 2-56-15,9-2-117 0,-14 4-193 16,0 0-614-16</inkml:trace>
  <inkml:trace contextRef="#ctx0" brushRef="#br0" timeOffset="97969.75">14733 4461 1452 0,'0'0'598'15,"0"0"-180"-15,0 0 46 0,0 0-51 0,0 0-109 16,0 0-58-16,120-4-22 0,-97 0-50 16,6 4-46-16,-5-2-36 0,5-1-36 15,-20 3-34-15,15 0-22 0,-19 0-1 16,9 0-2-16,-4-1-24 0,-6 1-47 15,6-2-78-15,-5 0-69 0,-5 2-119 16,9-5-209-16,-9 4-481 0,0-3-736 0</inkml:trace>
  <inkml:trace contextRef="#ctx0" brushRef="#br0" timeOffset="99250.77">15702 4035 841 0,'0'0'616'15,"0"0"-119"-15,0 0-131 0,0 0-84 0,0 0-67 16,0 0-47-16,0 0 14 0,0 0-6 16,0 0-33-16,0 0-51 0,0 0-13 15,0 87 6-15,0-70 0 0,0 4 3 16,0 1 0-16,0 0 4 0,0 4-27 16,0 0-8-16,0 2-8 0,0 0-2 15,0 1-4-15,0-1 7 0,5 4-10 16,5 0 1-16,-10 0-10 0,0 2-29 15,0 0 1-15,0-4-2 0,0-2-1 16,0-4-12-16,0-4-18 0,0-2-60 0,-10-3-59 16,5-5-65-16,5-4-59 15,-5-2-92-15,5-3-127 0,-9-1-170 0,4 0-658 16</inkml:trace>
  <inkml:trace contextRef="#ctx0" brushRef="#br0" timeOffset="99495.77">15626 4443 1024 0,'0'0'820'0,"0"0"-295"0,0 0-99 16,0 0-67-16,0 0-24 0,0 0-50 16,0 0-68-16,0 0-48 0,0 0-19 15,0 0-14-15,43-16-18 0,-29 12-4 16,5-1-25-16,0 2-24 0,-4-2-16 15,-1 3-31-15,0 1-18 0,1-1-1 16,-1-1-2-16,-5 2-12 0,-4-1-56 0,14 0-86 16,-9 2-74-16,-5 0-90 0,-5 0-190 15,9 0-471-15,-9 2-731 0</inkml:trace>
  <inkml:trace contextRef="#ctx0" brushRef="#br0" timeOffset="100090.77">16008 4340 254 0,'0'0'1551'0,"0"0"-916"16,0 0-164-16,0 0-87 0,0 0-85 15,0 0-53-15,0 0-45 0,0 0-85 0,0 0-63 16,0 0-53-16,0 0-17 0,-15 42 4 16,15-11 11-16,0 1 0 0,0-2-1 15,0 2-16-15,10-8 16 0,-5-4-19 16,-5-6 10-16,0-2-4 0,9-6-6 15,-4-2-7-15,-5-4 29 0,0 0 14 16,14 0 33-16,-14-4 15 0,15-6 22 16,-6-6 3-16,6-1-13 0,-11-4-5 15,15 1-17-15,-4 0-9 0,-15 4-12 16,14 4-30-16,-14 4-1 0,0 3-3 0,10 4-18 16,-10 1-23-16,0 1-30 0,4 12 37 15,-4 5 37-15,10 7 28 0,-10 2-9 16,5 1-19-16,-5-1-13 0,0-10 10 15,0-7-9-15,0-6-7 0,9 0 4 16,-9-4 15-16,0 0 43 0,5-8 6 0,5-2 16 16,-1-6 19-16,5-4-29 15,-4 0-12-15,-5 0-9 0,4 2 15 0,-4 8-12 16,5 2-31-16,-10 6-6 0,0 2 0 16,0 0 15-16,0 0-15 0,0 6 0 15,4 8 9-15,-4 0 40 0,0 4-21 16,0 2-28-16,0 0-25 0,0 2-73 0,0-4-83 15,0 1-69-15,0-1-64 0,0 0-140 16,0-6-350-16,0 6-875 0,-4-235 499 0</inkml:trace>
  <inkml:trace contextRef="#ctx0" brushRef="#br0" timeOffset="100336.77">16385 4541 450 0,'0'0'1804'0,"0"0"-1188"16,0 0-212-16,0 0-77 0,0 0-84 15,0 0-58-15,0 110-37 0,0-73-36 16,0 1-53-16,0 7-12 0,0 1-21 0,0 3-26 16,0 5-13-16,0-2 12 0,0 1-1 15,-5-5-20-15,-5-1-46 0,6-11-56 16,4-5-46-16,0-9-44 0,-5-8-20 15,5-6-29-15,-10-8-118 0,6 0-138 16,4-6-618-16</inkml:trace>
  <inkml:trace contextRef="#ctx0" brushRef="#br0" timeOffset="100555.77">16471 4420 1760 0,'0'0'688'0,"0"0"-166"15,0 0-155-15,0 0-109 0,0 0-50 0,0 0 12 16,0 0-4-16,0 0-39 0,0 0-19 16,0 0-38-16,0 0-21 0,71 127-13 15,-71-92-25-15,0-4-27 0,0 4-22 0,-14-2-12 16,4-5-1-16,-4-1-36 0,0-8-61 16,9-2-46-16,-5-9-41 0,-9-2-73 15,19-6-83-15,-4 0-267 0,-6-4-591 16,10-16-639-16</inkml:trace>
  <inkml:trace contextRef="#ctx0" brushRef="#br0" timeOffset="101066.77">16986 4134 443 0,'0'0'1008'16,"0"0"-458"-16,0 0-149 0,0 0-46 16,0 0-43-16,0 0-25 0,0 0-26 15,0 0-59-15,0 0-20 0,0 0-34 16,0 0-20-16,0 4-29 0,0 3-24 15,0-2-26-15,0 7-18 0,0 0 9 0,0 6 0 16,-5 4-6-16,5 2 9 0,0 6-6 16,0 4-22-16,0 4-15 0,0-4-1 15,0 7-11-15,0-1 11 0,0 0-1 16,0 0 2-16,0-6-18 0,0 0-10 16,0-7-37-16,0-6-30 0,0-4-39 15,0-4-58-15,0-5-31 0,0-1-48 16,0-2-49-16,0-2-128 0,0-3-158 15,0 0-559-15</inkml:trace>
  <inkml:trace contextRef="#ctx0" brushRef="#br0" timeOffset="101404.77">16972 4110 620 0,'0'0'1109'16,"0"0"-480"-16,0 0-129 0,0 0-112 0,0 0-105 15,0 0-61-15,0 0-18 0,0 0-15 16,0 0-21-16,0 0-22 0,0 0-54 16,-14 94-45-16,14-76-19 0,-15-3-16 15,15 1-12-15,-5-5 0 0,-9 1-31 16,14 0-92-16,-5-1-95 0,-9 2-130 0,0-3-189 16,4-1-535-16,-9 2-1066 0</inkml:trace>
  <inkml:trace contextRef="#ctx0" brushRef="#br0" timeOffset="101631.77">16838 4661 1923 0,'0'0'538'0,"0"0"-193"0,0 0 33 15,0 0 4-15,0 0-95 0,0 0-38 16,0 0-3-16,0 0-63 0,0 0-35 15,0 0-44-15,129 0-24 0,-115 0-21 16,1 5-29-16,-1-3-12 0,0 1-18 16,-4-1 0-16,-1 3-12 0,-4-5-73 15,10 0-72-15,-6 0-71 0,-4-5-136 0,4 1-318 16,-4-12-873-16</inkml:trace>
  <inkml:trace contextRef="#ctx0" brushRef="#br0" timeOffset="102070.77">17831 4433 2418 0,'0'0'973'0,"0"0"-583"0,0 0-72 16,0 0-122-16,0 0-47 0,0 0-28 16,0 0-47-16,0 0 3 0,0 0-31 15,0 0-37-15,14 124-9 0,-14-95-70 16,0-4-100-16,0-4-125 0,0-4-185 15,0-5-487-15,0 0-741 0</inkml:trace>
  <inkml:trace contextRef="#ctx0" brushRef="#br0" timeOffset="102219.77">17888 4078 20 0,'0'0'2497'0,"0"0"-1896"16,0 0-304-16,0 0-176 0,0 0-121 15,0 0-2-15,0 0-32 0,0 0-78 16,0 0-223-16,0 0-222 0,34 113-826 0</inkml:trace>
  <inkml:trace contextRef="#ctx0" brushRef="#br0" timeOffset="102454.77">18089 4334 2043 0,'0'0'1106'16,"0"0"-673"-16,0 0-58 0,0 0-127 16,0 0-71-16,0 0-16 0,0 0-31 15,-15 103-41-15,15-77-31 0,10 5-27 0,-5-4-9 16,4-1-7-16,-4-2 6 0,5-2 4 16,-6-4-22-16,6-6 0 0,-10-2 0 15,0 0 21-15,0-2 1 0,0 0-25 16,-10-1-54-16,-4-2-72 0,0-3-95 15,-1-2-95-15,1 0-281 0,5-12-983 0</inkml:trace>
  <inkml:trace contextRef="#ctx0" brushRef="#br0" timeOffset="103104.77">18886 4451 1197 0,'0'0'1149'0,"0"0"-694"16,0 0-44-16,0 0-71 0,0 0-65 16,0 0-45-16,0 0-49 0,0 0-28 15,0 0-30-15,0 0-11 0,0 0-5 16,-57-72-18-16,42 70-21 0,11-3-7 16,4 3-12-16,-5 2-9 0,5 0 9 15,0 0-13-15,0 0-36 0,0 0 0 0,0 2-24 16,0 8-7-16,0 5-24 0,0 6 31 15,0 8 21-15,5 3-13 0,-5-2-5 16,14-4 3-16,-9-2 2 0,9-4-2 16,-5-6 0-16,-4-4 5 0,5-3 13 15,4-6 18-15,-9-1 25 0,4 0 6 16,-4-1 18-16,0-14 12 0,9-4-6 16,1-6-24-16,-6-3-18 0,-4-4-16 15,4 2-12-15,-9 7 0 0,5 3-3 0,-5 9-15 16,0 5-43-16,0 4-70 0,0 2-4 15,0 0-30-15,10 8-44 0,-10 8 64 16,0-1-38-16,0 5-77 0,5 3-156 16,-5-5-327-16,0 6-818 0</inkml:trace>
  <inkml:trace contextRef="#ctx0" brushRef="#br0" timeOffset="103401.77">19139 4274 1007 0,'0'0'1528'16,"0"0"-917"-16,0 0-254 0,0 0-133 15,0 0-85-15,0 0-26 0,0 0-30 16,0 0-55-16,14 103-28 0,-9-83-22 0,5-7-7 16,-10-5-31-16,4-1-34 0,6-7-10 15,-5 0 82-15,-1-2 22 0,11-6 94 16,-15-2-6-16,14 0 0 0,-4 2 7 15,-6 3-76-15,-4 3-1 0,10 2-14 16,-5 0-3-16,4 11 30 0,-4 3 152 0,-5 4 12 16,10 6-47-16,-6 2-37 15,-4 2-68-15,0 2-43 0,5-2-48 0,5-4-125 16,-6-2-96-16,-4-4-149 0,10-6-266 16,-5-6-704-16,4-6-508 0</inkml:trace>
  <inkml:trace contextRef="#ctx0" brushRef="#br0" timeOffset="104224.77">20261 3787 936 0,'0'0'1116'16,"0"0"-534"-16,0 0-94 0,0 0-73 16,0 0-78-16,0 0-26 0,0 0-127 15,0 0-60-15,0 0-47 0,0 0-43 16,-96 38-12-16,87-10-7 0,-6 0-14 15,10 8-1-15,-9-2-1 0,14 2-2 0,0-1-22 16,0-4-3-16,19 2 4 0,-4-8 2 16,-1 0-9-16,0-5 16 0,10 0 15 15,-14-2 12-15,4-2 50 0,0 2 18 16,1 2 12-16,-1 6 25 0,-5-1 58 0,-4 6-65 16,5-1-53-16,-10 5-11 0,0-3-15 15,-10-2 8-15,5-2-8 0,-4-4-16 16,-5-8-12-16,-1-6 21 0,10-5 6 15,-4-5-30-15,-10 0-9 0,14-10-67 16,-9-11-45-16,-1-15-56 0,6-9 8 16,9-11 56-16,9-2 45 0,6-2 28 15,4-2 15-15,0 6 25 0,10 6-15 16,-15 4 15-16,10 10 1 0,-5 3 11 16,-5 8-9-16,-9 6 22 0,9 1 6 15,-14 8 3-15,0 0-4 0,10 2 13 0,-10 2 4 16,0 2 2-16,0 1-16 0,-10 0-33 15,5 3-153-15,-4 0-47 0,-5 8-29 16,-5 4-119-16,14 2-185 0,-5 2-239 16,5-2-617-16</inkml:trace>
  <inkml:trace contextRef="#ctx0" brushRef="#br0" timeOffset="104980.77">20962 3763 1699 0,'0'0'810'0,"0"0"-256"16,0 0-184-16,0 0-107 0,0 0-65 15,0 0-53-15,0 0-41 0,0 0-26 16,0 0 37-16,0 0 24 0,5 105-28 0,-5-58-30 16,0 9-29-16,0 5-31 0,0 3-21 15,0-2-18-15,0-8 3 0,0-8-4 16,0-11 17-16,0-16-13 0,0-9-13 15,0-6-3-15,5-4 3 0,9 0 28 16,-4-4 13-16,4-7 33 0,0-7 37 16,15-5-34-16,-10 0 0 0,0 2 25 15,5 3-31-15,-10 4 0 0,1 11-13 16,-11-2 1-16,-4 5-7 0,0 0-24 16,0 0 0-16,0 6 34 0,0 6 63 15,0 4 68-15,-4 1-83 0,-11 2-46 0,1-5-25 16,4-1-11-16,-4-5-63 0,0-6-62 15,-1-2-36-15,11 0-44 0,-1-5-59 16,-5-7-101-16,10-4-237 0,10-4-371 16,-5 6-282-16,14-4-160 0</inkml:trace>
  <inkml:trace contextRef="#ctx0" brushRef="#br0" timeOffset="105183.77">21272 4172 878 0,'0'0'1728'0,"0"0"-993"0,0 0-226 16,0 0-188-16,0 0-116 0,0 0-28 16,0 0 20-16,0 0-25 0,0 0-53 15,15 116-61-15,-6-93-28 0,-4-8-27 16,5 1-3-16,-6 1-3 0,6-9-12 0,-5 2-9 16,-5-7-50-16,9 3-42 0,-9-5-83 15,0-1-73-15,5 0-169 0,0-1-312 16,-5-8-591-16,0-11-546 0</inkml:trace>
  <inkml:trace contextRef="#ctx0" brushRef="#br0" timeOffset="105345.77">21468 4091 2493 0,'0'0'1069'0,"0"0"-644"16,0 0-77-16,-52 110-64 0,37-58-62 15,-9 7-2-15,-4 9-40 0,4 3-83 16,-5 1-54-16,5 0-43 0,5-6-17 15,5-8-65-15,0-5-141 0,9-15-99 16,5-8-141-16,-10-6-318 0,10-14-644 16,0-10-642-16</inkml:trace>
  <inkml:trace contextRef="#ctx0" brushRef="#br0" timeOffset="105604.77">21678 3705 300 0,'0'0'2453'0,"0"0"-1717"0,0 0-247 15,0 0-111-15,0 0-108 0,0 0-64 16,0 0-14-16,0 0-12 0,0 0-55 16,0 0-67-16,-28 126-18 0,28-92-10 15,-5 4-6-15,-5 5-6 0,10 5-2 16,0 6-13-16,-5 7-3 0,-9 4 0 15,9 8-19-15,-9 1-41 0,0 0-77 16,4-6-73-16,-4-4-57 0,9-9-102 0,-4-12-247 16,4-15-609-16,-10-2-766 0</inkml:trace>
  <inkml:trace contextRef="#ctx0" brushRef="#br0" timeOffset="105791.77">21540 4136 1737 0,'0'0'1361'0,"0"0"-779"16,0 0-175-16,0 0-143 0,0 0-155 15,0 0-60-15,0 0-12 0,0 0-37 16,0 0 0-16,0 0-3 0,0 0 0 16,76-20-49-16,-57 20-178 0,-4 6-200 0,-1-2-297 15,0 4-804-15</inkml:trace>
  <inkml:trace contextRef="#ctx0" brushRef="#br0" timeOffset="106107.77">21898 4218 342 0,'0'0'450'16,"0"0"3"-16,0 0-30 0,0 0-95 15,0 0-127-15,0 0-52 0,0 0 0 16,0 0 29-16,0 0 69 0,0 0-45 0,24-102-4 16,-24 102-13-16,-5 0 14 0,-9 0 0 15,9 0 2-15,-5 0-29 0,-4 3-30 16,0 6-15-16,-1 2 9 0,1 5-22 16,9 1-65-16,-9 5-34 0,9 4 4 15,-4 4-7-15,9 3 3 0,0-4 8 16,0 1-23-16,0-3-13 0,9-7-5 15,-4-2-19-15,14-7-40 0,-5-4-52 16,10-7-37-16,5-5-39 0,4-16-83 16,1-11-220-16,-6 6-522 0,29-35-1117 0</inkml:trace>
  <inkml:trace contextRef="#ctx0" brushRef="#br0" timeOffset="106752.77">23015 3721 1390 0,'0'0'1132'0,"0"0"-604"0,0 0-148 16,0 0-83-16,0 0-64 0,0 0-44 15,0 0 7-15,0 0 2 0,0 0-25 16,24 108-26-16,-15-72-27 0,-4 7-10 15,-5-4-40-15,0 6-27 0,0-4-19 16,0 4-24-16,0-4-2 0,0 2-19 16,0-4-19-16,0-3-76 0,-5-5-80 15,5-5-112-15,0-4-218 0,0-6-612 16,0 1-971-16</inkml:trace>
  <inkml:trace contextRef="#ctx0" brushRef="#br0" timeOffset="107038.77">23287 4091 1304 0,'0'0'1689'0,"0"0"-1165"0,0 0-105 0,0 0-118 16,0 0-145-16,0 0-91 0,0 0-19 16,-77 117-15-16,68-83-7 0,9 2-24 15,0-2-19-15,0-4-2 0,0-3-10 16,14-9-19-16,-9-6-3 0,9-6 10 15,1-6 24-15,-1-4 19 0,0-11 62 16,1-11 35-16,-1-3-11 0,5-8-15 16,-5-1 0-16,1 0 15 0,-15 6 15 15,9 8 3-15,-9 7-55 0,0 6-37 16,0 6-12-16,0 4-62 0,0 1-125 0,0 0-62 16,-9 6-111-16,9 8-254 0,0-2-379 15,0 12-518-15</inkml:trace>
  <inkml:trace contextRef="#ctx0" brushRef="#br0" timeOffset="107301.77">23544 4081 1927 0,'0'0'973'0,"0"0"-500"15,0 0-4-15,0 0-99 0,0 0-115 16,0 0-85-16,0 0-44 0,0 0-49 15,0 0-22-15,-100 103-6 0,95-73-12 0,-4 3-10 16,9-4-27-16,0-1-1 0,0-6-26 16,0-3-1-16,14-5-2 0,-14-6-1 15,15-5-6-15,-1-1 3 0,-5-2-6 16,6 0 13-16,-6-3 8 0,15-7-8 16,-10-4-47-16,1 0-47 0,-1-5-71 15,-9 1-89-15,9 2-205 0,-14 6-290 16,0 0-1239-16</inkml:trace>
  <inkml:trace contextRef="#ctx0" brushRef="#br0" timeOffset="107689.79">23731 4134 1939 0,'0'0'1137'0,"0"0"-624"16,0 0-39-16,0 0-163 0,0 0-159 16,0 0-72-16,0 0-9 0,0 0-28 15,0 0-22-15,-62 111-5 0,62-86-13 16,0-1-3-16,0 3 0 0,0-7-25 16,0-2 4-16,9-8-7 0,-4-5-18 15,-5-2-19-15,5-3 6 0,4 0 22 0,-4 0 37 16,5-8 50-16,-6-6 8 15,11-1-8-15,-1-11-29 0,-5 5-18 0,6 2 0 16,-10 1 0-16,4 9-2 0,-9 2-1 16,5 5-3-16,-5 2-19 0,0 0-9 15,0 2 31-15,0 8 9 0,0 8 68 16,0 7-3-16,0 3 0 0,0 0-50 0,0 0-24 16,5-3-2-16,-5-2-10 0,0-7-65 15,9-6-151-15,-4-8-63 0,9-2-117 16,-4-15-187-16,-5-3-212 0,19-33-1261 0</inkml:trace>
  <inkml:trace contextRef="#ctx0" brushRef="#br0" timeOffset="107886.79">24079 3508 1349 0,'0'0'1864'0,"0"0"-1239"0,0 0-220 16,0 0-108-16,0 0-72 0,-5 116-16 15,-4-70-5-15,4 8-46 0,5 7-57 16,0 7-32-16,0 3-35 0,0 0-33 0,0 5-1 16,0-2-18-16,0-5-61 0,0-7-104 15,0-12-73-15,0-9-128 0,5-16-335 16,4-9-697-16,-9-7-849 0</inkml:trace>
  <inkml:trace contextRef="#ctx0" brushRef="#br1" timeOffset="120081.68">14370 7020 802 0,'0'0'590'0,"0"0"-154"16,0 0 60-16,0 0-147 0,0 0-31 16,0 0-36-16,0 0-25 0,0 0-29 0,0 0-39 15,0 0-29-15,0 10-16 0,0-10-1 16,0 0 2-16,0 0-6 0,0 0-7 15,0 0-9-15,0 0-16 0,-9 0-3 16,4 0-4-16,-4 0-36 0,4 0-46 0,-9 0-15 16,-15 2-2-16,15 4 1 0,-15 1 1 15,0 0-1-15,5 1-2 0,-4 4 0 16,4-2-1-16,-9-1 0 0,18 0-11 16,-4-1 0-16,5-1 0 0,4-2-3 15,-4 0 3-15,14-3-1 0,0-1-5 16,0 2-12-16,0 1-13 0,0-1-30 15,0 7 2-15,14 5 57 0,-4 5 14 16,9 6 1-16,-5 2 1 0,1 2 1 16,4 6 10-16,-5 4-1 0,-5 8-12 15,-4 6-3-15,5 11 1 0,-10 3-26 0,0 6 4 16,0 2 5-16,0-2 4 0,-10 0 13 16,5-6-13-16,-4 3 15 0,4-4-2 15,-4-3 0-15,9 0 1 0,-15-3-2 16,11 2 2-16,-1-5-3 0,-5-4 1 0,5-4-9 15,5-5 11-15,-9-4-1 0,4-6 0 16,5 0 0-16,-9-6 2 0,9-1 1 16,-5-2-1-16,5-4 0 0,0-2-2 15,0-2-13-15,0 0 2 0,0 2 11 16,0-1 0-16,0-2 2 0,0 2 2 16,0-1 1-16,0 2 1 0,0-1 8 15,0-2 0-15,0 3-10 0,0-4 0 16,0-4 0-16,0-2 1 0,0-2 9 15,0 1-8-15,0-8-1 0,-10-1 9 0,10 2 0 16,0-2 0-16,0 0-9 0,0 0-3 16,0 0 0-16,0 0 0 0,0 0 1 15,0 0 21-15,0 0-4 0,0 0 7 16,0 0-4-16,0 2 10 0,0-2-19 16,0 0-10-16,0 0-2 0,0 0 0 15,0 0-2-15,0 0-1 0,0 0-16 0,0 0 4 16,10 0-3-16,4-2 18 0,-9 2 18 15,19-2-17-15,-15 2-1 0,15-1-1 16,-10 1-1-16,6 0 0 0,3 0-10 16,1 0 10-16,-9 0 1 0,8 0 1 15,-8 0 0-15,-1 0 0 0,-9 0-1 16,9 0-2-16,-9 0 2 0,-5 0 1 16,0 0 24-16,0 0 10 0,0 0 5 15,0 0 4-15,0 0 5 0,0-5-48 0,-14 1-61 16,9 0-119-16,-9-2-84 0,-1-2-63 15,1 0-224-15,0 4-547 0,-1 0-879 0,106 47 1214 16</inkml:trace>
  <inkml:trace contextRef="#ctx0" brushRef="#br2" timeOffset="124902.63">1593 7197 1239 0,'0'0'718'0,"0"0"-106"15,0 0-139-15,0 0-131 0,0 0-98 16,0 0-64-16,0 0-35 0,0 0-16 16,0 0-16-16,0 0-14 0,0-3-24 15,0 1-16-15,0 2-16 0,0 0-3 16,0 0 4-16,0 0-7 0,0-1 9 15,0 1-31-15,0 0-13 0,0 0-2 16,0 0 0-16,0 0-1 0,5 0 1 16,4 0 17-16,-4 0 26 0,4 0-6 0,-4 0 0 15,0-2 6-15,9-3 30 0,-4 2-15 16,-5-2-15-16,9 2 3 0,0-4-18 16,-4 4-4-16,4-4-21 0,-4 4 15 15,4 1-6-15,0-3-11 0,1 3 3 16,-1-1-2-16,0-1 10 0,1 2-9 15,-1 0 12-15,5-3-15 0,-5 2 1 0,10 1-1 16,-10-3 2-16,1 3 10 0,4-1 3 16,0-4 4-16,-5 6-1 0,1-6-6 15,8 4 3-15,-13-4-11 0,14 5-4 16,-10-2-3-16,5 3 2 0,-4 1 1 16,-1-3 16-16,0 3-14 0,5 0 0 15,-4 0 10-15,-6 0-12 0,6 0 1 16,-1 0 2-16,-9 0-2 0,9 0-1 15,0 0 1-15,-9 0-1 0,9 0 2 0,-4 0 9 16,-5 0-11-16,9 0 0 0,-4 0 0 16,-6-1 2-16,6 1 1 0,-5 0 9 15,-5-1-9-15,14 1-1 0,-9 0-1 16,4 0-1-16,-4 0-1 0,9 0 1 16,1 0 1-16,-6 0 0 0,6 0 2 15,-6 0 9-15,5 0-10 0,1 0-2 0,-6 0-1 16,6 1-1-16,-1-1 0 0,0 0 0 15,-9 0 2-15,14 1-1 0,-5-1-2 16,1 0 1-16,-1 0-1 0,0 3 3 16,1-3 0-16,-1 0 0 0,5 1 0 15,5-1-2-15,-5 3 1 0,-5-2 1 0,15 1 2 16,-10 2 1-16,-5 0-1 0,10-2 0 16,-9 3-1-16,-6-3-1 0,15-1 3 15,-10 1 12-15,1 3-14 0,-11-3-1 16,11-1 0-16,-1 1 0 0,5 0 0 15,-4 1 2-15,-6-1-1 0,5-2 0 16,1 2 2-16,-1-2 9 0,-4 0-10 16,4 0-1-16,0 0-1 0,1 0 0 15,-1 0 0-15,0 1 0 0,0-1 18 16,1 5 4-16,-1-5-19 0,0 2 12 0,-9-2-13 16,10 0-1-16,-6 0-1 15,5 0 1-15,-9 0 1 0,10 0-2 0,-11 0 1 16,11 0 2-16,-6 0 12 0,-4 0-15 15,9 0 1-15,-4 0 0 0,4 0 0 16,0-2 1-16,-9 0 0 0,14 2 10 0,-4 0-10 16,-1 0 1-16,0 0 13 0,-4 0-4 15,4 0-9-15,-9 2 18 0,9 0-3 16,-9-2 6-16,-5 2 16 0,14-2 57 16,-14 1-55-16,0-1-24 0,0 0-6 15,0 0 0-15,0 0 9 0,0 0 10 16,0 0 14-16,0 0 24 0,0 0 43 15,0 0-28-15,0 0-23 0,0 0-19 16,0 0-12-16,0 0-3 0,0 0-3 16,0 0-24-16,-14 0 0 0,14 0-54 0,-19 0-79 15,14 0-54-15,-4 8-63 0,4 2-132 16,-5 0-368-16,10 7-1044 0,62-62-1014 0</inkml:trace>
  <inkml:trace contextRef="#ctx0" brushRef="#br0" timeOffset="136278.34">14876 9922 466 0,'0'0'721'0,"0"0"-184"0,0 0-106 16,0 0-104-16,0 0-69 0,0 0-33 15,0 0-4-15,0 0-58 0,0 0-42 16,0 0-48-16,0 6-35 0,0-4-10 16,0-2 17-16,0 0 2 0,0 2 0 0,0-2-2 15,0 3-5-15,0-3 11 0,0 0-10 16,0 0-26-16,0 0 4 0,0 0-19 15,0 0-22-15,0 0-9 0,0 2-7 16,0-1 10-16,0 4 28 0,0 0 78 16,0 5-9-16,0 3-18 0,10 2 22 15,-5 4-24-15,-5 5-8 0,0 0-19 0,0 2-19 16,9 2 9-16,-9 0-10 0,0-2-2 16,0 1 1-16,0-6 2 0,0-1-3 15,0-1 3-15,0-8 9 0,0 2-11 16,0-10 0-16,0 4-1 0,0-4-12 15,0-3-7-15,0 0 16 0,0 0-9 16,0 0 11-16,0 0 1 0,0 0-21 16,-9 0-4-16,9 0 0 0,0 0-10 15,0-3-15-15,0-4-51 0,-5-3-81 16,-5-4-246-16,6-1-129 0,-11-2-486 0,11-9-458 16,51 118 1256-16</inkml:trace>
  <inkml:trace contextRef="#ctx0" brushRef="#br0" timeOffset="136749.82">14843 9684 382 0,'0'0'1281'0,"0"0"-619"0,0 0-175 16,0 0-105-16,0 0-64 0,0 0-30 16,0 0-30-16,0 0-39 0,0 0-49 15,0 0-52-15,0 0-47 0,0 0-28 16,0 0-12-16,0 0-16 0,0 0 0 15,0 0-15-15,10 0-2 0,-10 0-25 0,0 0-1 16,0 0-6-16,0 0-6 0,0 0-86 16,0 0-79-16,0 0-96 0,0 2-115 15,0-1-184-15,0 4-509 0,0-5-555 0,-10-8 1477 16</inkml:trace>
  <inkml:trace contextRef="#ctx0" brushRef="#br0" timeOffset="137646.06">15464 9377 729 0,'0'0'694'15,"0"0"-128"-15,0 0-184 0,0 0-75 16,0 0-62-16,0 0-63 0,0 0-12 16,0 0-21-16,0 0-22 0,0 0-6 15,0 0-14-15,-20-30-25 0,20 30-1 0,-9 0 13 16,4-2 4-16,5 2-17 0,-5 0 0 15,5 0 28-15,-9 0-44 0,4 0-12 16,-5 0 8-16,-4 0-20 0,9 4-38 16,-4 4 0-16,9 0-1 0,-14 3-1 0,9-1-1 15,-5 3 0-15,5 3 0 0,1 2-2 16,-6 0-1-16,10 2 3 0,-5 3 0 16,-4-2 12-16,9-1 6 0,-5 6-15 15,5-6-1-15,-10 2 13 0,10 3-3 16,0-2 1-16,0 2-10 0,0 1-1 15,-4-6-2-15,4 0 0 0,0 4-1 16,0-2 1-16,0 3 2 0,0 0 1 0,0 3 12 16,0 0-12-16,0 3 16 0,0 0-4 15,0-6-3-15,0 1 4 0,0 0-15 16,0-1-1-16,0-4-3 0,4 5-13 16,-4-4 16-16,0 2 2 0,10-2-2 15,-10-3-2-15,0-2-1 0,5-5 2 16,-5 3-2-16,0-5 2 0,0 0-1 15,0-1 2-15,0 1 2 0,0 0 0 0,0 0 1 16,0 5 0-16,0-3-1 0,0-1 1 16,0 2-1-16,0-1 0 0,0-4-2 15,0-4-1-15,0 3-11 0,0-6-6 16,0 1 2-16,0-2 13 0,0 0-21 16,0 0 2-16,0 0 4 0,0 0-7 0,0 0-18 15,0 0-16-15,0 0 10 0,-5 0 9 16,5 0-1-16,0 0 4 0,0 0 9 15,0 0 10-15,0 0 2 0,0 0-12 16,0 0 0-16,0-2 6 0,0 2-15 16,0-7-19-16,-10 4-45 0,10-5-191 15,-4-4-63-15,-6-4-141 0,10 4-224 16,-14-13-631-16,52 110 524 0</inkml:trace>
  <inkml:trace contextRef="#ctx0" brushRef="#br0" timeOffset="138108.72">15201 9882 355 0,'0'0'1232'15,"0"0"-683"-15,0 0-138 0,0 0-47 16,0 0-57-16,0 0-39 0,0 0-31 16,0 0-45-16,0 0-50 0,0 0-35 0,0 0-23 15,-24 0-22-15,24 0-16 0,0 0-18 16,0 0-28-16,0 0-2 0,0 0-16 15,10 0-7-15,-6 0 25 0,6 2 25 16,-5-2 15-16,9 5-15 0,0-4 9 16,1 1 6-16,4 0 13 0,-5 1 11 15,0-1 1-15,1-2 0 0,-1 1-13 0,5-1-6 16,-9 0-9-16,-5 0-22 0,9 0 0 16,-5 0-13-16,-4 2 0 0,-5-2-2 15,10 2-1-15,-10-2-1 0,0 3 1 16,0-3-1-16,0 0-25 0,0 0-38 15,0 0-33-15,0 0-34 0,0 0-29 16,0 0-35-16,0 0-64 0,0 3-122 16,0 2-95-16,0-1-179 0,0 5-731 0,0-33 316 15</inkml:trace>
  <inkml:trace contextRef="#ctx0" brushRef="#br0" timeOffset="138998.4">15850 9930 1176 0,'0'0'1111'0,"0"0"-691"16,0 0-111-16,0 0-70 0,0 0-38 16,0 0-33-16,0 0-38 0,0 0-42 15,0 0-19-15,0 0-6 0,0 0-7 16,0 0-1-16,0 2 7 0,5 1 38 15,4-3-4-15,-4 2-22 0,10-1-8 16,-6 1-20-16,1 1-15 0,4 0 0 0,0-2-10 16,1 0-8-16,-1-1-11 0,10 2-2 15,-15-2-1-15,15 3 0 0,-5 0-1 16,-4-3 2-16,-1 1-1 0,0-1 0 16,-9 1-2-16,9 4 0 0,-14-5-15 15,15 3 17-15,-15-3-2 0,0 1 2 0,0-1 0 16,0 0 1-16,0 0 1 0,0 0 2 15,0 0 9-15,0 1-9 0,0 2 9 16,0-1 4-16,0 1 2 0,-15 6 1 16,1 2-19-16,5 6 12 0,-15 1-10 15,5 0-1-15,-5 2 2 0,-10 0-3 16,15 1 1-16,-9 0 2 0,-1-1 10 16,10 0-12-16,-5 1-1 0,10-1-13 0,-5-3 12 15,4 0 1-15,1-4 10 0,9 0 11 16,-4-8-5-16,9 3-5 0,-5-8-11 15,5 0-3-15,0 0-19 0,0 0-5 16,0 0-7-16,5 2-19 0,4 3 53 16,5-2 22-16,6 4 24 0,-1-4 6 15,4 4-12-15,6-7 3 0,-10 1-3 16,0-1 6-16,10 0 12 0,-5 0-15 0,0 0-21 16,-10-1-4-16,10 1-15 0,-10 0 15 15,1 0-15-15,-11 0-2 0,11 0 0 16,-11 0-1-16,6 0-2 0,-5 0-1 15,-5 0 0-15,0 0-9 0,0 0-3 16,0 0-46-16,0 0-22 0,0-2-28 0,0 2-45 16,0-3-36-16,-5 1-35 0,-5 2-124 15,6 0-383-15,-6 0-755 0</inkml:trace>
  <inkml:trace contextRef="#ctx0" brushRef="#br0" timeOffset="155133.73">17230 9451 711 0,'0'0'772'16,"0"0"33"-16,0 0-308 0,0 0-188 15,0 0-83-15,0 0-51 0,0 0-13 16,0 0-8-16,0 0-25 0,0 0-22 16,0 8-22-16,0-8-22 0,0 0-13 15,0 0-7-15,0 0-6 0,0 0-6 0,0 0-15 16,0 0-16-16,0 2 0 0,0 0 2 16,14 1 23-16,-14-1-7 0,14-1-14 15,1 1-4-15,-1-2-3 0,0 4 0 16,5-4 3-16,-4 3 19 0,-1-3-16 15,-5 0-1-15,6 1 0 0,-10-1-2 0,9 0-2 16,-14 0-16-16,14 0-10 16,-9 0-53-16,-5 0-56 0,0 0-55 0,0-1 0 15,0-6 9-15,0 4-67 0,0-4-453 16,-19-3-735-16</inkml:trace>
  <inkml:trace contextRef="#ctx0" brushRef="#br0" timeOffset="155280.89">17230 9451 336 0</inkml:trace>
  <inkml:trace contextRef="#ctx0" brushRef="#br0" timeOffset="155709.54">17230 9451 336 0,'28'-12'684'0,"-28"12"81"0,0 0-294 16,0 0-187-16,0 0-81 0,0 0-29 0,0 0 12 0,0 0-39 15,0 0-38-15,0 0-46 0,10 2-9 16,-10 0 10-16,0 2 37 0,5 0 3 16,4 4-3-16,-9-1-10 0,5 5 0 15,4-3-8-15,-9 8-15 0,5-2 7 16,-5 8-13-16,5-2-15 0,5 7-23 16,-6 7-11-16,-4 3 9 0,0 8-7 15,0 2-15-15,0 7 0 0,0 2 16 16,0 1-16-16,0 0-14 0,0 4 14 15,0-5 0-15,0 1 2 0,0-2-1 16,0 0 1-16,-4-8 0 0,4-1-2 0,0-3-1 16,-10-4 0-16,10 1 1 0,-5-4-2 15,5-3 2-15,0-3 1 0,0-5 2 16,0-2 0-16,0-11 0 0,0-1-2 16,0-4 23-16,0-3-5 0,0-3-17 0,0-2 10 15,0 0 4-15,0 0 2 0,0 0 4 16,0 0-7-16,0 0 4 0,0 0-16 15,0 0-3-15,0 0 0 0,0-2 0 16,5-3 22-16,9 5 8 0,-14-5-8 16,15 0 3-16,-6 5-1 0,-4-3 1 15,4-2-1-15,-4 3-2 0,5 2 2 16,-5-1-11-16,4 1-13 0,-4-2 2 16,-5-1 10-16,5 1 0 0,4 1-9 15,-4-1 0-15,-5 0 8 0,0-2-11 0,0 0-68 16,0-2-70-16,0-4-35 0,0-1-57 15,0-4-99-15,-5 0-249 0,-4-1-703 16,4-5-687-16</inkml:trace>
  <inkml:trace contextRef="#ctx0" brushRef="#br0" timeOffset="156126.35">17845 9700 1567 0,'0'0'1109'0,"0"0"-624"16,0 0-94-16,0 0-75 0,0 0-70 16,0 0-47-16,0 0-41 0,0 0-37 15,0 0-26-15,0 0-21 0,0 0-19 0,0 10-9 16,0-4-9-16,-4 6-19 0,4 6 16 16,0 4-6-16,-10 8-1 0,10 3-2 15,0 6-7-15,0 6 3 0,10 7-2 16,-10 4 11-16,0 2-30 0,0 2 0 15,0 1-1-15,0-9-11 0,0-4-12 0,0-8-31 16,0-11-46-16,-10-3-34 0,10-13-47 16,-5-5-50-16,-4-3-48 0,9-5-73 15,-15-7-379-15,11-3-611 0,-20-28-280 0</inkml:trace>
  <inkml:trace contextRef="#ctx0" brushRef="#br0" timeOffset="156295.62">17678 9968 1785 0,'0'0'1114'16,"0"0"-609"-16,0 0-134 0,0 0-111 0,0 0-84 16,0 0-64-16,0 0-34 0,0 0 36 15,0 0 7-15,0 0-47 0,0 0-34 16,96 27-37-16,-68-23-3 0,-13 0-13 16,9 0-88-16,-10 2-109 0,5-4-111 0,0 2-227 15,-9-2-465-15,4 0-807 0</inkml:trace>
  <inkml:trace contextRef="#ctx0" brushRef="#br0" timeOffset="156746.16">18051 9938 2359 0,'0'0'965'16,"0"0"-607"-16,0 0-103 0,0 0-106 0,0 0-78 15,0 0-27-15,0 0 9 0,-24 113-53 16,24-83-19-16,0 0 7 0,0-4-10 16,0-2 9-16,0-6-8 0,0-5-1 15,0-3-19-15,0-9-6 0,9 2-26 0,-9-3 7 16,5 0 66-16,5-8 41 0,-6-9 54 16,15-5 46-16,-9-6-45 0,4-6-46 15,-9 6-31-15,9 3-17 0,-4 10-2 16,-10 3 0-16,5 7 0 0,-5 2 0 15,0 3 0-15,0 0-20 0,0 4-27 16,0 10 47-16,0 7 7 0,9 2 24 16,-9 6-31-16,0-2 0 0,0-1 0 15,5-6-25-15,-5-8-3 0,0-5-3 16,5-4-7-16,4-3 38 0,-4 0 13 16,5-2 86-16,-6-6 22 0,11-4-12 15,-6 2 51-15,-4 0-22 0,5 4-49 0,-6 5-40 16,6 1-34-16,-10 0 10 0,5 0 5 15,-5 7 7-15,5 9 30 0,9 3-6 16,-14 2-61-16,0-1 0 0,0 0-122 16,0-2-86-16,0 0-109 0,0 1-195 0,0-10-611 15,0 3-776-15</inkml:trace>
  <inkml:trace contextRef="#ctx0" brushRef="#br0" timeOffset="156958.63">18385 10123 1482 0,'0'0'1600'0,"0"0"-1205"0,0 0-116 15,0 0-43-15,0 0-67 0,19 116-22 0,-10-86-45 16,-4 3-49-16,5-2-50 0,-6 13-2 16,-4 2 0-16,15 7 2 0,-10 6-3 15,-5 0 0-15,9 4-62 0,-9-3-43 16,0-8-39-16,0-8-63 0,0-10-105 15,0-14-120-15,0-10-133 0,-9-10-73 16,9-2-429-16</inkml:trace>
  <inkml:trace contextRef="#ctx0" brushRef="#br0" timeOffset="157156.88">18475 10005 893 0,'0'0'1358'0,"0"0"-706"16,0 0-166-16,0 0-172 0,0 0-78 15,0 0 25-15,0 0 12 0,0 0-57 16,0 0-47-16,0 0-43 0,0 0-53 16,96 95-15-16,-96-60-24 0,0 3-13 15,0 2 3-15,0 3-21 0,-14-4-3 0,-1-2-76 16,-4-3-86-16,0-12-80 0,5-6-67 16,-10-10-131-16,19-4-557 0,-19-10-784 0</inkml:trace>
  <inkml:trace contextRef="#ctx0" brushRef="#br0" timeOffset="157572.59">18991 9641 939 0,'0'0'1629'0,"0"0"-1066"16,0 0-200-16,0 0-34 0,0 0-71 16,0 0-49-16,5 120-38 0,9-89-51 15,-14 4-36-15,14 4-17 0,-14 5-21 0,15 3-30 16,-15 1-14-16,9 2-1 0,-4-1 0 16,4-6 1-16,-9-2-2 0,0-10-11 15,0-4-35-15,0-8-65 0,0-7-59 16,0-2-75-16,0-10-104 0,0 0-132 15,-9-5-573-15,-5-31-1083 0</inkml:trace>
  <inkml:trace contextRef="#ctx0" brushRef="#br0" timeOffset="157798.24">19010 9515 2086 0,'0'0'1031'0,"0"0"-604"15,0 0-64-15,0 0-90 0,0 0-58 16,0 0-33-16,0 0-40 0,0 0-38 0,0 0-21 16,0 0 0-16,10 50 12 0,-10-22-1 15,0 7-54-15,0-4-16 0,0 4-22 16,-10-4-2-16,10 0-17 0,-19-3-84 16,19-4-94-16,-5 2-66 0,-4-6-95 15,4 2-281-15,-5-8-721 0,5 11-950 0</inkml:trace>
  <inkml:trace contextRef="#ctx0" brushRef="#br0" timeOffset="158062.15">18972 10249 1882 0,'0'0'802'16,"0"0"-272"-16,0 0-145 0,0 0-174 15,0 0-75-15,0 0 6 0,0 0-30 0,0 0-22 16,0 0 90-16,0 0 33 0,38 9-35 16,-14-3-31-16,-10-3-19 0,5 4-33 15,0-4-34-15,10 5-16 0,-15-8-26 16,10 2-17-16,-5 3-2 0,0-5-1 16,-4 0-2-16,-1 0-40 0,0-5-48 15,1 0-56-15,-1-5-67 0,-4-4-38 16,-6-5-135-16,-4 6-392 0,0-20-1095 0</inkml:trace>
  <inkml:trace contextRef="#ctx0" brushRef="#br0" timeOffset="158688.82">19354 9432 303 0,'0'0'1896'0,"0"0"-1206"16,0 0-261-16,0 0-133 0,0 0-85 0,0 0-41 15,0 0 40-15,0 0-39 16,0 0-56-16,0 0-53 0,0 0-41 0,138 55-19 16,-109-47-2-16,-1-2-1 0,6 0-1 15,-10-6 0-15,-5 0-10 0,9 0 10 16,-9 0 0-16,-4-2 2 0,-1-6 2 0,-4 2 10 16,-6 0 6-16,6 2 4 0,-10 1 0 15,0 0 5-15,0 1 7 0,0 0 3 16,0 2 0-16,0 0 6 0,0 0-12 15,0 0-18-15,0 8-13 0,-10 4-2 16,6 6-56-16,-6 10 15 0,5 6 43 16,-4 3 24-16,9 4 32 0,0 6-17 15,0 1-17-15,9 6 2 0,-4-1 1 16,5-2 12-16,4 5-7 0,-9 1 4 16,9-1 9-16,5 6 51 0,-9-3-18 15,-6-3-45-15,11 0-4 0,-6-2-3 16,-4-2-2-16,5 4 11 0,-6-4-9 0,-4-4 10 15,0-5-7-15,0-9-9 0,0-7 4 16,0-8-7-16,-4-1 3 0,-11-2-6 16,6-3 6-16,-6-6-6 0,1 1-2 0,-10-6-10 15,0-2-33-15,5 0-21 0,-9-2-13 16,-1-8-9-16,15 2 0 0,-5-2 3 16,9 4-13-16,-4 2-36 0,14 4-34 15,0 0-59-15,0 0-97 0,0 0-209 16,0 0-267-16,0 0-290 0,14 0-544 0</inkml:trace>
  <inkml:trace contextRef="#ctx0" brushRef="#br0" timeOffset="182161.5">21435 9975 284 0,'0'0'772'0,"0"0"-153"0,0 0-191 16,0 0 71-16,0 0-116 0,0 0-95 15,0 0-28-15,0 0-32 0,0 0-39 0,0 8-22 16,0-8-49-16,-5 0-28 0,5 0-9 16,0-5-3-16,-10 5 11 0,10-2 13 15,-4 2-28-15,4 0-13 0,-10 0-9 16,10 0-15-16,-5 0-16 0,-4 0-8 15,9 0-12-15,-5 0 1 0,-5 0 1 16,6 0-1-16,-6 5-1 0,5 0-1 16,-4 5-12-16,4 6-10 0,0 1-8 15,-4 3 2-15,4 0 7 0,5 2-1 16,-10 4 4-16,10-6-1 0,0 2 4 0,0-3-16 16,15-4 3-16,-6 0-12 0,1-6-3 15,-1 0-9-15,6-8-1 0,-11 1 13 16,11-2 15-16,-1 0 15 0,0-8 10 15,1-4 28-15,-10-5-13 0,9-2 1 16,-5-3-1-16,-4 2 1 0,-5-1-13 16,10 0 15-16,-10 5-16 0,0 2 14 0,0 6-1 15,0-2 4-15,0 2 5 0,0-1 1 16,-10 4-22-16,5-2 16 0,-4 0-7 16,9 4 3-16,-5 0-12 0,-4 0 13 15,4 3-13-15,5-1-1 0,0 1-1 16,0 0-1-16,-5 0 1 0,5 0 1 15,0 0 1-15,0 0-3 0,0 0-3 0,0 0-15 16,0 0 2-16,0 8 3 0,0 1 13 16,0 2 21-16,0 0 4 0,5 6-7 15,-5 1-5-15,19 2 17 0,-19 6 10 16,14 2 25-16,0 2-16 0,-4 5-13 16,4-2-5-16,1 1 0 0,-11 3-10 15,11-1 10-15,-10-3 5 0,-5 2 7 16,0-5 18-16,0 4 24 0,0-4 3 15,0-2-27-15,-15 0-19 0,6-1-11 0,-15-6-13 16,9-1-6-16,-13-3-1 0,9-6-11 16,0-3-24-16,-10-1-12 0,5-7-37 15,10 0-21-15,4-2-1 0,1-8-21 16,4-3-52-16,5 0-37 0,0-3-11 16,0-1-84-16,5 2-247 0,9-2-182 15,-9 7-672-15</inkml:trace>
  <inkml:trace contextRef="#ctx0" brushRef="#br0" timeOffset="182767.59">21817 9968 1277 0,'0'0'741'16,"0"0"-278"-16,0 0-102 0,0 0-69 0,0 0-43 15,0 0-55-15,0 0-11 16,0 0 12-16,0 0-50 0,0 0-36 0,-115 27-18 15,105-10-36-15,6 0-2 0,-6 2 15 16,5 0-3-16,5 1-15 0,0 3-16 0,0-2-16 16,0 1-18-16,15-2-1 0,-1-1-14 15,0-8 2-15,-4 2 1 0,4-8 10 16,1-3-1-16,-1-2 3 0,0 0 0 16,1-11 31-16,-1-8 3 0,-9-5-1 15,9-4-5-15,-5-3-6 0,-4-2-7 16,-5 4-3-16,0-2 4 0,0 7-4 15,0 2 0-15,0 7 0 0,-5-1 1 16,-4 6-10-16,4 5 12 0,-4 0-15 16,4 5-2-16,5 0-81 0,0 0-61 15,0 7-54-15,0 4-20 0,0 4-67 16,19 0-81-16,-10 2-176 0,-4-7-483 0,10 7-624 16</inkml:trace>
  <inkml:trace contextRef="#ctx0" brushRef="#br0" timeOffset="183096.97">22070 9353 1334 0,'0'0'1171'0,"0"0"-704"15,0 0-42-15,0 0-64 0,0 0-128 16,0 0-95-16,0 0-50 0,0 0-20 16,0 0-18-16,0 0-16 0,-29 116-9 0,29-80 21 15,0 4 19-15,9 6 0 16,-4 1 9-16,5 5 0 0,-5 0-16 0,4 6-15 16,-4 5-9-16,4-1-31 0,1 1-1 15,-10 0-2-15,14-1-1 0,-14-8-36 16,10-5-49-16,-5-14-40 0,-5-4-38 0,0-11-47 15,0-9-56-15,0-2-38 0,0-6-70 16,0-3-60-16,0 0-59 0,-5-13-655 0</inkml:trace>
  <inkml:trace contextRef="#ctx0" brushRef="#br0" timeOffset="183301.25">22008 9710 2306 0,'0'0'787'0,"0"0"-205"16,0 0-157-16,0 0-142 0,0 0-72 16,0 0-45-16,0 0-56 0,0 0-103 15,0 0 17-15,0 0-21 0,33-14 12 16,-9 14-14-16,-5-2-1 0,0 2-15 16,10 0-9-16,-15 0-114 0,10 8-66 15,0 0-47-15,-10 4-169 0,10-4-345 0,-10 12-880 0</inkml:trace>
  <inkml:trace contextRef="#ctx0" brushRef="#br0" timeOffset="183712">22389 9813 1448 0,'0'0'1079'0,"0"0"-567"0,0 0-59 16,0 0-80-16,0 0-118 0,0 0-93 16,0 0-26-16,0 0-43 0,0 0-49 15,0 0-10-15,-95 99 18 0,81-64 3 16,14-1 1-16,-5 4 5 0,5-2-2 0,0-2-20 16,0 2-17-16,5-8-22 0,-1 0-1 15,11-7-15-15,-1-7 13 0,0-4-15 16,1-7 18-16,-1-3 11 0,0 0 35 15,5-12 12-15,-4-12 3 0,-1-8 6 16,0-6-15-16,1-6-27 0,-6 3-7 0,-4-1-16 16,-5 9 1-16,0 0 15 0,0 5-2 15,0 8-1-15,0 4-3 0,0 6 0 16,-5 2 3-16,5 4-3 0,-9 2 4 16,4 1-13-16,-5 1-3 0,6 0-27 15,-6 3-30-15,-4 6-38 0,14 1 4 16,-15 1-44-16,15 4-18 0,-4-2-38 15,4 4-66-15,-10-1-162 0,10-1-227 16,0 1-412-16,0 1-602 0</inkml:trace>
  <inkml:trace contextRef="#ctx0" brushRef="#br0" timeOffset="186009.6">23850 9411 1049 0,'0'0'1006'0,"0"0"-495"0,0 0-92 0,0 0-119 16,0 0-58-16,0 0-27 15,0 0-32-15,0 0-29 0,0 0-41 0,0 0-26 16,0 0-3-16,0 0 15 0,0 0-13 16,0 0-8-16,0 0 2 0,0 0-16 15,0 0-2-15,0 0-1 0,0 0 3 16,0 2 0-16,0-2 19 0,0 0-4 0,0 2-18 15,0 0 3-15,0 3-3 16,0-2-19-16,-5 7-20 0,5 8-19 0,-9 7 9 16,9 4-11-16,-5 9-1 0,5 7 0 15,-10 3-1-15,10 11 1 0,0 10 11 16,0 9-11-16,0 6 0 0,0 7 1 16,-4-3 1-16,4-3 10 0,0-12-12 15,-10-6 1-15,10-12 11 0,0-16-9 16,0-7 12-16,0-10-2 0,0-7-13 15,0-10 0-15,0-3 0 0,0-2 0 16,0 0 3-16,0 0 15 0,0 0 6 16,0 0-3-16,0-2-21 0,0-6-1 0,14 1-26 15,-4-4 27-15,4-1 11 0,1-2 1 16,8 0-12-16,-8 4-1 0,9 2-11 16,-5 0-3-16,-5 6 3 0,0 0 0 0,5 0 11 15,-9 2-2-15,-5 0 1 0,4 0-1 16,-4 0 2-16,-5 0 1 0,0 0 2 15,0 0 16-15,0 0-6 0,0 0 0 16,0 0 6-16,0-2-18 0,0 0-12 16,0 2-55-16,-5-4-54 0,-4-3-89 15,4-2-117-15,-5-1-68 0,10 0-199 16,-4 3-604-16,4-2-997 0,33 69 1736 0</inkml:trace>
  <inkml:trace contextRef="#ctx0" brushRef="#br0" timeOffset="186513.02">24437 9613 1041 0,'0'0'1206'0,"0"0"-699"0,0 0-134 15,0 0-39-15,0 0-8 0,0 0-78 16,0 0-34-16,0 0-31 0,0 0-44 0,0 0-28 16,0 0-16-16,-33 13-12 0,23-7-9 15,5 8-4-15,-4 4-15 0,4 4-6 16,-5 7-9-16,10 0-16 0,0 11-9 16,0 3-12-16,0 3 22 0,0 8-23 15,0 0-2-15,15 4-2 0,-6 0-1 16,-4-2-16-16,5-1 17 0,-6-9-19 0,6-5 9 15,-5-5-22-15,-5-9-21 16,9-7-12-16,-9-8-12 0,0-4-1 0,0-6 15 16,0-2 16-16,0 0 3 0,-9-8-53 15,4-10-145-15,-9-8-138 0,4-10-155 16,5-9-180-16,-4 7-676 0</inkml:trace>
  <inkml:trace contextRef="#ctx0" brushRef="#br0" timeOffset="186963.93">24346 9651 1056 0,'0'0'1143'15,"0"0"-678"-15,0 0-6 0,0 0-54 16,0 0-102-16,0 0-63 0,0 0-44 0,0 0-28 16,0 0-44-16,0 0-44 0,0 0-37 15,-4-60-3-15,13 59-9 0,1-6-1 16,4 4-2-16,0-4 3 0,5 6-10 15,5-3-2-15,-14 1-17 0,18 3-1 16,-13 0-1-16,-1 3-1 0,0 7-1 16,1 3-20-16,4 6-2 0,-10 1-16 15,-4 6 0-15,-5 2 3 0,0 0 3 16,0-2 10-16,0-2-1 0,-5 2 23 16,-4-6-11-16,-10-1-2 0,14-2 0 15,-9-2-7-15,4-5 0 0,-4-3-1 16,14-1 23-16,-5-6 27 0,-5 0-14 15,10 0-13-15,0 0-16 0,0 0-42 0,0 2-20 16,10 3 13-16,-5-2 65 0,9 5 25 16,10 7-10-16,-14 0 41 0,18 11 46 15,-14-4 37-15,1 13-34 0,-1 1-62 0,0 0-13 16,-4 4 13-16,-10-4 37 0,0 2 18 16,-14-1 23-16,-10-1-60 0,9-4-33 15,-13-3-28-15,4 0-22 0,0-3-73 16,-5-8-58-16,15-1-39 0,-10-6-52 15,10-6-71-15,0-1-166 0,-1-4-237 16,6 0-609-16,9 0-296 0</inkml:trace>
  <inkml:trace contextRef="#ctx0" brushRef="#br0" timeOffset="187584.23">24976 9610 760 0,'0'0'1234'16,"0"0"-751"-16,0 0-51 0,0 0-77 15,0 0-21-15,0 0-47 0,0 0-51 0,0 0-62 16,0 0-40-16,0 0-32 16,0 0-22-16,-14-10-15 0,14 18 3 0,0 6 21 15,5 8 33-15,4 6-12 0,-4 6-27 16,-5 10-10-16,10 10-9 0,-10 8-13 16,0 10-2-16,0 7-16 0,-15 5-8 15,6 0-7-15,4-4-3 0,-4-4-13 16,-6-19 10-16,15-9 0 0,-5-15-9 15,-4-17 8-15,9-6-9 0,0-9 8 16,0-1 8-16,0 0-18 0,0-8-11 0,14-5 5 16,10 0 6-16,-5-5 11 0,0-2-11 15,10 4-2-15,-5 2 2 0,-10 4 12 16,5-3-10-16,0 9-1 0,-9-3-1 16,-5 5-3-16,9 0-15 0,-14-1 0 15,9 3 5-15,-9 0 1 0,0 0-3 0,0-1-30 16,0 1-83-16,0-2-85 15,0 2-60-15,0-4-75 0,0 0-236 0,0 3-513 16,0-2-1081-16</inkml:trace>
  <inkml:trace contextRef="#ctx0" brushRef="#br0" timeOffset="188346.9">25573 9561 772 0,'0'0'1113'0,"0"0"-594"0,0 0-42 16,0 0-74-16,0 0-145 0,0 0-53 16,0 0-44-16,0 0-23 0,0 0 3 15,0 0 3-15,0 0-8 0,53 7-9 16,-34 5-10-16,-5 1-7 0,5 7 4 16,-5 3-4-16,1 4 3 0,-6 4-16 0,6 7-21 15,-1 2-24-15,-9 8-31 0,-5 5-3 16,0 1 1-16,0 4-1 0,-5 6 3 15,-9 0-9-15,-10-2-11 0,5-1-1 0,-5-7 1 16,0-9 1-16,-5-6-1 0,5-9-1 16,-9-8-15-16,14-9 13 0,-5-6-13 15,-5-7-6-15,6 0-22 0,-1-12 4 16,9-8-22-16,1-4-15 0,0-4 30 16,14-2-6-16,0 2 31 0,0 1 19 15,0 4-26-15,14-2 7 0,0 4-6 16,1 1 5-16,-1 1 19 0,10 7-3 15,-15 6 6-15,20 2 34 0,-15 4-4 16,10 0-2-16,-5 4 5 0,0 4 1 16,-4 4 8-16,9 0 7 0,-5 4-3 0,0 1-16 15,-5-6 7-15,0 3-4 0,1-1 13 16,-1-2-7-16,0-1 1 0,-4 0-10 16,-1 0-6-16,6-1-12 0,-1-1-9 15,0-5 12-15,10 2-15 0,-9-5-3 16,4 0-45-16,0-8-10 0,5-4-39 0,-5-6-67 15,5-2-50-15,-1-3-71 0,-8 5-141 16,9 0-272-16,-10 7-479 0,-9-8-1002 0</inkml:trace>
  <inkml:trace contextRef="#ctx0" brushRef="#br0" timeOffset="195813.9">11946 13444 1220 0,'0'0'1333'15,"0"0"-889"-15,0 0-89 0,0 0-66 16,0 0-103-16,0 0-60 0,0 0-32 16,0 0-27-16,0 0-24 0,0 0-40 15,0 0-3-15,0 10 4 0,0-1 11 16,0 1 4-16,0 4 37 0,0 7 25 15,0 0-7-15,0 7-15 0,0 2-9 0,0 4-23 16,0 4-2-16,0 5 3 0,0 5-7 16,-5 3-18-16,5 6-2 0,-10-1-1 15,10 0 0-15,-4-4 2 0,4-5-2 16,0-6 0-16,0-8 0 0,0-8 1 16,-10-7-1-16,10-3-1 0,0-10 1 15,0-2 12-15,0-3 22 0,0 0 18 0,0 0-6 16,0 0 3-16,0-3 0 0,0 0-49 15,0-5-3-15,10-1-15 0,-6-10 18 16,11-1 55-16,4-2-24 0,9-3-31 16,-13 8-1-16,-1-2-12 0,0 7-11 15,1 4 6-15,-10 5 16 0,9-1-14 16,-14 1-8-16,9 3-1 0,-9 0 4 16,5 0 5-16,-5 3 13 0,0 2-18 15,0 2-44-15,0 5-61 0,0-1-32 0,0 6-97 16,0 1-179-16,-14-6-312 0,14 2-878 15</inkml:trace>
  <inkml:trace contextRef="#ctx0" brushRef="#br0" timeOffset="196282.39">12385 13571 840 0,'0'0'752'0,"0"0"-196"0,0 0-149 16,0 0-59-16,0 0-18 0,0 0-69 0,0 0-49 15,0 0-57-15,0 0-52 0,0 0-4 16,0 0 4-16,0-11-4 0,0 11-12 16,0 0-12-16,0 0-10 0,0 3-3 15,0 3-19-15,0 6-25 0,0 2 1 16,0 4 12-16,0 8-7 0,0 4-5 15,0 5-17-15,9 3 10 0,-4 3-9 16,5 4 9-16,-5 1-12 0,4-2-1 0,-4-2-1 16,-5-4-1-16,5-8-9 0,4-7-40 15,-9-10-25-15,0-5-19 0,0-6-22 16,0-2-28-16,0 0 6 0,-9-8-103 16,4-7-254-16,0-10-254 0,5 5-710 15</inkml:trace>
  <inkml:trace contextRef="#ctx0" brushRef="#br0" timeOffset="196767.63">12356 13554 904 0,'0'0'720'15,"0"0"-175"-15,0 0-147 0,0 0-66 0,0 0-60 16,0 0-61-16,0 0-24 0,0 0-47 15,0 0-52-15,0 0 19 0,0 0-16 16,38-56-6-16,-23 45-4 0,4-2-12 16,14 2 0-16,-9 2-11 0,-5 1-23 15,10 5-14-15,-10 3 7 0,-5 0 0 16,10 11 3-16,-10 6-9 0,-4 4 5 16,4 8-27-16,-14-1-9 0,10 2-16 15,-10 0 13-15,0-2-13 0,-10 1-9 16,-4-6-9-16,9-4 15 0,-9-2 12 0,9-5 16 15,-9-4 12-15,-1-1 31 16,6-5 4-16,-5-2-4 0,-5 0-9 0,19 0 0 16,-5 0-19-16,5 0 4 0,0 0-16 15,0 0-3-15,0 0-46 0,0-2-7 16,0 0 41-16,5 2 2 0,9 0 10 0,0 0 2 16,0 0 10-16,1 4 13 0,-1 7 24 15,-9 5 0-15,9 1 7 0,-14 5 5 16,0 6-18-16,0 2-12 0,0 4-12 15,0 0-17-15,-14-2 1 0,0-2-3 16,-1-1-13-16,1-10-33 0,-5-1-37 16,0-3-21-16,4-10-11 0,1 0-21 15,0-5-23-15,4 0-86 0,-4-9-38 16,14-1-114-16,0-1-158 0,0 1-248 16,0-5-538-16</inkml:trace>
  <inkml:trace contextRef="#ctx0" brushRef="#br0" timeOffset="197266.54">12876 13367 810 0,'0'0'1252'0,"0"0"-695"0,0 0-78 0,0 0-97 16,0 0-50-16,0 0-57 0,0 0-60 16,0 0-51-16,0 0-40 0,0 0-1 15,0 0 12-15,24 68-3 0,-9-30-38 16,-15 12-42-16,0 4-24 0,0 6-7 15,0 7-18-15,0-1 12 0,-19-2-13 0,14-4 0 16,-5-4 0-16,-4-10-2 0,9-8 0 16,-9-10 1-16,4-7 2 0,10-7 13 15,0-11 5-15,0-3-6 0,0 0 13 16,0 0-13-16,0 0-13 0,0-6-2 16,10-1 0-16,4-6 18 0,0 1 52 15,6 1 21-15,-1-2 0 0,5 3-45 16,-10 4-28-16,0-2-16 0,1 2 0 15,-11 4-2-15,15-1 0 0,-19-2-3 16,15 5-9-16,-15-2 9 0,0 2-16 16,9 0-14-16,-4 0-46 0,-5 0-45 0,0 0-50 15,0 0-24-15,0 7-41 0,0-2-76 16,0 3-197-16,0 0-624 0,-5 5-1020 0</inkml:trace>
  <inkml:trace contextRef="#ctx0" brushRef="#br0" timeOffset="198096.89">13454 13280 65 0,'0'0'1085'0,"0"0"-461"0,0 0-169 16,0 0-83-16,0 0-86 0,0 0-29 15,0 0-47-15,0 0-22 0,0 0-46 0,0 0-41 16,0 0-28-16,29-24-7 0,-25 24-16 16,11 0 6-16,-1 8 27 0,0 5 29 15,1 4 0-15,4 8-22 0,-5 3-34 16,0 5-13-16,1 8 6 0,-1 2-21 15,-4 8 0-15,-10-1 12 0,0 3-16 0,0-2-8 16,0 4-4-16,0-6 10 0,-15-1-10 16,1-3-9-16,-10-7 18 0,10-8-8 15,-5-6-11-15,0-7 0 0,4-6 10 16,-9-6-12-16,5-5-33 0,0 0-16 16,-5-3-6-16,5-7 5 0,10-2 13 15,-6 1 5-15,-4-2 32 0,19 1 64 16,-4 2-25-16,4 0-39 0,0 0-3 15,4 0 1-15,-4 0 2 0,19 4 19 16,-4-2 5-16,-1 6 26 0,0-3-14 16,10 4-11-16,0 1 15 0,0 0-3 0,-5 4 6 15,5 2 12-15,0 2 0 0,0 2 6 16,-5 0-6-16,-5 4-4 0,5 0-8 16,-4-2-15-16,-1 0-25 0,0-2-1 15,0-4-2-15,-4 0-2 0,-5-1-17 16,4-4-5-16,-4 1-43 0,-5-2-58 0,10 0-37 15,-6 0-35-15,-4 0-41 0,15-6-138 16,-10-2-250-16,-5 4-676 0,9-8-838 0</inkml:trace>
  <inkml:trace contextRef="#ctx0" brushRef="#br0" timeOffset="198386.48">13907 13509 805 0,'0'0'1767'16,"0"0"-1023"-16,0 0-218 0,0 0-187 0,0 0-115 15,0 0-48-15,0 0-28 0,0 0-34 16,0 0-41-16,0 0-73 0,15-1-18 16,-15 4-34-16,0-1-13 0,0 4-51 15,0 0-76-15,5 4-66 0,4 0-159 16,-9-1-321-16,0 10-919 0,-29-83 255 0</inkml:trace>
  <inkml:trace contextRef="#ctx0" brushRef="#br0" timeOffset="198552.34">13950 13842 1512 0,'0'0'2031'15,"0"0"-1454"-15,0 0-213 0,0 0-109 0,0 0-49 16,0 0-38-16,0 0-58 0,0 0-98 16,0 0-12-16,0 0-88 0,0 0-154 15,5 20 0-15,-5-14-142 0,10 0-587 16,-10-2-944-16</inkml:trace>
  <inkml:trace contextRef="#ctx0" brushRef="#br2" timeOffset="205851.9">14385 9386 355 0,'0'0'607'0,"0"0"31"0,0 0-102 15,0 0-141-15,0 0-44 0,0 0-31 16,0 0-46-16,0 0-46 0,0 0-26 15,0 0-35-15,0 0-42 0,-24 9-29 16,19-9-12-16,-4 2 6 0,-6 2-13 0,-4-2-12 16,0 4-6-16,-5-2 15 0,-4 5-22 15,-1-2-15-15,5 3-7 0,-5 0-27 16,-9 0 0-16,14 0-2 0,-4 2 0 16,-1-2-1-16,1 4-21 0,8-2 3 15,-3 1-1-15,8-1-2 0,1-2 2 0,9 0-2 16,-9-1-7-16,14-4 13 0,0-1 13 15,0-3-20-15,0-1-9 0,0 2-12 16,0 3 9-16,5-2 34 0,9 2 37 16,0-1-15-16,1 4-10 0,-6-5 16 15,5 6 6-15,-9-1-7 0,10 0 1 16,-1 4-6-16,-9 3 2 0,9 0-9 16,-14 7 1-16,9 0 2 0,-4 6 4 15,-5 6-4-15,0 6-16 0,0 5 10 0,0 3-10 16,0 1-2-16,-5 0 0 0,-4 3 0 15,9 4-1-15,-14 0 1 0,14 3-1 16,-15-2 2-16,11 4-1 0,4-3 0 16,-5-2 0-16,-5-6-1 0,5-6 1 15,5-6 3-15,-9-3 13 0,4-10-4 16,5-2-9-16,-9-5 15 0,9-4-15 0,0-4 0 16,0-1 16-16,0-7-1 0,0 1-6 15,0-3 1-15,0 0-10 0,0 0 9 16,0 0-9-16,0 0-1 0,0 0-2 15,0 0-12-15,0 0-16 0,0 0-21 16,9 0 49-16,5 0 16 0,1 0 2 16,9 0 9-16,-1 0-24 0,-3 0 0 15,8-4 0-15,-9 3 0 0,10 1-3 16,-15 0-1-16,10-3 1 0,-10 3 0 0,-9-2 0 16,10 2 3-16,-11-3-1 0,-4 2 0 15,0 1 13-15,0-1-15 0,0-2-15 16,0-3-40-16,0 2-28 0,-14-6-95 15,9 0-47-15,-9-3-57 0,0 5-130 16,9 3-341-16,-10-2-787 0</inkml:trace>
  <inkml:trace contextRef="#ctx0" brushRef="#br2" timeOffset="207619.89">11760 13299 1179 0,'0'0'794'0,"0"0"-321"0,0 0-109 16,0 0-91-16,0 0-37 0,0 0-42 0,0 0-42 15,0 0-22-15,0 0 2 0,0 0-6 16,0 0-20-16,-43-37-6 0,33 31-25 16,5 2 5-16,-4 0 13 0,-10 0 0 15,14-2-16-15,-9 4 0 0,-1-3-10 16,1 2 1-16,-10 1-38 0,5 0-30 0,5 2 16 15,-5 0 8-15,4 0-15 0,-9 0-9 16,10 0-18-16,-5 4 6 0,14-1 10 16,-9 0-14-16,4-1 14 0,10 0-10 15,-4 0-3-15,4 0 3 0,0 0-13 16,0 0-12-16,0 0-6 0,0 6-6 16,0 3 28-16,0 4 19 0,4-3-11 15,6 7 1-15,-5-2 12 0,4 3 12 16,-9 2 4-16,5 4-1 0,0 7-3 15,4-1 4-15,-4 6-14 0,-5 0 0 0,0 8 1 16,0 2-1-16,0 3 1 0,0 0-1 16,0 5-1-16,0-3-2 0,0-3-1 15,0-2-13-15,-5-5-4 0,5-6-9 16,-9-5 1-16,9-3-4 0,-5-2 9 16,5 0 21-16,0-6-2 0,0 2 1 15,0-3 1-15,0-8 1 0,-5-2 2 0,5 0 26 16,0-4 0-16,0-2 21 0,-9 0 6 15,9-2-9-15,0-2-9 0,0 2-15 16,0-2-10-16,0 0 3 0,0 0 4 16,0 0-1-16,0 0-16 0,0 0-2 15,0 0 2-15,0 0-2 0,0 0 0 16,0 6-24-16,0 0-16 0,0 2 24 16,0 6 16-16,0-2 1 0,0-2 0 15,0 0 3-15,9 0 8 0,-9 0 3 16,0-2-3-16,0 2 7 0,0-2-16 0,0-3 12 15,0-2-12-15,0-1 12 0,0-2-2 16,0 0-13-16,0 0-2 0,0 0-17 16,0 0 4-16,0 0-3 0,0 0-4 15,5 0-18-15,-5 0 28 0,19-2 12 16,-5 1 49-16,10-6-9 0,-5 5-22 0,-4-1 4 16,4 0 8-16,-5-1-15 0,0 3-2 15,1-4 5-15,-1 3-6 0,-4 0-12 16,-6-2-1-16,6 4-2 0,-10 0-9 15,0 0 0-15,0 0-19 0,0 0-42 16,0 0-22-16,0 0-40 0,0 3-44 16,-10 2-13-16,6 5-112 0,-6 3-324 15,5-3-607-15,-9-5-778 0</inkml:trace>
  <inkml:trace contextRef="#ctx0" brushRef="#br0" timeOffset="-207778">14857 11044 1239 0,'0'0'725'0,"0"0"-184"0,0 0-229 16,0 0-125-16,0 0-33 0,0 0-1 0,0 0 3 15,0 0-20-15,0 0-35 0,0 0-16 16,0 0-6-16,0 0 3 0,0 0 6 15,0 0-15-15,0 0-20 0,0 0-13 16,5 0-9-16,9 0 16 0,-14 0 18 16,15 0-12-16,-1 0-22 0,-4 0-30 15,4 0 1-15,0 2-2 0,5 2 2 16,0 1 14-16,-4-5 5 0,-1 5-8 16,0-3-12-16,-4 1-1 0,4-3 0 15,-9 0-1-15,-5 0-2 0,5 0 2 0,-5 0-1 16,0 0-19-16,0 0-7 15,0 0-43-15,0 0-51 0,-5 0-24 0,0 0-150 16,-9 0-218-16,0 0-254 0,-1 3-740 0</inkml:trace>
  <inkml:trace contextRef="#ctx0" brushRef="#br0" timeOffset="-207591.83">14857 11044 443 0</inkml:trace>
  <inkml:trace contextRef="#ctx0" brushRef="#br0" timeOffset="-207160.19">14857 11044 443 0,'43'-18'571'0,"-43"18"-73"0,0 0-114 0,0 0-105 16,0 0-33-16,0 0-49 0,0 0-43 15,0 0-28-15,0 0-14 0,0 0-12 16,0 0 2-16,0 2-10 0,0 2 17 16,0 0 11-16,0 2 20 0,5-2-17 0,-5 2-38 15,0 2-10-15,0 2-15 0,10 2-6 16,-10 7 2-16,0 2-12 0,0 7-13 16,0 6-12-16,0 4-17 0,0 2-1 15,0 6 1-15,0 0-1 0,-10 1-1 16,10-1 0-16,-14 0-2 0,14-4 2 15,-5 0 0-15,-5-2 0 0,6-4-2 0,-11 2-1 16,15-9-13-16,0 0 0 0,-4-2 16 16,4-5 0-16,0-4 0 0,0-2-2 15,0-6-1-15,0-2-9 0,0-4 10 16,0 0-1-16,0-4-8 0,0 2 11 16,0-2 28-16,0 0 41 0,0 0-10 15,0 0-16-15,0 0 1 0,0 0-13 16,0-4-3-16,4-2-13 0,1 1 41 15,9-2 12-15,1-1-4 0,9 0-14 0,-10 0-32 16,0 4-18-16,-9 0 0 0,9 2-3 16,-9 2 0-16,9 0-12 0,-4 0 12 15,-5 0 2-15,4 0-2 0,-4 0 3 16,-5 0-2-16,10 0 2 0,-10 2 0 16,0-2 0-16,0 0 0 0,0 2 4 0,0 0 17 15,0-2-8-15,0 0-13 0,0 0-33 16,0 0-35-16,0 0-50 0,0 0-77 15,0 0-111-15,-10 0-282 0,10 0-543 16,-5 0-752-16,20-4 1471 0</inkml:trace>
  <inkml:trace contextRef="#ctx0" brushRef="#br0" timeOffset="-206664.83">15325 11268 1468 0,'0'0'824'0,"0"0"-317"0,0 0-157 0,0 0-82 16,0 0-14-16,0 0-21 0,0 0-41 15,0 0-52-15,0 0-50 0,0 0-40 16,0 0-22-16,0 12-3 0,0-2 24 15,0 6 16-15,10-1-3 0,-6 0-16 16,1 8-6-16,10-1-6 0,-1 0 6 16,-5 0-15-16,6 3-13 0,-1-2 0 0,0 1 7 15,-9 0-18-15,9-3-1 0,-9-2 0 16,10-1 0-16,-15-2 0 0,9-4-1 16,-4 0 0-16,-5-4-1 0,9-1-38 15,-9-4-28-15,0 2-34 0,0-5-15 16,0 0-13-16,0 0-32 0,0 0-67 15,0-7-60-15,-9-3-361 0,4-14-935 0</inkml:trace>
  <inkml:trace contextRef="#ctx0" brushRef="#br0" timeOffset="-206384.99">15473 11219 1360 0,'0'0'1073'0,"0"0"-699"0,0 0-15 0,0 0-12 16,0 0-56-16,-72 109-93 0,53-76-44 15,-4-3-48-15,3 4-22 0,1-2-25 16,-5 2-31-16,10-4-16 0,0-2-9 16,0-6-3-16,9-5-2 0,-10-1-1 15,15-6-12-15,0-5-4 0,0 1-6 16,0-4 1-16,0 5-26 0,0-6-50 15,0 8-40-15,0-3-24 0,15-3-19 16,-10 4-26-16,-5-4-20 0,14 4-46 0,-14-4-43 16,14-3-112-16,-14 2-209 15,10-2-136-15</inkml:trace>
  <inkml:trace contextRef="#ctx0" brushRef="#br0" timeOffset="-205714.1">15659 10974 1375 0,'0'0'1284'16,"0"0"-771"-16,0 0-127 0,0 0-121 16,0 0-73-16,0 0-76 0,0 0-88 15,0 0-15-15,0 0 9 0,0 0-19 16,0 0 0-16,72 44-2 0,-53-36-1 0,-5 0-2 16,10-5-17-16,-5 2 16 0,0-3 0 15,-4 0-13-15,-1-1-2 0,0 2-4 16,1-3 3-16,-6 0 7 0,-4 0 10 15,-5 0-11-15,0 0 0 0,0 2 11 16,0-2 2-16,0 3 0 0,0-1 32 16,0 6 11-16,0-1 35 0,0 1-3 15,0 4-16-15,0 4-16 0,-5 2-21 0,5 3-22 16,-9-1 0-16,9 3 0 0,0 1 2 16,-5 4 26-16,5-2-28 0,0 2 0 15,0-3 19-15,5-2-1 0,-5 4-2 16,9 0-4-16,-4-6 4 0,0 5 2 15,4-4 16-15,-4 2-9 0,-5-4 3 16,10 0-7-16,-6-2 10 0,-4-1 0 16,0-4 15-16,0-3-3 0,0 0 15 15,0 0 3-15,0-2-12 0,0 0-15 0,0 1-6 16,0-6-4-16,0 4 19 16,0-6 9-16,-4 4 15 0,-6-3-6 0,-9-1-31 15,14-1-3-15,-9 2-15 0,-10-2-10 16,10 2 1-16,-1 1-3 0,-4-1-3 0,5-1-16 15,0 6-8-15,9-7 12 0,-5 3 3 16,5-3-4-16,5 5-5 0,-9-2-3 16,9-3-28-16,0 0-24 0,0 0-41 15,0 0-42-15,0 0-50 0,0 2-126 16,0-2-126-16,14 0-78 0,-4 0-132 16,4 0-631-16</inkml:trace>
  <inkml:trace contextRef="#ctx0" brushRef="#br0" timeOffset="-205226.8">16437 11128 627 0,'0'0'1745'0,"0"0"-1004"0,0 0-210 0,0 0-131 16,0 0-106-16,0 0-43 0,0 0-42 15,0 0-50-15,0 0-49 0,0 0-30 16,0 0-38-16,0 0-17 0,0 0-25 16,0 0-11-16,0 2-13 0,0-2-3 15,0 4-28-15,0 0-89 0,0 2-77 16,0 4-32-16,0 3-154 0,0-2-349 16,0 14-779-16,0-100-245 0</inkml:trace>
  <inkml:trace contextRef="#ctx0" brushRef="#br0" timeOffset="-205023.61">16399 11450 1729 0,'0'0'1219'0,"0"0"-663"0,0 0-49 16,0 0-125-16,0 0-70 0,0 0-39 15,0 0-96-15,0 0-95 0,0 0-82 16,0 0-6-16,-5-11-49 0,5 11 0 15,0 0-15-15,0 0-83 0,0 0-114 16,5 0-46-16,5 0-91 0,-6 0-331 16,6-4-860-16,-34 19 12 0</inkml:trace>
  <inkml:trace contextRef="#ctx0" brushRef="#br0" timeOffset="-202293.12">16762 11200 1220 0,'0'0'781'0,"0"0"-199"0,0 0-51 15,0 0-79-15,0 0-136 0,0 0-77 16,0 0-43-16,0 0-31 0,0 0-27 15,0 0-33-15,0 0-31 0,-5 0-28 16,5 0-46-16,5 0-21 0,-5 0-25 16,14 0 46-16,-4 3 3 0,4-2 28 15,5 1 34-15,-5-2-41 0,6 3-21 16,3-3 0-16,-8 0 0 0,4 0-2 0,-5 0 2 16,0 0-3-16,1 0-1 15,-10 0-45-15,9 0-30 0,-5 0-35 0,-4 1-37 16,5 3-35-16,-10 1-47 0,4-2-98 15,6 4-188-15,-10-2-123 0,0 1-599 16</inkml:trace>
  <inkml:trace contextRef="#ctx0" brushRef="#br0" timeOffset="-202027.78">16790 11460 1383 0,'0'0'1057'0,"0"0"-634"15,0 0-106-15,0 0-94 0,0 0-61 16,0 0-32-16,0 0 8 0,0 0 1 0,0 0-13 16,0 0-48-16,0 0-19 0,105 0-34 15,-90 0-12-15,-1 0-12 0,0 1-1 16,-9 1-19-16,10-2-96 0,-1 0-99 15,-5 0-121-15,-4 0-113 0,5 0-267 0,4 0-980 16</inkml:trace>
  <inkml:trace contextRef="#ctx0" brushRef="#br0" timeOffset="-200909.48">17907 10923 1798 0,'0'0'746'16,"0"0"-261"-16,0 0-82 0,0 0-61 15,0 0-104-15,0 0-55 0,0 0-68 16,0 0-41-16,0 0-33 0,0 0-40 15,-119 0 2-15,100 5 28 0,14-2-30 0,-4 4-1 16,4-4 0-16,-5 4-1 0,10-4 0 16,-4 3 1-16,-6-4 1 0,10 6 17 15,0-3 1-15,-5 1 6 0,-4-2 2 16,9 2 7-16,0 0 0 0,0-3-9 16,0 8-13-16,0-3-12 0,0 0 3 15,0 4 19-15,0 2-19 0,0 6 19 16,0 2-1-16,0 7 10 0,0 7-13 15,0 5-16-15,0 8-1 0,0 5 2 16,-15 6-2-16,15 1-1 0,-14 7-1 16,9-5 1-16,1 1-15 0,-11-8 13 0,6-2-16 15,4-12 18-15,5-3 0 0,-10-7 0 16,10-6 0-16,-4-6-2 0,4-8-1 16,0-2-12-16,0-4 12 0,0-4-25 15,0 0 4-15,0-2 2 0,0 0 10 0,0 0 12 16,0 0 18-16,0 0-5 15,4 0 30-15,6 0-6 0,4 0-7 0,-9 0-14 16,5 0-4-16,-6 4-9 0,15-4 0 16,-9 0 9-16,-5 0-12 0,4 0 1 15,-4 0-1-15,5 0 0 0,-10 0 1 16,4 2 1-16,6-2 14 0,-5 3-16 16,-5-3 0-16,9 0-1 0,-9 0 0 15,5 1 0-15,-5-1 1 0,0 0-2 16,0 0-72-16,0 0-77 0,0-1-31 15,0-4-36-15,5-7-80 0,9 0-211 0,-14 2-499 16,0 0-810-16</inkml:trace>
  <inkml:trace contextRef="#ctx0" brushRef="#br0" timeOffset="-200392.36">18103 11336 378 0,'0'0'1921'0,"0"0"-1315"0,0 0-180 16,0 0-45-16,0 0-95 0,0 0-63 15,0 0-49-15,0 0-44 0,0 0-41 16,0 0-33-16,0 0-25 0,-14 10-1 15,23-2 32-15,-4 2-13 0,-5 0-6 16,10 0-19-16,4 0 10 0,-9 3-13 16,4-1 4-16,-4 3-1 0,14 1 4 15,-9 3-1-15,-6 2 1 0,11 0-7 16,-1 3 4-16,-4 2-4 0,4 1-21 16,-9-1-1-16,9-5-1 0,-9-3-10 0,4-3 10 15,-4-5-29-15,-5-5-33 0,0 3-19 16,10-8-18-16,-10 0-28 0,0 0-15 15,0 0-14-15,0 0-22 0,0 0-77 16,0-10-131-16,0 1-326 0,0-10-795 0</inkml:trace>
  <inkml:trace contextRef="#ctx0" brushRef="#br0" timeOffset="-200155.43">18308 11343 1201 0,'0'0'1224'0,"0"0"-734"0,0 0-115 0,0 0-93 16,0 0-42-16,0 0-26 0,0 0-66 15,0 0-27-15,0 0-18 0,0 0-16 16,-90 117-1-16,66-86-15 0,-5 1 3 16,-4 2-28-16,14-2-15 0,-5-2-19 15,5-4-12-15,4-6-22 0,11-4-5 16,-6-6-7-16,10 0-46 0,0-5-90 15,0-1-50-15,10-4-47 0,-6 0-76 0,15-2-112 16,-4-6-149-16,9-20-668 0</inkml:trace>
  <inkml:trace contextRef="#ctx0" brushRef="#br0" timeOffset="-199512.84">18557 10885 1056 0,'0'0'1595'0,"0"0"-1062"15,0 0-138-15,0 0-92 0,0 0-73 16,0 0-47-16,0 0-37 0,0 0-47 0,0 0-34 15,0 0-37-15,0 0-26 0,43 101 22 16,-29-93-12-16,14-5-12 0,-8 4-2 16,-6-5 0-16,10-2-17 0,0 0 18 15,-10 0 0-15,0-2 0 0,1-5 0 0,-6 4 1 16,-4-2 3-16,-5 4 16 0,0 1-7 16,0 0-10-16,0 0-2 0,0 0-3 15,0 0-11-15,0 0 14 0,0 1 21 16,0 7-6-16,0 3-15 0,-5 5 0 15,-4 4-3-15,4 1 2 0,-5 6-8 16,10-3 9-16,0-2 34 0,-5 4-6 16,5-2-7-16,0 2-2 0,0 4-7 15,5-2 0-15,-5 6-10 0,10-4 10 16,-10 5-8-16,5-1 14 0,-5-2-6 16,9 2 10-16,-4 1-10 0,4 1 19 0,-9-1-4 15,5 0 1-15,5-2 5 16,-5 3-2-16,-5-1-1 0,14-3 4 0,-9 3-19 15,-5-6-13-15,9-1 14 0,-4-2-13 16,-5-4 9-16,0-4 3 0,0 0-12 16,0-8 15-16,0 0-16 0,0-2 20 0,0-6 2 15,0-2 7-15,0 0 8 0,-5 0 10 16,-4 0 8-16,-10 0-44 0,4 0-1 16,-13 0-12-16,8-3-2 0,-3-4-17 15,-1 5 4-15,9 1-9 0,1-3 9 16,5 4 13-16,9 0-20 0,0 0-17 15,0 0-37-15,-5 0-46 0,-5 1-49 16,10 5-29-16,0 1-93 0,0 1-144 16,0-5-207-16,0-1-441 0,15-2-604 0</inkml:trace>
  <inkml:trace contextRef="#ctx0" brushRef="#br0" timeOffset="-197073.24">19802 11696 1101 0,'0'0'761'0,"0"0"-291"0,0 0-166 16,0 0-59-16,0 0-21 0,0 0-26 16,0 0-39-16,0 0-38 0,0 0-17 15,0 0-12-15,0 0-23 0,0 5-9 16,0-5-4-16,0 0 7 0,0 0 20 16,0 0 10-16,0 0-12 0,0 0-25 0,0-1-41 15,0-3-13-15,0-1 2 0,0-5 17 16,0-1 13-16,5-6 13 0,5-1-1 15,-10-3 10-15,4-5-7 0,-4-3-12 16,0 1 3-16,10-4-15 0,-10 0-7 16,5-1-15-16,-5 0-1 0,0-4 17 0,5 4-7 15,4 0 7-15,-4 3-16 0,-5 4 12 16,0 4 0-16,0 2 1 0,0 2-13 16,0 3 9-16,0 0-9 0,0 1 13 15,0 4 5-15,0 3 10 0,0-1-28 16,0 6 9-16,0 2-10 0,0 0-2 15,0-3-22-15,0 3-11 0,0 0 8 16,0 0 7-16,0 0 15 0,0 0 0 16,0 0 0-16,0 0 2 0,0 0 1 15,0 0 1-15,0 0 11 0,0 0-11 0,0 0 0 16,0 0-1-16,0 0 0 0,0 0 17 16,0 3 5-16,0 4-1 0,0 3-9 15,0 2 19-15,0 6-13 0,9 0-16 16,-4 4 1-16,-5 2 0 0,10 1-1 15,-6 3 1-15,-4 3-3 0,10-1 0 0,-5 7-1 16,4 3 1-16,-4 0 2 0,-5 0 10 16,10-8 6-16,-6 0-17 0,-4-8 0 15,0-6-1-15,5-3-3 0,5-7-9 16,-5-5 0-16,-5-1 10 0,0-2 1 16,0 0 0-16,0 0 1 0,0 0 3 15,0 0 27-15,0-2 1 0,0-9 3 16,0-8-19-16,9-5 0 0,-4-5-14 0,-5-2 1 15,0-1 1-15,14 0-2 0,-14-4 1 16,10 2-1-16,-6-1-1 0,-4-1-2 16,10 7 0-16,-5-1 0 0,4 2-1 15,-4-1 0-15,5 1 2 0,-6 2 1 16,1-2 1-16,-5 4 0 0,0 5 0 16,10 0-1-16,-5 7 0 0,-5 2 1 15,0 2 0-15,0 6 0 0,0-3 0 16,0 5 2-16,0 0 0 0,0 0 0 0,0 0 9 15,0 0-11-15,0 0-1 0,0 0-1 16,0 0 0-16,0 0-1 0,0 0 0 16,0 0 0-16,0 0 2 0,0 0 12 15,0 0 6-15,0 0 6 0,0 5-2 16,0-3-10-16,0 6-11 0,0 2 1 0,9 8 22 16,-4 2-6-16,-5 9 1 0,0 2-17 15,9 5 16-15,-9 6-3 0,5 5 0 16,5 2 7-16,-6 2-19 0,6 3 12 15,-5 0-15-15,-5-4 0 0,9 2-2 16,-4-5-12-16,-5-8 14 0,14-4 0 16,-9-10-13-16,-5-4 11 0,0-7-16 15,0-8-37-15,0-4-30 0,0-2-15 16,0 0-14-16,0 0-17 0,0-10-63 16,0-6-32-16,0-6-205 0,0-5-293 0,0 3-623 15,0-9-568-15</inkml:trace>
  <inkml:trace contextRef="#ctx0" brushRef="#br0" timeOffset="-196255.49">20318 11124 1013 0,'0'0'771'0,"0"0"-278"0,0 0-163 16,0 0-98-16,0 0-68 0,0 0-17 15,0 0-3-15,0 0-20 0,0 0 3 16,0 0 38-16,0 0 24 0,-10 0-10 16,10 0-17-16,0 0-12 0,0 0-14 15,0 0-34-15,0 2-19 0,0 2 0 16,0 4 0-16,0 1-10 0,0 2-6 15,-4 3-27-15,4 4-12 0,0 5-7 16,0-2-6-16,0 5 7 0,0 4-10 0,0 3 0 16,0-2-10-16,0 4 1 0,0-5-2 15,0 1 2-15,4 2-1 0,6-5 0 16,-5-2-2-16,-5 3 0 0,0-6 0 16,0 5-2-16,14-1-10 0,-14-1 10 15,9 0-13-15,-4-2 12 0,5 0-10 16,-5-4 11-16,4 0-13 0,-4-4 12 0,4-2-9 15,-4-6 9-15,5 2 3 0,-5-6 9 16,-1 0 6-16,6-2 0 0,-5-2 4 16,4 0-1-16,-4 0 3 0,9 0-8 15,-4 0-10-15,4-2 15 0,0-6-6 16,-4-4 3-16,4-4 4 0,-4-4-4 16,-5-6-3-16,4-4 0 0,-4-7-10 15,4-1 10-15,-9-8-10 0,5 2 0 16,-5-4 0-16,0 4-2 0,0 2-24 15,0 2-28-15,0 3 10 0,0 3 14 0,0 6 10 16,10 5-9-16,-10 0 11 0,0 1 14 16,0 3 0-16,0 0-1 0,0 2 1 15,0 0-1-15,0 5 0 0,0-4 0 16,0 2-9-16,0 0 10 0,0 2-17 16,-10 4 16-16,10 6-9 0,0 0 0 0,0 2-9 15,0 0-13-15,0 0-36 0,0 0-19 16,0 0-10-16,0 0-24 0,0 0-31 15,0 2-11-15,0 4-3 0,0-2-36 16,0 2-61-16,0-2-59 0,0 5-85 16,0-4-136-16,0 0-455 0,0 2-351 0,0-55 1324 15</inkml:trace>
  <inkml:trace contextRef="#ctx0" brushRef="#br0" timeOffset="-195654.84">20895 11075 942 0,'0'0'1093'0,"0"0"-504"15,0 0-81-15,0 0-183 0,0 0-93 16,0 0-62-16,0 0 9 0,0 0-10 15,0 0-38-15,0 0-20 0,0 0-21 16,-14 99-10-16,14-77-12 0,0 4-12 0,0 2-20 16,0 8-14-16,0 3-10 0,0 5-9 15,0 2 0-15,0 6 16 0,0 0-7 16,-5 2 0-16,1-3 1 0,4-5 14 16,-10-6 16-16,10-11 6 0,-5-6 6 15,5-9-6-15,0-4-19 0,0-4-11 16,0-6-1-16,0 0 9 0,0 0 4 0,0 0-4 15,0 0 4-15,0 0-21 0,0-2-10 16,5-2 0-16,5-4 24 0,-1 4 19 16,5-4-16-16,1 1-3 0,-1 6-2 15,0-1-7-15,1-2 3 0,-1 0 0 16,0 4 10-16,1-2-4 0,-11 0-3 16,11 2-6-16,-6-2-12 0,-4-1-2 15,5 2 1-15,-6 1-1 0,6-1-1 16,-10-2-12-16,5-1-61 0,-5 2-79 15,0 1-52-15,0-6-52 0,0 5-64 0,0-5-187 16,0 4-589-16,0 1-875 0</inkml:trace>
  <inkml:trace contextRef="#ctx0" brushRef="#br0" timeOffset="-195214.14">21377 11222 1214 0,'0'0'1103'0,"0"0"-641"0,0 0-90 15,0 0-72-15,0 0-59 0,0 0-5 16,0 0-41-16,0 0-42 0,0 113-17 0,0-91-27 16,0 2-29-16,0 2-15 0,0-2-19 15,0 5-3-15,10 2 3 0,-10 1 0 16,5 2-3-16,-5-2-13 0,0 4-8 15,0 1-7-15,9-8 0 0,-9 1-2 16,0-3-13-16,0-2 0 0,0-8-13 16,0-1 10-16,0-6-24 0,0-4-34 15,0-2-31-15,0-4-19 0,0 0 3 16,0-2-6-16,-9-8-29 0,9-6-103 16,-5-6-196-16,-5-6-112 0,10 4-255 15,-4-17-731-15</inkml:trace>
  <inkml:trace contextRef="#ctx0" brushRef="#br0" timeOffset="-194910.55">21182 11194 326 0,'0'0'1573'0,"0"0"-977"16,0 0-135-16,0 0-68 0,0 0-88 15,0 0-41-15,0 0-47 0,0 0-89 16,0 0-66-16,0 0 44 0,0 0 33 16,57-6-22-16,-38 6-18 0,10 0-17 15,-5 0-11-15,4 5 5 0,-4-4-5 16,5-1-20-16,-5 2-5 0,-5 0-25 0,9 0-19 16,-13-2-1-16,-1 0-1 0,0 3 0 15,-9-2-3-15,5-1-15 0,-6 2-9 16,-4-2-52-16,0 3-65 0,5-2-40 15,5-1-54-15,-10 0-78 0,0 0-184 0,0 0-233 16,0 0-557-16</inkml:trace>
  <inkml:trace contextRef="#ctx0" brushRef="#br0" timeOffset="-194270.89">21931 11072 1213 0,'0'0'1096'0,"0"0"-657"0,0 0-28 15,0 0-10-15,0 0-136 0,0 0-51 16,0 0-70-16,0 0-38 0,0 0-31 16,0 0-19-16,-71 44-16 0,56-30-12 15,1 4 15-15,9 2 6 0,-9 5 7 0,0 1-1 16,9 2-2-16,-5 2-4 0,5 1-3 15,-9 4-12-15,5-1-1 0,9 2-5 16,-5-2-4-16,-5 4-12 0,10-4-8 16,0 0-1-16,0 1 0 0,0-6-1 15,0-1-2-15,0-3 0 0,0-4-16 16,0-4 1-16,15-5 0 0,-6-2-7 16,-4-2 10-16,4-2 10 0,-4-4-1 0,10-2-9 15,-1 0 12-15,-9-7 20 0,9-2 11 16,0-10-10-16,-4-1-2 0,4 1-17 15,-9-6 10-15,4 2-12 0,-9-2-16 16,0 7-18-16,0 3 22 0,0 1 11 16,0 4-18-16,0 1 6 0,-9 5 13 0,-5 0 12 15,9 2 0-15,-10 2-9 0,1 0 0 16,0 0-3-16,0 0 0 0,-1 8-16 16,10 3-5-16,-4 0-10 0,4 5-9 15,-4 3 10-15,9-2 5 0,0 2-12 16,0-6-43-16,0 3-53 0,9-6-25 15,5 0-25-15,-9-2-84 0,5 2-112 16,4-8-170-16,-9 1-258 0,9-3-673 0</inkml:trace>
  <inkml:trace contextRef="#ctx0" brushRef="#br0" timeOffset="-193830.56">22070 11118 1155 0,'0'0'661'0,"0"0"-249"0,0 0-63 16,0 0-91-16,0 0-18 0,0 0 22 16,0 0-55-16,0 0 30 0,0 0 5 0,0 0-94 15,0 0-39-15,9 122-4 0,-9-82-24 16,0 6-28-16,-9-3-7 0,9-3-9 16,-5-8-9-16,5-6 12 0,-10-8 21 15,10-7-9-15,0-4-24 0,0-4-18 16,0-3-10-16,0 0-2 0,0 0 2 0,15 0 35 15,-1 0 11-15,0 0 0 0,5-5-15 16,-4 0-13-16,8-6-17 0,-3 3-1 16,-1 0 0-16,9 0-12 0,-13 0 9 15,9 2 0-15,-10 0-16 0,5 2-48 16,-5-2-47-16,1 4-43 0,-11 0-34 16,11-3-52-16,-6 4-77 0,-4-1-180 15,-5 0-189-15,0 0-586 0</inkml:trace>
  <inkml:trace contextRef="#ctx0" brushRef="#br0" timeOffset="-193504.1">22284 11162 1045 0,'0'0'671'16,"0"0"20"-16,0 0-230 0,0 0-147 15,0 0-56-15,0 0-39 0,0 0-42 16,0 0-8-16,0 0 10 0,0 0-14 16,-9 108-7-16,9-90-13 0,0 2-19 15,-10 5-27-15,10-1-17 0,0 3-21 16,0 6-6-16,-4 3-15 0,4 2 0 16,0 2-4-16,0 4 1 0,-10-2-16 0,10 4-19 15,0-1 0-15,0-5-1 0,0-2 0 16,0-10-1-16,0-4-12 0,0-10-40 15,0-4-64-15,0-2-40 0,10-6-22 16,-10-2-34-16,4-2-58 0,6-12-144 16,-10-2-233-16,5-20-814 0</inkml:trace>
  <inkml:trace contextRef="#ctx0" brushRef="#br0" timeOffset="-192135.36">23287 11147 762 0,'0'0'801'0,"0"0"-100"0,0 0-152 16,0 0-100-16,0 0-103 0,0 0-49 16,0 0-68-16,0 0-45 0,0 0-57 15,0 0-37-15,0 0-41 0,0 0-18 16,0 0-15-16,0 0-1 0,0 0-3 16,0 0 1-16,0 0-10 0,0 0 12 0,0 0-12 15,5 0 10-15,4 0 2 0,-9 0 37 16,5 1-9-16,9 5 0 0,-9-2-3 15,9 2-6-15,-14 0 2 0,15 4 4 16,-6 3 0-16,-4 0-6 0,9 7-16 0,-4 1 6 16,-5 2-21-16,4 5-2 0,-9 0 0 15,5 7 1-15,-5 2 0 0,0-4 11 16,0 5-1-16,-5-1 0 0,-4-1-9 16,-6-3 15-16,1-3-6 0,0 0 1 15,-1-5-1-15,-4-4-10 0,0-2 16 16,-5-8-3-16,10-1-1 0,-15-3-14 15,10-5-25-15,0-2-17 0,-5 0-1 16,-4 0 0-16,8-2 13 0,6-5 8 16,-5 4 10-16,9-4 12 0,-4 6 1 15,14-3-1-15,0-1 0 0,0 5-2 0,0 0-13 16,0-1-16-16,0 1-21 0,0-2-3 16,0-3 0-16,0 3 18 0,10-6 6 15,-6 6 4-15,6-6 5 0,4 7-2 16,-9-1 11-16,9 2 13 0,1 0 4 15,-10 0 48-15,9 0 15 0,0 3 16 0,10 5-6 16,-19 2-4-16,9 0 6 0,5 0-9 16,-9 6 1-16,4-5 2 0,-9 0 39 15,9 4-48-15,1-3-37 0,-1-2-24 16,5 0-2-16,-5-4-1 0,1-2 3 16,8-4 9-16,-8 0 3 0,4 0 0 15,0-2-12-15,-5-8-1 0,10 0-2 16,-10 0-2-16,1 0-34 0,-6 0-34 15,6 0-24-15,-6 0-33 0,-4 4-38 16,4-1-52-16,-9 4-84 0,5 1-124 0,5 2-282 16,-10 0-432-16,0 0-614 0</inkml:trace>
  <inkml:trace contextRef="#ctx0" brushRef="#br3" timeOffset="-180476.36">14566 10857 329 0,'0'0'997'0,"0"0"-260"16,0 0-167-16,0 0-127 0,0 0-66 15,0 0-39-15,0 0-48 0,0 0-68 16,0 0-55-16,0 0-16 0,0 5-6 16,0-5 8-16,0 0-12 0,-9 2-16 0,4-2-18 15,-5 3-28-15,-4-3-25 0,0 5-14 16,-1-2-7-16,6 2-17 0,-5 0-15 15,-10 3-1-15,9 0-1 0,1 2-12 16,-5-1 11-16,0 1-1 0,4 1-18 0,1-1-12 16,5-2-1-16,-6 2-2 0,15 0-1 15,-14-1 4-15,14-3-4 0,0-3 7 16,0 4 9-16,-5-2-4 0,5 2 7 16,0-1-6-16,0 0 8 0,0 2 4 15,0 0 0-15,5 3 10 0,-5-1-1 16,10 3-12-16,-6 1 15 0,-4 5 2 15,0 4 16-15,10 7-3 0,-5 6 13 16,-5 8-13-16,0 10-13 0,0 2-2 16,-15 7-18-16,15-1-25 0,-14-2 9 15,14-4 13-15,-14-6 9 0,9-4 0 0,5-6 8 16,-5-5-11-16,5-5 12 0,0-4 0 16,0-6 1-16,0-2 0 0,0 0 0 15,0-3-16-15,0-2 2 0,0-3 13 16,0 2 3-16,5 1 9 0,-5-2 19 15,0-1 9-15,5 2 9 0,-5-2-4 0,9 3-5 16,-4-1-13-16,-5-2 4 0,0-2-1 16,10 0-12-16,-10-3-12 0,4 3 8 15,-4-3-11-15,0-1-15 0,10-1 3 16,-5 3 9-16,4-5 3 0,5 0 0 16,1 2 2-16,-6-1 0 0,6 1 13 15,9-3-12-15,-10 0 0 0,0 0-1 16,1 0 0-16,-1 0 1 0,-5 0 10 15,6 0-1-15,-6-8 0 0,-4 6 0 16,-5-6-11-16,10 5-1 0,-10-4-42 0,0-1-25 16,0 3-61-16,0-1-53 0,0-3-65 15,-10-1-97-15,-4 4-288 0,14 2-613 16,-24 1-1010-16</inkml:trace>
  <inkml:trace contextRef="#ctx0" brushRef="#br3" timeOffset="-179119.45">4146 7470 1277 0,'0'0'1031'16,"0"0"-505"-16,0 0-84 0,0 0-48 15,0 0-73-15,0 0-80 0,0 0-58 16,0 0-34-16,0 0-1 0,0 0-19 0,0 0-28 16,-81-38-9-16,67 30-10 0,-10-2-6 15,10-5-12-15,-1 3-9 0,-4 0-9 16,5 0-13-16,0 2-3 0,9 4 1 15,-9 0-1-15,4 4 7 0,-4 0 5 16,9 2-21-16,-9 0-10 0,4 0-11 16,5 4-27-16,1 6 0 0,-11 7-10 15,6 2-2-15,-6 8 9 0,1-4 5 16,9 6 7-16,-4-4 3 0,9 4-12 16,0-3 8-16,0 4-2 0,0 1 3 15,0 10 0-15,0-1 2 0,14 10 15 16,-14 2-2-16,14 5-15 0,-14 3-6 0,10 2-1 15,-10-2 13-15,5 0-3 0,-5-8 13 16,0-8 1-16,0-8 1 0,0-15 0 16,0-5-2-16,0-11-11 0,0 0 13 15,0-5 0-15,0 0-3 0,0 0-27 16,0 0 3-16,0 0 8 0,9 2-2 0,-4-2 21 16,5 1 9-16,-1 5 25 0,15-6 14 15,-5 1-8-15,-5-1-7 0,1 0-8 16,9 0-4-16,-20-1-3 0,15-5-2 15,-9 5-4-15,-5-1 0 0,4-3 0 16,-9 4-10-16,0 1-2 0,0-2-18 16,0 2-95-16,0 0-39 0,0 0-75 15,0 0-102-15,0 0-205 0,0 0-494 16,0 0-563-16</inkml:trace>
  <inkml:trace contextRef="#ctx0" brushRef="#br0" timeOffset="-162611.67">15101 12452 114 0,'0'0'610'15,"0"0"-82"-15,0 0-183 0,0 0-27 16,0 0-39-16,0 0-30 0,0 0-13 16,0 0-14-16,0 0-39 0,0 0-17 0,0-1-19 15,0 1-20-15,0 0-7 0,0 0 19 16,0 0 22-16,0 0-7 0,0 0 2 16,0 0 8-16,0 0-3 0,0 0-1 15,-5 0 0-15,5 0-31 0,0 0-20 16,-10 0-42-16,10 1-24 0,-4-1-6 15,-6 0-10-15,5 0 0 0,-4 1-14 16,4 2-2-16,5-1-11 0,0 1-12 16,-5 0-13-16,-4 1 1 0,4 2-6 0,-5 0 2 15,10 4-2-15,-4 0-1 0,-6 4 1 16,10-2-1-16,-5 2 7 0,5 0 2 16,0 4-2-16,0-1 6 0,0-4-4 15,0 1 7-15,5-2-10 0,5 0 7 16,-6-1 3-16,6-4-4 0,-5-1-5 15,9-4 3-15,-9 0-1 0,9-2 1 16,-4 0-10-16,-6 0 9 0,6-4 10 16,-5-4 12-16,4-2 15 0,-4-1 10 0,5-4 3 15,-10 3-4-15,0 1-5 0,0-6-7 16,0 3 0-16,0 1 6 0,0-4-18 16,-10 5-1-16,5 2-10 0,5 0 11 15,-9 3 19-15,4-2-4 0,-5 5-12 0,10 0-1 16,0 0 1-16,0 4-2 0,0-2-1 15,0 2-43-15,0 0-24 0,0 0-13 16,0 4 55-16,0 6 13 0,0 6 12 16,0 2 46-16,10 4 9 0,-5 4-18 15,4-2 3-15,-4 2-3 0,-5 2 0 16,10 7 15-16,-6-2 0 0,-4 6-25 16,0-1-3-16,0 5-2 0,0-6 2 15,0-1 0-15,-4-4-2 0,-11-6 2 16,6-2 1-16,-6-5 2 0,1-6-12 15,-5-5-15-15,5-1-34 0,-1-5-39 0,1-2-43 16,0-10-25-16,-1-7-43 16,1-5-19-16,9-4-29 0,5 0-66 0,0 0-124 15,0 5-222-15,0 4-548 0,19 1-499 0</inkml:trace>
  <inkml:trace contextRef="#ctx0" brushRef="#br0" timeOffset="-162064">15464 12528 447 0,'0'0'1102'0,"0"0"-446"16,0 0-149-16,0 0-108 0,0 0-109 15,0 0-58-15,0 0-40 0,0 0-10 16,0 0-15-16,0 0-27 0,-48-10-19 15,43 10-16-15,-5 0-15 0,-4 0-23 16,9 0-24-16,-4 6-15 0,9 2-26 16,-14 0-2-16,14 6-21 0,-5 2-4 15,-5 3-6-15,10-2 10 0,0 3 18 16,0 2 0-16,10-4 3 0,-5-1-16 0,9-6-8 16,-14-1 2-16,14-2 3 0,-4-4 16 15,4-1-15-15,0-3 18 0,-9 0 0 16,9-10 28-16,-9-6 9 0,10-4 21 15,-6-5-21-15,-4 2-18 0,-5-2-7 16,9 3-10-16,-9-2 10 0,0 4 3 16,0 2-11-16,-9 4 20 0,9 6 1 0,-5 2 2 15,-4 6-12-15,9 0-15 0,-15 0-31 16,15 0-24-16,-5 0-16 0,-9 9-12 16,14-2-28-16,0 3-41 0,0 0-56 15,5 2-85-15,9 0-127 0,-4 0-191 16,-5-4-488-16,9-2-383 0</inkml:trace>
  <inkml:trace contextRef="#ctx0" brushRef="#br0" timeOffset="-161710.53">15688 12053 238 0,'0'0'701'16,"0"0"54"-16,0 0-209 0,0 0-152 15,0 0-69-15,0 0-50 0,0 0-14 16,0 0-26-16,0 0-47 0,0 0-52 16,0 0-55-16,9 7-21 0,-9 6-1 15,0 0 6-15,5 6 3 0,-5 5 4 16,15 0-4-16,-11 4 0 0,-4 5 3 15,15-2-7-15,-6 5-21 0,-4 0-18 16,-5 3-25-16,9 0 1 0,-9 4 0 0,0-1-1 16,0 0-1-16,0-2-2 0,0-5-59 15,0-7-36-15,0-5-50 0,-9-5-32 16,9-2-57-16,-14-6-103 0,9-5-172 16,-5-1-259-16,-9-4-932 0</inkml:trace>
  <inkml:trace contextRef="#ctx0" brushRef="#br0" timeOffset="-161511.8">15612 12349 2141 0,'0'0'1057'0,"0"0"-577"16,0 0-89-16,0 0-123 0,0 0-64 16,0 0-47-16,0 0-34 0,0 0-31 15,0 0-18-15,0 0 2 0,0 0-18 0,47-22-18 16,-32 21-25-16,-1-1-15 0,0 2-1 15,5 0-2-15,-4 0-43 0,8 0-42 16,-3 2-77-16,-6 1-78 0,5 4-73 16,5-4-252-16,-10 4-527 0,0 0-792 0</inkml:trace>
  <inkml:trace contextRef="#ctx0" brushRef="#br0" timeOffset="-161110.31">16079 12359 914 0,'0'0'765'0,"0"0"-236"0,0 0-141 16,0 0-69-16,0 0-43 0,0 0-15 16,0 0-33-16,0 0-45 0,0 0-86 15,0 0-40-15,0 0-16 0,-76 45 6 16,62-21 3-16,9 0 6 0,-5 4 0 15,5 0 7-15,-4 2-11 0,4 0-8 16,5-1-19-16,0-1-1 0,0-5-8 16,5 0-16-16,4-6 0 0,6-1-13 15,-10-6-14-15,14-2-1 0,-5-2 14 16,0-6 14-16,-4-4 22 0,9-8 21 0,-5-8 25 16,5-9-9-16,-4-8-22 0,-1-5 0 15,-4-2-3-15,-6 2-7 0,-4 0 1 16,0 6-26-16,0 1 10 0,0 8 4 15,-4 5-15-15,-6 5-1 0,5 6-29 0,-4 2-11 16,-6 3-21-16,11 4-60 0,-11 2-43 16,1 0-50-16,9 7-47 0,-4 3-74 15,4 1-104-15,-5-1-208 0,10 8-767 0</inkml:trace>
  <inkml:trace contextRef="#ctx0" brushRef="#br0" timeOffset="-148531.71">17320 12288 49 0,'0'0'1639'16,"0"0"-607"-16,0 0-627 0,0 0-99 15,0 0-88-15,0 0-31 0,0 0-24 16,0 0-24-16,0 0-40 0,0 0-12 16,-19 58-18-16,19-46-1 0,0 5-9 15,-5 3-4-15,5 8-2 0,-9 5 5 16,9 2-9-16,-5 6-15 0,5 5-9 0,0 1-23 16,-9 2-2-16,9-2 0 0,0-1 0 15,-5-8 0-15,5-6 0 0,0-8 0 16,0-6-2-16,0-5-1 0,0-8-10 15,0-1 13-15,0-4 0 0,0 0 22 16,0 0 2-16,5 0-5 0,-5 0-18 16,14-8 0-16,0 2 42 0,5-6 18 0,-4 0-18 15,8 2 0-15,6-2-13 0,-19-2-8 16,18 5-22-16,-13 2-2 0,-6 1-14 16,5 4 1-16,-9-2 0 0,5 4 12 15,-5 0-16-15,-5 0 1 0,0 0 0 16,9 0-34-16,-9 0-46 0,0 0-38 0,5 1-27 15,-5 2-85-15,0-3-103 0,0 0-161 16,0 0-234-16,-5-4-776 0</inkml:trace>
  <inkml:trace contextRef="#ctx0" brushRef="#br0" timeOffset="-148147.71">17645 12394 929 0,'0'0'694'0,"0"0"-123"16,0 0-180-16,0 0-68 0,0 0-58 16,0 0-35-16,0 0-27 0,0 0-10 15,0 0 14-15,0 0-31 0,0 0-42 16,14 96-7-16,-9-68-9 0,-5 7-7 16,0 2-10-16,10 1-27 0,-10 2-28 0,4 3-12 15,-4-3-23-15,0-6-11 0,5-4-1 16,-5-6-14-16,10-6-19 0,-10-6-64 15,0-6-75-15,0-2-59 0,0-4-60 16,0-6-70-16,0-8-201 0,-10-2-740 16,5-24-452-16</inkml:trace>
  <inkml:trace contextRef="#ctx0" brushRef="#br0" timeOffset="-147739.6">17650 12322 170 0,'0'0'1247'15,"0"0"-594"-15,0 0-261 0,0 0-124 16,0 0-24-16,0 0-17 0,0 0-16 16,0 0-56-16,0 0-31 0,0 0 55 15,0 0-47-15,28-3-31 0,-9 3-29 16,-9 0-22-16,4 0-19 0,1 0-19 0,-11 3-12 16,11 2 0-16,-1-1 3 0,-9 4 49 15,9 6-11-15,-4 1-7 0,-6 4-3 16,6 6-16-16,-5-4-15 0,-5 7-1 15,0-5-14-15,0 0-1 0,-5-8-2 16,-5-1-4-16,10 0-6 0,-14-4 3 16,14-4 7-16,-5-2 15 0,-4-2 3 0,4-2 15 15,5 0-15-15,0 0-29 0,0 0-36 16,0 2-38-16,0 2-30 0,14-2 133 16,-9 5 6-16,9-2 38 0,1 8 79 15,-6 0 49-15,6 7-39 0,-1 3-65 16,-9 2-40-16,4 1 9 0,1 5 21 15,-10-4 7-15,0 2 2 0,0-3-17 16,-5 0-26-16,-9-6-24 0,9-2-14 16,-9-4-66-16,-1-4-62 0,6-4-43 15,-6-6-67-15,1 0-159 0,-5-14-154 0,14 2-420 16,-4-8-339-16</inkml:trace>
  <inkml:trace contextRef="#ctx0" brushRef="#br0" timeOffset="-147253.34">18051 12347 1087 0,'0'0'1085'0,"0"0"-633"0,0 0-79 0,0 0-97 16,0 0 7-16,0 0-12 0,0 0-60 16,0 0-67-16,0 0-10 0,0 0-7 0,38 48-37 15,-38-21-25-15,14 3-19 16,-14 6-27-16,10 2-1 0,-10 6-6 0,4-4-9 15,-4 4 0-15,0-4 10 0,0-2-12 16,0-8 0-16,0-3 1 0,0-11 13 16,0-4-13-16,0-6 1 0,0-6 0 15,0 0 13-15,0 0 39 0,0 0-12 16,0 0 3-16,0-2 15 0,0-2-12 16,10 0-12-16,4-2 33 0,-4-2 18 15,4 4-5-15,10-1-47 0,-10 4-24 16,5 1-10-16,-4 0-2 0,-1 0-1 0,0 0-1 15,-9 0 0-15,9 6-13 0,-14-2-37 16,10-3-24-16,-10 2-37 0,0 1-61 16,0-4-56-16,0 1-82 0,0-1-284 15,0 0-563-15,0 3-969 0</inkml:trace>
  <inkml:trace contextRef="#ctx0" brushRef="#br0" timeOffset="-146643.02">18762 12209 1220 0,'0'0'1152'0,"0"0"-707"0,0 0-53 15,0 0-68-15,0 0-52 0,0 0-43 16,0 0-25-16,0 0-48 0,0 0-51 0,0 0-49 16,0 0-44-16,-10 34-12 15,10-16 12-15,0 4-10 0,10 4 20 0,-10 1-4 16,5 1 4-16,4 2-10 0,-9 4 1 16,5-1-10-16,9 4-3 0,-4-1-1 15,-5 0-2-15,-5 0 1 0,4-2 2 0,6-1-1 16,-5-12-2-16,-5-1-28 0,0-3-34 15,0-7-46-15,0-7-63 0,0 2-58 16,0-5-60-16,0 0-60 0,-5-8-233 16,-9-14-1115-16</inkml:trace>
  <inkml:trace contextRef="#ctx0" brushRef="#br0" timeOffset="-146341.6">18752 12223 1164 0,'0'0'1111'0,"0"0"-691"15,0 0-105-15,0 0-81 0,0 0-59 16,0 0-51-16,0 0-10 0,0 0 6 0,0 0-32 16,0 0-25-16,0 0-19 0,0-9 0 15,0 9 29-15,0 0 20 0,0 0 32 16,0 0 8-16,0 1-15 0,0 7-29 15,0 4-40-15,0 10-9 0,-5 4-15 16,-4 10-10-16,-5 1-15 0,9 1-2 16,-9 0-10-16,-1 0-16 0,1-4-52 15,9-4-15-15,-4-4-13 0,-6-6-29 16,15-1-50-16,-5-8-83 0,5-1-100 16,0-2-170-16,0-1-283 0,0-4-700 0</inkml:trace>
  <inkml:trace contextRef="#ctx0" brushRef="#br0" timeOffset="-146064.97">18690 12808 2290 0,'0'0'735'0,"0"0"-291"0,0 0-144 15,0 0-80-15,0 0-31 0,0 0-39 16,0 0-39-16,0 0 13 0,0 0 2 15,0 0-27-15,0 0-26 0,134-46-24 16,-106 37-24-16,1 0-1 0,5-1 13 16,-6 5 15-16,1-2-12 0,-10 4-22 15,10 0 9-15,-10 1 16 0,4 2-12 16,-8 0-7-16,-6 0-21 0,6 0-3 16,-1 2-1-16,-14 1-42 0,14 0-60 15,-14-3-72-15,0 2-52 0,0-2-57 0,0 0-151 16,0 0-241-16,-14 0-1047 0</inkml:trace>
  <inkml:trace contextRef="#ctx0" brushRef="#br0" timeOffset="-144744.68">11874 7503 977 0,'0'0'1047'0,"0"0"-567"0,0 0-103 16,0 0-86-16,0 0-67 0,0 0-15 16,0 0 3-16,0 0-90 0,0 0-28 15,0 0 20-15,-19 119 1 0,19-79-6 16,-5 5-22-16,-4 4-16 0,4 4-16 15,-5-4 4-15,6 4-19 0,-6-5-15 16,-4 0-13-16,14-8-9 0,-15-2-1 0,15-4 9 16,-4-4-11-16,-6-4 0 0,5-7 1 15,5-6 21-15,0-7 2 0,0-2-2 16,0-4-1-16,0 0 4 0,0 0-13 16,15-2-12-16,-1-3 28 0,5-3 21 15,5-4 6-15,-5-1 21 0,10 1-27 0,-10 3-46 16,-5 0-2-16,0 1 0 15,1 3-1-15,-1 0-2 0,-14 4-13 0,14 1 12 16,-9 0-12-16,-5 0-16 0,0 0-61 16,0 0-58-16,0 0-59 0,0-2-57 15,0-1-160-15,0-1-299 0,0-2-719 16</inkml:trace>
  <inkml:trace contextRef="#ctx0" brushRef="#br0" timeOffset="-144447.75">12227 7678 1049 0,'0'0'1391'0,"0"0"-766"15,0 0-147-15,0 0-96 0,0 0-100 16,0 0-61-16,0 0-98 0,0 0-58 16,0 0-31-16,0 0-6 0,-9 112 3 15,9-72-7-15,9 6-6 0,-4 7-18 16,-5-1-13-16,5 3 10 0,4-6-21 16,-4-5-38-16,-5-8-95 0,0-7-70 15,10-8-83-15,-10-4-160 0,5-9-247 0,-5-5-644 16</inkml:trace>
  <inkml:trace contextRef="#ctx0" brushRef="#br0" timeOffset="-144004.79">12161 7569 1896 0,'0'0'709'15,"0"0"-89"-15,0 0-179 0,0 0-116 16,0 0-99-16,0 0-80 0,0 0-29 15,0 0-42-15,0 0-11 0,0 0 23 16,28-21 26-16,-18 19-24 0,4 2-40 0,0 0-12 16,-4 0 15-16,4 3-3 0,10 4-10 15,-10 1-5-15,1 0-7 0,-1 2 1 16,-9 2-10-16,14 4-15 0,-10 4 12 16,-4 2-15-16,10 4-31 0,-15 3-21 15,9 0-15-15,-9 1-3 0,0 1-34 16,0-6-7-16,0-1 10 0,0-12 33 15,-9 0 25-15,4-4 41 0,-5-1 1 16,5-6 0-16,-4-1 1 0,9 0 0 0,0 0 0 16,0 2-2-16,0-2-32 15,0 4-46-15,0-3-16 0,14 1 96 0,1 4 34 16,-6 2 22-16,5 4 5 0,6 0 41 16,-6 6 21-16,5 6-37 0,-5 2-49 15,-4 2-19-15,-5 2 4 0,-5 0 14 0,0-3 23 16,-15-2-26-16,1 1-14 0,-5-3-8 15,0-6-11-15,-10-2-46 0,5-12-76 16,5-3-69-16,0 0-68 0,-5-12-86 16,10-6-194-16,0 0-140 0,14 2-408 15,-5-1-296-15</inkml:trace>
  <inkml:trace contextRef="#ctx0" brushRef="#br0" timeOffset="-143593.14">12590 7584 2007 0,'0'0'712'0,"0"0"-180"16,0 0-71-16,0 0-108 0,0 0-95 15,0 0-69-15,0 0-40 0,0 0-23 16,53 113-37-16,-53-76-31 0,9 8-22 16,-4 4-17-16,-5 6-19 0,0 1-2 15,0 2-1-15,0-2 0 0,0-3-10 16,-5-8 12-16,-4-9 1 0,9-10 2 16,-5-8 11-16,5-11-11 0,0-5 16 15,0-2 10-15,0 0 21 0,0 0 2 0,0-7-11 16,5-4-13-16,-5-6-8 0,14-3 36 15,0-8 14-15,10 2 7 0,-14 2-15 16,14 2-21-16,-5 6-19 0,-5 4-21 16,0 5-1-16,1 3-17 0,-1 1 2 15,5 3 13-15,-5 0-15 0,-4 3-64 0,-5 4-55 16,4 1-76-16,-9 2-97 0,0 2-153 16,5-3-483-16,-5 2-612 0</inkml:trace>
  <inkml:trace contextRef="#ctx0" brushRef="#br0" timeOffset="-142906.71">13153 7526 1432 0,'0'0'1037'15,"0"0"-592"-15,0 0-67 0,0 0-38 16,0 0-50-16,0 0-64 0,0 0-64 15,0 0-19-15,0 0-7 0,0 0-26 16,0 0 7-16,10 38-6 0,-10-23-10 0,0 6-25 16,0 1-6-16,0 4-9 0,5 4-6 15,-5 0-16-15,0 10 1 0,4 2-22 16,6 5-6-16,-5 1-12 0,-5 1-1 16,0 2-1-16,9-9 0 0,-9 0-1 15,5-8-9-15,-5-6-12 0,0-5-31 0,0-10-39 16,0-5-44-16,0-6-36 0,0-2-19 15,0-8-5-15,-5-12-125 0,-4-10-383 16,9 4-523-16,-15-24-856 0</inkml:trace>
  <inkml:trace contextRef="#ctx0" brushRef="#br0" timeOffset="-142624.08">13106 7513 710 0,'0'0'707'0,"0"0"-18"0,0 0-207 15,0 0-96-15,0 0-73 0,0 0-64 16,0 0-47-16,0 0-32 0,0 0 19 0,0 0-27 16,0 0-25-16,4-52-23 0,-4 52-9 15,0 0-15-15,0 0-14 0,10 1-5 16,-10 7-16-16,5 5 31 0,-5 12 21 15,0 1-43-15,0 6-34 0,0 4-27 16,0 2-3-16,0 0-11 0,-5-6-77 0,-5 2-102 16,6-6-59-16,-6-3-72 15,10-4-187-15,-5-3-454 0,-9 1-668 0</inkml:trace>
  <inkml:trace contextRef="#ctx0" brushRef="#br0" timeOffset="-142321.1">13063 8233 1413 0,'0'0'1087'0,"0"0"-578"0,0 0-40 16,0 0-55-16,0 0-106 0,0 0-84 15,0 0-73-15,0 0-46 0,0 0-16 0,124-39-21 16,-96 30-16-16,-4-1 0 0,-5 0 0 16,-4 2-12-16,4 7-7 0,5-1-5 15,-10 2-16-15,0 0-10 0,-9 0-1 16,9 0-1-16,-14 0 0 0,15 3-55 16,-11-1-52-16,-4 3-62 0,0-4-37 15,0-1-91-15,0 0-190 0,0 0-468 16,-19-6-1128-16</inkml:trace>
  <inkml:trace contextRef="#ctx0" brushRef="#br0" timeOffset="-141679.41">13707 7722 1277 0,'0'0'1276'0,"0"0"-726"0,0 0-31 16,0 0-103-16,0 0-88 0,0 0-38 15,0 0-81-15,0 0-22 0,0 0-50 16,0 0-45-16,-24 2-47 0,24 12-26 16,0 1-1-16,-5 1-15 0,5-1 9 15,0 0-9-15,0-5-3 0,0-1-1 16,5-5-23-16,-5 2 8 0,10-6 13 16,-10 0 3-16,4 0 0 0,6 0 3 15,-5-6 19-15,-5-4-19 0,9-2 18 0,-4-4-18 16,-5-2 7-16,0 5-10 0,0-4-2 15,0 5 2-15,0 6 15 0,0 2-12 16,0 3 0-16,-5 1-3 0,5 0 0 16,-9 0-39-16,-6 3 21 0,11 7 15 15,-6 2-16-15,10 4 17 0,-5 2 0 0,5 0-10 16,0-1-6-16,0-6-9 0,0-1 8 16,0-1-5-16,5-8-61 0,-5-1-44 15,0 0-20-15,0 0-39 0,10-2-34 16,-10-9-89-16,0-2-319 0,0 3-704 15,0 0-852-15</inkml:trace>
  <inkml:trace contextRef="#ctx0" brushRef="#br0" timeOffset="-141195.11">13683 8117 1061 0,'0'0'826'0,"0"0"-275"16,0 0-135-16,0 0-111 0,0 0-12 15,0 0-65-15,0 0-73 0,0 0-36 0,0 0-38 16,0 0-33-16,0 0-32 0,0-44 6 16,0 49 18-16,0 5 4 0,0 3 84 15,10 3-10-15,-10 1-66 0,0-2-24 16,0 0-27-16,4-4-1 0,-4-1-2 16,10-3-17-16,-10-4-2 0,0-3-7 15,5 0 3-15,-5 0 3 0,9-1 22 16,-9-8 15-16,5-1 19 0,-5-4 0 15,10-1-9-15,-10-3-13 0,0 3-10 16,0 3-1-16,0 3 15 0,0 5 5 0,0-1-2 16,0 5-4-16,0 0 1 0,-10 0-16 15,5 9-28-15,-4-2-12 0,9 3 15 16,-5 4 3-16,-5 1 4 0,10-4 2 16,0 5-30-16,0-4-72 0,0-2-53 0,0 3-119 15,0-6-149-15,0-1-237 0,0-6-720 0,29-130 57 16</inkml:trace>
  <inkml:trace contextRef="#ctx0" brushRef="#br4" timeOffset="-92485.1">1388 10120 228 0,'0'0'1047'0,"0"0"-358"0,0 0 23 16,0 0-208-16,0 0-157 0,0 0-100 0,0 0-59 16,0 0-39-16,0 0-37 0,0 0-16 15,0 0-15-15,0 7-10 0,0-7-9 16,0 2-13-16,0-2-24 0,0 2-6 16,0-2-7-16,9 0 0 0,-9 2 19 15,0 0-7-15,0 6-24 0,5 8 0 16,-5 8 6-16,9 14 6 0,-4 10 3 15,-5 8-15-15,10 7 13 0,-10 1-10 16,0-6-2-16,0-4 1 0,4-14-2 16,-4-11-12-16,0-11-7 0,10-9-5 0,-10-4-4 15,0-3 3-15,5-2-9 0,-5 0 0 16,5 0 19-16,9-7 13 0,0-2 2 16,10-3 15-16,-5-4 7 0,10-3 3 15,-1-1-24-15,6-1 42 0,-1-4-16 0,10 5 23 16,0 0-17-16,-9 2-32 0,9 4 2 15,4 2 1-15,-9 2-2 0,1 2-2 16,-1 5-23-16,0 3 21 0,5 0 1 16,-5 0 1-16,0 0 0 0,-9 3 0 15,4 0 1-15,10-3-1 0,0 1 0 16,5-1-2-16,5 0 2 0,-6 0 0 16,6-4 31-16,14 2-16 0,-15-4 25 15,20 4-25-15,-10 2 10 0,0 0-1 16,9 0 4-16,-9 8-4 0,1-3 22 15,-6 0-6-15,0 1-19 0,-4-2 16 0,-10 2 6 16,0-2-16-16,-10 2 22 0,5-4-16 16,-14 2 1-16,5 0-16 0,-6-2 0 15,-3 1 16-15,-6 2-31 0,15-3 9 16,-15 3-10-16,0-2 13 0,0-1-12 16,-9 1-1-16,0-2 1 0,5-1 12 0,-10 2 1 15,4-2 2-15,-4 0 6 0,0 0 13 16,0 0 8-16,0 0 55 0,0 0 0 15,0 0-34-15,0-2-35 0,0 2-28 16,0 0-3-16,0 0-3 0,0 0-19 16,0 0-5-16,10 0-3 0,-10 0-3 15,5 0 5-15,-5 0 10 0,0 2 17 16,9 0-1-16,-4-2 2 0,-5 2 1 0,0 2-1 16,0-4 1-16,0 0 1 0,0 2 10 15,0-2 4-15,0 0-1 0,0 0-14 16,0 0-1-16,0 0-1 0,0 0-14 15,0 0 13-15,0 0-1 0,0 0 0 16,0 0-1-16,0 0-8 0,0-2 12 16,0-2 2-16,0 2 20 0,0 2-4 15,0-2-15-15,0 0-3 0,0 1 0 0,0-4-15 16,10 2-4-16,-10-4 7 0,4-3 12 16,6-4 2-16,-10-4 0 0,5-6 0 15,4-3-2-15,-9-8-18 0,5-4 0 16,5 1-18-16,-10 1 5 0,4 5-8 15,-4 4 6-15,0 6-1 0,0 9-20 16,5 6-4-16,5 7-33 0,-10 0-28 0,4 0-15 16,-4 1 2-16,10 9-6 0,-5 4-46 15,-5 0-80-15,0 4-108 0,0 5-203 16,0-8-411-16,0 9-733 0</inkml:trace>
  <inkml:trace contextRef="#ctx0" brushRef="#br4" timeOffset="-90270.39">14662 13271 23 0,'0'0'1680'0,"0"0"-660"0,0 0-558 15,0 0-74-15,0 0-75 0,0 0-71 0,0 0-46 16,0 0-44-16,0 0-22 0,0 0-7 16,-62 1-15-16,47-2-19 0,11 1-4 15,-11 0-21-15,1 0-21 0,0 0-3 0,-10 0-13 16,9 1-11-16,-8 4-16 15,-1-2-2-15,9 1 1 0,1-2 2 0,0 2-2 16,-1-2 1-16,11 0-3 0,4-2-12 16,0 0 3-16,0 0-19 0,0 0-17 15,0 0-17-15,0 0-8 0,0 0-6 16,0 0 14-16,0 0 19 0,14 2 32 16,-9 2 14-16,9 0 1 0,0 5 1 15,1 1 1-15,-1 5 31 0,-4 7 18 16,4 8-3-16,-5 15-15 0,-9 11-7 15,0 8 1-15,0 12-19 0,0 2-9 16,0 4 0-16,-9-7 3 0,-1-9-3 0,6-12 0 16,-6-8-1-16,5-14-11 0,-4-6-1 15,9-6 11-15,-5-5 0 0,5-5-1 16,-10-2 0-16,10-3-9 0,0 2 9 16,0-5 0-16,0 2-9 0,0-2 12 15,0 2 1-15,0-4 17 0,0 1 6 16,0 2 7-16,0-3 30 0,0 0-12 0,0 0-22 15,0 0-24-15,0 0-3 0,0 0-17 16,0 0-22-16,15-3 20 0,-1 2 19 16,10-1 40-16,0-2-25 0,0 0-12 15,-5 2-1-15,5 0-1 0,-5-3-1 16,-5 5 2-16,0-1 29 0,-9-1-7 16,5 2-12-16,-10-2 0 0,4 2 1 15,-4 0 23-15,0-3 22 0,0 3-9 16,0-1-4-16,0-1-8 0,-4 0-37 0,-6-3-94 15,5 4-71-15,-4-1-30 0,4 2-32 16,-5 0-100-16,10 0-267 0,0 3-657 16,-4 6-839-16,51-5 1592 0</inkml:trace>
  <inkml:trace contextRef="#ctx0" brushRef="#br0" timeOffset="-88102.84">15535 13319 1171 0,'0'0'768'0,"0"0"-208"0,0 0-115 15,0 0-39-15,0 0-104 0,0 0-47 16,0 0-29-16,0 0-51 0,0 0-32 16,0 0-8-16,-71-20-20 0,56 20-14 15,1 5-43-15,4 4-9 0,-4 1-6 0,-10-1-18 16,10 7-7-16,-15 3-15 0,20-6-3 15,-15 7-1-15,9-4-1 0,1 1 0 16,9-4-13-16,-4-3-1 0,9-2 1 16,-5-1-13-16,5-5-5 0,0-2-10 15,0 0-9-15,0 1 2 0,0 4-2 16,5 3 27-16,4 3 25 0,-4 2 3 0,9 5 9 16,1 2 0-16,-6 6 7 0,-4 5 8 15,9 6 1-15,-9 9 9 0,-5 7-9 16,0-2-4-16,0 5-22 0,0-3-1 15,0-5 0-15,0-10-1 0,0-8-2 16,0-4-13-16,0-11 3 0,0-5-10 16,0-5 4-16,0 1-10 0,0-3 0 0,0-3 4 15,0 0-10-15,0 0 9 0,15 1 15 16,-15 2 10-16,14-3 31 0,-5 2 0 16,-4-2 18-16,5 0-3 0,-10 0 0 15,4 0-6-15,-4 0-13 0,0-2 1 16,0 2-10-16,0 0 4 0,10 0 5 15,-10 0-14-15,0 0-13 0,0 0-21 16,0 0-16-16,5 0 37 0,4 0 0 16,-4 0-2-16,0 0-22 0,9 0-80 15,-14 0-65-15,15 0-60 0,-6 0-48 0,-4 0-100 16,4 0-147-16,6 0-437 16,-10 0-746-16,-101 0 1122 0</inkml:trace>
  <inkml:trace contextRef="#ctx0" brushRef="#br0" timeOffset="-87258.98">15759 13647 274 0,'0'0'746'0,"0"0"234"16,0 0-588-16,0 0-57 0,0 0-52 15,0 0-40-15,0 0-26 0,0 0 2 0,0 0-24 16,0 0-35-16,0 0-22 0,0-6-16 15,0 6-4-15,0 0-4 0,0 0-12 16,0 0-19-16,0 0-15 0,0 0-19 16,0 2-9-16,0-2-1 0,0 4-5 15,0-2-13-15,0 5-21 0,0 4 16 0,5 7 11 16,10 5-5-16,-6 1-21 16,5-1 0-16,-9 3 13 0,0-1-14 0,9-3 0 15,-14-2-1-15,15-4-1 0,-15-6 0 16,0-1-16-16,0-6-10 0,9 1-30 15,-9-1 3-15,0-3-7 0,0 0-14 16,0 0-17-16,0 0-49 0,0 0-78 16,0 0-93-16,0-6-153 0,0 3-241 15,0-13-768-15</inkml:trace>
  <inkml:trace contextRef="#ctx0" brushRef="#br0" timeOffset="-86746.86">15993 13601 303 0,'0'0'1095'15,"0"0"-370"-15,0 0-214 0,0 0-106 0,0 0-60 16,0 0-53-16,0 0-40 0,0 0-29 16,0 0-55-16,0 0-44 0,0 0-40 15,-9 28-29-15,-1-10 4 0,5 2-7 16,-4 7-2-16,4 4 14 0,-4 7 22 16,4 9-19-16,-9 9 4 0,-1 2-10 0,1 9 3 15,-5 1-16-15,4 0 13 0,-8-6-21 16,8-6-22-16,1-8-6 0,9-11-11 15,0-9-1-15,-4-8-3 0,9-9-21 16,-5-4-25-16,5-4-54 0,0-3-56 16,0 0-62-16,0-3-93 0,5-13-120 15,9-13-26-15,-9 5-271 0,19-32-956 0</inkml:trace>
  <inkml:trace contextRef="#ctx0" brushRef="#br0" timeOffset="-86104.99">16246 13155 2005 0,'0'0'972'0,"0"0"-493"16,0 0-106-16,0 0-124 0,0 0-74 16,0 0-32-16,0 0-35 0,0 0-34 15,0 0-21-15,0 0-7 0,48 66-3 16,-24-49-6-16,-5 3-24 0,10-4-13 0,-1-4-3 16,1-2-12-16,-10-2 2 0,14-6-2 15,-9 1 13-15,-5-3-19 0,5 0 21 16,-14 0-3-16,4-5-12 0,0 1 14 15,-4 0 1-15,-5 2 0 0,-5 2 0 16,0-2 12-16,0 2 7 0,0 0 5 0,0 0 1 16,0 0 3-16,0 0 8 15,0 2 4-15,-5 6-40 0,-5 4-34 0,6 6 0 16,-6 5 20-16,10 2 14 0,-5 8 0 16,-4 0 0-16,9 4 28 0,0 1 9 15,0-4 9-15,0 1-9 0,9-2-7 16,-4-3-8-16,5 2-7 0,-6-3 6 15,6-1-21-15,-5-2-2 0,4-1 2 16,-4 2 0-16,5 1 12 0,-6-2-12 16,6-4-1-16,-5-2-1 0,-5-2 2 15,9-2 0-15,-9-4 24 0,0 2-6 0,0-4-2 16,0 0-1-16,0-3 3 0,-9-2 7 16,4 3-1-16,-5-2-6 0,6-2 0 15,-11 2 7-15,-9-4-4 0,10-2 19 16,-10 0 18-16,0 0-1 0,-4 0-34 15,9-2-23-15,0-4-4 0,9 4 3 0,5 0 0 16,-4 2-1-16,9 0-16 16,0 0-33-16,0 0-47 0,0 0-57 0,0 0-53 15,9 0-56-15,6 0 29 0,-6 0-109 16,20 0-259-16,-15-4-540 0,15-1-881 0</inkml:trace>
  <inkml:trace contextRef="#ctx0" brushRef="#br0" timeOffset="-85635.24">17206 13408 1277 0,'0'0'1216'15,"0"0"-691"-15,0 0-94 0,0 0-27 16,0 0-52-16,0 0-75 0,0 0-25 0,0 0-6 16,0 0-24-16,0 0-24 0,0 0-46 15,5-2-46-15,-5 2-39 0,0 0-25 16,0 0-24-16,0 0-18 0,0 0 0 15,0 0-21-15,0 0-12 0,0 5-25 16,0 0-115-16,0 7-73 0,0 4-7 16,4 3-146-16,-4-1-387 0,0 9-999 0,-4-129-245 15</inkml:trace>
  <inkml:trace contextRef="#ctx0" brushRef="#br0" timeOffset="-85447.15">17211 13714 2895 0,'0'0'1148'0,"0"0"-699"0,0 0-107 16,0 0-76-16,0 0-44 0,0 0-40 15,0 0-57-15,0 0-65 0,0 0-60 0,0 0-33 16,0 10-28-16,0-10-5 0,14 1-19 16,-9 1-73-16,4 3-95 0,-4-4-103 15,9-1-199-15,-4 2-596 0,-5-2-851 0,-67-21 1034 16</inkml:trace>
  <inkml:trace contextRef="#ctx0" brushRef="#br0" timeOffset="-85144.92">17502 13463 680 0,'0'0'1851'16,"0"0"-1106"-16,0 0-222 0,0 0-130 0,0 0-92 16,0 0-30-16,0 0-7 0,0 0-36 15,0 0-67-15,0 0-51 0,0 0-50 16,0 0-39-16,0 0-19 0,14 0 20 16,-14 0 29-16,14 0 1 0,1 0-10 15,9 0-9-15,-10 0-18 0,10-9-15 0,-10 7 0 16,10-9-36-16,-5 1-52 0,-5 2-57 15,5 0-49-15,5 1-44 0,-9 5-83 16,-1 2-120-16,-9 0-221 0,4 0-348 16,-4 10-489-16</inkml:trace>
  <inkml:trace contextRef="#ctx0" brushRef="#br0" timeOffset="-84953.77">17607 13685 2548 0,'0'0'735'0,"0"0"-344"0,0 0-124 16,0 0-75-16,0 0-8 0,0 0 11 15,0 0-59-15,0 0-59 0,0 0-55 16,0 0-22-16,0 0-13 0,71-50-51 0,-52 48-121 16,-4 2-148-16,-1 0-221 0,-4 0-537 15,-6 0-1064-15,-137 52 1804 0</inkml:trace>
  <inkml:trace contextRef="#ctx0" brushRef="#br0" timeOffset="-84100.4">18571 13221 1246 0,'0'0'1209'0,"0"0"-642"16,0 0-82-16,0 0-50 0,0 0-109 15,0 0-74-15,0 0-40 0,0 0-43 16,0 0-43-16,-139-57-65 0,125 53-22 15,-5-1-23-15,5 4 5 0,4-1-9 16,-4 0 6-16,14 2-2 0,0 0-13 16,0 0 0-16,0 0 0 0,0 0-3 0,0 0-15 15,0 0-12-15,0 0-13 0,0 0-8 16,0 0 2-16,0 4-12 0,0 12 58 16,0 4 3-16,14 8 43 0,-4 10-19 15,-10 5-15-15,4 8-12 0,-4 5 0 16,0 2 0-16,0 7 0 0,0-1-1 15,-4-1-11-15,-6-11 9 0,10-2-8 16,-5-10 11-16,-4-4 1 0,9-8-1 0,-5-6-1 16,-4-6 0-16,9-4 0 0,0-4 1 15,0-4 1-15,0 1 2 0,0-5 18 16,0 0 4-16,0 1 36 0,0-1 6 16,0 0-6-16,0 0-19 0,0 0-17 15,0 0-22-15,0 0-3 0,0 0-2 16,9 0 2-16,-4 0 21 0,9 0 18 15,10 0-5-15,-10 2-7 0,5-2-12 0,1 0-13 16,-6 0-1-16,0 2 0 0,10-2-1 16,-10 2-1-16,-9 1-23 0,9-2-46 15,1 1-51-15,-10 1-78 0,9 0-61 16,-14-3-63-16,9 0-189 0,-9 0-492 16,5 0-605-16</inkml:trace>
  <inkml:trace contextRef="#ctx0" brushRef="#br0" timeOffset="-83768.14">18829 13550 1747 0,'0'0'1189'0,"0"0"-642"0,0 0-90 15,0 0-143-15,0 0-106 0,0 0-38 16,0 0-44-16,0 0-28 0,0 0 25 16,0 0-22-16,52 57-31 0,-33-41-37 0,0 2-30 15,-4 3 9-15,8-4-12 0,-8 2-1 16,4-3-1-16,0-3-1 0,-5 4-12 15,-4-6-70-15,-5 4-65 0,4-5-49 16,-4 1-39-16,-5-4-94 0,0 1-219 0,0-3-532 16,0 2-881-16</inkml:trace>
  <inkml:trace contextRef="#ctx0" brushRef="#br0" timeOffset="-83585.01">19010 13525 2448 0,'0'0'981'0,"0"0"-608"16,0 0-93-16,0 0-114 0,0 0-8 16,-53 122 55-16,30-84-22 0,8-4-74 15,-4 1-81-15,14-8-36 0,-4 0-14 16,4-9-20-16,-4-6-76 0,9-6-93 0,0-3-73 16,9-3-184-16,-4-5-152 0,9-3-194 15,5-15-1030-15</inkml:trace>
  <inkml:trace contextRef="#ctx0" brushRef="#br0" timeOffset="-82958.09">19363 13128 1395 0,'0'0'1136'0,"0"0"-654"16,0 0-47-16,0 0-56 0,0 0-83 16,0 0-63-16,0 0-41 0,0 0-53 15,0 0-65-15,0 0-34 0,0 0 24 0,24 36-18 16,-10-18-15-16,1-2-31 0,9-4-2 15,-5 4-10-15,0-6 9 0,9 0-13 16,1-2 1-16,0-4 3 0,-10-2-1 16,9 0-8-16,-4-2 3 0,-9 0 14 15,-6 0 4-15,5-4 13 0,-14 0 2 16,10 0 4-16,-10 2 11 0,0 0 4 16,0 0 6-16,0 2 5 0,0 0 10 15,0 0-6-15,-10 0-24 0,10 0 2 16,-14 4-3-16,14 8-20 0,-9 5-4 15,-1 0-25-15,10 5 13 0,-5 4 11 0,5 1 0 16,0 2 1-16,0 8 0 0,0 1 14 16,0 4 11-16,15 3-4 0,-11 2-6 15,1 2-14-15,9-3 11 0,-4-3-10 16,-5 3 1-16,4-7-2 0,-4-3-1 0,5-6 1 16,-10-2 0-16,4-6 1 15,-4-6 11-15,0-3-1 0,0-3 15 0,0-1 10 16,-4 0-10-16,-6-2-12 0,-4 1-12 15,-1 0 9-15,-4-2-10 0,0-6 15 16,-9 0-17-16,4 0-46 0,9-6 0 16,6 2 1-16,-5-2 5 0,4 3 25 15,5 0-3-15,5 1-19 0,0 2-42 16,0 0-37-16,0 0-40 0,0 0-38 16,0 5-60-16,0 0-63 0,0 3-188 15,0 0-272-15,0 0-758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19:51:16.907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11044 13398 1422 0,'0'0'62'0,"0"0"1055"0,0 0-728 15,0 0-69-15,0 0-47 0,0 0-49 16,0 0-63-16,-34 2-44 0,34-2-5 16,0 0-31-16,0 0-28 0,0 0-19 0,0 0-6 15,0 0 6-15,0 0 6 0,-5 0 3 16,5-2-9-16,-9 2 0 0,4 0 6 15,-4 0 10-15,4 0-10 0,-5 0-40 16,-4 8-18-16,-15 4 15 0,10 5 3 16,0 2-1-16,-10 4-11 0,1 8 12 15,-6 0 0-15,6 1 0 0,-6 0 1 16,6 2 20-16,-10 0-8 0,4 3-12 16,1-3-1-16,-5 2 0 0,-1-3 0 15,1 4 0-15,5-1 1 0,-10 2 1 0,9 0-2 16,-9 3 0-16,10 0 2 0,-10 6-2 15,0-1-3-15,0 2 1 0,10 1 2 16,-10 0 1-16,5 1 1 0,-5 0 0 16,0-2 10-16,0-2-12 0,9 3 1 15,-9-2 15-15,10-1-15 0,-10-5 11 0,14 1-12 16,-14-2 0-16,10 1 0 0,4-1 3 16,-4-1-3-16,4 1 0 0,1 3-2 15,-6-3 2-15,1 6 0 0,4-2 0 16,-9 4 1-16,5-1 0 0,4 1 1 15,-4-4 1-15,4-2-3 0,0 2 1 16,-4-2 0-16,4 3-1 0,-4 2-1 16,-1 1-2-16,-4 6-9 0,-5-1 10 15,10-1 0-15,-1 2-1 0,-9 0-10 0,10 1-5 16,4 1 18-16,-4 0 1 0,-5 0 1 16,9 2 1-16,-4-3 0 0,-1-4 12 15,-9 4-12-15,15-6-3 0,-15 4 0 16,9-3-1-16,1 2 1 0,-5-2-2 15,4 1 2-15,6-1-1 0,-6-2-2 16,1 0 3-16,4 1 0 0,-9 1 0 16,14 1 0-16,-14 2 0 0,5-2 2 0,-1 4-1 15,-4-2 2-15,0-2-2 0,0 3 0 16,4-1-1-16,-9 0 3 0,0 2-1 16,10-1-2-16,-10 0-9 0,10-2 9 15,-1 1 1-15,-4-2-1 0,5 4-1 16,-1 2-1-16,-4-2 1 0,4 1-11 0,1 2 9 15,-5-2 0-15,14 1 0 0,-14-1-9 16,9-2 12-16,5 2 0 0,-4 0 0 16,4 0 0-16,-10 1 0 0,15-3-2 15,-5 0 1-15,5-4 0 0,-4-2 1 16,13-5-1-16,-14-1 1 0,10-6-3 16,-1-2 1-16,1-2-1 0,9-4 0 15,-9 0 2-15,9-6 0 0,-9-2 1 16,4-4 1-16,6-1 11 0,-6-4 1 15,10-3-1-15,-5-1 6 0,-4-2-5 0,9-3-13 16,0-2 0-16,0 0-62 0,0 0-64 16,0 0-57-16,0-10-144 0,14-10-149 15,15-14-101-15,14-22-110 0,-10 7-671 16</inkml:trace>
  <inkml:trace contextRef="#ctx0" brushRef="#br0" timeOffset="1219.27">10991 13172 954 0,'0'0'108'16,"0"0"-4"-16,0 0 452 0,0 0-69 15,0 0-173-15,0 0-30 0,0 0 40 16,0 0-72-16,0 0-68 0,91 102-35 15,-77-86-11-15,5 4-15 0,-4 0-25 16,4 0 8-16,-5 5-47 0,0 3 13 16,10 4-1-16,0 4-6 0,0 4-9 15,4 4-10-15,-8 1 1 0,13-2-46 0,-4 5 27 16,-1 1-10-16,6 2 22 0,-6 0-9 16,6 7 15-16,9 4-12 0,9 10 49 15,-14 3 140-15,15 2-104 0,-5 0-83 16,-1 1-35-16,1-2 2 0,9 1 19 15,-9 0 38-15,14-4-32 0,-9-1-10 0,9-5 0 16,5-2-16-16,-1-6 10 0,1 3 40 16,10-2-19-16,-1 1 16 0,-4 0-1 15,13 4 13-15,-8-1 12 0,-1 2-16 16,5-2-12-16,-4 5-8 0,-6-5-4 16,1 2-15-16,-5-1 6 0,4-2-24 15,-9-1-36-15,0 1 36 0,10-5-2 16,-10 2 0-16,0-6 0 0,0 0-10 15,-5-3 11-15,1-2-1 0,-11-2 1 16,15-1 0-16,-14 2 0 0,-5-4 1 0,5 4 0 16,-5-1 1-16,-10 1 1 0,10 3 1 15,-5 1 9-15,1-1-9 0,-11 3 0 16,1-1 15-16,4-1-16 0,-4-5 0 16,0 1 1-16,-10-4-2 0,9-7-1 15,1-1-2-15,0-4 1 0,4 2 2 0,-9-4 13 16,5 3-11-16,-6-2 6 0,6 1-8 15,0 1-1-15,-1-2 2 0,6-1-2 16,-10 5 2-16,4 2 0 0,-4 2 13 16,5 4 7-16,-1 0-22 0,6 0 0 15,-6 1 2-15,1-2 0 0,4-3-2 16,-4 4 1-16,0-3 0 0,4 0 0 16,5 1-1-16,-9-3-3 0,-5 1-7 15,14 2 10-15,-9-4 1 0,-5 1 1 16,4 3-1-16,1-5 0 0,-5 4 1 0,0 0 0 15,-10 0 0-15,10 3 13 0,-5-2-12 16,5 2 21-16,-15-5-23 0,15-2 1 16,-10-8 0-16,1-4-1 0,-1-2-1 15,0-3 12-15,-9-8-9 0,0 1 0 16,9-4 12-16,-14-1-15 0,15-4 0 16,-15 2 0-16,0-3 1 0,0 0-1 0,0-2 0 15,0 0 0-15,0 0 1 0,0 0-1 16,0 0-3-16,0 0-57 0,-15-4-76 15,-4-4-70-15,0-5-51 0,-10-1-96 16,-9-10-287-16,14 2-868 0,-42-28-1186 0</inkml:trace>
  <inkml:trace contextRef="#ctx0" brushRef="#br0" timeOffset="2831.01">19401 8681 414 0,'0'0'760'0,"0"0"-562"16,0 0-168-16,0 0 282 0,0 0 314 15,0 0-190-15,0 0-93 0,0 0-11 16,0 0-53-16,0 0-59 0,0 4-22 0,-4-4-27 16,-6 0-28-16,10 0-26 15,0 0-24-15,-14-2 2 0,9 0-12 0,0 0-13 16,-4-2-8-16,-6 4-13 0,-4 0-22 15,-5 0 7-15,1 0-33 0,-6 4-1 16,-9 2-1-16,0 7 1 0,-1-3 6 0,-8 1-6 16,13 1-15-16,-4 4-7 0,5-3 22 15,4 2-1-15,0-5 1 0,10 0 0 16,0 1 0-16,-5-1-21 0,10-3 5 16,9 1-2-16,-4 1-19 0,9 0-8 15,-5 5-17-15,-5 2 22 0,10 3 13 16,0 2 14-16,0 2-2 0,10-3 0 15,-5 0-16-15,9 0 13 0,-5 0 18 16,-4-4 0-16,10 4 18 0,-6-2 25 16,5 2-15-16,-9 4 18 0,-5 1-22 0,0 7 13 15,0 4 18-15,0 7 6 0,-5 10-18 16,-9 1-21-16,-10 5 2 0,10-3-21 16,0-1 15-16,-5 0-17 0,4-7 11 15,1-2-12-15,0-8 0 0,9-2-2 16,-5-6 1-16,5-8 0 0,-4 2 0 0,9-5 1 15,0-6-2-15,0-3-13 0,0-2 0 16,0-1-10-16,0-6-2 0,0-1-4 16,0 0 10-16,9 0-5 0,-4 0 26 15,5 2 34-15,4-2-6 0,-9 0-13 16,9 2-13-16,-4-2-1 0,-5 0-1 16,14 5 1-16,-5-4 11 0,10 1-9 0,-10 5-3 15,5-4-20-15,0 4 17 0,-4 1 3 16,8-5 18-16,-3 4 1 0,-6-4-17 15,5 4-1-15,10-6 2 0,-6 1 0 16,1 1 15-16,5-3 19 0,9 0-7 16,-9 0-6-16,-5-3-23 0,0 0 1 15,-5-4 26-15,-5 2 8 0,0-3 10 16,-9 1-12-16,9 4-13 0,-14-2 0 16,0 2 19-16,0-2 20 0,-4 1-11 15,-11-4-49-15,1 3-21 0,0-2-95 0,-5 1-51 16,-5 5-41-16,0 1-64 15,0 0-114-15,5 7-206 0,9 3-545 0,-18 12-598 0</inkml:trace>
  <inkml:trace contextRef="#ctx0" brushRef="#br1" timeOffset="65528.27">19463 13611 1323 0,'0'0'4'0,"0"0"1020"16,0 0-457-16,0 0-227 0,0 0-152 15,0 0-55-15,0 0-10 0,0 0 6 16,-4 12-15-16,4-14-55 0,0 2-5 16,-5 0-25-16,5 0-4 0,-10 0 9 15,6 0 13-15,-6 2-26 0,-4 4-17 16,-1 4 8-16,1 3-9 0,-5 4 22 0,0 1 3 15,-5 3 0-15,10 4 0 0,-15 2 0 16,10-1 6-16,-10-1-9 0,10 2 6 16,-5 1 6-16,-9 2 0 0,4-2-9 15,1 6-10-15,4 2 1 0,-14 4-7 16,4 0-9-16,1 6 10 0,-10 2-11 16,0 6 0-16,0-3 10 0,-5 3-12 15,5 2 2-15,-9 5 1 0,-1-1 13 16,6 4-13-16,4 0 21 0,-10 4 1 0,1 0-23 15,-1 6 1-15,1 5 19 0,-1 2-10 16,-4 2 9-16,-1 0 7 0,6-3-3 16,-1 0-22-16,-9-2 21 0,15 1 1 15,-1-2-23-15,-9-2 16 0,14-1-6 16,-10 2-12-16,10 1 0 0,-4 1-1 0,-6 4 0 16,15 0-2-16,-5 1 0 0,-5 3 0 15,5 0 0-15,-9 4 0 0,13 3 1 16,-13 3 2-16,4 1 0 0,1 6 0 15,-1 2 1-15,0 1-1 0,-4-2-1 16,4-1 0-16,0-7 1 0,0-4-1 16,5-6 1-16,-4 0 0 0,4-2 37 15,-5 1-13-15,5-3-2 0,0 1-4 16,-5-1 9-16,5-2-24 0,-4 0 1 16,-6-2-1-16,15-2 0 0,-15-1 9 0,15-3-12 15,-5-4-1-15,0-5-1 0,10-9 0 16,0-5 2-16,9-10 2 0,5-7 10 15,-5-6-9-15,9-4-3 0,1-6 0 16,9-3 0-16,1-7-1 0,4-2-11 16,-10-3-13-16,10-1-27 0,0 0-27 15,0 0-22-15,0 0-69 0,0 0-90 16,14 0 24-16,5-1 56 0,10-16-119 0,0-13-242 16,4 0-525-16,20-58-574 0</inkml:trace>
  <inkml:trace contextRef="#ctx0" brushRef="#br1" timeOffset="66424.11">19683 13603 635 0,'0'0'531'15,"0"0"475"-15,0 0-573 0,0 0-111 16,0 0-139-16,0 0-33 0,0 0-42 16,0 0 7-16,0 0 62 0,0 0-16 15,43 76-42-15,-24-47-2 0,14 8-20 16,-9 1-13-16,10 5 16 0,-1-1 18 16,5 4-23-16,1 0-24 0,3 2 3 15,6 5-12-15,-10-2 12 0,10 5-50 16,-5 3 19-16,5 2-6 0,0 1-16 15,-5-1-2-15,4 3 5 0,11 4 0 16,-11 6 22-16,11 3 58 0,-1 7 6 0,-5 7-10 16,6 3-9-16,4-2-21 0,0-4-31 15,-5-5-2-15,5-3-10 0,-5-8 6 16,1 0-9-16,4-1-8 0,0-1-4 16,0 0 21-16,0 0-6 0,14 3-25 0,-4-3 19 15,4 3-6-15,0-4 0 0,1 1-13 16,-1-2 2-16,-4 3 14 0,4 0-16 15,-4-4-1-15,4 5 2 0,-9 4 8 16,14 5-11-16,-14 3 0 0,9 2 1 16,1 5 11-16,-15-2-9 0,19 0 9 15,-14-3 9-15,-5-3-20 0,9-4 14 16,-13-3 6-16,4-1-21 0,-5-5-1 16,-5-2-1-16,1-1 2 0,-15-3-1 15,5-6 1-15,0-4 12 0,-10 1-9 16,-4-7 10-16,5 0-13 0,4-2 2 0,-19 0 16 15,14 0-16-15,-4 2-2 0,0 0-2 16,-1 2 2-16,1 3 1 0,-1 2 0 16,-4-2 1-16,5 3-1 0,-5-2-1 15,-5-6-1-15,-5-4-33 0,5-14-2 16,-19-5-9-16,10-14-9 0,-10-6-40 0,0-5-48 16,-10-13-31-16,-9-8-80 0,-9-17-77 15,-6-16-157-15,6 8-452 0,-44-61-522 0</inkml:trace>
  <inkml:trace contextRef="#ctx0" brushRef="#br1" timeOffset="67841.3">19473 9882 1089 0,'0'0'270'0,"0"0"500"15,0 0-233-15,0 0-193 0,0 0-75 0,0 0-37 16,0 0-4-16,0 0-27 0,0 0-46 16,0 0-12-16,-57-26 10 0,42 24-14 15,1 2-28-15,-5 0-13 0,5 0-21 16,-5 0 6-16,-10 0-16 0,0 7-12 15,-4 1-36-15,-5 5-17 0,-10-1-1 16,5 6-1-16,5 2-3 0,0 1 2 16,-5-3 1-16,19-3-3 0,-5 2-22 15,5-5 10-15,5 2 0 0,5-5-7 16,9-4-5-16,-4 1-4 0,9-4 0 0,0-2-5 16,0 2-1-16,0-2 12 0,0 0 7 15,0 0 5-15,0 0-2 0,0 0-13 16,0 0-15-16,9 0 6 0,-4 5 37 15,4 2 19-15,-4 3-16 0,14 2 19 16,-9 6-1-16,-5 0-18 0,4 5 19 16,-4 6-1-16,-5 5-2 0,0 5-4 0,0 5-3 15,-14 2-12-15,9 3 1 0,-5-8-1 16,-9 1 0-16,14-10 12 0,-4-3 3 16,9-6-15-16,-5-9-1 0,5 2-11 15,-9-3-10-15,9 2 21 0,0 6 1 16,0-2 14-16,0 4 8 0,0-1 9 15,0-1 21-15,0 2-3 0,0-5-3 16,0-4 9-16,0 0-3 0,0-4-19 16,0-6-8-16,0 0-10 0,0-4 3 15,0 0-6-15,9 0-12 0,-4 0 0 0,9 0 0 16,5-6 58-16,10-6-3 0,9-3 9 16,-4-6-16-16,-1 3-23 0,-4 1-25 15,-1 1-2-15,-9 6-20 0,-9 7-11 16,-10 1-64-16,0-1-49 0,0 3-35 15,0 0-30-15,0 0-48 0,0 5-124 0,-14 5-216 16,4-2-630-16,-23 13-833 0</inkml:trace>
  <inkml:trace contextRef="#ctx0" brushRef="#br2" timeOffset="118088.16">15697 11346 1646 0,'0'0'464'16,"0"0"-441"-16,0 0 658 0,0 0-408 16,0 0-84-16,0 0-40 0,0 0-31 15,0 0-10-15,-119 0-17 0,95 0-31 0,10 6-32 16,-10-4 16-16,0 8 4 0,-4 5-5 15,-6 4 30-15,-9 2-35 0,-5 13-3 16,-23 9-17-16,-6 6 13 0,-13 13-15 16,-15 12 12-16,-15 9-27 0,-18 13-1 15,-15 14 3-15,1 11-18 0,-16 3 17 0,1 7-2 16,-9 3 15-16,-6 6-15 0,6 10-9 16,9-3-7-16,0-8 16 0,14-13-1 15,15-12-39-15,4-10-48 0,24-10-57 16,-4-5 0-16,18-10-35 0,10-11 25 15,10-7 11-15,19-14-99 0,4-5-139 16,15-4-181-16,4-14-484 0</inkml:trace>
  <inkml:trace contextRef="#ctx0" brushRef="#br2" timeOffset="118659.87">15578 11150 1296 0,'0'0'378'0,"0"0"11"0,0 0-120 16,0 0-26-16,0 0-18 0,0 0 0 16,0 0 2-16,0 0-71 0,124 74 16 15,-76-48 21-15,9 10-137 0,0-6-10 16,6 6-46-16,-1-4 0 0,9 5 7 16,6 2 65-16,13 2-9 0,15 7-35 15,5 8 32-15,0 11 0 0,9 9 74 16,10 5-17-16,0 3-70 0,14-5 107 15,0-4-52-15,5-9-46 0,5-12-55 0,-10-8-1 16,-14-6 0-16,0-4 27 0,-19 1-26 16,-5-6-2-16,-5-3-2 0,-9-1-16 15,-15-8 13-15,-9-6-6 0,-15-6-46 16,-13 0-78-16,-11-5-81 0,-13-2-50 16,-6 0-61-16,-9-10-132 0,0 1-272 15,-24-14-1168-15</inkml:trace>
  <inkml:trace contextRef="#ctx0" brushRef="#br2" timeOffset="126360.7">19277 10805 1497 0,'0'0'471'15,"0"0"251"-15,0 0-244 0,0 0-124 16,0 0-76-16,0 0-77 0,0 0-47 16,0 0-60-16,-133-8-23 0,118 6-3 15,-4 2-2-15,5 0 14 0,0 0-3 0,-1 0-24 16,10 4-33-16,-9 0-20 16,5 2-3-16,-6-2-14 0,11 2 17 0,-6-4 3 15,5 5 8-15,-9-4-11 0,14 3-19 16,-5 2-11-16,-4 1-1 0,9 1 9 15,-5 1-21-15,-5 7 3 0,5 2 37 16,-4 8 3-16,4 3-16 0,-4 5 32 16,9 0-32-16,0 2 1 0,0 1 15 15,0 0-19-15,0-1 22 0,0 1-5 16,0-6 4-16,14 0-4 0,-14-8-14 16,0 0 16-16,0-7 0 0,9-5 0 0,-9 1 0 15,0-9-13-15,0 1 13 0,0-2 16 16,0 0 5-16,0-2 1 0,0 0 49 15,0 2 0-15,0-2-9 0,0 0-1 16,0-2-15-16,0 0 1 0,0 0-4 16,5 0-4-16,-5 0-2 0,10 0-16 15,-10 0-21-15,5 0-3 0,4 0-24 0,-4 2 27 16,0 1 21-16,9-2 1 0,0 1-10 16,10-2-11-16,-5 0 23 0,-4 0 4 15,18 0 9-15,-9-8-22 0,-5 4 3 16,5-2-17-16,-15 2-1 0,6 0-12 15,-6 2 10-15,-4 0-13 0,-5 0-65 16,0 2-104-16,0 0-52 0,0 0-52 16,0 0-126-16,0 4-181 0,-5 2-487 0,-4 4-729 0</inkml:trace>
  <inkml:trace contextRef="#ctx0" brushRef="#br3" timeOffset="160347.63">11330 9459 1669 0,'0'0'688'15,"0"0"-197"-15,0 0-117 0,0 0-96 16,0 0 9-16,0 0-51 0,0 0-29 15,0 0-45-15,-143-56 5 0,90 78-62 16,-14 14-53-16,-18 12-28 0,-11 15 10 16,-23 13-19-16,-15 18-14 0,-19 15-1 15,-23 16 0-15,-10 24-12 0,-24 18-9 16,-20 17 10-16,-8 17 11 0,-15 9 3 16,5 5-3-16,-1-1-53 0,20-7-11 0,19-19-7 15,15-21-10-15,28-25-2 0,19-28 27 16,23-25-6-16,20-23-13 0,15-16 0 15,23-14-45-15,14-7-84 0,11-3-96 16,22-5-60-16,20-4-203 0,0-5-450 16,15 6-135-16</inkml:trace>
  <inkml:trace contextRef="#ctx0" brushRef="#br3" timeOffset="160975.13">12218 9251 1083 0,'0'0'788'0,"0"0"-205"0,0 0-164 15,0 0-79-15,0 0 61 0,124 3-108 16,-52 22 74-16,13 7-64 0,20 12-66 16,10 8-35-16,28 10-31 0,15 4-22 15,23 6-27-15,24-3-28 0,10 5-48 16,14 3-44-16,5 0 8 0,-19 4-3 16,-15-3-5-16,-28 0-2 0,-29-3 0 15,-28-12 15-15,-34-7-14 0,-9-10 15 16,-25-4-16-16,-13-11-18 0,-6-6 16 0,-13-12-23 15,-6-5-65-15,-9-6-102 0,-9-2-27 16,-6-2-4-16,-18-9-298 0,4 1-788 16,-33-15-1196-16</inkml:trace>
  <inkml:trace contextRef="#ctx0" brushRef="#br3" timeOffset="162427">19459 11594 163 0,'0'0'453'0,"0"0"-65"0,0 0-7 16,0 0-42-16,0 0-125 0,0 0 233 15,0 0-101-15,0 0-121 0,0 0-8 16,0 0 0-16,0 0-10 0,-19-61-37 15,9 61-31-15,-4 0-4 0,-1 0-16 16,-18 10-13-16,4 6-16 0,-4 4-55 16,-15 2-17-16,-4 6 1 0,4 5-19 15,-9-4-16-15,4 1 14 0,-4 1 1 16,9-7 1-16,0-4 6 0,5-2-6 16,1-6-15-16,13-3 2 0,10-4 12 15,9-3-1-15,5-2-16 0,-4 0-7 0,9 0-37 16,9 3-29-16,6 0 7 0,-1 7 44 15,15 8 40-15,4 10 15 0,-4 6 51 16,4 11 9-16,-4 7-32 0,-10-1-5 16,-5 4-10-16,-4-1-26 0,-10-2 31 0,0 2-32 15,0-1 10-15,0-2-8 0,-10 0-2 16,-4-3 12-16,0-8-10 0,9-4-3 16,-5-10 0-16,6-7-1 0,-6-9-1 15,10-5-11-15,0 0 1 0,0-2-13 16,0 3 25-16,0 6 19 0,0 4 15 15,0-4-6-15,0 3-9 0,0-2-17 16,0-3-2-16,10 1 47 0,-6-3 11 16,20 0 7-16,-10-5-3 0,15 2-10 15,-5-5 13-15,5 0-10 0,9-2 15 0,-14-6-45 16,4 0-25-16,1-2-52 0,-5 2-22 16,-5-1-18-16,-5 3-62 0,1 1-59 15,-11-2-138-15,6 2-258 0,-10 0-539 16,0-3-651-16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12:11.799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2022 7510 16 0,'0'0'1056'0,"0"0"-636"15,0 0-24-15,0 0 58 0,0 0-179 0,0 0-76 16,0 0-32-16,0 0 10 0,0 0 11 16,-14-9-23-16,14 8 28 0,0-1-35 15,0-3-61-15,0 3-31 0,10 1-18 0,-6-6 11 16,-4 5-24-16,15-1-17 0,-15-2 14 15,14 2 11-15,-4-1-24 0,4 1 6 16,0 2-3-16,5-4 5 0,0 3 4 16,-4 0 13-16,9 2-4 0,-5-1 3 15,-5 1-27-15,15-5 2 0,-10 3 26 16,5 0-7-16,-1-2-10 0,16 0 13 16,-11 2-3-16,6-1 6 0,-1 0 3 15,5 1-6-15,0-1 18 0,5-4-9 16,5 1-15-16,-5 1 24 0,5-2-18 0,-5 1-25 15,0 2-4-15,0 4-11 0,-10-2 0 16,1 2 0-16,8 0 0 0,-13 0 0 16,14-1 2-16,-10-2 0 0,1 1 1 15,-5 2 0-15,9-2-3 0,-14 2-12 16,4 0 12-16,1 0 3 0,-10 0-1 16,10 0 10-16,-6 2-12 0,6 3-3 0,-5-2-7 15,5-1 10-15,-1 3 16 0,1-2-16 16,0-3-3-16,-1 0 3 0,-4 0 0 15,5 0 2-15,-1 0 0 0,1-2 0 16,0-2-1-16,-10 0 1 0,9 1-2 16,1-2 1-16,-10 3-1 0,10 0-2 15,-1 2 0-15,1 0 0 0,0 0 0 16,-1 0 0-16,-9 2 2 0,10 0-3 0,-10 4 3 16,10-2-3-16,-1 2 1 0,1-4 2 15,0 0 0-15,-1 3 0 0,6-5 0 16,-6 0-1-16,1 0 0 0,4 0 1 15,1 0 2-15,-6 0 0 0,15 0 0 16,-9 0-1-16,-1 0-1 0,5 0-3 16,5 0-12-16,-4 3 15 0,-1 4 0 15,0-4 0-15,0 4 0 0,-4-6-1 0,-1 4 1 16,5-3 1-16,-4-2 1 0,-1 0 1 16,5 0-2-16,0-7 1 0,-9 6 1 15,9-6 13-15,-14 4-15 0,14-4-1 16,-9 5 0-16,4-4-1 0,-4 4-2 15,4 0 3-15,15 1 0 0,-5-2 2 0,0 3-2 16,0 0 0-16,5 0 2 0,-5 0-2 16,4-2 0-16,-4 2-22 0,10-2 22 15,-10-4 2-15,4 0-2 0,6-1 9 16,-1-3-9-16,-9-1 17 0,5 3-17 16,-5 0-2-16,5 0 1 0,-10 2-14 15,-5 2 14-15,10 3-1 0,-9-4-1 16,9 3-7-16,-10 0 10 0,1 2 0 15,9 0-13-15,-5 0 11 0,0-2-6 16,5 2 8-16,0 0 15 0,0 0-15 0,5 0-9 16,-1 0 9-16,1 0 0 15,4 2 12-15,1 0-12 0,0 5 0 0,-6-4-9 16,1 1 9-16,0 0 15 0,-1 0-15 16,6 0 1-16,-5-4-1 0,-1 2 3 15,-4-2-2-15,5 0-1 0,-10 0 3 16,0-4-1-16,5-2 13 0,0 2-15 0,-9 0-13 15,4 2 13-15,0 2-12 0,0 0 10 16,1 0 0-16,-1 0 1 0,-5 4-10 16,1 1 10-16,8-4 1 0,1 1-1 15,-9-2 1-15,9 0 1 0,0 0 20 16,0-3-2-16,-5-4-16 0,0-1 9 16,-4-1 0-16,-1 2-11 0,5-1 0 15,-14 1 0-15,14-2 0 0,-9 5-1 16,-10 0 0-16,14 2 0 0,-9 0 1 15,5-3 1-15,-5 5-1 0,4 0 0 0,-4 0 1 16,-5-1 1-16,0 1 0 16,5-2 0-16,-5 0 13 0,5-2-13 0,-14 2-1 15,14 0 10-15,-10-3 3 0,0 4 12 16,-9 0 1-16,5-2 2 0,-6 1-2 16,6-1 8-16,-5 2 16 0,-5 1 24 0,0-1-13 15,4 1-26-15,6 0-13 0,-5 0-6 16,-5 0-3-16,0 0 0 0,0 0 3 15,0-3-6-15,0 3 4 0,0-5 5 16,0 4 3-16,0-1-9 0,0 2 3 16,0-5 0-16,0 2 4 0,0-6-22 15,-19 1-28-15,4-2-117 0,-4 2-100 16,-9 5-130-16,-6 3-172 0,6 0-782 16,-25 1-1668-16</inkml:trace>
  <inkml:trace contextRef="#ctx0" brushRef="#br0" timeOffset="1624.26">13740 17558 909 0,'0'0'179'16,"0"0"260"-16,0 0 279 0,0 0-233 15,0 0-183-15,0 0-56 0,0 0-20 16,0 0 5-16,0 0 8 0,0 0-38 16,0 0-52-16,-28-11-3 0,28 11 2 0,0 0 0 15,0 0-16-15,0 0-34 0,0 0-37 16,0 0-27-16,0 0-34 0,9 0-1 15,6 0-21-15,-6 1 22 0,20 4 46 16,-1-5 9-16,15 2-15 0,0-2-19 16,-9 0-3-16,14 0 34 0,-1 0-19 0,11-5-5 15,-1 0 8-15,0-2-9 0,5 1-23 16,0 3-4-16,-5-2 1 0,6 1 0 16,-6-2 10-16,5 4-10 0,-10 0-1 15,1 1 11-15,-1 1-11 0,-9 0-1 16,5 0 1-16,5 0 1 0,-15 3 2 15,14-1-1-15,-14-2 13 0,5 0-14 16,5 0-1-16,-10 0-3 0,10-5 2 16,0-2 1-16,14-3 73 0,-5-1-16 15,0-4-17-15,-4 3-11 0,4 3-28 0,-9 0 1 16,4 1-2-16,-4 4 0 0,-5-2-11 16,-5 2 11-16,5 2 0 0,0 0 0 15,0 0 9-15,0 0-9 0,-5 2-13 16,5 0 13-16,0 0 3 0,0 0-2 15,5 0-1-15,-5 2 0 0,-5-2 12 0,5 2-12 16,-5-2-1-16,0 0 0 16,1 2 0-16,-1-2-8 0,-10 0 9 0,11 0 2 15,-1 0-1-15,0 0 0 0,0 0 0 16,0 0 20-16,-4-2 6 0,9-2-26 16,-10 0 0-16,10-2-1 0,-10 2 2 15,6-4 17-15,-1 2-18 0,0-2 0 16,-14 2 0-16,14 0-1 0,-9 2 1 15,-1 0-1-15,-4 0-1 0,0 2-1 16,-5 1-10-16,5-2 12 0,0-1-3 0,-10 4 1 16,10-2 2-16,-10 0 1 15,-9 0 0-15,10-1 0 0,-15 2 1 0,14-1 1 16,-9 2 9-16,-5-2-10 0,0 2 0 16,0 0 1-16,0 0 12 0,0 0-12 0,0 0 9 15,0 0 0-15,0 0-9 0,0 0 15 16,0 0-16-16,0 0 10 0,0 0-9 15,0 0 12-15,0 0 1 0,0 0-1 16,0 0 3-16,0-2-18 0,0 2-3 16,-15 0-30-16,11-3-52 0,-11 3-72 15,1 0-50-15,0 3-61 0,-1 7-126 16,-18 3-254-16,19-3-819 0,-29 1-1125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15:25.905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13955 13242 828 0,'0'0'479'15,"0"0"-43"-15,0 0-59 0,0 0-83 16,0 0-113-16,0 0-36 0,0 0 151 16,0 0-123-16,0 0-30 0,0 0-12 15,-48 30-43-15,48-30-18 0,0 0-16 16,0 0-23-16,0 0 4 0,0 0 0 15,0 2-4-15,0-2-6 0,0 0-25 16,10 0-7-16,-5 0 7 0,9 3 41 0,5-3 3 16,-4 0 9-16,8 0 7 0,-3 0 47 15,13 0-26-15,-4 0-28 0,-1 0-31 16,6-9 58-16,9 5-24 0,-10-2 6 16,10 2 12-16,0-2-46 0,5 4 15 15,-5 0-12-15,4-4-22 0,6 2 4 0,-5 1-4 16,-1-2 5-16,-4 1-13 15,5 3 17-15,-5 1-17 0,-10 0-1 0,15 0 12 16,-10 0 6-16,-4 0 6 0,-1 0-24 16,5 3 0-16,0 1 0 0,1 0 21 15,-11 2-19-15,6-2 17 0,-6 2-17 16,1-2 0-16,4 0 13 0,-4 0-12 16,0 0-3-16,4-1 0 0,0-3 0 15,-4 0 2-15,14 0-2 0,-10 0 0 16,-4 0 0-16,5 1 0 0,4 5-2 0,-19-2 0 15,14 4-1-15,-4 0-15 16,-5 0 15-16,0 0 1 0,4 2-17 0,1 2 19 16,4-2 10-16,-4 0 5 0,9-2-14 15,-4 1 1-15,-6-6 1 0,6 3 0 16,-1-4-3-16,5 1 0 0,-4-3 18 0,9 0-4 16,-10 0-14-16,10 0 0 0,-10-5 0 15,10-3 0-15,-9 5 0 0,9-4 2 16,0-3 12-16,-10 4-14 0,10 0 0 15,-10 0-12-15,6 3-4 0,-6-3 16 16,-4 6 0-16,4 0-2 0,0 0 0 16,-4 0 2-16,9 0-1 0,-14 6 2 15,-10-3 0-15,10 5 12 0,-9-1-1 16,-1-4-9-16,-9-3 0 0,-5 2 0 16,5-2 9-16,-5 0 1 0,0 0 20 15,0 0 7-15,0 0-3 0,0 0-13 16,0-2-22-16,-5-1-2 0,0-2-2 0,-5 0-10 15,6 0-34-15,-11 2-64 0,6-3-41 16,-6 3-46-16,1 2-41 0,-10 1-85 16,0 0-188-16,5 0-299 0,-19 0-1150 0,220 33 1259 15</inkml:trace>
  <inkml:trace contextRef="#ctx0" brushRef="#br0" timeOffset="1010.07">15005 12701 1324 0,'0'0'537'0,"0"0"56"0,0 0-142 16,0 0-165-16,0 0-60 15,0 0-39-15,0 0-38 0,0 0-42 0,0 0-41 16,0 0-29-16,-24-56-8 0,24 54-11 15,0 2-18-15,0 0-22 0,0 2-9 16,10 7 31-16,-5 5 35 0,4 10 5 0,-9 3-1 16,5 5-17-16,-5-4-22 0,0-2-214 15,0-4-296-15,0-6-160 0,0-6-631 16,0-2-96-16</inkml:trace>
  <inkml:trace contextRef="#ctx0" brushRef="#br0" timeOffset="1184.63">15005 12494 205 0,'0'0'1483'0,"0"0"-805"16,0 0-252-16,0 0-192 0,0 0-150 0,0 0-84 16,0 0-39-16,0 0-38 0,0 0-29 15,0 0-432-15,15 32-513 0,-1-30-211 0</inkml:trace>
  <inkml:trace contextRef="#ctx0" brushRef="#br0" timeOffset="1483.91">15478 12365 307 0,'0'0'1201'0,"0"0"-584"15,0 0-90-15,0 0-125 0,0 0-83 0,0 0-58 16,0 0-41-16,0 0-63 0,0 0-65 16,0 0-51-16,0 0-13 0,-124-46-14 15,105 56-14-15,4 5-15 0,6 5-7 16,-6 8 22-16,1 3 12 0,0 7-8 16,9-1 8-16,-4 5 41 0,9 5-50 15,0 1-3-15,0 3-15 0,14 4-7 0,-5 1 0 16,-4-6 6-16,5-5-21 0,-10-8-114 15,4-9-123-15,-4-3-101 0,0-12-134 16,0-5-302-16,0-6-272 0,-4-2 166 0</inkml:trace>
  <inkml:trace contextRef="#ctx0" brushRef="#br0" timeOffset="1653.87">15129 12625 1393 0,'0'0'562'0,"0"0"-186"15,0 0-182-15,0 0 96 0,0 0-23 16,0 0-50-16,0 0 12 0,125 15-33 16,-97-7-60-16,10 0-58 0,-14 0-77 15,5 1-1-15,-5-6-10 0,-10 5 8 16,5 0-24-16,-5-3-220 0,-9 7-177 16,10-2-203-16,-6 0-646 0</inkml:trace>
  <inkml:trace contextRef="#ctx0" brushRef="#br0" timeOffset="2134.78">15583 12578 997 0,'0'0'641'0,"0"0"-47"15,0 0-77-15,0 0-170 0,0 0-108 16,0 0-86-16,0 0-45 0,0 0-70 0,0 0-37 16,0 0 100-16,0 0-7 0,62 21-18 15,-33-14-26-15,-1-1-23 0,1 2-27 16,-10 0-1-16,5-1-1 0,-5-2-9 15,-5 3 10-15,-9-2-1 0,5 3 2 16,-10 2 0-16,0 8 44 0,-15 7 26 16,1 4-20-16,-15 6-50 0,1 0-80 15,-6-2-33-15,6-7 35 0,8-6 15 16,-3-5 28-16,4-6 10 0,4-4 25 16,10-3 21-16,-4-3 23 0,4 0 3 0,5 0-47 15,0 0-19-15,5 0-81 0,9 0-30 16,1 0 130-16,13-3 158 0,1-1 9 15,-1 2-102-15,-4 1-49 0,5 1-16 16,-15 0-16-16,10 0 16 0,-10 0-2 16,-9 1-26-16,10 4-129 0,-11-1-216 0,6-3-126 15,-5 3-557-15,-5 0-483 0</inkml:trace>
  <inkml:trace contextRef="#ctx0" brushRef="#br0" timeOffset="69256.92">25673 8589 985 0,'0'0'319'0,"0"0"445"16,0 0-40-16,0 0-269 0,0 0-213 16,0 0-30-16,0 0-4 0,0 0-73 15,0 0-47-15,0 0-19 0,5 29 0 16,-5-22-7-16,10 3 6 0,-6 0 19 0,6 2-7 16,-5 4 6-16,9 2-12 0,0 0-12 15,-4 4-7-15,-1 4 9 0,6 2-18 16,-1 4 3-16,0 3-6 0,1-1-16 15,-1 2-27-15,0-3-2 0,5 0 1 16,-4-3 0-16,-1-4-2 0,-4-4-18 0,-6-5-10 16,6-4-156-16,-5 0-130 0,-5-6-204 15,0-1-190-15,0-6-598 0</inkml:trace>
  <inkml:trace contextRef="#ctx0" brushRef="#br0" timeOffset="69477.81">25993 8585 1479 0,'0'0'1502'0,"0"0"-1083"16,0 0-96-16,0 0-68 0,0 0-57 15,-95 132-58-15,56-86-53 0,1 4-34 16,0 5-50-16,-10-6-3 0,15-1-1 15,-5-3-21-15,14-11-34 0,0-4-102 0,10-8-84 16,-1-6-95-16,15-6-191 0,0-3-526 16,0-7-545-16</inkml:trace>
  <inkml:trace contextRef="#ctx0" brushRef="#br0" timeOffset="76322.66">27081 8787 913 0,'0'0'72'0,"0"0"169"0,0 0 250 15,0 0-23-15,0 0-158 0,0 0-62 16,0 0-32-16,0 0-120 0,0 0-48 15,0 0-48-15,10 0-19 0,-10 0 6 0,0 0 13 16,0 0 55-16,5 0 24 0,-5 0 4 16,0 0-3-16,0 0-7 0,0 0 4 15,0 0 8-15,0 0 1 0,0 0-17 16,0 0-16-16,0 0 7 0,0 0-9 16,0 0-4-16,0 0-7 0,0 0 1 15,0 0-9-15,0 0-32 0,0 0 35 16,0 0-26-16,0 0-9 0,0 0-15 15,0 0 15-15,0 0 0 0,0 0-1 16,0 0-2-16,0 0 2 0,0 0 1 0,0 0 0 16,0 0 0-16,0 0 2 0,0 0 14 15,0 0-13-15,0 0 0 0,0 0 10 16,0 0-11-16,0 0-2 0,0 0 3 16,0 0 22-16,0 0-22 0,0 0-2 15,0 0 0-15,0 0 12 0,0 0-10 0,0 0 9 16,0 0 4-16,0 0 18 0,0 0 0 15,0 0-3-15,0 0 0 0,0 0-3 16,0 0-6-16,0 0 3 0,0 0 0 16,0 0-4-16,0 0-8 0,0 0 8 15,0 0 10-15,0 0-19 0,0 0-8 16,0 0 14-16,0 0-15 0,0 0 9 16,0 0 1-16,0 0 5 0,0 0 7 15,0 0-6-15,0 0 5 0,0 0-8 16,0 0 2-16,0 0 3 0,0 0-5 15,0 0-13-15,0 0 0 0,0 0 9 0,0 0-11 16,0 0 1-16,0 0 1 0,0 0 0 16,0 0 10-16,0 0-10 0,0 0 9 15,0 0 0-15,0 0 1 0,0 0-10 16,0 0 12-16,0 0-12 0,0 0 13 0,0 0-4 16,0 0-10-16,0 0 10 15,0 0-9-15,0 0 0 0,0 0 9 0,0 0 1 16,0 0-1-16,0 0 0 0,0 0-9 15,0 0 16-15,0 0-16 0,0 0 9 16,0 0-9-16,0 0 12 0,0 0-12 16,0 0 0-16,0 0 0 0,0 0 10 15,0 0-12-15,0 0 0 0,0 0 0 16,0 0 0-16,0 0 1 0,0 0 0 16,0 0 0-16,0 0 0 0,0 0 1 15,0 0 0-15,0 0 0 0,0 0 0 16,0 0-1-16,0 0 10 0,0 0 4 0,0 0-13 15,0 0 9-15,0 0-11 0,0 0-1 16,0 0-2-16,0 0 0 0,0 0-1 16,0 0 0-16,0 0 0 0,0 0 0 0,0 0-10 15,0 0 11-15,0 0 0 0,0 0-1 16,0 0 0-16,0 0 2 0,0 0 1 16,0 0 2-16,0 0 10 0,0 0-8 15,0 0 8-15,0 0 0 0,0 0-10 16,0 0 1-16,0 0 9 0,0 0-10 15,0 0 0-15,0 0-2 0,0 0 0 16,0 0-1-16,0 0-2 0,0 0-12 16,0 0-3-16,0 0 2 0,0 0 1 15,0 0-12-15,9 0-10 0,-9 0 9 0,0 0-2 16,0 0 2-16,0 0 7 16,0 0 9-16,0 0 8 0,0 0-26 0,5-2-41 15,-5 0-64-15,0-2-41 0,10-2-45 16,-10-4-42-16,4-4-150 0,6-4-190 15,-10 4-510-15,0-8-658 0,-29 114 1698 0</inkml:trace>
  <inkml:trace contextRef="#ctx0" brushRef="#br0" timeOffset="77313.64">27172 8687 492 0,'0'0'607'0,"0"0"-51"0,0 0 236 16,0 0-354-16,0 0-153 0,0 0-61 15,0 0-5-15,0 0-52 0,0 0-60 16,0 0-16-16,0 0-35 0,10 2-45 16,-10 0-11-16,4 0 0 0,-4 3 12 15,0 2 7-15,10 3 22 0,-5 4-13 16,-5 1-6-16,9 1 15 0,-4 6-6 15,9-1-3-15,-4 1-12 0,-5 5-4 16,4-3-11-16,-4-1 0 0,0 0-1 16,4 0 0-16,-4-6-1 0,-5 1-1 15,14-4-10-15,-14 0-1 0,10-2 10 0,-10-4-9 16,0-4 9-16,5 1-10 0,-5-4 1 16,0-1-23-16,0 0-58 0,0 0-55 15,0 0-25-15,0 0-64 0,0 0-79 16,0-4-100-16,0-4-687 0</inkml:trace>
  <inkml:trace contextRef="#ctx0" brushRef="#br0" timeOffset="77629.89">27473 8606 1282 0,'0'0'1262'0,"0"0"-805"0,0 0-99 16,0 0-95-16,0 0-39 0,0 0-42 15,0 0-34-15,0 0-23 0,-38 121-23 16,14-78-9-16,5 8-16 0,-20 14-9 16,6 9-3-16,-10 13-7 0,-5 6-15 15,1 8-6-15,-11-2 6 0,15-2-25 16,5-9 4-16,10-10-21 0,4-12-1 0,0-13-12 15,14-13-3-15,-4-10-9 0,14-12-13 16,0-6-55-16,0-7-112 0,10-5-93 16,4-7-86-16,-5-15-79 0,15 0-339 15,5-32-1046-15</inkml:trace>
  <inkml:trace contextRef="#ctx0" brushRef="#br0" timeOffset="82050.78">28738 8669 186 0,'0'0'756'0,"0"0"730"0,0 0-993 0,0 0-89 16,0 0-68-16,0 0-78 0,0 0-40 16,0 0-41-16,0 0-37 0,0 0-20 15,-29 0-37-15,29 0-27 0,0 0-35 16,0 0-21-16,0 0-20 0,10 4-39 15,4 6-5-15,0 5 64 0,10 1 92 0,5-1-67 16,-5 1-25-16,4-4 0 0,-4-2-3 16,0-2-10-16,-10-1 10 0,1-4-15 15,-1-1-22-15,-14 2-87 0,5 0-37 16,-5 4 24-16,0 0 40 0,-15 4 27 16,1 6-8-16,-5 3-26 0,-10 1 3 15,-4-2 51-15,4-5 53 0,5 0 25 16,5-9 23-16,0-1 37 0,10-5 78 15,4 1-9-15,5-1-23 0,0 0-59 16,0 0-72-16,0 1-37 0,19-1 37 0,0 0 25 16,19 0 81-16,-4 0 5 0,9-5-19 15,-10-3-45-15,0 0-14 0,-4-1-33 16,0 6-1-16,-15-2-11 0,5 4-3 16,-9 1-59-16,-6 0-183 0,-4 9-80 15,0 6-79-15,0-2-253 0,-14 4-1070 0</inkml:trace>
  <inkml:trace contextRef="#ctx0" brushRef="#br0" timeOffset="87788.57">26485 8236 1027 0,'0'0'20'0,"0"0"-20"0,0 0 1069 16,0 0-696-16,0 0-112 0,0 0-97 0,0 0-93 16,0 0-43-16,0 0 113 15,0 0-67-15,0 0-23 0,67 12 86 0,-53-8-51 16,10 4-48-16,-15-1-16 0,15-4 10 15,-10 4 2-15,1-2 8 0,-1 1-8 16,0 0-5-16,-9-2-14 0,-5-1-11 16,5 2 8-16,5-5-11 0,-10 0 2 15,0 2 19-15,0 4 35 0,0 3 56 16,-10 2 95-16,0 7-40 0,-4 5-75 16,0 2-44-16,-10 0-21 0,10-2-15 15,-5 3-13-15,4-4-3 0,1 5 0 16,9-6-9-16,-4 2 0 0,-6-3-13 0,15-4 6 15,0-2 16-15,-5 0-9 0,5-2-19 16,0-2 3-16,0 0 12 0,0-2 4 16,0 2-3-16,0 0 2 0,5-2-27 0,-5 1-76 15,0 0-38-15,0 1-9 0,10 0-55 16,-5 2-93-16,-5 2-115 0,0-4-326 16,0 4-706-16</inkml:trace>
  <inkml:trace contextRef="#ctx0" brushRef="#br0" timeOffset="87968.46">26518 9030 1395 0,'0'0'796'15,"0"0"26"-15,0 0-330 0,0 0-242 16,0 0-127-16,0 0-111 0,0 0-12 15,0 0 0-15,0 0-1 0,0 0-109 0,0 0-235 16,5 56-202-16,-19-49-832 0</inkml:trace>
  <inkml:trace contextRef="#ctx0" brushRef="#br0" timeOffset="90052.24">28108 8580 98 0,'0'0'1101'0,"0"0"-867"16,0 0 286-16,0 0-251 0,0 0-269 15,0 0 0-15,0 0-1 0,0 0-251 16,0 0-535-16</inkml:trace>
  <inkml:trace contextRef="#ctx0" brushRef="#br0" timeOffset="90190.76">28136 8937 1497 0,'0'0'1529'0,"0"0"-1012"16,0 0-170-16,0 0-148 0,0 0-146 15,0 0-53-15,0 0-41 0,0 0-19 16,0 0-264-16,0 0-315 0,-14 107-1133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18:42.23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19998 12654 447 0,'0'0'743'0,"0"0"-743"15,0 0-49-15,0 0 49 0,0 0 920 0,0 0-541 16,0 0-130-16,5 7-88 0,-5-7-68 15,0 0-42-15,0 0-3 0,0 0 4 16,0 0 15-16,0 0 38 0,0 0 26 16,0 0 12-16,0 0-10 0,0 0-70 15,0-5-41-15,0 3-3 0,0-4 19 16,0 4 21-16,-5 1-11 0,5-4-14 16,0 3 4-16,-10 2-1 0,10-2 5 15,-4-2-8-15,4 0 16 0,-10 4 0 0,5-3 6 16,-4-2-9-16,9 5-7 0,-14-4 1 15,14 3-17-15,-15-2 4 0,10 1-12 16,1 0 5-16,-6 2-19 0,-4-2-2 16,9 2 0-16,-5 0-2 0,-4 0 1 15,0 0-11-15,0 0-3 0,4 2-4 0,-4 0 3 16,-1 4 14-16,1-2 2 16,4-2 0-16,-4 2 13 0,-5-2-12 0,14 2 11 15,-9 0-10-15,0-2 1 0,-10 5-1 16,9-4-2-16,1 2-12 0,-10-2 9 15,10-1 0-15,-10 4 3 0,5-2 2 16,0 4 10-16,-5 0-11 0,5 0 14 16,5-3-15-16,-1 2-1 0,1 0 1 15,0-4 0-15,-1 5 2 0,1-2 10 16,0-2 1-16,9 3-10 0,-5-5 9 16,-4 1 10-16,9 2-1 0,-9-3-5 0,9 2-14 15,-4 0 16-15,4-3-18 0,-5 1 0 16,6 5-18-16,-6-4-16 0,-4 4 6 15,9 1 3-15,-5 4 1 0,-9 0-1 16,15 4 6-16,-6 0 16 0,-4 2 0 16,-1 0 1-16,1-2 2 0,9 0 0 15,-4-3 1-15,-6-2-1 0,15-3 0 0,-4-2-2 16,-1 2-14-16,5-2 13 0,-10-2-9 16,10 1 10-16,0-3-17 0,0-1-9 15,0 6-9-15,0-2 6 0,0 8 31 16,0 0 1-16,-4 5 36 0,4 2-18 15,-10 0-16-15,5 5 12 0,-4-5-2 16,4 4-10-16,-5-2-3 0,10-2 0 16,-4 0 0-16,-6-1 1 0,5-4 0 15,-4-1 1-15,9-2 0 0,0 0-1 16,-5-2 0-16,5 0-1 0,-10 0-2 0,10 2-13 16,0 1 2-16,0 0 13 0,0 2 22 15,0-2-7-15,0 5-2 0,0 0 2 16,15-3-15-16,-15 0-1 0,0 2 1 15,14-6 0-15,-4 6-1 0,-6-4-14 0,11 4 2 16,-1-1 13-16,0-2 1 0,5 2 15 16,-4 0-14-16,-1-2 10 0,0 2 13 15,10-1 3-15,-5-2-25 0,0 3-2 16,5-1 1-16,-5 0 11 0,10 2 5 16,-10-3-18-16,10 2 13 0,-1-3-13 15,1 2 1-15,0-4 17 0,-1 1-18 16,1 1 0-16,-5-5-3 0,4 2-9 15,1 0 12-15,4-5 2 0,-9 4-1 16,5-2-1-16,-10-5 3 0,14 3-1 16,-9-1-1-16,-5-3 0 0,-4 4 2 0,18-3 16 15,-9-2 5-15,-5 0-2 0,0 0-19 16,10 0 9-16,-5-4 10 0,4-1-19 16,6-4 19-16,-6-1-22 0,6-2 1 15,-1 2 2-15,-4-3-3 0,9 1-16 16,-5 4 16-16,-4-2 0 0,0 2 0 0,-5 3 0 15,4-3-3-15,10 1 1 0,-14-1 0 16,5 5 2-16,0-4 0 0,4 2 0 16,-4 1 0-16,-6 1-1 0,-3 0-1 15,-1-1 2-15,9 0 2 0,-4-3 14 16,-5-1-4-16,0 0-9 0,10 3 16 16,-15-5-16-16,10-3 12 0,-5 3-12 15,0-2 0-15,-4 0 0 0,-1-2 0 0,0 2 10 16,1-2-10-16,-1 0 12 0,0-2-13 15,-9 2 13-15,9-3-11 0,-14-2-1 16,10 3 9-16,-5-3-9 0,-5 1 12 16,0 0-2-16,0-2-2 0,0 0-10 15,0 2-1-15,0-4 0 0,0 3 1 16,0-6 11-16,-15 8-11 0,11-6 12 16,-6 3-11-16,1 2-1 0,-1 0 2 0,5 0 15 15,-9 0-17-15,4 0 1 0,-4 0 0 16,0 5 10-16,-1-4 4 0,1 0 2 15,5 5-18-15,-15-4-8 0,9-2 8 16,-13 5 0-16,9-6 0 0,0 0-3 0,-5-1 2 16,-5 1-11-16,10 1-10 15,-10-2 22-15,10 4 0 0,-5-2 1 0,0 4 2 16,1 0-3-16,8 2-2 0,1-1 2 16,-5 6 0-16,0 1 2 0,4 0-2 15,-8 2-1-15,8-2 0 0,-4 4 1 16,-5 0-3-16,5-3 0 0,0 4 0 15,-5-1 0-15,5-3 1 0,-9 2 2 16,8-4 0-16,-3 2 2 0,-6-3 16 16,5 0-5-16,0-2-13 0,-4 0-22 15,13-2-2-15,-9 4 22 0,10 0 1 16,0-1 1-16,-1 7 0 0,6-4-4 0,-5 3-8 16,9 1 0-16,-10-1 9 0,15 1-9 15,0 2-10-15,-4 0-9 0,4 0-95 16,0 0-22-16,-10 0-26 0,10 5-77 15,-5 6-101-15,-4 0-166 0,9-2-270 0,-15 10-707 16</inkml:trace>
  <inkml:trace contextRef="#ctx0" brushRef="#br0" timeOffset="1497.87">12108 16407 1175 0,'0'0'26'0,"0"0"1127"15,0 0-775-15,0 0-92 0,0 0-40 16,-134 23-42-16,101-18-46 0,-5 4-31 16,9-2-52-16,-4 1-12 0,4 2 0 0,0-1-10 15,-4-1 14-15,4-1 2 0,1 1-10 16,4 0-12-16,-5-3-7 0,5 2 13 16,-9-1 3-16,14 3-16 0,-19-1-27 15,9 4-13-15,-4 5 3 0,4 0 0 16,-4 5 9-16,-10 4-10 0,9 4 17 15,-9-2 15-15,10 3-13 0,-10-4 10 16,9-1 0-16,6 0-6 0,-10 3-22 0,19-6 15 16,-10 5-17-16,15-2-1 0,-5 1-18 15,-1 2-7-15,6 2 10 0,5 3 12 16,-6 2 1-16,1 2-17 0,14 0 18 16,-14 0 0-16,14 0-2 0,-5 2-13 15,-5-2 16-15,10 0 0 0,-4-1 0 16,4-1 0-16,0-4-21 0,4-2 19 15,11-2 1-15,-15 1-1 0,14-5-20 16,0 3 1-16,10-1 2 0,0 3 0 0,14 0 19 16,-4-1 0-16,13 1 1 0,-4-3 1 15,15 1-2-15,-11-6 0 0,15 2-3 16,0-8-6-16,-4 1 7 0,4-4 2 16,0-2-12-16,5-2-4 0,-5-3 16 0,4-2 0 15,-8-3 0-15,4 0-1 0,-5 0 1 16,0-8-2-16,-4 0-1 0,4-4 1 15,5-1 0-15,-5-3-19 0,1-3 21 16,-6-3 16-16,15-2-15 0,-14-2 11 16,-6-4 13-16,6-2-22 0,-5-4 15 15,-6 0-5-15,-8-4 9 0,-1-1-10 16,5-5 6-16,-18-2 10 0,8-2-3 16,-9-4-13-16,-9-3 4 0,-5 2 8 15,4-1-21-15,-9 4 31 0,0-1-9 16,0 7-24-16,-9-2 11 0,-6 3 7 0,1 4-1 15,-15-2 7-15,5 1 6 0,-14 4-10 16,0 0-3-16,-5 4-17 0,-14 0 1 16,0 2-2-16,-10 4 0 0,-5 1-16 15,1 6-24-15,9 2-6 0,-1 3 43 0,1 5-34 16,15-1 22-16,-1 3-13 0,5 1-9 16,0 5-6-16,14 0-19 0,1 3-6 15,-1 0-28-15,5 3-13 0,0 2-22 16,10 3-45-16,0 2-61 0,-1 0-109 15,-4 8-105-15,15 0-230 0,-6-3-491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3-06T20:20:50.7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14514 15111 950 0,'0'0'498'0,"0"0"-309"0,0 0 664 0,0 0-466 16,0 0-99-16,0 0-33 0,0 0-11 16,0 0-36-16,0 0-38 0,0 0-47 15,-5-62-8-15,5 62-7 0,0 0-36 16,0 0-20-16,0 0-8 0,0 0-1 15,0 0-15-15,0 0-10 0,0 4-2 16,0 5-13-16,0 2 21 0,0 11 25 16,0 13-3-16,0 9 4 0,-10 15-14 15,1 8-14-15,-15 10-10 0,10 11-12 16,-5 1 0-16,-5 2-10 0,5-3 10 0,4-3 3 16,-4-13-3-16,10-13-15 0,4-10 15 15,-5-17-16-15,10-12-2 0,0-11 0 16,0-9-19-16,10 0 34 0,4-13 3 15,0-9 52-15,10-8-21 0,15-10 27 0,-6-3 21 16,0 2-30-16,6 3-15 0,-11 5-1 16,-9 11-14-16,0 4-1 0,-4 6-18 15,-6 6-9-15,-4 2-19 0,5 4-2 16,-10 0-1-16,4 0 10 0,-4 0-1 16,0 4 7-16,0 4 14 0,10 2-36 15,-10 0-128-15,0 3-51 0,0-1-50 16,-10-1-213-16,6-1-277 0,-6-3-719 15</inkml:trace>
  <inkml:trace contextRef="#ctx0" brushRef="#br0" timeOffset="665.4">15058 15260 1041 0,'0'0'560'15,"0"0"112"-15,0 0-226 0,0 0-125 16,0 0-27-16,0 0-33 0,0 0-72 16,0 0-57-16,0 0-50 0,0 0-41 15,0 0-18-15,-5 12 5 0,5 6 40 16,0 7 26-16,0 4 11 0,5 8-30 0,4 1-16 16,-4 3-13-16,-5 4-18 0,10 1 24 15,-6 0-21-15,-4 0-4 0,0-4-26 16,10-4 9-16,-10-2-10 0,0-8-15 15,0-7 13-15,0-7-23 0,0-6-30 16,0-5-122-16,0-3-103 0,0-3-157 0,0-7-222 16,-10-26-927-16</inkml:trace>
  <inkml:trace contextRef="#ctx0" brushRef="#br0" timeOffset="870.86">15110 15212 2207 0,'0'0'723'0,"0"0"-263"16,0 0-89-16,0 0-65 0,0 0-79 0,-24 110-41 15,10-81-56-15,14-2-31 0,-14 4-53 16,9-3-12-16,0 2-31 0,-4-2-3 16,4 0-17-16,-9-2 14 0,4-2-31 15,-4-5-141-15,9 4-120 0,-5-7-150 16,-9-4-279-16,15 0-797 0</inkml:trace>
  <inkml:trace contextRef="#ctx0" brushRef="#br0" timeOffset="1099.74">14891 15949 1459 0,'0'0'1398'0,"0"0"-1087"15,0 0-24-15,0 0 124 0,0 0-131 16,129-58-72-16,-96 47-16 0,0 1-62 0,-9 2-84 16,5 1-13-16,-5 4-33 0,4 1-12 15,1 2 8-15,-10 0 4 0,10 0-18 16,-15 0 16-16,10 0-1 0,-10 2-28 16,-9 1-139-16,9 6-146 0,-9 1-193 0,-5-1-460 15,0 1-823-15</inkml:trace>
  <inkml:trace contextRef="#ctx0" brushRef="#br0" timeOffset="1401.7">15707 15388 668 0,'0'0'1352'16,"0"0"-640"-16,0 0-228 15,0 0-99-15,0 0-139 0,0 0-98 0,0 0-95 16,0 0-53-16,0 0-69 0,0 0-12 15,0 0 65-15,0 36-6 0,10-17-364 16,-10-5-324-16,0 9-944 0</inkml:trace>
  <inkml:trace contextRef="#ctx0" brushRef="#br0" timeOffset="1553.53">15717 15671 2179 0,'0'0'1773'0,"0"0"-1255"15,0 0-90-15,0 0-138 0,0 0-162 16,0 0-76-16,0 0-49 0,0 0-3 16,0 0-40-16,-29 103-81 0,38-92-305 15,-4-2-536-15,10-9-974 0</inkml:trace>
  <inkml:trace contextRef="#ctx0" brushRef="#br0" timeOffset="3284.08">17230 15031 817 0,'0'0'668'0,"0"0"-258"0,0 0 373 16,0 0-327-16,0 0-153 0,0 0-62 16,0 0-46-16,0 0-35 0,0 0-30 15,0 0-18-15,0 0-19 0,-39-10-31 16,30 10-22-16,4 0-3 0,-4 0-3 15,-6 0-9-15,10 0 6 0,-9 0 24 0,0 0 22 16,-5 0-12-16,-5 4-16 0,-5 5-22 16,5 0-24-16,-14 3 30 0,-5 2-33 15,5 4-33-15,-5 0 30 0,0 5-9 16,10-8 10-16,9 1-1 0,0-4-15 16,10-2 16-16,4-2-1 0,5-3-13 0,5-2 13 15,0-3 0-15,0 2-22 0,0 3-21 16,0 0 0-16,0 3 31 0,15 8 0 15,-11-5 13-15,11 5 0 0,4-2-1 16,-5 4 3-16,10 2 2 0,-5-1 1 16,-5 4 13-16,6 0-14 0,-6 4 10 15,-5 6 10-15,-4 7 12 0,-5 6-1 16,0 8-5-16,0 4-27 0,-14 2-1 0,0 4-1 16,-1-5-11-16,6-3 9 0,-1-10 2 15,-4-4-15-15,9-12 13 0,5-8 0 16,-10-6 1-16,10-4 2 0,0-2 2 15,0-2-2-15,0-2-1 0,0-4-1 16,0-2 1-16,0 0 1 0,0 0-1 16,0 0 1-16,10 0 9 0,4 0 22 15,1-4-3-15,9 0 11 0,-10 3 10 16,10-6-24-16,-5 5 6 0,-5-2-19 16,15 2 18-16,-15 0-5 0,0 0-10 0,-9 2-14 15,5-2 0-15,-6 2 0 0,6 0-1 16,-10 0-1-16,0 0 0 0,0 0-11 15,0 0 12-15,0 0-18 0,0 0-138 16,0 0-115-16,-10-2-129 0,6 0-570 0,-11-4-1011 16</inkml:trace>
  <inkml:trace contextRef="#ctx0" brushRef="#br0" timeOffset="3677.37">17440 15284 183 0,'0'0'1570'16,"0"0"-796"-16,0 0-310 0,0 0-100 16,0 0-84-16,0 0-75 0,0 0-45 15,0 0-18-15,0 0 4 0,0 0-28 16,0 0-6-16,-15 88-1 0,15-58-25 16,0 1-12-16,0 5 21 0,0 0 33 15,0 3-33-15,0 6-19 0,0-3-39 16,0 2-18-16,0-3-19 0,0-6-1 15,0 1 1-15,0-8-2 0,0-6-16 16,0-4-62-16,0-8-127 0,0-1-45 16,0-5-76-16,0-4-104 0,-4 0-143 0,-6-6-412 15,10-19-644-15</inkml:trace>
  <inkml:trace contextRef="#ctx0" brushRef="#br0" timeOffset="3830.77">17349 15549 1532 0,'0'0'976'15,"0"0"-525"-15,0 0-160 0,0 0-68 16,0 0 11-16,0 0-4 0,0 0-72 16,0 0-89-16,0 0-63 0,0 0-6 15,0 0-1-15,91 48 1 0,-82-36-35 16,5 0-226-16,1 2-235 0,-10-4-322 16,4 2-827-16</inkml:trace>
  <inkml:trace contextRef="#ctx0" brushRef="#br0" timeOffset="4250.52">17588 15631 1125 0,'0'0'1115'0,"0"0"-737"0,0 0-227 16,0 0-90-16,0 0 71 0,0 0 44 15,0 0-22-15,0 0-78 0,0 0-76 16,0 0-6-16,0 92-17 0,0-88 8 15,0-2-8-15,0-2 1 0,4 0 20 16,-4 0 2-16,15 0 33 0,-15-6 43 16,9-6 4-16,-4-4 27 0,5-2 33 15,-6 0-43-15,6 2-34 0,-5 1-47 16,-5 2-13-16,9 7-3 0,-9-1-1 16,0 7-1-16,0 0-15 0,0 3-77 0,0 10-32 15,5 0 88-15,5 10-4 0,-6-2-21 16,-4 1 25-16,19-1 9 0,-9-6 13 15,-5-7 4-15,9-6 12 0,-4-2 20 16,-6 0 66-16,11-6 100 0,-1-5-31 16,-9-2-58-16,9 3-28 0,-4 0 20 15,-6 2 10-15,-4 6-67 0,0 0 2 0,10 2 6 16,-10 0-40-16,0 0-18 0,5 2-10 16,-5 8 28-16,0 0 34 0,0 5-3 15,0 0-31-15,0-1-40 0,0 5-227 16,0-6-218-16,0 2-263 0,0-10-742 15</inkml:trace>
  <inkml:trace contextRef="#ctx0" brushRef="#br0" timeOffset="4443.28">17965 15757 313 0,'0'0'1308'16,"0"0"-730"-16,0 0-136 0,0 0-75 15,4 111-82-15,6-73-40 0,-5 4-33 16,-5 2-90-16,0 4-71 0,9 2-41 16,-4 6-10-16,-5-2-16 0,10 1 16 0,-6-7-31 15,6-8-177-15,-10-8-208 0,5-12-274 16,-5-10-769-16</inkml:trace>
  <inkml:trace contextRef="#ctx0" brushRef="#br0" timeOffset="4632.21">18070 15716 1888 0,'0'0'790'0,"0"0"-222"0,0 0-190 15,0 0-122-15,0 0-112 0,0 0 29 16,0 0-8-16,0 0-60 0,0 0-37 16,0 0-22-16,71 102-6 0,-71-77-18 15,0 0-20-15,-9-2-2 0,-6 0-48 16,1-3-159-16,0-6-124 0,-1-4-158 0,-4-1-326 15,15-9-870-15</inkml:trace>
  <inkml:trace contextRef="#ctx0" brushRef="#br0" timeOffset="5038.99">18700 15243 676 0,'0'0'1326'0,"0"0"-740"16,0 0-203-16,0 0-105 0,0 0-115 0,0 0-49 15,0 0 38-15,0 0 28 0,-15 123-30 16,15-87-17-16,0 5-2 0,0 5 2 16,0 1-40-16,5 6-37 0,-5 3-7 15,10-1-18-15,-10-4-16 0,0 2 1 16,0-10-16-16,0-4-1 0,5-7 1 15,-5-12-3-15,0-4-35 0,0-8-76 16,0-6-131-16,0-2-100 0,-5-15-113 16,5 2-647-16,-15-32-678 0</inkml:trace>
  <inkml:trace contextRef="#ctx0" brushRef="#br0" timeOffset="5229.46">18647 15312 691 0,'0'0'1621'0,"0"0"-1002"0,0 0-114 16,0 0-84-16,0 0-129 0,0 0-93 16,0 0-50-16,0 0-19 0,0 0-20 0,0 0-27 15,-14 122-40-15,14-86-27 0,-14 2-13 16,9 0-3-16,-9-1-13 0,9-1-8 16,-10-4-77-16,6-4-167 0,-5 1-188 15,-1-10-321-15,1 7-975 0</inkml:trace>
  <inkml:trace contextRef="#ctx0" brushRef="#br0" timeOffset="5426.07">18504 15942 179 0,'0'0'2553'16,"0"0"-1817"-16,0 0-310 0,0 0-159 15,0 0-164-15,0 0-81 0,0 0 59 16,0 0 43-16,0 0-7 0,0 0-46 0,105-14-37 15,-86 14-16-15,0 0-18 0,5 0 0 16,-10 2 0-16,6 4 0 0,-1 2-34 16,-5-4-178-16,0 5-205 0,-4-7-272 15,-5-2-883-15</inkml:trace>
  <inkml:trace contextRef="#ctx0" brushRef="#br0" timeOffset="5993.74">18934 15082 1494 0,'0'0'1207'0,"0"0"-694"0,0 0-21 16,0 0-117-16,0 0-147 0,0 0-76 15,0 0-100-15,0 0-24 0,0 0 59 16,0 0-10-16,0 0-28 0,133 106-28 16,-99-80-20-16,9-2 0 0,-5-4-1 15,10-2 13-15,-5-4 42 0,4-4-34 16,-4-8-21-16,5-2 28 0,-5 0 0 16,-5-10-4-16,-9-6-9 0,9 0-2 15,-14 0-11-15,-10 6 13 0,-4 0-14 0,-10 3-1 16,0 6 30-16,0-1 16 0,0 2-46 15,-10 0 0-15,-4 0-12 0,-1 13-31 16,6 12-18-16,-5 12 37 0,-1 9 24 16,6 9 61-16,-6 5 9 0,15 6-12 15,0 1-15-15,-4-1 18 0,4 3 36 16,0-2 6-16,4 0-42 0,-4-3-30 16,15-4-19-16,-1 0-11 0,0-1 1 0,5-3-1 15,-4-4-1-15,9-6 1 0,-20-4 11 16,11-10 3-16,-6-6 3 0,-4-8 3 15,-5-8-2-15,0-4 2 0,0-6 27 16,0 0 40-16,-14 0 42 0,-5-12-85 16,-10-7-45-16,-4-4-27 0,-10-7 15 0,-5-4-15 15,10 3-40-15,-10 0-33 0,19 7 25 16,1 7 17-16,13 7 31 0,-4 4-12 16,19 6-25-16,-4 0-49 0,4 6-72 15,0 6-100-15,0 8-165 0,0 5-229 16,4-7-519-16,15 4-621 0</inkml:trace>
  <inkml:trace contextRef="#ctx0" brushRef="#br0" timeOffset="6561.06">20299 15419 2297 0,'0'0'1072'16,"0"0"-657"-16,0 0-16 0,0 0-88 0,0 0-108 15,0 0-74-15,0 0-61 0,0 0-68 16,0 0-39-16,0 0-7 0,0 0 46 16,-10 41 0-16,10-18-102 0,0-1-217 15,0-1-228-15,0-3-599 0,-5 10-927 0,20-181 1452 16</inkml:trace>
  <inkml:trace contextRef="#ctx0" brushRef="#br0" timeOffset="6715.86">20299 15726 1129 0,'0'0'1867'0,"0"0"-1233"0,0 0-192 16,0 0-106-16,0 0-92 0,0 0-108 15,0 0-103-15,0 0-33 0,0 0-76 16,0 0 17-16,5 17 28 0,9-9-219 16,-9 0-219-16,4-3-648 0,-4-5-1047 0</inkml:trace>
  <inkml:trace contextRef="#ctx0" brushRef="#br0" timeOffset="7610.85">20647 15381 1099 0,'0'0'1157'15,"0"0"-673"-15,0 0-98 0,0 0-7 0,0 0-76 16,0 0-51-16,0 0-36 0,0 0-36 15,0 0-78-15,0 0-34 0,0 0 30 16,53 66-6-16,-15-61-15 0,10 1-25 16,-1-6-18-16,1-1-4 0,9-12-2 0,-9-1 5 15,-5-2-19-15,5 2-14 0,-20 1-19 16,1 3 7-16,-10 4-16 0,5 1-27 16,-19 5-116-16,9 0-119 0,-4 6-61 15,-6 6 9-15,-4 1-306 0,0-1-788 16</inkml:trace>
  <inkml:trace contextRef="#ctx0" brushRef="#br0" timeOffset="7793">20876 15685 2308 0,'0'0'795'0,"0"0"-399"15,0 0-165-15,0 0-134 0,0 0 63 16,0 0 51-16,0 0-43 0,0 0-78 15,0 0-75-15,0 0-15 0,120 0-18 16,-106 0 14-16,15 0-58 0,-10 0-218 0,0-6-202 16,5 2-560-16,-5-7-1104 0</inkml:trace>
  <inkml:trace contextRef="#ctx0" brushRef="#br0" timeOffset="8662.7">22389 15179 2000 0,'0'0'724'0,"0"0"-287"0,0 0-17 15,0 0-73-15,0 0-127 0,-124 45-61 16,91-33-29-16,-10-2-16 0,-5-2-33 0,5-2-32 15,-5-2-34-15,10-4 7 16,0 0 12-16,0 0 0 0,24 0-7 0,-5-4 7 16,4-1 15-16,15 4 12 0,-5 1 3 15,5 0-42-15,0 0-22 0,0 0-46 0,0 0-37 16,0 0-24-16,5 0-10 0,10 0 68 16,4 0 46-16,-5 8 3 0,10 4-16 15,-5 10 16-15,-5 8 27 0,5 10 38 16,-19 13 12-16,10 7-19 0,-10 7-27 15,0 6-19-15,-10-3-11 0,-9-2-1 16,14-3-2-16,-9-13 1 0,5-8 1 16,4-13 1-16,-5-8 23 0,10-9-5 15,0-6-4-15,0-6 6 0,0-2 10 16,0 0 3-16,0 0-7 0,10 0-8 16,-5 0 69-16,18 0 28 0,-13 0 20 15,19-6-44-15,-15 2-56 0,0 0-33 0,10 0 8 16,-10 2-11-16,-4 0-3 0,4 0-12 15,-4 2 0-15,-5 0-31 0,4 0-127 16,-4 0-86-16,4 0-106 0,-4 0-313 16,5 0-708-16,-10 0-1076 0</inkml:trace>
  <inkml:trace contextRef="#ctx0" brushRef="#br0" timeOffset="9082.85">22585 15533 1349 0,'0'0'1254'0,"0"0"-759"0,0 0-52 15,0 0-55-15,0 0-152 0,0 0-90 16,0 0-19-16,-124 3-25 0,110 15-71 15,-1 1-31-15,11 7-12 0,4 0 12 16,-10-2-13-16,10-6-8 0,0-6-16 0,10-4 3 16,4-2 17-16,0-4 17 0,-4-2 25 15,14 0 6-15,-5-10 0 0,-5-4 6 16,10-2-3-16,-10-4-7 0,5 0 4 16,-14 2 46-16,9 4 34 0,-14 8-32 15,0 2-14-15,0 3 5 0,0 1 12 0,0 0 13 16,0 0-13-16,0 1-18 0,0 9-43 15,0 6-6-15,0 6 16 0,0 0-10 16,0-1-21-16,0-2-33 0,0-5 11 16,10 0 4-16,-5-4-3 0,4-2-55 15,-4-1-73-15,9-4-53 0,-4-3-56 16,9 0-107-16,0-6-215 0,-9-4-455 16,18-10-696-16</inkml:trace>
  <inkml:trace contextRef="#ctx0" brushRef="#br0" timeOffset="9607.95">23091 15133 2514 0,'0'0'685'0,"0"0"-211"15,0 0 1-15,0 0-164 0,0 0-129 16,0 0-102-16,0 0-65 0,0 0 22 16,0 0-16-16,0 0-21 0,33 83-22 15,1-66 19-15,-10-6 1 0,9-1-1 16,1-4 1-16,-6-2 2 0,1-4 1 16,4 0-1-16,-4 0 1 0,0-6 11 15,-10 0-11-15,-5 0 12 0,-14 0-13 0,14 2 1 16,-14 4 11-16,0-2 49 0,0 2 1 15,0 0-10-15,-5 0-3 0,-4 6-49 16,4 8-61-16,-4 6-15 0,-1 8 54 16,1 6 22-16,4 2 46 0,5 2-18 15,0 4 6-15,0 1 8 0,14-2 16 0,5 0 7 16,0 0 23-16,5-5-42 0,-5-7-31 16,0 1 3-16,10-4-15 0,-15-6 27 15,1-2-26-15,-1-6 14 0,-5-2-15 16,-9-4 0-16,5-3 12 0,-5 2 9 15,0-5 22-15,0 0 21 0,-14 0 30 16,-5 0-31-16,-5 0-64 0,-5 0-2 16,-9 1-2-16,0-1-22 0,5 4-9 15,-1 0-4-15,5 2-5 0,1 1-16 16,9 3-5-16,9 0-23 0,-4 5-17 0,14 1-28 16,0-1-43-16,0 4-75 15,0-1-110-15,14-2-199 0,1-3-247 0,-1-2-725 0</inkml:trace>
  <inkml:trace contextRef="#ctx0" brushRef="#br0" timeOffset="10801.64">24781 15217 1494 0,'0'0'1192'0,"0"0"-800"0,0 0 25 15,0 0-75-15,0 0-109 0,0 0-68 16,-129 16-28-16,105-5-35 0,0 0-40 15,5 6-62-15,-5 1 0 0,19 4-25 0,-4 2-2 16,4 4-4-16,-4 0 6 0,9-1 3 16,9-3-6-16,5 2 22 0,1-2 6 15,-1-2 50-15,5-1 24 0,10 2 31 16,-10 0 9-16,9-4 27 0,-4 5-34 16,-5 0-3-16,1 2-34 0,-11 2 10 15,-4 2-7-15,-5 4-15 0,0 2-10 16,-5-6-27-16,-4-3-18 0,-6-6 13 15,-4-4-16-15,14-5-1 0,-9-4-63 0,0-8-67 16,4 0-34-16,10 0-27 0,0-12-113 16,0-6-204-16,10-8-263 0,4 4-551 15,15-14-361-15</inkml:trace>
  <inkml:trace contextRef="#ctx0" brushRef="#br0" timeOffset="11185.98">25029 15322 1699 0,'0'0'736'0,"0"0"-230"16,0 0-62-16,0 0-70 0,0 0-94 15,0 0-73-15,0 0-30 0,0 0-69 0,0 0-58 16,0 0-50-16,-38 9 0 0,28 26 13 15,10 5 2-15,0 6 25 0,0 5-3 16,0 0-34-16,0 3 10 0,10-3-3 16,-5 0-10-16,14-10-34 0,-5-3 19 15,0-9-13-15,-4-14-3 0,-5-5 9 16,9-8 22-16,-5-2 24 0,6-5 50 0,-6-13 24 16,15-15 28-16,-10-7-19 0,6-9-67 15,-6-10-12-15,5-3-13 0,-5-1-14 16,-4 5 0-16,-5 4-1 0,4 6 11 15,-9 10-11-15,0 6-3 0,0 10-37 16,0 8-24-16,0 10-16 0,0 4-73 16,0 0-56-16,0 8-117 0,0 8-95 15,5 6-232-15,-5-4-559 0,0 16-574 0</inkml:trace>
  <inkml:trace contextRef="#ctx0" brushRef="#br0" timeOffset="11558.13">25401 15300 398 0,'0'0'828'0,"0"0"-256"0,0 0-88 16,0 0-106-16,0 0-127 0,0 0-78 15,0 0-36-15,0 0-19 0,0 0 3 16,0 0 6-16,-14-35-29 0,14 39-25 0,0 7-20 16,0 9 58-16,0 11 68 0,5 9-4 15,-5 9-11-15,0 8-46 0,14 2-50 16,-14 0-38-16,0 1-12 0,14-4-18 15,-14-5-3-15,0-8-19 0,0-6 4 16,0-9-4-16,0-10-43 0,0-5-117 0,0-13-58 16,0 0-9-16,0-5 22 0,0-17-234 15,0 2-565-15,0-30-474 0</inkml:trace>
  <inkml:trace contextRef="#ctx0" brushRef="#br0" timeOffset="11936.58">25449 15197 1019 0,'0'0'638'0,"0"0"-267"16,0 0 56-16,0 0-120 0,0 0-137 16,0 0-3-16,0 0-17 0,0 0-29 15,0 0 13-15,0 0 5 0,0 0-19 16,100 23-16-16,-85-3 12 0,-6 4-14 16,-9 2-43-16,10 4-28 0,-6-2-15 15,-4 5-14-15,0-4 1 0,-4 1 9 16,-6-3-11-16,-9-5-1 0,14-6-31 0,-9-5-3 15,0-1 12-15,4-5 19 0,5-3 3 16,-4-2 19-16,9 0 6 0,-5-2-25 16,5-4-3-16,0 2-22 0,0-1-50 15,0 2-13-15,5-4 47 0,4 4 38 16,-4-2 3-16,19 5 1 0,-10 0 71 0,1 10 35 16,-6 10 56-16,5 6-49 0,1 4 29 15,-6 7-23-15,-9-3-52 0,0 2-16 16,0-4-15-16,-14 1-16 0,0-4-8 15,-5 0-13-15,-5-8-2 0,5 3-23 16,-5-9-89-16,5-3-49 0,0-7-41 16,-5 0-21-16,9-5-74 0,11 0-157 15,-6-10-114-15,10-2-251 0,-5 6-270 16</inkml:trace>
  <inkml:trace contextRef="#ctx0" brushRef="#br0" timeOffset="12563.51">26065 15335 470 0,'0'0'1011'0,"0"0"-449"0,0 0-47 15,0 0-91-15,0 0-69 0,0 0-21 16,0 0-45-16,0 0-28 0,0 0-50 16,0 0-35-16,0 0-37 0,-86-39-29 15,71 41-21-15,-8 6-6 0,-1 2-31 16,-5 5-4-16,10 2-5 0,-10 9-22 15,10 4-21-15,-5 9 0 0,-4 4 25 16,9 4-10-16,14 2 3 0,-5-2-15 16,6 1-3-16,4-2-11 0,0-2-7 15,4-3-16-15,6-7 16 0,-5-6 15 0,14-7-28 16,-5-6-8-16,0-10 18 0,1-5 21 16,9-1 11-16,-20-18 31 0,15-2 4 15,5-12-15-15,-9 0-10 0,-11-4-6 16,6 3-14-16,-5 9 11 0,-5 4 13 15,0 11-25-15,-5 0 0 0,-5 8-52 16,6 1 6-16,-6 1 13 0,5 1-59 0,-4 13-58 16,9 7-43-16,0 2-76 0,0 3-110 15,0 0-215-15,9-6-567 0,-4 9-744 0</inkml:trace>
  <inkml:trace contextRef="#ctx0" brushRef="#br0" timeOffset="12814.58">26251 15358 2549 0,'0'0'994'16,"0"0"-606"-16,0 0-74 0,0 0-141 15,0 0-77-15,0 0 0 0,-29 135-7 0,24-97-60 16,5-5-29-16,0-5-18 0,0-2-4 15,15-7-5-15,-10-7-11 0,9-4-20 16,10-6-25-16,-10-2 5 0,5 0 35 16,0-4 27-16,10-6-9 0,-15 0-112 15,10 0-111-15,0 3-162 0,-10 0-277 16,1-5-822-16</inkml:trace>
  <inkml:trace contextRef="#ctx0" brushRef="#br0" timeOffset="12995.44">26380 15346 2541 0,'0'0'1080'0,"0"0"-652"15,0 0-47-15,-53 121-63 0,34-62-98 16,0 7-52-16,-5 9-43 0,5-1-70 0,-5 3-55 16,15-7-16-16,-6-6-11 0,6-10-126 15,4-11-134-15,5-16-161 0,-10-13-266 16,10-6-780-16,-4-8-682 0</inkml:trace>
  <inkml:trace contextRef="#ctx0" brushRef="#br0" timeOffset="15046.77">27573 15238 378 0,'0'0'1974'15,"0"0"-1368"-15,0 0-206 0,0 0 2 16,0 0-87-16,0 0-103 0,0 0-54 16,0 0-40-16,0 0-38 0,0 0-34 15,0 0-18-15,33-85 3 0,-9 83-19 0,-5 2-11 16,0 0 17-16,5 10 4 16,-5 3-7-16,1 5-2 0,-11 7 17 0,-4 6 22 15,-5 11 6-15,-5 9 25 0,-14 10-16 16,-19 2-27-16,-5 3-19 0,5-6-6 15,-1-10-14-15,6-10-1 0,0-16 1 16,9-9 2-16,5-15-3 0,0-7-52 0,-5-17-40 16,9-8 13-16,11-10 5 0,-6-1 19 15,10-3 18-15,10 13 22 0,-6 9 12 16,6 7-19-16,4 13-21 0,1 4-12 16,8 0 55-16,6 12 120 0,0 8-56 15,4 6 37-15,5 4-3 0,5 3-22 16,-5-5-48-16,1 0-16 0,-1-4-11 15,0-6 10-15,-5-2-11 0,10-8-15 16,-9-6 3-16,-1-2-77 0,5-8-125 16,-9-10-78-16,4 0-146 0,-13 4-530 15,3-6-721-15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0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5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7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33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51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55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9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63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393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369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59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0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2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660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4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43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19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252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36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4537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01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4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70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1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6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3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2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6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69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9764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3AC Translation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F309397-D996-42DD-AF47-DC6C001B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6378148" cy="173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Traverse AST, performing two tasks</a:t>
            </a:r>
          </a:p>
          <a:p>
            <a:r>
              <a:rPr lang="en-US" sz="2400" dirty="0"/>
              <a:t>Generate 3AC operations</a:t>
            </a:r>
          </a:p>
          <a:p>
            <a:r>
              <a:rPr lang="en-US" sz="2400" dirty="0"/>
              <a:t>Propagate 3AC operands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430876" y="50402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424321" y="6075211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571560" y="609648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45AF8C1-701E-4727-A9D6-447F597A109D}"/>
              </a:ext>
            </a:extLst>
          </p:cNvPr>
          <p:cNvGrpSpPr/>
          <p:nvPr/>
        </p:nvGrpSpPr>
        <p:grpSpPr>
          <a:xfrm>
            <a:off x="3243642" y="4136066"/>
            <a:ext cx="946297" cy="506131"/>
            <a:chOff x="3019647" y="4136065"/>
            <a:chExt cx="946297" cy="506131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089F7A0-FEDA-4595-BF2C-D68F12B49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647" y="4136065"/>
              <a:ext cx="946297" cy="265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6BD9626-2C93-4ACC-8A77-73F70A22924E}"/>
                </a:ext>
              </a:extLst>
            </p:cNvPr>
            <p:cNvSpPr txBox="1"/>
            <p:nvPr/>
          </p:nvSpPr>
          <p:spPr>
            <a:xfrm>
              <a:off x="3339840" y="428479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F0D9C8B-27AF-4A4E-B339-C5A0D43B2882}"/>
              </a:ext>
            </a:extLst>
          </p:cNvPr>
          <p:cNvGrpSpPr/>
          <p:nvPr/>
        </p:nvGrpSpPr>
        <p:grpSpPr>
          <a:xfrm>
            <a:off x="3337278" y="5550195"/>
            <a:ext cx="714438" cy="573466"/>
            <a:chOff x="3113284" y="5550195"/>
            <a:chExt cx="714438" cy="57346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A4D8B2-BCD4-411F-9856-1B987BD87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3284" y="5550195"/>
              <a:ext cx="714438" cy="478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0556F4-FB2A-4D46-9128-7C46BABAA223}"/>
                </a:ext>
              </a:extLst>
            </p:cNvPr>
            <p:cNvSpPr txBox="1"/>
            <p:nvPr/>
          </p:nvSpPr>
          <p:spPr>
            <a:xfrm>
              <a:off x="3375278" y="576625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0297654-B79D-458F-8328-A84E3C072CAE}"/>
              </a:ext>
            </a:extLst>
          </p:cNvPr>
          <p:cNvGrpSpPr/>
          <p:nvPr/>
        </p:nvGrpSpPr>
        <p:grpSpPr>
          <a:xfrm>
            <a:off x="4741373" y="4805916"/>
            <a:ext cx="756371" cy="520310"/>
            <a:chOff x="4517378" y="4805916"/>
            <a:chExt cx="756371" cy="520310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A4B834C-4FE9-43A4-B4D6-2560B355F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378" y="4805916"/>
              <a:ext cx="756371" cy="25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587B1C6-3820-4E9C-A6AF-FF945F2C8158}"/>
                </a:ext>
              </a:extLst>
            </p:cNvPr>
            <p:cNvSpPr txBox="1"/>
            <p:nvPr/>
          </p:nvSpPr>
          <p:spPr>
            <a:xfrm>
              <a:off x="4768150" y="496882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t1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B8202A1-E935-46CC-A5C8-D2A103EEBD3A}"/>
              </a:ext>
            </a:extLst>
          </p:cNvPr>
          <p:cNvGrpSpPr/>
          <p:nvPr/>
        </p:nvGrpSpPr>
        <p:grpSpPr>
          <a:xfrm>
            <a:off x="4396851" y="5472095"/>
            <a:ext cx="717204" cy="475716"/>
            <a:chOff x="4172857" y="5472095"/>
            <a:chExt cx="717204" cy="475716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B708962-9821-4309-B815-58223D3C93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72857" y="5507666"/>
              <a:ext cx="557422" cy="4401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A48FCE6-19E4-49AD-8DA2-0BCE4B5C47E6}"/>
                </a:ext>
              </a:extLst>
            </p:cNvPr>
            <p:cNvSpPr txBox="1"/>
            <p:nvPr/>
          </p:nvSpPr>
          <p:spPr>
            <a:xfrm>
              <a:off x="4463342" y="547209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7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B24BA02-7165-47DF-8FA1-D14BB3A793C6}"/>
              </a:ext>
            </a:extLst>
          </p:cNvPr>
          <p:cNvGrpSpPr/>
          <p:nvPr/>
        </p:nvGrpSpPr>
        <p:grpSpPr>
          <a:xfrm>
            <a:off x="6410395" y="5539564"/>
            <a:ext cx="735097" cy="557219"/>
            <a:chOff x="6186400" y="5539563"/>
            <a:chExt cx="735097" cy="557219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761BC0F-7F45-4DD1-985B-1BBF2CDE8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6400" y="5539563"/>
              <a:ext cx="650335" cy="533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47E8631-8A93-4278-8FFC-CED08ABE71CD}"/>
                </a:ext>
              </a:extLst>
            </p:cNvPr>
            <p:cNvSpPr txBox="1"/>
            <p:nvPr/>
          </p:nvSpPr>
          <p:spPr>
            <a:xfrm>
              <a:off x="6494778" y="5739376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4203FFE-F285-4069-BC75-CEAB5076833F}"/>
              </a:ext>
            </a:extLst>
          </p:cNvPr>
          <p:cNvGrpSpPr/>
          <p:nvPr/>
        </p:nvGrpSpPr>
        <p:grpSpPr>
          <a:xfrm>
            <a:off x="7422236" y="5477111"/>
            <a:ext cx="747522" cy="560603"/>
            <a:chOff x="7198242" y="5477110"/>
            <a:chExt cx="747522" cy="560603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60C3D62-CB3C-4490-AA97-E91773FDB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8242" y="5497033"/>
              <a:ext cx="673021" cy="540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7564687-EF62-43F0-BA5D-838A2EF11E94}"/>
                </a:ext>
              </a:extLst>
            </p:cNvPr>
            <p:cNvSpPr txBox="1"/>
            <p:nvPr/>
          </p:nvSpPr>
          <p:spPr>
            <a:xfrm>
              <a:off x="7519045" y="547711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148C760-17BF-4750-AD1A-FAFEF2A2674D}"/>
              </a:ext>
            </a:extLst>
          </p:cNvPr>
          <p:cNvGrpSpPr/>
          <p:nvPr/>
        </p:nvGrpSpPr>
        <p:grpSpPr>
          <a:xfrm>
            <a:off x="5836822" y="4364390"/>
            <a:ext cx="1028560" cy="523790"/>
            <a:chOff x="5612828" y="4364389"/>
            <a:chExt cx="1028560" cy="523790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1AB1824-3E1E-4EBB-8A79-23BB7400FC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2828" y="4590370"/>
              <a:ext cx="1028560" cy="2978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5A9C90A-3E5D-4895-A6B9-32841A7670DF}"/>
                </a:ext>
              </a:extLst>
            </p:cNvPr>
            <p:cNvSpPr txBox="1"/>
            <p:nvPr/>
          </p:nvSpPr>
          <p:spPr>
            <a:xfrm>
              <a:off x="6140315" y="4364389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t2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116BF35-3561-4762-8444-8E31671984F6}"/>
              </a:ext>
            </a:extLst>
          </p:cNvPr>
          <p:cNvGrpSpPr/>
          <p:nvPr/>
        </p:nvGrpSpPr>
        <p:grpSpPr>
          <a:xfrm>
            <a:off x="4891688" y="3815044"/>
            <a:ext cx="828991" cy="406083"/>
            <a:chOff x="4667693" y="3815043"/>
            <a:chExt cx="828991" cy="406083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061E4AF-3601-4E32-BC00-90F8F5FEEC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67693" y="3955313"/>
              <a:ext cx="680484" cy="2658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5484660-2DFA-46DF-9F23-40BBC45247A8}"/>
                </a:ext>
              </a:extLst>
            </p:cNvPr>
            <p:cNvSpPr txBox="1"/>
            <p:nvPr/>
          </p:nvSpPr>
          <p:spPr>
            <a:xfrm>
              <a:off x="5069965" y="381504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t3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BC4B5B3-DC5A-4134-BF77-495E69AB185A}"/>
              </a:ext>
            </a:extLst>
          </p:cNvPr>
          <p:cNvGrpSpPr/>
          <p:nvPr/>
        </p:nvGrpSpPr>
        <p:grpSpPr>
          <a:xfrm>
            <a:off x="4987381" y="3179135"/>
            <a:ext cx="510362" cy="432294"/>
            <a:chOff x="4763387" y="3179135"/>
            <a:chExt cx="510362" cy="432294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52B7142-21B8-4753-A72A-1A7C73BCB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387" y="3179135"/>
              <a:ext cx="10632" cy="3827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9AE3A44-A991-4835-AB07-EBFEA1E12709}"/>
                </a:ext>
              </a:extLst>
            </p:cNvPr>
            <p:cNvSpPr txBox="1"/>
            <p:nvPr/>
          </p:nvSpPr>
          <p:spPr>
            <a:xfrm>
              <a:off x="4847030" y="325402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67FBE4-6D9C-274D-D351-E77A3D3A326E}"/>
                  </a:ext>
                </a:extLst>
              </p14:cNvPr>
              <p14:cNvContentPartPr/>
              <p14:nvPr/>
            </p14:nvContentPartPr>
            <p14:xfrm>
              <a:off x="2558160" y="3123000"/>
              <a:ext cx="5945760" cy="367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67FBE4-6D9C-274D-D351-E77A3D3A3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8800" y="3113640"/>
                <a:ext cx="5964480" cy="36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7184678" cy="1246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899" y="1485806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70" y="217841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22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81" y="1836148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365560" y="504029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380777" y="607521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636876" y="6096484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7A0-FEDA-4595-BF2C-D68F12B4957B}"/>
              </a:ext>
            </a:extLst>
          </p:cNvPr>
          <p:cNvCxnSpPr>
            <a:cxnSpLocks/>
          </p:cNvCxnSpPr>
          <p:nvPr/>
        </p:nvCxnSpPr>
        <p:spPr>
          <a:xfrm flipV="1">
            <a:off x="3243642" y="4136065"/>
            <a:ext cx="946297" cy="265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FA4D8B2-BCD4-411F-9856-1B987BD873E0}"/>
              </a:ext>
            </a:extLst>
          </p:cNvPr>
          <p:cNvCxnSpPr>
            <a:cxnSpLocks/>
          </p:cNvCxnSpPr>
          <p:nvPr/>
        </p:nvCxnSpPr>
        <p:spPr>
          <a:xfrm flipV="1">
            <a:off x="3337278" y="5550196"/>
            <a:ext cx="714438" cy="478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B708962-9821-4309-B815-58223D3C935B}"/>
              </a:ext>
            </a:extLst>
          </p:cNvPr>
          <p:cNvCxnSpPr>
            <a:cxnSpLocks/>
          </p:cNvCxnSpPr>
          <p:nvPr/>
        </p:nvCxnSpPr>
        <p:spPr>
          <a:xfrm flipH="1" flipV="1">
            <a:off x="4396851" y="5507667"/>
            <a:ext cx="557422" cy="440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A4B834C-4FE9-43A4-B4D6-2560B355FFCC}"/>
              </a:ext>
            </a:extLst>
          </p:cNvPr>
          <p:cNvCxnSpPr>
            <a:cxnSpLocks/>
          </p:cNvCxnSpPr>
          <p:nvPr/>
        </p:nvCxnSpPr>
        <p:spPr>
          <a:xfrm flipV="1">
            <a:off x="4741373" y="4805917"/>
            <a:ext cx="756371" cy="254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761BC0F-7F45-4DD1-985B-1BBF2CDE83CC}"/>
              </a:ext>
            </a:extLst>
          </p:cNvPr>
          <p:cNvCxnSpPr>
            <a:cxnSpLocks/>
          </p:cNvCxnSpPr>
          <p:nvPr/>
        </p:nvCxnSpPr>
        <p:spPr>
          <a:xfrm flipV="1">
            <a:off x="6410395" y="5539563"/>
            <a:ext cx="650335" cy="533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60C3D62-CB3C-4490-AA97-E91773FDBE4D}"/>
              </a:ext>
            </a:extLst>
          </p:cNvPr>
          <p:cNvCxnSpPr>
            <a:cxnSpLocks/>
          </p:cNvCxnSpPr>
          <p:nvPr/>
        </p:nvCxnSpPr>
        <p:spPr>
          <a:xfrm flipH="1" flipV="1">
            <a:off x="7422237" y="5497033"/>
            <a:ext cx="673021" cy="540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1AB1824-3E1E-4EBB-8A79-23BB7400FC9B}"/>
              </a:ext>
            </a:extLst>
          </p:cNvPr>
          <p:cNvCxnSpPr>
            <a:cxnSpLocks/>
            <a:endCxn id="76" idx="2"/>
          </p:cNvCxnSpPr>
          <p:nvPr/>
        </p:nvCxnSpPr>
        <p:spPr>
          <a:xfrm flipH="1" flipV="1">
            <a:off x="5957741" y="4614434"/>
            <a:ext cx="1028560" cy="297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061E4AF-3601-4E32-BC00-90F8F5FEEC69}"/>
              </a:ext>
            </a:extLst>
          </p:cNvPr>
          <p:cNvCxnSpPr>
            <a:cxnSpLocks/>
          </p:cNvCxnSpPr>
          <p:nvPr/>
        </p:nvCxnSpPr>
        <p:spPr>
          <a:xfrm flipH="1" flipV="1">
            <a:off x="4891687" y="3955314"/>
            <a:ext cx="680484" cy="265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52B7142-21B8-4753-A72A-1A7C73BCB97E}"/>
              </a:ext>
            </a:extLst>
          </p:cNvPr>
          <p:cNvCxnSpPr>
            <a:cxnSpLocks/>
          </p:cNvCxnSpPr>
          <p:nvPr/>
        </p:nvCxnSpPr>
        <p:spPr>
          <a:xfrm flipV="1">
            <a:off x="4987381" y="3179136"/>
            <a:ext cx="10632" cy="382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86BD9626-2C93-4ACC-8A77-73F70A22924E}"/>
              </a:ext>
            </a:extLst>
          </p:cNvPr>
          <p:cNvSpPr txBox="1"/>
          <p:nvPr/>
        </p:nvSpPr>
        <p:spPr>
          <a:xfrm>
            <a:off x="3563835" y="428479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20556F4-FB2A-4D46-9128-7C46BABAA223}"/>
              </a:ext>
            </a:extLst>
          </p:cNvPr>
          <p:cNvSpPr txBox="1"/>
          <p:nvPr/>
        </p:nvSpPr>
        <p:spPr>
          <a:xfrm>
            <a:off x="3599273" y="5766255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v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4587B1C6-3820-4E9C-A6AF-FF945F2C8158}"/>
              </a:ext>
            </a:extLst>
          </p:cNvPr>
          <p:cNvSpPr txBox="1"/>
          <p:nvPr/>
        </p:nvSpPr>
        <p:spPr>
          <a:xfrm>
            <a:off x="4992145" y="496882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t1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A48FCE6-19E4-49AD-8DA2-0BCE4B5C47E6}"/>
              </a:ext>
            </a:extLst>
          </p:cNvPr>
          <p:cNvSpPr txBox="1"/>
          <p:nvPr/>
        </p:nvSpPr>
        <p:spPr>
          <a:xfrm>
            <a:off x="4687337" y="5472095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7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47E8631-8A93-4278-8FFC-CED08ABE71CD}"/>
              </a:ext>
            </a:extLst>
          </p:cNvPr>
          <p:cNvSpPr txBox="1"/>
          <p:nvPr/>
        </p:nvSpPr>
        <p:spPr>
          <a:xfrm>
            <a:off x="6718773" y="5739376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564687-EF62-43F0-BA5D-838A2EF11E94}"/>
              </a:ext>
            </a:extLst>
          </p:cNvPr>
          <p:cNvSpPr txBox="1"/>
          <p:nvPr/>
        </p:nvSpPr>
        <p:spPr>
          <a:xfrm>
            <a:off x="7743040" y="547711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v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5A9C90A-3E5D-4895-A6B9-32841A7670DF}"/>
              </a:ext>
            </a:extLst>
          </p:cNvPr>
          <p:cNvSpPr txBox="1"/>
          <p:nvPr/>
        </p:nvSpPr>
        <p:spPr>
          <a:xfrm>
            <a:off x="6364310" y="4364389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t2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5484660-2DFA-46DF-9F23-40BBC45247A8}"/>
              </a:ext>
            </a:extLst>
          </p:cNvPr>
          <p:cNvSpPr txBox="1"/>
          <p:nvPr/>
        </p:nvSpPr>
        <p:spPr>
          <a:xfrm>
            <a:off x="5293960" y="3815043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t3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9AE3A44-A991-4835-AB07-EBFEA1E12709}"/>
              </a:ext>
            </a:extLst>
          </p:cNvPr>
          <p:cNvSpPr txBox="1"/>
          <p:nvPr/>
        </p:nvSpPr>
        <p:spPr>
          <a:xfrm>
            <a:off x="5071025" y="3254023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204" grpId="0"/>
      <p:bldP spid="205" grpId="0"/>
      <p:bldP spid="212" grpId="0"/>
      <p:bldP spid="213" grpId="0"/>
      <p:bldP spid="220" grpId="0"/>
      <p:bldP spid="221" grpId="0"/>
      <p:bldP spid="222" grpId="0"/>
      <p:bldP spid="223" grpId="0"/>
      <p:bldP spid="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7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0" y="1375240"/>
            <a:ext cx="7184678" cy="195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  <a:p>
            <a:r>
              <a:rPr lang="en-US" sz="2400" dirty="0"/>
              <a:t>C and C++ leave this choice to the compiler!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89" y="349727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60" y="384074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88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71" y="3149355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912" y="148580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83" y="2178410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35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94" y="1836148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F28AF-D9B3-4A35-B3EA-60C423575E07}"/>
              </a:ext>
            </a:extLst>
          </p:cNvPr>
          <p:cNvGrpSpPr/>
          <p:nvPr/>
        </p:nvGrpSpPr>
        <p:grpSpPr>
          <a:xfrm>
            <a:off x="1193457" y="2822561"/>
            <a:ext cx="4070385" cy="1711841"/>
            <a:chOff x="65680" y="2684335"/>
            <a:chExt cx="4070385" cy="17118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DAEAE2-233B-4873-B98C-A0B460446B28}"/>
                </a:ext>
              </a:extLst>
            </p:cNvPr>
            <p:cNvSpPr/>
            <p:nvPr/>
          </p:nvSpPr>
          <p:spPr>
            <a:xfrm>
              <a:off x="65680" y="2684335"/>
              <a:ext cx="4059752" cy="1711841"/>
            </a:xfrm>
            <a:prstGeom prst="roundRect">
              <a:avLst>
                <a:gd name="adj" fmla="val 808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2852A-692E-4BE7-A133-26F9AD11898F}"/>
                </a:ext>
              </a:extLst>
            </p:cNvPr>
            <p:cNvSpPr/>
            <p:nvPr/>
          </p:nvSpPr>
          <p:spPr>
            <a:xfrm>
              <a:off x="170120" y="2733139"/>
              <a:ext cx="396594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Participation</a:t>
              </a:r>
            </a:p>
            <a:p>
              <a:r>
                <a:rPr lang="en-US" sz="2400" b="1" dirty="0"/>
                <a:t>Does traversal order matter?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In this AST?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For all ASTs?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618CBA-6289-4CC3-9283-BB0A77CDF08C}"/>
              </a:ext>
            </a:extLst>
          </p:cNvPr>
          <p:cNvSpPr txBox="1"/>
          <p:nvPr/>
        </p:nvSpPr>
        <p:spPr>
          <a:xfrm>
            <a:off x="729921" y="4820653"/>
            <a:ext cx="35063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code</a:t>
            </a:r>
          </a:p>
          <a:p>
            <a:r>
              <a:rPr lang="en-US" dirty="0"/>
              <a:t>int foo(){ </a:t>
            </a:r>
            <a:r>
              <a:rPr lang="en-US" dirty="0" err="1"/>
              <a:t>cout</a:t>
            </a:r>
            <a:r>
              <a:rPr lang="en-US" dirty="0"/>
              <a:t> &lt;&lt; “hi”; return 0; }</a:t>
            </a:r>
          </a:p>
          <a:p>
            <a:r>
              <a:rPr lang="en-US" dirty="0"/>
              <a:t>int bar(){ </a:t>
            </a:r>
            <a:r>
              <a:rPr lang="en-US" dirty="0" err="1"/>
              <a:t>cout</a:t>
            </a:r>
            <a:r>
              <a:rPr lang="en-US" dirty="0"/>
              <a:t> &lt;&lt; “class”; return 0; }</a:t>
            </a:r>
          </a:p>
          <a:p>
            <a:r>
              <a:rPr lang="en-US" dirty="0"/>
              <a:t>int main(){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foo() + bar();</a:t>
            </a:r>
            <a:br>
              <a:rPr lang="en-US" dirty="0"/>
            </a:b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77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7184678" cy="195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  <a:p>
            <a:r>
              <a:rPr lang="en-US" sz="2400" dirty="0"/>
              <a:t>C and C++ leave this choice to the compiler!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92" y="349727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63" y="384074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91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74" y="3149355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915" y="148580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86" y="2178410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38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97" y="1836148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2852A-692E-4BE7-A133-26F9AD11898F}"/>
              </a:ext>
            </a:extLst>
          </p:cNvPr>
          <p:cNvSpPr/>
          <p:nvPr/>
        </p:nvSpPr>
        <p:spPr>
          <a:xfrm>
            <a:off x="394131" y="2733139"/>
            <a:ext cx="6162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Order </a:t>
            </a:r>
            <a:r>
              <a:rPr lang="en-US" sz="2400" b="1" u="sng" dirty="0"/>
              <a:t>DOES</a:t>
            </a:r>
            <a:r>
              <a:rPr lang="en-US" sz="2400" b="1" dirty="0"/>
              <a:t>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change the program’s semantics!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For our language, always go left to right                  </a:t>
            </a:r>
            <a:r>
              <a:rPr lang="en-US" sz="2400" dirty="0"/>
              <a:t>(when possible)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7D921-EDA4-4EEE-86CB-B265CBBEAF67}"/>
              </a:ext>
            </a:extLst>
          </p:cNvPr>
          <p:cNvSpPr txBox="1"/>
          <p:nvPr/>
        </p:nvSpPr>
        <p:spPr>
          <a:xfrm>
            <a:off x="940146" y="4863717"/>
            <a:ext cx="5368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 g = 0; return foo() * bar();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93033-F789-4F84-A6F6-84EFDEF25D09}"/>
              </a:ext>
            </a:extLst>
          </p:cNvPr>
          <p:cNvSpPr txBox="1"/>
          <p:nvPr/>
        </p:nvSpPr>
        <p:spPr>
          <a:xfrm>
            <a:off x="931029" y="4488023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bar() { g++; return g; 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278C9E-6B58-4BD8-9D4D-C2390E694C89}"/>
              </a:ext>
            </a:extLst>
          </p:cNvPr>
          <p:cNvSpPr txBox="1"/>
          <p:nvPr/>
        </p:nvSpPr>
        <p:spPr>
          <a:xfrm>
            <a:off x="921914" y="409055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foo() { return g;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8DE17-FE1A-471D-B81B-EB43B5AE6296}"/>
              </a:ext>
            </a:extLst>
          </p:cNvPr>
          <p:cNvSpPr txBox="1"/>
          <p:nvPr/>
        </p:nvSpPr>
        <p:spPr>
          <a:xfrm>
            <a:off x="911029" y="3698671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</p:txBody>
      </p:sp>
    </p:spTree>
    <p:extLst>
      <p:ext uri="{BB962C8B-B14F-4D97-AF65-F5344CB8AC3E}">
        <p14:creationId xmlns:p14="http://schemas.microsoft.com/office/powerpoint/2010/main" val="28346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6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Example Nodes:</a:t>
            </a:r>
          </a:p>
          <a:p>
            <a:r>
              <a:rPr lang="en-US" dirty="0"/>
              <a:t>Node to quad translations</a:t>
            </a:r>
          </a:p>
          <a:p>
            <a:pPr marL="0" indent="0">
              <a:buNone/>
            </a:pPr>
            <a:r>
              <a:rPr lang="en-US" b="1" dirty="0"/>
              <a:t>Implementation details:</a:t>
            </a:r>
            <a:endParaRPr lang="en-US" dirty="0"/>
          </a:p>
          <a:p>
            <a:r>
              <a:rPr lang="en-US" dirty="0"/>
              <a:t>Operations and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4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78" y="2741467"/>
            <a:ext cx="6075178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F2A0C-9AC7-37D5-35F3-5F5B2260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86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8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Node to Quad Translations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generate + propagate idea is powerful!</a:t>
            </a:r>
          </a:p>
          <a:p>
            <a:r>
              <a:rPr lang="en-US" dirty="0"/>
              <a:t>Basically worked for previous traversals:</a:t>
            </a:r>
          </a:p>
          <a:p>
            <a:pPr lvl="1"/>
            <a:r>
              <a:rPr lang="en-US" dirty="0"/>
              <a:t>Name analysis</a:t>
            </a:r>
          </a:p>
          <a:p>
            <a:pPr lvl="1"/>
            <a:r>
              <a:rPr lang="en-US" dirty="0"/>
              <a:t>Type analysis</a:t>
            </a:r>
          </a:p>
          <a:p>
            <a:pPr lvl="1"/>
            <a:r>
              <a:rPr lang="en-US" dirty="0"/>
              <a:t>Syntax-directed translation</a:t>
            </a:r>
          </a:p>
          <a:p>
            <a:r>
              <a:rPr lang="en-US" dirty="0"/>
              <a:t>Let’s see how it works for some various node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6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AST Leaves (IDs and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Lits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0" y="1188805"/>
            <a:ext cx="4301694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Nothing!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value for use in parent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293C1B-9FE2-40C7-9781-9048B1E2ED17}"/>
              </a:ext>
            </a:extLst>
          </p:cNvPr>
          <p:cNvCxnSpPr>
            <a:cxnSpLocks/>
          </p:cNvCxnSpPr>
          <p:nvPr/>
        </p:nvCxnSpPr>
        <p:spPr>
          <a:xfrm>
            <a:off x="6044491" y="3124264"/>
            <a:ext cx="0" cy="611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48E626-E316-4CC6-B0FA-DD2038A26895}"/>
              </a:ext>
            </a:extLst>
          </p:cNvPr>
          <p:cNvCxnSpPr>
            <a:cxnSpLocks/>
          </p:cNvCxnSpPr>
          <p:nvPr/>
        </p:nvCxnSpPr>
        <p:spPr>
          <a:xfrm>
            <a:off x="7057744" y="3124264"/>
            <a:ext cx="0" cy="62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4A95D6B-7FCD-4AE0-9D78-7E38EEF797FA}"/>
              </a:ext>
            </a:extLst>
          </p:cNvPr>
          <p:cNvSpPr/>
          <p:nvPr/>
        </p:nvSpPr>
        <p:spPr>
          <a:xfrm>
            <a:off x="6113931" y="328365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BF80F7-B3C5-4761-9071-4B4E1BB173C3}"/>
              </a:ext>
            </a:extLst>
          </p:cNvPr>
          <p:cNvSpPr/>
          <p:nvPr/>
        </p:nvSpPr>
        <p:spPr>
          <a:xfrm>
            <a:off x="6806133" y="3361346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51B7ED9-FA11-4284-9C66-AE5A8EA73F67}"/>
              </a:ext>
            </a:extLst>
          </p:cNvPr>
          <p:cNvSpPr/>
          <p:nvPr/>
        </p:nvSpPr>
        <p:spPr>
          <a:xfrm>
            <a:off x="5652165" y="3750830"/>
            <a:ext cx="737400" cy="4851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CF512B-0CBF-48BE-88FC-E57B4935BBA6}"/>
              </a:ext>
            </a:extLst>
          </p:cNvPr>
          <p:cNvSpPr/>
          <p:nvPr/>
        </p:nvSpPr>
        <p:spPr>
          <a:xfrm>
            <a:off x="6802964" y="3750830"/>
            <a:ext cx="737400" cy="4851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21FEF-D308-4541-85E7-41C26AFB0331}"/>
              </a:ext>
            </a:extLst>
          </p:cNvPr>
          <p:cNvSpPr txBox="1"/>
          <p:nvPr/>
        </p:nvSpPr>
        <p:spPr>
          <a:xfrm>
            <a:off x="5199283" y="2519912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Snippet</a:t>
            </a:r>
          </a:p>
        </p:txBody>
      </p:sp>
    </p:spTree>
    <p:extLst>
      <p:ext uri="{BB962C8B-B14F-4D97-AF65-F5344CB8AC3E}">
        <p14:creationId xmlns:p14="http://schemas.microsoft.com/office/powerpoint/2010/main" val="12400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AssignExp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8" y="1046192"/>
            <a:ext cx="4802509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Code for the LHS (recurse)</a:t>
            </a:r>
          </a:p>
          <a:p>
            <a:r>
              <a:rPr lang="en-US" sz="2200" dirty="0"/>
              <a:t>Code for the RHS (recurse)</a:t>
            </a:r>
          </a:p>
          <a:p>
            <a:r>
              <a:rPr lang="en-US" sz="2200" dirty="0"/>
              <a:t>The actual assignment instruction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LHS of the assignment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75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1582488" y="623589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664603" y="3683345"/>
            <a:ext cx="87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01341DA-D4EC-4092-BC43-80C347827F82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1631870" y="5094126"/>
            <a:ext cx="494962" cy="40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A74E931-E078-4D5F-BA52-E4CDA65093AC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2126833" y="5094126"/>
            <a:ext cx="518291" cy="4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65E4621-9D49-4017-8BD3-D4A88AE8A3EE}"/>
              </a:ext>
            </a:extLst>
          </p:cNvPr>
          <p:cNvSpPr/>
          <p:nvPr/>
        </p:nvSpPr>
        <p:spPr>
          <a:xfrm>
            <a:off x="1514560" y="510020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8C8675-6D08-4E06-B8F3-9680CF2840CD}"/>
              </a:ext>
            </a:extLst>
          </p:cNvPr>
          <p:cNvSpPr/>
          <p:nvPr/>
        </p:nvSpPr>
        <p:spPr>
          <a:xfrm>
            <a:off x="2393512" y="5123034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31BC3AD3-15BF-49AA-A984-EFD54FFF25AC}"/>
              </a:ext>
            </a:extLst>
          </p:cNvPr>
          <p:cNvSpPr/>
          <p:nvPr/>
        </p:nvSpPr>
        <p:spPr>
          <a:xfrm>
            <a:off x="1514560" y="4729000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8BA684-3A87-42B9-B5A1-B2EA1F3C6F93}"/>
              </a:ext>
            </a:extLst>
          </p:cNvPr>
          <p:cNvSpPr txBox="1"/>
          <p:nvPr/>
        </p:nvSpPr>
        <p:spPr>
          <a:xfrm>
            <a:off x="6418135" y="3601946"/>
            <a:ext cx="170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(a = 4)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9C4D084-60F5-4D8C-B604-5FDB779E8C56}"/>
              </a:ext>
            </a:extLst>
          </p:cNvPr>
          <p:cNvSpPr/>
          <p:nvPr/>
        </p:nvSpPr>
        <p:spPr>
          <a:xfrm>
            <a:off x="2133810" y="4389278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500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EF1FFB-1D77-4198-83C1-B1D9A61BBD7D}"/>
              </a:ext>
            </a:extLst>
          </p:cNvPr>
          <p:cNvCxnSpPr>
            <a:cxnSpLocks/>
          </p:cNvCxnSpPr>
          <p:nvPr/>
        </p:nvCxnSpPr>
        <p:spPr>
          <a:xfrm flipH="1">
            <a:off x="2090655" y="4479722"/>
            <a:ext cx="4084" cy="23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C404479-15F9-4038-8F7C-C77940356B94}"/>
              </a:ext>
            </a:extLst>
          </p:cNvPr>
          <p:cNvCxnSpPr>
            <a:cxnSpLocks/>
            <a:stCxn id="127" idx="2"/>
            <a:endCxn id="136" idx="0"/>
          </p:cNvCxnSpPr>
          <p:nvPr/>
        </p:nvCxnSpPr>
        <p:spPr>
          <a:xfrm>
            <a:off x="6711506" y="4600862"/>
            <a:ext cx="674453" cy="31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6A9BA70-F8F1-4289-A1A6-AD137D6444E7}"/>
              </a:ext>
            </a:extLst>
          </p:cNvPr>
          <p:cNvCxnSpPr>
            <a:cxnSpLocks/>
            <a:stCxn id="127" idx="2"/>
          </p:cNvCxnSpPr>
          <p:nvPr/>
        </p:nvCxnSpPr>
        <p:spPr>
          <a:xfrm flipH="1">
            <a:off x="5945301" y="4600863"/>
            <a:ext cx="766205" cy="34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8C93C15-D8D2-47C7-A554-43F26CC27D7A}"/>
              </a:ext>
            </a:extLst>
          </p:cNvPr>
          <p:cNvSpPr/>
          <p:nvPr/>
        </p:nvSpPr>
        <p:spPr>
          <a:xfrm>
            <a:off x="6099233" y="4235736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A11F539-1C7A-4647-9789-21ACCE9B0A70}"/>
              </a:ext>
            </a:extLst>
          </p:cNvPr>
          <p:cNvSpPr/>
          <p:nvPr/>
        </p:nvSpPr>
        <p:spPr>
          <a:xfrm>
            <a:off x="5832546" y="4540276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1500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A140FAD-F7AC-4CB1-8BE5-573F1F99E8B7}"/>
              </a:ext>
            </a:extLst>
          </p:cNvPr>
          <p:cNvCxnSpPr>
            <a:cxnSpLocks/>
            <a:stCxn id="136" idx="2"/>
          </p:cNvCxnSpPr>
          <p:nvPr/>
        </p:nvCxnSpPr>
        <p:spPr>
          <a:xfrm flipH="1">
            <a:off x="6890996" y="5283404"/>
            <a:ext cx="494962" cy="40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60D6810-D47A-4A63-976C-6D9783FA32F2}"/>
              </a:ext>
            </a:extLst>
          </p:cNvPr>
          <p:cNvCxnSpPr>
            <a:cxnSpLocks/>
            <a:stCxn id="136" idx="2"/>
          </p:cNvCxnSpPr>
          <p:nvPr/>
        </p:nvCxnSpPr>
        <p:spPr>
          <a:xfrm>
            <a:off x="7385959" y="5283404"/>
            <a:ext cx="518291" cy="4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76740DC-4C68-463F-B42A-0169CDB18DBC}"/>
              </a:ext>
            </a:extLst>
          </p:cNvPr>
          <p:cNvSpPr/>
          <p:nvPr/>
        </p:nvSpPr>
        <p:spPr>
          <a:xfrm>
            <a:off x="6773686" y="5289486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953A663-C64D-4639-813C-7F9FC8C6FB18}"/>
              </a:ext>
            </a:extLst>
          </p:cNvPr>
          <p:cNvSpPr/>
          <p:nvPr/>
        </p:nvSpPr>
        <p:spPr>
          <a:xfrm>
            <a:off x="7577137" y="525358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5BD10C8-53B5-4752-B578-A91027AA268B}"/>
              </a:ext>
            </a:extLst>
          </p:cNvPr>
          <p:cNvSpPr/>
          <p:nvPr/>
        </p:nvSpPr>
        <p:spPr>
          <a:xfrm>
            <a:off x="6773686" y="4918278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57B3D3-3CE7-4688-B0FC-E1049984F254}"/>
              </a:ext>
            </a:extLst>
          </p:cNvPr>
          <p:cNvSpPr/>
          <p:nvPr/>
        </p:nvSpPr>
        <p:spPr>
          <a:xfrm>
            <a:off x="7185705" y="4569475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5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A94E987-3DAF-4099-9D0E-549EF7DE25B6}"/>
              </a:ext>
            </a:extLst>
          </p:cNvPr>
          <p:cNvSpPr txBox="1"/>
          <p:nvPr/>
        </p:nvSpPr>
        <p:spPr>
          <a:xfrm>
            <a:off x="6733980" y="6137963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A0A449A1-8BB7-4FA5-ACC0-D19AFA66EACB}"/>
              </a:ext>
            </a:extLst>
          </p:cNvPr>
          <p:cNvSpPr/>
          <p:nvPr/>
        </p:nvSpPr>
        <p:spPr>
          <a:xfrm>
            <a:off x="1239544" y="5512518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D803C01-1C0D-4A96-B1F1-118A42A1FF26}"/>
              </a:ext>
            </a:extLst>
          </p:cNvPr>
          <p:cNvSpPr/>
          <p:nvPr/>
        </p:nvSpPr>
        <p:spPr>
          <a:xfrm>
            <a:off x="2390343" y="5512518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05EF7BED-A339-4167-80ED-9EADF41FBD74}"/>
              </a:ext>
            </a:extLst>
          </p:cNvPr>
          <p:cNvSpPr/>
          <p:nvPr/>
        </p:nvSpPr>
        <p:spPr>
          <a:xfrm>
            <a:off x="5329119" y="4851556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9FD0E16-3C68-4468-A8FB-4361C6AE299D}"/>
              </a:ext>
            </a:extLst>
          </p:cNvPr>
          <p:cNvSpPr/>
          <p:nvPr/>
        </p:nvSpPr>
        <p:spPr>
          <a:xfrm>
            <a:off x="6260288" y="5597262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7F04746-7944-4F8E-92DE-8E48356233DF}"/>
              </a:ext>
            </a:extLst>
          </p:cNvPr>
          <p:cNvSpPr/>
          <p:nvPr/>
        </p:nvSpPr>
        <p:spPr>
          <a:xfrm>
            <a:off x="7727658" y="5590005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22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8" grpId="0" animBg="1"/>
      <p:bldP spid="67" grpId="0"/>
      <p:bldP spid="74" grpId="0"/>
      <p:bldP spid="77" grpId="0" animBg="1"/>
      <p:bldP spid="79" grpId="0" animBg="1"/>
      <p:bldP spid="82" grpId="0"/>
      <p:bldP spid="127" grpId="0" animBg="1"/>
      <p:bldP spid="129" grpId="0"/>
      <p:bldP spid="133" grpId="0"/>
      <p:bldP spid="134" grpId="0"/>
      <p:bldP spid="136" grpId="0" animBg="1"/>
      <p:bldP spid="139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BinaryOp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046192"/>
            <a:ext cx="5878540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Code for LHS, RHS (recurse in order)</a:t>
            </a:r>
          </a:p>
          <a:p>
            <a:r>
              <a:rPr lang="en-US" sz="2200" dirty="0"/>
              <a:t>Node’s operation kind, assigning to new temp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new temp value (for use in parent)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1087537" y="6076504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7 MULT64 [v]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664603" y="3322618"/>
            <a:ext cx="87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 * v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8BA684-3A87-42B9-B5A1-B2EA1F3C6F93}"/>
              </a:ext>
            </a:extLst>
          </p:cNvPr>
          <p:cNvSpPr txBox="1"/>
          <p:nvPr/>
        </p:nvSpPr>
        <p:spPr>
          <a:xfrm>
            <a:off x="5990457" y="3328078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 * v + a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EF1FFB-1D77-4198-83C1-B1D9A61BBD7D}"/>
              </a:ext>
            </a:extLst>
          </p:cNvPr>
          <p:cNvCxnSpPr>
            <a:cxnSpLocks/>
          </p:cNvCxnSpPr>
          <p:nvPr/>
        </p:nvCxnSpPr>
        <p:spPr>
          <a:xfrm>
            <a:off x="2086581" y="4015131"/>
            <a:ext cx="3270" cy="38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65E4621-9D49-4017-8BD3-D4A88AE8A3EE}"/>
              </a:ext>
            </a:extLst>
          </p:cNvPr>
          <p:cNvSpPr/>
          <p:nvPr/>
        </p:nvSpPr>
        <p:spPr>
          <a:xfrm>
            <a:off x="1598450" y="465559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8C8675-6D08-4E06-B8F3-9680CF2840CD}"/>
              </a:ext>
            </a:extLst>
          </p:cNvPr>
          <p:cNvSpPr/>
          <p:nvPr/>
        </p:nvSpPr>
        <p:spPr>
          <a:xfrm>
            <a:off x="2234121" y="464486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9C4D084-60F5-4D8C-B604-5FDB779E8C56}"/>
              </a:ext>
            </a:extLst>
          </p:cNvPr>
          <p:cNvSpPr/>
          <p:nvPr/>
        </p:nvSpPr>
        <p:spPr>
          <a:xfrm>
            <a:off x="1492147" y="3995374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tmp1</a:t>
            </a:r>
            <a:endParaRPr lang="en-US" sz="15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6C1EFE-FBD1-47B6-90A6-288A5B6E9A92}"/>
              </a:ext>
            </a:extLst>
          </p:cNvPr>
          <p:cNvGrpSpPr/>
          <p:nvPr/>
        </p:nvGrpSpPr>
        <p:grpSpPr>
          <a:xfrm>
            <a:off x="1080713" y="4326328"/>
            <a:ext cx="1996163" cy="1117426"/>
            <a:chOff x="856718" y="4326328"/>
            <a:chExt cx="1996163" cy="111742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01341DA-D4EC-4092-BC43-80C347827F82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H="1">
              <a:off x="1407876" y="4691454"/>
              <a:ext cx="454712" cy="40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A74E931-E078-4D5F-BA52-E4CDA65093AC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>
              <a:off x="1862588" y="4691454"/>
              <a:ext cx="368884" cy="34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31BC3AD3-15BF-49AA-A984-EFD54FFF25AC}"/>
                </a:ext>
              </a:extLst>
            </p:cNvPr>
            <p:cNvSpPr/>
            <p:nvPr/>
          </p:nvSpPr>
          <p:spPr>
            <a:xfrm>
              <a:off x="1477038" y="4326328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Mult</a:t>
              </a:r>
              <a:endParaRPr lang="en-US" u="sng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C23B0BB-076A-4696-82E3-1BF2BA70F088}"/>
                </a:ext>
              </a:extLst>
            </p:cNvPr>
            <p:cNvSpPr/>
            <p:nvPr/>
          </p:nvSpPr>
          <p:spPr>
            <a:xfrm>
              <a:off x="856718" y="4938371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IntLit</a:t>
              </a:r>
              <a:endParaRPr lang="en-US" u="sng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71A2BCF-3E8A-48E2-A5B6-EE35E82B107B}"/>
                </a:ext>
              </a:extLst>
            </p:cNvPr>
            <p:cNvSpPr/>
            <p:nvPr/>
          </p:nvSpPr>
          <p:spPr>
            <a:xfrm>
              <a:off x="2115481" y="4958614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v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A53829F-4495-4632-9680-4D0BAE1B34B7}"/>
              </a:ext>
            </a:extLst>
          </p:cNvPr>
          <p:cNvSpPr txBox="1"/>
          <p:nvPr/>
        </p:nvSpPr>
        <p:spPr>
          <a:xfrm>
            <a:off x="5521793" y="6001889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7 MULT64 [v]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[tmp1] ADD64 [a]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8EC4C87-9A2E-4BD6-AD3F-FC0D79C84AA7}"/>
              </a:ext>
            </a:extLst>
          </p:cNvPr>
          <p:cNvSpPr/>
          <p:nvPr/>
        </p:nvSpPr>
        <p:spPr>
          <a:xfrm>
            <a:off x="5833349" y="510965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4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0943442-736D-4848-AF17-5B1E55CF2524}"/>
              </a:ext>
            </a:extLst>
          </p:cNvPr>
          <p:cNvSpPr/>
          <p:nvPr/>
        </p:nvSpPr>
        <p:spPr>
          <a:xfrm>
            <a:off x="6611529" y="509776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19598F-3988-42E5-BE4C-7DDDAFE7CE48}"/>
              </a:ext>
            </a:extLst>
          </p:cNvPr>
          <p:cNvSpPr/>
          <p:nvPr/>
        </p:nvSpPr>
        <p:spPr>
          <a:xfrm>
            <a:off x="5965199" y="4386813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tmp1</a:t>
            </a:r>
            <a:endParaRPr lang="en-US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E8990-1AEE-4AD7-9E20-BE87CCC94BE9}"/>
              </a:ext>
            </a:extLst>
          </p:cNvPr>
          <p:cNvSpPr/>
          <p:nvPr/>
        </p:nvSpPr>
        <p:spPr>
          <a:xfrm>
            <a:off x="7113154" y="43602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9E1A3-CA6F-4560-B129-4C329402D20D}"/>
              </a:ext>
            </a:extLst>
          </p:cNvPr>
          <p:cNvGrpSpPr/>
          <p:nvPr/>
        </p:nvGrpSpPr>
        <p:grpSpPr>
          <a:xfrm>
            <a:off x="5377273" y="3773066"/>
            <a:ext cx="2457768" cy="2158648"/>
            <a:chOff x="5153279" y="3773066"/>
            <a:chExt cx="2457768" cy="215864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FA52259-C35A-438B-B0D0-76355444A46B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>
              <a:off x="6578213" y="4391025"/>
              <a:ext cx="678264" cy="482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D314497-74F0-4F1D-9D41-46D7FF13C7C4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 flipH="1">
              <a:off x="5701394" y="5127578"/>
              <a:ext cx="454712" cy="40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77D063E-26A8-4302-9025-B0982B38C14A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>
              <a:off x="6156106" y="5127578"/>
              <a:ext cx="436185" cy="440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0A2C222-EDE2-4C3D-A112-2D7B384F34C1}"/>
                </a:ext>
              </a:extLst>
            </p:cNvPr>
            <p:cNvSpPr/>
            <p:nvPr/>
          </p:nvSpPr>
          <p:spPr>
            <a:xfrm>
              <a:off x="5770556" y="4762452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Mult</a:t>
              </a:r>
              <a:endParaRPr lang="en-US" u="sng" dirty="0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F294990-F466-4D7A-B68D-69680686993D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 flipH="1">
              <a:off x="6149875" y="4391025"/>
              <a:ext cx="428338" cy="452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8B823F5-680E-404C-9306-17C833F8B8AB}"/>
                </a:ext>
              </a:extLst>
            </p:cNvPr>
            <p:cNvSpPr/>
            <p:nvPr/>
          </p:nvSpPr>
          <p:spPr>
            <a:xfrm>
              <a:off x="6192663" y="4025899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Plus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C5D9A69-E972-47E8-9F34-FEAA066A06C2}"/>
                </a:ext>
              </a:extLst>
            </p:cNvPr>
            <p:cNvSpPr/>
            <p:nvPr/>
          </p:nvSpPr>
          <p:spPr>
            <a:xfrm>
              <a:off x="6873647" y="4702445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249CC5E-0250-40AC-82E3-7E1DA6BA43DC}"/>
                </a:ext>
              </a:extLst>
            </p:cNvPr>
            <p:cNvSpPr/>
            <p:nvPr/>
          </p:nvSpPr>
          <p:spPr>
            <a:xfrm>
              <a:off x="5153279" y="5426331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IntLit</a:t>
              </a:r>
              <a:endParaRPr lang="en-US" u="sng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45DC44-DAC8-41D9-B4F8-A89E4C161350}"/>
                </a:ext>
              </a:extLst>
            </p:cNvPr>
            <p:cNvSpPr/>
            <p:nvPr/>
          </p:nvSpPr>
          <p:spPr>
            <a:xfrm>
              <a:off x="6412042" y="5446574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1A388EC-A547-4CE4-9A12-57706F89ED3C}"/>
                </a:ext>
              </a:extLst>
            </p:cNvPr>
            <p:cNvCxnSpPr>
              <a:cxnSpLocks/>
            </p:cNvCxnSpPr>
            <p:nvPr/>
          </p:nvCxnSpPr>
          <p:spPr>
            <a:xfrm>
              <a:off x="6586645" y="3773066"/>
              <a:ext cx="3270" cy="387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D9C833B-D656-443D-8ACC-F2170498CD96}"/>
              </a:ext>
            </a:extLst>
          </p:cNvPr>
          <p:cNvSpPr/>
          <p:nvPr/>
        </p:nvSpPr>
        <p:spPr>
          <a:xfrm>
            <a:off x="6216205" y="3753309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tmp2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97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8" grpId="0" animBg="1"/>
      <p:bldP spid="79" grpId="0" animBg="1"/>
      <p:bldP spid="67" grpId="0"/>
      <p:bldP spid="74" grpId="0"/>
      <p:bldP spid="82" grpId="0"/>
      <p:bldP spid="104" grpId="0"/>
      <p:bldP spid="105" grpId="0"/>
      <p:bldP spid="109" grpId="0"/>
      <p:bldP spid="15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CallExpNodes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8" y="1188805"/>
            <a:ext cx="4301694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(Recurse over </a:t>
            </a:r>
            <a:r>
              <a:rPr lang="en-US" sz="2200" dirty="0" err="1"/>
              <a:t>args</a:t>
            </a:r>
            <a:r>
              <a:rPr lang="en-US" sz="2200" dirty="0"/>
              <a:t>, left to right)</a:t>
            </a:r>
          </a:p>
          <a:p>
            <a:r>
              <a:rPr lang="en-US" sz="2200" dirty="0" err="1"/>
              <a:t>setarg</a:t>
            </a:r>
            <a:r>
              <a:rPr lang="en-US" sz="2200" dirty="0"/>
              <a:t> </a:t>
            </a:r>
            <a:r>
              <a:rPr lang="en-US" sz="2200" dirty="0" err="1"/>
              <a:t>instrs</a:t>
            </a:r>
            <a:r>
              <a:rPr lang="en-US" sz="2200" dirty="0"/>
              <a:t> for each argument</a:t>
            </a:r>
          </a:p>
          <a:p>
            <a:r>
              <a:rPr lang="en-US" sz="2200" dirty="0"/>
              <a:t> call </a:t>
            </a:r>
            <a:r>
              <a:rPr lang="en-US" sz="2200" dirty="0" err="1"/>
              <a:t>instr</a:t>
            </a:r>
            <a:r>
              <a:rPr lang="en-US" sz="2200" dirty="0"/>
              <a:t> for function </a:t>
            </a:r>
          </a:p>
          <a:p>
            <a:r>
              <a:rPr lang="en-US" sz="2200" dirty="0" err="1"/>
              <a:t>getret</a:t>
            </a:r>
            <a:r>
              <a:rPr lang="en-US" sz="2200" dirty="0"/>
              <a:t> </a:t>
            </a:r>
            <a:r>
              <a:rPr lang="en-US" sz="2200" dirty="0" err="1"/>
              <a:t>instr</a:t>
            </a:r>
            <a:r>
              <a:rPr lang="en-US" sz="2200" dirty="0"/>
              <a:t> for the result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</a:t>
            </a:r>
            <a:r>
              <a:rPr lang="en-US" sz="2200" dirty="0" err="1"/>
              <a:t>getret</a:t>
            </a:r>
            <a:r>
              <a:rPr lang="en-US" sz="2200" dirty="0"/>
              <a:t> symbol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11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523963" y="456091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1, 7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5543196" y="4890876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2, 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B0E618-D3F2-404E-BFDF-F149A2D2750D}"/>
              </a:ext>
            </a:extLst>
          </p:cNvPr>
          <p:cNvSpPr txBox="1"/>
          <p:nvPr/>
        </p:nvSpPr>
        <p:spPr>
          <a:xfrm>
            <a:off x="5562429" y="5220834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3, [tmp8]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5562429" y="5550792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FB584-EE5E-4DCC-942A-2A413BE401E0}"/>
              </a:ext>
            </a:extLst>
          </p:cNvPr>
          <p:cNvSpPr txBox="1"/>
          <p:nvPr/>
        </p:nvSpPr>
        <p:spPr>
          <a:xfrm>
            <a:off x="7115427" y="3475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7813020" y="3705643"/>
            <a:ext cx="59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varX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C061DD-E120-4F49-82A1-FE40DDA693CE}"/>
              </a:ext>
            </a:extLst>
          </p:cNvPr>
          <p:cNvGrpSpPr/>
          <p:nvPr/>
        </p:nvGrpSpPr>
        <p:grpSpPr>
          <a:xfrm>
            <a:off x="4559726" y="1429881"/>
            <a:ext cx="3958628" cy="2486487"/>
            <a:chOff x="4335732" y="964662"/>
            <a:chExt cx="3958628" cy="248648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D8A8181-7D5F-49CC-889A-D65D693A1EE0}"/>
                </a:ext>
              </a:extLst>
            </p:cNvPr>
            <p:cNvSpPr/>
            <p:nvPr/>
          </p:nvSpPr>
          <p:spPr>
            <a:xfrm>
              <a:off x="5998786" y="2002578"/>
              <a:ext cx="1187352" cy="4008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CallExp</a:t>
              </a:r>
              <a:endParaRPr lang="en-US" u="sng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F04DC4D-9AFE-4AAA-9F43-0E75C8FF396A}"/>
                </a:ext>
              </a:extLst>
            </p:cNvPr>
            <p:cNvSpPr/>
            <p:nvPr/>
          </p:nvSpPr>
          <p:spPr>
            <a:xfrm>
              <a:off x="5338434" y="2672969"/>
              <a:ext cx="960579" cy="760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u="sng" dirty="0"/>
                <a:t>ID</a:t>
              </a:r>
            </a:p>
            <a:p>
              <a:r>
                <a:rPr lang="en-US" sz="1600" dirty="0" err="1"/>
                <a:t>val</a:t>
              </a:r>
              <a:r>
                <a:rPr lang="en-US" sz="1600" dirty="0"/>
                <a:t>: foo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E1B022B-E269-4BEB-8AB7-7C2FEB5668BF}"/>
                </a:ext>
              </a:extLst>
            </p:cNvPr>
            <p:cNvSpPr/>
            <p:nvPr/>
          </p:nvSpPr>
          <p:spPr>
            <a:xfrm>
              <a:off x="7230498" y="2645622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(</a:t>
              </a:r>
              <a:r>
                <a:rPr lang="en-US" u="sng" dirty="0" err="1"/>
                <a:t>Args</a:t>
              </a:r>
              <a:r>
                <a:rPr lang="en-US" u="sng" dirty="0"/>
                <a:t>)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9732049-9F02-44AF-86DC-333CCDAB1265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flipH="1">
              <a:off x="5818724" y="2403414"/>
              <a:ext cx="773738" cy="269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B890374-6050-4122-9CFC-A24DE43CF573}"/>
                </a:ext>
              </a:extLst>
            </p:cNvPr>
            <p:cNvCxnSpPr>
              <a:cxnSpLocks/>
              <a:stCxn id="47" idx="2"/>
              <a:endCxn id="55" idx="0"/>
            </p:cNvCxnSpPr>
            <p:nvPr/>
          </p:nvCxnSpPr>
          <p:spPr>
            <a:xfrm>
              <a:off x="6592462" y="2403414"/>
              <a:ext cx="1023586" cy="242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7C782C4-F2F4-4D9B-BEEB-602BC0A2E35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7616048" y="3010748"/>
              <a:ext cx="0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6EA78B6-A300-4044-8961-754D34C6C79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>
              <a:off x="6978011" y="3010748"/>
              <a:ext cx="638037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2931793-2865-468F-92D8-39A0A9FF80CD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7616048" y="3010748"/>
              <a:ext cx="678312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D08F8-9D9B-4279-A3DD-4622778DEEA1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>
            <a:xfrm>
              <a:off x="5586430" y="1365498"/>
              <a:ext cx="1006032" cy="63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C21DF79-EFB3-466A-B239-56B905463EAD}"/>
                </a:ext>
              </a:extLst>
            </p:cNvPr>
            <p:cNvSpPr/>
            <p:nvPr/>
          </p:nvSpPr>
          <p:spPr>
            <a:xfrm>
              <a:off x="4992754" y="964662"/>
              <a:ext cx="1187352" cy="4008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AssignExp</a:t>
              </a:r>
              <a:endParaRPr lang="en-US" u="sng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287111B-0767-404D-ACEE-CEF35E5899B1}"/>
                </a:ext>
              </a:extLst>
            </p:cNvPr>
            <p:cNvCxnSpPr>
              <a:cxnSpLocks/>
              <a:stCxn id="42" idx="2"/>
              <a:endCxn id="49" idx="0"/>
            </p:cNvCxnSpPr>
            <p:nvPr/>
          </p:nvCxnSpPr>
          <p:spPr>
            <a:xfrm flipH="1">
              <a:off x="4777954" y="1365498"/>
              <a:ext cx="808476" cy="63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B8272ED-133C-49BB-8C82-DA34EA438B84}"/>
                </a:ext>
              </a:extLst>
            </p:cNvPr>
            <p:cNvSpPr/>
            <p:nvPr/>
          </p:nvSpPr>
          <p:spPr>
            <a:xfrm>
              <a:off x="4335732" y="2002578"/>
              <a:ext cx="884443" cy="6893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u="sng" dirty="0" err="1"/>
                <a:t>vaL</a:t>
              </a:r>
              <a:r>
                <a:rPr lang="en-US" u="sng" dirty="0"/>
                <a:t> k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625377" y="2741508"/>
            <a:ext cx="49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25467-DC60-407B-884B-A783C8409C6A}"/>
              </a:ext>
            </a:extLst>
          </p:cNvPr>
          <p:cNvSpPr/>
          <p:nvPr/>
        </p:nvSpPr>
        <p:spPr>
          <a:xfrm>
            <a:off x="8432464" y="351150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88BF9-0940-4EA2-BE84-AD765FB4D135}"/>
              </a:ext>
            </a:extLst>
          </p:cNvPr>
          <p:cNvSpPr/>
          <p:nvPr/>
        </p:nvSpPr>
        <p:spPr>
          <a:xfrm>
            <a:off x="6643446" y="198779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tmp9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5598035" y="5886296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[tmp9]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A76AA55-67A9-4740-9320-A6A4CC19CA88}"/>
              </a:ext>
            </a:extLst>
          </p:cNvPr>
          <p:cNvSpPr txBox="1"/>
          <p:nvPr/>
        </p:nvSpPr>
        <p:spPr>
          <a:xfrm>
            <a:off x="5578705" y="4251679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 evaluation)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336658" y="4967156"/>
            <a:ext cx="3413114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k = foo(7,varX,a+b)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20F9A-361D-4C0E-9ACA-4F1441FB0CE4}"/>
                  </a:ext>
                </a:extLst>
              </p:cNvPr>
              <p:cNvSpPr txBox="1"/>
              <p:nvPr/>
            </p:nvSpPr>
            <p:spPr>
              <a:xfrm>
                <a:off x="7508422" y="2570561"/>
                <a:ext cx="168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7,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varX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tmp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20F9A-361D-4C0E-9ACA-4F1441FB0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22" y="2570561"/>
                <a:ext cx="168270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2E2B76-3CAB-434A-96F4-FEB061EA92C2}"/>
              </a:ext>
            </a:extLst>
          </p:cNvPr>
          <p:cNvSpPr txBox="1"/>
          <p:nvPr/>
        </p:nvSpPr>
        <p:spPr>
          <a:xfrm>
            <a:off x="1339517" y="4609044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D31710-F097-42EC-98E3-4E46118F1DD6}"/>
              </a:ext>
            </a:extLst>
          </p:cNvPr>
          <p:cNvSpPr/>
          <p:nvPr/>
        </p:nvSpPr>
        <p:spPr>
          <a:xfrm>
            <a:off x="4930716" y="1895652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C4839D-C5A3-4562-8D05-86F7165F55A2}"/>
              </a:ext>
            </a:extLst>
          </p:cNvPr>
          <p:cNvSpPr txBox="1"/>
          <p:nvPr/>
        </p:nvSpPr>
        <p:spPr>
          <a:xfrm>
            <a:off x="5543196" y="6255421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[k] := [tmp9]</a:t>
            </a:r>
          </a:p>
        </p:txBody>
      </p:sp>
    </p:spTree>
    <p:extLst>
      <p:ext uri="{BB962C8B-B14F-4D97-AF65-F5344CB8AC3E}">
        <p14:creationId xmlns:p14="http://schemas.microsoft.com/office/powerpoint/2010/main" val="552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7" grpId="0"/>
      <p:bldP spid="118" grpId="0"/>
      <p:bldP spid="119" grpId="0"/>
      <p:bldP spid="8" grpId="0"/>
      <p:bldP spid="9" grpId="0"/>
      <p:bldP spid="92" grpId="0"/>
      <p:bldP spid="18" grpId="0"/>
      <p:bldP spid="28" grpId="0"/>
      <p:bldP spid="120" grpId="0"/>
      <p:bldP spid="121" grpId="0"/>
      <p:bldP spid="29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Intermediate Representations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Intermediate Representations</a:t>
            </a:r>
          </a:p>
          <a:p>
            <a:pPr marL="0" indent="0">
              <a:buNone/>
            </a:pPr>
            <a:r>
              <a:rPr lang="en-US" b="1" dirty="0"/>
              <a:t>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6C012B-927E-47C6-8E53-35E2BE04B429}"/>
              </a:ext>
            </a:extLst>
          </p:cNvPr>
          <p:cNvSpPr/>
          <p:nvPr/>
        </p:nvSpPr>
        <p:spPr>
          <a:xfrm>
            <a:off x="1083817" y="3493828"/>
            <a:ext cx="4940490" cy="2661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What you should know:</a:t>
            </a:r>
          </a:p>
          <a:p>
            <a:pPr algn="ctr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Rational of intermediate representations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basic idea of 3AC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The instruction set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What each instruction more-or-less does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5E40B-6628-4254-B6EA-197D61296412}"/>
              </a:ext>
            </a:extLst>
          </p:cNvPr>
          <p:cNvSpPr txBox="1"/>
          <p:nvPr/>
        </p:nvSpPr>
        <p:spPr>
          <a:xfrm>
            <a:off x="7635566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C3A04-C306-4607-CE41-0C3ADAFA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94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FnDeclNodes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0"/>
            <a:ext cx="4603783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2400" dirty="0"/>
              <a:t> quad to begin scope</a:t>
            </a:r>
          </a:p>
          <a:p>
            <a:r>
              <a:rPr lang="en-US" sz="2000" dirty="0"/>
              <a:t>A label for function’s 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400" dirty="0"/>
              <a:t> quads for each argument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  <a:r>
              <a:rPr lang="en-US" sz="2400" dirty="0"/>
              <a:t> quad to end scope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80059" y="1761595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FnDecl</a:t>
            </a:r>
            <a:endParaRPr lang="en-US" u="sng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F04DC4D-9AFE-4AAA-9F43-0E75C8FF396A}"/>
              </a:ext>
            </a:extLst>
          </p:cNvPr>
          <p:cNvSpPr/>
          <p:nvPr/>
        </p:nvSpPr>
        <p:spPr>
          <a:xfrm>
            <a:off x="5162500" y="2431987"/>
            <a:ext cx="845455" cy="760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</a:t>
            </a:r>
            <a:r>
              <a:rPr lang="en-US" sz="1600" dirty="0" err="1"/>
              <a:t>fn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6297460" y="2605606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(Formals)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flipH="1">
            <a:off x="5585227" y="2162432"/>
            <a:ext cx="1288508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 flipH="1">
            <a:off x="6856125" y="2162432"/>
            <a:ext cx="17610" cy="44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C782C4-F2F4-4D9B-BEEB-602BC0A2E35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6161815" y="3006267"/>
            <a:ext cx="694310" cy="6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931793-2865-468F-92D8-39A0A9FF80C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6856126" y="3006267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6125648" y="299897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a1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35" y="1295255"/>
            <a:ext cx="0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708850" y="197017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F42195-AA65-47DB-B6EA-1E3EB2459BAC}"/>
                  </a:ext>
                </a:extLst>
              </p:cNvPr>
              <p:cNvSpPr txBox="1"/>
              <p:nvPr/>
            </p:nvSpPr>
            <p:spPr>
              <a:xfrm>
                <a:off x="6789216" y="2254871"/>
                <a:ext cx="1003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F42195-AA65-47DB-B6EA-1E3EB2459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16" y="2254871"/>
                <a:ext cx="10030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6288730" y="4090398"/>
            <a:ext cx="1544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6307964" y="454882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1, [a1]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B0E618-D3F2-404E-BFDF-F149A2D2750D}"/>
              </a:ext>
            </a:extLst>
          </p:cNvPr>
          <p:cNvSpPr txBox="1"/>
          <p:nvPr/>
        </p:nvSpPr>
        <p:spPr>
          <a:xfrm>
            <a:off x="6327197" y="498500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2, [a2]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6309438" y="542118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25467-DC60-407B-884B-A783C8409C6A}"/>
              </a:ext>
            </a:extLst>
          </p:cNvPr>
          <p:cNvSpPr/>
          <p:nvPr/>
        </p:nvSpPr>
        <p:spPr>
          <a:xfrm>
            <a:off x="7291507" y="2993873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6297460" y="5830814"/>
            <a:ext cx="1544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721031" y="5369149"/>
            <a:ext cx="34932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a1, int a2){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7C87F1-6F09-4706-BF4E-8C29D5FA03D8}"/>
              </a:ext>
            </a:extLst>
          </p:cNvPr>
          <p:cNvCxnSpPr>
            <a:cxnSpLocks/>
            <a:stCxn id="47" idx="2"/>
            <a:endCxn id="7" idx="0"/>
          </p:cNvCxnSpPr>
          <p:nvPr/>
        </p:nvCxnSpPr>
        <p:spPr>
          <a:xfrm>
            <a:off x="6873736" y="2162431"/>
            <a:ext cx="1704807" cy="53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>
            <a:extLst>
              <a:ext uri="{FF2B5EF4-FFF2-40B4-BE49-F238E27FC236}">
                <a16:creationId xmlns:a16="http://schemas.microsoft.com/office/drawing/2014/main" id="{128FCB94-4E22-427D-A20C-82B3F27DCF97}"/>
              </a:ext>
            </a:extLst>
          </p:cNvPr>
          <p:cNvSpPr/>
          <p:nvPr/>
        </p:nvSpPr>
        <p:spPr>
          <a:xfrm>
            <a:off x="8289266" y="2624204"/>
            <a:ext cx="525995" cy="4806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974F-610B-435C-8372-CC39525EACB4}"/>
              </a:ext>
            </a:extLst>
          </p:cNvPr>
          <p:cNvSpPr txBox="1"/>
          <p:nvPr/>
        </p:nvSpPr>
        <p:spPr>
          <a:xfrm>
            <a:off x="8303467" y="2695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93D4C9-420A-4DD2-A41A-50B89E16D9E5}"/>
              </a:ext>
            </a:extLst>
          </p:cNvPr>
          <p:cNvSpPr txBox="1"/>
          <p:nvPr/>
        </p:nvSpPr>
        <p:spPr>
          <a:xfrm>
            <a:off x="4741809" y="5830814"/>
            <a:ext cx="171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L_fn_end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7A855F-48D7-4E69-A03C-A1234F291FDB}"/>
              </a:ext>
            </a:extLst>
          </p:cNvPr>
          <p:cNvSpPr/>
          <p:nvPr/>
        </p:nvSpPr>
        <p:spPr>
          <a:xfrm>
            <a:off x="5805635" y="3415886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a1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BB33E7-C681-4760-8806-90B072DEBFCF}"/>
              </a:ext>
            </a:extLst>
          </p:cNvPr>
          <p:cNvSpPr/>
          <p:nvPr/>
        </p:nvSpPr>
        <p:spPr>
          <a:xfrm>
            <a:off x="7111404" y="3420355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a2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FB6D9C-794E-4AA4-BE3D-2B0E0DD4E0FC}"/>
              </a:ext>
            </a:extLst>
          </p:cNvPr>
          <p:cNvSpPr txBox="1"/>
          <p:nvPr/>
        </p:nvSpPr>
        <p:spPr>
          <a:xfrm>
            <a:off x="721031" y="4996758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FA1569-6DA2-D4B4-5557-5E46BF59DBFE}"/>
                  </a:ext>
                </a:extLst>
              </p14:cNvPr>
              <p14:cNvContentPartPr/>
              <p14:nvPr/>
            </p14:nvContentPartPr>
            <p14:xfrm>
              <a:off x="722880" y="2578680"/>
              <a:ext cx="5480280" cy="374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FA1569-6DA2-D4B4-5557-5E46BF59DB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520" y="2569320"/>
                <a:ext cx="5499000" cy="37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7" grpId="0"/>
      <p:bldP spid="117" grpId="0"/>
      <p:bldP spid="118" grpId="0"/>
      <p:bldP spid="25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9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ReturnStmtNodes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0"/>
            <a:ext cx="4603783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000" dirty="0"/>
              <a:t> (recurse into expression)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2400" dirty="0"/>
              <a:t> quad for expression </a:t>
            </a:r>
            <a:r>
              <a:rPr lang="en-US" sz="2400" dirty="0" err="1"/>
              <a:t>tmp</a:t>
            </a:r>
            <a:endParaRPr lang="en-US" sz="2400" dirty="0"/>
          </a:p>
          <a:p>
            <a:r>
              <a:rPr lang="en-US" sz="2400" dirty="0" err="1"/>
              <a:t>goto</a:t>
            </a:r>
            <a:r>
              <a:rPr lang="en-US" sz="2400" dirty="0"/>
              <a:t> for the function end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5211258" y="2800223"/>
            <a:ext cx="1305596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ReturnStmt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5316385" y="3529531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5864056" y="3201059"/>
            <a:ext cx="10994" cy="32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C782C4-F2F4-4D9B-BEEB-602BC0A2E35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5180740" y="3930192"/>
            <a:ext cx="694310" cy="6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931793-2865-468F-92D8-39A0A9FF80C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5875051" y="3930192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5144573" y="3941953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5864056" y="2295928"/>
            <a:ext cx="0" cy="50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307655" y="5014323"/>
            <a:ext cx="3752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[a] ADD64 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5326889" y="5472753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[tmp1]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957785" y="5021096"/>
            <a:ext cx="170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a+2;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7A855F-48D7-4E69-A03C-A1234F291FDB}"/>
              </a:ext>
            </a:extLst>
          </p:cNvPr>
          <p:cNvSpPr/>
          <p:nvPr/>
        </p:nvSpPr>
        <p:spPr>
          <a:xfrm>
            <a:off x="4824560" y="4339811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BB33E7-C681-4760-8806-90B072DEBFCF}"/>
              </a:ext>
            </a:extLst>
          </p:cNvPr>
          <p:cNvSpPr/>
          <p:nvPr/>
        </p:nvSpPr>
        <p:spPr>
          <a:xfrm>
            <a:off x="6130329" y="4344280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E05392-7B86-43D9-AA07-CF52573FD31E}"/>
              </a:ext>
            </a:extLst>
          </p:cNvPr>
          <p:cNvSpPr txBox="1"/>
          <p:nvPr/>
        </p:nvSpPr>
        <p:spPr>
          <a:xfrm>
            <a:off x="933355" y="4610383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ABD352-E92B-47F9-96C8-AF374A1A210C}"/>
              </a:ext>
            </a:extLst>
          </p:cNvPr>
          <p:cNvSpPr/>
          <p:nvPr/>
        </p:nvSpPr>
        <p:spPr>
          <a:xfrm>
            <a:off x="6326197" y="39572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96697F-65CF-499D-9831-6F48DEE29D53}"/>
              </a:ext>
            </a:extLst>
          </p:cNvPr>
          <p:cNvSpPr/>
          <p:nvPr/>
        </p:nvSpPr>
        <p:spPr>
          <a:xfrm>
            <a:off x="5898950" y="320255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805E23-41E3-47B1-9596-5993D00E7A70}"/>
              </a:ext>
            </a:extLst>
          </p:cNvPr>
          <p:cNvSpPr txBox="1"/>
          <p:nvPr/>
        </p:nvSpPr>
        <p:spPr>
          <a:xfrm>
            <a:off x="5292210" y="5919432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L_fn_end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17" grpId="0"/>
      <p:bldP spid="35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IfStmtNodes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4351179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(recurse into conditional)</a:t>
            </a:r>
          </a:p>
          <a:p>
            <a:r>
              <a:rPr lang="en-US" sz="2400" dirty="0"/>
              <a:t>An “after the body” label</a:t>
            </a:r>
          </a:p>
          <a:p>
            <a:r>
              <a:rPr lang="en-US" sz="2400" dirty="0" err="1"/>
              <a:t>ifz</a:t>
            </a:r>
            <a:r>
              <a:rPr lang="en-US" sz="2400" dirty="0"/>
              <a:t> to after the body label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400" dirty="0" err="1"/>
              <a:t>nop</a:t>
            </a:r>
            <a:r>
              <a:rPr lang="en-US" sz="2400" dirty="0"/>
              <a:t> with the new label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564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80074" y="1761595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IfStmt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7151994" y="2456728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(body)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042450" y="2162432"/>
            <a:ext cx="831300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873751" y="2162432"/>
            <a:ext cx="836909" cy="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50" y="1295255"/>
            <a:ext cx="0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505015" y="20353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4990127" y="4141575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:= 9 LT64 [var]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4990128" y="4543997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ifFalse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[tmp0]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4990128" y="50087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4343080" y="541973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4990128" y="540315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1054322" y="5482760"/>
            <a:ext cx="19768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(9 &lt; var){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(body code)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5384215" y="2456640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LessThan</a:t>
            </a:r>
            <a:endParaRPr lang="en-US" u="sng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E8287A-8335-44EA-A96C-4511AB78A721}"/>
              </a:ext>
            </a:extLst>
          </p:cNvPr>
          <p:cNvCxnSpPr>
            <a:cxnSpLocks/>
          </p:cNvCxnSpPr>
          <p:nvPr/>
        </p:nvCxnSpPr>
        <p:spPr>
          <a:xfrm flipH="1">
            <a:off x="5288054" y="2859360"/>
            <a:ext cx="694309" cy="47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A56F28-8FEA-4FE4-B21F-E8420EA06BF9}"/>
              </a:ext>
            </a:extLst>
          </p:cNvPr>
          <p:cNvCxnSpPr>
            <a:cxnSpLocks/>
          </p:cNvCxnSpPr>
          <p:nvPr/>
        </p:nvCxnSpPr>
        <p:spPr>
          <a:xfrm>
            <a:off x="5982363" y="2859360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243FC-00C8-4B39-A23C-F40D4F5E62C3}"/>
              </a:ext>
            </a:extLst>
          </p:cNvPr>
          <p:cNvSpPr/>
          <p:nvPr/>
        </p:nvSpPr>
        <p:spPr>
          <a:xfrm>
            <a:off x="5122229" y="28520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7D719-786D-4F32-BE93-86CB407CAFCC}"/>
              </a:ext>
            </a:extLst>
          </p:cNvPr>
          <p:cNvSpPr/>
          <p:nvPr/>
        </p:nvSpPr>
        <p:spPr>
          <a:xfrm>
            <a:off x="6540577" y="2928853"/>
            <a:ext cx="47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6FA33-D57A-4C9B-BFC7-F71E67CC90EE}"/>
              </a:ext>
            </a:extLst>
          </p:cNvPr>
          <p:cNvSpPr txBox="1"/>
          <p:nvPr/>
        </p:nvSpPr>
        <p:spPr>
          <a:xfrm>
            <a:off x="837835" y="5086196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EF4917-CDAE-3B98-6B73-F872CB9496B9}"/>
                  </a:ext>
                </a:extLst>
              </p14:cNvPr>
              <p14:cNvContentPartPr/>
              <p14:nvPr/>
            </p14:nvContentPartPr>
            <p14:xfrm>
              <a:off x="5006520" y="2964960"/>
              <a:ext cx="5454360" cy="185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EF4917-CDAE-3B98-6B73-F872CB949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7160" y="2955600"/>
                <a:ext cx="5473080" cy="18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1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7" grpId="0"/>
      <p:bldP spid="117" grpId="0"/>
      <p:bldP spid="119" grpId="0"/>
      <p:bldP spid="120" grpId="0"/>
      <p:bldP spid="25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While 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4301694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Label for loop head</a:t>
            </a:r>
          </a:p>
          <a:p>
            <a:r>
              <a:rPr lang="en-US" sz="2400" dirty="0" err="1"/>
              <a:t>nop</a:t>
            </a:r>
            <a:r>
              <a:rPr lang="en-US" sz="2400" dirty="0"/>
              <a:t> for loop head label</a:t>
            </a:r>
          </a:p>
          <a:p>
            <a:r>
              <a:rPr lang="en-US" sz="2400" dirty="0"/>
              <a:t>(recurse into conditional)</a:t>
            </a:r>
          </a:p>
          <a:p>
            <a:r>
              <a:rPr lang="en-US" sz="2400" dirty="0" err="1"/>
              <a:t>ifz</a:t>
            </a:r>
            <a:r>
              <a:rPr lang="en-US" sz="2400" dirty="0"/>
              <a:t> to “after the body”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400" dirty="0"/>
              <a:t>Jump back to head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7339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04912" y="1761595"/>
            <a:ext cx="1367549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WhileLoop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7151994" y="2456728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(body)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042452" y="2162432"/>
            <a:ext cx="846234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888687" y="2162432"/>
            <a:ext cx="821973" cy="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52" y="1295255"/>
            <a:ext cx="14935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471765" y="20353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4857767" y="414640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:= 9 LT64 [var]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4828790" y="4548828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4797968" y="501355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4001598" y="59399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4878917" y="59233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1073717" y="5797777"/>
            <a:ext cx="23903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(9 &lt; var){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(body code)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5384215" y="2456640"/>
            <a:ext cx="1187352" cy="55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Cond</a:t>
            </a:r>
            <a:endParaRPr lang="en-US" dirty="0"/>
          </a:p>
          <a:p>
            <a:pPr algn="ctr"/>
            <a:r>
              <a:rPr lang="en-US" u="sng" dirty="0"/>
              <a:t>(9 &lt; var)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E8287A-8335-44EA-A96C-4511AB78A72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288055" y="3010650"/>
            <a:ext cx="689836" cy="325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A56F28-8FEA-4FE4-B21F-E8420EA06BF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977891" y="3010650"/>
            <a:ext cx="655642" cy="33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243FC-00C8-4B39-A23C-F40D4F5E62C3}"/>
              </a:ext>
            </a:extLst>
          </p:cNvPr>
          <p:cNvSpPr/>
          <p:nvPr/>
        </p:nvSpPr>
        <p:spPr>
          <a:xfrm>
            <a:off x="5122229" y="28520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7D719-786D-4F32-BE93-86CB407CAFCC}"/>
              </a:ext>
            </a:extLst>
          </p:cNvPr>
          <p:cNvSpPr/>
          <p:nvPr/>
        </p:nvSpPr>
        <p:spPr>
          <a:xfrm>
            <a:off x="6540577" y="2928853"/>
            <a:ext cx="47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61F90-02AA-4FA8-BFC6-499E9B17F636}"/>
              </a:ext>
            </a:extLst>
          </p:cNvPr>
          <p:cNvSpPr txBox="1"/>
          <p:nvPr/>
        </p:nvSpPr>
        <p:spPr>
          <a:xfrm>
            <a:off x="4898317" y="547725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L_head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69A65D-8EA5-4042-8732-3E06D959CF40}"/>
              </a:ext>
            </a:extLst>
          </p:cNvPr>
          <p:cNvSpPr txBox="1"/>
          <p:nvPr/>
        </p:nvSpPr>
        <p:spPr>
          <a:xfrm>
            <a:off x="3808668" y="376818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4A703E-02AC-488D-821A-FAF25AA1FBCE}"/>
              </a:ext>
            </a:extLst>
          </p:cNvPr>
          <p:cNvSpPr txBox="1"/>
          <p:nvPr/>
        </p:nvSpPr>
        <p:spPr>
          <a:xfrm>
            <a:off x="992572" y="5444443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EC85B3-6A6A-5FA3-A67C-E60595C3125A}"/>
                  </a:ext>
                </a:extLst>
              </p14:cNvPr>
              <p14:cNvContentPartPr/>
              <p14:nvPr/>
            </p14:nvContentPartPr>
            <p14:xfrm>
              <a:off x="3931200" y="4538160"/>
              <a:ext cx="3596760" cy="190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EC85B3-6A6A-5FA3-A67C-E60595C312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1840" y="4528800"/>
                <a:ext cx="3615480" cy="19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82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Index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2" y="1375240"/>
            <a:ext cx="3712715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Assign </a:t>
            </a:r>
            <a:r>
              <a:rPr lang="en-US" sz="2400" i="1" dirty="0"/>
              <a:t>address </a:t>
            </a:r>
            <a:r>
              <a:rPr lang="en-US" sz="2400" dirty="0"/>
              <a:t>of expression to a new temp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New temp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94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6555615" y="3535384"/>
            <a:ext cx="1117330" cy="553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flipH="1">
            <a:off x="5236843" y="3192576"/>
            <a:ext cx="1001291" cy="29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stCxn id="20" idx="2"/>
            <a:endCxn id="55" idx="0"/>
          </p:cNvCxnSpPr>
          <p:nvPr/>
        </p:nvCxnSpPr>
        <p:spPr>
          <a:xfrm>
            <a:off x="6238134" y="3192576"/>
            <a:ext cx="876146" cy="34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6213213" y="234079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328972" y="5535264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tmp2  := r @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630727" y="4576793"/>
            <a:ext cx="1713931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record R{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4643167" y="3486785"/>
            <a:ext cx="1187352" cy="55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25A8EB-C1E2-43D6-9784-4BB02AC76D57}"/>
              </a:ext>
            </a:extLst>
          </p:cNvPr>
          <p:cNvSpPr/>
          <p:nvPr/>
        </p:nvSpPr>
        <p:spPr>
          <a:xfrm>
            <a:off x="5554359" y="2791740"/>
            <a:ext cx="1367549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IndexExp</a:t>
            </a:r>
            <a:endParaRPr lang="en-US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F7D9F2-F6BA-4D4B-8A50-EC00659C14CB}"/>
              </a:ext>
            </a:extLst>
          </p:cNvPr>
          <p:cNvSpPr txBox="1"/>
          <p:nvPr/>
        </p:nvSpPr>
        <p:spPr>
          <a:xfrm>
            <a:off x="619121" y="4207461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2A8A5D-D3EE-43F6-A563-B90CE23DE4D4}"/>
              </a:ext>
            </a:extLst>
          </p:cNvPr>
          <p:cNvSpPr txBox="1"/>
          <p:nvPr/>
        </p:nvSpPr>
        <p:spPr>
          <a:xfrm>
            <a:off x="4784271" y="2227686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snippet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C971CC-3339-4052-B235-9DC144CCD120}"/>
              </a:ext>
            </a:extLst>
          </p:cNvPr>
          <p:cNvSpPr txBox="1"/>
          <p:nvPr/>
        </p:nvSpPr>
        <p:spPr>
          <a:xfrm>
            <a:off x="4791589" y="5202022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snippet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E4896D-356C-4E9D-B881-0C99E80ECBD8}"/>
              </a:ext>
            </a:extLst>
          </p:cNvPr>
          <p:cNvSpPr/>
          <p:nvPr/>
        </p:nvSpPr>
        <p:spPr>
          <a:xfrm>
            <a:off x="6971478" y="311156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59DC9-9FE3-4E5F-94B4-EEE30C2D4DEE}"/>
              </a:ext>
            </a:extLst>
          </p:cNvPr>
          <p:cNvCxnSpPr>
            <a:cxnSpLocks/>
          </p:cNvCxnSpPr>
          <p:nvPr/>
        </p:nvCxnSpPr>
        <p:spPr>
          <a:xfrm>
            <a:off x="6223198" y="2309472"/>
            <a:ext cx="14935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247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6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Example Nodes:</a:t>
            </a:r>
          </a:p>
          <a:p>
            <a:r>
              <a:rPr lang="en-US" dirty="0"/>
              <a:t>Node to quad translations</a:t>
            </a:r>
          </a:p>
          <a:p>
            <a:pPr marL="0" indent="0">
              <a:buNone/>
            </a:pPr>
            <a:r>
              <a:rPr lang="en-US" b="1" dirty="0"/>
              <a:t>Implementation details:</a:t>
            </a:r>
            <a:endParaRPr lang="en-US" dirty="0"/>
          </a:p>
          <a:p>
            <a:r>
              <a:rPr lang="en-US" dirty="0"/>
              <a:t>Operations and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4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78" y="3762401"/>
            <a:ext cx="6075178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7BD0-D15B-6D43-E40D-2B91B187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626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6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Data Structures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3AC: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848" y="1825626"/>
            <a:ext cx="8318310" cy="1827509"/>
          </a:xfrm>
        </p:spPr>
        <p:txBody>
          <a:bodyPr/>
          <a:lstStyle/>
          <a:p>
            <a:r>
              <a:rPr lang="en-US" dirty="0"/>
              <a:t>One class per 3AC node type</a:t>
            </a:r>
          </a:p>
          <a:p>
            <a:pPr lvl="1"/>
            <a:r>
              <a:rPr lang="en-US" dirty="0"/>
              <a:t>Often referred to as “Quads” – has at most 4 fields (+ label)</a:t>
            </a:r>
          </a:p>
          <a:p>
            <a:pPr lvl="1"/>
            <a:r>
              <a:rPr lang="en-US" dirty="0"/>
              <a:t>Each procedure maintains a list of its quads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5FC09-5631-4E24-84CD-9ECFB5EFA79C}"/>
              </a:ext>
            </a:extLst>
          </p:cNvPr>
          <p:cNvGrpSpPr/>
          <p:nvPr/>
        </p:nvGrpSpPr>
        <p:grpSpPr>
          <a:xfrm>
            <a:off x="4448033" y="3712157"/>
            <a:ext cx="3411940" cy="939333"/>
            <a:chOff x="3377822" y="3998884"/>
            <a:chExt cx="3411940" cy="9393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3581A9-9C37-4013-93C8-099638B2EFE1}"/>
                </a:ext>
              </a:extLst>
            </p:cNvPr>
            <p:cNvSpPr/>
            <p:nvPr/>
          </p:nvSpPr>
          <p:spPr>
            <a:xfrm>
              <a:off x="4060210" y="4372770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tmp1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432014-5E69-48A2-9415-8A4E035276D9}"/>
                </a:ext>
              </a:extLst>
            </p:cNvPr>
            <p:cNvSpPr/>
            <p:nvPr/>
          </p:nvSpPr>
          <p:spPr>
            <a:xfrm>
              <a:off x="4742599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CCA83F-E88E-429C-BB79-98C294EF2E57}"/>
                </a:ext>
              </a:extLst>
            </p:cNvPr>
            <p:cNvSpPr/>
            <p:nvPr/>
          </p:nvSpPr>
          <p:spPr>
            <a:xfrm>
              <a:off x="3377822" y="4379592"/>
              <a:ext cx="682388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A28D46-AAB4-4ADB-920A-1121A9E24DC7}"/>
                </a:ext>
              </a:extLst>
            </p:cNvPr>
            <p:cNvSpPr/>
            <p:nvPr/>
          </p:nvSpPr>
          <p:spPr>
            <a:xfrm>
              <a:off x="5424986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EDF10-C7AA-49AE-A1BE-39FA81671E11}"/>
                </a:ext>
              </a:extLst>
            </p:cNvPr>
            <p:cNvSpPr/>
            <p:nvPr/>
          </p:nvSpPr>
          <p:spPr>
            <a:xfrm>
              <a:off x="6107374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67B07-4555-4340-8A71-D68351F01F90}"/>
                </a:ext>
              </a:extLst>
            </p:cNvPr>
            <p:cNvSpPr txBox="1"/>
            <p:nvPr/>
          </p:nvSpPr>
          <p:spPr>
            <a:xfrm>
              <a:off x="4223982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CBD640-596D-4433-91EA-D3DFE6AA18AB}"/>
                </a:ext>
              </a:extLst>
            </p:cNvPr>
            <p:cNvSpPr txBox="1"/>
            <p:nvPr/>
          </p:nvSpPr>
          <p:spPr>
            <a:xfrm>
              <a:off x="477320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3752B8-B8B6-4D30-B771-919B50E717A4}"/>
                </a:ext>
              </a:extLst>
            </p:cNvPr>
            <p:cNvSpPr txBox="1"/>
            <p:nvPr/>
          </p:nvSpPr>
          <p:spPr>
            <a:xfrm>
              <a:off x="5499842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EB3FA-40C1-4E55-8394-076827A30CC8}"/>
                </a:ext>
              </a:extLst>
            </p:cNvPr>
            <p:cNvSpPr txBox="1"/>
            <p:nvPr/>
          </p:nvSpPr>
          <p:spPr>
            <a:xfrm>
              <a:off x="618554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9D52B9-2A6F-4EE3-B0F4-0C6C283EDF7B}"/>
                </a:ext>
              </a:extLst>
            </p:cNvPr>
            <p:cNvSpPr txBox="1"/>
            <p:nvPr/>
          </p:nvSpPr>
          <p:spPr>
            <a:xfrm>
              <a:off x="3482450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B5F7CD-4FE3-093D-F0F7-C6A62E7D3858}"/>
                  </a:ext>
                </a:extLst>
              </p14:cNvPr>
              <p14:cNvContentPartPr/>
              <p14:nvPr/>
            </p14:nvContentPartPr>
            <p14:xfrm>
              <a:off x="5159520" y="5407560"/>
              <a:ext cx="4945680" cy="49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B5F7CD-4FE3-093D-F0F7-C6A62E7D38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0160" y="5398200"/>
                <a:ext cx="496440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931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8664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34587-31CD-4D0E-9163-F30D2924C4C4}"/>
              </a:ext>
            </a:extLst>
          </p:cNvPr>
          <p:cNvSpPr/>
          <p:nvPr/>
        </p:nvSpPr>
        <p:spPr>
          <a:xfrm>
            <a:off x="3536656" y="2691718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/>
              <p:nvPr/>
            </p:nvSpPr>
            <p:spPr>
              <a:xfrm>
                <a:off x="3023661" y="3291455"/>
                <a:ext cx="644857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61" y="3291455"/>
                <a:ext cx="644857" cy="760331"/>
              </a:xfrm>
              <a:prstGeom prst="roundRect">
                <a:avLst/>
              </a:prstGeom>
              <a:blipFill>
                <a:blip r:embed="rId3"/>
                <a:stretch>
                  <a:fillRect l="-12963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F34BD-1903-4646-BAFB-FFB30A39E1DE}"/>
              </a:ext>
            </a:extLst>
          </p:cNvPr>
          <p:cNvSpPr/>
          <p:nvPr/>
        </p:nvSpPr>
        <p:spPr>
          <a:xfrm>
            <a:off x="4075535" y="3834968"/>
            <a:ext cx="588143" cy="55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BF88A8-20F4-49E9-AD66-BE1844F6156C}"/>
              </a:ext>
            </a:extLst>
          </p:cNvPr>
          <p:cNvSpPr/>
          <p:nvPr/>
        </p:nvSpPr>
        <p:spPr>
          <a:xfrm>
            <a:off x="5150732" y="3910088"/>
            <a:ext cx="771099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79086-18C6-421B-A7F0-7ED1D6C319C5}"/>
              </a:ext>
            </a:extLst>
          </p:cNvPr>
          <p:cNvSpPr/>
          <p:nvPr/>
        </p:nvSpPr>
        <p:spPr>
          <a:xfrm>
            <a:off x="4505875" y="3326593"/>
            <a:ext cx="771099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F0F12-827F-49C1-B70D-E971A06298F4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3346090" y="3092554"/>
            <a:ext cx="784243" cy="1989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BBAFC0-A2A6-4B05-895F-D04746558E2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4130332" y="3092555"/>
            <a:ext cx="761092" cy="2340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AEC91-6F36-44C4-9C97-9E8914E7ABE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4891425" y="3691719"/>
            <a:ext cx="644857" cy="21836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C2F75-183C-4FB3-BC14-940EB2BA2889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4369606" y="3691720"/>
            <a:ext cx="521818" cy="14324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4C21F2-6D13-4801-A82C-C040ACBF6D5A}"/>
              </a:ext>
            </a:extLst>
          </p:cNvPr>
          <p:cNvSpPr/>
          <p:nvPr/>
        </p:nvSpPr>
        <p:spPr>
          <a:xfrm>
            <a:off x="3483061" y="2088774"/>
            <a:ext cx="1280615" cy="39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AssignStmt</a:t>
            </a:r>
            <a:endParaRPr lang="en-US" u="sng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9C40E-B189-4161-90A4-2A0FB45A7F0D}"/>
              </a:ext>
            </a:extLst>
          </p:cNvPr>
          <p:cNvCxnSpPr>
            <a:cxnSpLocks/>
            <a:stCxn id="23" idx="2"/>
            <a:endCxn id="2" idx="0"/>
          </p:cNvCxnSpPr>
          <p:nvPr/>
        </p:nvCxnSpPr>
        <p:spPr>
          <a:xfrm>
            <a:off x="4123368" y="2479460"/>
            <a:ext cx="6964" cy="21225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526C4A-2E78-4BC4-BBBA-8ADA1E3C9C2D}"/>
              </a:ext>
            </a:extLst>
          </p:cNvPr>
          <p:cNvCxnSpPr>
            <a:cxnSpLocks/>
            <a:stCxn id="8" idx="2"/>
            <a:endCxn id="92" idx="0"/>
          </p:cNvCxnSpPr>
          <p:nvPr/>
        </p:nvCxnSpPr>
        <p:spPr>
          <a:xfrm flipH="1">
            <a:off x="5065203" y="4275212"/>
            <a:ext cx="471079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CE806-5195-4EED-9ED4-7ED50778AAE4}"/>
              </a:ext>
            </a:extLst>
          </p:cNvPr>
          <p:cNvCxnSpPr>
            <a:cxnSpLocks/>
            <a:stCxn id="8" idx="2"/>
            <a:endCxn id="97" idx="0"/>
          </p:cNvCxnSpPr>
          <p:nvPr/>
        </p:nvCxnSpPr>
        <p:spPr>
          <a:xfrm>
            <a:off x="5536281" y="4275212"/>
            <a:ext cx="402254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6B91D7-5189-4FFF-B18C-AA760C08B04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3293130" y="4973034"/>
            <a:ext cx="1430878" cy="6929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0518BA-6046-4E5A-936E-00E24A3B427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5653" y="4051786"/>
            <a:ext cx="260437" cy="16141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/>
              <p:nvPr/>
            </p:nvSpPr>
            <p:spPr>
              <a:xfrm>
                <a:off x="4724008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08" y="4592869"/>
                <a:ext cx="682388" cy="760331"/>
              </a:xfrm>
              <a:prstGeom prst="roundRect">
                <a:avLst/>
              </a:prstGeom>
              <a:blipFill>
                <a:blip r:embed="rId4"/>
                <a:stretch>
                  <a:fillRect l="-12281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/>
              <p:nvPr/>
            </p:nvSpPr>
            <p:spPr>
              <a:xfrm>
                <a:off x="5597341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v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41" y="4592869"/>
                <a:ext cx="682388" cy="760331"/>
              </a:xfrm>
              <a:prstGeom prst="roundRect">
                <a:avLst/>
              </a:prstGeom>
              <a:blipFill>
                <a:blip r:embed="rId5"/>
                <a:stretch>
                  <a:fillRect l="-12281" t="-5512" r="-877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6559207" y="2117858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4943" t="-6452" r="-13793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007A2E-011B-43A5-8F7D-1EEEF7706309}"/>
              </a:ext>
            </a:extLst>
          </p:cNvPr>
          <p:cNvSpPr/>
          <p:nvPr/>
        </p:nvSpPr>
        <p:spPr>
          <a:xfrm>
            <a:off x="2417507" y="5684119"/>
            <a:ext cx="1218454" cy="11191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a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4905C5D7-D2E1-44D4-B2EF-668FFDC5DCC4}"/>
              </a:ext>
            </a:extLst>
          </p:cNvPr>
          <p:cNvSpPr/>
          <p:nvPr/>
        </p:nvSpPr>
        <p:spPr>
          <a:xfrm>
            <a:off x="3912909" y="5716561"/>
            <a:ext cx="1155140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/>
              <p:nvPr/>
            </p:nvSpPr>
            <p:spPr>
              <a:xfrm>
                <a:off x="2210742" y="5675407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42" y="5675407"/>
                <a:ext cx="392912" cy="380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/>
              <p:nvPr/>
            </p:nvSpPr>
            <p:spPr>
              <a:xfrm>
                <a:off x="3689675" y="568950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75" y="5689505"/>
                <a:ext cx="392912" cy="380858"/>
              </a:xfrm>
              <a:prstGeom prst="ellipse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3A6A5FA-ABFF-44D0-A9D4-25C36123F3A5}"/>
              </a:ext>
            </a:extLst>
          </p:cNvPr>
          <p:cNvSpPr/>
          <p:nvPr/>
        </p:nvSpPr>
        <p:spPr>
          <a:xfrm>
            <a:off x="5416933" y="5704957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/>
              <p:nvPr/>
            </p:nvSpPr>
            <p:spPr>
              <a:xfrm>
                <a:off x="5234667" y="570453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67" y="5704535"/>
                <a:ext cx="392912" cy="380858"/>
              </a:xfrm>
              <a:prstGeom prst="ellipse">
                <a:avLst/>
              </a:prstGeom>
              <a:blipFill>
                <a:blip r:embed="rId1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739BD29-D0FF-495F-B1E8-DC35256EE85F}"/>
              </a:ext>
            </a:extLst>
          </p:cNvPr>
          <p:cNvSpPr/>
          <p:nvPr/>
        </p:nvSpPr>
        <p:spPr>
          <a:xfrm>
            <a:off x="7003358" y="5684118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/>
              <p:nvPr/>
            </p:nvSpPr>
            <p:spPr>
              <a:xfrm>
                <a:off x="6838847" y="5665940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47" y="5665940"/>
                <a:ext cx="392912" cy="380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59895" y="2180142"/>
            <a:ext cx="20361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7 + (a – v)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6559207" y="3140435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3"/>
                  <a:stretch>
                    <a:fillRect l="-14943" t="-6383" r="-13793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14"/>
                  <a:stretch>
                    <a:fillRect l="-13793" t="-4255" r="-14943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6559207" y="3782304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5"/>
                  <a:stretch>
                    <a:fillRect l="-2299" t="-6383" r="-229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16"/>
                  <a:stretch>
                    <a:fillRect l="-15116" t="-3191" r="-15116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ASG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FA42026-DA7D-4B09-9D60-9F627311F243}"/>
              </a:ext>
            </a:extLst>
          </p:cNvPr>
          <p:cNvCxnSpPr>
            <a:cxnSpLocks/>
            <a:stCxn id="97" idx="2"/>
            <a:endCxn id="134" idx="0"/>
          </p:cNvCxnSpPr>
          <p:nvPr/>
        </p:nvCxnSpPr>
        <p:spPr>
          <a:xfrm flipH="1">
            <a:off x="4490479" y="5353199"/>
            <a:ext cx="1448056" cy="3633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14329C-769E-45F6-AA42-B96ACD6CE75D}"/>
              </a:ext>
            </a:extLst>
          </p:cNvPr>
          <p:cNvSpPr txBox="1"/>
          <p:nvPr/>
        </p:nvSpPr>
        <p:spPr>
          <a:xfrm>
            <a:off x="36919" y="1777461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0C257C-31AF-4C8E-A387-6D43721A968E}"/>
                  </a:ext>
                </a:extLst>
              </p:cNvPr>
              <p:cNvSpPr/>
              <p:nvPr/>
            </p:nvSpPr>
            <p:spPr>
              <a:xfrm>
                <a:off x="3141339" y="2892136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0C257C-31AF-4C8E-A387-6D43721A9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39" y="2892136"/>
                <a:ext cx="3824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0510EE86-3A9B-4930-8DD0-24B7C3ABCC17}"/>
              </a:ext>
            </a:extLst>
          </p:cNvPr>
          <p:cNvSpPr/>
          <p:nvPr/>
        </p:nvSpPr>
        <p:spPr>
          <a:xfrm>
            <a:off x="3642817" y="3495585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LIT64: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E27291-648C-43BC-A227-998D2C925368}"/>
                  </a:ext>
                </a:extLst>
              </p:cNvPr>
              <p:cNvSpPr/>
              <p:nvPr/>
            </p:nvSpPr>
            <p:spPr>
              <a:xfrm>
                <a:off x="4868009" y="4192861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E27291-648C-43BC-A227-998D2C925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09" y="4192861"/>
                <a:ext cx="3824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64FF48-447A-4989-9EB9-057673753465}"/>
                  </a:ext>
                </a:extLst>
              </p:cNvPr>
              <p:cNvSpPr/>
              <p:nvPr/>
            </p:nvSpPr>
            <p:spPr>
              <a:xfrm>
                <a:off x="5836803" y="4176838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64FF48-447A-4989-9EB9-05767375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03" y="4176838"/>
                <a:ext cx="384016" cy="369332"/>
              </a:xfrm>
              <a:prstGeom prst="rect">
                <a:avLst/>
              </a:prstGeom>
              <a:blipFill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29FA224-82A4-47F3-B6DD-C75FD367AECF}"/>
              </a:ext>
            </a:extLst>
          </p:cNvPr>
          <p:cNvSpPr txBox="1"/>
          <p:nvPr/>
        </p:nvSpPr>
        <p:spPr>
          <a:xfrm>
            <a:off x="6292790" y="167103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Quads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7C280F-F25D-41DD-AC66-468B09832D07}"/>
              </a:ext>
            </a:extLst>
          </p:cNvPr>
          <p:cNvSpPr txBox="1"/>
          <p:nvPr/>
        </p:nvSpPr>
        <p:spPr>
          <a:xfrm>
            <a:off x="2671170" y="17935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3F8015A-1B87-47AF-A823-D40955D49A36}"/>
              </a:ext>
            </a:extLst>
          </p:cNvPr>
          <p:cNvSpPr/>
          <p:nvPr/>
        </p:nvSpPr>
        <p:spPr>
          <a:xfrm>
            <a:off x="5150732" y="3902854"/>
            <a:ext cx="771099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B195AE1-A3C7-4EB6-981E-1729766307A0}"/>
              </a:ext>
            </a:extLst>
          </p:cNvPr>
          <p:cNvSpPr/>
          <p:nvPr/>
        </p:nvSpPr>
        <p:spPr>
          <a:xfrm>
            <a:off x="4505875" y="3315387"/>
            <a:ext cx="771099" cy="3651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9C92F34-B2EC-458A-8990-E558EED707A5}"/>
              </a:ext>
            </a:extLst>
          </p:cNvPr>
          <p:cNvSpPr/>
          <p:nvPr/>
        </p:nvSpPr>
        <p:spPr>
          <a:xfrm>
            <a:off x="3536656" y="2681656"/>
            <a:ext cx="1187352" cy="400836"/>
          </a:xfrm>
          <a:prstGeom prst="roundRect">
            <a:avLst/>
          </a:prstGeom>
          <a:solidFill>
            <a:srgbClr val="B68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282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6082957" y="2117858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3"/>
                  <a:stretch>
                    <a:fillRect l="-15116" t="-6452" r="-1511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4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5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6082957" y="3140435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5116" t="-6383" r="-15116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l="-13793" t="-4255" r="-14943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6082957" y="3782304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l="-2326" t="-6383" r="-3488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9"/>
                  <a:stretch>
                    <a:fillRect l="-13793" t="-3191" r="-14943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ASG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29FA224-82A4-47F3-B6DD-C75FD367AECF}"/>
              </a:ext>
            </a:extLst>
          </p:cNvPr>
          <p:cNvSpPr txBox="1"/>
          <p:nvPr/>
        </p:nvSpPr>
        <p:spPr>
          <a:xfrm>
            <a:off x="5816540" y="167103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Quads</a:t>
            </a:r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8576C2C4-CDE0-41C1-BAD3-2BF740E0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44941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 this point, we can discard the AST</a:t>
            </a:r>
          </a:p>
          <a:p>
            <a:r>
              <a:rPr lang="en-US" dirty="0"/>
              <a:t>New data structures for the 3AC representation:</a:t>
            </a:r>
          </a:p>
          <a:p>
            <a:pPr lvl="1"/>
            <a:r>
              <a:rPr lang="en-US" dirty="0"/>
              <a:t>Quad class (with subclasses for each quad type)</a:t>
            </a:r>
          </a:p>
          <a:p>
            <a:pPr lvl="1"/>
            <a:r>
              <a:rPr lang="en-US" dirty="0"/>
              <a:t>Procedure class</a:t>
            </a:r>
          </a:p>
          <a:p>
            <a:pPr lvl="2"/>
            <a:r>
              <a:rPr lang="en-US" dirty="0"/>
              <a:t>Contains list of quads</a:t>
            </a:r>
          </a:p>
          <a:p>
            <a:pPr lvl="1"/>
            <a:r>
              <a:rPr lang="en-US" dirty="0"/>
              <a:t>Operand abstraction (symbols)</a:t>
            </a:r>
          </a:p>
        </p:txBody>
      </p:sp>
    </p:spTree>
    <p:extLst>
      <p:ext uri="{BB962C8B-B14F-4D97-AF65-F5344CB8AC3E}">
        <p14:creationId xmlns:p14="http://schemas.microsoft.com/office/powerpoint/2010/main" val="90626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3B2BB41-9E16-48AC-B215-3C8E40F3D8A8}"/>
              </a:ext>
            </a:extLst>
          </p:cNvPr>
          <p:cNvSpPr/>
          <p:nvPr/>
        </p:nvSpPr>
        <p:spPr>
          <a:xfrm>
            <a:off x="5742264" y="4376457"/>
            <a:ext cx="2989384" cy="12758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err="1"/>
              <a:t>tgt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F74D72-22A5-47DB-B8E9-22A21501289E}"/>
              </a:ext>
            </a:extLst>
          </p:cNvPr>
          <p:cNvSpPr/>
          <p:nvPr/>
        </p:nvSpPr>
        <p:spPr>
          <a:xfrm>
            <a:off x="5732583" y="2049776"/>
            <a:ext cx="2989384" cy="14327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/>
              <a:t>src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6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43816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We’ve successfully flattened the AST</a:t>
            </a:r>
          </a:p>
          <a:p>
            <a:r>
              <a:rPr lang="en-US" dirty="0"/>
              <a:t>Got a nice target for final code generation</a:t>
            </a:r>
          </a:p>
          <a:p>
            <a:r>
              <a:rPr lang="en-US" dirty="0"/>
              <a:t>Removed the nesting </a:t>
            </a:r>
          </a:p>
          <a:p>
            <a:r>
              <a:rPr lang="en-US" dirty="0"/>
              <a:t>Make execution order explicit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r>
              <a:rPr lang="en-US" dirty="0"/>
              <a:t>Start exploring the compiler targets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62DE6-91C3-46BD-95FA-F96C9C9F2E88}"/>
              </a:ext>
            </a:extLst>
          </p:cNvPr>
          <p:cNvSpPr/>
          <p:nvPr/>
        </p:nvSpPr>
        <p:spPr>
          <a:xfrm>
            <a:off x="5978587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1F07D-8BAA-4076-BBFE-04EE675130C1}"/>
              </a:ext>
            </a:extLst>
          </p:cNvPr>
          <p:cNvSpPr/>
          <p:nvPr/>
        </p:nvSpPr>
        <p:spPr>
          <a:xfrm>
            <a:off x="6850410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0A7DB-A8D3-4296-B340-808A18542D11}"/>
              </a:ext>
            </a:extLst>
          </p:cNvPr>
          <p:cNvSpPr/>
          <p:nvPr/>
        </p:nvSpPr>
        <p:spPr>
          <a:xfrm>
            <a:off x="7722233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Haskell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9C17D-EC44-41CE-8C26-428163DE836C}"/>
              </a:ext>
            </a:extLst>
          </p:cNvPr>
          <p:cNvSpPr/>
          <p:nvPr/>
        </p:nvSpPr>
        <p:spPr>
          <a:xfrm>
            <a:off x="5988404" y="4510254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X64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E5C0A-9E84-4F25-A887-88A4DF05CCB9}"/>
              </a:ext>
            </a:extLst>
          </p:cNvPr>
          <p:cNvSpPr/>
          <p:nvPr/>
        </p:nvSpPr>
        <p:spPr>
          <a:xfrm>
            <a:off x="6860227" y="4510254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1AC86-5FBB-45A9-ACC3-A90379DBE3AF}"/>
              </a:ext>
            </a:extLst>
          </p:cNvPr>
          <p:cNvSpPr/>
          <p:nvPr/>
        </p:nvSpPr>
        <p:spPr>
          <a:xfrm>
            <a:off x="7732050" y="4510254"/>
            <a:ext cx="896069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/>
              <a:t>WebASM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B739D-C461-480E-A3F3-0C424486DB3C}"/>
              </a:ext>
            </a:extLst>
          </p:cNvPr>
          <p:cNvSpPr txBox="1"/>
          <p:nvPr/>
        </p:nvSpPr>
        <p:spPr>
          <a:xfrm>
            <a:off x="6939059" y="3822977"/>
            <a:ext cx="6307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0C7865-A719-42FB-97BB-38E75010688A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6365134" y="3285090"/>
            <a:ext cx="889313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BED506-76A3-4385-8717-DA498EDF979A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236957" y="3285090"/>
            <a:ext cx="17490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70C129-7076-45E4-A496-623A790F879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flipH="1">
            <a:off x="7254447" y="3285090"/>
            <a:ext cx="854333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F0DD11-1AF4-4D6A-8181-97C20D92E190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7254447" y="4192309"/>
            <a:ext cx="925638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EC54C9-F634-412D-A5F2-9DF02FC434C0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 flipH="1">
            <a:off x="6374951" y="4192309"/>
            <a:ext cx="879496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104FBB-6DFB-4343-80CB-EDFD6749A801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7246774" y="4192309"/>
            <a:ext cx="7673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69122FE-E645-4B03-A41C-84A3150BB500}"/>
              </a:ext>
            </a:extLst>
          </p:cNvPr>
          <p:cNvSpPr txBox="1"/>
          <p:nvPr/>
        </p:nvSpPr>
        <p:spPr>
          <a:xfrm>
            <a:off x="5054025" y="5662249"/>
            <a:ext cx="386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The </a:t>
            </a:r>
            <a:r>
              <a:rPr lang="en-US" b="1" i="1" dirty="0" err="1"/>
              <a:t>multicompiler</a:t>
            </a:r>
            <a:r>
              <a:rPr lang="en-US" b="1" i="1" dirty="0"/>
              <a:t> concept</a:t>
            </a:r>
          </a:p>
          <a:p>
            <a:pPr algn="ctr"/>
            <a:r>
              <a:rPr lang="en-US" b="1" i="1" dirty="0"/>
              <a:t>One IR for many sources, many targets</a:t>
            </a:r>
          </a:p>
        </p:txBody>
      </p:sp>
    </p:spTree>
    <p:extLst>
      <p:ext uri="{BB962C8B-B14F-4D97-AF65-F5344CB8AC3E}">
        <p14:creationId xmlns:p14="http://schemas.microsoft.com/office/powerpoint/2010/main" val="170518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7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List of Instruction Templates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Our 3AC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7F57B0-B616-4B77-BD4E-533CCBD26B27}"/>
              </a:ext>
            </a:extLst>
          </p:cNvPr>
          <p:cNvSpPr txBox="1"/>
          <p:nvPr/>
        </p:nvSpPr>
        <p:spPr>
          <a:xfrm>
            <a:off x="730104" y="3713482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661399-F1B5-43BD-AD6A-F95FB50D7B15}"/>
              </a:ext>
            </a:extLst>
          </p:cNvPr>
          <p:cNvSpPr txBox="1"/>
          <p:nvPr/>
        </p:nvSpPr>
        <p:spPr>
          <a:xfrm>
            <a:off x="730105" y="4765753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setarg</a:t>
            </a:r>
            <a:r>
              <a:rPr lang="en-US" dirty="0"/>
              <a:t> &lt;int&gt; &lt;</a:t>
            </a:r>
            <a:r>
              <a:rPr lang="en-US" dirty="0" err="1"/>
              <a:t>opd</a:t>
            </a:r>
            <a:r>
              <a:rPr lang="en-US" dirty="0"/>
              <a:t>&gt;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392DF-338A-4133-A384-C98EB197E6E3}"/>
              </a:ext>
            </a:extLst>
          </p:cNvPr>
          <p:cNvSpPr txBox="1"/>
          <p:nvPr/>
        </p:nvSpPr>
        <p:spPr>
          <a:xfrm>
            <a:off x="730105" y="5467267"/>
            <a:ext cx="13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setret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CC2E1-3617-41A3-8CC2-832FB2944E4F}"/>
              </a:ext>
            </a:extLst>
          </p:cNvPr>
          <p:cNvSpPr txBox="1"/>
          <p:nvPr/>
        </p:nvSpPr>
        <p:spPr>
          <a:xfrm>
            <a:off x="730104" y="5818029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getret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1ACD49-7F62-46CE-AAFC-F9583BF1F8A4}"/>
              </a:ext>
            </a:extLst>
          </p:cNvPr>
          <p:cNvSpPr txBox="1"/>
          <p:nvPr/>
        </p:nvSpPr>
        <p:spPr>
          <a:xfrm>
            <a:off x="730105" y="511651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&lt;int&gt; &lt;</a:t>
            </a:r>
            <a:r>
              <a:rPr lang="en-US" dirty="0" err="1"/>
              <a:t>opd</a:t>
            </a:r>
            <a:r>
              <a:rPr lang="en-US" dirty="0"/>
              <a:t>&gt;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EC759-5434-4D13-A113-4A3E41C9FA9B}"/>
              </a:ext>
            </a:extLst>
          </p:cNvPr>
          <p:cNvSpPr txBox="1"/>
          <p:nvPr/>
        </p:nvSpPr>
        <p:spPr>
          <a:xfrm>
            <a:off x="730105" y="406423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D142C3-9BB6-49FE-9B99-9E52B2C0ECE8}"/>
              </a:ext>
            </a:extLst>
          </p:cNvPr>
          <p:cNvSpPr txBox="1"/>
          <p:nvPr/>
        </p:nvSpPr>
        <p:spPr>
          <a:xfrm>
            <a:off x="730105" y="441499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FDA819-49BA-45B8-8871-04C301DF425A}"/>
              </a:ext>
            </a:extLst>
          </p:cNvPr>
          <p:cNvSpPr txBox="1"/>
          <p:nvPr/>
        </p:nvSpPr>
        <p:spPr>
          <a:xfrm>
            <a:off x="730104" y="3030177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opr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08A859-FAA1-4CE9-8BE9-9230F8196A76}"/>
              </a:ext>
            </a:extLst>
          </p:cNvPr>
          <p:cNvSpPr txBox="1"/>
          <p:nvPr/>
        </p:nvSpPr>
        <p:spPr>
          <a:xfrm>
            <a:off x="730105" y="265904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B6AF6E-EC9B-4D24-B445-9A9ED02D0B67}"/>
              </a:ext>
            </a:extLst>
          </p:cNvPr>
          <p:cNvSpPr txBox="1"/>
          <p:nvPr/>
        </p:nvSpPr>
        <p:spPr>
          <a:xfrm>
            <a:off x="730104" y="235055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6D557D-94E1-4FD4-80A9-FF6BD5B0A8E2}"/>
              </a:ext>
            </a:extLst>
          </p:cNvPr>
          <p:cNvSpPr txBox="1"/>
          <p:nvPr/>
        </p:nvSpPr>
        <p:spPr>
          <a:xfrm>
            <a:off x="730105" y="1977906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7C45AD-4369-4115-A31E-CA95549ABC59}"/>
              </a:ext>
            </a:extLst>
          </p:cNvPr>
          <p:cNvSpPr txBox="1"/>
          <p:nvPr/>
        </p:nvSpPr>
        <p:spPr>
          <a:xfrm>
            <a:off x="730104" y="1627149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A4C7-6C84-41A5-AC89-A1DAEDB5F720}"/>
              </a:ext>
            </a:extLst>
          </p:cNvPr>
          <p:cNvSpPr txBox="1"/>
          <p:nvPr/>
        </p:nvSpPr>
        <p:spPr>
          <a:xfrm>
            <a:off x="730104" y="1276392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FA205E-F46C-48A0-B41F-98FE8B396235}"/>
              </a:ext>
            </a:extLst>
          </p:cNvPr>
          <p:cNvSpPr txBox="1"/>
          <p:nvPr/>
        </p:nvSpPr>
        <p:spPr>
          <a:xfrm>
            <a:off x="752849" y="33627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E7FAF4-D083-4B34-DEDC-6A0804AF840A}"/>
                  </a:ext>
                </a:extLst>
              </p14:cNvPr>
              <p14:cNvContentPartPr/>
              <p14:nvPr/>
            </p14:nvContentPartPr>
            <p14:xfrm>
              <a:off x="2475720" y="1316520"/>
              <a:ext cx="5079600" cy="3018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E7FAF4-D083-4B34-DEDC-6A0804AF84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6360" y="1307160"/>
                <a:ext cx="5098320" cy="30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968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in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9494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599454-2EA4-49E4-BD3D-309239ACF105}"/>
              </a:ext>
            </a:extLst>
          </p:cNvPr>
          <p:cNvSpPr txBox="1">
            <a:spLocks/>
          </p:cNvSpPr>
          <p:nvPr/>
        </p:nvSpPr>
        <p:spPr>
          <a:xfrm>
            <a:off x="351696" y="1600200"/>
            <a:ext cx="533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 Nice Linear IR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Gets us close to real hardware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Abstract enough to be used in a variety of backends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Exercise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Another Example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1AF174B-D2D9-474F-A2D9-EAD7DEF3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67" y="1513772"/>
            <a:ext cx="2790967" cy="2723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x; </a:t>
            </a:r>
          </a:p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y; </a:t>
            </a:r>
          </a:p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(x &lt; y) {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x = x * 2;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x;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651820-CE02-AAE8-F441-FA240D5D3733}"/>
                  </a:ext>
                </a:extLst>
              </p14:cNvPr>
              <p14:cNvContentPartPr/>
              <p14:nvPr/>
            </p14:nvContentPartPr>
            <p14:xfrm>
              <a:off x="499680" y="1262880"/>
              <a:ext cx="8868600" cy="392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651820-CE02-AAE8-F441-FA240D5D37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320" y="1253520"/>
                <a:ext cx="8887320" cy="39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25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E4299-28D0-4C76-86D5-9A1BA17A17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Done</a:t>
            </a:r>
          </a:p>
          <a:p>
            <a:r>
              <a:rPr lang="en-US" dirty="0"/>
              <a:t>We’ve captured the semantics of the input</a:t>
            </a:r>
          </a:p>
          <a:p>
            <a:r>
              <a:rPr lang="en-US" dirty="0"/>
              <a:t>We’ve checked the program for correctness</a:t>
            </a:r>
          </a:p>
          <a:p>
            <a:pPr marL="0" indent="0">
              <a:buNone/>
            </a:pPr>
            <a:r>
              <a:rPr lang="en-US" b="1" dirty="0"/>
              <a:t>Next Steps</a:t>
            </a:r>
          </a:p>
          <a:p>
            <a:r>
              <a:rPr lang="en-US" dirty="0"/>
              <a:t>Prepare the program for output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F5A65A-F194-4B13-87C0-826C13FFBB4E}"/>
              </a:ext>
            </a:extLst>
          </p:cNvPr>
          <p:cNvSpPr/>
          <p:nvPr/>
        </p:nvSpPr>
        <p:spPr>
          <a:xfrm>
            <a:off x="2916381" y="1853476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EE60A4-07FE-4DAF-A00B-236DEBA2BA79}"/>
              </a:ext>
            </a:extLst>
          </p:cNvPr>
          <p:cNvSpPr/>
          <p:nvPr/>
        </p:nvSpPr>
        <p:spPr>
          <a:xfrm>
            <a:off x="2908886" y="246168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946890-89BE-410B-A627-584618816894}"/>
              </a:ext>
            </a:extLst>
          </p:cNvPr>
          <p:cNvSpPr/>
          <p:nvPr/>
        </p:nvSpPr>
        <p:spPr>
          <a:xfrm>
            <a:off x="2908886" y="3069884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3F6384-A38F-4B09-A442-DAFEF9AE6E06}"/>
              </a:ext>
            </a:extLst>
          </p:cNvPr>
          <p:cNvSpPr/>
          <p:nvPr/>
        </p:nvSpPr>
        <p:spPr>
          <a:xfrm>
            <a:off x="2916381" y="3678088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A2FDA5-85ED-476C-BB73-47C02FD8AB32}"/>
              </a:ext>
            </a:extLst>
          </p:cNvPr>
          <p:cNvSpPr/>
          <p:nvPr/>
        </p:nvSpPr>
        <p:spPr>
          <a:xfrm>
            <a:off x="2916381" y="438254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416F6-8CAB-4ABF-8639-7801D49FF35A}"/>
              </a:ext>
            </a:extLst>
          </p:cNvPr>
          <p:cNvSpPr/>
          <p:nvPr/>
        </p:nvSpPr>
        <p:spPr>
          <a:xfrm>
            <a:off x="2916381" y="498076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041361-8E00-4AAC-AEAA-EE4FD1DAA27A}"/>
              </a:ext>
            </a:extLst>
          </p:cNvPr>
          <p:cNvSpPr/>
          <p:nvPr/>
        </p:nvSpPr>
        <p:spPr>
          <a:xfrm>
            <a:off x="2923877" y="5578998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BCF4B6-2415-46B1-A7BA-DE23124FBEF0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705299" y="2242978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D3B54B-4F0A-40EB-8862-1E414F320FB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705299" y="2851182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94793A-6061-41FE-A01F-4B8353B42B1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3705299" y="3459386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093BC1-1DBF-445B-B59B-5323E9EC64DA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3705298" y="4163838"/>
            <a:ext cx="1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6E6E59-4B9C-4134-B5FE-EFEFF657498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705298" y="4762066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196CBB-0747-4DCF-8399-2073FFE6718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3705298" y="5360294"/>
            <a:ext cx="1" cy="218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1889404"/>
            <a:ext cx="395096" cy="3176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CA08C80-9C50-4CEA-9341-EC2E6A6DB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2525656"/>
            <a:ext cx="395096" cy="3176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840271-9379-48F5-A4FB-1885EE46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116804"/>
            <a:ext cx="395096" cy="31764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66EEF6-CDE2-4F7C-9A56-85671F6FF374}"/>
              </a:ext>
            </a:extLst>
          </p:cNvPr>
          <p:cNvCxnSpPr/>
          <p:nvPr/>
        </p:nvCxnSpPr>
        <p:spPr>
          <a:xfrm>
            <a:off x="2119959" y="3920963"/>
            <a:ext cx="656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A1876D-6A22-4D12-A086-CC202667AE9A}"/>
              </a:ext>
            </a:extLst>
          </p:cNvPr>
          <p:cNvSpPr txBox="1"/>
          <p:nvPr/>
        </p:nvSpPr>
        <p:spPr>
          <a:xfrm>
            <a:off x="951329" y="373551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In progress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F75915B-B9FC-4703-A263-F3C571A8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</p:spTree>
    <p:extLst>
      <p:ext uri="{BB962C8B-B14F-4D97-AF65-F5344CB8AC3E}">
        <p14:creationId xmlns:p14="http://schemas.microsoft.com/office/powerpoint/2010/main" val="276213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59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9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Some example nodes</a:t>
            </a:r>
            <a:endParaRPr lang="en-US" dirty="0"/>
          </a:p>
          <a:p>
            <a:r>
              <a:rPr lang="en-US" dirty="0"/>
              <a:t>Node to quad translations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Implementation details:</a:t>
            </a:r>
          </a:p>
          <a:p>
            <a:r>
              <a:rPr lang="en-US" dirty="0"/>
              <a:t>From nodes to Operations/Operands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7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82" y="1699469"/>
            <a:ext cx="4593265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8C4D5-41BB-D448-FAC3-808BF5ECC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248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4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04F04-0BC0-47D1-AD76-E7190530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320"/>
            <a:ext cx="7890176" cy="44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BCA9F2-3A1F-42AF-BD17-95DD7FE6F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320"/>
            <a:ext cx="7890170" cy="44382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9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532754"/>
            <a:ext cx="6169914" cy="4415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Consider two major task categories: </a:t>
            </a:r>
          </a:p>
          <a:p>
            <a:pPr marL="0" indent="0">
              <a:buNone/>
            </a:pPr>
            <a:r>
              <a:rPr lang="en-US" sz="2200" dirty="0"/>
              <a:t>What we… </a:t>
            </a:r>
          </a:p>
          <a:p>
            <a:pPr marL="0" indent="0">
              <a:buNone/>
            </a:pPr>
            <a:r>
              <a:rPr lang="en-US" sz="2200" b="1" dirty="0"/>
              <a:t>Generate</a:t>
            </a:r>
          </a:p>
          <a:p>
            <a:pPr lvl="1"/>
            <a:r>
              <a:rPr lang="en-US" sz="1800" dirty="0"/>
              <a:t>(i.e. the 3AC operations for the current node)</a:t>
            </a:r>
          </a:p>
          <a:p>
            <a:pPr marL="0" indent="0">
              <a:buNone/>
            </a:pPr>
            <a:r>
              <a:rPr lang="en-US" sz="2200" b="1" dirty="0"/>
              <a:t>Propagate</a:t>
            </a:r>
          </a:p>
          <a:p>
            <a:pPr lvl="1"/>
            <a:r>
              <a:rPr lang="en-US" sz="1800" dirty="0"/>
              <a:t>(i.e. the 3AC operands used in parent nodes)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Autism and the stress of a simple walk – Just Under Your Radar">
            <a:extLst>
              <a:ext uri="{FF2B5EF4-FFF2-40B4-BE49-F238E27FC236}">
                <a16:creationId xmlns:a16="http://schemas.microsoft.com/office/drawing/2014/main" id="{03DFEC3A-3AAA-4FAA-8404-07EBF9BC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224" y="2683902"/>
            <a:ext cx="2293975" cy="21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9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51145</TotalTime>
  <Words>2165</Words>
  <Application>Microsoft Office PowerPoint</Application>
  <PresentationFormat>Widescreen</PresentationFormat>
  <Paragraphs>668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3AC Translation</vt:lpstr>
      <vt:lpstr>Last Time Intermediate Representations</vt:lpstr>
      <vt:lpstr>The List of Instruction Templates Review: Our 3AC Instructions</vt:lpstr>
      <vt:lpstr>3AC: Exercise Another Example</vt:lpstr>
      <vt:lpstr>Compiler Construction Progress Pics</vt:lpstr>
      <vt:lpstr>Today’s Outline 3AC Translation</vt:lpstr>
      <vt:lpstr>Flattening the Tree AST Translation to 3AC</vt:lpstr>
      <vt:lpstr>Flattening the Tree AST Translation to 3AC</vt:lpstr>
      <vt:lpstr>Flattening the Tree AST Translation to 3AC</vt:lpstr>
      <vt:lpstr>Flattening The Tree: Example Traversing the AST</vt:lpstr>
      <vt:lpstr>A Brief Aside on Sequencing Traversing the AST</vt:lpstr>
      <vt:lpstr>A Brief Aside on Sequencing Traversing the AST</vt:lpstr>
      <vt:lpstr>A Brief Aside on Sequencing Traversing the AST</vt:lpstr>
      <vt:lpstr>Today’s Outline 3AC Translation</vt:lpstr>
      <vt:lpstr>Example Nodes Node to Quad Translations</vt:lpstr>
      <vt:lpstr>Translating AST Leaves (IDs and Lits) AST Translation to 3AC</vt:lpstr>
      <vt:lpstr>Translating AssignExp AST Translation to 3AC</vt:lpstr>
      <vt:lpstr>Translating BinaryOp Nodes AST Translation to 3AC</vt:lpstr>
      <vt:lpstr>Translating CallExpNodes AST Translation to 3AC</vt:lpstr>
      <vt:lpstr>Translating FnDeclNodes AST Translation to 3AC</vt:lpstr>
      <vt:lpstr>Translating ReturnStmtNodes AST Translation to 3AC</vt:lpstr>
      <vt:lpstr>Translating IfStmtNodes AST Translation to 3AC</vt:lpstr>
      <vt:lpstr>Translating While Loops AST Translation to 3AC</vt:lpstr>
      <vt:lpstr>Translating Index AST Translation to 3AC</vt:lpstr>
      <vt:lpstr>Today’s Outline 3AC Translation</vt:lpstr>
      <vt:lpstr>3AC Data Structures AST Translation to 3AC: Implementation</vt:lpstr>
      <vt:lpstr>Translation Implementation AST Translation to 3AC</vt:lpstr>
      <vt:lpstr>Translation Implementation AST Translation to 3AC</vt:lpstr>
      <vt:lpstr>Lecture End 3AC Translation</vt:lpstr>
      <vt:lpstr>3AC in Summary AST Translation to 3AC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986</cp:revision>
  <cp:lastPrinted>2018-08-29T18:10:22Z</cp:lastPrinted>
  <dcterms:created xsi:type="dcterms:W3CDTF">2018-07-19T03:57:05Z</dcterms:created>
  <dcterms:modified xsi:type="dcterms:W3CDTF">2023-03-06T20:26:54Z</dcterms:modified>
</cp:coreProperties>
</file>