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2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3.xml" ContentType="application/inkml+xml"/>
  <Override PartName="/ppt/notesSlides/notesSlide14.xml" ContentType="application/vnd.openxmlformats-officedocument.presentationml.notesSlide+xml"/>
  <Override PartName="/ppt/ink/ink4.xml" ContentType="application/inkml+xml"/>
  <Override PartName="/ppt/notesSlides/notesSlide15.xml" ContentType="application/vnd.openxmlformats-officedocument.presentationml.notesSlide+xml"/>
  <Override PartName="/ppt/ink/ink5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6.xml" ContentType="application/inkml+xml"/>
  <Override PartName="/ppt/notesSlides/notesSlide18.xml" ContentType="application/vnd.openxmlformats-officedocument.presentationml.notesSlide+xml"/>
  <Override PartName="/ppt/ink/ink7.xml" ContentType="application/inkml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1179" r:id="rId3"/>
    <p:sldId id="1418" r:id="rId4"/>
    <p:sldId id="1403" r:id="rId5"/>
    <p:sldId id="1416" r:id="rId6"/>
    <p:sldId id="1417" r:id="rId7"/>
    <p:sldId id="1238" r:id="rId8"/>
    <p:sldId id="1404" r:id="rId9"/>
    <p:sldId id="1405" r:id="rId10"/>
    <p:sldId id="1409" r:id="rId11"/>
    <p:sldId id="1423" r:id="rId12"/>
    <p:sldId id="1406" r:id="rId13"/>
    <p:sldId id="1424" r:id="rId14"/>
    <p:sldId id="1414" r:id="rId15"/>
    <p:sldId id="1415" r:id="rId16"/>
    <p:sldId id="1407" r:id="rId17"/>
    <p:sldId id="1410" r:id="rId18"/>
    <p:sldId id="1308" r:id="rId19"/>
    <p:sldId id="1309" r:id="rId20"/>
    <p:sldId id="1408" r:id="rId21"/>
    <p:sldId id="142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45" d="100"/>
          <a:sy n="45" d="100"/>
        </p:scale>
        <p:origin x="1786" y="12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96.48241" units="1/cm"/>
          <inkml:channelProperty channel="Y" name="resolution" value="32.14286" units="1/cm"/>
          <inkml:channelProperty channel="T" name="resolution" value="1" units="1/dev"/>
        </inkml:channelProperties>
      </inkml:inkSource>
      <inkml:timestamp xml:id="ts0" timeString="2021-04-07T20:10:48.01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10554 12067 0,'-28'0'47,"0"0"-32,0 0 17,0 0-1,0 0-15,56 0 62,0 0-63,0 0 1,0 0-16,0 0 16,0 28-16,0-28 0,27 0 31,-27 0-31,0 0 0,0 0 0,0 0 15,0 0-15,0 0 16,0 0-16,0 0 16,0-28-1,0 28-15,-1 0 16,1 0-16,0 0 0,0-28 16,0 28-16,0 0 0,0 0 15,0 0-15,0 0 16,0 0-1,0 0-15,0 0 16,0 0-16,-1 0 16,1 0-1,0 0 1,0 0 0,0 0-16,0 0 15,0 0-15,0 0 16,0 0-1,0 0-15,0-28 16,0 28-16,-1 0 16,1 0-16,0 0 15,0 0 1,0 0-16,0 0 16,0 0-1,0 0-15,0 0 16,0 0-16,0 0 15,0 0-15,-1 0 16,1 0-16,0 0 16,0 28-1,0-28-15,0 0 16,0 0-16,0 0 16,0 0-16,0 0 15,0 0 1,-28-28-16,28 28 15,0 0-15,-1 0 16,1 0 0,0 0-1,0 0 1,0 0 0,0 0-1,0 0-15,0 0 16,0 0-1,0 0 1,0 0 0,0 0-16,-1 0 15,1 0 1,0 0-16,0 0 16,0 0-1,0 0-15,0 0 16,0 0-16,0 0 15,0 0-15,0 0 16,0 0-16,0 0 16,-1 0-1,1 0-15,0 0 0,0 0 32,0 0-17,0 0 1,0 0-1,0 0 32,0 0 0,0 0-31,0 0 15,0 0 0,-28 28 32,0 0-48,0 28-15,0-168 0</inkml:trace>
  <inkml:trace contextRef="#ctx0" brushRef="#br0" timeOffset="24859.62">10526 11313 0,'-28'0'140,"28"28"-30,28-28 46,0 0-141,0 0 1,0 0 0,-1 0-1,1 0-15,-28 27 0,28-27 16,0 0-16,0 0 16,0 0-16,0 0 15,0 0 1,0 0-16,0 0 15,0 0-15,0 0 0,-1 0 16,1 0-16,0 0 16,0 0-16,0 0 15,0 0-15,0 0 16,0 0-16,0 0 16,0 0-16,-28-27 0,28 27 0,0 0 15,0 0-15,-1 0 0,1 0 16,0 0-16,0 0 15,0 0 1,0 0-16,0 0 16,0 0-16,0 0 15,0 0 1,0-28-16,0 28 16,-1 0-16,1 0 0,0 0 15,0 0-15,0-28 16,0 28-16,0 0 0,0 0 15,0 0-15,0 0 0,0 0 16,0 0 0,-1 0-16,1 0 15,0 0-15,0 0 16,0 0-16,0-28 0,0 28 0,0 0 16,0 0-16,0 0 15,0 0-15,0 0 0,0 0 16,-1 0-16,1 0 0,0 0 15,0 0-15,0 0 16,0 0-16,-28-28 0,28 28 16,0 0-16,0 0 0,0 0 15,0 0-15,-28-28 0,28 28 16,-1 0-16,1 0 0,0 0 16,0 0-16,0 0 0,0 0 15,0 0 1,0 0-16,0 0 0,0 0 15,0 0-15,0 0 16,0 0-16,-1 0 16,1 0-16,0 0 15,0 0-15,0 0 16,0 0-16,0 0 16,0 0-16,0 0 15,0 0 1,0 0-16,0 0 15,-1 0 1,1 0 15,-56 0 16,1 0-47,-1 0 0,0 28 16,0-28-16,0 28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96.48241" units="1/cm"/>
          <inkml:channelProperty channel="Y" name="resolution" value="32.14286" units="1/cm"/>
          <inkml:channelProperty channel="T" name="resolution" value="1" units="1/dev"/>
        </inkml:channelProperties>
      </inkml:inkSource>
      <inkml:timestamp xml:id="ts0" timeString="2021-04-07T20:24:19.608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8000"/>
    </inkml:brush>
    <inkml:brush xml:id="br3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893 7849 0,'-27'0'156,"27"-28"-156,-28 28 0,0 0 16,0-28 0,0 28-1,0-28-15,0 0 31,0 28-31,0-28 16,28 56 47,28 0-48,-28 0 1,28-28-16,-28 28 15,0 0-15,0 28 16,0-28-16,0 0 0,0 28 16,0-29-16,0 29 0,0 0 15,0-28-15,0 28 0,-28-28 16,28 0-16,0 0 0,0 0 16,0 0-16,0 0 0,-28-28 31,56 0 63,0 0-79,0 0-15,0 28 16,0-28-1,0 0-15,0 0 16,-28 27 47,-28-27-48,0 28-15,0 0 16,112-111-16</inkml:trace>
  <inkml:trace contextRef="#ctx0" brushRef="#br1" timeOffset="6796.94">2373 8408 0,'-28'28'47,"56"-28"15,0 0-46,0 0-16,0 0 16,0 0-16,0 27 15,0-27-15,0 0 0,0 0 16,-28 28 15</inkml:trace>
  <inkml:trace contextRef="#ctx0" brushRef="#br1" timeOffset="8105.26">4551 11201 0,'28'0'109,"0"0"-109,0 0 0,28 0 16,-29 0-16,29-28 0,0 28 16,28 0-16,-28 0 0,0-28 15,-1 28-15,1 0 0,28-28 16,-28 28-16,-28 0 0,28-28 0,-1 28 16,1 0-16,-28-28 0,28 28 15,0 0-15,-28 0 0,28 0 16,-1-28-16,-27 28 0,28 0 15,-28 0-15,0 0 0,0 0 16,0 0-16,0 28 0,0-28 16,0 0-16,0 0 15,0 0-15,-1 28 16,-27 0 125,-27 0-141,54-84 0</inkml:trace>
  <inkml:trace contextRef="#ctx0" brushRef="#br2" timeOffset="13080.23">2345 7933 0,'0'-28'110,"0"0"-110,-28 0 0,28 0 15,0 0-15,0 0 16,0 0-16,28 28 31,-28-28-31,28 28 16,0 0 0,-28-28-16,28 28 0,0 0 15,0 0-15,0 0 0,0 0 0,0 0 16,0 0-16,-1 0 0,1 0 15,0 0-15,0 0 0,0 0 16,0 0-16,0 0 0,0-28 16,0 28-16,0 0 0,0 0 15,27 0-15,-27 0 0,0 0 0,0 28 16,0-28-16,28 0 16,-28 0-16,28 0 0,-28 0 0,0 0 15,27 0-15,1 0 0,0 0 16,-28 0-16,28 28 0,0-28 15,0 0-15,-1 28 0,1-28 16,0 28-16,0 0 0,0-28 0,0 28 16,-1-28-16,1 28 0,0-28 15,0 0-15,0 0 0,28 0 16,-29 0-16,1 0 0,0 0 16,0 0-16,0 0 0,0-28 15,-1 28-15,1 0 0,0 0 16,-28 0-16,28-28 0,0 28 15,0 0-15,-1 0 0,1-28 16,0 28-16,-28 0 0,28-28 0,0 28 16,-28-28-16,27 28 15,-27-28-15,0 28 0,28 0 0,-28-28 16,0 28-16,0-28 0,0 28 16,0 0-16,28-27 0,-29 27 15,1-28-15,0 28 16,0 0-16,0 0 0,0 0 15,0-28-15,0 28 16,0 0-16,0 0 16,0 0-1,0 0 1,0 0 0,-28 28-1,27-28 1,-27 28 203,28-28-219,-28 27 15,0 1-15,0 28 0,28-28 16,-28 28-16,0 0 0,28 0 0,-28 28 15,28-29-15,0-27 0,-28 28 16,28-28-16,-28 0 16,0-56 15,-28 28-31</inkml:trace>
  <inkml:trace contextRef="#ctx0" brushRef="#br2" timeOffset="15988.21">2792 10614 0,'-28'0'110,"0"0"-95,0-28-15,-28 28 0,28 0 16,1 0-16,-29-28 0,28 28 16,0 0-16,0 0 0,28-28 15,-28 28-15,28 28 78,28 0-78,-28 0 0,28 0 16,-28 28-16,0 0 0,28-28 16,-28 56-16,0-28 0,0-1 15,28 29-15,-28 0 0,0 0 0,0 0 16,0-1-16,0 1 0,0 0 16,28 0-16,-28-28 0,0 0 15,0 27-15,0 85 16,0-112-16,0 0 0,0 0 15,0-1-15,0 1 0,0 28 16,0-28-16,0 0 0,0 28 16,0-29-16,0 1 0,0 28 15,0-28-15,28 0 0,-28 0 16,0 83-16,0-83 16,0 0-16,0-28 0,27 28 15,-27 0-15,0-28 0,0 28 16,0-29-16,0 29 0,0-28 15,0 0-15,0 28 0,0-28 16,28 0-16,-28 0 0,0 0 16,0 0-16,0 0 0,0 0 0,0 0 15,28-1-15,-28 1 0,0 0 16,0 0-16,0 0 0,0 0 16,0 0-16,0 0 0,0 0 15,0 0-15,0 0 0,0 0 16,0 0-16,0 0 0,0 0 0,0-1 15,0 29-15,0-28 0,0 0 16,0 0-16,0 0 16,0 0-16,0 0 15,0 0 1,0 0 0,0 0-1,0 0-15,0 0 16,0-1 15,-28-27 0,28 28 1,0 0-32,0 0 15,-28-28 1,28 28-1,28-28 95,0 0-110,0 0 15,0 0-15,0 0 16,0 0-16,0 0 16</inkml:trace>
  <inkml:trace contextRef="#ctx0" brushRef="#br3" timeOffset="38667.5">15356 11871 0,'-112'56'47,"56"-56"-47,1 28 16,-1 0-16,0 0 0,-28 28 0,-28 0 15,29 0-15,-29 27 0,28 29 16,-27-28-16,27 55 0,-28-27 16,28 56-16,28-29 0,1 57 15,-1-28-15,28-1 0,28 1 16,28-29-16,0 1 0,55 0 15,1-1-15,28-27 0,28-28 0,-1 0 16,29-28-16,-29-56 0,1 0 16,-1-56-16,-27-28 0,0-28 15,-28-27-15,-1-1 0,-27-28 16,-28-27-16,28 27 0,-56 1 16,0-1-16,0 0 0,-28 1 15,0-1-15,-28 1 0,0 27 16,-27-28-16,-1 57 0,0-1 15,-28 28-15,29 56 0,-1 28 0,28 0 16,0 28-16,-55 0 0</inkml:trace>
  <inkml:trace contextRef="#ctx0" brushRef="#br3" timeOffset="39849.9">1954 15335 0,'-139'-28'31,"111"28"-15,0 0-16,0 0 0,0 0 16,0 0-16,0 0 15,0 0 1,56 0 31,0 0-32,28-28-15,0 28 0,0 0 0,27 0 16,-27-28-16,28 28 16,0 0-16,0-28 0,-29 28 0,29 0 15,-28 0-15,0 0 0,-28 0 16,28 0-16,-28 0 0,-1 0 15,1 0-15,0 0 0,0 28 16,-56-28 15,28 28-15,-28-28-16,0 0 16,1 0-16</inkml:trace>
  <inkml:trace contextRef="#ctx0" brushRef="#br3" timeOffset="40140.25">2429 15083 0,'0'0'0,"28"0"62,0 0-62,0 28 0,0 0 16,28-28-16,-1 28 0,-27-28 15,0 28-15,28-28 0,-28 0 16,0 0-16,0 0 16,-28 28-1,-28 28 1,-28-28-16,28 56 16,-28-28-16,0 27 0,1-27 15,27 0-15,0 0 0,28-28 0,0 0 16,0 0-16,28 0 0</inkml:trace>
  <inkml:trace contextRef="#ctx0" brushRef="#br1" timeOffset="57383.24">2429 15670 0,'0'0'0,"28"0"62,-28 28-62,28-28 16,0 0-16,0 0 0,0 0 16,0 0-16,-1 0 0,1 0 15,0 0-15,0 0 16,-56 0 31,28 28-47</inkml:trace>
  <inkml:trace contextRef="#ctx0" brushRef="#br1" timeOffset="58079.82">2541 15698 0,'0'28'62,"0"28"-62,0 0 0,0 0 16,28 27-16,-28 1 0,0 0 16,0 0-16,0 27 0,0-27 15,0 0-15,0 0 0,0-28 16,0 0-16,0-28 0,0-1 16,0 1-16,0 0 0,0 0 78,0 0-16,0 0-46,0 0 31,0 0-47,0 0 15,0 0 1,0 0-16,0 0 16,0 0-1,0 0-15,0-1 16,0 1-16,28-28 94,-28-28-79,27 28-15,1 0 16,0 0-16,0-27 15,0 27 1,0 0 15,-28 27-31</inkml:trace>
  <inkml:trace contextRef="#ctx0" brushRef="#br1" timeOffset="61383.39">13597 12318 0,'0'0'0,"-112"0"47,84 0-47,0 0 0,0 0 16,1 0-16,-29 0 0,0 0 16,0 0-16,0 0 0,0 0 0,-27 0 15,27 28-15,-28-28 0,28 28 16,-28 0-16,1 0 0,-1 0 15,0 28-15,28 0 0,-27-1 16,27 1-16,-28 56 0,28-28 16,-28 28-16,28 27 0,1-27 15,27 28-15,0-1 0,0 1 16,28-28-16,28-1 0,0 1 16,28 0-16,27-28 0,1-28 15,195 55-15,-139-83 0,-1-28 16,29-28-16,0-28 0,-29 1 15,1-29-15,-29 0 0,1-28 16,-28-27-16,0 27 0,-29 0 16,-27-28-16,0 1 0,-28 27 0,0-28 15,-28 29-15,0-29 0,-27 56 16,-1 0-16,0 1 0,-28 27 16,-28 0-16,29 28 0,-29 0 15,28 0-15,-27 28 0,27 0 16,28 28-16</inkml:trace>
  <inkml:trace contextRef="#ctx0" brushRef="#br1" timeOffset="144689.37">18232 2235 0,'-112'-56'47,"140"56"-32,0 0-15,0-28 16,55 28-16,1-28 0,28 0 0,27 28 16,29-28-16,0 28 0,27 0 15,0 0-15,1 0 0,27 0 16,1 0-16,-29 0 0,28 0 16,1 0-16,-1-28 0,0 28 0,1-28 15,-29 28-15,-27 0 16,-1 0-16,-27 0 0,-28 0 0,-1 28 15,-27 0-15,-28-28 0,0 28 16,-1-28-16,-55 28 0,28-28 16,-56 0-16,-55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96.48241" units="1/cm"/>
          <inkml:channelProperty channel="Y" name="resolution" value="32.14286" units="1/cm"/>
          <inkml:channelProperty channel="T" name="resolution" value="1" units="1/dev"/>
        </inkml:channelProperties>
      </inkml:inkSource>
      <inkml:timestamp xml:id="ts0" timeString="2021-04-07T20:31:00.0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14937 15894 0,'0'-28'47,"0"0"0,-28 28-16,0 0 0,0 0-15,28-28 0,-28 28-16,0 0 15,1 28 1,-1-28-16,0 0 16,28 28-16,-28-28 0,28 28 15,-28-28-15,28 27 16,0 1-16,-28-28 0,28 28 15,0 0-15,0 0 16,0 0-16,0 0 16,0 0-16,0 0 15,0 0-15,28-28 16,-28 28-16,28-28 0,0 28 16,0-28-16,0 0 15,-1 0-15,1 0 0,0 0 16,0 0-16,0-28 15,0 28-15,0-28 0,-28 0 16,28 0-16,0 0 0,-28 0 0,28 0 16,-28 0-16,28 0 0,-28-28 15,0 29-15,0-1 0,0 0 16,0 0-16,0 0 0,-28 0 16,0 0-1,0 0-15,0 28 0,0 0 16,0 0-16,0 0 15,0 28-15,0-28 0,0 28 16,1 0-16,-1-28 16,28 28-16,-28-28 0,28 28 15,-28-28-15,28 28 16</inkml:trace>
  <inkml:trace contextRef="#ctx0" brushRef="#br0" timeOffset="3578.63">14993 16061 0,'28'0'63,"0"0"-48,-28-28 1,28 28-16,-56 28 63,28 0-48,-28 28-15,0 0 0,0 28 16,-28-29-16,28 1 0,0 0 15,28 0-15,-28-28 0,28 0 16,28-56 0,0 0-1,0-28-15,28-28 0,0 1 16,28-29-16,-29 28 0,1 0 16,0 0-16,-28 29 0,28-1 15,-28 0-15,0 28 0,0 0 0,0 0 16,-28 56-1,0 28-15,0 0 16,-28 28-16,-28 27 0,28 1 16,-28 0-16,0 27 0,0-27 15,1 0-15,27 0 0,0-29 16,0-27-16,0-28 0,28 0 16,28-28-16,0 0 0,0-56 15,27 0-15,29-27 0,0-57 16,0 0-16,-1 1 0,-27-29 0,28 28 15,0 29-15,-28-1 0,0 0 16,-1 28-16,-27 28 0,28 1 16,-28-1-16,0 56 0,-28 28 15,0 28-15,-28-1 16,0 57-16,-28 0 0,28 28 16,-55-1-16,27 29 0,0-29 0,0 1 15,28 0-15,28-56 16,-28-1-16,28-27 0,28-56 0,28 0 15,0-28-15,0-28 0,27-27 16,1-29-16,-28-28 0,28 29 16,0-29-16,-29 28 0,1 28 15,0 1-15,-28 27 0,-28 0 16,28 28-16,-28 0 0,0 56 16,-28 28-1,0 28-15,-28 27 0,0 1 0,1 28 16,-1 27-16,28-27 0,-28-28 15,28 27-15,0-55 0,28 0 16,0-28-16,28-56 16,28 0-16,0-56 0,0 0 15,27-28-15,-27-55 0,28 27 16,-28-28-16,27 28 0,-27 1 16,-28 27-16,28 0 0,-28 28 0,-28 0 15,28 28-15,-28 1 0,0 54 16,-56 113-1,0-28-15,28 0 16,-28-1-16,29 29 0,-29-28 16,28-1-16,0-27 0,0 0 15,28-56-15,0 0 0,28-28 16,0-56-16,28 0 0,-1-28 0,1-27 16,28-29-16,-28 0 0,0 1 15,0 27-15,-1 28 0,-27 28 16,0 0-16,-28 28 0,28 28 15,-28 28-15,0 28 0,0 0 16,-28 28-16,0 28 16,0-29-16,28 1 0,-27 0 0</inkml:trace>
  <inkml:trace contextRef="#ctx0" brushRef="#br0" timeOffset="9707.5">14825 15921 0,'-28'0'94,"28"-27"-78,-27 27-1,-1-28-15,0 28 16,0-28-16,0 0 16,0 28-16,28-28 15,-28 28-15,0-28 0,0 0 16,0 28-16,0-28 15,0 28-15,1-28 16,-1 28-16,0-28 0,0 28 0,0-28 16,0 28-16,0-28 15,0 28-15,0 0 0,0-28 16,0 28-16,0 0 16,0-28-16,1 28 15,-1-28-15,0 28 16,28-27-16,-28 27 0,0 0 15,0-28-15,0 28 16,0 0 0,0-28-16,0 28 15,0 0-15,0 0 0,1-28 16,-1 28-16,0 0 16,0 0-16,0-28 0,0 28 15,0 0-15,0 0 0,0 0 16,0 0-16,0 0 0,0 0 15,0 0-15,1 0 16,-1 0-16,0 0 16,0 0-16,0 0 15,0 0-15,0 28 16,0-28-16,0 0 16,0 0-16,28 28 15,-28-28-15,0 28 16,1 0-16,27-1 0,-28-27 15,0 28-15,28 0 0,-28 0 16,0 0-16,28 0 0,-28 0 0,28 0 16,-28-28-16,0 28 15,28 0 1,-28-28 0,28-28 62,0 56-63</inkml:trace>
  <inkml:trace contextRef="#ctx0" brushRef="#br0" timeOffset="10042.7">12731 15475 0,'28'139'31,"-28"-83"-15,0-28-16,0 28 0,0 0 15,-28 0-15,28-28 0,0-1 16,0 1-16,0 0 16,28-28-1,28 0-15,-28-28 16,0 28-16,0-28 16,0 28-16,0-27 0,0-1 15,0 28-15,-56 0 31</inkml:trace>
  <inkml:trace contextRef="#ctx0" brushRef="#br0" timeOffset="10421.94">13122 14916 0,'28'112'63,"0"-84"-63,0-28 16,-28 27-16,28-27 0,0 0 15,0 0-15,-28 28 0,28-28 0,0 0 16,0 0-1,-28-28-15</inkml:trace>
  <inkml:trace contextRef="#ctx0" brushRef="#br0" timeOffset="10811.72">13569 14664 0,'0'0'0,"-84"112"31,84-56-31,-28 28 0,28-28 16,0 0-16,0-1 0,0-27 15,0 0-15,0 0 0,28 0 16,-28 0-16,28-28 16,-28 28-16,28-28 15,-56 0 16,28-28-15,-28 28-16,28-28 16,0 0-16,28 0 15,-28 0-15,28 0 0,-28-27 16,28 27-16,0-28 16,0 28-16,0-28 0,0-56 15,-28 84-15,0 0 16,-28 28-16,0 0 15,0 0-15,0 28 16,0 0-16,0 0 0,0 0 0</inkml:trace>
  <inkml:trace contextRef="#ctx0" brushRef="#br0" timeOffset="15959.39">12759 16005 0,'-56'-28'63,"29"28"-32,27-28-15,-28 28-1,28-28-15,0 1 0,-28 27 0,28-28 16,-28 0-16,28 0 16,-28 0-16,0-28 0,28 28 0,-28 0 15,0 0-15,28 0 0,-28 0 16,0 0-16,28 0 0,-28 0 16,0 1-16,1-1 0,-1 28 15,28-28-15,-28 28 0,0-28 16,0 0-16,0 0 15,0 28-15,0-28 0,0 28 16,0-28-16,0 28 0,0-28 16,0 28-16,1-28 0,-1 28 15,0-28-15,0 28 16,0 0-16,0-28 0,-28 28 16,28 0-16,-28 0 15,28 0-15,1 0 0,-1-28 0,0 28 16,0 0-16,0 0 0,0 0 15,0 0-15,0 0 16,0 0-16,0 0 16,0 0-1,0 28-15,1 0 16,27 0-16,-28 0 16,28 0-16,-28-28 0,28 28 15,0 0-15,-28-28 0,28 28 16,0 0-16,-28 0 15,28 0-15,-28 0 16,0-1 0,28 1-16,-28-28 0,28 28 15,0 0-15,-28-28 0,28 28 16,-28-28-16,28 28 0,-28 0 16,28 0-1,0 0 16,0 0-15,-28-28 0,56-56-1</inkml:trace>
  <inkml:trace contextRef="#ctx0" brushRef="#br0" timeOffset="16257.42">10945 15475 0,'0'139'32,"0"-83"-32,0-28 15,0 28-15,0 0 0,0-28 16,0 0-16,0 0 0,0-1 0,27-27 31,-27-27-31,28-1 16,0 0-16,0 0 15,-28 0-15,28 28 16</inkml:trace>
  <inkml:trace contextRef="#ctx0" brushRef="#br0" timeOffset="16610.64">10777 14944 0,'28'-84'47,"0"84"-32,0 0 1,0 0 0,0 0-1,-28 28-15,0 0 16,28 0-16</inkml:trace>
  <inkml:trace contextRef="#ctx0" brushRef="#br0" timeOffset="16891.12">11308 14525 0,'27'112'63,"-27"-85"-63,0 29 0,0-28 15,0 28-15,0-28 16,0 0-16,0 0 0,0 0 0,0 0 16,0 0-16,0 0 15</inkml:trace>
  <inkml:trace contextRef="#ctx0" brushRef="#br0" timeOffset="17283.32">11643 14413 0,'-28'140'47,"28"-112"-47,0 28 0,0-1 15,-28-27-15,28 28 0,0 0 16,0 0-16,0-28 0,28 28 16,-28-28-16,28 0 0,-28 0 0,27-28 15,-27 27-15,28-27 16,0-27-1,-28-1-15,28 28 0,-28-28 16,0-28-16,0 28 0,0 0 16,0 0-16,-28 0 15,0 28-15,0 0 16,1 0-16,27 28 16,-28-28-16,28 28 0,-28 0 15,28 0-15,0 0 0,0 0 16,28 0-16</inkml:trace>
  <inkml:trace contextRef="#ctx0" brushRef="#br0" timeOffset="20302.59">10805 15894 0,'0'0'0,"0"-28"47,0 0-31,-28 0-16,28 0 16,-28 0-16,0 0 15,28 0-15,-28 0 16,0 0-16,0 0 15,1 28-15,27-28 0,-28 28 0,0-28 16,0 28-16,0-28 0,0 28 16,0 0-16,0-28 0,0 28 15,0 0-15,0 0 0,-28-27 16,29 27-16,-1 0 0,0-28 0,0 28 16,0 0-16,0 0 0,0-28 15,0 28-15,-28 0 0,28-28 16,0 28-16,-27 0 15,27 0-15,0 0 0,0 0 16,0 0-16,-28 0 0,28 0 16,0 0-16,0 0 0,-28 0 15,29 0-15,-1 0 0,0 0 16,0 0-16,0 0 16,0 0-16,0 28 0,0-28 31,28 28-31,-28-28 0,28 28 0,-28-28 15,28 27-15,-28 1 0,0 0 16,1 0-16,-1 0 16,28 0-16,-28 0 0,0 0 0,28 0 15,-28 0-15,28 0 0,-28 0 16,28 0-16,-28-28 16,28 28-16,0 0 31</inkml:trace>
  <inkml:trace contextRef="#ctx0" brushRef="#br0" timeOffset="20577.64">8990 15558 0,'0'140'31,"0"-112"-15,0 28-16,0-28 0,0 28 15,0-28-15,0 27 0,0-27 16,0 0-16,0 0 16,28-28-1,-28-28 1,28 0-16,-28 0 15,28 0-15,0 1 16,0 27-16,0 0 16,-168 139-16</inkml:trace>
  <inkml:trace contextRef="#ctx0" brushRef="#br0" timeOffset="20932.08">9437 15000 0,'56'28'62,"-28"-28"-62,-28-28 47</inkml:trace>
  <inkml:trace contextRef="#ctx0" brushRef="#br0" timeOffset="21270.62">9716 14720 0,'84'140'63,"-84"-84"-63,0-28 0,-28 28 16,0 0-16,28-1 0,-28-27 15,0 0-15,28 0 0,-28-28 0,0 0 16,28-28 15,28 28-31,0-28 16,0 28-1,0 0-15,0 0 16,0 0-16,-28 28 0,28-28 16,0 0-16,0-28 15,0 28-15,-1-28 0,1 0 16</inkml:trace>
  <inkml:trace contextRef="#ctx0" brushRef="#br0" timeOffset="21468.66">10135 14637 0,'28'111'31,"-28"-83"-31,0 0 16,0 0-16,28 0 0,0 0 15,0-28-15,-1 0 16,1 0-16,0 0 16,0-28-16,-28 0 15,0 0-15</inkml:trace>
  <inkml:trace contextRef="#ctx0" brushRef="#br0" timeOffset="21627.84">10274 14637 0,'-83'139'32,"55"-83"-32,28 28 0,-28-28 0,28 0 15,0-1-15,-28 1 0,28-28 16,0 28-16,0-28 0,28-28 16,-28 28-16,0 0 0</inkml:trace>
  <inkml:trace contextRef="#ctx0" brushRef="#br0" timeOffset="25452.5">8962 15921 0,'0'-27'125,"-28"-1"-125,28 0 0,-28 0 16,28 0-16,0 0 0,-28 28 15,28-28-15,-27 0 0,-1 0 16,0 0-1,28 0-15,-28 0 0,0 28 0,28-28 16,-28 0-16,28 0 0,-28 28 16,0-27-16,0-1 0,28 0 15,-28 28-15,28-28 0,-28 0 16,0 28-16,1-28 0,27 0 16,-28 28-16,0-28 0,0 0 15,0 0-15,0 28 16,28-28-16,-28 28 0,0-28 15,0 28-15,0-28 16,0 28-16,0 0 16,0 0-16,28-28 15,-27 28-15,-1 0 0,0 0 16,0 0-16,0 0 16,0 0-16,0 0 15,0 0 1,0 0-16,0 0 15,0 0-15,-27 0 16,27 0 0,0 0-16,0 28 15,0 0-15,0-28 16,28 28-16,-28-28 0,0 28 16,0 0-16,0 0 0,0 0 15,0 28-15,0-56 0,1 28 0,27 0 16,-28 0-16,0 0 0,0-1 15,28 1-15,-28 0 0,0 0 16,0 0-16,28 0 16,-28 0-16,0 0 0,0 0 15,0 0-15,0 0 16,1 0-16,27 0 0,-28-28 16,0 28-16,28 0 0,-28-28 15,0 27-15,28 1 31,0 0-15</inkml:trace>
  <inkml:trace contextRef="#ctx0" brushRef="#br0" timeOffset="25730.07">6924 15614 0,'0'112'31,"0"-56"-15,0-28-16,0 28 16,0-1-16,0-27 0,28 28 0,-28-28 15,0 0-15,0 0 16,28-28-16,0 0 15,-28-28-15,28 28 16,-28-28-16,28 28 0,-28-28 16,0 0-1,0 0 1</inkml:trace>
  <inkml:trace contextRef="#ctx0" brushRef="#br0" timeOffset="26071.78">7315 14860 0,'0'-28'62,"28"28"-62,0 0 16,0 0-1,0 0-15,0 0 16,-1 28-16,1-28 16</inkml:trace>
  <inkml:trace contextRef="#ctx0" brushRef="#br0" timeOffset="26442.65">7706 14581 0,'84'0'63,"-56"28"-63,-1-28 16,1 28-16,-28-1 15,0 1 1,0 0-16,0 0 0,-28 0 15,1-28-15,27 28 79,27-28-79,-27 28 0,0 0 15,0 0-15,0 0 0,0 0 16,-27 0-16,-1-28 15,28-28 1</inkml:trace>
  <inkml:trace contextRef="#ctx0" brushRef="#br0" timeOffset="26769.65">8153 14469 0,'0'0'0,"27"140"31,-27-112-31,0 27 0,0 1 0,0 0 16,0 0-16,0 0 0,-27-28 16,27 28-16,0-28 0,-28-28 15,0-28 1,28 0-16,0 0 15,0-28-15,0 28 0,0 0 16,28 0-16,0 0 0,-1 0 16,1 28-16,0 28 0,0-28 15,0 28-15,0-28 0,0 28 16,0 0-16,0-28 0,0 28 16,0-28-16,0 0 0,0 0 15,-1 0-15,1 0 16</inkml:trace>
  <inkml:trace contextRef="#ctx0" brushRef="#br0" timeOffset="28999.25">8460 16396 0,'0'0'0,"-84"-56"62,56 56-46,0 0-16,0 0 15,0 0-15,0 0 0,-28 0 16,29 0 0,-29 0-16,28 0 0,0 0 15,0 0-15,-28 28 0,28-28 16,0 0-16,0 0 0,-27 28 16,27-28-16,0 0 0,0 28 0,0-28 15,0 0-15,0 28 16,0-28-16,0 0 0,0 28 0,0-28 15,0 0-15,0 28 0,1-28 16,-1 0-16,28 28 16,-28-28-16,0 28 15,0-28 1,28 28-16,-28-28 0,0 28 16,0 0-16,0 0 15,0 0 1,0 0-16,28-1 0,-28 1 15,28 0-15,-27 28 0,27-28 16,0 0-16,0 0 0,-28 0 16,28 0-16,0 0 0,0 0 15,-28-28-15,28 28 0,0 0 16,0-1-16,0 1 16,0 0-16,0 0 15,28 0-15,-28 0 0,0 0 0,28 0 16,-28 0-16,27 0 0,1 0 15,0 0-15,-28 0 0,28 0 16,0 0-16,0-1 0,0 1 16,0-28-16,0 28 0,0-28 0,0 28 15,27-28-15,-27 28 0,0-28 16,28 28-16,-28-28 0,0 0 16,28 28-16,-28-28 0,0 28 15,0-28-15,0 0 0,-1 28 16,1-28-16,0 0 0,0 0 15,0 0-15,0 28 0,0-28 16,28 0-16,-28 0 16,0 0-16,0-28 0,-1 28 15,1 0-15,0 0 0,0-28 16,0 28-16,0 0 0,0 0 16,0-28-16,0 28 15,0 0-15,0-28 16,0 0-1,0 28-15,-28-28 0,27 0 16,1 0-16,-28 0 16,28 1-16,-28-1 0,0 0 15,28 0-15,-28 0 0,0 0 16,0 0-16,28 0 0,-28-28 16,0 28-16,0 0 0,0 0 15,0 0-15,0 0 0,0-27 16,0 27-16,-28 0 0,28 0 15,0 0-15,0 0 0,-28 0 16,28 0-16,0 0 0,-28 28 16,28-28-16,-28 28 15,28-28-15,-27 28 0,27-28 16,-28 28-16,28-28 0,-28 28 16,0-27-1,0 27-15,28-28 0,-28 28 16,0 0-16,28-28 15,-28 28-15,0 0 16,28-28-16,-28 28 16,0 0-16,0 0 15,0 0-15,1 0 0,-1 0 16,0 0-16,0 0 0,-28 28 16,28-28-16,0 0 0,0 0 15,0 28-15,0-28 0,0 0 16,1 28-16,-1-1 0,0-27 0,0 28 15,28 0-15,-28-28 0,28 28 16,-28 0-16,0-28 0,28 28 16,-28 0-1,28 0 1,0 0 0</inkml:trace>
  <inkml:trace contextRef="#ctx0" brushRef="#br0" timeOffset="34671.81">6226 16927 0,'0'28'47,"-28"-28"16,28-28-48,-28 28-15,0 0 16,0 0-1,1 0-15,-1 0 16,0 0 0,0 28-16,-28-28 0,28 0 15,0 0-15,0 0 0,-28 0 16,28 28-16,0-28 0,-27 0 0,27 0 16,0 0-16,-28 28 0,28-28 0,0 0 15,0 0-15,0 28 16,0-28-16,0 0 15,28 28-15,-27-28 0,27 28 16,-28-28-16,28 28 16,-28-28-16,28 27 0,-28 1 15,28 0 1,-28-28-16,28 28 0,-28 0 16,0 0-16,28 0 15,0 0-15,-28 0 0,28 0 16,0 0-16,0 0 0,0 0 0,0 0 15,0 0-15,0-1 0,0 1 16,0 0-16,0 0 16,0 0-16,0 0 15,0 0-15,28 0 16,-28 0 0,28 0-16,0-28 0,-28 28 15,28-28-15,-28 28 0,28 0 16,0-28-16,0 28 0,-1 0 15,1-28-15,0 27 0,0-27 16,0 28-16,28 0 0,-28-28 16,0 0-16,0 28 0,28-28 15,-29 0-15,1 0 0,28 28 16,-28-28-16,0 0 0,28 0 16,-28 0-16,28-28 0,-28 28 15,0 0-15,-1 0 0,29-28 0,-28 28 16,0-28-16,28 28 0,-28-28 15,0 28-15,0-27 0,28-1 16,-29 28-16,1-28 0,0 0 16,0 0-16,0 28 0,-28-28 0,28 0 15,0 0-15,-28 0 16,28 0-16,-28 0 0,28 0 0,-28 0 16,0 0-16,0 0 0,0 1 15,0-1-15,0 0 0,0-28 16,0 28-16,-28 0 0,28-28 15,-28 28-15,28 0 0,-28 0 16,0 0-16,0 0 0,0 28 16,-28-28-16,29 1 0,-29 27 15,0-28-15,28 28 0,-28 0 16,0 0-16,0 0 0,1 0 0,27 0 16,-28 0-16,28 0 0,0 0 15,0 28-15,0-28 0,0 0 16,28 27-16,-28-27 0,28 28 15</inkml:trace>
  <inkml:trace contextRef="#ctx0" brushRef="#br0" timeOffset="170857.8">18650 2402 0,'-55'-112'31,"55"84"-31,0 1 0,-28-1 0,28 0 16,-28 28-16,0-28 0,56 28 62,0 28-62,0-28 16,-1 0-16,29 28 0,0 0 16,0-28-16,0 27 0,0-27 15,27 28-15,1 0 0,-28 0 16,28-28-16,0 28 0,-1 0 16,1-28-16,0 28 0,28-28 15,-1 0-15,1 28 0,27-28 16,1 0-16,0 28 0,-1-28 15,1 0-15,27 0 0,1-28 16,-1 28-16,1-28 0,-1 0 0,1 0 16,-28 28-16,27-28 0,1 0 15,-29 28-15,1 0 0,-29 0 16,1 0-16,-28 0 0,0 28 16,-28-28-16,-1 28 0,-27 0 0,0-28 15,-28 28-15,28 0 16,-56-28 31,0 0-32,0-28-15,-27 0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96.48241" units="1/cm"/>
          <inkml:channelProperty channel="Y" name="resolution" value="32.14286" units="1/cm"/>
          <inkml:channelProperty channel="T" name="resolution" value="1" units="1/dev"/>
        </inkml:channelProperties>
      </inkml:inkSource>
      <inkml:timestamp xml:id="ts0" timeString="2021-04-07T20:36:27.4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14965 14190 0,'0'-28'47,"-28"28"-31,0 0 31,0-28-32,0 28-15,0 0 16,0-28-16,1 28 16,-1 0-16,0-28 15,0 28-15,0 0 0,0 0 16,0 0-16,0 0 0,0 0 16,0 0-16,0 0 15,0 0-15,1 0 0,-1 0 16,0 28-16,0-28 0,0 0 15,0 0-15,0 28 16,0-28-16,0 28 16,0-28-16,0 28 15,0 0-15,0-28 16,28 28-16,-27-28 0,27 27 16,-28 1-16,0 0 0,0 0 15,28 0-15,-28 28 0,28-28 16,-28 0-16,28 0 0,0 0 15,0 0-15,-28 28 0,28-29 16,0 1-16,0 0 0,0 0 16,0 0-16,0 28 0,0-28 15,28 0-15,-28 0 0,0 0 16,0 0-16,0 0 0,28 0 16,-28 0-16,28-1 0,28 57 15,-56-56 1,28-28-16,-1 28 0,-27 0 15,28-28-15,0 28 0,0 0 16,0-28-16,0 28 0,0-28 16,0 28-16,0-28 0,0 0 0,28 28 15,-28-28-15,-1 0 0,1 0 16,0 0-16,28 0 0,-28 0 0,0 0 16,28-28-16,-28 28 0,0 0 15,27-28-15,-27 28 0,0-28 16,28 28-16,-28-28 0,0 28 15,0-28-15,0 0 0,0 28 16,0-28-16,0 28 0,0 0 16,-1-28-16,1 28 0,0-28 15,0 28 1,0 0-16,-28-28 16,28 28-16,-28-28 15,28 28-15,0-27 0,-28-1 16,28 28-1,-28-28-15,28 0 0,-28 0 16,0 0-16,28 28 0,-28-28 16,0 0-16,0 0 0,0 0 15,0 0-15,0 0 0,0 0 0,0 0 16,0 0-16,0 1 0,0-1 16,0 0-16,-28 0 0,28 0 15,-28 0-15,0 28 0,28-28 16,-28 0-16,0 0 0,0 28 15,28-28-15,-28 28 0,0-28 16,0 28-16,0 0 16,1-28-16,-1 28 0,0 0 15,0 0 1,0-28-16,0 28 0,0 0 16,0 0-1,0 0 1,0 0-16,0 0 31,28 28 16</inkml:trace>
  <inkml:trace contextRef="#ctx0" brushRef="#br0" timeOffset="3841.58">14686 14218 0,'-28'0'63,"0"0"-16,28-28 218,28 28-249,-28-28-16,0 0 31,0 0-15,28 0-1,-28 0 1,28 28 0,-28-28-16,28 28 15,-28-28-15,0 0 16,28 28-16,-28-28 16,27 28-16,1-28 15,-28 0 1,28 28-16,-28-28 0,28 28 0,-28-27 15,28 27-15,-28-28 16,28 28-16,0-28 16,0 0-1,0 28 1,-28-28-16,28 28 16,0 0-1,-28-28-15,28 28 0,0-28 16,-1 28-1,1-28 1,0 28 0,0 0-1,-28-28-15,28 28 16,0 0 0,0 0-16,0-28 15,0 28 1,0 0-1,0 0 1,0-28-16,-1 28 16,1 0-1,0 0-15,0 0 16,0 0 0,0 0-16,-28-28 0,28 28 15,0 0 1,0 0-16,0 0 15,0 0 1,0 0-16,-28-28 16,28 28-16,-1 0 15,1 0-15,0 0 16,0 0-16,0 0 16,0 0-16,0 0 15,0 0 1,0 28-16,0-28 15,0 0 1,0 0-16,-1 0 0,1 0 16,-28 28-16,28-28 0,0 0 15,0 0-15,0 0 16,0 28-16,0-28 16,0 0-16,-28 28 0,28-28 15,0 0-15,0 28 0,-1-28 16,-27 28-16,28-28 0,0 28 15,0-28-15,-28 28 16,28-28-16,0 28 16,0-28-16,-28 28 15,28-28-15,-28 28 0,28-28 16,0 28 0,-28-1-16,28-27 15,-28 28-15,28-28 0,-28 28 16,28-28-16,-28 28 0,27 0 15,-27 0 1,28 0-16,-28 0 16,28-28-16,-28 28 15,0 0-15,28 0 0,-28 0 16,0 0 0,0 0-16,0 0 0,28-1 15,-28 1-15,0 0 16,0 0-16,0 0 0,0 0 15,0 0-15,28-28 0,-28 28 16,0 0-16,0 0 16,0 0-16,0 0 15,0 0 1,0 0-16,0-1 16,0 1-1,0 0-15,28-28 0,-28 28 16,0 0-16,0 0 15,0 0-15,0 0 16,0 0-16,0 0 16,0 0-16,0 0 15,0 0 1,-28-28-16,28 28 0,0 0 16,0-1-1,0 1-15,0 0 16,0 0-16,0 0 15,0 0 1,0 0 0,0 0-1,0 0-15,0 0 16,28 0-16,-28 0 16,0 0-1,0 0-15,0 0 16,0-1-1,0 1-15,0 0 16,0 0 0,-28-28-16,28 28 0,0 0 15,0 0 1,0 0-16,0 0 16,0 0-1,0 0 1,0 0 15,0 0-15,0 0-1,0 0 1,0-56 46,-28 0-46,28 0-16,-28 0 0,28-28 16,-28 56-16,28-28 0</inkml:trace>
  <inkml:trace contextRef="#ctx0" brushRef="#br0" timeOffset="4371.07">16724 15475 0,'28'0'62,"0"0"-62,-28 27 16,28-27-16,-28 28 15,28 0 1,-28 0-16,0 0 0,28 0 16,-28 0-16,0 28 0,0-28 15,0 0-15,27 0 0,-27 0 16,0 0-16,0 0 0,28-1 16,-28 1-16,0 0 0,28-28 15,-28 28-15,0 0 0,28-28 16,0 0 15,0 0-15,0-28-16,0 0 15,0-28-15,0 29 0,-28-1 16,28-28-16,-28 28 0,28-28 16,-1 0-16,-27 28 0,0-28 15,28 28-15,-28 0 0,0 0 16,0 56 31,0 0-32,0 0-15,0 0 16,-28 0-16,56-168 0</inkml:trace>
  <inkml:trace contextRef="#ctx0" brushRef="#br0" timeOffset="7428.36">14630 14162 0,'-28'0'94,"0"0"-63,0 0 0,0 0-15,0 0-1,0-28-15,1 28 16,-1-28-16,0 0 16,0 0-1,0 28-15,28-28 0,-28 0 16,28 0-16,-28 0 0,28 0 15,-28-28-15,28 29 0,0-1 16,-28-28-16,28 28 0,0 0 0,0-28 16,0 28-16,0 0 0,0 0 15,0-28-15,0 28 16,0-27-16,0 27 0,0-28 0,0 28 16,0-28-16,28-28 15,-28 28-15,28 0 0,-28 1 16,0-1-16,28 28 0,-28-28 0,28 28 15,-28-28-15,28 0 0,-28 28 16,28-28-16,-28 28 0,28-27 16,0 27-16,-28 0 0,27-28 15,1 28-15,-28 0 0,28 0 16,0 0-16,-28 0 0,28 0 16,0 0-16,0 0 0,-28 1 15,28 27-15,0-28 0,-28 0 16,28 28-16,0-28 0,0 28 15,-1-28-15,1 28 16,0 0-16,0 0 0,0 0 16,0 0-16,-28 28 15,28-28-15,0 28 16,0-28-16,-28 28 0,28 0 16,-28-1-16,28 1 15,-28 0-15,28 0 0,-28 0 0,0 0 16,28 0-16,-28 0 0,0 0 15,27 0-15,-27 0 0,0 0 16,0 0-16,28 0 0,-28-1 16,0 1-16,0 0 0,0 0 15,28 28-15,-28-28 0,0 0 16,0 0-16,0 28 0,0-28 16,0 28-16,-28-28 0,28-1 15,0 29-15,0-28 0,0 0 16,0 0-16,0 28 0,0-28 15,-28 0-15,28 0 0,0 0 16,0 0-16,0 0 0,0 0 16,0-1-16,0 29 0,0-28 15,0 0-15,0 28 0,0-28 16,0 0-16,0 28 0,0-28 0,0 0 16,0 0-16,0 0 0,0-1 15,0 1-15,0 0 16,0 0-16,0 0 0,0 0 15,0 0-15,0 28 0,0-28 16,0 0-16,0 0 0,0 0 16,0 0-16,0 0 0,0-1 15,0 1-15,0 0 0,0 0 16,0 0-16,0 0 0,0 0 0,-27 0 16,27 0-16,0 0 0,0 0 15,0 0-15,0 0 0,0 0 16,-28-1-16,28 1 0,0 0 15,0 0-15,0 0 0,0 0 16,0 0-16,0 0 0,0 0 16,0 0-1,-28 0-15,28 0 0,0 0 16,0 0-16,0 0 0,-28-1 16,28 1-16,0 0 0,0 0 15,-28 0-15,28 0 0,0 0 16,0 0-16,0 0 15,0 0-15,-28-28 0,28 28 0,0 0 16,0 0-16,0 0 16,0 0-16,0-1 15,0 1-15,0 0 16,0 0-16,0 0 16,0 0-1,0 0 16,0 0-15,0 0 0,-28-56 46,28 0-62,0 0 0,0-28 16,0 28-16,0 0 0,0-27 15</inkml:trace>
  <inkml:trace contextRef="#ctx0" brushRef="#br0" timeOffset="7828.96">14909 15475 0,'-28'0'47,"28"27"-32,0 1 1,28 0-16,-28 28 0,0-28 0,0 28 16,0 0-16,0 0 0,0-28 15,0 28-15,0-29 0,0 1 16,0 0-16,28-28 31,0 0-31,0 0 16,0-28-16,0 0 0,0-27 15,0 27-15,0-28 0,-1 28 16,1 0-16,0 0 0,-28 0 16,28 0-16,-28 0 0,0 56 62,-28 28-62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96.48241" units="1/cm"/>
          <inkml:channelProperty channel="Y" name="resolution" value="32.14286" units="1/cm"/>
          <inkml:channelProperty channel="T" name="resolution" value="1" units="1/dev"/>
        </inkml:channelProperties>
      </inkml:inkSource>
      <inkml:timestamp xml:id="ts0" timeString="2021-04-07T20:37:59.69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8000"/>
    </inkml:brush>
    <inkml:brush xml:id="br2">
      <inkml:brushProperty name="width" value="0.05292" units="cm"/>
      <inkml:brushProperty name="height" value="0.05292" units="cm"/>
    </inkml:brush>
  </inkml:definitions>
  <inkml:trace contextRef="#ctx0" brushRef="#br0">977 5112 0,'-28'0'47,"28"-28"-32,-28 28-15,28-28 16,-28 28 0,28-28-1,28 28 79,-28-28-94,28 28 0,0 0 16,0-28-16,0 28 15,0 0 1,0 0-16,0 0 15,0 0-15,0 0 0,0 0 16,-1 0-16,1 0 16,0 28-16,0-28 0,0 0 0,0 28 15,0-28 1,0 0-16,0 0 16,0 28-16,0-28 15,0 0-15,0 0 16,-1 0-16,1 0 0,0 0 15,0 0-15,0 0 0,0 0 16,0 0-16,0 0 16,-28 28-16,28-28 0,0 0 15,0 0-15,0 0 16,-1 0-16,1 0 16,0 0-16,0 0 15,0 0-15,0 0 16,0 0-16,0-28 0,0 28 15,28 0 1,-28 0-16,0 0 16,-1 0-16,1 0 0,0 0 15,0 0 1,0 0-16,0 0 16,0 0-16,0 0 15,0 0-15,0 0 16,0 0-16,0 0 15,-28-28-15,27 28 0,1 0 16,0 0-16,0 0 16,0 0-16,0 0 15,0 0-15,0 0 16,0 0-16,0 0 16,0 0-16,0 0 0,-1 0 15,1-28 1,0 28-16,0 0 15,0 0-15,0 0 16,0 0-16,0 0 16,0 0-1,0 0 1,0 0-16,0 0 16,0 0-1,-1 0 1,1 0 15,-56 0 0,1 28-15,27 0-16,-28 0 0</inkml:trace>
  <inkml:trace contextRef="#ctx0" brushRef="#br0" timeOffset="32941.44">2708 10670 0,'-28'0'203,"28"28"-187,-28-28-16,28 28 0,0 0 15,-28 0-15,28 0 16,0 0-16,0 0 0,0 0 16,0 0-16,0-1 0,0 1 15,0 0-15,0 0 0,0 0 0,0 0 16,0 0-16,28 0 16,-28 0-16,28-28 15,-28 28-15,28-28 16,-28 28-16,28-28 0,0 28 15,-28-56 32,28 28-31,-28-28-16,0 0 0,0 0 16,0 0-16,0 0 15,0 0-15,0 0 0,0 0 16,0 0-16,0 0 0,0 1 15,0-1-15,0 0 16,-28 0-16,28 0 0,0 0 16,0 0-1,-28 28-15,28-28 0,-28 0 16,0 0 0,0 28-1,0 0 1</inkml:trace>
  <inkml:trace contextRef="#ctx0" brushRef="#br0" timeOffset="45967.12">3406 4385 0,'-28'0'125,"0"0"-94,28-28-31,-28 28 16,1 0 15,-1 0-15,28-28-1,-28 28 1,0 0-16,0 0 31,0 0-31,28-27 0,-28 27 16,0 0 0,0 0-16,0 0 15,0 0 1,0 0-16,0 0 15,1 0 1,-1 0 0,0 0-16,0 27 15,0-27 1,0 0 0,0 28-1,0-28 1,0 28-1,0-28 1,28 28-16,-28-28 16,28 28-16,-28-28 0,28 28 15,-27-28-15,27 28 16,-28 0-16,28 0 16,-28 0-1,28 0 1,-28-28-16,28 28 15,0 0 1,-28-28-16,28 28 16,0 0-16,-28-28 15,28 27-15,0 1 16,0 0-16,-28 0 16,28 0-1,0 0 1,0 0-16,0 0 15,28 0 1,-28 0 0,0 0-1,28 0 1,-28 0-16,28-28 16,-28 28-16,28 0 15,-28-1-15,28-27 16,0 28-16,-1 0 15,1-28 1,-28 28-16,28-28 16,0 28-16,0-28 15,0 28 1,0-28-16,0 0 16,0 28-16,0-28 15,0 0-15,0 0 16,-1 0-1,1 0-15,0 0 0,0 0 16,0 0 0,0 0-16,0-28 0,0 28 15,0-28 1,0 28-16,0-28 0,0 28 16,0 0-16,-28-28 15,27 28-15,1-28 16,0 0-1,0 28-15,-28-27 16,28 27-16,-28-28 0,28 28 16,0-28-16,0 0 15,-28 0-15,28 0 0,0 0 16,-28 0 0,28 28-16,-28-28 0,0 0 15,28 28 1,-28-28-16,0 0 15,27 0-15,-27 0 16,0 0 0,0 1-1,28-1-15,-28 0 16,0 0 0,0 0-16,0 0 15,0 0 1,-28 28-16,28-28 15,0 0 1,0 0 0,-27 28-16,27-28 15,-28 0 1,28 0 0,-28 28-1,0-28 1,0 28-1,0 0 17,0-28-17,0 28-15,0 0 16,0 0 0,0-27-16,0 27 15,1 0 1,-1 0-16,0 0 15,0 0 1,0 0 15,0 0-15,28 27 15,0 1 16,0 0-47,0 0 16,0 0-16,0-140 0</inkml:trace>
  <inkml:trace contextRef="#ctx0" brushRef="#br0" timeOffset="47489.07">3685 4721 0,'0'-28'140,"28"28"-124,-28-28 0,28 28-16,-28-28 15,28 28-15,0-28 16,0 28-16,0-28 15,0 0-15,0 28 16,0-28-16,0 0 16,0 28-16,-1-28 0,1 28 15,0 0-15,0-28 0,0 28 16,0-28-16,28 28 16,-28 0-16,0 0 0,0-28 15,0 28-15,-1 0 0,1 0 16,0 0-16,0 0 0,0 0 15,0 0-15,0 0 0,28 0 16,-28 0-16,0 0 0,0 0 16,0 0-16,-1 0 0,1 0 0,0 0 15,0 28-15,0-28 16,0 0-16,0 28 16,0-28-16,0 28 0,28 0 15,-56 0 1,28-28-16,-1 28 0,-27 0 15,28-28-15,-28 28 0,28 0 16,0 0-16,-28 0 16,28 0-16,-28-1 15,28-27-15,-28 28 0,28 0 0,0 0 16,0-28-16,-28 28 16,28-28-16,-28 28 0,28-28 15,0 28-15,0-28 16,-28 28-16,27-28 0,1 0 15,0 28-15,0-28 0,28 0 16,-28 28-16,0-28 0,0 0 16,0 0-16,0 0 0,0 0 15,-1 0-15,1 0 0,0 0 16,0 0-16,0 0 16,0 0-16,0 0 15,-28-28 48,-28 0-48,56 84-15</inkml:trace>
  <inkml:trace contextRef="#ctx0" brushRef="#br0" timeOffset="47873.7">5751 4721 0,'56'0'62,"-28"27"-62,0-27 16,0 0-16,-28 28 0,28-28 15,0 0-15,0 28 0,0-28 16,-28 28 0,0 0-1,0 0 1,0 0-16,0 0 0,-28 0 16,0 28-16,0-28 0,0 0 15,28 0-15,-28 0 0,0-1 0,28 1 16,0 0-16,-28-28 0,28 28 15,-28-28-15,28 28 16,-28-28 0</inkml:trace>
  <inkml:trace contextRef="#ctx0" brushRef="#br0" timeOffset="49067.59">6533 4525 0,'0'28'62,"0"0"-46,0 0-16,0 0 0,0 0 0,0 0 15,0 0-15,28 27 0,-28 1 16,0 0-16,0 0 0,0 0 16,0 0-16,0 0 0,0-28 15,0-1-15,-28 1 0,28 0 16,0 0-16</inkml:trace>
  <inkml:trace contextRef="#ctx0" brushRef="#br0" timeOffset="49322.71">6533 4441 0,'112'-84'47,"-112"112"-32,28-28-15,-28 28 0,0 0 16,0 0-16,0 0 0,0 0 16,-28 28-16,28-28 0,-28 0 15,28 0-15,-28 0 0,28 0 16,-28-1-16,56-27 31</inkml:trace>
  <inkml:trace contextRef="#ctx0" brushRef="#br0" timeOffset="49839.11">6896 4553 0,'0'0'0,"-28"0"63,28 28-1,28 0-46,-28 28-16,0-28 0,0 0 16,0-1-16,0 29 0,0-28 15,28 0-15,-28 0 16,28-28 0,-28-28-1,28 0-15,-28-28 16,28 1-16,-28 27 15,0-28-15,0 0 0,28 28 0,-28 0 16,0 0-16,28 28 31,-28 28-15,0 0-16,0 0 0,28 28 16,-28-28-16,0 0 0,0 27 15,28-27-15,-28 28 0,0-28 16,0 0-16,0 0 0,0 0 15,27-28-15,-27 28 16,28-28-16,-28-28 16,28 0-16</inkml:trace>
  <inkml:trace contextRef="#ctx0" brushRef="#br0" timeOffset="50168.7">7343 4134 0,'0'0'0,"0"-28"63,0 56-48,0 0 1,0 0-16,0 28 0,28-28 0,-28 27 16,0 1-16,0 0 15,28 28-15,-28-28 0,0 0 0,0 0 16,0-1-16,0 1 0,0-28 16,0 28-1,0-28-15,-28 0 0</inkml:trace>
  <inkml:trace contextRef="#ctx0" brushRef="#br0" timeOffset="50336.4">7259 4525 0,'140'-28'63,"-112"28"-48,0 0-15,-1 0 0,1 28 0,0-28 16,0 0-16,28 28 0,-28-28 16,0 0-16</inkml:trace>
  <inkml:trace contextRef="#ctx0" brushRef="#br0" timeOffset="50974.12">8348 4441 0,'-112'28'47,"84"0"-47,0 0 15,28 0-15,0 0 0,0 0 0,-27 0 16,27 0-16,0 0 0,27 0 16,1-56 15,-28 0-16,28-28-15,-28 28 16,28 0-16,-28 0 0,0 0 0,0 0 16,28 28-1,-28 28 1,28 0 0,-28 28-16,0-28 15,28 0-15,-28 28 16,0-28-16,28-1 0,-28 1 0,28 0 15,0 0-15,0-28 16,0-28-16,0 0 16,-1 0-16,-27 1 0,28-29 0</inkml:trace>
  <inkml:trace contextRef="#ctx0" brushRef="#br0" timeOffset="51460.08">8878 4078 0,'-111'-56'62,"83"84"-62,28 0 0,0 0 16,-28 0-16,28 0 0,0 0 15,0 0-15,28 0 0,-28 0 16,28-28-16,0 28 0,0-1 16,0 1-16,-1-28 15,1 28-15,-28 0 0,0 0 16,28 0-16,-28 0 0,0 0 16,0 0-16,0 0 0,-28 0 15,0 0-15,28 0 0,-27-28 16,-1 0-1,0 0-15,0-28 0,28 0 16,0 0-16,0-28 16,0 28-16,0 0 0,28-28 15,0 0-15,-28 28 0,28-27 0,-1 27 16,1-56-16,0 56 16,-28 0-16,0 0 15,28 0-15,-28 0 0,-28 28 31,28 28-15,-28-28-16,28 28 16,0 0-16</inkml:trace>
  <inkml:trace contextRef="#ctx0" brushRef="#br0" timeOffset="51843.11">9939 4329 0,'-27'28'63,"27"0"-63,0 28 0,0-28 15,0 28-15,0-28 0,0 0 0,27 0 16,-27 0 0,0-336-16</inkml:trace>
  <inkml:trace contextRef="#ctx0" brushRef="#br0" timeOffset="51997.99">9967 3966 0,'0'112'62,"0"-84"-62,0 0 0,28 0 16,-28 0-16,0 0 0</inkml:trace>
  <inkml:trace contextRef="#ctx0" brushRef="#br0" timeOffset="52243.05">10135 4385 0,'28'-28'63,"0"0"-63,0 1 15,0-1-15,-1 0 0,-27 0 16,28 28-16,0 0 15,-28 28-15,0 0 16,0 0-16,28-1 0,-28 1 16,0 0-16,0 28 0,28-28 15,0-28 1</inkml:trace>
  <inkml:trace contextRef="#ctx0" brushRef="#br0" timeOffset="52432">10721 3771 0,'-28'112'31,"28"-85"-31,0 29 16,0 0-16,-28 28 0,28-28 0,0 28 16,0-28-16,0 27 0,-28-27 15,28 0-15,0 0 0,0-28 16,0 0-16,0 0 0</inkml:trace>
  <inkml:trace contextRef="#ctx0" brushRef="#br0" timeOffset="52578.34">10554 4246 0,'83'28'47,"-55"-28"-32,0 28-15,28-28 0,-28 0 16,0 0-16,0 0 0,0 0 0</inkml:trace>
  <inkml:trace contextRef="#ctx0" brushRef="#br0" timeOffset="52968.7">11140 4357 0,'0'0'0,"-112"28"47,84 0-47,0 28 0,1-28 16,27 0-16,-28 28 0,28-28 15,0 0-15,0 28 0,0-28 16,28-1-16,-1-27 16,1-27-16,0-1 15,0 0-15,0 0 0,0-28 16,0 0-16,-28 0 0,28 28 15,-28-28-15,0 28 0,0 0 16,28 28-16,-28 28 16</inkml:trace>
  <inkml:trace contextRef="#ctx0" brushRef="#br0" timeOffset="53532.06">12033 4385 0,'0'28'63,"0"0"-47,0 0-16,0 28 0,28-28 15,-28 28-15,0-28 0,0 0 0,0 0 16,0 0-16,0-56 31,28 28-31,-28-56 0,28 28 0,0-28 16,0 0-16,-28 28 15,28 0-15,-28 0 0,28 0 0,0 28 32,0 0-32,0 0 15</inkml:trace>
  <inkml:trace contextRef="#ctx0" brushRef="#br0" timeOffset="53803.18">12508 4553 0,'56'-84'63,"-56"56"-63,0 0 0,0 0 31,-28 28-31,0 0 16,28 28-16,-28 0 0,0-28 15,0 56-15,0-28 0,0 0 16,28 28-16,0-28 0,0 0 16,0 0-16,0 27 0,28-27 0,0-28 15,0 28-15,0 0 16,0-28-16,0 0 0,0-28 0,0 28 15</inkml:trace>
  <inkml:trace contextRef="#ctx0" brushRef="#br0" timeOffset="54102.62">12815 4385 0,'-139'84'47,"111"-56"-47,28 0 0,0 28 15,0-28-15,0 0 0,0 0 16,28-28 0,-1 0-16,1-28 15,-28 0-15,28-28 0,0 28 0,0-28 16,-28 28-16,28 0 0,-28 0 16,0 0-16,0 56 15,0 0-15,0 0 16,-28 56-16,0 0 0,0 28 15,0-29-15,0 1 0,1 0 16,-1 0-16,28-28 0,-28-28 16,28-1-16</inkml:trace>
  <inkml:trace contextRef="#ctx0" brushRef="#br0" timeOffset="54348.4">13122 4525 0,'28'112'31,"-28"-84"-31,0 0 0,0 27 16,-28-27-16,28 0 15,0 0-15,0-56 32,28 0-32,-28 0 15,28-27-15</inkml:trace>
  <inkml:trace contextRef="#ctx0" brushRef="#br0" timeOffset="54484.08">13290 4302 0,'28'55'47,"-28"-27"-32,28-28-15,0 28 0</inkml:trace>
  <inkml:trace contextRef="#ctx0" brushRef="#br0" timeOffset="54682.59">13457 4497 0,'-83'112'47,"83"-84"-47,0 0 16,0 0-16,0 0 16,0-1-16,0 1 0,0 0 15,0 0-15,0-56 31</inkml:trace>
  <inkml:trace contextRef="#ctx0" brushRef="#br0" timeOffset="54876.38">13709 4162 0,'28'112'31,"-28"-57"-31,-28 29 0,28-28 0,0 28 16,-28-28-16,0 28 16,28-29-16,-28 1 0,28 0 0,0 0 15,-28-28-15,28 0 0,-28-56 16</inkml:trace>
  <inkml:trace contextRef="#ctx0" brushRef="#br0" timeOffset="55005.12">13569 4553 0,'140'84'47,"-112"-84"-47,-1 0 16,1 28-16,0-28 0,0-28 16</inkml:trace>
  <inkml:trace contextRef="#ctx0" brushRef="#br0" timeOffset="55247.08">13904 4637 0,'0'0'0,"84"56"63,-56-84-63,-28 0 16,0 0-16,0 0 15,-28 56 1,0 0-1,28 0-15,-28 0 0,0 83 16,28-83-16,0 28 0,0-28 16,0 0-16,0 0 15,28-28-15,0 0 16,0-28-16,0 0 0</inkml:trace>
  <inkml:trace contextRef="#ctx0" brushRef="#br0" timeOffset="55473.04">14239 4553 0,'0'0'0,"-28"84"32,0-28-32,28-1 0,-28 1 15,28-28-15,0 28 16,0-28-16,0 0 0,0 0 16,28-28-16,0-28 15,0-28-15,28 0 0,-28 0 16,28-27-16,-28-1 0,27 28 0,-27 28 15,0-28-15,0 56 0,-28-28 16,28 28-16,0 28 16,-28 0-16,0 28 0</inkml:trace>
  <inkml:trace contextRef="#ctx0" brushRef="#br0" timeOffset="65085.51">15160 10279 0,'-27'-28'47,"-1"28"-31,0 0 15,28-28-31,-28 28 16,0 0-16,0 0 15,0 28 1,0-28 0,28 28-16,0 0 0,-28 0 15,28 0-15,0 0 0,0 0 16,28 0-16,0-28 0,-28 28 16,28-28-16,0 0 0,0 0 15,0 0 1,-28-28-16,28 0 0,-28 0 15,0 0-15,0 0 0,0 0 16,0 0-16,0 0 16,-28 28 15,28 28 16,0 0-32,0 0-15,28-28 16,-28 28-16,-28-140 16</inkml:trace>
  <inkml:trace contextRef="#ctx0" brushRef="#br0" timeOffset="66436.13">15049 10391 0,'-28'0'140,"0"0"-124,0 0-16,0-28 15,0 28 1,0-28-16,0 28 16,0-28-16,0 28 15,1-28-15,-1 28 16,28-28-16,-28 0 0,0 28 16,0-28-16,0 0 0,0 0 15,0 0-15,0 1 0,0-29 0,0 28 16,0 0-16,1 0 0,-1-28 15,0 28-15,0-28 0,28 0 16,-28 1-16,28 27 0,-28-28 16,28 0-16,0 28 0,0-28 15,-28 0-15,28 0 0,0 28 0,0-27 16,0-1-16,0 0 0,0 0 16,0 0-16,0 0 0,0 0 15,0-27-15,28 27 0,-28 0 16,28 0-16,0 0 0,-28 0 15,28 0-15,0 0 0,0 1 16,-1-1-16,1 0 0,0 0 16,0 28-16,0-28 0,0 0 15,28 0-15,-28 29 0,28-29 16,-1 28-16,-27-28 0,28 28 16,0 0-16,0 0 0,0 0 0,0 0 15,27 28-15,-27-28 0,0 28 16,0 0-16,0 0 0,0 0 15,-1 0-15,29 0 0,-28 0 16,0 0-16,0 0 0,0 0 0,-1 28 16,1 0-16,0 0 0,0-28 15,-28 56-15,28-28 0,-28 0 16,27 0-16,-27 28 0,0-28 16,0 27-16,0-27 0,0 28 15,0-28-15,0 28 0,-28 0 16,28-28-16,-28 28 0,0-28 15,0 27-15,0 1 0,0-28 16,0 28-16,0 0 0,0-28 16,-28 28-16,28-28 0,-28 0 15,0 28-15,0-29 0,0 1 16,0 28-16,0-28 0,-28 0 0,29 0 16,-29 0-16,0 0 0,0 0 15,0-28-15,0 28 0,1 0 16,27 0-16,-28-28 0,28 28 0,0-28 15,-28 28-15,28-1 16,0 1-16,0-28 0,0 28 0,0 0 16,1 0-16,27 0 15,-28 0-15,28 0 0,-28-28 16,28 28-16,0 0 0,-28 0 16,28 0-16,-28 0 15,28 0-15,0 0 16,0-1-16,0 1 15,-28-28-15,28 28 0,0 0 16,0 0-16,0 0 16,-28-28-16,28 28 0,0 0 15,0 0-15,-28-28 16,28 28-16,0 0 16,0 0-16,0 0 15,0 0 16,0-1 1,-28-27-17,28-27 48,0-1-48,0 0-15,0 0 0,0 139 0</inkml:trace>
  <inkml:trace contextRef="#ctx0" brushRef="#br0" timeOffset="66788.78">15216 9832 0,'-28'-28'47,"28"56"-32,0 0-15,0 0 0,28 28 16,-28 0-16,0 0 0,28-1 16,-28 1-16,0 0 0,0-28 15,0 0-15,0 0 16,28-28-16,-28-28 31,28 0-31,0 0 16,0-28-16,-28 28 0,28 0 15,0 1-15,0 27 16,0 27 0,-28 1-1,27 0-15,-27 0 0,0 0 16</inkml:trace>
  <inkml:trace contextRef="#ctx0" brushRef="#br0" timeOffset="67755.06">15188 11480 0,'-83'-28'46,"111"28"1,-1 0-31,1-28-16,28 28 0,28-28 16,0 28-16,-1-28 0,1 1 15,28 27-15,-28-28 0,27 0 16,1 28-16,-28-28 0,0 28 15,-1 0-15,1 0 0,-28 0 16,0 0-16,0 0 0,-1 0 16,-27 0-16,0 28 0,0-28 15,0 0-15,-56 0 110,0 0-95,28 28-15,-28-28 0,-28 28 0,56 27 16,-27-27-16,-1 0 0,0 56 0</inkml:trace>
  <inkml:trace contextRef="#ctx0" brushRef="#br1" timeOffset="76772.83">3602 11452 0,'0'28'125,"-28"-28"-63,28-28-62,-28 28 16,0-28-1,0 28-15,0-28 16,0 28 0,0 0-16,28-28 0,-28 28 15,0 0-15,0 0 0,1 0 16,-1 0-16,0 0 16,0 0-16,0 0 0,0 0 15,0 0-15,-84 28 16,84 0-16,0-28 15,1 0-15,-1 28 0,0-28 0,0 0 16,0 28-16,0-28 16,0 28-16,28 0 31,-28-28-31,28 28 0,0 0 16,0 0-16,0 0 15,0 0-15,0 0 16,0 0-16,28 0 0,-28-1 15,28 1-15,0 0 0,0 0 16,-28 0-16,28-28 16,0 28-16,27 0 0,-27 0 0,0-28 15,0 28-15,28-28 0,-28 0 16,28 0-16,0 0 0,-28 0 16,27 0-16,1 0 0,0-28 15,0 28-15,0-28 0,-28 28 16,28-28-16,-1 0 0,-27 28 0,28-28 15,-28 0-15,28 28 0,-28-28 16,0 28-16,0 0 0,-28-28 16,28 28-16,0 0 15,-28-27-15,27 27 0,1 0 16,-28-28 0,28 0-16,-28 0 15,28 28-15,-28-28 16,0 0-16,28 28 15,-28-28-15,0 0 16,0 0-16,-28 0 0,28 0 16,-28 0-16,0 0 15,0 0-15,1 0 0,-1 28 0,0-27 16,0-1-16,-28 28 0,28-28 16,-28 28-16,28 0 0,-28-28 15,1 28-15,27 0 0,-28 0 16,0 0-16,0 28 0,28-28 15,-28 28-15,1-28 0,27 28 16,-28-1-16,0-27 0,28 28 0,-28 0 16,28-28-16,0 28 15,0 0-15,0-28 0,1 28 0,-1-28 16,28 28-16,-28-28 0,28 28 16,0 0-16,0 0 15</inkml:trace>
  <inkml:trace contextRef="#ctx0" brushRef="#br1" timeOffset="78066.12">4048 11760 0,'0'-28'125,"28"28"-109,0-28-16,0 28 15,0-28-15,0 28 16,0 0-16,0 0 16,-28 28 30,-28-28-30</inkml:trace>
  <inkml:trace contextRef="#ctx0" brushRef="#br1" timeOffset="78355.14">4188 11508 0,'140'56'47,"-113"-28"-31,1 0-16,0-28 0,0 28 0,0-28 15,0 0-15,-28 28 16,28-28-16,-56 0 31,28 28-31,-28-28 16,-28 28-16,28 0 0,0-1 15,1 29-15,-29-28 0,28 0 16,28 0-16,-28 0 0,28 0 16,0 0-16,0 0 0,0 0 15</inkml:trace>
  <inkml:trace contextRef="#ctx0" brushRef="#br1" timeOffset="82478.16">1619 4469 0,'-28'0'204,"28"-28"-204,-27 28 15,27-28 1,-28 28-16,0 0 15,28-28 1,-28 28-16,0 0 16,0-28-1,0 28-15,0 0 0,0 0 16,0 0-16,0 0 16,-28 0-16,29 0 15,-1 0-15,-28 0 0,0 28 0,28-28 16,-28 0-16,0 28 0,28-28 15,-27 28-15,27 0 0,-28 0 16,28 0-16,0-28 16,0 28-16,0-28 0,28 28 15,0 0-15,-28-28 0,28 28 0,0 0 16,0 0-16,28 0 0,-28 27 16,28-27-16,0 0 0,-28 28 15,28-28-15,0 0 0,0 28 16,28 0-16,-28 0 15,-1-28-15,1-1 0,-28 1 0,28 0 16,0-28-16,0 28 0,0 0 16,0-28-16,0 28 0,-28 0 15,28-28-15,0 0 0,0 0 16,0 28-16,27-28 0,-27 0 16,0-28-16,0 28 0,0 0 15,0-28-15,0 0 0,28 0 16,-28 0-16,0 0 0,0-27 15,-1 27-15,1-28 0,-28 28 0,28-28 16,-28 0-16,28 0 0,-28 28 16,0-28-16,0 1 0,0-1 15,0 0-15,0 0 0,0 0 16,-28 0-16,28 28 0,-28-28 16,0 1-16,-27-1 0,27 0 15,-56-28-15,28 56 16,28 0-16,-28 0 0,0 0 0,29 28 15,-29 0-15,28 0 0,0 0 16,0 28-16,0-28 0,0 28 16,28 0-16,-28 0 0,28 0 15,0 0-15</inkml:trace>
  <inkml:trace contextRef="#ctx0" brushRef="#br1" timeOffset="88949.15">6505 5698 0,'0'0'0,"0"28"47,0 0-31,0 0-16,0 0 16,-28 28-16,28-28 0,0 28 0,0-1 15,0-27-15,-28 28 0,28-28 16,0 28-16,0-28 15,-27 0-15,27 0 0,-28-28 16</inkml:trace>
  <inkml:trace contextRef="#ctx0" brushRef="#br1" timeOffset="89192.98">6394 5726 0,'55'-56'47,"-27"56"-32,0 28-15,-28 0 16,0 0 0,0 0-16,0 0 0,0 0 15,-28 0-15,28 0 16,0 0-16,0 0 15</inkml:trace>
  <inkml:trace contextRef="#ctx0" brushRef="#br1" timeOffset="89508.64">6701 5782 0,'-28'84'47,"56"-84"-31,0 0 0,-28-28-1,28 0-15,-28 0 0,0 0 16,28 0-16,-28 0 0,0 0 15,0 56 1,0 0-16,0 0 16,27 28-16,-27-28 0,0 28 15,28-28-15,-28 0 0,0-1 16,28 1-16,0 0 0,0-28 16</inkml:trace>
  <inkml:trace contextRef="#ctx0" brushRef="#br1" timeOffset="89677.15">7036 5391 0,'0'140'16,"0"-85"-16,0 29 16,0-28-16,0 56 0,28-56 15,-28 0-15,0-1 0,0-27 16</inkml:trace>
  <inkml:trace contextRef="#ctx0" brushRef="#br1" timeOffset="89801.15">6980 5726 0,'84'28'62,"-56"0"-62,27-28 0,57 56 16,-56-56-16,0 28 15</inkml:trace>
  <inkml:trace contextRef="#ctx0" brushRef="#br1" timeOffset="90075.71">7901 5391 0,'28'112'16,"-28"-57"0,0-27-16,0 56 0,0-28 15,0 0-15,0 0 0,0 0 16,0 0-16,-28-1 0,28 1 0,0-28 15,-28 0-15,0-28 16</inkml:trace>
  <inkml:trace contextRef="#ctx0" brushRef="#br1" timeOffset="90230.77">7734 5670 0,'84'84'31,"-57"-56"-15,1 0-16,0 0 0,0 0 16,0-28-16,0 0 0,0 0 15,-28-28-15</inkml:trace>
  <inkml:trace contextRef="#ctx0" brushRef="#br1" timeOffset="90486.17">8097 5614 0,'28'112'63,"-28"-56"-63,0 0 0,0 0 15,28 0-15,-28-29 0,0 1 16,27-28 0,-27-28-16,28 1 15,0-1-15,-28-28 0,28 0 16,-28 28-16,28 0 0,0 28 15,0 0 1,-28 28-16,0 28 16,28-28-16,-28 28 0,28-28 15,-28-1-15,28 1 0,0 28 0</inkml:trace>
  <inkml:trace contextRef="#ctx0" brushRef="#br1" timeOffset="90766.55">8627 5922 0,'112'0'47,"-112"-28"-31,28 0-1,-28 0-15,0 0 0,0 0 16,-28 0-1,0 28-15,-28 0 16,56 28-16,-28 0 0,0 0 16,28 28-16,-28 0 0,28-29 15,0 29-15,0 0 0,0-28 0,28 28 16,0-28-16,28-28 16,-28 0-16,0-28 0</inkml:trace>
  <inkml:trace contextRef="#ctx0" brushRef="#br1" timeOffset="91352.18">9716 5726 0,'0'112'47,"0"-84"-47,0 0 16,0 0-16,28-56 31,0-28-15,-28 28-16,28 0 0,-28 0 15,28 0-15,-28 0 0,28 28 16,0 28 0,0 0-1</inkml:trace>
  <inkml:trace contextRef="#ctx0" brushRef="#br1" timeOffset="91793.74">10107 5838 0,'0'0'0,"0"-28"47,28 28 31,0 0-62,0 0-1,0 0 1,0 0-16,-28-28 31,0 0-15,0 0-1,-28 28-15,0 0 16,0 0-16,0 0 0,0 0 16,28 28-16,-28 0 15,28 0-15,-28 0 0,28 0 16,0 28-16,0-28 0,0 27 16,28-27-16,0 0 0,-28 0 15,28 0-15,0 0 0,28-28 16,-1-28-16</inkml:trace>
  <inkml:trace contextRef="#ctx0" brushRef="#br1" timeOffset="92158.71">10582 5698 0,'-112'112'47,"84"-84"-47,28 28 15,0-28-15,0 27 0,0-27 16,0 0-16,0 0 0,0 0 0,28-28 16,0-28-1,-28 0 1,28 0-16,-28 0 0,0-27 16,0 27-16,0 0 0,0 0 15,28 0-15,-28 0 0,0 56 31,0 28-15,0 0-16,0-1 0,0 29 16,0 28-16,-28-28 0,28 0 0,-28-1 15,0-27-15,0 0 0,28 0 16,-28-28-16,0-28 16,28-28-1,0-28-15,0 28 0,28-56 0</inkml:trace>
  <inkml:trace contextRef="#ctx0" brushRef="#br1" timeOffset="92351.4">10777 5977 0,'0'0'0,"0"140"47,0-112-47,0 0 15,0 0-15,0 0 0,0 0 16,0-56 0,0 0-1,28-28-15</inkml:trace>
  <inkml:trace contextRef="#ctx0" brushRef="#br1" timeOffset="92496.13">10917 5670 0,'-28'112'47,"56"-84"-32,-28 0-15,28-28 0,-1 0 16</inkml:trace>
  <inkml:trace contextRef="#ctx0" brushRef="#br1" timeOffset="92665.12">11000 5838 0,'-55'139'31,"55"-111"-31,0 0 16,0 28-16,0-28 0,-28 28 15,28-28-15,0 0 0,0 0 16,0 0-16,0-56 31,0 0-31,0 0 16,0 0-16</inkml:trace>
  <inkml:trace contextRef="#ctx0" brushRef="#br1" timeOffset="92876.16">11335 5558 0,'28'112'31,"-28"-56"-15,0 28-16,-28-28 0,28 28 15,-27-1-15,27 1 0,-28 0 16,0 0-16,28-28 0,-28-1 16,28-27-16,0 0 0,0-56 15,0 0-15,0-27 16,0-1-16</inkml:trace>
  <inkml:trace contextRef="#ctx0" brushRef="#br1" timeOffset="92976.22">11224 6117 0,'0'0'15,"111"-84"16,-83 84-31,0 0 16,0 28-16,28-28 0,-28 0 16,0 28-16,0-28 0,0 28 15</inkml:trace>
  <inkml:trace contextRef="#ctx0" brushRef="#br1" timeOffset="93221.15">11615 6117 0,'83'0'63,"-55"-28"-63,0 0 0,-28 0 15,0 0-15,0 0 16,0 1-16,-28 27 16,0 27-1,0 1-15,1 28 0,-1-28 0,28 28 16,-28 0-16,28 0 15,0-28-15,0 28 0,0-28 0,28-28 16,0 27-16,-1-27 0,1 0 16,0 0-16,0 0 0,0-55 0</inkml:trace>
  <inkml:trace contextRef="#ctx0" brushRef="#br1" timeOffset="93411.88">11950 6061 0,'-28'112'46,"28"-84"-46,-28 0 0,28 0 16,28-56 0,-28 0-1,28 0-15,0-28 0,27 0 16,-27-28-16,0 57 0,28-29 16,-28 28-16,0 0 0,28 0 15,-28 28-15,28-28 0,-29 28 0,29 0 16</inkml:trace>
  <inkml:trace contextRef="#ctx0" brushRef="#br1" timeOffset="93810.19">12787 5977 0,'0'0'0,"0"28"63,0 0-63,0 28 15,0-28-15,0 0 0,0 0 16,0 0-16,0 0 0,0 0 15</inkml:trace>
  <inkml:trace contextRef="#ctx0" brushRef="#br1" timeOffset="93978.17">12815 5586 0,'-28'112'46,"28"-84"-46,0 0 0,28 0 16,0 0-16,-28 0 0,28-28 16,0 28-16,0 0 0,0-28 15</inkml:trace>
  <inkml:trace contextRef="#ctx0" brushRef="#br1" timeOffset="94176.43">12983 6061 0,'28'-28'47,"0"0"-31,-28 0-16,27 1 0,-27-1 15,28 28-15,-28-28 16,0 56-16,28 0 16,-28-1-16,28 29 0,-28-28 0,28 28 15,-28 0-15,28-28 0,0 0 16,-28 0-16,28-28 0,0 0 15</inkml:trace>
  <inkml:trace contextRef="#ctx0" brushRef="#br1" timeOffset="94344.83">13513 5391 0,'-28'167'15,"28"-111"1,0 28-16,-28 28 0,28-28 15,0 27-15,0-27 0,0 0 16,-28 0-16,28-28 0,0 0 0,0-29 16</inkml:trace>
  <inkml:trace contextRef="#ctx0" brushRef="#br1" timeOffset="94459.17">13429 5838 0,'140'0'47,"-84"28"-47,-28-28 0,56 0 16,-57 0-16</inkml:trace>
  <inkml:trace contextRef="#ctx0" brushRef="#br1" timeOffset="95766.38">14602 5503 0,'0'28'157,"0"-1"-157,0 1 0,0 84 15,0-56-15,0 0 16,0 0-16,0 0 0,0 27 16,0-27-16,0-28 0,28 28 15,-28-28-15,0 0 0,0-56 47,28 0-47,-28 0 0,0 0 16,28 28-16,-28-28 15,28 0-15,-28 0 0,0 0 0,28 1 16,-28-1 0,28 28-1,-28 28 1,0-1-16,-28 1 15,28 0-15,-28 0 0,0-28 16,0 28-16,0-28 16,0 28-16,0-28 0,0 0 15,0 0 1,56 0 0,0 0-16,0 0 15</inkml:trace>
  <inkml:trace contextRef="#ctx0" brushRef="#br1" timeOffset="96159.23">15356 5503 0,'0'0'0,"0"28"63,0-1-48,0 29-15,0-28 0,0 28 0,0 28 16,0-28-16,0 0 0,0 27 16,0-27-16,0 28 0,0-28 15,0 0-15,-28-28 0,28 0 16,0 0-16,0-56 16,0-28-1,0 28-15</inkml:trace>
  <inkml:trace contextRef="#ctx0" brushRef="#br1" timeOffset="96378.12">15244 5447 0,'0'0'0,"0"28"62,0 0-46,0 27-16,0 1 16,-28 0-16,0 0 0,0 0 15,1 0-15,-1-28 0,0 0 16,0 28-16,0-29 0,28 1 16</inkml:trace>
  <inkml:trace contextRef="#ctx0" brushRef="#br1" timeOffset="96628.09">14909 6285 0,'168'0'47,"-112"-28"-47,-1 28 0,1 0 15,28-28-15,-28 28 0,0-28 16,-1 28-16,1 0 0,-28 0 16,0-28-16,0 28 0,-28 28 15,0 0-15,0 0 16,0 0-16,0 0 0,0 0 16</inkml:trace>
  <inkml:trace contextRef="#ctx0" brushRef="#br1" timeOffset="101749.39">15049 10670 0,'0'28'250</inkml:trace>
  <inkml:trace contextRef="#ctx0" brushRef="#br1" timeOffset="117904.03">15049 10558 0,'-28'0'266,"28"-28"-251,-28 28-15,0-27 16,0-1 0,0 28-1,28-28-15,-28 28 0,0-28 16,0 28-1,28-28-15,-28 28 0,1-28 16,-1 28 0,28-28-16,-28 28 15,0-28-15,0 28 16,28-28-16,-28 28 16,0-28-16,0 28 15,0 0 1,28-28-16,-28 28 15,0 0 1,0 0 0,28-28-16,-27 28 0,-1 0 15,0 0 1,0 0 0,0 0-16,0 0 15,0 0 1,0 0-1,0 0-15,0 0 16,0 0-16,0 0 16,0 0-16,1 0 15,-1 0 1,0 0-16,0 0 16,28 28-16,-28-28 0,0 0 15,0 28 1,0-28-16,28 28 0,-28-28 15,0 28-15,0 0 16,0-28 0,28 28-16,-27-28 15,27 28-15,-28-28 0,28 28 16,-28-28-16,0 28 0,0 0 16,28 0-1,-28-1-15,0 1 16,28 0-16,-28 28 0,28-28 15,0 0-15,0 0 0,0 0 0,0 28 16,-28-28-16,28 0 0,0 0 16,0 0-1,0-1-15,-28-27 16,28-27 203,0-1-219,-28 0 15,28 0-15,0 0 0,-28 0 16,28 0-16,-28 0 0,1 0 0,27 0 16,-28 0-16,28 0 0,-28 0 15,28 0-15,-28 28 0,28-28 16,-28 1-16,28-1 0,-56-28 15,28 28-15,28 0 16,-28 0-16,0 0 0,0 0 16,0 0-16,1 0 0,-1 0 15,0 0-15,0 0 0,0 28 16,0-28-16,0 28 0,0-27 16,0-1-16,0 28 15,0 0-15,0-28 0,0 28 16,1 0-16,-1-28 0,0 28 15,0 0-15,0 0 0,-28 0 16,28 0-16,0 0 16,-28 0-16,28 0 15,1 0-15,-1 28 0,0-28 0,-28 0 16,28 28-16,0-28 0,0 28 16,0-28-16,-28 0 0,28 27 15,0-27-15,1 28 0,-29-28 16,28 0-16,0 28 0,-28-28 0,28 28 15,-28-28-15,28 28 0,0-28 16,1 28-16,-1-28 0,0 28 16,0 0-16,0 0 0,0 0 15,28 0-15,-28 0 0,28 28 16,0-28-16,0-1 0,-28 29 16,28-28-16,0 0 0,0 0 15,-28-28-15,28 28 16,0 0-16,-28-28 234,28-28-234,0 0 0,-28 28 0,28-28 16,0 0-16,-28 0 0,28 0 15,0 0-15,-27 1 0,27-1 16,0 0-16,-28 0 16,28 0-16,-28 0 0,0 0 15,28 0-15,-28 0 0,28 0 16,-28 0-16,0 0 0,28 0 0,-28 0 16,0 28-16,0-28 0,0 1 15,-55-29 1,55 28-16,0 0 0,28 0 15,-28 28-15,0-28 0,0 28 16,0-28-16,28 0 0,-28 28 16,0-28-16,0 28 0,0-28 15,0 28-15,1-28 0,-1 28 16,0 0-16,0-28 0,0 28 16,0-28-16,0 28 0,0-27 0,0 27 15,0 0-15,0 0 16,0-28-16,0 28 0,1 0 15,-1 0-15,-28 0 16,28 0-16,0 0 16,0 28-16,0-28 0,0 0 15,0 0-15,0 0 0,0 27 16,1-27-16,-1 0 0,0 28 16,0 0-1,0 0-15,0 0 16,0 0-16,0 0 0,28 0 15,-28 0-15,0 0 0,0 0 16,0-28-16,28 28 0,-28-28 16,1 28-16,-1 0 0,0-28 15,0 27-15,0 1 0,0-28 0,0 28 16,0 0-16,0 0 0,0 28 16,0-56-16,0 28 0,1 0 15,-1 0-15,28 0 0,-28 0 16,28 0-16,-28 0 0,28 0 15,-28-1-15,28 1 16,-28-28-16,28 28 0,0 0 16,0 0 46</inkml:trace>
  <inkml:trace contextRef="#ctx0" brushRef="#br1" timeOffset="130275.68">4411 11899 0,'-56'0'62,"29"0"-31,27 28 48,-28-28-79,0 0 31,28 28-31,-28-28 94,56 0-32,0-28-46,27 28-16,-27-28 15,0 0-15,28 0 0,-28 28 16,0-28-16,28 0 0,-28 1 0,111-57 31,-111 56-31,0 0 0,0 28 0,0-28 16,0 0-16,28 0 15,-28 28-15,-28-28 16,28 28-16,-28 28 63,-28-28-63,28 28 0,0 0 15</inkml:trace>
  <inkml:trace contextRef="#ctx0" brushRef="#br1" timeOffset="131709.81">4942 11983 0,'-28'-28'63,"56"28"15,0 28-62,0-28-16,0 28 0,-1-28 15,29 28-15,-28 0 0,0 0 16,28 0-16,-28 0 0,0 27 15,0-27-15,0 28 0,0-28 0,0 28 16,-1 0-16,1-28 0,0 28 16,0 0-16,-28 27 0,28-27 15,0 28-15,-28 0 0,28 0 16,0-1-16,-28 1 0,28 0 16,-28 0-16,28-28 0,0 0 15,-28-1-15,28-27 0,-1 28 16,1-28-16,0 0 15,0-28-15,0 28 0,0-28 16,0 0-16,0 0 0,0 0 16,0 0-16,0 0 15,0 0-15,0 28 0,-1 0 16,1 0-16,0 0 0,0 28 0,0-28 16,-28 27-16,28-27 15,0 0-15,-28 0 0,0 0 16,0 0-16,0 0 15,-28-28-15,0 0 16,0-28-16,0 0 0,0 0 16</inkml:trace>
  <inkml:trace contextRef="#ctx0" brushRef="#br1" timeOffset="132324.19">4942 12151 0,'0'28'46,"28"-56"-14,-28 0-17,0 0-15,0 0 0,0 0 16,-28 0-16,28 0 16,-28-56-1,28 56-15,0 0 0,-28 0 0,28 0 16,0 1-16,-28-1 0,28 0 15,-28 28-15,56 0 47,0 28-47,0-28 0,28 28 16,0-1-16,-29-27 0,29 28 16,0-28-16,0 28 0,0-28 15,-28 0-15,0 0 0,0 0 16,0 0-16,-1 0 0,1 0 15,0 28-15,-28 0 16</inkml:trace>
  <inkml:trace contextRef="#ctx0" brushRef="#br1" timeOffset="133704.5">6310 14329 0,'28'-28'63,"0"0"-63,0 28 15,0 0-15,-1 0 16,1 0-16,-28 28 15,28-28-15,-28 28 16,0 0-16</inkml:trace>
  <inkml:trace contextRef="#ctx0" brushRef="#br1" timeOffset="134059.2">6785 13882 0,'0'0'0,"111"112"47,-83-56-47,-28 0 16,28 0-16,-28 28 0,0-29 16,0 1-16,-28 0 0,28-28 15,-28 0-15,28 0 0,-28 0 16,0-28-16,0 0 15,1 0-15,-1-28 16,28 0-16,0 0 16,28 28-1,-1 0-15,1 0 16,0 0-16,0 28 0,0-28 16,0 28-16,0-28 0,-28 28 15,28-28-15,0 0 0,0 0 16,0 0-16,0-56 0,-28 28 15,27-56-15</inkml:trace>
  <inkml:trace contextRef="#ctx0" brushRef="#br1" timeOffset="134287.19">7343 13743 0,'0'111'31,"28"-55"-15,-28 28-16,0 0 0,0 0 15,0 0-15,28-29 0,-28 29 0,28-56 16,-28 0-16,28 0 0,-1 0 16,1-28-16,0-28 15,0 0-15,0 0 0,0 0 16,0 0-16,0-28 0,0 56 16,-28-28-16,28 1 0,0 27 15,-28-28 1</inkml:trace>
  <inkml:trace contextRef="#ctx0" brushRef="#br1" timeOffset="134461.24">7678 14022 0,'-28'140'47,"28"-56"-47,0 83 16,0-83-16,0 28 0,0-29 15,0 1-15,0-28 0,28 0 16,-28 0-16,0-28 0,28 0 16</inkml:trace>
  <inkml:trace contextRef="#ctx0" brushRef="#br1" timeOffset="-187980.35">11587 13128 0,'-28'-28'62,"28"0"-62,-28 0 0,28 0 0,0 1 16,-28-1-16,0 28 62,0 28-46,0-1-16,28 1 16,0 0-16,28-28 15,0 28-15,28-56 16,0 0-16,0 0 0,111-111 16,-83 55-16,0 0 15,-29 0-15,1 29 0,0-1 16,-28 0-16,0 28 0,0 0 15,0 28-15,-28 28 16,0 28 0,0 0-16,-28 27 0,0 1 0,0 0 15,28-28-15,-28 0 0,28-28 16,-28 0-16,56-28 16,0 0-16,0-28 15,0 0-15,28 0 0,0-28 16,-29 0-16,29 0 0,0 28 15,-28 0-15,0 0 0,0 0 0,0 28 16,-28 28 0,0 0-1,0 56-15,-28-28 0,0 84 16,28-84-16,-28-1 16,28-27-16,0 0 0,28-28 15,0 0-15,0 0 0,0-28 16,28-28-16,-1-27 0,1-1 15,0 0-15,0 0 0,-28 28 16,28 1-16,-28 27 0,-28 0 16,28 28-16,-28 28 15,0 0-15,0 27 0,0 1 16,0 28-16,-28 0 0,28-28 16,-28 0-16,28-1 0,-28-27 0</inkml:trace>
  <inkml:trace contextRef="#ctx0" brushRef="#br1" timeOffset="-187244.38">11782 13296 0,'-56'112'63,"56"-85"-48,0 1-15,0 56 16,0-28-16,0 0 0,0-28 15,0 0-15,0 0 0,28 0 0,-28 0 16,0-56 15,0 0-31,28 0 0,0-56 16,-28 56-16,28 0 16,-28 0-16,28 28 31,-28 28-31,0 0 15,0 28-15,0-28 0,-28 28 16,28-28-16,-28 0 0,28 0 0,-28-1 16,28 1-16,28-28 31,-28-28-31</inkml:trace>
  <inkml:trace contextRef="#ctx0" brushRef="#br1" timeOffset="-186741.47">12089 13743 0,'-56'-28'62,"56"56"-46,28-28 62,-28 28-63,28 0-15,-28 0 16,28-1-16,-28 1 0,28 0 0,-28 0 16,0 0-16,28-28 0,-28 28 15,28-56 1,-28 0 0</inkml:trace>
  <inkml:trace contextRef="#ctx0" brushRef="#br1" timeOffset="-186520.47">12285 13687 0,'0'140'31,"0"-113"-31,0 1 16,28-28-16,0-28 31,-28 1-31,27-29 0,-27 0 16,28-28-16,0 56 0,-28-28 15,28 28-15,-28 0 0,28 28 16,-28-28-16,28 56 16,-28 0-1</inkml:trace>
  <inkml:trace contextRef="#ctx0" brushRef="#br2" timeOffset="-176854.01">2652 12625 0,'-28'0'63,"28"28"-63,-27-28 0,27 28 15,0 0-15,0 0 16,-28-28 47,28 28 62,28-28 46,-1 0-139,1 0-32,0 0 15,0 28-15,0-28 0,0 0 16,0 0-16,0 0 16,0 0-16,0 28 0,0-28 15,27 0 1,-27 0-16,0 0 15,0 0-15,0 0 16,0 0-16,0 0 16,0 0-16,0 0 15,0 0 1,0 0-16,0 0 16,0 0-1,-1 0-15,-27-28 16,28 28-16,0 0 31,0 0-15,0 0-1,0 0 1,0 0 0,0 0-16,0 0 15,0 0-15,0 0 16,0 0-16,-1 0 15,1 0-15,0 0 16,0 0-16,0 0 16,0 0-1,0 0-15,0 28 16,0-28 0,0 0-16,0 0 15,0 0 1,0 0-16,-1 0 15,1 0 1,0 0-16,0 0 0,0 0 16,0 0-1,0 0-15,0 0 0,0 0 16,0 0-16,28 28 16,-29-28-16,1 0 0,0 0 15,0 0-15,0 0 16,0 0-16,0 0 0,0 28 15,0-28-15,0 0 0,0 0 16,0 0-16,0 0 16,-1 0-16,1 0 0,0 0 15,0 0-15,0 0 16,0 0 0,0 0-1,0 0 1,0 0-1,-28 0 79</inkml:trace>
  <inkml:trace contextRef="#ctx0" brushRef="#br2" timeOffset="-142880.3">1815 12179 0,'0'27'62,"-28"1"-62,28 0 0,-28 28 16,28 0-16,-28 0 0,28 28 16,-28-1-16,28 1 0,0 28 0,-28 0 15,28-1-15,0-27 16,0 0-16,0 0 0,0-28 0,0-28 15,0-56 17,28 0-32,0-56 0,0 28 15,0-56-15,0 29 0,0-29 16,0 28-16,-28 0 0,28 28 16,-28 1-16,27-1 0,-27 28 15,0 0-15,0 0 0,28 0 16,-28 56-1,0 0-15,0 0 0,0 28 16,28 27-16,-28-27 0,0 28 16,0 0-16,0-28 0,0 0 15,0-1-15,0-27 0,28 0 16,0-28 0,0-28-16,-28 0 15,28-27-15,0-1 0,0 0 16,-28-28-16,28 28 0,-28 0 15,28 0-15,0 29 0,-28-29 16,0 28-16,28 28 0,-28-28 16,0 56-16,27-28 15,-27 56-15,28-1 0,-28 29 16,28 0-16,-28 0 0,0 0 16,28-1-16,-28-27 0,0-28 0,28 0 15,-28 0-15,28-28 16,-28-28-16,28 28 0,0-56 15,0 28-15,0-27 0,28-29 16,-29 0-16,1 28 0,0-28 0,0 28 16,0 1-16,0-1 15,0 28-15,0 28 16,-28 28-16,28 0 0,-28 27 16,0 29-16,28 0 0,-28 28 15,28 0-15,-28-29 0,28 29 16,-28-28-16,27-28 0,-27-28 15,0 0-15,28 0 0,0-28 16,0-28-16,-28 0 0,28-28 16,0-28-16,0 0 15,0-28-15,28 1 0,-28-1 0,0 28 16,-28 0-16,28 1 0,-1 27 16,-27 28-16,28 0 0,0 28 15,0 56 1,-28 0-16,28-1 0,-28 29 15,0 28-15,28-28 0,-28 28 0,0-29 16,28 1-16,-28-28 0,0 0 16,0-28-16,28 0 0,0-28 15,-28-28 1,28-28-16,0 0 0,0-28 16,-1 0-16,1-27 0,0 27 0,28-84 15,-56 112-15,28 1 16,0-1-16,0 28 0,0 28 15,0 28 1,0 28-16,-28-1 0,28 29 16,-28 28-16,0 0 15,28-1-15,-28-27 0,0 28 0,0-56 16,27 0-16,-27-28 0,0 0 16,0 0-16,28-28 0,0-28 15,-28 0-15,28-28 0,0-28 16,0 28-16,0-56 0,0 29 15,0-1-15,0 0 0,0 0 16,0 0-16,-1 29 0,1 27 16,-28 0-16,28 0 0,0 56 15,0 0-15,-28 0 0,0 27 16,28 29-16,-28 0 16,0 0-16,0 28 0,0-29 0,0 1 15,28-28-15,-28 0 0,0-28 16,0 0-16,28-28 0,-28-28 15,28 0-15,0-28 16,0 0-16,-28-28 0,28 1 16,0-1-16,-1-28 0,-27 56 15,28-28-15,0 28 0,-28 1 16,0 27-16,28 0 0,0 56 16,-28 0-16,0 27 15,0 1-15,0 28 0,0 0 16,0 0-16,0 0 0,0-1 15,0-27-15,0-28 0,0 0 16,28-28 0,-28-28-16,28-28 15,-28 28-15,0-28 0,0 1 16,0 27-16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0-04-13T20:46:21.678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23781 5431 935 0,'0'0'1112'0,"0"0"-710"0,0 0-121 16,0 0-79-16,0 0-3 0,0 0-36 0,0 0-33 15,0 0-31-15,0 0-17 16,0 0-15-16,-12 1-7 0,12-1-13 0,0 0-6 16,0 0 19-16,0 0 12 0,0 0 6 15,0 0-33-15,0 0-32 0,0 0-13 16,0 0-25-16,0 0 21 0,0 0-12 16,0 0 0-16,0 0 0 0,0 2 13 15,12 3 3-15,-12-5 35 0,12 4 19 16,0-3-1-16,0 4 28 0,3-5-3 15,-3 0 9-15,12 0-16 0,-13 0-9 0,9 0 0 16,-4-6-7-16,-1-1 10 0,-3 2-10 16,8-6-6-16,-8-2 7 0,3 1-17 15,-11-2-2-15,8 1-6 0,-4-1-1 16,-4 4-5-16,-4 0-4 0,0 0 19 16,0-1-16-16,0 3-3 0,0-2 4 0,0-3 2 15,0 2-5-15,-12 1-22 0,12 2 0 16,-12-2-13-16,4 1 13 0,1 2 0 15,3-2 2-15,-8 3 2 0,4 2-2 16,4-2-1-16,-4 2 0 0,4 1 1 16,-4-1-2-16,5 3 0 0,-5 1-1 15,0 0-18-15,0 0-8 0,-4 0-1 16,8 0-2-16,-15 0-4 0,7 3 1 16,0 4-4-16,-8 1 3 0,1 4 25 15,7 5 9-15,-12-1 2 0,9 2 0 16,-1 6-2-16,-4 0 0 0,9 1-3 15,-1 2 0-15,0-1-12 0,4 1 0 16,0 0-1-16,4 0-8 0,4-3 23 16,0-1-1-16,0 0-14 0,0-3 1 0,12-1 0 15,-4-1 2-15,4-1 10 0,0-5 1 16,-1 2 0-16,-3-1 2 0,8-4 3 0,-4-2 13 16,3 0-4-16,-3 1-10 0,0-4 20 15,8 0 2-15,-9 0-3 0,-3 1 7 16,12-5 0-16,-8 0-4 0,-8 0 4 15,7 0-13-15,-3 0-13 0,-4 0-2 16,-4 0-15-16,0 0-105 0,8 0-125 16,-8 0-89-16,0 0-180 0,0 0-472 15,-8 0-492-15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96.48241" units="1/cm"/>
          <inkml:channelProperty channel="Y" name="resolution" value="32.14286" units="1/cm"/>
          <inkml:channelProperty channel="T" name="resolution" value="1" units="1/dev"/>
        </inkml:channelProperties>
      </inkml:inkSource>
      <inkml:timestamp xml:id="ts0" timeString="2021-04-07T20:45:22.55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17003 10977 0,'0'0'0,"56"28"47,0 0-47,0-28 16,-1 0-16,1 28 0,28-28 15,-28 0-15,28 0 0,-28 0 16,27 0-16,-27 0 0,0 0 16,-28-28-16,28 28 0,-28 0 15,0-28-15,-1 28 0,-27-28 16,0 0-16,0 1 16,0-1-16,-27 0 0,-1 0 15,0 0-15,-28 0 16,28 0-16,0 0 0,0 28 0,0 0 15,28-28-15,-28 28 16,28 28 0,0 0-16,28 28 15,-28-28-15</inkml:trace>
  <inkml:trace contextRef="#ctx0" brushRef="#br0" timeOffset="3036.96">17645 10614 0,'28'140'32,"-28"-84"-32,0 0 15,0 0-15,0 27 0,28-27 16,-28 0-16,0-28 0,0 0 15,28 0-15,0-56 16,0-28-16,0 0 16,0-28-16,0-27 0,27 27 15,-27 0-15,-28 0 0,28 28 0,-28 1 16,0 27-16,0 0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03B26-78B9-4D18-B7A1-D1835DE6D320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F371C-C484-46A5-A351-A4169A79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47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6891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9244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7722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88473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60957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5646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8263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56213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64464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31577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9160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19161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291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8964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2069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79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68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4736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7606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28581-83A9-4D45-8981-E782D29E2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FA3EEE-D09C-47C7-A437-E24D6C41B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D295D-C4CC-4991-8CB5-CA79C48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B96C7-0F57-4494-A85C-13A099B1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4133D-0B16-478E-975E-536E611E5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9E410-0662-4CA2-8B70-B433F26C9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11ABD7-9123-42B8-A3A7-2A0C41A06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48F6F-CAC7-4BE2-88EA-411863110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1192E-354E-443F-B6CF-D5BC07305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32003-04D7-421A-831E-43A703756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40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F772EB-7349-40AC-BAEC-E01FB4B8B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B39F4-D634-4C5A-B923-0D7FFD396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C69C7-B3C8-441A-BE14-F7218D7DF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AE376-4574-4606-875C-107FFAC06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8D0C2-BDB8-4DB7-9605-9AFCA1758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8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A809C-A56B-4FD5-9266-1B418207F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105BF-3FBE-4EC2-A90E-885B0DF1E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8DC39-895F-4F8F-8C03-76FA182BA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C1E0E-AC2B-4EB5-8388-6A7305EFB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3381E-576F-45BC-B8B0-4E07DFEE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0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5ABA5-C750-40C2-B73B-9A18CB908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3AF2D-0A78-4B3D-8C9D-2D3726FFB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BED36-6ED7-4065-A616-1369B339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10B96-04E8-4DA9-B4C8-2BEFB9D3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F0F5B-BDC0-49D6-BEAC-3F0EFCA13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3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B5045-0AD4-4035-8869-0DD592038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E72A3-D760-4AAB-8068-27BD3F1DC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FA8BD-B0C4-463E-A075-C4D8E56F8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4D178-3157-49A8-89D9-8A4ED6DB4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FC5E1-C3F1-4A77-8E1D-EC2982511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90809-EF71-4FAB-89BE-47291A6B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2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A600E-1176-4429-95D2-E4B469103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8CBBB-5621-4974-BCBE-87DD93E56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DC308F-E603-4C1D-9599-E3F0B1BC2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E4639F-B98A-430F-A908-B40A194B1E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6B3951-0560-4E81-B20A-02CF1CD06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D28189-99C3-43CF-88DE-E84EDC2C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E30863-724E-4515-B50A-84D00EFA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C2D4C3-C441-459B-A70F-8657F902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3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0F52-DA95-449D-AD80-D58EB465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961D4C-814B-4958-94FB-2FDA0E443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0D9FB-ACBB-4B3B-A171-0FA23961A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AF5E03-2FD2-43E0-84B9-C50F7DB53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24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0AA0FB-B493-4DA9-AA08-1F05639DE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58E8DD-C8A4-4D0F-B534-7C37311C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55578-D72C-4AC8-AABC-B92693AF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75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16165-390D-4B23-B7F7-6A705BD3E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2AE40-0D0F-4DB9-B872-24EAB16EB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B44D9-2857-4394-AD25-7D1A75B41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FFA41D-86AE-471B-AD90-EE1E2E9A7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E1A615-F23A-4818-B0B5-3E26DFF19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B4BC8F-6820-4484-83D8-E79C14233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0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24A10-FE13-4E5E-B1F3-3140F0FD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658EAE-D5B8-4AE0-B47C-A4A248AD84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02D82E-5AC3-4F3E-98EB-35EF74E89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82EBE-329B-45E5-B970-873A9B92B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CDB526-9208-4516-995E-9B190D4D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44E7F-7E03-44A5-9F1E-89BC40337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F8C4D8-97AB-4307-8F7C-8413204A6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32776-1321-4305-B441-79DB94069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9C61B-3044-44E0-9D4E-E49C789C4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376B-E57C-4EE3-92DD-9934DA876307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7CECF-35FA-415B-8C68-E626E6AE6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79758-9CFA-49FE-89D3-1B69ECF83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CC837-51B4-4A55-B869-E40A02A14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3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E4F3A9B3-B38F-49C3-835B-8A2D4CD2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7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646" y="4801805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Function </a:t>
            </a:r>
            <a:r>
              <a:rPr lang="en-US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Codegen</a:t>
            </a:r>
            <a:endParaRPr lang="en-US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3510" y="6356352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Application Binary Interfaces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9" y="1699468"/>
            <a:ext cx="4524376" cy="48918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Ensure interoperability between modules</a:t>
            </a:r>
          </a:p>
          <a:p>
            <a:r>
              <a:rPr lang="en-US" dirty="0"/>
              <a:t>Maybe even between compilers!</a:t>
            </a:r>
          </a:p>
          <a:p>
            <a:pPr marL="0" indent="0">
              <a:buNone/>
            </a:pPr>
            <a:r>
              <a:rPr lang="en-US" b="1" dirty="0"/>
              <a:t>Calling conventions</a:t>
            </a:r>
          </a:p>
          <a:p>
            <a:r>
              <a:rPr lang="en-US" dirty="0"/>
              <a:t>One part of an ABI</a:t>
            </a:r>
          </a:p>
          <a:p>
            <a:r>
              <a:rPr lang="en-US" dirty="0"/>
              <a:t>Indicate where arguments are passed</a:t>
            </a:r>
          </a:p>
          <a:p>
            <a:r>
              <a:rPr lang="en-US" dirty="0"/>
              <a:t>Which registers can be changed</a:t>
            </a:r>
          </a:p>
          <a:p>
            <a:r>
              <a:rPr lang="en-US" dirty="0"/>
              <a:t>Where the AR is restored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BA315-994E-4B83-A610-CBEC0FCCA3C5}"/>
              </a:ext>
            </a:extLst>
          </p:cNvPr>
          <p:cNvSpPr txBox="1"/>
          <p:nvPr/>
        </p:nvSpPr>
        <p:spPr>
          <a:xfrm>
            <a:off x="6122557" y="2511636"/>
            <a:ext cx="3690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System V AMD 64 Calling convention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D127DE-BB3C-4E64-AC11-A1459BFE2216}"/>
              </a:ext>
            </a:extLst>
          </p:cNvPr>
          <p:cNvSpPr txBox="1"/>
          <p:nvPr/>
        </p:nvSpPr>
        <p:spPr>
          <a:xfrm>
            <a:off x="6642847" y="2880968"/>
            <a:ext cx="301550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argument: %</a:t>
            </a:r>
            <a:r>
              <a:rPr lang="en-US" dirty="0" err="1"/>
              <a:t>rdi</a:t>
            </a:r>
            <a:endParaRPr lang="en-US" dirty="0"/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argument: %</a:t>
            </a:r>
            <a:r>
              <a:rPr lang="en-US" dirty="0" err="1"/>
              <a:t>rsi</a:t>
            </a:r>
            <a:endParaRPr lang="en-US" dirty="0"/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argument: %</a:t>
            </a:r>
            <a:r>
              <a:rPr lang="en-US" dirty="0" err="1"/>
              <a:t>rdx</a:t>
            </a:r>
            <a:endParaRPr lang="en-US" dirty="0"/>
          </a:p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argument: %</a:t>
            </a:r>
            <a:r>
              <a:rPr lang="en-US" dirty="0" err="1"/>
              <a:t>rcx</a:t>
            </a:r>
            <a:endParaRPr lang="en-US" dirty="0"/>
          </a:p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argument: %r08</a:t>
            </a:r>
          </a:p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argument: %r09</a:t>
            </a:r>
          </a:p>
          <a:p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+ argument: on stack R-to-L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580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7733630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178" y="3950958"/>
            <a:ext cx="2746976" cy="20384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24D997-0A25-453B-AAD1-867C5EC94902}"/>
              </a:ext>
            </a:extLst>
          </p:cNvPr>
          <p:cNvSpPr txBox="1"/>
          <p:nvPr/>
        </p:nvSpPr>
        <p:spPr>
          <a:xfrm>
            <a:off x="3386196" y="5103985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call &lt;name&gt;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C317B1-63D2-412D-A6CB-0F7101831450}"/>
              </a:ext>
            </a:extLst>
          </p:cNvPr>
          <p:cNvSpPr txBox="1"/>
          <p:nvPr/>
        </p:nvSpPr>
        <p:spPr>
          <a:xfrm>
            <a:off x="3386197" y="3671507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&lt;int&gt; &lt;operand&gt;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72B5F2-972F-4110-A178-F607D6F14586}"/>
              </a:ext>
            </a:extLst>
          </p:cNvPr>
          <p:cNvSpPr txBox="1"/>
          <p:nvPr/>
        </p:nvSpPr>
        <p:spPr>
          <a:xfrm>
            <a:off x="3386197" y="4373021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setret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&lt;int&gt; &lt;operand&gt;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8A8620-3F0C-47BF-B5DF-D68922FF35DE}"/>
              </a:ext>
            </a:extLst>
          </p:cNvPr>
          <p:cNvSpPr txBox="1"/>
          <p:nvPr/>
        </p:nvSpPr>
        <p:spPr>
          <a:xfrm>
            <a:off x="3386196" y="4723783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getret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&lt;int&gt; &lt;operand&gt;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57B9EB-5B17-4A8F-B13F-48DC2C1AF8B0}"/>
              </a:ext>
            </a:extLst>
          </p:cNvPr>
          <p:cNvSpPr txBox="1"/>
          <p:nvPr/>
        </p:nvSpPr>
        <p:spPr>
          <a:xfrm>
            <a:off x="3386197" y="4022264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&lt;int&gt; &lt;operand&gt; 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E297EA9-5571-452F-A7D2-BF442619BB67}"/>
              </a:ext>
            </a:extLst>
          </p:cNvPr>
          <p:cNvSpPr/>
          <p:nvPr/>
        </p:nvSpPr>
        <p:spPr>
          <a:xfrm>
            <a:off x="3324204" y="3671507"/>
            <a:ext cx="3324570" cy="369332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3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4" grpId="0"/>
      <p:bldP spid="15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Setting Arguments in Caller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3547506" y="463215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4287552" y="463215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5045404" y="463215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5717468" y="463215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6380738" y="463215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7087733" y="463215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5721019" y="5246144"/>
            <a:ext cx="2036162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5768468" y="493885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loc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6401523" y="493885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7115766" y="494118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3539771" y="4436994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4280347" y="4436992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5037593" y="4434611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5713876" y="4436992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6373486" y="4434607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7078341" y="4434603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7780815" y="4434600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6" name="Arrow: Down 285">
            <a:extLst>
              <a:ext uri="{FF2B5EF4-FFF2-40B4-BE49-F238E27FC236}">
                <a16:creationId xmlns:a16="http://schemas.microsoft.com/office/drawing/2014/main" id="{E9F4A36F-F7CE-44E7-A411-CD5B95671A30}"/>
              </a:ext>
            </a:extLst>
          </p:cNvPr>
          <p:cNvSpPr/>
          <p:nvPr/>
        </p:nvSpPr>
        <p:spPr>
          <a:xfrm>
            <a:off x="7711821" y="428210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508260F-BCED-4777-ACD4-D3E3721E1F5C}"/>
              </a:ext>
            </a:extLst>
          </p:cNvPr>
          <p:cNvSpPr/>
          <p:nvPr/>
        </p:nvSpPr>
        <p:spPr>
          <a:xfrm>
            <a:off x="4210507" y="426480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3547068" y="5231680"/>
            <a:ext cx="70088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48FD7E4-6D1A-4232-B25A-DC48BB40A716}"/>
              </a:ext>
            </a:extLst>
          </p:cNvPr>
          <p:cNvSpPr txBox="1"/>
          <p:nvPr/>
        </p:nvSpPr>
        <p:spPr>
          <a:xfrm>
            <a:off x="4134588" y="3911161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5476FD6-0FD7-4C02-B6FE-67EEE10CE36F}"/>
              </a:ext>
            </a:extLst>
          </p:cNvPr>
          <p:cNvSpPr txBox="1"/>
          <p:nvPr/>
        </p:nvSpPr>
        <p:spPr>
          <a:xfrm>
            <a:off x="4057269" y="407457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0x00c0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FA296F-261E-4033-81E6-E8895AE722C6}"/>
              </a:ext>
            </a:extLst>
          </p:cNvPr>
          <p:cNvSpPr txBox="1"/>
          <p:nvPr/>
        </p:nvSpPr>
        <p:spPr>
          <a:xfrm>
            <a:off x="7602420" y="3910617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EC64299-8EE3-425C-B490-B6B65B987537}"/>
              </a:ext>
            </a:extLst>
          </p:cNvPr>
          <p:cNvSpPr txBox="1"/>
          <p:nvPr/>
        </p:nvSpPr>
        <p:spPr>
          <a:xfrm>
            <a:off x="7525101" y="4074032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63FBCB33-D0D4-4D47-A41C-93B4352A3B58}"/>
              </a:ext>
            </a:extLst>
          </p:cNvPr>
          <p:cNvSpPr/>
          <p:nvPr/>
        </p:nvSpPr>
        <p:spPr>
          <a:xfrm>
            <a:off x="5092027" y="493176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arg7</a:t>
            </a:r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B095DE6F-EAE6-4968-9984-04324E263956}"/>
              </a:ext>
            </a:extLst>
          </p:cNvPr>
          <p:cNvSpPr/>
          <p:nvPr/>
        </p:nvSpPr>
        <p:spPr>
          <a:xfrm>
            <a:off x="4329955" y="493176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arg8</a:t>
            </a:r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097ED604-BDDB-49D3-94B4-9A0A6B27BE01}"/>
              </a:ext>
            </a:extLst>
          </p:cNvPr>
          <p:cNvSpPr txBox="1"/>
          <p:nvPr/>
        </p:nvSpPr>
        <p:spPr>
          <a:xfrm>
            <a:off x="7381243" y="4694336"/>
            <a:ext cx="10579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7B5855DB-A782-46A7-BAE3-634AA936B302}"/>
              </a:ext>
            </a:extLst>
          </p:cNvPr>
          <p:cNvSpPr txBox="1"/>
          <p:nvPr/>
        </p:nvSpPr>
        <p:spPr>
          <a:xfrm>
            <a:off x="6695124" y="4697954"/>
            <a:ext cx="10579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9DF37A-A1C2-4DC8-ABA0-9ABE22810ACF}"/>
              </a:ext>
            </a:extLst>
          </p:cNvPr>
          <p:cNvSpPr/>
          <p:nvPr/>
        </p:nvSpPr>
        <p:spPr>
          <a:xfrm>
            <a:off x="4287490" y="5246144"/>
            <a:ext cx="1410972" cy="2415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args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6D2A9-80E2-4675-B303-26B57B6DC36C}"/>
              </a:ext>
            </a:extLst>
          </p:cNvPr>
          <p:cNvSpPr txBox="1"/>
          <p:nvPr/>
        </p:nvSpPr>
        <p:spPr>
          <a:xfrm>
            <a:off x="5227332" y="459178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71CDD9C1-0D9D-4255-99E2-F0027A93695F}"/>
              </a:ext>
            </a:extLst>
          </p:cNvPr>
          <p:cNvSpPr txBox="1"/>
          <p:nvPr/>
        </p:nvSpPr>
        <p:spPr>
          <a:xfrm>
            <a:off x="4486593" y="45953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E0A8501B-8C46-4744-B210-8EBC6032B937}"/>
              </a:ext>
            </a:extLst>
          </p:cNvPr>
          <p:cNvSpPr txBox="1"/>
          <p:nvPr/>
        </p:nvSpPr>
        <p:spPr>
          <a:xfrm>
            <a:off x="12248" y="1038274"/>
            <a:ext cx="91951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bar(int f1, int f2, int f3, int f4, int f5, int f6, int f7, int f8){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 = f8;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loc;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loc = 8;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bar(1,2,3,4,5,6,7,loc);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A8765E0D-D4C2-4A06-8C03-6D12DE40FCA9}"/>
              </a:ext>
            </a:extLst>
          </p:cNvPr>
          <p:cNvSpPr txBox="1"/>
          <p:nvPr/>
        </p:nvSpPr>
        <p:spPr>
          <a:xfrm>
            <a:off x="1062503" y="6141052"/>
            <a:ext cx="70679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callq</a:t>
            </a:r>
            <a:r>
              <a:rPr lang="en-US" sz="1600" dirty="0"/>
              <a:t> bar</a:t>
            </a:r>
          </a:p>
        </p:txBody>
      </p:sp>
      <p:sp>
        <p:nvSpPr>
          <p:cNvPr id="466" name="TextBox 465">
            <a:extLst>
              <a:ext uri="{FF2B5EF4-FFF2-40B4-BE49-F238E27FC236}">
                <a16:creationId xmlns:a16="http://schemas.microsoft.com/office/drawing/2014/main" id="{CF430E51-D69C-45A7-B603-76225349EBAE}"/>
              </a:ext>
            </a:extLst>
          </p:cNvPr>
          <p:cNvSpPr txBox="1"/>
          <p:nvPr/>
        </p:nvSpPr>
        <p:spPr>
          <a:xfrm>
            <a:off x="1036742" y="3782962"/>
            <a:ext cx="119334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$1, %</a:t>
            </a:r>
            <a:r>
              <a:rPr lang="en-US" sz="1600" dirty="0" err="1"/>
              <a:t>rdi</a:t>
            </a:r>
            <a:endParaRPr lang="en-US" sz="1600" dirty="0"/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id="{598568F8-535C-4B3F-BC52-3B797BAA41C0}"/>
              </a:ext>
            </a:extLst>
          </p:cNvPr>
          <p:cNvSpPr txBox="1"/>
          <p:nvPr/>
        </p:nvSpPr>
        <p:spPr>
          <a:xfrm>
            <a:off x="1043087" y="4044972"/>
            <a:ext cx="116538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$2, %</a:t>
            </a:r>
            <a:r>
              <a:rPr lang="en-US" sz="1600" dirty="0" err="1"/>
              <a:t>rsi</a:t>
            </a:r>
            <a:endParaRPr lang="en-US" sz="1600" dirty="0"/>
          </a:p>
        </p:txBody>
      </p:sp>
      <p:sp>
        <p:nvSpPr>
          <p:cNvPr id="468" name="TextBox 467">
            <a:extLst>
              <a:ext uri="{FF2B5EF4-FFF2-40B4-BE49-F238E27FC236}">
                <a16:creationId xmlns:a16="http://schemas.microsoft.com/office/drawing/2014/main" id="{55F12C49-2882-4FEF-A636-FE6EAA92BEDD}"/>
              </a:ext>
            </a:extLst>
          </p:cNvPr>
          <p:cNvSpPr txBox="1"/>
          <p:nvPr/>
        </p:nvSpPr>
        <p:spPr>
          <a:xfrm>
            <a:off x="1049432" y="4306982"/>
            <a:ext cx="123501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$3, %</a:t>
            </a:r>
            <a:r>
              <a:rPr lang="en-US" sz="1600" dirty="0" err="1"/>
              <a:t>rdx</a:t>
            </a:r>
            <a:endParaRPr lang="en-US" sz="1600" dirty="0"/>
          </a:p>
        </p:txBody>
      </p:sp>
      <p:sp>
        <p:nvSpPr>
          <p:cNvPr id="469" name="TextBox 468">
            <a:extLst>
              <a:ext uri="{FF2B5EF4-FFF2-40B4-BE49-F238E27FC236}">
                <a16:creationId xmlns:a16="http://schemas.microsoft.com/office/drawing/2014/main" id="{270D012D-67C3-456E-B318-62AB84DFB1A7}"/>
              </a:ext>
            </a:extLst>
          </p:cNvPr>
          <p:cNvSpPr txBox="1"/>
          <p:nvPr/>
        </p:nvSpPr>
        <p:spPr>
          <a:xfrm>
            <a:off x="1030005" y="4568992"/>
            <a:ext cx="121398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$4, %</a:t>
            </a:r>
            <a:r>
              <a:rPr lang="en-US" sz="1600" dirty="0" err="1"/>
              <a:t>rcx</a:t>
            </a:r>
            <a:endParaRPr lang="en-US" sz="1600" dirty="0"/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2949F9BB-7813-4A0F-8BBC-44E169019A9A}"/>
              </a:ext>
            </a:extLst>
          </p:cNvPr>
          <p:cNvSpPr txBox="1"/>
          <p:nvPr/>
        </p:nvSpPr>
        <p:spPr>
          <a:xfrm>
            <a:off x="1036350" y="4831002"/>
            <a:ext cx="114646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$5, %r8</a:t>
            </a: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2BE0C30C-3137-4C4E-AF62-3C619F203805}"/>
              </a:ext>
            </a:extLst>
          </p:cNvPr>
          <p:cNvSpPr txBox="1"/>
          <p:nvPr/>
        </p:nvSpPr>
        <p:spPr>
          <a:xfrm>
            <a:off x="1042695" y="5093012"/>
            <a:ext cx="119295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 $6, %r9</a:t>
            </a: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7A11CDA8-81C1-4D94-BFB4-7207EBC73E23}"/>
              </a:ext>
            </a:extLst>
          </p:cNvPr>
          <p:cNvSpPr txBox="1"/>
          <p:nvPr/>
        </p:nvSpPr>
        <p:spPr>
          <a:xfrm>
            <a:off x="1041539" y="5355022"/>
            <a:ext cx="8111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 $7</a:t>
            </a:r>
          </a:p>
        </p:txBody>
      </p:sp>
      <p:sp>
        <p:nvSpPr>
          <p:cNvPr id="473" name="TextBox 472">
            <a:extLst>
              <a:ext uri="{FF2B5EF4-FFF2-40B4-BE49-F238E27FC236}">
                <a16:creationId xmlns:a16="http://schemas.microsoft.com/office/drawing/2014/main" id="{CF8C0C7E-A6E1-4ECE-BAC5-A0B66D23890B}"/>
              </a:ext>
            </a:extLst>
          </p:cNvPr>
          <p:cNvSpPr txBox="1"/>
          <p:nvPr/>
        </p:nvSpPr>
        <p:spPr>
          <a:xfrm>
            <a:off x="1047884" y="5879042"/>
            <a:ext cx="98424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%r12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7DDBB81C-0EEE-4643-B488-49E399FB55CF}"/>
              </a:ext>
            </a:extLst>
          </p:cNvPr>
          <p:cNvSpPr txBox="1"/>
          <p:nvPr/>
        </p:nvSpPr>
        <p:spPr>
          <a:xfrm>
            <a:off x="1062060" y="5617032"/>
            <a:ext cx="187262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-24(%</a:t>
            </a:r>
            <a:r>
              <a:rPr lang="en-US" sz="1600" dirty="0" err="1"/>
              <a:t>rbp</a:t>
            </a:r>
            <a:r>
              <a:rPr lang="en-US" sz="1600" dirty="0"/>
              <a:t>), %r12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6418F3-A05F-432F-A305-E2B21A61F124}"/>
              </a:ext>
            </a:extLst>
          </p:cNvPr>
          <p:cNvSpPr/>
          <p:nvPr/>
        </p:nvSpPr>
        <p:spPr>
          <a:xfrm>
            <a:off x="5857502" y="4623605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8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288C12-C715-4DA5-A343-85FEB28CDD59}"/>
              </a:ext>
            </a:extLst>
          </p:cNvPr>
          <p:cNvSpPr txBox="1"/>
          <p:nvPr/>
        </p:nvSpPr>
        <p:spPr>
          <a:xfrm>
            <a:off x="792861" y="3429000"/>
            <a:ext cx="1873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for call to bar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D7FB8BB-F588-4560-AFF3-80686760F4E2}"/>
                  </a:ext>
                </a:extLst>
              </p14:cNvPr>
              <p14:cNvContentPartPr/>
              <p14:nvPr/>
            </p14:nvContentPartPr>
            <p14:xfrm>
              <a:off x="231120" y="723960"/>
              <a:ext cx="7860240" cy="5460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D7FB8BB-F588-4560-AFF3-80686760F4E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1760" y="714600"/>
                <a:ext cx="7878960" cy="5479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81543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animBg="1"/>
      <p:bldP spid="136" grpId="0" animBg="1"/>
      <p:bldP spid="138" grpId="0" animBg="1"/>
      <p:bldP spid="144" grpId="0" animBg="1"/>
      <p:bldP spid="146" grpId="0" animBg="1"/>
      <p:bldP spid="154" grpId="0" animBg="1"/>
      <p:bldP spid="155" grpId="0" animBg="1"/>
      <p:bldP spid="156" grpId="0" animBg="1"/>
      <p:bldP spid="223" grpId="0" animBg="1"/>
      <p:bldP spid="224" grpId="0" animBg="1"/>
      <p:bldP spid="286" grpId="0" animBg="1"/>
      <p:bldP spid="290" grpId="0" animBg="1"/>
      <p:bldP spid="291" grpId="0" animBg="1"/>
      <p:bldP spid="217" grpId="0"/>
      <p:bldP spid="218" grpId="0"/>
      <p:bldP spid="219" grpId="0"/>
      <p:bldP spid="222" grpId="0"/>
      <p:bldP spid="355" grpId="0" animBg="1"/>
      <p:bldP spid="356" grpId="0" animBg="1"/>
      <p:bldP spid="444" grpId="0"/>
      <p:bldP spid="445" grpId="0"/>
      <p:bldP spid="6" grpId="0" animBg="1"/>
      <p:bldP spid="7" grpId="0"/>
      <p:bldP spid="357" grpId="0"/>
      <p:bldP spid="461" grpId="0"/>
      <p:bldP spid="466" grpId="0"/>
      <p:bldP spid="467" grpId="0"/>
      <p:bldP spid="468" grpId="0"/>
      <p:bldP spid="469" grpId="0"/>
      <p:bldP spid="470" grpId="0"/>
      <p:bldP spid="471" grpId="0"/>
      <p:bldP spid="472" grpId="0"/>
      <p:bldP spid="473" grpId="0"/>
      <p:bldP spid="474" grpId="0"/>
      <p:bldP spid="8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7733630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178" y="3950958"/>
            <a:ext cx="2746976" cy="20384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24D997-0A25-453B-AAD1-867C5EC94902}"/>
              </a:ext>
            </a:extLst>
          </p:cNvPr>
          <p:cNvSpPr txBox="1"/>
          <p:nvPr/>
        </p:nvSpPr>
        <p:spPr>
          <a:xfrm>
            <a:off x="3386196" y="5103985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call &lt;name&gt;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C317B1-63D2-412D-A6CB-0F7101831450}"/>
              </a:ext>
            </a:extLst>
          </p:cNvPr>
          <p:cNvSpPr txBox="1"/>
          <p:nvPr/>
        </p:nvSpPr>
        <p:spPr>
          <a:xfrm>
            <a:off x="3386197" y="3671507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&lt;int&gt; &lt;operand&gt;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72B5F2-972F-4110-A178-F607D6F14586}"/>
              </a:ext>
            </a:extLst>
          </p:cNvPr>
          <p:cNvSpPr txBox="1"/>
          <p:nvPr/>
        </p:nvSpPr>
        <p:spPr>
          <a:xfrm>
            <a:off x="3386197" y="4373021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setret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&lt;int&gt; &lt;operand&gt;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8A8620-3F0C-47BF-B5DF-D68922FF35DE}"/>
              </a:ext>
            </a:extLst>
          </p:cNvPr>
          <p:cNvSpPr txBox="1"/>
          <p:nvPr/>
        </p:nvSpPr>
        <p:spPr>
          <a:xfrm>
            <a:off x="3386196" y="4723783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getret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&lt;int&gt; &lt;operand&gt;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57B9EB-5B17-4A8F-B13F-48DC2C1AF8B0}"/>
              </a:ext>
            </a:extLst>
          </p:cNvPr>
          <p:cNvSpPr txBox="1"/>
          <p:nvPr/>
        </p:nvSpPr>
        <p:spPr>
          <a:xfrm>
            <a:off x="3386197" y="4022264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&lt;int&gt; &lt;operand&gt; 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73B440B-DA7E-41D9-98D4-6772E6EBC36F}"/>
              </a:ext>
            </a:extLst>
          </p:cNvPr>
          <p:cNvSpPr/>
          <p:nvPr/>
        </p:nvSpPr>
        <p:spPr>
          <a:xfrm>
            <a:off x="3324204" y="4035573"/>
            <a:ext cx="3324570" cy="369332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4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Using Arguments in Callee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8" y="1250293"/>
            <a:ext cx="8794751" cy="1561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Args</a:t>
            </a:r>
            <a:r>
              <a:rPr lang="en-US" b="1" dirty="0"/>
              <a:t> 1 – 6</a:t>
            </a:r>
          </a:p>
          <a:p>
            <a:r>
              <a:rPr lang="en-US" dirty="0"/>
              <a:t>Were passed in register</a:t>
            </a:r>
          </a:p>
          <a:p>
            <a:r>
              <a:rPr lang="en-US" dirty="0"/>
              <a:t>Should be allocated saved/in current AR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14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5379C3-4312-4362-9FA8-0E7F80602388}"/>
              </a:ext>
            </a:extLst>
          </p:cNvPr>
          <p:cNvSpPr txBox="1"/>
          <p:nvPr/>
        </p:nvSpPr>
        <p:spPr>
          <a:xfrm>
            <a:off x="1556382" y="2754826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1,  [f1]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870B69-FCBA-4323-9FD5-FBF74080D527}"/>
              </a:ext>
            </a:extLst>
          </p:cNvPr>
          <p:cNvSpPr txBox="1"/>
          <p:nvPr/>
        </p:nvSpPr>
        <p:spPr>
          <a:xfrm>
            <a:off x="4267114" y="2779116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-32(%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5B7CE2-B2C6-457A-BC71-7ED281C426FD}"/>
              </a:ext>
            </a:extLst>
          </p:cNvPr>
          <p:cNvSpPr txBox="1"/>
          <p:nvPr/>
        </p:nvSpPr>
        <p:spPr>
          <a:xfrm>
            <a:off x="1556382" y="3080952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2,  [f2]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83F8A0-56A5-47DD-B05C-623031D4869B}"/>
              </a:ext>
            </a:extLst>
          </p:cNvPr>
          <p:cNvSpPr txBox="1"/>
          <p:nvPr/>
        </p:nvSpPr>
        <p:spPr>
          <a:xfrm>
            <a:off x="4267114" y="3180701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-40(%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EEED9E1-F33B-435B-A144-FA7DCC63DBEA}"/>
              </a:ext>
            </a:extLst>
          </p:cNvPr>
          <p:cNvGrpSpPr/>
          <p:nvPr/>
        </p:nvGrpSpPr>
        <p:grpSpPr>
          <a:xfrm>
            <a:off x="18933" y="5135338"/>
            <a:ext cx="9428494" cy="1588529"/>
            <a:chOff x="18933" y="5135338"/>
            <a:chExt cx="9428494" cy="1588529"/>
          </a:xfrm>
        </p:grpSpPr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8D865375-5540-4E8C-98C7-5A224596FCE4}"/>
                </a:ext>
              </a:extLst>
            </p:cNvPr>
            <p:cNvSpPr/>
            <p:nvPr/>
          </p:nvSpPr>
          <p:spPr>
            <a:xfrm>
              <a:off x="3905122" y="5856876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C06CAF3A-8B47-4F67-B5BB-C07C08C7BDAC}"/>
                </a:ext>
              </a:extLst>
            </p:cNvPr>
            <p:cNvSpPr/>
            <p:nvPr/>
          </p:nvSpPr>
          <p:spPr>
            <a:xfrm>
              <a:off x="4606848" y="5856874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3647B148-2D9B-4B42-9646-918FE899A20B}"/>
                </a:ext>
              </a:extLst>
            </p:cNvPr>
            <p:cNvSpPr/>
            <p:nvPr/>
          </p:nvSpPr>
          <p:spPr>
            <a:xfrm>
              <a:off x="5346894" y="5856876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783BE6BD-E9F7-4A93-B968-6F199FE9A63C}"/>
                </a:ext>
              </a:extLst>
            </p:cNvPr>
            <p:cNvSpPr/>
            <p:nvPr/>
          </p:nvSpPr>
          <p:spPr>
            <a:xfrm>
              <a:off x="6104746" y="5856876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D0C77417-0978-4A64-84B8-4E58F6C25AFD}"/>
                </a:ext>
              </a:extLst>
            </p:cNvPr>
            <p:cNvSpPr/>
            <p:nvPr/>
          </p:nvSpPr>
          <p:spPr>
            <a:xfrm>
              <a:off x="6776810" y="5856876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0F6CA52A-874D-43C4-8577-1250B071DFAC}"/>
                </a:ext>
              </a:extLst>
            </p:cNvPr>
            <p:cNvSpPr/>
            <p:nvPr/>
          </p:nvSpPr>
          <p:spPr>
            <a:xfrm>
              <a:off x="7440080" y="5856876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F70357F3-BEF0-4C72-9CB1-8C34CADF50E5}"/>
                </a:ext>
              </a:extLst>
            </p:cNvPr>
            <p:cNvSpPr/>
            <p:nvPr/>
          </p:nvSpPr>
          <p:spPr>
            <a:xfrm>
              <a:off x="8147075" y="5856876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9F80724B-460B-4687-936D-6ADAEA4CB0FE}"/>
                </a:ext>
              </a:extLst>
            </p:cNvPr>
            <p:cNvSpPr/>
            <p:nvPr/>
          </p:nvSpPr>
          <p:spPr>
            <a:xfrm>
              <a:off x="6759121" y="6470865"/>
              <a:ext cx="2057401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D07FAE69-D20B-4A8E-A4F5-4869D4DD4901}"/>
                </a:ext>
              </a:extLst>
            </p:cNvPr>
            <p:cNvSpPr/>
            <p:nvPr/>
          </p:nvSpPr>
          <p:spPr>
            <a:xfrm>
              <a:off x="6827810" y="6163578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CA4F72F2-B9A9-4B8C-9279-50D6E20DAC2D}"/>
                </a:ext>
              </a:extLst>
            </p:cNvPr>
            <p:cNvSpPr/>
            <p:nvPr/>
          </p:nvSpPr>
          <p:spPr>
            <a:xfrm>
              <a:off x="7460865" y="6163577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692866E9-1D77-4792-A7E3-5F59BE5AD9D1}"/>
                </a:ext>
              </a:extLst>
            </p:cNvPr>
            <p:cNvSpPr/>
            <p:nvPr/>
          </p:nvSpPr>
          <p:spPr>
            <a:xfrm>
              <a:off x="8175108" y="6165903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7E15F5E9-FC68-4B11-A3BE-0A761167BA85}"/>
                </a:ext>
              </a:extLst>
            </p:cNvPr>
            <p:cNvGrpSpPr/>
            <p:nvPr/>
          </p:nvGrpSpPr>
          <p:grpSpPr>
            <a:xfrm>
              <a:off x="3899019" y="5659334"/>
              <a:ext cx="607270" cy="200055"/>
              <a:chOff x="6410975" y="4940563"/>
              <a:chExt cx="607270" cy="200055"/>
            </a:xfrm>
          </p:grpSpPr>
          <p:sp>
            <p:nvSpPr>
              <p:cNvPr id="200" name="TextBox 199">
                <a:extLst>
                  <a:ext uri="{FF2B5EF4-FFF2-40B4-BE49-F238E27FC236}">
                    <a16:creationId xmlns:a16="http://schemas.microsoft.com/office/drawing/2014/main" id="{974A85E3-E7F2-4320-B3F2-B9FF7C5722EB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723B3EDD-0AF7-412A-B95A-FC2495587AA0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2" name="Straight Arrow Connector 201">
                  <a:extLst>
                    <a:ext uri="{FF2B5EF4-FFF2-40B4-BE49-F238E27FC236}">
                      <a16:creationId xmlns:a16="http://schemas.microsoft.com/office/drawing/2014/main" id="{C3A66B2C-9EE6-403E-957D-8392EC0202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EF6A7C7D-FC9B-4B9A-9A92-CA005AA4B3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62455120-8AFF-4D1F-892C-20799EF57CEA}"/>
                </a:ext>
              </a:extLst>
            </p:cNvPr>
            <p:cNvGrpSpPr/>
            <p:nvPr/>
          </p:nvGrpSpPr>
          <p:grpSpPr>
            <a:xfrm>
              <a:off x="4599113" y="5661715"/>
              <a:ext cx="607270" cy="200055"/>
              <a:chOff x="6410975" y="4940563"/>
              <a:chExt cx="607270" cy="200055"/>
            </a:xfrm>
          </p:grpSpPr>
          <p:sp>
            <p:nvSpPr>
              <p:cNvPr id="205" name="TextBox 204">
                <a:extLst>
                  <a:ext uri="{FF2B5EF4-FFF2-40B4-BE49-F238E27FC236}">
                    <a16:creationId xmlns:a16="http://schemas.microsoft.com/office/drawing/2014/main" id="{71220B9B-CCF8-4ADB-896C-C270AE54827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07AC843B-AE65-4141-BEA7-4BA1A7964ED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7" name="Straight Arrow Connector 206">
                  <a:extLst>
                    <a:ext uri="{FF2B5EF4-FFF2-40B4-BE49-F238E27FC236}">
                      <a16:creationId xmlns:a16="http://schemas.microsoft.com/office/drawing/2014/main" id="{EABB0CCA-5EE9-46E6-B1DD-17E8EB8D2D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CD23E2D0-1159-4524-B472-16EE596AF0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9A678EC8-CFA5-4C75-959E-6655ADB9BC34}"/>
                </a:ext>
              </a:extLst>
            </p:cNvPr>
            <p:cNvGrpSpPr/>
            <p:nvPr/>
          </p:nvGrpSpPr>
          <p:grpSpPr>
            <a:xfrm>
              <a:off x="5339689" y="5661713"/>
              <a:ext cx="607270" cy="200055"/>
              <a:chOff x="6410975" y="4940563"/>
              <a:chExt cx="607270" cy="200055"/>
            </a:xfrm>
          </p:grpSpPr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07C0C020-6EF5-4827-AF56-6D3C2A34EDE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F67B4358-ADCC-463A-B147-7AF3ABC70F24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2" name="Straight Arrow Connector 211">
                  <a:extLst>
                    <a:ext uri="{FF2B5EF4-FFF2-40B4-BE49-F238E27FC236}">
                      <a16:creationId xmlns:a16="http://schemas.microsoft.com/office/drawing/2014/main" id="{A66AE9E0-88D0-4411-AB17-0AB1A7FE9C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C3C7FF4F-85AC-4798-9E5F-906BE67DC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D9F1F3F9-90D0-4470-8406-C62ECD60793F}"/>
                </a:ext>
              </a:extLst>
            </p:cNvPr>
            <p:cNvGrpSpPr/>
            <p:nvPr/>
          </p:nvGrpSpPr>
          <p:grpSpPr>
            <a:xfrm>
              <a:off x="6096935" y="5659332"/>
              <a:ext cx="607270" cy="200055"/>
              <a:chOff x="6410975" y="4940563"/>
              <a:chExt cx="607270" cy="200055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6D907C97-5439-4F36-950D-FBBC6A2CCBD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34FF94C4-23F1-4BB1-B926-D91EFFB4143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7" name="Straight Arrow Connector 216">
                  <a:extLst>
                    <a:ext uri="{FF2B5EF4-FFF2-40B4-BE49-F238E27FC236}">
                      <a16:creationId xmlns:a16="http://schemas.microsoft.com/office/drawing/2014/main" id="{98D968BE-A9C8-4891-BDD9-A18ED4C281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AF63E01C-54DA-4779-80B7-14DF42288A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CA827FE8-F805-4089-9AF9-233CE53E2065}"/>
                </a:ext>
              </a:extLst>
            </p:cNvPr>
            <p:cNvGrpSpPr/>
            <p:nvPr/>
          </p:nvGrpSpPr>
          <p:grpSpPr>
            <a:xfrm>
              <a:off x="6773218" y="5661713"/>
              <a:ext cx="607270" cy="200055"/>
              <a:chOff x="6410975" y="4940563"/>
              <a:chExt cx="607270" cy="200055"/>
            </a:xfrm>
          </p:grpSpPr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2EF4E8A2-E33F-4868-A4E5-09E54EE85CA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3B863284-20C2-4AD1-9B2B-2A0694A61E16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22" name="Straight Arrow Connector 221">
                  <a:extLst>
                    <a:ext uri="{FF2B5EF4-FFF2-40B4-BE49-F238E27FC236}">
                      <a16:creationId xmlns:a16="http://schemas.microsoft.com/office/drawing/2014/main" id="{C07062C7-EF5E-4399-A203-8A9A6E9380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F292D08E-CA74-434B-B000-687F65B9E0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E2BFD75B-C0B0-423A-8862-4EC7D25E5BAF}"/>
                </a:ext>
              </a:extLst>
            </p:cNvPr>
            <p:cNvGrpSpPr/>
            <p:nvPr/>
          </p:nvGrpSpPr>
          <p:grpSpPr>
            <a:xfrm>
              <a:off x="7432828" y="5659328"/>
              <a:ext cx="607270" cy="200055"/>
              <a:chOff x="6410975" y="4940563"/>
              <a:chExt cx="607270" cy="200055"/>
            </a:xfrm>
          </p:grpSpPr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535160ED-6252-49F3-B2BC-D63370300C89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80A81EB0-67D6-4D67-B770-A3017EA86F5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27" name="Straight Arrow Connector 226">
                  <a:extLst>
                    <a:ext uri="{FF2B5EF4-FFF2-40B4-BE49-F238E27FC236}">
                      <a16:creationId xmlns:a16="http://schemas.microsoft.com/office/drawing/2014/main" id="{3D8ADC44-53F0-4429-89C8-BC680C9A36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E7635438-8300-45B4-A505-3A5A8FC259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F4DA03AF-CCD4-44F2-8E4C-9D1A14D658C8}"/>
                </a:ext>
              </a:extLst>
            </p:cNvPr>
            <p:cNvGrpSpPr/>
            <p:nvPr/>
          </p:nvGrpSpPr>
          <p:grpSpPr>
            <a:xfrm>
              <a:off x="8137683" y="5659324"/>
              <a:ext cx="607270" cy="200055"/>
              <a:chOff x="6410975" y="4940563"/>
              <a:chExt cx="607270" cy="200055"/>
            </a:xfrm>
          </p:grpSpPr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0ACC5821-CC31-4069-BAC6-E325343EECB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27C0DE29-CED9-46D3-B768-8B759607CC9F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2" name="Straight Arrow Connector 231">
                  <a:extLst>
                    <a:ext uri="{FF2B5EF4-FFF2-40B4-BE49-F238E27FC236}">
                      <a16:creationId xmlns:a16="http://schemas.microsoft.com/office/drawing/2014/main" id="{A102AB33-0987-4AB8-A9BE-4E1419F2E8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87192415-311C-415C-A4D6-C7CE5C10E7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5EC03128-5416-446F-9B48-4926AB273F9B}"/>
                </a:ext>
              </a:extLst>
            </p:cNvPr>
            <p:cNvGrpSpPr/>
            <p:nvPr/>
          </p:nvGrpSpPr>
          <p:grpSpPr>
            <a:xfrm>
              <a:off x="8840157" y="5659321"/>
              <a:ext cx="607270" cy="200055"/>
              <a:chOff x="6410975" y="4940563"/>
              <a:chExt cx="607270" cy="200055"/>
            </a:xfrm>
          </p:grpSpPr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91433372-2E8F-4398-9A4C-9F56D3A262E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A3F6005F-7D84-491E-8B45-8888DA3DBA6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7" name="Straight Arrow Connector 236">
                  <a:extLst>
                    <a:ext uri="{FF2B5EF4-FFF2-40B4-BE49-F238E27FC236}">
                      <a16:creationId xmlns:a16="http://schemas.microsoft.com/office/drawing/2014/main" id="{A6ED63BE-D777-46BB-98E7-1B3B797E54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065DEF9E-E429-4A0A-8941-3A13009F45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39" name="Arrow: Down 238">
              <a:extLst>
                <a:ext uri="{FF2B5EF4-FFF2-40B4-BE49-F238E27FC236}">
                  <a16:creationId xmlns:a16="http://schemas.microsoft.com/office/drawing/2014/main" id="{73A47DF2-1FEB-4933-9989-174B04312A26}"/>
                </a:ext>
              </a:extLst>
            </p:cNvPr>
            <p:cNvSpPr/>
            <p:nvPr/>
          </p:nvSpPr>
          <p:spPr>
            <a:xfrm>
              <a:off x="5255673" y="5506829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Arrow: Down 239">
              <a:extLst>
                <a:ext uri="{FF2B5EF4-FFF2-40B4-BE49-F238E27FC236}">
                  <a16:creationId xmlns:a16="http://schemas.microsoft.com/office/drawing/2014/main" id="{430D071B-5F1B-45B6-9415-8D49E5A3A7BC}"/>
                </a:ext>
              </a:extLst>
            </p:cNvPr>
            <p:cNvSpPr/>
            <p:nvPr/>
          </p:nvSpPr>
          <p:spPr>
            <a:xfrm>
              <a:off x="172171" y="5576520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90DF65AD-6578-42A3-BE2E-9E0BC4862F2E}"/>
                </a:ext>
              </a:extLst>
            </p:cNvPr>
            <p:cNvSpPr txBox="1"/>
            <p:nvPr/>
          </p:nvSpPr>
          <p:spPr>
            <a:xfrm>
              <a:off x="96252" y="5222879"/>
              <a:ext cx="3019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rsp</a:t>
              </a:r>
              <a:endParaRPr lang="en-US" sz="1200" dirty="0"/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854D6E6F-7C2D-4A94-A9DF-2DBC508F1E33}"/>
                </a:ext>
              </a:extLst>
            </p:cNvPr>
            <p:cNvSpPr txBox="1"/>
            <p:nvPr/>
          </p:nvSpPr>
          <p:spPr>
            <a:xfrm>
              <a:off x="18933" y="5386294"/>
              <a:ext cx="46006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0x0068</a:t>
              </a: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2FDDFDA5-2D7A-4B5F-9063-64DE2B803E14}"/>
                </a:ext>
              </a:extLst>
            </p:cNvPr>
            <p:cNvSpPr txBox="1"/>
            <p:nvPr/>
          </p:nvSpPr>
          <p:spPr>
            <a:xfrm>
              <a:off x="5146272" y="5135338"/>
              <a:ext cx="32380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rbp</a:t>
              </a:r>
              <a:endParaRPr lang="en-US" sz="1200" dirty="0"/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EA5278D4-8D4B-4005-AC3F-D991C00F246B}"/>
                </a:ext>
              </a:extLst>
            </p:cNvPr>
            <p:cNvSpPr txBox="1"/>
            <p:nvPr/>
          </p:nvSpPr>
          <p:spPr>
            <a:xfrm>
              <a:off x="5068953" y="5298753"/>
              <a:ext cx="44723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0x00c0</a:t>
              </a: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588F966D-205C-4646-8630-806EA117A0B0}"/>
                </a:ext>
              </a:extLst>
            </p:cNvPr>
            <p:cNvSpPr/>
            <p:nvPr/>
          </p:nvSpPr>
          <p:spPr>
            <a:xfrm>
              <a:off x="6151369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a7</a:t>
              </a:r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E1F00928-F494-46DC-BF9F-0EAA07866276}"/>
                </a:ext>
              </a:extLst>
            </p:cNvPr>
            <p:cNvSpPr/>
            <p:nvPr/>
          </p:nvSpPr>
          <p:spPr>
            <a:xfrm>
              <a:off x="5389297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a8</a:t>
              </a:r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92BD6961-B9D5-4890-AE92-6F5EC382D4F1}"/>
                </a:ext>
              </a:extLst>
            </p:cNvPr>
            <p:cNvSpPr/>
            <p:nvPr/>
          </p:nvSpPr>
          <p:spPr>
            <a:xfrm>
              <a:off x="4676076" y="6160034"/>
              <a:ext cx="641414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53FACE3B-F783-40EB-A582-63A4C950EE2F}"/>
                </a:ext>
              </a:extLst>
            </p:cNvPr>
            <p:cNvSpPr/>
            <p:nvPr/>
          </p:nvSpPr>
          <p:spPr>
            <a:xfrm>
              <a:off x="3196470" y="5844374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C7359F2A-A7B6-49B4-BC95-29BBA42E651C}"/>
                </a:ext>
              </a:extLst>
            </p:cNvPr>
            <p:cNvSpPr/>
            <p:nvPr/>
          </p:nvSpPr>
          <p:spPr>
            <a:xfrm>
              <a:off x="3961833" y="6157708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E3611676-8A80-440B-908C-ECD5A33522E7}"/>
                </a:ext>
              </a:extLst>
            </p:cNvPr>
            <p:cNvSpPr/>
            <p:nvPr/>
          </p:nvSpPr>
          <p:spPr>
            <a:xfrm>
              <a:off x="96717" y="6463725"/>
              <a:ext cx="5240550" cy="253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4EFD8A5C-B853-40FE-A19B-CC9101BFFCB5}"/>
                </a:ext>
              </a:extLst>
            </p:cNvPr>
            <p:cNvSpPr/>
            <p:nvPr/>
          </p:nvSpPr>
          <p:spPr>
            <a:xfrm>
              <a:off x="5332588" y="6470865"/>
              <a:ext cx="1409975" cy="2415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chemeClr val="tx1"/>
                  </a:solidFill>
                </a:rPr>
                <a:t>args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21E22D5D-384C-4158-BFEC-C32C4913A65B}"/>
                </a:ext>
              </a:extLst>
            </p:cNvPr>
            <p:cNvSpPr txBox="1"/>
            <p:nvPr/>
          </p:nvSpPr>
          <p:spPr>
            <a:xfrm>
              <a:off x="6286674" y="581651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34EDA3D1-43BB-4C8A-901C-2C4BF2E8CF8E}"/>
                </a:ext>
              </a:extLst>
            </p:cNvPr>
            <p:cNvSpPr txBox="1"/>
            <p:nvPr/>
          </p:nvSpPr>
          <p:spPr>
            <a:xfrm>
              <a:off x="5545935" y="582005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FC23B252-FFBB-458D-A069-F39953AC3AA9}"/>
                </a:ext>
              </a:extLst>
            </p:cNvPr>
            <p:cNvGrpSpPr/>
            <p:nvPr/>
          </p:nvGrpSpPr>
          <p:grpSpPr>
            <a:xfrm>
              <a:off x="3198345" y="5633724"/>
              <a:ext cx="607270" cy="200055"/>
              <a:chOff x="6410975" y="4940563"/>
              <a:chExt cx="607270" cy="200055"/>
            </a:xfrm>
          </p:grpSpPr>
          <p:sp>
            <p:nvSpPr>
              <p:cNvPr id="255" name="TextBox 254">
                <a:extLst>
                  <a:ext uri="{FF2B5EF4-FFF2-40B4-BE49-F238E27FC236}">
                    <a16:creationId xmlns:a16="http://schemas.microsoft.com/office/drawing/2014/main" id="{1124B0EE-DD8A-440A-AC87-7A7DB37E0DF1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0x00a8</a:t>
                </a:r>
              </a:p>
            </p:txBody>
          </p:sp>
          <p:grpSp>
            <p:nvGrpSpPr>
              <p:cNvPr id="256" name="Group 255">
                <a:extLst>
                  <a:ext uri="{FF2B5EF4-FFF2-40B4-BE49-F238E27FC236}">
                    <a16:creationId xmlns:a16="http://schemas.microsoft.com/office/drawing/2014/main" id="{FA3148B3-5F26-497F-9125-024BA6F1A17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7" name="Straight Arrow Connector 256">
                  <a:extLst>
                    <a:ext uri="{FF2B5EF4-FFF2-40B4-BE49-F238E27FC236}">
                      <a16:creationId xmlns:a16="http://schemas.microsoft.com/office/drawing/2014/main" id="{051A38E8-BFBD-44FD-8C9E-C9A9CC43A1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E281DA3F-D01A-4DA3-9A53-6EF157642C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9" name="Group 258">
              <a:extLst>
                <a:ext uri="{FF2B5EF4-FFF2-40B4-BE49-F238E27FC236}">
                  <a16:creationId xmlns:a16="http://schemas.microsoft.com/office/drawing/2014/main" id="{5043AC2D-6B35-45DE-B1EF-4FDA3C880C70}"/>
                </a:ext>
              </a:extLst>
            </p:cNvPr>
            <p:cNvGrpSpPr/>
            <p:nvPr/>
          </p:nvGrpSpPr>
          <p:grpSpPr>
            <a:xfrm>
              <a:off x="2604146" y="5640860"/>
              <a:ext cx="607270" cy="200055"/>
              <a:chOff x="6410975" y="4940563"/>
              <a:chExt cx="607270" cy="200055"/>
            </a:xfrm>
          </p:grpSpPr>
          <p:sp>
            <p:nvSpPr>
              <p:cNvPr id="260" name="TextBox 259">
                <a:extLst>
                  <a:ext uri="{FF2B5EF4-FFF2-40B4-BE49-F238E27FC236}">
                    <a16:creationId xmlns:a16="http://schemas.microsoft.com/office/drawing/2014/main" id="{3B15DC0B-40D4-4779-A47E-D6ACDB90D09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0x00a0</a:t>
                </a:r>
              </a:p>
            </p:txBody>
          </p:sp>
          <p:grpSp>
            <p:nvGrpSpPr>
              <p:cNvPr id="261" name="Group 260">
                <a:extLst>
                  <a:ext uri="{FF2B5EF4-FFF2-40B4-BE49-F238E27FC236}">
                    <a16:creationId xmlns:a16="http://schemas.microsoft.com/office/drawing/2014/main" id="{0AE46B83-2529-4E78-A162-1237DA24EBC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2" name="Straight Arrow Connector 261">
                  <a:extLst>
                    <a:ext uri="{FF2B5EF4-FFF2-40B4-BE49-F238E27FC236}">
                      <a16:creationId xmlns:a16="http://schemas.microsoft.com/office/drawing/2014/main" id="{65C05944-7A33-40B4-8544-035B5968F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EF7CA239-BFA2-4F68-8192-818464BA3E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07898554-7B92-4D3C-BB68-7B205DD0E101}"/>
                </a:ext>
              </a:extLst>
            </p:cNvPr>
            <p:cNvSpPr/>
            <p:nvPr/>
          </p:nvSpPr>
          <p:spPr>
            <a:xfrm>
              <a:off x="249722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70A37C7C-CE0F-49B9-8D6D-7B32010A6363}"/>
                </a:ext>
              </a:extLst>
            </p:cNvPr>
            <p:cNvSpPr/>
            <p:nvPr/>
          </p:nvSpPr>
          <p:spPr>
            <a:xfrm>
              <a:off x="3224315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b</a:t>
              </a: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78019537-091F-4A9F-9DA1-B62EDA912200}"/>
                </a:ext>
              </a:extLst>
            </p:cNvPr>
            <p:cNvSpPr txBox="1"/>
            <p:nvPr/>
          </p:nvSpPr>
          <p:spPr>
            <a:xfrm>
              <a:off x="7598730" y="583068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6A1ED3D1-1422-44D6-8C4A-2300EF08FE2B}"/>
                </a:ext>
              </a:extLst>
            </p:cNvPr>
            <p:cNvSpPr txBox="1"/>
            <p:nvPr/>
          </p:nvSpPr>
          <p:spPr>
            <a:xfrm>
              <a:off x="8322630" y="582306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BD42F4DD-FD0B-43F2-8109-8F3948836CB5}"/>
                </a:ext>
              </a:extLst>
            </p:cNvPr>
            <p:cNvSpPr txBox="1"/>
            <p:nvPr/>
          </p:nvSpPr>
          <p:spPr>
            <a:xfrm>
              <a:off x="4813620" y="581163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49DAE803-6E42-48BF-989D-88F9B3E2F4B1}"/>
                </a:ext>
              </a:extLst>
            </p:cNvPr>
            <p:cNvSpPr txBox="1"/>
            <p:nvPr/>
          </p:nvSpPr>
          <p:spPr>
            <a:xfrm>
              <a:off x="4044063" y="5919783"/>
              <a:ext cx="4584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0x00e8</a:t>
              </a:r>
            </a:p>
          </p:txBody>
        </p: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2E5A5E8D-F2A0-4D6F-B69E-DA7164B623D9}"/>
                </a:ext>
              </a:extLst>
            </p:cNvPr>
            <p:cNvGrpSpPr/>
            <p:nvPr/>
          </p:nvGrpSpPr>
          <p:grpSpPr>
            <a:xfrm>
              <a:off x="1897941" y="5640860"/>
              <a:ext cx="607270" cy="200055"/>
              <a:chOff x="6410975" y="4940563"/>
              <a:chExt cx="607270" cy="200055"/>
            </a:xfrm>
          </p:grpSpPr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9F0AFC88-006F-43BD-8169-123C8431FAD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0x0098</a:t>
                </a:r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39B11E71-D370-420B-8D2B-AFAEA54232E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3" name="Straight Arrow Connector 272">
                  <a:extLst>
                    <a:ext uri="{FF2B5EF4-FFF2-40B4-BE49-F238E27FC236}">
                      <a16:creationId xmlns:a16="http://schemas.microsoft.com/office/drawing/2014/main" id="{7163027F-E679-412C-B170-D46728AF0B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D3F28374-D656-4BEF-B0C6-F106151E73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97FFDD61-ADCB-4564-871E-E0A6431B2E41}"/>
                </a:ext>
              </a:extLst>
            </p:cNvPr>
            <p:cNvSpPr/>
            <p:nvPr/>
          </p:nvSpPr>
          <p:spPr>
            <a:xfrm>
              <a:off x="179101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FE287ADE-D2D1-4782-9E46-F526B84364BA}"/>
                </a:ext>
              </a:extLst>
            </p:cNvPr>
            <p:cNvGrpSpPr/>
            <p:nvPr/>
          </p:nvGrpSpPr>
          <p:grpSpPr>
            <a:xfrm>
              <a:off x="1191736" y="5640860"/>
              <a:ext cx="607270" cy="200055"/>
              <a:chOff x="6410975" y="4940563"/>
              <a:chExt cx="607270" cy="200055"/>
            </a:xfrm>
          </p:grpSpPr>
          <p:sp>
            <p:nvSpPr>
              <p:cNvPr id="277" name="TextBox 276">
                <a:extLst>
                  <a:ext uri="{FF2B5EF4-FFF2-40B4-BE49-F238E27FC236}">
                    <a16:creationId xmlns:a16="http://schemas.microsoft.com/office/drawing/2014/main" id="{7672C0E9-3F83-4586-813D-49EED070386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0x0090</a:t>
                </a:r>
              </a:p>
            </p:txBody>
          </p: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636BA7B3-26C6-4D94-ADAF-5602E46523F1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9" name="Straight Arrow Connector 278">
                  <a:extLst>
                    <a:ext uri="{FF2B5EF4-FFF2-40B4-BE49-F238E27FC236}">
                      <a16:creationId xmlns:a16="http://schemas.microsoft.com/office/drawing/2014/main" id="{F5ACBF2B-FE58-4BC1-9C93-D4893570C4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0B37569D-ED53-4667-91C3-B619FC0A3B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C2F4BE77-1F4E-450E-B3D1-40225886C0C0}"/>
                </a:ext>
              </a:extLst>
            </p:cNvPr>
            <p:cNvSpPr/>
            <p:nvPr/>
          </p:nvSpPr>
          <p:spPr>
            <a:xfrm>
              <a:off x="108481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F4800596-7CD2-4EA9-ADE3-F61B8A3CA406}"/>
                </a:ext>
              </a:extLst>
            </p:cNvPr>
            <p:cNvGrpSpPr/>
            <p:nvPr/>
          </p:nvGrpSpPr>
          <p:grpSpPr>
            <a:xfrm>
              <a:off x="485531" y="5640860"/>
              <a:ext cx="607270" cy="200055"/>
              <a:chOff x="6410975" y="4940563"/>
              <a:chExt cx="607270" cy="200055"/>
            </a:xfrm>
          </p:grpSpPr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9F5043F1-F5EE-475C-8A10-809D58E415B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0x0088</a:t>
                </a:r>
              </a:p>
            </p:txBody>
          </p:sp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4EFAEC34-92E4-49E8-8E59-4A7B89C7D5A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85" name="Straight Arrow Connector 284">
                  <a:extLst>
                    <a:ext uri="{FF2B5EF4-FFF2-40B4-BE49-F238E27FC236}">
                      <a16:creationId xmlns:a16="http://schemas.microsoft.com/office/drawing/2014/main" id="{FCA68945-14A9-4C40-ACAF-4EB4064A87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1C4E47D6-6207-4650-8D1D-45FB167AB7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0C060D92-72EC-4A7A-AF27-93C0728943A6}"/>
                </a:ext>
              </a:extLst>
            </p:cNvPr>
            <p:cNvSpPr/>
            <p:nvPr/>
          </p:nvSpPr>
          <p:spPr>
            <a:xfrm>
              <a:off x="37860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19FCF257-653A-4B25-B6D8-2944C22FB88E}"/>
                </a:ext>
              </a:extLst>
            </p:cNvPr>
            <p:cNvSpPr txBox="1"/>
            <p:nvPr/>
          </p:nvSpPr>
          <p:spPr>
            <a:xfrm>
              <a:off x="26030" y="577805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6C6D053B-304B-4E05-9E34-AF37C30C0D9F}"/>
                </a:ext>
              </a:extLst>
            </p:cNvPr>
            <p:cNvSpPr/>
            <p:nvPr/>
          </p:nvSpPr>
          <p:spPr>
            <a:xfrm>
              <a:off x="2517021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4491B0AE-15BF-4205-9C97-1F219E38C40E}"/>
                </a:ext>
              </a:extLst>
            </p:cNvPr>
            <p:cNvSpPr/>
            <p:nvPr/>
          </p:nvSpPr>
          <p:spPr>
            <a:xfrm>
              <a:off x="1809727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0B521D33-39FF-4D05-B78E-2B03CB2C31D8}"/>
                </a:ext>
              </a:extLst>
            </p:cNvPr>
            <p:cNvSpPr/>
            <p:nvPr/>
          </p:nvSpPr>
          <p:spPr>
            <a:xfrm>
              <a:off x="1102433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f3</a:t>
              </a:r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E3722C6C-0BC5-4BEB-852B-8B8AE92C447D}"/>
                </a:ext>
              </a:extLst>
            </p:cNvPr>
            <p:cNvSpPr/>
            <p:nvPr/>
          </p:nvSpPr>
          <p:spPr>
            <a:xfrm>
              <a:off x="395139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f4</a:t>
              </a:r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B46561AD-AC79-43C9-94DB-357A3BD8A90C}"/>
              </a:ext>
            </a:extLst>
          </p:cNvPr>
          <p:cNvSpPr txBox="1"/>
          <p:nvPr/>
        </p:nvSpPr>
        <p:spPr>
          <a:xfrm>
            <a:off x="1556382" y="3407078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3,  [f3]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62FD82F-FA04-4607-8797-54993900BA1F}"/>
              </a:ext>
            </a:extLst>
          </p:cNvPr>
          <p:cNvSpPr txBox="1"/>
          <p:nvPr/>
        </p:nvSpPr>
        <p:spPr>
          <a:xfrm>
            <a:off x="1556382" y="3733204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4,  [f4]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1B92517-BBA6-4C4E-A21C-97E7ADF2A15F}"/>
              </a:ext>
            </a:extLst>
          </p:cNvPr>
          <p:cNvSpPr txBox="1"/>
          <p:nvPr/>
        </p:nvSpPr>
        <p:spPr>
          <a:xfrm>
            <a:off x="1556382" y="4059330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5,  [f5]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CEB78FF-DCB3-49C1-941E-B8296AD25379}"/>
              </a:ext>
            </a:extLst>
          </p:cNvPr>
          <p:cNvSpPr txBox="1"/>
          <p:nvPr/>
        </p:nvSpPr>
        <p:spPr>
          <a:xfrm>
            <a:off x="1556382" y="4385456"/>
            <a:ext cx="14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6,  [f6]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7644F4E-8114-44F8-B4FC-AFB219A736F5}"/>
              </a:ext>
            </a:extLst>
          </p:cNvPr>
          <p:cNvSpPr txBox="1"/>
          <p:nvPr/>
        </p:nvSpPr>
        <p:spPr>
          <a:xfrm>
            <a:off x="4267114" y="3582286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-48(%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AFE7B641-F185-4855-9AC9-E8855BBA96BC}"/>
              </a:ext>
            </a:extLst>
          </p:cNvPr>
          <p:cNvSpPr txBox="1"/>
          <p:nvPr/>
        </p:nvSpPr>
        <p:spPr>
          <a:xfrm>
            <a:off x="4267114" y="3983871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%r08, -56(%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80BBEB0D-C3B1-4613-A33B-CE440DC350A7}"/>
              </a:ext>
            </a:extLst>
          </p:cNvPr>
          <p:cNvSpPr txBox="1"/>
          <p:nvPr/>
        </p:nvSpPr>
        <p:spPr>
          <a:xfrm>
            <a:off x="4267114" y="4385456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%r09, -64(%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694A8F-0828-4831-93C4-8AF0B81EFE0F}"/>
              </a:ext>
            </a:extLst>
          </p:cNvPr>
          <p:cNvSpPr txBox="1"/>
          <p:nvPr/>
        </p:nvSpPr>
        <p:spPr>
          <a:xfrm>
            <a:off x="1627720" y="4787257"/>
            <a:ext cx="6694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(keeps them from getting clobbered if the </a:t>
            </a:r>
            <a:r>
              <a:rPr lang="en-US" i="1" dirty="0" err="1"/>
              <a:t>callee</a:t>
            </a:r>
            <a:r>
              <a:rPr lang="en-US" i="1" dirty="0"/>
              <a:t> calls something else)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8945958-EAC4-48A8-B8FC-3B5D1109B267}"/>
                  </a:ext>
                </a:extLst>
              </p14:cNvPr>
              <p14:cNvContentPartPr/>
              <p14:nvPr/>
            </p14:nvContentPartPr>
            <p14:xfrm>
              <a:off x="1869480" y="774360"/>
              <a:ext cx="6382800" cy="57420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8945958-EAC4-48A8-B8FC-3B5D1109B26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60120" y="765000"/>
                <a:ext cx="6401520" cy="5760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19047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Using Arguments in Callee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8" y="1250293"/>
            <a:ext cx="8794751" cy="15619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/>
              <a:t>Args</a:t>
            </a:r>
            <a:r>
              <a:rPr lang="en-US" b="1" dirty="0"/>
              <a:t> 7+</a:t>
            </a:r>
          </a:p>
          <a:p>
            <a:r>
              <a:rPr lang="en-US" dirty="0"/>
              <a:t>Were pushed on stack</a:t>
            </a:r>
          </a:p>
          <a:p>
            <a:r>
              <a:rPr lang="en-US" dirty="0"/>
              <a:t>Offset can be calculated statically - we just need to math it out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5D6758-D707-4947-9140-4F2879172BD8}"/>
              </a:ext>
            </a:extLst>
          </p:cNvPr>
          <p:cNvSpPr txBox="1"/>
          <p:nvPr/>
        </p:nvSpPr>
        <p:spPr>
          <a:xfrm>
            <a:off x="2677085" y="2999401"/>
            <a:ext cx="5376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Formal position (in </a:t>
            </a:r>
            <a:r>
              <a:rPr lang="en-US" dirty="0" err="1"/>
              <a:t>callee</a:t>
            </a:r>
            <a:r>
              <a:rPr lang="en-US" dirty="0"/>
              <a:t>) = %</a:t>
            </a:r>
            <a:r>
              <a:rPr lang="en-US" dirty="0" err="1"/>
              <a:t>rbp</a:t>
            </a:r>
            <a:r>
              <a:rPr lang="en-US" dirty="0"/>
              <a:t> + 8 * (#</a:t>
            </a:r>
            <a:r>
              <a:rPr lang="en-US" dirty="0" err="1"/>
              <a:t>args</a:t>
            </a:r>
            <a:r>
              <a:rPr lang="en-US" dirty="0"/>
              <a:t> – </a:t>
            </a:r>
            <a:r>
              <a:rPr lang="en-US" dirty="0" err="1"/>
              <a:t>argIdx</a:t>
            </a:r>
            <a:r>
              <a:rPr lang="en-US" dirty="0"/>
              <a:t>) 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41825C3B-F118-4710-ADE6-CCBAD0BB11C2}"/>
              </a:ext>
            </a:extLst>
          </p:cNvPr>
          <p:cNvSpPr txBox="1"/>
          <p:nvPr/>
        </p:nvSpPr>
        <p:spPr>
          <a:xfrm>
            <a:off x="4838700" y="3665836"/>
            <a:ext cx="253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Arg</a:t>
            </a:r>
            <a:r>
              <a:rPr lang="en-US" dirty="0"/>
              <a:t> index 8 (of 8 total) @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87F34BB-B04F-4550-A755-E4F1713A935A}"/>
              </a:ext>
            </a:extLst>
          </p:cNvPr>
          <p:cNvSpPr txBox="1"/>
          <p:nvPr/>
        </p:nvSpPr>
        <p:spPr>
          <a:xfrm>
            <a:off x="96252" y="3621011"/>
            <a:ext cx="253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Arg</a:t>
            </a:r>
            <a:r>
              <a:rPr lang="en-US" dirty="0"/>
              <a:t> index 7 (of 8 total) @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F55F2C-4950-4F0D-BD67-774DAF5BCA56}"/>
              </a:ext>
            </a:extLst>
          </p:cNvPr>
          <p:cNvSpPr/>
          <p:nvPr/>
        </p:nvSpPr>
        <p:spPr>
          <a:xfrm>
            <a:off x="2472723" y="3609569"/>
            <a:ext cx="1833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+ 8 * (8 – 7)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698CEE-33D1-47A2-81D9-916DD7FDADF2}"/>
              </a:ext>
            </a:extLst>
          </p:cNvPr>
          <p:cNvSpPr/>
          <p:nvPr/>
        </p:nvSpPr>
        <p:spPr>
          <a:xfrm>
            <a:off x="2846057" y="3922002"/>
            <a:ext cx="12476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= </a:t>
            </a:r>
          </a:p>
          <a:p>
            <a:pPr algn="ctr"/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+ 8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15CCE6FA-F744-48B9-81C9-C722C6655580}"/>
              </a:ext>
            </a:extLst>
          </p:cNvPr>
          <p:cNvSpPr/>
          <p:nvPr/>
        </p:nvSpPr>
        <p:spPr>
          <a:xfrm>
            <a:off x="7258426" y="3673655"/>
            <a:ext cx="1833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+ 8 * (8 – 8)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12122E38-E941-49EC-851D-B6006157B2A2}"/>
              </a:ext>
            </a:extLst>
          </p:cNvPr>
          <p:cNvSpPr/>
          <p:nvPr/>
        </p:nvSpPr>
        <p:spPr>
          <a:xfrm>
            <a:off x="7631760" y="3986088"/>
            <a:ext cx="12476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= </a:t>
            </a:r>
          </a:p>
          <a:p>
            <a:pPr algn="ctr"/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+ 0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CF673119-82AF-452D-89AD-2816D2E7880C}"/>
              </a:ext>
            </a:extLst>
          </p:cNvPr>
          <p:cNvGrpSpPr/>
          <p:nvPr/>
        </p:nvGrpSpPr>
        <p:grpSpPr>
          <a:xfrm>
            <a:off x="18933" y="5135338"/>
            <a:ext cx="9428494" cy="1588529"/>
            <a:chOff x="18933" y="5135338"/>
            <a:chExt cx="9428494" cy="1588529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5B5FAEB9-58DD-4D5E-A674-43424B035974}"/>
                </a:ext>
              </a:extLst>
            </p:cNvPr>
            <p:cNvSpPr/>
            <p:nvPr/>
          </p:nvSpPr>
          <p:spPr>
            <a:xfrm>
              <a:off x="3905122" y="5856876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B99F09FA-CF60-4E0B-AE37-0DA7C780F7AA}"/>
                </a:ext>
              </a:extLst>
            </p:cNvPr>
            <p:cNvSpPr/>
            <p:nvPr/>
          </p:nvSpPr>
          <p:spPr>
            <a:xfrm>
              <a:off x="4606848" y="5856874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62672C8C-60EB-4546-B42A-42DE6AF9801D}"/>
                </a:ext>
              </a:extLst>
            </p:cNvPr>
            <p:cNvSpPr/>
            <p:nvPr/>
          </p:nvSpPr>
          <p:spPr>
            <a:xfrm>
              <a:off x="5346894" y="5856876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40D0CA12-15B3-4EBC-BF64-031278DE337B}"/>
                </a:ext>
              </a:extLst>
            </p:cNvPr>
            <p:cNvSpPr/>
            <p:nvPr/>
          </p:nvSpPr>
          <p:spPr>
            <a:xfrm>
              <a:off x="6104746" y="5856876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1BF9E8C1-4946-4658-A186-12EF5526242F}"/>
                </a:ext>
              </a:extLst>
            </p:cNvPr>
            <p:cNvSpPr/>
            <p:nvPr/>
          </p:nvSpPr>
          <p:spPr>
            <a:xfrm>
              <a:off x="6776810" y="5856876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9B38AB12-FBDD-4EFC-B2C5-652BAC7C897B}"/>
                </a:ext>
              </a:extLst>
            </p:cNvPr>
            <p:cNvSpPr/>
            <p:nvPr/>
          </p:nvSpPr>
          <p:spPr>
            <a:xfrm>
              <a:off x="7440080" y="5856876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858F4CF2-F923-42B5-9EA4-290E1B78CF05}"/>
                </a:ext>
              </a:extLst>
            </p:cNvPr>
            <p:cNvSpPr/>
            <p:nvPr/>
          </p:nvSpPr>
          <p:spPr>
            <a:xfrm>
              <a:off x="8147075" y="5856876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F66E992B-0187-4900-8EA7-B04585FBC840}"/>
                </a:ext>
              </a:extLst>
            </p:cNvPr>
            <p:cNvSpPr/>
            <p:nvPr/>
          </p:nvSpPr>
          <p:spPr>
            <a:xfrm>
              <a:off x="6759121" y="6470865"/>
              <a:ext cx="2057401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7A60BF7D-4812-4D4A-8E47-D8BB380C1AEB}"/>
                </a:ext>
              </a:extLst>
            </p:cNvPr>
            <p:cNvSpPr/>
            <p:nvPr/>
          </p:nvSpPr>
          <p:spPr>
            <a:xfrm>
              <a:off x="6827810" y="6163578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D0C6EA16-CDC1-402A-B9A1-BC47AB7E1698}"/>
                </a:ext>
              </a:extLst>
            </p:cNvPr>
            <p:cNvSpPr/>
            <p:nvPr/>
          </p:nvSpPr>
          <p:spPr>
            <a:xfrm>
              <a:off x="7460865" y="6163577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62C0A95A-DC5B-4456-9534-9E84D1A3E999}"/>
                </a:ext>
              </a:extLst>
            </p:cNvPr>
            <p:cNvSpPr/>
            <p:nvPr/>
          </p:nvSpPr>
          <p:spPr>
            <a:xfrm>
              <a:off x="8175108" y="6165903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67F02BE5-1950-4B25-A73C-240503BCE854}"/>
                </a:ext>
              </a:extLst>
            </p:cNvPr>
            <p:cNvGrpSpPr/>
            <p:nvPr/>
          </p:nvGrpSpPr>
          <p:grpSpPr>
            <a:xfrm>
              <a:off x="3899019" y="5659334"/>
              <a:ext cx="607270" cy="200055"/>
              <a:chOff x="6410975" y="4940563"/>
              <a:chExt cx="607270" cy="200055"/>
            </a:xfrm>
          </p:grpSpPr>
          <p:sp>
            <p:nvSpPr>
              <p:cNvPr id="339" name="TextBox 338">
                <a:extLst>
                  <a:ext uri="{FF2B5EF4-FFF2-40B4-BE49-F238E27FC236}">
                    <a16:creationId xmlns:a16="http://schemas.microsoft.com/office/drawing/2014/main" id="{5AA2B86E-6144-4BC0-BCA5-73AEB7D64B0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340" name="Group 339">
                <a:extLst>
                  <a:ext uri="{FF2B5EF4-FFF2-40B4-BE49-F238E27FC236}">
                    <a16:creationId xmlns:a16="http://schemas.microsoft.com/office/drawing/2014/main" id="{7FD62862-94DF-44C7-AE07-131BE33CFD7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41" name="Straight Arrow Connector 340">
                  <a:extLst>
                    <a:ext uri="{FF2B5EF4-FFF2-40B4-BE49-F238E27FC236}">
                      <a16:creationId xmlns:a16="http://schemas.microsoft.com/office/drawing/2014/main" id="{4819BE29-9645-4376-B848-ED05FACC91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Straight Connector 341">
                  <a:extLst>
                    <a:ext uri="{FF2B5EF4-FFF2-40B4-BE49-F238E27FC236}">
                      <a16:creationId xmlns:a16="http://schemas.microsoft.com/office/drawing/2014/main" id="{CB7D9732-EEF8-4E50-92D1-8EA5622090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656EAE5C-74F3-45FD-9D32-F6AAFBB44E90}"/>
                </a:ext>
              </a:extLst>
            </p:cNvPr>
            <p:cNvGrpSpPr/>
            <p:nvPr/>
          </p:nvGrpSpPr>
          <p:grpSpPr>
            <a:xfrm>
              <a:off x="4599113" y="5661715"/>
              <a:ext cx="607270" cy="200055"/>
              <a:chOff x="6410975" y="4940563"/>
              <a:chExt cx="607270" cy="200055"/>
            </a:xfrm>
          </p:grpSpPr>
          <p:sp>
            <p:nvSpPr>
              <p:cNvPr id="335" name="TextBox 334">
                <a:extLst>
                  <a:ext uri="{FF2B5EF4-FFF2-40B4-BE49-F238E27FC236}">
                    <a16:creationId xmlns:a16="http://schemas.microsoft.com/office/drawing/2014/main" id="{D1765C07-0253-4609-AE03-A147CA9F58E0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68B570E1-68A1-46AE-817C-50B81DFD140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37" name="Straight Arrow Connector 336">
                  <a:extLst>
                    <a:ext uri="{FF2B5EF4-FFF2-40B4-BE49-F238E27FC236}">
                      <a16:creationId xmlns:a16="http://schemas.microsoft.com/office/drawing/2014/main" id="{BE14FEB4-6C46-4515-8A71-C52027FECA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traight Connector 337">
                  <a:extLst>
                    <a:ext uri="{FF2B5EF4-FFF2-40B4-BE49-F238E27FC236}">
                      <a16:creationId xmlns:a16="http://schemas.microsoft.com/office/drawing/2014/main" id="{31A2AAD2-BFC8-484D-8481-FD7C154D72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BE5856FF-14DF-46D4-B646-8CE0FC571DE0}"/>
                </a:ext>
              </a:extLst>
            </p:cNvPr>
            <p:cNvGrpSpPr/>
            <p:nvPr/>
          </p:nvGrpSpPr>
          <p:grpSpPr>
            <a:xfrm>
              <a:off x="5339689" y="5661713"/>
              <a:ext cx="607270" cy="200055"/>
              <a:chOff x="6410975" y="4940563"/>
              <a:chExt cx="607270" cy="200055"/>
            </a:xfrm>
          </p:grpSpPr>
          <p:sp>
            <p:nvSpPr>
              <p:cNvPr id="331" name="TextBox 330">
                <a:extLst>
                  <a:ext uri="{FF2B5EF4-FFF2-40B4-BE49-F238E27FC236}">
                    <a16:creationId xmlns:a16="http://schemas.microsoft.com/office/drawing/2014/main" id="{B7A161B5-BD7A-4E22-AE76-1E9C8A46B82F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332" name="Group 331">
                <a:extLst>
                  <a:ext uri="{FF2B5EF4-FFF2-40B4-BE49-F238E27FC236}">
                    <a16:creationId xmlns:a16="http://schemas.microsoft.com/office/drawing/2014/main" id="{5E9E7E72-9F09-4982-9779-50E162C138DE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33" name="Straight Arrow Connector 332">
                  <a:extLst>
                    <a:ext uri="{FF2B5EF4-FFF2-40B4-BE49-F238E27FC236}">
                      <a16:creationId xmlns:a16="http://schemas.microsoft.com/office/drawing/2014/main" id="{FCAD6CAD-D5C2-4CEF-935B-D525DB4401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" name="Straight Connector 333">
                  <a:extLst>
                    <a:ext uri="{FF2B5EF4-FFF2-40B4-BE49-F238E27FC236}">
                      <a16:creationId xmlns:a16="http://schemas.microsoft.com/office/drawing/2014/main" id="{3897326E-94FA-41DF-8A7B-E7784D572E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DA4600D4-233C-4E45-B91E-5066CE09DC0A}"/>
                </a:ext>
              </a:extLst>
            </p:cNvPr>
            <p:cNvGrpSpPr/>
            <p:nvPr/>
          </p:nvGrpSpPr>
          <p:grpSpPr>
            <a:xfrm>
              <a:off x="6096935" y="5659332"/>
              <a:ext cx="607270" cy="200055"/>
              <a:chOff x="6410975" y="4940563"/>
              <a:chExt cx="607270" cy="200055"/>
            </a:xfrm>
          </p:grpSpPr>
          <p:sp>
            <p:nvSpPr>
              <p:cNvPr id="327" name="TextBox 326">
                <a:extLst>
                  <a:ext uri="{FF2B5EF4-FFF2-40B4-BE49-F238E27FC236}">
                    <a16:creationId xmlns:a16="http://schemas.microsoft.com/office/drawing/2014/main" id="{8090AA3C-22D2-4849-A0A5-7C6BA6A12FD7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328" name="Group 327">
                <a:extLst>
                  <a:ext uri="{FF2B5EF4-FFF2-40B4-BE49-F238E27FC236}">
                    <a16:creationId xmlns:a16="http://schemas.microsoft.com/office/drawing/2014/main" id="{20DDF6A8-C363-43D6-8A89-B05C13821AA4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29" name="Straight Arrow Connector 328">
                  <a:extLst>
                    <a:ext uri="{FF2B5EF4-FFF2-40B4-BE49-F238E27FC236}">
                      <a16:creationId xmlns:a16="http://schemas.microsoft.com/office/drawing/2014/main" id="{8F06C5D1-5807-4167-943D-544BC8EBA9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" name="Straight Connector 329">
                  <a:extLst>
                    <a:ext uri="{FF2B5EF4-FFF2-40B4-BE49-F238E27FC236}">
                      <a16:creationId xmlns:a16="http://schemas.microsoft.com/office/drawing/2014/main" id="{1BA6289A-B605-4F7C-99AA-3070FAF05C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1E029ECF-00C4-4A32-92E2-92A4384398F9}"/>
                </a:ext>
              </a:extLst>
            </p:cNvPr>
            <p:cNvGrpSpPr/>
            <p:nvPr/>
          </p:nvGrpSpPr>
          <p:grpSpPr>
            <a:xfrm>
              <a:off x="6773218" y="5661713"/>
              <a:ext cx="607270" cy="200055"/>
              <a:chOff x="6410975" y="4940563"/>
              <a:chExt cx="607270" cy="200055"/>
            </a:xfrm>
          </p:grpSpPr>
          <p:sp>
            <p:nvSpPr>
              <p:cNvPr id="323" name="TextBox 322">
                <a:extLst>
                  <a:ext uri="{FF2B5EF4-FFF2-40B4-BE49-F238E27FC236}">
                    <a16:creationId xmlns:a16="http://schemas.microsoft.com/office/drawing/2014/main" id="{63130AF0-7EAE-49BE-8243-7B1D8F240EE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324" name="Group 323">
                <a:extLst>
                  <a:ext uri="{FF2B5EF4-FFF2-40B4-BE49-F238E27FC236}">
                    <a16:creationId xmlns:a16="http://schemas.microsoft.com/office/drawing/2014/main" id="{E6D8D51C-84D5-4E40-8052-5138E5B979B8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25" name="Straight Arrow Connector 324">
                  <a:extLst>
                    <a:ext uri="{FF2B5EF4-FFF2-40B4-BE49-F238E27FC236}">
                      <a16:creationId xmlns:a16="http://schemas.microsoft.com/office/drawing/2014/main" id="{039868F0-8263-4714-A630-9CF362E628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Connector 325">
                  <a:extLst>
                    <a:ext uri="{FF2B5EF4-FFF2-40B4-BE49-F238E27FC236}">
                      <a16:creationId xmlns:a16="http://schemas.microsoft.com/office/drawing/2014/main" id="{052A1894-5FF8-4666-A804-DCE1B1E93C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605A6CD7-D23A-4E4D-AC7E-A0F7DE7ADCF7}"/>
                </a:ext>
              </a:extLst>
            </p:cNvPr>
            <p:cNvGrpSpPr/>
            <p:nvPr/>
          </p:nvGrpSpPr>
          <p:grpSpPr>
            <a:xfrm>
              <a:off x="7432828" y="5659328"/>
              <a:ext cx="607270" cy="200055"/>
              <a:chOff x="6410975" y="4940563"/>
              <a:chExt cx="607270" cy="200055"/>
            </a:xfrm>
          </p:grpSpPr>
          <p:sp>
            <p:nvSpPr>
              <p:cNvPr id="319" name="TextBox 318">
                <a:extLst>
                  <a:ext uri="{FF2B5EF4-FFF2-40B4-BE49-F238E27FC236}">
                    <a16:creationId xmlns:a16="http://schemas.microsoft.com/office/drawing/2014/main" id="{521E6945-0465-496E-8FC8-286C13E2101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9E1F915A-4F3D-40C6-9820-859E6ACB00B6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21" name="Straight Arrow Connector 320">
                  <a:extLst>
                    <a:ext uri="{FF2B5EF4-FFF2-40B4-BE49-F238E27FC236}">
                      <a16:creationId xmlns:a16="http://schemas.microsoft.com/office/drawing/2014/main" id="{91240DE8-4081-490D-8461-8891A98AFB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" name="Straight Connector 321">
                  <a:extLst>
                    <a:ext uri="{FF2B5EF4-FFF2-40B4-BE49-F238E27FC236}">
                      <a16:creationId xmlns:a16="http://schemas.microsoft.com/office/drawing/2014/main" id="{5957F0D9-36D7-470D-8BBD-DC80954F97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82DB7415-7ECC-4A7A-8671-8DB4DF053455}"/>
                </a:ext>
              </a:extLst>
            </p:cNvPr>
            <p:cNvGrpSpPr/>
            <p:nvPr/>
          </p:nvGrpSpPr>
          <p:grpSpPr>
            <a:xfrm>
              <a:off x="8137683" y="5659324"/>
              <a:ext cx="607270" cy="200055"/>
              <a:chOff x="6410975" y="4940563"/>
              <a:chExt cx="607270" cy="200055"/>
            </a:xfrm>
          </p:grpSpPr>
          <p:sp>
            <p:nvSpPr>
              <p:cNvPr id="315" name="TextBox 314">
                <a:extLst>
                  <a:ext uri="{FF2B5EF4-FFF2-40B4-BE49-F238E27FC236}">
                    <a16:creationId xmlns:a16="http://schemas.microsoft.com/office/drawing/2014/main" id="{448C2377-ED11-4E1D-B098-3B6E6A8B7AB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316" name="Group 315">
                <a:extLst>
                  <a:ext uri="{FF2B5EF4-FFF2-40B4-BE49-F238E27FC236}">
                    <a16:creationId xmlns:a16="http://schemas.microsoft.com/office/drawing/2014/main" id="{4F69C90D-3680-430F-A91D-C02A451383C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17" name="Straight Arrow Connector 316">
                  <a:extLst>
                    <a:ext uri="{FF2B5EF4-FFF2-40B4-BE49-F238E27FC236}">
                      <a16:creationId xmlns:a16="http://schemas.microsoft.com/office/drawing/2014/main" id="{A2FD973E-29AF-4AFC-89EB-F07D8A3240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9689BF3A-36E0-4681-B85B-312D6BA977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9AABACC2-D4D4-471E-8F8B-5ABA6E011A22}"/>
                </a:ext>
              </a:extLst>
            </p:cNvPr>
            <p:cNvGrpSpPr/>
            <p:nvPr/>
          </p:nvGrpSpPr>
          <p:grpSpPr>
            <a:xfrm>
              <a:off x="8840157" y="5659321"/>
              <a:ext cx="607270" cy="200055"/>
              <a:chOff x="6410975" y="4940563"/>
              <a:chExt cx="607270" cy="200055"/>
            </a:xfrm>
          </p:grpSpPr>
          <p:sp>
            <p:nvSpPr>
              <p:cNvPr id="311" name="TextBox 310">
                <a:extLst>
                  <a:ext uri="{FF2B5EF4-FFF2-40B4-BE49-F238E27FC236}">
                    <a16:creationId xmlns:a16="http://schemas.microsoft.com/office/drawing/2014/main" id="{FE34E98B-B0C7-4B42-B8F6-E520F29DAC7D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312" name="Group 311">
                <a:extLst>
                  <a:ext uri="{FF2B5EF4-FFF2-40B4-BE49-F238E27FC236}">
                    <a16:creationId xmlns:a16="http://schemas.microsoft.com/office/drawing/2014/main" id="{35D7F3D4-9F6C-467F-AFC7-D8165226360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13" name="Straight Arrow Connector 312">
                  <a:extLst>
                    <a:ext uri="{FF2B5EF4-FFF2-40B4-BE49-F238E27FC236}">
                      <a16:creationId xmlns:a16="http://schemas.microsoft.com/office/drawing/2014/main" id="{341FBC5E-583F-4D90-9BD1-DE45AD9BF7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6637BD76-2517-4090-8971-FA5DC2068D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52" name="Arrow: Down 151">
              <a:extLst>
                <a:ext uri="{FF2B5EF4-FFF2-40B4-BE49-F238E27FC236}">
                  <a16:creationId xmlns:a16="http://schemas.microsoft.com/office/drawing/2014/main" id="{E99CCBBB-D146-4159-BAAB-08CB5F9E2440}"/>
                </a:ext>
              </a:extLst>
            </p:cNvPr>
            <p:cNvSpPr/>
            <p:nvPr/>
          </p:nvSpPr>
          <p:spPr>
            <a:xfrm>
              <a:off x="5255673" y="5506829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Arrow: Down 152">
              <a:extLst>
                <a:ext uri="{FF2B5EF4-FFF2-40B4-BE49-F238E27FC236}">
                  <a16:creationId xmlns:a16="http://schemas.microsoft.com/office/drawing/2014/main" id="{2647A534-00F8-477E-98E8-D01D259B1DA6}"/>
                </a:ext>
              </a:extLst>
            </p:cNvPr>
            <p:cNvSpPr/>
            <p:nvPr/>
          </p:nvSpPr>
          <p:spPr>
            <a:xfrm>
              <a:off x="172171" y="5576520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359117EA-AD16-4C3A-BFAD-29CDCDA54B2F}"/>
                </a:ext>
              </a:extLst>
            </p:cNvPr>
            <p:cNvSpPr txBox="1"/>
            <p:nvPr/>
          </p:nvSpPr>
          <p:spPr>
            <a:xfrm>
              <a:off x="96252" y="5222879"/>
              <a:ext cx="3019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rsp</a:t>
              </a:r>
              <a:endParaRPr lang="en-US" sz="1200" dirty="0"/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5EFB914E-ACDA-4B87-9A74-6995F6B3ADC4}"/>
                </a:ext>
              </a:extLst>
            </p:cNvPr>
            <p:cNvSpPr txBox="1"/>
            <p:nvPr/>
          </p:nvSpPr>
          <p:spPr>
            <a:xfrm>
              <a:off x="18933" y="5386294"/>
              <a:ext cx="46006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0x0068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BFC9C101-AB54-4673-BFD2-DF5B67B778E4}"/>
                </a:ext>
              </a:extLst>
            </p:cNvPr>
            <p:cNvSpPr txBox="1"/>
            <p:nvPr/>
          </p:nvSpPr>
          <p:spPr>
            <a:xfrm>
              <a:off x="5146272" y="5135338"/>
              <a:ext cx="32380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rbp</a:t>
              </a:r>
              <a:endParaRPr lang="en-US" sz="1200" dirty="0"/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E5B54D7B-85BE-450C-9662-B017749AD2B7}"/>
                </a:ext>
              </a:extLst>
            </p:cNvPr>
            <p:cNvSpPr txBox="1"/>
            <p:nvPr/>
          </p:nvSpPr>
          <p:spPr>
            <a:xfrm>
              <a:off x="5068953" y="5298753"/>
              <a:ext cx="44723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0x00c0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AEBD2580-9F16-4892-B4D6-ABD3BB00131E}"/>
                </a:ext>
              </a:extLst>
            </p:cNvPr>
            <p:cNvSpPr/>
            <p:nvPr/>
          </p:nvSpPr>
          <p:spPr>
            <a:xfrm>
              <a:off x="6151369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a7</a:t>
              </a: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04D32F22-58D0-4D61-BC50-3677B6C77BEA}"/>
                </a:ext>
              </a:extLst>
            </p:cNvPr>
            <p:cNvSpPr/>
            <p:nvPr/>
          </p:nvSpPr>
          <p:spPr>
            <a:xfrm>
              <a:off x="5389297" y="6156488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a8</a:t>
              </a: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0B78BAA3-DC97-4F7E-8AF5-8D3D7B18AB30}"/>
                </a:ext>
              </a:extLst>
            </p:cNvPr>
            <p:cNvSpPr/>
            <p:nvPr/>
          </p:nvSpPr>
          <p:spPr>
            <a:xfrm>
              <a:off x="4676076" y="6160034"/>
              <a:ext cx="641414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216FD450-5B49-408B-AAC5-D0B9D6D2686A}"/>
                </a:ext>
              </a:extLst>
            </p:cNvPr>
            <p:cNvSpPr/>
            <p:nvPr/>
          </p:nvSpPr>
          <p:spPr>
            <a:xfrm>
              <a:off x="3196470" y="5844374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0EAB6D84-D521-4B7C-9DF0-CA214A371E0D}"/>
                </a:ext>
              </a:extLst>
            </p:cNvPr>
            <p:cNvSpPr/>
            <p:nvPr/>
          </p:nvSpPr>
          <p:spPr>
            <a:xfrm>
              <a:off x="3961833" y="6157708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786C676B-F1C2-4FFE-A88F-E42753E9074A}"/>
                </a:ext>
              </a:extLst>
            </p:cNvPr>
            <p:cNvSpPr/>
            <p:nvPr/>
          </p:nvSpPr>
          <p:spPr>
            <a:xfrm>
              <a:off x="96717" y="6463725"/>
              <a:ext cx="5240550" cy="253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C702436F-62C5-4F1C-9BFC-C8EDD4E6D0C0}"/>
                </a:ext>
              </a:extLst>
            </p:cNvPr>
            <p:cNvSpPr/>
            <p:nvPr/>
          </p:nvSpPr>
          <p:spPr>
            <a:xfrm>
              <a:off x="5332588" y="6470865"/>
              <a:ext cx="1409975" cy="2415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chemeClr val="tx1"/>
                  </a:solidFill>
                </a:rPr>
                <a:t>args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6676E01E-09F5-43F0-A742-EBEC58B17D17}"/>
                </a:ext>
              </a:extLst>
            </p:cNvPr>
            <p:cNvSpPr txBox="1"/>
            <p:nvPr/>
          </p:nvSpPr>
          <p:spPr>
            <a:xfrm>
              <a:off x="6286674" y="581651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5EBC7E16-5AFC-43A6-9FE9-19813885A700}"/>
                </a:ext>
              </a:extLst>
            </p:cNvPr>
            <p:cNvSpPr txBox="1"/>
            <p:nvPr/>
          </p:nvSpPr>
          <p:spPr>
            <a:xfrm>
              <a:off x="5545935" y="582005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C2643E03-352E-4C2F-A47A-94CF089AAA4A}"/>
                </a:ext>
              </a:extLst>
            </p:cNvPr>
            <p:cNvGrpSpPr/>
            <p:nvPr/>
          </p:nvGrpSpPr>
          <p:grpSpPr>
            <a:xfrm>
              <a:off x="3198345" y="5633724"/>
              <a:ext cx="607270" cy="200055"/>
              <a:chOff x="6410975" y="4940563"/>
              <a:chExt cx="607270" cy="200055"/>
            </a:xfrm>
          </p:grpSpPr>
          <p:sp>
            <p:nvSpPr>
              <p:cNvPr id="307" name="TextBox 306">
                <a:extLst>
                  <a:ext uri="{FF2B5EF4-FFF2-40B4-BE49-F238E27FC236}">
                    <a16:creationId xmlns:a16="http://schemas.microsoft.com/office/drawing/2014/main" id="{3EE6FA46-DF11-467A-B1BF-14341F3667D1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0x00a8</a:t>
                </a:r>
              </a:p>
            </p:txBody>
          </p:sp>
          <p:grpSp>
            <p:nvGrpSpPr>
              <p:cNvPr id="308" name="Group 307">
                <a:extLst>
                  <a:ext uri="{FF2B5EF4-FFF2-40B4-BE49-F238E27FC236}">
                    <a16:creationId xmlns:a16="http://schemas.microsoft.com/office/drawing/2014/main" id="{16FA7166-4AF8-497E-8DDA-FB23F08745C3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09" name="Straight Arrow Connector 308">
                  <a:extLst>
                    <a:ext uri="{FF2B5EF4-FFF2-40B4-BE49-F238E27FC236}">
                      <a16:creationId xmlns:a16="http://schemas.microsoft.com/office/drawing/2014/main" id="{D352F3E3-0679-4075-A3B3-DE4D9110D5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Connector 309">
                  <a:extLst>
                    <a:ext uri="{FF2B5EF4-FFF2-40B4-BE49-F238E27FC236}">
                      <a16:creationId xmlns:a16="http://schemas.microsoft.com/office/drawing/2014/main" id="{E9D9248C-F801-40BB-88E8-63F7AC0258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33E30D4A-B4D6-40EF-9144-ACFA4BC19C59}"/>
                </a:ext>
              </a:extLst>
            </p:cNvPr>
            <p:cNvGrpSpPr/>
            <p:nvPr/>
          </p:nvGrpSpPr>
          <p:grpSpPr>
            <a:xfrm>
              <a:off x="2604146" y="5640860"/>
              <a:ext cx="607270" cy="200055"/>
              <a:chOff x="6410975" y="4940563"/>
              <a:chExt cx="607270" cy="200055"/>
            </a:xfrm>
          </p:grpSpPr>
          <p:sp>
            <p:nvSpPr>
              <p:cNvPr id="303" name="TextBox 302">
                <a:extLst>
                  <a:ext uri="{FF2B5EF4-FFF2-40B4-BE49-F238E27FC236}">
                    <a16:creationId xmlns:a16="http://schemas.microsoft.com/office/drawing/2014/main" id="{3D574ED5-801F-435E-8B97-A91F76F31E58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0x00a0</a:t>
                </a:r>
              </a:p>
            </p:txBody>
          </p:sp>
          <p:grpSp>
            <p:nvGrpSpPr>
              <p:cNvPr id="304" name="Group 303">
                <a:extLst>
                  <a:ext uri="{FF2B5EF4-FFF2-40B4-BE49-F238E27FC236}">
                    <a16:creationId xmlns:a16="http://schemas.microsoft.com/office/drawing/2014/main" id="{74C99B73-0822-43F1-A873-0CA69A8E15B3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05" name="Straight Arrow Connector 304">
                  <a:extLst>
                    <a:ext uri="{FF2B5EF4-FFF2-40B4-BE49-F238E27FC236}">
                      <a16:creationId xmlns:a16="http://schemas.microsoft.com/office/drawing/2014/main" id="{2758205A-DACD-4678-A8D1-FE157BBF934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A182613A-7852-4414-B53A-5314298DC7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50CAC686-A138-499B-809D-C56021DF75AD}"/>
                </a:ext>
              </a:extLst>
            </p:cNvPr>
            <p:cNvSpPr/>
            <p:nvPr/>
          </p:nvSpPr>
          <p:spPr>
            <a:xfrm>
              <a:off x="249722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69A87CC1-F452-45A9-B725-404A25488F65}"/>
                </a:ext>
              </a:extLst>
            </p:cNvPr>
            <p:cNvSpPr/>
            <p:nvPr/>
          </p:nvSpPr>
          <p:spPr>
            <a:xfrm>
              <a:off x="3224315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b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5FE0237F-192D-441C-A35F-2507DCAB2986}"/>
                </a:ext>
              </a:extLst>
            </p:cNvPr>
            <p:cNvSpPr txBox="1"/>
            <p:nvPr/>
          </p:nvSpPr>
          <p:spPr>
            <a:xfrm>
              <a:off x="7598730" y="583068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9A821DCD-04B1-45E1-8410-C378D97F0BD8}"/>
                </a:ext>
              </a:extLst>
            </p:cNvPr>
            <p:cNvSpPr txBox="1"/>
            <p:nvPr/>
          </p:nvSpPr>
          <p:spPr>
            <a:xfrm>
              <a:off x="8322630" y="582306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9C09A69E-296B-4EAE-91F3-2A323F41977F}"/>
                </a:ext>
              </a:extLst>
            </p:cNvPr>
            <p:cNvSpPr txBox="1"/>
            <p:nvPr/>
          </p:nvSpPr>
          <p:spPr>
            <a:xfrm>
              <a:off x="4813620" y="581163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387CF5BF-8A44-4787-A67C-DBB7C5AD599B}"/>
                </a:ext>
              </a:extLst>
            </p:cNvPr>
            <p:cNvSpPr txBox="1"/>
            <p:nvPr/>
          </p:nvSpPr>
          <p:spPr>
            <a:xfrm>
              <a:off x="4044063" y="5919783"/>
              <a:ext cx="4584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0x00e8</a:t>
              </a:r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B7ACF06B-BF7B-4F4D-B862-08E763C2193A}"/>
                </a:ext>
              </a:extLst>
            </p:cNvPr>
            <p:cNvGrpSpPr/>
            <p:nvPr/>
          </p:nvGrpSpPr>
          <p:grpSpPr>
            <a:xfrm>
              <a:off x="1897941" y="5640860"/>
              <a:ext cx="607270" cy="200055"/>
              <a:chOff x="6410975" y="4940563"/>
              <a:chExt cx="607270" cy="200055"/>
            </a:xfrm>
          </p:grpSpPr>
          <p:sp>
            <p:nvSpPr>
              <p:cNvPr id="299" name="TextBox 298">
                <a:extLst>
                  <a:ext uri="{FF2B5EF4-FFF2-40B4-BE49-F238E27FC236}">
                    <a16:creationId xmlns:a16="http://schemas.microsoft.com/office/drawing/2014/main" id="{71DDE59C-49D8-4203-9BF5-2F9998F7246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0x0098</a:t>
                </a:r>
              </a:p>
            </p:txBody>
          </p:sp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id="{15C92319-AC74-4766-A375-33F36EDB3BE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301" name="Straight Arrow Connector 300">
                  <a:extLst>
                    <a:ext uri="{FF2B5EF4-FFF2-40B4-BE49-F238E27FC236}">
                      <a16:creationId xmlns:a16="http://schemas.microsoft.com/office/drawing/2014/main" id="{0A0C6179-1F89-4DCC-A685-8D84613A2B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019A739B-45D7-45A7-AC7B-37849BE0C8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193A2AE6-8F5D-4363-A911-0FDBA75F692B}"/>
                </a:ext>
              </a:extLst>
            </p:cNvPr>
            <p:cNvSpPr/>
            <p:nvPr/>
          </p:nvSpPr>
          <p:spPr>
            <a:xfrm>
              <a:off x="179101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242484F5-6F56-4128-AF55-C86B772D989A}"/>
                </a:ext>
              </a:extLst>
            </p:cNvPr>
            <p:cNvGrpSpPr/>
            <p:nvPr/>
          </p:nvGrpSpPr>
          <p:grpSpPr>
            <a:xfrm>
              <a:off x="1191736" y="5640860"/>
              <a:ext cx="607270" cy="200055"/>
              <a:chOff x="6410975" y="4940563"/>
              <a:chExt cx="607270" cy="200055"/>
            </a:xfrm>
          </p:grpSpPr>
          <p:sp>
            <p:nvSpPr>
              <p:cNvPr id="295" name="TextBox 294">
                <a:extLst>
                  <a:ext uri="{FF2B5EF4-FFF2-40B4-BE49-F238E27FC236}">
                    <a16:creationId xmlns:a16="http://schemas.microsoft.com/office/drawing/2014/main" id="{E48A006B-6DFD-4D42-94EC-F959A094CBE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0x0090</a:t>
                </a:r>
              </a:p>
            </p:txBody>
          </p:sp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49A8DB8A-0FFB-420A-93A5-AC00C3E77C7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97" name="Straight Arrow Connector 296">
                  <a:extLst>
                    <a:ext uri="{FF2B5EF4-FFF2-40B4-BE49-F238E27FC236}">
                      <a16:creationId xmlns:a16="http://schemas.microsoft.com/office/drawing/2014/main" id="{8154A4F9-5CB6-49BF-BEB2-FB2498196D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>
                  <a:extLst>
                    <a:ext uri="{FF2B5EF4-FFF2-40B4-BE49-F238E27FC236}">
                      <a16:creationId xmlns:a16="http://schemas.microsoft.com/office/drawing/2014/main" id="{6C4DEC67-918C-4CB0-94CE-FD95AA605E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5161D4E0-C859-4F4A-84FB-EE4586A78A24}"/>
                </a:ext>
              </a:extLst>
            </p:cNvPr>
            <p:cNvSpPr/>
            <p:nvPr/>
          </p:nvSpPr>
          <p:spPr>
            <a:xfrm>
              <a:off x="1084810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445BEB32-8B0A-48BE-84F0-8634333B93E5}"/>
                </a:ext>
              </a:extLst>
            </p:cNvPr>
            <p:cNvGrpSpPr/>
            <p:nvPr/>
          </p:nvGrpSpPr>
          <p:grpSpPr>
            <a:xfrm>
              <a:off x="485531" y="5640860"/>
              <a:ext cx="607270" cy="200055"/>
              <a:chOff x="6410975" y="4940563"/>
              <a:chExt cx="607270" cy="200055"/>
            </a:xfrm>
          </p:grpSpPr>
          <p:sp>
            <p:nvSpPr>
              <p:cNvPr id="186" name="TextBox 185">
                <a:extLst>
                  <a:ext uri="{FF2B5EF4-FFF2-40B4-BE49-F238E27FC236}">
                    <a16:creationId xmlns:a16="http://schemas.microsoft.com/office/drawing/2014/main" id="{15A9D76B-DE43-4457-B629-4CAE8CDCE47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0x0088</a:t>
                </a:r>
              </a:p>
            </p:txBody>
          </p: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EAF36105-7B05-474E-AC89-C347A743D73A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93" name="Straight Arrow Connector 292">
                  <a:extLst>
                    <a:ext uri="{FF2B5EF4-FFF2-40B4-BE49-F238E27FC236}">
                      <a16:creationId xmlns:a16="http://schemas.microsoft.com/office/drawing/2014/main" id="{C539B6F6-1BEF-487E-A7A1-0129C4B2BC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E3B9F8DD-BF7F-4B94-AB95-577C1702FC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BE591C85-F922-4965-AF88-349D7EA3D4F7}"/>
                </a:ext>
              </a:extLst>
            </p:cNvPr>
            <p:cNvSpPr/>
            <p:nvPr/>
          </p:nvSpPr>
          <p:spPr>
            <a:xfrm>
              <a:off x="378605" y="5836890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55946972-1C4A-4E64-85DD-1F234D5B1EAD}"/>
                </a:ext>
              </a:extLst>
            </p:cNvPr>
            <p:cNvSpPr txBox="1"/>
            <p:nvPr/>
          </p:nvSpPr>
          <p:spPr>
            <a:xfrm>
              <a:off x="26030" y="5778055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19B213A4-0984-41FB-AB84-13F9126AA0D4}"/>
                </a:ext>
              </a:extLst>
            </p:cNvPr>
            <p:cNvSpPr/>
            <p:nvPr/>
          </p:nvSpPr>
          <p:spPr>
            <a:xfrm>
              <a:off x="2517021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7687F39F-4D0E-4444-863C-3C3114C2EAFF}"/>
                </a:ext>
              </a:extLst>
            </p:cNvPr>
            <p:cNvSpPr/>
            <p:nvPr/>
          </p:nvSpPr>
          <p:spPr>
            <a:xfrm>
              <a:off x="1809727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28000B99-F4D1-4FA3-AD4C-5E1A8E4FA343}"/>
                </a:ext>
              </a:extLst>
            </p:cNvPr>
            <p:cNvSpPr/>
            <p:nvPr/>
          </p:nvSpPr>
          <p:spPr>
            <a:xfrm>
              <a:off x="1102433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f3</a:t>
              </a:r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DFC29293-FC8E-40F0-9B1F-19ECFD0BFE0A}"/>
                </a:ext>
              </a:extLst>
            </p:cNvPr>
            <p:cNvSpPr/>
            <p:nvPr/>
          </p:nvSpPr>
          <p:spPr>
            <a:xfrm>
              <a:off x="395139" y="6141666"/>
              <a:ext cx="662996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f4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45D5C6B-9E8F-4A7A-90AD-A02FD60C6FC0}"/>
                  </a:ext>
                </a:extLst>
              </p14:cNvPr>
              <p14:cNvContentPartPr/>
              <p14:nvPr/>
            </p14:nvContentPartPr>
            <p14:xfrm>
              <a:off x="5005440" y="4344120"/>
              <a:ext cx="1206360" cy="142812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45D5C6B-9E8F-4A7A-90AD-A02FD60C6FC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96080" y="4334760"/>
                <a:ext cx="1225080" cy="1446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38132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Using Arguments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16</a:t>
            </a:fld>
            <a:endParaRPr lang="en-US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073D77B1-EA67-423A-BEBE-27263AFC5B2E}"/>
              </a:ext>
            </a:extLst>
          </p:cNvPr>
          <p:cNvSpPr/>
          <p:nvPr/>
        </p:nvSpPr>
        <p:spPr>
          <a:xfrm>
            <a:off x="4000819" y="387583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91BDBB1A-FE7D-4224-A624-2A94891968B7}"/>
              </a:ext>
            </a:extLst>
          </p:cNvPr>
          <p:cNvSpPr/>
          <p:nvPr/>
        </p:nvSpPr>
        <p:spPr>
          <a:xfrm>
            <a:off x="4702545" y="3875837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DA96882B-3642-4593-8E09-7CA54F0E6491}"/>
              </a:ext>
            </a:extLst>
          </p:cNvPr>
          <p:cNvSpPr/>
          <p:nvPr/>
        </p:nvSpPr>
        <p:spPr>
          <a:xfrm>
            <a:off x="5442591" y="3875839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9BD3F9E8-E675-4E93-B617-26D106D18118}"/>
              </a:ext>
            </a:extLst>
          </p:cNvPr>
          <p:cNvSpPr/>
          <p:nvPr/>
        </p:nvSpPr>
        <p:spPr>
          <a:xfrm>
            <a:off x="6200443" y="3875839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6EC102E9-77C0-44B1-BC06-8A24718BC484}"/>
              </a:ext>
            </a:extLst>
          </p:cNvPr>
          <p:cNvSpPr/>
          <p:nvPr/>
        </p:nvSpPr>
        <p:spPr>
          <a:xfrm>
            <a:off x="6872507" y="3875839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1B8DBF8-E927-4663-8FB8-1B44CB4D5279}"/>
              </a:ext>
            </a:extLst>
          </p:cNvPr>
          <p:cNvSpPr/>
          <p:nvPr/>
        </p:nvSpPr>
        <p:spPr>
          <a:xfrm>
            <a:off x="7535777" y="3875839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87D9BAC1-8D56-4C6D-951D-9F32BB6D4DBC}"/>
              </a:ext>
            </a:extLst>
          </p:cNvPr>
          <p:cNvSpPr/>
          <p:nvPr/>
        </p:nvSpPr>
        <p:spPr>
          <a:xfrm>
            <a:off x="8242772" y="3875839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438104FC-4043-4300-84AE-85F7B5574BE6}"/>
              </a:ext>
            </a:extLst>
          </p:cNvPr>
          <p:cNvSpPr/>
          <p:nvPr/>
        </p:nvSpPr>
        <p:spPr>
          <a:xfrm>
            <a:off x="6854818" y="4489828"/>
            <a:ext cx="2057401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AC63B3BA-F305-442F-A9D7-21B045883949}"/>
              </a:ext>
            </a:extLst>
          </p:cNvPr>
          <p:cNvSpPr/>
          <p:nvPr/>
        </p:nvSpPr>
        <p:spPr>
          <a:xfrm>
            <a:off x="6923507" y="4182541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AFB26D18-AF1C-484F-AC43-4CFC20BFD6D9}"/>
              </a:ext>
            </a:extLst>
          </p:cNvPr>
          <p:cNvSpPr/>
          <p:nvPr/>
        </p:nvSpPr>
        <p:spPr>
          <a:xfrm>
            <a:off x="7556562" y="4182540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BD308317-DC7D-452B-A615-91E193E3722A}"/>
              </a:ext>
            </a:extLst>
          </p:cNvPr>
          <p:cNvSpPr/>
          <p:nvPr/>
        </p:nvSpPr>
        <p:spPr>
          <a:xfrm>
            <a:off x="8270805" y="4184866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5BC0272B-637D-4CCB-91D5-B5B8FDCAD68D}"/>
              </a:ext>
            </a:extLst>
          </p:cNvPr>
          <p:cNvGrpSpPr/>
          <p:nvPr/>
        </p:nvGrpSpPr>
        <p:grpSpPr>
          <a:xfrm>
            <a:off x="3994716" y="3678297"/>
            <a:ext cx="607270" cy="200055"/>
            <a:chOff x="6410975" y="4940563"/>
            <a:chExt cx="607270" cy="200055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112B584F-33A9-4774-A275-8C5CF227934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B25BC8FD-0174-4EEC-A2B4-80725838BC1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7" name="Straight Arrow Connector 196">
                <a:extLst>
                  <a:ext uri="{FF2B5EF4-FFF2-40B4-BE49-F238E27FC236}">
                    <a16:creationId xmlns:a16="http://schemas.microsoft.com/office/drawing/2014/main" id="{460F55DB-461B-4E98-A20D-A52A9AFE49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BB798A56-A6DD-4333-B62D-33FDF5C33A0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D3754E01-A6F4-4C3A-B725-C17258E86071}"/>
              </a:ext>
            </a:extLst>
          </p:cNvPr>
          <p:cNvGrpSpPr/>
          <p:nvPr/>
        </p:nvGrpSpPr>
        <p:grpSpPr>
          <a:xfrm>
            <a:off x="4694810" y="3680678"/>
            <a:ext cx="607270" cy="200055"/>
            <a:chOff x="6410975" y="4940563"/>
            <a:chExt cx="607270" cy="200055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DC2A9243-6A64-4339-BED7-9D2545BE0F2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601960A0-D9B3-4A89-AEEE-215591C1F96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3" name="Straight Arrow Connector 202">
                <a:extLst>
                  <a:ext uri="{FF2B5EF4-FFF2-40B4-BE49-F238E27FC236}">
                    <a16:creationId xmlns:a16="http://schemas.microsoft.com/office/drawing/2014/main" id="{A2DD54E8-34C6-4660-A028-C7500A53C8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918E9CE0-E649-4E26-A319-C41291968E4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5AE073F4-28EC-47F5-B33F-6D0455FA079B}"/>
              </a:ext>
            </a:extLst>
          </p:cNvPr>
          <p:cNvGrpSpPr/>
          <p:nvPr/>
        </p:nvGrpSpPr>
        <p:grpSpPr>
          <a:xfrm>
            <a:off x="5435386" y="3680676"/>
            <a:ext cx="607270" cy="200055"/>
            <a:chOff x="6410975" y="4940563"/>
            <a:chExt cx="607270" cy="200055"/>
          </a:xfrm>
        </p:grpSpPr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CB490C60-3935-4144-8B5F-2AF44B096CAF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1A11B714-8BE6-499C-AC4C-763F0916579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8" name="Straight Arrow Connector 207">
                <a:extLst>
                  <a:ext uri="{FF2B5EF4-FFF2-40B4-BE49-F238E27FC236}">
                    <a16:creationId xmlns:a16="http://schemas.microsoft.com/office/drawing/2014/main" id="{7E93D750-59D5-4E33-950F-AC2BA5A382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43940A10-34A8-4423-832E-8BBA3B0ABEB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97CCCB1E-E037-4CB1-9AB0-D7ED78A992FE}"/>
              </a:ext>
            </a:extLst>
          </p:cNvPr>
          <p:cNvGrpSpPr/>
          <p:nvPr/>
        </p:nvGrpSpPr>
        <p:grpSpPr>
          <a:xfrm>
            <a:off x="6192632" y="3678295"/>
            <a:ext cx="607270" cy="200055"/>
            <a:chOff x="6410975" y="4940563"/>
            <a:chExt cx="607270" cy="200055"/>
          </a:xfrm>
        </p:grpSpPr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66756A4F-F8A4-404E-B06D-42F207DB482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DCAAFF6A-F2D7-4ABC-AB0B-4376397652C0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3" name="Straight Arrow Connector 212">
                <a:extLst>
                  <a:ext uri="{FF2B5EF4-FFF2-40B4-BE49-F238E27FC236}">
                    <a16:creationId xmlns:a16="http://schemas.microsoft.com/office/drawing/2014/main" id="{D0F8E0E4-B557-45BB-8871-245F4945C9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>
                <a:extLst>
                  <a:ext uri="{FF2B5EF4-FFF2-40B4-BE49-F238E27FC236}">
                    <a16:creationId xmlns:a16="http://schemas.microsoft.com/office/drawing/2014/main" id="{6330499C-9B4E-46FA-BE42-D4E31679180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5C778640-206C-4DA1-A5E8-37745B80E179}"/>
              </a:ext>
            </a:extLst>
          </p:cNvPr>
          <p:cNvGrpSpPr/>
          <p:nvPr/>
        </p:nvGrpSpPr>
        <p:grpSpPr>
          <a:xfrm>
            <a:off x="6868915" y="3680676"/>
            <a:ext cx="607270" cy="200055"/>
            <a:chOff x="6410975" y="4940563"/>
            <a:chExt cx="607270" cy="200055"/>
          </a:xfrm>
        </p:grpSpPr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0409ED38-A4E0-49F3-9673-3C30728403B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20" name="Group 219">
              <a:extLst>
                <a:ext uri="{FF2B5EF4-FFF2-40B4-BE49-F238E27FC236}">
                  <a16:creationId xmlns:a16="http://schemas.microsoft.com/office/drawing/2014/main" id="{1CF6CB62-FBC4-4FFE-AF7B-2D073996EB5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21" name="Straight Arrow Connector 220">
                <a:extLst>
                  <a:ext uri="{FF2B5EF4-FFF2-40B4-BE49-F238E27FC236}">
                    <a16:creationId xmlns:a16="http://schemas.microsoft.com/office/drawing/2014/main" id="{74A9F423-8945-4161-99B8-C441A77704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60496036-9535-44D8-8B70-746F811EC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0CE9274B-1EDC-4553-B42D-6BE82B4BF5E0}"/>
              </a:ext>
            </a:extLst>
          </p:cNvPr>
          <p:cNvGrpSpPr/>
          <p:nvPr/>
        </p:nvGrpSpPr>
        <p:grpSpPr>
          <a:xfrm>
            <a:off x="7528525" y="3678291"/>
            <a:ext cx="607270" cy="200055"/>
            <a:chOff x="6410975" y="4940563"/>
            <a:chExt cx="607270" cy="200055"/>
          </a:xfrm>
        </p:grpSpPr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C30708CB-F9CA-4114-9B19-EA0D437F220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33" name="Group 232">
              <a:extLst>
                <a:ext uri="{FF2B5EF4-FFF2-40B4-BE49-F238E27FC236}">
                  <a16:creationId xmlns:a16="http://schemas.microsoft.com/office/drawing/2014/main" id="{457E8C9F-8612-4D88-9670-2B88B47E3E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4" name="Straight Arrow Connector 233">
                <a:extLst>
                  <a:ext uri="{FF2B5EF4-FFF2-40B4-BE49-F238E27FC236}">
                    <a16:creationId xmlns:a16="http://schemas.microsoft.com/office/drawing/2014/main" id="{5D541D1C-3939-49C9-BA5F-4DADFBAE6D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756BBC1D-7B44-4870-A55B-1BC6375156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52F0F2E7-D700-47E0-8676-A7E86278EC85}"/>
              </a:ext>
            </a:extLst>
          </p:cNvPr>
          <p:cNvGrpSpPr/>
          <p:nvPr/>
        </p:nvGrpSpPr>
        <p:grpSpPr>
          <a:xfrm>
            <a:off x="8233380" y="3678287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CF463A23-67D9-49B3-9CFE-E22DFD7710A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EA9FD514-CE14-4730-A327-E435E34766BF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1AE4C5B-645A-4E73-AE59-208548A1EA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F97F836C-D959-41E0-AD6F-68FF4E19A12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199A0030-7B84-4F32-AF83-8ED2770C3461}"/>
              </a:ext>
            </a:extLst>
          </p:cNvPr>
          <p:cNvGrpSpPr/>
          <p:nvPr/>
        </p:nvGrpSpPr>
        <p:grpSpPr>
          <a:xfrm>
            <a:off x="8935854" y="3678284"/>
            <a:ext cx="607270" cy="200055"/>
            <a:chOff x="6410975" y="4940563"/>
            <a:chExt cx="607270" cy="200055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EEB0B571-1E53-4FCE-AE73-E9EEDEDD81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87" name="Group 286">
              <a:extLst>
                <a:ext uri="{FF2B5EF4-FFF2-40B4-BE49-F238E27FC236}">
                  <a16:creationId xmlns:a16="http://schemas.microsoft.com/office/drawing/2014/main" id="{504D0F10-5940-4661-956A-51AFD21CA03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89" name="Straight Arrow Connector 288">
                <a:extLst>
                  <a:ext uri="{FF2B5EF4-FFF2-40B4-BE49-F238E27FC236}">
                    <a16:creationId xmlns:a16="http://schemas.microsoft.com/office/drawing/2014/main" id="{4E8D937C-F0B4-49A4-8D6C-9F032A0A51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>
                <a:extLst>
                  <a:ext uri="{FF2B5EF4-FFF2-40B4-BE49-F238E27FC236}">
                    <a16:creationId xmlns:a16="http://schemas.microsoft.com/office/drawing/2014/main" id="{F86CE16B-E3E3-40EB-BB98-83D97F0424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4" name="Arrow: Down 293">
            <a:extLst>
              <a:ext uri="{FF2B5EF4-FFF2-40B4-BE49-F238E27FC236}">
                <a16:creationId xmlns:a16="http://schemas.microsoft.com/office/drawing/2014/main" id="{9C373604-7001-4B48-85F2-6AB2BB6A0945}"/>
              </a:ext>
            </a:extLst>
          </p:cNvPr>
          <p:cNvSpPr/>
          <p:nvPr/>
        </p:nvSpPr>
        <p:spPr>
          <a:xfrm>
            <a:off x="5351370" y="352579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Arrow: Down 294">
            <a:extLst>
              <a:ext uri="{FF2B5EF4-FFF2-40B4-BE49-F238E27FC236}">
                <a16:creationId xmlns:a16="http://schemas.microsoft.com/office/drawing/2014/main" id="{185C817D-1C82-4651-82D4-6E71AEE36185}"/>
              </a:ext>
            </a:extLst>
          </p:cNvPr>
          <p:cNvSpPr/>
          <p:nvPr/>
        </p:nvSpPr>
        <p:spPr>
          <a:xfrm>
            <a:off x="3178249" y="350848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E742C903-A2F4-481D-82E2-D470A71834E1}"/>
              </a:ext>
            </a:extLst>
          </p:cNvPr>
          <p:cNvSpPr/>
          <p:nvPr/>
        </p:nvSpPr>
        <p:spPr>
          <a:xfrm>
            <a:off x="2533820" y="4463692"/>
            <a:ext cx="70088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2889FC20-02A7-494D-BDF7-98D7C412F256}"/>
              </a:ext>
            </a:extLst>
          </p:cNvPr>
          <p:cNvSpPr txBox="1"/>
          <p:nvPr/>
        </p:nvSpPr>
        <p:spPr>
          <a:xfrm>
            <a:off x="3102330" y="3154845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2C214129-80A7-4F13-84D3-DB6445ACEFDC}"/>
              </a:ext>
            </a:extLst>
          </p:cNvPr>
          <p:cNvSpPr txBox="1"/>
          <p:nvPr/>
        </p:nvSpPr>
        <p:spPr>
          <a:xfrm>
            <a:off x="3025011" y="3318260"/>
            <a:ext cx="45525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0x00a8</a:t>
            </a: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D653AB12-E782-4E84-878E-4769D41723C0}"/>
              </a:ext>
            </a:extLst>
          </p:cNvPr>
          <p:cNvSpPr txBox="1"/>
          <p:nvPr/>
        </p:nvSpPr>
        <p:spPr>
          <a:xfrm>
            <a:off x="5241969" y="3154301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7286FB9A-0421-442B-B9A8-7F6AA0AB6814}"/>
              </a:ext>
            </a:extLst>
          </p:cNvPr>
          <p:cNvSpPr txBox="1"/>
          <p:nvPr/>
        </p:nvSpPr>
        <p:spPr>
          <a:xfrm>
            <a:off x="5164650" y="331771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0x00c0</a:t>
            </a: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565C0AA7-492E-4AE1-9EAA-E8BC0E5037D5}"/>
              </a:ext>
            </a:extLst>
          </p:cNvPr>
          <p:cNvSpPr/>
          <p:nvPr/>
        </p:nvSpPr>
        <p:spPr>
          <a:xfrm>
            <a:off x="6247066" y="4175451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a7</a:t>
            </a:r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D3DF5EC9-B44C-434E-8B88-BAC40E113573}"/>
              </a:ext>
            </a:extLst>
          </p:cNvPr>
          <p:cNvSpPr/>
          <p:nvPr/>
        </p:nvSpPr>
        <p:spPr>
          <a:xfrm>
            <a:off x="5484994" y="4175451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a8</a:t>
            </a: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5967180C-6FD8-4607-8C5E-B0902C8AFE19}"/>
              </a:ext>
            </a:extLst>
          </p:cNvPr>
          <p:cNvSpPr/>
          <p:nvPr/>
        </p:nvSpPr>
        <p:spPr>
          <a:xfrm>
            <a:off x="4771773" y="4178997"/>
            <a:ext cx="641414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281DB687-9BAF-4D74-81CB-F74A4D447EE3}"/>
              </a:ext>
            </a:extLst>
          </p:cNvPr>
          <p:cNvSpPr/>
          <p:nvPr/>
        </p:nvSpPr>
        <p:spPr>
          <a:xfrm>
            <a:off x="3260083" y="387937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F6E3927E-B7C2-4B45-8B13-449DBC01A66D}"/>
              </a:ext>
            </a:extLst>
          </p:cNvPr>
          <p:cNvSpPr/>
          <p:nvPr/>
        </p:nvSpPr>
        <p:spPr>
          <a:xfrm>
            <a:off x="4057530" y="4176671"/>
            <a:ext cx="662996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7A5CBDD3-A41A-4B1D-A840-75494CD21436}"/>
              </a:ext>
            </a:extLst>
          </p:cNvPr>
          <p:cNvSpPr/>
          <p:nvPr/>
        </p:nvSpPr>
        <p:spPr>
          <a:xfrm>
            <a:off x="3268980" y="4482688"/>
            <a:ext cx="2163983" cy="253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41D63B5F-739D-45DF-A30B-C2C29619284C}"/>
              </a:ext>
            </a:extLst>
          </p:cNvPr>
          <p:cNvSpPr/>
          <p:nvPr/>
        </p:nvSpPr>
        <p:spPr>
          <a:xfrm>
            <a:off x="5428285" y="4489828"/>
            <a:ext cx="1409975" cy="2415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args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ED5619F1-C5FF-4CD4-B25F-ECA9C4BD63B6}"/>
              </a:ext>
            </a:extLst>
          </p:cNvPr>
          <p:cNvSpPr txBox="1"/>
          <p:nvPr/>
        </p:nvSpPr>
        <p:spPr>
          <a:xfrm>
            <a:off x="6382371" y="38354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AC15E497-A8BB-4C43-B200-B7C21AF79581}"/>
              </a:ext>
            </a:extLst>
          </p:cNvPr>
          <p:cNvSpPr txBox="1"/>
          <p:nvPr/>
        </p:nvSpPr>
        <p:spPr>
          <a:xfrm>
            <a:off x="5641632" y="38390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FA43586C-567E-46C3-ADCE-454FBFD3AAE0}"/>
              </a:ext>
            </a:extLst>
          </p:cNvPr>
          <p:cNvGrpSpPr/>
          <p:nvPr/>
        </p:nvGrpSpPr>
        <p:grpSpPr>
          <a:xfrm>
            <a:off x="3261958" y="3668729"/>
            <a:ext cx="607270" cy="200055"/>
            <a:chOff x="6410975" y="4940563"/>
            <a:chExt cx="607270" cy="200055"/>
          </a:xfrm>
        </p:grpSpPr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48C80FA0-D1B0-4FB8-82D8-452C145AC52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0x00a8</a:t>
              </a:r>
            </a:p>
          </p:txBody>
        </p: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21D967D3-CB0B-4E16-A435-8120CB25EB7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6" name="Straight Arrow Connector 315">
                <a:extLst>
                  <a:ext uri="{FF2B5EF4-FFF2-40B4-BE49-F238E27FC236}">
                    <a16:creationId xmlns:a16="http://schemas.microsoft.com/office/drawing/2014/main" id="{6E0755E1-BC87-4524-858C-35EDDE5B41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Straight Connector 316">
                <a:extLst>
                  <a:ext uri="{FF2B5EF4-FFF2-40B4-BE49-F238E27FC236}">
                    <a16:creationId xmlns:a16="http://schemas.microsoft.com/office/drawing/2014/main" id="{51FBFD90-B50B-4271-9D1B-784DB6B860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8" name="Group 317">
            <a:extLst>
              <a:ext uri="{FF2B5EF4-FFF2-40B4-BE49-F238E27FC236}">
                <a16:creationId xmlns:a16="http://schemas.microsoft.com/office/drawing/2014/main" id="{0617B806-23A7-453F-9E5C-156F2C6E4C8A}"/>
              </a:ext>
            </a:extLst>
          </p:cNvPr>
          <p:cNvGrpSpPr/>
          <p:nvPr/>
        </p:nvGrpSpPr>
        <p:grpSpPr>
          <a:xfrm>
            <a:off x="2547644" y="3675865"/>
            <a:ext cx="607270" cy="200055"/>
            <a:chOff x="6410975" y="4940563"/>
            <a:chExt cx="607270" cy="200055"/>
          </a:xfrm>
        </p:grpSpPr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2A8F5D06-0F95-4781-B89B-69C5777EC6D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0x00a0</a:t>
              </a:r>
            </a:p>
          </p:txBody>
        </p:sp>
        <p:grpSp>
          <p:nvGrpSpPr>
            <p:cNvPr id="320" name="Group 319">
              <a:extLst>
                <a:ext uri="{FF2B5EF4-FFF2-40B4-BE49-F238E27FC236}">
                  <a16:creationId xmlns:a16="http://schemas.microsoft.com/office/drawing/2014/main" id="{BF700415-BC42-4925-ABDA-73EDC094082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1" name="Straight Arrow Connector 320">
                <a:extLst>
                  <a:ext uri="{FF2B5EF4-FFF2-40B4-BE49-F238E27FC236}">
                    <a16:creationId xmlns:a16="http://schemas.microsoft.com/office/drawing/2014/main" id="{C1E3BF68-D276-420F-ACB0-5AF1D4C99D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>
                <a:extLst>
                  <a:ext uri="{FF2B5EF4-FFF2-40B4-BE49-F238E27FC236}">
                    <a16:creationId xmlns:a16="http://schemas.microsoft.com/office/drawing/2014/main" id="{B60A7B55-59BB-4EEA-B1E2-E1913B2CF98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23" name="Rectangle 322">
            <a:extLst>
              <a:ext uri="{FF2B5EF4-FFF2-40B4-BE49-F238E27FC236}">
                <a16:creationId xmlns:a16="http://schemas.microsoft.com/office/drawing/2014/main" id="{07D3D4EB-7994-4F58-AE8E-3C6856A09F2C}"/>
              </a:ext>
            </a:extLst>
          </p:cNvPr>
          <p:cNvSpPr/>
          <p:nvPr/>
        </p:nvSpPr>
        <p:spPr>
          <a:xfrm>
            <a:off x="2543588" y="387189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4CE9FD2D-9AAC-4F38-AE8C-341C0E964319}"/>
              </a:ext>
            </a:extLst>
          </p:cNvPr>
          <p:cNvSpPr/>
          <p:nvPr/>
        </p:nvSpPr>
        <p:spPr>
          <a:xfrm>
            <a:off x="3287928" y="4176671"/>
            <a:ext cx="662996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0F0DC938-0EB9-4BAC-86F8-98C3BAE454D9}"/>
              </a:ext>
            </a:extLst>
          </p:cNvPr>
          <p:cNvSpPr txBox="1"/>
          <p:nvPr/>
        </p:nvSpPr>
        <p:spPr>
          <a:xfrm>
            <a:off x="7694427" y="384964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0AC273B7-E29A-49D8-8702-3D44C27D015C}"/>
              </a:ext>
            </a:extLst>
          </p:cNvPr>
          <p:cNvSpPr txBox="1"/>
          <p:nvPr/>
        </p:nvSpPr>
        <p:spPr>
          <a:xfrm>
            <a:off x="12248" y="1038274"/>
            <a:ext cx="91951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bar(int a1, int a2, int a3, int a4, int a5, int a6, int a7, int a8){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b1 = a8;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f1 = 8;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bar(1,2,3,4,5,6,7,8);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3857DC74-53CF-4C04-8B5B-2A56FA7C55B2}"/>
              </a:ext>
            </a:extLst>
          </p:cNvPr>
          <p:cNvSpPr txBox="1"/>
          <p:nvPr/>
        </p:nvSpPr>
        <p:spPr>
          <a:xfrm>
            <a:off x="485707" y="3818405"/>
            <a:ext cx="160172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(%</a:t>
            </a:r>
            <a:r>
              <a:rPr lang="en-US" sz="1600" dirty="0" err="1"/>
              <a:t>rbp</a:t>
            </a:r>
            <a:r>
              <a:rPr lang="en-US" sz="1600" dirty="0"/>
              <a:t>), %r11</a:t>
            </a: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7932522F-61F9-4A95-8038-9463A959D874}"/>
              </a:ext>
            </a:extLst>
          </p:cNvPr>
          <p:cNvSpPr txBox="1"/>
          <p:nvPr/>
        </p:nvSpPr>
        <p:spPr>
          <a:xfrm>
            <a:off x="510514" y="4080415"/>
            <a:ext cx="187262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%r11, -12(%</a:t>
            </a:r>
            <a:r>
              <a:rPr lang="en-US" sz="1600" dirty="0" err="1"/>
              <a:t>rbp</a:t>
            </a:r>
            <a:r>
              <a:rPr lang="en-US" sz="1600" dirty="0"/>
              <a:t>)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60984055-D319-4963-B627-46204ED455CE}"/>
              </a:ext>
            </a:extLst>
          </p:cNvPr>
          <p:cNvSpPr txBox="1"/>
          <p:nvPr/>
        </p:nvSpPr>
        <p:spPr>
          <a:xfrm>
            <a:off x="514056" y="4342425"/>
            <a:ext cx="1311256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addq</a:t>
            </a:r>
            <a:r>
              <a:rPr lang="en-US" sz="1600" dirty="0"/>
              <a:t> $16, %</a:t>
            </a:r>
            <a:r>
              <a:rPr lang="en-US" sz="1600" dirty="0" err="1"/>
              <a:t>rbp</a:t>
            </a:r>
            <a:endParaRPr lang="en-US" sz="1600" dirty="0"/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43F841FF-36A2-4AAE-87BE-525A2AAEEA11}"/>
              </a:ext>
            </a:extLst>
          </p:cNvPr>
          <p:cNvSpPr txBox="1"/>
          <p:nvPr/>
        </p:nvSpPr>
        <p:spPr>
          <a:xfrm>
            <a:off x="517598" y="4604441"/>
            <a:ext cx="11586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subq</a:t>
            </a:r>
            <a:r>
              <a:rPr lang="en-US" sz="1600" dirty="0"/>
              <a:t> $8, %</a:t>
            </a:r>
            <a:r>
              <a:rPr lang="en-US" sz="1600" dirty="0" err="1"/>
              <a:t>rsp</a:t>
            </a:r>
            <a:endParaRPr lang="en-US" sz="1600" dirty="0"/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65907D86-6BB6-4DB5-AE5D-92728A2B4D72}"/>
              </a:ext>
            </a:extLst>
          </p:cNvPr>
          <p:cNvSpPr txBox="1"/>
          <p:nvPr/>
        </p:nvSpPr>
        <p:spPr>
          <a:xfrm>
            <a:off x="334769" y="3466141"/>
            <a:ext cx="1683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for b1 := a8</a:t>
            </a:r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73D234A6-1C82-49C5-9F58-494DC01D16F4}"/>
              </a:ext>
            </a:extLst>
          </p:cNvPr>
          <p:cNvSpPr txBox="1"/>
          <p:nvPr/>
        </p:nvSpPr>
        <p:spPr>
          <a:xfrm>
            <a:off x="8391210" y="386913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98FAE33E-2330-4202-979F-AC4D2D61F21C}"/>
              </a:ext>
            </a:extLst>
          </p:cNvPr>
          <p:cNvSpPr txBox="1"/>
          <p:nvPr/>
        </p:nvSpPr>
        <p:spPr>
          <a:xfrm>
            <a:off x="7074192" y="38542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0B909A53-AD04-43CF-A047-B9BF27256207}"/>
              </a:ext>
            </a:extLst>
          </p:cNvPr>
          <p:cNvSpPr txBox="1"/>
          <p:nvPr/>
        </p:nvSpPr>
        <p:spPr>
          <a:xfrm>
            <a:off x="4886010" y="383865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42" name="TextBox 341">
            <a:extLst>
              <a:ext uri="{FF2B5EF4-FFF2-40B4-BE49-F238E27FC236}">
                <a16:creationId xmlns:a16="http://schemas.microsoft.com/office/drawing/2014/main" id="{CDB615BA-666D-412F-A210-0DD6A2B5B921}"/>
              </a:ext>
            </a:extLst>
          </p:cNvPr>
          <p:cNvSpPr txBox="1"/>
          <p:nvPr/>
        </p:nvSpPr>
        <p:spPr>
          <a:xfrm>
            <a:off x="4215450" y="381960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6C80C7EF-DBBF-408B-A217-57A1A1423513}"/>
              </a:ext>
            </a:extLst>
          </p:cNvPr>
          <p:cNvSpPr txBox="1"/>
          <p:nvPr/>
        </p:nvSpPr>
        <p:spPr>
          <a:xfrm>
            <a:off x="700337" y="5685305"/>
            <a:ext cx="117628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addq</a:t>
            </a:r>
            <a:r>
              <a:rPr lang="en-US" sz="1600" dirty="0"/>
              <a:t> $8, %</a:t>
            </a:r>
            <a:r>
              <a:rPr lang="en-US" sz="1600" dirty="0" err="1"/>
              <a:t>rsp</a:t>
            </a:r>
            <a:endParaRPr lang="en-US" sz="1600" dirty="0"/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3A6F58E3-7DF1-47EF-A727-B1C02A77F1BF}"/>
              </a:ext>
            </a:extLst>
          </p:cNvPr>
          <p:cNvSpPr txBox="1"/>
          <p:nvPr/>
        </p:nvSpPr>
        <p:spPr>
          <a:xfrm>
            <a:off x="725144" y="5947315"/>
            <a:ext cx="91210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popq</a:t>
            </a:r>
            <a:r>
              <a:rPr lang="en-US" sz="1600" dirty="0"/>
              <a:t> %</a:t>
            </a:r>
            <a:r>
              <a:rPr lang="en-US" sz="1600" dirty="0" err="1"/>
              <a:t>rbp</a:t>
            </a:r>
            <a:endParaRPr lang="en-US" sz="1600" dirty="0"/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92407094-A4A3-481C-91D7-13EEA856B9EB}"/>
              </a:ext>
            </a:extLst>
          </p:cNvPr>
          <p:cNvSpPr txBox="1"/>
          <p:nvPr/>
        </p:nvSpPr>
        <p:spPr>
          <a:xfrm>
            <a:off x="728686" y="6209325"/>
            <a:ext cx="344966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retq</a:t>
            </a:r>
            <a:endParaRPr lang="en-US" sz="1600" dirty="0"/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1E10C973-10CE-4681-A5D1-17F3923C41CA}"/>
              </a:ext>
            </a:extLst>
          </p:cNvPr>
          <p:cNvSpPr txBox="1"/>
          <p:nvPr/>
        </p:nvSpPr>
        <p:spPr>
          <a:xfrm>
            <a:off x="549399" y="5333041"/>
            <a:ext cx="180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for leave bar</a:t>
            </a:r>
          </a:p>
        </p:txBody>
      </p:sp>
      <p:sp>
        <p:nvSpPr>
          <p:cNvPr id="351" name="Rectangle 350">
            <a:extLst>
              <a:ext uri="{FF2B5EF4-FFF2-40B4-BE49-F238E27FC236}">
                <a16:creationId xmlns:a16="http://schemas.microsoft.com/office/drawing/2014/main" id="{20FD09C5-63B3-489C-9ADD-28D6EC4D71A7}"/>
              </a:ext>
            </a:extLst>
          </p:cNvPr>
          <p:cNvSpPr/>
          <p:nvPr/>
        </p:nvSpPr>
        <p:spPr>
          <a:xfrm>
            <a:off x="3823174" y="5895634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59E0987A-62D7-4FDC-A744-DB0CFBEC0488}"/>
              </a:ext>
            </a:extLst>
          </p:cNvPr>
          <p:cNvSpPr/>
          <p:nvPr/>
        </p:nvSpPr>
        <p:spPr>
          <a:xfrm>
            <a:off x="4524900" y="5895632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93AC2660-BB7D-4D1C-A420-C7FF82F7CEB2}"/>
              </a:ext>
            </a:extLst>
          </p:cNvPr>
          <p:cNvSpPr/>
          <p:nvPr/>
        </p:nvSpPr>
        <p:spPr>
          <a:xfrm>
            <a:off x="5264946" y="5895634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AF8638FD-2352-4C41-9F4D-6DE278E3FDE8}"/>
              </a:ext>
            </a:extLst>
          </p:cNvPr>
          <p:cNvSpPr/>
          <p:nvPr/>
        </p:nvSpPr>
        <p:spPr>
          <a:xfrm>
            <a:off x="6022798" y="5895634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CC77C9-6B6D-45F2-AD97-5B3DE498A875}"/>
              </a:ext>
            </a:extLst>
          </p:cNvPr>
          <p:cNvSpPr/>
          <p:nvPr/>
        </p:nvSpPr>
        <p:spPr>
          <a:xfrm>
            <a:off x="6694862" y="5895634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Rectangle 358">
            <a:extLst>
              <a:ext uri="{FF2B5EF4-FFF2-40B4-BE49-F238E27FC236}">
                <a16:creationId xmlns:a16="http://schemas.microsoft.com/office/drawing/2014/main" id="{175718E9-05A0-4F75-B81B-15DBDD154E74}"/>
              </a:ext>
            </a:extLst>
          </p:cNvPr>
          <p:cNvSpPr/>
          <p:nvPr/>
        </p:nvSpPr>
        <p:spPr>
          <a:xfrm>
            <a:off x="7358132" y="5895634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59D051DA-0043-40B1-94EA-D043FDBC1662}"/>
              </a:ext>
            </a:extLst>
          </p:cNvPr>
          <p:cNvSpPr/>
          <p:nvPr/>
        </p:nvSpPr>
        <p:spPr>
          <a:xfrm>
            <a:off x="8065127" y="5895634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C5A96207-06EE-447D-9093-8CD987DF0D83}"/>
              </a:ext>
            </a:extLst>
          </p:cNvPr>
          <p:cNvSpPr/>
          <p:nvPr/>
        </p:nvSpPr>
        <p:spPr>
          <a:xfrm>
            <a:off x="6677173" y="6509623"/>
            <a:ext cx="2057401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5F139EF9-3BB5-4FF7-9D6E-93C10158E2FD}"/>
              </a:ext>
            </a:extLst>
          </p:cNvPr>
          <p:cNvSpPr/>
          <p:nvPr/>
        </p:nvSpPr>
        <p:spPr>
          <a:xfrm>
            <a:off x="6745862" y="6202336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684AB53E-13D4-4C1A-A8ED-FCA796B34E08}"/>
              </a:ext>
            </a:extLst>
          </p:cNvPr>
          <p:cNvSpPr/>
          <p:nvPr/>
        </p:nvSpPr>
        <p:spPr>
          <a:xfrm>
            <a:off x="7378917" y="6202335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447" name="Rectangle 446">
            <a:extLst>
              <a:ext uri="{FF2B5EF4-FFF2-40B4-BE49-F238E27FC236}">
                <a16:creationId xmlns:a16="http://schemas.microsoft.com/office/drawing/2014/main" id="{4307EB90-D77A-474A-8482-A9BB96F1E247}"/>
              </a:ext>
            </a:extLst>
          </p:cNvPr>
          <p:cNvSpPr/>
          <p:nvPr/>
        </p:nvSpPr>
        <p:spPr>
          <a:xfrm>
            <a:off x="8093160" y="6204661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448" name="Group 447">
            <a:extLst>
              <a:ext uri="{FF2B5EF4-FFF2-40B4-BE49-F238E27FC236}">
                <a16:creationId xmlns:a16="http://schemas.microsoft.com/office/drawing/2014/main" id="{FCBD2167-70DE-42DA-BF5D-AE78195FE9C6}"/>
              </a:ext>
            </a:extLst>
          </p:cNvPr>
          <p:cNvGrpSpPr/>
          <p:nvPr/>
        </p:nvGrpSpPr>
        <p:grpSpPr>
          <a:xfrm>
            <a:off x="3817071" y="5698092"/>
            <a:ext cx="607270" cy="200055"/>
            <a:chOff x="6410975" y="4940563"/>
            <a:chExt cx="607270" cy="200055"/>
          </a:xfrm>
        </p:grpSpPr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EC37228C-7167-4BDB-9BFE-E96C64B5E7D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450" name="Group 449">
              <a:extLst>
                <a:ext uri="{FF2B5EF4-FFF2-40B4-BE49-F238E27FC236}">
                  <a16:creationId xmlns:a16="http://schemas.microsoft.com/office/drawing/2014/main" id="{4261B026-4CF9-421A-822B-38596E8AD21F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451" name="Straight Arrow Connector 450">
                <a:extLst>
                  <a:ext uri="{FF2B5EF4-FFF2-40B4-BE49-F238E27FC236}">
                    <a16:creationId xmlns:a16="http://schemas.microsoft.com/office/drawing/2014/main" id="{7E0EBDC9-01F8-413E-B683-140E8884C0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>
                <a:extLst>
                  <a:ext uri="{FF2B5EF4-FFF2-40B4-BE49-F238E27FC236}">
                    <a16:creationId xmlns:a16="http://schemas.microsoft.com/office/drawing/2014/main" id="{FA87E1CE-91D1-42F3-93C3-B78598BAFE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3" name="Group 452">
            <a:extLst>
              <a:ext uri="{FF2B5EF4-FFF2-40B4-BE49-F238E27FC236}">
                <a16:creationId xmlns:a16="http://schemas.microsoft.com/office/drawing/2014/main" id="{B4C1B027-5955-43D5-BB31-EE5198B7EC8E}"/>
              </a:ext>
            </a:extLst>
          </p:cNvPr>
          <p:cNvGrpSpPr/>
          <p:nvPr/>
        </p:nvGrpSpPr>
        <p:grpSpPr>
          <a:xfrm>
            <a:off x="4517165" y="5700473"/>
            <a:ext cx="607270" cy="200055"/>
            <a:chOff x="6410975" y="4940563"/>
            <a:chExt cx="607270" cy="200055"/>
          </a:xfrm>
        </p:grpSpPr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DA60E8E7-08C6-4CF8-8399-9F12AFD9E0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455" name="Group 454">
              <a:extLst>
                <a:ext uri="{FF2B5EF4-FFF2-40B4-BE49-F238E27FC236}">
                  <a16:creationId xmlns:a16="http://schemas.microsoft.com/office/drawing/2014/main" id="{E6FE4CE3-4DC4-44D0-8E00-E1DD7F8C100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456" name="Straight Arrow Connector 455">
                <a:extLst>
                  <a:ext uri="{FF2B5EF4-FFF2-40B4-BE49-F238E27FC236}">
                    <a16:creationId xmlns:a16="http://schemas.microsoft.com/office/drawing/2014/main" id="{10146C54-1FCB-46E6-B660-9BFEE10F94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>
                <a:extLst>
                  <a:ext uri="{FF2B5EF4-FFF2-40B4-BE49-F238E27FC236}">
                    <a16:creationId xmlns:a16="http://schemas.microsoft.com/office/drawing/2014/main" id="{A1DF0BC0-326F-4981-9B47-6536A19759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8" name="Group 457">
            <a:extLst>
              <a:ext uri="{FF2B5EF4-FFF2-40B4-BE49-F238E27FC236}">
                <a16:creationId xmlns:a16="http://schemas.microsoft.com/office/drawing/2014/main" id="{B8FBCD00-D677-450A-B7DD-AE7E2C4226CA}"/>
              </a:ext>
            </a:extLst>
          </p:cNvPr>
          <p:cNvGrpSpPr/>
          <p:nvPr/>
        </p:nvGrpSpPr>
        <p:grpSpPr>
          <a:xfrm>
            <a:off x="5257741" y="5700471"/>
            <a:ext cx="607270" cy="200055"/>
            <a:chOff x="6410975" y="4940563"/>
            <a:chExt cx="607270" cy="200055"/>
          </a:xfrm>
        </p:grpSpPr>
        <p:sp>
          <p:nvSpPr>
            <p:cNvPr id="459" name="TextBox 458">
              <a:extLst>
                <a:ext uri="{FF2B5EF4-FFF2-40B4-BE49-F238E27FC236}">
                  <a16:creationId xmlns:a16="http://schemas.microsoft.com/office/drawing/2014/main" id="{951F9231-5166-4B7C-BCAF-F48570124FB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E76FBEEB-4667-42C4-A972-706F73248D7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461" name="Straight Arrow Connector 460">
                <a:extLst>
                  <a:ext uri="{FF2B5EF4-FFF2-40B4-BE49-F238E27FC236}">
                    <a16:creationId xmlns:a16="http://schemas.microsoft.com/office/drawing/2014/main" id="{2516A603-42B6-4340-9C6A-2AFE9B6C78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>
                <a:extLst>
                  <a:ext uri="{FF2B5EF4-FFF2-40B4-BE49-F238E27FC236}">
                    <a16:creationId xmlns:a16="http://schemas.microsoft.com/office/drawing/2014/main" id="{FB03BE90-E7CE-4E84-9F62-A213DAF36B4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3" name="Group 462">
            <a:extLst>
              <a:ext uri="{FF2B5EF4-FFF2-40B4-BE49-F238E27FC236}">
                <a16:creationId xmlns:a16="http://schemas.microsoft.com/office/drawing/2014/main" id="{D8CA3D41-4CDD-410A-B13E-401900ED2E16}"/>
              </a:ext>
            </a:extLst>
          </p:cNvPr>
          <p:cNvGrpSpPr/>
          <p:nvPr/>
        </p:nvGrpSpPr>
        <p:grpSpPr>
          <a:xfrm>
            <a:off x="6014987" y="5698090"/>
            <a:ext cx="607270" cy="200055"/>
            <a:chOff x="6410975" y="4940563"/>
            <a:chExt cx="607270" cy="200055"/>
          </a:xfrm>
        </p:grpSpPr>
        <p:sp>
          <p:nvSpPr>
            <p:cNvPr id="464" name="TextBox 463">
              <a:extLst>
                <a:ext uri="{FF2B5EF4-FFF2-40B4-BE49-F238E27FC236}">
                  <a16:creationId xmlns:a16="http://schemas.microsoft.com/office/drawing/2014/main" id="{87801D06-B8D8-4332-A92C-20E3D91AE090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465" name="Group 464">
              <a:extLst>
                <a:ext uri="{FF2B5EF4-FFF2-40B4-BE49-F238E27FC236}">
                  <a16:creationId xmlns:a16="http://schemas.microsoft.com/office/drawing/2014/main" id="{776EEABA-4749-40CD-A91C-910898C5695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466" name="Straight Arrow Connector 465">
                <a:extLst>
                  <a:ext uri="{FF2B5EF4-FFF2-40B4-BE49-F238E27FC236}">
                    <a16:creationId xmlns:a16="http://schemas.microsoft.com/office/drawing/2014/main" id="{A533C0E3-A743-4CD2-84A0-75445C7341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7" name="Straight Connector 466">
                <a:extLst>
                  <a:ext uri="{FF2B5EF4-FFF2-40B4-BE49-F238E27FC236}">
                    <a16:creationId xmlns:a16="http://schemas.microsoft.com/office/drawing/2014/main" id="{DDA06160-406E-4FC1-B754-042CAB3E5A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8" name="Group 467">
            <a:extLst>
              <a:ext uri="{FF2B5EF4-FFF2-40B4-BE49-F238E27FC236}">
                <a16:creationId xmlns:a16="http://schemas.microsoft.com/office/drawing/2014/main" id="{8AA06D29-C473-4AC1-8798-9EFB2B19ED11}"/>
              </a:ext>
            </a:extLst>
          </p:cNvPr>
          <p:cNvGrpSpPr/>
          <p:nvPr/>
        </p:nvGrpSpPr>
        <p:grpSpPr>
          <a:xfrm>
            <a:off x="6691270" y="5700471"/>
            <a:ext cx="607270" cy="200055"/>
            <a:chOff x="6410975" y="4940563"/>
            <a:chExt cx="607270" cy="200055"/>
          </a:xfrm>
        </p:grpSpPr>
        <p:sp>
          <p:nvSpPr>
            <p:cNvPr id="469" name="TextBox 468">
              <a:extLst>
                <a:ext uri="{FF2B5EF4-FFF2-40B4-BE49-F238E27FC236}">
                  <a16:creationId xmlns:a16="http://schemas.microsoft.com/office/drawing/2014/main" id="{2DCEEA0B-5611-4469-B391-63AE4B31273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470" name="Group 469">
              <a:extLst>
                <a:ext uri="{FF2B5EF4-FFF2-40B4-BE49-F238E27FC236}">
                  <a16:creationId xmlns:a16="http://schemas.microsoft.com/office/drawing/2014/main" id="{C913ED70-9B1D-4B91-A1EA-0F777CA1C1E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471" name="Straight Arrow Connector 470">
                <a:extLst>
                  <a:ext uri="{FF2B5EF4-FFF2-40B4-BE49-F238E27FC236}">
                    <a16:creationId xmlns:a16="http://schemas.microsoft.com/office/drawing/2014/main" id="{73915A5B-F1CE-4F13-A144-2961ECC287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2" name="Straight Connector 471">
                <a:extLst>
                  <a:ext uri="{FF2B5EF4-FFF2-40B4-BE49-F238E27FC236}">
                    <a16:creationId xmlns:a16="http://schemas.microsoft.com/office/drawing/2014/main" id="{325F360C-AC74-4919-A6BB-BDE5CD14A1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3" name="Group 472">
            <a:extLst>
              <a:ext uri="{FF2B5EF4-FFF2-40B4-BE49-F238E27FC236}">
                <a16:creationId xmlns:a16="http://schemas.microsoft.com/office/drawing/2014/main" id="{18F6EDE8-FAE5-4EA5-96AA-67D2F9DB97A2}"/>
              </a:ext>
            </a:extLst>
          </p:cNvPr>
          <p:cNvGrpSpPr/>
          <p:nvPr/>
        </p:nvGrpSpPr>
        <p:grpSpPr>
          <a:xfrm>
            <a:off x="7350880" y="5698086"/>
            <a:ext cx="607270" cy="200055"/>
            <a:chOff x="6410975" y="4940563"/>
            <a:chExt cx="607270" cy="200055"/>
          </a:xfrm>
        </p:grpSpPr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348380F6-8C0C-4F33-8A26-B7F9EA6922B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475" name="Group 474">
              <a:extLst>
                <a:ext uri="{FF2B5EF4-FFF2-40B4-BE49-F238E27FC236}">
                  <a16:creationId xmlns:a16="http://schemas.microsoft.com/office/drawing/2014/main" id="{ED0A6B63-8319-4F54-A190-A8C6D3E42317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476" name="Straight Arrow Connector 475">
                <a:extLst>
                  <a:ext uri="{FF2B5EF4-FFF2-40B4-BE49-F238E27FC236}">
                    <a16:creationId xmlns:a16="http://schemas.microsoft.com/office/drawing/2014/main" id="{BB1BAB5D-29A5-4895-B094-6CBFCBD7AE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7" name="Straight Connector 476">
                <a:extLst>
                  <a:ext uri="{FF2B5EF4-FFF2-40B4-BE49-F238E27FC236}">
                    <a16:creationId xmlns:a16="http://schemas.microsoft.com/office/drawing/2014/main" id="{A2E53E92-2B37-4138-890A-4197141331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8" name="Group 477">
            <a:extLst>
              <a:ext uri="{FF2B5EF4-FFF2-40B4-BE49-F238E27FC236}">
                <a16:creationId xmlns:a16="http://schemas.microsoft.com/office/drawing/2014/main" id="{A040EF33-19B2-4DC0-A66E-6E6F41D82C07}"/>
              </a:ext>
            </a:extLst>
          </p:cNvPr>
          <p:cNvGrpSpPr/>
          <p:nvPr/>
        </p:nvGrpSpPr>
        <p:grpSpPr>
          <a:xfrm>
            <a:off x="8055735" y="5698082"/>
            <a:ext cx="607270" cy="200055"/>
            <a:chOff x="6410975" y="4940563"/>
            <a:chExt cx="607270" cy="200055"/>
          </a:xfrm>
        </p:grpSpPr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E05B0EDE-55A7-4689-81B9-063F60F0B4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480" name="Group 479">
              <a:extLst>
                <a:ext uri="{FF2B5EF4-FFF2-40B4-BE49-F238E27FC236}">
                  <a16:creationId xmlns:a16="http://schemas.microsoft.com/office/drawing/2014/main" id="{745D7574-E8CC-488B-89B7-55948A34031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481" name="Straight Arrow Connector 480">
                <a:extLst>
                  <a:ext uri="{FF2B5EF4-FFF2-40B4-BE49-F238E27FC236}">
                    <a16:creationId xmlns:a16="http://schemas.microsoft.com/office/drawing/2014/main" id="{A65B7FDA-2828-4EF7-AAA0-EB4A03275C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2" name="Straight Connector 481">
                <a:extLst>
                  <a:ext uri="{FF2B5EF4-FFF2-40B4-BE49-F238E27FC236}">
                    <a16:creationId xmlns:a16="http://schemas.microsoft.com/office/drawing/2014/main" id="{C0B4B6B1-E5BD-4898-BEDB-48816831FB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3" name="Group 482">
            <a:extLst>
              <a:ext uri="{FF2B5EF4-FFF2-40B4-BE49-F238E27FC236}">
                <a16:creationId xmlns:a16="http://schemas.microsoft.com/office/drawing/2014/main" id="{BC0C7588-856B-4097-A8CC-C2F5E56675CC}"/>
              </a:ext>
            </a:extLst>
          </p:cNvPr>
          <p:cNvGrpSpPr/>
          <p:nvPr/>
        </p:nvGrpSpPr>
        <p:grpSpPr>
          <a:xfrm>
            <a:off x="8758209" y="5698079"/>
            <a:ext cx="607270" cy="200055"/>
            <a:chOff x="6410975" y="4940563"/>
            <a:chExt cx="607270" cy="200055"/>
          </a:xfrm>
        </p:grpSpPr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D51598DB-2E02-47DC-BAFE-E718A9D2B70D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485" name="Group 484">
              <a:extLst>
                <a:ext uri="{FF2B5EF4-FFF2-40B4-BE49-F238E27FC236}">
                  <a16:creationId xmlns:a16="http://schemas.microsoft.com/office/drawing/2014/main" id="{E8026B5D-C612-4B31-816F-8EA6324B6F9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486" name="Straight Arrow Connector 485">
                <a:extLst>
                  <a:ext uri="{FF2B5EF4-FFF2-40B4-BE49-F238E27FC236}">
                    <a16:creationId xmlns:a16="http://schemas.microsoft.com/office/drawing/2014/main" id="{159419DC-45EA-48A1-B68B-B8437CB4B0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7" name="Straight Connector 486">
                <a:extLst>
                  <a:ext uri="{FF2B5EF4-FFF2-40B4-BE49-F238E27FC236}">
                    <a16:creationId xmlns:a16="http://schemas.microsoft.com/office/drawing/2014/main" id="{D1AE4E4C-F4F4-4CF0-88D4-925B7C719C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8" name="Arrow: Down 487">
            <a:extLst>
              <a:ext uri="{FF2B5EF4-FFF2-40B4-BE49-F238E27FC236}">
                <a16:creationId xmlns:a16="http://schemas.microsoft.com/office/drawing/2014/main" id="{A88E9459-1700-412A-A830-A72EBB5467AC}"/>
              </a:ext>
            </a:extLst>
          </p:cNvPr>
          <p:cNvSpPr/>
          <p:nvPr/>
        </p:nvSpPr>
        <p:spPr>
          <a:xfrm>
            <a:off x="8682735" y="5545587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Arrow: Down 488">
            <a:extLst>
              <a:ext uri="{FF2B5EF4-FFF2-40B4-BE49-F238E27FC236}">
                <a16:creationId xmlns:a16="http://schemas.microsoft.com/office/drawing/2014/main" id="{BE8F7951-8D58-466F-A9C8-0D929F953433}"/>
              </a:ext>
            </a:extLst>
          </p:cNvPr>
          <p:cNvSpPr/>
          <p:nvPr/>
        </p:nvSpPr>
        <p:spPr>
          <a:xfrm>
            <a:off x="5195164" y="552828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5007F8D7-C5A5-4175-9372-15032615A55B}"/>
              </a:ext>
            </a:extLst>
          </p:cNvPr>
          <p:cNvSpPr/>
          <p:nvPr/>
        </p:nvSpPr>
        <p:spPr>
          <a:xfrm>
            <a:off x="2356174" y="6509621"/>
            <a:ext cx="2873199" cy="241515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491" name="TextBox 490">
            <a:extLst>
              <a:ext uri="{FF2B5EF4-FFF2-40B4-BE49-F238E27FC236}">
                <a16:creationId xmlns:a16="http://schemas.microsoft.com/office/drawing/2014/main" id="{A505E8D4-FFCF-4590-A2F5-B837BBEE268E}"/>
              </a:ext>
            </a:extLst>
          </p:cNvPr>
          <p:cNvSpPr txBox="1"/>
          <p:nvPr/>
        </p:nvSpPr>
        <p:spPr>
          <a:xfrm>
            <a:off x="5119245" y="5174640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29BEE5E3-0D1B-4808-AEE8-6C8EBD19A201}"/>
              </a:ext>
            </a:extLst>
          </p:cNvPr>
          <p:cNvSpPr txBox="1"/>
          <p:nvPr/>
        </p:nvSpPr>
        <p:spPr>
          <a:xfrm>
            <a:off x="5041926" y="5338055"/>
            <a:ext cx="45525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0x00a8</a:t>
            </a: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28C30F1A-AFF3-413F-8E72-0CC73E45C3C7}"/>
              </a:ext>
            </a:extLst>
          </p:cNvPr>
          <p:cNvSpPr txBox="1"/>
          <p:nvPr/>
        </p:nvSpPr>
        <p:spPr>
          <a:xfrm>
            <a:off x="8573334" y="5174096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D2280ED9-67C4-4DC0-9E41-AC0A39759BAF}"/>
              </a:ext>
            </a:extLst>
          </p:cNvPr>
          <p:cNvSpPr txBox="1"/>
          <p:nvPr/>
        </p:nvSpPr>
        <p:spPr>
          <a:xfrm>
            <a:off x="8496015" y="5337511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0x00e0</a:t>
            </a:r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DBA3A357-101C-4FE8-B3C0-72025EEE577C}"/>
              </a:ext>
            </a:extLst>
          </p:cNvPr>
          <p:cNvSpPr/>
          <p:nvPr/>
        </p:nvSpPr>
        <p:spPr>
          <a:xfrm>
            <a:off x="6069421" y="6195246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a7</a:t>
            </a:r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BD5D17BB-65FA-4D8E-AAAD-5D841C589AEA}"/>
              </a:ext>
            </a:extLst>
          </p:cNvPr>
          <p:cNvSpPr/>
          <p:nvPr/>
        </p:nvSpPr>
        <p:spPr>
          <a:xfrm>
            <a:off x="5307349" y="6195246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a8</a:t>
            </a:r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AB5EEBC5-8C25-4F9F-8CB9-6A597ECCD186}"/>
              </a:ext>
            </a:extLst>
          </p:cNvPr>
          <p:cNvSpPr/>
          <p:nvPr/>
        </p:nvSpPr>
        <p:spPr>
          <a:xfrm>
            <a:off x="3082438" y="5899174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1" name="Rectangle 500">
            <a:extLst>
              <a:ext uri="{FF2B5EF4-FFF2-40B4-BE49-F238E27FC236}">
                <a16:creationId xmlns:a16="http://schemas.microsoft.com/office/drawing/2014/main" id="{6F1E6B27-1DBF-462B-9D5A-D7420392804D}"/>
              </a:ext>
            </a:extLst>
          </p:cNvPr>
          <p:cNvSpPr/>
          <p:nvPr/>
        </p:nvSpPr>
        <p:spPr>
          <a:xfrm>
            <a:off x="5250640" y="6509623"/>
            <a:ext cx="1409975" cy="2415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args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A35AD300-83B7-4FB8-9F3C-152F9F38DC92}"/>
              </a:ext>
            </a:extLst>
          </p:cNvPr>
          <p:cNvSpPr txBox="1"/>
          <p:nvPr/>
        </p:nvSpPr>
        <p:spPr>
          <a:xfrm>
            <a:off x="6204726" y="5855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03" name="TextBox 502">
            <a:extLst>
              <a:ext uri="{FF2B5EF4-FFF2-40B4-BE49-F238E27FC236}">
                <a16:creationId xmlns:a16="http://schemas.microsoft.com/office/drawing/2014/main" id="{8C54C053-5607-4B02-942F-A751FC6AD935}"/>
              </a:ext>
            </a:extLst>
          </p:cNvPr>
          <p:cNvSpPr txBox="1"/>
          <p:nvPr/>
        </p:nvSpPr>
        <p:spPr>
          <a:xfrm>
            <a:off x="5463987" y="58588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grpSp>
        <p:nvGrpSpPr>
          <p:cNvPr id="504" name="Group 503">
            <a:extLst>
              <a:ext uri="{FF2B5EF4-FFF2-40B4-BE49-F238E27FC236}">
                <a16:creationId xmlns:a16="http://schemas.microsoft.com/office/drawing/2014/main" id="{31D0A80F-46E1-4493-AB85-F3099A2449F4}"/>
              </a:ext>
            </a:extLst>
          </p:cNvPr>
          <p:cNvGrpSpPr/>
          <p:nvPr/>
        </p:nvGrpSpPr>
        <p:grpSpPr>
          <a:xfrm>
            <a:off x="3084313" y="5688524"/>
            <a:ext cx="607270" cy="200055"/>
            <a:chOff x="6410975" y="4940563"/>
            <a:chExt cx="607270" cy="200055"/>
          </a:xfrm>
        </p:grpSpPr>
        <p:sp>
          <p:nvSpPr>
            <p:cNvPr id="505" name="TextBox 504">
              <a:extLst>
                <a:ext uri="{FF2B5EF4-FFF2-40B4-BE49-F238E27FC236}">
                  <a16:creationId xmlns:a16="http://schemas.microsoft.com/office/drawing/2014/main" id="{E08838F7-E370-4486-B523-E13612ABBD2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0x00a8</a:t>
              </a:r>
            </a:p>
          </p:txBody>
        </p:sp>
        <p:grpSp>
          <p:nvGrpSpPr>
            <p:cNvPr id="506" name="Group 505">
              <a:extLst>
                <a:ext uri="{FF2B5EF4-FFF2-40B4-BE49-F238E27FC236}">
                  <a16:creationId xmlns:a16="http://schemas.microsoft.com/office/drawing/2014/main" id="{8BCFD8FA-43D4-47FF-BD6F-777CE612136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507" name="Straight Arrow Connector 506">
                <a:extLst>
                  <a:ext uri="{FF2B5EF4-FFF2-40B4-BE49-F238E27FC236}">
                    <a16:creationId xmlns:a16="http://schemas.microsoft.com/office/drawing/2014/main" id="{87A3B4FA-F46D-4C1C-8D64-218D03FD33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8" name="Straight Connector 507">
                <a:extLst>
                  <a:ext uri="{FF2B5EF4-FFF2-40B4-BE49-F238E27FC236}">
                    <a16:creationId xmlns:a16="http://schemas.microsoft.com/office/drawing/2014/main" id="{2F3FF91A-7AAB-4065-8F5D-C838F0AF0B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E4D042A3-309D-48A3-801B-728439D6E764}"/>
              </a:ext>
            </a:extLst>
          </p:cNvPr>
          <p:cNvGrpSpPr/>
          <p:nvPr/>
        </p:nvGrpSpPr>
        <p:grpSpPr>
          <a:xfrm>
            <a:off x="2392859" y="5695660"/>
            <a:ext cx="607270" cy="200055"/>
            <a:chOff x="6410975" y="4940563"/>
            <a:chExt cx="607270" cy="200055"/>
          </a:xfrm>
        </p:grpSpPr>
        <p:sp>
          <p:nvSpPr>
            <p:cNvPr id="510" name="TextBox 509">
              <a:extLst>
                <a:ext uri="{FF2B5EF4-FFF2-40B4-BE49-F238E27FC236}">
                  <a16:creationId xmlns:a16="http://schemas.microsoft.com/office/drawing/2014/main" id="{D750AD26-B172-49A3-8C59-77F151A1AD3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0x00a0</a:t>
              </a:r>
            </a:p>
          </p:txBody>
        </p:sp>
        <p:grpSp>
          <p:nvGrpSpPr>
            <p:cNvPr id="511" name="Group 510">
              <a:extLst>
                <a:ext uri="{FF2B5EF4-FFF2-40B4-BE49-F238E27FC236}">
                  <a16:creationId xmlns:a16="http://schemas.microsoft.com/office/drawing/2014/main" id="{2016D247-D855-4176-B5C2-7AF798B1374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512" name="Straight Arrow Connector 511">
                <a:extLst>
                  <a:ext uri="{FF2B5EF4-FFF2-40B4-BE49-F238E27FC236}">
                    <a16:creationId xmlns:a16="http://schemas.microsoft.com/office/drawing/2014/main" id="{177CFC79-69D3-4F82-98F1-4BF059139F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Straight Connector 512">
                <a:extLst>
                  <a:ext uri="{FF2B5EF4-FFF2-40B4-BE49-F238E27FC236}">
                    <a16:creationId xmlns:a16="http://schemas.microsoft.com/office/drawing/2014/main" id="{62EA6375-B04A-4A69-9162-0F61BDC7ED9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14" name="Rectangle 513">
            <a:extLst>
              <a:ext uri="{FF2B5EF4-FFF2-40B4-BE49-F238E27FC236}">
                <a16:creationId xmlns:a16="http://schemas.microsoft.com/office/drawing/2014/main" id="{E0950D9E-2E40-446C-B25E-8B7DEEEED2A0}"/>
              </a:ext>
            </a:extLst>
          </p:cNvPr>
          <p:cNvSpPr/>
          <p:nvPr/>
        </p:nvSpPr>
        <p:spPr>
          <a:xfrm>
            <a:off x="2377373" y="5891690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6" name="TextBox 515">
            <a:extLst>
              <a:ext uri="{FF2B5EF4-FFF2-40B4-BE49-F238E27FC236}">
                <a16:creationId xmlns:a16="http://schemas.microsoft.com/office/drawing/2014/main" id="{9D446F83-9F78-4333-AD05-166FBE2B57FF}"/>
              </a:ext>
            </a:extLst>
          </p:cNvPr>
          <p:cNvSpPr txBox="1"/>
          <p:nvPr/>
        </p:nvSpPr>
        <p:spPr>
          <a:xfrm>
            <a:off x="7516782" y="586944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17" name="TextBox 516">
            <a:extLst>
              <a:ext uri="{FF2B5EF4-FFF2-40B4-BE49-F238E27FC236}">
                <a16:creationId xmlns:a16="http://schemas.microsoft.com/office/drawing/2014/main" id="{EEF38C51-1517-4D65-8D81-95E3EACB87DB}"/>
              </a:ext>
            </a:extLst>
          </p:cNvPr>
          <p:cNvSpPr txBox="1"/>
          <p:nvPr/>
        </p:nvSpPr>
        <p:spPr>
          <a:xfrm>
            <a:off x="8213565" y="588893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18" name="TextBox 517">
            <a:extLst>
              <a:ext uri="{FF2B5EF4-FFF2-40B4-BE49-F238E27FC236}">
                <a16:creationId xmlns:a16="http://schemas.microsoft.com/office/drawing/2014/main" id="{3C2B37A4-5DFC-4B23-8846-A64ACBE5CD99}"/>
              </a:ext>
            </a:extLst>
          </p:cNvPr>
          <p:cNvSpPr txBox="1"/>
          <p:nvPr/>
        </p:nvSpPr>
        <p:spPr>
          <a:xfrm>
            <a:off x="6896547" y="58740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519" name="TextBox 518">
            <a:extLst>
              <a:ext uri="{FF2B5EF4-FFF2-40B4-BE49-F238E27FC236}">
                <a16:creationId xmlns:a16="http://schemas.microsoft.com/office/drawing/2014/main" id="{F1F84920-15BB-45E9-8728-6DBCE4795321}"/>
              </a:ext>
            </a:extLst>
          </p:cNvPr>
          <p:cNvSpPr txBox="1"/>
          <p:nvPr/>
        </p:nvSpPr>
        <p:spPr>
          <a:xfrm>
            <a:off x="4708365" y="585845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21" name="TextBox 520">
            <a:extLst>
              <a:ext uri="{FF2B5EF4-FFF2-40B4-BE49-F238E27FC236}">
                <a16:creationId xmlns:a16="http://schemas.microsoft.com/office/drawing/2014/main" id="{33733C8B-0197-44D7-AC4F-10D809F16384}"/>
              </a:ext>
            </a:extLst>
          </p:cNvPr>
          <p:cNvSpPr txBox="1"/>
          <p:nvPr/>
        </p:nvSpPr>
        <p:spPr>
          <a:xfrm>
            <a:off x="4009773" y="5943246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85F0ACA-92F4-44A1-AB14-1507D0834506}"/>
                  </a:ext>
                </a:extLst>
              </p14:cNvPr>
              <p14:cNvContentPartPr/>
              <p14:nvPr/>
            </p14:nvContentPartPr>
            <p14:xfrm>
              <a:off x="221040" y="1357560"/>
              <a:ext cx="5779800" cy="40428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85F0ACA-92F4-44A1-AB14-1507D083450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1680" y="1348200"/>
                <a:ext cx="5798520" cy="4061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02842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" grpId="0" animBg="1"/>
      <p:bldP spid="183" grpId="0" animBg="1"/>
      <p:bldP spid="184" grpId="0" animBg="1"/>
      <p:bldP spid="185" grpId="0" animBg="1"/>
      <p:bldP spid="186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294" grpId="0" animBg="1"/>
      <p:bldP spid="295" grpId="0" animBg="1"/>
      <p:bldP spid="298" grpId="0" animBg="1"/>
      <p:bldP spid="300" grpId="0"/>
      <p:bldP spid="301" grpId="0"/>
      <p:bldP spid="302" grpId="0"/>
      <p:bldP spid="303" grpId="0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/>
      <p:bldP spid="312" grpId="0"/>
      <p:bldP spid="323" grpId="0" animBg="1"/>
      <p:bldP spid="324" grpId="0" animBg="1"/>
      <p:bldP spid="325" grpId="0"/>
      <p:bldP spid="328" grpId="0"/>
      <p:bldP spid="329" grpId="0"/>
      <p:bldP spid="330" grpId="0"/>
      <p:bldP spid="331" grpId="0"/>
      <p:bldP spid="332" grpId="0"/>
      <p:bldP spid="338" grpId="0"/>
      <p:bldP spid="339" grpId="0"/>
      <p:bldP spid="341" grpId="0"/>
      <p:bldP spid="342" grpId="0"/>
      <p:bldP spid="343" grpId="0"/>
      <p:bldP spid="344" grpId="0"/>
      <p:bldP spid="345" grpId="0"/>
      <p:bldP spid="347" grpId="0"/>
      <p:bldP spid="351" grpId="0" animBg="1"/>
      <p:bldP spid="352" grpId="0" animBg="1"/>
      <p:bldP spid="353" grpId="0" animBg="1"/>
      <p:bldP spid="354" grpId="0" animBg="1"/>
      <p:bldP spid="358" grpId="0" animBg="1"/>
      <p:bldP spid="359" grpId="0" animBg="1"/>
      <p:bldP spid="360" grpId="0" animBg="1"/>
      <p:bldP spid="362" grpId="0" animBg="1"/>
      <p:bldP spid="367" grpId="0" animBg="1"/>
      <p:bldP spid="369" grpId="0" animBg="1"/>
      <p:bldP spid="447" grpId="0" animBg="1"/>
      <p:bldP spid="488" grpId="0" animBg="1"/>
      <p:bldP spid="489" grpId="0" animBg="1"/>
      <p:bldP spid="490" grpId="0" animBg="1"/>
      <p:bldP spid="491" grpId="0"/>
      <p:bldP spid="492" grpId="0"/>
      <p:bldP spid="493" grpId="0"/>
      <p:bldP spid="494" grpId="0"/>
      <p:bldP spid="495" grpId="0" animBg="1"/>
      <p:bldP spid="496" grpId="0" animBg="1"/>
      <p:bldP spid="498" grpId="0" animBg="1"/>
      <p:bldP spid="501" grpId="0" animBg="1"/>
      <p:bldP spid="502" grpId="0"/>
      <p:bldP spid="503" grpId="0"/>
      <p:bldP spid="514" grpId="0" animBg="1"/>
      <p:bldP spid="516" grpId="0"/>
      <p:bldP spid="517" grpId="0"/>
      <p:bldP spid="518" grpId="0"/>
      <p:bldP spid="519" grpId="0"/>
      <p:bldP spid="5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6113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Generating Code for Quads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8C0E8EAD-8AE9-499A-BA90-E5FFF69FE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17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4D44BD-15B8-430F-84C4-EE4528F17E13}"/>
              </a:ext>
            </a:extLst>
          </p:cNvPr>
          <p:cNvSpPr txBox="1"/>
          <p:nvPr/>
        </p:nvSpPr>
        <p:spPr>
          <a:xfrm>
            <a:off x="2113800" y="6116490"/>
            <a:ext cx="1312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call &lt;name&gt;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A52A7E-B4E1-4F5D-B862-8579B9F8A57F}"/>
              </a:ext>
            </a:extLst>
          </p:cNvPr>
          <p:cNvSpPr txBox="1"/>
          <p:nvPr/>
        </p:nvSpPr>
        <p:spPr>
          <a:xfrm>
            <a:off x="2030096" y="4695301"/>
            <a:ext cx="2019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setarg</a:t>
            </a:r>
            <a:r>
              <a:rPr lang="en-US" dirty="0"/>
              <a:t> &lt;</a:t>
            </a:r>
            <a:r>
              <a:rPr lang="en-US" dirty="0" err="1"/>
              <a:t>idx</a:t>
            </a:r>
            <a:r>
              <a:rPr lang="en-US" dirty="0"/>
              <a:t>&gt; &lt;</a:t>
            </a:r>
            <a:r>
              <a:rPr lang="en-US" dirty="0" err="1"/>
              <a:t>opd</a:t>
            </a:r>
            <a:r>
              <a:rPr lang="en-US" dirty="0"/>
              <a:t>&gt;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3691EF-7BC0-4C03-AEF4-48258C7D8490}"/>
              </a:ext>
            </a:extLst>
          </p:cNvPr>
          <p:cNvSpPr txBox="1"/>
          <p:nvPr/>
        </p:nvSpPr>
        <p:spPr>
          <a:xfrm>
            <a:off x="2030096" y="5396815"/>
            <a:ext cx="1383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setret</a:t>
            </a:r>
            <a:r>
              <a:rPr lang="en-US" dirty="0"/>
              <a:t>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F65798-DC26-4ED3-86BE-B8FD4D977F22}"/>
              </a:ext>
            </a:extLst>
          </p:cNvPr>
          <p:cNvSpPr txBox="1"/>
          <p:nvPr/>
        </p:nvSpPr>
        <p:spPr>
          <a:xfrm>
            <a:off x="2030095" y="5747577"/>
            <a:ext cx="1400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getret</a:t>
            </a:r>
            <a:r>
              <a:rPr lang="en-US" dirty="0"/>
              <a:t>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49FC84-1BB8-43ED-A923-3B48BE469787}"/>
              </a:ext>
            </a:extLst>
          </p:cNvPr>
          <p:cNvSpPr txBox="1"/>
          <p:nvPr/>
        </p:nvSpPr>
        <p:spPr>
          <a:xfrm>
            <a:off x="2030096" y="5046058"/>
            <a:ext cx="2036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getarg</a:t>
            </a:r>
            <a:r>
              <a:rPr lang="en-US" dirty="0"/>
              <a:t> &lt;</a:t>
            </a:r>
            <a:r>
              <a:rPr lang="en-US" dirty="0" err="1"/>
              <a:t>idx</a:t>
            </a:r>
            <a:r>
              <a:rPr lang="en-US" dirty="0"/>
              <a:t>&gt; &lt;</a:t>
            </a:r>
            <a:r>
              <a:rPr lang="en-US" dirty="0" err="1"/>
              <a:t>opd</a:t>
            </a:r>
            <a:r>
              <a:rPr lang="en-US" dirty="0"/>
              <a:t>&gt;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067923-DFE0-4A07-8933-C103EB19918A}"/>
              </a:ext>
            </a:extLst>
          </p:cNvPr>
          <p:cNvSpPr txBox="1"/>
          <p:nvPr/>
        </p:nvSpPr>
        <p:spPr>
          <a:xfrm>
            <a:off x="2030096" y="1322309"/>
            <a:ext cx="139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enter &lt;proc&gt;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6FED5F-6E98-4758-ADA1-9A1A83239578}"/>
              </a:ext>
            </a:extLst>
          </p:cNvPr>
          <p:cNvSpPr txBox="1"/>
          <p:nvPr/>
        </p:nvSpPr>
        <p:spPr>
          <a:xfrm>
            <a:off x="2030096" y="1673066"/>
            <a:ext cx="1378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leave &lt;proc&gt;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A92E233-5488-4DA0-A084-1B7389BDDD22}"/>
              </a:ext>
            </a:extLst>
          </p:cNvPr>
          <p:cNvSpPr txBox="1"/>
          <p:nvPr/>
        </p:nvSpPr>
        <p:spPr>
          <a:xfrm>
            <a:off x="2030095" y="4204415"/>
            <a:ext cx="1994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ifz</a:t>
            </a:r>
            <a:r>
              <a:rPr lang="en-US" dirty="0"/>
              <a:t> &lt;</a:t>
            </a:r>
            <a:r>
              <a:rPr lang="en-US" dirty="0" err="1"/>
              <a:t>opr</a:t>
            </a:r>
            <a:r>
              <a:rPr lang="en-US" dirty="0"/>
              <a:t>&gt; </a:t>
            </a:r>
            <a:r>
              <a:rPr lang="en-US" dirty="0" err="1"/>
              <a:t>goto</a:t>
            </a:r>
            <a:r>
              <a:rPr lang="en-US" dirty="0"/>
              <a:t> &lt;</a:t>
            </a:r>
            <a:r>
              <a:rPr lang="en-US" dirty="0" err="1"/>
              <a:t>lbl</a:t>
            </a:r>
            <a:r>
              <a:rPr lang="en-US" dirty="0"/>
              <a:t>&gt;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7AE721-059E-411A-8831-43EC892C4774}"/>
              </a:ext>
            </a:extLst>
          </p:cNvPr>
          <p:cNvSpPr txBox="1"/>
          <p:nvPr/>
        </p:nvSpPr>
        <p:spPr>
          <a:xfrm>
            <a:off x="2030096" y="3864891"/>
            <a:ext cx="1121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goto</a:t>
            </a:r>
            <a:r>
              <a:rPr lang="en-US" dirty="0"/>
              <a:t> &lt;</a:t>
            </a:r>
            <a:r>
              <a:rPr lang="en-US" dirty="0" err="1"/>
              <a:t>lbl</a:t>
            </a:r>
            <a:r>
              <a:rPr lang="en-US" dirty="0"/>
              <a:t>&gt;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978519F-EBBF-48A8-9311-D3E7060D0269}"/>
              </a:ext>
            </a:extLst>
          </p:cNvPr>
          <p:cNvSpPr txBox="1"/>
          <p:nvPr/>
        </p:nvSpPr>
        <p:spPr>
          <a:xfrm>
            <a:off x="2030095" y="3091655"/>
            <a:ext cx="153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lbl</a:t>
            </a:r>
            <a:r>
              <a:rPr lang="en-US" dirty="0"/>
              <a:t>&gt;: &lt;INSTR&gt;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151D847-4533-400D-995F-124544FBEAC3}"/>
              </a:ext>
            </a:extLst>
          </p:cNvPr>
          <p:cNvSpPr txBox="1"/>
          <p:nvPr/>
        </p:nvSpPr>
        <p:spPr>
          <a:xfrm>
            <a:off x="2030096" y="2721979"/>
            <a:ext cx="3139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opd</a:t>
            </a:r>
            <a:r>
              <a:rPr lang="en-US" dirty="0"/>
              <a:t>&gt; := &lt;</a:t>
            </a:r>
            <a:r>
              <a:rPr lang="en-US" dirty="0" err="1"/>
              <a:t>opd</a:t>
            </a:r>
            <a:r>
              <a:rPr lang="en-US" dirty="0"/>
              <a:t>&gt;  &lt;</a:t>
            </a:r>
            <a:r>
              <a:rPr lang="en-US" dirty="0" err="1"/>
              <a:t>opr</a:t>
            </a:r>
            <a:r>
              <a:rPr lang="en-US" dirty="0"/>
              <a:t>&gt; 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6A7A225-242A-41D4-8D5F-3586D8C569EF}"/>
              </a:ext>
            </a:extLst>
          </p:cNvPr>
          <p:cNvSpPr txBox="1"/>
          <p:nvPr/>
        </p:nvSpPr>
        <p:spPr>
          <a:xfrm>
            <a:off x="2030095" y="2371222"/>
            <a:ext cx="2374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opd</a:t>
            </a:r>
            <a:r>
              <a:rPr lang="en-US" dirty="0"/>
              <a:t>&gt; :=  &lt;</a:t>
            </a:r>
            <a:r>
              <a:rPr lang="en-US" dirty="0" err="1"/>
              <a:t>opr</a:t>
            </a:r>
            <a:r>
              <a:rPr lang="en-US" dirty="0"/>
              <a:t>&gt; 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33396E4-49C4-4918-826C-1AF774B0558C}"/>
              </a:ext>
            </a:extLst>
          </p:cNvPr>
          <p:cNvSpPr txBox="1"/>
          <p:nvPr/>
        </p:nvSpPr>
        <p:spPr>
          <a:xfrm>
            <a:off x="2030095" y="2020465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opd</a:t>
            </a:r>
            <a:r>
              <a:rPr lang="en-US" dirty="0"/>
              <a:t>&gt; :=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73543E-EFFF-4D67-B66D-B188918F2B02}"/>
              </a:ext>
            </a:extLst>
          </p:cNvPr>
          <p:cNvSpPr txBox="1"/>
          <p:nvPr/>
        </p:nvSpPr>
        <p:spPr>
          <a:xfrm>
            <a:off x="2097662" y="3417783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nop</a:t>
            </a:r>
            <a:endParaRPr lang="en-US" dirty="0"/>
          </a:p>
        </p:txBody>
      </p:sp>
      <p:pic>
        <p:nvPicPr>
          <p:cNvPr id="35" name="Picture 34" descr="Image result for in progress">
            <a:extLst>
              <a:ext uri="{FF2B5EF4-FFF2-40B4-BE49-F238E27FC236}">
                <a16:creationId xmlns:a16="http://schemas.microsoft.com/office/drawing/2014/main" id="{7D93F4DB-4B73-4E92-BC20-7EE8654822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66442" y="135132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5" descr="Image result for in progress">
            <a:extLst>
              <a:ext uri="{FF2B5EF4-FFF2-40B4-BE49-F238E27FC236}">
                <a16:creationId xmlns:a16="http://schemas.microsoft.com/office/drawing/2014/main" id="{DDB6CA2B-2571-4A84-ACED-831F9687C9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81682" y="16834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 descr="Image result for in progress">
            <a:extLst>
              <a:ext uri="{FF2B5EF4-FFF2-40B4-BE49-F238E27FC236}">
                <a16:creationId xmlns:a16="http://schemas.microsoft.com/office/drawing/2014/main" id="{1D459C1F-AE2C-4479-9040-1AA7006CF5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85492" y="2052834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1" descr="Image result for in progress">
            <a:extLst>
              <a:ext uri="{FF2B5EF4-FFF2-40B4-BE49-F238E27FC236}">
                <a16:creationId xmlns:a16="http://schemas.microsoft.com/office/drawing/2014/main" id="{337977F9-00D9-41C7-AF97-0E1C11CCC1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89302" y="242251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2" descr="Image result for in progress">
            <a:extLst>
              <a:ext uri="{FF2B5EF4-FFF2-40B4-BE49-F238E27FC236}">
                <a16:creationId xmlns:a16="http://schemas.microsoft.com/office/drawing/2014/main" id="{DFCECF79-0209-4071-9A8D-CD3E7848B7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93112" y="277326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 descr="Image result for in progress">
            <a:extLst>
              <a:ext uri="{FF2B5EF4-FFF2-40B4-BE49-F238E27FC236}">
                <a16:creationId xmlns:a16="http://schemas.microsoft.com/office/drawing/2014/main" id="{DB3B0A8B-AF1B-45E4-8F5A-A710C2C810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802077" y="3122889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 descr="Image result for in progress">
            <a:extLst>
              <a:ext uri="{FF2B5EF4-FFF2-40B4-BE49-F238E27FC236}">
                <a16:creationId xmlns:a16="http://schemas.microsoft.com/office/drawing/2014/main" id="{AFAE2649-DBF7-4CC3-9641-98E53883E7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811042" y="346354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in progress">
            <a:extLst>
              <a:ext uri="{FF2B5EF4-FFF2-40B4-BE49-F238E27FC236}">
                <a16:creationId xmlns:a16="http://schemas.microsoft.com/office/drawing/2014/main" id="{40A5F08F-0F91-457A-A6DF-0E5FE12D38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93115" y="3893852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2" descr="Image result for in progress">
            <a:extLst>
              <a:ext uri="{FF2B5EF4-FFF2-40B4-BE49-F238E27FC236}">
                <a16:creationId xmlns:a16="http://schemas.microsoft.com/office/drawing/2014/main" id="{15D72C5B-CAC4-401A-96BE-AF5D17D5C4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93114" y="424347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7BC9A323-D094-4BA6-914E-3590C3A40339}"/>
              </a:ext>
            </a:extLst>
          </p:cNvPr>
          <p:cNvSpPr/>
          <p:nvPr/>
        </p:nvSpPr>
        <p:spPr>
          <a:xfrm>
            <a:off x="2075700" y="6161274"/>
            <a:ext cx="2032877" cy="33135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F62F60-6596-45B3-A233-828FD72140F0}"/>
              </a:ext>
            </a:extLst>
          </p:cNvPr>
          <p:cNvSpPr txBox="1"/>
          <p:nvPr/>
        </p:nvSpPr>
        <p:spPr>
          <a:xfrm>
            <a:off x="5522258" y="2544654"/>
            <a:ext cx="4548361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/>
              <a:t>Two things to do with a call</a:t>
            </a:r>
            <a:endParaRPr lang="en-US" sz="3000" dirty="0"/>
          </a:p>
          <a:p>
            <a:r>
              <a:rPr lang="en-US" dirty="0"/>
              <a:t>1. Transfer into the </a:t>
            </a:r>
            <a:r>
              <a:rPr lang="en-US" dirty="0" err="1"/>
              <a:t>callee</a:t>
            </a:r>
            <a:endParaRPr lang="en-US" dirty="0"/>
          </a:p>
          <a:p>
            <a:r>
              <a:rPr lang="en-US" dirty="0"/>
              <a:t>     </a:t>
            </a:r>
            <a:r>
              <a:rPr lang="en-US" dirty="0" err="1"/>
              <a:t>callq</a:t>
            </a:r>
            <a:r>
              <a:rPr lang="en-US" dirty="0"/>
              <a:t> &lt;LBL_FN&gt;   </a:t>
            </a:r>
          </a:p>
          <a:p>
            <a:r>
              <a:rPr lang="en-US" dirty="0"/>
              <a:t>2. Cleanup the argument stack</a:t>
            </a:r>
          </a:p>
          <a:p>
            <a:r>
              <a:rPr lang="en-US" dirty="0"/>
              <a:t>     </a:t>
            </a:r>
            <a:r>
              <a:rPr lang="en-US" dirty="0" err="1"/>
              <a:t>addq</a:t>
            </a:r>
            <a:r>
              <a:rPr lang="en-US" dirty="0"/>
              <a:t> &lt;X&gt; where &lt;X&gt; is the size of the </a:t>
            </a:r>
          </a:p>
          <a:p>
            <a:r>
              <a:rPr lang="en-US" dirty="0"/>
              <a:t>     actuals pushed on the stack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pic>
        <p:nvPicPr>
          <p:cNvPr id="38" name="Picture 37" descr="Image result for in progress">
            <a:extLst>
              <a:ext uri="{FF2B5EF4-FFF2-40B4-BE49-F238E27FC236}">
                <a16:creationId xmlns:a16="http://schemas.microsoft.com/office/drawing/2014/main" id="{AF47884C-59DC-444A-A20B-9D3F8C730F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825531" y="4726879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8" descr="Image result for in progress">
            <a:extLst>
              <a:ext uri="{FF2B5EF4-FFF2-40B4-BE49-F238E27FC236}">
                <a16:creationId xmlns:a16="http://schemas.microsoft.com/office/drawing/2014/main" id="{F5CAD8BD-9A8B-4C47-AE83-D40118C9F0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802077" y="512279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Image result for in progress">
            <a:extLst>
              <a:ext uri="{FF2B5EF4-FFF2-40B4-BE49-F238E27FC236}">
                <a16:creationId xmlns:a16="http://schemas.microsoft.com/office/drawing/2014/main" id="{1B59CAB3-92F1-457A-B5DF-E96C219D78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98425" y="544016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Image result for in progress">
            <a:extLst>
              <a:ext uri="{FF2B5EF4-FFF2-40B4-BE49-F238E27FC236}">
                <a16:creationId xmlns:a16="http://schemas.microsoft.com/office/drawing/2014/main" id="{E99033B6-24C4-4184-AB7F-1A1FEE519D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94773" y="575753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60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Argument Cleanup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Parameters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8" y="1699468"/>
            <a:ext cx="8794751" cy="4891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Note that arguments weren’t removed by the caller</a:t>
            </a:r>
          </a:p>
          <a:p>
            <a:r>
              <a:rPr lang="en-US" dirty="0"/>
              <a:t>That leaves it up to the caller to clean them off the stack</a:t>
            </a:r>
          </a:p>
          <a:p>
            <a:r>
              <a:rPr lang="en-US" dirty="0"/>
              <a:t>As part of translating a call quad to assembly, add cleanup AFTER the </a:t>
            </a:r>
            <a:r>
              <a:rPr lang="en-US" dirty="0" err="1"/>
              <a:t>callq</a:t>
            </a:r>
            <a:r>
              <a:rPr lang="en-US" dirty="0"/>
              <a:t> instruction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18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79D5286-FC0F-48FD-8D31-2B763E53E6D2}"/>
                  </a:ext>
                </a:extLst>
              </p14:cNvPr>
              <p14:cNvContentPartPr/>
              <p14:nvPr/>
            </p14:nvContentPartPr>
            <p14:xfrm>
              <a:off x="8518680" y="1868400"/>
              <a:ext cx="127800" cy="1872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79D5286-FC0F-48FD-8D31-2B763E53E6D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509320" y="1859040"/>
                <a:ext cx="146520" cy="20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16610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Argument Cleanup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19</a:t>
            </a:fld>
            <a:endParaRPr lang="en-US"/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0AC273B7-E29A-49D8-8702-3D44C27D015C}"/>
              </a:ext>
            </a:extLst>
          </p:cNvPr>
          <p:cNvSpPr txBox="1"/>
          <p:nvPr/>
        </p:nvSpPr>
        <p:spPr>
          <a:xfrm>
            <a:off x="12248" y="1038274"/>
            <a:ext cx="91951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bar(int a1, int a2, int a3, int a4, int a5, int a6, int a7, int a8){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b1 = a8;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f1 = 8;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bar(1,2,3,4,5,6,7,8);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9620393-F7BC-4EC7-92C0-26BC30730E6B}"/>
              </a:ext>
            </a:extLst>
          </p:cNvPr>
          <p:cNvSpPr txBox="1"/>
          <p:nvPr/>
        </p:nvSpPr>
        <p:spPr>
          <a:xfrm>
            <a:off x="762494" y="5881691"/>
            <a:ext cx="70679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callq</a:t>
            </a:r>
            <a:r>
              <a:rPr lang="en-US" sz="1600" dirty="0"/>
              <a:t> bar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9440609B-BD2E-415C-8312-AD450E88A5E2}"/>
              </a:ext>
            </a:extLst>
          </p:cNvPr>
          <p:cNvSpPr txBox="1"/>
          <p:nvPr/>
        </p:nvSpPr>
        <p:spPr>
          <a:xfrm>
            <a:off x="736733" y="3523601"/>
            <a:ext cx="119334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$1, %</a:t>
            </a:r>
            <a:r>
              <a:rPr lang="en-US" sz="1600" dirty="0" err="1"/>
              <a:t>rdi</a:t>
            </a:r>
            <a:endParaRPr lang="en-US" sz="16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BCD5F49F-4090-48EE-85D8-BA4CA1305EE7}"/>
              </a:ext>
            </a:extLst>
          </p:cNvPr>
          <p:cNvSpPr txBox="1"/>
          <p:nvPr/>
        </p:nvSpPr>
        <p:spPr>
          <a:xfrm>
            <a:off x="743078" y="3785611"/>
            <a:ext cx="116538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$2, %</a:t>
            </a:r>
            <a:r>
              <a:rPr lang="en-US" sz="1600" dirty="0" err="1"/>
              <a:t>rsi</a:t>
            </a:r>
            <a:endParaRPr lang="en-US" sz="1600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93C60849-3D23-40F4-ACF8-A0260FDF4508}"/>
              </a:ext>
            </a:extLst>
          </p:cNvPr>
          <p:cNvSpPr txBox="1"/>
          <p:nvPr/>
        </p:nvSpPr>
        <p:spPr>
          <a:xfrm>
            <a:off x="749423" y="4047621"/>
            <a:ext cx="123501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$3, %</a:t>
            </a:r>
            <a:r>
              <a:rPr lang="en-US" sz="1600" dirty="0" err="1"/>
              <a:t>rdx</a:t>
            </a:r>
            <a:endParaRPr lang="en-US" sz="1600" dirty="0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21BA3720-1C3A-4323-8945-3C1803DC5371}"/>
              </a:ext>
            </a:extLst>
          </p:cNvPr>
          <p:cNvSpPr txBox="1"/>
          <p:nvPr/>
        </p:nvSpPr>
        <p:spPr>
          <a:xfrm>
            <a:off x="729996" y="4309631"/>
            <a:ext cx="121398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$4, %</a:t>
            </a:r>
            <a:r>
              <a:rPr lang="en-US" sz="1600" dirty="0" err="1"/>
              <a:t>rcx</a:t>
            </a:r>
            <a:endParaRPr lang="en-US" sz="1600" dirty="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0E0CD55F-260C-41FF-9786-CB663229F187}"/>
              </a:ext>
            </a:extLst>
          </p:cNvPr>
          <p:cNvSpPr txBox="1"/>
          <p:nvPr/>
        </p:nvSpPr>
        <p:spPr>
          <a:xfrm>
            <a:off x="736341" y="4571641"/>
            <a:ext cx="114646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$5, %r8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68E70C7E-CA59-407E-9488-BB6AA90AFA97}"/>
              </a:ext>
            </a:extLst>
          </p:cNvPr>
          <p:cNvSpPr txBox="1"/>
          <p:nvPr/>
        </p:nvSpPr>
        <p:spPr>
          <a:xfrm>
            <a:off x="742686" y="4833651"/>
            <a:ext cx="119295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 $6, %r9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251659B4-910D-460C-B16E-A0D2B6DAC3AE}"/>
              </a:ext>
            </a:extLst>
          </p:cNvPr>
          <p:cNvSpPr txBox="1"/>
          <p:nvPr/>
        </p:nvSpPr>
        <p:spPr>
          <a:xfrm>
            <a:off x="741530" y="5095661"/>
            <a:ext cx="8111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 $7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76379FAB-11DB-408D-8C4C-21C84D5A8157}"/>
              </a:ext>
            </a:extLst>
          </p:cNvPr>
          <p:cNvSpPr txBox="1"/>
          <p:nvPr/>
        </p:nvSpPr>
        <p:spPr>
          <a:xfrm>
            <a:off x="747875" y="5619681"/>
            <a:ext cx="98424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%r12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4DE1AB2-0870-4BBE-A6AB-C2F518CC5EA2}"/>
              </a:ext>
            </a:extLst>
          </p:cNvPr>
          <p:cNvSpPr txBox="1"/>
          <p:nvPr/>
        </p:nvSpPr>
        <p:spPr>
          <a:xfrm>
            <a:off x="762051" y="5357671"/>
            <a:ext cx="190308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-12(%</a:t>
            </a:r>
            <a:r>
              <a:rPr lang="en-US" sz="1600" dirty="0" err="1"/>
              <a:t>ebp</a:t>
            </a:r>
            <a:r>
              <a:rPr lang="en-US" sz="1600" dirty="0"/>
              <a:t>), %r12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406DE5A7-C403-4506-84C5-0E5B939D0494}"/>
              </a:ext>
            </a:extLst>
          </p:cNvPr>
          <p:cNvSpPr txBox="1"/>
          <p:nvPr/>
        </p:nvSpPr>
        <p:spPr>
          <a:xfrm>
            <a:off x="492852" y="3169639"/>
            <a:ext cx="290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for call to bar (after call)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2851519B-0C6B-4C5D-AFFB-01483AAF5EDB}"/>
              </a:ext>
            </a:extLst>
          </p:cNvPr>
          <p:cNvSpPr/>
          <p:nvPr/>
        </p:nvSpPr>
        <p:spPr>
          <a:xfrm>
            <a:off x="3588783" y="412901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754DA5B8-EF62-4216-A1FA-1124CD26A0D9}"/>
              </a:ext>
            </a:extLst>
          </p:cNvPr>
          <p:cNvSpPr/>
          <p:nvPr/>
        </p:nvSpPr>
        <p:spPr>
          <a:xfrm>
            <a:off x="4290509" y="4129017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7EAECDE8-2F0F-4BCD-80FC-4723556DB9F4}"/>
              </a:ext>
            </a:extLst>
          </p:cNvPr>
          <p:cNvSpPr/>
          <p:nvPr/>
        </p:nvSpPr>
        <p:spPr>
          <a:xfrm>
            <a:off x="5030555" y="4129019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23003057-9EE0-4FFD-BAEC-194825786B24}"/>
              </a:ext>
            </a:extLst>
          </p:cNvPr>
          <p:cNvSpPr/>
          <p:nvPr/>
        </p:nvSpPr>
        <p:spPr>
          <a:xfrm>
            <a:off x="5788407" y="4129019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5424E26-71EE-4729-8E3D-20D84CDE9D82}"/>
              </a:ext>
            </a:extLst>
          </p:cNvPr>
          <p:cNvSpPr/>
          <p:nvPr/>
        </p:nvSpPr>
        <p:spPr>
          <a:xfrm>
            <a:off x="6460471" y="4129019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60621354-C484-46BB-8CA3-222466A042BB}"/>
              </a:ext>
            </a:extLst>
          </p:cNvPr>
          <p:cNvSpPr/>
          <p:nvPr/>
        </p:nvSpPr>
        <p:spPr>
          <a:xfrm>
            <a:off x="7123741" y="4129019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9ED8E1EF-3B29-4CF5-8041-A7AD5CF6CF09}"/>
              </a:ext>
            </a:extLst>
          </p:cNvPr>
          <p:cNvSpPr/>
          <p:nvPr/>
        </p:nvSpPr>
        <p:spPr>
          <a:xfrm>
            <a:off x="7830736" y="4129019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071764B3-1822-4BEC-AD95-2EA87F8117DF}"/>
              </a:ext>
            </a:extLst>
          </p:cNvPr>
          <p:cNvSpPr/>
          <p:nvPr/>
        </p:nvSpPr>
        <p:spPr>
          <a:xfrm>
            <a:off x="6442782" y="4743008"/>
            <a:ext cx="2057401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639E9BEC-11D9-4A0E-A144-E77DD068B775}"/>
              </a:ext>
            </a:extLst>
          </p:cNvPr>
          <p:cNvSpPr/>
          <p:nvPr/>
        </p:nvSpPr>
        <p:spPr>
          <a:xfrm>
            <a:off x="6511471" y="4435721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6B296B48-D5B9-41FF-AF1D-135B5D86902B}"/>
              </a:ext>
            </a:extLst>
          </p:cNvPr>
          <p:cNvSpPr/>
          <p:nvPr/>
        </p:nvSpPr>
        <p:spPr>
          <a:xfrm>
            <a:off x="7144526" y="4435720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491A3C86-C545-4EE5-A880-7B00E8F177DD}"/>
              </a:ext>
            </a:extLst>
          </p:cNvPr>
          <p:cNvSpPr/>
          <p:nvPr/>
        </p:nvSpPr>
        <p:spPr>
          <a:xfrm>
            <a:off x="7858769" y="4438046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3BFE28B0-2FC9-484D-8735-FE6934493ADC}"/>
              </a:ext>
            </a:extLst>
          </p:cNvPr>
          <p:cNvGrpSpPr/>
          <p:nvPr/>
        </p:nvGrpSpPr>
        <p:grpSpPr>
          <a:xfrm>
            <a:off x="3582680" y="3931477"/>
            <a:ext cx="607270" cy="200055"/>
            <a:chOff x="6410975" y="4940563"/>
            <a:chExt cx="607270" cy="200055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68DAFDF9-9DD9-43BF-9A4F-1B87D3515B7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AB10A605-CFF4-4AA8-B5E0-B9DB8F8A5B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9" name="Straight Arrow Connector 248">
                <a:extLst>
                  <a:ext uri="{FF2B5EF4-FFF2-40B4-BE49-F238E27FC236}">
                    <a16:creationId xmlns:a16="http://schemas.microsoft.com/office/drawing/2014/main" id="{C8A090A5-C851-4518-A244-B56BA9B7D9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1E7FAF1D-EFB6-474F-A5D5-29B2715F9F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6C755C28-253A-4673-B754-BF5615067AB4}"/>
              </a:ext>
            </a:extLst>
          </p:cNvPr>
          <p:cNvGrpSpPr/>
          <p:nvPr/>
        </p:nvGrpSpPr>
        <p:grpSpPr>
          <a:xfrm>
            <a:off x="4282774" y="3933858"/>
            <a:ext cx="607270" cy="200055"/>
            <a:chOff x="6410975" y="4940563"/>
            <a:chExt cx="607270" cy="200055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F7D2C6E9-A006-48CD-A087-4B843E242A0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94CE7F61-4A80-4902-A0B2-AC68AD7DEE8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4" name="Straight Arrow Connector 253">
                <a:extLst>
                  <a:ext uri="{FF2B5EF4-FFF2-40B4-BE49-F238E27FC236}">
                    <a16:creationId xmlns:a16="http://schemas.microsoft.com/office/drawing/2014/main" id="{195879E0-DC7F-4D9C-A638-827CB54587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2E606E2F-62A7-4EB7-9019-26099896F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0F79D61F-143D-499D-B05A-386FBEEB5050}"/>
              </a:ext>
            </a:extLst>
          </p:cNvPr>
          <p:cNvGrpSpPr/>
          <p:nvPr/>
        </p:nvGrpSpPr>
        <p:grpSpPr>
          <a:xfrm>
            <a:off x="5023350" y="3933856"/>
            <a:ext cx="607270" cy="200055"/>
            <a:chOff x="6410975" y="4940563"/>
            <a:chExt cx="607270" cy="200055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10E5DA22-6414-41C4-BB00-64147FF21230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821B4B59-C7AB-40AB-AC5C-00005955DEB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9" name="Straight Arrow Connector 258">
                <a:extLst>
                  <a:ext uri="{FF2B5EF4-FFF2-40B4-BE49-F238E27FC236}">
                    <a16:creationId xmlns:a16="http://schemas.microsoft.com/office/drawing/2014/main" id="{6D3E3578-A3E4-44D4-BD4A-CC79051495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4A1EA9A2-7966-4370-BF28-EFFAB4EC09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0396D74F-666B-420E-AF7B-02C05C7D4A0F}"/>
              </a:ext>
            </a:extLst>
          </p:cNvPr>
          <p:cNvGrpSpPr/>
          <p:nvPr/>
        </p:nvGrpSpPr>
        <p:grpSpPr>
          <a:xfrm>
            <a:off x="5780596" y="3931475"/>
            <a:ext cx="607270" cy="200055"/>
            <a:chOff x="6410975" y="4940563"/>
            <a:chExt cx="607270" cy="200055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A395966E-7C26-4FD7-8B72-9FB186DE56BD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63" name="Group 262">
              <a:extLst>
                <a:ext uri="{FF2B5EF4-FFF2-40B4-BE49-F238E27FC236}">
                  <a16:creationId xmlns:a16="http://schemas.microsoft.com/office/drawing/2014/main" id="{EB1B314B-651B-4A57-A60F-1EAC78036BE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4" name="Straight Arrow Connector 263">
                <a:extLst>
                  <a:ext uri="{FF2B5EF4-FFF2-40B4-BE49-F238E27FC236}">
                    <a16:creationId xmlns:a16="http://schemas.microsoft.com/office/drawing/2014/main" id="{16A0F5DB-AEEA-4FD2-B0B8-476E7DFB07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>
                <a:extLst>
                  <a:ext uri="{FF2B5EF4-FFF2-40B4-BE49-F238E27FC236}">
                    <a16:creationId xmlns:a16="http://schemas.microsoft.com/office/drawing/2014/main" id="{09EEE35B-AD4F-498F-BCAC-91AE8B058DE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D58EB3F9-50E9-4896-B7B8-89E1C021F150}"/>
              </a:ext>
            </a:extLst>
          </p:cNvPr>
          <p:cNvGrpSpPr/>
          <p:nvPr/>
        </p:nvGrpSpPr>
        <p:grpSpPr>
          <a:xfrm>
            <a:off x="6456879" y="3933856"/>
            <a:ext cx="607270" cy="200055"/>
            <a:chOff x="6410975" y="4940563"/>
            <a:chExt cx="607270" cy="200055"/>
          </a:xfrm>
        </p:grpSpPr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352B7A16-3DB1-4CA7-B6DA-C20298B5A669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8" name="Group 267">
              <a:extLst>
                <a:ext uri="{FF2B5EF4-FFF2-40B4-BE49-F238E27FC236}">
                  <a16:creationId xmlns:a16="http://schemas.microsoft.com/office/drawing/2014/main" id="{A19791C9-7A96-4D1B-B3F7-B5B67B11093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9" name="Straight Arrow Connector 268">
                <a:extLst>
                  <a:ext uri="{FF2B5EF4-FFF2-40B4-BE49-F238E27FC236}">
                    <a16:creationId xmlns:a16="http://schemas.microsoft.com/office/drawing/2014/main" id="{11A29ACE-D013-48FA-A72C-A5FDD27597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>
                <a:extLst>
                  <a:ext uri="{FF2B5EF4-FFF2-40B4-BE49-F238E27FC236}">
                    <a16:creationId xmlns:a16="http://schemas.microsoft.com/office/drawing/2014/main" id="{C0EC75CD-2998-4E5C-8C81-40499ACE92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0850FA0F-FDE0-4577-8187-5F822028EB0C}"/>
              </a:ext>
            </a:extLst>
          </p:cNvPr>
          <p:cNvGrpSpPr/>
          <p:nvPr/>
        </p:nvGrpSpPr>
        <p:grpSpPr>
          <a:xfrm>
            <a:off x="7116489" y="3931471"/>
            <a:ext cx="607270" cy="200055"/>
            <a:chOff x="6410975" y="4940563"/>
            <a:chExt cx="607270" cy="200055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D58309CF-3699-4EC4-87F9-A46DAD722AB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73" name="Group 272">
              <a:extLst>
                <a:ext uri="{FF2B5EF4-FFF2-40B4-BE49-F238E27FC236}">
                  <a16:creationId xmlns:a16="http://schemas.microsoft.com/office/drawing/2014/main" id="{23FC38E5-71A1-4F0D-86F7-7137A8EF454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4" name="Straight Arrow Connector 273">
                <a:extLst>
                  <a:ext uri="{FF2B5EF4-FFF2-40B4-BE49-F238E27FC236}">
                    <a16:creationId xmlns:a16="http://schemas.microsoft.com/office/drawing/2014/main" id="{A300AEA7-3E32-406B-B877-28C5CD0041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>
                <a:extLst>
                  <a:ext uri="{FF2B5EF4-FFF2-40B4-BE49-F238E27FC236}">
                    <a16:creationId xmlns:a16="http://schemas.microsoft.com/office/drawing/2014/main" id="{E1B94A04-AAFE-4F86-A3F1-98E39D65F4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44FA94EA-AE04-4B85-B5B4-ECDA8A96694B}"/>
              </a:ext>
            </a:extLst>
          </p:cNvPr>
          <p:cNvGrpSpPr/>
          <p:nvPr/>
        </p:nvGrpSpPr>
        <p:grpSpPr>
          <a:xfrm>
            <a:off x="7821344" y="3931467"/>
            <a:ext cx="607270" cy="200055"/>
            <a:chOff x="6410975" y="4940563"/>
            <a:chExt cx="607270" cy="200055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E389C9FC-CECF-47E5-A923-9EAE67B4A21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8" name="Group 277">
              <a:extLst>
                <a:ext uri="{FF2B5EF4-FFF2-40B4-BE49-F238E27FC236}">
                  <a16:creationId xmlns:a16="http://schemas.microsoft.com/office/drawing/2014/main" id="{8B572AC3-1FC9-4B2D-9430-797F3FF777A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9" name="Straight Arrow Connector 278">
                <a:extLst>
                  <a:ext uri="{FF2B5EF4-FFF2-40B4-BE49-F238E27FC236}">
                    <a16:creationId xmlns:a16="http://schemas.microsoft.com/office/drawing/2014/main" id="{6FFC4D2B-1067-4918-8B54-7A9B782DC2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416F9FFF-C592-444E-9F69-395A563076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B2F3A516-0CDB-481D-8831-4CCEA0E7C92B}"/>
              </a:ext>
            </a:extLst>
          </p:cNvPr>
          <p:cNvGrpSpPr/>
          <p:nvPr/>
        </p:nvGrpSpPr>
        <p:grpSpPr>
          <a:xfrm>
            <a:off x="8523818" y="3931464"/>
            <a:ext cx="607270" cy="200055"/>
            <a:chOff x="6410975" y="4940563"/>
            <a:chExt cx="607270" cy="200055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736CCB61-7AF9-4AF0-A304-5B663CDBE6E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7EFD88F9-5D6E-435D-ABEE-A3CABAE1DC7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86" name="Straight Arrow Connector 285">
                <a:extLst>
                  <a:ext uri="{FF2B5EF4-FFF2-40B4-BE49-F238E27FC236}">
                    <a16:creationId xmlns:a16="http://schemas.microsoft.com/office/drawing/2014/main" id="{7B1719FE-2EB4-4F10-867F-19A9FA16E6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7CC2FFD5-D2CD-44C0-AF9B-07D70A6B8F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90F3B02-8E67-4367-B385-627F4AF3710A}"/>
              </a:ext>
            </a:extLst>
          </p:cNvPr>
          <p:cNvSpPr/>
          <p:nvPr/>
        </p:nvSpPr>
        <p:spPr>
          <a:xfrm>
            <a:off x="8448344" y="377897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Arrow: Down 290">
            <a:extLst>
              <a:ext uri="{FF2B5EF4-FFF2-40B4-BE49-F238E27FC236}">
                <a16:creationId xmlns:a16="http://schemas.microsoft.com/office/drawing/2014/main" id="{8DD26E47-6F47-4C54-9A12-40165EE4D7FF}"/>
              </a:ext>
            </a:extLst>
          </p:cNvPr>
          <p:cNvSpPr/>
          <p:nvPr/>
        </p:nvSpPr>
        <p:spPr>
          <a:xfrm>
            <a:off x="4960773" y="376166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34656E19-0E22-4BC3-8546-CAE519B59E7D}"/>
              </a:ext>
            </a:extLst>
          </p:cNvPr>
          <p:cNvSpPr/>
          <p:nvPr/>
        </p:nvSpPr>
        <p:spPr>
          <a:xfrm>
            <a:off x="2121783" y="4743006"/>
            <a:ext cx="2873199" cy="241515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9FE5639D-78A6-44D1-AEEF-FA4314AC0175}"/>
              </a:ext>
            </a:extLst>
          </p:cNvPr>
          <p:cNvSpPr txBox="1"/>
          <p:nvPr/>
        </p:nvSpPr>
        <p:spPr>
          <a:xfrm>
            <a:off x="4884854" y="3408025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FD438417-3A02-4556-A0F1-AB432DB0DFB0}"/>
              </a:ext>
            </a:extLst>
          </p:cNvPr>
          <p:cNvSpPr txBox="1"/>
          <p:nvPr/>
        </p:nvSpPr>
        <p:spPr>
          <a:xfrm>
            <a:off x="4807535" y="3571440"/>
            <a:ext cx="45525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0x00a8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EEFF4444-3E06-471D-9F84-11BEEF09A138}"/>
              </a:ext>
            </a:extLst>
          </p:cNvPr>
          <p:cNvSpPr txBox="1"/>
          <p:nvPr/>
        </p:nvSpPr>
        <p:spPr>
          <a:xfrm>
            <a:off x="8338943" y="3407481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35BDEF5F-DAB9-45E2-A99D-61B81C1E67E1}"/>
              </a:ext>
            </a:extLst>
          </p:cNvPr>
          <p:cNvSpPr txBox="1"/>
          <p:nvPr/>
        </p:nvSpPr>
        <p:spPr>
          <a:xfrm>
            <a:off x="8261624" y="3570896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0x00e0</a:t>
            </a: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EFA75A92-888A-42DF-8118-9ECE7109EA04}"/>
              </a:ext>
            </a:extLst>
          </p:cNvPr>
          <p:cNvSpPr/>
          <p:nvPr/>
        </p:nvSpPr>
        <p:spPr>
          <a:xfrm>
            <a:off x="5835030" y="4428631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a7</a:t>
            </a:r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723BE83D-ECB4-4AE0-A050-C1252CCE8DB1}"/>
              </a:ext>
            </a:extLst>
          </p:cNvPr>
          <p:cNvSpPr/>
          <p:nvPr/>
        </p:nvSpPr>
        <p:spPr>
          <a:xfrm>
            <a:off x="5072958" y="4428631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a8</a:t>
            </a: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8B907679-2CEC-48A8-A917-FF4B500138F2}"/>
              </a:ext>
            </a:extLst>
          </p:cNvPr>
          <p:cNvSpPr/>
          <p:nvPr/>
        </p:nvSpPr>
        <p:spPr>
          <a:xfrm>
            <a:off x="2848047" y="413255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883A0CE1-0EF8-4488-A634-2899EB3C1CA8}"/>
              </a:ext>
            </a:extLst>
          </p:cNvPr>
          <p:cNvSpPr/>
          <p:nvPr/>
        </p:nvSpPr>
        <p:spPr>
          <a:xfrm>
            <a:off x="5016249" y="4743008"/>
            <a:ext cx="1409975" cy="2415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args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E3837FB3-583B-405A-93C0-226DE773106F}"/>
              </a:ext>
            </a:extLst>
          </p:cNvPr>
          <p:cNvSpPr txBox="1"/>
          <p:nvPr/>
        </p:nvSpPr>
        <p:spPr>
          <a:xfrm>
            <a:off x="5970335" y="40886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8AA5D3D5-BDAD-4D0D-864F-13B35362069C}"/>
              </a:ext>
            </a:extLst>
          </p:cNvPr>
          <p:cNvSpPr txBox="1"/>
          <p:nvPr/>
        </p:nvSpPr>
        <p:spPr>
          <a:xfrm>
            <a:off x="5229596" y="40921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CEBFD0B7-A5A3-4A17-96B2-C343B527A352}"/>
              </a:ext>
            </a:extLst>
          </p:cNvPr>
          <p:cNvGrpSpPr/>
          <p:nvPr/>
        </p:nvGrpSpPr>
        <p:grpSpPr>
          <a:xfrm>
            <a:off x="2849922" y="3921909"/>
            <a:ext cx="607270" cy="200055"/>
            <a:chOff x="6410975" y="4940563"/>
            <a:chExt cx="607270" cy="200055"/>
          </a:xfrm>
        </p:grpSpPr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E998361A-B4B7-4628-9E74-D83C5B0E00F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0x00a8</a:t>
              </a:r>
            </a:p>
          </p:txBody>
        </p:sp>
        <p:grpSp>
          <p:nvGrpSpPr>
            <p:cNvPr id="349" name="Group 348">
              <a:extLst>
                <a:ext uri="{FF2B5EF4-FFF2-40B4-BE49-F238E27FC236}">
                  <a16:creationId xmlns:a16="http://schemas.microsoft.com/office/drawing/2014/main" id="{C9C8758A-0A7C-4B2E-B005-A1BC6877B44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0" name="Straight Arrow Connector 349">
                <a:extLst>
                  <a:ext uri="{FF2B5EF4-FFF2-40B4-BE49-F238E27FC236}">
                    <a16:creationId xmlns:a16="http://schemas.microsoft.com/office/drawing/2014/main" id="{94A95C04-DDAF-4FDB-AF70-8C4CBBB65C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C6EB73BC-BEF6-47A9-8BFE-4863FE58A2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E737DC10-62FA-49BF-AE76-E3B2AA3E781C}"/>
              </a:ext>
            </a:extLst>
          </p:cNvPr>
          <p:cNvGrpSpPr/>
          <p:nvPr/>
        </p:nvGrpSpPr>
        <p:grpSpPr>
          <a:xfrm>
            <a:off x="2158468" y="3929045"/>
            <a:ext cx="607270" cy="200055"/>
            <a:chOff x="6410975" y="4940563"/>
            <a:chExt cx="607270" cy="200055"/>
          </a:xfrm>
        </p:grpSpPr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7A53012E-4163-4CF2-A7B1-86AEA0F7BAF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0x00a0</a:t>
              </a:r>
            </a:p>
          </p:txBody>
        </p:sp>
        <p:grpSp>
          <p:nvGrpSpPr>
            <p:cNvPr id="361" name="Group 360">
              <a:extLst>
                <a:ext uri="{FF2B5EF4-FFF2-40B4-BE49-F238E27FC236}">
                  <a16:creationId xmlns:a16="http://schemas.microsoft.com/office/drawing/2014/main" id="{A66F74E6-1AF5-4672-9C46-24E050866A27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63" name="Straight Arrow Connector 362">
                <a:extLst>
                  <a:ext uri="{FF2B5EF4-FFF2-40B4-BE49-F238E27FC236}">
                    <a16:creationId xmlns:a16="http://schemas.microsoft.com/office/drawing/2014/main" id="{48829A3A-2861-42A8-93AF-2865EB2CE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>
                <a:extLst>
                  <a:ext uri="{FF2B5EF4-FFF2-40B4-BE49-F238E27FC236}">
                    <a16:creationId xmlns:a16="http://schemas.microsoft.com/office/drawing/2014/main" id="{B4C1D321-97F4-4459-839D-CA35A17E2F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5" name="Rectangle 364">
            <a:extLst>
              <a:ext uri="{FF2B5EF4-FFF2-40B4-BE49-F238E27FC236}">
                <a16:creationId xmlns:a16="http://schemas.microsoft.com/office/drawing/2014/main" id="{7DDD605F-B9AD-4EBF-A65F-9ABE88EC2E07}"/>
              </a:ext>
            </a:extLst>
          </p:cNvPr>
          <p:cNvSpPr/>
          <p:nvPr/>
        </p:nvSpPr>
        <p:spPr>
          <a:xfrm>
            <a:off x="2142982" y="412507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AD34393C-6FB1-411C-B998-C0236EB04B2F}"/>
              </a:ext>
            </a:extLst>
          </p:cNvPr>
          <p:cNvSpPr txBox="1"/>
          <p:nvPr/>
        </p:nvSpPr>
        <p:spPr>
          <a:xfrm>
            <a:off x="7282391" y="410282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3EC67737-C120-4D97-BF33-9791DD814DC5}"/>
              </a:ext>
            </a:extLst>
          </p:cNvPr>
          <p:cNvSpPr txBox="1"/>
          <p:nvPr/>
        </p:nvSpPr>
        <p:spPr>
          <a:xfrm>
            <a:off x="7979174" y="412231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8E396CDF-5A45-4B83-B2A6-A9BC81CDCAAC}"/>
              </a:ext>
            </a:extLst>
          </p:cNvPr>
          <p:cNvSpPr txBox="1"/>
          <p:nvPr/>
        </p:nvSpPr>
        <p:spPr>
          <a:xfrm>
            <a:off x="6662156" y="410743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E2CD6BB3-9C9B-4905-8A8E-8667208657D9}"/>
              </a:ext>
            </a:extLst>
          </p:cNvPr>
          <p:cNvSpPr txBox="1"/>
          <p:nvPr/>
        </p:nvSpPr>
        <p:spPr>
          <a:xfrm>
            <a:off x="4473974" y="409183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D7AAE7C0-AE63-46C5-823B-BCAC4BB9797F}"/>
              </a:ext>
            </a:extLst>
          </p:cNvPr>
          <p:cNvSpPr txBox="1"/>
          <p:nvPr/>
        </p:nvSpPr>
        <p:spPr>
          <a:xfrm>
            <a:off x="3775382" y="4176631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55811DCB-BBC3-43CF-AC28-8AD4F3A1DD03}"/>
              </a:ext>
            </a:extLst>
          </p:cNvPr>
          <p:cNvSpPr txBox="1"/>
          <p:nvPr/>
        </p:nvSpPr>
        <p:spPr>
          <a:xfrm>
            <a:off x="762494" y="6148391"/>
            <a:ext cx="130394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1" dirty="0" err="1"/>
              <a:t>addq</a:t>
            </a:r>
            <a:r>
              <a:rPr lang="en-US" sz="1600" b="1" dirty="0"/>
              <a:t> $16, %</a:t>
            </a:r>
            <a:r>
              <a:rPr lang="en-US" sz="1600" b="1" dirty="0" err="1"/>
              <a:t>rsp</a:t>
            </a:r>
            <a:endParaRPr lang="en-US" sz="1600" b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32034D5-EDBD-4E83-8ABA-B2208F212C7C}"/>
              </a:ext>
            </a:extLst>
          </p:cNvPr>
          <p:cNvCxnSpPr>
            <a:cxnSpLocks/>
          </p:cNvCxnSpPr>
          <p:nvPr/>
        </p:nvCxnSpPr>
        <p:spPr>
          <a:xfrm>
            <a:off x="5262788" y="3514650"/>
            <a:ext cx="979847" cy="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4" name="Arrow: Down 373">
            <a:extLst>
              <a:ext uri="{FF2B5EF4-FFF2-40B4-BE49-F238E27FC236}">
                <a16:creationId xmlns:a16="http://schemas.microsoft.com/office/drawing/2014/main" id="{0171A651-FEF1-4635-AE4B-411B3969D201}"/>
              </a:ext>
            </a:extLst>
          </p:cNvPr>
          <p:cNvSpPr/>
          <p:nvPr/>
        </p:nvSpPr>
        <p:spPr>
          <a:xfrm>
            <a:off x="6395873" y="377436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420A4D5B-2BF1-4C55-A0A5-A6135D591E28}"/>
              </a:ext>
            </a:extLst>
          </p:cNvPr>
          <p:cNvSpPr txBox="1"/>
          <p:nvPr/>
        </p:nvSpPr>
        <p:spPr>
          <a:xfrm>
            <a:off x="6319954" y="3420725"/>
            <a:ext cx="3091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%</a:t>
            </a:r>
            <a:r>
              <a:rPr lang="en-US" sz="1200" b="1" dirty="0" err="1">
                <a:solidFill>
                  <a:schemeClr val="accent2"/>
                </a:solidFill>
              </a:rPr>
              <a:t>rsp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BA4F69F0-EE3D-43EE-804C-FD2C9A2C09D6}"/>
              </a:ext>
            </a:extLst>
          </p:cNvPr>
          <p:cNvSpPr txBox="1"/>
          <p:nvPr/>
        </p:nvSpPr>
        <p:spPr>
          <a:xfrm>
            <a:off x="6242635" y="3584140"/>
            <a:ext cx="46006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0x00a8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914678F7-EBE2-4165-B28C-53C91453E50F}"/>
              </a:ext>
            </a:extLst>
          </p:cNvPr>
          <p:cNvSpPr/>
          <p:nvPr/>
        </p:nvSpPr>
        <p:spPr>
          <a:xfrm>
            <a:off x="553080" y="3538971"/>
            <a:ext cx="176916" cy="2308324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3EB0CE-67DC-4077-A4A6-509A284A1188}"/>
              </a:ext>
            </a:extLst>
          </p:cNvPr>
          <p:cNvSpPr txBox="1"/>
          <p:nvPr/>
        </p:nvSpPr>
        <p:spPr>
          <a:xfrm>
            <a:off x="-7316" y="4530089"/>
            <a:ext cx="5493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chemeClr val="accent2"/>
                </a:solidFill>
              </a:rPr>
              <a:t>setins</a:t>
            </a:r>
            <a:endParaRPr lang="en-US" sz="1200" dirty="0">
              <a:solidFill>
                <a:schemeClr val="accent2"/>
              </a:solidFill>
            </a:endParaRPr>
          </a:p>
        </p:txBody>
      </p:sp>
      <p:sp>
        <p:nvSpPr>
          <p:cNvPr id="104" name="Left Brace 103">
            <a:extLst>
              <a:ext uri="{FF2B5EF4-FFF2-40B4-BE49-F238E27FC236}">
                <a16:creationId xmlns:a16="http://schemas.microsoft.com/office/drawing/2014/main" id="{FB3A8E52-9DEE-4533-9676-57F3F15B38E1}"/>
              </a:ext>
            </a:extLst>
          </p:cNvPr>
          <p:cNvSpPr/>
          <p:nvPr/>
        </p:nvSpPr>
        <p:spPr>
          <a:xfrm>
            <a:off x="552807" y="5962050"/>
            <a:ext cx="95299" cy="326088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597F5FC-868D-42F9-86A9-5180DC9FB6FB}"/>
              </a:ext>
            </a:extLst>
          </p:cNvPr>
          <p:cNvSpPr txBox="1"/>
          <p:nvPr/>
        </p:nvSpPr>
        <p:spPr>
          <a:xfrm>
            <a:off x="159430" y="5997910"/>
            <a:ext cx="3933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call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EE6605CD-3B9E-4DD1-B89F-E4596218DBB7}"/>
                  </a:ext>
                </a:extLst>
              </p14:cNvPr>
              <p14:cNvContentPartPr/>
              <p14:nvPr/>
            </p14:nvContentPartPr>
            <p14:xfrm>
              <a:off x="6121080" y="3760920"/>
              <a:ext cx="352080" cy="2718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EE6605CD-3B9E-4DD1-B89F-E4596218DBB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11720" y="3751560"/>
                <a:ext cx="370800" cy="290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3897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" grpId="0"/>
      <p:bldP spid="374" grpId="0" animBg="1"/>
      <p:bldP spid="375" grpId="0"/>
      <p:bldP spid="3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198725"/>
            <a:ext cx="7886700" cy="559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In depth 3ac -&gt; x64 statement translation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BF87ED-5A8F-4D53-909E-74459684E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662" y="1895475"/>
            <a:ext cx="6162675" cy="306705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FCBEC226-E313-4C39-970C-1A98ECDDE7EA}"/>
                  </a:ext>
                </a:extLst>
              </p14:cNvPr>
              <p14:cNvContentPartPr/>
              <p14:nvPr/>
            </p14:nvContentPartPr>
            <p14:xfrm>
              <a:off x="3749040" y="4032360"/>
              <a:ext cx="1085760" cy="3322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FCBEC226-E313-4C39-970C-1A98ECDDE7E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39680" y="4023000"/>
                <a:ext cx="1104480" cy="351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94196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Argument Cleanup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20</a:t>
            </a:fld>
            <a:endParaRPr lang="en-US"/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0AC273B7-E29A-49D8-8702-3D44C27D015C}"/>
              </a:ext>
            </a:extLst>
          </p:cNvPr>
          <p:cNvSpPr txBox="1"/>
          <p:nvPr/>
        </p:nvSpPr>
        <p:spPr>
          <a:xfrm>
            <a:off x="12248" y="1038274"/>
            <a:ext cx="91951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bar(int a1, int a2, int a3, int a4, int a5, int a6, int a7, int a8){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b1 = a8;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f1 = 8;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bar(1,2,3,4,5,6,7,8);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9620393-F7BC-4EC7-92C0-26BC30730E6B}"/>
              </a:ext>
            </a:extLst>
          </p:cNvPr>
          <p:cNvSpPr txBox="1"/>
          <p:nvPr/>
        </p:nvSpPr>
        <p:spPr>
          <a:xfrm>
            <a:off x="762494" y="5881691"/>
            <a:ext cx="70679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callq</a:t>
            </a:r>
            <a:r>
              <a:rPr lang="en-US" sz="1600" dirty="0"/>
              <a:t> bar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9440609B-BD2E-415C-8312-AD450E88A5E2}"/>
              </a:ext>
            </a:extLst>
          </p:cNvPr>
          <p:cNvSpPr txBox="1"/>
          <p:nvPr/>
        </p:nvSpPr>
        <p:spPr>
          <a:xfrm>
            <a:off x="736733" y="3523601"/>
            <a:ext cx="119334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$1, %</a:t>
            </a:r>
            <a:r>
              <a:rPr lang="en-US" sz="1600" dirty="0" err="1"/>
              <a:t>rdi</a:t>
            </a:r>
            <a:endParaRPr lang="en-US" sz="16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BCD5F49F-4090-48EE-85D8-BA4CA1305EE7}"/>
              </a:ext>
            </a:extLst>
          </p:cNvPr>
          <p:cNvSpPr txBox="1"/>
          <p:nvPr/>
        </p:nvSpPr>
        <p:spPr>
          <a:xfrm>
            <a:off x="743078" y="3785611"/>
            <a:ext cx="116538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$2, %</a:t>
            </a:r>
            <a:r>
              <a:rPr lang="en-US" sz="1600" dirty="0" err="1"/>
              <a:t>rsi</a:t>
            </a:r>
            <a:endParaRPr lang="en-US" sz="1600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93C60849-3D23-40F4-ACF8-A0260FDF4508}"/>
              </a:ext>
            </a:extLst>
          </p:cNvPr>
          <p:cNvSpPr txBox="1"/>
          <p:nvPr/>
        </p:nvSpPr>
        <p:spPr>
          <a:xfrm>
            <a:off x="749423" y="4047621"/>
            <a:ext cx="123501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$3, %</a:t>
            </a:r>
            <a:r>
              <a:rPr lang="en-US" sz="1600" dirty="0" err="1"/>
              <a:t>rdx</a:t>
            </a:r>
            <a:endParaRPr lang="en-US" sz="1600" dirty="0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21BA3720-1C3A-4323-8945-3C1803DC5371}"/>
              </a:ext>
            </a:extLst>
          </p:cNvPr>
          <p:cNvSpPr txBox="1"/>
          <p:nvPr/>
        </p:nvSpPr>
        <p:spPr>
          <a:xfrm>
            <a:off x="729996" y="4309631"/>
            <a:ext cx="121398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$4, %</a:t>
            </a:r>
            <a:r>
              <a:rPr lang="en-US" sz="1600" dirty="0" err="1"/>
              <a:t>rcx</a:t>
            </a:r>
            <a:endParaRPr lang="en-US" sz="1600" dirty="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0E0CD55F-260C-41FF-9786-CB663229F187}"/>
              </a:ext>
            </a:extLst>
          </p:cNvPr>
          <p:cNvSpPr txBox="1"/>
          <p:nvPr/>
        </p:nvSpPr>
        <p:spPr>
          <a:xfrm>
            <a:off x="736341" y="4571641"/>
            <a:ext cx="114646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$5, %r8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68E70C7E-CA59-407E-9488-BB6AA90AFA97}"/>
              </a:ext>
            </a:extLst>
          </p:cNvPr>
          <p:cNvSpPr txBox="1"/>
          <p:nvPr/>
        </p:nvSpPr>
        <p:spPr>
          <a:xfrm>
            <a:off x="742686" y="4833651"/>
            <a:ext cx="119295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 $6, %r9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251659B4-910D-460C-B16E-A0D2B6DAC3AE}"/>
              </a:ext>
            </a:extLst>
          </p:cNvPr>
          <p:cNvSpPr txBox="1"/>
          <p:nvPr/>
        </p:nvSpPr>
        <p:spPr>
          <a:xfrm>
            <a:off x="741530" y="5095661"/>
            <a:ext cx="8111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 $7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76379FAB-11DB-408D-8C4C-21C84D5A8157}"/>
              </a:ext>
            </a:extLst>
          </p:cNvPr>
          <p:cNvSpPr txBox="1"/>
          <p:nvPr/>
        </p:nvSpPr>
        <p:spPr>
          <a:xfrm>
            <a:off x="747875" y="5619681"/>
            <a:ext cx="98424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pushq</a:t>
            </a:r>
            <a:r>
              <a:rPr lang="en-US" sz="1600" dirty="0"/>
              <a:t> %r12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4DE1AB2-0870-4BBE-A6AB-C2F518CC5EA2}"/>
              </a:ext>
            </a:extLst>
          </p:cNvPr>
          <p:cNvSpPr txBox="1"/>
          <p:nvPr/>
        </p:nvSpPr>
        <p:spPr>
          <a:xfrm>
            <a:off x="762051" y="5357671"/>
            <a:ext cx="190308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movq</a:t>
            </a:r>
            <a:r>
              <a:rPr lang="en-US" sz="1600" dirty="0"/>
              <a:t> -12(%</a:t>
            </a:r>
            <a:r>
              <a:rPr lang="en-US" sz="1600" dirty="0" err="1"/>
              <a:t>ebp</a:t>
            </a:r>
            <a:r>
              <a:rPr lang="en-US" sz="1600" dirty="0"/>
              <a:t>), %r12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406DE5A7-C403-4506-84C5-0E5B939D0494}"/>
              </a:ext>
            </a:extLst>
          </p:cNvPr>
          <p:cNvSpPr txBox="1"/>
          <p:nvPr/>
        </p:nvSpPr>
        <p:spPr>
          <a:xfrm>
            <a:off x="492852" y="3169639"/>
            <a:ext cx="290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X64 for call to bar (after call)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2851519B-0C6B-4C5D-AFFB-01483AAF5EDB}"/>
              </a:ext>
            </a:extLst>
          </p:cNvPr>
          <p:cNvSpPr/>
          <p:nvPr/>
        </p:nvSpPr>
        <p:spPr>
          <a:xfrm>
            <a:off x="3588783" y="412901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754DA5B8-EF62-4216-A1FA-1124CD26A0D9}"/>
              </a:ext>
            </a:extLst>
          </p:cNvPr>
          <p:cNvSpPr/>
          <p:nvPr/>
        </p:nvSpPr>
        <p:spPr>
          <a:xfrm>
            <a:off x="4290509" y="4129017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7EAECDE8-2F0F-4BCD-80FC-4723556DB9F4}"/>
              </a:ext>
            </a:extLst>
          </p:cNvPr>
          <p:cNvSpPr/>
          <p:nvPr/>
        </p:nvSpPr>
        <p:spPr>
          <a:xfrm>
            <a:off x="5030555" y="4129019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23003057-9EE0-4FFD-BAEC-194825786B24}"/>
              </a:ext>
            </a:extLst>
          </p:cNvPr>
          <p:cNvSpPr/>
          <p:nvPr/>
        </p:nvSpPr>
        <p:spPr>
          <a:xfrm>
            <a:off x="5788407" y="4129019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5424E26-71EE-4729-8E3D-20D84CDE9D82}"/>
              </a:ext>
            </a:extLst>
          </p:cNvPr>
          <p:cNvSpPr/>
          <p:nvPr/>
        </p:nvSpPr>
        <p:spPr>
          <a:xfrm>
            <a:off x="6460471" y="4129019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60621354-C484-46BB-8CA3-222466A042BB}"/>
              </a:ext>
            </a:extLst>
          </p:cNvPr>
          <p:cNvSpPr/>
          <p:nvPr/>
        </p:nvSpPr>
        <p:spPr>
          <a:xfrm>
            <a:off x="7123741" y="4129019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9ED8E1EF-3B29-4CF5-8041-A7AD5CF6CF09}"/>
              </a:ext>
            </a:extLst>
          </p:cNvPr>
          <p:cNvSpPr/>
          <p:nvPr/>
        </p:nvSpPr>
        <p:spPr>
          <a:xfrm>
            <a:off x="7830736" y="4129019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071764B3-1822-4BEC-AD95-2EA87F8117DF}"/>
              </a:ext>
            </a:extLst>
          </p:cNvPr>
          <p:cNvSpPr/>
          <p:nvPr/>
        </p:nvSpPr>
        <p:spPr>
          <a:xfrm>
            <a:off x="6442782" y="4743008"/>
            <a:ext cx="2057401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639E9BEC-11D9-4A0E-A144-E77DD068B775}"/>
              </a:ext>
            </a:extLst>
          </p:cNvPr>
          <p:cNvSpPr/>
          <p:nvPr/>
        </p:nvSpPr>
        <p:spPr>
          <a:xfrm>
            <a:off x="6511471" y="4435721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6B296B48-D5B9-41FF-AF1D-135B5D86902B}"/>
              </a:ext>
            </a:extLst>
          </p:cNvPr>
          <p:cNvSpPr/>
          <p:nvPr/>
        </p:nvSpPr>
        <p:spPr>
          <a:xfrm>
            <a:off x="7144526" y="4435720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491A3C86-C545-4EE5-A880-7B00E8F177DD}"/>
              </a:ext>
            </a:extLst>
          </p:cNvPr>
          <p:cNvSpPr/>
          <p:nvPr/>
        </p:nvSpPr>
        <p:spPr>
          <a:xfrm>
            <a:off x="7858769" y="4438046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3BFE28B0-2FC9-484D-8735-FE6934493ADC}"/>
              </a:ext>
            </a:extLst>
          </p:cNvPr>
          <p:cNvGrpSpPr/>
          <p:nvPr/>
        </p:nvGrpSpPr>
        <p:grpSpPr>
          <a:xfrm>
            <a:off x="3582680" y="3931477"/>
            <a:ext cx="607270" cy="200055"/>
            <a:chOff x="6410975" y="4940563"/>
            <a:chExt cx="607270" cy="200055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68DAFDF9-9DD9-43BF-9A4F-1B87D3515B7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AB10A605-CFF4-4AA8-B5E0-B9DB8F8A5B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9" name="Straight Arrow Connector 248">
                <a:extLst>
                  <a:ext uri="{FF2B5EF4-FFF2-40B4-BE49-F238E27FC236}">
                    <a16:creationId xmlns:a16="http://schemas.microsoft.com/office/drawing/2014/main" id="{C8A090A5-C851-4518-A244-B56BA9B7D9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1E7FAF1D-EFB6-474F-A5D5-29B2715F9F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6C755C28-253A-4673-B754-BF5615067AB4}"/>
              </a:ext>
            </a:extLst>
          </p:cNvPr>
          <p:cNvGrpSpPr/>
          <p:nvPr/>
        </p:nvGrpSpPr>
        <p:grpSpPr>
          <a:xfrm>
            <a:off x="4282774" y="3933858"/>
            <a:ext cx="607270" cy="200055"/>
            <a:chOff x="6410975" y="4940563"/>
            <a:chExt cx="607270" cy="200055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F7D2C6E9-A006-48CD-A087-4B843E242A0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94CE7F61-4A80-4902-A0B2-AC68AD7DEE8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4" name="Straight Arrow Connector 253">
                <a:extLst>
                  <a:ext uri="{FF2B5EF4-FFF2-40B4-BE49-F238E27FC236}">
                    <a16:creationId xmlns:a16="http://schemas.microsoft.com/office/drawing/2014/main" id="{195879E0-DC7F-4D9C-A638-827CB54587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2E606E2F-62A7-4EB7-9019-26099896F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0F79D61F-143D-499D-B05A-386FBEEB5050}"/>
              </a:ext>
            </a:extLst>
          </p:cNvPr>
          <p:cNvGrpSpPr/>
          <p:nvPr/>
        </p:nvGrpSpPr>
        <p:grpSpPr>
          <a:xfrm>
            <a:off x="5023350" y="3933856"/>
            <a:ext cx="607270" cy="200055"/>
            <a:chOff x="6410975" y="4940563"/>
            <a:chExt cx="607270" cy="200055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10E5DA22-6414-41C4-BB00-64147FF21230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821B4B59-C7AB-40AB-AC5C-00005955DEB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9" name="Straight Arrow Connector 258">
                <a:extLst>
                  <a:ext uri="{FF2B5EF4-FFF2-40B4-BE49-F238E27FC236}">
                    <a16:creationId xmlns:a16="http://schemas.microsoft.com/office/drawing/2014/main" id="{6D3E3578-A3E4-44D4-BD4A-CC79051495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4A1EA9A2-7966-4370-BF28-EFFAB4EC09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0396D74F-666B-420E-AF7B-02C05C7D4A0F}"/>
              </a:ext>
            </a:extLst>
          </p:cNvPr>
          <p:cNvGrpSpPr/>
          <p:nvPr/>
        </p:nvGrpSpPr>
        <p:grpSpPr>
          <a:xfrm>
            <a:off x="5780596" y="3931475"/>
            <a:ext cx="607270" cy="200055"/>
            <a:chOff x="6410975" y="4940563"/>
            <a:chExt cx="607270" cy="200055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A395966E-7C26-4FD7-8B72-9FB186DE56BD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63" name="Group 262">
              <a:extLst>
                <a:ext uri="{FF2B5EF4-FFF2-40B4-BE49-F238E27FC236}">
                  <a16:creationId xmlns:a16="http://schemas.microsoft.com/office/drawing/2014/main" id="{EB1B314B-651B-4A57-A60F-1EAC78036BE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4" name="Straight Arrow Connector 263">
                <a:extLst>
                  <a:ext uri="{FF2B5EF4-FFF2-40B4-BE49-F238E27FC236}">
                    <a16:creationId xmlns:a16="http://schemas.microsoft.com/office/drawing/2014/main" id="{16A0F5DB-AEEA-4FD2-B0B8-476E7DFB07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>
                <a:extLst>
                  <a:ext uri="{FF2B5EF4-FFF2-40B4-BE49-F238E27FC236}">
                    <a16:creationId xmlns:a16="http://schemas.microsoft.com/office/drawing/2014/main" id="{09EEE35B-AD4F-498F-BCAC-91AE8B058DE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D58EB3F9-50E9-4896-B7B8-89E1C021F150}"/>
              </a:ext>
            </a:extLst>
          </p:cNvPr>
          <p:cNvGrpSpPr/>
          <p:nvPr/>
        </p:nvGrpSpPr>
        <p:grpSpPr>
          <a:xfrm>
            <a:off x="6456879" y="3933856"/>
            <a:ext cx="607270" cy="200055"/>
            <a:chOff x="6410975" y="4940563"/>
            <a:chExt cx="607270" cy="200055"/>
          </a:xfrm>
        </p:grpSpPr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352B7A16-3DB1-4CA7-B6DA-C20298B5A669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8" name="Group 267">
              <a:extLst>
                <a:ext uri="{FF2B5EF4-FFF2-40B4-BE49-F238E27FC236}">
                  <a16:creationId xmlns:a16="http://schemas.microsoft.com/office/drawing/2014/main" id="{A19791C9-7A96-4D1B-B3F7-B5B67B11093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9" name="Straight Arrow Connector 268">
                <a:extLst>
                  <a:ext uri="{FF2B5EF4-FFF2-40B4-BE49-F238E27FC236}">
                    <a16:creationId xmlns:a16="http://schemas.microsoft.com/office/drawing/2014/main" id="{11A29ACE-D013-48FA-A72C-A5FDD27597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>
                <a:extLst>
                  <a:ext uri="{FF2B5EF4-FFF2-40B4-BE49-F238E27FC236}">
                    <a16:creationId xmlns:a16="http://schemas.microsoft.com/office/drawing/2014/main" id="{C0EC75CD-2998-4E5C-8C81-40499ACE92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0850FA0F-FDE0-4577-8187-5F822028EB0C}"/>
              </a:ext>
            </a:extLst>
          </p:cNvPr>
          <p:cNvGrpSpPr/>
          <p:nvPr/>
        </p:nvGrpSpPr>
        <p:grpSpPr>
          <a:xfrm>
            <a:off x="7116489" y="3931471"/>
            <a:ext cx="607270" cy="200055"/>
            <a:chOff x="6410975" y="4940563"/>
            <a:chExt cx="607270" cy="200055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D58309CF-3699-4EC4-87F9-A46DAD722AB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73" name="Group 272">
              <a:extLst>
                <a:ext uri="{FF2B5EF4-FFF2-40B4-BE49-F238E27FC236}">
                  <a16:creationId xmlns:a16="http://schemas.microsoft.com/office/drawing/2014/main" id="{23FC38E5-71A1-4F0D-86F7-7137A8EF454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4" name="Straight Arrow Connector 273">
                <a:extLst>
                  <a:ext uri="{FF2B5EF4-FFF2-40B4-BE49-F238E27FC236}">
                    <a16:creationId xmlns:a16="http://schemas.microsoft.com/office/drawing/2014/main" id="{A300AEA7-3E32-406B-B877-28C5CD0041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>
                <a:extLst>
                  <a:ext uri="{FF2B5EF4-FFF2-40B4-BE49-F238E27FC236}">
                    <a16:creationId xmlns:a16="http://schemas.microsoft.com/office/drawing/2014/main" id="{E1B94A04-AAFE-4F86-A3F1-98E39D65F4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44FA94EA-AE04-4B85-B5B4-ECDA8A96694B}"/>
              </a:ext>
            </a:extLst>
          </p:cNvPr>
          <p:cNvGrpSpPr/>
          <p:nvPr/>
        </p:nvGrpSpPr>
        <p:grpSpPr>
          <a:xfrm>
            <a:off x="7821344" y="3931467"/>
            <a:ext cx="607270" cy="200055"/>
            <a:chOff x="6410975" y="4940563"/>
            <a:chExt cx="607270" cy="200055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E389C9FC-CECF-47E5-A923-9EAE67B4A21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8" name="Group 277">
              <a:extLst>
                <a:ext uri="{FF2B5EF4-FFF2-40B4-BE49-F238E27FC236}">
                  <a16:creationId xmlns:a16="http://schemas.microsoft.com/office/drawing/2014/main" id="{8B572AC3-1FC9-4B2D-9430-797F3FF777A8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9" name="Straight Arrow Connector 278">
                <a:extLst>
                  <a:ext uri="{FF2B5EF4-FFF2-40B4-BE49-F238E27FC236}">
                    <a16:creationId xmlns:a16="http://schemas.microsoft.com/office/drawing/2014/main" id="{6FFC4D2B-1067-4918-8B54-7A9B782DC2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416F9FFF-C592-444E-9F69-395A563076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B2F3A516-0CDB-481D-8831-4CCEA0E7C92B}"/>
              </a:ext>
            </a:extLst>
          </p:cNvPr>
          <p:cNvGrpSpPr/>
          <p:nvPr/>
        </p:nvGrpSpPr>
        <p:grpSpPr>
          <a:xfrm>
            <a:off x="8523818" y="3931464"/>
            <a:ext cx="607270" cy="200055"/>
            <a:chOff x="6410975" y="4940563"/>
            <a:chExt cx="607270" cy="200055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736CCB61-7AF9-4AF0-A304-5B663CDBE6E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7EFD88F9-5D6E-435D-ABEE-A3CABAE1DC7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86" name="Straight Arrow Connector 285">
                <a:extLst>
                  <a:ext uri="{FF2B5EF4-FFF2-40B4-BE49-F238E27FC236}">
                    <a16:creationId xmlns:a16="http://schemas.microsoft.com/office/drawing/2014/main" id="{7B1719FE-2EB4-4F10-867F-19A9FA16E6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7CC2FFD5-D2CD-44C0-AF9B-07D70A6B8F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90F3B02-8E67-4367-B385-627F4AF3710A}"/>
              </a:ext>
            </a:extLst>
          </p:cNvPr>
          <p:cNvSpPr/>
          <p:nvPr/>
        </p:nvSpPr>
        <p:spPr>
          <a:xfrm>
            <a:off x="8448344" y="377897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34656E19-0E22-4BC3-8546-CAE519B59E7D}"/>
              </a:ext>
            </a:extLst>
          </p:cNvPr>
          <p:cNvSpPr/>
          <p:nvPr/>
        </p:nvSpPr>
        <p:spPr>
          <a:xfrm>
            <a:off x="2121783" y="4743006"/>
            <a:ext cx="4294257" cy="241515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EEFF4444-3E06-471D-9F84-11BEEF09A138}"/>
              </a:ext>
            </a:extLst>
          </p:cNvPr>
          <p:cNvSpPr txBox="1"/>
          <p:nvPr/>
        </p:nvSpPr>
        <p:spPr>
          <a:xfrm>
            <a:off x="8338943" y="3407481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35BDEF5F-DAB9-45E2-A99D-61B81C1E67E1}"/>
              </a:ext>
            </a:extLst>
          </p:cNvPr>
          <p:cNvSpPr txBox="1"/>
          <p:nvPr/>
        </p:nvSpPr>
        <p:spPr>
          <a:xfrm>
            <a:off x="8261624" y="3570896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0x00e0</a:t>
            </a: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8B907679-2CEC-48A8-A917-FF4B500138F2}"/>
              </a:ext>
            </a:extLst>
          </p:cNvPr>
          <p:cNvSpPr/>
          <p:nvPr/>
        </p:nvSpPr>
        <p:spPr>
          <a:xfrm>
            <a:off x="2848047" y="413255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E3837FB3-583B-405A-93C0-226DE773106F}"/>
              </a:ext>
            </a:extLst>
          </p:cNvPr>
          <p:cNvSpPr txBox="1"/>
          <p:nvPr/>
        </p:nvSpPr>
        <p:spPr>
          <a:xfrm>
            <a:off x="5970335" y="40886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8AA5D3D5-BDAD-4D0D-864F-13B35362069C}"/>
              </a:ext>
            </a:extLst>
          </p:cNvPr>
          <p:cNvSpPr txBox="1"/>
          <p:nvPr/>
        </p:nvSpPr>
        <p:spPr>
          <a:xfrm>
            <a:off x="5229596" y="40921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CEBFD0B7-A5A3-4A17-96B2-C343B527A352}"/>
              </a:ext>
            </a:extLst>
          </p:cNvPr>
          <p:cNvGrpSpPr/>
          <p:nvPr/>
        </p:nvGrpSpPr>
        <p:grpSpPr>
          <a:xfrm>
            <a:off x="2849922" y="3921909"/>
            <a:ext cx="607270" cy="200055"/>
            <a:chOff x="6410975" y="4940563"/>
            <a:chExt cx="607270" cy="200055"/>
          </a:xfrm>
        </p:grpSpPr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E998361A-B4B7-4628-9E74-D83C5B0E00F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0x00a8</a:t>
              </a:r>
            </a:p>
          </p:txBody>
        </p:sp>
        <p:grpSp>
          <p:nvGrpSpPr>
            <p:cNvPr id="349" name="Group 348">
              <a:extLst>
                <a:ext uri="{FF2B5EF4-FFF2-40B4-BE49-F238E27FC236}">
                  <a16:creationId xmlns:a16="http://schemas.microsoft.com/office/drawing/2014/main" id="{C9C8758A-0A7C-4B2E-B005-A1BC6877B44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0" name="Straight Arrow Connector 349">
                <a:extLst>
                  <a:ext uri="{FF2B5EF4-FFF2-40B4-BE49-F238E27FC236}">
                    <a16:creationId xmlns:a16="http://schemas.microsoft.com/office/drawing/2014/main" id="{94A95C04-DDAF-4FDB-AF70-8C4CBBB65C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C6EB73BC-BEF6-47A9-8BFE-4863FE58A2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E737DC10-62FA-49BF-AE76-E3B2AA3E781C}"/>
              </a:ext>
            </a:extLst>
          </p:cNvPr>
          <p:cNvGrpSpPr/>
          <p:nvPr/>
        </p:nvGrpSpPr>
        <p:grpSpPr>
          <a:xfrm>
            <a:off x="2158468" y="3929045"/>
            <a:ext cx="607270" cy="200055"/>
            <a:chOff x="6410975" y="4940563"/>
            <a:chExt cx="607270" cy="200055"/>
          </a:xfrm>
        </p:grpSpPr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7A53012E-4163-4CF2-A7B1-86AEA0F7BAF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0x00a0</a:t>
              </a:r>
            </a:p>
          </p:txBody>
        </p:sp>
        <p:grpSp>
          <p:nvGrpSpPr>
            <p:cNvPr id="361" name="Group 360">
              <a:extLst>
                <a:ext uri="{FF2B5EF4-FFF2-40B4-BE49-F238E27FC236}">
                  <a16:creationId xmlns:a16="http://schemas.microsoft.com/office/drawing/2014/main" id="{A66F74E6-1AF5-4672-9C46-24E050866A27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63" name="Straight Arrow Connector 362">
                <a:extLst>
                  <a:ext uri="{FF2B5EF4-FFF2-40B4-BE49-F238E27FC236}">
                    <a16:creationId xmlns:a16="http://schemas.microsoft.com/office/drawing/2014/main" id="{48829A3A-2861-42A8-93AF-2865EB2CE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>
                <a:extLst>
                  <a:ext uri="{FF2B5EF4-FFF2-40B4-BE49-F238E27FC236}">
                    <a16:creationId xmlns:a16="http://schemas.microsoft.com/office/drawing/2014/main" id="{B4C1D321-97F4-4459-839D-CA35A17E2F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5" name="Rectangle 364">
            <a:extLst>
              <a:ext uri="{FF2B5EF4-FFF2-40B4-BE49-F238E27FC236}">
                <a16:creationId xmlns:a16="http://schemas.microsoft.com/office/drawing/2014/main" id="{7DDD605F-B9AD-4EBF-A65F-9ABE88EC2E07}"/>
              </a:ext>
            </a:extLst>
          </p:cNvPr>
          <p:cNvSpPr/>
          <p:nvPr/>
        </p:nvSpPr>
        <p:spPr>
          <a:xfrm>
            <a:off x="2142982" y="412507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AD34393C-6FB1-411C-B998-C0236EB04B2F}"/>
              </a:ext>
            </a:extLst>
          </p:cNvPr>
          <p:cNvSpPr txBox="1"/>
          <p:nvPr/>
        </p:nvSpPr>
        <p:spPr>
          <a:xfrm>
            <a:off x="7282391" y="410282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3EC67737-C120-4D97-BF33-9791DD814DC5}"/>
              </a:ext>
            </a:extLst>
          </p:cNvPr>
          <p:cNvSpPr txBox="1"/>
          <p:nvPr/>
        </p:nvSpPr>
        <p:spPr>
          <a:xfrm>
            <a:off x="7979174" y="412231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8E396CDF-5A45-4B83-B2A6-A9BC81CDCAAC}"/>
              </a:ext>
            </a:extLst>
          </p:cNvPr>
          <p:cNvSpPr txBox="1"/>
          <p:nvPr/>
        </p:nvSpPr>
        <p:spPr>
          <a:xfrm>
            <a:off x="6662156" y="410743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E2CD6BB3-9C9B-4905-8A8E-8667208657D9}"/>
              </a:ext>
            </a:extLst>
          </p:cNvPr>
          <p:cNvSpPr txBox="1"/>
          <p:nvPr/>
        </p:nvSpPr>
        <p:spPr>
          <a:xfrm>
            <a:off x="4473974" y="409183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D7AAE7C0-AE63-46C5-823B-BCAC4BB9797F}"/>
              </a:ext>
            </a:extLst>
          </p:cNvPr>
          <p:cNvSpPr txBox="1"/>
          <p:nvPr/>
        </p:nvSpPr>
        <p:spPr>
          <a:xfrm>
            <a:off x="3775382" y="4176631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55811DCB-BBC3-43CF-AC28-8AD4F3A1DD03}"/>
              </a:ext>
            </a:extLst>
          </p:cNvPr>
          <p:cNvSpPr txBox="1"/>
          <p:nvPr/>
        </p:nvSpPr>
        <p:spPr>
          <a:xfrm>
            <a:off x="762494" y="6148391"/>
            <a:ext cx="130394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1" dirty="0" err="1"/>
              <a:t>addq</a:t>
            </a:r>
            <a:r>
              <a:rPr lang="en-US" sz="1600" b="1" dirty="0"/>
              <a:t> $16, %</a:t>
            </a:r>
            <a:r>
              <a:rPr lang="en-US" sz="1600" b="1" dirty="0" err="1"/>
              <a:t>rsp</a:t>
            </a:r>
            <a:endParaRPr lang="en-US" sz="1600" b="1" dirty="0"/>
          </a:p>
        </p:txBody>
      </p:sp>
      <p:sp>
        <p:nvSpPr>
          <p:cNvPr id="374" name="Arrow: Down 373">
            <a:extLst>
              <a:ext uri="{FF2B5EF4-FFF2-40B4-BE49-F238E27FC236}">
                <a16:creationId xmlns:a16="http://schemas.microsoft.com/office/drawing/2014/main" id="{0171A651-FEF1-4635-AE4B-411B3969D201}"/>
              </a:ext>
            </a:extLst>
          </p:cNvPr>
          <p:cNvSpPr/>
          <p:nvPr/>
        </p:nvSpPr>
        <p:spPr>
          <a:xfrm>
            <a:off x="6395873" y="377436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420A4D5B-2BF1-4C55-A0A5-A6135D591E28}"/>
              </a:ext>
            </a:extLst>
          </p:cNvPr>
          <p:cNvSpPr txBox="1"/>
          <p:nvPr/>
        </p:nvSpPr>
        <p:spPr>
          <a:xfrm>
            <a:off x="6319954" y="3420725"/>
            <a:ext cx="3091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BA4F69F0-EE3D-43EE-804C-FD2C9A2C09D6}"/>
              </a:ext>
            </a:extLst>
          </p:cNvPr>
          <p:cNvSpPr txBox="1"/>
          <p:nvPr/>
        </p:nvSpPr>
        <p:spPr>
          <a:xfrm>
            <a:off x="6242635" y="3584140"/>
            <a:ext cx="46006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0x00a8</a:t>
            </a:r>
          </a:p>
        </p:txBody>
      </p:sp>
    </p:spTree>
    <p:extLst>
      <p:ext uri="{BB962C8B-B14F-4D97-AF65-F5344CB8AC3E}">
        <p14:creationId xmlns:p14="http://schemas.microsoft.com/office/powerpoint/2010/main" val="14772937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Done For Today!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21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3FD3C1-9599-45B6-BE9A-5C168E45C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We’ve basically got the required quads done!</a:t>
            </a:r>
          </a:p>
          <a:p>
            <a:pPr lvl="1"/>
            <a:r>
              <a:rPr lang="en-US" dirty="0"/>
              <a:t>Next, we’ll look at “advanced” features (some of which we won’t need for the projects)</a:t>
            </a:r>
          </a:p>
          <a:p>
            <a:pPr lvl="2"/>
            <a:r>
              <a:rPr lang="en-US" dirty="0"/>
              <a:t>Classes/structs</a:t>
            </a:r>
          </a:p>
          <a:p>
            <a:pPr lvl="2"/>
            <a:r>
              <a:rPr lang="en-US" dirty="0"/>
              <a:t>Pointers</a:t>
            </a:r>
          </a:p>
          <a:p>
            <a:pPr lvl="2"/>
            <a:r>
              <a:rPr lang="en-US" dirty="0"/>
              <a:t>Arrays</a:t>
            </a:r>
          </a:p>
          <a:p>
            <a:pPr lvl="2"/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10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Statement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7733630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From Quads to Assembly</a:t>
            </a:r>
          </a:p>
          <a:p>
            <a:r>
              <a:rPr lang="en-US" dirty="0"/>
              <a:t>Approach Overview</a:t>
            </a:r>
          </a:p>
          <a:p>
            <a:r>
              <a:rPr lang="en-US" dirty="0"/>
              <a:t>Planning out memory</a:t>
            </a:r>
          </a:p>
          <a:p>
            <a:r>
              <a:rPr lang="en-US" dirty="0"/>
              <a:t>Writing out x64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2F1FD5-B050-4F42-AF96-FB5BAF1EDC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178" y="3950958"/>
            <a:ext cx="2746976" cy="203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500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6113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Generating Code for Quads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 – Statement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8C0E8EAD-8AE9-499A-BA90-E5FFF69FE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pic>
        <p:nvPicPr>
          <p:cNvPr id="31" name="Picture 30" descr="Image result for in progress">
            <a:extLst>
              <a:ext uri="{FF2B5EF4-FFF2-40B4-BE49-F238E27FC236}">
                <a16:creationId xmlns:a16="http://schemas.microsoft.com/office/drawing/2014/main" id="{038F995E-6CAE-45B3-BA0D-5ABF14D368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66442" y="135132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1" descr="Image result for in progress">
            <a:extLst>
              <a:ext uri="{FF2B5EF4-FFF2-40B4-BE49-F238E27FC236}">
                <a16:creationId xmlns:a16="http://schemas.microsoft.com/office/drawing/2014/main" id="{504F24E9-3874-4391-A0C0-F88D7DCBDF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81682" y="168342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 descr="Image result for in progress">
            <a:extLst>
              <a:ext uri="{FF2B5EF4-FFF2-40B4-BE49-F238E27FC236}">
                <a16:creationId xmlns:a16="http://schemas.microsoft.com/office/drawing/2014/main" id="{14391149-3CB6-4275-A6AB-4C5EB37B97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85492" y="2052834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7" descr="Image result for in progress">
            <a:extLst>
              <a:ext uri="{FF2B5EF4-FFF2-40B4-BE49-F238E27FC236}">
                <a16:creationId xmlns:a16="http://schemas.microsoft.com/office/drawing/2014/main" id="{5E91C396-15B3-439D-928B-DEA60B24F1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89302" y="2422510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8" descr="Image result for in progress">
            <a:extLst>
              <a:ext uri="{FF2B5EF4-FFF2-40B4-BE49-F238E27FC236}">
                <a16:creationId xmlns:a16="http://schemas.microsoft.com/office/drawing/2014/main" id="{F935120D-8431-4AFD-9B46-09219B7199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93112" y="2773267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Image result for in progress">
            <a:extLst>
              <a:ext uri="{FF2B5EF4-FFF2-40B4-BE49-F238E27FC236}">
                <a16:creationId xmlns:a16="http://schemas.microsoft.com/office/drawing/2014/main" id="{2AF9075C-6615-421B-A29A-2FD96A7C7D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802077" y="3122889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Image result for in progress">
            <a:extLst>
              <a:ext uri="{FF2B5EF4-FFF2-40B4-BE49-F238E27FC236}">
                <a16:creationId xmlns:a16="http://schemas.microsoft.com/office/drawing/2014/main" id="{16FF1C20-1407-4564-AF92-A7D5ED5FAE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811042" y="3463546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4" descr="Image result for in progress">
            <a:extLst>
              <a:ext uri="{FF2B5EF4-FFF2-40B4-BE49-F238E27FC236}">
                <a16:creationId xmlns:a16="http://schemas.microsoft.com/office/drawing/2014/main" id="{78487737-8E7B-4D68-882C-CFEC51DCAD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93115" y="3841095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FC03E2B2-E797-46D2-8B46-4B5597A12EC5}"/>
              </a:ext>
            </a:extLst>
          </p:cNvPr>
          <p:cNvSpPr txBox="1"/>
          <p:nvPr/>
        </p:nvSpPr>
        <p:spPr>
          <a:xfrm>
            <a:off x="2030095" y="4491798"/>
            <a:ext cx="1312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call &lt;name&gt;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43AA033-0CDF-4CB1-85EA-8DD0664963EB}"/>
              </a:ext>
            </a:extLst>
          </p:cNvPr>
          <p:cNvSpPr txBox="1"/>
          <p:nvPr/>
        </p:nvSpPr>
        <p:spPr>
          <a:xfrm>
            <a:off x="2030096" y="4802881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setin</a:t>
            </a:r>
            <a:r>
              <a:rPr lang="en-US" dirty="0"/>
              <a:t> &lt;int&gt; &lt;operand&gt;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3F66952-5C21-40EB-851C-F46FBDD3B5B9}"/>
              </a:ext>
            </a:extLst>
          </p:cNvPr>
          <p:cNvSpPr txBox="1"/>
          <p:nvPr/>
        </p:nvSpPr>
        <p:spPr>
          <a:xfrm>
            <a:off x="2030096" y="5504395"/>
            <a:ext cx="2339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setret</a:t>
            </a:r>
            <a:r>
              <a:rPr lang="en-US" dirty="0"/>
              <a:t> &lt;int&gt; &lt;operand&gt;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2BD5F1E-2DDB-4AAF-8501-DA87AF85D580}"/>
              </a:ext>
            </a:extLst>
          </p:cNvPr>
          <p:cNvSpPr txBox="1"/>
          <p:nvPr/>
        </p:nvSpPr>
        <p:spPr>
          <a:xfrm>
            <a:off x="2030095" y="5855157"/>
            <a:ext cx="2430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getret</a:t>
            </a:r>
            <a:r>
              <a:rPr lang="en-US" dirty="0"/>
              <a:t> &lt;int&gt; &lt;operand&gt;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E095D69-5DAE-444C-AA07-B1C60723BE73}"/>
              </a:ext>
            </a:extLst>
          </p:cNvPr>
          <p:cNvSpPr txBox="1"/>
          <p:nvPr/>
        </p:nvSpPr>
        <p:spPr>
          <a:xfrm>
            <a:off x="2030096" y="5153638"/>
            <a:ext cx="2316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getin</a:t>
            </a:r>
            <a:r>
              <a:rPr lang="en-US" dirty="0"/>
              <a:t> &lt;int&gt; &lt;operand&gt;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34EB44F-E6CA-4DA2-8374-78444F30D60B}"/>
              </a:ext>
            </a:extLst>
          </p:cNvPr>
          <p:cNvSpPr txBox="1"/>
          <p:nvPr/>
        </p:nvSpPr>
        <p:spPr>
          <a:xfrm>
            <a:off x="2030096" y="1322309"/>
            <a:ext cx="139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enter &lt;proc&gt;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B387E50-55AB-4590-B222-0AB0D6C54C83}"/>
              </a:ext>
            </a:extLst>
          </p:cNvPr>
          <p:cNvSpPr txBox="1"/>
          <p:nvPr/>
        </p:nvSpPr>
        <p:spPr>
          <a:xfrm>
            <a:off x="2030096" y="1673066"/>
            <a:ext cx="1378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leave &lt;proc&gt;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9356AFB-587D-488C-9143-824E556BDE2F}"/>
              </a:ext>
            </a:extLst>
          </p:cNvPr>
          <p:cNvSpPr txBox="1"/>
          <p:nvPr/>
        </p:nvSpPr>
        <p:spPr>
          <a:xfrm>
            <a:off x="2030095" y="3442412"/>
            <a:ext cx="2036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ifz</a:t>
            </a:r>
            <a:r>
              <a:rPr lang="en-US" dirty="0"/>
              <a:t> &lt;</a:t>
            </a:r>
            <a:r>
              <a:rPr lang="en-US" dirty="0" err="1"/>
              <a:t>opd</a:t>
            </a:r>
            <a:r>
              <a:rPr lang="en-US" dirty="0"/>
              <a:t>&gt; </a:t>
            </a:r>
            <a:r>
              <a:rPr lang="en-US" dirty="0" err="1"/>
              <a:t>goto</a:t>
            </a:r>
            <a:r>
              <a:rPr lang="en-US" dirty="0"/>
              <a:t> &lt;</a:t>
            </a:r>
            <a:r>
              <a:rPr lang="en-US" dirty="0" err="1"/>
              <a:t>lbl</a:t>
            </a:r>
            <a:r>
              <a:rPr lang="en-US" dirty="0"/>
              <a:t>&gt;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441AF16-2DAA-4D84-9D54-B2F6430C73AD}"/>
              </a:ext>
            </a:extLst>
          </p:cNvPr>
          <p:cNvSpPr txBox="1"/>
          <p:nvPr/>
        </p:nvSpPr>
        <p:spPr>
          <a:xfrm>
            <a:off x="2030096" y="3793169"/>
            <a:ext cx="814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goto</a:t>
            </a:r>
            <a:r>
              <a:rPr lang="en-US" dirty="0"/>
              <a:t> Li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3DBB8AE-EDE0-4CCB-AB2F-E8168D5B6BC8}"/>
              </a:ext>
            </a:extLst>
          </p:cNvPr>
          <p:cNvSpPr txBox="1"/>
          <p:nvPr/>
        </p:nvSpPr>
        <p:spPr>
          <a:xfrm>
            <a:off x="2030095" y="3091655"/>
            <a:ext cx="153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lbl</a:t>
            </a:r>
            <a:r>
              <a:rPr lang="en-US" dirty="0"/>
              <a:t>&gt;: &lt;INSTR&gt;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94BC8C8-9A9E-44B8-8284-B1752C2C5CF4}"/>
              </a:ext>
            </a:extLst>
          </p:cNvPr>
          <p:cNvSpPr txBox="1"/>
          <p:nvPr/>
        </p:nvSpPr>
        <p:spPr>
          <a:xfrm>
            <a:off x="2030096" y="2721979"/>
            <a:ext cx="3139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opd</a:t>
            </a:r>
            <a:r>
              <a:rPr lang="en-US" dirty="0"/>
              <a:t>&gt; := &lt;</a:t>
            </a:r>
            <a:r>
              <a:rPr lang="en-US" dirty="0" err="1"/>
              <a:t>opd</a:t>
            </a:r>
            <a:r>
              <a:rPr lang="en-US" dirty="0"/>
              <a:t>&gt;  &lt;</a:t>
            </a:r>
            <a:r>
              <a:rPr lang="en-US" dirty="0" err="1"/>
              <a:t>opr</a:t>
            </a:r>
            <a:r>
              <a:rPr lang="en-US" dirty="0"/>
              <a:t>&gt; 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59B283-C5EC-4AA8-B6ED-B8A56D4FFAB3}"/>
              </a:ext>
            </a:extLst>
          </p:cNvPr>
          <p:cNvSpPr txBox="1"/>
          <p:nvPr/>
        </p:nvSpPr>
        <p:spPr>
          <a:xfrm>
            <a:off x="2030095" y="2371222"/>
            <a:ext cx="2374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opd</a:t>
            </a:r>
            <a:r>
              <a:rPr lang="en-US" dirty="0"/>
              <a:t>&gt; :=  &lt;</a:t>
            </a:r>
            <a:r>
              <a:rPr lang="en-US" dirty="0" err="1"/>
              <a:t>opr</a:t>
            </a:r>
            <a:r>
              <a:rPr lang="en-US" dirty="0"/>
              <a:t>&gt; 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1E98A98-0B35-4CD3-970A-3EF25F8CDCBF}"/>
              </a:ext>
            </a:extLst>
          </p:cNvPr>
          <p:cNvSpPr txBox="1"/>
          <p:nvPr/>
        </p:nvSpPr>
        <p:spPr>
          <a:xfrm>
            <a:off x="2030095" y="2020465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opd</a:t>
            </a:r>
            <a:r>
              <a:rPr lang="en-US" dirty="0"/>
              <a:t>&gt; := &lt;</a:t>
            </a:r>
            <a:r>
              <a:rPr lang="en-US" dirty="0" err="1"/>
              <a:t>opd</a:t>
            </a:r>
            <a:r>
              <a:rPr lang="en-US" dirty="0"/>
              <a:t>&gt;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4729914-9F52-4241-85E5-27E923146F3D}"/>
              </a:ext>
            </a:extLst>
          </p:cNvPr>
          <p:cNvSpPr txBox="1"/>
          <p:nvPr/>
        </p:nvSpPr>
        <p:spPr>
          <a:xfrm>
            <a:off x="2052840" y="4143926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nop</a:t>
            </a:r>
            <a:endParaRPr lang="en-US" dirty="0"/>
          </a:p>
        </p:txBody>
      </p:sp>
      <p:pic>
        <p:nvPicPr>
          <p:cNvPr id="60" name="Picture 59" descr="Image result for in progress">
            <a:extLst>
              <a:ext uri="{FF2B5EF4-FFF2-40B4-BE49-F238E27FC236}">
                <a16:creationId xmlns:a16="http://schemas.microsoft.com/office/drawing/2014/main" id="{38411EC7-4312-48FF-81F7-BCC656827B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8" t="30333" r="18905" b="44714"/>
          <a:stretch/>
        </p:blipFill>
        <p:spPr bwMode="auto">
          <a:xfrm>
            <a:off x="1793115" y="4216233"/>
            <a:ext cx="286398" cy="29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968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Statement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7733630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From Quads to Assembly</a:t>
            </a:r>
          </a:p>
          <a:p>
            <a:r>
              <a:rPr lang="en-US" dirty="0"/>
              <a:t>Approach Overview</a:t>
            </a:r>
          </a:p>
          <a:p>
            <a:r>
              <a:rPr lang="en-US" dirty="0"/>
              <a:t>Planning out memory</a:t>
            </a:r>
          </a:p>
          <a:p>
            <a:r>
              <a:rPr lang="en-US" dirty="0"/>
              <a:t>Writing out x64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4F75836-A8ED-40B2-AE2B-DC3EB3DA8171}"/>
              </a:ext>
            </a:extLst>
          </p:cNvPr>
          <p:cNvSpPr/>
          <p:nvPr/>
        </p:nvSpPr>
        <p:spPr>
          <a:xfrm>
            <a:off x="2429435" y="4007224"/>
            <a:ext cx="3666565" cy="23370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You Should Know</a:t>
            </a:r>
          </a:p>
          <a:p>
            <a:pPr algn="ctr"/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set up/break down an activation record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basic formula for turning most quads into x64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43B439-AD4B-44FE-B984-850DB740D0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178" y="3950958"/>
            <a:ext cx="2746976" cy="203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47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This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7733630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Handling Calls and Returns</a:t>
            </a:r>
          </a:p>
          <a:p>
            <a:r>
              <a:rPr lang="en-US" dirty="0"/>
              <a:t>Respecting binary code conventions </a:t>
            </a:r>
          </a:p>
          <a:p>
            <a:r>
              <a:rPr lang="en-US" dirty="0"/>
              <a:t>Translating </a:t>
            </a:r>
            <a:r>
              <a:rPr lang="en-US" dirty="0" err="1"/>
              <a:t>interprocedural</a:t>
            </a:r>
            <a:r>
              <a:rPr lang="en-US" dirty="0"/>
              <a:t> quads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178" y="3950958"/>
            <a:ext cx="2746976" cy="203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526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Functions are an Illusion! 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 – Respecting Conventions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1699469"/>
            <a:ext cx="436869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Program state is just:</a:t>
            </a:r>
          </a:p>
          <a:p>
            <a:r>
              <a:rPr lang="en-US" dirty="0"/>
              <a:t>Bytes in registers</a:t>
            </a:r>
          </a:p>
          <a:p>
            <a:r>
              <a:rPr lang="en-US" dirty="0"/>
              <a:t>Bytes in memory</a:t>
            </a:r>
          </a:p>
          <a:p>
            <a:pPr marL="0" indent="0">
              <a:buNone/>
            </a:pPr>
            <a:r>
              <a:rPr lang="en-US" b="1" dirty="0"/>
              <a:t>The compiler must ensure caller-</a:t>
            </a:r>
            <a:r>
              <a:rPr lang="en-US" b="1" dirty="0" err="1"/>
              <a:t>callee</a:t>
            </a:r>
            <a:r>
              <a:rPr lang="en-US" b="1" dirty="0"/>
              <a:t> interoperability</a:t>
            </a:r>
          </a:p>
          <a:p>
            <a:r>
              <a:rPr lang="en-US" dirty="0"/>
              <a:t>Make caller places values where </a:t>
            </a:r>
            <a:r>
              <a:rPr lang="en-US" dirty="0" err="1"/>
              <a:t>callee</a:t>
            </a:r>
            <a:r>
              <a:rPr lang="en-US" dirty="0"/>
              <a:t> expects (and vice-versa)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/>
          </a:p>
        </p:txBody>
      </p:sp>
      <p:pic>
        <p:nvPicPr>
          <p:cNvPr id="2050" name="Picture 2" descr="https://vignette.wikia.nocookie.net/lakewood-plaza-turbo/images/b/bf/Your_World_is_an_Illusion_Titlecard.png/revision/latest/scale-to-width-down/250?cb=20180504061704">
            <a:extLst>
              <a:ext uri="{FF2B5EF4-FFF2-40B4-BE49-F238E27FC236}">
                <a16:creationId xmlns:a16="http://schemas.microsoft.com/office/drawing/2014/main" id="{B34245F8-EE49-4748-B892-9EB9D02B3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779" y="2693640"/>
            <a:ext cx="3452014" cy="1946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726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Interoperability Conventions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9" y="1699469"/>
            <a:ext cx="5459719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The </a:t>
            </a:r>
            <a:r>
              <a:rPr lang="en-US" b="1" dirty="0" err="1"/>
              <a:t>Callee</a:t>
            </a:r>
            <a:r>
              <a:rPr lang="en-US" b="1" dirty="0"/>
              <a:t> needs to trust that the caller put data where it needs to be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Memory layout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Stack grows down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Denoted by %</a:t>
            </a:r>
            <a:r>
              <a:rPr lang="en-US" dirty="0" err="1"/>
              <a:t>rsp</a:t>
            </a:r>
            <a:endParaRPr lang="en-US" dirty="0"/>
          </a:p>
          <a:p>
            <a:r>
              <a:rPr lang="en-US" b="1" dirty="0" err="1"/>
              <a:t>syscall</a:t>
            </a:r>
            <a:r>
              <a:rPr lang="en-US" b="1" dirty="0"/>
              <a:t> </a:t>
            </a:r>
            <a:r>
              <a:rPr lang="en-US" b="1" dirty="0" err="1"/>
              <a:t>args</a:t>
            </a:r>
            <a:endParaRPr lang="en-US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Which </a:t>
            </a:r>
            <a:r>
              <a:rPr lang="en-US" dirty="0" err="1"/>
              <a:t>syscall</a:t>
            </a:r>
            <a:r>
              <a:rPr lang="en-US" dirty="0"/>
              <a:t>: %</a:t>
            </a:r>
            <a:r>
              <a:rPr lang="en-US" dirty="0" err="1"/>
              <a:t>rax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First param: %</a:t>
            </a:r>
            <a:r>
              <a:rPr lang="en-US" dirty="0" err="1"/>
              <a:t>rdi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Second param: %</a:t>
            </a:r>
            <a:r>
              <a:rPr lang="en-US" dirty="0" err="1"/>
              <a:t>rsi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/>
          </a:p>
        </p:txBody>
      </p:sp>
      <p:pic>
        <p:nvPicPr>
          <p:cNvPr id="1026" name="Picture 2" descr="Trust-fall icons | Noun Project">
            <a:extLst>
              <a:ext uri="{FF2B5EF4-FFF2-40B4-BE49-F238E27FC236}">
                <a16:creationId xmlns:a16="http://schemas.microsoft.com/office/drawing/2014/main" id="{1A1435EF-28CB-4AE2-9A3D-470A613D7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24765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1998DBB-F580-467D-9A40-31772133838E}"/>
              </a:ext>
            </a:extLst>
          </p:cNvPr>
          <p:cNvSpPr txBox="1"/>
          <p:nvPr/>
        </p:nvSpPr>
        <p:spPr>
          <a:xfrm>
            <a:off x="6515100" y="4381500"/>
            <a:ext cx="2417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Programs are basically </a:t>
            </a:r>
          </a:p>
          <a:p>
            <a:pPr algn="ctr"/>
            <a:r>
              <a:rPr lang="en-US" b="1" i="1" dirty="0"/>
              <a:t>a series of trust falls</a:t>
            </a:r>
          </a:p>
        </p:txBody>
      </p:sp>
    </p:spTree>
    <p:extLst>
      <p:ext uri="{BB962C8B-B14F-4D97-AF65-F5344CB8AC3E}">
        <p14:creationId xmlns:p14="http://schemas.microsoft.com/office/powerpoint/2010/main" val="4062375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901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Application Binary Interfaces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4" name="Content Placeholder 1">
            <a:extLst>
              <a:ext uri="{FF2B5EF4-FFF2-40B4-BE49-F238E27FC236}">
                <a16:creationId xmlns:a16="http://schemas.microsoft.com/office/drawing/2014/main" id="{4461A350-317C-494A-87FD-6BF407C0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49" y="1699468"/>
            <a:ext cx="4524376" cy="48918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Ensure interoperability between modules</a:t>
            </a:r>
          </a:p>
          <a:p>
            <a:r>
              <a:rPr lang="en-US" dirty="0"/>
              <a:t>Maybe even between compilers!</a:t>
            </a:r>
          </a:p>
          <a:p>
            <a:pPr marL="0" indent="0">
              <a:buNone/>
            </a:pPr>
            <a:r>
              <a:rPr lang="en-US" b="1" dirty="0"/>
              <a:t>Calling conventions</a:t>
            </a:r>
          </a:p>
          <a:p>
            <a:r>
              <a:rPr lang="en-US" dirty="0"/>
              <a:t>One part of an ABI</a:t>
            </a:r>
          </a:p>
          <a:p>
            <a:r>
              <a:rPr lang="en-US" dirty="0"/>
              <a:t>Indicate where arguments are passed</a:t>
            </a:r>
          </a:p>
          <a:p>
            <a:r>
              <a:rPr lang="en-US" dirty="0"/>
              <a:t>Which registers can be changed</a:t>
            </a:r>
          </a:p>
          <a:p>
            <a:r>
              <a:rPr lang="en-US" dirty="0"/>
              <a:t>Where the AR is restored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8832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998DBB-F580-467D-9A40-31772133838E}"/>
              </a:ext>
            </a:extLst>
          </p:cNvPr>
          <p:cNvSpPr txBox="1"/>
          <p:nvPr/>
        </p:nvSpPr>
        <p:spPr>
          <a:xfrm>
            <a:off x="5876353" y="4709215"/>
            <a:ext cx="3028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Modules all work together to </a:t>
            </a:r>
          </a:p>
          <a:p>
            <a:pPr algn="ctr"/>
            <a:r>
              <a:rPr lang="en-US" b="1" i="1" dirty="0"/>
              <a:t>support programmer “intent”</a:t>
            </a:r>
          </a:p>
        </p:txBody>
      </p:sp>
      <p:pic>
        <p:nvPicPr>
          <p:cNvPr id="2050" name="Picture 2" descr="Color Me Happy Teamwork Makes The Dream Work Stacking ...">
            <a:extLst>
              <a:ext uri="{FF2B5EF4-FFF2-40B4-BE49-F238E27FC236}">
                <a16:creationId xmlns:a16="http://schemas.microsoft.com/office/drawing/2014/main" id="{6EFD823C-27B3-45AD-8CE7-D49DC612A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676" y="2124075"/>
            <a:ext cx="3262312" cy="260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620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1941</TotalTime>
  <Words>1746</Words>
  <Application>Microsoft Office PowerPoint</Application>
  <PresentationFormat>Widescreen</PresentationFormat>
  <Paragraphs>489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Garamond</vt:lpstr>
      <vt:lpstr>Office Theme</vt:lpstr>
      <vt:lpstr>Function Codegen</vt:lpstr>
      <vt:lpstr>Announcements Administrivia</vt:lpstr>
      <vt:lpstr>Last Time Review: Statement Codegen</vt:lpstr>
      <vt:lpstr>Generating Code for Quads Review – Statement Code Generation</vt:lpstr>
      <vt:lpstr>Last Time Statement Codegen</vt:lpstr>
      <vt:lpstr>This Time Function Codegen</vt:lpstr>
      <vt:lpstr>Functions are an Illusion!  Function Codegen – Respecting Conventions</vt:lpstr>
      <vt:lpstr>Interoperability Conventions Function Codegen</vt:lpstr>
      <vt:lpstr>Application Binary Interfaces Function Codegen</vt:lpstr>
      <vt:lpstr>Application Binary Interfaces Function Codegen</vt:lpstr>
      <vt:lpstr>This Time Function Codegen</vt:lpstr>
      <vt:lpstr>Setting Arguments in Caller Function Codegen</vt:lpstr>
      <vt:lpstr>This Time Function Codegen</vt:lpstr>
      <vt:lpstr>Using Arguments in Callee Function Codegen</vt:lpstr>
      <vt:lpstr>Using Arguments in Callee Function Codegen</vt:lpstr>
      <vt:lpstr>Using Arguments Function Codegen</vt:lpstr>
      <vt:lpstr>Generating Code for Quads Code Generation</vt:lpstr>
      <vt:lpstr>Argument Cleanup Parameters</vt:lpstr>
      <vt:lpstr>Argument Cleanup Finishing off ARs</vt:lpstr>
      <vt:lpstr>Argument Cleanup Finishing off ARs</vt:lpstr>
      <vt:lpstr>Done For Today! Code Generation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Davidson, Drew</dc:creator>
  <cp:lastModifiedBy>Davidson, Drew</cp:lastModifiedBy>
  <cp:revision>23</cp:revision>
  <dcterms:created xsi:type="dcterms:W3CDTF">2020-10-24T01:02:25Z</dcterms:created>
  <dcterms:modified xsi:type="dcterms:W3CDTF">2021-11-04T18:35:25Z</dcterms:modified>
</cp:coreProperties>
</file>