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notesSlides/notesSlide1.xml" ContentType="application/vnd.openxmlformats-officedocument.presentationml.notesSlide+xml"/>
  <Override PartName="/ppt/ink/ink2.xml" ContentType="application/inkml+xml"/>
  <Override PartName="/ppt/notesSlides/notesSlide2.xml" ContentType="application/vnd.openxmlformats-officedocument.presentationml.notesSlide+xml"/>
  <Override PartName="/ppt/ink/ink3.xml" ContentType="application/inkml+xml"/>
  <Override PartName="/ppt/notesSlides/notesSlide3.xml" ContentType="application/vnd.openxmlformats-officedocument.presentationml.notesSlide+xml"/>
  <Override PartName="/ppt/ink/ink4.xml" ContentType="application/inkml+xml"/>
  <Override PartName="/ppt/notesSlides/notesSlide4.xml" ContentType="application/vnd.openxmlformats-officedocument.presentationml.notesSlide+xml"/>
  <Override PartName="/ppt/ink/ink5.xml" ContentType="application/inkml+xml"/>
  <Override PartName="/ppt/notesSlides/notesSlide5.xml" ContentType="application/vnd.openxmlformats-officedocument.presentationml.notesSlide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688" r:id="rId3"/>
    <p:sldId id="321" r:id="rId4"/>
    <p:sldId id="783" r:id="rId5"/>
    <p:sldId id="773" r:id="rId6"/>
    <p:sldId id="774" r:id="rId7"/>
    <p:sldId id="775" r:id="rId8"/>
    <p:sldId id="77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B049D20-CED3-4682-81D2-757A41DBEA5B}">
          <p14:sldIdLst>
            <p14:sldId id="257"/>
            <p14:sldId id="688"/>
            <p14:sldId id="321"/>
            <p14:sldId id="783"/>
            <p14:sldId id="773"/>
            <p14:sldId id="774"/>
            <p14:sldId id="775"/>
            <p14:sldId id="77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ew" initials="d" lastIdx="1" clrIdx="0">
    <p:extLst>
      <p:ext uri="{19B8F6BF-5375-455C-9EA6-DF929625EA0E}">
        <p15:presenceInfo xmlns:p15="http://schemas.microsoft.com/office/powerpoint/2012/main" userId="drew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897"/>
    <a:srgbClr val="B686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79" autoAdjust="0"/>
    <p:restoredTop sz="93515" autoAdjust="0"/>
  </p:normalViewPr>
  <p:slideViewPr>
    <p:cSldViewPr snapToGrid="0">
      <p:cViewPr varScale="1">
        <p:scale>
          <a:sx n="93" d="100"/>
          <a:sy n="93" d="100"/>
        </p:scale>
        <p:origin x="1061" y="29"/>
      </p:cViewPr>
      <p:guideLst/>
    </p:cSldViewPr>
  </p:slideViewPr>
  <p:outlineViewPr>
    <p:cViewPr>
      <p:scale>
        <a:sx n="33" d="100"/>
        <a:sy n="33" d="100"/>
      </p:scale>
      <p:origin x="0" y="-5493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g"/>
          <inkml:channel name="T" type="integer" max="2.14748E9" units="dev"/>
        </inkml:traceFormat>
        <inkml:channelProperties>
          <inkml:channelProperty channel="X" name="resolution" value="1462.8125" units="1/cm"/>
          <inkml:channelProperty channel="Y" name="resolution" value="2213.98657" units="1/cm"/>
          <inkml:channelProperty channel="F" name="resolution" value="22.75278" units="1/deg"/>
          <inkml:channelProperty channel="T" name="resolution" value="1" units="1/dev"/>
        </inkml:channelProperties>
      </inkml:inkSource>
      <inkml:timestamp xml:id="ts0" timeString="2020-02-03T20:51:55.51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12088 7944 691 0,'0'0'0'0,"0"0"-218"0,0 0 5 0,180 37 213 0,-138-15 215 0,-9 0-185 0,-2 3-30 0,-9-4-244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g"/>
          <inkml:channel name="T" type="integer" max="2.14748E9" units="dev"/>
        </inkml:traceFormat>
        <inkml:channelProperties>
          <inkml:channelProperty channel="X" name="resolution" value="1462.8125" units="1/cm"/>
          <inkml:channelProperty channel="Y" name="resolution" value="2213.98657" units="1/cm"/>
          <inkml:channelProperty channel="F" name="resolution" value="22.75278" units="1/deg"/>
          <inkml:channelProperty channel="T" name="resolution" value="1" units="1/dev"/>
        </inkml:channelProperties>
      </inkml:inkSource>
      <inkml:timestamp xml:id="ts0" timeString="2021-09-08T20:00:38.383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</inkml:brush>
  </inkml:definitions>
  <inkml:trace contextRef="#ctx0" brushRef="#br0">8206 8794 499 0,'0'0'264'0,"0"0"-127"0,0 0-46 0,0 0-91 15,0 0-23-15,0 0-48 0,0 0-308 16,0 0 168-16,0 0 211 0,14 22 381 0,-14-22-123 16,0 0-1-16,0-3 52 0,0 3-39 15,0-1-59-15,0 0-36 0,0 1-42 16,0 0-49-16,0 0-54 0,0 0-30 15,0 0-19-15,0 0 16 0,0 0-20 16,0 0 4-16,0 1 18 0,0 0 1 16,0-1 32-16,0 0 62 0,0 3 38 15,0-3 90-15,0 0 3 0,0 1-71 16,0-1-33-16,0 0-7 0,0 0-12 16,0 2-54-16,0-2 21 0,0 0-9 15,0 0-31-15,0 0-14 0,0 0-2 0,0 0 3 16,0 0-1-16,0 0 1 0,0 3-3 15,0-3-11-15,0 0 33 0,0 0 34 16,0 0-7-16,0 0-7 0,0 0-12 16,0 0-39-16,0 0 42 0,0 1-46 15,0-1 13-15,0 5-7 0,0 0 5 16,0 1-10-16,0 2 17 0,0 2 1 0,0-3-16 16,0 2 13-16,0 1-4 0,0 0-9 15,0 1 0-15,0-1 10 0,0 1-12 16,0 3-1-16,2-3 3 0,-2 3 0 15,0-1-3-15,5 2-1 0,-3 2 1 16,3-3-1-16,-3 1-1 0,3 2-1 16,-5-6-13-16,2 0 4 0,3 2 9 0,-3-5-26 15,1 0 26-15,1-1 0 0,-2 0 2 16,3-1-2-16,-3-3 0 0,-2 3-10 16,5 0 12-16,-3 5 1 0,3 1 1 15,-3 0 1-15,3 1-2 0,2-1 1 16,-7 3 0-16,2-4 1 0,1 4-2 15,1-4 0-15,-4-2 1 0,7 0 0 16,-5 2 0-16,5-3 1 0,-2 1-2 16,-3 0 3-16,3 1-1 0,-5 0 0 15,2 1-1-15,3-2 12 0,-5 3-13 16,2-2 0-16,-2 2 10 0,0 1-10 0,7 0-1 16,-7 1-1-16,3 1 2 0,1 0 0 15,-2 1-1-15,5-1 1 0,-2-1-3 16,-3 1-13-16,3-1 15 0,-3 0 1 15,3-2 1-15,-3-1-1 0,-2 4-2 0,7-4 2 16,-7 3-1-16,7-3 1 0,-7-1 2 16,0-1-2-16,0 1 0 0,3-3 0 15,1 3 1-15,-4-3-1 0,0 1 0 16,2-2 0-16,-2 0 3 0,0 2-2 16,0-7 0-16,0 4 10 0,0-2-11 15,5 0-2-15,-5-1 2 0,0-1 0 16,0-1 3-16,0 0 16 0,0 0-4 15,0 0 10-15,0 0-3 0,0 0-7 16,0 0-2-16,0 0-10 0,0 0 9 16,0 0-9-16,0 0 0 0,0 0 10 0,0 0-10 15,0 0-1-15,0 0 0 0,0 0 1 16,0 0-2-16,0 0-1 0,0 0-31 16,0 0-40-16,0 0-17 0,0 0-50 0,0-3-66 15,0-2-115-15,-5-2-407 16,-4-1-817-16,23 31 285 0</inkml:trace>
  <inkml:trace contextRef="#ctx0" brushRef="#br0" timeOffset="734.09">7856 9316 685 0,'0'0'466'0,"0"0"-102"0,0 0 52 16,0 0-14-16,0 0-72 0,0 0-76 0,0 0-55 15,0 0-11-15,0 0-3 0,0 0-20 16,-25-27-17-16,25 27-10 0,0 0-11 15,0 0-24-15,0 0-32 0,0 0-11 16,0 0-11-16,0-1-28 0,0 1-20 16,9-6 17-16,7 3 28 0,3-3 7 15,4-2-13-15,0 4 0 0,5-4 0 0,-3-1-12 16,10 1-16-16,7 1 7 0,-3 0 2 16,5 1-2-16,0-1-7 0,5 5 3 15,-3-4 7-15,-2 3-4 0,0 1-2 16,-2 2-14-16,-5 0-2 0,0 0 0 15,-2 0 1-15,-3 0 20 0,-1 0-21 16,1 0 1-16,-6 0 1 0,-1 0 1 16,-2 0-2-16,-2 0-1 0,-2 0 0 15,-1 0 0-15,-9 0-1 0,5 0 0 16,-4 0-1-16,1 0 0 0,-4 0 2 0,-2 0 0 16,2 0 13-16,-3 0-10 0,3 0 0 15,-4 0-1-15,-3 0-1 0,0 0 0 16,0 0 0-16,0 0 1 0,0 0 1 15,0 0 0-15,0 0 11 0,0 0-14 16,0 0-12-16,0 0 0 0,0 0-4 16,0 0-24-16,0 0 1 0,0 0-5 15,0 0-11-15,0 0-34 0,0 0-13 0,0 0-19 16,0 0-38-16,-7 0 8 0,-3 0-66 16,-6 0-201-16,-12-1-271 0,12-1-726 15,93 5 132-15</inkml:trace>
  <inkml:trace contextRef="#ctx0" brushRef="#br0" timeOffset="1231.87">7935 9045 428 0,'0'0'584'0,"0"0"-249"16,0 0-29-16,0 0 97 0,0 0-37 16,0 0-121-16,0 0-77 0,0 0-8 15,0 0-9-15,0 0-36 0,0 0-45 16,-16-16 25-16,16 16 10 0,0 0-35 16,0 0 22-16,0 0-32 0,7 0 28 15,2 0 34-15,7 0-17 0,3 0 7 0,-3 0-3 16,0 0-28-1,3 6-13-15,-1-3-12 0,3 4-13 0,0-2-6 0,0 8-6 16,2-4 3-16,0 2-9 0,5 4-1 16,-5-1-8-16,0 1-13 0,3 1-1 15,-3-1 22-15,0 3-8 0,0-1 5 16,-2 2-5-16,2-2 5 0,-2 2-20 16,2 1 2-16,-4-4 16 0,-3 0-16 0,5 0 9 15,-7-4 0-15,-5-5-11 16,1 0 11-16,-4-4 10 0,1-2-10 0,-2 1 25 15,-5 0 12-15,0-2 6 0,0 0 6 16,0 0 15-16,0 0-6 0,0 0-27 16,0 0-16-16,0 0-27 0,0 0-6 15,0 0-67-15,0 0-64 0,0 0-53 16,0 0-28-16,0-2-50 0,0-1-34 0,0 0-132 16,-5-4-161-16,3 0-512 0,-5 3-257 15,21 30 736-15</inkml:trace>
  <inkml:trace contextRef="#ctx0" brushRef="#br0" timeOffset="1884.75">8572 8879 424 0,'0'0'623'0,"0"0"-239"16,0 0-82-16,0 0-6 0,0 0-30 16,0 0-53-16,0 0-10 0,0 0-45 15,0 0-46-15,0 0-15 0,-7-2-46 16,5 2 13-16,-5 6-16 0,0-2 25 15,2 2-16-15,-4 1 10 0,2-2 13 16,-2 6 8-16,-3 1 23 0,3-1-4 16,-2 0-19-16,-1 4-19 0,0-1-3 15,-2 1-12-15,-2 1 9 0,2-3-10 0,-2 2-4 16,-5 3-14-16,5-2-11 0,-2 2 1 16,-1-5-6-16,-2 7-17 0,5 0-2 15,-10 1 0-15,8-1-2 0,-1 4-14 16,3 1 13-16,0-2 3 0,2 0-12 15,0-2 11-15,3 1 0 0,1-2 0 16,1-3-12-16,4-5 13 0,-4 2 0 0,2-4 1 16,7 0 1-16,-7-3 1 0,0 3 9 15,0-1-11-15,0 2-1 0,0-1 0 16,0 1 3-16,5 2 0 0,-5-6-3 16,5-2 0-16,-3 4 1 0,3-6-1 15,2 0 0-15,-5-1 0 0,5-1 0 16,0-1 13-16,0 0-11 0,0 0 10 15,0 0-10-15,0 0 14 0,0 0-13 16,0 0 0-16,0 0-3 0,0 0-12 16,0 0-22-16,0 0-28 0,0 0-16 0,0 0-53 15,0 0-7-15,0 0-17 0,0 0-9 16,0 6 50-16,0-3-45 0,0 5-13 16,0-2 41-16,0-1-4 0,0 2-45 15,5-4-143-15,-5 2-75 0,2-3 44 0,-2-1 64 16,0-1-88-16,0 0-228 0,-7-46 221 15</inkml:trace>
  <inkml:trace contextRef="#ctx0" brushRef="#br0" timeOffset="5139.95">9105 9736 280 0,'0'0'623'0,"0"0"-219"16,0 0 16-16,0 0-5 0,0 0-94 16,0 0-86-16,0 0-29 0,0 0-42 15,0 0-20-15,0 0-17 0,0 0 1 16,-18-15 8-16,18 15 3 0,0 0 3 0,0 0-7 15,0 0-15-15,0 0 7 0,0 0-18 16,0 0-10-16,0 0-12 0,0 0-29 16,0 0-21-16,0 0-9 0,0 0 12 15,0 0-12-15,0 0-27 0,0 0 0 16,0 0-1-16,0 0 0 0,0 0 0 16,0 0 1-16,0 0-1 0,0 0 27 15,0 0-25-15,0 0-2 0,0 0-15 16,0 0 14-16,0 0 1 0,0 0-34 0,0 0 1 15,0 9 33-15,11-3 1 0,-1 0 26 16,3 7-11-16,4-1-14 0,1-3-1 16,-2 2-1-16,5 3 0 0,-5-2-1 15,8 3 1-15,-3-2 3 0,-1 3 15 0,1 0-15 16,-2 0 0-16,2 0 25 16,-1-2-28-16,1 4 2 0,2-1 16 0,-6 0-15 15,4-2 13-15,-1 2-15 0,-3 0-1 16,3 1 0-16,-3-4 0 0,-3 3 0 15,2-5-2-15,2 2 2 0,-8-3 0 16,6-1 0-16,-2 0 0 0,0-1 1 16,2 1 0-16,2 1 2 0,-1 3 0 15,-1-3 12-15,-2 4-12 0,2-3 10 16,-2 2-1-16,0 0-11 0,0-3 13 16,-7 1-14-16,9 0 0 0,-9-4-2 15,7 4 2-15,-5 0 1 0,5-2 18 0,-7-1-17 16,4 0 13-16,-4-4 6 0,3 2 13 15,-8-1-19-15,5-2 10 0,0 2 5 16,-3-5 1-16,-1 2 5 0,1-3-5 16,-1 3-16-16,-3-1 6 0,4 0-5 15,-1-1-4-15,-3 2-10 0,0 0 13 16,2-3-13-16,3 3 1 0,-5-3-2 0,2 4 14 16,3-3-13-16,-3 2 1 0,-2 0 12 15,5 0-15-15,-5-2-1 0,2 1 1 16,3-2 12-16,-5 2 0 0,0-2 0 15,2 0 0-15,-2 0 7 0,0 0 5 16,0 0-3-16,0 0 0 0,0 0-18 16,4 0 22-16,-4 0-7 0,0 0-3 15,0 0 6-15,0 0 4 0,0 0-7 16,0 0 0-16,0 0-6 0,0 0 9 0,0 0-21 16,0 0-9-16,0 0-70 0,0 0-69 15,0 0-99-15,-6 0-105 0,-6 0-155 16,3 6-681-16,-8 9-1208 0,61-36 1728 15</inkml:trace>
  <inkml:trace contextRef="#ctx0" brushRef="#br0" timeOffset="8977.89">10338 10776 143 0,'0'0'437'0,"0"0"52"0,0 0-147 16,0 0-59-16,0 0-23 16,0 0-20-16,0 0-13 0,0 0-101 0,0 0 6 15,0 0-39-15,0 0-15 0,0 0 18 16,0 4 26-16,0 0-32 0,0-3-27 16,0 4 8-16,0-4 53 0,0 3-16 15,5 3-54-15,-3-1-23 0,-2 5 30 16,2 0 46-16,3 4-13 0,-5 1-53 15,0 2 22-15,0-3-22 0,0-1-23 16,0 4-3-16,0-4-15 0,-5 0-1 0,3-4-2 16,2 0 2-16,-2-3-12 0,2 1-40 15,-5-2-41-15,5 0-57 16,-2-1-45-16,2-2-11 0,0-2-55 0,-5-1-124 16,5 0-141-16,-2 0-70 0,-3 0-495 15</inkml:trace>
  <inkml:trace contextRef="#ctx0" brushRef="#br0" timeOffset="9268.98">10254 10604 1114 0,'0'0'332'0,"0"0"-108"15,0 0 79-15,0 0 40 0,0 0-113 16,0 0-82-16,0 0-26 0,0 0 17 16,0 0 8-16,0 0-13 0,-20-24 0 15,20 24-13-15,0 0 3 0,0 0-10 16,0 0-23-16,0 0-22 0,0 0-31 0,0 0-38 16,0 0 0-16,0 0-44 0,0 0-13 15,0 0-15-15,0 0-52 0,0 6 4 16,0 1-83-16,2 1-69 0,3 1-179 15,2 2-524-15,-1 0-295 0,-26-63 931 0</inkml:trace>
  <inkml:trace contextRef="#ctx0" brushRef="#br0" timeOffset="9785.12">10607 10698 763 0,'0'0'476'0,"0"0"-141"16,0 0-52-16,0 0-43 0,0 0-72 15,0 0-15-15,0 0-79 0,0 0 23 16,0 0-13-16,0 0-23 0,0 0-13 15,16 101 16-15,-9-81-6 0,-5-2 13 16,5 0-13-16,-2-2 6 0,-3-7-7 16,3-6-2-16,-5 2 9 0,0-5 25 0,2 0 9 15,-2 0 20-15,0 0-17 0,0 0 0 16,0 0-19-16,0 0-19 0,5-2-26 16,-3-5-25-16,5-6-12 0,9-2-2 15,-4-5-11-15,2 2 11 0,-5-1-1 16,7-1-10-16,-4 5 1 0,-3 4 11 15,5-1-1-15,-7 4-1 0,-5 4-1 0,3 2-14 16,-5 0-1-16,2 2-3 0,-2 0 22 16,5 0 22-16,-3 0 34 0,3 2-15 15,-3 6 54-15,5 1-11 0,0 6-9 16,-5-1 0-16,5 3-16 0,-7 3-10 16,5 0-14-16,-5-2-23 0,2 1-12 15,3-1 0-15,-3-2-28 0,3-4 6 0,-3 3-3 16,0-3-49-16,3-5-44 0,-3-2-46 15,3 2-37-15,2-7-64 0,0 0-139 16,0 0-301-16,0-8-499 0</inkml:trace>
  <inkml:trace contextRef="#ctx0" brushRef="#br0" timeOffset="10148.08">11128 10239 320 0,'0'0'1003'0,"0"0"-697"0,0 0 42 15,0 0 63-15,0 0-78 0,0 0-111 0,0 0-59 16,0 0-41-16,0 0-14 16,0 0-9-16,0 0-13 0,0-81-36 0,0 85-24 15,0 12 18-15,0 3 4 0,0 8 18 16,0 2 0-16,0 6 31 0,9-1-18 15,-9 1 3-15,7 3-7 0,0 1-16 16,5-2 22-16,-3 7-19 0,0-2-27 16,3-2-8-16,-3 2-5 0,-2-3 0 15,7 2 3-15,-5-5-23 0,-2-3 13 16,0-2-4-16,0-7-11 0,0-2 0 16,0-5-18-16,-5-5-28 0,5 0-44 0,-7-6-25 15,0 0-26-15,0-4-32 16,0 3-6-16,0-5-17 0,0 0-1 0,0 0-1 15,0-5-59-15,-2-3-155 0,-10 2-960 16</inkml:trace>
  <inkml:trace contextRef="#ctx0" brushRef="#br0" timeOffset="10523.15">11010 10567 176 0,'0'0'561'0,"0"0"-157"0,0 0-65 16,0 0 15-16,0 0 19 0,0 0-91 15,0 0-50-15,0 0-55 0,0 0-10 0,0 0-17 16,0-44-10-16,0 44-31 0,0 0-5 15,0 0-15-15,2-2-20 0,10-3-6 16,-3 4 4-16,5-3 24 0,0-1 6 0,-7 4-21 16,0-1-26-16,-5 2-10 0,-2 0-12 15,0 0 0-15,0 0-9 0,0-2-16 16,0 2 10-16,0 0-11 0,0 0 0 16,0 0-2-16,0 0-58 0,0 0-39 15,0 0-29-15,0 0-18 0,0 2-74 16,-7 1-71-16,0 6-46 0,-2-1-86 15,4 2-402-15,-4-2-207 0,2 1 266 0,51-58 764 16</inkml:trace>
  <inkml:trace contextRef="#ctx0" brushRef="#br0" timeOffset="10782.64">11010 10567 987 0</inkml:trace>
  <inkml:trace contextRef="#ctx0" brushRef="#br0" timeOffset="11113.1">11010 10567 987 0,'-21'20'430'0,"14"-21"-79"0,0 1 68 0,0-3-83 0,5 0-94 0,-3 1-30 0,3 0-33 0,-3 1-6 16,5-2-11-16,0 1-7 0,0 2-10 16,0 0-9-16,0 0-23 0,0 0 13 0,0 0-20 15,0 0-23-15,0 0-8 0,0 0-4 16,0 0 6-16,0-1-9 0,0 1-22 15,5-2-18-15,9-1 6 0,4 0 9 16,10-1-13-16,2-2 13 0,-2 2-6 16,7-2-15-16,-3-2-1 0,-2 1-3 15,3 2-5-15,-8-4 2 0,3 2-13 16,-5 3-2-16,-2 0 0 0,-5 2-3 16,-2-1-22-16,0 0 13 0,-5 3 9 0,3 0-9 15,-3 0 9-15,3 0-9 16,-8 0 11-16,3 0 0 0,0 0 1 0,0 0 1 15,-7 0-1-15,5 0 0 0,-3 0 1 16,-2 0 2-16,0 0 0 0,0 0 12 16,0 0-13-16,0 0-2 0,0 0-26 15,0 0-51-15,0 0-18 0,0 0-25 16,0 0-53-16,0 0-41 0,0 0-62 0,0-2-125 16,-2 1-208-16,2-2-853 15,2 9-36-15</inkml:trace>
  <inkml:trace contextRef="#ctx0" brushRef="#br0" timeOffset="11435.94">11654 10293 924 0,'0'0'749'0,"0"0"-172"0,0 0-128 15,0 0-98-15,0 0-80 0,0 0-64 16,0 0-77-16,0 0-29 0,0 0-7 16,0 0 7-16,0 0-7 0,0 0-9 0,-12 87-4 15,5-62 0-15,7 1-22 16,-2 3 7-16,-3 5-23 0,3-5-12 0,2 9-6 16,0-2-7-16,0 5-16 0,0-3 1 15,0 0 10-15,0 2-12 0,7-4-1 16,-5-6 0-16,-2 1-13 0,0-6 13 0,5-1-40 15,-5-7-28-15,0-5-34 16,0 1-41-16,0-6-43 0,0-2-15 0,0 4-52 16,0-8-91-16,0 6-211 0,0-6-617 15,0-1-250-15</inkml:trace>
  <inkml:trace contextRef="#ctx0" brushRef="#br0" timeOffset="11688.68">11774 10819 1702 0,'0'0'587'0,"0"0"-186"0,0 0-54 16,0 0-21-16,0 0-72 0,0 0-99 16,0 0-33-16,0 0-21 0,0 0-6 15,0 0-24-15,0 0-2 0,7 53 12 16,-7-28 9-16,5 3-3 0,-3-1-22 0,-2-1-35 15,5-4-30-15,-3 1 0 0,3-5 0 16,-3-6-43-16,-2-2-109 0,0-3-65 16,0-3-79-16,0-4-60 0,0 0-149 15,0-7-599-15,0-25-806 0</inkml:trace>
  <inkml:trace contextRef="#ctx0" brushRef="#br0" timeOffset="11878.93">11925 10592 2564 0,'0'0'991'0,"0"0"-597"16,0 0 102-16,0 0-43 0,0 0-120 15,0 0-132-15,0 0-89 0,0 0-36 16,0 0-25-16,0 0-51 0,-5 0-3 16,5 1 0-16,0 2-27 0,-2 2-37 15,-3 3-109-15,5 1-95 0,-2 2-78 0,2 2-179 16,0-5-474-16,0 0-577 0,14-74-84 15</inkml:trace>
  <inkml:trace contextRef="#ctx0" brushRef="#br0" timeOffset="12317.28">12138 10224 711 0,'0'0'638'0,"0"0"-150"16,0 0-69-16,0 0-12 0,0 0-73 15,0 0-94-15,0 0-23 0,0 0-24 16,0 0 9-16,0 0-39 0,0 0-33 16,-14-40-40-16,14 40-12 0,0 0-1 15,0 12-15-15,0 2-6 0,0 9 9 0,0 6 18 16,7 8-9-16,-7 1-19 0,7 5 7 16,-4 2-25-16,4 7-16 0,-1 0-18 15,1 1 0-15,0-3 9 0,0 0 7 16,-4-5 8-16,4-5-14 0,-7-8-13 15,4-5-33-15,-4-5-25 0,0-8-28 16,0-2-12-16,0-3-29 0,0-3-52 16,0-1-45-16,0-3-18 0,0-1-48 15,0-1-104-15,-4 0-384 0,1-6-943 0</inkml:trace>
  <inkml:trace contextRef="#ctx0" brushRef="#br0" timeOffset="12671.91">12071 10558 1638 0,'0'0'691'0,"0"0"-197"0,0 0-42 16,0 0-8-16,0 0-110 0,0 0-100 0,0 0-48 16,0 0-50-16,0 0-50 0,0 0-64 15,-5-11-22-15,26 7 0 0,7 2 31 16,2 2-7-16,7-4 1 0,0 0-1 0,0 3-8 16,5-2-14-16,-2-3 16 0,-3 1-17 15,0 2 1-15,-12-3 1 0,-2 2-2 16,-6 2-1-16,-11-3-2 0,4 4-56 15,-6 1-80-15,-4-2-97 0,0 2-85 16,0 0-84-16,0 0-107 0,0 0-251 16,-23 0-1074-16</inkml:trace>
  <inkml:trace contextRef="#ctx0" brushRef="#br0" timeOffset="14048.48">10644 11538 1056 0,'0'0'476'16,"0"0"-190"-16,0 0 51 0,0 0-110 15,0 0-191-15,0 0-36 0,0 0 38 16,0 0 30-16,0 0 52 0,0 0-43 0,37 48 7 16,-28-28 22-16,-2 1-42 0,5 2-29 15,-8 1-9-15,3-5 16 0,0 4 15 16,-2-8-22-16,-3-2-9 0,3-6 12 15,-3 1-6-15,3-4 19 0,-3-2-9 16,3-2-20-16,-3 2 13 0,-2-2 19 16,0 0 22-16,7 0 19 0,-5-2 12 15,10-7 13-15,2-9-7 0,2-9-2 0,0-2-36 16,5-8-13-16,0-2-9 0,0 0-19 16,-5 2-12-16,5 7 3 0,-7 5-1 15,-5 8-2-15,-2 5-22 0,-5 4-1 16,3 7-14-16,-5-2-26 0,2 3-55 15,-2 0-85-15,5 0-36 0,2 0-77 0,0 4-37 16,2 4-137-16,-2 0-503 0,2 4-374 16</inkml:trace>
  <inkml:trace contextRef="#ctx0" brushRef="#br0" timeOffset="14417.64">11119 11505 756 0,'0'0'1223'0,"0"0"-828"0,0 0-56 16,0 0-36-16,0 0-105 0,0 0-116 16,0 0-82-16,0 0-16 0,0 0-13 0,0 0-12 15,-65 70 25-15,60-52 14 0,5 5-21 16,0-4 21-16,0-2 0 0,0-5 2 16,0-3 0-16,7-3 13 0,0-4 6 0,0-2 3 15,0 0 36-15,0 0 25 0,2-7 3 16,3-2-23-16,-3-4-9 0,-2-4-3 15,2-2-13-15,-2-4-7 0,0 5-15 16,-2-2 0-16,-3 5 19 0,-2 5 24 16,0 3 7-16,0 5 19 0,0 0 32 15,0 2-20-15,0 0-19 0,0 0 3 16,0 0-10-16,0 0-28 0,5 7-43 16,-3 7 15-16,3 4-15 0,-3 2 0 15,5 3-3-15,2-2-10 0,-2 2 13 16,0-6-28-16,0-3-40 0,0 1-50 15,0-7-44-15,-5 1-62 0,5-6-16 0,5-1-90 16,-3-2-122-16,5-8-187 0,-5-4-174 16,10-17-476-16</inkml:trace>
  <inkml:trace contextRef="#ctx0" brushRef="#br0" timeOffset="14643.88">11494 11303 1072 0,'0'0'644'15,"0"0"-164"-15,0 0-37 0,0 0-60 16,0 0-108-16,0 0-68 0,0 0-55 16,0 0-32-16,0 0-19 0,0 0-20 15,0 0 1-15,0 77-19 0,0-43 0 16,0 6-10-16,0 0-22 0,-5 4-9 16,3-1-7-16,0-3-12 0,-3 1-3 15,5-10 0-15,-2 0-46 0,-3-7-60 16,5-3-46-16,0-7-36 0,0-6-52 0,0 0-50 15,0-5-104-15,0-3-358 0,0-3-748 16</inkml:trace>
  <inkml:trace contextRef="#ctx0" brushRef="#br0" timeOffset="15063.03">11619 11553 1023 0,'0'0'1218'15,"0"0"-772"-15,0 0-102 0,0 0-34 16,0 0-75-16,0 0-96 0,0 0-64 16,0 0-24-16,0 0-32 0,0 0-16 15,0 0-3-15,0 19-25 0,0-1-7 16,0 2 13-16,0 0 7 0,0 3 9 16,0-3 1-16,0-1 2 0,7-6 3 0,-7-1 15 15,9-5-15-15,-9-3-3 0,7-4-22 16,-2 0-7-16,2 0 13 0,2 0 16 15,-2 0-1-15,7-8 1 0,0-1 32 16,-5-4-13-16,5-3-5 0,-5 1-14 0,-2 4-3 16,0 0-16-16,-7 5 17 0,5 5-20 15,-5 1-19-15,0 0 22 0,0 0 7 16,0 0-10-16,0 7 22 0,2 5 33 16,5 5 74-16,0 5 41 0,2 1 1 15,-2 3-3-15,5-2-18 0,-3-2-32 16,-2-2-22-16,2-5-31 0,-2-1-25 15,-2-4-18-15,2-5-16 0,-5 1-15 16,5-4-37-16,0-2-68 0,0 0-73 16,2-2-49-16,3-14-3 0,4-6-115 0,0-7-366 15,-4 6-831-15</inkml:trace>
  <inkml:trace contextRef="#ctx0" brushRef="#br0" timeOffset="15418.38">12029 11638 1582 0,'0'0'610'0,"0"0"-286"0,0 0-9 0,0 0-67 16,0 0-114-16,0 0-77 0,0 0-15 15,0 0-20-15,0 0 7 0,0 0-13 16,37 33-14-16,-32-33 23 0,-3-7 13 16,-2-4 20-16,7-4-23 0,-4 2-35 15,1-1-50-15,-4 4 4 0,0 2 46 16,0 5 0-16,-7 3-28 0,0 0-23 0,-7 0 28 15,-6 0 20-15,1 6-19 0,-9 2 22 16,7 0 60-16,1 7-2 0,1-3 15 16,0 7 44-16,3 4 35 0,7-2-4 15,-3 0 0-15,10 1-17 0,-3 0-25 16,5-1-4-16,0 0 3 0,0-1-21 16,0-4-35-16,0-1-15 0,5-3-16 15,2-4 4-15,0 2-20 0,-5-3-2 16,5-4-15-16,0 1-13 0,2-4-31 0,-2 0-27 15,7 0-16-15,0-4-28 0,2-6-23 16,5-3-102-16,2-3-114 0,-4-1-244 16,-7 4-781-16</inkml:trace>
  <inkml:trace contextRef="#ctx0" brushRef="#br0" timeOffset="15677.94">12351 11550 1106 0,'0'0'781'0,"0"0"-253"0,0 0-99 16,0 0-51-16,0 0-59 0,0 0-88 0,0 0-52 15,0 0-50-15,0 0-54 0,0 0-22 16,-7-3-22-16,7 9-27 0,0-1-2 15,0 4-2-15,0-4 0 0,0 4-1 16,5-1-118-16,-3 1-126 0,-2 0-96 0,3 2-131 16,-3-4-670-16,0 4-629 0,-3-97 1617 0</inkml:trace>
  <inkml:trace contextRef="#ctx0" brushRef="#br0" timeOffset="15856.12">12379 11756 1854 0,'0'0'1120'0,"0"0"-702"16,0 0 29-16,0 0-18 0,0 0-100 16,0 0-148-16,0 0-92 0,0 0-27 0,0 0-30 15,0 0-32-15,0 3-36 0,0 0-4 16,0 0-12-16,0 1-105 0,0-2-84 16,7 0-190-16,0-2-140 0,-2 0-531 15,9 0-678-15,-47-17 1229 0</inkml:trace>
  <inkml:trace contextRef="#ctx0" brushRef="#br0" timeOffset="16585.18">12894 11250 1800 0,'0'0'736'16,"0"0"-324"-16,0 0-69 0,0 0-54 16,0 0-93-16,0 0-70 0,0 0-29 15,0 0 1-15,0 0-14 0,0 0 7 16,0 0-11-16,95-25-8 0,-79 33 8 15,-2 10-12-15,-3 5 0 0,-6 5-34 0,0 4 0 16,-5 8-16-16,0 0-18 0,-10 5 0 16,-4 0-31-16,-4-3 19 0,2-6 12 15,-1-2-1-15,-3-5-13 0,-1-9-45 16,-2-1-12-16,6-1 6 0,-1-9 6 16,-1-3 7-16,1-4-14 0,4-2 23 15,5 0-4-15,2-6-25 0,0-5-26 0,7-7 1 16,0-1 22-16,0 1 34 0,0 3 6 15,0 4 7-15,4 1-7 0,3 0 1 16,3 2 34-16,-1-1 41 0,2 3-4 16,3 0 23-16,-9 1 35 0,6 5-42 15,-1 0 6-15,-3 0 24 0,4 0 4 16,-1 2 3-16,6 4-9 0,-2 3-13 16,0 0-34-16,6 2 10 0,-3 3 5 15,4-4-9-15,-5 0-6 0,0 4 0 0,5-4-16 16,-7-1-14-16,7-1 11 0,-5-5-3 15,2 3-10-15,1-2 0 0,-5-4 11 16,2 0-13-16,3 0-22 0,-6 0-6 16,4 0-39-16,-1-8-44 0,-2 3-109 15,0-7-59-15,2 2-83 0,-5 0-285 0,-1 2-935 16</inkml:trace>
  <inkml:trace contextRef="#ctx0" brushRef="#br0" timeOffset="18487.8">7497 9992 36 0,'0'0'812'0,"0"0"-285"0,0 0-159 0,0 0-79 16,0 0 87-16,0 0-57 0,0 0-68 0,0 0-71 15,0 0-62-15,0 0 31 0,0 0 32 16,0-20-35-16,-2 20-33 0,-3 0-19 15,3 0-19-15,2 0-5 0,-7 0-10 16,2 0-47-16,1 2-11 0,-3 2-1 16,-5 1 18-16,5 1-17 0,-7 3 10 15,5-1 1-15,0 1 12 0,-3 2-3 16,-4 1-1-16,7-1 20 0,-10 4 2 16,3 2-12-16,0 0 22 0,-10 3-1 0,3 3-21 15,-5 1-15-15,3 2 5 0,-5 1-8 16,-3-1-1-16,3 1 0 0,0 1-10 15,0-2 14-15,-5 0-14 0,5 0 10 16,-2 0 4-16,-3 2-15 0,0 1 11 16,-4 6-10-16,-3 0 1 0,3 4 13 15,-3-4 5-15,7 3 4 0,5-4 5 16,7-8 4-16,7-1-19 0,2-8-15 16,2-5 4-16,10-1-1 0,-5-5 18 0,4-3 1 15,3 1-4-15,-4 0-6 0,2 2 4 16,-3 1 11-16,3-2 1 0,-5 6-4 15,0 1-9-15,0-1 1 0,4-4 5 16,-1 1-6-16,1-2 19 0,3-2-13 16,0-3-2-16,0-1 5 0,-4 3 6 0,4-3-2 15,0 0 2-15,0 0 1 0,0 0-1 16,0 0-3-16,0 0-24 0,0 0 0 16,0 0 0-16,0 0-2 0,0 0 0 15,0 0-1-15,0 0 0 0,0 1-2 16,-3 1 1-16,-1 1-1 0,4-2 0 15,0 1 2-15,0-2 11 0,0 0 28 16,0 0 10-16,0 0 2 0,0 0-8 16,0 0 14-16,0 0 4 0,0 0-13 15,0 0-14-15,0 0-19 0,0 0-13 0,0 0-2 16,0 0-42-16,0 0-57 16,0 0-68-16,0-2-80 0,0 2-86 0,0-1-135 15,7 1-278-15,0 0-314 0,0 0-976 0,-28 3 1478 16</inkml:trace>
  <inkml:trace contextRef="#ctx0" brushRef="#br0" timeOffset="19651.25">6014 11576 1352 0,'0'0'497'0,"0"0"-56"0,0 0 15 15,0 0-97-15,0 0-97 0,0 0-87 0,0 0-45 16,0 0-23-16,0 0-19 0,0 0-13 16,10-18-40-16,6 15-4 0,2-2 1 15,1-1 3-15,6 0 3 0,1-2 18 16,2 3 6-16,-1-1-9 0,4-1 6 16,-1 0-3-16,0 3 9 0,-2-3 3 15,4 3-3-15,0 0-10 0,1 1-5 16,-5-2-4-16,-1 2 3 0,-1 0 0 15,2 0 3-15,-5 0 3 0,2 3-3 16,-8 0-18-16,-1-3-1 0,2 3-17 0,-8 0-16 16,4 0 2-16,-5 0-2 0,2 0-2 15,-1 0 1-15,-3 0-1 0,2 0 1 16,-9 0 1-16,5 0 0 0,-5 0 0 16,0 0-16-16,0 0-11 0,0 0-34 15,0 0-28-15,0 0-15 0,0 0-29 16,0-3-33-16,0 3-33 0,0 0-39 15,-12 0-54-15,3 0-152 0,2 0-242 0,-14 0-1179 0,70 3 1101 16</inkml:trace>
  <inkml:trace contextRef="#ctx0" brushRef="#br0" timeOffset="20048.25">6362 11348 980 0,'0'0'697'16,"0"0"-213"-16,0 0-99 0,0 0-37 0,0 0-60 15,0 0-65-15,0 0-48 0,0 0-30 16,0 0 10-16,0 0-8 0,-7 0-33 16,7 0-30-16,0 0-13 0,0 0-2 15,0 0-17-15,0 0-17 0,0 0-11 0,0 1-11 16,0 1 2-16,0 3-3 0,0-2 22 15,0 4 22-15,7 1 0 0,-3 2-10 16,3 3 9-16,0 2 9 0,-4 10-2 16,4-3-13-16,-7 9-6 0,2 2-25 0,-2 2 3 15,5 0-21-15,-5 4 0 0,0-4 0 16,0 0 3-16,2-6 13 16,-2-4-4-16,0-7-10 0,0-1 16 0,5-9 1 15,-5 1-1-15,0-8-3 0,0 4-13 16,0-5 17-16,0 0-18 0,0 0-1 15,0 0-13-15,0-9-11 0,0 1-52 16,2-9-136-16,5-1-161 0,0-2-133 16,0 6-241-16,0 3-1140 0</inkml:trace>
  <inkml:trace contextRef="#ctx0" brushRef="#br0" timeOffset="21332.05">5857 12372 280 0,'0'0'1035'0,"0"0"-642"0,0 0-26 15,0 0 9-15,0 0-82 0,0 0-73 16,0 0 0-16,0 0 15 0,0 0-83 15,0 0-39-15,0 0 31 0,0-5-1 16,0 5 17-16,0 0-2 0,0 0-45 16,-3 0-2-16,-1 0-17 0,4 0-33 15,-3 0-7-15,3 0-24 0,-7 5-19 16,3 0 4-16,2 2 8 0,-8 1 4 0,3 2-3 16,-4 3-7-16,1 1 3 0,4 1 10 15,-4 2-4-15,-1-1-2 0,4 3-10 16,-7 4-15-16,5 2 2 0,-5 2-2 15,7 2-1-15,-10-1 1 0,11 6-1 16,-8-2-2-16,0 2 1 0,-3 6 2 16,4-2-2-16,-4 2 0 0,1 3 0 15,-2 3-1-15,1 3-15 0,-3-2 17 0,-4 4-2 16,4-2 0-16,-4 3-9 0,1-4 9 16,-5-4 0-16,5 2 0 0,-5-3 3 15,1-1 0-15,1-4-2 0,-2-1 1 16,5-2 1-16,-5-7 0 0,7-1 0 15,5-2 0-15,0-3-2 0,2-4 2 0,3-4 0 16,-3 2 0-16,9-5 0 16,-7 1-1-16,5-2 0 0,1-3 1 0,3 1 0 15,-4 0 1-15,0-1 1 0,7-2 1 16,-7 1 0-16,7-5 15 0,-2 0 7 16,-3-1-1-16,5 3 4 0,0-3-4 15,0 0-2-15,0 0 5 0,0 3 4 16,0-3-7-16,0 0-3 0,0 0 1 15,0 0 8-15,0 0 1 0,0 0-7 0,0-6-9 16,0 5-15-16,0-6-14 0,0 2-13 16,0-4-28-16,5 1-70 0,-5 1-102 15,2 1-86-15,5 1-81 0,-7 0-196 16,3 5-516-16,-3 0-856 0,-17 59 1457 0</inkml:trace>
  <inkml:trace contextRef="#ctx0" brushRef="#br0" timeOffset="22113.93">4406 14427 333 0,'0'0'1550'15,"0"0"-1145"-15,0 0-153 0,0 0 48 0,0 0-50 16,0 0-115-16,0 0-135 0,0 0-23 15,0 0-41-15,0 0 64 0,0 0 51 0,-2 70-9 16,2-45-23-16,0 0 19 0,0-1 1 16,-5 1 2-16,3-4-19 0,2-7-18 15,0-2-4-15,0-4 0 0,0-3-13 16,0-4-70-16,0-1-64 0,0 0-19 16,0 0-47-16,-7-8-193 0,7-2-659 15</inkml:trace>
  <inkml:trace contextRef="#ctx0" brushRef="#br0" timeOffset="22276.99">4339 14346 2183 0,'0'0'711'0,"0"0"-413"0,0 0 49 16,0 0 56-16,0 0-130 0,0 0-145 15,0 0-78-15,0 0-50 0,0 0-26 16,0 0-33-16,0 0-75 0,0-6-95 15,14 4-61-15,2-1 1 0,5 2-168 0,-7-1-577 16,4 0-455-16,-101 18 1103 0</inkml:trace>
  <inkml:trace contextRef="#ctx0" brushRef="#br0" timeOffset="22627.88">4640 14376 1418 0,'0'0'724'0,"0"0"-542"0,0 0 73 15,0 0 51-15,0 0-129 0,0 0-81 0,0 0 6 16,0 111-35-16,0-91-20 0,0-2 8 16,5-4-1-16,-5-3 3 0,0-4-13 15,2-5-3-15,-2-2-3 0,0 0-12 16,7 0 5-16,-5 0 4 0,5-6-1 16,7-3 20-16,0-7-13 0,0-5-16 15,7 0-6-15,-5-3-19 0,5 2 0 0,-5 1-19 16,-2 3 0-16,2 4 3 0,-2 5 0 15,-4 3 16-15,1 4 50 0,-9 2-12 16,5 0 18-16,-2 0 14 0,2 4 8 16,0 8 0-16,-2 1 6 0,6 7 3 15,-2 2-28-15,-4-1-22 0,2 3-18 0,-5-3-17 16,3 3-3-16,-3-5 1 0,5-2-99 16,-4-2-109-16,1-1-62 0,5-3-13 15,-4-4-41-15,-3-4-217 0,5 0-646 16,-2-9-416-16</inkml:trace>
  <inkml:trace contextRef="#ctx0" brushRef="#br0" timeOffset="22961.8">5196 14095 196 0,'0'0'1016'0,"0"0"-678"0,0 0-39 0,0 0 13 0,0 0-31 16,0 0-100-16,0 0-26 16,0 0-14-16,0 0-25 0,0 0-36 0,0 0 3 15,0-5 13-15,0 12 2 0,0 4 20 16,-2 0 21-16,2 1 0 0,0 2 0 16,0 1-17-16,0 1-33 0,0 1-18 15,2 4-8-15,5 0-20 0,0 3-6 16,3 0-9-16,-4 2 3 0,1-3 0 15,0 3-18-15,-4-4-1 0,1 2-9 16,-1-4 16-16,1 0-17 0,-4-5 0 16,0-2-2-16,0-4-53 0,0 0-74 0,0-3-57 15,0-4-42-15,0 4-14 16,0-5-87-16,-14-1-214 0,7 2-676 0</inkml:trace>
  <inkml:trace contextRef="#ctx0" brushRef="#br0" timeOffset="23280.02">5006 14374 673 0,'0'0'769'0,"0"0"-295"0,0 0-52 15,0 0-41-15,0 0-79 0,0 0-72 16,0 0-26-16,0 0-42 0,0 0-36 15,0 0-47-15,0 0-16 0,-9-22-32 0,16 22 13 16,2-3 19-16,8 0 19 0,3-2 9 16,1 2-7-16,-5-1 0 0,5-2 6 15,0 4-29-15,0-1-20 0,-2-2-20 16,-1 1-5-16,-2 0-1 0,1 3-14 16,1-2-1-16,-6-3-1 0,6 4 1 15,-4-4 1-15,-2 2 1 0,2-2-2 0,-1-2-61 16,-6 3-78-16,7-1-47 0,-7-3-56 15,0 4-76-15,-4-1-136 0,1 0-512 16,-4-2-757-16</inkml:trace>
  <inkml:trace contextRef="#ctx0" brushRef="#br0" timeOffset="23663.99">5562 13958 954 0,'0'0'1135'0,"0"0"-753"0,0 0-98 16,0 0-36-16,0 0-72 0,0 0-55 15,0 0-25-15,0 0 5 0,0 0 4 16,0 0-13-16,0 0 2 0,0 81-5 16,0-64-20-16,0 1-10 0,0 2-15 15,3 0 17-15,1 3-30 0,6 0-9 16,-6 0 2-16,-1 2-8 0,4 1-13 16,-3 0 0-16,3 2 10 0,-5-2-13 15,-2 4 2-15,7-2-2 0,-7-1 1 0,0-2 12 16,0-4-13-16,0 1-53 0,3-10-59 15,-3 5-49-15,0-8-34 0,0-1-46 16,4-5-77-16,-4 3-151 0,0-3-612 16,0-3-384-16</inkml:trace>
  <inkml:trace contextRef="#ctx0" brushRef="#br0" timeOffset="23920.27">5739 14306 1315 0,'0'0'1087'15,"0"0"-783"-15,0 0-76 0,0 0 19 0,0 0 14 16,0 0-143-16,0 0-96 0,0 0 6 16,0 0 23-16,0 0 12 0,0 0-9 15,23 74-29-15,-23-55-12 0,4 4-11 16,-1-1 0-16,1-4-2 0,-1-1-15 15,1 0-73-15,-1-6-54 0,1-2-46 16,-1-4-70-16,-3-4-92 0,2-1-290 0,-2 0-354 16,0-9 16-16</inkml:trace>
  <inkml:trace contextRef="#ctx0" brushRef="#br0" timeOffset="24100.79">5766 14157 1797 0,'0'0'1214'0,"0"0"-814"0,0 0 14 0,0 0 41 16,0 0-133-16,0 0-147 0,0 0-98 16,0 0-31-16,0 0-21 0,0 0-25 15,0 0-46-15,-7 0-10 0,7 3-8 16,0 3-59-16,3-1-140 0,4-4-147 16,0-1-197-16,0 0-643 0,0-13-654 0,-31 11 1702 15</inkml:trace>
  <inkml:trace contextRef="#ctx0" brushRef="#br0" timeOffset="24330.75">5885 13907 2290 0,'0'0'652'0,"0"0"-233"0,0 0 18 0,0 0-54 0,0 0-159 15,0 0-140-15,0 0-26 0,0 0 29 16,0 0-16-16,46 120-19 0,-32-85-15 15,-3 4-19-15,3 3-16 0,-4 3 9 16,3 2-11-16,1 0 0 0,-4-1 0 16,3 2-64-16,-3-5-96 0,-3-1-91 15,0-6-77-15,-3-2-56 0,-4-8-260 16,0-9-836-16,0-6-34 0</inkml:trace>
  <inkml:trace contextRef="#ctx0" brushRef="#br0" timeOffset="24570">5827 14289 2141 0,'0'0'611'0,"0"0"-293"16,0 0-24-16,0 0-5 0,0 0-103 16,0 0-123-16,0 0-29 0,0 0 32 15,0 0 1-15,0 0-14 0,0 0 22 16,162 0-13-16,-127-1-12 0,-5-5-16 15,7-2-6-15,0-2 12 0,-2 0-21 16,2-1-4-16,-7 2-15 0,-7 0-31 16,-2-2-168-16,-7 8-117 0,-7 0-92 15,0 3-164-15,-7 0-696 0,0 6-313 0</inkml:trace>
  <inkml:trace contextRef="#ctx0" brushRef="#br0" timeOffset="25286.12">4580 15134 1634 0,'0'0'513'0,"0"0"-300"16,0 0 59-16,0 0-105 0,0 0-57 15,0 0-30-15,0 0 54 0,0 0-9 0,58 101-71 16,-46-69-9-16,1 1-16 0,1-3 18 15,-2-1-2-15,-3 0-20 0,5-5 23 16,-5-7-17-16,-2-5-8 0,-2-3 2 16,-3-8 13-16,-2-1 13 0,0 0 24 15,5 0 51-15,-5-4 38 0,2-4 1 16,1-9-12-16,1-6-33 0,3-1-39 16,0-7-38-16,0 0-40 0,-5 4-3 15,5 2 0-15,-2 7-16 0,-3 7-11 0,1 5-60 16,1 3-34-16,-4 3-43 0,2 0-65 15,3 0-61-15,4 2-17 0,3 5-147 16,-5 1-526-16,2 1-430 0</inkml:trace>
  <inkml:trace contextRef="#ctx0" brushRef="#br0" timeOffset="25651.89">4997 15223 954 0,'0'0'1063'0,"0"0"-697"15,0 0 15-15,0 0 14 0,0 0-121 16,0 0-131-16,0 0-80 0,0 0-44 16,0 0-19-16,0 0-70 0,0 0-6 0,-30 26 22 15,30-12-35-15,0 4 51 0,0-4 0 16,5 0 3-16,6-2 15 0,-4-6 20 16,0-3 61-16,0-1 16 0,0-2-14 15,-5 0 39-15,5-5 28 0,0-7-7 16,2-3 18-16,-4-1-21 0,-3-1-38 15,3-1-36-15,-5 4-30 0,0 0-16 16,0 4 1-16,0 5 11 0,0 0 35 0,0 4 6 16,0 1-53-16,0 0-13 0,0 0-12 15,7 8-10-15,2 7 35 0,5 4 13 16,2 6 55-16,1 0-31 0,1 0-18 16,-2-1-7-16,-2-6 1 0,-4-4-13 15,1-6-75-15,-4-2-37 0,-5-5-67 16,5-1-18-16,-4 0-34 0,4-7-20 0,-3-5-81 15,-1-8-312-15,1 3-847 0</inkml:trace>
  <inkml:trace contextRef="#ctx0" brushRef="#br0" timeOffset="25881.04">5243 14978 342 0,'0'0'1762'0,"0"0"-1225"16,0 0-112-16,0 0-26 0,0 0-77 15,0 0-41-15,0 0-75 0,0 0-73 16,0 0-37-16,0 0-31 0,7 6-31 16,-3 6 6-16,3 5-12 0,-4 8 6 0,3 4-19 15,-1 6-12-15,2 0 8 0,-5 5-11 16,5 0 0-16,-7-2-1 0,3 2-1 16,1-5-25-16,-4-2-63 0,3-3-114 0,4-8-88 15,-3-4-26-15,-1-4-148 0,1-10-317 16,-4 1-862-16</inkml:trace>
  <inkml:trace contextRef="#ctx0" brushRef="#br0" timeOffset="26363.91">5416 15215 280 0,'0'0'1608'15,"0"0"-1164"-15,0 0-121 0,0 0 21 0,0 0-72 16,0 0-93-16,0 0-71 0,0 0-29 16,0 0-48-16,0 0 4 0,0 0-35 15,-13 17-25-15,13-3 0 0,0 3 12 16,7 1 10-16,4 1-11 0,-2 2 14 16,1 2 0-16,4 0 2 0,-3-3-2 0,-6-3-14 15,6-6-33-15,-4-4-7 0,-4-5-19 16,4 3 13-16,-3-5 53 0,-1 0 7 15,1 0 57-15,-2-5 42 0,5-6 9 16,0-4-23-16,7-7-44 0,-7-2-28 16,2-4-13-16,-2 2-3 0,-4 0-53 15,1 6 2-15,-1 3 16 0,1 7 6 16,-1 3 21-16,-3 4 11 0,0 3 25 16,0 0-6-16,4 0-17 0,-4 0 17 0,0 0 0 15,3 6 7-15,1 4 27 16,-1-1 70-16,1 0 40 0,-1 3 7 0,3-1-18 15,-3 3-56-15,1-2-37 0,3-1-34 16,0-2-14-16,0 2-11 0,3 1-2 16,-4-4 1-16,4 1-14 0,4-1-7 15,-7-4-21-15,0 1-13 0,0-2-15 0,-1 0-73 16,1-1-32-16,-4-1-9 0,4-1-20 16,4 3-33-16,-4-3-104 0,2 0-221 15,-2 0-505-15,10-14-153 0</inkml:trace>
  <inkml:trace contextRef="#ctx0" brushRef="#br0" timeOffset="26904.04">5898 15208 1615 0,'0'0'759'0,"0"0"-468"0,0 0-98 16,0 0-19-16,0 0-14 0,0 0-52 15,0 0-41-15,0 0-29 0,0 0 0 16,0 0-3-16,88 9-9 0,-78-12-4 15,1-5 0-15,-1-2 13 0,-3-1 6 16,-7-3-16-16,6 0-6 0,-6 2-15 0,0 3 15 16,0-1-16-16,0 3 16 0,0 3-3 15,-4 0 2-15,-3 1-18 0,2 0-1 16,-6 0-2-16,-3 3 3 0,0 0 13 16,2 0-13-16,-6 0-24 0,-3 3 24 15,5 3 31-15,2 2 13 0,-2-1 29 16,6 4-1-16,-1 2 9 0,1-2-11 0,3 0-17 15,1 2-6-15,6-1 0 16,0-1-7-16,0 4-15 0,0-3-3 0,0 1 24 16,6 0 1-16,1-2-19 0,3 3 9 15,-3-2-6-15,4-3-3 0,-6 1-25 16,2-3 15-16,4-1-16 0,-1-1-2 16,1 1-15-16,-1 1-1 0,6-3 1 0,-5-3-13 15,-1 4-3-15,-3-4-34 0,9 1-12 16,-9-2-45-16,4 0-60 0,-1-2-28 15,3-9-27-15,1-2-91 0,-4 1-314 16,-1-10-1021-16</inkml:trace>
  <inkml:trace contextRef="#ctx0" brushRef="#br0" timeOffset="27150.1">6241 15028 2224 0,'0'0'533'0,"0"0"-154"0,0 0 23 0,0 0 17 0,0 0-77 16,0 0-113-16,0 0-81 0,0 0-47 16,0 0-39-16,0 0-62 0,-4-5-20 15,4 5-10-15,0 0-23 0,0 0-48 16,0 4-106-16,0 3-54 0,0 3-22 15,0 2-106-15,4 1-279 0,-4-3-958 16,0-61 425-16</inkml:trace>
  <inkml:trace contextRef="#ctx0" brushRef="#br0" timeOffset="27323.36">6258 15208 1899 0,'0'0'1018'0,"0"0"-726"15,0 0 61-15,0 0-47 0,0 0-63 16,0 0-81-16,0 0-94 0,0 0-46 15,0 0-1-15,0 0-19 0,0 0 2 16,0 41-2-16,0-36 1 0,0 1-3 0,0-3-35 16,0 1-121-16,0-2-98 0,0-2-52 15,0 0-110-15,2 0-550 0,9 0-503 0,-24-61 676 16</inkml:trace>
  <inkml:trace contextRef="#ctx0" brushRef="#br0" timeOffset="27604.7">6543 14976 2319 0,'0'0'658'0,"0"0"-274"0,0 0 62 15,0 0 0-15,0 0-145 0,0 0-104 0,0 0-74 16,0 0-87-16,0 0 4 0,0 0 6 15,0 0-12-15,-14 120-16 0,14-90-17 16,0 4-1-16,0-3-1 0,9 4 1 16,-4 0-1-16,1-1-48 0,-3-5-83 15,4-5-80-15,-3-3-78 0,-1-6-67 16,-1-1-131-16,3-5-277 0,-5-3-836 16</inkml:trace>
  <inkml:trace contextRef="#ctx0" brushRef="#br0" timeOffset="32287.76">6974 12165 946 0,'0'0'1036'0,"0"0"-501"15,0 0-129-15,0 0-77 0,0 0-8 0,0 0-62 16,0 0-58-16,0 0-22 0,0 0-29 15,0 0-26-15,-5 0-41 0,5 0-24 16,0 0-29-16,0 0-8 0,0 0 0 0,0 0-19 16,0 0-3-16,0 5 0 0,7 5 18 15,9 4 0-15,-2-3 4 0,7 6-19 16,0-3 25-16,-5 0-16 0,7 1-10 16,-2-1 26-16,2-1-4 0,-2 1-5 15,2 0-1-15,-2-3-6 0,2 3 22 16,3-2-10-16,-3 6 13 0,0 2-6 15,5-2 18-15,-3 6-7 0,8 0-11 16,-8-1-1-16,3 5-15 0,2-4-2 16,-2 1 2-16,2 1 0 0,-2-3-12 15,-5 2-3-15,0-1 15 0,-2-3-2 16,0-2-12-16,0-1-1 0,-5 2 2 0,0 1 1 16,0 1-1-16,5-3-2 0,-7 5 0 15,0 2-1-15,2-1-11 0,3-1 12 16,-8 4 3-16,8-2 0 0,-5 1 0 15,-5-4 21-15,7-1-12 0,-4-5 3 16,-3-3-13-16,0-3 11 0,3 0-1 0,-3-3 0 16,3 0 0-16,-3 0-9 0,0 2-1 15,5-3 0-15,-2 2 10 0,-3 3-9 16,5-3-2-16,0 1 0 0,-7-3-1 16,2-1 2-16,-4-1 1 0,-3-4 22 15,0 4-22-15,3-5 15 0,-5 1 6 16,0-1 0-16,0 0 1 0,0 0-1 15,0 0 15-15,0 0 13 0,0 0 2 16,0 0-8-16,0 0-10 0,0 0-21 16,0 0-3-16,0 0-11 0,0 0-1 0,0 0-1 15,0 0-2-15,0 0 1 0,0 0-10 16,0 0 9-16,0 0-9 0,0 0 11 16,0 0 1-16,0 0 0 0,0 0 0 15,0 0 1-15,0 0 2 0,0 0 0 16,0 0-1-16,0 0-2 0,0 0 0 15,0 0-12-15,0 0-6 0,0 0 0 0,0 0 15 16,0 0-9-16,0 0-1 0,2 0 11 16,3 0-7-16,-3 0 9 0,3 2 15 15,-3 0-15-15,5 2 0 0,-2-2 0 16,2 2 0-16,-5 1 3 0,5 0 13 16,2-1-4-16,-4 7 9 0,2-2 3 15,2 0 6-15,-2 8-27 0,2-3 9 16,5 3 0-16,-7 1-11 0,0 0-1 15,0 2 0-15,2-7-1 0,3 4-2 16,-5-8-12-16,-5 0 13 0,3-3 0 0,-5-3-10 16,2-1 11-16,-2-2 1 0,0 0 18 15,5 0 7-15,-5 0-7 0,0 0 0 16,0 0-15-16,0 0-2 0,0 0 1 16,0 0-1-16,0 0 0 0,0 0-1 15,0 0 0-15,0 0-18 0,0 0-19 0,0 0-20 16,0 0-40-16,0 0-39 15,0 0-13-15,0-5-42 0,-7-2-57 0,0-4-117 16,-7-6-415-16,7 0-932 0,-7-12-395 16,63 115 2107-16</inkml:trace>
  <inkml:trace contextRef="#ctx0" brushRef="#br0" timeOffset="33872.51">8213 14019 411 0,'0'0'293'0,"0"0"-126"16,0 0 28-16,0 0 46 0,0 0 3 16,0 0-36-16,0 0-10 0,0 0 33 15,0 0-21-15,0 0-48 0,0 0-27 16,-4-15-19-16,4 15 22 0,0 0-35 0,0 0-29 16,0 0 18-16,0 0-6 0,0 0-28 15,0 0 34-15,0 0-6 0,0 0-1 16,0 0 7-16,0 0 28 0,0 0-1 15,0 0-31-15,0 0 3 0,0 0-13 16,0 0-6-16,0 0-13 0,0 0-9 0,0 0-32 16,0 0 1-16,0 0-7 0,0 5-10 15,0 0-2-15,0 2 0 0,0 8 11 16,0-3-11-16,0 5-1 0,4-2-1 16,-4-1 2-16,2-1 0 0,5 0 0 15,-7 0-2-15,0 1 2 0,0-2 21 16,5 0 7-16,-5 0-9 0,0 1-18 15,2 2 17-15,-2 0-15 0,5 2-3 16,-5 4 1-16,0 1-1 0,0 2 0 16,0 1 0-16,0 0-3 0,0-4 2 0,0-4 1 15,0-6-1-15,0-1-1 0,0-7-13 16,0-1-1-16,0-2-21 0,0 0-28 16,0 0-22-16,0 0-37 0,0 0-14 15,0 0-32-15,0-12-92 0,0-1-247 16,-5 0-810-16,-2-14-474 0</inkml:trace>
  <inkml:trace contextRef="#ctx0" brushRef="#br0" timeOffset="34274.21">8118 13950 437 0,'0'0'463'0,"0"0"-105"0,0 0 10 15,0 0 9-15,0 0 12 0,0 0-73 0,0 0-33 16,0 0 5-16,0 0-11 0,0 0-40 15,-7-9-21-15,7 9-8 0,0 0-22 16,0 0-25-16,0 0-13 0,0 0-1 16,0 0-18-16,0 0-31 0,0 0-13 15,0 0-6-15,0 0-21 0,0 0-21 0,0 0-19 16,0 0-18-16,0 0-2 0,0 4-13 16,0 1 12-16,0 0 2 0,0 3-1 15,0-4-10-15,0 3-64 0,7 0-88 16,-7-1-44-16,7 2-85 0,0-1-75 15,0 4-192-15,2-5-417 0,5 2-719 0,-65-94 710 16</inkml:trace>
  <inkml:trace contextRef="#ctx0" brushRef="#br0" timeOffset="35193.81">8772 14055 1331 0,'0'0'527'0,"0"0"-128"15,0 0-50-15,0 0-62 16,0 0-92-16,0 0-64 0,0 0-19 0,0 0-23 16,0 0-25-16,0 0 9 0,0 0-10 15,-133 25-28-15,124-11 31 0,-2-1 7 16,6 5 5-16,0-3 4 0,-2 2-26 0,5-1-15 15,-3 4-15-15,5-2-13 0,-2-1-12 16,2 1 0-16,0 0-1 0,0 0-2 16,0 0-14-16,2-1 14 0,5 0-11 15,0-5 0-15,3 1-6 0,4-3 3 16,-8-3 13-16,6-2-16 0,-3 0-2 16,-2-2-5-16,3 0 11 0,-3-3 15 15,-3 0 3-15,3 0 35 0,0-3 15 16,-5-5 11-16,5-3-5 0,3-4-12 15,-3-2-16-15,-3-4-9 0,-2-4-19 16,3-3 0-16,-3-1-2 0,3-4-1 16,-3 2-13-16,-2-4 11 0,3 1-20 0,-3-1-2 15,0 6 2-15,0-2 9 0,0 2 12 16,0 1 0-16,0 5-1 0,0-1 0 16,-5 1 2-16,0 1 0 0,-2 1 12 0,1-1-8 15,-1 4 17-15,0 1 11 0,0-1 2 16,2 7 0-16,0-3 0 0,-2 6 13 15,5-1 12-15,-2 3-3 0,1 1-1 16,-1 2 16-16,4 3-3 0,0 0-7 16,0 0-8-16,-3 0-1 0,3 0-21 15,0 0-13-15,-4 0-15 0,4 0-2 16,0 0-1-16,-3 0-12 0,3 8-10 16,0 3 7-16,0 6-4 0,0 6 4 15,0 0-3-15,0 7 2 0,0 1 16 16,0 3 46-16,0 0-18 0,7-1-6 0,0 2-4 15,0-1 13-15,0-5-13 0,2 5 0 16,-2-3-6-16,10-4 1 0,-6 1-1 16,1 0 0-16,6-4-9 0,-2 2 9 15,-2-3-8-15,7-4 17 0,-5-1-9 16,5 0-12-16,-4-4-1 0,-4 0 0 0,4-3 1 16,1-2 0-16,-9-1-1 0,5-2-14 15,0-3 13-15,0 0-1 0,-5 0-22 16,-2-3 23-16,3 0-13 0,-3 0 0 15,0 0 2-15,-1 0-23 0,-1-1-10 16,-3-1-43-16,1-3-99 0,1 2-69 16,-1 0-68-16,1 3-75 0,-1 0-135 15,-3 0-526-15,0 8-470 0</inkml:trace>
  <inkml:trace contextRef="#ctx0" brushRef="#br0" timeOffset="36213.03">8039 14992 49 0,'0'0'1498'0,"0"0"-1046"0,0 0-125 15,0 0-17-15,0 0-59 0,0 0-94 0,0 0-64 16,0 0-19-16,0 0-1 0,0 0 23 15,0 10 9-15,0-2 12 0,0 9 3 16,5 1 6-16,4 6-53 0,3-2-52 16,-3 6-18-16,0-4-3 0,5 2-3 15,-2-6-12-15,-3-1 2 0,5-4 13 0,-5-3 20 16,-2-1 8-16,0-5 4 0,2-1-10 16,-2-2 0-16,0-3 10 0,0 0-1 15,5 0 16-15,-3 0 12 0,0-3 25 16,5-5 25-16,0-1 9 0,-7-5-26 15,2-1-15-15,3 0-21 0,-10-2-17 16,3 3-23-16,-3 0-16 0,3 5 0 16,-5 1-12-16,2 0-7 0,-2 4-95 15,5-2-77-15,-3 5-58 0,1-3-46 16,1 1-39-16,3-3-153 0,2 3-529 0,-2 0-523 16</inkml:trace>
  <inkml:trace contextRef="#ctx0" brushRef="#br0" timeOffset="36630.39">8419 15056 365 0,'0'0'1706'0,"0"0"-1217"0,0 0-157 16,0 0-22-16,0 0-80 0,0 0-113 16,0 0-38-16,0 0 4 0,0 0-8 15,0 0-57-15,0 0-17 0,-27 30 11 16,24-20-1-16,3 2-11 0,-4 2 0 15,4 6 13-15,0 0 12 0,0 4 7 16,7-2 5-16,4 2 1 0,-4-4-1 16,2-3-15-16,-2-5 4 0,0-4-22 0,0-2-3 15,-4-6-1-15,3 0-20 0,-6 0 17 16,5 0 3-16,2-3 41 0,0-8 56 16,-5-3 12-16,5-7-44 0,-4-4-37 15,-3-1-15-15,0-4-11 0,0 1-2 16,0 2 1-16,0 2-1 0,0 6-1 0,0 4 0 15,0 4 1-15,0 8 21 0,0 1 7 16,0 1-12-16,0 1 5 0,0 0 7 16,0 0-28-16,0 9-15 0,4 5-35 15,6 4 27-15,-4 5 23 0,8 2 1 16,-4 1-1-16,1-3 0 0,5-3-1 16,-4-3-37-16,-3 0-52 0,5-7-78 15,-7 1-65-15,2-3-25 0,-2-7-114 16,0-1-193-16,0 0-577 0,7-20-124 0</inkml:trace>
  <inkml:trace contextRef="#ctx0" brushRef="#br0" timeOffset="36867.14">8758 14857 153 0,'0'0'1730'0,"0"0"-1231"15,0 0-102-15,0 0 7 0,0 0-85 16,0 0-151-16,0 0-80 0,0 0-47 15,0 0-41-15,0 0 0 0,0 0 0 16,-3 60 0-16,3-38 22 0,0 6 6 16,0 4-3-16,3 3-6 0,1 1-19 15,6 2 0-15,-6-3 1 0,3 1-1 16,2-7-19-16,-2 1-15 0,3-7-80 0,1-3-15 16,-4-6-30-16,2 0-51 0,-2-6-72 15,3 2-162-15,-3-5-364 0,4 1-519 0</inkml:trace>
  <inkml:trace contextRef="#ctx0" brushRef="#br0" timeOffset="37282.67">8938 15111 140 0,'0'0'1593'0,"0"0"-1025"0,0 0-109 16,0 0-77-16,0 0-86 0,0 0-102 15,0 0-84-15,0 0-63 0,0 0-29 16,0 0-17-16,-4 40 27 0,4-20-3 0,4-2 16 16,6 7 31-16,8-4 0 0,-2 7 45 15,1-7 7-15,1-2-68 0,-9-5-25 16,5-2-7-16,-7-3-24 0,3-3-2 16,-3-1 2-16,-1-2-16 0,1-3-18 15,3 0-9-15,-3 0 2 0,0-6 41 16,0-8 30-16,-1-5 14 0,1-6-16 15,-7-6-18-15,3 0-10 0,-3 1-2 16,0 5-14-16,0 4 1 0,0 7-4 16,0 6 19-16,0 5-1 0,0 3 1 15,0 0 0-15,0 0 0 0,0 0 22 0,0 3-10 16,7 6 19-16,-7 5 0 0,7 3-28 16,-3 4 12-16,-1-2 22 0,4 4 3 15,-3-5-21-15,-1 2-4 0,3-1-15 16,1-1 0-16,0-3-74 0,0-1-28 0,0-1-66 15,3-2-143-15,-4-4-14 16,1-4-182-16,-4-2-665 0,4-1-489 0</inkml:trace>
  <inkml:trace contextRef="#ctx0" brushRef="#br0" timeOffset="37617.08">9402 15312 1076 0,'0'0'674'0,"0"0"-304"0,0 0-192 16,0 0 19-16,0 0 3 16,0 0-78-16,0 0 17 0,0 0-5 0,0 0-54 15,0 0-54-15,0 0-24 0,37-104 11 16,-37 87-10-16,-2 0 23 0,-8 5-23 16,-1 5 9-16,1 2 4 0,-3-2 16 15,-1 6-9-15,0 1-4 0,-2 0-3 0,-1 1 25 16,3 11-3-16,0 5-22 0,1 8 29 15,3 1 78-15,-1 0 32 0,4 3 2 16,4-1-27-16,3 1-15 0,0-3-6 16,0-3-19-16,0-2-18 0,10-2-20 15,-3-4-31-15,4-4-21 0,-1-3 0 16,-4-1-22-16,4-3-9 0,1 0-37 16,3-2-62-16,-4-2-73 0,6 0-52 15,5-5-55-15,-1-4-156 0,-3-1-752 16,6-5-591-16</inkml:trace>
  <inkml:trace contextRef="#ctx0" brushRef="#br0" timeOffset="38243.64">9754 14990 909 0,'0'0'1448'0,"0"0"-1009"0,0 0-96 16,0 0 33-16,0 0-6 0,0 0-131 0,0 0-80 16,0 0-47-16,0 0-25 0,0 0-20 15,-2-2-35-15,2 2-32 0,0 2-18 16,0 0-13-16,0 4 30 0,0 1-39 16,7 4-131-16,-7 0-123 0,7 0-65 15,0 4-159-15,-5-6-729 0,2 5-630 0,-29-100 1852 16</inkml:trace>
  <inkml:trace contextRef="#ctx0" brushRef="#br0" timeOffset="38403.08">9782 15223 2387 0,'0'0'683'0,"0"0"-341"16,0 0 15-16,0 0 40 0,0 0-149 16,0 0-118-16,0 0-62 0,0 0-37 15,0 0-31-15,0 0-6 0,-16 23-28 16,16-17 3-16,0-3-74 0,0 3-112 15,0-4-78-15,0-2-99 0,13-2-241 0,-6-5-823 16,-11-24-10-16</inkml:trace>
  <inkml:trace contextRef="#ctx0" brushRef="#br0" timeOffset="38847.05">10139 14978 2290 0,'0'0'555'0,"0"0"-314"0,0 0-33 0,0 0-17 0,0 0 11 16,0 0 66-16,0 0-73 0,0 0-58 16,0 0 15-16,125 112 0 0,-95-93-32 15,-2 5-37-15,2-3-22 0,-2 5-24 16,4 2 9-16,-4-1-3 0,0 5-13 15,2 1-5-15,-2 2-4 0,-5 0-19 16,0 2 13-16,-2-3-15 0,-5-6 0 16,-2-3 0-16,0-8-1 0,-7-6-84 15,0-5-56-15,-7-3-50 0,0-3-59 16,0 0-33-16,0-10-25 0,-7-11-215 16,-5 1-896-16,-11-19-454 0</inkml:trace>
  <inkml:trace contextRef="#ctx0" brushRef="#br0" timeOffset="39085.33">10544 15090 2070 0,'0'0'769'0,"0"0"-420"0,0 0-36 0,0 0 37 16,0 0-79-16,0 0-106 0,0 0-78 15,0 0-31-15,0 0-7 0,0 0 4 16,-97 105 9-16,74-82-4 0,-5 7-33 15,0-1-14-15,-2 0-11 0,2-3-2 16,10 0-13-16,-1-3-7 0,3-3-46 16,7-5-55-16,2-2-23 0,2-6-28 0,5 1-50 15,0-2-53-15,0 2-12 0,5-2-60 16,2 0-153-16,-1-1-539 0,-3 0-275 0</inkml:trace>
  <inkml:trace contextRef="#ctx0" brushRef="#br1" timeOffset="69033.22">16796 7420 1148 0,'0'0'751'15,"0"0"-372"-15,0 0-165 0,0 0 31 16,0 0-10-16,0 0-65 0,0 0-65 0,0 0-22 15,0 0 9-15,0 0 13 0,7 18 0 16,-5-8-14-16,-2-2-3 0,4 1-21 16,-4 3-11-16,3 1 7 0,1 2 4 15,-1 0 8-15,-1 2-13 0,5 3-12 16,-2 3-10-16,-3 3 1 0,5 3-23 16,0 0-2-16,4 8-4 0,-1 4-12 0,-1 4 13 15,3-2-1-15,-3 2 0 0,0 2 10 16,5-4 9-16,-7 0-12 0,5-2 2 15,-3 2 4-15,-2-5 3 0,0-1 3 16,0-3-7-16,-5-2 19 0,3-1 13 16,-3-5-13-16,-2-5 3 0,5-4-18 15,-5-3-13-15,0-3-3 0,2-8-10 16,-2 3 0-16,0-6 1 0,0 2 13 16,0-2 5-16,0 0 7 0,0 0 2 15,0 0-11-15,0 0-7 0,0-2-12 0,0-4-77 16,-2-4-70-16,-10 3-59 0,5-4-26 15,-2 2-43-15,-1 0-43 0,4 0-129 16,-6 4-250-16,10-1-590 0,62 80-19 0</inkml:trace>
  <inkml:trace contextRef="#ctx0" brushRef="#br1" timeOffset="69413.05">16601 7915 137 0,'0'0'1429'0,"0"0"-928"15,0 0-106-15,0 0-12 0,0 0-46 0,0 0-88 16,0 0-81-16,0 0-32 0,0 0 2 15,0 0-3-15,0 0-37 0,-19-7-66 0,38 7 5 16,2 0 91-16,9 0 14 0,5 0 19 16,4 0-26-16,3 0-33 0,6-3-19 15,-1 0-1-15,4-3-15 0,-7 0-9 16,0 3 0-16,-3-4-15 0,-8 3-13 16,-3-2-14-16,-2 5-13 0,-5 1-3 15,-4-1-2-15,-8 1-17 0,3 0 17 16,0 0-19-16,-7 0-6 0,0 0-50 15,2 0-84-15,-2 0-91 0,-2 1-50 16,2 5-117-16,-5-1-197 0,5 2-445 16,-2-4-692-16</inkml:trace>
  <inkml:trace contextRef="#ctx0" brushRef="#br1" timeOffset="69697.27">17428 7887 1243 0,'0'0'1008'0,"0"0"-658"0,0 0-73 16,0 0 21-16,0 0-37 0,0 0-80 15,0 0-64-15,0 0-10 0,0 0 6 16,0 0 4-16,7 0-17 0,-7 0-7 16,0 0 7-16,5 1-7 0,-3 4-10 15,3 1-30-15,2 10-10 0,2 8 6 16,0 5-6-16,5 5-9 0,-2 4-31 15,-3 5-1-15,7-2 1 0,-4 1-3 16,-3-7-2-16,-2-6-1 0,2-6 1 0,-9-5-38 16,5-7-133-16,-3-6-62 0,-2-3-56 15,0-2-42-15,0-7-45 0,-7-6-151 16,0-1-973-16</inkml:trace>
  <inkml:trace contextRef="#ctx0" brushRef="#br1" timeOffset="69906.42">17382 7718 1747 0,'0'0'990'0,"0"0"-662"15,0 0 13-15,0 0 58 0,0 0-87 16,0 0-131-16,0 0-67 0,0 0-12 16,0 0-21-16,0 0-75 0,0 0-6 15,-14-5-34-15,14 5-19 0,0 0-64 16,0 0-120-16,14 0-58 0,0 0 24 0,2 0-76 15,5 3-140-15,0-1-495 0,-3 3-79 16,-4-1 344-16,-118-13 717 0</inkml:trace>
  <inkml:trace contextRef="#ctx0" brushRef="#br1" timeOffset="70368.57">17382 7718 313 0,'183'38'421'0,"-181"-33"-14"16,3 1 6-16,2 3-3 0,-5 3-102 15,5 4-69-15,0-1-81 0,2 8-35 0,-2 0-11 16,0 5-12-16,0 1-17 15,5-1-6-15,-8 2 19 0,3 1 6 0,0-4-13 16,0-5 3-16,-2-5 0 0,-3-2-20 16,3-6-15-16,-5-7-10 0,2 2 1 15,-2-4 5-15,5 0 7 0,-3 0 6 16,-2 0 19-16,7-4-4 0,-5-5-9 16,10-7-19-16,2-5-32 0,-3-5-8 0,8-3-13 15,-3-2-12-15,-2 6-9 0,2 4-14 16,-4 4-14-16,-5 5 14 0,0 6-2 15,-5 3 9-15,0 3 6 0,-2 0 22 16,5 0 30-16,-3 1 17 0,3 8-35 16,2 9 26-16,0 0 5 0,0 6-24 0,2 4-16 15,0-2 14-15,-2 0-16 0,5-6-1 16,-5-3 0-16,0-5-1 0,-5-6 1 16,0-6 12-16,5 0-9 0,5-6 28 15,2-9 50-15,-3-7-4 0,10-5-34 16,0-1-28-16,-5 2-15 0,3 1-3 15,-5 10-28-15,-3 3 0 0,-4 7-6 0,0 2 6 16,0 0 18-16,-7 3 13 0,5 0 56 16,-3 3 6-16,5 4-7 0,-7 0 1 15,7 4-10-15,-7-2-18 0,2 3-4 16,-2-1-18-16,0-1-6 0,0 1-104 16,5-1-118-16,-3-3-86 0,3 4-73 15,-3-4-104-15,3-2-224 0,2 0-507 16,0-2-141-16</inkml:trace>
  <inkml:trace contextRef="#ctx0" brushRef="#br1" timeOffset="70696.2">18274 8017 1540 0,'0'0'643'0,"0"0"-258"0,0 0-8 16,0 0-35-16,0 0-154 0,0 0-112 15,0 0-9-15,0 0-1 0,0 0-15 0,0 0 2 16,0 0 4-16,90 31 28 15,-83-45 12-15,0 0-2 0,-5-10-17 0,3 3-44 16,-5-4-32-16,0 3 11 0,0 5-10 16,0 2 12-16,-14 4 10 0,5 2 37 15,-10 1 16-15,-4 2 12 0,2-5-1 16,-2 8-70-16,0-1 42 0,2 4 44 16,5 0-25-16,-3 1-16 0,3 7-18 15,7 4 12-15,-3 2-25 0,5 3-17 16,5 3-1-16,-3 6 3 0,5 0-15 0,0 2 9 15,5 1-12-15,4-2 0 0,5-1-2 16,0-1-13-16,7-1 13 0,0-4-83 16,-3-9-99-16,8-2-124 0,-1-1-55 15,3-8-140-15,9 0-140 0,-7 0-66 16,14-9-763-16</inkml:trace>
  <inkml:trace contextRef="#ctx0" brushRef="#br1" timeOffset="71000.69">18677 7841 1687 0,'0'0'1118'16,"0"0"-695"-16,0 0-45 0,0 0 32 15,0 0-70-15,0 0-132 0,0 0-57 16,0 0-37-16,0 0-19 0,0 0-37 16,-137 44-22-16,135-24-5 0,-3 1 0 0,5 3-4 15,0 1 10-15,5 0-13 16,4-3-10-16,7 2-14 0,-2-3-12 0,3-2 12 15,3-2-1-15,-6 0 1 0,0-5 0 16,2 3 2-16,-9-4 16 0,0-2 4 0,-7 1 8 16,0 0-3-16,0-2 1 0,-9-2-28 15,-12 0-3-15,-2-1-95 0,-5-5-36 16,-2 0-19-16,0 0-40 0,9-3-69 16,5-2-12-16,4 2-37 0,10 3 14 15,2 0-104-15,0 0-271 0,7 3-8 16,2 2-407-16,12 4 356 0</inkml:trace>
  <inkml:trace contextRef="#ctx0" brushRef="#br1" timeOffset="71575.88">19106 7431 1083 0,'0'0'1108'0,"0"0"-675"0,0 0-101 15,0 0-35-15,0 0-26 0,0 0-62 16,0 0-61-16,0 0-17 0,0 0-8 16,0 0-17-16,-7-20-3 0,7 22-4 15,0 7-31-15,0 8-24 0,7 9 20 16,0 6 16-16,-3 8 0 0,3 12-3 15,-4 2-34-15,1 6-31 0,-2 4-12 0,3 2-12 16,-5-3 0-16,2-3-37 0,1-8-59 16,1-8-67-16,-4-12-86 0,0-9-86 15,0-10-67-15,0-12-138 0,0-1-177 16,0-12-689-16</inkml:trace>
  <inkml:trace contextRef="#ctx0" brushRef="#br1" timeOffset="71952.95">19045 7497 1406 0,'0'0'724'16,"0"0"-213"-16,0 0-67 0,0 0-29 15,0 0-90-15,0 0-95 0,0 0-61 16,0 0-29-16,0 0-32 0,0 0-46 0,0 0-28 16,-7-7-21-16,7 8-13 0,7 7 0 15,7 4 22-15,3 7 24 0,3 8-9 16,4 6-12-16,3 9-22 0,3 3 0 15,5 5-3-15,2 5-1 0,3 5-1 16,4 2-32-16,-3-5 9 0,-3-4-30 16,-1-10 5-16,-7-6 23 0,-2-11 27 15,-8-14 1-15,1-3 1 0,-12-9 13 16,8 0 35-16,1-20 67 0,-2-9 85 0,1-14-18 16,-3-10-68-16,-7-10-59 15,2-2-38-15,-5-5-4 0,-4 7-15 0,0 5 0 16,0 10 3-16,0 9-2 0,0 12-1 15,-4 9-27-15,1 10 8 0,-1 0-5 16,2 5-34-16,2 3-39 0,0 0-32 0,0 0-33 16,0 0-57-16,0 0-88 15,0 11 3-15,16 1 18 0,-5 5-60 0,-1 7-241 16,-3-7-676-16</inkml:trace>
  <inkml:trace contextRef="#ctx0" brushRef="#br1" timeOffset="72241.77">19889 7873 863 0,'0'0'1796'0,"0"0"-1215"0,0 0-140 0,0 0-9 16,0 0-75-16,0 0-135 0,0 0-93 16,0 0-55-16,0 0-50 0,0 0-24 15,0 0-27-15,-165 84-7 0,165-53 10 16,0 1-4-16,10-4 16 0,6-2-4 0,2-5 16 15,1-3 0-15,2-7-12 0,-7-5 0 16,2-6 12-16,-2 0 3 0,4-9 64 16,-6-9 16-16,2-8 12 0,-3-5-37 15,-1-4-30-15,-1-1-28 0,-4 3 0 16,-3 5-40-16,-2 7-67 0,0 7-102 16,4 5-87-16,-1 8-87 0,4 1-138 15,4 4-76-15,-1 10-433 0,-1-5 220 16</inkml:trace>
  <inkml:trace contextRef="#ctx0" brushRef="#br1" timeOffset="72609.82">20160 7933 1807 0,'0'0'774'0,"0"0"-311"16,0 0 16-16,0 0-94 0,0 0-93 15,0 0-84-15,0 0-90 0,0 0-87 16,0 0-19-16,0 0-11 0,0 0-1 0,-162 107 25 15,159-80 2-15,3 0 7 0,0-7-12 16,3 3-22-16,4-11-1 0,0-2-1 16,2-5-17-16,-2-5 2 0,0 0 17 15,4-12 65-15,1-10 42 0,7-14 10 16,-6-10-29-16,4-14-30 0,-3-6-27 16,-1-5-22-16,-3-4-9 0,4-1-3 15,-5 2-15-15,2 11 16 0,-1 5-1 16,-3 16-22-16,2 10 4 0,-2 12 15 0,-7 11 6 15,0 6 39-15,0 3 1 16,0 3 9-16,0 9-13 0,-7 12-36 0,-2 11-54 16,-1 9 51-16,3 10 3 0,1 4 64 15,1 2 0-15,5 4-25 0,0-2-27 16,5 2-12-16,4-4-36 0,5-5-62 16,7-7-79-16,-5-4-129 0,5-9-131 0,-5-9-242 15,-2-9-706-15,9-12-734 0</inkml:trace>
  <inkml:trace contextRef="#ctx0" brushRef="#br1" timeOffset="72926.86">20480 7951 1246 0,'0'0'1224'16,"0"0"-785"-16,0 0-94 0,0 0-20 16,0 0-60-16,0 0-58 0,0 0-59 15,0 0-39-15,0 0-35 0,0 0-15 0,0 0-9 16,134 95 21-16,-115-109-10 0,-3-7 7 15,0-5-12-15,-2-8-32 0,-2 2-6 16,-8 1-18-16,1 2-37 0,-5 4-12 16,0 3-16-16,-14 4-3 0,-7 5-12 0,-2 2 49 15,-12 4 3-15,-2 5-19 0,-2 2 12 16,-5 9 35-16,7 9 81 0,2 7 21 16,7 6 9-16,5 5-49 15,9 6 14-15,5-4-2 0,4-2-28 0,5-1 3 16,0-5-21-16,0-3-28 0,12-6-3 15,4-3-40-15,-2-4-43 0,2-3-49 16,-2 1-69-16,0-4-91 0,-7-2-119 16,-7 6-138-16,0-7-527 0,-17 9-743 0</inkml:trace>
  <inkml:trace contextRef="#ctx0" brushRef="#br1" timeOffset="76262.78">15971 7350 329 0,'0'0'773'0,"0"0"-90"0,0 0-206 16,0 0-102-16,0 0-40 0,0 0-47 0,0 0-62 16,0 0-46-16,0 0-28 0,0 0-11 15,0 0-53-15,-61-64-71 0,61 64 1 16,0 0-17-16,0 1-1 0,0 13 3 15,3 3 34-15,8 4 0 0,-1 7-15 16,1 4 13-16,-6 6 2 0,6 2 3 16,-1 9-15-16,-6 8-6 0,-1 3 15 15,4 13-32-15,-7 1 20 0,4 5 3 16,-4 3 6-16,0 4 3 0,0-3 0 0,3-2-4 16,1-6 1-16,-2-4-12 0,5-2-1 15,3-12-5-15,-6-7 5 0,3-10-15 16,-4-5 22-16,1-8 6 0,-4-8-4 15,0-8 1-15,0-5 3 0,0-3 9 0,0-3 9 16,0 0 12-16,0 0 18 16,0 0 10-16,0 0-13 0,0 0-15 0,0 0 0 15,0 0-9-15,7 0-25 0,2 0-24 16,8-3 12-16,4 2 3 0,13-1-5 16,-1-4-13-16,4 6 12 0,-2-2-10 15,6 1 1-15,-1 1 8 0,4 0-11 16,0 0-1-16,4 0-1 0,3 1 2 15,-2 1 1-15,9 0 1 0,-2-1 10 16,1-1-9-16,4 0 12 0,4 0-3 16,4 0 7-16,10-1 5 0,7-3-6 15,2 0 3-15,2-1-18 0,-2-1 14 0,-7 3-17 16,0-4-1-16,-2 7-2 0,-5-1-15 16,-2 1 0-16,-5 0 18 0,3 0 12 15,-8-3-9-15,3-3 25 0,2 3-4 16,-4-3-9-16,-3-2-3 0,0 0-10 15,-2 1 1-15,-2 2 0 0,-3-1-3 16,-2 2 0-16,2-1 0 0,-2 3-2 0,-2 2-1 16,-5 0 2-16,-4 0 0 0,1 0-2 15,-4 0 1-15,0 0 1 0,-2 0 1 16,-2 0 1-16,-6 0 0 0,1 0 0 16,-2-1 0-16,6-5 0 0,1 3 2 15,-3-4-2-15,9 3 1 0,0-2-2 16,3 1 0-16,5 2-1 0,1 0 1 15,3 3 0-15,-2-3-18 0,6 3 17 16,-1 0 1-16,-3 0 0 0,4 0 3 0,-1 0 12 16,-6 0-13-16,-1 0-1 0,-1 0 2 15,-2 0-2-15,2 0 0 0,-6 0-1 16,1 0-1-16,-1 0 1 0,1 0 0 16,-1 0-2-16,2 3-1 0,-3-3 3 15,5 3-1-15,0-3 0 0,5 3 1 16,-5 2-1-16,0-2 1 0,0 3-2 0,0-4 0 15,0 5 2-15,-2-5 0 16,-3 2 3-16,3-1 9 0,-3-3-11 0,3 2 11 16,-3-2-12-16,-4 2 0 0,2 1 0 15,0-2-1-15,-7 2-2 0,5-3 2 16,-7 6 0-16,-3-4-2 0,3 4 1 16,-5-3 1-16,0 3 1 0,3-3 1 15,-3-1 11-15,0 4 0 0,-2-5-9 16,2 6 16-16,0-6-18 0,3 2 2 0,-10 0 0 15,7 0 9-15,-9-2-11 0,0-1 0 16,2 1 1-16,-9-1 1 0,5 0 0 16,-5 0 12-16,-5 0-13 0,0 3 10 15,-2-3-9-15,5 0 12 0,-5 0-12 0,0 0 21 16,0 0 7-16,0 0-7 16,0 0 6-16,0 0 24 0,0 0-11 0,0 0-1 15,0 0 3-15,0 0-6 0,0 0-15 16,0 0 3-16,0 0-8 0,-7-4-17 15,0-3-2-15,-2 1-12 0,-3-6-1 16,5 1-2-16,-7-6 13 0,5-1-10 16,0-2 0-16,-3 1-3 0,3-2 3 0,2-2 11 15,0-3-1-15,0-8-13 0,0-3 3 16,0-4 10-16,0-8-10 0,5 0 11 16,-5-3 0-16,0-2 1 0,0-1 2 15,-2 1-2-15,2 2-1 0,-5-1 0 16,8 7-2-16,-3 4 1 0,0 7 1 15,0 4 1-15,2 2 0 0,3 4 2 16,-3-1-2-16,-2 5-1 0,5-3 1 16,0 0-12-16,-3 2 10 0,3-2 0 0,2 3-16 15,0 1 3-15,0-2 3 0,0 3 9 16,0 2 1-16,0 4 1 0,0-2 0 16,0 7-3-16,-5 4 2 15,5-3-10-15,0 6 10 0,0-1-1 0,0 2-9 16,0 0 9-16,0 0-9 0,0 0 0 15,0 0 11-15,0-3 0 0,0 0 1 16,0-4 0-16,0 1 2 0,0-5 0 0,0 0 0 16,5 2-2-16,-5-2 1 0,2 0 1 15,-2 2 10-15,0 3-10 0,0 3 10 16,0-2-10-16,0 4 13 0,0-2-12 16,0 3 19-16,0 0-21 0,0 0 11 15,0 0-10-15,0 0 1 0,0-1 0 16,0 1 15-16,0-2-6 0,0 0-2 15,0 0-10-15,-2 1 0 0,-3-5 1 16,-2 6 0-16,5 0 2 0,-3-5-1 0,3 2 0 16,-3 0 1-16,-4 2 9 0,4-4-12 15,1 4 1-15,-8 1-1 0,5-2-1 16,-7 2-11-16,5 0 10 0,-5 0-19 16,5 0-3-16,-3 0 12 0,3 0 9 15,7 0 0-15,-5 0 1 0,2 0 2 16,3 0 2-16,-3 0 1 0,3 0-1 0,-3 0 13 15,5 0-14-15,0 0-1 16,0 0-1-16,0 0-14 0,0 0-13 0,0 0-5 16,0 0 6-16,0 0-15 0,0 0-10 15,0 0-2-15,0 0-3 0,0 0-1 16,0 0 13-16,5-2 45 0,4-4 3 16,3-1 36-16,-8-4-9 0,10 3-12 15,-9-2-2-15,2 0-13 0,-5 3 0 16,3 2-3-16,-3 3-9 0,-2 1 9 15,5 1 0-15,-5 0-1 0,0 0 0 0,0 0 1 16,0 0 0-16,0 0 12 0,0 0 3 16,0 0-3-16,0 0 12 0,0 0 6 15,0 0 10-15,0 0 2 0,0 0 15 16,-7 0 4-16,-5 0-48 0,3 0-13 0,-7 0-12 16,-3 0 11-16,-2 0 0 0,3 0 0 15,-10 0-10-15,-2 1 10 0,-5 6 2 16,3-4-1-16,-10 3 3 0,7 0-3 15,-4 0 1-15,-3 0 1 0,-2-4-1 16,-2 4 14-16,-3-3-15 0,5 1 0 16,-7 0 2-16,0-3 0 0,7 4 0 15,-7-4 1-15,5 1 0 0,4-1 0 16,5 2 0-16,-2-1 9 0,1-2-12 16,4 2 0-16,-1-1 1 0,5-1 2 15,-3 3-1-15,-1-1-1 0,6-2 0 0,2 0 1 16,-1 1-2-16,-1-1 2 0,5 0 1 15,-5 3 18-15,2-1-18 0,-2 1 12 16,-2 0-13-16,-2-3 13 0,2 3 0 16,0 0-13-16,0-2 1 0,2 1 0 0,-2 0 15 15,-1 0-15-15,4 2-3 16,1-4 3-16,-6 1 9 0,6 1-11 0,-2 2 12 16,1-2-13-16,-3 0-1 0,-1 2 0 15,-3-2 2-15,4 2-3 0,-1-2 4 16,1 1-2-16,-4-3 12 0,3 3-12 15,1-3 1-15,-4 1 11 0,1-1 0 16,-2 0-12-16,8 0 1 0,-6 0 1 16,5 0 16-16,0 2-16 0,5-2-2 15,-5 3 2-15,10-3-2 0,-8 1-2 0,10-1 2 16,0 0 1-16,-3 1-1 0,-4 2 0 16,2 0-3-16,-2-3 3 0,2 3-1 15,3-3 2-15,-1 1-1 0,3-1 0 16,-5 0 3-16,5 0 18 0,-7 0-21 15,2 0-2-15,-7 0 2 0,5 0 0 16,-5 0 0-16,0 5-3 0,3-4 2 0,-5 1 0 16,-5 3-14-16,0-1-6 0,-2 3-3 15,0 0 24-15,0-3 1 0,0 4 0 16,2-5 14-16,-4 3-13 0,2-4 0 16,2 3 16-16,-2-5-17 0,2 0 14 15,3 0-14-15,-5 0 0 0,0 0-1 16,-5 0 0-16,7 0-1 0,5 1-8 15,0-1 9-15,2 3 0 0,-2-3 0 16,2 6 0-16,-2-5 1 0,5 0 0 16,-8 2-1-16,3-1 3 0,0-2-1 0,-5 1 10 15,5 2-10-15,-9-3-2 0,2 1 1 16,0 4 1-16,-5-3 0 0,-2-2-2 16,-3 3 0-16,-1 3 0 0,4-4 3 15,0 1-1-15,0 1-1 0,2-1 1 16,5-1 1-16,5-1 12 0,-6-1-14 15,4 0-1-15,6 0 2 0,-2 0 1 0,9 0-2 16,-2 0 0-16,2 0 0 0,2 0-1 16,1 0 1-16,2-3 0 0,-1 0 0 15,-1 2-1-15,-5-2-1 0,2 0-1 16,5 1 0-16,-5 2 2 0,7 0 0 16,-2-2 1-16,-1-2-1 0,-1 4 0 15,2-2 1-15,-1 1-1 0,-3-1 0 0,-4-3 11 16,4 4-11-16,-4-2 0 0,4 0 0 15,-4-1 0-15,3 3 1 0,8-2-1 16,3 0 1-16,3 3 0 0,0 0-1 16,-4 0-2-16,6 0-1 0,-6 0 3 15,-3 0 0-15,-3 0-1 0,4-3 0 16,-8 3-1-16,2-1 2 0,1-2 0 16,-6 1 2-16,8 2-2 0,-5-2 1 15,5 2 0-15,-2 0-1 0,1 0-2 16,8 0 0-16,-2 0 1 0,4 0-11 15,0 0 10-15,7 0-1 0,0 0-18 0,-3 0 20 16,3 0 0-16,0 0-1 0,0 0-10 16,0 0 9-16,0 0-12 0,0 0 3 15,0 0 0-15,0 0-6 0,0 0-7 16,0 0-2-16,-4 0-9 0,4 0-18 0,0 0-21 16,-3 0-31-16,3 0-30 0,0 0-34 15,0 0-63-15,0 0-142 0,3 11-244 16,11 6-75-16,0-2-754 0,2 13-770 15,-56-99 2218-15</inkml:trace>
  <inkml:trace contextRef="#ctx0" brushRef="#br1" timeOffset="79655.4">18248 8661 2 0,'0'0'349'0,"0"0"39"0,0 0 49 15,0 0-99-15,0 0-81 0,0 0 16 16,0 0-36-16,0 0-21 0,0 0-45 16,0 0-39-16,14-12-16 0,-14 12-7 0,0 0 0 15,0 0 9-15,5 0-19 16,-5 0 19-16,0 0-1 0,0 0-47 0,0 0 34 16,0 0 13-16,0 0 33 0,0 0 7 15,0-3-26-15,0 3 40 0,0 0-17 16,0 0-56-16,0 0-18 0,0 0 0 15,0 0-13-15,0 0-18 0,0 0-15 16,0 0-7-16,0 0 1 0,0 0-7 16,0 0-6-16,0 0-15 0,0 0 37 15,0 0-16-15,0 0-18 0,0 0 16 16,0 0-7-16,0 0 37 0,0 0 5 0,0 0-2 16,0 0 3-16,-5 0 11 0,-4 4-20 15,-5 1-34-15,-2 1 0 0,-3 5-11 16,-2 2-1-16,3 0-1 0,-10 5-1 15,0-2 1-15,3 2 0 0,-1 2-1 0,1-3 1 16,-1 1 0-16,8 0-11 16,-3 0 10-16,0-1 1 0,0 1-2 0,3 0 1 15,-3-1 1-15,0 3 0 0,0-1 1 16,-2 5 0-16,2-4 1 0,-2 6 0 16,0 0-1-16,-5 2 0 0,0-1 0 15,-2 1-1-15,0 1 0 0,2 2 1 16,-2-2-2-16,0 0-10 0,2-3 12 15,3 1 2-15,-3 1 0 0,0-2 10 16,-2-3-9-16,7 0 9 0,-5 0-9 16,0-1 15-16,5-4-17 0,-5 2 2 15,5 0 9-15,-7-1-10 0,2 2 1 0,-2 4-3 16,-7 2 0-16,2 4-2 16,-2 3-10-16,0-1 9 0,4 4-9 0,-8 0 11 15,4-2 0-15,2 8 1 0,-4-2 2 16,2 1 0-16,2-4 0 0,7-4 0 0,2-6-2 15,1-1-2-15,9-8 2 0,2-3 0 16,7-8 0-16,-2 0 0 0,4-5-2 16,3-3 0-16,2 0-1 0,0 0 1 15,0 0 0-15,0 1 2 0,0-1 0 16,0 0 3-16,0 0 18 0,0 0 22 16,0 0-4-16,0 0-3 0,0 0-14 15,0 0-21-15,0 0-1 0,0 0-28 16,0 0-26-16,0 0-46 0,0 0-76 15,0 0-101-15,0 0-97 0,0 0-149 16,7 0-484-16,-5 0-584 0,-11 0-14 0</inkml:trace>
  <inkml:trace contextRef="#ctx0" brushRef="#br1" timeOffset="82391.3">14752 10487 685 0,'0'0'563'0,"0"0"-175"0,0 0-80 15,0 0 46-15,0 0-5 0,0 0-76 0,0 0-51 16,0 0-21-16,0 0 24 0,0 0-26 15,0 0-16-15,-12-10-26 0,12 8-23 16,0-4-15-16,-2-3-23 0,2 4-7 16,0-1-18-16,0 0 3 0,0 4-12 15,0-2-16-15,0 4-12 0,0-2-16 0,0 1-15 16,0 1-1-16,0 0-2 0,0 0-15 16,7-4-22-16,14-2 37 0,11-4 12 15,17 1 59-15,4-5-13 0,7 3-27 16,-2-3 2-16,7 5 1 0,2-3-10 15,3 6 1-15,-1-2-13 0,-4 2 21 16,7 3-30-16,-5-1 16 0,-2 4-1 16,-5 0 3-16,-2 0-8 0,-4 0-13 15,-3 0 15-15,0 0 9 0,-7 0 1 16,0 0-13-16,0 0 21 0,-3 0-9 0,3 0 4 16,0-4 11-16,1-3 10 0,-1-1 12 15,-3 0-16-15,3 0-26 0,-4 1-19 16,1-1-15-16,3 2 3 0,-4 3 9 15,1 0-12-15,4 1 12 0,-6 2 2 16,5 0 1-16,-7 0-2 0,2 0-12 0,-2 0 14 16,1 0 0-16,-1 0 0 0,-7 0-1 15,7 0 1-15,-2 0 2 0,2-1 13 16,0-1 15-16,0-5 19 0,0 5-31 16,0-4 6-16,0-3 5 0,0 6-28 15,-2-3-2-15,2 3-1 0,-2-2 0 16,-3 3-19-16,-2 1 18 0,5 1-12 15,0 0 14-15,-3 0-1 0,1 0-1 16,-3 0 1-16,0 0-1 0,0 0 3 16,0 0 1-16,7 0 1 0,-9 0 1 0,9 0 9 15,-7-2-10-15,5-2 13 0,-5 1-15 16,0 1 3-16,0-3 15 0,3 1 0 16,-3-2-2-16,2 3-4 0,-4-3-12 15,2 2-10-15,0 1 9 0,-4-1 0 16,-1-1 1-16,1 4-1 0,-3-2-1 15,-2 2-1-15,-3-3 0 0,1 2 2 0,-3 1-1 16,0-2 0-16,-2 0 2 16,0 0 3-16,2 1 13 0,-2 1-16 0,0-1 0 15,2-1 0-15,-2 2 1 0,2-1-1 16,3-2 1-16,-3 2-1 0,-2 2-1 16,2-2 1-16,-2 1 0 0,0-4 2 15,-5 5 10-15,5-1-11 0,-2 1-1 16,-3-3 1-16,5 2 14 0,0-1-3 15,0 0 3-15,2-1 6 0,-2 3 0 16,0-6-6-16,-2 4-14 0,1-1 0 0,1-3-1 16,0 6 0-16,0-1-2 0,-5 1-13 15,3-2 12-15,-3-1 0 0,7 2 0 16,-4 1-18-16,-3-2 18 0,-2 0-27 16,3 2 18-16,-10-4-15 0,0 4-7 15,0-2-8-15,0 2-31 0,0-1-42 0,-7 1-28 16,-10-3-70-16,-3 3-182 0,-13 0-182 15,5 0-521-15,-23 4-723 0</inkml:trace>
  <inkml:trace contextRef="#ctx0" brushRef="#br1" timeOffset="84146.59">14497 10649 421 0,'0'0'557'0,"0"0"52"15,0 0-203-15,0 0-27 0,0 0-56 16,0 0-101-16,0 0-58 0,0 0 8 15,0 0-60-15,0 0 56 0,0 0-6 16,-14-20-121-16,14 20 56 0,0 0-2 16,0 0-51-16,0 0 54 0,0 0 2 15,0 0 3-15,0 0-32 0,0 0-43 0,0 0-27 16,0 0 27-16,0 0-28 0,5 0 3 16,4 3 13-16,0 7 18 0,10 4 6 15,-3 0 9-15,7 9-15 0,-4 4-9 16,-1 9 12-16,1 10 3 0,-8 3-18 15,3 8-4-15,0 4-15 0,-2 0 12 0,-3-1-14 16,-2 0 0-16,-5-5-1 0,5 0 4 16,-7-8 8-16,0 2-12 0,5-10 0 15,-3-2 11-15,-2-6 1 0,0-8 7 16,5-2-7-16,-5-7 6 0,0-3 1 16,0-5-1-16,0-4 4 0,0-1 5 15,0-1 16-15,0 0 12 0,0 0 34 0,2 0 18 16,-2 0 14-16,0 0-2 15,0 0-25-15,0 0-21 0,0 0-31 0,0 0-18 16,0 0-24-16,7 0 0 0,9-1-18 16,5-1 16-16,14-4 0 0,2 0-1 15,0 1-12-15,7 2 12 0,-7-3-11 16,7 1 14-16,0 2 2 0,5-3 1 16,-3 0 21-16,5-2-6 0,3 1-6 15,1-4 6-15,-4 4 0 0,0-3-14 16,2 2-3-16,-2 1 2 0,7 2 12 0,0-1-15 15,2 1-2-15,1-1-16 16,4 6 2-16,-1 0 13 0,8 0-9 0,-7 0 9 16,-2 0 0-16,2 0-11 0,-7 0 14 15,-7 0 12-15,2 0 0 0,-9 2-10 0,4-2 10 16,-8 0-11-16,2 0 2 0,2 0 10 16,-7 0-1-16,7 0-9 0,4 0 12 15,-1 0-12-15,6 0 9 0,5 0-9 16,4 0 15-16,-1 0-16 0,-1 0-2 15,5 0-11-15,-7 4 9 0,2-4 0 16,-2 0-1-16,-2 0 3 0,-3 0 1 16,0 0 20-16,3-6 9 0,-3 3-2 15,-2-3-16-15,-2-2 0 0,-3 5 3 16,-4-3-15-16,-5 0-1 0,2 3-1 16,-2 0 0-16,-2 3-13 0,2 0 12 15,5 0-15-15,-5 0 17 0,2 3-1 16,-2-2 0-16,-2 5 1 0,2-4-1 0,-2 3 2 15,-10-2 3-15,3-2-2 0,0-1 2 16,-5 0-2-16,5 2-1 0,-5-2 2 16,0 3-2-16,-2-1-1 0,2-1-1 15,-2 2-1-15,2 0 0 0,-4 0 0 0,-3-1-9 16,0 3 12-16,3-4 0 0,-3 3 0 16,0 1 0-16,1-2 0 0,3 3 2 15,-1-4-1-15,-1 4 0 0,-4-4 1 16,0-1 10-16,-4-1-8 0,3 0-1 15,-6 3 18-15,0-3-6 0,5 0 6 16,-7 0-6-16,8 0-12 0,-1 0-1 16,-3 0 0-16,8-3-1 0,-4 0-1 15,1-2 0-15,0 4 0 0,0-1-1 16,0 1-2-16,-5-4-9 0,-2 5 0 16,3-1 11-16,-6 1 1 0,-2 0 0 15,-2 0 0-15,0-2 11 0,0 2-8 0,0 0 27 16,0 0-3-16,0 0 13 0,0 0-10 15,0 0 6-15,0-3-6 0,0 1 0 16,-2-2-18-16,-9-4-12 0,1-1-33 0,3-2 31 16,0-3-16-16,0 2 17 0,1-3 0 15,-1 3 1-15,4-2-3 0,-4 0 2 16,5-1-2-16,2-2 0 0,-5-5 2 16,5-2-11-16,0-4 10 0,0-1-1 15,0-6 0-15,0-1-12 0,0-5 12 16,0-5-12-16,0 0 15 0,0-1-1 15,-2-4 0-15,-3 3 0 0,3 4-1 16,-3 6-10-16,-2 3 11 0,7 7-1 16,-6 3-1-16,6 1 1 0,-7 4 2 0,4 1 0 15,3 2 0-15,-2 2 0 16,-3 1-1-16,5-1 1 0,-2-2 0 0,-5 3-1 16,2-1-1-16,3-2-11 0,-3 0 10 15,-1 5-12-15,6-4 3 0,-7 3-6 16,4-1-6-16,3 5-15 0,-2-2-10 15,-3 0-20-15,5 2-22 0,0-3-21 0,0 1-3 16,0-1-28-16,0-3-25 0,5-1-27 16,4-2-41-16,0 4-14 0,-2-1 20 15,-2 3 20-15,-3 2 37 0,-2 3 91 16,0-1 63-16,0-1 18 0,0 4-24 16,0-1 3-16,-2 0 21 0,-5 1 1 15,0 1-3-15,0 2-70 0,0 0-16 16,0 2 0-16,0 0-51 0,0 4-141 15,-2 5-131-15,-5 6-190 0,7-6-404 16</inkml:trace>
  <inkml:trace contextRef="#ctx0" brushRef="#br1" timeOffset="86451.9">15130 10908 889 0,'0'0'567'0,"0"0"-106"0,0 0-104 16,0 0 41-16,0 0-93 0,0 0-94 15,0 0-54-15,0 0-17 0,0 0-7 16,0 0 18-16,0-1 7 0,0 1-39 16,0 0-27-16,0 0-21 0,0 0-12 15,0 4-18-15,4 3 9 0,3 4 15 0,-5 6 0 16,10 1-13-16,-5 10-2 0,7 1-16 16,-5 5-4-16,5 5-11 0,0 1-4 15,-5 2-13-15,7-2-2 0,-4-3-1 16,2-2-1-16,-5-9-13 0,1-2-1 15,-4-9-5-15,-1-2-13 0,-3-6-37 16,-2-3-25-16,0-3-9 0,0-1 2 16,0 0 13-16,0-5 21 0,-2-9-105 0,-9-6-103 15,-6-6-143-15,8-8-142 0,-3-6-512 16,5 8-154-16</inkml:trace>
  <inkml:trace contextRef="#ctx0" brushRef="#br1" timeOffset="86758.03">15181 10907 1095 0,'0'0'505'16,"0"0"-102"-16,0 0-37 0,0 0-49 16,0 0-86-16,0 0-64 0,0 0-46 0,0 0-28 15,0 0-7-15,0 0 0 0,0 0 34 16,39-64 16-16,-23 61 22 0,0 3-8 16,-2-3-17-16,0 3-34 0,-5 0-9 15,3 0-15-15,-3 5-10 0,-2 1-10 16,3 1-5-16,-4 4-7 0,-1 5-12 0,-5 3-7 15,0 0-5-15,0 4-7 16,-11 3-12-16,-3-3 0 0,2-5-24 0,-2 4-16 16,0-5-34-16,7-3 0 15,0-4 5-15,5-2 4 0,2 1-9 0,0-5-7 16,0 0 9-16,0-3-15 0,0 4-14 16,0-5 10-16,0 0-51 0,0 0 28 15,0 0-19-15,0 0-112 0,0 0-104 16,0 0-161-16,0 0-125 0,7 0-384 15,-5-5 288-15</inkml:trace>
  <inkml:trace contextRef="#ctx0" brushRef="#br1" timeOffset="87418.68">15558 10742 430 0,'0'0'672'0,"0"0"-223"0,0 0-75 16,0 0-27-16,0 0-50 0,0 0-61 0,0 0-53 15,0 0-33-15,0 0-12 0,0 0-8 16,-55-60-9-16,55 60-10 0,0 0 3 15,0 0-14-15,0 0-5 0,0 0-14 16,0 0 8-16,0 0 14 0,0 0-10 16,0 0 22-16,0 0 2 0,0 0-3 15,0 0-9-15,0 0-16 0,0 0-18 0,0 2-13 16,0 7-6-16,0 8-16 0,0 9-17 16,7 8-4-16,0 4-15 0,4 5 0 15,-2-3-15-15,-2-3 2 0,7-8 1 16,-7-5-3-16,2-5-16 0,-2-9-30 15,0-2-61-15,0-2-63 0,0-3-59 16,0-3-39-16,7 0-145 0,-5 0-151 0,5-9-475 16,0-3-629-16</inkml:trace>
  <inkml:trace contextRef="#ctx0" brushRef="#br1" timeOffset="87805.04">15737 10811 1340 0,'0'0'1057'0,"0"0"-657"16,0 0-34-16,0 0 13 16,0 0-70-16,0 0-97 0,0 0-60 0,0 0-27 15,0 0-23-15,0 0-24 0,0 0-20 16,-26-12-58-16,26 21-34 0,0 8-27 16,0 1 26-16,0 4 20 0,7 2-1 15,2-2-11-15,5-5 5 0,-4 1-6 0,1-7-6 16,-2 1-19-16,1-7-3 0,-3-1-13 15,4-1-16-15,-2-3 25 0,-2 0 60 16,3-9 22-16,-3 0 45 0,4-8-5 16,-8 0-18-16,1 0-19 0,-1 2-13 15,-3 0 7-15,0 5 6 0,0 3 16 16,0 4-7-16,0 3-13 0,0 0 10 16,0 0 41-16,4 0 24 0,-2 9-41 15,-2 0-9-15,7 5 13 0,3 0-4 16,-3 3-12-16,0-2-28 0,0-1-15 15,-1-2 0-15,8 3-1 0,-4-4-26 0,1-3-78 16,-1-1-95-16,-1-4-139 0,5-3-104 16,4 0-146-16,-9 0-461 0,12-10-503 0</inkml:trace>
  <inkml:trace contextRef="#ctx0" brushRef="#br1" timeOffset="88058.89">16154 10799 973 0,'0'0'1369'0,"0"0"-862"0,0 0-104 16,0 0 1-16,0 0-67 0,0 0-111 16,0 0-83-16,0 0-47 0,0 0-25 15,0 0-28-15,0 0-9 0,-67 84 22 16,67-59 2-16,6 2-6 0,4-8-18 16,1 5-9-16,-1-2-10 0,-1-4 6 0,2-1 10 15,-4 0-10-15,-4-5 7 16,1 2 9-16,-4-5-4 0,0-2-5 0,0-2 2 15,-11-5-30-15,-5 0-36 0,-5 0-182 16,4-9-117-16,1-8-35 0,2-3-125 16,14 1-248-16,0 2-660 0</inkml:trace>
  <inkml:trace contextRef="#ctx0" brushRef="#br1" timeOffset="88402.8">16381 10656 1099 0,'0'0'537'0,"0"0"-216"0,0 0 10 15,0 0 5-15,0 0-91 0,0 0-97 0,0 0-20 16,0 0 79-16,0 0-7 0,0 0-67 16,0 0-25-16,-33-41-14 0,33 48-37 15,0 4-32-15,0 5 6 0,10 5 33 16,-3 2 11-16,2 4-4 0,5 3 13 16,-3 4-18-16,1-2-26 0,2 3-22 15,-3-3-6-15,-1 3-11 0,-1-4-2 16,-2-2-73-16,0-7-100 0,0-4-99 15,-3-4-80-15,-4-8-49 0,0-3-244 16,0-3-528-16,0-3-88 0</inkml:trace>
  <inkml:trace contextRef="#ctx0" brushRef="#br1" timeOffset="88731.87">16385 10632 1061 0,'0'0'1127'0,"0"0"-681"15,0 0-108-15,0 0-2 0,0 0-35 16,0 0-121-16,0 0-113 0,0 0-67 16,0 0 0-16,0 0 59 0,0 0 42 15,68 64-10-15,-34-33-16 0,-1-2-9 16,-3 5-16-16,5 1-16 0,-5-3 0 16,-2-1-9-16,-1-2-23 0,-8-9-2 15,2-3 0-15,-7-2 1 0,-5-12 0 16,-2-3 1-16,0 0 23 0,0-11 43 15,0-15 98-15,0-6 3 0,2-10-83 0,-2-6-58 16,-2 0-28-16,-3-1-3 0,-2 3-13 16,5 8-11-16,-5 7-19 0,0 6-9 15,0 10 24-15,0 5 9 0,0 9-24 16,0 1-40-16,0 0-68 0,0 1-98 16,2 11-213-16,3 3 145 0,-3 6-131 0,5-5-654 15,-3 8-602-15</inkml:trace>
  <inkml:trace contextRef="#ctx0" brushRef="#br1" timeOffset="89150.38">17037 10745 1918 0,'0'0'1023'15,"0"0"-585"-15,0 0 36 0,0 0-35 16,0 0-120-16,0 0-134 0,0 0-75 15,0 0-27-15,0 0-55 0,-181 29-28 16,172-6-18-16,4 5 0 0,5 2-10 16,0-2 10-16,11 1 6 0,6-4 8 15,-1-1 2-15,2-8-13 0,-1-5-3 16,-3-7-16-16,-1-4-24 0,-3 0 58 16,6-15 60-16,-2-8 20 0,0-8-16 0,-5-10-30 15,3-5-13-15,-10-6-18 16,3-2-1-16,-3 5 0 0,-2 0-2 0,0 9-12 15,0 5 0-15,-2 8 9 0,-3 8-10 16,5 5-5-16,0 11 6 0,0 1 9 0,0 2 3 16,0 0 16-16,0 0 12 0,0 2-16 15,0 5-12-15,0 3 1 0,0 5 9 16,0 6 8-16,0 1-2 0,0 5-1 16,0-1-13-16,0 1 1 0,0 2-2 15,0 2-1-15,7-2-3 0,0 0-52 16,0-2-49-16,0-1-83 0,2-3-97 15,3-1-108-15,-3-7-230 0,-2-4-645 16,2-2-791-16</inkml:trace>
  <inkml:trace contextRef="#ctx0" brushRef="#br1" timeOffset="89598.89">17377 10859 924 0,'0'0'1082'16,"0"0"-651"-16,0 0-176 0,0 0-72 15,0 0 39-15,0 0-18 0,0 0-38 16,0 0-14-16,0 0-23 0,0 0-9 15,139 29-35-15,-111-29-19 0,0 0-15 0,-5 0-1 16,-2 0-10-16,-5-5-8 0,0 1 5 16,-4-7 13-16,-5 0 9 0,0-4 0 15,-5-1-13-15,-2-2-12 0,0 0-31 16,0 1 0-16,0 3 12 0,-2 4 0 16,-10 5 10-16,-2 0-6 0,3 5 2 15,-10 0 1-15,0 0 12 0,-7 9-13 16,3-1 7-16,-1 10 9 0,-4 5 27 0,7 0 41 15,2 5 23-15,7 3-18 0,-2-3-34 16,14 0-33-16,2 0-6 0,0-3-13 16,0-4-13-16,2 0-11 0,14-5-12 15,5-3 9-15,2-3-31 0,-2-3-33 16,7-2-58-16,-5-5-70 0,7 6-94 16,-7-6-158-16,-2 0-327 0,9 0-1139 0</inkml:trace>
  <inkml:trace contextRef="#ctx0" brushRef="#br1" timeOffset="91064.53">16960 10676 944 0,'0'0'756'0,"0"0"-305"0,0 0-111 15,0 0-31-15,0 0-77 0,0 0-69 16,0 0-32-16,0 0-20 0,0 0-19 16,0 0-10-16,-30 0-21 0,21 0-17 15,-3 2-41-15,3 5-2 0,-5 7 2 16,0 3 19-16,2 5-20 0,-1 2 2 0,1-1 24 16,5 5 38-16,-2-1-38 0,9-2-27 15,-3-2-1-15,3-3-12 0,0-2 11 16,3-2-2-16,13-4-22 0,-2-2 25 15,7-2 16-15,-5 1 6 0,5-9-6 0,-5 0 12 16,3 0 13-16,-8 0 31 0,3-3 32 16,-2-6 9-16,-3-6-5 0,-2-2-30 15,0-3-25-15,-5-6-26 16,5 1-25-16,-7 2-2 0,0-1-2 0,0 2 1 16,0 1-11-16,0 1 10 0,0 8-9 15,-9-2 11-15,2 3 1 0,0 1 1 16,0 3 10-16,0 4 13 0,7 3-1 15,0 0-24-15,-2 0-15 0,2 0-50 16,0 3-47-16,0 5-59 0,0 9 14 16,0 0-119-16,9 1-54 0,9 4-143 15,-6-4-643-15,14 5-518 0</inkml:trace>
  <inkml:trace contextRef="#ctx0" brushRef="#br1" timeOffset="91624.85">17338 10842 457 0,'0'0'1132'0,"0"0"-706"16,0 0-96-16,0 0 19 0,0 0-101 15,0 0-75-15,0 0-42 0,0 0-7 16,0 0-16-16,0 0 6 0,0 0-41 15,-153 40-38-15,144-21-10 0,2 5 7 16,7-2-4-16,0 3-13 0,0 1-15 0,9-1-19 16,7-1 17-16,3-1-14 0,-3-6 14 15,5-3-11-15,-5-6-2 0,-2-2-4 16,0-6-2-16,-5 0 21 0,3-8 75 16,-8-9 70-16,8-6-26 0,-5-10-8 0,0-6-36 15,-5-4-35-15,3-6-24 0,-5 0 2 16,0-3-18-16,0 4 0 0,0-2 3 15,0 4 0-15,-7 9-2 0,0 2 1 16,0 7 13-16,-5 6 4 0,10 7-17 16,0 5 10-16,-3 4 13 0,3 6 6 15,2-2 16-15,0 2 30 0,0 0 12 16,0 0 22-16,0 0 3 0,0 0-7 16,0 0-12-16,0 0-13 0,0 0-15 15,0 0-15-15,0 0-21 0,0 0-13 16,-5 6-16-16,3 3-2 0,-5 6-41 0,-5 10-11 15,10 6 28-15,-5 7 3 0,7 2-7 16,0 3 1-16,0 3 9 0,0 6 15 16,9-3-16-16,5 2 7 0,0 2-9 15,0-7 18-15,2-7-13 0,-2-4-11 16,0-11 8-16,2-5-2 0,-4-4-34 0,-3-7-25 16,0-2-15-16,-2-1-38 0,0-4-52 15,0-1-24-15,-2 0-168 0,-3 0-155 16,3-1-557-16,-5-13-688 0</inkml:trace>
  <inkml:trace contextRef="#ctx0" brushRef="#br1" timeOffset="93057.71">20121 8742 1507 0,'0'0'734'0,"0"0"-334"0,0 0-94 15,0 0 17-15,0 0-43 0,0 0-99 16,0 0-81-16,-38 105-21 0,38-98-4 16,0-2 5-16,0 4-18 0,7-4 4 15,3 1 21-15,-1 0 9 0,5 2 19 0,4-1 2 16,1 3-3-16,6 3-10 0,1 7 1 16,4 2 2-16,5 4-7 0,0 3-14 15,-3 1-13-15,3 3-18 0,2 2-4 16,0-1-2-16,0-2-13 0,7 3 4 15,0 0-10-15,5 1-15 0,2 2-12 16,2-1-1-16,5 6 10 0,2 1-10 16,-2 1 1-16,0 2 19 0,2 4-10 0,-4-2-9 15,-3 2 0-15,-2-4 15 0,-7-1-15 16,5-3 21-16,-10-1-3 0,3-3-6 16,-5-5-13-16,-5 1 11 0,3-6-10 15,-7-1-1-15,-3-2 10 0,1-5-11 16,-10-1 0-16,5-5 1 0,-7 0 0 15,-5-5 0-15,5 0 1 0,-5-3-1 16,-4 1 10-16,2-5-11 0,-5 2 0 0,3-2 2 16,-5-3 0-16,0 3 12 0,0-3 0 15,0 0 0-15,0 0 3 0,0 0 1 16,2 0-16-16,-2 0 0 0,0 0 9 16,0 0-9-16,0 0 12 0,0 0 0 15,0 0-3-15,0 0 3 0,0 0 0 16,0 0 0-16,0 0 3 0,0 0 7 15,0 0-4-15,0-3-6 0,0 1-15 0,0-5-12 16,-2-3-52-16,-3-1-84 16,-2-2-85-16,0 1-95 0,0 4-155 0,7 5-446 15,-14 3-748-15,56 69-499 0</inkml:trace>
  <inkml:trace contextRef="#ctx0" brushRef="#br1" timeOffset="94032.93">19785 10181 1387 0,'0'0'715'0,"0"0"-326"16,0 0-99-16,0 0 34 0,0 0-33 15,0 0-82-15,0 0-63 0,0 0-17 16,0 0 6-16,0 0 3 0,0 0-10 0,-17-36-7 16,17 35-10-16,0-5-21 0,3 3-22 15,11 0-22-15,2-2-18 0,5 0 2 16,13 1 7-16,10-4 83 0,7 7-10 16,10-5-37-16,4 4-3 0,2 2-21 15,14 0-9-15,0 0 2 0,7 0-5 16,5 0-10-16,-3-3-3 0,3 3-6 15,2-6 7-15,-5-1-10 0,3-3 21 16,-3 1-8-16,-4-1-10 0,-3 0 9 16,-4 2 0-16,0-2-5 0,-10 2-10 15,3 3-10-15,-5 0-2 0,3 4 0 0,-8-2 0 16,-4 3-3-16,0 0 0 0,0 0-12 16,0 0 11-16,0 0 1 0,0 0-3 15,5-6 6-15,-1 4 22 0,1-7 5 16,8 0-6-16,4-5 0 0,3 1 13 15,3-5-13-15,5 2-21 0,-5 2-1 0,0 2 1 16,-2 1 0-16,-5 2 2 0,0 4-1 16,-2 3-1-16,-2 2-2 0,2 0-1 15,-5 0 1-15,-2 0 0 0,0 0 1 16,-5 0 1-16,-2 0 12 0,0-4 6 16,0-1-3-16,-5-1 3 0,-2 0 0 15,-2 1-16-15,-3-4 0 0,3 6-1 16,-5-3 1-16,0 0 0 0,0 3-1 15,-5 1 1-15,-2-3-1 0,-2 4-1 0,0-2 1 16,-5 3 0-16,0 0-1 16,-7 0 0-16,0 0 0 0,-2 0 2 0,-5 0 0 15,-2 3 0-15,-2-3 0 0,-5 0 0 16,-5 0 0-16,-2 0 0 0,5 0 2 16,-5 0 8-16,0 0 3 0,0 0 3 15,0 0 6-15,0 0-3 0,0 0-21 0,-5 0-18 16,-9 0-61-16,-11 0-81 0,-8 0-119 15,-18 3-89-15,-2 2-133 0,-12 10-283 16,12-6-1033-16,-49 13-119 0</inkml:trace>
  <inkml:trace contextRef="#ctx0" brushRef="#br1" timeOffset="96013.24">19754 10498 300 0,'0'0'779'16,"0"0"-287"-16,0 0-122 0,0 0 42 0,0 0-73 15,0 0-69-15,0 0-39 0,0 0-21 16,0 0-42-16,0 0 3 0,0 0 2 16,24-47-9-16,-24 47-2 0,2 0-12 15,3 1-11-15,-5 7-25 0,7 7-12 16,-5 4-7-16,5 3-9 0,-3 8-10 15,3 0-24-15,-4 6-40 0,4 1-11 16,-7 7 0-16,7 5 0 0,0 3 0 0,-1 9 0 16,-3 2 15-16,4 8-13 0,-3 3 21 15,-1-2-9-15,1 1-2 0,-4-2-10 16,3-4 12-16,-3-10-13 0,0-8 13 16,0-11-15-16,0-7 1 0,4-12-1 15,-4-7 0-15,0-6 1 0,0-6 27 16,3 0 2-16,-3 0 7 0,0 0 8 15,0 0 22-15,2 0-9 0,3 0-16 0,-5 0-21 16,0 0-21-16,0 0 0 0,0 0 0 16,0 0 0-16,0 0 0 0,0 0 4 15,0 0-1-15,0 0 9 0,0 0 0 16,0 0 24-16,0 0 10 0,0 0-7 16,0 0 3-16,2 0 4 0,-2 0 8 15,0 0-6-15,0 0-20 0,0 0-10 0,0 0-3 16,0 0 0-16,0 0 0 0,0 0-12 15,0 0 0-15,0 0 0 0,0 0 0 16,0 0-1-16,0 0 1 0,0 0 12 16,0 0-12-16,0 0 12 0,0 0-12 15,0 0 10-15,0 0-12 0,0 0 1 16,0 0-2-16,0 0-2 0,0 0-11 16,0 0-2-16,0 6 3 0,0 1-3 15,0 6 15-15,0 7 0 0,0 6 12 16,0 9 0-16,0 5-11 0,0 3 0 15,-2 6-1-15,-8-2-2 0,3 0 0 0,0 0-10 16,0-4 10-16,3-7-13 0,-3-5 13 16,7-3 0-16,-2-8 1 0,-3 0 1 15,5-3 0-15,0 1 0 0,0 0-2 0,0 1-13 16,0 4 14-16,0 5-1 16,0 2 1-16,0 4 1 0,0 8 1 0,0-4 0 15,0 0 1-15,0 2-2 16,0-3-1-16,5-5-1 0,-3-1 0 0,-2-5 2 15,0-6 1-15,0-2 0 0,0-2 1 16,0-4 0-16,0-3 10 0,0 0-10 16,0 1-1-16,0 0-1 0,0 5-2 15,0 2-1-15,0 8-8 0,0 3 11 16,0 4 1-16,0 3 1 0,0-6 10 16,0-3-12-16,0-4 1 0,0-10 0 15,0-1 2-15,0-5-1 0,0-5 16 16,0-1-3-16,0 0 7 0,0 0 2 0,0 0 18 15,0 0 15-15,0 0-18 0,0 0-12 16,0 0-25-16,0-1-2 0,0-2-3 16,7-2-15-16,0-4-3 0,11-5 10 15,5-4 11-15,1-2 0 0,3 1 0 0,4 1-1 16,-1 1-1-16,0 0-13 0,7 2 12 16,0 1-12-16,0 0 3 0,12 0 10 15,9 2-1-15,6-1-12 0,13 2 12 16,9-3 1-16,11 0-1 0,12 0 0 15,7 2-21-15,2-4 24 0,-2 5 1 16,-3-3 2-16,1 3-1 0,-10 6-2 16,-7 0-10-16,-2 4 10 0,-7 1-1 15,-4 0-1-15,-15 0-10 0,1 0 10 16,-8 0 0-16,-6 0 1 0,-3 0 0 16,3 0 1-16,-3 0 1 0,1-6 0 0,1 2 1 15,3-3 1-15,2 0-1 0,12-1-1 16,-2-1-1-16,13-2 0 0,-2 0-2 15,7 0 1-15,7 0 1 0,0-2 0 0,3 5-2 16,-1-1 1-16,-2 0 1 0,-7 6 0 16,-2-3 0-16,-12 3 0 0,-2 1 1 15,-5 2 2-15,-2-3 0 0,-5 3-3 16,3 0 1-16,-10 0 11 0,5 0-10 16,-12-3 10-16,3 3-10 0,-10 0-2 15,3 0 1-15,-5 0 1 0,5 0 1 16,-5 0 0-16,2 0-1 0,-2 3-1 15,-2 0 0-15,7 2 0 0,-10 1 0 16,-2-3 1-16,-2 5-1 0,0-7-1 16,-10 5-1-16,3-2 1 0,-7 0 1 0,0-1-1 15,-5 3 0-15,3-4-1 16,-3 1 1-16,-2 0 1 0,0 1 1 0,2-4 1 16,-2 2-1-16,-7 1-1 0,5-2 0 15,-3-1 0-15,3 2 0 0,-5-2 0 16,0 0-1-16,0 0 0 0,0 0 0 15,0 0 2-15,0 0 1 0,0 0 0 0,0 0 12 16,0 0 0-16,0-2 12 0,0-8-1 16,-7-9-25-16,-5-10 0 0,-4-4 0 15,-5-10-1-15,5-6-1 0,-5-2-11 16,0-4 9-16,3-1-9 0,-1 0-3 16,1-2-9-16,-1-5 9 0,-2-2 15 15,5-4-18-15,-5-3 18 0,5-8 2 16,0-2 1-16,-5-3 18 0,5 1-19 15,-3-4 0-15,1 3 1 0,-1-1-1 16,-4 3 1-16,7 3-3 0,-10 0 0 0,3 10 2 16,0 6 10-16,-5 4-12 0,5 9-12 15,0 2 9-15,0 7-9 0,2 3 0 16,0 7 12-16,7-2-1 0,-2 6 1 16,-1 2-1-16,4-2 0 0,1-1-1 15,-4 2 0-15,7 2-10 0,2-1 0 0,-5 5 10 16,10 1 0-16,-3 5 0 0,-2 1 2 15,5 3-2-15,-5 2-16 0,7 4 16 16,0-1-19-16,0 0 5 0,0 1 13 16,0-1-15-16,0 3 0 0,0-2-6 15,0 4 3-15,0-5 0 0,0 3 0 16,0-2-16-16,0 2-11 0,0-3-22 16,0 1-2-16,0 4-37 0,0-4-49 0,0 4-34 15,0 1-55-15,0 0-70 0,0 0-151 16,0 1-188-16,-3 10-25 0,-1-4-464 15,-3 7-261-15,21-26 1146 0</inkml:trace>
  <inkml:trace contextRef="#ctx0" brushRef="#br1" timeOffset="97165.9">20619 10854 1103 0,'0'0'384'0,"0"0"-111"0,0 0 3 0,0 0-3 15,0 0-44-15,0 0-58 0,0 0-26 16,0 0 6-16,0 0-1 0,0 0 16 0,0-52-26 16,-5 47-3-16,5-1 18 0,0-1 5 15,-2 3-31-15,2 1-10 0,0 2-16 16,0-1-16-16,0 2-22 0,0 0-15 15,0 0-7-15,0 0-9 0,0 0 16 16,0 0-20-16,0 0-8 0,0 0 37 16,0 0 11-16,0 0 32 0,0 0 32 15,0 0-9-15,0 0-27 0,0-4-37 16,0 2-43-16,-5 1 3 0,5-1 1 16,0-1-4-16,0 3-3 0,0 0-14 0,0 0-1 15,0 0-12-15,0 0 10 0,-2 0-8 16,2 0 10-16,0 0 0 0,0 5-14 15,0 4-13-15,0 6 27 0,0 2 15 16,2 5-13-16,3 3-1 0,-3 2 2 16,-2-2 0-16,5 3-1 0,-3-2-1 15,-2-1-1-15,5-2-2 0,-5-4 1 0,2-1-1 16,3-3-2-16,-5-3 2 0,2-4 0 16,3-2-10-16,-5-6-33 0,0 3-25 15,0-3-4-15,0 0 1 0,0 0-12 16,0 0-29-16,0 0-5 0,0 0-38 15,0 0-32-15,0 0-32 0,0 0-74 16,-5 0-148-16,3 0-142 0,-3 0-654 16,-4 0-83-16,30 0 1027 0</inkml:trace>
  <inkml:trace contextRef="#ctx0" brushRef="#br1" timeOffset="97481.74">20324 11180 1241 0,'0'0'702'0,"0"0"-161"0,0 0-144 0,0 0-77 15,0 0-87-15,0 0-40 0,0 0 0 16,0 0 30-16,0 0-22 0,0 0-28 16,0 0-33-16,151-1-8 0,-116 1-9 15,0 0-31-15,2 0-28 0,-5 1-18 16,3 4 3-16,2-3 0 0,-2 1-25 15,-3 0 1-15,-4 0 2 0,2-2-8 0,-7-1-4 16,3 2-3-16,-10-2-9 0,-7 2 0 16,3-2 0-16,-5 0 9 0,-5 0-12 15,3 0 0-15,-5-4-58 0,0-6-27 16,0-1-34-16,0-4-93 0,-7-2-90 16,-5-3-102-16,-4 1-164 0,7 4-491 15,-10-11-644-15</inkml:trace>
  <inkml:trace contextRef="#ctx0" brushRef="#br1" timeOffset="97761.4">20503 10808 1344 0,'0'0'637'0,"0"0"-222"0,0 0-47 0,0 0-28 16,0 0-53-16,0 0-45 0,0 0-31 0,0 0-4 15,0 0 16-15,0 0-3 0,-7-9-29 16,7 9-22-16,0 0-16 0,0 0-22 15,5 0-30-15,1 0-31 0,4-2-12 16,4-1 33-16,0 0 3 0,4-3-12 16,3 3-22-16,-5-3-17 0,10 3-7 15,-8-3-15-15,8 1-18 0,-3-1-1 16,5-1 0-16,-5 3-2 0,0-2-3 16,-2 3-9-16,0-2-9 0,-5 4-55 15,7 1-69-15,-9 0-59 0,7 0-73 0,-5 1-75 16,3 12-159-16,-3-1-265 0,-7 0-772 15,5 5-328-15</inkml:trace>
  <inkml:trace contextRef="#ctx0" brushRef="#br1" timeOffset="98153.4">21075 10961 82 0,'0'0'2020'0,"0"0"-1454"15,0 0-215-15,0 0-32 0,0 0-23 16,0 0-104-16,0 0-110 0,0 0-57 16,0 0 13-16,0 0-7 0,-51 77 33 15,49-52 14-15,2-7 12 0,0 5 13 0,0-11-16 16,0-1-28-16,0-3-19 0,0-3-25 16,0-4 4-16,7-1-1 0,0 0 28 15,7-6 50-15,2-5 45 0,5-6-9 16,-5-9-47-16,12-2-48 0,-5-2-19 15,0-5-18-15,0 1 0 0,-2 6-2 16,0 3-10-16,-5 6 9 0,-9 8-9 16,0 5-3-16,-2 2-1 0,-3 4 16 15,-2 0 31-15,0 0 27 0,2 4-13 0,3 5 1 16,-3 5 3-16,5 6-7 0,0 7-8 16,-2 1-13-16,2 1-9 0,-5-3-10 15,5 0-2-15,-2-7-12 0,-3-1-52 16,0-7-73-16,5-4-85 0,-7-1-51 15,7-6-77-15,-2 0-188 0,4-15-129 16,-2 1-311-16,7-27-765 0</inkml:trace>
  <inkml:trace contextRef="#ctx0" brushRef="#br1" timeOffset="98381.71">21548 10609 1934 0,'0'0'977'16,"0"0"-580"-16,0 0 34 0,0 0 12 15,0 0-70-15,0 0-118 0,0 0-89 16,0 0-53-16,0 0-40 0,0 0-34 0,0 0-36 16,-14 69 13-16,14-37-1 0,0 6-3 15,0 2 3-15,0 3-13 0,0 6 0 16,0-1 1-16,0 2-1 0,0-4-2 16,0-3-74-16,0-5-93 0,0-9-72 15,-5-4-91-15,5-9-101 0,0-11-178 16,-7-5-182-16,7 0-283 0,-9-13-417 0</inkml:trace>
  <inkml:trace contextRef="#ctx0" brushRef="#br1" timeOffset="98565.75">21411 10906 954 0,'0'0'1335'0,"0"0"-767"16,0 0-135-16,0 0-2 0,0 0-72 16,0 0-94-16,0 0-70 0,0 0-7 15,0 0-31-15,0 0-26 0,0 0 4 0,37-3-1 16,-23 1-31-16,2 1-33 0,-2-2-28 15,5 0-23-15,-1 0-16 0,-4 0-3 16,2-2 0-16,3 4-51 0,-3 1-83 16,0-2-100-16,-2 1-103 0,5 1-136 15,-10-3-502-15,5 1-648 0</inkml:trace>
  <inkml:trace contextRef="#ctx0" brushRef="#br1" timeOffset="98969.53">21983 10575 1737 0,'0'0'580'0,"0"0"-237"0,0 0-35 15,0 0 3-15,0 0-53 0,0 0-100 16,0 0-57-16,0 0-1 0,0 0-2 15,0 0-13-15,-32 99-16 0,27-77-4 16,3 4-8-16,-3 7-11 0,-2 3-6 16,-2 3 4-16,0 5-4 0,-3 0 7 15,3 1-4-15,-5-2 9 0,5-5-2 0,-3-1 5 16,5-6 7-16,0-8-1 0,7 0-9 16,-2-11 0-16,2-2-12 0,0-5-12 15,0-3-25-15,0-2 21 0,0 0 7 16,0 0-7-16,2 0-21 0,12 0 28 15,0-2 33-15,9-4 30 0,-2-3-15 16,2 1-36-16,3-1-29 0,-3 1-14 16,0 3-2-16,-2-1-1 0,-5-1 0 15,-2 2-21-15,2 2-58 0,-4 0-43 0,-3 0-37 16,1-1-83-16,3 0-126 0,-8-3-274 16,2 1-466-16,-7-10-1028 0</inkml:trace>
  <inkml:trace contextRef="#ctx0" brushRef="#br1" timeOffset="99191.14">22187 10937 2632 0,'0'0'970'16,"0"0"-557"-16,0 0 2 0,0 0-39 16,0 0-128-16,0 0-123 0,0 0-73 15,0 0-12-15,0 0-28 0,0 0-9 16,0 0 18-16,7 127-9 0,0-96-11 15,-4-2 1-15,1-3-2 0,-1-3-2 0,1-6-92 16,3-2-108-16,-5-5-83 16,5-3-82-16,0-7-134 0,-4 0-168 0,1-7-660 15,-4-23-507-15</inkml:trace>
  <inkml:trace contextRef="#ctx0" brushRef="#br1" timeOffset="99349.65">22236 10720 2681 0,'0'0'1106'0,"0"0"-638"0,0 0 67 0,0 0-62 16,0 0-178-16,0 0-122 0,0 0-86 16,0 0-44-16,0 0-13 0,0 0-30 15,0 0-10-15,-25 2-36 0,25-2-65 16,0 0-111-16,0 0-152 0,4 2-95 16,12 1-253-16,-6-2-519 0,15 1-1003 0,-55-12 1792 15</inkml:trace>
  <inkml:trace contextRef="#ctx0" brushRef="#br1" timeOffset="99596.97">22546 10578 2214 0,'0'0'751'0,"0"0"-284"0,0 0 35 0,0 0-30 16,0 0-105-16,0 0-112 0,0 0-72 0,0 0-40 15,0 0-64-15,0 0-49 0,-44 50-15 16,38-22 3-16,3 1-2 0,-1 10 2 15,4 4-6-15,0-2-10 0,0 6-1 16,0-5 1-16,7 3-1 0,-1-6-1 16,1 3-24-16,0-6-37 0,3-1-36 15,-3-7-71-15,-3-3-94 0,-4-5-61 16,0-8-77-16,0-4-134 0,0-8-183 16,0 0-604-16,-4-14-320 0</inkml:trace>
  <inkml:trace contextRef="#ctx0" brushRef="#br1" timeOffset="99818.2">22405 10837 2096 0,'0'0'759'0,"0"0"-362"0,0 0-34 0,0 0-26 0,0 0-61 16,0 0-74-16,0 0-45 0,0 0 25 16,0 0 11-16,0 0-40 0,70 14-31 15,-49-11-22-15,-1-3-30 0,4 0-24 16,3 0-7-16,1-3-14 0,-2 0-10 15,1-3-12-15,4 0-2 0,-1 0-1 16,-5 2-76-16,1-2-64 0,-1 2-49 16,-6 4-98-16,-1 0-80 0,-8 0-236 15,-1 6-396-15,-9 12-912 0</inkml:trace>
  <inkml:trace contextRef="#ctx0" brushRef="#br1" timeOffset="100848.38">20621 11769 1375 0,'0'0'754'16,"0"0"-291"-16,0 0-154 0,0 0-40 0,0 0-55 15,0 0-55-15,0 0-48 0,0 0-1 16,0 0 54-16,0 0 3 0,0 0-21 16,44 94-31-16,-37-71-22 0,7 2-9 15,-7 0-22-15,7 0-16 0,-5-5-15 16,-2-5 6-16,-2-8 15 0,-3-3 0 15,-2-4 3-15,5 0-6 0,-3 0 3 16,5 0 0-16,2-4 7 0,3-7 47 16,2-3-5-16,-5-4-31 0,7-4-40 15,-4 1-29-15,-3 4-1 0,0 0-91 0,5 5-141 16,-7 2-99-16,7 6-92 0,2 4-259 16,-4 0-450-16,4 6-852 0</inkml:trace>
  <inkml:trace contextRef="#ctx0" brushRef="#br1" timeOffset="101176.71">21052 11825 1994 0,'0'0'821'0,"0"0"-414"0,0 0-66 16,0 0 94-16,0 0-88 0,0 0-170 16,0 0-177-16,0 0 0 0,0 0-28 15,0 0-3-15,0 0 0 0,-37 86 12 16,37-72 7-16,2-7 9 0,5-3-28 15,0 1-47-15,0-5-9 0,0 0 65 16,0-5 22-16,0-6 84 0,7-7-9 0,-5-4-32 16,-2-2-18-16,0 0-23 0,0 2 1 15,-7 4-1-15,2 7 17 0,-2 4 37 16,5 2-22-16,-5 5-31 0,2 0-3 16,3 10-3-16,2 5 3 0,2 9 12 0,5 1 25 15,2 4 59-15,3 0-1 0,-8-6-24 16,8-2-41-16,-10-8-17 0,3 2-13 15,-3-4-39-15,0-4-35 0,-2-3-68 16,0-2-105-16,0-2-49 0,0-4-155 16,7-13 6-16,-5 3-259 0,3-21-934 0</inkml:trace>
  <inkml:trace contextRef="#ctx0" brushRef="#br1" timeOffset="101381.59">21446 11521 398 0,'0'0'1819'0,"0"0"-1135"0,0 0-201 0,0 0-18 16,0 0-54-16,0 0-95 0,0 0-110 16,0 0-64-16,0 0-29 0,0 0-58 15,2 69-16-15,-2-34 4 0,0 4 3 16,0-1-28-16,0 2-16 0,0 1-2 16,0-4-2-16,0 0-28 0,5-4-92 0,-3-2-96 15,3-9-86-15,-3-2-87 0,5-5-144 16,2-4-273-16,-2-4-856 15</inkml:trace>
  <inkml:trace contextRef="#ctx0" brushRef="#br1" timeOffset="101782.05">21624 11829 166 0,'0'0'2021'0,"0"0"-1459"0,0 0-196 16,0 0 23-16,0 0-7 0,0 0-109 15,0 0-95-15,0 0-57 0,0 0-32 16,0 0-27-16,0 0-34 0,0 0-28 16,0 8-40-16,0-1 6 0,5 3 33 0,-3-1-1 15,3 0-1-15,-3-1-13 0,3-5-30 16,-3 0-10-16,-2-3-15 0,0 0-1 16,0 0 4-16,2 0 9 0,3-7 59 15,-3-4 57-15,5-3-13 0,-7-3-23 16,0 3-2-16,0 0-16 0,0 4 0 15,0 5 10-15,0 2 5 0,0 3-17 16,0 0-1-16,0 0 16 0,5 0 8 16,-3 0-21-16,-2 6 15 0,5 5 7 0,2 0 31 15,2 7 33-15,-2-1-9 0,2 1-24 16,3 1-25-16,-3-3 5 0,3 0-14 16,-10-4-10-16,7-4 1 0,-2-1-10 15,0-3 11-15,0 2-14 0,0-5-15 16,0 4-35-16,2-1-60 0,3-4-106 15,-5 0-76-15,2 0-136 0,-2 0-125 16,0-7-454-16,7-7-694 0</inkml:trace>
  <inkml:trace contextRef="#ctx0" brushRef="#br1" timeOffset="102192.96">22090 11877 897 0,'0'0'430'0,"0"0"-134"16,0 0 12-16,0 0 4 0,0 0-92 15,0 0-68-15,0 0-36 0,0 0-7 0,0 0 3 16,0 0-12-16,0-54-4 0,-5 48-7 15,3-2-2-15,-3 4-5 0,5-2 14 16,-6 4 5-16,-4-1 16 0,3 0 9 16,0 3-16-16,0 0-22 0,-2 0 16 15,-2 6-14-15,-1-1-18 0,-2 8-22 0,0 1 24 16,0 7 16-16,0 0 27 16,0-1 37-16,7 6-19 0,1-7-34 0,6 2-25 15,0-3-30-15,0-3-13 16,0 1-18-16,6-5-12 0,1 2 10 0,7-5-11 15,0 1 19-15,2-4-9 0,3 2-12 16,0-5 0-16,-1 4-36 0,-2-6-47 16,7 0-60-16,-2 0-81 0,2-9-87 15,-2-8-114-15,3-5-219 0,-4 3-932 16</inkml:trace>
  <inkml:trace contextRef="#ctx0" brushRef="#br1" timeOffset="102448.58">22482 11639 1486 0,'0'0'1143'0,"0"0"-761"0,0 0-11 16,0 0 12-16,0 0-74 0,0 0-97 15,0 0-69-15,0 0-35 0,0 0-22 16,0 0-39-16,0 0-47 0,-19 74-1 16,19-70-15-16,0-2-64 0,2 6-121 15,5-1-133-15,-4 1-145 0,4 1-489 0,-3 2-1038 16</inkml:trace>
  <inkml:trace contextRef="#ctx0" brushRef="#br1" timeOffset="102607.15">22502 11900 2448 0,'0'0'1007'16,"0"0"-609"-16,0 0 16 0,0 0-64 0,0 0-162 15,0 0-154-15,0 0-34 0,0 0-56 16,0 0 32-16,0 0-44 0,-16 21-191 16,26-21-134-16,1-6-166 0,-2-2-478 15,12-19-1198-15</inkml:trace>
  <inkml:trace contextRef="#ctx0" brushRef="#br1" timeOffset="102993.4">22950 11437 287 0,'0'0'1873'0,"0"0"-1362"16,0 0-171-16,0 0 63 0,0 0-11 0,0 0-68 15,0 0-56-15,0 0-64 0,88 101-59 16,-88-67-56-16,0 5-56 0,0 2-29 16,-10-1 17-16,-3 1-21 0,-1-7-26 15,0-4-47-15,-2-8-32 0,2-4-18 16,0-7 2-16,4-5 4 0,-3-6 26 16,10 0-5-16,-4-4-40 0,3-9 14 15,4-1 49-15,0-1 73 0,0 1 16 16,4 3 16-16,6 2 5 0,-4 6 23 15,4-3-41-15,-3 6 3 0,0 0 38 16,4 0 25-16,-1 0 61 0,6 0-9 0,2 4-1 16,1 4-13-16,9-1-25 0,-1 0-8 15,4 1-29-15,-1-5-18 0,4-1-13 16,-1-2 1-16,2-2-4 0,-1-3-27 16,-8-6-30-16,2-1-74 0,-5 1-93 0,2-1-121 15,-6 3-160-15,-1 1-295 0,8-9-1195 16</inkml:trace>
  <inkml:trace contextRef="#ctx0" brushRef="#br1" timeOffset="104273.96">15910 11719 65 0,'0'0'268'0,"0"0"-180"0,0 0 16 0,0 0-26 16,0 0 219-16,0 0-108 0,0 0-82 16,0 0 85-16,0 0 62 0,0 0 16 0,0-20-30 15,7 17-13-15,-4-1-33 0,-3-4-24 16,4 5 4-16,-1-4 25 0,1 4 9 15,-1-1-11-15,-3 2-4 0,4 2 15 16,-4-1-1-16,0 1-1 0,0 0-36 16,0 0-28-16,0 0-10 0,0 0-9 15,0 0-10-15,0 0-9 0,-4 0-12 16,-3 6-31-16,-10 3-60 0,-3 5 11 16,-8 9 6-16,-2 5 9 0,-3 8 13 15,-15 9 8-15,-6 9 28 0,-18 10 9 0,-9 10-18 16,-7 13-4-16,-7 5-20 0,-7 4-4 15,-2 7-12-15,2-4-12 0,0 1-13 16,7-3-2-16,5-2 3 0,4-12-1 16,12-6 14-16,9-10-13 0,12-4 9 15,9-17-10-15,9-6 1 0,12-13 0 0,2-12 12 16,12-2-3-16,2-11-12 0,2 1 0 16,5-3-18-16,0 0-12 0,0 0-16 15,0 0-17-15,0 0-25 0,0-5-9 16,0-4-39-16,0-5-44 0,0 2-79 15,0-6-144-15,0 2-273 0,0 5-465 16,0 5-1056-16</inkml:trace>
  <inkml:trace contextRef="#ctx0" brushRef="#br1" timeOffset="105392.84">13260 13752 653 0,'0'0'1413'15,"0"0"-850"-15,0 0-271 0,0 0-51 16,0 0 46-16,0 0-12 0,0 0-101 16,0 0-62-16,0 0-23 0,0 0 2 0,0 0-1 15,-28-30-19-15,28 30-30 0,0 1-9 16,0 16-32-16,0 9-28 0,0 13 25 16,7 8-10-16,-3 10 11 0,-1 1-1 15,-3 2-16-15,0-2 16 0,0-6-40 16,-9-6-144-16,-5-4-137 0,4-10-85 15,-4-6-254-15,3-9-729 0</inkml:trace>
  <inkml:trace contextRef="#ctx0" brushRef="#br1" timeOffset="105592.89">12826 14341 2459 0,'0'0'672'0,"0"0"-315"16,0 0-107-16,0 0 11 0,0 0-88 15,0 0-14-15,0 0 54 0,170-7 6 0,-110 1-56 16,2-2-38-16,-8 2-37 0,-1-2-51 16,-2 0-22-16,-14-2-15 0,2-1 2 15,-8-6-2-15,-8-1-64 0,-2-4-101 16,-12-5-89-16,-5-6-80 0,-4-1-160 16,0-7-290-16,0 11-1021 0</inkml:trace>
  <inkml:trace contextRef="#ctx0" brushRef="#br1" timeOffset="105751.16">13053 13674 303 0,'0'0'2265'0,"0"0"-1689"16,0 0-200-16,0 0 18 0,0 0-93 15,0 0-108-15,0 0-91 0,0 0 16 16,0 0 11-16,0 0-25 0,0 0-52 16,133 40-37-16,-96-32-15 0,-3 0-16 15,3-3-100-15,-4 2-217 0,-5 3-182 16,2-2-236-16,-9 1-923 0</inkml:trace>
  <inkml:trace contextRef="#ctx0" brushRef="#br1" timeOffset="106059.43">13617 13999 1527 0,'0'0'1064'0,"0"0"-758"0,0 0-2 15,0 0 91-15,-58 117-121 0,44-86-120 0,9-5-59 16,3 1-5-16,2-9-18 0,0-2-29 15,0-4-15-15,0-6-6 0,2-4-6 16,3 1 5-16,4-3 1 0,3 0 34 16,-3-11 58-16,5-9 49 0,2-6-46 15,2-2-62-15,-6-2-40 0,2 1-15 16,0 1 1-16,-7 5 1 0,2 6 26 0,-2 3-13 16,-2 10-15-16,-3-2 3 0,-2 6 28 15,0 0-7-15,0 3 10 0,5 9-16 16,-3 0 19-16,5 10 5 0,0-1-5 15,0 1-27-15,0-2-10 0,0-5-31 16,0 2-54-16,0-9-92 0,2 1-93 16,5-9-83-16,-5 0-186 0,10-20-138 0,-10 1-631 15,12-27-487-15</inkml:trace>
  <inkml:trace contextRef="#ctx0" brushRef="#br1" timeOffset="106222.9">14015 13745 977 0,'0'0'1505'0,"0"0"-993"0,0 0-81 0,0 0 47 16,0 101-62-16,-2-61-113 0,-3 2-100 16,3 4-56-16,-5 1-58 0,7-1-46 15,-7 0-43-15,5-6 0 0,-5-4-89 16,0-5-128-16,-5-8-153 0,3-6-149 16,0-6-442-16,-17-11-820 0</inkml:trace>
  <inkml:trace contextRef="#ctx0" brushRef="#br1" timeOffset="106378.72">13800 14004 1532 0,'0'0'1119'0,"0"0"-739"0,0 0-35 0,0 0 35 15,0 0 1-15,0 0-67 0,0 0-80 16,0 0-59-16,0 0-65 0,0 0-45 16,171 9-41-16,-150-18-24 0,7 0-30 15,-5-5-169-15,-2-3-168 0,-5-2-202 0,-2 3-519 16,-7-9-1205-16</inkml:trace>
  <inkml:trace contextRef="#ctx0" brushRef="#br1" timeOffset="106583.3">14217 13706 2521 0,'0'0'678'15,"0"0"-211"-15,0 0-13 0,0 0-56 16,0 0-100-16,0 0-126 0,0 0-90 0,0 0-21 15,0 0-9-15,-5 109-18 16,5-75-19-16,0-2-14 0,0 5 0 0,0-2-1 16,0 2-1-16,0 0-63 15,0 1-92-15,0-2-89 0,0-1-116 0,0-5-130 16,0-3-234-16,0-9-901 0</inkml:trace>
  <inkml:trace contextRef="#ctx0" brushRef="#br1" timeOffset="106770.06">14349 14085 2538 0,'0'0'1072'0,"0"0"-637"0,0 0-29 16,0 0-64-16,0 0-103 0,0 0-99 16,0 0-85-16,0 0-31 0,0 0-22 0,0 103-2 15,0-91-3-15,0 2-73 16,0-3-132-16,0-2-126 0,0-6-106 0,0-3-190 15,0 0-821-15,-5-23-646 0</inkml:trace>
  <inkml:trace contextRef="#ctx0" brushRef="#br1" timeOffset="106926.97">14418 13689 2489 0,'0'0'1006'0,"0"0"-557"0,0 0 4 0,0 0-58 16,0 0-147-16,0 0-141 0,0 0-107 15,0 0-34-15,0 0 4 0,0 0-62 16,0 0-132-16,19 0-97 0,-10-1-33 16,7-4-249-16,-2 2-490 0,7-1-850 0</inkml:trace>
  <inkml:trace contextRef="#ctx0" brushRef="#br1" timeOffset="107090.96">14418 13689 2410 0,'195'-73'734'0,"-195"82"-251"0,0 8-99 0,-7 7-12 15,2 6-29-15,-4 8-88 0,4 4-69 16,3 3-25-16,-5 2-30 0,5 2-70 0,-3-2-34 16,3-2-25-16,2-6-2 0,0-2-43 15,-5-8-108-15,5-3-169 0,-2-7-125 16,-3-5-226-16,5-4-635 0,-16-5-1053 0</inkml:trace>
  <inkml:trace contextRef="#ctx0" brushRef="#br1" timeOffset="107263.68">14462 13950 1729 0,'0'0'1394'0,"0"0"-979"0,0 0-109 0,0 0 77 15,0 0-39-15,0 0-122 16,0 0-45-16,0 0-24 0,0 0-58 0,0 0-56 16,165 0-27-16,-135-1-12 0,0-1-1 15,-2-2-148-15,-5 2-135 0,-2 2-139 16,-10 0-234-16,1 8-461 0,-12 10-1081 0</inkml:trace>
  <inkml:trace contextRef="#ctx0" brushRef="#br1" timeOffset="108115.54">13306 14688 297 0,'0'0'551'16,"0"0"172"-16,0 0-174 0,0 0-84 16,0 0-78-16,0 0-71 0,0 0-64 0,0 0-44 15,0 0-47-15,0 0-42 16,0 0-21-16,5 52-29 0,2-17-16 0,2 7-16 16,5 5-21-16,0 1 5 0,2 2-20 15,-2-7 1-15,0-6 14 0,2-9 18 16,-4-8-3-16,1-8-28 0,-3-6 0 15,4-6 22-15,-5 0 37 0,5-4 55 0,2-10 68 16,-2-7 2-16,0-6-31 0,-5-7-44 16,5-4-39-16,-9-2-36 0,-3 0-13 15,3 0-21-15,-5 7-3 0,0 2-14 16,0 10-38-16,0 7-33 0,0 7-80 16,0 4-86-16,0 3-50 0,0 5-106 15,2 6-237-15,5 9-108 0,0-5-914 16</inkml:trace>
  <inkml:trace contextRef="#ctx0" brushRef="#br1" timeOffset="108425.81">13758 14821 98 0,'0'0'2179'0,"0"0"-1578"0,0 0-188 0,0 0-13 16,0 0-32-16,0 0-84 0,0 0-117 0,0 0-59 15,0 0-86-15,0 0-22 0,-51 2-49 16,49 16-13-16,2 4 22 0,0 1 6 15,0-2 12-15,0-1 21 0,7-8-27 16,2-1 25-16,-7-8-6 0,5 0 9 16,0-3 18-16,0 0 32 0,5-12 55 15,-3-11 37-15,0-9-26 0,5-7-33 16,-7-6-31-16,0 6-18 0,-2 7-16 16,-3 9 10-16,-2 9 27 0,0 11-3 15,0 3-22-15,0 0-18 0,0 0-12 16,2 1 0-16,3 13-52 0,2 6 4 15,2 6 32-15,-2 5 15 0,5 1-11 0,-3-3-25 16,7-4-125-16,-4-7-130 0,4-5-80 16,0-6-185-16,3-7-257 0,-10 0-984 15</inkml:trace>
  <inkml:trace contextRef="#ctx0" brushRef="#br1" timeOffset="108618.3">14131 14550 1681 0,'0'0'801'0,"0"0"-318"16,0 0-54-16,0 0-27 0,0 0-75 16,-16 127-81-16,11-90-51 0,-2 4-44 15,5-2-53-15,-3-1-46 0,3 0-27 16,-5-1-16-16,7 0-9 0,0-5-43 0,0-3-77 16,0-4-102-16,0-4-88 0,0-7-120 15,7-5-164-15,2-3-550 16,-2-4-440-16</inkml:trace>
  <inkml:trace contextRef="#ctx0" brushRef="#br1" timeOffset="108904.29">14203 14867 153 0,'0'0'2010'16,"0"0"-1432"-16,0 0-224 0,0 0 12 0,0 0-21 16,0 0-125-16,0 0-78 0,0 0-11 15,0 0-7-15,0 0-13 0,0 0-37 16,0 61-31-16,0-54-21 0,2-3-22 15,3-1-1-15,-3-1-1 0,3-2-35 16,-3 0 3-16,5 0-3 0,2 0 17 16,-2-6 20-16,0-4 16 0,0 0-4 0,-2 2 0 15,-3 1 4-15,-2 2-13 0,0 3-3 16,0 2-19-16,0 0 1 0,0 0-19 16,2 2-31-16,3 7 0 0,4 5 68 15,-2 4 3-15,5 7 12 0,-3-1-3 16,-2-3-12-16,7 0-62 0,-5-3-147 15,3-4-124-15,-1-6-142 0,8-2-337 16,-5-3-891-16</inkml:trace>
  <inkml:trace contextRef="#ctx0" brushRef="#br1" timeOffset="109207.12">14532 14890 1701 0,'0'0'684'0,"0"0"-348"0,0 0-60 0,0 0 35 15,0 0-92-15,0 0-105 0,0 0-22 16,0 0 27-16,0 0 35 0,0 0 13 16,0 0-24-16,0 20-25 0,0-27-72 15,0-3-46-15,-5 3 0 0,3 2-3 16,-5-1 3-16,2 1 0 0,-2 4 22 16,7 1-22-16,-7 0-7 0,5 1 7 15,-5 10 0-15,5 6-53 0,-3 6-4 16,3 6 57-16,2 3 81 0,0-4-13 15,0 0-13-15,0-7-2 0,0-6 5 0,2-1-33 16,5-5-25-16,0-1 1 0,7-4 1 16,-5-2-2-16,3 1-31 0,-3-3-52 15,7 0-28-15,-2-12-35 0,2-4-87 0,3-5-157 16,-10 1-262-16,3-16-1241 0</inkml:trace>
  <inkml:trace contextRef="#ctx0" brushRef="#br1" timeOffset="109472.97">14791 14694 2252 0,'0'0'720'0,"0"0"-267"0,0 0 31 0,0 0-80 16,0 0-122-16,0 0-116 0,0 0-55 16,0 0-63-16,0 0-48 0,0 0-12 15,-7 50 10-15,7-39-22 0,0-1 8 0,0 0-88 16,0 1-161-16,0-2-130 0,5 5-144 16,-3-5-534-16,5 5-900 0,-14-152 1456 0</inkml:trace>
  <inkml:trace contextRef="#ctx0" brushRef="#br1" timeOffset="109634.01">14842 14974 359 0,'0'0'2515'0,"0"0"-1844"15,0 0-186-15,0 0 1 0,0 0-135 16,0 0-124-16,0 0-96 0,0 0-73 0,0 0-56 16,0 0-2-16,0 0-22 0,-2 56-20 15,2-50-117-15,0-3-150 0,0-3-167 16,2 0-305-16,5-1-769 0,0-18-396 0,-21-26 1946 15</inkml:trace>
  <inkml:trace contextRef="#ctx0" brushRef="#br1" timeOffset="109945.49">15016 14597 790 0,'0'0'1098'0,"0"0"-670"16,0 0-60-16,0 0-17 0,0 0 29 0,0 0-82 16,0 0-87-16,0 0-25 0,0 0 25 15,0 0-6-15,0-6-29 0,0 8-38 16,2 2-19-16,-2 2-21 0,5 4-31 16,-3 1-21-16,3 8-3 0,2 4-16 15,-5 5 7-15,5 2 2 0,2 4-6 16,3 8-2-16,-5-2-16 0,2 2 15 0,-2 0-12 15,0-2 7-15,0-2-1 16,-5-7-21-16,3-8-21 0,-5-5-28 0,0-6-42 16,0-8-104-16,0-4-108 0,0-2-89 15,0-16-202-15,0 4-372 0,2-23-1159 0</inkml:trace>
  <inkml:trace contextRef="#ctx0" brushRef="#br1" timeOffset="110806.87">12453 13452 1677 0,'0'0'578'16,"0"0"-174"-16,0 0-89 0,0 0-24 15,0 0-8-15,0 0-96 0,0 0-17 16,0 0-3-16,0 0-52 0,0 0-55 16,0 0-23-16,-65-15-6 0,65 15-6 15,14-2-22-15,14 0 28 0,12-4 16 0,15 2 24 16,19-1 62-16,14-3 20 0,14 1-45 16,17 1-35-16,13-2-21 0,7 0-3 15,0 1 9-15,9-3-30 0,-4 3-10 16,2 2 3-16,2 2-19 0,-9 0 26 0,0 2 17 15,-12 1-26-15,-6 0-19 0,-10 0-3 16,-16 0 1-16,0 0-14 0,-16 4 14 16,-5 4 1-16,-14-2-2 0,-2 1-11 15,-5-2 14-15,-2 3 3 0,-7-4 0 16,-2 1 0-16,-5-2 61 0,-7 0-43 16,-2-3-19-16,-7 3 17 0,-12-3-1 15,1 0-15-15,-4 0 0 0,-6 0-3 16,0 0-10-16,0 0 10 0,0 0 30 15,0 0 1-15,-2-6-31 0,-12-2-71 16,-7-4-72-16,-2 3-71 0,-5 0-50 16,-4-2-57-16,-5 3-85 0,-12 7-171 0,15-1-525 15,-36 2-552-15</inkml:trace>
  <inkml:trace contextRef="#ctx0" brushRef="#br1" timeOffset="111730.33">12057 13792 1727 0,'0'0'525'0,"0"0"-230"0,0 0 24 0,0 0 20 16,0 0-87-16,0 0-65 0,0 0-64 16,0 0-6-16,0 0-26 0,0 0-32 15,0 0-7-15,-74-50 10 0,76 60-25 16,15 13-2-16,3 7 27 0,4 14 12 15,3 11 7-15,-3 14-22 0,3 6-16 16,3 17-18-16,1 5 0 0,-4 12-1 16,4 4 26-16,-8 2-10 0,2 2-25 15,-9-4-15-15,1-7 1 0,-3-17 0 16,-3-12 2-16,-2-16 12 0,5-9-13 16,-4-18 1-16,-4-11-2 0,1-8 1 15,-4-7-2-15,1-5-1 0,-1-3 1 0,4 0-1 16,7 0 1-16,6 0 38 0,11-3 100 15,6 0-34-15,11-2-55 0,6-1-21 16,3 0-16-16,15 0 0 0,5-2 0 16,2-1-11-16,9 1 0 0,7 5-1 0,0-1-2 15,9 1 2-15,-2 3-27 0,7 0 10 16,2 0 17-16,5 6 12 0,0-2-11 16,4 3 11-16,3-1-9 0,7-2 25 15,2-1 39-15,0-1-16 0,0-2-17 16,7 0-13-16,-5 2 4 0,3 2-24 15,-3-1 17-15,-8 5-15 0,-6-2 36 16,-20 0-2-16,-15 0-34 0,-17 0-3 16,-13-1 1-16,-15-2-1 0,-3 3 1 15,-16-6 11-15,-5 3-9 0,-2-3 9 16,-10 0 6-16,-1 0 13 0,-3-6 44 16,0-9 31-16,0-8-12 0,0-6-55 0,0-5-38 15,-3 5 1-15,-1 4 1 0,-6 4 10 16,3 4-11-16,5 2 1 0,-3 1-1 15,3 3 1-15,-2-3-1 0,-3 3 0 16,0-4-1-16,0-1-1 0,-3-5-1 0,3 1-1 16,-2-6-1-16,-2-3 0 0,1-3-9 15,-4-6-1-15,1-4 11 0,3-2-1 16,-4-5 0-16,0-2 0 0,1 5-9 16,3 2 11-16,-4 4 0 0,5 0-1 15,-2 4 2-15,-3-3-1 0,2-3-1 16,-2-2-10-16,-4-4 11 0,-6-4-2 15,4-2-12-15,-6 1-6 0,-2-4-15 16,0 3-13-16,3 8-21 0,6 7 1 0,6 9 14 16,3 10 25-16,3 8 28 0,5 6-13 15,2 3-19-15,0 0-27 0,-5 3-24 16,5 0-31-16,-2 0-49 0,-3 0-117 16,3 0-95-16,2 0-77 0,-5 0-91 15,5 0-624-15,-6 0-627 0</inkml:trace>
  <inkml:trace contextRef="#ctx0" brushRef="#br1" timeOffset="112561.48">17164 11727 1101 0,'0'0'472'0,"0"0"-186"0,0 0-43 0,0 0 36 15,0 0-63-15,0 0-77 0,0 0-20 16,0 0-10-16,0 0 42 0,0 0 44 15,-111 18 27-15,101-18-19 0,-1 3-27 16,-3-3-6-16,-2 0 8 0,2 0-1 0,0-3-7 16,0 2-22-16,5-5-7 0,2 5 0 15,0-2-13-15,5 2-25 0,-3 1-2 16,5-2-16-16,0 2-21 0,0 0-22 16,0 0-15-16,0 0-12 0,0 0-13 15,0 0-2-15,7 6-12 0,7 5 3 16,9 10 9-16,5 7 21 0,9 4-2 15,7 10-4-15,0 2-3 0,7 4 3 16,0 8-12-16,9 6-2 0,-2 5 14 16,7 7-15-16,0 6 1 0,2 4 14 15,0 9-3-15,3 1 4 0,-1 3-13 0,-6 1-1 16,-1-5 19-16,-11-2-3 0,0-8-6 16,-7-13 9-16,-7-10-6 0,-9-14-12 15,-5-14-1-15,-4-11-2 0,-10-10-1 16,-2-3-11-16,-7-6 12 0,0-2 1 0,0 0 14 15,0 0 0-15,0-8-15 0,0-6 0 16,-9-12-66-16,-10 0-107 0,-2-3-81 16,3 4-97-16,-3 9-141 0,-7 14-287 15,12 2-1152-15</inkml:trace>
  <inkml:trace contextRef="#ctx0" brushRef="#br1" timeOffset="113135.96">17410 13786 1194 0,'0'0'609'0,"0"0"-181"15,0 0-40-15,0 0-12 0,0 0-69 16,0 0-52-16,0 0-59 0,0 0-20 16,0 0 0-16,0 0-7 0,0 0-45 15,-19-44-37-15,19 44-26 0,0 0-17 16,0 0-29-16,0 0-15 0,0 3-37 0,0 4-49 16,0 10 14-16,7 6 69 0,5 6-59 15,-8 5-22-15,3 3-69 0,-2 3-64 16,-3 2-60-16,-2 0-169 0,0-11-675 15,0 7-733-15</inkml:trace>
  <inkml:trace contextRef="#ctx0" brushRef="#br1" timeOffset="113347.84">17088 14200 2613 0,'0'0'601'0,"0"0"-368"0,0 0 7 15,0 0 34-15,0 0-26 0,0 0-33 0,0 0-27 16,0 0-16-16,185-27-67 0,-143 20-41 16,-10 1-39-16,-2-1-22 0,-2 1-3 15,-12 2-21-15,-2 1-83 0,-7 0-77 16,-2-1-82-16,-5-3-102 0,0-5-193 16,-7 0-705-16,-19-16-937 0</inkml:trace>
  <inkml:trace contextRef="#ctx0" brushRef="#br1" timeOffset="113523.09">17106 13795 114 0,'0'0'2591'0,"0"0"-2004"15,0 0-346-15,0 0 82 0,0 0 91 0,0 0-111 16,0 0-103-16,0 0-46 0,0 0-14 16,0 0-24-16,188 63-37 0,-165-63-27 15,0 0-52-15,-2 0 0 0,2 0-58 16,-2-6-61-16,0 3-107 0,-5-3-106 0,5 4-127 15,0 2-264-15,-7 0-686 0,2 0-579 16</inkml:trace>
  <inkml:trace contextRef="#ctx0" brushRef="#br1" timeOffset="113703.98">17697 13815 1340 0,'0'0'332'0,"0"0"-134"0,0 0 48 16,0 0-42-16,0 0-178 0,0 0-26 16,0 0-48-16,0 0-14 0,0 0-64 15,0 0-117-15,0 0-144 0,-21 43-144 16,21-34-36-16</inkml:trace>
  <inkml:trace contextRef="#ctx0" brushRef="#br1" timeOffset="113991.64">17697 13815 795 0,'-14'52'1358'15,"14"-52"-834"-15,0 0-174 0,0 0 14 16,0 0-18-16,0 0-88 0,0 0-32 16,0 0-15-16,2 0-32 0,3 2-40 15,2 4-4-15,-5 6-1 0,5 4 10 0,-2 5-22 16,-3 4-25-16,3 7-21 0,-5 3-18 15,0 2-22-15,0 0-24 0,0-5-11 16,0-1-1-16,0-8 0 0,2-2-2 16,-2-4-31-16,0-5-37 0,0-4-27 15,0 0-19-15,0-4 0 0,0-1-12 16,0 0-7-16,0-3-18 0,0 0-20 0,0 0-44 16,0 0-77-16,5-6-90 0,-5-3 0 15,0-2-100-15,0 2-649 0,0-8-309 0</inkml:trace>
  <inkml:trace contextRef="#ctx0" brushRef="#br1" timeOffset="115022.24">17588 13858 889 0,'0'0'713'0,"0"0"-180"0,0 0-135 16,0 0-50-16,0 0-76 0,0 0-55 15,0 0-61-15,0 0-39 0,0 0-25 16,0 0-36-16,0 0 7 0,51-92 10 16,-28 86 8-16,5 3 14 0,0-3 14 15,-3 0-6-15,3 2-22 0,2-2-1 0,0 5-18 16,-2 1-22-16,-5 0-3 0,-2 0 10 16,0 0 11-16,-5 6 6 0,5 2-5 15,-5 4 2-15,3 5-9 0,-10 3-3 16,7 4-15-16,-11 2-4 0,-3 5-5 15,-2 5-13-15,0 0 0 0,-2 7 9 16,-19 2-17-16,5-3 11 0,-12-2 6 16,5-3-19-16,-5-3 16 0,0-5-18 0,5-3 0 15,0-1-1-15,2-7 0 0,5-1 1 16,2-6-3-16,0-4-9 0,7-3-18 16,0 0-7-16,5-2-9 0,2-2-36 15,0 0-31-15,0 0-53 0,0 0-44 16,0-2-41-16,0-2-91 0,0-1-126 15,14-8 130-15,-3 1-225 0,3 0-668 16</inkml:trace>
  <inkml:trace contextRef="#ctx0" brushRef="#br1" timeOffset="115327.01">18070 13855 1611 0,'0'0'698'16,"0"0"-224"-16,0 0-105 0,0 0-44 15,0 0-93-15,0 0-88 0,0 0-31 16,0 0 1-16,0 0 5 0,0 0-10 16,0 0-19-16,0 0-19 0,0 2 0 15,0 2-9-15,0 3-10 0,2 6-9 16,5 3-21-16,0 4-19 0,-2 2 12 15,-3 3 10-15,0 4-13 0,3-1-12 16,-5-2-22-16,7 1-55 0,-5-4-56 0,-2-6-56 16,0-1-57-16,5-4-46 0,-5-6-31 15,0 3-101-15,2-7-152 0,-2-2-189 16,0 0-573-16</inkml:trace>
  <inkml:trace contextRef="#ctx0" brushRef="#br1" timeOffset="115655.1">18095 13788 23 0,'0'0'812'0,"0"0"-392"0,0 0-150 0,0 0-19 15,0 0 21-15,0 0-35 0,0 0-53 16,0 0-19-16,0 0-27 0,0 0 30 16,-2-47 21-16,4 58 41 0,10 6-8 15,-5 6-70-15,2 3-52 0,5 7-15 16,0 3 28-16,0 1-2 0,0 3-18 15,4 0-21-15,-4 3-19 0,5-5-19 0,-3-3-16 16,-2-7-5-16,2-4-1 0,-7-13 0 16,3-3 7-16,-3-6-3 0,3-2 21 15,-3 0 46-15,5-13 65 0,0-5 20 16,-5-8-39-16,7-9-44 0,-4-7-39 0,-3-1-22 16,-4-3-21-16,-3 3-2 0,1 3-1 15,-3 8-2-15,0 9-41 0,0 6-24 16,0 13-49-16,0-1-105 0,0 5-91 15,0 6-87-15,0 5-140 0,0 6 9 16,4-5-696-16,-4 11-474 0</inkml:trace>
  <inkml:trace contextRef="#ctx0" brushRef="#br1" timeOffset="115925.77">18591 13938 2020 0,'0'0'1308'0,"0"0"-792"0,0 0-102 0,0 0 35 16,0 0-127-16,0 0-136 0,0 0-89 16,0 0-6-16,0 0-54 0,0 0-37 15,-132 9-34-15,125 14-5 0,5 2 11 0,2 1 13 16,0-2 3-16,0-2 9 0,2-5-18 16,5-6 2-16,2-1 1 0,-2-4 3 15,0-4-6-15,5-2-1 0,-3 0 22 16,-2 0 10-16,7 0 12 0,-5-6-16 15,5-4-6-15,-4-3-88 0,3-4-90 16,1 3-141-16,-4 0-143 0,3 2-221 16,-1 4-573-16,9 2-890 0</inkml:trace>
  <inkml:trace contextRef="#ctx0" brushRef="#br1" timeOffset="116245.43">18802 14111 1843 0,'0'0'770'0,"0"0"-355"15,0 0-57-15,0 0-44 0,0 0-144 16,0 0-101-16,0 0-12 0,0 0 25 0,0 0-16 16,0 0-29-16,0 0-24 15,-18 96-13-15,25-96 1 0,-7 0 56 0,6-7 24 16,-1-7 30-16,-3-12 38 0,5-12-35 16,-2-8-50-16,-5-9-39 0,2-2-1 15,-2-3-22-15,0 3 1 0,0 2-3 16,0 4 0-16,0 9-24 0,-2 13 2 0,2 9 22 15,0 12 0-15,0 2 34 0,0 6-6 16,0 0 21-16,0 0 15 0,0 0 13 16,0 13 5-16,-5 6-64 0,3 7-18 15,2 5 0-15,0 10 0 0,0-1 28 16,0 1-13-16,9-2-15 0,-2-4-10 16,3-6-51-16,-3-1-86 0,-1-5-123 15,6-3-116-15,-3-2-220 0,1-7-420 16,-3-2-549-16</inkml:trace>
  <inkml:trace contextRef="#ctx0" brushRef="#br1" timeOffset="116535.14">19164 14062 1150 0,'0'0'494'0,"0"0"-110"0,0 0 37 0,0 0-79 15,0 0-92-15,0 0-67 0,0 0-5 16,0 0 6-16,0 0-1 0,0 0-25 15,0 0-49-15,92-77-14 0,-92 65-11 16,0-3 4-16,-4 4 2 0,-6 2-16 16,-4-1-9-16,1 3 15 0,-1 7-24 15,-3 0-22-15,1 0 21 0,5 12-55 16,-6 5-3-16,10 6-25 0,1 3 10 16,6 2 17-16,0 1 1 0,0 0 26 15,0-6 11-15,4-1-6 0,3-7-19 0,2-3-12 16,1-4-10-16,1-2-21 15,-2-5-30-15,-2 0-90 0,0 2-78 0,0-3-84 16,-4 6-195-16,-3-5-547 0,0 9-975 0</inkml:trace>
  <inkml:trace contextRef="#ctx0" brushRef="#br1" timeOffset="117216.54">17484 14723 1528 0,'0'0'750'0,"0"0"-307"0,0 0-122 0,0 0 11 0,0 0-62 16,0 0-96-16,0 0-67 0,0 0-1 16,0 0 30-16,0 0 19 0,30 28-49 15,-21-4-41-15,5 2-13 0,0 3-18 16,2-1-32-16,-2 4 1 0,0-1-3 16,7 1-1-16,0-3 1 0,-3-3 19 15,-4-6 18-15,0-3 0 0,2-3 3 16,-4-8-6-16,-5-1 9 0,0-5-6 15,2 0 27-15,0-3 55 0,-2-8 64 16,7-7-18-16,-7-4-53 0,7-2-60 16,-5-5-31-16,-2 1-19 0,0-3-2 0,0 8-27 15,0 0-95-15,2 8-106 0,-2 4-59 16,0 3-67-16,5 5-204 0,-1 3-412 16,3 0-659-16</inkml:trace>
  <inkml:trace contextRef="#ctx0" brushRef="#br1" timeOffset="117543.06">18109 14847 1861 0,'0'0'703'0,"0"0"-330"16,0 0-17-16,0 0 3 0,0 0-92 16,0 0-118-16,0 0-71 0,0 0-47 15,0 0-29-15,0 0 0 0,0 0 11 0,-81 115 15 16,81-99-28-16,0-4-10 0,7-4-2 15,5-7-10-15,-3-1-53 0,0 0-13 16,-2-6 88-16,5-5 12 0,-3-7 46 16,-2 0-24-16,-7-4-22 0,7 5-9 15,-5 2-3-15,-2 5-1 0,0 3-11 16,0 4 9-16,5 1-28 0,-5 2-24 0,2 2-7 16,5 8 62-16,0 6 40 0,2 4 12 15,5 9 7-15,0 5 19 0,0-5-25 16,2 0-41-16,-4-3-12 0,2-5-34 15,-3-5-151-15,8-7-142 0,-3-5-41 16,5-4-141-16,-7-10-540 0,2-25-418 0</inkml:trace>
  <inkml:trace contextRef="#ctx0" brushRef="#br1" timeOffset="117738.06">18563 14547 2351 0,'0'0'712'15,"0"0"-326"-15,0 0-51 0,0 0-36 16,0 0-71-16,0 0-45 0,-16 113-32 16,9-76-31-16,5 3-25 0,-3 0-33 15,3 4-35-15,-3-1-6 0,3 0-17 16,2 0-4-16,-5-5-48 0,5-5-60 0,0-3-104 16,0-7-101-16,0-6-154 0,12-4-222 15,-5-8-702-15,2-5-355 0</inkml:trace>
  <inkml:trace contextRef="#ctx0" brushRef="#br1" timeOffset="118099.9">18733 14847 2296 0,'0'0'581'0,"0"0"-248"0,0 0 23 15,0 0 13-15,0 0-124 0,0 0-130 16,0 0-56-16,0 0 0 0,0 0 0 15,0 0-59-15,0 0-6 0,4 20-40 16,-4-6 21-16,0-3 6 0,3-2-18 0,4 0-19 16,-7-7-19-16,6-2-25 0,-1 0-4 15,2 0 26-15,2-8 78 0,1-6 34 16,3-9 16-16,-1-9-21 0,-3-6-26 16,8-1-3-16,-6 5-11 0,-2 4-36 15,-2 7-12-15,0 9 21 0,-7 6 13 0,3 7-7 16,4 1-75-16,-7 0 76 0,7 8 31 15,-1 4 138-15,1 8 1 0,5 4 3 16,-7 5-5-16,9 5-13 0,-3 0-12 16,3 0-14-16,-5-1-5 0,8-2-32 15,-4-8-39-15,1-1-22 0,3-10-54 16,-6-2-104-16,3-3-117 0,-2-6-64 16,2-1-109-16,-1 0-211 0,-3-6-717 15</inkml:trace>
  <inkml:trace contextRef="#ctx0" brushRef="#br1" timeOffset="118427.72">19277 14829 1648 0,'0'0'548'0,"0"0"-357"0,0 0 84 0,0 0 2 16,0 0-143-16,0 0-57 0,0 0-13 15,0 0 16-15,0 0 34 0,0 0 4 16,0 0-26-16,19-39-38 0,-19 20-39 15,0-1-11-15,0 3 18 0,0 2-3 16,-7 1 6-16,-3 4 13 0,1 3 25 16,-5 3 34-16,-4-2-31 0,2 6-9 15,-1 0-4-15,-4 0 3 0,5 10 16 16,5 7-25-16,-6 4-19 0,10 7 21 16,1 2 20-16,-1 4 42 0,7 1 31 0,0 1-35 15,0-4-45-15,4 0-7 16,3-4-13-16,2-7-23 0,5-4-17 0,-4-6-2 15,1-3-12-15,-2-2-25 0,8-2-27 16,-6-4-81-16,3 0-80 0,-5 0-70 16,8-10-135-16,-6-4-192 0,-4 0-969 15</inkml:trace>
  <inkml:trace contextRef="#ctx0" brushRef="#br1" timeOffset="118671.04">19615 14631 1034 0,'0'0'1876'0,"0"0"-1428"0,0 0-96 0,0 0 16 16,0 0-134-16,0 0-132 0,0 0-102 15,0 0-12-15,0 0 10 0,0 0-29 16,-30 74-131-16,30-59-145 0,0 2-136 0,0-6-530 16,0 7-866-16</inkml:trace>
  <inkml:trace contextRef="#ctx0" brushRef="#br1" timeOffset="118826.19">19592 15034 2496 0,'0'0'1118'0,"0"0"-766"0,0 0 24 16,0 0-39-16,0 0-101 0,0 0-142 16,0 0-94-16,0 0-30 0,0 0 8 0,0 0-70 15,0 0-160-15,-11 5-210 0,22-8-216 16,-1 0-790-16,-1-11-537 0</inkml:trace>
  <inkml:trace contextRef="#ctx0" brushRef="#br1" timeOffset="119061.24">19792 14748 1565 0,'0'0'1007'0,"0"0"-721"0,0 0-29 15,0 0 106-15,0 0-53 0,0 0-118 16,16 113-75-16,5-88-55 0,2 1-21 15,7 1-13-15,-2 1 3 0,6-2-3 16,-1 0-28-16,-5-7-37 0,2-1-164 16,-9-4-161-16,2-4-101 0,-5-4-779 15,-8-6-740-15</inkml:trace>
  <inkml:trace contextRef="#ctx0" brushRef="#br1" timeOffset="119248.79">20012 14875 2735 0,'0'0'484'0,"0"0"-264"16,0 0 34-16,0 0-37 0,0 0-95 15,-200 81-24-15,156-47-38 0,3 4-26 0,1 7 6 16,5 1 7-16,5 0-25 0,3-3-22 16,10-8-31-16,3-6-81 0,7-3-102 15,3-9-63-15,4-5-126 0,0-4-222 16,4-5-624-16,13-3-173 0</inkml:trace>
  <inkml:trace contextRef="#ctx0" brushRef="#br1" timeOffset="120119.95">16279 13324 1117 0,'0'0'998'0,"0"0"-564"16,0 0-186-16,0 0-155 0,0 0 84 15,0 0 5-15,0 0 41 0,0 0 65 16,0 0-55-16,190 10-48 0,-132-9-14 16,7-1 6-16,13 0-29 0,4 0-28 0,1-6-25 15,12-3-6-15,-2-1-25 0,9-3-12 16,4-1-16-16,15 2-20 0,4-2-15 15,14 2-1-15,2 1-1 0,5 2-2 16,0 2-22-16,-7 0 25 0,-7 4-2 16,-14 2 2-16,-9 1-3 0,-14 0 3 15,-7 1 0-15,-14 8 0 0,-9-3-1 16,-4 5-1-16,-17 0-1 0,0 1 1 16,-12-4 0-16,-2 2 0 0,-4 3 0 15,-5-4 1-15,-5 0 1 0,5 2 0 16,-8-7 2-16,1 4 1 0,3 0-1 0,-3-1-2 15,-8-5 0-15,1 1 0 0,3-1-1 16,-6-2 0-16,-1 0-11 0,1 0-19 16,-1 0-2-16,4 0-4 0,-3 0 0 15,3 0-27-15,-5 0-25 0,-2 0-34 16,3 0-59-16,-3 1-32 0,0 4 36 0,0 1 27 16,-3-3 0-16,-6 3-80 15,-9-1-125-15,1 1-112 0,-6 0-208 0,2-3-333 16,-23 3-18-16,174-53 993 0</inkml:trace>
  <inkml:trace contextRef="#ctx0" brushRef="#br1" timeOffset="121750.66">16249 13498 1018 0,'0'0'995'0,"0"0"-523"0,0 0-159 0,0 0-72 16,0 0 12-16,0 0-34 0,0 0-45 15,0 0-13-15,0 0-20 0,51 98-5 16,-37-76-14-16,2 2-11 0,-2 4-11 16,0 7-23-16,0 2-12 0,-5 9-10 0,2 9-21 15,-4 6-18-15,0 9-15 0,-4 4-1 16,6 9 0-16,-2 4 0 15,-7 1 0-15,7-2-1 0,0 1 1 0,0 2 15 16,-3 0-13-16,1 0 1 0,0-3 0 16,-5-1 9-16,0-9 7 0,0-10 2 15,0-11-2-15,0-14-18 0,0-7 1 16,-7-8 13-16,4-10-12 0,-1-7 10 16,4-3-10-16,-3-4 9 0,3-1-11 15,0-1-1-15,0 0 12 0,0 3 13 16,0-3 11-16,0 0 20 0,0 0 32 0,0 0 34 15,0 0-36-15,0 0-38 16,0 0-20-16,0 0-7 0,0 0 3 0,0 0-21 16,0 0-3-16,0 0-2 0,0 0-1 15,0 0-18-15,0 0-7 0,0 0 7 16,0 0 3-16,0 0 0 0,7 0 18 16,-2 0 6-16,9 0 21 0,4-3-6 15,-1 0-18-15,3-1 31 0,4-3 2 0,-4 4-8 16,-1-3-28-16,7 5-12 0,-3 1-7 15,4 0 16-15,13 0 3 0,4 1 15 16,12 8 7-16,1-1-1 0,6 4-6 16,2 0-3-16,2-2-10 0,5-1 17 15,2 0-4-15,5-1-3 0,2-2 0 16,-2 0-9-16,2-4 12 0,-5-2-3 16,8 0 6-16,-8 0-5 0,10 0-12 15,-3 0 0-15,5 0 0 0,-2 1 1 0,2 8-2 16,0-1 0-16,-7 5 1 15,-7-2-1-15,-2 0 3 0,-5 3-3 0,-2-3 2 16,-7-1 1-16,-4 0 0 0,-4-4-1 16,1-3 10-16,-2-3-10 0,-3 0 10 15,5 0 0-15,0-3 3 0,0-3-13 0,0-2 1 16,3 6-2-16,-3-2 0 0,7 2-1 16,-1 2 2-16,11 0-1 0,-3 0-1 15,6 0 0-15,-1 0 0 0,6 0 0 16,-6 0 2-16,2 0 1 0,2 0 9 15,-5 0-9-15,-1-5 13 0,-1-5 2 16,0-1 15-16,5-1-18 0,-5-1-14 16,-2 0 0-16,2 5-1 0,-4 2-12 15,-5 2 9-15,2 2 1 0,-2 2 2 16,0 0-1-16,-7 0 1 0,-5 0 0 16,3 0 2-16,-12 0 1 0,-7 2 12 0,-7-2-12 15,-7 0 0-15,-4 0 12 0,-5 0 3 16,-7 0 1-16,0 0 14 0,0 0-3 15,0 0 39-15,0 0-11 0,0 0-25 16,0 0-12-16,0 0-9 0,0 0-9 0,0 0 15 16,0 0-16-16,0 0 13 15,0-4-15-15,0-6 0 0,-12-4 0 0,-4-6-18 16,2-3 15-16,-2-6-9 0,-5-6 9 16,-2-2 2-16,0 0 1 0,-3-9-1 15,1 0 0-15,-1-7-2 0,-4-3 2 16,0-4-17-16,2-1 15 0,-2-6-36 15,2-3-22-15,3-3 10 0,-3-6-3 16,0-6-19-16,3-1 4 0,-1-5 20 16,1 1 4-16,-3 1 12 0,0 7 14 15,5 11 16-15,2 9 2 0,5 16 1 16,2 9 3-16,5 8 0 0,-3 2 28 0,3 5-29 16,2 2 1-16,4 2 12 0,-1 1-14 15,2 5-1-15,-5-5 2 0,0 3 10 16,2 0-9-16,-2 0 0 0,0 3-3 0,5 1 3 15,-5 4 15-15,4 4 3 16,-3 2 4-16,-1 0-9 0,0 0-16 0,-7 0-15 16,-2 0 12-16,-3 0-16 0,3 0 17 15,0 0 2-15,-10 0 0 0,3 0 3 16,0 0 16-16,-5 0-7 0,-5-3 0 16,-1-3 12-16,4 0 3 0,-5-2-6 15,5 2 1-15,2 0-19 0,-5 2 7 16,3-1-10-16,-2 0 0 0,2 2 1 15,-10 0-1-15,3-1 0 0,-7 1-3 0,-7 2 1 16,0 0 1-16,-11 1 0 0,-1 0 1 16,-9 0 0-16,-6 0 0 0,-3 0-3 15,-1 0 1-15,-3 0 0 0,4-3-1 16,4 3 0-16,1 0-27 0,8 0-24 16,11 0-28-16,1 5-45 0,7 4-19 15,12-2-24-15,2 4-102 0,10 3-201 0,-1 1-199 16,10-1-527-16,-12 3-962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g"/>
          <inkml:channel name="T" type="integer" max="2.14748E9" units="dev"/>
        </inkml:traceFormat>
        <inkml:channelProperties>
          <inkml:channelProperty channel="X" name="resolution" value="1462.8125" units="1/cm"/>
          <inkml:channelProperty channel="Y" name="resolution" value="2213.98657" units="1/cm"/>
          <inkml:channelProperty channel="F" name="resolution" value="22.75278" units="1/deg"/>
          <inkml:channelProperty channel="T" name="resolution" value="1" units="1/dev"/>
        </inkml:channelProperties>
      </inkml:inkSource>
      <inkml:timestamp xml:id="ts0" timeString="2021-09-08T20:10:31.512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008000"/>
    </inkml:brush>
    <inkml:brush xml:id="br3">
      <inkml:brushProperty name="width" value="0.05292" units="cm"/>
      <inkml:brushProperty name="height" value="0.05292" units="cm"/>
      <inkml:brushProperty name="color" value="#FF00FF"/>
    </inkml:brush>
  </inkml:definitions>
  <inkml:trace contextRef="#ctx0" brushRef="#br0">5982 9055 855 0,'0'0'596'16,"0"0"-231"-16,0 0-8 0,0 0-24 15,0 0 57-15,0 0-38 0,21-105-75 16,-21 95-59-16,0-1-1 0,0-2-3 16,-10 1-12-16,-1-4-19 0,2 5-29 15,-5-1-37-15,0 4-4 0,-2 2-15 16,-1 2-13-16,-4 4-18 0,-2 0-27 0,-5 4-19 15,1 10 19-15,-3 9-1 0,-8 12 52 16,8 10-81-16,-7 7 2 0,3 2-12 16,-4 2 0-16,11 4-12 0,1 3-16 15,12-5 13-15,7-1 12 0,7-8-12 0,0-6 0 16,21-9-16-16,5-6 7 16,15-7 12-16,3-7 2 0,10-4 10 0,4-8 18 15,2-2 12-15,2 0 7 0,-8 0-1 16,1-1-36-16,-11 0-3 0,-7 1-12 15,-6 0 13-15,-1 8 2 0,-9 10 15 16,-12 10 22-16,-9 11 8 0,0 14-8 16,-26 10-13-16,-8 8-9 0,-11 1 6 15,1 1-19-15,-4-10-2 0,1-9-1 16,3-11-11-16,3-8-12 0,4-12 9 0,0-8-7 16,2-8-5-16,12-7-21 0,2-7-16 15,16-8-67-15,5-5-177 0,9-5-160 16,22-2-239-16,-4 5-592 0,20-4-610 0</inkml:trace>
  <inkml:trace contextRef="#ctx0" brushRef="#br0" timeOffset="466.83">6904 9120 404 0,'0'0'2587'0,"0"0"-2035"0,0 0-192 15,0 0 78-15,0 0-43 0,0 0-137 16,0 0-124-16,0 0-73 0,0 0-43 16,0 0-18-16,0 0-16 0,-16 59 1 15,16-49-6-15,0 2-37 0,0 3-123 16,7 5-117-16,2-2-148 0,-2 3-314 16,0-3-645-16,0 7-593 0</inkml:trace>
  <inkml:trace contextRef="#ctx0" brushRef="#br0" timeOffset="631.79">6985 9561 2692 0,'0'0'813'0,"0"0"-327"16,0 0 50-16,0 0-57 0,0 0-156 15,0 0-110-15,0 0-80 0,0 0-54 16,0 0-28-16,0 0-39 0,0 0-12 16,-7 8-18-16,7-8-3 0,0 0-27 0,0 0-89 15,0 0-93-15,5-2-87 0,11-13-91 16,5 3-218-16,-5-2-522 0,12-14-661 0,-107 91 754 15</inkml:trace>
  <inkml:trace contextRef="#ctx0" brushRef="#br0" timeOffset="852.92">7453 9045 1899 0,'0'0'1026'0,"0"0"-661"0,0 0 63 15,0 0 109-15,0 0-113 0,0 0-151 16,0 0-93-16,0 0-39 0,0 0-35 16,0 0-33-16,0 0-73 0,-25 0 0 0,25 10-24 15,0-2-4-15,0 3 7 0,0-1-34 16,2 4-149-16,5 0-117 0,2 1-99 16,-4 2-260-16,2-5-639 0,0 5-807 0,-19-145 1872 15</inkml:trace>
  <inkml:trace contextRef="#ctx0" brushRef="#br0" timeOffset="1015.72">7467 9382 1539 0,'0'0'1666'0,"0"0"-1167"15,0 0-2-15,0 0-5 0,0 0-161 16,0 0-114-16,0 0-68 0,0 0-37 0,0 0-33 16,0 0-45-16,0 0-34 15,-53 86-1-15,53-78-18 0,0-1-2 0,2-2-18 16,10 4-131-16,-3-9-156 0,7 0-88 15,3 0-297-15,-10-6-711 0,12-16-1015 0</inkml:trace>
  <inkml:trace contextRef="#ctx0" brushRef="#br0" timeOffset="1320.54">7970 8962 1030 0,'0'0'1350'0,"0"0"-886"0,0 0 17 0,0 0 32 16,0 0-68-16,0 0-160 0,0 0-140 16,0 0-44-16,0 0 25 0,0 0 54 15,88 30-24-15,-49-25-35 0,5-2-15 0,7 0-36 16,7-3-21-16,0 0-25 0,2-9-24 15,3 4 0-15,-7-3-18 0,1-2 15 16,-6 3-82-16,-2 0-58 0,-9 0-76 16,-10 5-44-16,-5 2-164 0,-16 0-179 15,-2 9-194-15,-7 2-466 0,-4 6-213 0</inkml:trace>
  <inkml:trace contextRef="#ctx0" brushRef="#br0" timeOffset="1520.84">8264 9164 813 0,'0'0'1438'0,"0"0"-1046"16,0 0-3-16,0 0 89 0,0 0-115 16,0 0-77-16,0 0-49 0,0 0-46 15,0 0-64-15,0 0-32 0,0 0 25 16,2 9 63-16,17-9-37 0,-3 0-48 16,0 0-22-16,5 0-19 0,2 0-23 15,-2 0-16-15,2-1-16 0,5-5 9 16,2-2-11-16,1-1-103 0,3 1-174 0,1 0-170 15,2 2-268-15,-11 0-753 0,11-2-1044 0</inkml:trace>
  <inkml:trace contextRef="#ctx0" brushRef="#br0" timeOffset="3376.79">9951 8951 1782 0,'0'0'684'0,"0"0"-355"0,0 0-107 15,0 0 30-15,0 0 25 0,0 0-78 0,0 0-85 16,0 0 5-16,0 0 20 0,0 0 10 15,-2-46-46-15,-3 45-32 0,5-3-12 16,0 4 9-16,0-3-19 0,0 3-21 16,0 0-13-16,0 0-2 0,0 0-10 15,0 0-2-15,0 0-1 0,0 0 0 16,-2 0-2-16,2 0-17 0,-5 6-18 16,0 5-9-16,-8 4-16 0,-6 6 25 15,3 10 6-15,-5 2 10 0,5 3 21 0,-1 4-1 16,6-4-12-16,2-4-2 0,4-1 11 15,5-5-20-15,0-5 5 0,0-9 16 16,5 1 3-16,9-9 46 0,-5 2 1 16,5-6-7-16,0 0 4 0,-1 0 8 15,1-9 13-15,-4-5 12 0,-1 2 0 16,-2-5-25-16,-2 6-15 0,-5-1-10 0,0 5 1 16,0 1-7-16,0 4-6 0,0 0-15 15,-5 2-3-15,-9 4-46 0,2 8-46 16,-2 12 6-16,-6 5 37 0,10 12 24 15,-1 4 28-15,4 3 38 0,5-2 42 16,2 3 12-16,0-3 0 0,6-2-12 16,4-7-7-16,4-6-9 0,6-5-6 15,-3-3 0-15,-1-8 12 0,-2-4-10 16,-3-1-17-16,-1-3-25 0,-1-3 0 0,3 1-18 16,-3-2 0-16,0-3-12 15,12 2-42-15,-3-1-53 0,6 4-103 0,-1-2-105 16,5 6-238-16,-3 2-464 0,-4 1-524 15</inkml:trace>
  <inkml:trace contextRef="#ctx0" brushRef="#br0" timeOffset="4293.45">11663 8767 1547 0,'0'0'653'0,"0"0"-259"16,0 0-59-16,0 0 55 0,0 0-79 15,0 0-93-15,0 0-67 0,0 0 3 16,0 0 24-16,0 0-33 0,0 0-21 15,-97-95-38-15,83 93-21 0,0 2-7 0,-2-3-15 16,-5 3-25-16,-7 0-18 0,0 5 0 16,-2 5-3-16,-2 6-15 0,-3 5 15 15,7 5-22-15,-4 2 1 0,4 4-1 16,0 2 13-16,5 3 9 0,7-3-19 16,2-4 10-16,2 5-9 0,10-7 8 15,0 0-8-15,2-2-1 0,0-2-6 0,11-4 4 16,10-1 24-16,0-4 18 0,2-1 50 15,5-1 3-15,0 1-31 0,2 0 6 16,0 0 0-16,0 1 3 0,0 5-3 16,-9 2 6-16,-5-1 6 0,-2 7 33 15,-7 4 1-15,-7-3-26 0,0 5-20 16,0-4-10-16,-14 3-8 0,-6-4-25 16,-4-3 15-16,-6-5-6 0,0-4-12 15,-5 0-15-15,5-8-34 0,0-1-24 0,9-2-21 16,5 0-22-16,2-6 0 0,14 5-31 15,0-2-43-15,0 3-60 0,0 2-46 16,14 2-24-16,2 1-92 0,5 0-125 16,2 6-226-16,-4-8-611 0</inkml:trace>
  <inkml:trace contextRef="#ctx0" brushRef="#br0" timeOffset="5477.9">8380 10828 55 0,'0'0'1753'0,"0"0"-1364"0,0 0-159 0,0 0 25 16,0 0 73-16,0 0-46 0,0 0-104 15,0 0-45-15,0 0-10 0,0 0 19 16,0 0-16-16,-86-54-38 0,86 54-44 16,0 8-28-16,0 9 6 0,10 6-20 15,3 10 26-15,6 13 12 0,-3 7 4 16,5 10-7-16,2 12 0 0,-2 13 13 15,-5 17 31-15,5 5 14 0,-7 10 1 16,-5 1 2-16,1-9 4 0,1-9-35 16,-4-18-21-16,2-15-16 0,5-18-30 15,0-14-14-15,0-11-50 0,-2-8-28 0,6-5-49 16,-9-6-44-16,5-3-14 0,0-5-25 16,0 0-59-16,0-4-94 0,-5-13-250 15,1 2-688-15</inkml:trace>
  <inkml:trace contextRef="#ctx0" brushRef="#br0" timeOffset="6152.55">10014 10811 638 0,'0'0'1515'16,"0"0"-1201"-16,0 0-78 0,0 0 50 15,0 0-49-15,0 0-113 0,0 0-54 16,-174 104-10-16,158-77 13 0,-3-3-9 16,10 2-10-16,2-5-7 0,7 0-9 0,0-3-19 15,0-1-16-15,0 1 9 16,14-1 7-16,2-5 19 0,5 5 22 0,2-6 6 15,5 3 0-15,0-3 10 0,-3 0 20 16,7 2-5-16,-6 1-8 0,-3 4-21 16,-2 1 6-16,-3 2 31 0,-8 4 0 15,-10 5-7-15,0-1-6 0,0 6-19 16,-7-1-30-16,-14-3-16 0,-2 0-19 0,2-4 14 16,-5-4-16-16,1-7-30 0,6-4-28 15,1-3-15-15,2-4-41 0,9-2-40 16,4-2-16-16,-1-1-41 0,4 0-87 15,0 0-103-15,4 0-132 0,13-1 15 16,3-2 28-16,-3 0-539 0</inkml:trace>
  <inkml:trace contextRef="#ctx0" brushRef="#br0" timeOffset="6812.03">11156 10949 2066 0,'0'0'517'0,"0"0"-249"0,0 0 91 16,0 0 51-16,0 0-123 0,0 0-181 15,0 0-39-15,0 0-17 0,0 0-31 16,0 0-19-16,-100 43-17 0,98-25 17 16,2 2 22-16,0-1-22 0,0-1 0 15,7-4-22-15,2 0-6 0,5-4-3 16,0-6-14-16,0 2 26 0,-5-6-40 15,7 0 21-15,-4 0 38 0,-3-3 14 16,-2-5 17-16,0-1-9 0,-5 1 0 0,3-1-10 16,-5 4-9-16,0-4 12 0,0 6 18 15,-14 1-21-15,5 2-12 0,-10 0-37 16,1 2 37-16,-8 7 51 0,3 8-1 16,0 1-13-16,0 10 19 0,4 0 28 0,3 7 15 15,9-3 19-15,7 1 9 0,0-6-48 16,0-2-32-16,0-6-36 0,16-2-11 15,-2-6-3-15,0-3 3 0,9-3 0 16,-4-1-13-16,-1-4-33 0,3 0-46 16,-5 0-84-16,3 0-110 0,-3-3-91 15,-7-3-274-15,3 6-664 0,-12-2-524 0</inkml:trace>
  <inkml:trace contextRef="#ctx0" brushRef="#br0" timeOffset="7511.95">8690 12941 726 0,'0'0'1394'0,"0"0"-1019"0,0 0-110 16,0 0 53-16,0 0 80 0,0 0-100 15,0 0-81-15,0 0-20 0,0 0-41 0,0 0-41 16,0 0-10-16,-23-31 12 0,33 53 0 16,3 7-1-16,1 16-30 0,3 10-22 15,-10 17-9-15,-3 17-9 0,-4 10 9 16,0 17-19-16,-4 1 4 0,-3 5 12 16,-3-11-10-16,10-11-18 0,0-17-24 0,0-17-26 15,7-17-41-15,3-14-48 0,8-10-84 16,5-11-98-16,0-8-124 0,5-6-109 15,-7-5-266-15,5-29-932 0</inkml:trace>
  <inkml:trace contextRef="#ctx0" brushRef="#br0" timeOffset="8083.67">10115 13058 2100 0,'0'0'666'0,"0"0"-316"0,0 0 58 16,0 0-70-16,0 0-93 0,0 0-54 16,0 0-15-16,0 0-61 0,0 0-60 15,-180 81-33-15,164-56-10 0,2 2-12 16,2 0-1-16,10-2-21 0,-1-3 20 16,-1-2-16-16,4-2-4 0,0-4-12 0,0-5-9 15,7-6 3-15,0 3 6 0,2-4-34 16,-2-2-32-16,0 0 16 0,0-3 33 15,-3-5 51-15,-1-1 22 0,-3 1-3 16,0-1 9-16,0 3 9 0,0 4 13 16,0 2-19-16,-7 0-31 0,-2 2-71 0,-12 14-13 15,7 3 27-15,-7 9 33 16,5 2 24-16,2 6 34 0,5-1-9 0,4 3 34 16,5-7 9-16,0 1 7 0,0-6-13 15,14-4-22-15,2-5-27 0,5-5 14 16,-3-3 17-16,1-5 2 0,-5 0-12 15,2-4 0-15,3 0-10 0,-6 0-2 16,-3 0 9-16,-1-8-1 0,5-1-8 16,-9-7-22-16,2 1-46 0,-5-2-93 15,-2-1-68-15,0 7-42 0,0 2-21 0,4 6-90 16,-4 3-253-16,3 0-682 16,-1 17-150-16</inkml:trace>
  <inkml:trace contextRef="#ctx0" brushRef="#br1" timeOffset="24803.28">17090 8353 317 0,'0'0'137'0,"0"0"167"0,0 0-1 0,0 0-95 16,0 0-81-16,0 0-33 0,0 0-9 15,0 0 0-15,0 0-1 0,0-32-12 16,0 27 6-16,0-4-7 0,0 2-3 15,0 0 0-15,0-4 17 0,0 4-34 16,0-1-5-16,0 2-4 0,0 0 13 0,0 1-3 16,2 2-20-16,3 0-6 0,-5-1-13 15,0 4-10-15,0 0 23 0,0 0-7 16,0 0-19-16,0 0 0 0,0 0-39 16,0 0 22-16,0-1 17 0,0-2 42 15,0 0 71-15,0-1 45 0,0-4 60 16,-7 2-23-16,0-2-16 0,0 2 21 0,-7-1-17 15,5 0-32-15,-5 3-12 0,-2-1-11 16,-5 2 15-16,5 3-44 0,-3 0-18 16,0 0-13-16,1 3 15 0,2 9 28 15,9 3-108-15,0 5-3 0,0-4-299 16,-2 2 299-16,-5 5 0 0,0 2-81 16,5 1 25-16,2 5 28 0,2-2 10 15,3 1 2-15,2-1 13 0,0-7-22 16,0 1 7-16,7-6-14 0,6-5-11 15,4-1 15-15,6-3 11 0,-2 1 17 16,7-2 16-16,-3-3-4 0,0 3-12 0,1-1-10 16,-1-1 7-16,-1 7 0 0,-1-1 0 15,-2 1 0-15,-5 8-18 0,-2 3 21 16,-5 5 15-16,-9 4 1 0,0 3-1 16,-7 3 20-16,-9 1 30 0,-12-3 22 15,3 0 6-15,-3-1 0 0,0-7-10 0,-2-7-6 16,9-7 0-16,-2-6 18 0,9-2-15 15,7-3-16-15,0-3-64 0,7 0-6 16,0 0-123-16,0 0-141 0,19 3-217 16,4 3 112-16,11 3-213 0,-1 3-427 15,-10 1-272-15</inkml:trace>
  <inkml:trace contextRef="#ctx0" brushRef="#br1" timeOffset="25468.6">16812 9402 365 0,'0'0'828'0,"0"0"-317"0,0 0-121 15,0 0-28-15,0 0 51 0,0 0-118 16,0 0-62-16,0 0-30 0,0 0-10 16,0 0-27-16,0 0-36 0,-37-20-34 15,23 33-24-15,-2 6-19 0,-12 9 6 16,-2 10 6-16,-5 8 25 0,-4 6 15 15,-10 5 2-15,3 10-36 0,-10 1-25 16,5 2-21-16,0 1-13 0,5-4-9 0,9-6 0 16,2-8-3-16,5-4-12 0,9-11-4 15,5-9-2-15,9-6-28 0,4-10-92 16,-1 2-35-16,4-3-63 0,0-4-96 16,11 3-196-16,1 2-261 0,2-5-563 15</inkml:trace>
  <inkml:trace contextRef="#ctx0" brushRef="#br1" timeOffset="25985.68">16270 10656 729 0,'0'0'831'0,"0"0"-412"16,0 0-69-16,0 0-14 0,0 0-78 16,0 0-60-16,0 0-25 0,0 0 11 15,0 0 6-15,0 0-26 0,0 0-35 0,2-28-21 16,-2 28 7-16,0 0 7 0,-5 0 24 16,-9 0-85-16,-6 0-30 0,-8 4-30 15,-2 9-1-15,2 3-24 0,2 5-7 16,-2 1 3-16,8 5 9 0,3 4 1 15,4-2-1-15,3 2-12 0,6 1 9 16,4-4-2-16,0-2-11 0,14 1-5 16,2-8 9-16,5-1 12 0,2-9 7 15,-5 2-13-15,1-8 23 0,2 0 2 16,0-3 21-16,-5 0 26 0,2 0-16 16,-8-3-18-16,-3 0-1 0,-7 0-9 0,2 3 25 15,-2 0 19-15,0 0-10 16,0 0-12-16,0 0-25 0,-9 3 0 0,-5 6-93 15,-7 8 3-15,5 0 55 0,2 7 1 16,7-2-13-16,7 1 13 0,0 0 18 16,0 0 16-16,14-3 44 0,2 0 12 15,9-3-15-15,-1-2-13 0,3-4-3 0,3-2-4 16,1-4-9-16,-1-1-12 16,4-4-2-16,-1-1-54 0,-1-9-94 0,1-8-187 15,-3-5-180-15,-5 5-683 0,-6-18-836 0</inkml:trace>
  <inkml:trace contextRef="#ctx0" brushRef="#br1" timeOffset="26569.74">17398 9481 714 0,'0'0'782'0,"0"0"-389"0,0 0-85 16,0 0 61-16,0 0-101 0,0 0-47 0,0 0-19 15,0 0 46-15,0 0 36 0,0 0-48 16,0 0-66-16,-95-18-40 0,95 18-12 16,0 0-28-16,5 8-50 0,6 7 0 15,15 5 6-15,6 7 10 0,5 8 2 16,12 4-9-16,9 4 7 0,2 3-4 0,7 5 0 16,-2 3-31-16,0-1-9 0,-5 1-11 15,-4 1 18-15,-5-6-7 0,-5-5 12 16,-9-5-21-16,-2-7-3 0,-12-4 0 15,0-7-18-15,-9-7 15 0,-7-6-21 16,0-1 8-16,-7-5-8 0,0-2-47 16,0 0-54-16,0 0-57 0,0-2-115 15,0-5-179-15,0 5-607 0,-2-4-868 0</inkml:trace>
  <inkml:trace contextRef="#ctx0" brushRef="#br1" timeOffset="27114.17">18540 10628 2002 0,'0'0'644'15,"0"0"-300"-15,0 0 1 0,0 0 7 16,0 0-62-16,0 0-111 0,0 0-57 0,0 0-23 16,0 0-12-16,-176-35-47 0,155 52-21 15,5 9-19-15,7 5-13 0,2 0 13 16,2 1 25-16,5 0-10 0,0 0-11 16,12-6-4-16,-3-1 12 0,12-4-9 15,-5-1 22-15,7-5-1 0,-9 1 7 16,0-5 0-16,2 1 15 0,-2 0-9 15,-2-3 3-15,-1 2 6 0,-4 0-12 16,-2 4 6-16,-3 2 12 0,-2 0-10 16,0 3-14-16,0-3-10 0,-14 1 1 0,-2-4-7 15,0 1-12-15,-9-4-49 16,6 1-49-16,-2-6-40 0,7 2-22 0,7-2-31 16,0-3 8-16,7 5-121 0,0 2-94 15,14 0-22-15,0 4-174 0,2-5-432 16,5 9-248-16</inkml:trace>
  <inkml:trace contextRef="#ctx0" brushRef="#br1" timeOffset="27489.86">18589 11530 691 0,'0'0'1352'0,"0"0"-928"0,0 0 11 16,0 0 67-16,0 0-78 0,0 0-128 15,0 0-118-15,0 0-42 0,0 0-12 16,0 0-44-16,0 0-55 0,0 69 5 16,0-30 17-16,2 5-4 0,-2 5-16 15,0 4-15-15,3 6-8 0,1-5-1 16,-4-1-2-16,0-5-1 0,0-5-1 16,0-11-82-16,0-6-77 0,3-3-97 15,3-11-131-15,-1 2-137 0,-3-3-279 16,3-1-586-16</inkml:trace>
  <inkml:trace contextRef="#ctx0" brushRef="#br1" timeOffset="28118.93">18714 12751 117 0,'0'0'2161'0,"0"0"-1683"0,0 0-76 16,0 0 27-16,0 0-60 0,0 0-143 15,0 0-70-15,0 0-26 0,0 0-34 16,0 0-19-16,0 0-37 0,-81-18-9 15,62 27-10-15,3 3-21 0,2 10-29 0,0 0 4 16,1 6-6-16,6 4 13 0,4-4 5 16,3 1 1-16,0-3 10 0,0-7-23 15,0 0 1-15,0-6-7 0,7-1-9 16,2-6-7-16,-2-3-12 0,0 0 6 16,-2-3 1-16,2 0 20 0,-5 0 14 15,1 0 18-15,1 0 22 0,-4 0 18 16,0 0 19-16,0 0 0 0,0 0 3 15,0 0-43-15,-4 2-19 0,-6 11-140 0,3 4-19 16,0 8 69-16,0 7 29 0,5 0 27 16,2 1 31-16,0 1 3 0,0-3 34 15,9-2 77-15,5-5-5 0,-4-6-38 16,3-7-24-16,6 0-20 0,-5-4-24 16,-2-4-31-16,1 3-49 0,6-6-73 15,-7 0-121-15,1 0-159 0,-1 0-217 0,-5 0-370 16,-5 0-352-16</inkml:trace>
  <inkml:trace contextRef="#ctx0" brushRef="#br2" timeOffset="30967.18">21995 7769 179 0,'0'0'300'0,"0"0"427"15,0 0-232-15,0 0-73 0,0 0 5 0,0 0-15 16,0 0-3-16,0 0-10 0,0 0-18 16,0 0-58-16,0 0-21 0,9-23-54 0,-18 21-77 15,-3 0-40-15,-4 2-40 0,0 0-30 16,-12 7-31-16,7 13-30 0,-9 9-30 15,9 7 6-15,-2 5 0 0,7 6 8 16,4-4 1-16,5 0 0 0,5-3-6 16,2-7 6-16,0-5-1 0,2-5-11 15,12-3-16-15,5-3-21 0,-1-2 10 16,3-4 17-16,2-1 10 0,-4-3 27 16,4 0 12-16,-2-1 27 0,-5 2 10 15,7-1 0-15,-4 3 6 0,-7 5 9 16,1 1-19-16,-1 4 4 0,-10 4-4 15,3 1-20-15,-5-1-22 0,0 1-1 0,-5-4-2 16,-9 1 0-16,1-7-3 0,-6-1-19 16,0-2-26-16,3-4-49 0,2-2-4 15,7-5-2-15,5 0-20 0,2 5-113 16,0-3-93-16,16 6-1 0,7 0-136 0,3-1-174 16,-8 1-488-16,10 3-437 0</inkml:trace>
  <inkml:trace contextRef="#ctx0" brushRef="#br2" timeOffset="31541.8">21756 8847 355 0,'0'0'724'0,"0"0"-128"16,0 0-187-16,0 0 5 0,0 0-62 0,0 0-76 15,0 0-53-15,0 0-35 0,0 0-49 16,0 0 0-16,0 0 27 0,-30 82 29 15,21-54-15-15,-5 6-9 0,-2 3-26 16,-5 2-28-16,-2 10-25 0,-10 4-13 0,1 11-27 16,-10 10-18-16,-4 7-13 0,-5 8-8 15,-5 3-1-15,-4 6 18 0,7-9 10 16,-3-5-7-16,12-12-2 0,12-6-28 16,-1-10-3-16,15-15 0 0,-1-6-2 15,5-10 0-15,10-8-10 0,-1-4 10 16,3-6-11-16,-3-6-20 0,5 4-52 15,0-4-59-15,0 1-56 0,0 1-34 16,5 0-39-16,4 1-113 0,0 1-236 16,-2-4-797-16,0 0-383 0</inkml:trace>
  <inkml:trace contextRef="#ctx0" brushRef="#br2" timeOffset="32432.19">21112 10557 232 0,'0'0'1296'0,"0"0"-701"0,0 0-223 15,0 0-40-15,0 0 24 0,0 0-95 0,0 0-67 16,0 0-21-16,0 0-31 0,0 0 6 16,0 0-26-16,-104 4-16 0,83 11-35 15,-2 5-12-15,0 5-4 0,0 1-18 16,2 3-24-16,0 4-11 0,7-3-1 15,0 4 10-15,7-5-11 0,7-1-12 16,0-3-13-16,0-6 4 0,0-2-1 16,14-1-9-16,0-5 6 0,9-1 0 15,3-1 22-15,-3 0 1 0,0-1 0 16,5-2 2-16,-5-2 34 0,0 6 19 0,-2 2 9 16,0 2 30-16,-5 4 10 15,-2 10 42-15,-7 4 3 0,-5 6-65 0,-2 4-39 16,0-1-19-16,-7 2-8 0,-9-6 2 15,0-10-18-15,-5-7-3 0,-2-7-79 16,-5-6-68-16,5-7-68 0,0-7-31 0,4-12-149 16,10-5-144-16,9-5-115 15,0 4-505-15,9-16-604 0</inkml:trace>
  <inkml:trace contextRef="#ctx0" brushRef="#br2" timeOffset="33038.42">21977 9219 303 0,'0'0'1148'0,"0"0"-673"16,0 0-50-16,0 0-31 0,0 0-64 16,0 0-80-16,0 0-34 0,0 0 30 0,0 0-29 15,0 0-56-15,-38-61-37 0,38 61-12 16,0-2 2-16,0 2-2 0,0 0-26 15,0 0-28-15,12 0 1 0,7 6 78 16,13 5 28-16,5 5-40 0,2 2-36 16,10 2-41-16,-3 7-11 0,10 1 14 15,4 9-11-15,1 4-22 0,8 7 9 16,1 2 28-16,-1 4-7 0,-6 1-3 16,-1-1 1-16,-11-8-10 0,-7 0-9 15,-7-9 4-15,-11-3-13 0,-1-7-3 16,-9-8-14-16,1-4-1 0,-10-3-1 15,0-4-17-15,-7-7-25 0,0 1-59 0,0 2-104 16,0-3-129-16,0 8-136 0,-3-4-508 16,-1 11-872-16</inkml:trace>
  <inkml:trace contextRef="#ctx0" brushRef="#br2" timeOffset="33758.71">23513 10650 798 0,'0'0'1116'0,"0"0"-533"0,0 0-225 0,0 0-47 0,0 0 8 16,0 0-63-16,0 0-89 0,0 0-51 15,0 0-15-15,0 0-7 0,-98 84-1 16,87-70-15-16,4-6-26 0,0 3-24 15,5-5-15-15,-3-3-13 0,3 3 0 0,2 2-31 16,0-1-10-16,0 4 20 0,0 0 18 16,9-2-9-16,-2-1-16 0,-3-4-12 15,3-1-35-15,-4-3-22 0,1 0 26 16,-4 0 29-16,0 0 42 0,3 0 9 16,-3 0 42-16,0 0 34 0,0 0-29 0,0 0-56 15,-3 0-43-15,-8 5-22 0,2 8 12 16,-8 0 1-16,3 10 15 0,3 6 37 15,2 5 19-15,2 4 24 0,2-1 34 16,5 2 22-16,0 0 13 0,5-5-22 16,4-2-25-16,5-6-12 0,4-5-13 15,-6-3-18-15,-1-5-4 0,-1-5-17 16,-3-5 12-16,0 0-12 0,-5-2 1 16,5-1-1-16,-7 0 16 0,0 0-17 15,0 0-59-15,0 0-76 0,0 0-61 16,0 0-33-16,0 0-183 0,14 4-159 0,-3 8-209 15,-1-3-514-15</inkml:trace>
  <inkml:trace contextRef="#ctx0" brushRef="#br2" timeOffset="34867.81">21006 11950 326 0,'0'0'973'0,"0"0"-429"0,0 0-35 15,0 0-57-15,0 0-48 0,0 0-99 16,0 0-105-16,0 0-33 0,0 0 41 0,0 0-21 15,0 0-35-15,-56 113-32 0,54-88-15 16,2 3-9-16,0 3-10 0,0 1-16 16,0 6-3-16,0 5 1 0,2 8 11 15,5 6-24-15,-2 8-3 0,-5 3-6 16,2-4-26-16,-2-2-20 0,9-8-31 0,-9-8-8 16,7-11-37-16,5-6-129 0,-3-8-133 15,0-7-121-15,5-1-270 0,-7-8-529 16,-7-5-470-16</inkml:trace>
  <inkml:trace contextRef="#ctx0" brushRef="#br2" timeOffset="35407.05">21163 13345 866 0,'0'0'1363'16,"0"0"-901"-16,0 0-102 0,0 0 71 15,0 0-40-15,0 0-158 0,0 0-92 16,0 0-5-16,0 0-36 0,0 0-29 16,0 0-41-16,-104-36 6 0,88 47-36 0,-3 6-15 15,1 6-10-15,4 6-9 0,2 2 10 16,5 4 2-16,-2-3-3 0,9-3 7 16,0-2-4-16,0-6-6 0,9 0 3 15,-2-7 7-15,7 0-1 0,0-7-3 16,-7-2-2-16,2-5-29 0,-2 0-10 0,0 0 32 15,-2 0 16-15,-5 0 15 16,2 0 46-16,-2 0 10 0,0 0-9 0,0-1-13 16,0-1 13-16,0 2-13 0,0 0-22 15,0 0-12-15,-7 0-99 0,5 9-13 16,2 5 25-16,0 9 17 0,0 4 70 16,9 1 76-16,5 1-11 0,2-1 4 15,3-2 15-15,-1-4-19 0,1-4-22 16,-3-6-21-16,7-2 6 0,-2-9-28 15,2-1-9-15,-2 0-50 0,2-8-75 16,-9-10-122-16,0 3-207 0,-5 2-565 0,-9 1-1005 16</inkml:trace>
  <inkml:trace contextRef="#ctx0" brushRef="#br3" timeOffset="45025.54">14425 8459 734 0,'0'0'970'16,"0"0"-968"-16,0 0 1054 0,0 0-716 15,0 0-56-15,0 0-27 0,0 0-58 16,0 0-42-16,0 0-46 0,-178-20-40 0,157 26-27 16,0 3-25-16,0 8-17 15,3 3 16-15,-3 4 1 0,0 1 6 0,12-2-10 16,2 4-14-16,7-2-1 0,0 1-2 16,0-3 1-16,0-1 1 0,9-2 3 0,5-2-1 15,2-6 11-15,5 0 15 0,0-1 0 16,0-3-7-16,4 2 10 0,3-3 13 15,0 3-1-15,-5 1-15 0,0 6 12 16,-2 0 6-16,-7 3 0 0,-7 8 37 16,-7-1 34-16,0 4-37 0,-5-2-32 15,-11-3-17-15,2-5-28 0,0-5 15 16,-7-4 4-16,3-6-22 0,-3-5-9 16,5-1-89-16,-3 0 9 0,3 0-6 15,14 0-16-15,2 0-74 0,0 0-113 16,0 7-63-16,11 4 20 0,10-1-70 15,0 7-88-15,0 0-297 0,-7-5-466 16</inkml:trace>
  <inkml:trace contextRef="#ctx0" brushRef="#br3" timeOffset="45599.93">14217 9656 365 0,'0'0'799'16,"0"0"-282"-16,0 0-111 0,0 0 12 15,0 0-96-15,0 0-65 0,0 0-24 16,0 0 9-16,0 0-27 0,0 0 2 0,0 0 33 16,-51-59-32-16,51 59-55 0,0 0-12 15,0 0-46-15,0 0-50 0,0 1-19 16,0 13-5-16,7 7 21 0,-3 6-9 15,10 12-10-15,-7 4 4 0,5 11-13 0,-5 9-5 16,-3 7-18-16,1 10 1 0,-5 1-1 16,0 1-1-16,0-7-3 0,0-8-10 15,0-10-2-15,0-8-9 0,7-9-4 16,-5-11-72-16,5-3-103 0,0-9-67 16,-2-2-75-16,-3-5-167 0,-2 0-256 15,0-7-785-15</inkml:trace>
  <inkml:trace contextRef="#ctx0" brushRef="#br3" timeOffset="46118.17">14402 10872 1786 0,'0'0'726'16,"0"0"-198"-16,0 0-43 0,0 0-106 16,0 0-62-16,0 0-66 0,0 0-50 15,0 0-78-15,0 0-50 0,0 0-24 16,0 0-21-16,-88-24-28 0,67 35 0 15,-9 9-40-15,2 2 0 0,5 5-3 0,2 2 7 16,3 2 5-16,6-1-6 0,10 4 9 16,-3-5 10-16,5 3-1 0,0-1 7 15,14-5-10-15,0 1 7 0,2-5 13 16,3-8-32-16,-10 0 9 0,7-8 7 16,-2 1 5-16,-5-6-2 0,5-1 15 15,-7 0 0-15,-2 0 14 0,-3 0 11 0,3 0-3 16,-5 0 12-16,0 0 30 15,0 0-11-15,0 0-19 0,0 0-34 0,-12 6-16 16,3 1-79-16,-5 4 11 0,12 0 23 16,-3 6 2-16,5-2 25 0,0 5 34 15,0-2 3-15,7 2 65 0,7 0-3 16,0-3-47-16,-5-3-18 0,5-5-18 0,7-3 2 16,-5 0-2-16,7-6-35 0,-4 0-117 15,-3 0-191-15,0 0-381 16,-16-6-1266-16</inkml:trace>
  <inkml:trace contextRef="#ctx0" brushRef="#br0" timeOffset="53023.37">6355 15772 680 0,'0'0'1026'0,"0"0"-610"16,0 0-54-16,0 0-20 0,0 0-85 15,0 0-85-15,0 0-35 0,0 0-22 16,0 0 15-16,0 0-1 0,-125 58-22 16,115-52-28-16,-3 4-45 0,3-1-2 15,-8 6 19-15,2-1 14 0,2 3-5 16,0 1-26-16,-2 4-12 0,2 1 3 15,0 1-4-15,-3 1 20 0,4 1-16 16,6-2-13-16,-3 1-10 0,3-4 10 16,3-1 1-16,1-5-11 0,3-2-1 15,0-7-1-15,0 0-3 0,0-1-12 0,3 0 15 16,11 1 19-16,7 4-16 16,6 1 22-16,6 3 15 0,2-2-24 0,2 5 2 15,0 1 1-15,0 4 5 0,0 1 1 0,-2 3 21 16,-8 3 19-16,-1 5 46 0,-5 1-4 15,-7 2-15-15,-7 1-28 0,0-3 0 16,-7-1-6-16,0-5-9 0,-12-7-3 16,-4-2-7-16,-5-5 4 0,-5-1-4 15,-8-6 4-15,-3-1-13 0,-1-1-30 16,-3-5-36-16,4-1-7 0,9 0 7 16,12 0 8-16,9 0-5 0,0 0-65 15,7 0-60-15,0 2-20 0,0 0-58 16,14 0-170-16,7-2 120 0,6 1 34 15,3-1-142-15,1 0-57 0,3-1-231 0,-8-5-460 16</inkml:trace>
  <inkml:trace contextRef="#ctx0" brushRef="#br0" timeOffset="53462.65">6837 16056 29 0,'0'0'408'16,"0"0"280"-16,0 0-207 0,0 0-19 0,0 0-38 16,0 0-66-16,0 0-28 0,0 0-27 15,0 0-60-15,0 0-13 0,0 0-29 16,-9-51-26-16,9 51-36 0,0 0-31 15,0 0-6-15,0 0-22 0,0 0 3 0,0 0-19 16,0 0-27-16,0 0-22 0,0 0-14 16,0 8-1-16,0 4-2 0,0 0-10 15,0 4-95-15,0 2-102 0,0 4-119 16,2 2-133-16,2 2-305 0,-4-8-846 16,-6-174 148-16</inkml:trace>
  <inkml:trace contextRef="#ctx0" brushRef="#br0" timeOffset="53638.4">6834 16388 947 0,'0'0'1523'0,"0"0"-1036"16,0 0-2-16,0 0-11 15,0 0-98-15,0 0-119 0,0 0-84 0,0 0-29 16,0 0-33-16,0 0-23 0,0 0-24 16,-4 20-15-16,4-20-27 0,0 0-22 15,0 0-30-15,0 0-43 0,0 0-172 16,7 0-134-16,7-3 6 0,7-1-236 15,-10-2-866-15,10-11-541 0,-91 27 2016 0</inkml:trace>
  <inkml:trace contextRef="#ctx0" brushRef="#br0" timeOffset="53883.41">7256 16011 1634 0,'0'0'1250'0,"0"0"-866"15,0 0 61-15,0 0 14 0,0 0-158 16,0 0-116-16,0 0-68 0,0 0-52 16,0 0-65-16,0 0-9 0,0 0-38 0,-9 26 14 15,11-18-26-15,5 6-113 0,5 3-148 16,-5 0-142-16,0-5-563 0,-5 14-903 0,-30-146 1143 15</inkml:trace>
  <inkml:trace contextRef="#ctx0" brushRef="#br0" timeOffset="54051.51">7263 16401 2618 0,'0'0'696'0,"0"0"-186"15,0 0 41-15,0 0-174 0,0 0-160 16,0 0-88-16,0 0-56 0,0 0-36 15,0 0-37-15,0 0-13 0,0 0-26 0,-16 35-4 16,16-30-55-16,0-2-122 0,14 1-73 16,0-4-190-16,2 0-491 0,-2-1-836 15,-56-45 575-15</inkml:trace>
  <inkml:trace contextRef="#ctx0" brushRef="#br0" timeOffset="54299.93">7701 16063 2191 0,'0'0'803'0,"0"0"-353"16,0 0-42-16,0 0-53 0,0 0-159 16,0 0-125-16,0 0-3 0,0 0 34 0,0 0 12 15,0 0 0-15,111 10-47 0,-81-10-43 16,10 0-8-16,-3 0-15 0,0 0 0 15,2 0-1-15,-4-4 0 0,2 3-68 16,-2-4-85-16,-5 5-75 0,-7 0-113 16,0 0-169-16,-11 0-621 0,-5 10-749 0</inkml:trace>
  <inkml:trace contextRef="#ctx0" brushRef="#br0" timeOffset="54523.43">7745 16341 1041 0,'0'0'1512'0,"0"0"-1206"16,0 0-52-16,0 0 119 0,0 0-79 15,0 0-68-15,0 0 9 0,0 0 11 16,0 0-55-16,0 0-22 0,0 0-13 0,97 6-12 16,-76-12-26-16,0 3-38 0,7-3-26 15,-5 4-17-15,7-4-35 0,0 2-2 16,-2-1-1-16,9 0-12 0,-2 1-53 15,-5-1-135-15,7-1-102 0,-2 0-184 16,-10 1-594-16,-4-6-1446 0</inkml:trace>
  <inkml:trace contextRef="#ctx0" brushRef="#br0" timeOffset="55099.56">9203 15500 1277 0,'0'0'1317'0,"0"0"-899"15,0 0-69-15,0 0-67 0,0 0-74 16,0 0-79-16,-146 120-50 0,129-92-28 16,3 1-14-16,5 0-9 0,-2-2 6 15,8-2 1-15,3 0-4 0,0-4-3 16,0-4-10-16,3 2 10 0,10-4-9 16,1 1 24-16,10-3 25 0,-4 2 19 15,8-4-7-15,-2 3-15 0,-5-3-16 0,-1 0 3 16,4 5-18-16,-4 0-10 0,1 2 1 15,-4 2-7-15,-4-3 53 0,-6 1-28 16,-4 0-13-16,-3 1 1 0,0 2-16 16,-17 3-14-16,1-3-1 0,-5-1-24 0,-2-5-47 15,-5 0-11-15,8-4-50 0,-1 0-16 16,4 3-53-16,8-2-72 0,5 0-126 16,1 1-106-16,3-1-153 0,0 0-560 15</inkml:trace>
  <inkml:trace contextRef="#ctx0" brushRef="#br0" timeOffset="55626.45">7803 17052 1273 0,'0'0'803'0,"0"0"-266"0,0 0-86 0,0 0-65 15,0 0-95-15,0 0-77 0,0 0-28 16,0 0 13-16,0 0-41 0,0 0-41 15,0 0-12-15,16 19 2 0,-4 13 25 0,-1 8-31 16,3 12-18-16,-2 8-38 0,-5 5-17 16,0 6 8-16,-5 6-21 0,-2 0 13 15,7-2-7-15,-7-4-9 0,0-4 0 16,0-4-12-16,0-12-2 0,0-7-13 16,2-11-30-16,3-8-53 0,-3-9-42 15,5-4-50-15,0-8-28 0,5-1-39 16,4-3-178-16,0 0-102 0,-2-7-501 15,9-16-826-15</inkml:trace>
  <inkml:trace contextRef="#ctx0" brushRef="#br0" timeOffset="56193.14">9541 17006 1178 0,'0'0'1623'0,"0"0"-1257"0,0 0-9 16,0 0 47-16,0 0-78 0,0 0-127 16,0 0-54-16,0 0-37 0,0 0-32 15,-197 16-8-15,174-1-7 0,0 5-12 16,2 3-9-16,-2 3-19 0,9 1 1 0,0 0 5 16,4-1-5-16,3-2-20 0,7-2-2 15,-4 1-12-15,4-5-7 0,0 1-2 16,0-2-13-16,11-5 1 0,-1-3 17 15,1-3-11-15,-1-4-7 0,-3-2-6 16,-1 0 22-16,4 0 5 0,-10 0 12 16,4 0 1-16,-1-5 0 0,-3 2 31 0,0-1-9 15,0-1-1-15,0 3 7 0,-3 2-28 16,-11 0-55-16,-2 2-10 0,-2 13-18 16,-5 8 22-16,2 9 54 0,4 4 7 15,4 5 108-15,-1-1-71 0,7-2-36 16,7-2 23-16,0-4 16 0,0-2-15 15,7-8-25-15,4-1-2 0,5-4-13 16,1-3-4-16,4-2 1 0,6-5 7 16,-3 0 9-16,3-7-45 0,-4 3-97 0,5-3-172 15,-11 0-236-15,-1 0-720 0,-9-3-1134 0</inkml:trace>
  <inkml:trace contextRef="#ctx0" brushRef="#br1" timeOffset="75141.2">13939 14875 567 0,'0'0'493'0,"0"0"106"15,0 0-168-15,0 0-155 0,0 0 92 16,0 0-24-16,0 0-70 0,0 0-102 16,0 0 21-16,0 0 5 0,-33-38-15 0,26 36-30 15,3-1-32-15,-3 3-16 0,0-2-21 16,2 1-7-16,-2-2 3 0,-2 1-12 15,0 2 14-15,-3-1-20 0,5 1-26 16,-9 0-17-16,2 0-19 0,-2 6-10 16,-5 2-18-16,-2 5 4 0,-5 6 11 15,7 5-8-15,-4 4 9 0,6 3-1 16,-4-1 10-16,9-2-15 0,5 0 2 16,-3-4 4-16,10-6-6 0,2-2-7 15,0-1-2-15,7-1 8 0,9-2-5 16,5 1 5-16,2-2 17 0,7-1 1 0,-2 1 0 15,2-2-1-15,-2 3-1 0,2 0 3 16,-7 4 40-16,3-1 9 0,-8 5 9 16,-4 0 4-16,-2 3-1 0,-10 0-6 15,-2 3-12-15,0-1-22 0,-9-3 1 16,-5 0-10-16,-7-2-9 0,7-6 12 16,-2 0-13-16,0-4-2 0,2-2-43 0,2-5-45 15,3-2-35-15,2 2-30 0,7-2-60 16,0 3-104-16,0 5-170 0,7 2-47 15,7 0-463-15,-5 0-412 0</inkml:trace>
  <inkml:trace contextRef="#ctx0" brushRef="#br1" timeOffset="75478.5">13712 15821 735 0,'0'0'492'0,"0"0"171"15,0 0-86-15,0 0-139 0,0 0-82 0,0 0-70 16,0 0-24-16,0 0-26 16,0 0-60-16,0 0-43 0,-19-35-30 0,19 38-11 15,0 8-14-15,0 7 20 0,7 2 19 16,0 9-16-16,0 5-28 0,0 6-12 15,0 1-9-15,2 8-18 0,-4 3-4 16,-3 2 1-16,3 1-10 0,-3-1-9 16,3-4-11-16,2-5-1 0,-5-4 0 15,5-7-18-15,2-8-6 0,-2-4-1 16,-2-7-39-16,2-4-43 0,-5-1-61 0,5-2-59 16,-7 0-102-16,7-2-160 0,-7 3-526 15,2-4-521-15</inkml:trace>
  <inkml:trace contextRef="#ctx0" brushRef="#br1" timeOffset="75976.88">13737 16921 706 0,'0'0'759'0,"0"0"-238"0,0 0-65 0,0 0 18 16,0 0-61-16,0 0-99 0,0 0-74 15,0 0-57-15,0 0-15 0,0 0 0 16,0 0-26-16,26-14-21 0,-26 14-5 16,0 0-17-16,0 0-35 0,0 0-6 15,-12 0-27-15,3 0-31 0,-12 0-19 16,7 7-14-16,0 3-1 0,-7 5-9 0,10 2 9 15,-1 6-9-15,5 3 25 0,-2-1 3 16,9-3-1-16,0 2 1 0,0-3 0 16,0-4-13-16,7-2 6 0,2-4-2 15,3 1-1-15,-1-4 23 0,3-4-16 16,-2 0 15-16,-3-3 3 0,-2-1 0 16,0 0 2-16,-5 0 13 0,3 0-3 0,-5 0-11 15,0 0 18-15,0 0-19 0,0 0-16 16,0 0-39-16,0 3 9 0,0 11 9 15,-5 4-41-15,3 10 78 0,2 4 16 16,0 0 70-16,0 2-5 0,0-3-11 16,7-5 7-16,2-2-9 0,5-10-53 15,0-3-15-15,7-5-18 0,2-6 18 16,7 0 30-16,7-12 3 0,5-10-33 0,-5-4-77 16,7-9-160-16,-5-3-203 15,-6 9-763-15,-1-12-1296 0</inkml:trace>
  <inkml:trace contextRef="#ctx0" brushRef="#br1" timeOffset="76924.39">16293 13903 1683 0,'0'0'759'0,"0"0"-349"0,0 0-86 0,0 0-22 0,0 0-137 15,0 0-76-15,-146 116-58 0,130-82-28 16,6 0 22-16,3 4-2 0,7-6-10 15,0 0-12-15,0-3-2 0,7-4-1 16,3-4-14-16,6-2 16 0,2-2 32 16,-1-4 34-16,-1-3 19 0,2-5 16 15,-6 2 52-15,6-2-4 0,-8 1-25 16,4 3-47-16,-7 0 3 0,2 5-3 16,-9 3 12-16,0 4 3 0,0 4-28 15,0 4-33-15,-16-1-19 0,-1 2-10 16,-3-1 0-16,6-7-2 0,0 1-3 15,0-11-16-15,5-2-5 0,4-3-34 16,3 0-65-16,2-2-67 0,0 1-89 0,2 4-11 16,16-1-97-16,-1 3-346 0,-3-4-836 15</inkml:trace>
  <inkml:trace contextRef="#ctx0" brushRef="#br1" timeOffset="77221.8">16351 15039 140 0,'0'0'1786'15,"0"0"-820"-15,0 0-439 0,0 0-72 16,0 0-84-16,0 0-92 0,0 0-76 16,0 0-52-16,0 0-32 0,0 0-24 0,0 0-31 15,-21-18-22-15,21 18-11 0,0 7-19 16,0 10 19-16,0 8-4 0,0 7 6 15,0 6 1-15,7 8-10 0,-3 3-9 16,6 5 0-16,-6 1 49 0,-1-1-49 0,4-2-15 16,-7-6-1-16,0-2-14 0,2-8-15 15,5-3-25-15,-7-8-60 0,7-3-62 16,-7-4-92-16,4-4-104 0,-4 0-142 16,3-3-284-16,-3-4-637 0,0 4-278 0</inkml:trace>
  <inkml:trace contextRef="#ctx0" brushRef="#br1" timeOffset="77760.67">16453 16037 1099 0,'0'0'994'0,"0"0"-496"0,0 0-86 0,0 0-80 15,0 0-87-15,0 0-90 0,0 0-64 16,0 0-9-16,0 0-13 0,0 0 0 16,0 0-12-16,-123 89-10 0,114-61-3 15,2-2-4-15,4 0-2 0,-1-1-1 16,4 0-9-16,0-3-16 0,7 3-9 15,13-4 84-15,-3-1 163 0,-1-5-139 0,2-1-84 16,-4-4 10-16,-4 2 3 0,6-2-25 16,-5 3 4-16,-1-1-1 0,-3 8 7 15,0 1-4-15,-5 2-21 0,3 5 21 16,-5-5 1-16,0-5-4 0,-7-5-4 0,-7 0-14 16,0-8-21-16,0 3-31 0,-2-7-49 15,-1-1-203-15,6 0 87 0,2 0-28 16,2 0-32-16,7 0-252 0,0 3-609 15,0 0-175-15</inkml:trace>
  <inkml:trace contextRef="#ctx0" brushRef="#br1" timeOffset="78142.77">16409 16994 927 0,'0'0'1475'0,"0"0"-962"15,0 0-75-15,0 0-79 0,0 0-130 16,0 0-52-16,0 0-43 0,0 0 6 16,0 0 5-16,0 0-37 0,23 106-34 15,-16-66-6-15,0 1-19 0,-3 4 58 16,-1-4-12-16,-3 1-40 0,0-6-34 0,0-4-21 16,0-4-12-16,2-8 0 0,3-6-10 15,-5-2-17-15,7-5-84 0,-5 0-70 16,2-4-20-16,3 0-23 0,-4-1-52 15,4 1-173-15,0-1-264 0,-7-1-872 16</inkml:trace>
  <inkml:trace contextRef="#ctx0" brushRef="#br1" timeOffset="78652.43">16582 17882 802 0,'0'0'1041'15,"0"0"-503"-15,0 0-138 0,0 0-21 16,0 0-61-16,0 0-83 0,0 0-46 0,0 0-28 15,0 0-12-15,0 0 1 0,0 0-8 16,-44-32-37-16,26 32-31 0,2 0-37 16,-1 0-3-16,3 12-34 0,-4 4-6 15,9 5-7-15,2 4-2 0,0 4 0 16,4 2 2-16,3 1 1 0,0 0 9 16,0-3-19-16,0-1 19 0,3-4-18 15,4-6 5-15,0-7-2 0,0-1-7 16,-5-3-3-16,3-7 4 0,-5 0 5 15,0 0 10-15,0 0 9 0,0 0 28 0,0 0 9 16,0 0 3-16,0 0 9 0,0 0-6 16,0 0-37-16,0 0-6 0,0 11-86 15,-5 2-62-15,3 9 39 0,2 9 75 16,0 1 23-16,0 0 11 0,0-1 31 0,0-2 37 16,7-4 13-16,2-4-7 15,5-6-19-15,7-1-15 0,-1-5-12 0,4-4 3 16,6-2 46-16,-2-3-59 0,-5 0-18 15,-2-8-123-15,-5-2-77 0,-2-3-142 16,-5 3-298-16,-4-1-1328 0</inkml:trace>
  <inkml:trace contextRef="#ctx0" brushRef="#br1" timeOffset="102938.03">19690 14041 401 0,'0'0'646'0,"0"0"-197"0,0 0 16 15,0 0-99-15,0 0-95 0,0 0-77 16,0 0-40-16,0 0-3 0,0 0-27 15,0-46-37-15,0 46-30 0,0-2-16 0,0-1 20 16,0 0 5-16,0 1 20 0,0-2 21 16,0-2 35-16,0 4-13 0,0-4-6 15,-3-3-30-15,-1 4 1 0,-3-1-7 16,0 0 12-16,0 3 12 0,0-3-12 16,-2 2-1-16,-1 0-18 0,-4 1-10 15,3 3-18-15,-5 0-6 0,6 0-15 16,-8 0-4-16,2 0-25 0,2 3-2 15,-7 5-10-15,5 5 7 0,-1 0-16 16,-1 3 4-16,6 0 3 0,1-2 11 16,1 3-11-16,3-2-4 0,0-1-2 0,3 3 3 15,2 0-4-15,2-2 7 0,0 2-3 16,0-2 0-16,0 2 2 0,0 1 1 16,6-1 11-16,4 0 1 0,-3 1 0 15,4-2-1-15,-1-4-2 0,-1 2-9 0,5-2-10 16,0-2-2-16,0 0 8 15,6-2 14-15,-3 5 2 0,3-3 0 0,-3-1 2 16,4 0 1-16,-5 2 1 0,2 0-1 16,-6-2 27-16,2 3 7 0,-3-1 0 15,-4-1 21-15,-4 1 3 0,1 0-3 16,-4 3-21-16,0-3-1 0,0 4-5 16,0-3-13-16,-14 0-3 0,3 1 0 15,-12-4-2-15,6 0-13 0,-8 0-38 16,9-7-23-16,-5 7-12 0,9-7-13 15,1 4-24-15,4 0-3 0,0-1-19 0,7 5-20 16,0-2-18-16,0 3-14 16,4 1-45-16,6-3-55 0,4 2-90 0,2 1-152 15,-2 2-144-15,-3-5-445 0</inkml:trace>
  <inkml:trace contextRef="#ctx0" brushRef="#br1" timeOffset="103417.82">19581 15010 318 0,'0'0'591'0,"0"0"-109"16,0 0-89-16,0 0-20 0,0 0-65 16,0 0-47-16,0 0-29 0,0 0 5 15,0 0-17-15,0 0-17 0,0 0-4 16,-47-47-14-16,47 42-24 0,0 3-31 15,0 2-27-15,0 0-26 0,0 0-18 16,0 0 0-16,0 0-16 0,0 7-19 16,3 4-8-16,4 8 33 0,0 4-18 15,-1 9-4-15,4 2-11 0,-3 3-14 16,0-1 29-16,4 5-19 0,-1 1-12 16,-1 1 1-16,2-1-1 0,-4 1 15 0,0-4-3 15,-4 0-9-15,-3-3-1 0,0-1-2 16,0-8-1-16,0-1 1 0,0-6-40 15,-7-5-68-15,4-4-49 0,-1-3-47 16,1-2-55-16,-1-2-62 0,1 1-103 16,-1-4-214-16,-5 1-602 0</inkml:trace>
  <inkml:trace contextRef="#ctx0" brushRef="#br1" timeOffset="103908.35">19757 15783 1474 0,'0'0'669'0,"0"0"-300"16,0 0-27-16,0 0-2 0,0 0-114 15,0 0-96-15,0 0 22 0,0 0 25 16,0 0-33-16,0 0-71 0,-67-25-32 16,57 25-20-16,-4 8-21 0,3 6-43 15,-5 6-1-15,2 5 18 0,4 2 13 0,3-1-6 16,1-3 4-16,6 0-4 0,0-5 6 15,0-1-15-15,16-2 3 0,-2 2 10 16,9-6 15-16,-2 0 80 0,2-1 99 16,-2 0-107-16,-5-4-53 0,2 0 15 15,-1 7 19-15,-3 0 12 0,-5 2 43 16,2 4 28-16,-11 2-28 0,0 4-47 16,0 1-30-16,-11 3-19 0,-5-3-11 15,-5-1 0-15,0-4-1 0,2-1-26 16,-1-5-51-16,-1-4-46 0,7-3-16 0,4 1-38 15,4-8 15-15,6 1-102 0,0 1-188 16,0-3-297-16,0 1-57 0,16 3-577 0</inkml:trace>
  <inkml:trace contextRef="#ctx0" brushRef="#br1" timeOffset="104833.76">19907 16672 1520 0,'0'0'688'0,"0"0"-251"0,0 0-55 16,0 0-33-16,0 0-118 0,0 0-63 0,0 0-49 16,0 0 13-16,0 0-34 0,0 0-48 15,0 0-38-15,-129 3-8 0,122 9 5 16,4 2-9-16,-1 0-22 0,1-3 6 15,3 1 1-15,0 0 12 0,0 1-13 0,0-1-3 16,7-1 4-16,0-4 2 0,-2 1 1 16,7-2 9-16,-10-4-17 0,5 4 20 15,-3-3 0-15,-1-2-13 0,1-1 11 16,-4 0 2-16,0 0 21 0,0 2-7 16,3 1 1-16,1 2-13 0,-1 2 45 15,4 10 37-15,0-2-56 0,-5 2-6 16,5 2-6-16,-3-2-15 0,-1 4-1 15,4-1 0-15,-3-1 0 0,3-4 81 16,-4-3-4-16,-3-8-37 0,0-2 31 16,0-2 37-16,0 0 52 0,0 0-31 0,0 0-25 15,2 0-25-15,-2 0-27 0,0 0-15 16,0 0-16-16,0 0-21 0,0 0-23 16,0 0-5-16,0 0 4 0,0 0 3 15,0 0-1-15,5 0 22 0,-5 0 2 16,0 0 20-16,0 0 2 0,0 0 0 0,0 0-2 15,0 0-19-15,0 0 0 0,0 0-3 16,0 0 0-16,0 0-3 0,0 0-13 16,0 0 4-16,0 0 10 0,0 0 0 15,0 0 1-15,0 0 1 0,0 0 1 16,0 0 0-16,0 0-1 0,0 0 2 16,0 0-2-16,0 0-1 0,0 2-2 15,2 2 1-15,-2 1 2 0,5 7 1 16,-3-1 14-16,2 3-13 0,-1-5 1 15,4 2-1-15,-7-5-2 0,4 3-4 0,-1-3-14 16,-3-4-3-16,0 1 6 0,4-3 12 16,-4 0 1-16,0 0 0 0,0 0-1 15,0 0-27-15,0-3-83 0,0-9-108 16,0-1-50-16,0-5-184 0,0 7-577 16,0 0-718-16</inkml:trace>
  <inkml:trace contextRef="#ctx0" brushRef="#br1" timeOffset="105784.5">19977 17493 1261 0,'0'0'1126'0,"0"0"-732"0,0 0-54 0,0 0-2 16,0 0-84-16,0 0-90 0,0 0-45 16,0 0-24-16,0 0-80 0,0 0-15 0,0 0-34 15,-81 15 2-15,74 2-6 0,0-3 13 16,7 0 12-16,0-2-5 0,0 0-1 15,0-6 3-15,0 2-9 0,0-1-13 16,11-2 10-16,-4-3 28 0,3-1 25 16,-3 2 66-16,2-2-6 0,2-1 0 15,-4 2-13-15,0 0-13 0,-4 1-15 16,1 4 27-16,-1 0 41 0,-3 6 5 16,0 1-33-16,0 2-44 0,0 1-13 15,-10 2-11-15,-4-3-13 0,-6-2-3 16,6-4-43-16,-2-5-93 0,2 1-40 0,4-5-14 15,6-1-33-15,4 1-92 16,0-1-203-16,0 4-486 0,7-2-21 0</inkml:trace>
  <inkml:trace contextRef="#ctx0" brushRef="#br1" timeOffset="106101.05">20002 17985 1371 0,'0'0'696'0,"0"0"-221"0,0 0-34 15,0 0-76-15,0 0-79 0,0 0-50 16,0 0-28-16,0 0-30 0,0 0-29 16,0 0-44-16,0 0-24 0,10 0-26 0,-10 0-39 15,0 0-16-15,0 0-25 16,0 0-6-16,0 0-62 0,0 0-155 0,0 6-112 16,9 5-3-16,-4-2-353 0,-3 0-918 15,-28-44 442-15</inkml:trace>
  <inkml:trace contextRef="#ctx0" brushRef="#br1" timeOffset="106261.33">20063 18175 1816 0,'0'0'557'0,"0"0"-298"0,0 0-21 16,0 0-71-16,0 0-120 0,0 0-46 0,0 0 11 15,0 0 26-15,0 0-38 0,0 0-24 16,2 46-56-16,5-40-181 0,0-1-181 15,-3 1-353-15,3 2-647 0</inkml:trace>
  <inkml:trace contextRef="#ctx0" brushRef="#br1" timeOffset="106432">20121 18457 176 0,'0'0'1907'15,"0"0"-1422"-15,0 0-159 0,0 0 20 16,0 0-54-16,0 0-159 0,0 0-85 15,0 0 8-15,0 0-2 0,0 0-54 0,0 0-37 16,0 0-26-16,0 0-60 0,0 3-144 16,0-3-133-16,0 2-57 0,2 1-204 15,2 0-499-15,-10-14 505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g"/>
          <inkml:channel name="T" type="integer" max="2.14748E9" units="dev"/>
        </inkml:traceFormat>
        <inkml:channelProperties>
          <inkml:channelProperty channel="X" name="resolution" value="1462.8125" units="1/cm"/>
          <inkml:channelProperty channel="Y" name="resolution" value="2213.98657" units="1/cm"/>
          <inkml:channelProperty channel="F" name="resolution" value="22.75278" units="1/deg"/>
          <inkml:channelProperty channel="T" name="resolution" value="1" units="1/dev"/>
        </inkml:channelProperties>
      </inkml:inkSource>
      <inkml:timestamp xml:id="ts0" timeString="2021-09-08T20:13:24.714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008000"/>
    </inkml:brush>
    <inkml:brush xml:id="br3">
      <inkml:brushProperty name="width" value="0.05292" units="cm"/>
      <inkml:brushProperty name="height" value="0.05292" units="cm"/>
      <inkml:brushProperty name="color" value="#FF00FF"/>
    </inkml:brush>
  </inkml:definitions>
  <inkml:trace contextRef="#ctx0" brushRef="#br0">3475 13826 118 0,'0'0'209'0,"0"0"-65"16,0 0-20-16,0 0 22 0,0 0 17 15,0 0-6-15,0 0-21 0,0 0-74 0,0 0-42 16,0 0 156-16,0 2-1 0,0-4-19 16,0-1 10-16,0 2 42 0,0 0 12 15,0 1-42-15,0-6-33 0,0 6-26 16,0 0-10-16,0-3-3 0,0 2 3 16,0-2-23-16,0 1-28 0,0 2-14 15,0-1 7-15,0-1-10 0,0 2-6 0,0-2-12 16,0 2-20-16,0-4 16 0,0 4-3 15,0-3 3-15,0 1-3 0,0-2 6 16,0 3 6-16,0 0 4 0,0 1 12 16,0-3-3-16,0 2 0 0,0-1 0 15,0 2-3-15,0-3 3 0,0 1-3 16,0-4-1-16,0 3 4 0,0-1 0 16,0 2 13-16,0-1-4 0,0-2-6 15,0 4-10-15,0-2-6 0,0 3-6 16,0-6 3-16,0 6-10 0,0-1-13 0,0 0-1 15,0 1-1-15,0 0-12 0,0-3-4 16,0 3-12-16,0-2 6 0,0 2 4 16,0-1 15-16,0-2 2 0,0 2 1 15,0 0 12-15,0-5 7 0,0 5-4 0,0-5 7 16,0 2-3-16,0-2 6 0,0 5-4 16,0-5 1-16,0 3-7 0,0 1 10 15,0-3-3-15,-5 4 0 0,3-2 2 16,2 0-2-16,-7 1-10 0,7 2 4 15,-2-3 5-15,-3 3-5 0,3 0-1 16,-3 0-13-16,5 0-2 0,-2 0-15 16,-3 6-16-16,-4 0-24 0,2 4-1 15,0 0 12-15,7 3 16 0,-2-1 1 16,-3 2 11-16,3-2 14 0,-3 4-13 16,3-4 15-16,-3 3 4 0,5-3-4 15,0-4 0-15,0 2-3 0,0-2 1 16,0 0-1-16,0-2 0 0,0-3-12 0,0 3 13 15,0-2-1-15,0 3-9 0,0-4 11 16,5 2-1-16,-3-1 1 0,3 1-17 0,2-2 15 16,-5-1 0-16,5-2 1 0,0 2-1 15,2 0-10-15,-4 0 13 0,2-2 1 16,-5 1 0-16,3 2-1 0,-3-1 0 16,-2 1 59-16,0-1-13 0,0 2-2 15,0-1 2-15,0 4 7 0,-2-3-10 16,-10 3-15-16,-2 1-16 0,5-2-12 15,-5-1-1-15,5 4-42 0,2-3-16 16,0-1-9-16,0 1-19 0,0 0-16 16,7-1 0-16,-3 4-42 0,3 0-78 15,0-1-40-15,0 7-59 0,0-4-151 0,3 3-216 16,-3-2-394-16</inkml:trace>
  <inkml:trace contextRef="#ctx0" brushRef="#br0" timeOffset="15067.7">15238 3696 1336 0,'0'0'605'0,"0"0"-264"0,0 0-47 15,0 0 31-15,0 0-62 0,0 0-84 16,0 0-43-16,0 0-28 0,0 0 12 16,0 0 3-16,-9-31-13 0,9 28-12 15,0 3-16-15,3 0-4 0,8 3 136 16,5 3-214-16,-2 2-386 0,-4-7 386 15,-6 1 406-15,-4 2-405 0,0 0-1 0,0 6 1 16,0 7 45-16,0 6 1 0,0 5-44 16,0 7-3-16,0 3 0 0,0 5-25 15,0 0 7-15,0-1-4 0,-4 0-3 16,1-2-6-16,-4 0 0 0,7-11 19 16,0 0-10-16,0-4 21 0,0-1-42 15,0-9 41-15,0 1-11 0,0-5-6 16,0 1 7-16,0-3-1 0,0 2 13 0,0 1 16 15,0 2 12-15,0 6-25 0,-7-3 19 16,7-5-3-16,-2 2 27 0,-3-4 16 16,5-3-15-16,0-3 14 15,0-2 4-15,0 1 18 0,0-3 19 0,0 0 14 16,0 0-18-16,0 0-15 0,0 0 2 16,0 0-12-16,0 0-15 0,0 0-25 15,0 0-31-15,0 0-2 0,0 0-18 16,7 0-12-16,10 0 20 0,8 0 10 15,0 0 0-15,6 0 1 0,3 0-1 0,-4 0 1 16,8 0 11-16,-4 0-12 0,3-3-1 16,0 0-11-16,-2 0 0 0,-9 0 9 15,2 3-28-15,-8 0 16 0,-3 0 0 16,-4 0 2-16,-3 0-2 0,4 0-3 16,-7 0-10-16,0 3-14 0,-3-3-13 15,-1 3 0-15,1 0-19 0,-4 0-70 16,0-1-44-16,0-2-22 0,0 0-24 0,0 0-33 15,-14-8-277-15,0-3-500 0,0-4-443 16</inkml:trace>
  <inkml:trace contextRef="#ctx0" brushRef="#br0" timeOffset="15450.31">15384 3626 271 0,'0'0'1095'0,"0"0"-604"16,0 0-53-16,0 0-51 0,0 0-33 15,0 0-63-15,0 0-21 0,0 0-37 16,0 0-32-16,0 0-3 0,0 0-58 0,-9-4-75 16,9 4-56-16,0-2-9 0,3 1-12 15,8-2 12-15,3 2 15 0,5-4 10 16,1 3 0-16,1-1-23 0,0-3-2 16,-2 4-11-16,1-1-23 0,-3 0-16 15,4 2-46-15,-10 1-54 0,-2 0-70 16,-2 0-22-16,0 0-56 0,3 0-131 15,-6 6-170-15,-4-3-27 0,0 3-204 16,0-1 31-16</inkml:trace>
  <inkml:trace contextRef="#ctx0" brushRef="#br0" timeOffset="15717.39">15201 4030 359 0,'0'0'736'0,"0"0"-208"16,0 0-54-16,0 0 11 0,0 0-54 15,0 0-66-15,0 0-83 0,0 0-36 16,0 0-38-16,0 0-37 0,153-65-22 16,-129 58-78-16,1 1-46 0,-6 0-22 15,1 1-2-15,1 3-1 0,-5 2-3 16,1-6-28-16,4 6-6 0,-8 0 12 15,1 0-34-15,3 0-65 0,-4 0-29 0,1 6-36 16,-4-5-66-16,4 5-145 0,-3-5-265 16,-4-1-550-16</inkml:trace>
  <inkml:trace contextRef="#ctx0" brushRef="#br0" timeOffset="16177.68">16052 3544 914 0,'0'0'980'0,"0"0"-472"15,0 0-88-15,0 0-135 0,0 0-77 16,0 0-68-16,0 0-70 0,0 0 9 0,0 0-6 16,0 0 12-16,0 0 3 15,-12 110 0-15,12-82-19 0,0 4-14 0,0 6-24 16,0 4 0-16,0-2 3 0,3 4-33 15,3 1 18-15,1 1-6 0,0-2 8 16,-4 2-18-16,4-2 13 0,-3-1 0 16,3-4 5-16,-4-5-21 0,-1-5-1 15,2-2-2-15,-1-5-12 0,1-8-1 16,-1 0-21-16,-3-7-29 0,4-1 19 16,-4-1-16-16,3-4-38 0,-3 1-46 0,0-2-40 15,0 0-61-15,0 0-123 16,0-3-241-16,0-4-431 0,0-14-268 0</inkml:trace>
  <inkml:trace contextRef="#ctx0" brushRef="#br0" timeOffset="16600.99">16328 3580 375 0,'0'0'1209'0,"0"0"-560"0,0 0-155 15,0 0-102-15,0 0-121 0,0 0-58 0,0 0-46 16,0 0-47-16,0 0-16 16,0 0-9-16,0 0-5 0,0 62 4 0,0-36-1 15,2 2 12-15,5 7-15 0,0 1-7 16,4 3-18-16,-1 3-13 0,6-3-24 16,-5 3-7-16,3-2-19 0,-2-4 0 15,-1-2-2-15,-1-5-15 0,-3-5 13 16,0-6-23-16,-5-9-9 0,3 0-61 15,-3-6-50-15,5-2-60 0,-7-1-13 16,0 0-18-16,0-4-61 0,0-10-201 0,-7 2-788 16,-9-17-472-16</inkml:trace>
  <inkml:trace contextRef="#ctx0" brushRef="#br0" timeOffset="16774.88">16277 3880 1023 0,'0'0'1820'0,"0"0"-1263"15,0 0-149-15,0 0-18 0,0 0-129 16,0 0-141-16,0 0-49 0,0 0-34 16,0 0 3-16,0 0 19 0,0 0-23 15,60 14-23-15,-39-13-10 0,6-1-3 16,-1 0-2-16,6 0-152 0,-2 0-146 0,1-1-87 16,6-6-169-16,-10-2-663 15,18-2-542-15</inkml:trace>
  <inkml:trace contextRef="#ctx0" brushRef="#br0" timeOffset="17082.43">16930 3696 919 0,'0'0'1373'0,"0"0"-747"16,0 0-172-16,0 0-58 0,0 0-52 16,0 0-102-16,0 0-93 0,0 0-22 15,0 0-32-15,0 0-27 0,-146-54-50 0,127 66-18 16,1 5-20-16,2 3 17 15,2 6 3-15,5-1 3 0,4 1 18 0,3-2-19 16,2-2 17-16,0 2 2 0,0-3-6 16,0-2 1-16,7 2 8 0,-1-1 13 15,4 0 3-15,-3-1 6 0,2-2-10 16,-2 1-8-16,0-6-4 0,0 4-21 0,-3-1 16 16,-1-4-18-16,-3 1-1 0,0 0 0 15,0-4 0-15,0 1 0 0,-3-1-61 16,-8-1-59-16,2 1-42 0,-5 0-63 15,4 1-69-15,-1 0-104 0,4 2-89 16,0 3-167-16,7-2-312 0,0-1-475 16</inkml:trace>
  <inkml:trace contextRef="#ctx0" brushRef="#br0" timeOffset="33491.4">15537 4909 287 0,'0'0'1183'0,"0"0"-718"0,0 0-37 0,0 0-89 15,0 0-101-15,0 0-62 0,0 0 6 16,0 0 28-16,0 0-52 0,0 0-19 16,0 0-16-16,0 0 13 0,0 0-52 15,0 0-3-15,0 0-6 0,-2 0-19 16,-5 0-13-16,0-1 13 0,3-2-10 15,-3 3 7-15,-3 0-7 0,-4 0-21 0,1 4-13 16,-4 6-12-16,1 0-2 0,-5 5 2 16,0 3 18-16,1 2-5 0,-4 2 8 15,3 2 4-15,-2 2-13 0,-4 5 7 16,1 1-16-16,-2 7 0 0,-7 3-3 16,3 3 0-16,-10 7 0 0,5 0 0 15,-7 3 0-15,3 2-1 0,3-3-2 16,-6 1-10-16,7-4 1 0,0-5 11 0,5 1 0 15,-3-9 0-15,12-2-1 0,2-6-10 16,5-8 11-16,2-5 0 0,7-8 1 16,2-6-74-16,-2 0-71 0,5-3-54 15,2 0-67-15,-7 0-112 0,5 0-301 16,-5 0-991-16</inkml:trace>
  <inkml:trace contextRef="#ctx0" brushRef="#br0" timeOffset="34336.81">13781 6962 375 0,'0'0'989'0,"0"0"-586"16,0 0-91-16,0 0-1 0,0 0-24 16,0 0-68-16,0 0-56 0,0 0-25 15,0 0-52-15,0 0 26 0,0 0-33 16,0 5-12-16,0-5-36 0,0 0 1 0,0 1 38 15,0-1-7-15,0 0 6 0,0 0 35 16,0-3 41-16,7-9-51 0,0-5-25 16,5-6-23-16,-3-9-5 0,7-5-7 15,3-6-3-15,-1-5-6 0,-4-4 6 16,7-3 3-16,-5-2-22 0,-2-1-12 16,-2 4 2-16,-3 2 11 0,0 2-1 15,-4 7-12-15,-5 4 19 0,0 4-16 16,0 3 21-16,0 3-21 0,0 2 13 15,0 6 12-15,-5 1 9 0,-2 5 9 0,5 1 9 16,-5 6 1-16,7 1 8 0,-2 2-18 16,2 2 0-16,-5-3 3 0,5 5-9 15,-2 1-4-15,2 0 7 0,0 0-3 16,0 0-4-16,0 0-2 0,0 0-17 16,0 0-17-16,0 0-24 0,0 4-13 15,0 5-6-15,0 5 31 0,9 6 9 16,0 0-12-16,10 3-6 0,-3 3 8 0,5-3 1 15,2 8 0-15,7-2-6 0,0 0 15 16,5 6 2-16,0 0 2 0,-3 1 12 16,5 2 20-16,-2 2-14 0,0-2-19 15,-3-1-1-15,-4-3-15 0,0-3 4 16,-5-5 9-16,-2 0-18 0,-5-2 8 16,0-5 10-16,-9-7-21 0,5 3 21 15,-10-6-9-15,5-2 10 0,0-3-1 16,-5 5-65-16,-2-7-51 0,5 3-29 0,-5-4-25 15,0 3-19-15,0-2-34 0,0 1-79 16,-5 0-97-16,-4-3-178 0,-7 2-444 16,-3-2-174-16</inkml:trace>
  <inkml:trace contextRef="#ctx0" brushRef="#br0" timeOffset="34580.33">13913 6767 2014 0,'0'0'605'0,"0"0"-254"16,0 0 16-16,0 0 27 0,0 0-38 16,0 0-79-16,0 0-92 0,0 0-40 15,0 0-16-15,0 0-34 0,-44-15-49 16,44 15-46-16,14-6 3 0,14 1 22 16,7-1 27-16,4-1 18 0,5 3-33 15,0-2-16-15,0 0-20 0,0 3-1 0,-2-5-3 16,-3 0-18-16,5 1-16 0,-7-4-140 15,0 4-103-15,3-3-122 0,-8 3-167 16,-4 2-512-16,2-6-811 0</inkml:trace>
  <inkml:trace contextRef="#ctx0" brushRef="#br0" timeOffset="35201.94">16226 4993 1182 0,'0'0'784'16,"0"0"-298"-16,0 0-96 0,0 0-47 15,0 0-85-15,0 0-67 0,0 0-8 16,0 0-11-16,0 0-11 0,0 0-27 0,0 0-38 15,-21-46-21-15,21 46-1 0,0 0-16 16,0 0-5-16,0 0-19 0,0 3 0 16,-3 11-22-16,-1 4-12 0,1 8-1 15,-1 6 1-15,4 10 3 0,-3 7 15 16,-1 3-5-16,4 6-10 0,0-1 12 16,0 0-14-16,0 1 9 0,7-9-10 15,0-4-3-15,-3-4-18 0,3-6 6 16,3-7-1-16,-3-6 1 0,0-4-105 15,2-4-122-15,-2-4-54 0,0 0-41 0,-3-3-149 16,-4 1-490-16,3-2-455 0</inkml:trace>
  <inkml:trace contextRef="#ctx0" brushRef="#br0" timeOffset="35776.53">15843 6477 737 0,'0'0'1351'0,"0"0"-875"16,0 0-186-16,0 0-43 0,0 0-62 15,0 0-19-15,0 0-36 0,0 0-26 16,0 0-6-16,-4 117-3 0,11-82 2 15,-3 8 4-15,-4 3 15 0,0 6-7 16,0 2-7-16,0 2-12 0,-4 0-38 16,-6-2-12-16,-4-5-12 0,5-10-9 15,2-5-19-15,-4-8-13 0,8-9-5 0,-1-6-93 16,1-2-78-16,-1-7-58 0,1-2 1 16,-4 0 9-16,-2-8-74 0,-5-12-806 15,3 3-454-15</inkml:trace>
  <inkml:trace contextRef="#ctx0" brushRef="#br0" timeOffset="36015.82">15737 6664 688 0,'0'0'753'0,"0"0"-198"0,0 0-108 16,0 0-66-16,0 0-95 0,0 0-76 16,0 0-38-16,0 0-7 0,71-98-23 15,-64 98-29-15,-4 0-28 0,8 0 4 16,-4 0 20-16,3 8-34 0,1 0-1 15,-9 1-3-15,5 3-15 0,-7 5-16 16,0 3-12-16,0 1-3 0,-7-1-23 0,-6 0-2 16,-4-4-34-16,-4-5-34 0,1-4-50 15,3-4-37-15,1-3-59 0,5 0-38 16,4-9-61-16,4-3-186 0,3-5-182 16,0 0-408-16,7-3-54 0</inkml:trace>
  <inkml:trace contextRef="#ctx0" brushRef="#br0" timeOffset="36332.75">16043 6215 326 0,'0'0'805'0,"0"0"-170"0,0 0-116 16,0 0-83-16,0 0-131 0,0 0-23 0,0 0-72 15,0 0-62-15,0 0-28 0,0 0-22 16,0 0-26-16,0-20-34 0,0 20-20 16,0 3 43-16,2 5 36 0,12 3 15 15,-7 5-31-15,4 2-22 0,-1 3-16 0,-4 4-18 16,1 6-4-16,-4 2-18 0,4 5 9 16,-7 1-12-16,4-1-1 0,-1-3-1 15,1-6-20-15,-1-4 4 0,1-2 14 16,-1-6-39-16,-1-4-87 0,3-2-51 15,4 0-33-15,-5-4-41 16,3 0-104-16,-4-7-383 0,1 0-879 0</inkml:trace>
  <inkml:trace contextRef="#ctx0" brushRef="#br0" timeOffset="36692.42">16311 6389 359 0,'0'0'1683'16,"0"0"-1201"-16,0 0-189 0,0 0-20 15,0 0-84-15,0 0-189 0,0 0-26 0,0 0 26 16,0 0 39-16,0 0-11 0,0 0-27 16,10 99 15-16,-1-85-15 0,-2-2 13 15,0-3-14-15,0-1-19 0,-3-2-13 16,1-6-9-16,0 0 18 0,4 0 23 15,-2 0 23-15,0-6 28 0,0-2-7 16,0-2 1-16,0-1-29 0,-7 0-14 16,7 4 23-16,-7 0 17 0,0 6 40 15,0 1 7-15,0 0 12 0,0 1-13 0,0 12 66 16,0 3-22-16,0 6 40 0,2 1-11 16,-2 2-47-16,7 0-67 0,-7-4-36 15,7 0-11-15,0-3-16 0,0-4-92 16,0 0-115-16,7-3-71 0,-1-10-59 0,1-1-162 15,5-1-490-15,-8-10-270 16</inkml:trace>
  <inkml:trace contextRef="#ctx0" brushRef="#br0" timeOffset="36916.37">16652 6422 855 0,'0'0'1374'0,"0"0"-819"0,0 0-147 0,0 0-77 16,0 0-44-16,0 0-6 0,0 0-51 15,0 0-62-15,0 0-32 0,0 0-10 16,-95 104-16-16,95-85-36 0,0 1-41 16,0-2-8-16,7 0-4 0,-3-1-5 15,3 2 2-15,-4-2-3 0,1-5-3 16,-1 3 1-16,-3-4-10 0,0-2-3 16,0-1 0-16,-14 0-92 0,0-5-119 15,-5 1-48-15,1-4-95 0,-5 0-191 0,9-3-658 16,-2 0-698-16</inkml:trace>
  <inkml:trace contextRef="#ctx0" brushRef="#br0" timeOffset="37496.15">15755 6557 336 0,'0'0'981'15,"0"0"-539"-15,0 0-23 0,0 0-112 16,0 0-58-16,0 0-53 0,0 0-16 16,0 0-75-16,0 0-91 0,0 0-13 15,0 0-1-15,26-49 45 0,-5 49 53 0,6 0 49 16,-3 5-37-16,-1 1 11 0,-2-2 17 16,-5 7 3-16,2 0 10 0,-8 3 2 15,-1 3-8-15,-5 4-30 0,-4 2-17 16,0 4-12-16,-6 0-24 0,-11 3-35 15,-8 0-8-15,2-8-7 0,-7 0-10 16,-1-7-2-16,8-1-27 0,2-5-69 0,5-3-11 16,2-1-26-16,10-5-12 0,4 6-101 15,0-1-116-15,0 1-110 0,14 1-31 16,-1-3-475-16,11-3-371 0</inkml:trace>
  <inkml:trace contextRef="#ctx0" brushRef="#br0" timeOffset="38242.61">17120 5075 1271 0,'0'0'683'15,"0"0"-171"-15,0 0-115 0,0 0-13 16,0 0-53-16,0 0-69 0,0 0-48 16,0 0-5-16,0 0-38 0,0 0-38 15,0 0-10-15,-88-93 9 0,88 93 12 0,0 0-21 16,0 0-32-16,0 0-24 0,0 0-15 15,0 0-52-15,14 0-34 0,14 5 34 16,11 7 86-16,12 3-7 0,7 7-10 16,7 7 7-16,0 5-6 0,4 6-43 15,1 2-15-15,-8 3-10 0,3 1-2 0,-7-3 1 16,-7 0 1-16,0-2 1 16,-7-5 15-16,-7-4-18 0,-2-3 0 0,-10-3-1 15,3-6-1-15,-7 0-10 0,-5-6 9 16,-2-2 1-16,-5 0-1 0,3-1-15 15,-5-4-39-15,0-2-28 0,0 1-28 16,-5-2-17-16,-2 2-41 0,0-5-46 16,0 4-35-16,0-4-26 0,0 1-76 0,0 4-106 15,0-3-156-15,0-2-557 0,-2 1-276 0</inkml:trace>
  <inkml:trace contextRef="#ctx0" brushRef="#br0" timeOffset="38745.67">18248 5990 65 0,'0'0'2010'0,"0"0"-1427"16,0 0-259-16,0 0-26 0,0 0 39 15,0 0-69-15,0 0-66 0,0 0-75 16,0 0-8-16,0 0-8 0,-51-29-30 16,51 29-44-16,0 0-34 0,0 1-3 0,0 10 2 15,7 6 24-15,0 10-5 0,5 1 13 16,-1 7-3-16,3 2 15 0,-2 6 12 16,2 1 10-16,-3 9-7 0,-4-3-21 15,5 1 3-15,-5 1 6 0,0-2-22 0,-5 1-14 16,0-3-12-16,3-2 2 15,-5-4 0-15,0-3-2 0,0-7-1 0,2-9-19 16,-2-6-48-16,0-2-71 0,0-8-43 16,0-3-35-16,0-3-23 0,0-1 7 15,0 0-48-15,0-12-34 0,-7-14-316 16,3 7-561-16,-15-35-394 0</inkml:trace>
  <inkml:trace contextRef="#ctx0" brushRef="#br0" timeOffset="39269.36">18079 6000 836 0,'0'0'1184'0,"0"0"-682"0,0 0-135 0,0 0-53 16,0 0-46-16,0 0-116 0,0 0-79 15,0 0-26-15,0 0 10 0,0 0 25 16,0 0 59-16,37-24 88 0,-16 19-52 15,2 2-53-15,5-3-16 0,0 0-38 16,-3 1-27-16,1-2-28 0,-1 5-15 16,-4-1-2-16,2 3-14 0,3 0 15 15,-8 0 1-15,1 5-21 0,-7 5-16 16,1 0-22-16,-6 5-18 0,0 2 22 16,-2 1 8-16,-5 4-18 0,0-4 19 0,-7 5-13 15,-12-1 0-15,3-4 9 16,-5-1 31-16,3-2-3 0,-3-6 3 0,0 2 17 15,7-4 2-15,5-3 0 0,2-1 2 16,2 0 1-16,3-2-3 0,2 1-14 16,0 3 8-16,0-2 6 0,9 4 47 0,10 1-1 15,-3 1-5-15,7-1 33 0,5-2-5 16,0 3-13-16,-3 2-16 16,3 3 9-16,0 0 1 0,-5 1-17 0,0 3-2 15,-2 2 6-15,-5-1 3 0,-9 0-24 16,0-2-14-16,-2 2 19 0,-5 1 1 15,0-2-1-15,-12 4-9 0,-11 2-12 16,-5 2-11-16,-4-3-7 0,-10 0-50 16,-2 0-33-16,0-4-29 0,0-1 3 15,9-4 9-15,-2 0-16 0,12-5-2 16,-1 0-18-16,10 0-48 0,0 2-64 0,4-2-137 16,-2 0-210-16,10-1-531 15,-3 3-2-15</inkml:trace>
  <inkml:trace contextRef="#ctx0" brushRef="#br0" timeOffset="99103.3">18640 1997 274 0,'0'0'1505'0,"0"0"-928"0,0 0-138 16,0 0-76-16,0 0 16 0,0 0-79 16,0 0-128-16,0 0-58 0,0 0-2 0,0 0-3 15,-19 0-4-15,19 18-9 0,0-1-6 16,5 5-22-16,9 3-1 0,4 3-5 16,8 4-4-16,4-3-6 15,3 2-34-15,-3 0 1 0,4-2-9 0,-3-5-10 16,-4-1-22-16,-4-1 10 0,-2-7-6 15,0-1 3-15,-5-3-13 0,-2-1-30 0,-4-2-47 16,1-2-67-16,-4-5-54 0,0-1-68 16,-5 0-169-16,-2-7-236 0,3-1-502 15,-3-18-362-15</inkml:trace>
  <inkml:trace contextRef="#ctx0" brushRef="#br0" timeOffset="99385.28">19001 2044 696 0,'0'0'1366'0,"0"0"-825"16,0 0-126-16,0 0-96 0,0 0 46 0,0 0 101 16,0 0-54-16,0 0-205 0,0 0-155 15,0 0-40-15,0 0-9 0,-166 45 31 16,133-21-4-16,-2-2 1 0,5 2-31 0,0 1 0 16,0-1 0-16,5 2 2 0,-1-1-2 15,1-2-2-15,8-2-10 0,3-4 9 16,1 0-13-16,3-5 4 0,8-4-3 15,-3-1-7-15,5-2-21 0,-2 1-27 16,2 0-29-16,0-1-30 0,0 1-14 16,9-4-15-16,-2 4-4 0,9-3-43 15,-2-3-60-15,0 0-50 0,2 0-95 16,3 0-61-16,-7-6-70 0,1 1-146 16,-1 0-7-16</inkml:trace>
  <inkml:trace contextRef="#ctx0" brushRef="#br0" timeOffset="100160.65">19736 2082 1357 0,'0'0'1004'0,"0"0"-610"0,0 0-56 15,0 0 16-15,0 0-79 0,0 0-76 0,0 0-57 16,0 0-61-16,0 0-22 0,0 0 6 15,0 0-2-15,28 71 8 0,-12-53 0 16,5 5 0-16,-3-4-24 0,1-2-7 16,-5 0-37-16,0-5-3 0,2-2 0 15,-5 4-1-15,3-3-2 0,-4-4-9 16,4 3 11-16,-5-1-13 0,-2-3-69 16,4 2-88-16,-8-2-78 0,6 0-85 15,-2-5-205-15,4-1-438 0,-8 0-400 0</inkml:trace>
  <inkml:trace contextRef="#ctx0" brushRef="#br0" timeOffset="100514.76">20141 2001 157 0,'0'0'795'0,"0"0"9"0,0 0-269 0,0 0-160 0,0 0-63 16,0 0-78-16,0 0-43 0,0 0-13 15,0 0-17-15,0 0 9 0,0 61-22 16,0-41-20-16,-4 2 13 0,1 4 4 16,-4-6-24-16,1 4-26 0,-1-2-21 15,-5 2-22-15,3-2-3 0,-1 5-12 16,-1 2-15-16,-5 2-4 0,-5 4 0 16,5 1-6-16,-5 3 4 0,0 2-4 0,2-1-11 15,1 2 2-15,2 3-1 0,2-5-2 16,0 3 0-16,7-5-1 0,-7-1 1 15,9-3 0-15,-2-5-2 0,3-2-10 16,1-4 1-16,3-7 11 0,-4-6 2 16,4 1-2-16,0-5-19 0,0-3-30 0,0-1-30 15,0-2-38-15,0 0-50 0,0 0-28 16,0 0-44-16,14-2-38 0,2-10-204 16,2 4-509-16,8-27-752 0</inkml:trace>
  <inkml:trace contextRef="#ctx0" brushRef="#br0" timeOffset="102104.67">20855 2049 654 0,'0'0'365'15,"0"0"163"-15,0 0-115 0,0 0-24 0,0 0-44 16,0 0 2-16,0 0-113 0,0 0-34 16,0 0-29-16,0 0-19 0,0 0-39 15,-7-17-56-15,7 17-29 0,0 0-3 16,0 0-10-16,0 0-11 0,0 0 9 16,0 0 0-16,5 0-10 0,4 0 47 0,0 0 22 15,5 0-16-15,7 0 25 0,0 0-4 16,2 3-9-16,0-2-21 0,5 5-10 15,2-4-13-15,-7 3 1 0,5-4 0 16,2 2 2-16,-4-2 1 0,-1-1 3 16,-4 0-10-16,2 0-5 0,-4 1-13 15,-3-1-2-15,0 3 2 0,-4-3-2 16,-3 0 1-16,-2 0 13 0,2 0-12 16,-2 0 10-16,-2 3-10 0,2-3-1 15,-7 0 0-15,2 0 0 0,3 0 0 16,-5 0 0-16,0 0-2 0,0 0 0 15,0 0-12-15,0 1-44 0,0-1-14 0,0 0-51 16,0 0-55-16,0 2-32 0,0 2-31 16,-7-2-67-16,-5 6-130 0,5-1-203 15,-2-3-398-15,-7 2-367 0,67-40 1300 0</inkml:trace>
  <inkml:trace contextRef="#ctx0" brushRef="#br0" timeOffset="102498.2">21031 1979 450 0,'0'0'557'0,"0"0"-107"0,0 0-53 16,0 0-47-16,0 0-33 0,0 0-46 15,0 0-46-15,0 0-17 0,0 0-17 16,0 0-36-16,-16-44-25 0,16 38-23 16,0 4-9-16,0 1-7 0,0-2-12 0,0 3-13 15,0-3-7-15,0 3-9 0,0 0-13 16,0 0 4-16,0 0 2 0,0 0-9 15,0 0-3-15,0 0 6 0,0 0 10 16,0 0-17-16,0 0-2 0,0 0-6 0,0 0-1 16,0 3-5-16,2 1-1 0,5 6 4 15,-7 4 8-15,7 1-2 0,-7 6 0 16,5-1 8-16,-5 5-14 0,2-2-16 16,-2 7 0-16,0-2 0 0,5 0-1 15,-3-1 0-15,-2-1-1 0,5-4 0 16,-5-4-1-16,2-1 0 0,-2-8-1 15,2 0 0-15,3-4-2 0,-5-3-12 16,0-1 13-16,0-1 0 0,0 0-1 16,0 3-28-16,0-3-46 0,0 0-77 0,0 0-54 15,0 0-29-15,0 3-97 0,9-3-196 16,-2 3-446-16,-2-2-360 0</inkml:trace>
  <inkml:trace contextRef="#ctx0" brushRef="#br0" timeOffset="104932.43">22238 2042 123 0,'0'0'505'16,"0"0"20"-16,0 0-47 0,0 0-146 0,0 0-69 15,0 0-1-15,0 0-1 0,0 0-36 16,0 0-49-16,0 0-39 0,0 0-32 16,-7 0-19-16,7 0 22 0,0 0-16 15,0 0-26-15,0 0-37 0,0 0 15 0,0 0-19 16,0 0-3-16,0 0-9 16,7 2 18-16,7 8 10 0,0 3-7 0,2-1 29 15,8 4 4-15,3 3-8 0,3 3 31 16,5 4-15-16,5 0 21 0,-6 6-13 15,10-1 4-15,-7 1-19 0,-2-3-19 16,-2-1 0-16,-8-2-15 0,1-3 3 16,-8-3-3-16,1-5-10 0,-8-1-9 15,-4-6-12-15,0-5-3 0,-5 1-1 16,3-2-1-16,-3-2 0 0,-2 1-1 16,0-1-9-16,0 2-19 0,3 0-42 15,-3 1-90-15,0-3-85 0,0 0-99 0,-5-5-154 16,-6-3-681-16,-20-18-1134 0</inkml:trace>
  <inkml:trace contextRef="#ctx0" brushRef="#br0" timeOffset="105188.49">22635 2015 1354 0,'0'0'974'0,"0"0"-477"16,0 0-135-16,0 0-84 0,0 0-53 15,0 0-52-15,0 0-19 0,0 0-44 16,0 0-26-16,0 0-15 0,-98 98 2 16,63-66-9-16,-4 8-28 0,-10 0-3 15,5 3-3-15,-2 0 0 0,4-3-26 16,5-4-2-16,7-3-2 0,7-4-13 0,4-5 2 16,13-5-8-16,-1-2-7 0,7-7-3 15,0 1-56-15,0-3-47 0,11-1-13 16,5 1-32-16,8-2-80 0,-4-3-167 15,11-3-249-15,-11 0-541 0</inkml:trace>
  <inkml:trace contextRef="#ctx0" brushRef="#br0" timeOffset="105988.03">23591 2024 1349 0,'0'0'754'0,"0"0"-320"0,0 0-137 15,0 0-53-15,0 0-62 0,0 0-45 16,0 0-45-16,0 0 32 0,0 0-7 16,0 0-23-16,61 12-3 0,-40-6 3 15,2-5-5-15,0 0-2 0,5-1-21 0,6 3-16 16,-3-3-10-16,-6 0-18 15,8 0-10-15,-8 0-9 0,1-3-1 0,-8 1-1 16,1 2-1-16,-10 0-3 0,-2 0-9 0,2 0 12 16,-9 0 3-16,0 0 19 0,0 0 12 15,0 0 9-15,0 0 3 0,0 7 10 16,-12 2-25-16,-6 8-13 0,-5 3-15 16,0 5-3-16,-8 0 0 0,-1 6 0 15,-5-2 12-15,0 0-12 0,0 5-13 16,2-1 10-16,5 0-12 0,4-3 3 15,6-1 10-15,3-4-14 0,3-4 15 16,3-4 1-16,4-6 19 0,7 0 5 16,0-5 10-16,0-5-15 0,0 4-18 15,0-5 23-15,0 2 19 0,14-2 31 16,4 0 0-16,1 0 33 0,6 0 3 0,6 0-31 16,1 0-27-16,-2-7-16 0,9 0-14 15,-1 2-4-15,-1-5-18 0,0 2 0 16,-5 0-3-16,3 1-21 0,-5 5 22 15,-4-1-11-15,-8 3-8 0,-4 0-34 0,-2 0-18 16,-3 0-19-16,-2 3-21 0,-5 2-19 16,-2 2-18-16,0 1-51 0,0 7-67 15,0-4-270-15,-7-2-632 0,-16 11-640 16</inkml:trace>
  <inkml:trace contextRef="#ctx0" brushRef="#br1" timeOffset="111354.67">19595 1280 987 0,'0'0'635'0,"0"0"-197"0,0 0-69 0,0 0-43 16,0 0-91-16,0 0-43 0,0 0-90 16,0 0 3-16,0 0-6 0,0 0-29 15,0 0-29-15,-130-28 9 0,121 28-12 16,-5-1-6-16,0 1 15 0,-2 0 1 15,2 0 15-15,-3 0-13 0,-3 0 16 16,-1 0 4-16,-5 0-39 0,-2 0-29 16,-2 0 35-16,0 0-33 0,-5 0 39 15,1 0-40-15,1 1 16 0,-4 3-16 16,0-1 28-16,-2 1-28 0,2 2 19 16,4 1 0-16,-2-6 21 0,1 2-30 15,4 2 9-15,-3-3 2 0,-2 2 11 16,5-1-33-16,-5 1-1 0,-2 1 18 0,0-3-19 15,0 5-37-15,0-2-3 0,-5 1 18 16,5 3-15-16,5-2 21 0,-3 3-12 0,0 1 10 16,5 0-14-16,0 3 4 0,2-1-12 15,3 3 24-15,-1 1-15 0,1 1 29 16,-3-1-36-16,7 1 6 0,5 2 29 16,-5 0 1-16,5-2-23 0,2 4 25 15,0-2 1-15,0-2 1 0,0-1-1 16,3 1 15-16,-3-1-15 0,0-1 0 15,0-2 0-15,0 2-1 0,0 1-13 16,7 2 1-16,-7-2-7 0,10 0 6 16,-3 2 11-16,0 2-26 0,7 0 26 15,0 3-14-15,0 1 1 0,0 1 15 0,0 3-3 16,0-1 3-16,9 6 3 0,-2-7-3 16,0 2 3-16,2 0-3 0,3 2 0 15,2-3 0-15,-5 2 3 0,7 4 34 16,-2 1-5-16,2-4 15 0,3 1 38 0,-3-1-32 15,0-1 19-15,5-2-22 0,-7-6 0 16,2 2-16-16,3-6-19 0,-3 1 7 16,-2-1-3-16,0-1 2 0,2 0 4 15,0 1-6-15,-2-1-7 0,7 0 16 16,0 1-25-16,-3-3 15 0,8 3 7 16,-3-1-10-16,7 2 22 0,0 0 4 15,5-2 14-15,0 6-6 0,2-6-30 16,0 0 36-16,7 1-6 0,-5-3-3 15,5-1-25-15,7 4 7 0,-7-4-16 0,7-1 19 16,0 2-13-16,5-1-16 0,-3 1 10 16,8 2-9-16,-6-2-3 0,3-1 22 15,-2 3-21-15,2-6 20 0,0-1-9 16,2 1-12-16,2-3-2 0,-1 5 1 0,-1-6 1 16,2 1 2-16,-1-1-2 0,-3-1 0 15,2-3 0-15,-5-1-15 0,-1-2 15 16,1 0 0-16,-6 0 1 0,2-5 2 15,0-1 21-15,-2-3-8 0,-3 0-1 16,-2-2 3-16,0-3-16 0,-2 0-1 16,2-4 1-16,-7 0 0 0,7-4 0 15,-2-1 1-15,-10-2 8 0,5-2-9 16,-9 1-2-16,0 1 12 0,-5 1-11 16,0-1-1-16,-2 1 3 0,0 2 9 15,0-2 5-15,-5 4-16 0,0-3 1 0,-2 1 0 16,-5 4-1-16,5-2 1 0,-7-3 1 15,5 0-1-15,-10-2 0 0,5-1 11 16,2-1 2-16,-9-5-13 0,5 4 13 16,-5-4-12-16,0 1 0 0,0 2 21 15,-7 1-22-15,-7 2 20 0,5-3-7 16,-5 2-15-16,-7-4 0 0,0-1-12 16,-9 1 10-16,2-1-26 0,-2 0-8 0,0-4 22 15,-7 7 13-15,7-5-10 0,-5 4-11 16,-2-4 4-16,0 5-34 0,-5-2 31 15,5 3 21-15,-9-2-12 0,-3 2-4 16,-2-6-17-16,5 1 30 0,2 1 2 16,2-2-2-16,5 5 3 0,4-2 6 0,-1 8 6 15,-3-3-12-15,2 7-2 0,-2 1-25 16,-3 0 2-16,-4 2-30 0,-4 1 6 16,-6 1-21-16,-3-1 11 0,-4 4 32 15,-1-4-50-15,1 6 34 0,4-1-13 16,6 4 19-16,4 2-37 0,10-2-15 15,5 5-1-15,6 1 18 0,5 0-37 16,5 0 5-16,-2 0-65 0,11 0-68 16,-3 0 28-16,6 1-85 0,1 8-284 0,3 0-668 15,0 3 601-15</inkml:trace>
  <inkml:trace contextRef="#ctx0" brushRef="#br1" timeOffset="112515.49">19222 1075 701 0,'0'0'271'15,"0"0"-8"-15,0 0 60 0,0 0-60 16,0 0-32-16,0 0-69 0,0 0 35 0,0 0-29 16,0 0-33-16,0 0-12 0,-51-34 15 15,48 29 16-15,-1 4-7 0,4-1-10 16,0 2 2-16,0-3 1 0,0 2 5 15,0 1-67-15,0 0-43 0,0-3-4 16,0-4 4-16,0 0-35 0,0-5-1 16,0-5-21-16,0-3 22 0,11-5 1 15,-2-5-1-15,5-4-14 0,-4-6-5 0,4 0 16 16,-1-3-22-16,1 0 6 0,-4-1 7 16,1-1 9-16,-2 2-14 0,-2 5 15 15,-4 3-31-15,4 7 14 0,-3 5 3 16,-4 6-12-16,3 3-3 0,1 4 29 15,-4 2 2-15,0 2 12 0,3 3-12 16,-3-2-2-16,0 5 1 0,0 0 1 16,0 0 1-16,0 0 1 0,0-3 1 15,0 3 13-15,0 0 0 0,0-1-4 0,0-1 1 16,0 2 6-16,0-4-19 16,0 2-1-16,0-1 1 0,0 0 1 0,0 1-1 15,0 1 2-15,0 1 11 0,0 0-13 16,0 0-15-16,0 0-1 0,0 0-3 15,0 0-15-15,4 0-58 0,-4 0 7 16,3 0-23-16,3 1 35 0,4 4 73 16,1 4 9-16,3 2 14 0,2 4-8 0,8 2 30 15,-4 6 12-15,8 0-3 0,-2 5-13 16,2 2-13-16,2 3 61 0,4 2-23 16,-3 1-19-16,-4 0 13 0,-1-1-1 15,2 0-4-15,2-1-12 0,-9-8-15 16,2 1 13-16,-2-6-4 0,-7-1-9 15,2-3 0-15,-9-7-26 0,0-2-2 16,0-3-13-16,-7-1 1 0,2-2 8 0,3-1-17 16,-5 1-1-16,0-2 6 0,0 0 1 15,0 0-7-15,0 3-89 0,-7-3-61 16,-10 3-87-16,-13 0-113 0,-4-3-412 16,-8 0 96-16,-2 0-413 0,7-3 443 15</inkml:trace>
  <inkml:trace contextRef="#ctx0" brushRef="#br1" timeOffset="112758.86">19201 946 342 0,'0'0'434'0,"0"0"25"0,0 0 153 0,0 0-148 16,0 0-109-16,0 0-14 0,0 0-53 15,0 0-31-15,0 0-26 0,0 0-124 16,0 0-38-16,-132-66-28 0,132 60-7 0,0 6-30 16,0 0-4-16,0-3-41 0,0-1-31 15,13-1-1-15,15 0 39 0,0 0 21 16,5 1 1-16,1 1 12 0,-4 0 2 15,7 1-2-15,1 1 3 0,3 1-1 16,-4 0 17-16,-7 0-19 0,8 0-1 16,-8 0-24-16,0 1 21 0,-5 4-21 15,1-2-19-15,-1 3-10 0,-6 0-187 16,6 0-84-16,-6 2-173 0,-5 4-173 16,-3-3-513-16,-4 10 437 0</inkml:trace>
  <inkml:trace contextRef="#ctx0" brushRef="#br2" timeOffset="116970.63">23422 1217 483 0,'0'0'691'0,"0"0"-255"16,0 0-79-16,0 0 16 0,0 0-47 0,0 0-68 15,0 0-53-15,0 0-42 16,0 0-1-16,0 0 3 0,0 0-20 0,-39-12-19 15,27 6-22-15,-6-1-22 0,2 0-16 16,-8-1 15-16,4 1-13 0,-8 1 10 16,2 1-32-16,-2-2 32 0,-6 1-57 15,-3 1-9-15,-7-1-11 0,-7-1-2 16,-3 3-11-16,-8-1 9 0,2 2 3 16,-5 0 16-16,2 1-16 0,1 2 0 15,4 0-25-15,4 2 13 0,3 9 11 16,0 0-27-16,7 4-6 0,-2 6-3 0,-3 2 35 15,5 2-13-15,0 1 15 0,0 2 0 16,7-3 22-16,-4 0-4 0,3 1-16 16,-1-1-1-16,2-2-1 0,0 1-1 15,-2 1-11-15,8 3-7 0,-6-6 18 0,5 6 0 16,-1 3-2-16,3 2-28 0,0 6 6 16,2-1 23-16,5 5-19 0,7-3-7 15,-5 3 12-15,12 0 0 16,-5-3 14-16,0 1 2 0,5-10-2 0,-3 1 2 15,5-8-12-15,5-2 9 0,2-10-13 16,-5 2-15-16,5 0 6 0,0 0-9 16,12 3 8-16,4 1 26 0,7 4 14 15,5 3-14-15,9 3 0 0,12 4 13 16,6-1-13-16,3 4 0 0,12 1 10 16,4 0-8-16,3 3 15 0,4 2 61 15,4-4-56-15,3 1-22 0,5-2-10 0,-10-1 7 16,3-3-12-16,-5-1 15 0,-7-2 21 15,-6-3-5-15,-3-3-4 0,2-2 1 16,-2 1 27-16,2-7-18 0,5 1 18 0,-1-6-21 16,4-2-1-16,-1-2-15 0,5-5-3 15,-5-1 2-15,7-1-4 0,0-11 2 16,-2-2-4-16,-5-5 4 0,0-2 16 16,-7 0 3-16,-2-3 8 0,-2 2-23 15,-10-2 15-15,0 3-19 0,-9 2-12 16,-7 0 10-16,3-3 1 0,-8 2 1 15,-2-1 15-15,3-4 1 0,-3-2-1 16,-5-1 0-16,3-3 1 0,0-2 2 16,-5-3-2-16,5 1 8 0,-5-6-23 15,-2 4 2-15,0-1 24 0,-3-5-11 0,3-2 5 16,0-1 13-16,-5-4 3 0,0-1 9 16,5-5-3-16,-7 0 9 0,0 1-15 15,2 7 3-15,-9 2-10 0,-7 0 13 16,0 5-12-16,0-1-1 0,-7 4 4 15,-9 0-13-15,-5 4-6 0,-7-1 6 16,-2 3-8-16,-14-1-19 0,-7 1 6 0,-9 0-16 16,-12 3-17-16,-2 0-37 0,-7 1-16 15,-7 6 0-15,-5 4 38 0,3 7 5 16,-5 4-13-16,-7 7 10 0,0 0-9 16,-2 11 52-16,-8 7-56 0,4 5 28 15,-4-3 19-15,-1 6 12 0,9-7 0 0,9-1 17 16,2-1-17-16,12-5-18 0,7-2-47 15,6-3-25-15,8-4-9 0,5-3-50 16,8 0-37-16,10 0-81 0,9 0-66 16,14 6-331-16,5-1-454 0,9 10-91 0</inkml:trace>
  <inkml:trace contextRef="#ctx0" brushRef="#br2" timeOffset="117831.65">23126 270 1157 0,'0'0'638'0,"0"0"-155"0,0 0-37 16,0 0-80-16,0 0-82 0,0 0-74 16,0 0-52-16,0 0-10 0,0 0-44 15,0 0-51-15,-67-53-5 0,67 53-17 16,0 0-16-16,0 0-15 0,0 0-1 15,0 0-15-15,0 0-15 0,0 7-11 16,-7 6 1-16,4 1 10 0,-4 8 29 16,3 1-11-16,4 4 10 0,0 0 3 15,0 3 22-15,0 4 19 0,0 1-19 0,-3 0 23 16,-1 4-11-16,4-3 12 0,-3 0-46 16,-1-2 0-16,4-10 0 0,0-2-13 15,0-4 13-15,0-10-31 0,0 2-6 16,0-4-11-16,0-2 4 0,0-3-50 0,0 2-67 15,0-3-35-15,0 0-68 0,0-4-107 16,7-9-229-16,-7-1-413 0,0-15-223 0</inkml:trace>
  <inkml:trace contextRef="#ctx0" brushRef="#br2" timeOffset="118357.97">22973 323 901 0,'0'0'410'0,"0"0"56"16,0 0-106-16,0 0-30 0,0 0-72 0,0 0-39 16,0 0-33-16,0 0-20 0,0 0-42 15,0 0-29-15,0 0-15 0,-12-67 5 16,15 59 13-16,6-2-7 0,5-1-44 16,7 0-45-16,2-6 45 0,2 2-34 0,8 1 5 15,4 0-18-15,7 0-25 0,4 4-7 16,3 2 21-16,-4 2 11 0,1 4 12 15,-11 2-12-15,-4 0-2 0,-5 0-20 16,-5 2 1-16,-5 8 21 0,-1 4 29 16,-3 2-14-16,-5 4 29 0,-5 4 3 15,-4 1 1-15,0 1-4 0,-11 3 3 16,-15 3-10-16,-1-3-9 0,-8-1-9 16,-5-2 12-16,-1-2-9 0,-6-5-19 15,3-4 34-15,0-3-20 0,0-4-17 0,10-2-2 16,6-1 0-16,12-2 2 0,6-3 9 15,3 0-9-15,7 0-40 0,0 0-38 16,0 0-16-16,0 0-16 0,3 0 10 16,6 0 93-16,12 0 7 0,0 0 38 15,2 0-22-15,-2 0 107 0,2 0-76 0,-5 0-1 16,-6 0-43-16,2 3 19 0,-3 0-19 16,-8 0-3-16,1 2-11 0,-1 4 11 15,-3 2 28-15,0 4 40 0,-17 5 7 16,-6-2-35-16,-9 4-20 0,-1-1-20 15,-4-1-25-15,0-4-62 0,5 2-50 16,2-4 3-16,4-1-39 0,5-3-38 16,1 1-78-16,10 2-110 0,3 3-171 0,3-1-115 15,4-1-386-15</inkml:trace>
  <inkml:trace contextRef="#ctx0" brushRef="#br2" timeOffset="132347.22">21601 3488 1664 0,'0'0'975'15,"0"0"-688"-15,0 0 27 0,0 0 80 0,0 0-98 16,0 0-113-16,0 0-112 0,0 0-71 16,0 0-18-16,0 0-54 0,-28 5-23 15,47-5-12-15,13 0 107 0,12 0 67 16,5 5-1-16,4-4-2 0,-4 2-24 16,-10 0-2-16,-9-1-20 0,-4-2 10 15,-8 2 0-15,-11-2-12 0,0 0 34 16,-2 1 15-16,-5 5 0 0,0 6-15 15,0 8 30-15,-12 11 3 0,-11 4-40 0,-5 2-30 16,-9 3 5-16,-2-3-18 0,-5-5-1 16,2-6-20-16,5-6 18 0,7-3 3 15,2-6 13-15,12-4 8 0,2-2-1 16,12-3-20-16,2-2-52 0,0 0-35 16,0 0-8-16,11 0-17 0,15 1 112 15,6 2 55-15,12 0 4 0,0 1-32 0,0-3-25 16,-7 5-2-16,-2-3 14 15,-5 0-14-15,-2 2-22 0,-5 1-21 0,-9 0-10 16,2 3-102-16,-2 2-98 0,-2 3-182 16,-7 2-302-16,2-3-613 0,-7 5-166 0</inkml:trace>
  <inkml:trace contextRef="#ctx0" brushRef="#br0" timeOffset="144829.22">14117 4948 1132 0,'0'0'443'0,"0"0"2"16,0 0-66-16,0 0-95 0,0 0-65 15,0 0-62-15,0 0-64 0,0 0 13 16,0 0-17-16,0 0-13 0,7 52 39 16,-7-36-27-16,0 2-28 0,0 2-25 15,0 0-6-15,0 2-17 0,0-1 4 16,0 3-16-16,0-3-3 0,0-3 2 16,0-1-3-16,0-6-21 0,0 1 23 15,-2-3-14-15,2-1-9 0,0-2-16 16,0 2-44-16,-5-7-71 0,5-1-48 0,-2 0 22 15,-5 0 34-15,0-4-109 0,-7-10-313 16,7 6-217-16,-7-17-259 0</inkml:trace>
  <inkml:trace contextRef="#ctx0" brushRef="#br0" timeOffset="145050.64">14096 4987 329 0,'0'0'418'16,"0"0"-164"-16,0 0-81 0,0 0 227 0,0 0-137 15,0 0-87-15,0 0 15 0,188-23 10 16,-167 32-33-16,-5 0 31 0,-7 9-25 16,-2-1-30-16,-2 2-19 0,-5 1-13 15,0-1-17-15,-5 0-31 0,-9 1-26 16,-2-6-13-16,0 3-6 0,-5-8 3 16,5-1-18-16,-3-1-4 0,1-5-29 0,-3 1-98 15,7 3 0-15,5-3-55 0,2 2-133 16,2 5-175-16,5 0-114 0,0-3-223 15</inkml:trace>
  <inkml:trace contextRef="#ctx0" brushRef="#br0" timeOffset="145306.94">14400 5252 985 0,'0'0'651'0,"0"0"-151"16,0 0-92-16,0 0 7 0,0 0-60 16,0 0-94-16,0 0-97 0,0 0-54 15,0 0-9-15,0 0-23 0,0 0-49 16,0 3-29-16,0 15-3 0,0 6 3 0,-12 6 13 16,3 7-13-16,-5 1-12 0,5 1-8 15,-3-4-11-15,5-6-22 0,0-3-38 16,7-6-197-16,0-3-164 0,0-3-321 15,0-8-588-15</inkml:trace>
  <inkml:trace contextRef="#ctx0" brushRef="#br0" timeOffset="146572.37">1132 4275 767 0,'0'0'369'0,"0"0"249"0,0 0-173 15,0 0-93-15,0 0-49 0,0 0-91 0,0 0-72 16,0 0-34-16,0 0-17 16,0 0-42-16,0 0-47 0,0 15 0 0,0 2 20 15,0 8 37-15,0 1-10 0,0 0-21 16,0 0 9-16,0-4-13 0,0-2 19 16,0-2-22-16,0-7 3 0,0-1-8 0,0-5-14 15,0-2-29-15,0 2 1 0,0-5 2 16,0 0-15-16,0 0-41 0,0 0-77 15,0 0-67-15,0-8-134 0,-7-6-399 16,0 3-737-16</inkml:trace>
  <inkml:trace contextRef="#ctx0" brushRef="#br0" timeOffset="146811.74">1023 4209 39 0,'0'0'607'15,"0"0"-89"-15,0 0-33 0,0 0-131 16,0 0-114-16,0 0-88 0,0 0-39 0,0 0 68 15,0 0 41-15,0 0-43 0,0 0-12 16,100-6-59-16,-84 12-6 0,0 2-17 16,-2 0 4-16,0 4-26 0,-7-4-9 15,-5 7 15-15,-2-3 4 0,0 5 8 16,0-5-15-16,-2 2-31 0,-5-3 6 0,-7-1-16 16,7 0-24-16,-7-3-1 0,5 1-28 15,7-4-70-15,-5-3-56 0,7 3-54 16,0-3-81-16,0 0-129 0,7 5-292 15,2 3 181-15,7-6-256 0</inkml:trace>
  <inkml:trace contextRef="#ctx0" brushRef="#br0" timeOffset="147183.99">1445 4517 718 0,'0'0'1008'0,"0"0"-466"0,0 0-58 16,0 0-80-16,0 0-82 0,0 0-81 16,0 0-83-16,0 0-42 0,0 0-12 15,0 0 8-15,0 0 0 0,-32 60-6 16,27-43-54-16,0-3-36 0,-2 0-16 16,5-5-25-16,2-1-6 0,0-1 3 15,0 1-12-15,0 0-22 0,0-1-109 16,0 3-78-16,0 0-92 0,7 4-236 15,0-6-604-15,-5 9-557 0</inkml:trace>
  <inkml:trace contextRef="#ctx0" brushRef="#br0" timeOffset="147880.56">1095 5343 716 0,'0'0'668'0,"0"0"-157"16,0 0-87-16,0 0-36 0,0 0-92 0,0 0-75 16,0 0-59-16,0 0-25 0,0 0-23 15,0 0-16-15,0 0-32 0,-14-25-31 16,14 25-23-16,0 0-9 0,0 0 0 16,0 0 0-16,0 0-1 0,0 0 10 15,0 6-9-15,0 2 10 0,0-1 0 16,0 4-13-16,0 0-4 0,0 3 2 15,5 1 2-15,-3 1-3 0,3 3-9 16,-5-2-7-16,0 0-6 0,2-3-13 16,-2-2-104-16,0-1-61 0,0-2-71 15,0-1-108-15,0-5-89 0,0 0-97 0,2 0-70 16,-2-3-7-16,5 0 293 16</inkml:trace>
  <inkml:trace contextRef="#ctx0" brushRef="#br0" timeOffset="148151.38">1109 5252 414 0,'0'0'522'0,"0"0"41"16,0 0-134-16,0 0-137 0,0 0-117 16,0 0-33-16,0 0 13 0,0 0-4 15,0 0-29-15,0 0-54 0,0 0 2 16,102-44-22-16,-95 44 19 0,-5 0-9 15,3 0-4-15,-5 0 6 0,0 0 10 16,0 0 3-16,0 1-9 0,0 4 2 0,0-4 29 16,0 5 12-16,-5-1-25 0,-2-2-38 15,0 1-19-15,-2-3-25 0,2 3-38 16,0 1-53-16,7-4-104 0,0 3-84 16,0 2-124-16,0 3-151 0,2 1-120 15,10-3-344-15,2 3 254 0,0-79 764 0</inkml:trace>
  <inkml:trace contextRef="#ctx0" brushRef="#br0" timeOffset="148619.29">1394 5395 437 0,'0'0'678'16,"0"0"-99"-16,0 0-176 0,0 0-108 15,0 0-21-15,0 0-58 0,0 0-43 16,0 0-96-16,0 0 38 0,0 0-23 16,60-42-44-16,-46 39 9 0,-7 3-22 0,2 0 4 15,3 0 2-15,-5 0-6 0,-5 0-23 16,5 5 26-16,-7 4 13 0,0 5-1 15,0-3-2-15,0 4-20 0,-4-3-3 16,-6 2 0-16,1-5 0 0,-5-1 7 16,7-2 15-16,0-6 12 0,0 6-17 15,5-6 27-15,-3 0 15 0,5 0-15 0,-2 0-66 16,2 0-3-16,0 0-44 0,0 0-37 16,0 0-9-16,0 0 10 0,0 1 24 15,2 1 56-15,10 2 30 0,-1-3 11 16,3 3 26-16,5 2 1 0,-7-4-40 15,6 0-6-15,-2 2-21 0,0-4-1 16,3 2-1-16,-3-2 1 0,7 0 6 16,-2 0-6-16,0-2-96 0,0-4-131 15,-5 3-123-15,5-6-151 0,-5 8-308 16,-9-3-691-16</inkml:trace>
  <inkml:trace contextRef="#ctx0" brushRef="#br0" timeOffset="149300.79">1176 5961 401 0,'0'0'538'0,"0"0"-66"0,0 0-127 0,0 0-88 16,0 0-40-16,0 0-7 0,0 0 32 0,0 0-4 15,0 0-32-15,0 0-34 0,-21 10-6 16,21-5-36-16,0 7-23 0,0 0-19 15,0 5-6-15,0 2-28 0,0-1-4 16,0 5-25-16,0-3 6 0,5 6-8 16,-3-6-20-16,-2 0 13 0,0 3-3 15,0-6-13-15,0-3-1 0,0 1-2 16,0-4-19-16,0-3-10 0,0-1-5 16,0-3-39-16,0 1-56 0,0-5-19 15,0 0-30-15,0 0-20 0,0-5-100 16,0-5-311-16,-9-2-446 0,4-5 19 0</inkml:trace>
  <inkml:trace contextRef="#ctx0" brushRef="#br0" timeOffset="149597.63">1109 6025 212 0,'0'0'639'0,"0"0"16"0,0 0-119 0,0 0-147 15,0 0-86-15,0 0-117 0,0 0-93 16,0 0-48-16,0 0-25 0,0 0 31 15,0 0 29-15,23-49-10 0,-14 46 19 16,3 1 3-16,-5 2-19 0,-5 0-16 16,3 0 4-16,-3 0-27 0,-2 0-12 15,5 0-22-15,-5 0 0 0,0 0 0 16,0 0 16-16,0 0 25 0,0 0 13 0,0 0 2 16,0 0 4-16,-5 5-3 0,-2 1-26 15,-2-4-28-15,2 4-3 0,0-6-27 16,5 3-36-16,-3-3-44 0,5 0-54 15,0 4-60-15,0-2-19 0,0 1-6 16,0 3-5-16,5 0-39 0,4-1-70 16,-2 4-98-16,2-3-151 0,-2-3-46 0</inkml:trace>
  <inkml:trace contextRef="#ctx0" brushRef="#br0" timeOffset="150084.47">1352 6089 936 0,'0'0'1055'0,"0"0"-618"16,0 0-85-16,0 0-82 0,0 0-85 15,0 0-51-15,0 0-48 0,0 0 0 0,0 0 15 16,0 0 95-16,21 0-21 16,-14 0-45-16,2 0-52 0,-4 0-28 0,2 0-22 15,-5 0-7-15,3 2 1 0,-3 4-7 16,1 2 4-16,1 4 3 0,-4-1-5 16,0 4-17-16,0 2-49 0,-9-1-54 15,-3-5-3-15,3 0 6 0,-3-3 21 0,10-2 13 16,-5-3 19-16,7-2 3 0,0 0 12 15,0-1 30-15,0 0-1 0,0 0-9 16,0 0-1-16,0 0 11 0,0 0-20 16,0 0-12-16,7 0 34 0,0 6 12 15,2-6-11-15,3 6 26 0,-3 0 90 16,-2 2-64-16,0 0-12 0,-5-1 3 16,3 4-19-16,-5-2 0 0,0 0-25 15,0 0-11-15,-7-2-29 0,0 0-17 0,0-1-21 16,-2 0-10-16,-3-2-61 0,3-1 6 15,2 0-16-15,0-2-19 16,7 4-79-16,0-4-197 0,0 2-260 0,0-2-301 16,0 3 458-16</inkml:trace>
  <inkml:trace contextRef="#ctx0" brushRef="#br0" timeOffset="150732.31">1065 6801 733 0,'0'0'999'15,"0"0"-635"-15,0 0-76 0,0 0-33 0,0 0-7 16,0 0-42-16,0 0-47 0,0 0-19 16,0 0-22-16,0 0-32 0,0 0-50 15,7 0-36-15,-7 0-26 0,2 0 26 16,5 6 51-16,0 3-10 0,0 2 9 16,0 1 1-16,0 4-7 0,0 2-16 15,0-1-25-15,-5 1 29 0,-2 1-30 16,5 4 11-16,-5-5-12 0,0 2-1 15,0-2-3-15,0-4-47 0,0 0-63 16,0-5-90-16,-5 0-70 0,3-7-25 16,2 3 9-16,-5-5-34 0,3 0-92 15,2 0-115-15,-5-2-531 0</inkml:trace>
  <inkml:trace contextRef="#ctx0" brushRef="#br0" timeOffset="150985.34">1102 6770 339 0,'0'0'597'0,"0"0"-92"15,0 0-141-15,0 0-101 0,0 0-46 16,0 0-23-16,0 0 29 0,0 0-66 16,0 0-54-16,0 0 41 0,0 0-38 15,79-14-39-15,-77 21 0 0,-2-1-10 16,0 0-19-16,0 3 7 0,-2 0-20 15,-5 1-24-15,-5-3-1 0,-2 2-1 16,5-4-72-16,2-2-70 0,-2 0-42 0,4 0-75 16,5-1-111-16,0 1-125 0,0 0-147 15,0 0-74-15,5-3 94 0</inkml:trace>
  <inkml:trace contextRef="#ctx0" brushRef="#br0" timeOffset="151286.21">1102 6770 635 0,'183'89'772'0,"-183"-83"-330"16,0 2-121-16,0 5-75 0,0 0-36 15,0 3-81-15,0 0-45 0,-7-4-33 0,5 4 1 16,-3-4-23-16,3-1 6 0,-3-2 10 15,5-3-20-15,0 0-5 0,0-3-5 16,0-2-15-16,0-1 0 0,0 0 37 16,5 0 49-16,4 0-22 0,7 0-38 15,5 0 18-15,0 0 26 0,0 0-38 0,-5 0-16 16,7 0-16-16,-9 0-99 0,2 0-150 16,-2-4-75-16,-2 0-95 0,-5 2-145 15,-5 1-198-15,-2-4-30 0,-183 21 515 16</inkml:trace>
  <inkml:trace contextRef="#ctx0" brushRef="#br0" timeOffset="151498.04">1454 6873 453 0,'0'0'1042'0,"0"0"-451"0,0 0-183 16,0 0-127-16,0 0-44 0,0 0-83 15,0 0-49-15,0 0-22 0,0 0-3 16,0 0-1-16,0 0-15 0,-16 106-42 15,11-78 19-15,-4 2-38 0,2 1 0 16,0-4-3-16,7-4-9 0,-2-3-23 16,2-6-72-16,0-6-97 0,0 1-42 0,0-3-14 15,0-4-84-15,2-1-132 16,5-1-87-16,-4 0-186 0,3 0 66 0</inkml:trace>
  <inkml:trace contextRef="#ctx0" brushRef="#br0" timeOffset="152139.72">1109 7422 417 0,'0'0'1145'15,"0"0"-723"-15,0 0-26 0,0 0-25 0,0 0-79 16,0 0-90-16,0 0-84 0,0 0-35 16,0 0-26-16,0 0-19 0,0 0-13 15,0 9-3-15,0 8 26 0,7 0-17 16,2 2 1-16,-2 6 12 0,0 0 0 15,0 2-19-15,-7 1-13 0,7-2-12 16,-7-4-1-16,2 2 1 0,-2-4 0 16,0-5-16-16,5-4 4 0,-5-2-86 15,0-4-102-15,0-3-42 0,0-2-23 16,0 0-24-16,0 0-76 0,0-14-226 0,0 5-518 16,0-14 473-16</inkml:trace>
  <inkml:trace contextRef="#ctx0" brushRef="#br0" timeOffset="152379.91">1155 7403 1012 0,'0'0'657'0,"0"0"-147"15,0 0-80-15,0 0-111 0,0 0-60 16,0 0-61-16,0 0-58 0,0 0-74 16,0 0-18-16,0 0-7 0,0 0 0 15,51-36 16-15,-46 36 12 0,-3 1-22 16,3 5 7-16,-3 1-7 0,3-3 0 15,-5 4-6-15,0-2-6 0,0-2-7 16,0 3-9-16,-5-4-1 0,-2 1 1 16,0-1-19-16,0-3-55 0,5 0-56 15,-5 2-39-15,7-2-49 0,0 5-83 16,0-4-140-16,0 8-154 0,7-2-161 0,2-2-342 16</inkml:trace>
  <inkml:trace contextRef="#ctx0" brushRef="#br0" timeOffset="152716.64">1394 7572 756 0,'0'0'1344'0,"0"0"-784"16,0 0-126-16,0 0-125 0,0 0-87 15,0 0-89-15,0 0-121 0,0 0-12 16,0 0-22-16,0 0 20 0,0 0-13 16,-44 75-1-16,44-61 0 0,0-6-9 0,2-2-10 15,10 0 12-15,-3-1 23 0,-2-2 79 16,9 0-38-16,-4 1 47 0,0 0-31 16,1 2-26-16,-1 1-12 0,-3 1 12 15,-2 3 4-15,-7 1-7 0,3 0 1 0,-3 2-13 16,0-2-16-16,0 0-86 15,-5-2-24-15,-7-7-3 0,3-1-45 0,-9-2-74 16,1 0-110-16,3-7-234 0,-6-7-405 16,10 2-293-16</inkml:trace>
  <inkml:trace contextRef="#ctx0" brushRef="#br0" timeOffset="152934.63">1373 7583 1439 0,'0'0'796'0,"0"0"-327"0,0 0-64 16,0 0-87-16,0 0-156 0,0 0-73 16,0 0 18-16,0 0-34 0,0 0 11 15,0 0-5-15,0 0 0 0,86 0-51 16,-70 0 22-16,-2 0 0 0,0 0-34 16,-5 0-13-16,7 0 12 0,-4 0-14 15,-3 0-1-15,-2 0-1 0,2-3-77 0,3 0-47 16,-5-2-83-16,0-1-104 0,2 3-179 15,-6-1-293-15,1 0-821 0</inkml:trace>
  <inkml:trace contextRef="#ctx0" brushRef="#br0" timeOffset="178182.26">13853 7502 642 0,'0'0'1132'0,"0"0"-745"16,0 0-70-16,0 0-8 0,0 0 0 16,0 0-67-16,0 0-73 0,0 0-11 15,0 0-3-15,0 0-1 0,0 0-12 16,-30 0 14-16,23 1 27 0,2 4-44 0,1 2-56 15,-10 7-46-15,-5 2-22 0,1 11 4 16,-10 10-7-16,-2 6-2 0,-5 6-10 16,-2 6-3-16,0 4-9 0,2 2 0 15,-4 2-1-15,2-2 1 0,2-4-2 16,5-1 13-16,2-5-1 0,5-11-17 16,6-5-21-16,-1-9-40 0,9-7-41 15,-5-4-9-15,11-10-26 0,-1-2-42 16,1-3-41-16,-1 0-11 0,2 0-159 15,-3-3-781-15,-2-8-654 0</inkml:trace>
  <inkml:trace contextRef="#ctx0" brushRef="#br0" timeOffset="178983.77">12833 9209 676 0,'0'0'557'0,"0"0"-208"0,0 0-171 16,0 0 1-16,0 0-33 0,0 0-52 16,0 0-55-16,0 0 6 0,0 0 33 0,0 0 35 15,3 0 68-15,-3 0 54 0,0 0 25 16,0-2-30-16,0-7-11 0,0-5-39 15,4-3-29-15,-1-6 16 0,1-8-17 0,-1-1-44 16,6-4-29-16,2-6-30 16,-1 3-13-16,1-3-19 0,-1 3-15 0,-1 3-2 15,2 1 1-15,-4 7 1 0,0 5 22 16,0 7-4-16,-4 3 4 0,-3 5 15 16,0 0 0-16,0 4 0 0,0-1-12 15,0 4-1-15,2 1 1 0,-2 0-4 16,0 0 1-16,5 0-10 0,-5 0-9 15,0 0 9-15,0 0 1 0,0 0-13 16,0 0-3-16,0 0-31 0,6 1 0 16,1 8 0-16,3 5 34 0,4 1 16 15,2 6-15-15,5 0 1 0,2-1 10 16,-2 6-9-16,2-2-3 0,2-1 2 16,-1 2 1-16,-4 1-3 0,-1 0 2 0,2 0 0 15,-5-3-1-15,3 0-1 0,-10-3-1 16,2-6-11-16,-1-2 0 0,-3-1 10 15,-5-2-17-15,5-3-76 0,-7-4-41 0,0-2-19 16,0 0-44-16,0 0-43 0,0 0-36 16,0 0-17-16,-2 0-25 0,-17 0-334 15,3-12-412-15,2 4-36 0</inkml:trace>
  <inkml:trace contextRef="#ctx0" brushRef="#br0" timeOffset="179165.79">12998 8960 382 0,'0'0'1159'16,"0"0"-668"-16,0 0 1 0,0 0-12 15,0 0-55-15,0 0-99 0,0 0-75 16,0 0-53-16,0 0-61 0,0 0-41 16,0 0-43-16,-16-6-43 0,23 6-8 0,9 0 27 15,5 0 14-15,2 0-6 0,2 0-12 16,1 0-25-16,2 0-1 0,-1 0 1 16,-1 0-16-16,2 0-129 0,2 0-116 15,-7 0-100-15,5-4-123 0,-12 0-273 0,10-11-849 16</inkml:trace>
  <inkml:trace contextRef="#ctx0" brushRef="#br0" timeOffset="179995.65">14525 7367 665 0,'0'0'701'0,"0"0"-178"0,0 0-85 16,0 0-12-16,0 0-31 0,0 0-83 15,0 0-46-15,0 0-45 0,0 0-33 16,0 0-29-16,-37-16-28 0,37 16-29 15,0 0-44-15,0 0-21 0,0 0-18 16,0 0-19-16,0 5-12 0,0 3 9 16,2 12 3-16,12 7 46 0,0 6-22 15,2 6-11-15,5 3-11 0,0 2 1 0,4 4 12 16,-4 6-15-16,7-1 16 0,-5 4-13 16,0 3 0-16,-2-4 18 0,2 1-9 15,-2-3-9-15,-5-5 0 0,5-3 12 16,-7-8 0-16,2-6-15 0,-2-7 0 0,0-5-12 15,-7-5 10-15,2-4 0 0,-4-2-9 16,-3 2 11-16,3-6 2 0,-5 1-2 16,0 0-83-16,0-3-105 0,0 3-88 15,0-3-69-15,-5 5-114 0,-4 1-322 16,-3 0-806-16</inkml:trace>
  <inkml:trace contextRef="#ctx0" brushRef="#br0" timeOffset="180412.61">14583 8917 466 0,'0'0'1471'0,"0"0"-1004"0,0 0-38 16,0 0 38-16,0 0-54 0,0 0-124 0,0 0-128 15,0 0-90-15,0 0-15 0,0 0-12 16,0 0-1-16,0 40-15 0,0-23 9 16,0 1-15-16,0 0-10 0,0 0 13 15,0-1-7-15,0-5-18 0,0 5-4 0,0-8-14 16,0-1-1-16,0-3-2 0,0-3-63 16,0 1-112-16,0-3-106 0,0 0-67 15,0-10-100-15,0 2-285 0,-5-20-859 0</inkml:trace>
  <inkml:trace contextRef="#ctx0" brushRef="#br0" timeOffset="180556.29">14557 8748 1076 0,'0'0'1357'16,"0"0"-867"-16,0 0-1 0,0 0-43 16,0 0-104-16,0 0-131 0,0 0-128 15,0 0-83-15,0 0-62 0,0 0-40 0,0 0-4 16,0 19-95-16,14-8-212 0,0 5-356 15,2-6-614-15</inkml:trace>
  <inkml:trace contextRef="#ctx0" brushRef="#br0" timeOffset="181108.83">14967 8862 1079 0,'0'0'1274'0,"0"0"-829"15,0 0-85-15,0 0 9 0,0 0-116 16,0 0-89-16,0 0-114 0,0 0-50 16,0 0-14-16,0 0-8 0,0 0 0 0,-148 77 10 15,139-51 11-15,-3 1-18 0,5-2 17 16,0 1-14-16,0-3 14 0,5-5-11 16,2-1-15-16,0-8 0 0,0-1-1 15,2-5 1-15,5 2-7 0,-2-4 13 16,2-1 22-16,2 0 32 0,-2-6 103 15,7-5-6-15,-5-8-19 0,5-6-32 0,0-4-15 16,2-5-7-16,-4-4-22 0,0-4-34 16,1 2-13-16,1-1 10 0,-2 4-7 15,-3 2 10-15,0 1 16 0,3 5 15 16,-5 3-16-16,0 3 10 0,-5 0 0 16,-2 6 12-16,5 3 18 0,-5-1 1 15,0 5 34-15,0 3 48 0,0-2-15 0,0 1-32 16,0 5-26-16,0-1-20 0,0 0 1 15,0 3 0-15,0 1 2 0,0 0 4 16,0-3 3-16,0 3 6 0,0 0-7 16,0 0-11-16,0 0-25 0,0 4-7 15,0 7-11-15,0 12-1 0,-7-1-2 16,2 7-9-16,-2 2-1 0,5-1 13 16,2 4 2-16,-5-2 1 0,5 0-1 15,0 3 13-15,0 0 0 0,0-2 9 16,0-2 1-16,0-2-4 0,5 1-9 0,9-2-12 15,2-2-18-15,0-5 16 0,5-2-32 16,2-2-26-16,-2-6-43 0,2 4-52 16,-2-7-62-16,7 1-77 0,-5-3-95 15,0 2-310-15,-4-1-511 0,-10 1-987 0</inkml:trace>
  <inkml:trace contextRef="#ctx0" brushRef="#br0" timeOffset="182410.74">12386 7663 408 0,'0'0'661'0,"0"0"-143"16,0 0-151-16,0 0-59 0,0 0-68 15,0 0-92-15,0 0-67 0,0 0-11 16,0 0 1-16,0 0-32 0,0 0-1 15,0-17-25-15,0 17 3 0,2 6 13 16,3-1 160-16,-3 2-71 0,5 4-77 0,3 0 20 16,-3 1 66-16,-3 6-51 0,-1-4-54 15,4 2-9-15,-3 1-10 0,-2-2-3 16,1-3-11-16,1 0-27 0,-4-2-108 16,7 0-115-16,-4-4-59 0,-3 0-102 15,4 1-185-15,-4-4-190 0,0-3-230 0</inkml:trace>
  <inkml:trace contextRef="#ctx0" brushRef="#br0" timeOffset="182664.06">12393 7609 787 0,'0'0'577'0,"0"0"-138"16,0 0-112-16,0 0-32 0,0 0-91 15,0 0-79-15,0 0-41 0,0 0-13 16,0 0-20-16,0 0 32 0,0 0-44 0,118-80 12 15,-95 81-3-15,5 9-3 16,-12 4 47-16,5-2-47 0,-7 5-13 0,-7 3-7 16,-4 2 16-16,-3-1 23 0,0 2-26 15,0 0-16-15,-14-2-22 0,0 1-10 16,4-8-70-16,-3 0-25 0,3-4 7 16,-1-2-1-16,1-2 0 0,6-5-71 15,1 5-72-15,3-2-223 0,0 3-331 16,0-3-326-16</inkml:trace>
  <inkml:trace contextRef="#ctx0" brushRef="#br0" timeOffset="183119">12734 7893 55 0,'0'0'1647'16,"0"0"-1186"-16,0 0-44 0,0 0 5 15,0 0-118-15,0 0-155 0,0 0-54 16,0 0 26-16,0 0 5 0,0 0 53 16,0 0-43-16,95-18-62 0,-81 18-21 15,0 0-18-15,-5 4-20 0,-2 4 13 16,-7 2 37-16,0 8-12 0,0 6-19 15,-7-1 9-15,-12 7-43 0,-6-1 0 0,2-4-21 16,2-4-41-16,-2-4-3 0,2-6 0 16,5 0 2-16,2-5 38 0,0-5 7 15,7-1 17-15,4 0 1 0,-1 0 12 0,4 0-11 16,0-4-1-16,0 1-1 0,0-1-15 16,0-1-18-16,4 3-22 0,6 1 12 15,-3 1 37-15,7 0 7 0,-1 0 60 16,4 0 18-16,1 0-6 0,-2 3-7 15,1 3-18-15,4 0-7 0,-1-2 7 16,-3 3-45-16,-1-4-2 0,2 3-1 16,-1-3-12-16,-1 3 1 0,2-3-140 15,-1 4-118-15,3 0-114 0,-6-1-179 16,-4 0-496-16,-1 2-716 0</inkml:trace>
  <inkml:trace contextRef="#ctx0" brushRef="#br0" timeOffset="184597.78">12525 7865 463 0,'0'0'339'0,"0"0"29"0,0 0-36 0,0 0-81 16,0 0-63-16,0 0-68 0,0 0-19 0,0 0 15 15,0 0 11-15,0 0 2 16,0-3 0-16,0 3 13 0,0 0 18 0,0 0 10 15,0 0-13-15,0 0-11 0,0 0-35 16,0 0-41-16,0 0-70 0,0 0-20 16,0 0-40-16,0 8 12 0,0 2 48 15,0 6 3-15,0-4-3 0,0 2 0 16,0 4-3-16,0-4 3 0,-4 0 4 16,4-2-4-16,0 2-10 0,-3-5 10 15,3 3 32-15,0-1-7 0,0 1-25 16,-4-1 0-16,4 0-3 0,0-3 0 15,0 5-10-15,0-6-16 0,0 0-12 0,0 1-102 16,0 1-62-16,0-7-16 0,0 7-50 16,0-2-110-16,0 0-216 0,0-3-234 15</inkml:trace>
  <inkml:trace contextRef="#ctx0" brushRef="#br0" timeOffset="186749.27">13114 9547 251 0,'0'0'1429'15,"0"0"-893"-15,0 0-122 0,0 0-61 16,0 0 12-16,0 0-60 0,0 0-97 0,0 0-73 16,0 0-46-16,0 0-30 0,0 0-25 15,0-10-12-15,0 10 9 0,0 0-31 16,0 0-8-16,0 0 8 0,0 0 22 15,0 4 6-15,0 4-10 0,0 1 7 16,4 5 15-16,-4 1-9 0,3 5 7 16,1 6-4-16,-4 5-19 0,3 4 3 15,-3 4-18-15,2 0-3 0,3 6 2 0,-5-1-2 16,2 2 0-16,3 0-13 0,-3-1 13 16,-2-3-13-16,0-6 4 0,4-2 12 15,-4-5 0-15,3-8 0 0,-3-5-1 16,0-1-15-16,4-6-5 0,-4-4 21 15,0 1-3-15,3 0 0 0,-3-3-10 16,4 4-21-16,-1-2-59 0,1 2-35 16,-1 2-33-16,-1-1-12 0,3-1-10 15,2 1-23-15,-5-1-46 0,-2 1-50 16,5 0-113-16,-5 0-143 0,0-4-426 0</inkml:trace>
  <inkml:trace contextRef="#ctx0" brushRef="#br0" timeOffset="188445.34">12952 11161 678 0,'0'0'792'0,"0"0"-389"0,0 0-124 15,0 0 6-15,0 0-46 0,0 0-91 16,0 0-64-16,0 0-17 0,0 0-6 15,0 0-10-15,0 0 16 0,2 0 0 16,-2 0 7-16,0 1-10 0,0 4 9 16,0-2 9-16,0 3-6 0,0 3-9 15,0 2 6-15,0 0 18 0,0 7-16 16,0 1-6-16,0 4-12 0,0 2-22 16,0-3-13-16,0 3-3 0,0-1-19 0,0-3-1 15,0-2 1-15,0-4 0 0,0-7-2 16,0-2-23-16,-2-1-70 0,2-5-69 15,0 0-53-15,-7-5-92 0,4-7-123 16,-4-2-951-16</inkml:trace>
  <inkml:trace contextRef="#ctx0" brushRef="#br0" timeOffset="188632.76">12826 10943 2232 0,'0'0'751'0,"0"0"-256"0,0 0-21 15,0 0-52-15,0 0-113 0,0 0-118 16,0 0-100-16,0 0-57 0,0 0-34 16,0 0-52-16,0 0-28 0,-13-8-15 0,22 8-40 15,2 8 5-15,6 1-124 16,-1 2-157-16,5-2-310 0,-12 0-390 0,12 2-625 16,-112-60 1462-16</inkml:trace>
  <inkml:trace contextRef="#ctx0" brushRef="#br0" timeOffset="189116.02">13243 11130 1110 0,'0'0'654'0,"0"0"-297"15,0 0-69-15,0 0-39 0,0 0-76 16,0 0-83-16,0 0-16 0,0 0 32 15,0 0 9-15,0 0-57 0,-125 101-36 16,114-75-19-16,4 2-3 0,0 0-1 0,5 1-15 16,2-3 0-16,0-2-3 0,0-4 0 15,0-1 3-15,7-9 0 0,-1 1-13 16,-3-5 4-16,1-5-11 0,3-1 36 16,-4 0 29-16,4-4 70 0,0-7 48 15,2-9 21-15,-2-9 25 0,4-6-32 16,-1-8-42-16,6-7-46 0,-5-4-52 0,-1 0-21 15,-3 0-13-15,0 2 10 16,2 8-9-16,-9 1 11 0,0 9 1 0,0 5 0 16,0 6 3-16,0 8 19 0,0 5 56 15,0 3-7-15,0 7-9 0,0 0-9 16,0 0 12-16,0 0 19 0,0 0-4 16,0 0-12-16,0 0-4 0,0 7-14 15,0 9-50-15,-9 2-16 0,2 8 16 16,4 6 10-16,-1 4 12 0,1 8 2 15,3-4-24-15,0 0-1 0,0 0-11 0,0-2-9 16,3-8 2-16,4-5-8 16,0-4-72-16,9-3-61 0,-5-5-73 0,-1-3-62 15,6-5-108-15,-2 1-194 0,-3-5-210 16,-8-1-716-16</inkml:trace>
  <inkml:trace contextRef="#ctx0" brushRef="#br0" timeOffset="189764.89">12097 9750 310 0,'0'0'1388'0,"0"0"-821"0,0 0-92 16,0 0-42-16,0 0-104 0,0 0-111 16,0 0-54-16,0 0-48 0,0 0-46 15,0 0-42-15,-10 32 22 0,10-12 15 16,0 8-8-16,0 1-23 0,0 5 0 0,0 2 3 15,0 1-18-15,0-3-19 0,0-5-2 16,0-3-14-16,0-6-3 0,0-3-8 16,0-8-23-16,3-1-106 0,-3-2-64 15,0-3-39-15,0-3-42 0,0 0-93 16,0-9 8-16,-3-2-765 0</inkml:trace>
  <inkml:trace contextRef="#ctx0" brushRef="#br0" timeOffset="190021.09">12083 9696 1424 0,'0'0'563'0,"0"0"-145"0,0 0 17 0,0 0-92 16,0 0-126-16,0 0-96 0,0 0-39 0,0 0 67 16,0 0 24-16,0 0 0 15,0 0-76-15,69-7-57 0,-60 7-21 0,-2 3-7 16,0 0-11-16,3 3 0 0,-3 0 18 15,-7 0 6-15,4 2 0 0,-4 4-11 16,0-3-14-16,0 4-62 0,0-1-44 16,0-3-15-16,0 0-28 0,0 0-11 15,2-1-17-15,3 3 12 0,-3-2-8 16,5-1-18-16,3 2-82 0,1-2-99 16,-1 3-162-16,-6-4-208 0,3 3-285 0</inkml:trace>
  <inkml:trace contextRef="#ctx0" brushRef="#br0" timeOffset="190486.81">12430 10056 1038 0,'0'0'991'0,"0"0"-609"0,0 0 53 0,0 0-24 15,0 0-128-15,0 0-131 0,0 0-96 16,0 0-24-16,0 0-16 0,0 0 37 16,0 0 70-16,33 10-31 0,-15-2 8 15,-9-1-29-15,8-1-21 0,-6-1-13 0,-1 4-24 16,-4-1-10-16,1-1 31 0,-7 3-3 15,0-1 3-15,0 3-3 0,0 2-6 16,-13-2-12-16,-4 2-13 0,-1-3-21 16,2 1 19-16,-1-4 2 0,-1-1-25 15,6-5-3-15,5 3 18 0,0-4 10 0,3-1 0 16,4 0-37-16,0 0-25 0,0 3-28 16,0 0-19-16,7 2 49 0,0 5 60 15,6 4 1-15,4-3 14 0,-6 7 1 16,-1-2 81-16,-1 2-10 0,-2 0-19 15,-3 1-28-15,-4 1-12 0,0-2-9 16,0 0 3-16,-7-1-22 0,-6-1-34 16,-4-4-122-16,-4-4-73 0,-2 2-69 15,0-2-51-15,-2-2-265 0,6-2-479 0,-6 2-488 16</inkml:trace>
  <inkml:trace contextRef="#ctx0" brushRef="#br1" timeOffset="195352.11">13023 11967 130 0,'0'0'1194'0,"0"0"-644"0,0 0-225 15,0 0-38-15,0 0 17 0,0 0-6 16,0 0-61-16,0 0-43 0,0 0-4 16,0 0-20-16,-7 11-48 0,7-7-40 0,0 6 34 15,14 4 42-15,-4 4 28 0,6 2-50 16,5 6-53-16,-5 0-19 0,5 1 1 16,0 0-28-16,-1-1-13 0,4 0-24 15,-4 0 0-15,-3-6 0 0,-1 0-1 16,-2-6-14-16,0-2-1 0,-7-6 4 15,0-3-46-15,-5 2-65 0,-2-5-71 16,0 0-41-16,0-5-35 0,0-6-76 16,-9-6-294-16,2 2-570 0,-10-17-622 0</inkml:trace>
  <inkml:trace contextRef="#ctx0" brushRef="#br1" timeOffset="195562.24">13169 12002 421 0,'0'0'1288'0,"0"0"-710"0,0 0-187 16,0 0-92-16,0 0-11 0,0 0-103 15,0 0-135-15,0 0-50 0,0 0-13 16,0 0-4-16,-85 91 17 0,68-68 1 16,-1 2-1-16,-1-7-13 0,5 2-22 15,3-5-47-15,9-4-62 0,2-1-39 16,0-3-48-16,0 0-59 0,0-5-66 15,6 0-209-15,-3-2-158 0</inkml:trace>
  <inkml:trace contextRef="#ctx0" brushRef="#br1" timeOffset="196837.66">14879 9480 163 0,'0'0'1422'0,"0"0"-731"0,0 0-152 0,0 0-68 16,0 0-52-16,0 0-82 0,0 0-62 15,0 0-61-15,0 0-51 0,0 0-46 16,0 0-46-16,0-3-44 0,0 6-24 16,12 4 13-16,-3 3-4 0,0 5-12 15,5 2-2-15,0-2 2 0,0 2 0 16,2 3-3-16,-4-4-19 0,2 1 20 0,-5-4-16 15,0-1-99-15,-4-2-108 0,-3-3-106 16,3-3-115-16,-3-3-283 0,3-1-666 16,-3 0-255-16</inkml:trace>
  <inkml:trace contextRef="#ctx0" brushRef="#br1" timeOffset="197041.31">15199 9435 1053 0,'0'0'1354'16,"0"0"-787"-16,0 0-126 0,0 0-55 0,0 0-128 16,0 0-67-16,0 0-48 0,-86 132-26 15,56-87-30-15,2 7-56 0,-9 5-28 16,5 7 7-16,-3 2-10 0,7 0-25 0,5-3-9 16,2-9-52-16,5-7-122 15,9-4-42-15,5-11-46 0,2-2-116 0,0-6-223 16,0-7-514-16,0 7-311 0</inkml:trace>
  <inkml:trace contextRef="#ctx0" brushRef="#br0" timeOffset="210265.31">18436 7183 349 0,'0'0'1360'0,"0"0"-850"15,0 0-109-15,0 0-70 0,0 0-36 0,0 0-34 16,0 0-30-16,0 0-52 0,0 0-8 16,-28-18 13-16,28 18-29 0,0 0-38 15,0 0-30-15,0 0-23 0,0 0-2 16,-2 1-10-16,-5 8-49 0,0 0-3 16,0 5 0-16,-7 0 3 0,7 6 13 0,-7 6-4 15,0 3 9-15,-2 11-8 16,-5 6-10-16,-2 9-1 0,-5 7 0 15,-4 3 13-15,-3 6-13 0,0-1-2 0,5-5 0 16,0-4-1-16,7-7-2 0,2-8-12 16,5-8-1-16,4-10 1 0,3-5-28 15,2-12-80-15,5-2-50 0,2-6-34 16,-5-3-11-16,5 0-38 0,0 0-149 16,0 0-273-16,5 3-441 0,4 2-510 0</inkml:trace>
  <inkml:trace contextRef="#ctx0" brushRef="#br0" timeOffset="210774.81">17822 8718 375 0,'0'0'1221'0,"0"0"-741"16,0 0-81-16,0 0-45 0,0 0-71 0,0 0-101 16,0 0-64-16,0 0-33 0,0 0-5 15,0 0 2-15,0 80 13 0,0-54 9 16,0 8 2-16,2 1 15 0,5 0-40 0,0-3-28 15,-2 2-22-15,-3 0 0 0,5-7-28 16,0-2-3-16,-2-4-1 0,-3-6 0 16,0-2-2-16,3-5-13 0,-5-1 1 15,0-2-29-15,0-2-43 0,0 0-21 16,0-2-33-16,0-1-61 0,0 0-70 16,0 0-134-16,0-4-197 0,0-1-804 15</inkml:trace>
  <inkml:trace contextRef="#ctx0" brushRef="#br0" timeOffset="211235.44">17769 8833 538 0,'0'0'1011'0,"0"0"-566"16,0 0-98-16,0 0-37 0,0 0-68 0,0 0-60 15,0 0-47-15,0 0 11 0,0 0 7 16,0 0-33-16,18-101-18 0,-4 93-24 15,5 0-12-15,-1 2 7 0,3 0-4 16,2 2-6-16,3 0-3 0,-3 4-35 16,0-1-4-16,-2 1 4 0,-5 0-9 15,0 1-15-15,3 9 15 0,-10 0 5 16,3 5 7-16,-10 1-28 0,5-2 0 16,-7 3-32-16,0-1-21 0,0-5 10 15,-7-3 15-15,0 1 9 0,-7-7 16 16,0 4-13-16,-2-5 16 0,7-1 2 0,-3 0 1 15,5 0 13-15,5 0 28 0,2 0-44 16,0 0-10-16,0 0-68 0,0 0-51 16,9 2 3-16,12 4 125 0,2-3 1 15,-2 6 0-15,7-1 63 0,-5 4 160 0,-2 0-95 16,-5-1-28-16,-2-1-48 0,-5-3-11 16,-2 4 8-16,-7-2-2 0,0 3-1 15,0 2 0-15,-7 3-18 0,-9-2-14 16,0-1-14-16,-5 0-61 0,-7-3-47 15,3-7-41-15,-3 2-69 0,0-6-18 16,7 0 3-16,5 2 4 0,7-2 32 16,9 0-18-16,0 5-74 0,0-4-212 15,2 3-38-15,12 2-40 0,-5 1-109 16</inkml:trace>
  <inkml:trace contextRef="#ctx0" brushRef="#br0" timeOffset="211979.94">18767 7261 460 0,'0'0'1246'0,"0"0"-765"0,0 0-71 16,0 0-14-16,0 0-54 0,0 0-100 0,0 0-106 15,0 0-13-15,0 0-10 0,0 0-9 16,-37-86-23-16,37 80-6 0,0 3-22 16,0 2-3-16,0-1 6 0,0-1-10 15,0 3 7-15,0 0 3 0,0 0 5 16,0 0-5-16,0 0 6 0,0 0-13 0,0 0-6 15,0 0-10-15,0 0-8 0,7 3-7 16,9 3 50-16,5 3 8 0,2 7 19 16,5 2-13-16,9 10-9 0,0 2-3 15,1 11-18-15,3 5-22 0,-4 1-8 16,0 11 5-16,-2-1-26 0,-2 1 1 16,-3 1 16-16,2-3-6 0,-6 1-10 15,-6-7-2-15,8-4 1 0,-12-4-1 16,1-7-2-16,1-7-10 0,-4-7 10 0,-5 0 1 15,1-7-11-15,-3-3 0 0,0 0-21 16,-3-5-83-16,3 3-64 0,-5 0-58 16,1 0-79-16,1 4-133 0,-4-3-216 15,0 0-484-15,0 9-778 0</inkml:trace>
  <inkml:trace contextRef="#ctx0" brushRef="#br0" timeOffset="212347.28">19391 8831 411 0,'0'0'1345'0,"0"0"-929"15,0 0-83-15,0 0-30 0,0 0-1 0,0 0-79 16,0 0-61-16,0 0-41 0,0 0-23 16,0 0 15-16,0 0-3 0,14 69 39 15,-10-40-50-15,-1-1-27 0,-1 6-25 16,2-5-26-16,-4-4-21 0,0-7 0 15,0-6-15-15,0-3-13 0,0-2-97 0,0-7-70 16,0 0-28-16,0-7-40 0,0-10-71 16,-4-5-290-16,-1-2-808 0</inkml:trace>
  <inkml:trace contextRef="#ctx0" brushRef="#br0" timeOffset="212491.99">19391 8831 1816 0,'11'-136'1285'0,"-11"136"-715"15,0 0-61-15,0 0-84 0,0 0-136 16,0 0-145-16,0 0-144 0,0 0-6 16,0 0-49-16,0 1-31 0,0 7-77 15,3-2-77-15,6 3-121 0,5 3-228 0,0-5-500 16,4 3-637-16</inkml:trace>
  <inkml:trace contextRef="#ctx0" brushRef="#br0" timeOffset="212940.93">19648 8828 741 0,'0'0'798'16,"0"0"-330"-16,0 0-124 0,0 0-41 16,-46 129-74-16,41-94-107 0,5-1-73 15,0-4-49-15,0-3-13 0,7-7-3 16,7-3-6-16,-7-7-42 0,4-3-62 15,-1-6 33-15,-1-1 93 0,-2 0 93 16,4-1 97-16,-4-10 24 0,0-5 35 0,3-8-12 16,-1-5-51-16,-5-7-39 0,3-8-33 15,0-5-36-15,0-10-41 0,-4 1-21 16,-3-5-13-16,0 0-1 0,0-1-2 16,0 3 16-16,0 3-13 0,0 10 28 0,-3 5 12 15,-4 13 10-15,3 6 3 0,-3 12 12 16,4-3 33-16,-1 10 10 0,4-1-19 15,-3 6-3-15,-1 0-13 0,4 0-2 16,0 0-13-16,0 2-19 0,-7 7-35 16,2 7-7-16,-2 5-25 0,3 11 25 15,1 3 30-15,-1 8 21 0,4 6-23 16,0 5-1-16,4 7-2 0,13 2-13 16,10 4 12-16,6 4 31 0,2 1-25 15,-1-3-30-15,3-3-14 0,0-9-20 16,-4-5-35-16,2-6-38 0,-1-8-61 0,-1-9-126 15,-5-7-209-15,-5-5-483 0,-5-3-573 16</inkml:trace>
  <inkml:trace contextRef="#ctx0" brushRef="#br0" timeOffset="213958.44">17926 9693 293 0,'0'0'734'0,"0"0"2"16,0 0-256-16,0 0-99 0,0 0-59 16,0 0-59-16,0 0-43 0,0 0-30 15,0 0-16-15,0 0-17 0,0-19-28 16,0 19-29-16,0 0-22 0,0 0-6 15,0 0-14-15,0 1-17 0,0 3-13 16,0 6-10-16,0 3-15 0,0 5-1 16,0 4 2-16,0 12 8 0,0 9 37 15,7 7 1-15,0 10-26 0,5 10-2 16,-3 1-4-16,0 3-2 0,3-2 8 16,-3-3-2-16,-2-3-4 0,2-8-5 15,-2-9 39-15,0-10-9 0,-7-13-28 0,0-8-15 16,0-9-1-16,0-8 0 0,0-1-17 15,0 0-50-15,0 0-58 0,0-4-124 16,0-2-185-16,5 1-216 0,2 1-631 16,0 4-747-16</inkml:trace>
  <inkml:trace contextRef="#ctx0" brushRef="#br0" timeOffset="214495.71">17734 11296 26 0,'0'0'1171'0,"0"0"-513"15,0 0-259-15,0 0-57 0,0 0-7 0,0 0-31 16,0 0-81-16,0 0-74 0,0 0-44 16,0 0-11-16,0 0 4 0,2 7-14 15,5 10-21-15,-7 5 10 0,7 10 36 16,-2 6 34-16,-5 8 9 0,0 0-32 15,0-4-43-15,0-2-28 0,0-5-24 0,0-4-24 16,0-10-1-16,0-9-59 16,0-4-51-16,0-2-69 0,0-6-45 0,-5-1-71 15,3-15-90-15,-5-9-208 0,0 4-475 16,0-31-585-16</inkml:trace>
  <inkml:trace contextRef="#ctx0" brushRef="#br0" timeOffset="214630.59">17720 11244 342 0,'0'0'1528'0,"0"0"-909"0,0 0-101 16,0 0-49-16,0 0-108 0,0 0-116 16,0 0-132-16,0 0-113 0,0 0-53 15,0 0-25-15,0 0-102 0,7 6-139 16,0 1-178-16,9 1-238 0,-4-5-713 0</inkml:trace>
  <inkml:trace contextRef="#ctx0" brushRef="#br0" timeOffset="-214433.19">18153 11440 775 0,'0'0'1177'0,"0"0"-759"16,0 0-108-16,0 0-14 0,0 0-37 16,-90 100-77-16,76-73-93 0,0 7-42 15,7 3 1-15,5 4-1 0,2-3-37 0,0-4-10 16,0-2-19-16,0-10 0 0,9-7-10 15,3-3-21-15,-1-7-65 0,1-5-2 16,-3 0 117-16,5 0 19 0,-5-11 99 16,5-7 27-16,-2-11-2 0,-1-8 11 15,3-12-13-15,0-5-55 0,0-4-52 16,0-4-18-16,-5-2-16 0,-4 3-4 0,2 1 3 16,-7 5 0-16,0 2 1 0,0 7 16 15,0 6 6-15,-5 5-4 0,-2 8 20 16,0 8 33-16,0 6 38 0,5 5 67 15,2 5-4-15,0 3-58 0,0 0-34 16,-5 0-1-16,3 6-12 0,2 8-52 0,-7 5-15 16,7 8 0-16,-2 7 33 0,2 7 19 15,0 5-7-15,0 6 1 0,11 6-12 16,10 7-16-16,7 7 3 0,2 3 12 16,7-1 1-16,0-1-31 0,-2-8-3 15,2-7-27-15,-2-9-28 0,-3-6-64 16,-4-11-94-16,2-7-81 0,-6-4-210 15,-4-9-488-15,-6-5-430 0,-11-7-407 0</inkml:trace>
  <inkml:trace contextRef="#ctx0" brushRef="#br0" timeOffset="-211804.04">17136 9882 317 0,'0'0'1103'0,"0"0"-729"16,0 0-118-16,0 0-35 0,0 0-17 15,0 0-62-15,0 0-71 0,0 0-33 16,0 0 4-16,0 0 10 0,-4 0-4 0,4 1 10 16,0 2 9-16,0-3 13 0,0 3 0 15,0 1 7-15,0 0-4 0,0 2 47 16,0 3 60-16,0 5-54 0,0-1-70 15,0 6-9-15,0 4 5 0,0 0-11 16,0 2 0-16,0 1-1 0,0-3-3 16,0 0-10-16,0 2-9 0,0-1-9 15,0-2-1-15,2 3-17 0,-2-6 0 16,0 1 0-16,7-3 1 0,-7-6-2 16,0 1-4-16,2-6-11 0,-2 0 13 0,0-4-70 15,0-1-66-15,0-1-32 0,0 0-19 16,0 0-39-16,0 0-43 0,-2-3-75 15,-5-12-378-15,5-2-388 0,-5 5 113 16</inkml:trace>
  <inkml:trace contextRef="#ctx0" brushRef="#br0" timeOffset="-211532.27">17062 9983 300 0,'0'0'574'0,"0"0"-46"0,0 0-76 16,0 0-86-16,0 0-62 0,0 0-97 15,0 0-72-15,0 0-29 0,0 0 19 0,0 0-10 16,0 0-16-16,56-64-13 0,-42 64 3 16,-5 0 0-16,5 0 12 0,-7 0 12 15,2 0 13-15,-4 0-3 0,-3 9-16 16,5-3-29-16,-7 0-13 0,0 7-6 16,0-2-12-16,0 3-13 0,-9 0-19 15,-3 3-15-15,-2-6 0 0,0 3-56 16,5-4-49-16,0-5-26 0,4 1-17 15,-2-3-28-15,7 2-61 0,0-2-71 16,0 5-108-16,14 2-45 0,2-2-233 0,3 3-588 16</inkml:trace>
  <inkml:trace contextRef="#ctx0" brushRef="#br0" timeOffset="-211213.1">17340 10290 627 0,'0'0'815'0,"0"0"-295"16,0 0-199-16,0 0-40 0,0 0-30 16,0 0-77-16,0 0-62 0,0 0-22 15,0 0-17-15,-9 105 0 0,18-95-3 16,-2-3-22-16,7 1 3 0,0-3 15 0,0 1 14 15,-5 0-33-15,5 0 0 0,0 2 26 16,-5 1-17-16,3 1-12 0,-5 6 3 16,-5-1-3-16,-2 0 11 0,0 2-30 15,0 0-25-15,-9 0-7 0,-5-6-44 0,2-2-11 16,-4-3-33-16,2-3-40 16,0-3-33-16,-2 0-28 0,2 0-214 0,0-9-124 15,-2 0-242-15,7 0-485 0</inkml:trace>
  <inkml:trace contextRef="#ctx0" brushRef="#br0" timeOffset="-210964.75">17324 10366 711 0,'0'0'1048'0,"0"0"-545"0,0 0-76 0,0 0-48 15,0 0-108-15,0 0-80 0,0 0-45 16,0 0-17-16,0 0-22 0,0 0-3 15,0 0 0-15,60-44-17 0,-46 40-21 16,0 3-14-16,2-3-14 0,3 2-7 16,-3-1-16-16,0 3 1 0,3-1-14 0,-1 1 1 15,-4 0-3-15,0 0-2 0,2 0 2 16,-4 0-68-16,2 1-79 0,-5 4-72 16,0-1-52-16,3-1-87 0,-3 1-96 15,-2 0-195-15,0-1-625 0</inkml:trace>
  <inkml:trace contextRef="#ctx0" brushRef="#br0" timeOffset="-209881.16">17398 7467 437 0,'0'0'1019'0,"0"0"-480"0,0 0-108 0,0 0-79 16,0 0-54-16,0 0-90 0,0 0-90 16,0 0-48-16,0 0-35 0,0 0 16 15,12 104-4-15,-10-72 16 0,-2 2-18 16,7 6-11-16,-5-1-2 0,3-6-7 15,-3 0-6-15,-2-6-3 0,0-3-16 16,0-12 0-16,0-4-2 0,0-2-96 16,0-6-35-16,-7 0 35 0,-2-15-176 0,0-5-52 15,-5-6-135-15,2-8-191 0,3 6-591 16</inkml:trace>
  <inkml:trace contextRef="#ctx0" brushRef="#br0" timeOffset="-209670.4">17389 7467 391 0,'0'0'1057'0,"0"0"-576"16,0 0-33-16,0 0-45 0,0 0-50 0,0 0-75 16,0 0-53-16,0 0-20 0,0 0-23 15,0 0-31-15,76 17-45 0,-64-2-22 16,-10 3-22-16,3-1-25 0,-5 3-9 16,0-3-4-16,0-5-23 0,-12 5-1 15,3-6-40-15,-5-2-65 0,5 0-47 16,2-2 2-16,2-6-17 0,-2 2-54 15,7 0-52-15,0-3-136 0,0 0-241 0,7 4-123 16,5 1-253-16</inkml:trace>
  <inkml:trace contextRef="#ctx0" brushRef="#br0" timeOffset="-209393.9">17616 7686 460 0,'0'0'1213'16,"0"0"-636"-16,0 0-169 0,0 0-141 15,0 0 2-15,0 0-46 0,0 0-61 16,0 0-10-16,0 0-11 0,0 0-12 16,0 0-25-16,-19 90-10 0,31-82-29 15,-5-2-15-15,2 0-19 0,5-4 12 16,-5-1-8-16,10-1 30 0,-3 0-13 15,0 0-6-15,3 0-27 0,-3 0-19 0,5 0 0 16,-7 0-73-16,-3 0-97 0,3 0-111 16,-2 5-94-16,-5-4-178 0,0 1-187 15,-5 0-617-15</inkml:trace>
  <inkml:trace contextRef="#ctx0" brushRef="#br0" timeOffset="-209193.15">17616 7686 1443 0,'104'58'973'16,"-106"-50"-688"-16,2 1 13 0,-5 8 48 16,3 3-35-16,2-2-84 0,0 7-105 15,0-4-17-15,-5 4 0 0,5-1-33 16,-2-1-19-16,-3 3-28 0,3-1-13 16,-5-2-11-16,2-3-1 0,3-5-33 0,0-1-129 15,-3-4-95-15,3 0-62 16,2-3-59-16,0-3-132 0,0 2-254 0,0 1-592 15</inkml:trace>
  <inkml:trace contextRef="#ctx0" brushRef="#br1" timeOffset="-132988.22">2750 14246 430 0,'0'0'359'16,"0"0"-154"-16,0 0 466 0,0 0-356 16,0 0-156-16,0 0 6 0,0 0 113 15,0 0 12-15,0 0-100 0,-24 11-47 0,24-11-18 16,0 0-14-16,-4 0 0 0,4 0 29 16,-3 0 20-16,3 0-18 0,-4 0-29 15,1 0 9-15,3 0 9 0,-7 0-26 16,7 0-28-16,-4 0-9 0,2 0-12 15,2 0-10-15,0 0-3 0,0 0-12 0,0 0-13 16,0 0-15-16,0 0 15 0,0 0-14 16,0 0 8-16,0 0-12 0,0 0 1 15,0 0 16-15,0 0-1 0,0 0-16 16,0 0 1-16,0 0 0 0,0 0 1 16,0 0 10-16,0 0-9 0,0 0 0 15,0 0 0-15,0 0-3 0,0 0-12 16,0 0 9-16,0 0-9 0,0 0-10 15,0 0-6-15,0-3-8 0,6 3 8 0,4-1 22 16,4 1 6-16,2-1 40 0,5-5-7 16,0 6-17-16,2-3 2 0,0-3 10 15,5 3-7-15,2-3-5 0,-2 1 11 16,2-1 4-16,0 0-16 0,0 1 0 16,2-1-3-16,1 2-8 0,-5-1-1 15,2 2 24-15,-2-2-26 0,-1 2 14 16,-1 2-11-16,-5-2-1 0,2 0 0 0,-2 2 0 15,7 1 9-15,-8-1-11 16,4-2-1-16,-1 1-15 0,0 2 0 0,-2 0 15 16,2-1 0-16,0 1 0 0,3-3 0 15,-3 3 0-15,5-2 2 0,-5 1-2 16,5-1 2-16,-5-1 0 0,0 3 1 0,0-1-1 16,5 1 13-16,-5-5-13 0,5 4 16 15,-5-1-3-15,0 0-13 0,3 1 11 16,-3-1-11-16,-2 2 13 0,-5 0-13 15,7-3 10-15,-4 2-11 0,-3-2-1 16,-2 3 2-16,2-2 1 0,-2 1 12 16,2 1-12-16,-2-4 16 0,2 3-7 15,5-4 6-15,-5 4-3 0,5-4 1 16,0 4-15-16,2-1 0 0,-2-1-1 16,0 2-1-16,0-1-1 0,-5-1-1 15,0 3 3-15,5-1 2 0,-7-1 0 16,2 0 10-16,-2-1-10 0,2 0 0 0,3 2-1 15,-3-2-2-15,0 1 1 0,-2 2-3 16,2-1 1-16,3 1-10 0,-5-2 12 16,2 0-3-16,0-1-10 0,-2 2 13 15,0 1 0-15,2 0 1 0,3-2 2 0,-8 2 13 16,8-1-14-16,-10 1-2 0,5 0 0 16,0-3-1-16,2 3-1 0,0 0 1 15,5 0 0-15,0 0-12 0,7 0 3 16,-5 0 10-16,5 0 3 0,-5 0-2 15,-2 0 1-15,2 0 14 0,-2 0-15 16,2 0 14-16,-2 0-3 0,2 0-11 16,-2 0 17-16,-5 0-4 0,5 0-13 0,-5 0 11 15,1 0-12-15,1 0 1 0,-2 0 0 16,-2 0 1-16,7 0-2 0,-5 0-2 16,7 0-1-16,-2 0 1 0,3 0 0 15,1 0-1-15,0 3 2 0,3-2 0 16,0 1 1-16,-5 2 0 0,0-2 3 15,1 0-1-15,1-1 1 0,-2 4 12 0,-2-4-14 16,-2 2 11-16,2 0-9 0,-1-1-2 16,1 0-1-16,-2-1-1 0,2 4 1 15,-1-4 1-15,4 2 1 0,-6-1-1 16,1-2 2-16,2 1 9 0,-1 1-11 16,1-2 10-16,-5 0-10 0,8 3-1 15,-3-2 0-15,-1 1-1 0,-3 2 1 16,3-3 0-16,1 2 1 0,-4-2 1 15,3 1-2-15,-3-2 13 0,3 3-13 16,-3-3 18-16,4 1-16 0,-5-1 13 16,2 0-15-16,-2 0 1 0,-2 0-1 15,3 0 1-15,-3 0-1 0,9 0 0 0,-2 0 0 16,2 0-2-16,0 0-1 0,5 0-8 16,2 0 10-16,-2 0-1 0,2 3 2 15,0 0-1-15,-5 1 0 0,-2-3-2 16,1 2 1-16,-1-1 0 0,-5-1 1 0,1 2 1 15,2-1-1-15,0-1 1 0,-5 1 0 16,5-2-2-16,-7 3 2 0,6-3 0 16,-8 1 3-16,9-1-3 0,-3 5 0 15,-1-4 0-15,3 0-2 0,-3-1 1 16,-1 3-1-16,-2 0 2 0,0-2 0 16,2 1-2-16,5-1-8 0,0-1 10 15,-5 3 13-15,5-1-13 0,-5-2 0 16,2 0 15-16,-1 0-15 0,-1 0-1 15,5 0 1-15,-5 0 0 0,9 0-1 0,-6 0-1 16,7 0 2-16,-3 0 0 0,0 0 0 16,5 0 1-16,2 0 0 0,5 0 0 15,-3 0-1-15,5 0 1 0,-2 0 1 16,2 0 10-16,-2 0-9 0,-3 0 21 16,3 0-21-16,-5 0 16 0,-2 0-19 15,2 0-2-15,-2 0 1 0,2 0-2 16,0 0 3-16,0 0-1 0,5 0 0 0,2 0 1 15,-7 0 2-15,7 0 17 0,-2 0-17 16,-3 0 25-16,-4 1-26 0,7-1 1 16,-10 0 1-16,3 0 15 0,-5 2-3 15,3-2-14-15,-8 2 10 0,-4-2-11 16,0 0 0-16,-7 0-12 0,7 0 11 16,-5 0 1-16,-2 0 1 0,0 0 1 15,0 3-2-15,0-3 0 0,2 1 2 0,-4-1 10 16,4 0-10-16,-2 0-1 15,0 0 0-15,7 0 0 0,-5 0 0 0,10 0-1 16,-3 0-3-16,0-1 0 0,-2-2 3 16,-5 3-45-16,3-2-6 0,-10 2-62 15,3 0-33-15,-5 0-46 0,0 0-59 16,0 0-88-16,0 9-71 0,-12 3-187 0,-11 2-482 16,7-3-472-16</inkml:trace>
  <inkml:trace contextRef="#ctx0" brushRef="#br1" timeOffset="-131248.25">1475 15074 124 0,'0'0'531'0,"0"0"141"16,0 0-295-16,0 0 3 0,0 0 18 15,0 0-69-15,-183-30-101 0,153 20-36 16,-5-1 25-16,7 1-75 0,5 0-2 16,2 3-5-16,5 1-9 0,9 0 9 15,0 4-4-15,5-2-19 0,2 2-7 16,-5 0-18-16,5 2-16 0,0-1-19 0,0 1-3 16,0 0-18-16,0 0-3 0,0 0-27 15,0 0-1-15,0 0-37 0,0 0-6 16,0-3-19-16,19 0-3 0,6-2 65 15,10-1 4-15,11 0 26 0,12 0-5 16,0-2-13-16,7 2 7 0,2 3 15 16,1-3-22-16,3 3 22 0,1 1 3 15,0-2-25-15,-2 2 6 0,-1-1 7 16,-2-1-23-16,-2 2 44 0,2-1-34 16,1-2 10-16,-4 1-20 0,4-2 28 15,3-1-2-15,-3 6-13 0,-1-5 7 0,5 1-21 16,-7-1 23-16,2 5-21 15,-2-3 18-15,-5 1 1 0,5-4-20 0,-7 4 0 16,2-2 13-16,-2 0-1 0,0 4-13 16,-5-4 14-16,5 4-15 0,0-1 1 0,-3-1 10 15,-1 3-11-15,-3-1 0 0,0 1-2 16,-5 0-1-16,3 0-9 0,-5 0 11 16,0 0-10-16,-5 0 11 0,5 0 0 15,5 0 1-15,-5-2 15 0,0-2-16 16,0-2 2-16,7 2-2 0,-7-2 48 15,9-2-22-15,-4 4-24 0,2-4 11 16,0-1-12-16,0 1-1 0,-5 1-1 16,-2 4 1-16,0-1-12 0,-7 1 12 15,0 3-22-15,-2-1 19 0,0 1 0 16,-3-3 0-16,-4 3 3 0,2 0 12 16,-7 0 3-16,5 0-13 0,-5-6 1 0,1 4-1 15,1-3 16-15,-2 4-16 0,5-2-2 16,-3 2 0-16,6-1-1 0,8-1-2 0,-2 1-9 15,2 1 12-15,5-5 3 0,1 4-3 16,3-4 0-16,3 3 12 0,-5-3-9 16,3 3 25-16,-5-2-25 0,-4 2 0 15,-3-1-3-15,-3 2 1 0,-3-3 0 16,-8 4 0-16,2-1-1 0,-9-1-11 16,1 3-5-16,3 0 15 0,1 0-1 15,2 0-1-15,8 0 3 0,6 0 3 16,0 0-2-16,4 0 1 0,-3 0 14 15,3 0-13-15,-4 0 21 0,0 0-22 16,3-3 1-16,1-1 0 0,-3 2 24 16,6-1-27-16,-7 0-1 0,4 1 0 15,-4 2-2-15,7-1-12 0,0 1 15 0,0 0-1 16,1 0-1-16,-1 0-10 0,-5 1 9 16,5 4-13-16,-2-4 16 0,2 1 30 15,0 3 7-15,0-4-10 0,0 1-6 0,-3-2 31 16,-1 1-22-16,2-1-12 0,-3 0-2 15,3 0-4-15,-3 0 2 0,5 0-14 16,-2 3-1-16,2-1-1 0,0 1-1 16,-5 0-9-16,3 3 9 0,2-5 2 15,-2 5 1-15,-3-2 2 0,-2-1 1 16,0 1 12-16,-2 1-12 0,2-2 24 16,0-1-12-16,0 2 6 0,0-2-8 15,-2-1-13-15,2 1 27 0,5-2-24 16,2 0 9-16,-5 0 12 0,3 0-24 0,-3 3 1 15,3-1 1-15,-5-2-1 0,7 1-1 16,-5 2 0-16,6-2-3 0,-4 4 2 16,3-3 1-16,-2 4-2 0,-5-2 0 15,-7 1 1-15,0-2 1 0,-7-1 1 16,-9 2 0-16,0-4 1 0,-4 2-1 16,-4-1 0-16,1-1 1 0,-2 5 0 0,-3-5-2 15,-2 0 2-15,0 0 1 0,5 2 0 16,-5-2 19-16,0 0-4 0,0 0 3 15,0 0 3-15,0 0 9 0,0 0-9 16,0 0 4-16,0 0-19 0,-12 4-9 16,5-1-73-16,-9 2-27 0,2 2-51 0,0 1-46 15,-6 0-56-15,3 3-164 16,-6 1-258-16,7-3-413 0,-21 6-747 0</inkml:trace>
  <inkml:trace contextRef="#ctx0" brushRef="#br1" timeOffset="-112146.09">6531 4128 154 0,'0'0'268'16,"0"0"-43"-16,0 0-114 0,0 0 29 16,0 0 13-16,0 0-62 0,0 0-26 15,0 0-9-15,0 0 18 0,0 0 18 16,7-6-57-16,-7 6 92 0,0 0 52 16,0 0 6-16,0 0 23 0,0-2-11 15,0 2-16-15,0-1 26 0,0 1-24 16,0 0-39-16,0-2-35 0,0 2-13 15,0 0 15-15,0 0-12 0,0 0-13 0,0 0-17 16,0 0-12-16,0 0-13 0,0 0 0 16,0 0 7-16,0 0-10 0,0 0-7 15,0 0 4-15,0 0 0 0,0 0-4 16,0 0-2-16,0 0 3 0,0 0 5 0,0 0 4 16,0 0 9-16,0 0 9 0,0 0-12 15,-9 0-50-15,-3 2 0 0,3 5-25 16,-5-2 3-16,-2 3 1 0,6 2-7 15,-8 4-4-15,4-3 8 0,2 3 8 16,-6 0 3-16,2 1-2 0,6-3 12 16,-4 3 2-16,3-4-2 0,2-1 1 15,2-3-11-15,7 1 10 0,-7-4-16 16,7-2-9-16,0 1-11 0,0-2 5 16,0 1-1-16,0 0 7 0,0 2-3 15,0-2 28-15,7 2-16 0,2-1 3 0,5 2 0 16,0 1 13-16,2 0 3 0,5-4 25 15,-7 7 7-15,2-4-4 0,-2 1-26 16,0 0 1-16,-7 0 1 0,0 0 21 16,2 1 3-16,-9 0 13 0,5-3-6 15,-3 4-1-15,-2 2-6 0,0 0 4 16,0-2 5-16,0 1-6 0,0-4-3 0,-2 4 0 16,-3-6 0-16,-2 0 3 0,5 0-9 15,-3-1-3-15,3-2 2 0,2 1-5 16,-7-1-16-16,4 5-3 0,-4-1-41 15,0 4 1-15,-4-1-4 0,2 4 4 16,-1 5 5-16,-4-1 16 0,1 7 20 16,-1-4-1-16,0 5-9 0,4-1 10 15,-1 0-1-15,2 2 0 0,4-5-10 16,3-2 13-16,-1 0-16 0,3-5-8 0,0 1-1 16,0-6-20-16,0 1 1 0,3-2 6 15,11 2 35-15,-1-4 1 0,8 2 2 16,-2-2 0-16,2 0 16 0,-5-2-13 15,5-2 16-15,-5 1-17 0,5 2-2 16,-7-1-35-16,2-1-103 0,3 1-99 16,-6 1-145-16,-3 0-160 0,-3-3-479 0,2 0-218 0</inkml:trace>
  <inkml:trace contextRef="#ctx0" brushRef="#br1" timeOffset="-101559">7050 4335 1281 0,'0'0'602'0,"0"0"-255"15,0 0-85-15,0 0-17 0,0 0-71 16,0 0-68-16,0 0-45 0,0 0-23 16,0 0-22-16,0 0-15 0,-53 57 47 15,41-43 9-15,5 4-15 0,-2 0-16 16,0 7 9-16,-3 0 3 0,-4 6 9 16,2-1 7-16,0 4-22 0,-2 1 0 0,2-6-10 15,5 0-21-15,-3-1 12 16,10-5-10-16,-5-5 13 0,7-4-13 0,0-3 13 15,0-8 6-15,0 1 10 0,0-4 40 16,0 0 23-16,0 0-10 0,0 0-41 0,0 0-42 16,16 0 32-16,5 0 55 0,2-4-2 15,0 1-28-15,5-5-3 0,-5 2-21 16,3 0-14-16,-10 1-21 0,5 2 0 16,-7 0-2-16,-5 0-19 0,-2 1 2 15,0 2 0-15,0 0-12 0,-5 0-34 16,5 0-127-16,0 0-75 0,-2 2-110 15,-3 1-277-15,-2 0-675 0</inkml:trace>
  <inkml:trace contextRef="#ctx0" brushRef="#br1" timeOffset="-101118.68">7194 4432 72 0,'0'0'596'0,"0"0"-172"15,0 0-105-15,0 0-19 0,0 0-83 16,0 0-42-16,0 0-45 0,0 0 42 16,0 0 8-16,0 0-41 0,0-50-29 15,0 50-20-15,0 0-23 0,0 0 4 16,0 0 12-16,0 0 16 0,0 0 12 15,0 0 7-15,0 0-1 0,0 0 13 16,0 0 2-16,0 0-9 0,0 0-12 16,0 0-40-16,0 0-24 0,0 0-20 0,0 0-27 15,0 0-2-15,-5 0-17 0,5 5-34 16,0 1 0-16,0 8 53 0,0 3 2 16,0 3-2-16,0 6-1 0,0 0 0 15,0 5-1-15,0 1-13 0,0-1 2 16,0 1 11-16,0-4-1 0,5-4-17 0,-3-4 1 15,3-4 4-15,-3-5-7 0,-2-1-7 16,2-3 7-16,3-2-6 0,-5 1-13 16,7-3-18-16,-5 1-23 0,-2 0-23 15,5 2-72-15,-5-3-97 0,2 3-98 16,3-3-210-16,-3 2-400 0,-2-5-212 0</inkml:trace>
  <inkml:trace contextRef="#ctx0" brushRef="#br1" timeOffset="-100815.46">7377 4344 909 0,'0'0'1037'0,"0"0"-574"16,0 0-28-16,0 0 1 0,0 0-112 15,0 0-106-15,0 0-74 0,0 0-55 16,0 0-45-16,0 0-19 0,0 0-25 16,-26-8-31-16,26 18 6 0,0 5 2 15,0 5 4-15,0 0 0 0,0 6 4 16,7 0 12-16,0 2-9 0,5 1-1 16,-3-3 1-16,-2 1-4 0,2-2 14 15,-2-2-39-15,0-3-113 0,-2-3-83 16,-3-5-139-16,3-1-148 0,-5-2-250 0,0-3-389 15,0 4 498-15</inkml:trace>
  <inkml:trace contextRef="#ctx0" brushRef="#br1" timeOffset="-100653.08">7203 4580 1131 0,'0'0'303'0,"0"0"-10"0,0 0 90 0,0 0-134 15,0 0-148-15,0 0-56 0,0 0-13 16,0 0 49-16,176-3-81 0,-141 3-3 16,2-1-415-16,-12-5-693 0</inkml:trace>
  <inkml:trace contextRef="#ctx0" brushRef="#br1" timeOffset="-100346.89">7708 4260 1489 0,'0'0'582'0,"0"0"-129"0,0 0-111 0,0 0-121 15,0 0-80-15,0 0-55 16,0 0-22-16,0 0 6 0,0 0-7 0,0 0-15 16,-95 90-17-16,95-75-5 0,0 2 2 15,0-1 13-15,9 2 29 0,3-6-4 16,2 2 22-16,-5 0 3 0,7 0 7 0,-4-3-4 15,-3 2-10-15,-2-2-7 0,0 3-15 16,0 1 7-16,-7 2-11 0,2 1-27 16,-2 0-15-16,0-1-16 0,0-4 0 15,0-1-19-15,-7-1-49 0,-2-3-37 16,2 1-41-16,-2-3-41 0,2 2-56 16,2-2-92-16,5 3-295 0,0-1-152 15,0 1-364-15</inkml:trace>
  <inkml:trace contextRef="#ctx0" brushRef="#br1" timeOffset="-100116.52">7884 4685 209 0,'0'0'1528'0,"0"0"-880"0,0 0-81 0,0 0-132 0,0 0-130 16,0 0-69-16,0 0-19 0,0 0-6 15,0 0-62-15,0 0-56 0,0 0-25 16,-14-28-40-16,14 28-28 0,0 0-37 16,0 0-15-16,0 0-16 0,0 3 0 15,0 5 43-15,0 1-114 0,0 0-149 16,0-1-122-16,7-5-337 0,-2 3-777 16,-3-24 188-16</inkml:trace>
  <inkml:trace contextRef="#ctx0" brushRef="#br1" timeOffset="-99810.02">8030 4340 1527 0,'0'0'630'0,"0"0"-148"15,0 0-22-15,0 0-135 0,0 0-100 16,0 0-42-16,0 0-26 0,0 0-21 16,0 0-24-16,0 0-21 0,0 0-42 15,-14-2-30-15,14 16-1 0,0 5 1 16,0 3 0-16,0 9-19 0,5-2-1 16,-1 6-21-16,10 0 6 0,-2-2 4 0,2-1-1 15,-5-1-14-15,5-2-63 0,-7-6-85 16,0-2-83-16,-7-5-80 0,2-1-250 15,-2 0-468-15,0-4-301 0</inkml:trace>
  <inkml:trace contextRef="#ctx0" brushRef="#br1" timeOffset="-99636.4">7921 4668 1076 0,'0'0'791'0,"0"0"-218"15,0 0-157-15,0 0-54 0,0 0-66 16,0 0-96-16,0 0-103 0,0 0-18 15,0 0 25-15,0 0-38 0,0 0-31 16,81-11-33-16,-60 8-1 0,2 0-1 16,-2 0-138-16,7-2-205 0,-5 2-247 0,-7 2-666 15,-2-5-474-15,-241 41 1689 0</inkml:trace>
  <inkml:trace contextRef="#ctx0" brushRef="#br1" timeOffset="-99424.5">8215 4671 1385 0,'0'0'569'0,"0"0"-157"0,0 0-60 16,0 0-95-16,0 0-55 0,0 0-46 0,0 0-57 15,0 0-52-15,0 0-12 0,0 0 19 16,-39 72 10-16,41-72 11 0,5-5 51 16,12-8 69-16,-1-4-38 0,8-5-69 15,-3-1-56-15,0 0-32 0,7 2-25 16,-6-1 3-16,3 7-28 0,-6 2-123 15,2 3-125-15,-9 4-133 0,2 6-234 16,-9 0-519-16,-2 0-185 0</inkml:trace>
  <inkml:trace contextRef="#ctx0" brushRef="#br1" timeOffset="-99121.05">8449 4528 1541 0,'0'0'666'0,"0"0"-216"15,0 0-106-15,0 0-85 0,0 0-84 16,0 0-83-16,0 0-38 0,0 0-13 16,0 0-40-16,0 0-1 0,0 0-35 15,-53 77 13-15,53-74 13 0,0-3 9 16,0 0 60-16,9 0 28 0,-4 0 10 16,-3-5 9-16,5-5-16 0,0-3-34 15,0 2-28-15,-4 1-8 0,1 1 8 16,-4 3-11-16,0 4-8 0,0 1-10 0,0 1-16 15,0 0 15-15,0 1-33 0,0 7-20 16,0 7 41-16,0 5 11 0,0-1-14 16,0 0-12-16,0-3-13 0,0-1-110 15,0-1-127-15,3-5-117 0,3-1-164 16,1-3-258-16,-2-3-391 0,-26-153 656 0</inkml:trace>
  <inkml:trace contextRef="#ctx0" brushRef="#br1" timeOffset="-98833.89">8568 4577 275 0,'0'0'326'0,"0"0"241"0,0 0 162 0,0 0-227 16,0 0-105-16,0 0-22 0,0 0-85 15,0 0-93-15,-19 108-39 0,19-90-17 0,0-6-56 16,0-2-34-16,0-3-14 0,0-2 1 16,0-4-7-16,0-1 6 0,7 0 13 15,0-6 12-15,5-5 47 0,6-7 14 16,3-5-58-16,-2 3-51 0,-6 0-14 15,1 3-18-15,0 5-13 0,-4 4-15 16,1 2-7-16,-9-1-36 0,3 5-20 16,-5 2-9-16,0 0-4 0,0 6 103 15,0 4 19-15,0 2 41 0,0-2-26 0,0 4-15 16,0-4-32-16,0 2-60 0,0-3-65 16,0-1-45-16,0-1-55 0,2-4-110 15,8-2-200-15,8-1 32 0,-4 0-275 16,12-11-281-16</inkml:trace>
  <inkml:trace contextRef="#ctx0" brushRef="#br1" timeOffset="-98555.08">9003 4517 1327 0,'0'0'1215'0,"0"0"-655"15,0 0-92-15,0 0-89 0,0 0-78 16,0 0-75-16,0 0-84 0,0 0-58 15,0 0-38-15,0 0-22 0,0 0-23 16,-160 56 0-16,158-36 21 0,-3 1-19 16,5-2 12-16,0-1-3 0,7 2-11 15,10-1 2-15,-3-3 22 0,-1-1-13 0,1-4-11 16,-7-3 1-16,0 1 1 0,-4-2-1 16,1-2 0-16,-4 1 13 0,0-2-15 15,0 0-10-15,0-4-42 0,-7 0-81 16,-4 0-101-16,1 0-77 0,3-6-95 0,7-2-239 15,0 4-512-15,0 1-184 0</inkml:trace>
  <inkml:trace contextRef="#ctx0" brushRef="#br1" timeOffset="-98015.14">9351 4416 642 0,'0'0'1125'0,"0"0"-577"16,0 0-86-16,0 0-36 0,0 0-133 0,0 0-118 16,0 0-84-16,0 0-91 0,0 0-2 15,0 0-39-15,0 0 41 0,32-18 2 16,-16 18 36-16,-2 0-36 0,3 0 11 15,-3 0-13-15,2 0-2 0,-2 0-36 16,0 0-41-16,-5 0-76 0,2 0-62 16,-4 3-64-16,-4 3-44 0,-3 0-406 15,0-1-497-15,0 5 510 0</inkml:trace>
  <inkml:trace contextRef="#ctx0" brushRef="#br1" timeOffset="-97815.2">9291 4585 1318 0,'0'0'563'0,"0"0"-152"0,0 0 38 0,0 0-54 15,0 0-25-15,0 0-101 0,0 0-84 16,0 0-33-16,0 0-9 0,0 0-56 16,0 0-44-16,111 2-21 0,-93-7-9 15,-4 2-13-15,-4 1-16 0,3 2-9 16,1 0-146-16,-4 0-121 0,3 0-134 15,-6 8-352-15,-7 4-1009 0</inkml:trace>
  <inkml:trace contextRef="#ctx0" brushRef="#br1" timeOffset="-55331.49">10016 4019 652 0,'0'0'557'0,"0"0"-257"0,0 0-43 0,0 0 29 16,0 0-18-16,0 0-70 0,0 0-59 16,0 0-4-16,0 0-7 0,0 0-15 15,-2 0-4-15,2 0 25 0,0 0-39 0,0 0-34 16,0 0-7-16,0 2-32 0,0 4-6 16,0 3 22-16,0 2-10 0,0 7-5 15,0 3-22-15,0 3 1 0,0 3-2 16,9 2 1-16,5 8-1 0,0 4 2 15,-1 5 11-15,-3-1 2 0,6 2-11 16,-4-1 8-16,-3-3-9 0,0-4-1 16,3-5 0-16,-5-8-2 0,-5-2-4 15,3-7-8-15,-3-5 9 0,3-9-16 16,-5 2 19-16,0-5 20 0,0 0 8 0,0 0-12 16,0-5-16-16,-7-7-155 15,-5-12-164-15,-4-4-75 0,0-7-164 0,-5-4-432 16,11 13-67-16</inkml:trace>
  <inkml:trace contextRef="#ctx0" brushRef="#br1" timeOffset="-54834.4">9949 4120 646 0,'0'0'629'15,"0"0"-239"-15,0 0-33 0,0 0-33 16,0 0-85-16,0 0-64 0,0 0-40 15,0 0-10-15,0 0-13 0,0 0 0 16,0 0-10-16,-37-46-13 0,37 40-19 16,0 2-10-16,0-4 10 0,7-2-1 15,6 0-6-15,4 1-12 0,3 1-7 0,-3 0-6 16,6 2-7-16,0 2-12 0,5 4 12 16,-7-1 0-16,7 1 1 0,-5 0-19 15,-2 0-13-15,-5 0-1 0,5 5 1 16,-5 1 2-16,-2 2 20 0,-5 3-3 15,-2 1-3-15,0 2 2 0,-2 3-2 16,-5 1 6-16,0-1-10 0,-5 1-12 16,-4-2-14-16,-5-1-11 0,0-1 23 0,0-2 2 15,7-4-13-15,0-5 1 0,-2 1 11 16,9-2 1-16,0-2-3 0,0 0-54 16,0 2-38-16,0-1-37 0,2 5 27 15,12 0 105-15,5 4 1 0,-3-3 0 16,5 4 25-16,-5 0 11 0,0-2 23 15,-2 6 13-15,-2 4-4 0,-10 2-10 0,5 1-11 16,-7 3-20-16,0 3 0 0,-5 3-12 16,-4-3-16-16,-5-3-1 0,-2-3-1 15,2-2 0-15,0-5-20 0,0-1-16 16,5-4-9-16,2-6-1 0,5-3-49 16,-3-1-70-16,5 2-64 0,0 1-62 15,5-2-162-15,11 0-62 0,0 6-41 16,2-5-197-16</inkml:trace>
  <inkml:trace contextRef="#ctx0" brushRef="#br1" timeOffset="-54593.68">10528 4475 127 0,'0'0'2274'0,"0"0"-1610"0,0 0-151 16,0 0-57-16,0 0-90 0,0 0-97 16,0 0-162-16,0 0-79 0,0 0-27 15,0 0-1-15,0 0-28 0,14 55-5 16,-7-43 5-16,0-4-18 0,2 1-96 16,5-5-122-16,2 1-156 0,-4-5-134 0,-3 0-573 15,5-5-571-15,-116-83 1233 0</inkml:trace>
  <inkml:trace contextRef="#ctx0" brushRef="#br1" timeOffset="-54107.89">10771 4030 1228 0,'0'0'524'16,"0"0"-70"-16,0 0-14 0,0 0-74 0,0 0-97 16,0 0-56-16,0 0-29 0,0 0-23 15,0 0-42-15,0 0-24 0,-16-11-35 16,16 11-39-16,0 0-20 0,0 9 1 15,9 8 47-15,5 3 11 0,5 6-17 16,-3 0-12-16,-2 3-15 0,0-1-13 16,-3 1-2-16,3 0-1 0,-2-3-12 15,-5-1-13-15,-5-2-66 0,3-3-110 0,-5 0-104 16,0-2-24-16,0-4-97 0,-5 0-270 16,-2-6-457-16,-14-1 73 0</inkml:trace>
  <inkml:trace contextRef="#ctx0" brushRef="#br1" timeOffset="-53936.93">10683 4290 385 0,'0'0'1524'0,"0"0"-915"0,0 0-120 16,0 0-42-16,0 0-49 0,0 0-130 15,0 0-47-15,0 0-60 0,0 0-44 16,0 0-18-16,0 0-13 0,65-53-31 16,-42 47-52-16,3 1-3 0,-1 4-15 15,3-1-7-15,2-1-21 0,0 3-147 16,-4 0-126-16,-3 0-145 0,-2 6-171 15,-10 2-652-15,8 3-289 0</inkml:trace>
  <inkml:trace contextRef="#ctx0" brushRef="#br1" timeOffset="-53731">11091 4292 111 0,'0'0'2043'0,"0"0"-1381"0,0 0-235 15,0 0-30-15,0 0-54 0,0 0-123 0,0 0-136 16,0 0-84-16,0 0-15 15,0 0-26-15,0 0-18 0,0-2 12 0,7 2 47 16,0-1 53-16,7-4 28 0,-5-1-19 16,12 0-31-16,-5-3-29 0,7 0-2 15,-4-1-39-15,-1 3-148 0,3-1-102 16,-7 4-78-16,2 4-102 0,-4 0-218 16,-5 0-412-16,0 4-8 0,-204 56 997 0</inkml:trace>
  <inkml:trace contextRef="#ctx0" brushRef="#br1" timeOffset="-53449.9">11091 4292 499 0,'176'-37'1201'0,"-181"37"-663"0,5 0-111 16,0 0-173-16,0 0-97 0,0 6-93 15,0 5-62-15,-2 1 0 0,2 5 33 16,0 2 26-16,0-3-10 0,0-5-10 0,0 2-9 16,0-8-26-16,0 0-6 0,0-4-22 15,0-1 22-15,0 0 16 0,0 0 54 16,0 0 13-16,0 0 43 0,0-7 51 15,0-4-42-15,0 1-41 0,0-4-24 16,0 3-26-16,0 0 18 0,0 5-19 16,0 3-15-16,0 2-12 0,0 1-13 15,0 0 25-15,0 0-28 0,0 0-3 0,0 3-28 16,0 6 13-16,7 2 17 0,-7 4 0 16,7 2-21-16,-5-3-37 0,3 4-104 15,2-2-126-15,0 2-82 0,0-4-205 16,-3-4-603-16,1-2-338 0,-56-161 1404 0</inkml:trace>
  <inkml:trace contextRef="#ctx0" brushRef="#br1" timeOffset="-53161.42">11422 4338 284 0,'0'0'1315'0,"0"0"-795"0,0 0-74 0,0 0-28 15,0 0-114-15,0 0-94 0,0 0-89 16,0 0-64-16,-2 104-51 0,2-100-5 0,0 0-1 15,0-4 22-15,0 0 19 0,2 0-3 16,3 0 19-16,4-9 31 0,5-8-4 16,0 0-17-16,2 0-48 0,-2-1-19 15,0 6-22-15,-5-2-7 0,-2 8 1 16,-2 2-10-16,-3 3-43 0,-2 1-4 16,0 0 85-16,7 5 37 0,-7 7 61 15,2 1-14-15,5 3-42 0,-7-1-23 16,0-1-19-16,5 0-22 0,-5 0-4 15,2 0-52-15,3-2-127 0,-3-1-64 0,5-2-65 16,0 1-154-16,0-5-241 0,2 1-516 16,5-4 546-16</inkml:trace>
  <inkml:trace contextRef="#ctx0" brushRef="#br1" timeOffset="-52901.92">11802 4338 922 0,'0'0'1339'0,"0"0"-764"0,0 0-114 15,0 0-61-15,0 0-70 0,0 0-98 0,0 0-15 16,0 0-44-16,0 0-10 0,0 0-37 16,0 0-50-16,-81-3-24 0,81 11-43 15,0 1-9-15,0 3-33 0,0 2 21 16,9 0 12-16,3 1 0 0,-3-1 1 16,-2 0 0-16,3-3 2 0,-4-1 15 15,-1 1-15-15,-3-1 0 0,-2 1 0 0,0-1-3 16,0-1-26-16,-2 0-69 0,-12-2-43 15,0 0-56-15,0-1-119 0,5 0-88 16,-2 2-79-16,8-5-131 0,3 3-489 16,0-2 67-16,7 6 362 0</inkml:trace>
  <inkml:trace contextRef="#ctx0" brushRef="#br1" timeOffset="-50253.49">12894 4432 329 0,'0'0'993'0,"0"0"-550"0,0 0-67 16,0 0-7-16,0 0-46 0,0 0-73 16,0 0-62-16,0 0-32 0,0 0 19 0,0 0 2 15,0 0-29-15,0 3-32 0,0-6-15 16,0-2-20-16,0-1-10 0,0-4-5 16,7-1-4-16,0-5-3 0,2-3-4 15,-2-3 13-15,4-6 6 0,-4-4-13 16,-4-3-18-16,4-1-12 0,-7-3-6 15,2-2-1-15,-2 5-8 0,0 1-1 0,0 2 0 16,0 5-2-16,0 3-1 16,0 5 0-16,0 5 0 0,0 5 16 0,0 1-4 15,0 1 10-15,0 2 0 0,0 3-1 16,0 0-6-16,0 1-2 0,0 1 2 16,0 1-2-16,0-3-7 0,0 3 9 15,0-1 4-15,0 1 2 0,0-1-2 0,0 1 2 16,0 0 0-16,0 0-8 0,0 0-7 15,0 0-18-15,0 0-12 0,0 0-12 16,0 0-25-16,0 0 6 0,0 0-5 16,11 5 42-16,6 2 6 0,-1 4 48 15,9 3-17-15,-6 3-4 0,6 1-3 16,-6 1-2-16,2 2-7 0,0 2-3 16,-1 5-9-16,-3-2 0 0,-3 3-1 15,6 2 1-15,-6 0-1 0,-4-2-2 16,4-2-2-16,-8-2-1 0,1-7-9 0,-4 0 9 15,1-2-15-15,-4-7-10 0,0-4-48 16,0 0-39-16,0-1-22 0,0-1-19 16,0 0-50-16,-7-2-53 0,-6 1-105 15,-8-2-280-15,0 0-137 0,-2 0-396 16,6 0-135-16</inkml:trace>
  <inkml:trace contextRef="#ctx0" brushRef="#br1" timeOffset="-50072.12">12975 4272 411 0,'0'0'1481'0,"0"0"-897"15,0 0-47-15,0 0-45 0,0 0-63 16,0 0-72-16,0 0-106 0,0 0-78 16,0 0-35-16,0 0-34 0,0 0-18 15,-7-7-22-15,11 5-27 0,6 0 2 16,4-4 7-16,6 5-25 0,-3-4-21 16,6 1-2-16,0 3-16 0,2-3-40 0,1 4-140 15,2 0-106-15,0 0-117 0,-5 12-249 16,-9-6-693-16,6 8-764 0,-291-23 2038 0</inkml:trace>
  <inkml:trace contextRef="#ctx0" brushRef="#br1" timeOffset="-49836.69">13480 4219 1754 0,'0'0'723'0,"0"0"-275"0,0 0-39 16,0 0 7-16,0 0-95 0,0 0-93 16,0 0-73-16,0 0-35 0,0 0-30 15,0 0-29-15,0 0-58 0,-9 1-3 0,9 5-3 16,0 5-9-16,0-3-7 0,0 2-18 16,2 0-95-16,3 0-94 0,-3-5-157 15,2 4-151-15,-1-8-448 0,4-1-379 16,-21-71 322-16</inkml:trace>
  <inkml:trace contextRef="#ctx0" brushRef="#br1" timeOffset="-49571.96">13582 3924 1421 0,'0'0'1083'15,"0"0"-632"-15,0 0-14 0,0 0 0 16,0 0-88-16,0 0-122 0,0 0-20 15,0 0-22-15,0 0-35 0,0 0-52 16,0 0-37-16,-28-19-34 0,28 35-5 16,0 9-4-16,0 4-6 0,7 7-10 15,0 3 0-15,0 3-2 0,0 3-3 0,0-3-15 16,2-1 0-16,-4 2-7 0,-3-6-106 16,-2-2-102-16,0-9-63 0,0-6-40 15,0-5-127-15,0-7-119 0,0-5-185 16,0-3-9-16,-7 0-44 0,-2-3 99 0</inkml:trace>
  <inkml:trace contextRef="#ctx0" brushRef="#br1" timeOffset="-49415.41">13524 4185 1020 0,'0'0'1339'0,"0"0"-720"0,0 0-51 16,0 0-57-16,0 0-137 0,0 0-115 16,0 0-77-16,0 0-51 0,0 0-36 15,0 0-49-15,-2-8-46 0,4 8-3 16,5-3-34-16,7 2 19 0,7-4 17 15,-3 0-94-15,8 1-172 0,-10 1-113 0,7 3-244 16,-11 0-585-16,-3 0-824 0,-155 29 1556 16</inkml:trace>
  <inkml:trace contextRef="#ctx0" brushRef="#br1" timeOffset="-49202.8">13524 4185 1474 0,'204'-22'802'0,"-204"25"-430"0,-5 5-108 15,3 3-17-15,2 4-65 0,0-2-103 16,0 3-44-16,0-2 3 0,0-5 2 16,0-3-40-16,0-3-22 0,0-1 22 15,2-2 16-15,5 0 60 0,5-2 38 16,-3-10 43-16,5-3-6 0,2-4-65 16,3-2-60-16,-3 1-26 0,0 3-29 0,3 2-21 15,-1 4-177-15,1 0-133 0,-3 8-138 16,5 0-325-16,-7 3-479 0</inkml:trace>
  <inkml:trace contextRef="#ctx0" brushRef="#br1" timeOffset="-48905.64">13976 4103 722 0,'0'0'1227'0,"0"0"-725"0,0 0-154 16,0 0-62-16,0 0-65 0,0 0-69 15,0 0-41-15,0 0-6 0,0 0 18 16,-49 102-7-16,49-90-47 0,0-3-34 15,0-1-35-15,0-5-31 0,0-2-9 16,0-1 40-16,0 0 9 0,0 0 44 0,0-1 17 16,7-10 24-16,-2-2-22 0,2-2-26 15,-5 0-18-15,-2-3-12 0,0 7-4 16,0 2-9-16,0 3 11 0,0 4-14 16,0 2-44-16,0 0-40 0,0 2 16 15,0 7 2-15,0 6 41 0,0 1 13 16,0-1-14-16,0 3 13 0,0-4-21 15,7 4-42-15,-5-7-62 0,5 0-106 16,0 1-90-16,0-6-189 0,0 2-244 16,0-3-365-16,0-4 355 0</inkml:trace>
  <inkml:trace contextRef="#ctx0" brushRef="#br1" timeOffset="-48668.28">14059 4226 186 0,'0'0'538'0,"0"0"65"0,0 0-268 16,0 0 9-16,0 0-17 0,0 0 9 0,0 0-62 15,0 0-72-15,0 0-62 0,0 103-63 16,0-96-23-16,5 0-53 0,4-7 37 16,-2 0 22-16,7-7 58 0,0-4 61 15,0-7 4-15,-3 1-54 0,8-4-63 16,-5 4-66-16,-3 2-10 0,3 1-5 16,0 4-17-16,-7 5 11 0,2 2-20 15,-2 3-45-15,5 0-27 0,-5 7 63 16,0 6 49-16,0 0-1 0,-5 7-21 15,0-3-50-15,3 2-79 0,2-2-111 0,-5-2-163 16,5-3-385-16,0-3-378 0</inkml:trace>
  <inkml:trace contextRef="#ctx0" brushRef="#br1" timeOffset="-48437.75">14437 4275 49 0,'0'0'1100'0,"0"0"-329"16,0 0-146-16,0 0-82 0,0 0-55 0,0 0-101 15,0 0-55-15,0 0-93 0,0 0-79 16,0 0-31-16,-63-12-18 0,56 21-35 16,5 5-27-16,-3 1-6 0,3 2-7 15,2 0-23-15,0 0-1 0,0 2 9 16,0-1-6-16,0-1-13 0,0 1 1 16,0-1 10-16,0-2-13 0,0 2-22 15,0-2-93-15,-7 2-90 0,-2 0-119 16,-3-3-123-16,-4 3-241 0,7-2-789 15,-5 7-461-15</inkml:trace>
  <inkml:trace contextRef="#ctx0" brushRef="#br1" timeOffset="-16945.71">6434 5273 745 0,'0'0'0'0,"0"0"365"0,0 0 412 15,0 0-45-15,0 0-333 0,0 0-140 16,0 0 46-16,0 0 7 0,0 0-82 0,7-30-74 16,-7 30-57-16,0 0-27 0,0 0-17 15,0 0-2-15,-5 1-10 0,-2 7 0 16,2 0-42-16,-6 1-1 0,2 2-2 16,-3 4 1-16,3-3-2 0,2 5-12 15,-3-5-1-15,3 5 15 0,1 0-11 16,-1-2-1-16,0-4-5 0,0 6-1 15,4-9 17-15,-1 1-13 0,1-3-10 0,3 0-15 16,0 0-3-16,0-1-23 0,0-2-5 16,0 0-10-16,0-3 16 0,0 1 2 15,0-1 3-15,3 0 3 0,-3 0 13 16,4 0 16-16,-4 0 6 0,0 0-16 16,0 0 0-16,0 0-9 0,0 0-19 15,0 0 9-15,0 4 3 0,0 8 45 0,0 5 9 16,0 6 107-16,-4 6-37 0,-3 3-23 15,4 5 16-15,-1 0 16 0,2-3 21 16,2 1 20-16,0-9-21 0,0-5-30 16,2-3-19-16,2-5-13 0,3-7-9 15,0-1 6-15,-4-4 0 0,4-1 0 16,2 0 21-16,2 0 29 0,3-4-1 16,-4-4-25-16,-1 1-44 0,3-3-14 15,-3 1-40-15,2 1-150 0,-1 0-126 16,-1 2-108-16,-2 2-210 0,0 4-812 15,-7 0-324-15</inkml:trace>
  <inkml:trace contextRef="#ctx0" brushRef="#br1" timeOffset="-16164.35">6923 5336 290 0,'0'0'1391'0,"0"0"-936"16,0 0-89-16,0 0-18 0,0 0-66 15,0 0-46-15,0 0-26 0,0 0-8 16,-5 130-42-16,-2-100-50 0,0 4-6 15,-2-5-20-15,2 0-15 0,2-3-13 16,3-3-4-16,2-9 1 0,0-3 3 16,0-5-1-16,0-5 13 0,0-1 18 15,0 0 3-15,0 0-12 0,0 0-28 0,0 0-49 16,0 0-12-16,14 5 12 0,0-4 3 16,2 3 0-16,-2 0 0 0,2-1-3 15,-2 3-1-15,0-4-1 0,-5 3-10 16,3-1-4-16,-3-3-69 0,-2 1-75 15,0 1-66-15,2-3-88 0,-4 0-114 0,4-12-202 16,-2 0-504-16,0-19-641 0</inkml:trace>
  <inkml:trace contextRef="#ctx0" brushRef="#br1" timeOffset="-15945.86">7247 5406 1778 0,'0'0'1012'0,"0"0"-621"15,0 0 57-15,0 0-15 0,0 0-97 16,0 0-114-16,0 0-89 0,0 0-53 0,0 0-28 16,0 0-6-16,0 0 9 0,0 54-6 15,7-33-7-15,-5 3-29 0,5-4-10 16,-2 3-1-16,-3 5-2 0,5-4-3 0,-2-1 0 16,-3 0-25-16,-2-4-131 0,5-1-130 15,-5-4-76-15,0-2-75 0,0-7-159 16,0 1-484-16,-5-6-440 0</inkml:trace>
  <inkml:trace contextRef="#ctx0" brushRef="#br1" timeOffset="-15754.15">7092 5522 2028 0,'0'0'685'0,"0"0"-152"15,0 0-92-15,0 0-126 0,0 0-111 16,0 0-117-16,0 0-52 0,0 0-35 15,0 0-13-15,0 0-30 0,0 3 26 16,14-3 17-16,-5 5 0 0,7-4 1 16,-2 2-2-16,0 2-51 0,0 1-168 15,0 0-101-15,0 2-137 0,-10-1-629 16,1-4-705-16,-123-50 1467 0</inkml:trace>
  <inkml:trace contextRef="#ctx0" brushRef="#br1" timeOffset="-15254.18">7497 5381 956 0,'0'0'593'0,"0"0"-125"16,0 0-24-16,0 0-45 0,0 0-84 0,0 0-70 16,0 0-10-16,0 0-8 0,0 0 24 15,0 0-27-15,-9-2-44 0,9 2-29 16,0 0-19-16,0 0-61 0,0 6-47 15,0 5 4-15,0 9 3 0,0 5-16 16,0 1-13-16,0 6-2 0,0 0-1 0,0-1-14 16,0 1-10-16,0-1-125 0,0-2-121 15,0-5-80-15,-7-2-130 0,0-7-245 16,0-2-789-16</inkml:trace>
  <inkml:trace contextRef="#ctx0" brushRef="#br1" timeOffset="-15080.66">7189 5600 1793 0,'0'0'1008'0,"0"0"-514"0,0 0 54 0,0 0-134 16,0 0-175-16,0 0-88 0,0 0-49 15,0 0-96-15,0 0 21 0,0 0-17 16,0 0 17-16,81-7-27 0,-44 7 0 16,5 0-101-16,2 0-186 0,0-6-128 15,0 1-137-15,-7-4-497 0,-9 4-479 16</inkml:trace>
  <inkml:trace contextRef="#ctx0" brushRef="#br1" timeOffset="-14875.59">7715 5420 1920 0,'0'0'802'0,"0"0"-228"0,0 0-45 16,0 0-102-16,0 0-96 0,0 0-54 16,0 0-102-16,0 0-50 0,0 0-16 0,0 0-36 15,0 0-39-15,-51-7-31 16,51 18-3-16,0 4-1 0,0 5-2 0,0 0-9 15,0 3 0-15,0 0-1 0,0 0 11 16,0 2-10-16,0-1-3 0,0-3-107 16,-7 0-61-16,0-3-25 0,0-6-60 15,0 2-36-15,5-5-148 0,-3-4-270 16,3 1-784-16,2-6-38 0</inkml:trace>
  <inkml:trace contextRef="#ctx0" brushRef="#br1" timeOffset="-14691.51">7840 5732 935 0,'0'0'1862'0,"0"0"-1286"0,0 0-25 0,0 0-33 15,0 0-114-15,0 0-101 0,0 0-66 0,0 0-67 16,0 0-64-16,0 0-52 16,-28-20-54-16,28 20-15 0,0 0-39 0,0 2-70 15,0 2-107-15,0-2-83 0,0-1-216 16,5-1-503-16,2-1-512 0,7-22-325 0,-12 58 1870 15</inkml:trace>
  <inkml:trace contextRef="#ctx0" brushRef="#br1" timeOffset="-14504.32">8109 5353 653 0,'0'0'2212'0,"0"0"-1580"0,0 0-63 16,0 0-72-16,0 0-147 0,0 0-102 15,0 0-90-15,0 0-61 0,0 0-39 16,0 0-52-16,0 0-6 0,-35 63-18 16,35-38 3-16,0 1-31 0,0 0-152 15,7-3-122-15,-5 0-164 0,-2-3-304 0,0-3-876 16,0-5-283-16</inkml:trace>
  <inkml:trace contextRef="#ctx0" brushRef="#br1" timeOffset="-14360.38">7979 5491 1661 0,'0'0'1403'0,"0"0"-900"0,0 0-121 0,0 0-97 16,0 0-129-16,0 0-144 0,0 0-12 15,0 0 25-15,0 0-25 0,0 0-55 16,0 0-305-16,190-32-192 0,-167 32-707 16,-2 0-724-16</inkml:trace>
  <inkml:trace contextRef="#ctx0" brushRef="#br1" timeOffset="-13779.99">8338 5557 2308 0,'0'0'737'0,"0"0"-271"0,0 0 14 0,0 0-105 15,0 0-115-15,0 0-100 0,0 0-62 16,0 0-37-16,-30 97-36 0,30-86-25 16,0-1-18-16,0-4-12 0,0-2 11 0,0-3-39 15,9-1-4-15,-2 0 16 16,5-3 46-16,-3-11 40 0,7-3 9 0,-2-6-18 15,0 0-28-15,-7 3-2 0,2 2-1 16,-9 7-12-16,0 2 9 0,0 6-10 16,0 0 13-16,0 3 21 0,0 0 4 15,0 9-25-15,-9 6-23 0,-5 2-26 16,7 3 21-16,0 5 1 0,7-5-7 16,0 4-18-16,0-4-87 0,0-3 3 15,7-6-91-15,3-3-91 0,1-4-131 0,-2-1-79 16,-4-3-267-16,4 0-1 15,-2-3 128-15,3-3 241 0,3-2 264 0,-6 0 143 16,5 1 20-16,-3-4 0 0,1 4 113 16,-3 1 200-16,-1 1 258 0,-1 0-15 15,-5 5 113-15,0 0-71 0,0 0-22 16,0 0-108-16,0 6-120 0,0 4-77 0,0 2-86 16,-7 0-56-16,7-1-46 0,0-2-44 15,0 0-38-15,0-1-1 0,0 1-33 16,0-8-22-16,2-1-4 0,10 0 19 15,-3 0 40-15,5-11 40 0,2-5 9 16,5 1-20-16,0-2-29 0,0 1-12 16,-2 0-13-16,-6 8 7 0,1-1 4 15,-4 4 14-15,-3 2 13 0,0 3-1 16,-3 0 31-16,-4 3 24 0,2 6 1 16,-2 4 5-16,0 1-21 0,0 1-25 15,0 1-27-15,-2-3-62 0,-2-1-149 0,4-1-62 16,0-2-50-16,0-1-68 0,6-7-103 15,8 1 85-15,10-2-197 0,3 0-36 16,3-2 154-16,1-6 80 0,3 1-139 16,-4-4 264-16</inkml:trace>
  <inkml:trace contextRef="#ctx0" brushRef="#br1" timeOffset="-13592.34">8945 5709 500 0,'0'0'1015'0,"0"0"-222"16,0 0-100-16,0 0-135 0,0 0-63 16,0 0-38-16,0 0-87 0,0 0-95 15,0 0-56-15,-58-45-58 0,49 45-70 16,2 4-40-16,3 9-51 0,-3 3 0 15,7 7-18-15,0 6 16 0,0 2 0 16,0 1-1-16,11 0 0 0,-4 0 3 16,2-1 12-16,-2-8 0 0,-7-2-9 15,3-8 9-15,-3-1-11 0,0-6-1 0,0-4-18 16,0-2-3-16,-10 0-34 0,1-5-200 16,-5-12-74-16,7-1-141 0,7-4-499 15,0 2-375-15,14-9-475 0</inkml:trace>
  <inkml:trace contextRef="#ctx0" brushRef="#br1" timeOffset="-13343.7">9274 5582 336 0,'0'0'1372'0,"0"0"-797"16,0 0-91-16,0 0-60 0,0 0-49 15,0 0-94-15,0 0-73 0,0 0-73 16,0 0 5-16,0 0 58 0,0 0 18 16,17 12-57-16,3-8-30 0,1 1-4 0,2-5-22 15,5 0-24-15,-2 0-33 0,2 0-46 16,-1 0-30-16,-3-3-104 0,-8 0-98 16,-2-1-90-16,-7 2-134 0,-7-1-202 15,0 3-355-15,-3 0-153 0</inkml:trace>
  <inkml:trace contextRef="#ctx0" brushRef="#br1" timeOffset="-13193.36">9274 5582 1565 0,'-44'122'1244'15,"44"-120"-1000"-15,3 1 110 0,8-2 61 16,5 1-72-16,1 0-73 0,4-1-72 16,-1 2-84-16,1-1-59 0,-5-2-40 15,1 0-15-15,-3 0-20 0,2 0-205 16,-2 0-188-16,-7-5-229 0,0 0-916 0,-7-11-401 15</inkml:trace>
  <inkml:trace contextRef="#ctx0" brushRef="#br1" timeOffset="22220.75">12203 4229 1337 0,'0'0'524'16,"0"0"-199"-16,0 0-15 0,0 0 67 15,0 0-72-15,0 0-95 0,0 0 28 16,0 0-23-16,0 0-36 0,0 0-31 16,16-31-39-16,-2 27-19 0,2 1 6 0,5-3-10 15,-7 4-86-15,0 2 0 0,-7 0-1 16,-2 0-2-16,9 0 3 0,-3 2 25 15,3 5 12-15,-2-1 0 0,6-4 3 0,-2 3-3 16,5-1 0-16,-4-1 6 0,-1 0-9 16,2-1-19-16,-4 0 7 0,-5-1 8 15,-2 2-2-15,3-1-26 0,-3-2-1 16,0 1-1-16,0-1-2 0,-1 3-1 16,1 0-10-16,7 2 12 0,0-2-11 15,-5 1-3-15,8 0-16 0,-6 2-30 16,-1-5-28-16,-3 4-35 0,2-4-36 15,-2 1-11-15,0-2-39 0,-7 0 25 16,4 2-27-16,-4-1-140 0,0 5-232 0,0-1-11 16,0-2-441-16</inkml:trace>
  <inkml:trace contextRef="#ctx0" brushRef="#br1" timeOffset="77458.17">14903 3880 1289 0,'0'0'536'0,"0"0"-282"0,0 0-18 15,0 0 45-15,0 0-58 0,0 0-56 16,0 0-90-16,0 0-29 0,0 0 9 15,0 0-6-15,13 4-16 0,-13-4-34 0,0 0 1 16,5 0 49-16,-3 0 38 0,-2 0 3 16,0 3 0-16,0-3 6 0,0 0 9 15,0 0 22-15,0 0 16 0,0 0-17 16,0 2-3-16,0 3 5 0,-9-1-15 0,-7 3-66 16,-5 7-49-16,-2 0-10 0,-3 3 9 15,8 0-15-15,-3 2 4 0,0 0 10 16,7 4-17-16,5-5 4 0,2 1 3 15,2-2 10-15,-2-6-29 0,7 1 6 16,0-4 9-16,0-2-8 0,0 1 2 16,0-6 0-16,0 0 0 0,0-1 1 15,0 3-1-15,0-2 10 0,7 1 12 16,-7 1 2-16,7-1-1 0,-7 5 11 16,5-4 3-16,-5 5-15 0,0 1-22 15,0 5-6-15,0 0 9 0,0 1 7 16,0 2 10-16,0 2-1 0,0 1-1 15,0-2-8-15,2-3 10 0,-2 2-1 0,5-6 3 16,-3 6 10-16,-2-8 12 0,0 3 40 16,0-1-21-16,0 1-1 0,0-1 16 15,0 2-7-15,0 0-12 0,-2 5 3 16,-5-4 16-16,2 0-35 0,-2-2-5 0,-2 2-16 16,4-3-1-16,3-1-1 0,0 0-17 15,2-3 4-15,0 1-4 0,-5 0-2 16,5-5-41-16,0 3-68 0,-2 3-56 15,2-7-47-15,0 5-47 0,-5 1-97 16,5 1-174-16,0-4-420 0,-7 13-416 0</inkml:trace>
  <inkml:trace contextRef="#ctx0" brushRef="#br1" timeOffset="102882.92">9810 5976 434 0,'0'0'1152'0,"0"0"-727"0,0 0-62 0,0 0 15 15,0 0-95-15,0 0-59 16,0 0-33-16,0 0-26 0,0 0-55 0,0 0-18 16,-31-32-10-16,27 30-23 0,4-4-9 15,0 0-15-15,-2-2-15 0,2-2-17 16,0-1 9-16,0 0 7 0,0-6-3 15,0 5-4-15,0-5-9 0,0 0 13 16,2-1 3-16,2-1 5 0,-1-5-2 16,-3 3 3-16,4-4 6 0,-1-1-6 15,-3-3-12-15,4 3 2 0,-4-2 19 0,0-6-9 16,0 4-6-16,0-1-16 16,0 0 9-16,0-1 25 0,3 3 7 0,-3-6-10 15,7-1 0-15,0 2 3 0,-5 1-3 16,5-1-3-16,-7 3-7 0,5 4 1 0,-3 7 18 15,-2 3 15-15,4 6 13 16,-4 6 21-16,0-2-1 0,3 7-24 0,-3-6-21 16,0 4-25-16,0 2-9 0,0-3-12 15,0 3-2-15,0 0-17 0,0 0-2 16,0 0 0-16,0 0-31 0,0 0-18 16,4 0-19-16,-1 5-6 0,4 8 76 15,0 0 19-15,7 2 19 0,-5 3-19 16,2-3-2-16,-1 4 1 0,-1 3-1 15,5-2-14-15,0 4 4 0,2-2 9 16,-2 5 0-16,2 1 0 0,5 1-12 0,-3 2 15 16,-1 1 0-16,6-1 0 15,-2 4 6-15,0-5 9 0,-3 4 7 0,3-6-19 16,-3 1 15-16,-8-3-15 0,6-1-3 16,-2-4 0-16,-5-1-2 0,3-3-1 15,-3-3 2-15,-2-2-14 0,0-4 15 0,-2-2-2 16,-3 0-1-16,-2-3-12 0,0-3-6 15,4 0-41-15,-4 0-2 0,0 0-10 16,0 0-22-16,0 0-22 0,0 0-6 16,-4 0 9-16,-5 0-68 0,-5 0-43 15,-7 0-25-15,0-3-263 0,-2-3-270 16,0 4 83-16,-5-4 62 0,7 0-65 16,185 29 568-16</inkml:trace>
  <inkml:trace contextRef="#ctx0" brushRef="#br1" timeOffset="103144.3">9819 5732 336 0,'0'0'1145'0,"0"0"-729"15,0 0 2-15,0 0-14 0,0 0-76 16,0 0-79-16,0 0-65 0,0 0 0 16,0 0-10-16,0 0-33 0,0 0 4 0,-2-40-26 15,4 31-1-15,5 4-19 0,4 1-19 16,1-5-3-16,7 4 3 0,4 2-9 15,0-3 70-15,5 3-43 0,-5 1-76 16,0 1-22-16,3-1-2 0,-10 2-2 16,0 0-17-16,-2 0 0 0,0 0-71 15,-7 0-95-15,2 0-57 0,3 0-48 16,-10 0-92-16,5 0-75 0,0 3-221 16,-5-1-516-16,3 7-196 0</inkml:trace>
  <inkml:trace contextRef="#ctx0" brushRef="#br1" timeOffset="104036.76">10491 5700 372 0,'0'0'1554'0,"0"0"-868"0,0 0-248 16,0 0-74-16,0 0-19 15,0 0-106-15,0 0-57 0,0 0-51 0,0 0-47 16,0 0-13-16,7 6-12 0,-7-3-7 16,0-3-9-16,0 0-9 0,0 0 0 15,0 0 0-15,0 0-16 0,0 0-17 0,0 0 2 16,0 0-3-16,0 0-4 0,0 0-137 16,0 0-70-16,0 0-72 0,-7-6-129 15,7 0-617-15,-5-10-1010 0,17 44 1414 0</inkml:trace>
  <inkml:trace contextRef="#ctx0" brushRef="#br1" timeOffset="104397.3">10616 5221 1422 0,'0'0'666'0,"0"0"-261"16,0 0-44-16,0 0-28 0,0 0-87 0,0 0-100 15,0 0-42-15,0 0 16 0,0 0 0 16,0 0-33-16,0 0-10 0,-16-23-37 16,16 23 1-16,0 0-5 0,0 3-35 15,0 5 1-15,0 6 26 0,0 6 16 16,0 0-4-16,0 7-21 0,0 4 12 15,7 1-3-15,-5 4-3 0,5-1-22 16,2 0-3-16,3-7 0 0,-5-2-16 16,2 0 4-16,-2-6-7 0,0-3-6 15,-5-6 1-15,3-1-76 0,-3-4-47 0,3-3-10 16,-3 2-35-16,-2-4-49 0,0-1-36 16,0 0-124-16,0 0-297 0,0 0-478 15</inkml:trace>
  <inkml:trace contextRef="#ctx0" brushRef="#br1" timeOffset="104595.83">10486 5506 1903 0,'0'0'1033'0,"0"0"-658"0,0 0-29 16,0 0 6-16,0 0-82 0,0 0-124 15,0 0-60-15,0 0-18 0,0 0-12 16,0 0-16-16,0 0-40 0,44-15-9 15,-23 11 7-15,-2 1-14 0,4-2-33 16,-2 3-183-16,-3 1-159 0,3 1-117 0,-5 0-296 16,-2 0-832-16,-211 30 608 0</inkml:trace>
  <inkml:trace contextRef="#ctx0" brushRef="#br1" timeOffset="104885.68">10901 5477 280 0,'0'0'1255'0,"0"0"-722"0,0 0-255 16,0 0-68-16,0 0 3 0,0 0-62 15,0 0-93-15,-5 99 0 0,3-81 16 16,2 0-39-16,-2-2-13 0,-3-5 13 16,5-5 10-16,0-3 6 0,0 0 3 15,0-3 35-15,0 0 54 0,0 0 40 16,0 0-6-16,0-5-17 0,0-4-32 15,7-5-44-15,7-1-25 0,0 0-22 0,-5-2-21 16,5 0-16-16,-5 9-16 0,-2-1 1 16,-2 6-16-16,-3-2-47 0,3 5-143 15,-3 0-94-15,5 0 36 0,0 0 2 16,2 0-246-16,-2 5-248 0,0-2-474 0,0 3 622 16</inkml:trace>
  <inkml:trace contextRef="#ctx0" brushRef="#br1" timeOffset="105209.45">10901 5477 232 0,'178'45'1580'0,"-178"-45"-993"0,-2 0-132 0,-5 0-109 15,0 0-91-15,0 8-176 0,0-4-75 0,-2 9 21 16,-3-1-23-16,10 5-2 0,2 0 0 16,0 1 0-16,0-6 16 0,0 4-16 15,7-7 0-15,2 0 0 0,3-8-3 16,-5 1 3-16,0-2 31 0,2 0 23 15,0-3 13-15,5-8 14 0,-2-3-14 16,-1-4-23-16,3-2-26 0,-2 2-17 16,-3-1 11-16,-2 3-11 0,0 6-1 15,-7 4 0-15,0 4-1 0,0 1-12 0,0 1 13 16,0 0 23-16,0 0-22 0,0 6 1 16,0 3 9-16,0 2-11 0,0 3-16 15,0 0-3-15,0 1-18 0,0-1-20 16,0-1-44-16,0-2-60 0,9-1-52 15,-2-1-71-15,0 0-198 0,0-6-256 16,-2 1-417-16,-3-4 552 0</inkml:trace>
  <inkml:trace contextRef="#ctx0" brushRef="#br1" timeOffset="105486.52">11260 5612 215 0,'0'0'974'0,"0"0"-489"0,0 0 70 16,0 0-48-16,0 0-176 0,0 0-123 15,0 0-81-15,0 0 3 0,0 0 51 16,0 0 23-16,0 0-27 0,16 106-56 15,-9-92-18-15,-2-6-44 0,-3-2-3 16,3-2-6-16,-3-4-10 0,3 0 6 0,-5 0 10 16,2 0 8-16,7-1 10 15,5-10 33-15,0 2-36 0,2-8-25 0,5-1-22 16,-5 3-24-16,5 0-3 0,-7 2-9 16,0 2 9-16,-7 8-19 0,2-1 2 15,-9 3 20-15,0 1 12 0,5 0 4 0,-5 0 8 16,0 7-12-16,0 2-9 0,0 0 22 15,0 2-25-15,0-1-15 0,2 1-148 16,3 0-101-16,-3-1-80 0,5 0-29 16,2-2-92-16,5-4-188 0,7 2-503 15,-7-6-247-15,-88-106 1196 0</inkml:trace>
  <inkml:trace contextRef="#ctx0" brushRef="#br1" timeOffset="105720.55">11802 5605 250 0,'0'0'1631'0,"0"0"-867"0,0 0-247 0,0 0-75 16,0 0-64-16,0 0-65 0,0 0-59 0,0 0-53 16,0 0-36-16,0 0-64 15,0 0-46-15,-129 7-15 0,119 3-16 0,3 3-9 16,0 0-15-16,7 4-13 0,0 1-2 16,0 2 12-16,0-3-15 0,5 1 16 0,2-4-10 15,-2 0 12-15,2 4-1 0,-1-6 1 16,1 2 0-16,-2 2 0 0,-3-4-114 15,-2-1-45-15,0 2-44 0,0-3-47 16,0-3-34-16,-7-2-75 0,-6 1-220 16,3-5-743-16,-6 5-487 0</inkml:trace>
  <inkml:trace contextRef="#ctx0" brushRef="#br1" timeOffset="110442.34">12090 5261 222 0,'0'0'342'0,"0"0"375"0,0 0-167 0,0 0-148 16,0 0-79-16,0 0-87 0,0 0-53 15,0 0-32-15,0 0-20 0,0 0-33 16,0 0-18-16,-17 0-4 0,17 0-9 16,0 0-17-16,0 0-2 0,0 0 6 15,0 0 2-15,0 0 7 0,0 0-6 16,0 0 18-16,0 0 23 0,0 0-13 16,0 0-42-16,0 0-21 0,0 0-22 15,0 0-20-15,0 0 18 0,0 0-11 16,0 2-50-16,0 4 1 0,0 4 42 15,0 1-6-15,0 3 24 0,0 1-31 0,0 1 8 16,0-1 25-16,3 5-1 16,1-3-32-16,3 0 17 0,0 0 1 0,-4 1 15 15,1-4 25-15,3-1 0 0,-5-2-3 16,5 0 0-16,-2 0 18 0,-3-3-40 16,5 2 19-16,3-2-5 0,-6 0 1 0,3 0-15 15,0-2-1-15,0-1-1 0,-2 2 0 16,6-4-33-16,-1 3 34 0,-4-5 1 15,1 3-3-15,0-1 0 0,0-3-15 16,3 0 18-16,-6 0 0 0,-1 0 21 16,4 0 24-16,-3-3 15 0,3-2-10 15,-5-1 15-15,5-4 10 0,-4 0 18 16,1 1-41-16,-1-2-33 0,4 2-18 16,-7-2 1-16,4 2 9 0,-1 1-11 15,1 0-3-15,-2 1-9 0,-2 1 12 16,5-2 1-16,-3 0 24 0,3-1-22 0,-5-5 9 15,0 2 0-15,0-1-9 0,0 0 13 16,0 1 2-16,0-2-18 0,0 3 19 16,0-3-17-16,-5 5 0 0,3 0 1 15,-3-2 19-15,-1 4-20 0,3-3-2 0,-1 6-27 16,4-3-1-16,0 1 27 0,-3 5-11 16,3 1-31-16,-4-3-28 0,4 3-10 15,0 0-18-15,0 0-79 0,0 0-68 16,0 0-44-16,0 0-89 0,4 0-135 15,3 6-39-15,-4-1-217 0,3 4-439 0</inkml:trace>
  <inkml:trace contextRef="#ctx0" brushRef="#br1" timeOffset="112368.7">12796 5341 753 0,'0'0'730'0,"0"0"-282"0,0 0-84 0,0 0-15 16,0 0-95-16,0 0-42 0,0 0-72 15,0 0-35-15,0 0 10 0,0 0-7 0,0 0-13 16,-11 0-13-16,11 0-26 0,-3 0 1 16,3 2-19-16,0-1 3 0,-4 5 12 15,1-3-15-15,-4 5-36 0,1 3-2 16,-4-1-4-16,3 4-11 0,-4 3 2 15,1 0 1-15,1-2-7 0,2-1 3 0,3-2-3 16,-3 1 7-16,7-4-13 0,0 0-101 16,0-5-98-16,0 3-56 0,0-7-95 15,4 0-264-15,-4 0-389 0,0-8-132 0</inkml:trace>
  <inkml:trace contextRef="#ctx0" brushRef="#br1" timeOffset="112555.36">12694 5134 714 0,'0'0'1775'0,"0"0"-1238"15,0 0-195-15,0 0 16 0,0 0-40 16,0 0-145-16,0 0-152 0,0 0-21 16,0 0-53-16,0 0-46 0,0 0-22 0,-11 3-26 15,22 6-8-15,-1 2-105 16,4 1-104-16,2 0-251 0,-5-2-499 0,6 7-153 15,-85-91 1224-15</inkml:trace>
  <inkml:trace contextRef="#ctx0" brushRef="#br1" timeOffset="113108.43">13070 5318 463 0,'0'0'978'0,"0"0"-565"15,0 0-92-15,0 0-33 0,0 0-149 16,0 0-59-16,0 0-54 0,0 0 0 16,0 0 0-16,0 0 28 0,-105 106-12 0,105-88-18 15,0 0-24-15,0-2-16 16,0-5 3-16,0-4 0 0,0 1 10 0,7-5-30 15,-4-3 8-15,1 0 25 0,-1 0 84 16,1 0 16-16,-1 0 25 0,-1-6-3 16,3-5-39-16,4 0-26 0,-9 0-35 15,7-5-9-15,-3 1-11 0,-1-2 0 16,1-2-2-16,-4-2-32 0,3-4-22 16,-3-1-3-16,0-1 22 0,0 0 32 15,0 0 0-15,-3-2-13 0,-4 3 13 0,0 1 1 16,-4 1 4-16,4 3 18 0,2 8 16 15,1-1 21-15,1 5 7 0,-1 4 9 16,1-1-3-16,-1 2-13 0,1-1-22 16,-1 4 22-16,4-3 15 0,-7 1 7 15,5 3 22-15,2 0 5 0,0 0-4 16,0 0-37-16,0 0-43 0,0 5-22 0,0 4-37 16,0 5-29-16,0 7 28 15,0 1 6-15,9 6 15 0,-2 3 17 0,4-3 13 16,-1 1-11-16,-1 0-2 0,5 2-3 15,-3-2-25-15,-1-4 15 0,-3-2 1 16,6-2-23-16,-3-5-62 0,1-3-102 16,-1 1-58-16,-3-6-69 0,2 5-257 15,2-8-428-15,-4 3-293 0</inkml:trace>
  <inkml:trace contextRef="#ctx0" brushRef="#br1" timeOffset="113354.81">13301 5470 382 0,'0'0'1269'0,"0"0"-636"0,0 0-187 16,0 0-83-16,0 0-102 0,0 0-86 16,0 0-39-16,0 0-6 0,0 0-14 15,0 0-19-15,-13-25-17 0,13 25-24 16,0 0-28-16,0 0-28 0,0 0-12 15,0 0-25-15,0 0-16 0,0 0-8 16,0 0-23-16,0 3 18 0,2 2-92 16,5-5-76-16,0 6-159 0,0-6-318 15,0 0-837-15,-37-14 733 0</inkml:trace>
  <inkml:trace contextRef="#ctx0" brushRef="#br1" timeOffset="113854.71">13364 5314 222 0,'0'0'802'0,"0"0"-356"16,0 0-212-16,0 0 0 0,0 0-30 15,0 0-42-15,0 0 65 0,0 0-34 0,0 0-29 16,0 0-32-16,0 0-33 0,28 79-16 15,-21-59-28-15,0 0-14 0,2 0-9 16,-2-2-21-16,4-2-11 0,-1-4 0 16,-3-5 1-16,2 0 27 0,-2-7-26 15,-7 3 11-15,5-3 0 0,-3 0 25 16,5 0 13-16,-3 0 88 0,-1-5 0 16,4-7-47-16,2-2-14 0,-2-1-37 0,5-2-22 15,-6 3-10-15,1-1-9 0,-4 4-19 16,4-2 0-16,0 8-24 0,-5-1-77 15,-2 4-38-15,0 0-16 0,0 2 2 16,5 0-48-16,-3 0-147 0,3 0-101 16,-3 2-58-16,3 6-128 0,-3-4-99 15</inkml:trace>
  <inkml:trace contextRef="#ctx0" brushRef="#br1" timeOffset="114132.43">13619 5406 212 0,'0'0'535'0,"0"0"155"0,0 0-163 0,0 0-48 15,0 0-130-15,0 0-102 0,0 0-97 16,0 0-57-16,0 0-45 0,0 0-47 16,0 0-1-16,-37 33-35 0,37-24-13 0,0 3 10 15,0-2 9-15,7-1 29 0,2-1-13 16,3-2 13-16,-3-5 35 0,5 1 0 16,-5 1-15-16,3-3 24 0,-3 0-12 15,-2-3 0-15,7-6 28 0,-5-1-15 16,-2-5-13-16,5 0-4 0,-10-2 1 15,5 0-26-15,-7 3 25 0,0 4-2 16,0 2 5-16,0 5-2 0,0 3-29 16,0 0-41-16,0 0-26 0,0 7-50 15,0 4-36-15,0 0 41 0,0 6-67 0,0 0-233 16,0-5-381-16,0 1-640 16</inkml:trace>
  <inkml:trace contextRef="#ctx0" brushRef="#br1" timeOffset="114379.24">13758 5145 1388 0,'0'0'741'16,"0"0"-217"-16,0 0-138 0,0 0-35 0,0 0-87 15,0 0-94-15,0 0-66 0,0 0-29 16,0 0-59-16,0 0-16 0,-9 18-44 15,9-1 19-15,0 1 9 0,0 7-3 16,0 0 18-16,7 2-1 0,0 2-1 16,-5 2 2-16,5 1-18 0,2-3-6 0,-2-1-95 15,-2-4-60-15,4-5-46 0,-2-1-80 16,0-4-242-16,7-6-451 0,-7-2-157 16</inkml:trace>
  <inkml:trace contextRef="#ctx0" brushRef="#br1" timeOffset="114714.58">13895 5350 264 0,'0'0'1338'0,"0"0"-760"0,0 0-96 16,0 0-132-16,0 0-62 0,0 0-132 16,0 0-67-16,0 0-19 0,0 0-26 15,0 0 0-15,0 0-6 0,-35 83-19 16,42-68-17-16,0-4-2 0,0-3-2 15,2 1-26-15,-2-8-17 0,0 1 20 0,7-2 9 16,-5 0 16-16,3 0 0 0,-5 0 32 16,2-6 9-16,0-1-3 0,-2 0-13 15,0-2-9-15,-2 4-16 0,-5 1 3 16,2-1-3-16,-2 5-49 0,0 0-30 16,0 0 0-16,0 0 15 0,0 5 25 0,0 2 39 15,0 4 48-15,5 0-46 0,-5 4 10 16,2-4-12-16,5 0-88 0,2 1-97 15,-2-3-113-15,5-4-62 0,-3 1-18 16,0-6-764-16,5 0 428 0,-9 0 401 16,-84-98 238-16</inkml:trace>
  <inkml:trace contextRef="#ctx0" brushRef="#br1" timeOffset="114976.8">14080 5442 235 0,'0'0'1319'0,"0"0"-656"16,0 0-162-16,0 0-164 0,0 0-119 0,0 0-43 15,0 0-58-15,0 0 0 0,0 0-10 16,0 0-22-16,0 0-3 0,-21 29-4 16,21-29 27-16,0 0-15 0,0 0-15 15,0 0-29-15,0-1-46 0,0-3-14 16,0-2-14-16,-2-1-9 0,-3 7-4 16,3-3-3-16,-5 3-37 0,7 0 5 0,-5 0 1 15,3 3-4-15,0 8-40 16,-3 2 43-16,3 4 25 0,2 2 51 0,0-1 0 15,0-2 42-15,0-4-42 0,0 2-18 16,7-4-1-16,-3 0-60 0,10-3-64 16,-7-1-106-16,7 0-275 0,-7 0-546 15,0 5-311-15</inkml:trace>
  <inkml:trace contextRef="#ctx0" brushRef="#br1" timeOffset="138754.68">12511 5065 15 0,'0'0'1'16,"0"0"28"-16,0 0-29 0,0 0-17 0,0 0 17 15,0 0 0-15,0 0 0 0,0 0 23 16,0 0 52-16,0 6 33 0,0-6 68 15,0 0 62-15,0 0-4 0,0 0-25 0,0 0-46 16,-4 0-4-16,4 3 56 0,-3-3-75 16,-1 2-43-16,1 2 1 0,3-3-69 15,0-1 16-15,0 0 24 0,0 0-21 16,0 0-35-16,0 0 88 0,0 0-1 16,0 0-6-16,0 0-14 0,0 0-2 15,0 0-10-15,0 0-17 0,0 0-19 16,0 0 65-16,0 0-14 0,0 1-22 15,0 2-3-15,0-3 67 0,0 0-20 16,0 3-41-16,0-3-36 0,0 0 1 16,0 0 12-16,0 0 17 0,0 0-5 15,0 0-2-15,0 0 12 0,0 0-3 16,0 0-12-16,0 0 2 0,0 0 7 0,0 0-1 16,0 0-28-16,-4 3-9 0,1-2 19 15,-1 3 82-15,1 2-5 0,3 2-34 16,-2 2-23-16,2-2-58 0,0 3-245 15,0-5 220-15,0-5 23 0,0 1-20 0,0-2 22 16,-4 4-22-16,1-2 3 0,-1 6 4 16,-3-2 12-16,4 0 3 0,-4 1 1 15,0 0-1-15,0-3 0 0,7 2 0 16,-2-3 2-16,-2-2-2 0,4 3-2 16,0-4-21-16,0 2 20 0,-3-2-19 15,3 4 3-15,0-1 6 0,-4 2 13 16,4 1 0-16,-3 1 0 0,-1 1 13 0,4-3 1 15,-7 1-14-15,7-3 0 0,-7 3 13 16,4-1-11-16,3-2 0 0,-7 1 0 16,7 2-1-16,-2-2 0 0,-3 2-1 15,3 0-12-15,-2-1-1 16,4 2 10-16,0-1-19 0,0-4 22 0,0 4 3 16,0-1 22-16,0-4-12 0,0 5-12 15,4-3 1-15,-2 2 9 0,3-3-11 0,-3 2-2 16,-2-2 1-16,0-1 1 0,0-1 3 15,0 0 13-15,0 0-3 0,0 0-1 16,0 0 7-16,0 3-16 0,0 2 22 16,0 1 3-16,-2 2-15 0,-9-1 5 15,1 3-15-15,-1 0-3 0,1 4 0 16,1-3-3-16,-2 4-12 0,1-1-1 0,-4 0 4 16,7 4-4-16,0 2 1 15,1-6 12-15,3 0-12 0,-1 1 14 0,4-4-12 16,0-1 10-16,0 0-23 0,0-2 23 15,0-1-10-15,4-1 12 0,-1-1 1 16,3 1 30-16,1-1-15 0,0 1 1 16,0-5-16-16,3 5-2 0,1-2 2 15,-2 2 0-15,1 0 0 0,4 0 3 16,-3 0-3-16,-2 1 3 0,-2-2-1 16,0 4 0-16,3-2-2 0,-3 2 16 0,-7 1 3 15,4 4-16-15,-4-3 12 16,0 0 1-16,0 5-14 0,0-5 1 0,0 6 16 15,-4-6-17-15,-3 3-1 0,0-5-1 16,4 0-1-16,3 2-12 0,-4-5-5 16,4 0-7-16,0 0-19 0,0 0-60 0,0-1-72 15,0 1-52-15,4 2-176 0,-1 1-148 16,4-2-121-16,-3-2-410 0</inkml:trace>
  <inkml:trace contextRef="#ctx0" brushRef="#br1" timeOffset="141374.9">14124 5187 176 0,'0'0'1505'0,"0"0"-1154"0,0 0-186 15,0 0 56-15,0 0-5 0,0 0-94 16,0 0-106-16,0 0 52 0,0 0 48 0,0 0-23 15,0 0-10-15,79-7 0 0,-65 8-3 16,-5 5 6-16,7-5-16 0,-9 3-7 16,5 2 1-16,-10-3-14 0,5 4 14 15,0-1 14-15,-5 1-33 0,-2 1 5 16,0 4 7-16,0-1-23 0,0 5-18 16,-9-1-15-16,-7 2-1 0,-3 1-21 15,3-1-17-15,2 1 1 0,0-1 14 0,0-2 11 16,10-1-1-16,-3 0-6 0,2-2-3 15,3 2-3-15,2-3 6 0,0 1 4 16,0-3 11-16,2 1-18 0,5-3 22 16,2 1 1-16,5 1 12 0,-7-1 3 15,5 1 12-15,-3-1-25 0,0 1 26 16,5 0-11-16,-9 5 11 0,2 0-1 16,-5 1 7-16,3 0-10 0,-3 1-9 15,-2-5-13-15,0 4-1 0,0 1-1 16,0-5 0-16,0 6 1 0,0-5 1 0,-7 4 12 15,-2-1-15-15,-3-1-47 0,3 0-13 16,-5-2-38-16,0 3-34 0,-2-2-20 16,7 0-36-16,-5-2-65 0,2 6-110 0,3-5-70 15,-5 4-44-15,7 3-96 0,-7-2-36 16,7-3 55-16</inkml:trace>
  <inkml:trace contextRef="#ctx0" brushRef="#br1" timeOffset="144370.7">14775 4936 1441 0,'0'0'419'15,"0"0"-185"-15,0 0-33 0,0 0 86 16,0 0-35-16,0 0-169 0,0 0-60 0,0 0 5 16,0 0 88-16,0 0 12 0,44 3-26 15,-30 2-3-15,-5 1-1 0,-2-1-12 16,0 2-13-16,0-5-20 0,-7 2 1 15,2-1-7-15,-2-1 3 0,0 4 16 16,0 2 10-16,-2 4-16 0,-12 0-25 16,-2 5-23-16,-5 0 7 0,0 2-16 15,0-3 9-15,3-4-11 0,-1 2-1 16,-4 0-1-16,7 0-2 0,-5 0-19 16,7 4-6-16,0-1 6 0,5 1-3 15,2 1 9-15,0 2 0 0,5-2 3 16,-3-1 1-16,5-1 11 0,-2-5-1 0,-3 2 0 15,5-2 2-15,0-2-1 0,0 0 1 16,0 4-13-16,0-3 12 0,0 0-15 0,7 2 4 16,0-2-1-16,2 3 11 0,5 0 1 15,-2-2 2-15,-3 2-1 0,0 0 13 16,-2-1-11-16,0 0 54 0,0 2 11 16,-2-3-29-16,-5 2 2 0,0 0 4 15,0 0-16-15,0-2 0 0,-5 3-13 16,-4 1 4-16,-7-2-6 0,-3 1 2 15,-4 2-13-15,0-1-2 0,-5-3-40 16,0 3-57-16,5 2-32 0,0-6-21 16,2 4-30-16,7 0-19 0,-2-3-37 15,9 5-71-15,0-1-173 0,0 4-200 0,5-7-391 16,-3 12 323-16</inkml:trace>
  <inkml:trace contextRef="#ctx0" brushRef="#br1" timeOffset="185066.74">6362 6169 567 0,'0'0'642'0,"0"0"-313"0,0 0-111 15,0 0 58-15,0 0-62 0,0 0-59 16,0 0-12-16,0 0-1 0,0 0-1 15,0 0 20-15,0 0 18 0,-7-6-13 16,14 1 0-16,4-1 49 0,-1 5-105 0,6-4-110 16,-9 2 0-16,-3 3 6 15,-4-2 120-15,0 1-110 0,0-2-13 0,0 3 72 16,0-2 48-16,0 2-73 16,0 0-50-16,0 0-5 0,0 0 5 0,0 0 31 15,0 0-31-15,0 0-14 0,0 2-26 16,0 7 5-16,0 5 10 0,-4 2 4 0,-3-3 21 15,0 2 0-15,5-3 1 0,-5-2 10 16,7-4-11-16,0 2-15 0,-3-4-14 16,-1 4 1-16,-3 7 2 0,4-4 26 15,-4 4-12-15,3-4 8 0,4 3 4 16,-7-3 1-16,5-2 1 0,2-4 10 16,0-1-9-16,-5-2 13 0,5-2 1 15,-2 0-2-15,2 0-12 0,0 0-1 16,0 0 11-16,0 0 6 0,0 0-1 15,0 0 10-15,0 0-3 0,0 0-12 16,0 0-12-16,0 0-1 0,0 0-22 0,0 1-15 16,-5 7-51-16,3 4-26 0,2 3 74 15,0 2 40-15,0 3 14 0,0-3 8 16,0-1-20-16,0-4 33 0,0-3-1 0,7-1-12 16,0-4 0-16,0 2 17 0,-1-5-29 15,4 0-10-15,4-1-48 0,0 0-40 16,-1 0-56-16,4 0-125 0,4 0-186 15,-5-5-302-15,-2-1-734 0</inkml:trace>
  <inkml:trace contextRef="#ctx0" brushRef="#br1" timeOffset="185520.56">6777 6034 1137 0,'0'0'732'0,"0"0"-285"15,0 0-133-15,0 0 36 0,0 0-81 16,0 0-84-16,0 0-106 0,0 0-15 15,0 0 5-15,0 0-2 0,0 0-17 16,-35 118-6-16,28-83-15 0,0 1-4 16,0 2-13-16,-2-3-12 0,-3-5 0 15,7-6-2-15,1 0 2 0,2-9 0 16,2-2-2-16,0-1 1 0,0-4 1 0,0-5 2 16,0 0 0-16,0-3-1 0,0 2 3 15,0-2-1-15,0 0 12 0,6 0 39 16,4 0-4-16,4 0-31 0,-5 0-1 15,5 0-5-15,0 0-11 0,0 0 2 16,-5 0-1-16,2 0-2 0,-1 0 2 16,-3 0-3-16,0 0-4 0,0 0 1 15,-5 0-17-15,5 0 8 0,-3 0-26 0,1 1-122 16,0 1-51-16,2 3-94 0,0-5-160 16,0 0-297-16,0 0-480 0</inkml:trace>
  <inkml:trace contextRef="#ctx0" brushRef="#br1" timeOffset="185807.03">7022 6195 940 0,'0'0'976'0,"0"0"-564"0,0 0-15 0,0 0 43 16,0 0-137-16,0 0-148 0,0 0-47 15,0 0-30-15,0 0-8 0,0 0-20 16,0 0-9-16,0 31-4 0,0-13 1 0,0 7 0 16,5-1-19-16,4 5 12 0,-4 4-31 15,2 0 0-15,-5 1-37 0,5-1 34 16,-2-4-10-16,-3-5 13 0,5-2-12 16,0-4-8-16,-7-4-52 0,9-4-41 15,-9-5-48-15,5 1-64 0,-3-6-164 16,5-3-225-16,0-12 8 0,-5 1-564 15,5-21 472-15</inkml:trace>
  <inkml:trace contextRef="#ctx0" brushRef="#br1" timeOffset="186041.83">7187 6170 1532 0,'0'0'724'0,"0"0"-253"16,0 0-53-16,0 0-71 15,0 0-91-15,0 0-117 0,0 0-95 0,0 0-31 16,0 0-10-16,0 0 0 0,0 0 25 16,-7 63-26-16,7-38-1 0,2 0 15 15,3 2-16-15,-3 1-16 0,3-2 5 16,-3-2 10-16,3 1-14 0,-3-7-26 16,-2-1-100-16,2-5-81 0,3 2-99 15,-5-4-102-15,0-4-201 0,0-1-392 16,0-4 195-16</inkml:trace>
  <inkml:trace contextRef="#ctx0" brushRef="#br1" timeOffset="186209.31">7073 6379 421 0,'0'0'1159'0,"0"0"-717"0,0 0-66 16,0 0-53-16,0 0-79 0,0 0-90 0,0 0-10 16,0 0-4-16,0 0 9 15,0 0-16-15,0 0-13 0,28-1-38 0,-21 1-29 16,7 0-34-16,2 0-3 0,0-3-14 15,10 0-2-15,-5-1-163 0,2-3-131 16,0-1-217-16,5-2-295 0,-12 5-709 16,-234 46 827-16</inkml:trace>
  <inkml:trace contextRef="#ctx0" brushRef="#br1" timeOffset="186479.89">7393 6203 359 0,'0'0'1478'0,"0"0"-901"0,0 0-151 15,0 0-19-15,0 0-79 0,0 0-101 16,0 0-79-16,0 0-67 0,0 0-30 16,0 0-16-16,0 0-10 0,-116 73 0 15,116-56-10-15,0 3 10 0,0-1-3 0,0-1 6 16,7 0 3-16,0-1-29 0,0 0 0 16,0 1 1-16,2-2 47 0,-4-2-47 15,-3 3 22-15,-2-2 0 0,0-3-13 16,0 2-12-16,0-2-31 0,0-2-18 15,-2-3-26-15,-5 1-28 0,0-5-89 0,0-3-53 16,7 3-40-16,0-3-134 0,0 0-270 16,7 0-373-16,2 0 381 0,5 0 102 0</inkml:trace>
  <inkml:trace contextRef="#ctx0" brushRef="#br1" timeOffset="187029.31">7613 6520 1038 0,'0'0'1535'0,"0"0"-970"0,0 0-119 0,0 0-83 16,0 0-62-16,0 0-81 0,0 0-47 15,0 0-50-15,0 0-19 0,0 0-21 16,0 0-19-16,0 0 7 0,0 0-13 16,0 0-16-16,0 2-14 0,0-1-28 15,0 4-27-15,0-2-25 0,0 6-18 16,0-1-104-16,0 1-146 0,0 0-155 16,0 1-471-16,0-3-736 0,0-70 214 15</inkml:trace>
  <inkml:trace contextRef="#ctx0" brushRef="#br1" timeOffset="187338.78">7789 6318 1292 0,'0'0'686'0,"0"0"-210"0,0 0-82 15,0 0-4-15,0 0-100 0,0 0-56 16,0 0-39-16,0 0 0 0,0 0-27 16,0 0-41-16,-23-25-46 0,23 25-32 15,0 0-9-15,0 3-12 0,0 4-9 16,0 5-4-16,0 2-12 0,2 6 12 16,3 1-14-16,4 4 15 0,3 4-16 0,-3-3-25 15,0 1 25-15,-2 1-12 16,0-5-3-16,0-3-10 0,-2-2-92 0,-5-1-122 15,0-6-71-15,0 2-34 0,0-3-130 16,0-7-149-16,-5 0-162 0,3-3-290 0,-5 0 527 16</inkml:trace>
  <inkml:trace contextRef="#ctx0" brushRef="#br1" timeOffset="187483.06">7759 6514 1067 0,'0'0'690'0,"0"0"-161"0,0 0 39 0,0 0-37 15,0 0-126-15,0 0-99 0,0 0-91 16,0 0-79-16,0 0-55 0,0 0-40 15,0 0-41-15,-7-9-56 0,21 9 4 16,2 0 39-16,0 0-24 0,5 0-183 16,0 6-129-16,-5-3-190 0,3 5-493 0,-10-2-372 15,-134-20 537-15</inkml:trace>
  <inkml:trace contextRef="#ctx0" brushRef="#br1" timeOffset="187689.81">7759 6514 878 0,'183'121'1136'0,"-183"-119"-809"0,0 4-20 0,0-2 27 16,0-3-52-16,0 5-113 0,0-6-83 16,0 0 12-16,0 0 28 0,0-6 32 15,9-5-8-15,-2-3-68 0,5-4-52 16,4-1-30-16,-2-1-13 0,2 2-12 16,-2 1-15-16,2 6-103 0,3 2-74 15,-10 0-74-15,0 8-83 0,3 1-24 0,-10 0-51 16,3 0-6-16,-5 4-7 0,0 4-62 15,0-1-53-15,0 1 382 0</inkml:trace>
  <inkml:trace contextRef="#ctx0" brushRef="#br1" timeOffset="187946.37">8102 6551 271 0,'0'0'456'16,"0"0"219"-16,0 0-139 0,0 0-73 16,0 0-79-16,0 0-104 0,0 0-88 15,0 0-27-15,0 0 16 0,0 0-23 16,0 0-48-16,0-46-34 0,0 46-29 0,-5 3-47 15,3 2-47-15,-5 2-10 0,2 3 10 16,5-3 3-16,-2 4 0 0,2-4 15 16,0 0 1-16,0-3 0 0,0-2-14 0,0 2 16 15,0-4 26-15,0 0 44 0,2 0 16 16,3 0 13-16,2-7 9 0,0-3-29 16,0-2-53-16,-5 0-22 0,5 0-91 15,0-2-61-15,2 3-89 0,-4-1-150 16,2 4-135-16,-5 4 62 0,3 4-256 15,-5 0-247-15,-70 102 825 16</inkml:trace>
  <inkml:trace contextRef="#ctx0" brushRef="#br1" timeOffset="188230.69">8102 6551 303 0,'62'-15'1088'16,"-62"5"-542"-16,5-2-109 0,-5 0-130 15,7 1-85-15,-5-1-122 0,3 1-100 0,-3 2-13 16,5 0-6-16,-2 4 15 0,-3 2-21 15,3 3 25-15,-3 0 6 0,5 3 103 16,0 8-3-16,2 3 47 0,5 4 35 0,-4 0-24 16,3 4-88-16,-1-5-10 15,-5-2 1-15,0-3-45 0,-5-2-7 0,1-9 1 16,1 2 6-16,-4-3 22 0,7 0 16 16,0-4 0-16,0-9 11 0,7 1-21 15,-2-2-50-15,1 1-16 0,6 2-12 16,-7 0-66-16,1 4-35 0,-1 0-3 15,-5 4-10-15,-5 3-105 0,-2 0-40 16,0 0 66-16,0 5 92 0,0 7-29 16,0-1-90-16,0-2-70 0,0 3-211 15,0-4-165-15,-2-1-17 0</inkml:trace>
  <inkml:trace contextRef="#ctx0" brushRef="#br1" timeOffset="188522.31">8695 6362 2028 0,'0'0'1016'0,"0"0"-575"0,0 0-72 16,0 0-76-16,0 0-94 0,0 0-100 16,0 0-58-16,0 0-26 0,0 0 0 15,0 0 4-15,-146 76 3 0,141-58 8 16,5 2 1-16,0-1 0 0,0-3 6 15,0-4-12-15,5 2 5 0,-3-3-5 16,-2-4-10-16,5 0 1 0,-5-1-4 16,0 2 3-16,0-1-2 0,0-1-13 0,-5-1 0 15,-2-5-13-15,-6 0-119 0,3 0-167 16,1 0-38-16,2 0-51 0,7 0-146 16,0 0-261-16,0 0-521 0,7 0 569 15</inkml:trace>
  <inkml:trace contextRef="#ctx0" brushRef="#br1" timeOffset="188828.78">8871 6448 427 0,'0'0'1216'0,"0"0"-839"16,0 0 28-16,0 0 75 0,0 0-172 15,0 0-123-15,0 0-42 0,0 0-39 16,0 0 35-16,0 0 9 0,0 0-32 16,104-20 19-16,-73 17-57 0,-4 2-34 0,-3-1-29 15,-4-1 4-15,8-2-16 0,-12 4-2 16,8-2-1-16,-8 0-49 0,5 0-97 15,-10 3-52-15,-1-2-149 0,-4 2-162 16,1 0-303-16,-7 2-501 0</inkml:trace>
  <inkml:trace contextRef="#ctx0" brushRef="#br1" timeOffset="189014.79">8938 6502 691 0,'0'0'1553'0,"0"0"-1136"15,0 0-92-15,0 0 7 0,0 0-78 16,0 0-73-16,0 0-18 0,0 0-14 16,0 0 13-16,0 0-87 0,0 0-51 15,81 3-21-15,-64-3-3 0,-3 1-37 16,4 1-175-16,-9 1-87 0,1 2-218 0,-3-1-592 16,-3 6-789-16,-164-38 1641 0</inkml:trace>
  <inkml:trace contextRef="#ctx0" brushRef="#br1" timeOffset="189900.93">9710 6438 779 0,'0'0'1045'0,"0"0"-672"15,0 0-49-15,0 0 37 0,0 0-18 0,0 0-73 16,0 0-86-16,0 0-102 0,0 0 9 15,0 0-31-15,0 0-22 0,5 7 18 16,-3 7-5-16,3 3 12 0,-3 2-10 16,-2 0-19-16,0 3-14 0,0-7-20 15,0-1-2-15,0-3-17 0,0-1-28 16,0-2-63-16,-7-1-94 0,5-1-86 0,-5-5-93 16,4-1-153-16,-4 0-489 0,-4-3-447 15</inkml:trace>
  <inkml:trace contextRef="#ctx0" brushRef="#br1" timeOffset="190069.53">9680 6278 2073 0,'0'0'798'0,"0"0"-277"16,0 0-62-16,0 0-29 0,0 0-83 16,0 0-138-16,0 0-102 0,0 0-58 15,0 0-49-15,0 0-29 0,0 0-44 16,0 3-44-16,0 9-43 0,0-1-124 15,11 3-120-15,3 0-290 0,-4-7-767 16,10 1-310-16,-75-77 1771 0</inkml:trace>
  <inkml:trace contextRef="#ctx0" brushRef="#br1" timeOffset="190569.63">10046 6448 650 0,'0'0'1485'0,"0"0"-981"0,0 0-79 16,0 0-97-16,0 0-93 0,0 0-89 16,0 0-93-16,0 0-43 0,0 0-10 15,0 0-3-15,-139 80 1 0,137-57-1 16,-5 2-9-16,7 0-14 0,0-6-5 16,0 1 6-16,0-6 0 0,7-2 2 15,-5-4 4-15,3-4 0 0,-3-1-6 16,3-3 9-16,-5 0 16 0,2 0 10 15,2 0 44-15,3-7 37 0,-4-6-15 16,4-5-13-16,2-7-19 0,-2-4-19 0,0-5-13 16,0-2-11-16,0-6 18 0,-7 4 0 15,2 1 0-15,-2 3-19 0,0 4-4 16,0 0 4-16,0 5-21 0,0 4 10 16,-2 6 11-16,2 1 19 0,-7 4 0 15,4 3 13-15,-1 3 12 0,2 1-4 16,2 3 10-16,0 0 0 0,0 0-3 0,0 0-7 15,0 0 7-15,0 0-10 0,0 0 9 16,0 0-2-16,0 0 8 0,-5 6-9 16,5 2-18-16,-2 1-25 0,2 3-1 15,0 6-15-15,0 3-4 0,0 0 20 16,0 7 2-16,2-2 13 0,5 4-2 0,0 4-13 16,0 0-1-16,0 4-27 0,0-2-12 15,2-1 21-15,-4-3-15 0,2-1-55 16,-1-5-141-16,-3-5-75 0,4-3-74 15,0-2-189-15,-7-7-424 0,7 0-410 16</inkml:trace>
  <inkml:trace contextRef="#ctx0" brushRef="#br1" timeOffset="191006.13">10317 6617 1292 0,'0'0'1505'0,"0"0"-976"16,0 0-133-16,0 0-12 0,0 0-66 15,0 0-130-15,0 0-80 0,0 0-44 16,0 0-51-16,0 0-13 0,0 0-28 0,7 17 0 16,-7-8-18-16,0 2-46 0,0-2-140 15,7 2-131-15,-2 4-211 0,-3-4-721 16,5 1-669-16,-35-107 1789 0</inkml:trace>
  <inkml:trace contextRef="#ctx0" brushRef="#br1" timeOffset="191385.83">10424 6559 326 0,'0'0'1437'16,"0"0"-789"-16,0 0-254 0,0 0-61 0,0 0-27 16,0 0-137-16,0 0-71 0,0 0-79 15,0 0-4-15,0 0 42 0,16 35-19 16,-9-12-16-16,2-3 3 0,3 6-24 16,2-8-1-16,-5 2-11 0,0-4-8 15,-2-9-10-15,0-3 29 0,-2-3 10 16,-3-1 46-16,5 0 38 0,0-11 76 15,2-4 30-15,3-7-58 0,2-2-74 0,-5 1-50 16,0 0-18-16,-2 3-2 16,0 1-19-16,0 4-44 0,0 1-68 0,0 2-51 15,0 7-67-15,0 1-77 0,0 2-175 16,2 2-118-16,3 0-125 0,-8 0 33 16,3 2-95-16</inkml:trace>
  <inkml:trace contextRef="#ctx0" brushRef="#br1" timeOffset="191710.93">10748 6548 414 0,'0'0'1201'0,"0"0"-587"16,0 0-110-16,0 0-36 0,0 0-67 15,0 0-136-15,0 0-63 0,0 0-31 16,0 0-68-16,0 0-66 0,0 0-37 16,-53 17 0-16,41 1 0 0,10 2 2 15,-3 3 17-15,5-6-19 0,0-2-13 0,0-1-11 16,0-5 24-16,0-9 0 15,7 2 24-15,-2-2 17 0,-3 0 8 0,5-2 22 16,0-7 0-16,0-5-9 0,7 2-31 16,-5-6-10-16,-2 2-21 0,5-2-1 15,-8 6-1-15,3-2-16 0,0 6 17 16,-2 3-12-16,-5 4-23 0,2 1-26 0,-2 0 3 16,0 0 28-16,5 3-3 0,-3 8-4 15,5 4 38-15,-2 3 0 0,4-1-3 16,-2 2-47-16,9-2-15 0,-2 1-50 15,9-4-111-15,3-7-86 0,-3-2-308 16,2-5-374-16,1-4-339 0,-1-16 612 0,-233-97 721 16</inkml:trace>
  <inkml:trace contextRef="#ctx0" brushRef="#br1" timeOffset="191931.65">11142 6278 1442 0,'0'0'1029'0,"0"0"-555"15,0 0 15-15,0 0-94 0,0 0-61 16,0 0-58-16,0 0-20 0,0 0-47 16,0 0-59-16,0 0-49 0,-49 5-43 15,47 2-42-15,-5 7-16 0,7 3-18 0,0 4 2 16,0 4 13-16,0 3-15 0,0 1 6 16,0 3-3-16,7 0-7 0,-5-1-8 15,5-2-50-15,5-3-94 0,-5-6-88 16,2 4-104-16,0-7-140 0,-2-1-489 15,0-4-378-15</inkml:trace>
  <inkml:trace contextRef="#ctx0" brushRef="#br1" timeOffset="192303.91">11320 6496 909 0,'0'0'1694'0,"0"0"-1132"0,0 0-94 0,0 0-81 16,0 0-124-16,0 0-136 16,0 0-105-16,0 0-22 0,0 0-12 0,0 0-7 15,0 0 0-15,0 58-9 0,5-47 25 16,4-2-18-16,-2 0 17 0,0-3-17 0,0-4 5 16,2 1 15-16,-2-3 1 0,0 0 19 15,5 0 18-15,-3-5 0 16,0-2 0-16,-2-6-2 0,0 3-14 0,-2-4-5 15,2 0-16-15,-5 3-12 0,-2-1 2 16,3 5 10-16,1 1 0 0,-4 5-1 16,0 1-2-16,0 0 3 0,0 0 3 15,0 0-3-15,0 7 0 0,0 3-31 16,0 5 9-16,0 0-15 0,0 3 6 16,0-3 0-16,0-1-12 0,14-1-63 15,-5-3-33-15,3-3-87 0,-5 1-144 16,-3-5-222-16,1 3-404 0,2-1-232 15,-65-144 613-15</inkml:trace>
  <inkml:trace contextRef="#ctx0" brushRef="#br1" timeOffset="192601.61">11649 6583 995 0,'0'0'1324'0,"0"0"-894"0,0 0-61 0,0 0-82 16,0 0-147-16,0 0-32 0,0 0-70 15,0 0 40-15,0 0 11 0,0 0 17 16,0 0-1-16,21-11-11 0,-21 4-29 16,3-3-25-16,-3 0-8 0,0 2-11 15,0 1-19-15,0-1 1 0,0 5-3 16,-7-2 0-16,2 5-15 0,-7 0 15 16,5 0-2-16,-7 2-11 0,5 5-8 0,0 6-1 15,2-1-9-15,0 5 12 16,2 1 18-16,3 0 1 0,-3 1 12 0,5-2-11 15,0 0-1-15,0-7-21 0,7 1-14 16,-2 0-27-16,2-3-49 0,-5 1-71 16,5 0-90-16,-2-1-238 0,-3 0-549 0,5-2-620 15</inkml:trace>
  <inkml:trace contextRef="#ctx0" brushRef="#br1" timeOffset="193138.95">11948 6258 88 0,'0'0'1016'0,"0"0"-326"16,0 0-181-16,0 0-95 0,0 0-45 15,0 0-85-15,0 0-74 0,0 0-55 16,0 0-58-16,0 0-27 0,-14-35-17 0,14 35-50 16,0 0-3-16,0 0-22 0,0 0 22 15,0 0 6-15,7 0 48 0,-4 0 16 16,1 0-26-16,6 0-16 0,-10 0 0 16,4 4-10-16,-4 1-2 0,2 3 3 15,-2-1-8-15,0 4-10 0,0 0-2 16,0 3 1-16,0-1-2 0,0 4 0 15,0-2-14-15,0 1 1 0,0 2 14 16,0-2-1-16,0-1-2 0,-2-1-8 16,2-1 0-16,0-3-4 0,0 2-18 0,0-4-10 15,0 1 2-15,0-1 26 0,0-1-12 16,0-4-9-16,0 2 5 0,0-3 13 16,0 2 4-16,0-2 13 0,0-1 1 15,0 2 1-15,0-1 2 0,0 4-1 16,0 0 11-16,0 0 7 0,-4 3-16 0,-3 4-3 15,4-1-20-15,-4-1-12 0,0-1 32 16,5 4 1-16,-5-3-1 0,2 3-16 16,-2-2 16-16,7 0 0 0,-9-1 0 15,9 0-116-15,-7-2-71 0,5 0-42 16,-3 0-94-16,-2-1-131 0,-2 1-194 16,2-4-460-16,-14 9 332 0</inkml:trace>
  <inkml:trace contextRef="#ctx0" brushRef="#br1" timeOffset="194047.89">9369 6263 241 0,'0'0'561'16,"0"0"-111"-16,0 0-92 0,0 0-95 15,0 0-3-15,0 0 5 0,0 0-26 0,0 0-30 16,0 0 0-16,0 0-52 16,0 0-36-16,24-72-6 0,-24 68-11 0,0 3-5 15,0-2-17-15,2 3-22 0,-2 0-13 16,0 0-18-16,0 0-29 0,0 0-25 16,0 0 0-16,0 3 3 0,0 2 22 15,4 8 21-15,-4-1 1 0,0 4-21 0,0-1 0 16,0 0-1-16,0 2-25 0,0 1 3 15,0 1-4-15,3-3-5 0,4-1 15 16,-3-4-9-16,3 1 24 0,0-3-28 16,3 0-5-16,-3-2 2 0,-1-3 16 15,-3-1-12-15,4-3 9 0,-3 2-7 16,-1-2 14-16,4 0-8 0,-3 0-8 16,-1 0-17-16,-3 0 7 0,0 0-13 15,0 3-76-15,2 3-21 0,3 3 129 16,-5 2 19-16,0 4 202 0,0 5-75 0,0 3 4 15,0 0-5-15,0 3-5 0,0 2 11 16,0-2-10-16,0 2 17 0,0-3 8 16,0-6-23-16,0-4-4 0,0-3-45 15,0-2-32-15,0-4-22 0,0-5-5 16,0 1-13-16,0 1-3 0,0-1-1 16,0-2-18-16,9 1-2 0,2 1-81 0,3 5-118 15,5-6-96-15,-1 5-160 0,6-5-561 16,-8-1-567-16</inkml:trace>
  <inkml:trace contextRef="#ctx0" brushRef="#br1" timeOffset="194993.44">12351 6024 906 0,'0'0'645'0,"0"0"-235"16,0 0-8-16,0 0-128 0,0 0 6 16,0 0-68-16,0 0-97 0,0 0 41 15,0 0-35-15,0 0-26 0,0 0-10 16,112-2 0-16,-112 2-3 0,4 0-6 16,-4 0-4-16,0 2 13 0,0-1 6 15,0 3 8-15,-4 4-6 0,-3 6-49 0,-7 0-44 16,5 6-12-16,-1 0 10 0,3-2-19 15,3 4-4-15,-3-4 9 0,4 2 1 16,3 0 12-16,0 0-22 0,3-6 3 16,11 1 10-16,-3 0-10 0,1-4 3 15,2-2 17-15,-3 0 2 0,-4-7 0 16,0 3 19-16,-5-4-7 0,-2-1-9 16,0 4 16-16,0 3 12 0,0 0 47 15,0 3-19-15,0 5-41 0,-9 0-18 0,-2 5-28 16,-6 0-9-16,8 2-22 0,-5 2-18 15,3 4-39-15,1-3-19 0,3 0-13 16,0-3-25-16,5-1-17 16,2-1-4-16,0-6-49 0,0 0-120 0,0-5-80 15,0 0-7-15,-4-1-152 0,4-4-73 0,-7 3 212 16</inkml:trace>
  <inkml:trace contextRef="#ctx0" brushRef="#br1" timeOffset="205946.57">6355 6739 42 0,'0'0'1096'0,"0"0"-426"16,0 0-336-16,0 0 16 0,0 0-350 15,0 0-982-15,0 0 982 0,0 0 1154 16,0 0-903-16,11 35-119 0,-11-34 79 0,0-1 21 15,0 3-77-15,0-3-54 0,0 0 0 16,0 0 37-16,0 2-21 0,0-2-42 16,0 0-41-16,0 0-31 0,0 0 13 15,0 0 3-15,0 0-7 0,0 0-6 16,0 0 47-16,0 0-6 0,0 1-35 16,0 2 10-16,0 0-22 0,0 5-13 0,-7 2 13 15,-4 4-2-15,2 0-19 0,-1 0 18 16,3 1-16-16,-4 2 4 0,4-5 15 15,-2 2 0-15,4 0-3 0,3-6-18 16,-5 7 2-16,4-6 4 0,3 2-1 16,-4-1 13-16,4 4-28 0,0-4 3 15,0 1-19-15,0-1-25 0,0-2-23 16,0 1 10-16,0-1-19 0,4-4 0 16,-1 2 54-16,1-4-14 0,-1 3 55 15,-3 1 9-15,0 0 0 0,0 1-12 0,0 0 12 16,0 2 3-16,0-4 12 0,0 1-15 15,0-2 0-15,0-1 32 0,0 2 25 16,0 1-33-16,0-3-24 0,0 5-32 16,0-1 32-16,7 4 70 0,0-3-60 0,2 1-7 15,-2-1-3-15,0-1 2 0,0-4 0 16,0 4-2-16,-5-6 1 16,3 5-1-16,4-3-12 0,-9-2 11 0,4 0-21 15,-4 2 20-15,0 0-17 0,3-3-3 16,-3 0-10-16,0 0-31 0,0 0-67 15,0-7-164-15,0 0-268 0,4 3-494 16,-4-6-328-16</inkml:trace>
  <inkml:trace contextRef="#ctx0" brushRef="#br1" timeOffset="206469.9">6600 6835 196 0,'0'0'430'0,"0"0"297"0,0 0-162 16,0 0-40-16,0 0-186 0,0 0-178 0,0 0-39 15,0 0-33-15,0 0-34 0,0 0 2 16,0 0-3-16,3 44 4 0,-3-26-4 16,0 4-16-16,0 2 6 0,0 1-9 15,0 3-6-15,-3-4-1 0,-1 2-27 16,2-1 37-16,-3-2 7 0,-2-5 11 15,5-4-15-15,-5 0-3 0,2-5-3 0,3 0-4 16,-1-7 4-16,3 3-1 16,-4-4-6-16,4-1-9 0,0 0-18 0,0 0-1 15,0 0-2-15,0 0 0 0,0 0-20 16,7 0 22-16,2 0 0 0,10 0 28 16,-3 3-26-16,0-3 50 0,5 0-24 15,-5 0-28-15,-2 1-1 0,0 1-2 16,-7 3-10-16,2-4 13 0,-2 1-2 15,0 4-55-15,0-3-50 0,-2 3-9 16,-5 0-52-16,2-1-83 0,-2 1-129 0,0-6-271 16,0 0-562-16</inkml:trace>
  <inkml:trace contextRef="#ctx0" brushRef="#br1" timeOffset="206773.13">6874 6922 623 0,'0'0'1129'0,"0"0"-639"15,0 0-70-15,0 0-115 0,0 0-74 16,0 0-49-16,0 0-74 0,0 0-19 16,0 0-23-16,0 0 38 0,0 0 10 0,21 20 27 15,-19-8-21-15,5 5-23 0,0 0-16 16,5 2-26-16,-10 2-24 0,5 0-3 15,0 1-12-15,2-1 2 0,-2 1-3 16,-2 2-15-16,2-4-1 0,0 2-1 16,-5 2 2-16,-2-5-2 0,0-4-11 15,0-3-73-15,0-1-92 0,0-5-10 16,0 2-23-16,0-7-35 0,0-1-86 16,0 0-146-16,-2-1-295 0,-10-16-1051 0</inkml:trace>
  <inkml:trace contextRef="#ctx0" brushRef="#br1" timeOffset="207008.61">6983 6886 658 0,'0'0'1215'0,"0"0"-683"16,0 0-123-16,0 0-129 0,0 0-9 15,0 0-96-15,0 0-102 0,0 0 6 16,0 0 34-16,0 0-3 0,35 68-25 15,-31-43-18-15,8 3-20 0,-5-1-27 16,-5 2-20-16,5 0 0 0,-7-1-3 16,5 0-53-16,-5-7-86 0,0-1-37 15,0-4-46-15,0-3-42 0,-5-5-121 0,-2-2-196 16,0-5-140-16,-7-1-264 0,10 0 480 16</inkml:trace>
  <inkml:trace contextRef="#ctx0" brushRef="#br1" timeOffset="207150.63">6923 7129 238 0,'0'0'652'0,"0"0"12"0,0 0-183 0,0 0-147 16,0 0-118-16,0 0-74 16,0 0 51-16,0 0 9 0,0 0 98 0,0 0-192 15,0 0-57-15,60 0 6 0,-44 0-22 16,3 0-35-16,-3 0-64 0,0-6-161 16,5-3-130-16,-5-2-373 0,-2 3-759 15,-192 42 673-15</inkml:trace>
  <inkml:trace contextRef="#ctx0" brushRef="#br1" timeOffset="207390.66">7219 6904 75 0,'0'0'1612'0,"0"0"-844"16,0 0-233-16,0 0-187 0,0 0-113 16,0 0-140-16,0 0-28 0,0 0-17 15,0 0 13-15,0 0 3 0,-30 95 9 16,30-76 5-16,5 0 17 0,4-2 2 15,-2 0 1-15,0-3-29 0,-5 0-24 0,3-1-17 16,-3-2-2-16,-2 0-3 0,0 3-4 16,0-4-2-16,-2 1-19 0,-12-2-45 15,7 0-98-15,-7-1-43 0,5-5-21 16,-5 3-145-16,7-6-148 0,0 0-13 16,7 0-614-16,0-9-406 0</inkml:trace>
  <inkml:trace contextRef="#ctx0" brushRef="#br1" timeOffset="207635.67">7393 7158 1520 0,'0'0'1315'0,"0"0"-794"0,0 0-36 16,0 0-102-16,0 0-110 0,0 0-109 16,0 0-106-16,0 0-58 0,0 0-18 15,0 0-13-15,0 0-145 0,-9 36-116 16,4-35-82-16,3 2-145 0,-3-3-767 16,-2 0-737-16</inkml:trace>
  <inkml:trace contextRef="#ctx0" brushRef="#br1" timeOffset="209377.53">7775 6870 297 0,'0'0'1034'16,"0"0"-423"-16,0 0-183 0,0 0-95 15,0 0-73-15,0 0-45 0,0 0-75 16,0 0-51-16,0 0-22 0,0 0-3 16,0 0 12-16,-2 0-13 0,2 0 16 15,0 9-26-15,0 2-2 0,0 0 15 16,0 7 12-16,2-1-17 0,3 0-5 15,-3-2 19-15,3-1-16 0,-3-5-28 0,-2 0-28 16,0-1 0-16,0 1 19 0,0-1-22 16,0-1-40-16,-9 0-116 0,-3-3-99 15,-4 5-55-15,7-8-75 0,-3 3-154 16,-4-4-242-16,2 0-510 0</inkml:trace>
  <inkml:trace contextRef="#ctx0" brushRef="#br1" timeOffset="209527.42">7629 6971 650 0,'0'0'1571'16,"0"0"-1115"-16,0 0-205 0,0 0 47 16,0 0 4-16,0 0-77 0,0 0-55 15,0 0-54-15,0 0-37 0,0 0-54 16,0 0-25-16,130 66 0 0,-121-60-145 0,-2 3-135 16,5-4-78-16,-5 1-251 0,-5-3-681 15,5 2-171-15</inkml:trace>
  <inkml:trace contextRef="#ctx0" brushRef="#br1" timeOffset="209756.83">7629 6971 339 0,'234'94'1049'0,"-234"-87"-580"16,0 3-70-16,5 2-40 0,-3-3-128 0,3 2-125 16,2-1-67-16,2-2 3 15,-2 1 9-15,2-5-13 0,3 0 20 0,-3-4 22 16,0 0 57-16,5-4 47 0,0-7-4 15,0-6-7-15,2-3-43 0,-4 1-46 0,-3 1-44 16,0 1-30-16,-2 8-10 0,0 0-31 16,-7 6-79-16,0 1-85 0,0 2-67 15,5 0-81-15,-5 2-177 0,2 4-3 16,3 2-189-16,-3-2-413 0</inkml:trace>
  <inkml:trace contextRef="#ctx0" brushRef="#br1" timeOffset="210002.99">8083 7072 267 0,'0'0'718'16,"0"0"40"-16,0 0-155 0,0 0-151 16,0 0-115-16,0 0-72 0,0 0-81 0,0 0-108 15,0 0 44-15,0 0 3 0,0 0-20 16,-30 97-27-16,30-82-19 0,0-5-29 16,0 0-28-16,0-8-2 0,0 4 2 15,5-6 20-15,-3 0-17 0,5 0 26 16,-5 0-14-16,10 0 19 0,-3-7 1 0,3-3 8 15,-5-1-12-15,2-1-22 0,-2 0-9 16,2 4-77-16,-4 4-82 0,2-3-8 16,-5 6-28-16,-2 1-105 0,5 0-70 15,-5 0-48-15,0 3 47 0,0 6-2 16,0 2-238-16,0-4-382 0</inkml:trace>
  <inkml:trace contextRef="#ctx0" brushRef="#br1" timeOffset="210289.81">8083 7072 39 0,'130'143'238'0,"-123"-128"-42"16,0 1 123-16,2 2-113 0,3-6 9 16,-3-2 6-16,5-4-84 0,0-6-20 15,-5 0 45-15,5-5 62 0,2-4 29 0,-2-2-17 16,0-4-72-16,0 3-48 0,0 1-35 15,-5-3-20-15,7 5-17 0,-9 4 1 16,5-1 16-16,-3 3 9 0,-2-2 20 16,2 4-1-16,3 1 83 0,-5 0-5 15,0 0-31-15,-5 1 8 0,5 4-21 16,-7-2-36-16,0 6-37 0,0-1-50 16,0 1-12-16,0 2-157 0,0 1-83 15,0-4-99-15,0 1-214 0,0-3-567 16,10-4-491-16</inkml:trace>
  <inkml:trace contextRef="#ctx0" brushRef="#br1" timeOffset="210522.83">8633 7152 460 0,'0'0'1610'0,"0"0"-867"0,0 0-243 0,0 0-53 16,0 0-51-16,0 0-125 15,0 0-77-15,0 0-61 0,0 0-60 0,0 0-33 16,0 0-18-16,-61 53-11 0,61-40-11 15,0 1-3-15,0 0-12 0,0-2 12 16,7-1 3-16,-7-4 2 0,0 3 16 16,0-3 0-16,0-2 10 0,0 1-1 15,-4 0-14-15,-6-3-13 0,-6-1-66 16,-5-2-222-16,5 0 9 0,-5-2-80 16,0-7-232-16,7-2-473 0,7 2-458 15</inkml:trace>
  <inkml:trace contextRef="#ctx0" brushRef="#br1" timeOffset="210746.76">8633 7152 703 0</inkml:trace>
  <inkml:trace contextRef="#ctx0" brushRef="#br1" timeOffset="210833.16">8633 7152 703 0,'143'-68'1321'0,"-140"68"-867"0,1 0-128 0,-2 0-108 0,8 0 0 0,1 0-8 0,6 0-4 0,-4 0-48 0,1 0-42 16,3-2-47-16,-6 0-35 0,-2 0-32 15,-2 2-2-15,-4-1-186 0,1 1-101 0,-4 0-111 16,0 0-345-16,0 1-591 0,-106 5 247 16</inkml:trace>
  <inkml:trace contextRef="#ctx0" brushRef="#br1" timeOffset="210999.87">8746 7175 650 0,'0'0'1321'0,"0"0"-815"15,0 0-142-15,0 0-8 0,0 0-76 16,0 0-105-16,0 0-62 0,0 0-3 16,0 0-81-16,0 0-29 0,0 0 0 15,0 0-161-15,97 29-108 0,-80-24-136 16,-10-2-611-16,6 1-747 0</inkml:trace>
  <inkml:trace contextRef="#ctx0" brushRef="#br1" timeOffset="211375.75">9117 6961 642 0,'0'0'1379'0,"0"0"-835"15,0 0-135-15,0 0-80 0,0 0-71 16,0 0-56-16,0 0-63 0,0 0-42 16,0 0-8-16,0 0 29 0,0 0 28 15,4 47 6-15,6-29-38 0,-3 2-12 0,-3-1-16 16,3 1-22-16,0 0-11 0,-4 1-20 15,3 2-8-15,-6-3-7 0,7-2-18 16,-7 1 1-16,7-1 0 0,-4-2-1 0,-3-5-61 16,0-1-99-16,0-2-52 15,0-2-36-15,0-5 5 0,-10-1-40 0,3 0-126 16,-2-6-713-16,-9-9-745 0</inkml:trace>
  <inkml:trace contextRef="#ctx0" brushRef="#br1" timeOffset="211770.71">9040 6967 166 0,'0'0'1267'0,"0"0"-614"15,0 0-148-15,0 0-135 0,0 0-88 0,0 0-66 16,0 0-57-16,0 0-17 0,0 0-29 16,0 0 0-16,0 0 4 0,68-76 17 15,-48 75-9-15,1-2-45 0,-5 3-21 16,5 0-19-16,-4 0-3 0,-4 0-9 15,4 0-3-15,-6 0 6 0,-4 4-28 16,-4 4 27-16,3 0 4 0,-6 4-6 0,0 2-28 16,0-2-10-16,0 4-43 0,0-5-8 15,-6-1-26-15,6-1-15 0,-3-3-6 16,-1-3 27-16,1 3 19 0,3-5 12 16,0 0 25-16,0 5-6 0,0-2-27 15,0 6 36-15,7 1 21 0,2 2 1 16,1 1 44-16,1 0 35 0,3 3 12 15,-5 0 14-15,-2 3-8 0,-4-2-23 16,1 0-12-16,-4 1-13 0,0-3-9 16,-4 2-9-16,-6-5-10 0,1 1-3 0,-9-6-18 15,1 1-99-15,4-6-74 16,-4 2-16-16,3-5-52 0,3 0-71 0,9 0-97 16,2 0-291-16,0-6-690 0</inkml:trace>
  <inkml:trace contextRef="#ctx0" brushRef="#br1" timeOffset="212002.78">9416 7221 463 0,'0'0'1667'0,"0"0"-959"0,0 0-186 16,0 0-76-16,0 0-100 0,0 0-103 15,0 0-67-15,0 0-34 0,0 0-29 0,0 0-57 16,4 46-32-16,-4-38-21 0,0-1-3 16,0-2-36-16,0 1-152 0,-4 2-130 15,4-5-76-15,0-3-175 0,0 0-775 16,0 0-631-16,0-83 1890 0</inkml:trace>
  <inkml:trace contextRef="#ctx0" brushRef="#br1" timeOffset="212283.34">9620 7003 453 0,'0'0'1554'0,"0"0"-842"0,0 0-189 15,0 0-139-15,0 0-47 0,0 0-79 16,0 0-97-16,0 0-46 0,0 0-7 16,0 0 0-16,0 0-16 0,-7 81-15 15,7-59-10-15,0 4-21 0,0 2-22 0,2-1-22 16,-2 1-2-16,0 1-21 0,0-4-147 16,-2-1-131-16,-5-4-95 0,0-3-123 15,0-5-490-15,-2-7-523 0</inkml:trace>
  <inkml:trace contextRef="#ctx0" brushRef="#br1" timeOffset="212433.16">9483 7180 414 0,'0'0'1600'0,"0"0"-973"0,0 0-183 0,0 0-103 16,0 0-93-16,0 0-40 0,0 0-55 16,0 0-42-16,0 0-49 0,0 0-43 15,153-5-19-15,-128 8-138 0,-6-1-199 16,-1 4-66-16,-1-5-328 0,-8-1-842 15</inkml:trace>
  <inkml:trace contextRef="#ctx0" brushRef="#br1" timeOffset="212639.26">9738 7175 39 0,'0'0'789'0,"0"0"-89"0,0 0-329 15,0 0-89-15,0 0-62 0,-3 100-61 16,3-82-66-16,0 0-3 0,0-5 33 0,3-5-33 15,1-4-49-15,-4-2 1 0,3-2 16 16,1 0 47-16,-1 0 45 0,4-8 16 16,9-4-2-16,-5-2-69 0,-1 2-61 15,4-2-34-15,0 5-18 0,-1 1-20 16,-3 2-146-16,-1 1-130 0,3 1-261 16,-6-1-548-16,1 4-235 0,-139 99 1157 0</inkml:trace>
  <inkml:trace contextRef="#ctx0" brushRef="#br1" timeOffset="212916.71">9738 7175 878 0,'143'58'1400'0,"-143"-53"-815"0,0-3-147 0,-4-1-101 16,4 4-60-16,-3-1-75 0,-1 1-84 0,2 1-40 16,2 5-35-16,0 1-18 0,0 0-22 15,0-4-3-15,0 3-11 0,0-4-1 16,0-2-82-16,2-4 1 0,5-1 27 15,0 0 45-15,0-4 21 0,0-5 62 16,7-2 0-16,-7-3-15 0,2-1-19 16,-2 1-15-16,0 3-13 0,-7 2-1 15,7 8-1-15,-7-1 1 0,0 2 1 16,0 0-1-16,0 2-36 0,0 8-56 16,0 1 5-16,0 4-60 0,-7 2-41 15,0-3-55-15,4-3-148 0,-1-1-378 16,1-6-686-16</inkml:trace>
  <inkml:trace contextRef="#ctx0" brushRef="#br1" timeOffset="213183.93">10030 7258 623 0,'0'0'1367'0,"0"0"-784"0,0 0-155 0,0 0-118 0,0 0-72 15,0 0-102-15,0 0-47 0,0 0-33 16,0 0-15-16,0 0-12 0,34 87-29 15,-31-85-1-15,1 1-28 0,-1-3-21 16,-3 0 34-16,7 0 0 0,-7 0 16 16,9 0 19-16,-4 0 13 0,-3 0-13 15,5-3 0-15,0 1-1 0,-3-1-14 16,-4 3-4-16,3 0-13 0,-3 0 13 16,0 2 0-16,2 7 56 0,3 5-56 15,-5 1-70-15,2-1 68 0,-2 0-150 0,0-4-140 16,0-2-180-16,0-2-309 0,5-2-575 15,-3-4 564-15,-21-96 767 0</inkml:trace>
  <inkml:trace contextRef="#ctx0" brushRef="#br1" timeOffset="213425.48">10264 7298 995 0,'0'0'1267'0,"0"0"-596"15,0 0-166-15,0 0-94 0,0 0 3 16,0 0-119-16,0 0-104 0,0 0-87 15,0 0-61-15,0 0-9 0,0 0-10 16,-60 78-6-16,60-58 7 0,2 3-24 16,5-4-1-16,2-1-1 0,3-4 1 0,-5-1 1 15,0-5 2-15,-5 3 12 0,2-4 7 16,-4-1 5-16,0-1 10 0,-4 4-37 16,-12-1-18-16,-5-5-123 0,-2 0-191 15,-5-3-83-15,0 0-180 0,12 0-858 16,-5-9-659-16</inkml:trace>
  <inkml:trace contextRef="#ctx0" brushRef="#br1" timeOffset="214615.7">10959 7206 29 0,'0'0'278'0,"0"0"266"16,0 0-39-16,0 0-141 0,0 0-91 0,0 0-43 16,0 0 7-16,0 0-21 15,0 0-23-15,0 0-10 0,-5 0-10 0,5 0-8 16,0 0-15-16,0 0-33 0,0 0-38 16,0 0 28-16,0 0-19 0,0 0-10 15,0 6-14-15,0-3-8 0,0 3-18 16,0 2-26-16,0 3 1 0,0-1 2 0,0 1-15 15,0 0 1-15,0 1 18 0,0 0-19 16,0 2-1-16,0-7-15 0,0-2 13 16,0 3-16-16,0-6-5 0,0 4 8 15,5-5 7-15,-3 2 9 0,5 0 21 16,0-3-20-16,-2 2 1 0,-3-2 13 16,0 0 4-16,3-2 18 0,4-5 16 15,-2-10 9-15,-2 0-12 0,2-9-16 16,-5 3-15-16,-2 0-19 0,0 3-4 0,0 6-67 15,0 2-10-15,0 6-15 0,0 4-19 16,0 2-78-16,0 0-46 0,0 2-72 16,0 5 20-16,7 4-53 0,0-3-160 15,2 2-211-15,-2-3-376 0</inkml:trace>
  <inkml:trace contextRef="#ctx0" brushRef="#br1" timeOffset="-213923.6">11765 6962 310 0,'0'0'743'16,"0"0"28"-16,0 0-226 0,0 0-151 15,0 0-28-15,0 0-105 0,0 0-61 16,0 0-1-16,0 0-32 0,0 0-19 15,0 0-48-15,-9 37-53 0,-3-22-13 0,-2 5-21 16,-2 3-13-16,2 0-13 0,0 2 13 16,-2 0 0-16,7 0 0 0,-3-2 0 15,5 3 0-15,0-6 1 0,7 3 2 16,-7-5-3-16,7-1 0 0,0-1-1 16,0-3-17-16,0-2-20 0,0-1-18 0,7-3 3 15,-2-1-10-15,-3-4-3 0,3 1 12 16,-3-3 10-16,-2 0-12 0,5 0-14 15,-5 0-21-15,0 0 21 0,0 0 26 16,0 0 31-16,0 0-6 0,2 0-6 16,-2 1-19-16,5 4-23 0,-3 3 67 15,1 4 30-15,4 8 101 0,-1 3 40 16,1 0-61-16,0 0-41 0,5 0-6 16,-5-2-32-16,-5-4-15 0,8-3-13 15,-4-3 7-15,1-1-10 0,-2-5-59 0,-3 3-67 16,3-2-19-16,-3 0-38 15,3-2-78-15,-3-3-214 0,5-1-281 0,0 0-547 16,2-1 580-16</inkml:trace>
  <inkml:trace contextRef="#ctx0" brushRef="#br1" timeOffset="-213600.04">12008 7304 1183 0,'0'0'771'16,"0"0"-194"-16,0 0-162 0,0 0-66 16,0 0-66-16,0 0-40 0,0 0-42 15,0 0-13-15,0 0-45 0,0 0-34 0,0-18-41 16,0 18 0-16,0 0-13 0,0 0-27 15,0 0-25-15,0 1 3 0,0 5-6 16,0-1-34-16,0 4 7 0,-2 2-17 16,-2 1 7-16,4-3-80 0,-7 2-57 0,7-3-45 15,-3 1-1-15,3-2-36 0,0 0-101 16,0-4-211-16,0-3-183 0,0 0-312 16,0-2 398-16,16-82 507 15</inkml:trace>
  <inkml:trace contextRef="#ctx0" brushRef="#br1" timeOffset="-213477.17">12008 7149 235 0,'0'-6'616'0,"0"-2"52"16,0 3-110-16,0-2-108 0,0 4-73 16,0 0-95-16,0 3-59 0,0 0-32 15,0 0-39-15,0 0-52 0,0 0-74 0,0 0-26 16,0 7-120-16,0 3-25 0,0 1-55 16,0 2-151-16,0-2-329 0,0-3-632 15</inkml:trace>
  <inkml:trace contextRef="#ctx0" brushRef="#br1" timeOffset="-213358.34">12008 7304 1556 0</inkml:trace>
  <inkml:trace contextRef="#ctx0" brushRef="#br1" timeOffset="-213083.04">12008 7304 1556 0,'133'-64'698'0,"-140"74"-301"0,4 4-101 0,-4 0-91 0,7 1-77 0,0 2-67 0,0-5-33 0,0 2-12 0,0-5 3 15,0-1-18-15,3-4-1 0,1 3-21 16,-1-7-33-16,4 0-16 0,-7 0 63 16,4-3 7-16,3-11 67 0,0-3 3 0,0-9-35 15,-5-2-12-15,5-7 2 0,3 0-23 16,-10-2 0-16,7 0-2 16,-7-3 2-16,0 2-2 0,0 2 3 0,0 6 9 15,0 3 33-15,0 3 50 0,0 9 50 16,-7 1 78-16,7 7 9 0,-3 3-49 0,3 4-37 15,-4 0-7-15,4 0-10 0,0 0-7 16,-3 2-9-16,3 6-33 0,0 7-35 16,0 6-29-16,0 7 14 0,0 4-12 15,0 1-15-15,0 8-2 0,0-4-1 16,0 1 0-16,0 2 0 0,3-3-1 16,4-8-93-16,-3 0-129 0,-1-3-115 15,1-3-131-15,3-6-203 0,-5-3-746 16,5 1-611-16</inkml:trace>
  <inkml:trace contextRef="#ctx0" brushRef="#br1" timeOffset="-212867.72">12453 7339 813 0,'0'0'1958'0,"0"0"-1359"0,0 0-96 0,0 0-14 16,0 0-88-16,0 0-113 0,0 0-102 15,0 0-73-15,0 0-38 0,0 0-23 16,0 0-25-16,0 25-27 0,0-21-2 16,-4 4-10-16,1 0-58 0,-1 1-121 15,1 0-90-15,3-1-97 0,-2-5-97 16,2-3-223-16,0 0-949 0,0-9-103 0,16-56 1750 0</inkml:trace>
  <inkml:trace contextRef="#ctx0" brushRef="#br1" timeOffset="-212560.55">12477 7094 411 0,'0'0'1633'0,"0"0"-980"0,0 0-235 16,0 0-64-16,0 0-38 0,0 0-99 16,0 0-138-16,0 0-16 0,0 0-13 15,0 0 12-15,0 18 13 16,6-6 8-16,1 5-2 0,0 0-13 0,7 5-22 15,-4 2-21-15,1 2-22 0,-2 2 9 16,1-2-11-16,1 0 0 0,-4 0-1 0,2-5-46 16,-2 0-81-16,7-3-59 0,-7-3-19 15,3-6 0-15,-1-2-13 0,5-6-10 16,-7-1 34-16,7-6 82 0,-5-6 83 16,2-7-29-16,-1-5-157 0,-3-4-143 15,-3 4-72-15,-4-1-19 0,0 2 68 16,0 6 46-16,0 0-7 0,0 8 6 15,0 3 139-15</inkml:trace>
  <inkml:trace contextRef="#ctx0" brushRef="#br1" timeOffset="-212249.34">12755 7267 378 0,'0'0'1156'0,"0"0"-464"0,0 0-118 0,0 0-112 0,0 0-71 15,0 0-92-15,0 0-36 0,0 0 5 16,0 0-25-16,0 0-46 0,0 0-90 16,-3 31-34-16,-1-14-3 0,4 0-41 15,0 1-29-15,0-1-1 0,0-2-2 16,0-4 0-16,4-1-21 0,-1-2-6 16,4-5-38-16,-1 0-17 0,4-3 5 15,-3 0 13-15,4-3 67 0,1-8 21 16,2 0 25-16,-3-7-15 0,-1 2-19 0,-6 5-12 15,-1 2-1-15,-3 4-2 16,0 4-37-16,0 1-40 0,0 0-45 0,0 0-39 16,0 7-56-16,0 5 43 0,0 1-6 15,-3-3-141-15,-1 0-189 0,4-9-279 16,0-1-436-16</inkml:trace>
  <inkml:trace contextRef="#ctx0" brushRef="#br1" timeOffset="-212032.14">12952 7011 1627 0,'0'0'1074'16,"0"0"-571"-16,0 0-99 0,0 0-13 15,0 0-84-15,0 0-63 0,0 0-34 16,0 0-32-16,0 0-34 0,0 0-53 16,0 0-21-16,0-21-36 0,0 39-16 15,2 8-6-15,5 0 3 0,-3 8-3 0,-1-4-10 16,1 4 1-16,-1-5-3 0,1 5-78 15,-4-5-108-15,0-3-65 0,0-3-84 16,3-4-79-16,4-5-208 0,0-7-509 16,-5-1-235-16</inkml:trace>
  <inkml:trace contextRef="#ctx0" brushRef="#br1" timeOffset="-211673.72">13137 7169 1563 0,'0'0'1089'0,"0"0"-706"0,0 0-51 16,0 0-18-16,0 0-84 0,0 0-95 15,0 0-62-15,0 0-14 0,42 96-6 16,-33-86-25-16,-2-3-27 0,0-5-1 0,0 0-40 16,0-2-7-16,0 0 1 0,2 0 46 15,-2-10 3-15,0-5 44 0,-3 0-19 16,-1-8-28-16,-3 4-14 0,0-2 10 15,0 3-11-15,0 2 15 0,0 5 19 16,0 3-7-16,-3 2 10 0,-1 5 21 0,4 1 79 16,-7 0 32-16,5 3 37 15,-5 6-65-15,-5 5-105 0,10 6-20 0,-5-2 13 16,4 7 32-16,-1-7-3 0,4 3-10 16,-3-3-8-16,3-3-25 0,0-3-15 15,0-4-10-15,0 1-15 0,3-1-82 16,1-2-75-16,3-3-41 0,-2 3-70 15,9-4-82-15,-3-2-240 0,6 0-576 16,4-5 120-16</inkml:trace>
  <inkml:trace contextRef="#ctx0" brushRef="#br1" timeOffset="-210708.65">13385 6870 767 0,'0'0'1197'0,"0"0"-747"0,0 0-117 16,0 0-67-16,0 0-67 0,0 0-87 15,0 0-71-15,0 0 16 0,0 0 86 16,0 0 22-16,0 0-33 0,55 56-19 15,-45-45-12-15,-3 2-29 0,-5-4-16 16,5 0-22-16,-2 2-12 0,-5-2 0 16,0-1-3-16,0-1-4 0,0-2 4 0,0 4-7 15,0-4 4-15,0-1 2 0,0 4-5 16,-5 0-13-16,-2-1-2 0,-2 3-26 16,4-1 9-16,3 1 0 15,2 0-5-15,0-3 8 0,0 3 14 0,0-1-1 16,0 0-16-16,0 0 7 0,0 2 11 15,0 4 1-15,0-4-1 0,0 4-1 0,2-1 2 16,3 0 18-16,-5 4 48 0,0 2-1 16,0-1 3-16,0-2 3 0,0 1 9 15,0-1 19-15,0-8-32 0,0 0-30 16,0-3-18-16,-5-1 2 0,3-5-21 16,-1 0 0-16,-1 0-163 0,1-8-77 15,-1-6-238-15,4-3-260 0,0-1-977 16</inkml:trace>
  <inkml:trace contextRef="#ctx0" brushRef="#br1" timeOffset="-210257.23">13589 6799 1786 0,'0'0'791'0,"0"0"-331"0,0 0-109 0,0 0-72 16,0 0-137-16,0 0-88 0,0 0-54 15,0 0 35-15,0 0 21 0,0 0 10 16,0 0-3-16,90 25 15 0,-62-16 16 16,0 2 8-16,0 0 7 0,-5 2-19 15,0 0-19-15,-7 3 3 0,3 2 5 16,-10 0-29-16,-7 0-4 0,3 2-7 15,-5 0-11-15,0 2-4 0,-7-1-8 16,-7-2-1-16,0 2 3 0,-4 0-15 0,-1-2 7 16,3-1-10-16,7-1-74 15,-5 3-18-15,7-5 9 0,2 2 7 0,5-3 14 16,0 1-3-16,0 1-6 0,0-4-3 16,7 5 37-16,7-2 24 0,-5-1 10 0,10 3 0 15,-5 0 0-15,2 1 1 0,-2 0 2 16,0 1 15-16,-5-1 20 0,0 2-4 15,-2 0 6-15,-2-1 0 0,-5 1-6 16,0-7-7-16,-5 3-24 0,-11-5-31 16,-5 2-105-16,-4-7-66 0,-10 0-121 15,-2-6-314-15,7 0-888 0,-19 0-202 0</inkml:trace>
  <inkml:trace contextRef="#ctx0" brushRef="#br1" timeOffset="-135990.87">6410 7594 658 0,'0'0'707'15,"0"0"-324"-15,0 0-97 0,0 0-7 0,0 0-14 16,0 0-65-16,0 0-62 0,0 0-26 16,0 0-15-16,0 0 27 0,0 0 19 15,0 0-18-15,0 3-21 0,0 0-28 16,0 3-7-16,0 3-15 0,-6 2 3 15,-6 6-1-15,3-5 4 0,2 4-4 16,-3-1-27-16,3-1-7 0,3 3-9 16,-5-2-13-16,4 0 2 0,-2-1 10 15,5 1-9-15,-5-3 13 0,4 4-16 16,-4-1 1-16,3 0-1 0,-3 2-1 0,5 1-1 16,2 0-14-16,0-1 13 15,0-2 0-15,0 0-19 0,0-3 3 0,0-2 4 16,0-4-15-16,0 0-7 0,7-3 21 15,-5 1 15-15,2-2-11 0,-1-2-7 16,1 2 3-16,-1-2 13 0,-3 0 1 16,4 0-1-16,-4 1 3 0,0 4 0 0,3-2 19 15,-3 5 12-15,0 4 10 0,0 2 10 16,0 7-35-16,0 3-16 0,0 4-16 16,0 6 14-16,0-5 2 0,0 0 25 15,0-3 40-15,14 0 7 0,-1-10-38 16,1 2-6-16,3-7-15 0,-3-2-13 15,-1-1-14-15,4 1 13 0,-3-6-1 16,-5 3-1-16,5-3 1 0,0 3-23 16,-5-1-9-16,2 1-94 0,-4 2-42 15,3 5-25-15,-3-2-30 0,2 0-55 0,-2 0-150 16,0-2-200-16,0-3-452 0,0-4-1 0</inkml:trace>
  <inkml:trace contextRef="#ctx0" brushRef="#br1" timeOffset="-135061">6733 7807 300 0,'0'0'1087'16,"0"0"-706"-16,0 0-47 0,0 0 0 16,0 0-66-16,0 0-94 0,0 0-94 15,0 0-10-15,0 0-12 0,0 0 9 0,0 0-3 16,-14 119-29-16,0-85 7 16,7 2 12-16,-2-1-10 0,-3 0 26 0,3-7 19 15,2 1 19-15,0-5 9 0,4-5-16 16,-1-8-14-16,4-4-2 0,0-4 13 15,0 0 2-15,0-3-23 0,0 0-24 16,0 0-22-16,7 0 0 0,7 0 22 16,7-3 101-16,2 0-25 0,4 2-55 0,4-5-16 15,-8 2-12-15,7-2-21 0,-9 3-25 16,2 0 0-16,-9 1-1 0,0 2-12 16,0 0-2-16,-5 0 0 0,0 0-16 15,3 2-98-15,-3 3-68 0,-4-4-26 16,4-1-66-16,-2 0-102 0,-2 0-249 15,-3-1-556-15,5-11-503 0</inkml:trace>
  <inkml:trace contextRef="#ctx0" brushRef="#br1" timeOffset="-134776.45">7138 7753 1270 0,'0'0'748'0,"0"0"-327"16,0 0-37-16,0 0-57 0,0 0-53 16,0 0-80-16,0 0-61 0,0 0-52 15,0 0-11-15,0 0 5 0,-30 63-6 16,30-35 1-16,-2 1 14 0,2 6-25 16,0 0-6-16,0 4-10 0,0 1-21 15,0-2-20-15,2-4 11 0,5-4-13 16,0-5-2-16,2-1-20 0,-4-7-18 15,2-3-44-15,-5-5-69 0,3-1-58 0,-3-6-42 16,0-2-48-16,3 0-160 0,2-11-224 16,-7 0-597-16</inkml:trace>
  <inkml:trace contextRef="#ctx0" brushRef="#br1" timeOffset="-134589.95">7254 7835 1456 0,'0'0'981'16,"0"0"-601"-16,0 0 40 0,0 0 16 16,0 0-436-16,0 0-272 0,0 0 272 15,-16 119 330-15,16-94-330 0,-5 4 3 16,5 3 16-16,0 2-4 0,0-2-15 16,0 3 0-16,0-9-192 0,5 0-133 15,-5-10-368-15,0-4-899 0</inkml:trace>
  <inkml:trace contextRef="#ctx0" brushRef="#br1" timeOffset="-134389.31">7159 8026 2439 0,'0'0'577'0,"0"0"-207"15,0 0 42-15,0 0-26 0,0 0-165 16,0 0-110-16,0 0-55 0,0 0-56 15,0 0-27-15,0 0 15 0,37-18-13 16,-23 13 7-16,9-1 2 0,-7 5-229 16,10-3-100-16,-10 0-104 0,7 2-288 15,-4-2-784-15,-193 48 344 0</inkml:trace>
  <inkml:trace contextRef="#ctx0" brushRef="#br1" timeOffset="-134132.81">7571 7782 2032 0,'0'0'805'0,"0"0"-334"15,0 0-116-15,0 0-46 0,0 0-105 0,0 0-73 16,0 0-44-16,0 0-7 0,0 0-9 16,0 0-34-16,-111 117 7 0,111-94-4 15,0-3 0-15,0-1-16 0,5 0 22 16,2 1-21-16,-3-3-10 0,1 0-13 15,2 4 14-15,-7-2-14 0,0 1 16 16,0 0-18-16,0 3-27 0,0-6-132 16,-7-2-110-16,0-1-42 0,5-7-23 0,-3-2-110 15,5 0-253-15,0-5-837 16</inkml:trace>
  <inkml:trace contextRef="#ctx0" brushRef="#br1" timeOffset="-133953.65">7629 8204 232 0,'0'0'2607'0,"0"0"-1968"0,0 0-64 16,0 0-47-16,0 0-89 0,0 0-137 15,0 0-126-15,0 0-82 0,0 0-51 16,0 0-43-16,0 0-17 0,-9 8-29 16,9-8-118-16,0 0-134 0,0 0-119 15,0-3-254-15,9-5-313 0,3 1-609 16,-24 17 148-16</inkml:trace>
  <inkml:trace contextRef="#ctx0" brushRef="#br1" timeOffset="-133703.59">7817 7778 2082 0,'0'0'753'16,"0"0"-282"-16,0 0-21 0,0 0-4 0,0 0-95 15,0 0-117-15,0 0-69 0,0 0-49 16,0 0-21-16,0 0-37 0,0 0-40 16,-42 49-6-16,42-28-12 0,5 0 0 15,2 4-2-15,2-3 2 0,-2 4-3 16,2 0 0-16,-2 2 0 0,0-2-43 16,-2 4-94-16,-5 1-102 0,0-5-118 15,0-3-65-15,0-3-203 0,0-6-572 16,-5-7-501-16</inkml:trace>
  <inkml:trace contextRef="#ctx0" brushRef="#br1" timeOffset="-133548.54">7773 8040 1353 0,'0'0'1561'16,"0"0"-1116"-16,0 0-100 0,0 0-24 0,0 0-76 16,0 0-115-16,0 0-77 0,0 0 5 15,0 0-21-15,0 0-18 0,0 0-19 16,97-18-56-16,-76 17-235 0,-5 1-99 15,3 0-113-15,-10 0-635 0,7 0-441 0,-194 19 969 16</inkml:trace>
  <inkml:trace contextRef="#ctx0" brushRef="#br1" timeOffset="-133330.79">8067 8141 2007 0,'0'0'628'0,"0"0"-249"0,0 0-11 16,0 0-38-16,0 0-97 0,0 0-104 15,0 0-57-15,0 0-7 0,0 0-9 16,0 0-9-16,-9 42-25 0,18-56 12 16,14-1 34-16,-2-7-37 0,7-1-31 15,-5 0-13-15,0 3-25 0,-2 0-95 16,2 5-111-16,-2 5-36 0,-7 3-40 0,-5 7-111 16,3 0-52-16,-10 0-41 0,3 6-139 15,-5 2 24-15,2 2 156 0,-2 0 294 16</inkml:trace>
  <inkml:trace contextRef="#ctx0" brushRef="#br1" timeOffset="-133101.08">8067 8141 228 0,'227'-46'489'16,"-227"52"179"-16,0-6-170 0,0 0-70 0,0 0-5 16,0 0-95-16,0-6-82 0,0-1-94 15,0 2-3-15,0-4 31 0,0 1-25 16,0-1-61-16,0 1-28 0,0 5-10 16,0-1 16-16,0 2 15 0,0 2 6 15,-2 0-18-15,-5 2-75 0,-5 8-65 16,-2 5-41-16,5 4 50 0,2 2 22 15,5 1 12-15,-3-2 10 0,5-2 10 16,0-2 2-16,0-5 2 0,0-5-2 16,0-5-12-16,5-1 12 0,2 0 12 0,-2-7-9 15,8-3-6-15,-1-1-1 0,-3-4-117 16,5-2-109-16,-7 5-105 0,7-4-215 16,-5 4-558-16,-2-1-439 0</inkml:trace>
  <inkml:trace contextRef="#ctx0" brushRef="#br1" timeOffset="-132826.31">8410 8112 635 0,'0'0'1223'16,"0"0"-714"-16,0 0-128 0,0 0-50 15,0 0-85-15,0 0-122 0,0 0-121 16,0 0 10-16,0 0-13 0,0 0 0 16,0 0-10-16,-5 26-25 0,12-34 19 15,0-1 16-15,7-3 0 0,0-2-22 16,0 5-26-16,-5 0-25 0,5 0 15 15,-4 7 23-15,1-1-20 0,-4 3 55 16,0 3 57-16,-2 5 100 0,-1 9 5 16,3 1-19-16,-7 5 5 0,0 3 9 15,3 0-5-15,-3-5-24 0,0 1-57 0,0-8-43 16,0-2-28-16,4-7-52 0,-2-2-38 16,3-3-67-16,2 0-70 0,2-8 38 0,5-6-17 15,7-4-280-15,2-3-780 0,-7 4 130 16</inkml:trace>
  <inkml:trace contextRef="#ctx0" brushRef="#br1" timeOffset="-132576.75">8880 7992 1459 0,'0'0'1540'16,"0"0"-1057"-16,0 0-26 0,0 0-47 0,0 0-122 15,0 0-110-15,0 0-67 16,0 0-32-16,-122 102-12 0,112-75-3 0,8 0-15 15,-3 0-6-15,5-2-10 0,0-4-11 16,0-3-21-16,0-4-1 0,5-2-2 16,-3-4 0-16,1-2-1 0,1-3-10 15,-1 2 13-15,-3-2 0 0,4 0 13 0,-4-3-13 16,0 0-100-16,0 0-101 0,0 0-79 16,-4-11-25-16,-3-2-382 0,4 2-783 15,1-8-489-15</inkml:trace>
  <inkml:trace contextRef="#ctx0" brushRef="#br1" timeOffset="-132283.18">9105 8094 176 0,'0'0'786'0,"0"0"254"0,0 0-606 0,0 0-50 15,0 0 32-15,0 0-113 0,0 0-158 0,0 0-75 16,0 0 21-16,0 0-78 0,0 0 9 16,9-10 50-16,8 9-6 0,4-5 44 15,-1 0-4-15,1-2-22 0,-5 2-40 16,8-2-41-16,-3 1-1 0,-5-1-2 15,5 2-103-15,-8 3-126 0,-3 0-66 16,1 3-117-16,-8 0-278 0,-3 0-434 0,0 3-112 16</inkml:trace>
  <inkml:trace contextRef="#ctx0" brushRef="#br1" timeOffset="-132108.13">9105 8094 1516 0,'-4'79'1195'15,"4"-79"-944"-15,0 2 28 0,4 0 115 16,5 1-107-16,1 1-61 0,4-1-64 0,0-3-44 16,-1 3-22-16,4-3-1 0,-6 0-76 15,-1 0-1-15,3 0-18 0,4 0-136 16,-3 0-197-16,-1 0-119 0,-3 0-303 0,-3-6-1249 16</inkml:trace>
  <inkml:trace contextRef="#ctx0" brushRef="#br1" timeOffset="-131077.35">10109 7824 352 0,'0'0'1562'0,"0"0"-895"0,0 0-229 0,0 0-36 15,0 0-91-15,0 0-72 0,0 0-94 16,0 0 1-16,0 0-22 0,0 0-124 16,0 0-24-16,-93 27-10 0,79-8 34 15,-2 5 12-15,6-3 10 0,-1 4 15 16,4 0 3-16,0-2-3 0,-2 0 0 15,4-2 4-15,3-1-11 0,2-4-11 16,0-1 3-16,0-6 5 0,0 0-27 16,0-7 0-16,0 2-21 0,2 1 5 0,3-4-5 15,4 0 2-15,-4 3 17 0,-3-4-13 16,3 0-7-16,-5 0-3 0,2 0-18 16,-2 0-22-16,0 0 3 0,0 0 19 15,0 3-17-15,0 5-30 0,0 4 56 16,0 8 34-16,-2 6 90 0,-10 6-6 0,3 2 9 15,2-3 19-15,0 4-16 16,0-1-1-16,0-5-6 0,7-1-27 0,-2-5-7 16,2-5 0-16,0-6-9 0,0-2-19 15,2-3-24-15,5-1 16 0,0-1-19 16,0-5-2-16,9 1-1 0,-4 1-28 16,1-2-12-16,-1 0-52 0,7 0-67 15,-1-2-138-15,3-4-69 0,0-6-176 16,-7 4-661-16,7-12-875 0</inkml:trace>
  <inkml:trace contextRef="#ctx0" brushRef="#br1" timeOffset="-130740.19">10343 8123 375 0,'0'0'1102'0,"0"0"-384"0,0 0-172 0,0 0-202 0,0 0-57 16,0 0-109-16,0 0-38 0,0 0-49 15,0 0 54-15,0 0 56 0,2 55-73 16,-2-35-32-16,0 0-43 0,0-2-25 16,0-1-28-16,0-5-3 0,0 2-137 0,0-6-139 15,0-2-64-15,-2-6-146 0,-3 0-621 16,3-11-538-16</inkml:trace>
  <inkml:trace contextRef="#ctx0" brushRef="#br1" timeOffset="-130602.16">10382 7986 825 0,'0'0'1800'16,"0"0"-1273"-16,0 0-132 0,0 0-35 0,0 0-152 15,0 0-196-15,0 0-12 0,0 0-47 16,0 0-45-16,0 0-150 0,0 0-141 16,14 85-332-16,-7-79-903 0</inkml:trace>
  <inkml:trace contextRef="#ctx0" brushRef="#br1" timeOffset="-130201.45">10551 8177 417 0,'0'0'1497'0,"0"0"-1020"16,0 0-97-16,0 0-75 0,0 0-87 15,-39 116-56-15,39-96-76 0,0 2-4 16,0-10-25-16,0-2-57 0,0-3-13 0,2-4 11 15,3 0-29-15,-3-3 13 16,3 0 18-16,-1-13 120 0,3-8 31 0,5-5-44 16,-3-11-54-16,3-3-24 0,-3-6-27 15,0 3-2-15,-2 1-1 0,5-3-28 16,-5 3-18-16,-5 2-9 0,5-1 2 16,0 4 26-16,-7 5 28 0,0 1 31 15,0 6 26-15,0 6 21 0,0 4 17 16,0 4 45-16,-7 6 43 0,7 2 9 15,-7 3-29-15,7 0-13 0,-2 0-15 0,-3 3-53 16,-2 7-39-16,0 5-43 0,0 8 0 16,-2 4 13-16,2 4 11 0,0 3-6 15,5 6 16-15,2-2 12 0,0-1-16 16,0 1-28-16,0-2-2 0,0-1-30 16,7-3-46-16,-3 0-52 0,10-1-77 15,-7-5-118-15,7-1-120 0,-7-1-225 16,2-7-712-16,5 3-724 0</inkml:trace>
  <inkml:trace contextRef="#ctx0" brushRef="#br1" timeOffset="-129988.06">10822 8265 2357 0,'0'0'1012'0,"0"0"-631"15,0 0 34-15,0 0-43 16,0 0-101-16,0 0-142 0,0 0-86 0,0 0-43 16,0 0-13-16,0 0-51 0,0 6 15 15,5 2 34-15,-3 0-173 0,5-2-146 16,-2 0-117-16,-1-6-304 0,1 0-1073 0,-33-34 545 16</inkml:trace>
  <inkml:trace contextRef="#ctx0" brushRef="#br1" timeOffset="-129689.85">10998 8006 365 0,'0'0'1944'15,"0"0"-1299"-15,0 0-227 0,0 0-47 16,0 0-119-16,0 0-98 0,0 0-60 0,0 0-17 15,0 0 16-15,0 0 3 16,-18 101-12-16,18-74-1 0,0 3-9 0,2-1-25 16,5-3-15-16,2-1-16 0,-2-4 0 15,5-5 7-15,-5-7-25 0,-5-6-10 0,5 3 0 16,2-6 10-16,3 0 30 0,2-10 22 16,-3-4 12-16,8-3-2 0,2-2-47 15,-3-7-15-15,1 6-107 0,-3-6-145 16,5 7-131-16,-7 0-152 0,2 2-469 15,-7 6-577-15</inkml:trace>
  <inkml:trace contextRef="#ctx0" brushRef="#br1" timeOffset="-129373.93">11325 8114 447 0,'0'0'1663'0,"0"0"-1087"0,0 0-175 15,0 0-82-15,0 0-81 0,0 0-71 16,0 0-28-16,0 0 25 0,0 0 60 15,0 0 48-15,0 0-10 0,-5-8-91 16,-4 16-128-16,2 7-43 0,-2-3-22 0,-3 5 7 16,5 0-16-16,5 1 1 0,-3-6 11 15,5 4 16-15,0-7-18 0,0 1 21 16,7-3 23-16,-2-1 17 0,2-4-18 16,0-2-19-16,2 0 27 0,-2 0 13 15,7 0-6-15,-5-8-13 0,3 0 0 16,-3-2 1-16,5 0-14 0,-5 0-11 15,-2 1-25-15,0 2-39 0,0 1-33 0,-7 2-56 16,0 4-4-16,2 0-15 0,-2 0-51 16,0 0-36-16,0 0-138 0,5 1 35 15,-3 2-208-15,5-3-473 0,-2 0-424 16</inkml:trace>
  <inkml:trace contextRef="#ctx0" brushRef="#br1" timeOffset="-129115.96">11622 7824 1656 0,'0'0'1055'0,"0"0"-577"0,0 0 22 0,0 0-19 16,0 0-87-16,0 0-96 0,0 0-93 15,0 0-64-15,0 0-41 0,0 0-27 0,-5 4-31 16,5 12-20-16,0 5-10 0,0 4 3 15,-5 7 9-15,5-3 1 0,0 6-22 16,0 1 12-16,-2 3-12 0,2 1-3 16,0-9-40-16,0 3-66 0,0-10-119 15,0-5-74-15,0-5-74 0,0-4-72 16,0-4-130-16,2-6-575 0,3 0-478 16</inkml:trace>
  <inkml:trace contextRef="#ctx0" brushRef="#br1" timeOffset="-128749.09">11774 8084 1881 0,'0'0'1112'0,"0"0"-754"0,0 0-3 0,0 0-56 16,0 0-123-16,0 0-107 0,0 0-26 15,0 0-8-15,0 0 2 0,0 0-6 16,0 0-31-16,28 89-22 0,-18-87-6 15,-4-2 3-15,1 0 25 0,-2 0 18 16,2-3 25-16,0-5 7 0,-5-7 0 16,-2 4-26-16,0-3-8 0,0 3-13 15,0 1 9-15,0 1-9 0,0 3 16 16,0 4-17-16,-2 2 29 0,-3 0 30 16,-2 0-2-16,0 2-32 0,0 5 23 0,-2 7-14 15,0 0 11-15,-3 4 20 0,5-1 9 16,0 0-15-16,1-2-21 0,3-1-15 15,3-3-25-15,0 1 0 0,0-3-13 16,0 2-8-16,3-3-46 0,8 1-71 0,-4-6-68 16,2 5-72-16,1-2-67 0,8-3-49 15,-2 3-230-15,8-3-601 0,-4-3 24 16</inkml:trace>
  <inkml:trace contextRef="#ctx0" brushRef="#br1" timeOffset="-127929.7">12073 7908 320 0,'0'0'1049'0,"0"0"-513"15,0 0-62-15,0 0-61 0,0 0-76 16,0 0-82-16,0 0-58 0,0 0-11 16,0 0-35-16,0 0-2 0,0 0-46 15,-27-49-38-15,27 49-24 0,0-1-24 16,0 1-17-16,0 0-18 0,0 0 18 0,0 0 42 15,7 0 20-15,-1 0-15 0,1 0-10 16,0 0 0-16,0 4 3 0,0-1-3 16,0 2 6-16,-4 4-2 0,1 2-20 15,-4 3 1-15,0 4-22 0,0-1-7 16,0-2-36-16,0 2 3 0,-7-2 12 16,0 1-2-16,0-4-7 0,0-1-7 0,5-4-11 15,2 1 14-15,-5 0 23 0,5-4-4 16,0-1-6-16,0-1-6 0,0-2-22 15,0 3 12-15,0 3 13 0,0-1 29 16,0 5 1-16,7 3 1 0,3 2 26 16,1 3 39-16,-4 2 38 0,0 0 5 15,0 3-9-15,-7-1-3 0,2-1-28 16,-2-1-1-16,0 2-18 0,0-4-6 0,-7-1-15 16,-2 0-7-16,-2-8 1 0,1 1-4 15,1-3-18-15,-5-3-43 0,3 1-104 16,4-5-28-16,4 0-48 0,3 0-124 15,0-9-237-15,0-2-714 0,10-9-456 0</inkml:trace>
  <inkml:trace contextRef="#ctx0" brushRef="#br1" timeOffset="-127474.45">12280 7882 16 0,'0'0'1943'0,"0"0"-971"0,0 0-553 16,0 0 43-16,0 0-81 0,0 0-133 15,0 0-127-15,0 0-81 0,0 0-22 16,0 0-15-16,-7-12-1 0,14 12 10 16,0 0 46-16,-1 0-12 0,6 0-3 15,-7 0-3-15,2 0-15 0,4 0-4 16,-4 0-5-16,0 0 5 0,2 9 10 15,-2-1 21-15,3 1-15 0,-6 3-4 16,-1 5-5-16,-3 1-7 0,0 4 0 16,0-1-8-16,0 2-10 0,0 0 0 0,-7-1-2 15,0-2-1-15,4-2-1 0,-4-4-2 16,5 1-10-16,2-6 10 0,-5 2-15 16,3-4 6-16,2 0 0 0,-4-1 12 15,4 0 3-15,-3 4-1 0,-1 0 0 16,-3 3 0-16,4 0-1 0,-4 3-1 15,0 2-1-15,7-1-17 0,-7 0-25 0,5 2-31 16,-5 0-30-16,0-2 6 0,3 3 30 16,-6-3 19-16,-1 1-56 0,6 1-31 15,-6-2-1-15,4 2 16 0,0 1-30 16,-3-6-57-16,3 3-95 0,5-6-176 16,-3 0-250-16,3 4-367 0,2-5 88 15</inkml:trace>
  <inkml:trace contextRef="#ctx0" brushRef="#br3" timeOffset="-72889.36">10660 10420 1083 0,'0'0'694'16,"0"0"-367"-16,0 0-6 0,0 0 31 16,0 0-18-16,0 0-98 0,0 0-61 15,0 0-20-15,0 0 37 0,0 0-6 16,-72-9-23-16,70 4-36 0,-10 4-12 0,8-5 8 15,-8 1-2-15,3-5-38 0,-3-4-7 16,3 1-14-16,2-8-10 0,5-2-19 16,-3-8-11-16,5-4-22 0,0-4-1 15,5 3-12-15,11-3 13 0,-2-2 1 16,7 1 2-16,-3 0 10 0,1 2-11 16,-1 1 10-16,8 0 6 0,-3 2 1 15,5 0-16-15,2-2 9 0,0 3-12 0,5 2-1 16,-3 0-1-16,10 1 1 0,-3 0 1 15,-2 2 1-15,5 3-1 0,-3 0-3 16,3 6 2-16,0 0 1 0,-5 2 0 16,2 0 0-16,-4 0-2 0,2 2-1 0,0 2-10 15,-2 2 1-15,-3 1 0 0,3-1 0 16,2 1 9-16,-2 4-10 0,-3 2 12 16,-4-1-17-16,7 2 6 0,-5 0 0 15,-4 4 10-15,6 0 2 0,-7 0 0 16,8 0 1-16,-3 0 10 0,2 0 4 15,-4 0-15-15,7 0 0 0,-3 6 3 16,-4 0 7-16,7-3-10 0,-5 6-2 16,0-4 0-16,-2 5 1 0,-2-3 1 15,-1 1-2-15,-2 2 0 0,-2-2 2 16,-2-1-1-16,1 3 1 0,-3-3 12 0,4 3 34 16,-1-4-9-16,8 0-22 0,-5-3 19 15,1 0 24-15,-1 0-37 0,2 0-6 16,-2-2 37-16,1-1-31 0,-4 0-18 0,-3 1-1 15,1-1 13-15,-2 0-2 0,1 0-12 16,-4 0-1-16,1 3 1 0,7-3-1 16,-5 0 1-16,1 0 29 0,-3 0-29 15,-3 0-1-15,-2 0 3 0,-2 0 12 16,-4 0-12-16,1-3 9 0,-4 3 1 16,0 0 8-16,0 0 6 0,0-1 0 15,0 1 7-15,0-1-7 0,0-2-3 16,0-3-8-16,0-2-16 0,-4-3-51 15,-6-2-73-15,3 3-22 0,1-2-25 16,-4-1-58-16,-1 2-17 0,1 0-88 0,3-6-102 16,-2 6-83-16,-2-4-83 0,4 5-129 15,-7 3-468-15,120 156 378 0</inkml:trace>
  <inkml:trace contextRef="#ctx0" brushRef="#br3" timeOffset="-72467.18">12342 9289 833 0,'0'0'683'15,"0"0"-228"-15,0 0-127 0,0 0 18 16,0 0-44-16,0 0-110 0,0 0-89 16,0 0-24-16,0 0 1 0,0 0 34 15,0 0 67-15,60-7 64 0,-29 7-93 16,-1 0-52-16,-3 0-26 0,1 0-11 15,5 0-1-15,-6-3-16 0,1-1-12 0,-5 2-12 16,1 2-19-16,-4-3 0 0,-3-2 19 16,-3 4-10-16,0-1-9 0,-1 1 9 15,-6-4-10-15,0 3-2 0,-4 2-1 16,-3 0-11-16,4 0 10 0,-4 0 2 0,0 0 15 16,0 0 1-16,0 0 6 0,0 0 27 15,0 8 9-15,0 5 16 0,-4 8 64 16,-10 2-9-16,-2 6-53 0,-1 0-18 15,-4 0-12-15,5-1-13 0,-5 0-15 16,1-2-17-16,-1 0-1 0,0 0-1 16,5-5-1-16,2 5-1 0,-3-6-15 15,4-1-3-15,6-4-52 0,0-3-49 16,0-4-50-16,4 3-52 0,3-5-61 16,-4 1-53-16,4-3-109 0,0 2-182 15,0 1-351-15,0-2-303 0</inkml:trace>
  <inkml:trace contextRef="#ctx0" brushRef="#br3" timeOffset="-16294.78">10141 10693 192 0,'0'0'1058'0,"0"0"-642"16,0 0-136-16,0 0-5 0,0 0-10 15,0 0-52-15,0 0-68 0,0 0 0 16,0 0 31-16,0 0 6 0,0 0-52 0,-46-12-38 16,41 9 6-16,3 3-12 0,-5 0-4 15,2 0-10-15,0 0-13 0,-2 0-21 16,-4 3-16-16,-3 1-3 0,0 7-17 16,3 1 11-16,-10 0 6 0,7 4 22 0,0-3-22 15,0 5 2-15,-2 0-17 0,0-1 11 16,4 3-13-16,-4-2-2 0,9-3-1 15,0-4-1-15,4 2-17 0,-1-9 1 16,4 2-4-16,0-4-9 0,0 1 12 16,0 0-7-16,0 0-6 0,0-2-2 15,11 4 21-15,-1-3 12 0,6 5 1 16,2-4 13-16,-1-1 3 0,-1 4-5 16,2-4-11-16,-6 5 0 0,7-2 1 15,-6 1 1-15,-1 2 11 0,2 1 2 16,-7 5-14-16,0-2 22 0,-3 6 6 15,-4-1-8-15,0 5 1 0,0-4-9 16,-4 5-10-16,-5-3 9 0,-5 0-9 0,-3-6 10 16,4 3-11-16,-1-6 23 0,0 0-22 15,0-4 0-15,7 2-1 0,-7-1-2 16,5-1-3-16,2-2-19 0,-2 5 7 0,-3 3-4 16,3-2 7-16,2 0-4 0,-3 2 4 15,3 1 8-15,1-5 1 0,1 1 1 16,-4 3 0-16,9-7-10 0,-7 2-13 15,7 0 2-15,0-2 1 0,0 2-7 16,0-1-8-16,2 3 37 0,12 0 3 16,-3-1 22-16,3 2-12 0,-2-2-11 15,2 2 13-15,0-2-12 0,0 0 0 16,0 2-1-16,-5 0 0 0,5-2 0 16,-7 2-2-16,7-2-2 0,-5 0 0 15,-2-3 2-15,0-1-2 0,0 2-20 16,-5-3 3-16,3-1-6 0,4 0-16 0,-4-3-72 15,-3 1-80-15,3-1-131 0,1 0-176 16,1 0-150-16,-4 0-762 0</inkml:trace>
  <inkml:trace contextRef="#ctx0" brushRef="#br3" timeOffset="-15493.01">10440 10929 505 0,'0'0'1141'0,"0"0"-778"0,0 0-71 16,0 0 41-16,0 0-34 0,0 0-84 15,0 0-55-15,0 0-17 0,0 0 3 16,0 0-4-16,0 0-19 0,0 0-32 16,0 3 29-16,0 0-20 0,0 5 21 0,2 3-3 15,3-4-31-15,4 3-19 0,-9 0-22 16,7 2-24-16,-2 4 6 0,2-1-10 15,0-1 4-15,-5 3 2 0,5-2-5 16,2 2-7-16,-2 1-10 0,5-1 10 16,-3 1-10-16,5 1-2 0,-5-2-1 15,-2 3 1-15,5-1 1 0,-8-1 0 16,3-1-1-16,0-2 2 0,0-1 1 16,-2-5-3-16,-3 0-1 0,3 0-14 15,-5-4 12-15,2-2 0 0,3-3-9 16,-5 6 12-16,0-6 0 0,0 0 12 0,0 0 16 15,0 0 11-15,0 0-5 0,0 0-18 16,0 0-15-16,0 0-1 0,0 0-36 16,0 0-38-16,0 0-74 0,0 0-65 15,0-6-73-15,0-2-48 0,2-2-68 0,0-6-297 16,3 4-614-16,-14 64-58 0</inkml:trace>
  <inkml:trace contextRef="#ctx0" brushRef="#br3" timeOffset="-15110.58">10669 10897 414 0,'0'0'1327'0,"0"0"-882"0,0 0-119 0,0 0-36 15,0 0-81-15,0 0-58 0,0 0-39 16,0 0-20-16,0 0 32 0,0 0 47 16,0 0 3-16,-55 66-21 0,36-48-8 0,3 1-4 15,0-2-27-15,-3 1-11 0,1 2-26 16,-3 1-12-16,0-2-4 0,5 1-8 16,-5-1-23-16,0 5-5 0,-2-3 9 15,2-1 6-15,5 3-19 0,-5-3-3 16,7-1 4-16,5-4-4 0,-3-3-3 15,10-4 4-15,-5-2-1 0,7-5-6 16,0-1-9-16,0 0 10 0,0 0-12 16,0 0-1-16,0 0-22 0,0 0-27 15,0 0-61-15,0 0-102 0,16 0-10 16,3-1-36-16,6-8-139 0,1 1-270 0,-3-1-508 16,2-10-749-16,-159 65 1924 0</inkml:trace>
  <inkml:trace contextRef="#ctx0" brushRef="#br3" timeOffset="-14352.65">10901 10698 630 0,'0'0'1167'0,"0"0"-794"16,0 0-72-16,0 0-1 0,0 0-72 15,0 0-64-15,0 0-56 0,0 0-37 16,0 0-11-16,0 0 0 0,0 0-15 16,14-13 91-16,-7 13-54 0,0 0-50 15,2 0-10-15,-2 0-10 0,2 0 7 16,3 0 92-16,-5 5-92 0,2-3-19 16,-2-1 0-16,2 4 53 0,-2-1-31 15,0-4-19-15,-2 0-1 0,-3 2 0 0,3 3 10 16,-5-4 4-16,2 3 7 0,-2 2 33 15,0 1-9-15,0-4 12 0,-2 6-24 16,-10 0-11-16,3 2-20 0,-10 3-4 16,8-3 15-16,-8 2-14 0,3-2 1 15,0 1-2-15,2 2 0 0,0-3-18 16,0 1-7-16,7 2 6 0,0-3 3 16,-2 1-2-16,4 1 2 0,3-2 4 0,2-1-4 15,0-1-3-15,0 6 1 0,0-4 14 16,0-2 1-16,7 2-9 0,0 4 11 15,0-4 1-15,0 1 0 0,-5-1 0 16,5 1 0-16,0-1 0 0,-5 3 0 16,5-2 1-16,0-1 2 0,0 4 9 15,-2-1 7-15,-3 0 28 0,3 4 3 0,-5-2-7 16,0 2-8-16,2-4-4 0,-2 0-13 16,0 2 1-16,0-5-16 0,0 0 19 15,0 1-4-15,0 2-5 0,0-5 2 16,-7 6-3-16,0-1-10 0,0 1 1 15,-2 2 0-15,-5 0-2 0,5 1-1 16,-3 0-1-16,-2-6-1 0,5 5-17 16,2-7-58-16,0 1-35 0,5-4-28 15,-3 0-15-15,-2 4 45 0,5-4-9 16,-5 1-90-16,2 0-93 0,3-1-125 0,0 4-118 16,-3-6-471-16,-2 8-193 0</inkml:trace>
  <inkml:trace contextRef="#ctx0" brushRef="#br3" timeOffset="74160.6">14842 6979 163 0,'0'0'1088'0,"0"0"-630"0,0 0-172 15,0 0 6-15,0 0 51 0,0 0-54 16,0 0-96-16,0 0-18 0,0 0-15 16,-23 7-43-16,23-7-16 0,0 0-6 15,0 0-4-15,0 0-12 0,0 0-7 16,0 0 17-16,0 0 7 0,0 0-5 16,0 0-35-16,0 0 55 0,0 0-21 15,0 0-31-15,0 0-10 0,0 0 3 16,0 0 1-16,0 0-26 0,0 0-2 15,0 0-1-15,0 0-7 0,0 0-17 0,0 0-16 16,0 0-17-16,0 0-7 0,0 0-13 16,0 2 42-16,0 0 11 0,9 1 1 15,-2 1 24-15,7 2 52 0,0-1-53 16,2 1-2-16,3-2-1 0,-3 3-9 16,-2-1-12-16,0-3-3 0,2 2 2 15,-2-2-1-15,0 3-9 0,2-2 10 16,7 3 0-16,-2-3 0 0,0 4-2 0,-5-2-12 15,0-1 14-15,5 1-12 0,-7 1 13 16,2-3-15-16,3 3 15 0,-7 1-1 16,1 1 1-16,1-3-3 0,0-1 2 15,0 2-2-15,-5 4 1 0,5-5 1 16,0 5 0-16,-4-3 0 0,1 2 1 16,-2 1 1-16,-2 3 11 0,3 0-10 15,-3 1 1-15,4 2 9 0,-4 0 22 16,0 0 0-16,-5 2-19 0,5 0-13 15,3 1 13-15,-3 3 3 0,-3-3-17 0,5 6 13 16,-2-6-11-16,3 6-3 0,4-1 0 16,-8-2 12-16,8 1-12 0,-7-2-3 15,10 2 1-15,-6 0 2 0,3 4 0 16,-2-3 2-16,2-2 0 0,4 4-1 0,-2 1 18 16,-2-3 11-16,2 2-15 0,-2-1-15 15,0 2 0-15,2 1 1 0,-6-3 54 16,4 1-52-16,0 1-3 0,-1 0 1 15,-3-1 19-15,4 1 26 0,-3-4-46 16,-2 3 3-16,8 3 9 0,-6 0-10 16,3-3 68-16,-9-1-46 0,-1 2-24 15,6-2 3-15,-6 3-2 0,-1 6 0 0,4-1 62 16,-3-5-44-16,-4 2-18 0,3 2 0 16,-3 0-1-16,4 2 0 0,-4-4 30 15,0 4-29-15,0 0-1 0,0 0 0 16,0 4 2-16,2 3 22 0,3-3-21 15,-3 4-1-15,5 1 1 0,0 2 19 16,-4 2-4-16,4 4 3 0,-3 0-6 0,-1-4 4 16,1-2 2-16,-1 0-6 0,3-2-12 15,1-1 21-15,3 0-12 0,-3 0-11 16,-3-3 0-16,3 3 2 0,2-6-1 16,-2 4 0-16,3-1 1 0,1 3 13 15,-1 1-14-15,-1 1 10 0,5 1 0 16,-7-2-9-16,4 1 0 0,-4 1-1 0,2-5 0 15,-2 4 1-15,3-3-1 0,-3 3 0 16,0-2 10-16,4 4-9 0,-6-2 9 16,2-3 3-16,4-3 1 0,-4 4-4 15,0-6 0-15,3 0-12 0,-4-1 1 16,4 0 2-16,-3 2 0 0,4 1 12 16,-1 0-13-16,3-3 0 0,1 1 11 15,0-1-11-15,-4-1-2 0,3 1 3 16,-3 2 9-16,1-4-11 0,-1-3 2 15,-3-1 12-15,2-2 0 0,-2-2-3 0,-3-3-8 16,3 0 17-16,-4-5-6 0,-3-2-14 16,4-7 2-16,-4 0-1 0,0-4 0 15,0-4-2-15,0 4 0 0,0-4-18 16,0-1-25-16,-7 0-53 0,-7 0-74 16,-4 0-131-16,-1-12-80 0,-2-6-168 0,-2-12-480 15,5 6-579-15</inkml:trace>
  <inkml:trace contextRef="#ctx0" brushRef="#br3" timeOffset="75204.55">14884 7484 227 0,'0'0'636'0,"0"0"-11"0,0 0-244 0,0 0-93 16,0 0 17-16,0 0-41 0,0 0-32 15,0 0-65-15,0 0-8 0,0 0-6 16,0-27 9-16,0 19-7 0,0 1 8 15,0-4-14-15,0 4-15 0,0 0-10 0,0-6-15 16,0 5-22-16,0-3-23 0,0 2-2 16,-5-3-25-16,5-2-9 0,0-3-4 15,-7-3-23-15,7-1-1 0,0-4-11 16,-9-1 11-16,9 6 12 0,-7-3-12 16,7 3 0-16,-2 2 0 0,-3 1 3 15,3 3 13-15,-3-3-14 0,5 4 0 16,0 2-1-16,0 3 1 0,0 5 10 15,0-2 10-15,0 4 5 0,0-2-2 16,0 3 9-16,0 0 2 0,0-2-5 0,-2 1 3 16,2-1-7-16,0-1-2 0,0 2 11 15,0-4 7-15,-5 3-19 0,5 2 7 16,0-4-4-16,-2 2 1 0,2-1-13 16,0 2-13-16,0 1-2 0,0 0-24 15,0 0-13-15,0-5-2 0,0 2-16 0,16-3 24 16,7 0 11-16,3 1 20 15,-1 2 39-15,5-3-11 0,3 4-10 0,-1-5 7 16,-4 4-10-16,7-5 0 0,-3 5 6 16,-2-3-8-16,3 6-13 0,-8 0-2 15,3 0 2-15,0 0 14 0,-5 0-14 16,-2 3 0-16,-5 3-15 0,0-3-19 16,-2 3 4-16,-4-4-19 0,4 2-3 15,-7 0-15-15,-1-4-19 0,6 4-6 0,-5-2-19 16,-5-1-40-16,5-1-84 0,3 3-76 15,-6 0-108-15,-2 2-232 0,3-2-462 16,-5 8-381-16</inkml:trace>
  <inkml:trace contextRef="#ctx0" brushRef="#br3" timeOffset="90938.21">15630 11804 222 0,'0'0'1133'0,"0"0"-785"0,0 0-59 16,0 0-33-16,0 0-26 0,0 0-72 15,0 0-58-15,0 0 16 0,0 0-13 16,0 0-46-16,-7-7-21 0,7 7 5 16,0 0 17-16,0 0 3 0,0 0-7 15,-5 0 10-15,5 0 15 0,0 0-2 16,0 0-11-16,0 0 20 0,-2 0 12 0,2 0-23 16,0 0-28-16,-4 5-31 0,-3 7-16 15,-3 3-19-15,3 6 4 0,-2 1 14 16,-2 3-25-16,1-4 11 0,-4 2 2 15,7-3 13-15,-2 0-3 0,2-1 0 16,3-3-26-16,1-2 10 0,-1-2-15 0,4-4-4 16,0-5-26-16,0 2 20 0,0-4 38 15,0-1 6-15,0 0 22 0,0 0 16 16,0 0 6-16,0 0-9 0,0 0-35 16,4 0-15-16,-4 0-4 0,0 0 3 15,0 0-18-15,0 0-52 0,3 4-51 16,-3 6 58-16,0 5 9 0,0 4 70 15,0 7 76-15,0 0 1 0,0 3-39 16,-3 0 19-16,-1 0-6 0,4-6 6 16,0 2 6-16,0-5 29 0,0-6-42 15,0-5-31-15,0-4 13 0,0 1 9 0,7-5 9 16,-1 5-6-16,6-4 0 0,-3 1 7 16,1 0-48-16,4 0-2 0,-1-2-1 15,1-1-79-15,3 0-44 0,1 5-47 16,-2-5-109-16,1 0-143 0,3 0-255 15,-6-5-616-15</inkml:trace>
  <inkml:trace contextRef="#ctx0" brushRef="#br3" timeOffset="91414.53">15903 11977 1277 0,'0'0'1000'0,"0"0"-576"0,0 0-71 16,0 0-97-16,0 0-91 0,0 0-60 16,0 0-42-16,0 0-38 0,0 0 1 15,0 0-24-15,0 0 20 0,0 113 3 16,14-87-3-16,-4-1-22 0,4-1 13 15,-1 1 3-15,-3 0 12 0,4-1-27 16,-3-3 0-16,-2-2 0 0,5-4-1 16,-7 0-3-16,0-4-25 0,0-3 9 15,0-1 3-15,-4-2-6 0,-3 0 0 16,2-2-10-16,-2-3-66 0,0 1-67 0,0-1-71 16,0 0-52-16,0 0-83 0,0-1-150 15,0-7-645-15,0-10 361 0</inkml:trace>
  <inkml:trace contextRef="#ctx0" brushRef="#br3" timeOffset="91627.98">16029 12116 691 0,'0'0'1291'0,"0"0"-705"0,0 0-238 16,0 0-72-16,0 0-6 0,0 0-60 15,0 0-62-15,0 0-29 0,-183 103-18 16,150-82-28-16,1 4-20 0,2-2-16 15,-1 3-10-15,11-5-27 0,-1 0-12 16,9-5-29-16,5-5-9 0,7-2-12 16,0-3-15-16,0-2 2 0,7-3-57 0,9-1-105 15,14 0 11-15,5-8-68 0,5-6-337 16,-6 0-772-16</inkml:trace>
  <inkml:trace contextRef="#ctx0" brushRef="#br3" timeOffset="92136.57">16277 11935 430 0,'0'0'1080'16,"0"0"-606"-16,0 0 12 0,0 0-22 15,0 0-102-15,0 0-136 0,0 0-100 16,0 0-65-16,0 0-61 0,0 0-32 16,0 0-47-16,-21-3 38 0,35 6 41 0,-5 0 98 15,5 2-70-15,0-5-25 0,0 6-3 16,-1-3 4-16,-3-1 23 0,-3-1-27 16,0 1-12-16,-7 1 11 0,0-3 0 0,2 0 1 15,-2 1 29-15,0 1 71 0,0 5-11 16,0 1 8-16,-9 4-34 0,-5 4-41 15,-2 1-19-15,2 1 10 0,0-1-10 16,-7 1-3-16,9-1-9 0,-2-3-16 16,3 6-7-16,9 0 0 0,2-2 4 15,0 2-13-15,0-1 10 0,13-1 2 16,4 0 17-16,-3-1-1 0,6 1 13 16,-3-2 41-16,-1-1 41 0,2 0-6 15,-6-1-7-15,2-1-38 0,0-1 3 16,-7 0 7-16,0-3-4 0,0 1-22 15,-7 0-12-15,0-3 18 0,0 3 13 0,0-1-3 16,0 1-12-16,-3 0-19 0,-11 1-12 16,-4-3-63-16,-1 1-87 0,1 0-39 15,-5 1-48-15,6-3-20 0,6 4-79 16,2-4-147-16,4 3-165 0,5-1-400 16,0 3 313-16</inkml:trace>
  <inkml:trace contextRef="#ctx0" brushRef="#br3" timeOffset="92987.87">16768 12087 275 0,'0'0'1008'0,"0"0"-582"16,0 0-140-16,0 0-17 0,0 0-155 15,0 0-85-15,0 0 32 0,0 0 43 16,-35 98-8-16,33-69-15 0,2-3-26 15,0 2 2-15,0-2-2 0,0 1 3 0,9-6-16 16,3-1-17-16,-3-5-22 0,-2-1 36 16,7-4-20-16,-5-8 13 0,5 4 22 15,0-3-12-15,0-3-4 0,-5 0 29 16,2 0 35-16,-1-3 50 0,6-5 16 0,-4-7-20 16,4-4-29-16,-2-2-12 15,0-5-38-15,-1-3-32 0,-3 0-9 0,-1 1-12 16,-9 5-14-16,0 5 10 15,0 1-9-15,0 10-3 0,0 0-41 0,0 4-37 16,0 3-47-16,0 0-48 0,0 0-92 16,0 9-174-16,0 2-30 0,0 3-236 15,0-5-586-15,0 11 579 0</inkml:trace>
  <inkml:trace contextRef="#ctx0" brushRef="#br3" timeOffset="97084.64">17391 12292 267 0,'0'0'1475'0,"0"0"-956"0,0 0-183 16,0 0 25-16,0 0-32 0,0 0-68 15,0 0-93-15,0 0-67 0,0 0-7 0,0 0 3 16,-7 4-2-16,7 0-14 0,0-1 16 16,0 3-7-16,0-1 6 0,0 1-3 15,0 2-19-15,0-4-16 0,0 6-2 16,0 3-35-16,7-2-9 0,0 3 4 16,5 1-13-16,-1-1-3 0,-4 3-12 15,5-5-4-15,-3 5 4 0,5 0-19 16,-5-5 7-16,5 2-84 0,-2-3-84 15,-3-1-47-15,0-2-38 0,3 0-105 16,-5-5-247-16,0-3-458 0,-3 0-346 0</inkml:trace>
  <inkml:trace contextRef="#ctx0" brushRef="#br3" timeOffset="97335.16">17674 12328 745 0,'0'0'1419'0,"0"0"-870"0,0 0-141 0,0 0-32 16,0 0-129-16,0 0-108 0,0 0-29 16,0 0-22-16,0 0-10 0,0 0-9 15,-86 113-10-15,77-88-12 0,-10 3-7 16,1 3-28-16,-1 2 3 0,-4 2-14 16,-5 6-2-16,3-4 1 0,-1 2-13 15,1 2-8-15,-3-6 8 0,12-4-11 16,-3-4-23-16,3 1-93 0,7-8-62 0,-3 0-43 15,10-3-69-15,-3-2-124 0,3 1-152 16,-3 2-422-16,3-10-202 0</inkml:trace>
  <inkml:trace contextRef="#ctx0" brushRef="#br3" timeOffset="112462.23">17199 12148 994 0,'0'0'599'0,"0"0"-76"0,0 0-202 16,0 0-111-16,0 0-33 0,0 0-29 15,0 0-30-15,0 0-28 0,0 0-20 0,-37 0-16 16,32 0-9-16,5 0-16 15,0 0-13-15,0 0 3 0,0 0 6 0,0 0 1 16,0 0 100-16,0 0-56 16,0 0-70-16,0 0 22 0,0 0-34 0,0 0 12 15,0 0-59-15,0 0 59 0,0 0 0 16,0 0-14-16,0 0 14 0,0 0 2 0,0 0 17 16,0 0 0-16,0 0 0 0,0 0 0 15,0 0-17-15,0 0 1 0,0 0 0 16,0 0-3-16,0 0-2 0,0 5-14 15,0 4 10-15,-7 5 6 0,-2-2 70 16,0 5-26-16,-5 0-10 0,2 3-9 16,-4 1-6-16,0-2 0 0,-3 2-3 15,7-2-16-15,-1 4-1 0,1-6-2 16,-2-2 1-16,9-1-14 0,-2-4 13 16,3-3-13-16,4-2 0 0,0 0-9 15,0-3 9-15,0-1 4 0,0 1-7 0,0 1 3 16,0-3-15-16,0 0-14 0,0 1 1 15,0-1 3-15,4 0 6 0,-1 0 16 16,1 2 3-16,-1-2 0 0,4 2-9 16,-5 4-10-16,3 4 0 0,-3 1 35 0,3 3 60 15,-5-2 29-15,0 5-35 0,0 1 19 16,0 4-16-16,0-2 15 0,-5 1-25 16,-2-3-28-16,7 0 10 0,-7-2-11 15,5-5-18-15,2-3-15 0,0-1 2 16,0-3 12-16,0-1-12 0,0 0-2 15,0-3-26-15,0 0-104 0,9 0-29 16,-2-3-27-16,7-8-161 0,0 5-868 16,2-9-477-16</inkml:trace>
  <inkml:trace contextRef="#ctx0" brushRef="#br3" timeOffset="113161.1">17952 12048 1670 0,'0'0'530'0,"0"0"-200"16,0 0-102-16,0 0-69 0,0 0-157 16,0 0 54-16,0 0 98 0,0 0-36 0,0 0-29 15,0 0-16-15,0 0 7 0,53 81-26 16,-46-69-22-16,-5-2-13 0,5 1 0 15,-7 0 15-15,0-2 20 0,0-3 6 16,0 2-16-16,0-2-3 0,-2 0 0 16,-12 1-10-16,7 0-30 0,-2 0 37 15,-3-2-13-15,-2 1-9 0,5 2-16 16,-5-2-12-16,5 3-6 0,-5 2-14 16,7 0-2-16,0 0 5 0,0 7 10 0,5-4-3 15,-3 4 10-15,5-1 10 16,0 3-1-16,0-1-1 0,0 0-8 0,5 1-4 15,-3 0 16-15,5-2-1 0,0-3-1 16,0 3-11-16,-5-1 11 0,5-2 2 16,-7 2 0-16,7 0 3 0,-7-2 16 0,0-1-3 15,0 3-3-15,0-6-10 0,0 0 16 16,0-1-19-16,-2 1-62 0,-5-4-68 16,0 0-79-16,0 3-56 0,0-5-113 15,-2 1-307-15,2 0-370 0</inkml:trace>
  <inkml:trace contextRef="#ctx0" brushRef="#br3" timeOffset="116372.29">16172 13366 1365 0,'0'0'805'0,"0"0"-391"0,0 0-101 16,0 0-25-16,0 0-39 0,0 0-53 0,0 0-41 15,0 0-48-15,0 0-28 0,0 0 3 16,0 0-16-16,-11 0-26 0,4 14-40 16,-9-2-12-16,6 6 12 0,-1-1 30 15,1 0 4-15,-1 0 7 0,2-5 2 16,6 1-8-16,-1-3-20 0,4-5-15 15,0-2-14-15,0 1-11 0,0-2 25 16,0 4 0-16,7-4 2 0,-1 4 1 16,-3-5-3-16,4 1-1 0,-3 0-18 0,-1 1 4 15,1 1-23-15,-4-1-33 0,0 5 18 16,0 6 40-16,0-2-38 16,0 8 40-16,-11 3 11 0,-5 3 2 0,2 2-1 15,0 1 1-15,-5-3 18 0,5 1 45 16,0-3 29-16,0-6-23 0,12-4-5 0,-2-1-14 15,1-6-21-15,3 0-18 0,0-1 2 16,0 2 10-16,0 0-3 0,3-1-20 16,3-2-2-16,-3 4-1 0,4-1-3 15,0-2 3-15,0-1-2 0,0 1-15 16,4 3-1-16,-6 0 18 0,9 2 1 16,-7 2-1-16,4-2 1 0,-4 3 0 15,-2 0 1-15,2-3 12 0,0-2-10 16,-3 1 15-16,-1-3-15 0,1 2 0 0,-4-3 13 15,3-3-15-15,1 3 2 16,-4-3-1-16,3 2 0 0,-3-2-2 0,0 0-3 16,4-1-80-16,-1-1-116 0,-3 2-87 15,7-3-63-15,2 0-100 0,-2-3-297 16,7-11-798-16</inkml:trace>
  <inkml:trace contextRef="#ctx0" brushRef="#br3" timeOffset="116775.95">16395 13757 1849 0,'0'0'645'0,"0"0"-252"0,0 0-69 16,0 0-12-16,0 0-53 0,0 0-52 16,0 0-43-16,0 0 1 0,0 0-41 15,0 0-37-15,23 86-16 0,-9-66 0 16,0-2-16-16,0 2 0 0,-1 0-5 15,1-3-11-15,-4 1-14 0,6 0-7 16,-5-2-2-16,-1-2-13 0,-3 1 0 16,2-4-3-16,3-2-1 0,-10-1 0 15,5 0-36-15,-3-4-40 0,-4-1-61 16,0-3-69-16,3 0-50 0,-3 0-57 16,0-3-132-16,0-3-242 0,0-16-1027 0</inkml:trace>
  <inkml:trace contextRef="#ctx0" brushRef="#br3" timeOffset="116998.29">16626 13752 2021 0,'0'0'641'0,"0"0"-150"0,0 0-86 0,0 0-49 16,0 0-107-16,0 0-91 0,0 0-52 15,0 0-7-15,0 0 3 0,0 0-4 16,-120 112-21-16,90-83 0 0,4 2-25 15,-1 0-19-15,3-2-20 0,6-4-13 16,2-4-12-16,9-6-3 0,4-1-12 16,3-6-75-16,0-2-85 0,0-5-61 15,5-1-105-15,16 0-8 0,0-9-142 0,0-1-519 16,9-7-649-16</inkml:trace>
  <inkml:trace contextRef="#ctx0" brushRef="#br3" timeOffset="117287.8">16754 14038 238 0,'0'0'1888'0,"0"0"-1377"0,0 0-180 15,0 0-1-15,0 0-12 0,0 0-107 16,0 0-29-16,0 0-21 0,0 0-9 16,0 0-21-16,-16 95-26 0,9-74-25 15,-3-2-25-15,-1 1-27 0,4-5-6 16,0 0-22-16,-2-6-24 0,-1-4-112 16,3-5-83-16,0 0-33 0,7-8-310 15,-4-3-582-15,4-14-636 0</inkml:trace>
  <inkml:trace contextRef="#ctx0" brushRef="#br3" timeOffset="117690.01">17106 13771 1509 0,'0'0'821'16,"0"0"-446"-16,0 0-83 0,0 0 25 16,0 0-6-16,0 0-68 0,0 0-67 0,0 0 9 15,-7 104 20-15,14-82-35 0,-2 5-50 16,-3-1-37-16,3 2-18 0,-3-2-38 16,3 0-25-16,-3-8 10 0,3 1-12 15,-3-6-14-15,-2-2-90 0,7-3-115 16,-7-5-112-16,9-3-74 0,-2 0-226 15,5-3-653-15,-3-22-628 0</inkml:trace>
  <inkml:trace contextRef="#ctx0" brushRef="#br3" timeOffset="117909.43">17447 13815 904 0,'0'0'1803'0,"0"0"-1264"0,0 0-91 16,0 0 30-16,-86 113-121 0,58-74-126 15,-2 7-68-15,-2 3-38 0,-10 5-21 16,7 3-31-16,-9 4-24 0,5-2-13 0,-5 0-9 16,0 1-24-16,2-5 0 0,5-9 1 15,7-6-4-15,7-5-14 0,4-10-83 16,10-4-55-16,6-6-66 0,3-4-83 16,0 0-74-16,3-5-97 0,4-5-500 15,9-5-671-15</inkml:trace>
  <inkml:trace contextRef="#ctx0" brushRef="#br3" timeOffset="118549.51">17743 13508 1433 0,'0'0'682'0,"0"0"-258"0,0 0-95 15,0 0-41-15,0 0-99 0,0 0-21 0,0 0-92 16,0 0 29-16,0 0-23 0,0 0 12 16,35-7 10-16,-26 8-15 0,3 4-14 15,-5-2-1-15,2 5-11 0,-2-2-7 16,2-3-4-16,-2 6 4 0,-2-3-9 0,-3-1-7 16,3 2-25-16,-5 3 4 15,0-3-16-15,0 5-2 0,0 1 11 0,0-1-12 16,-7 4-16-16,-5-1 0 0,3 0 4 15,-5-1-4-15,5-2-17 0,-3-3 11 16,3 1 0-16,2-3-15 0,7-1-16 16,-2-1 16-16,-3 3 12 0,5 1 3 15,0-2 1-15,0 3 2 0,0-1 0 16,0 0 7-16,0 2 9 0,5-4 3 16,-1 0 0-16,1 0-1 0,4 0 1 15,-2 0 1-15,-2 6 1 0,2-1 1 16,0 0 9-16,0 4-10 0,-3 2 14 0,3 0-13 15,0 6 0-15,-2-3 10 0,2 3-11 16,-5-2 1-16,5 2-2 0,-2-4 1 16,-3 3 0-16,0-8 10 0,-2-1 4 0,0-4-13 15,0-3 16-15,0-1-1 16,0 0-18-16,0-1-12 0,-4-3-50 0,-8 1-22 16,3 3-4-16,-3-2-32 0,1 3-91 15,-1 0-137-15,3 4-10 0,-3 0-247 16,3 1-653-16,-5 6 113 0</inkml:trace>
  <inkml:trace contextRef="#ctx0" brushRef="#br3" timeOffset="-208898.43">18336 9425 942 0,'0'0'655'0,"0"0"-269"0,0 0 10 0,0 0-15 15,0 0-60-15,0 0-2 0,0 0-81 16,42-34-238-16,-33 31 195 0,-2 3-125 16,-2 0-32-16,-5 0-38 0,2 0-36 15,3 0 36-15,-3 0 47 0,5 3-3 16,2 5-32-16,3 1 36 0,-5 5 21 16,2-1-28-16,1 4-16 0,1 5-4 15,-4 1 1-15,2 2-9 0,-2 2-10 16,3 2-2-16,3 0 1 0,6 5 0 15,-3 0 0-15,12 0 11 0,-5-4 8 0,5-2-8 16,-3-7-1-16,-4-1-9 0,2-5 10 16,3 2-10-16,-3-6 18 0,0 3-18 15,0-6-1-15,-2 5-2 0,3-5 0 0,1 3 1 16,-2 1-1-16,-2 0-2 0,2 2-11 16,-2 0 10-16,-2 1-22 0,1-4 4 15,1 4-20-15,-4-4 4 0,-4 0 2 16,1 3 4-16,0-2 16 0,-5 6 13 15,5 2 2-15,3 2 0 0,-3 2 0 16,-1 2 2-16,4 5 13 0,-3 4-14 16,-1-1-1-16,4 6 1 0,1-2 1 15,-2-2-2-15,1 0 2 0,-3-1 2 16,2-1-4-16,2-4 0 0,-1-5-4 0,-1-3-11 16,2-2 15-16,-2-5 0 0,1-1 19 15,1-5-7-15,-2-1 7 0,-2-2-17 16,0-1 20-16,-4 2-21 0,3-4 1 15,-3 3-2-15,-3-2 0 0,4 3-16 16,-4 0-65-16,-2-2-83 0,2 3-116 0,0-3-216 16,-7-2-305-16,0-3-781 0</inkml:trace>
  <inkml:trace contextRef="#ctx0" brushRef="#br3" timeOffset="-208243.87">18241 9738 10 0,'0'0'98'0,"0"0"84"15,0 0 24-15,0 0 204 0,0 0-22 16,0 0-95-16,0 0-13 0,0 0-11 16,0 0-59-16,-9-111-58 0,7 99-13 0,-10 1 0 15,3 0-17-15,-3 1-19 0,-4-1-1 16,2 2-19-16,5 0-19 0,-5 4 16 16,5-1 3-16,-5-3 3 0,7 7 5 15,-5-4 8-15,5 2 8 0,3-3 12 0,-3 0 7 16,2 4-22-16,-2-5-17 0,5-1-18 15,-3 7-4-15,5-4-19 0,0 3-15 16,0 3-12-16,0-1-19 0,0 1-56 16,0 0-40-16,0 0-22 0,0 0-4 15,19 5 116-15,4 5 6 0,5 4 124 16,2-5-36-16,0 3-57 0,0-5-9 16,0 3 21-16,7-2 19 0,-2-1-9 15,9 2 5-15,-4-4 13 0,6 3 3 0,0-2-3 16,-2-5 9-16,0 2-4 0,0 0-24 15,-7-1-35-15,-2 0-17 0,-9-1-2 16,1 4-14-16,-3-4-2 0,-4 2-6 16,1 2-22-16,-4-2-86 0,1 6-75 15,1-1-69-15,-8 1-56 0,3 3-199 16,-7 2-212-16,-5-3-601 0</inkml:trace>
  <inkml:trace contextRef="#ctx0" brushRef="#br3" timeOffset="-207519.92">19731 10578 1003 0,'0'0'674'0,"0"0"-236"0,0 0-30 0,0 0-47 15,0 0 4-15,0 0-117 0,0 0-99 0,0 0-35 16,0 0-51-16,0 0-22 0,-14 37-16 15,7-5 22-15,-4 6 13 0,4 7-10 16,2 2-15-16,1 4 0 0,-3 0-1 16,4-7 7-16,3-6-4 0,0-7-3 15,0-6-3-15,0-7-6 0,3-4-12 16,8-4-11-16,1-5 1 0,2 1 22 16,9-6 21-16,5 0 32 0,6 0-4 15,-1 0-22-15,2-3-33 0,-1-1-17 16,-1 0-1-16,-8 0-1 0,1 1-13 0,-8 0 11 15,1 0-13-15,-1 1-22 0,-6-1-81 16,7-3-46-16,-6 5-74 0,-3-6-219 16,-1-3-206-16,-2 2-458 0,-2-12-544 0</inkml:trace>
  <inkml:trace contextRef="#ctx0" brushRef="#br3" timeOffset="-207260.41">20225 10587 878 0,'0'0'1310'0,"0"0"-900"0,0 0-62 15,0 0 7-15,0 0-59 0,0 0-78 16,0 0-55-16,0 0-15 0,0 0-11 16,-47 117-25-16,43-91-25 0,-3 3-28 0,5 2-10 15,2-1-21-15,0 4-7 0,0 0-5 16,0-2-15-16,0 2-1 0,0 0-3 15,0-5-28-15,7-5 6 0,-1-2 7 16,4-4-38-16,-3-4-71 0,7 0-72 16,-5-4-55-16,2-2-100 0,-1-8-313 15,-1 0-389-15,-2-12-472 0</inkml:trace>
  <inkml:trace contextRef="#ctx0" brushRef="#br3" timeOffset="-207039.94">20412 10480 104 0,'0'0'2056'0,"0"0"-1478"0,0 0-161 15,0 0-44-15,0 0-63 0,0 0-71 16,0 0-89-16,0 0-60 0,-69 130-22 0,69-91-18 16,0 2-16-16,0 3-12 15,0 2-21-15,5 2-1 0,4-2-13 0,2 0-5 16,-6-2-4-16,7-1-21 0,-5-6-88 15,0-8-129-15,-5-3-130 0,-2-9-213 16,0-6-380-16,0-4-191 0</inkml:trace>
  <inkml:trace contextRef="#ctx0" brushRef="#br3" timeOffset="-206867.75">20204 10942 1927 0,'0'0'703'0,"0"0"-244"0,0 0-98 15,0 0-57-15,0 0-84 0,0 0-109 16,0 0-68-16,0 0-8 0,0 0 67 0,0 0-21 16,0 0-41-16,95-17-25 0,-67 7-15 15,9-4-109-15,-2 1-188 0,-3-1-230 16,-4 2-619-16,0-7-874 0</inkml:trace>
  <inkml:trace contextRef="#ctx0" brushRef="#br3" timeOffset="-206569.02">20658 10632 706 0,'0'0'1114'0,"0"0"-660"16,0 0-108-16,0 0-34 0,0 0-81 0,0 0-84 15,0 0-71-15,0 0-15 16,0 0 18-16,-32 104-6 0,32-86-4 0,0 1-18 15,2-2-4-15,3 1 7 0,-3 2-7 16,-2 0-15-16,5 3-7 0,-5-6 9 16,2 2 4-16,-2-3-13 0,2-2-22 15,3 3-2-15,-5-7-1 0,7 7-1 16,-5-6-2-16,-2-2-13 0,7 0-9 16,-7 4-25-16,5-4-48 0,-3-3-62 15,3 2-65-15,-3-2-82 0,-2-3-39 0,0 0-116 16,0-3-206-16,0 0-347 0</inkml:trace>
  <inkml:trace contextRef="#ctx0" brushRef="#br3" timeOffset="-206321.22">21017 11015 684 0,'0'0'1374'0,"0"0"-782"16,0 0-72-16,0 0-30 0,0 0-96 15,0 0-154-15,0 0-97 0,0 0-78 16,0 0-40-16,0 0-25 0,-53 31-19 0,51-19-9 16,2-1-18-16,0-2-28 0,0-3-82 15,2-3-139-15,7-3-160 0,3 0-310 16,-3-11-776-16,14-50 393 0</inkml:trace>
  <inkml:trace contextRef="#ctx0" brushRef="#br3" timeOffset="-206073.33">21281 10543 1413 0,'0'0'1068'0,"0"0"-594"0,0 0-2 16,0 0-60-16,0 0-113 0,0 0-97 16,0 0-53-16,0 0-57 0,0 0-45 15,0 0-46-15,0 0-1 0,-81 78 0 16,81-50 0-16,0 7-2 0,0-3-11 0,7 2-2 16,5 1-10-16,-3 0-15 0,-2-1-118 15,7-5-113-15,-5-1-138 0,-2-4-378 16,-2-5-846-16</inkml:trace>
  <inkml:trace contextRef="#ctx0" brushRef="#br3" timeOffset="-205904.88">21163 10785 1747 0,'0'0'769'0,"0"0"-364"15,0 0-36-15,0 0-4 0,0 0-85 16,0 0-91-16,0 0-70 0,0 0-73 15,0 0-46-15,0 0-1 0,183-83-61 16,-157 80-236-16,-3 0-208 0,-7 3-573 0,-2 0-693 16</inkml:trace>
  <inkml:trace contextRef="#ctx0" brushRef="#br3" timeOffset="-205691.07">21462 10848 718 0,'0'0'1114'0,"0"0"-689"16,0 0-89-16,0 0-52 0,0 0-73 16,0 0-124-16,-44 98-87 0,44-90-4 15,0-8-37-15,0 0 41 0,7 0 45 16,9-11 121-16,-2-6 31 0,9-8-30 16,-4-2-60-16,-1-4-78 0,3 4-29 15,0 5-16-15,-5 5-94 0,-2 7-207 16,0 5-185-16,-5 2-257 0,3 3-695 15</inkml:trace>
  <inkml:trace contextRef="#ctx0" brushRef="#br3" timeOffset="-205423.02">21462 10848 1429 0,'190'-58'721'0,"-190"58"-265"15,0 0-76-15,-5 0-73 0,3 0-110 16,-5 1-121-16,0 10-76 0,-2 3-13 15,-3 6 13-15,3 1 73 0,0 4-13 16,2-4-15-16,2 1-23 0,5-5-22 16,0-5-16-16,0-3-25 0,0-6-7 15,0 0 10-15,7-3 19 0,0 0 19 16,0 0 89-16,7-12-4 0,0-2-31 0,0-3-20 16,-5-1-30-16,7 1-4 0,-9 2-3 15,5 4-44-15,-10 3-101 0,5 5-45 16,-7 3-88-16,7 0-117 0,-7 1 5 15,0 9-67-15,0 7-315 0,0-5-46 16</inkml:trace>
  <inkml:trace contextRef="#ctx0" brushRef="#br3" timeOffset="-205099.22">21926 10920 1216 0,'0'0'751'16,"0"0"-220"-16,0 0-170 0,0 0-136 0,0 0-97 16,0 0-29-16,0 0-26 0,0 0-28 15,0 0-45-15,0 0-11 0,-24 98-15 16,24-92-50-16,0-2-58 0,0-4 6 16,5 0 67-16,4-4 61 0,-2-11 128 15,7-5-29-15,0-3-25 0,-5 0-17 16,8-2 10-16,-11 8 9 0,6-1-50 15,-3 9-26-15,-4 1-14 0,-3 7-37 16,5 1 3-16,-4 0 23 0,3 9 25 0,1 6 76 16,-2 4-19-16,-3 2-15 15,3 4-17-15,-5-5-3 0,0 1-22 0,0-3-18 16,0-3-64-16,0 1-115 0,0-5-149 16,0-2-182-16,0-3-578 0,-25-211-221 0</inkml:trace>
  <inkml:trace contextRef="#ctx0" brushRef="#br3" timeOffset="-204823.37">22452 10776 2229 0,'0'0'742'0,"0"0"-228"0,0 0-107 15,0 0-99-15,0 0-78 0,0 0-91 16,0 0-68-16,0 0-34 0,-172 113 18 0,160-91-12 15,6 2-40-15,-1-5-3 0,7-2-1 16,0-5-11-16,0 5 0 0,0-8-10 16,4 3 20-16,3-1 0 0,0-2 0 15,-5 2 2-15,3-4 1 0,-3 3 1 16,1-1 17-16,-3 0-19 0,0 3-20 0,0-4-78 16,0 1-44-16,-3-3-51 0,-6-1-79 15,-2 2-204-15,-6-6-275 0,8 4-701 16</inkml:trace>
  <inkml:trace contextRef="#ctx0" brushRef="#br3" timeOffset="-204375.07">23015 10690 398 0,'0'0'782'0,"0"0"-206"0,0 0-105 0,0 0-61 16,0 0-62-16,0 0-83 0,0 0-58 15,0 0-48-15,0 0-52 0,0 0-25 16,0 0-44-16,0-5-13 0,16 5 94 15,-2 2 11-15,2 3-59 0,5-4-33 16,-3 2-35-16,1 3 9 0,-5-6-12 0,0 6-12 16,0-1-50-16,-5 2-146 0,-9 3-97 15,0-1-185-15,0 1-533 0,-3 6-598 0</inkml:trace>
  <inkml:trace contextRef="#ctx0" brushRef="#br3" timeOffset="-204237.99">22954 10865 1770 0,'0'0'658'16,"0"0"-422"-16,0 0-201 0,0 0 271 16,0 0-44-16,0 0-87 0,0 0-57 0,0 0-71 15,0 0-25-15,0 0-22 0,186 26-42 16,-159-21-257-16,-10 0-387 0,-10 5-1244 0</inkml:trace>
  <inkml:trace contextRef="#ctx0" brushRef="#br3" timeOffset="-198656.79">23807 10430 931 0,'0'0'1272'0,"0"0"-903"16,0 0-60-16,0 0-30 0,0 0-40 0,0 0-58 15,0 0-70-15,0 0-58 0,0 0-12 16,0 0 13-16,0 0-42 0,0-5-11 0,0 5 3 15,0 0 21-15,0 0-24 0,0 5-1 16,0 2 84-16,0 5-2 0,-2-1-18 16,-5 9-39-16,-3 3-10 0,-3 3-15 15,1 2-1-15,-4 1-15 0,6-3 4 16,-1 4-7-16,4-5-3 0,7-2-6 16,-2-4 5-16,2-6-2 0,0 1 0 15,0-6-12-15,0-2-23 0,2 0-6 16,-2-3 6-16,5 0 16 0,2 0 19 15,-5-1 9-15,2-2 0 0,-4 0-13 16,0 0-9-16,0 3-60 0,0 1-13 16,0 6 60-16,0 1 29 0,0 7 18 15,-4 5 4-15,-3 2 13 0,5 2 22 0,-3 3 64 16,3 4 28-16,2-5-23 0,0 7-19 16,0-7-9-16,2-2-4 0,10-5-15 15,-3-4-1-15,7-4-8 0,-2-7-13 16,4 3-17-16,1-3-18 0,2 0 0 0,2-4-28 15,2-3-48-15,1 0-53 16,-3 0-113-16,5-3-165 0,-10-4-293 16,1 0-957-16</inkml:trace>
  <inkml:trace contextRef="#ctx0" brushRef="#br3" timeOffset="-196563.32">24224 10749 1140 0,'0'0'787'0,"0"0"-294"0,0 0-164 16,0 0-53-16,0 0-46 0,0 0 9 15,0 0-61-15,0 0-65 0,0 0-3 16,0 0 0-16,-2 19-27 0,2-13-24 16,0 5 47-16,2 6 6 0,5 1-19 15,-2 2-31-15,2 2-25 0,-3 2-16 16,3-2-20-16,0 5 0 0,5-5-1 16,-5-1-3-16,-5-4-12 0,5-2-7 0,2-1-40 15,-4-4-102-15,-3-3-102 16,5-2-140-16,-2-5-177 0,-3 0-448 0,-2-12-401 0</inkml:trace>
  <inkml:trace contextRef="#ctx0" brushRef="#br3" timeOffset="-196378.47">24324 10736 1337 0,'0'0'1156'15,"0"0"-718"-15,0 0-83 0,0 0 26 16,0 0-78-16,-183 126-115 0,141-94-75 15,-2 0-36-15,7-4-33 0,2-4-41 16,10-4-3-16,6-9-14 0,10-3-14 16,2-2-31-16,7-6-62 0,0 0-124 15,16 0-172-15,10 0 89 0,-1-6-257 16,17-10-957-16</inkml:trace>
  <inkml:trace contextRef="#ctx0" brushRef="#br3" timeOffset="-195830.1">24537 10515 336 0,'0'0'1573'0,"0"0"-1003"15,0 0-215-15,0 0-25 0,0 0-69 16,0 0-102-16,0 0-96 0,0 0-63 0,0 0-22 16,0 0 22-16,0 0 110 0,23-9-66 15,-7 9-25-15,-4 0 72 0,2 0-72 16,-7 0-17-16,4 0-1 0,-4 0 43 16,-2 0-22-16,-3 0-20 0,-2 0 1 15,0 0 19-15,0 0 0 0,0 5-9 0,0-1 35 16,0 4 17-16,-7 6-21 0,-7 1-26 15,3 2 4-15,-3 0-22 0,0-2-13 16,0 2-6-16,7-3-12 0,0 3 6 16,5-2 9-16,-3 3 4 0,5-2-7 15,0-1 18-15,0 2-14 0,0 1-1 16,5-1 2-16,2-2 14 0,2-1 3 16,-2 0 16-16,2 3 6 0,3-5 19 15,-5 6-10-15,2-2-12 0,-2 1 3 16,2-2-3-16,3 0 6 0,-5 2-3 0,-5 2 3 15,3-2-7-15,-3 0-5 0,-2-4-4 16,0 1 4-16,0-2-15 0,0-1 1 16,0-2 1-16,0 2 12 0,-9-2-15 15,-3 0 0-15,-4 2-59 0,7-3-49 16,-5 4-33-16,2-3-29 0,3 5-34 16,2-4 8-16,7 1-49 0,0-1-82 0,0 2-140 15,0 2-151-15,0-8-377 16,0 12 186-16</inkml:trace>
  <inkml:trace contextRef="#ctx0" brushRef="#br3" timeOffset="-184938.2">19038 5979 1843 0,'0'0'570'0,"0"0"-205"15,0 0-41-15,0 0 11 0,0 0-78 16,0 0-81-16,0 0-44 0,0 0-21 15,0 0-5-15,-71 18-10 0,71-18-6 16,0 0-9-16,0 0-10 0,0 0-19 16,0 0-6-16,0 0-32 0,0 0-14 0,4 0-31 15,6-1-22-15,3-2-5 16,8 3 11-16,2 0 13 0,8 0 3 0,3 3 28 16,1 3 0-16,2 6-12 0,0 2 14 15,0 3-12-15,0 1 11 0,0 1 1 16,-2-1-1-16,2-1-9 0,3 0 10 0,1-6 1 15,-1-4 0-15,8-3 12 16,-1-4 38-16,4-5 58 0,0-11-22 0,4-2-6 16,-4-8-21-16,-4 3-16 0,-6-2-19 15,-4 4-20-15,-4-1-3 0,-8 5-1 16,1-1-3-16,-5 7-9 0,-5 0-9 16,2 1-16-16,-8 4-49 0,-3 3-62 15,2 1-41-15,-4 2-35 0,-3 0-57 16,3 0-108-16,-3 5-19 0,-2 4-156 15,0-2-591-15</inkml:trace>
  <inkml:trace contextRef="#ctx0" brushRef="#br3" timeOffset="-184591.43">19418 5623 939 0,'0'0'972'0,"0"0"-625"0,0 0-95 0,0 0 74 15,0 0 49-15,0 0-95 0,-57 127-128 16,19-86-57-16,-3-1-23 0,-6 2-24 16,-4-3-37-16,5-3-11 0,-3-2 0 15,5-8 16-15,3-5 3 0,8-4-4 16,3-4 1-16,9-8 6 0,7 1 19 15,7-6-29-15,7 1-12 0,0 5-91 0,12-1 7 16,11 4 84-16,10 6 53 16,8 2-6-16,6 5 19 0,4 2 23 0,-10-6-39 15,3 4-41-15,-7-2-9 0,1 0-41 16,-8-2-41-16,-5-4-46 0,-6 2-58 16,-1 0-144-16,-9-5-143 0,-2 4-247 15,-4-5-651-15</inkml:trace>
  <inkml:trace contextRef="#ctx0" brushRef="#br3" timeOffset="-178670.64">20883 5385 320 0,'0'0'648'0,"0"0"13"0,0 0-251 16,0 0-61-16,0 0-55 0,0 0-75 15,0 0-39-15,0 0-40 0,0 0-15 16,0 0-7-16,0 0-4 0,-23-21-7 16,23 21 1-16,0 0-17 0,0 0-13 15,0 0 7-15,0 0-9 0,0 0-11 0,0 0-2 16,0 0-10-16,0 0-10 0,0 0-9 16,0 0-18-16,0 0 12 0,0 0-28 15,0 0-10-15,0 0-30 0,0 0 21 16,-5 0-12-16,5 0-9 0,0 3-10 15,-2 8-3-15,-3 6 35 0,5 1 5 16,0 2 10-16,0 0-31 0,0-2 15 16,0-4 17-16,0 0 0 0,0-6-23 15,0 1 2-15,0-3 4 0,5-3 0 16,-3 3 7-16,-2-6-4 0,5 2 3 0,-5-1 1 16,0-1-1-16,2 0 12 0,-2 0 1 15,0 0 0-15,0 0 0 0,0 0-1 16,0 0-27-16,0 0-13 0,0 0 3 15,0 0 4-15,0 5-4 0,-2 3-6 16,-5 4 0-16,-5 5-7 0,-4 10 10 0,-5-1 40 16,5 7 0-16,0-1-3 0,2 3-15 15,2-1 17-15,5-6 2 0,5 2 2 16,0-2 17-16,2-4 16 0,0 0 13 16,0-3-7-16,0-3-16 0,9-3-3 15,0-2 3-15,-2 2 4 0,5-4-14 16,-3-1-12-16,0 0-2 0,5-3-1 15,-7 1-1-15,5-4 1 0,-3 3 1 16,5 0-1-16,-5-4 0 0,3 4 1 16,-8 0-1-16,8 1 1 0,-3 1 2 15,-4 3 16-15,2-2 2 0,0 1-20 0,-5 2-1 16,3-5 3-16,-3 1 10 0,-2-4-13 16,2 1 0-16,-2-2-1 0,5-1-2 15,-5-1-12-15,2 1-1 0,-2-3 0 16,0 6-34-16,0-5-83 0,5 0-54 15,-3-1-84-15,3 3-181 0,2-3-292 0,-5 0-479 16,5-4 456-16</inkml:trace>
  <inkml:trace contextRef="#ctx0" brushRef="#br3" timeOffset="-178195.54">21198 5664 1180 0,'0'0'1021'0,"0"0"-575"0,0 0-38 16,0 0-54-16,0 0-18 0,0 0-106 16,0 0-48-16,0 0-26 0,0 0-16 15,0 0-38-15,0-4-41 0,0 4-18 16,0 0-18-16,0 0-25 0,2 2 2 16,5 4-2-16,0 4 46 0,5 4-3 15,4-3-15-15,0 6 0 0,-2-2-7 0,2 2 1 16,5 3-10-16,-2-1-9 0,-1 0 15 15,3 2 1-15,-5 0-7 0,3 0-10 16,-3-1 0-16,0-1 0 0,-4-1 10 16,2-1-12-16,-5-3 0 0,0-4-2 15,-2 1 0-15,0-3-10 0,0-1-6 16,-2-4-7-16,-5 2-24 0,2-2-12 16,3-1-22-16,-5 2-47 0,0-1-34 0,0-3-28 15,0 0-56-15,0 0-86 0,0 0-140 16,0-3-324-16,-7-14-1005 0</inkml:trace>
  <inkml:trace contextRef="#ctx0" brushRef="#br3" timeOffset="-177925.54">21504 5674 775 0,'0'0'1295'0,"0"0"-842"0,0 0-111 15,0 0-54-15,0 0-14 0,0 0-61 16,0 0-68-16,0 0-13 0,0 0-13 16,0 0-2-16,-107 107-14 0,70-78-16 15,0 5-28-15,0-2-13 0,-5 0-11 0,5-1-33 16,7-5-2-16,0-1 0 0,14-7-22 16,-3-7-12-16,10 1-3 0,9-4-10 15,0-2-18-15,0 0-44 0,0-4-96 16,9-2-34-16,17 0-62 0,-1 0-114 15,10-4-278-15,-12-2-737 0</inkml:trace>
  <inkml:trace contextRef="#ctx0" brushRef="#br3" timeOffset="-176925.22">22009 5350 438 0,'0'0'496'0,"0"0"83"0,0 0-169 16,0 0-24-16,0 0-44 0,0 0-62 16,0 0-78-16,0 0-55 0,0 0-20 0,0 0-22 15,0 0-13-15,0-17-25 0,2 17-29 16,-2 0-35-16,10 3-2 0,-4 4 59 16,1 0-4-16,0 4-15 0,0 3 22 15,-2-2-32-15,-3 3-15 0,1-1 6 16,-3 1 3-16,0 4-9 0,0-2-3 15,-3 3-10-15,-6 0-3 0,-3 3-12 16,-1-5-16-16,-4 2 3 0,3-1-4 16,1-3 8-16,3-3-1 0,1 0-4 15,2-3-2-15,2-3-3 0,5 1-7 16,0-2-3-16,0 2-6 0,0-1 28 16,0 3 5-16,0 2 14 0,0 1 3 0,0 0 13 15,0 2-15-15,0 3 0 0,5 0 18 16,-3 3-16-16,3 0 16 0,-3 1 38 15,3-2-16-15,0 3-4 0,2-2 7 16,-1 2 3-16,-1-1-12 0,-3 2-19 0,-2-5 2 16,0-1 9-16,0-1 13 0,0 1-5 15,0-2-14-15,-13-1 4 0,1 0-6 16,-2-1-17-16,-5 0 11 0,1-3-13 16,-1-2 0-16,3-1-25 0,2-2-44 15,5-2-48-15,2-3-24 0,2 1-58 16,5-2-51-16,0 0-108 0,0 0-218 15,14 0-95-15,0-3-77 0,14-3-315 0</inkml:trace>
  <inkml:trace contextRef="#ctx0" brushRef="#br3" timeOffset="-176318.2">22419 5637 691 0,'0'0'720'15,"0"0"-255"-15,0 0-118 0,0 0-17 16,0 0-30-16,0 0-85 0,0 0-78 16,0 0-41-16,0 0-16 0,0 0-23 15,-7-9-44-15,7 9-13 0,0 0 22 0,0 0-22 16,0 1 13-16,0 7 28 0,0 3 41 15,0 1-28-15,0 2-13 0,0 4 13 16,0-1-10-16,0 2-22 0,0-1 3 16,0 8-23-16,-5-6-2 0,5 6 0 15,0-3-15-15,0-2 12 0,0-2-9 0,0-2-1 16,5-3 1-16,-3-1-10 0,5-2 20 16,3-5-14-16,-3-1 3 0,0-1 2 15,4-1 11-15,-2-3 31 0,1 0 16 16,4 0 20-16,4 0 2 0,-2-10-13 15,1-3 5-15,3-6-5 0,1-2-3 16,2-4-16-16,-2-3-21 0,-4 2-14 16,-1 4-2-16,-5-2-2 0,-4 4-17 15,-4 3-6-15,-3 6-15 0,0-1 5 16,0 5 17-16,0 0 2 0,0 4-26 0,0 0-2 16,-3 2-18-16,-1 1-30 0,4 0-40 15,0 0-96-15,-7 0-30 0,7 0-207 16,-3 7-253-16,-1-2-265 0,4 1 184 15</inkml:trace>
  <inkml:trace contextRef="#ctx0" brushRef="#br3" timeOffset="-175486.39">23408 5639 1075 0,'0'0'758'0,"0"0"-236"0,0 0-135 15,0 0-62-15,0 0-54 0,0 0-58 16,0 0-61-16,0 0-41 0,0 0-20 16,0 0-25-16,-11-6-35 0,11 6-31 15,0 0 0-15,0-1-38 0,0 1-12 16,7-3 50-16,4 3 3 0,-1 0-3 16,-1 0-3-16,-2 0-19 0,0 0 10 15,-3 0 9-15,-1 0-13 0,1 0 13 16,-4 0-1-16,0 0 1 0,0 0-12 0,0 10 15 15,-4 3 12-15,-10 4 45 0,-2 6-35 16,-8 3-7-16,-3-4-15 0,-1 4-2 16,2-2-13-16,-6-2-7 0,9-3 3 15,0 0 3-15,2-5 4 0,7-2-4 16,7-4 0-16,5-1-25 0,2-1-38 16,0-1 26-16,16 3 53 0,2 0 27 15,1-1 58-15,6-1 16 0,1-1-7 0,2-2 11 16,-1-3-18-16,4 0-12 0,-4 0 6 15,-3 0-16-15,-8 0-31 0,-2 0-32 16,-5 0-2-16,-2 0-1 0,-7 0-2 16,0 0-16-16,0 0 1 0,0 0-26 15,0 0-61-15,0 0-55 0,0 0-82 16,0 0-97-16,-7 4-204 0,0-3-487 0,-5 8-520 0</inkml:trace>
  <inkml:trace contextRef="#ctx0" brushRef="#br3" timeOffset="-174585.98">23001 5350 737 0,'0'0'710'0,"0"0"-229"0,0 0-92 16,0 0-46-16,0 0-57 0,0 0-46 16,0 0-61-16,0 0-26 0,0 0-17 15,0 0-7-15,0 0-25 0,-10 3 18 16,10-3-27-16,0 0-54 0,0 0-16 0,0 0-3 15,0 0-22-15,0 0-12 0,0 0-7 16,0 5-2-16,0-2 21 0,7 8 9 16,-4-2 25-16,1 5-9 0,-4 4-6 15,0-1-3-15,0 3-14 0,0 1 0 16,-11 2 0-16,-3 2 0 0,-2-2 0 0,-1 1-2 16,-4-2-2-16,5 1 0 15,-2-5-11-15,2 1 1 0,2-2-7 0,0-1 4 16,7 0 2-16,-2-3-6 0,2-2 7 15,4 3-1-15,-1-4-2 0,4-5-16 16,0 1-8-16,0-4-36 0,0 3 0 16,0-5 5-16,0 0-2 0,0 1 9 15,0-1 6-15,0 0-13 0,0 0-12 16,0 3 18-16,0 4 10 0,-3 4 38 16,-1 5 16-16,1 4 29 0,-1 6-13 15,-3 0-16-15,7 3 12 0,0 0 42 16,0 2 19-16,0-3-3 0,0-4 6 0,0-2 12 15,11-7-18-15,-1-2 2 0,-3-6-25 16,0 2 0-16,2-6-16 0,-2 3-4 16,-3-4 7-16,-1 2-6 0,1-2-9 0,-1 0-1 15,1-1-14-15,-1 4-2 0,4-4-1 16,-1 2-2-16,1-2-51 0,3 6-87 16,-3-7-116-16,4 6-116 0,-2-1-234 15,1-2-465-15,8 0-466 0</inkml:trace>
  <inkml:trace contextRef="#ctx0" brushRef="#br3" timeOffset="-173907.45">23893 5292 673 0,'0'0'765'0,"0"0"-43"0,0 0-183 15,0 0-83-15,0 0-86 0,0 0-101 0,0 0-90 16,0 0-47-16,0 0-7 0,0 0-19 16,2-3-22-16,-2 3-38 0,5 0-27 15,-3 3-16-15,3 3 24 0,2 3 17 16,0 5 17-16,-5 0-30 0,5 1-12 15,0 2-1-15,-5 1-5 0,-2 1-1 16,0 1 0-16,0 1-10 0,0 0 1 0,0-2-1 16,-9 1-2-16,0-2-15 0,-3 0-13 15,-2 0-3-15,5-1 4 0,-1-5-7 16,-3 3-22-16,1-4-15 0,5-2 9 16,-2-3-3-16,2 0 6 0,0-2 25 15,0 0 3-15,5 1-4 0,-3 4 10 16,-2-2 4-16,5 3-7 0,-5-1 24 15,7 0-27-15,0 2 5 0,0-4 24 0,0 3 1 16,0 2 1-16,0-1 1 0,0 1 0 16,0 0-1-16,0 5 2 0,0 0-2 15,7 0 0-15,-5 3 4 0,5-2-2 16,0 5-2-16,0-4-12 0,-2 5-20 16,-3-2-5-16,2-1 2 0,-4 4 10 15,0-7 22-15,0 2-31 0,0-3-1 0,0-2-3 16,0-1 10-16,0-3-26 0,0 1-34 15,0-3-74-15,-6-1-96 0,1 1-94 16,-4 2-203-16,4-4-260 0,-2 1-371 16</inkml:trace>
  <inkml:trace contextRef="#ctx0" brushRef="#br3" timeOffset="-172557.68">21712 6618 1251 0,'0'0'1133'0,"0"0"-765"0,0 0-149 15,0 0 46-15,0 0 54 0,0 0-57 16,0 0-108-16,0 0-76 0,0 0-49 15,0 0-29-15,0 0 0 0,19 8 0 16,-10 6 3-16,7 4 75 0,5 7 0 16,7 4 3-16,-5 5-16 0,5-6 10 15,-5 7-10-15,-2-5-1 0,0 4-14 0,-3-2-19 16,1-4-29-16,-3 0 0 0,-7-3-2 16,3-5-13-16,-3-4 11 0,-2-4-22 15,3 0-50-15,-4-5-134 0,1-1-88 16,-2-5-69-16,2-1-240 0,-7 0-400 15,2-7-100-15</inkml:trace>
  <inkml:trace contextRef="#ctx0" brushRef="#br3" timeOffset="-172343.36">22027 6686 1083 0,'0'0'830'0,"0"0"-292"0,0 0-154 15,0 0-19-15,0 0-34 0,0 0-78 0,0 0-80 16,0 0-40-16,-118 104-30 0,102-85-10 15,-5 5-25-15,0-4-15 0,-4 6-25 16,-3-4-9-16,0 2-16 0,0-4-3 16,10 0-3-16,-1-3-22 0,10-3-3 15,2-3-22-15,7-4-9 0,0 1-50 16,0-2-95-16,16-2-73 0,3-2-132 16,11-2-143-16,-7 0-521 0,19-12-432 0</inkml:trace>
  <inkml:trace contextRef="#ctx0" brushRef="#br3" timeOffset="-172130.92">22312 6937 313 0,'0'0'1755'0,"0"0"-1292"0,0 0-228 0,0 0 77 16,0 0 23-16,0 0-85 0,-37 99-120 15,24-69-52-15,-11-1-27 0,10-1-29 16,1-10-22-16,-1-1-29 0,9-6-122 16,0-3-140-16,5-7-130 0,0-1-171 15,0 0-579-15,5-15-118 0</inkml:trace>
  <inkml:trace contextRef="#ctx0" brushRef="#br3" timeOffset="-171712.88">22584 6689 1596 0,'0'0'685'0,"0"0"-230"0,0 0-44 0,0 0-61 15,0 0-128-15,0 0-124 0,0 0-98 16,0 0-5-16,0 0 5 0,0 0 98 15,0 0-7-15,81 11-9 0,-60-10-22 16,2-1-17-16,2 2-21 0,-6-2-6 16,2 0-13-16,-8 0-1 0,1 0-2 15,-11 0 0-15,1 0-1 0,-4 0-2 16,0 1 1-16,0 5-20 0,-4 4-37 16,-13 5 59-16,-10 6-25 0,-3 4-22 0,-8 3 34 15,4-2 0-15,-3-2 11 0,4-3-17 16,5-2 17-16,8-2-20 0,6-7 19 15,7 0-32-15,7-1-15 0,0-1-10 16,7 0 60-16,4 2 51 0,10-2 46 0,-2-1 42 16,6-2-27-16,-2 1-28 0,0-4-32 15,1 2-27-15,-4-1-25 0,1-2 12 16,-7-1-12-16,0 0-59 0,-2 0-81 16,-5 0-96-16,0 0-94 0,4 0-198 15,-4-1-571-15,-5-15-698 0</inkml:trace>
  <inkml:trace contextRef="#ctx0" brushRef="#br3" timeOffset="-171211">23184 6548 863 0,'0'0'1536'0,"0"0"-962"16,0 0-191-16,0 0 20 0,0 0-41 16,0 0-116-16,0 0-98 0,0 0-58 15,0 0-65-15,0 0-25 0,0 0-31 16,14-17 0-16,-5 23 31 0,2 0 3 16,3-1 28-16,-4 4-28 0,-1-1-1 15,5-4-1-15,-7 3 2 0,4 0-1 16,-6 4 11-16,0-2-10 0,2 5 18 15,-7-3-21-15,0 7-28 0,0-1-9 16,-14 1 3-16,0 4-12 0,-2-1 0 0,-8 1 5 16,3-4 17-16,-2 2 21 0,5-5 0 15,2-1-9-15,2-3-3 0,4-2 2 16,6-3 1-16,-3 0-1 0,7 2-11 16,0-5-14-16,0 3 20 0,0 0-7 15,0-1 6-15,0 3 16 0,4 1 0 16,3-2-14-16,0 1 17 0,0 2 19 0,-4 0-7 15,4-2-9-15,0 2 13 0,-5 0-4 16,-2 2 4-16,0 2 3 0,0-5-4 16,0 6 10-16,0-1-6 0,-12 3-4 15,-2 1-15-15,-4 2 0 0,-1 2-40 16,1-2-94-16,-3 1-39 0,9 2-16 16,1-4-38-16,1-2-107 0,6-5-108 15,-5 3-159-15,9-7-518 0</inkml:trace>
  <inkml:trace contextRef="#ctx0" brushRef="#br3" timeOffset="-170408.46">21270 6678 65 0,'0'0'1665'0,"0"0"-1016"0,0 0-252 0,0 0-95 16,0 0-47-16,0 0-74 0,0 0-89 16,0 0-47-16,0 0 21 0,0 0 10 15,0 0 9-15,18 3-32 0,-11-3-22 16,0 5 29-16,-2-2-18 0,-3 0-20 16,3-1-20-16,-3 4 16 0,3-2-5 15,-3 4 6-15,-2 7 18 0,0 2-3 16,0 2-3-16,-7 8-28 0,-7-1-2 15,-9 5-1-15,7 2-16 0,-5-5-3 16,0 1 4-16,7-4-4 0,-2-1 17 16,2-3-14-16,5-6-2 0,2-3 5 0,2-3-9 15,5 0-6-15,0-4-7 0,0-2 10 16,0 0-7-16,0-1 4 0,0-1 16 16,7 1 12-16,-2-2 0 0,-3 0-19 15,3 0-16-15,2 0-12 0,-7 0-7 16,2 0 10-16,3 0-25 0,-3 4-7 0,-2 2 0 15,0 5 12-15,0 6 64 0,0 6 7 16,0 0 12-16,-2 2-18 0,-3 2 0 16,3 1 12-16,2 1 12 0,0-3 13 15,0 2 16-15,0-5-16 0,7-3 3 16,4-4 0-16,-4 1 19 0,5-9-19 16,-3 3-7-16,0-8-2 0,5 3-4 15,-7-5 7-15,5 1-23 0,-3 3 10 16,-2-4 3-16,7-1-12 0,-5 0-13 15,-2 0-2-15,5 0-105 0,-3 0-72 0,0 0-100 16,-2 0-139-16,0 3-219 0,0 3-546 16</inkml:trace>
  <inkml:trace contextRef="#ctx0" brushRef="#br3" timeOffset="-153873.02">17296 3691 789 0,'0'0'1177'0,"0"0"-801"16,0 0-82-16,0 0-24 0,0 0 41 16,0 0-37-16,0 0-81 0,0 0-48 15,-23 69-32-15,23-68-19 0,0 5 1 16,2-5-26-16,3 3 9 0,-3 1-7 0,3-4-9 16,-3 2 3-16,3 0-18 0,2-1-13 15,0 1-4-15,4 2 17 0,10-2-13 16,0 0-7-16,2-1-14 0,12-2 11 0,0 0 7 15,4 0-19-15,5-2-12 16,0-1 0-16,0 1-12 0,-2 2-10 0,-5 0 19 16,0 5-21-16,-7 2 23 0,5 6-11 15,-3 2 12-15,-6 3-19 0,-1 4 4 16,-4-2 12-16,7 4 0 0,-5-4-13 16,5-1 1-16,2-4-10 0,0-4 3 15,5-8 22-15,-3 3 31 0,3-6 12 16,-5-3-9-16,7-7-6 0,-2-1-3 15,-3 0-24-15,1-6 2 0,-8 6-3 16,-6-4-27-16,-1 4-22 0,-4-4-62 16,-2 3-25-16,-3 1-35 0,0-3-19 0,-4 2-18 15,-3-1-58-15,-2-1-135 0,0-2-235 16,0 5-595-16</inkml:trace>
  <inkml:trace contextRef="#ctx0" brushRef="#br3" timeOffset="-153477.16">17412 3469 848 0,'0'0'723'0,"0"0"-278"16,0 0-76-16,0 0-1 0,0 0-63 0,0 0-46 15,0 0-46-15,0 0-13 0,0 0-27 16,-16 101-38-16,-3-66-28 0,1-3-20 16,-8 3-15-16,-4-1-10 0,0-6-16 15,-5-2 4-15,3-5-1 0,4-2-12 16,0-6 10-16,5-3-10 0,7-3 3 0,2-3 3 16,7 0-15-16,7-2-28 0,0-2-16 15,0 3-30-15,2 6-18 0,19 2 64 16,0 4 74-16,7 5 3 0,4 3 12 15,3-4 6-15,2 0-22 0,-2-3-8 16,-3 2-29-16,-2-7-24 0,3-2-9 16,-10 0 6-16,-2-1-9 0,-5 1-31 15,0-3-33-15,-2-4-58 0,0 2-62 16,-5 1-85-16,5-5-107 0,0 0-150 16,0-5-231-16,-5 0-730 0</inkml:trace>
  <inkml:trace contextRef="#ctx0" brushRef="#br3" timeOffset="-152631.31">18913 3722 2172 0,'0'0'655'0,"0"0"-280"0,0 0-190 0,0 0 3 16,0 0-11-16,0 0-48 0,0 0-76 15,0 0 54-15,0 0 6 0,0 0-29 16,119 18-31-16,-89-16-9 0,-3-1-10 0,-3-1 0 16,-6 0 6-16,-9 0-24 0,1 0 2 15,-3 0-17-15,-7 0 18 0,0 3-7 16,0-1 10-16,0 2 12 0,-7 7 21 15,-5 4-27-15,-9 7-26 0,-2 2-2 16,-2 1 0-16,-1 3-1 0,-2-6-17 16,0 0-16-16,5-2-6 0,0 0 12 15,2-5 12-15,7 2 14 0,5-9-19 16,2 2-4-16,3-6 6 0,4 0-30 16,0-1-16-16,6 3 65 0,15 2 107 0,0-2-5 15,2-1 12-15,12-1-6 16,-2 1-25-16,4-2 6 0,-3 3-31 0,1-4-35 15,-2 2-22-15,-10-2 1 0,2-1-1 16,-9 1-1-16,-6 4-21 0,1-2-95 16,-8 3-59-16,-3 3-94 0,0 4-104 0,0 1-288 15,-7-1-657-15,-16 5-769 0</inkml:trace>
  <inkml:trace contextRef="#ctx0" brushRef="#br3" timeOffset="-148302.18">19551 3581 160 0,'0'0'1566'16,"0"0"-1128"-16,0 0-169 0,0 0 18 15,0 0 47-15,0 0-53 0,0 0-87 16,0 0-83-16,0 0-48 0,0 0-31 16,6-11 21-16,-6 11-31 0,0 0-6 15,0 0 12-15,0 0 7 0,0 0-19 16,3 0-16-16,-3 3 34 0,0 3-5 0,4 2 24 15,-4 1 4-15,0 3 3 0,0-1-17 16,0 3 1-16,-7-2 6 0,1 4-19 16,-4 2-16-16,-4 0-15 0,0 2-15 0,1 1-1 15,-1 1 15-15,4-4-33 16,-1 4 0-16,6-2 3 0,1 0 6 0,1-5-3 16,-1-3-13-16,4-2-4 0,0-3-11 15,0-4 24-15,0 3 1 0,0-5 9 16,0 0 20-16,0 2-1 0,4-2 0 15,-1 4 3-15,1-2 0 0,1 6 3 16,2 5 50-16,0 8 10 0,4 1-21 16,-4 6-20-16,0 0-20 0,-4 3-1 15,6-4-1-15,-2 5-22 0,-7-7 11 16,4-1 11-16,-1-2 0 0,-3-6-2 16,0-2 2-16,0-3 19 0,0-7 12 0,0 1 19 15,-7-1 6-15,0-2-56 16,-5 0-106-16,1 3-80 0,4 2-82 0,0 1-116 15,7 0-135-15,-7 0-206 0,7-1-821 0</inkml:trace>
  <inkml:trace contextRef="#ctx0" brushRef="#br3" timeOffset="-147495.02">18714 3544 650 0,'0'0'538'16,"0"0"-193"-16,0 0-10 0,0 0 44 0,0 0-46 16,0 0-120-16,0 0-52 0,0 0-49 15,0 0-16-15,0 0-32 0,0 0-36 0,16 12-5 16,-16-12 15-16,0 0 19 0,0 3 29 15,0-3 6-15,0 0 13 0,0 0-10 16,0 0 2-16,0 3 10 0,-7 3-10 16,-9 5-43-16,-2 1-51 0,1 2 16 15,3 3-3-15,-2-3-16 0,9 1-16 16,5-1-3-16,-3 3 17 0,5 4 1 16,0-3-21-16,0-1 21 0,0-1-2 15,5-3-9-15,2-3 12 0,-2-1-2 16,2-1 1-16,-1-2 1 0,1 1 0 0,0 0 0 15,0 3 24-15,-2 0-24 0,-5-1 2 16,0 6 35-16,0-4 1 0,-5 4-20 16,-4-1-17-16,-3 0 1 0,-1-2-2 15,3 4-25-15,3 2 7 0,0-3-1 16,7 5-18-16,0-3-15 0,0 1 18 16,0 1 21-16,7-1-18 0,5 2 28 0,0-3 3 15,1 0 0-15,6-4 0 0,-7 3-9 16,1-1 9-16,-1 1 0 0,-3-3 0 15,-2 4 1-15,3-1-1 0,-6-3-2 16,-2 1-24-16,-2-3-33 0,5-2-45 16,-5 2-42-16,0-2-22 0,0-1-42 15,0 1-53-15,0 0-136 0,-5-2-232 0,-1 0-463 16,-4 4 361-16</inkml:trace>
  <inkml:trace contextRef="#ctx0" brushRef="#br3" timeOffset="-132093.52">8843 13963 287 0,'0'0'694'0,"0"0"-160"16,0 0-225-16,0 0-17 0,0 0 13 15,0 0-37-15,0 0-30 0,0 0-68 0,0 0-23 16,-162-59-1-16,141 48-18 0,5 1-30 16,-2 2 69-16,8 1-28 0,1 3-14 15,2 1-8-15,0 3-18 0,7 0-9 16,0 0-15-16,0 0-44 0,0 0-31 16,2 0 0-16,19 3 0 0,7 2 18 15,9 4 32-15,3-4-49 0,8 4 76 0,-1-4-52 16,-3 2-7-16,4 3-16 0,-8-3 0 15,1 4 1-15,-6 0-2 0,-2 2-1 16,-10-2-12-16,-2 7-16 0,-8 6 28 16,-3 1 22-16,-10 6-19 0,0 3-3 15,-10 4 0-15,-13 1-3 0,-11 2 0 16,1-1-16-16,-6-2 4 0,9 1 12 16,-3-3-16-16,5-1-9 0,12 0 25 0,2-3 0 15,10 1-12-15,-3 0 12 0,7-4-13 16,0 0 15-16,0-5 0 0,7-1-1 15,0 0 1-15,4-4 1 0,-4 1 1 16,-5 1 1-16,5 1 11 0,-7-1 2 16,0 2-4-16,0 0-10 0,0 5 0 15,-7 1 2-15,-6 3-1 0,-1 3-2 16,4 4-22-16,3-1 7 0,7 5 12 0,0 2 0 16,0 2-31-16,7 2 20 15,7 0 13-15,0 2 0 0,2-2-10 0,1 0 9 16,1 0 4-16,-2-3-1 0,-2 1-1 15,0 5 15-15,-5 1-13 0,-2 0 11 0,3 1-1 16,-10 0 3-16,0 0-13 0,0-1-2 16,0 1 0-16,-7 4 10 0,-3 3 5 15,-3 4-3-15,-1-1 10 0,-7 5-20 16,5-3 26-16,-8 2-16 0,4-1 4 16,-4-2-14-16,8 1 10 0,-5-1 31 15,0-5-15-15,1-6-7 0,-4-5 10 16,1-3-3-16,-5 0-27 0,-2-3 20 15,0-5 10-15,0 2-1 0,-5-9-29 16,7 3 0-16,3-7 2 0,0-7-3 16,8 3-11-16,10-11-7 0,0 2 0 0,5-5-19 15,-3 3 12-15,5-2-36 0,0-1-84 16,0 0-41-16,7 2-66 0,5-3-122 16,4 5-73-16,-2-3-253 0,-5-6-553 15,-2 4-101-15</inkml:trace>
  <inkml:trace contextRef="#ctx0" brushRef="#br3" timeOffset="-131200.97">10037 14912 1587 0,'0'0'487'0,"0"0"-108"0,0 0 37 16,0 0-28-16,0 0-99 0,0 0-96 16,0 0-64-16,0 0 9 0,0 0 10 15,0 0-17-15,0 0-131 0,-35 64-258 0,47-42 258 16,-6 4 104-16,-3 12-48 0,-3 5-37 16,0 13 3-16,0 1 22 0,0 7 2 15,0-2 1-15,-3-5-7 0,-3-7 0 16,1-8-6-16,3-10-6 0,-3-12-3 15,5-9-12-15,0-7-13 0,0-1 0 16,0-3 19-16,0 0 12 0,7 0 3 16,14-3 15-16,7-3 12 0,4-2-33 15,5 2-28-15,5-1-20 0,2 2-8 0,0-1-9 16,-2 5-28-16,-3-1-33 16,-2-2-14-16,-7 4-56 0,-2-1-79 0,-5-3-97 15,-9-2-40-15,0-2-74 0,-7-1-143 16,-5-2-208-16,-2-14-507 0</inkml:trace>
  <inkml:trace contextRef="#ctx0" brushRef="#br3" timeOffset="-130992.75">10109 15028 1152 0,'0'0'971'0,"0"0"-525"0,0 0-8 15,0 0-4-15,0 0-120 0,0 0-72 16,0 0-41-16,0 0-8 0,0 0-39 15,60-110-49-15,-23 96-22 0,0 3-27 0,0 0-20 16,0 4-19-16,-7-1-17 0,5 5-49 16,-5 0 15-16,-9 0-9 0,2 3-136 15,-2 0-131-15,-12 12-120 0,-4 4-167 16,-5-1-543-16,0 12-467 0</inkml:trace>
  <inkml:trace contextRef="#ctx0" brushRef="#br3" timeOffset="-130836.24">10037 15073 1967 0,'0'0'444'0,"0"0"-231"16,0 0 77-16,0 0 132 0,0 0-76 15,0 0-103-15,0 0-67 0,183 9-92 16,-139-9-55-16,2 0-29 0,3 0-31 0,-5-3-6 16,-7-3-146-16,5 0-176 0,-10 1-150 15,-4 2-482-15,0-3-410 0</inkml:trace>
  <inkml:trace contextRef="#ctx0" brushRef="#br3" timeOffset="-130368.22">10908 14697 1013 0,'0'0'492'0,"0"0"-145"0,0 0-22 15,0 0 40-15,0 0-103 0,0 0-86 16,0 0-16-16,0 0-3 0,0 0-46 16,0 0-6-16,2 0 0 0,-2 0-17 15,0 0 32-15,0 0-16 0,5 0-16 0,-5 5 4 16,0-1-30-16,2 4-3 16,-2 9-3-16,5 1 0 0,-3 8 0 0,3 3-13 15,-3 4-9-15,3 6-15 0,-3 6 7 0,0 4-26 16,3 4-3-16,-5-2-10 15,2 0 1-15,-2-7-1 0,0-5 1 0,0-5-3 16,0-7-16-16,0-7-7 0,0-3 4 16,0-10-40-16,0-3-70 0,0-3-44 15,-2-1-20-15,-5 0-61 0,5-5-213 16,-5-2-559-16,-12-13-505 0</inkml:trace>
  <inkml:trace contextRef="#ctx0" brushRef="#br3" timeOffset="-129495.2">11355 14666 1011 0,'0'0'1055'16,"0"0"-602"-16,0 0-157 0,0 0-58 16,0 0-24-16,0 0-83 0,0 0-52 15,0 0 16-15,0 0 23 0,0 0 11 16,0 0-35-16,53 121-9 0,-39-79-6 15,-2-1-29-15,-3 6-19 0,0 0-18 16,-2-2-13-16,0-1-3 0,-2-6-25 16,-5-3-16-16,0-6-51 0,0-5-141 0,0-7-93 15,-5-5-109-15,-2-2-336 16,-2-5-416-16</inkml:trace>
  <inkml:trace contextRef="#ctx0" brushRef="#br3" timeOffset="-129339.1">11311 15024 1026 0,'0'0'820'0,"0"0"-207"16,0 0-121-16,0 0-111 0,0 0-105 16,0 0-83-16,0 0 24 0,0 0-48 15,0 0-69-15,0 0-78 0,185-36-22 16,-141 26-13-16,7-1-145 0,7 0-280 16,5-3 137-16,-1 0-211 0,-13 4-817 15,4-5-97-15</inkml:trace>
  <inkml:trace contextRef="#ctx0" brushRef="#br3" timeOffset="-129138.33">12013 14790 1790 0,'0'0'700'0,"0"0"-201"0,0 0 8 0,0 0-84 15,0 0-103-15,0 0-68 0,0 0-33 16,-132 102-69-16,125-82-43 0,2 4-27 16,5-2-7-16,0 4-9 0,0-1-15 0,7 2-9 15,7-1-19-15,-4-2-18 0,1-1-3 16,-4-6 0-16,-5-1-1 0,3-3-2 15,-5-3 0-15,0 4 1 0,0-4-29 16,-14 2-118-16,-7 1-86 0,0-6-82 16,-2-2-84-16,7-3-315 0,4 1-673 15,-4-3-651-15</inkml:trace>
  <inkml:trace contextRef="#ctx0" brushRef="#br3" timeOffset="-128756.18">12866 14901 401 0,'0'0'704'0,"0"0"-206"0,0 0-121 15,0 0-37-15,0 0-52 0,0 0-59 16,0 0-4-16,0 0 24 0,0 0 11 0,0 0-7 16,0 0-33-16,-30-61-32 0,30 61-8 15,0 0-28-15,0 7-35 0,0 4-31 16,0 9-12-16,0 3-7 0,0 3-21 15,0 3-15-15,4-1-31 0,-4 4 0 16,3-4-28-16,-3 2-5 0,0 1-47 16,0-3-132-16,0-4-147 0,0-1-118 0,0-6-245 15,0-6-647-15,-7-1-121 0</inkml:trace>
  <inkml:trace contextRef="#ctx0" brushRef="#br3" timeOffset="-128596.63">12762 15105 1901 0,'0'0'783'15,"0"0"-199"-15,0 0-64 0,0 0-80 16,0 0-158-16,0 0-124 0,0 0-91 16,0 0-51-16,0 0 36 0,0 0-6 0,0 0-32 15,111-1-14-15,-83 1-15 0,-1 0-163 16,-3 0-169-16,3 0-157 0,-10 0-185 16,-1 0-536-16,-9 0-210 0,-264 1 965 15</inkml:trace>
  <inkml:trace contextRef="#ctx0" brushRef="#br3" timeOffset="-128439.77">13047 15096 817 0,'0'0'1404'0,"0"0"-887"16,0 0-100-16,0 0-9 0,0 0-99 0,0 0-126 15,0 0-77-15,0 0-40 0,0 0-27 16,-28 95-39-16,28-90 0 0,11-4 14 16,-1-1 5-16,6 0 24 0,5 0-43 15,2-8-12-15,-2 1-175 0,2 2-159 16,-2-3-120-16,0 4-314 0,-8 0-626 15</inkml:trace>
  <inkml:trace contextRef="#ctx0" brushRef="#br3" timeOffset="-128172.82">13047 15096 1994 0,'146'95'757'0,"-151"-90"-238"0,-4-1-65 16,4 4-161-16,0 5-152 0,1 1-60 15,1-3-21-15,3 0-23 0,0-5-37 16,0 2-17-16,0-4-4 0,0-2-20 0,0-1-6 15,3-1-9-15,1 0-6 16,-1-6 62-16,4-5 6 0,0-2 19 0,-5 0-16 16,3-1-9-16,-5 4-3 0,0 7 0 15,0 1-22-15,0 2-76 0,0 2 13 16,0 15 25-16,0 4 38 0,0 5 25 16,0 8 69-16,0-2 41 0,0-3-40 15,0-3-61-15,6-7-9 0,8-7-107 16,5-3-79-16,-1-8-57 0,-1-1-34 0,4-10-78 15,-5-7-158-15,5-9-259 0,-8 6-494 16</inkml:trace>
  <inkml:trace contextRef="#ctx0" brushRef="#br3" timeOffset="-127883.56">13515 15142 1232 0,'0'0'1270'0,"0"0"-675"0,0 0-114 15,0 0-75-15,0 0-74 0,0 0-84 0,0 0-66 16,-42 98-50-16,40-77-34 0,-3-1-37 15,5-6-61-15,0 0 0 0,0-6-34 16,0-2-6-16,0-5-9 0,0-1-3 16,5 0 12-16,-3 0 16 0,9-3 24 0,-1-9 58 15,-1 1-6-15,3-3-21 0,-3 1-29 16,-2 5-2-16,0 0-15 0,-7 7-13 16,0-1-9-16,2 2 15 0,-2 0 22 15,0 0 30-15,0 5 1 0,0 7-31 16,-2 3-1-16,-5 4-23 0,0 1-26 15,5-2-79-15,2-1-93 0,0-8-23 16,0-6-198-16,9-3-106 0,7 0-25 16,10-4-41-16,-1-10-35 0,3 0-338 15,-114-67 578-15</inkml:trace>
  <inkml:trace contextRef="#ctx0" brushRef="#br3" timeOffset="-127693.25">13869 15243 887 0,'0'0'1241'0,"0"0"-514"0,0 0-161 0,0 0-92 15,0 0-66-15,0 0-86 0,0 0-43 0,0 0-62 16,-88 116-58-16,74-86-47 0,3 2-42 16,-1-2-15-16,5 1-28 0,5-2-16 15,-5-1-11-15,7-7-2 0,-7-2-16 16,7-6-3-16,-7-3-28 0,7-6-39 16,0-4-58-16,-2 0-83 0,2-6-96 15,0-12-155-15,0-7-210 0,4-5-271 16,8 4-426-16</inkml:trace>
  <inkml:trace contextRef="#ctx0" brushRef="#br3" timeOffset="-127462">14036 14890 411 0,'0'0'1304'0,"0"0"-665"15,0 0-203-15,0 0 6 16,0 0-48-16,0 0-122 0,0 0-99 0,0 0-39 15,0 0 15-15,0 0-25 0,0 0-28 16,2-27-6-16,10 40 42 0,-3 4 15 16,-2 8-28-16,5 3-33 0,-8 4-22 15,3 6-34-15,0 2-18 0,-7 3-9 16,0 1-3-16,0 2-42 0,0-9-114 16,0 0-156-16,0-5-143 0,0-6-265 15,0-9-708-15,-14-3-683 0</inkml:trace>
  <inkml:trace contextRef="#ctx0" brushRef="#br3" timeOffset="-127157.33">14219 15172 1790 0,'0'0'1341'0,"0"0"-845"0,0 0-4 0,0 0-67 15,0 0-181-15,0 0-149 0,0 0-68 16,0 0-8-16,0 0-4 0,-46 114-15 15,46-87-2-15,0 1-13 0,0-6-16 16,9-1-30-16,5-7 12 0,0-5-71 16,-5-9 9-16,7 0 35 0,5-6 76 15,0-8 53-15,0-7-16 0,-5-1 3 16,0-4 3-16,-2 6-21 0,-7-1 6 16,0 5-4-16,-5 7 10 0,3 3-22 15,-5 3-12-15,0 3-15 0,0 0-28 0,0 0 0 16,7 5-47-16,-5 1 19 0,5 3 68 15,5-1 3-15,-3-7-267 0,7 2-172 16,-2-3-186-16,0-8-458 0,-7-4-547 16</inkml:trace>
  <inkml:trace contextRef="#ctx0" brushRef="#br3" timeOffset="-126997.36">14481 14962 20 0,'0'0'1896'15,"0"0"-1261"-15,0 0-204 0,0 0 71 16,0 0 43-16,0 0-151 0,0 0-194 15,0 0-83-15,0 0 31 0,2 135-7 16,-2-87-44-16,7 4-21 0,0-6-76 16,2-3-24-16,-2-8-141 0,5-3-120 15,-5-7-132-15,-5-5-287 0,-2-3-628 16,0-10-345-16</inkml:trace>
  <inkml:trace contextRef="#ctx0" brushRef="#br3" timeOffset="-126603.79">14402 15203 104 0,'0'0'421'0,"0"0"-98"16,0 0 22-16,0 0 108 0,0 0-135 0,0 0-52 16,0 0-88-16,0 0-65 0,197 32-36 15,-174-27-70-15,0-2-7 0,-4 2-52 16,-10-1-229-16,-7-4 57 0,3 0 224 16,-5 0 101-16,0 0-101 0,0-4-23 15,-5-1 23-15,3 4 59 0,0-1-4 16,-3 2 77-16,5 2-32 0,0 8-100 15,0 4 4-15,0 1 131 0,0-1 14 16,7 0-8-16,9-5 26 0,-4 0-39 16,-3-4-16-16,5-2 9 0,-5-3 28 0,5 0 21 15,-2-8 38-15,-3-2 21 0,0-1-85 16,-2 0-67-16,-7-3 1 0,0 4-14 16,0 0-36-16,-9 3 0 0,0-4 12 15,-3 6 0-15,-2 2-3 0,-2 0 0 16,2 3-13-16,0 0 16 0,-2 10-40 15,2 8-16-15,0 3-12 0,7-1 27 0,0 3 1 16,7 1 0-16,0-2-10 0,0-3-14 16,12-1 5-16,2-4 1 0,2-5-25 15,7 0-22-15,-2-4-46 0,0-2-35 16,2 1-145-16,5 1-219 0,2-3-200 16,-7-2 194-16,19 0-869 0</inkml:trace>
  <inkml:trace contextRef="#ctx0" brushRef="#br3" timeOffset="-126212.97">15294 15208 1114 0,'0'0'1232'16,"0"0"-754"-16,0 0-36 0,0 0 3 0,0 0-77 16,0 0-94-16,0 0-51 0,0 0-23 15,0 0-46-15,0 0-44 0,-88-66-52 16,83 67-58-16,-2 10-18 0,7 4-47 15,-2 5 13-15,2-1 9 0,0 4 10 16,7-2 33-16,7 2 3 0,2 2 49 16,-2-2 3-16,-5-2-18 0,-2 4-10 15,-2-5-5-15,-5-2 2 0,0-1-3 16,-5 0-21-16,-9-2-9 0,-2-4-125 16,-7-3-87-16,-5-4-118 0,0-1-121 15,3 0-570-15,-1-1-652 0</inkml:trace>
  <inkml:trace contextRef="#ctx0" brushRef="#br3" timeOffset="-125628.18">12168 16131 1190 0,'0'0'651'15,"0"0"-233"-15,0 0 9 0,0 0-19 0,0 0-61 16,0 0-55-16,0 0-19 0,-20-98 9 16,17 88-19-16,-1 4-22 0,4 5-51 15,0-2-68-15,0 3-61 0,0 0-22 16,0 14-14-16,0 10-4 0,4 10 16 0,3 10-27 15,0 7-10-15,-5 4-28 0,-2 5-11 16,5-5-22-16,-5 0-49 0,0-7-132 16,0-8-87-16,0-11-85 0,0-11-189 15,0-5-152-15,-5-10-399 0,-8-6-215 0</inkml:trace>
  <inkml:trace contextRef="#ctx0" brushRef="#br3" timeOffset="-125488.74">12050 16332 196 0,'0'0'1300'0,"0"0"-754"16,0 0-83-16,0 0-3 0,0 0-73 15,0 0-104-15,0 0-100 0,0 0-57 0,0 0-39 16,0 0 11-16,0 0 39 0,60-29-25 16,-22 38-56-16,-1-1-53 0,0 2-3 15,4-5-39-15,3 1-176 0,-2-5-196 16,-9-1-116-16,-3 0-525 0,-5 0-638 0</inkml:trace>
  <inkml:trace contextRef="#ctx0" brushRef="#br3" timeOffset="-125266.63">12463 16266 1655 0,'0'0'727'0,"0"0"-240"0,0 0-93 16,0 0-92-16,0 0-81 0,0 0-73 15,-158 118 4-15,140-80-18 0,4-1-25 16,11-2-47-16,3-4-50 0,3-3-12 16,22-7-30-16,1-7 30 0,8-8 15 0,1-1-2 15,2-5 27-15,0-17 22 0,-7-5 40 16,5-9-10-16,-5-5-33 0,-11-3-32 15,2 1-11-15,-10 4-16 0,-4 4-10 16,-4 5-73-16,-3 4-99 0,0 4-63 16,0 5-112-16,0 2-277 0,0 4-648 15,0 2-557-15</inkml:trace>
  <inkml:trace contextRef="#ctx0" brushRef="#br3" timeOffset="-124796.93">13765 16080 2119 0,'0'0'697'0,"0"0"-315"16,0 0-16-16,0 0 16 0,0 0-84 16,0 0-140-16,0 0-65 0,0 0-31 15,0 0-4-15,0 0-18 0,-7 46-12 16,12-15 18-16,-3 9 13 0,0 1-20 16,3 5 4-16,-5 0-12 0,0-3-16 15,0 0-5-15,0-9-10 0,0-1-71 16,0-12-79-16,0-3-85 0,0-5-51 15,0-8-69-15,0-3-161 0,0-2-297 0,-7-6-524 16</inkml:trace>
  <inkml:trace contextRef="#ctx0" brushRef="#br3" timeOffset="-124600.44">13598 16037 772 0,'0'0'1487'0,"0"0"-1003"0,0 0-105 15,0 0 64-15,0 0-52 0,0 0-102 16,0 0-140-16,0 0-53 0,0 0-16 16,0 0-28-16,0 0-24 0,-2 40-26 15,4-12-1-15,-2 6-1 0,0-2-45 16,0 5-190-16,0 1-146 0,0-6-143 16,0-4-574-16,-9 4-765 0</inkml:trace>
  <inkml:trace contextRef="#ctx0" brushRef="#br3" timeOffset="-124449.55">13552 16522 2094 0,'0'0'556'0,"0"0"-68"15,0 0 75-15,0 0-144 0,178 17-155 0,-120-17-63 16,0 0-53-16,0 0-62 16,-7 0-55-16,2-4-28 0,-9-2-3 0,0-1-26 15,-14 4-155-15,-2 1-274 0,-14 2-337 16,-14 0-1087-16</inkml:trace>
  <inkml:trace contextRef="#ctx0" brushRef="#br3" timeOffset="-120314.38">5308 2492 1246 0,'0'0'794'0,"0"0"-370"0,0 0-53 15,0 0-76-15,0 0-24 0,0 0-14 16,0 0-52-16,0 0-39 0,0 0-21 0,0 0 7 16,-58-19-6-16,58 15-7 15,0 4-46-15,0-2-41 0,0 2-28 0,0 0-24 16,0 0-9-16,0 0-31 0,0 0-24 15,0 0-17-15,0 0-8 0,0 0-7 16,0 0 12-16,7 0 56 0,11 2 26 16,1 4 4-16,8 3 12 0,4 0 14 15,3 2 9-15,3 5-15 0,5 0 15 0,-2 3 12 16,-3 2 16-16,4 2-15 0,-4-3-1 16,0 4 3-16,-6-1-15 0,-1 1-15 15,-3 0-19-15,-3-1 43 0,-3 3-22 16,2-1-2-16,-5 1 18 0,-2 3-3 15,1-1-36-15,-3-1 0 0,2 2 2 16,-2 2-3-16,0-8 0 0,-1 3-16 16,-3-1 15-16,4 0-14 0,-3-4 13 15,-1 4 2-15,-1 0-1 0,-5-3 1 16,-1 5 18-16,1-1-5 0,-4 1-11 16,0 0 13-16,0-1-15 0,0 6-15 15,0-1 14-15,-4-1-2 0,1 3 0 0,-4-3-12 16,1 1 13-16,-1-3-16 0,0-2 15 15,4-5 1-15,-4 2-17 0,3-3-2 0,4 0 5 16,0-3 15-16,0 1-14 16,0 0 13-16,0 0-9 0,0-1 11 0,0 1 2 15,0 6 0-15,-7-1-2 0,7 4 0 16,-7-1-1-16,4 3 0 0,-3 3-18 16,-1-3 18-16,4 0 0 0,-1-1-1 15,-3-2-1-15,4 0-12 0,-1-3-7 16,4-2 22-16,-3 1 11 0,-4-2-11 15,7 1-13-15,0-2 2 0,-4-1 11 16,4-2 1-16,-2 2 17 0,2-4-2 0,0 1 8 16,0 5-5-16,0 0-7 0,-5-2-12 15,3 2 1-15,2 0 19 0,0-8 4 16,-3 1-5-16,-1-6 2 0,-3-2-3 16,0 4 4-16,-3-3 11 0,-3-1-2 15,-8 2 12-15,-2 0 9 0,2-4-7 16,-3 3-14-16,4-3-1 0,-1 2-30 0,2-1 10 15,-2 2-10-15,5-1-3 0,-5 1-19 16,0 2 4-16,5-1 16 0,-2 1 2 16,6-5 0-16,1 3 3 0,4-3 12 15,4-1-3-15,-1-2-11 0,4 0-1 16,0 0-3-16,0 0-18 0,0 0-3 16,0 0-10-16,0 0-18 0,0 3-46 15,0-3-79-15,7 3-79 0,11-2 51 16,1-1-129-16,2 0-209 0,-1 0-420 15,-6-7-400-15,-113 7 240 0</inkml:trace>
  <inkml:trace contextRef="#ctx0" brushRef="#br3" timeOffset="-120051.02">5630 4300 1990 0,'0'0'650'0,"0"0"-273"0,0 0-51 0,0 0 45 16,0 0-82-16,0 0-100 0,0 0-68 15,0 0-6-15,0 0-1 0,0 0-6 16,0 0-34-16,-24 98-22 0,22-72 1 16,-2-4-29-16,4 2 1 0,-3-6 2 15,3-2 4-15,0-4-16 0,0-4 0 16,0 1 1-16,7-6 2 0,-5 3 6 16,5-6 10-16,0 2 9 0,3-1-19 15,1-1-24-15,-2 0-9 0,5 0-55 0,3 0-89 16,-3-9-111-16,6-3-139 0,-3 0-216 15,-10-1-759-15,-5-8-855 0</inkml:trace>
  <inkml:trace contextRef="#ctx0" brushRef="#br3" timeOffset="-119210.34">3989 1268 1941 0,'0'0'664'0,"0"0"-188"0,0 0-68 16,0 0-16-16,0 0-88 0,0 0-89 15,0 0-57-15,0 0-44 0,0 0-31 16,0 0-40-16,0 0-21 0,0 5-20 16,5 16-1-16,2 8 52 0,-5 13-4 0,3 4-31 15,-3 7-18-15,-2 3-12 0,0-4 9 16,0 0-19-16,0-5-8 0,2-8 14 15,3-4 14-15,-3-12 2 0,3-6 2 16,-3-8 14-16,3-3-13 0,-3-3 18 16,-2-3 7-16,7 0-7 0,0 0-6 15,7 0 13-15,0 0-13 0,2 0-15 0,0 0-14 16,5 0-127-16,-2 0-74 0,-1 0-88 16,3 0-114-16,-7-3-171 0,2 2-482 15,-9-9-691-15</inkml:trace>
  <inkml:trace contextRef="#ctx0" brushRef="#br3" timeOffset="-118941.98">4376 1337 192 0,'0'0'1786'0,"0"0"-1223"0,0 0-122 16,0 0-25-16,0 0-8 0,0 0-87 15,0 0-103-15,0 0-29 0,0 0-22 0,0 0-17 16,0 0-40-16,-9-38-36 0,9 38-44 16,0 9-30-16,0 6 0 0,7 6 29 15,-3 6-2-15,3 6-25 0,5 3 22 16,-5 2-24-16,0 2-2 0,0-2-38 16,-3 2 6-16,8 0-27 0,-5-8-80 15,0 0-111-15,0-7-110 0,2-4-172 16,-2-7-262-16,0-9-583 0,0-5-167 0</inkml:trace>
  <inkml:trace contextRef="#ctx0" brushRef="#br3" timeOffset="-118755.11">4587 1322 1402 0,'0'0'1019'0,"0"0"-507"0,0 0 25 15,0 0-67-15,0 0-85 0,0 0-88 16,0 0-81-16,0 0-63 0,0 0-68 0,0 0-69 15,0 0-16-15,-5 27-31 0,12-1 16 16,0 7 3-16,-2 5-25 0,-1 0-64 16,1 2-163-16,2 0-117 0,-5-3-188 15,3-14-588-15,-5 3-876 0</inkml:trace>
  <inkml:trace contextRef="#ctx0" brushRef="#br3" timeOffset="-118615.32">4531 1486 1377 0,'0'0'374'16,"0"0"-124"-16,0 0 74 0,0 0-95 0,0 0-132 15,0 0-39-15,0 0-58 16,0 0-171-16,174 41-457 0,-146-41-523 0,-3 0 392 0</inkml:trace>
  <inkml:trace contextRef="#ctx0" brushRef="#br3" timeOffset="-118386.76">4888 1343 447 0,'0'0'1549'16,"0"0"-953"-16,0 0-162 0,0 0 4 16,0 0-62-16,0 0-121 0,0 0-68 15,0 0-13-15,0 0-20 0,0 0-12 16,0 0-38-16,-7-20-21 0,7 23-7 16,0 5-11-16,0 4-14 0,0 2-2 15,3 4-3-15,1 2-13 0,5 2-8 16,-9 4-9-16,5-1-16 0,-5 2 0 15,0-1-15-15,0 0-22 0,0-3-5 0,-5-6-56 16,3 1-95-16,-5-8-46 0,7-1-42 16,-4-6-85-16,4 0-202 0,0 0-416 15,0-3-471-15</inkml:trace>
  <inkml:trace contextRef="#ctx0" brushRef="#br3" timeOffset="-118194.04">5085 1665 1800 0,'0'0'1517'16,"0"0"-916"-16,0 0-20 0,0 0-43 15,0 0-164-15,0 0-161 0,0 0-123 16,0 0-47-16,0 0-43 0,0 0-52 16,0 0-23-16,-37 17-1 0,32-9-51 15,3 2-135-15,2 0-74 0,0-3-127 0,0-2-265 16,0-2-317-16,0-3-341 0,44-60 179 0</inkml:trace>
  <inkml:trace contextRef="#ctx0" brushRef="#br3" timeOffset="-117848.57">5131 1403 2249 0,'0'0'707'0,"0"0"-196"0,0 0-34 0,0 0-43 16,0 0-125-16,0 0-103 0,0 0-59 15,0 0-28-15,0 0-40 0,0 0-15 16,0 0-21-16,-39-71-23 0,39 71-20 0,0-6-2 16,0 6 0-16,0 0-17 0,-5 0-8 15,5 0-6-15,0 0-13 0,0 0 0 16,0 0 1-16,0 0-10 0,0 0 24 16,0 0 16-16,0 0 3 0,0 0 9 15,0 0-28-15,0 6-6 0,0-4-6 16,5 4 28-16,4 6 15 0,5 1 12 15,0 7-10-15,0-2 14 0,2 4 8 16,0 5-5-16,3-1-16 0,-3 8 0 16,5 1-3-16,-9-1-10 0,2 1-8 0,-3-3 16 15,-2 2-16-15,-4-6-47 16,-3-2-116-16,-2-2-100 0,0-4-131 0,0-8-182 16,0-1-425-16,0-8-422 15</inkml:trace>
  <inkml:trace contextRef="#ctx0" brushRef="#br3" timeOffset="-117656.95">5099 1461 1956 0,'0'0'767'0,"0"0"-353"16,0 0-47-16,0 0 34 0,0 0-100 15,0 0-105-15,0 0-44 0,0 0-41 16,0 0-78-16,0 0-33 0,104-46-21 15,-76 42-19-15,-5 1-124 0,0 3-122 0,-2 0-160 16,0 7-193-16,-12 2-665 0,1 5-494 16,-249 9 1798-16</inkml:trace>
  <inkml:trace contextRef="#ctx0" brushRef="#br3" timeOffset="-117438.63">5416 1484 2342 0,'0'0'597'0,"0"0"-268"0,0 0-68 16,0 0-84-16,0 0-158 0,0 0-19 16,0 0-31-16,0 0 15 0,0 0-6 15,-20 103 6-15,20-89-13 0,0-7 7 16,0-3 0-16,0-3 22 0,0-1 86 16,7 0 24-16,4-9-3 0,-2-5 0 15,5-3-54-15,3 0-53 0,-4 2-6 0,1 1-208 16,3 0-181-16,-6 3-210 0,-2 4-756 15</inkml:trace>
  <inkml:trace contextRef="#ctx0" brushRef="#br3" timeOffset="-117158.45">5416 1484 1979 0,'211'-23'1029'0,"-215"23"-579"0,1 0-4 0,-4 0-107 16,0 5-147-16,-2 4-121 0,-2 5-71 15,-3 3-12-15,4 4 10 0,1 1-26 16,2-1 6-16,3-1 4 0,4 0-13 16,0-3-13-16,0-5 13 0,0-4-15 15,4-1-23-15,3-7-3 0,0 0 38 16,2 0 34-16,1-1 103 0,-3-8-13 0,4 1-18 16,-4-4-29-16,-5 1-43 0,5 6-3 15,0-1-37-15,-7 5-69 0,7 1-155 16,-7 0-19-16,3 7 68 0,-3 4 126 15,0 6-64-15,4-5-183 0,-1 4-313 0,4-4-65 16,-1-5-495-16</inkml:trace>
  <inkml:trace contextRef="#ctx0" brushRef="#br3" timeOffset="-116753.82">5989 1452 284 0,'0'0'1497'0,"0"0"-926"0,0 0-84 15,0 0-19-15,0 0-28 0,0 0-138 16,0 0-151-16,0 0-48 0,0 0-16 16,0 0-69-16,-30-6-18 0,27 16-53 0,-4 1 4 15,3 3 2-15,1 0 22 0,-1 1 6 16,4-1 17-16,0-1-1 0,0-3 1 16,0-5-1-16,0-2-12 0,0-2-4 15,0-1 3-15,0 0 13 0,4 0-12 16,3-1 15-16,0-5 41 0,3-6-4 15,4 2-15-15,-1-4-9 0,4 3-13 0,-3 1-16 16,-1 2 1-16,1-2-45 0,-2-3 20 16,2 7 2-16,0-3 23 0,0 3-30 15,-7 4 10-15,2-1 10 0,-2 0-6 16,0 3 3-16,0 0-1 0,0 0-2 16,-3 6 15-16,-1 2 16 0,-1 4 41 15,3 5 16-15,-5 4-10 0,0 7-22 16,0-2-22-16,0 5-1 0,-7-2-2 15,0-3 28-15,-3-4 36 0,3-3-17 16,3-2-47-16,-5-3-12 0,9-5 0 0,-5-1-26 16,5-4-104-16,0 3-59 0,0-4-87 15,0 3-115-15,0-5-302 0,5 1-437 16</inkml:trace>
  <inkml:trace contextRef="#ctx0" brushRef="#br3" timeOffset="-116017.27">6522 1365 2001 0,'0'0'785'0,"0"0"-336"0,0 0-26 15,0 0-111-15,0 0-121 0,0 0-72 0,0 0-63 16,0 0-35-16,0 0-21 0,0 0-14 16,0 0-8-16,-118 75-6 0,118-59-3 15,0 2 9-15,0-8-3 0,6 4 11 16,1-2 14-16,3-2 31 0,4 0 22 16,-5-3 3-16,-2 3-13 0,0-2-18 15,-3 1 3-15,-1 0 15 0,-3 6 10 16,0 1 3-16,-3 4-23 0,-8-2-33 15,-3-1-29-15,5 0-67 0,-1-3-47 0,-1-5-81 16,4-4-68-16,5-1-78 0,2-4-112 16,0 0-325-16,0 0-536 0,9-9 518 15</inkml:trace>
  <inkml:trace contextRef="#ctx0" brushRef="#br3" timeOffset="-115759.83">6800 1411 1132 0,'0'0'1138'0,"0"0"-548"0,0 0-160 16,0 0-11-16,0 0-146 0,0 0-100 15,0 0-73-15,0 0-38 0,0 0-25 16,0 0 16-16,23-1 28 0,-2 2 17 0,2-1 4 15,-2 0-37-15,7 0-41 0,-5 0-13 16,0 0-11-16,-2 0-65 0,-5 0-166 16,-4 3-173-16,-5 3-148 0,-5-2-258 15,-2 7-936-15,-220-35 766 0</inkml:trace>
  <inkml:trace contextRef="#ctx0" brushRef="#br3" timeOffset="-115611.74">6777 1573 1330 0,'0'0'540'16,"0"0"-213"-16,0 0 200 0,0 0-138 0,0 0-185 15,0 0-92-15,0 0-97 0,176-7-15 16,-146 0-168-16,-7 3-255 0,-2-1-722 16,-5 2-563-16</inkml:trace>
  <inkml:trace contextRef="#ctx0" brushRef="#br3" timeOffset="-115298.19">7488 1124 1213 0,'0'0'1224'0,"0"0"-776"16,0 0-64-16,0 0 4 0,0 0-92 15,0 0-123-15,0 0-86 0,0 0-37 16,0 0 22-16,0 0-1 0,0 0 31 16,21 116 25-16,-21-74-23 0,0 8-48 0,0 1-41 15,0 4-15-15,0-1-15 0,2-4-41 16,3-2-116-16,-3-5-85 0,5-11-113 15,-5-7-262-15,3-7-752 0,-5-1-540 0</inkml:trace>
  <inkml:trace contextRef="#ctx0" brushRef="#br3" timeOffset="-114567.29">8007 1233 995 0,'0'0'730'0,"0"0"-389"0,0 0-199 0,0 0 95 16,0 0 11-16,0 0-135 15,0 0-71-15,0 0-42 0,0 0-26 0,0 0-410 16,32 101-883-16</inkml:trace>
  <inkml:trace contextRef="#ctx0" brushRef="#br3" timeOffset="-114359.14">8039 1501 2576 0,'0'0'658'0,"0"0"-343"0,0 0-87 0,0 0 149 15,0 0 17-15,0 0-132 0,0 0-106 16,-30 136-55-16,0-83-58 0,-12 5-43 16,3 5-49-16,-3-3-40 0,-2-4-104 15,7-2-174-15,0-3-284 0,9-15-783 16,-18 26-859-16</inkml:trace>
  <inkml:trace contextRef="#ctx0" brushRef="#br2" timeOffset="22188.44">12847 11946 954 0,'0'0'580'0,"0"0"-291"0,0 0-10 16,0 0 87-16,0 0-30 0,0 0-108 0,0 0-68 16,0 0-4-16,0 0-13 0,-79-5-29 15,79 2-22-15,0 3-35 0,0 0-42 16,0 0 14-16,0 0-4 0,0-2-23 16,0 2-1-16,7 0 27 0,7 0 13 15,3 0-15-15,3 2 49 0,4 3-41 16,6 6-18-16,4 5 10 0,4 0 74 15,1 5-44-15,5 2-22 0,0 3 4 16,5-1-7-16,-5-1 6 0,-3 4-12 16,-4-3 6-16,1-4 0 0,-13-3-16 0,3-1-2 15,-7-3-11-15,0-3 13 0,-8-5-14 16,-3-1-1-16,-1-1-2 0,-4-2-13 16,-3-2 13-16,-2 0 0 0,0 0-35 15,0 0-102-15,0 0-115 0,0 0-44 0,0 0-80 16,0 0-188-16,0 0-651 0,0 1-277 15</inkml:trace>
  <inkml:trace contextRef="#ctx0" brushRef="#br2" timeOffset="23289.03">12931 12809 788 0,'0'0'515'0,"0"0"-157"0,0 0-50 0,0 0 39 16,0 0-20-16,0 0-92 0,0 0-72 15,0 0-54-15,0 0-39 16,0 0-12-16,0 0-7 0,-14 43 25 0,14-26-15 15,11 3 2-15,3 3 13 0,-2 0-9 16,6 2-29-16,-4 0 6 0,5-3-10 16,-5 2 7-16,0-7-41 0,2 1 0 15,-2-7-1-15,-3-1-2 0,-1-2-13 16,4-2-18-16,-5-5-83 0,2-1-121 16,-1 0-81-16,6-15-150 0,-2-6-195 15,0-13-368-15,0 8 314 0</inkml:trace>
  <inkml:trace contextRef="#ctx0" brushRef="#br2" timeOffset="23493.59">13246 12723 457 0,'0'0'580'0,"0"0"194"0,0 0-154 0,0 0-176 15,0 0-117-15,0 0-53 0,0 0-74 16,0 0-33-16,-74 103-23 0,57-63 17 16,-3 6-18-16,-4 8-40 0,-3 7-41 15,-8 8-22-15,2 8-25 0,-8 3-12 16,4 1-1-16,0-5-2 0,2-7-1 15,9-6 0-15,8-15-17 0,2-7-10 16,13-12 0-16,-1-9-40 0,4-5-128 16,0-8-68-16,14-3-48 0,2-4-108 15,5 0-291-15,-5-7-660 0</inkml:trace>
  <inkml:trace contextRef="#ctx0" brushRef="#br2" timeOffset="24457.92">14953 9488 1081 0,'0'0'710'0,"0"0"-204"0,0 0-86 15,0 0-70-15,0 0-91 0,0 0-126 16,0 0-47-16,0 0 15 0,0 0 32 16,0 0 21-16,0 0-24 0,58 119-2 0,-39-79-41 15,6 0 15-15,6 3-9 0,3-3-6 16,1 1-32-16,-2-10-18 0,-1-1-3 16,-7-8-9-16,-4-4-23 0,-4-2 10 15,-6-7-9-15,-4 0-3 0,-5-7-3 16,3 3 0-16,-5-4-43 0,0 2-84 15,0 4-155-15,-14 3-182 0,7-1-492 16,-21 8-987-16</inkml:trace>
  <inkml:trace contextRef="#ctx0" brushRef="#br2" timeOffset="26266.45">14988 10543 395 0,'0'0'430'0,"0"0"120"15,0 0-179-15,0 0-53 0,0 0-23 16,0 0-39-16,0 0-31 0,0 0-42 16,0 0-20-16,0 0-32 0,-37-20 0 15,37 20-11-15,-4 0-6 0,1 0 6 16,3 0-19-16,0 0-29 0,0 0-13 0,0 7-26 16,0 3 14-16,0 0-1 15,7 3-11-15,7 2-1 0,0 4-9 0,2 5 9 16,7 0-6-16,-2 4-9 0,2 1-19 15,-2-1 1-15,2-2-3 0,-2 2 2 16,0-4 0-16,-5-6 3 0,-2-1-3 0,2-5-28 16,-4-1-44-16,-3-3-84 0,-2-2-58 15,3-4-64-15,-4-2-59 0,1 0-121 16,0-3-227-16,5-11-332 0,-10 4 271 16</inkml:trace>
  <inkml:trace contextRef="#ctx0" brushRef="#br2" timeOffset="26444.96">15264 10603 7 0,'0'0'472'0,"0"0"96"16,0 0 34-16,0 0-209 0,0 0-147 15,0 0-29-15,0 0 25 0,0 0 15 0,-165 127-36 16,133-90-59-16,2-2-22 0,-5 0-58 16,5 0-21-16,0-7-30 0,4-8-31 15,10-5 0-15,2-3-19 0,7-2-12 0,5-4-87 16,-3 0-142-16,5-3-160 15,0 3-622-15,0-3-581 0</inkml:trace>
  <inkml:trace contextRef="#ctx0" brushRef="#br0" timeOffset="50925.57">18153 15941 1764 0,'0'0'451'0,"0"0"-141"15,0 0 16-15,0 0 4 0,0 0-81 0,0 0-88 16,0 0-47-16,0 0-7 0,0 0-15 16,0 0-1-16,0 0-15 0,-25-16-42 15,25 16-2-15,0 0-29 0,0 2-3 16,2 7 40-16,12 1 23 0,7 8 17 15,-3 0-11-15,10 5 24 0,0 5 2 16,2 1-11-16,5 3-20 0,2 5-12 16,-7-3-9-16,7 4-15 0,-7-6-18 15,-2 0-10-15,-5-4-15 0,-2-5-4 16,0-4 4-16,-7-4-3 0,-2-1-4 0,1-4-48 16,-6-3-91-16,0-2-31 0,0 0-69 15,-4-5-121-15,1 0-155 0,-4-9-520 16,0-2-195-16</inkml:trace>
  <inkml:trace contextRef="#ctx0" brushRef="#br0" timeOffset="51141.01">18524 15905 1550 0,'0'0'569'0,"0"0"-233"0,0 0-33 15,0 0 32-15,0 0-90 0,-100 100-89 16,77-65-29-16,0 4-10 0,-7 4-10 15,2 0-38-15,0 0-34 0,-2-2 2 16,9-6 10-16,5-9-13 0,2-6-34 0,7-8-23 16,7-2-5-16,0-4-26 0,0-6-8 15,0 0-121-15,0 0-109 0,14-2-136 16,7-6 126-16,7-3-303 0,-10-2-469 16</inkml:trace>
  <inkml:trace contextRef="#ctx0" brushRef="#br0" timeOffset="51608.54">19418 15973 157 0,'0'0'2085'0,"0"0"-1601"16,0 0-156-16,0 0 90 0,0 0-45 16,0 0-133-16,0 0-97 0,0 0-56 15,0 0-19-15,0 0-21 0,0 0-30 16,-6-8-17-16,15 14 0 0,9 5 76 0,3 6-2 16,5 7-25-16,4 4-15 0,-2 6-3 15,2-2-16-15,-7 5-15 0,5-5-2 16,-7 2-10-16,2-8-4 0,-5-1 4 15,-6-4-56-15,2-1-120 0,-3-5-86 16,-1-1-21-16,-3-5-65 0,-1-7-122 16,-3-2-253-16,-3 0-547 0,0-20 496 0</inkml:trace>
  <inkml:trace contextRef="#ctx0" brushRef="#br0" timeOffset="51798.05">19673 15992 39 0,'0'0'1149'15,"0"0"-427"-15,0 0-233 0,0 0-147 0,0 0-40 16,-109 107-52-16,79-69-63 16,0 2 0-16,-5 0 3 0,1-1-30 0,1-3-37 15,-2-4-45-15,12-4-25 0,2-4-16 16,5-7-25-16,9-8-12 0,3-6-21 16,1 0-64-16,3-3-58 0,0 0-138 15,10-12-223-15,8-2-99 0,1-1-751 16</inkml:trace>
  <inkml:trace contextRef="#ctx0" brushRef="#br0" timeOffset="52223.61">20362 15941 787 0,'0'0'710'16,"0"0"-239"-16,0 0-66 0,0 0-33 0,0 0-77 16,0 0-36-16,0 0-52 0,0 0 21 15,0 0-21-15,0 0-21 0,0 0-27 16,113 36-7-16,-87-21-19 0,-1 3-13 16,3 5-21-16,-5 0-20 0,5 1-26 0,-5 5-20 15,0-1-31-15,3 0 0 0,-8 2 1 16,3-5 10-16,-2-5-13 0,-8-3-15 15,3-3-98-15,-2-1-96 0,-5-5-104 16,-5-4-43-16,0-2-175 0,-2-2-555 16,0-9-687-16</inkml:trace>
  <inkml:trace contextRef="#ctx0" brushRef="#br0" timeOffset="52410.3">20670 16010 1964 0,'0'0'796'0,"0"0"-405"0,0 0-56 16,-65 105 53-16,42-66-86 0,-5-1-122 16,5 1-83-16,-1-3-23 0,4-2-37 15,-1-8-23-15,5-5-14 0,4-5-46 16,3-7-87-16,2-4-69 0,7-5-27 16,0 0-153-16,0-5-291 0,2-2-600 0,17-12-324 0</inkml:trace>
  <inkml:trace contextRef="#ctx0" brushRef="#br0" timeOffset="52901.07">21441 15981 2318 0,'0'0'616'0,"0"0"-270"16,0 0 26-16,0 0-14 0,0 0-110 15,0 0-130-15,0 0-87 0,0 0 22 0,0 0 24 16,0 0-3-16,30 90-28 16,-11-67-18-16,-3 0-3 0,0-1-25 0,3 0 2 15,-3-3-2-15,0 1-65 0,-2-3-154 16,0-3-133-16,2-2-42 0,-4-5-185 16,-3-5-732-16,0-2-481 0</inkml:trace>
  <inkml:trace contextRef="#ctx0" brushRef="#br0" timeOffset="53119.68">21819 15918 1403 0,'0'0'1331'0,"0"0"-1016"16,0 0-9-16,-44 101 100 0,25-58-75 15,3 0-119-15,-5 6-70 0,-2 1-37 16,0 0-21-16,-5 2-32 0,7-2-30 15,-2-1-10-15,2 0-12 0,5-4-25 0,0-5-24 16,4-4-47-16,5-2-74 0,0-6-57 16,5-5-15-16,2-2-86 0,0-1-137 15,0-6-353-15,0 6-780 0</inkml:trace>
  <inkml:trace contextRef="#ctx0" brushRef="#br0" timeOffset="54096.97">22920 15936 424 0,'0'0'1171'16,"0"0"-811"-16,0 0-52 0,0 0 45 15,0 0-96-15,0 0-112 0,0 0 8 16,0 0 17-16,0 0 8 0,0 0 8 16,0 0-104-16,101 2-16 0,-84-2 47 15,1 0-75-15,-6 0-37 0,2-2-1 0,-3 1 2 16,-4-1-1-16,-2 0-2 0,0-1 1 15,-3 3-172-15,2-1-78 0,-4-1-58 16,0-2-128-16,0 1-336 0,0-2-455 16,-13-2 428-16</inkml:trace>
  <inkml:trace contextRef="#ctx0" brushRef="#br0" timeOffset="54275.23">22906 15729 1388 0,'0'0'777'0,"0"0"-228"16,0 0-83-16,0 0-81 0,0 0-120 15,0 0-130-15,0 0-62 0,0 0-7 16,0 0 31-16,-7 107-10 0,7-68-50 16,0-3-6-16,0-1-19 0,0-7-12 15,4-3-22-15,3-1-37 0,0-8-75 16,2-4-67-16,1-4-57 0,1-4-34 16,3 1-178-16,2-5-194 0,-2 0-516 15</inkml:trace>
  <inkml:trace contextRef="#ctx0" brushRef="#br0" timeOffset="54905.92">24034 15867 706 0,'0'0'1681'0,"0"0"-1219"0,0 0-161 0,0 0-11 0,0 0-33 15,0 0-90-15,0 0-76 0,0 0-35 16,0 0-24-16,0 0-29 0,0 0 23 16,26 3 68-16,-15-3-16 0,8 0-22 15,-3 0-7-15,0 1-15 0,-2 0-6 16,-2 2-6-16,-3 3 9 0,0 0 18 15,-4 3-8-15,-3 5-4 0,-2 4 3 16,0 7-6-16,-9 4-31 0,-7 2 12 0,-5 1-14 16,-2-4 0-16,-3-3 0 15,3-3-1-15,2-5 1 0,-2-5 18 0,7-4 2 16,-5-4 4-16,12-2-10 0,-3 0 13 16,5-2 12-16,7 0-40 0,0 0-3 15,0 3-28-15,0 0-3 0,19 3 34 16,6 3 28-16,5 2 73 0,10-2-6 0,-1-1 18 15,5-2-22-15,5-2-21 0,-3-3-3 16,3-1-15-16,-3 0-9 0,-2 0-19 16,-7-5 3-16,-7-1-26 0,-2 0 0 15,-12-2-2-15,3 5 1 0,-12-4-2 16,-5 0-98-16,5-1-28 0,-5-6-70 16,-2 2-115-16,0-3-157 0,0 3-483 15,0 4-681-15</inkml:trace>
  <inkml:trace contextRef="#ctx0" brushRef="#br0" timeOffset="55828.25">22876 15936 365 0,'0'0'773'16,"0"0"-230"-16,0 0-156 0,0 0 1 15,0 0-84-15,0 0-121 0,0 0-55 16,0 0-6-16,0 0-4 0,0 0-48 15,0 0-13-15,-58-11-28 0,58 11 3 0,0 0 40 16,0 0 39-16,0 0 22 0,0 0-11 16,0 0-43-16,0-1-16 0,4-4 3 15,3 4 2-15,5-4 20 0,2 2-42 0,0-1-9 16,-1-1-15-16,4 3 15 0,-3 2-12 16,-5 0-24-16,5 0-1 0,0 0-12 15,-3 0-10-15,-4 0-18 0,-2 2-144 16,2 3-4-16,0 0-60 0,-7 2-47 15,0 0-119-15,0-1-298 0,0 8-863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g"/>
          <inkml:channel name="T" type="integer" max="2.14748E9" units="dev"/>
        </inkml:traceFormat>
        <inkml:channelProperties>
          <inkml:channelProperty channel="X" name="resolution" value="1462.8125" units="1/cm"/>
          <inkml:channelProperty channel="Y" name="resolution" value="2213.98657" units="1/cm"/>
          <inkml:channelProperty channel="F" name="resolution" value="22.75278" units="1/deg"/>
          <inkml:channelProperty channel="T" name="resolution" value="1" units="1/dev"/>
        </inkml:channelProperties>
      </inkml:inkSource>
      <inkml:timestamp xml:id="ts0" timeString="2021-09-08T20:36:40.182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15676 3841 287 0,'0'0'655'0,"0"0"321"0,0 0-580 0,0 0-163 0,0 0 31 15,0 0-17-15,0 0-58 0,0 0-90 16,0 0-51-16,-7-11 25 0,7 11-19 16,0 0-19-16,0 0-7 0,0 0 4 15,0 0-7-15,0-1 4 0,0 1 2 16,0 0 4-16,0 0 9 0,0 0-3 15,0 0 0-15,0 0-3 0,0 0-4 16,0 0-9-16,0 0-9 0,0 0-15 16,0 0 21-16,0 0-3 0,0 0-19 15,0 0-2-15,0 0 2 0,0 0 1 16,0 0-1-16,0 0-16 0,0 0 3 0,0 1 10 16,0 3 3-16,0 5 0 0,0 7 38 15,0 2-10-15,0-1-28 0,0 1-3 16,0 0 3-16,0-1 19 0,0 3-17 15,0-1 13-15,5 2-11 0,-5 2 17 16,2 3-19-16,-2 0 0 0,3 2-2 16,1 1 1-16,-4 5 10 0,0-2-9 0,7 1 29 15,-4 1-28-15,-3-2 10 0,7 0-11 16,-7 3 16-16,4-5-18 0,-4 4-13 16,3-5 13-16,-3 1 13 0,4-2-10 15,-2-2 12-15,3-1 10 0,-3-1-9 16,1 2-16-16,1-6 1 0,3 0 14 15,-4 0 1-15,1 0 6 0,-1-3-4 16,-3 0-5-16,4 0-1 0,-1 0 1 16,1 1 5-16,-4-4 1 0,3 3-1 0,-3-2 4 15,4-1-3-15,-4-4-4 0,0 3 7 16,0-4-10-16,0-3 1 0,0 0-13 16,0-4 3-16,0-2 9 0,0 0 0 15,0 0 1-15,0 0 11 0,0 0 4 16,0 0 3-16,0 0-3 0,0 0-18 15,0 0-10-15,0 0-37 0,0 0-83 0,0 0-103 16,0 0-106-16,0 0-164 0,0 0-275 16,0 0-712-16,0 0 249 0</inkml:trace>
  <inkml:trace contextRef="#ctx0" brushRef="#br0" timeOffset="1104.71">15642 3858 307 0,'0'0'730'0,"0"0"-346"0,0 0-16 0,0 0-47 15,0 0-17-15,0 0-49 0,0 0-45 16,0 0-53-16,0 0-10 0,0 0-42 16,0 0 10-16,21-58 41 0,-17 53-30 0,-2-2-34 15,3 3-13-15,-3-2-20 16,-2 2 10-16,7 1-37 0,-7 0-14 0,0 3-17 15,3 0-1-15,1 0-28 0,-1-1 13 16,4 0 15-16,6-2 50 0,1 0-30 0,7 3 73 16,-5-3-30-16,8 3-29 0,-4 0-15 15,1 0 5-15,0 0-2 0,-5 3 9 16,8 3-6-16,-4-1-3 0,1 2 6 16,-2 1-4-16,2 1 14 0,4 3-20 15,-6 4 4-15,2-4 9 0,-1 5-1 16,1 0 4-16,-5 1-3 0,1 0-12 15,4 1 5-15,-5 4-21 0,2-5-1 16,-6 3 26-16,6-2-26 0,-4 3 1 16,-4-3 16-16,4 0-1 0,-5 1 7 0,2 0-22 15,-4 3 12-15,3-2-13 0,-3 3-1 16,2-2 1-16,-2 2 11 0,-7 0-12 16,4-4 2-16,-4 1 9 0,0 2 16 15,0-4-1-15,0 2-15 0,0 2 4 16,0-1-14-16,-7 2 0 0,0 1-1 15,-4-2-1-15,2 1 0 0,2 1 0 16,-7-4 1-16,5 3 0 0,-1-2-1 16,-4 2 1-16,-4-2 1 0,2 2 1 0,-5-3-1 15,0 2 0-15,2-2 1 0,-8 2-3 16,3 0-1-16,1 2-2 0,-5 1-12 16,1 0 14-16,-4 0-1 0,8-6 2 15,-5 4 1-15,8-7 1 0,-6-1 10 0,5-2-9 16,-2-4-1-16,2 0 1 15,0-3 15-15,8-2-15 0,3-2 19 0,6 0 2 16,-3-2-8-16,7-1-13 0,-3 0 12 16,-4 0-14-16,7 0-1 0,-4 0-1 15,1 0 0-15,3 0-1 0,0 0-1 16,0 0-19-16,0 0 7 0,0 0-9 16,0 0-7-16,0 0-6 0,0 0-12 15,0 0-21-15,0 0-47 0,0 0-62 16,0 0-47-16,3 0-63 0,11 0-127 15,4 0 76-15,1 0-170 0,-1-1-312 0,3-5-626 16,-114 13 998-16</inkml:trace>
  <inkml:trace contextRef="#ctx0" brushRef="#br0" timeOffset="1960.27">16687 3939 372 0,'0'0'1038'0,"0"0"-605"15,0 0 14-15,0 0-56 0,0 0-73 16,0 0-71-16,0 0-69 0,0 0-3 16,0 0 5-16,0 0-32 0,-17-45-48 15,17 44-39-15,0 1-27 0,0 0-32 16,0 0 0-16,0 0-2 0,0 0 0 0,0 0 34 16,0 1-2-16,0 4 24 0,7 5-13 15,-4 2 1-15,4 0-16 0,2 2 24 16,-4 4 1-16,-3 1-7 0,3 7-5 15,-5-3-4-15,0 9-13 0,0 5-5 16,0 6-1-16,-7 3-18 0,-7 7 1 0,4 3 0 16,-4 5 18-16,-6 2-16 15,6 1 0-15,-7-1-2 0,5 0 0 0,-1-8-2 16,4-1 1-16,-1-6-2 0,4-6 0 16,-1-6 0-16,4-2-14 0,0-8 16 15,7-5 0-15,-7-3 0 0,5-4 0 16,2-7 0-16,0-1 3 0,0-5-2 15,0 5 11-15,0-6 9 0,0 0 10 16,0 0-6-16,0 0-4 0,0 0 10 16,0 0-3-16,0 0-1 0,2 0-9 0,12 0-17 15,7 0 47-15,2 0-12 16,12 0-23-16,-1 0-1 0,3-3 3 0,3-1-3 16,-3 2 16-16,0 0-5 0,0 0-23 15,-2 1 0-15,-5-2 0 0,-7 3-3 16,3-1-8-16,-8 1 11 0,3 0 1 0,-9 0-1 15,1 0 0-15,-8 0 0 0,2 0 2 16,0 0 1-16,-7 0 0 0,0 0 9 16,5 0-10-16,-5 0 11 0,0 0-10 15,0-2 15-15,0 2 9 0,0 0-2 16,0 0-4-16,0-3-3 0,0 2-18 16,0 1-9-16,0-3-104 0,0 3-55 15,0 0-44-15,-5-1-44 0,5 1-55 16,0 0-136-16,-7 0-189 0,7 0-590 15,-12 5-370-15,36-2 1371 0</inkml:trace>
  <inkml:trace contextRef="#ctx0" brushRef="#br0" timeOffset="9613.15">17609 4244 183 0,'0'0'538'16,"0"0"-151"-16,0 0-87 0,0 0-43 15,0 0-101-15,0 0 29 0,0 0-19 16,0 0 28-16,0 0-55 0,0 0-13 0,-5-18-10 16,5 18-23-16,0 0-19 0,-2-1-10 15,-3 1 3-15,3 0-2 0,2 0-5 16,-7 0 1-16,7 0-35 0,-2 0 34 15,-3 0-28-15,5 0-19 0,-2 0-10 16,-3 0 16-16,5 0-19 0,-2 0-25 0,2 0-1 16,-5 0-6-16,5 1-3 0,0 2 13 15,-2 0-1-15,-3 2 4 0,5-2 16 16,0 2-19-16,0 2 20 0,0-4 0 16,0 2 2-16,0-4-22 0,0 1 3 15,0-2 6-15,0 2 11 0,0-1-11 16,0 2 12-16,0-3-2 0,0 3-10 15,0-3 11-15,0 0-17 0,0 0-20 16,0 0-22-16,0 0 4 0,0 0 18 16,0 0 10-16,0 0 7 0,0 0 9 0,0 0 12 15,-7 0-2-15,5 0-22 0,-5 0 5 16,-2 0 4-16,-3 0 0 0,3 0-51 16,-5 5 54-16,12-2 11 0,-5 1-21 15,2-2 4-15,5 1-7 0,0-2 10 16,0 1-1-16,0 0 17 0,7 1 11 0,0-2 15 15,-5-1 3-15,5 0 16 0,0 0 10 16,-2 0-10-16,-3-4-9 0,3 2-14 16,-3 0 4-16,3-2-4 0,-5 1-9 15,2 0-11-15,-2-2 10 0,0 2-12 16,0-4-29-16,0 5-9 0,0-3 12 16,0 1-3-16,-7 2 10 0,5-2 16 0,-3 1 3 15,3 3 1-15,-3 0 19 0,5 0-20 16,0 0-42-16,0 4-48 0,0 5 32 15,0-1 41-15,0 6 17 0,0-2 13 16,0-3 10-16,0-3-10 0,0-2-13 16,0-3 3-16,0-1 20 0,7 0 3 15,-7 0 6-15,5 0 19 0,-3-5 7 16,5-2-13-16,-2-1-19 0,-3-1 3 16,0-2-26-16,-2 4-3 0,0 0 0 15,0 1-32-15,0 2 6 0,0 1-12 16,0 3-4-16,0 0-7 0,-2 0-15 0,2 0-55 15,-7 3-30-15,5 3-45 0,-3 1-144 16,3 1-127-16,-3-5-252 0,-11 5 49 0</inkml:trace>
  <inkml:trace contextRef="#ctx0" brushRef="#br0" timeOffset="10402.66">17516 4720 409 0,'0'0'544'0,"0"0"-218"16,0 0-134-16,0 0 19 0,0 0-38 0,0 0 80 16,0 0-65-16,0 0-49 0,0 0 61 15,0 0-36-15,0 0-45 0,-32 1-39 0,32-1 20 16,-5 0-36-16,5 2-61 15,0 0-3-15,0 4-51 0,0-2 51 0,0 1 89 16,5 4-44-16,2-6-32 0,0 2-13 16,-5-5-2-16,5 0 1 0,0 0 0 15,-5 0 1-15,5 0 2 0,0 0 20 16,5-5 4-16,-10 2 40 0,5 0-34 16,0-3-16-16,-5 4-16 0,-2-4 0 15,0 3-41-15,0-1-4 0,0 0 17 16,0 3 24-16,0-4-8 0,0 4-4 15,-2-2 12-15,-10 2 3 0,3-1 1 0,2 2-16 16,0 0-16-16,0 0 7 16,-2 0-4-16,4 2 10 0,3 3 19 0,0 3 28 15,-3 1 20-15,5 2 35 0,0-2-29 16,0-4-32-16,5 4-3 0,-3-6 3 16,5 2-20-16,0-4-2 0,-5-1 0 0,3 0 0 15,-3 0 0-15,-2 0 20 16,5 0-20-16,-3-1 0 0,3-7-67 0,-3-1-26 15,-2 1-31-15,0 2-14 0,0 1-13 16,0 2-13-16,0 3-49 0,0 0-97 16,0 0 11-16,0 5 120 0,0 4 53 15,5-1 22-15,-3 4-69 0,0-3-179 16,3-1-202-16</inkml:trace>
  <inkml:trace contextRef="#ctx0" brushRef="#br0" timeOffset="11345.81">18005 4294 627 0,'0'0'577'0,"0"0"-92"0,0 0-37 0,0 0-82 16,0 0-137-16,0 0-72 0,0 0-38 15,0 0-29-15,0 0-17 0,0 0-2 16,-21-2-14-16,21 2 42 0,0-2-32 16,0 2-7-16,0 0-13 0,0 0-9 15,0 0-9-15,0 0-26 0,0 0-3 16,0 0-1-16,0 0-24 0,0 0 3 15,0 0-4-15,0 0-5 0,0 0-4 0,0 0 9 16,5-1 14-16,-5 1 10 16,2-3 2-16,-2 1 2 0,5 2 10 0,-5-1 4 15,2 1 0-15,-2-3-10 0,0 3-6 16,0 0-35-16,0 0-3 0,0 0 16 16,0 0 3-16,0 0-10 0,0 4-15 15,0 2-33-15,0 4 77 0,-2-1 23 0,-3 0-12 16,3 3-10-16,2-4 11 0,0 0 10 15,0-2 10-15,0-6 6 0,0 1-9 16,0-1-4-16,0 0 1 0,0 0-13 16,0 0-1-16,2 0 7 0,5-1 10 15,-5-1 18-15,3-1-9 0,2 0-19 16,-5 3-19-16,-2-1-40 0,0-4-39 16,5 3-10-16,-5 1 22 0,0-2 29 15,0 3 9-15,0-2 17 0,0 1-1 16,-5 1 12-16,-2-3-1 0,5 3 2 0,-5 0 0 15,7 0 3-15,-2 0 19 0,2 0 1 16,0 0-4-16,0 0-19 0,0 4-12 16,0 1 12-16,0-4 15 0,0 6-14 15,2-6-1-15,5-1-1 0,-5 2-1 16,5-2 2-16,0 0-1 0,-2 0 1 16,2 0-48-16,-5-2-115 0,5 1-39 0,-2-6-49 15,-3 3 35-15,-2-2-50 0,0 4-155 16,0-4 37-16,0 6-89 0,-2 0-16 15,-10 0 111-15,-9 28 326 0</inkml:trace>
  <inkml:trace contextRef="#ctx0" brushRef="#br0" timeOffset="12027.43">18021 4714 398 0,'0'0'329'0,"0"0"33"0,0 0-10 0,0 0-53 16,0 0-82-16,0 0-45 0,0 0-29 15,0 0-1-15,0 0-48 0,0 0-62 16,0 0 39-16,-39 14-3 0,34-11-36 16,5-2-32-16,0 2-15 0,0 0-1 15,0-1 16-15,5 1 0 0,2 3 19 16,0-6-6-16,-3 3 26 0,8 1 6 15,-3-4 3-15,-2 0-9 0,0 0 19 16,5 0 3-16,-3-7-10 0,0 7-16 16,3-9-6-16,-3 6-29 0,0-3-124 15,3 0-356-15,-5 2-1597 0,-7-2 2077 0,0 2 736 16,0-1-609-16,-7 2-107 0,-7 3 185 16,5-3 13-16,-5 3-85 0,0 0-110 15,0 0 39-15,0 8-33 0,7 5-26 16,-7 3 85-16,7 3 83 0,5 0 14 0,2-2-98 15,0-3-38-15,0 0-4 0,0-5 19 16,7-3-25-16,2-3-36 0,-2 1 23 16,-2 1 3-16,2-5-29 0,0 0-14 15,-5 0-202-15,5 0-257 0,-5 0-206 16,3-6-375-16</inkml:trace>
  <inkml:trace contextRef="#ctx0" brushRef="#br0" timeOffset="13612.3">18459 4318 274 0,'0'0'825'0,"0"0"-311"16,0 0-92-16,0 0-46 0,0 0-82 15,0 0-40-15,0 0-49 0,0 0-23 16,0 0-52-16,0 0-19 0,0 0 13 16,0 0-33-16,0 0-47 0,0 0-32 0,0 0-11 15,0 0 32-15,0 0-33 0,0 0 0 16,0 0 1-16,0 0 24 0,0 0 10 15,0 0-13-15,0 0 34 0,0 0-14 16,0 0-23-16,7 0-16 0,0 0 19 16,2 0 25-16,5 0 27 0,7 0-5 0,-5 2-20 15,8 2-5-15,3-3-7 0,1 0-12 16,2 2 3-16,0-2-16 0,0 4-1 16,5-4-10-16,-5 1 9 0,0 3-10 15,-2-4 0-15,7-1 0 0,-3 2 12 16,-4-2 0-16,7 0 7 0,-5 0-1 15,-7 0-5-15,5 0-1 0,-5 0-9 16,-2-2-3-16,-7 2-1 0,-2-1-14 16,2-2 2-16,-7 1 10 0,4 2 1 15,-6 0-10-15,2 0 0 0,0 0-1 0,0 0 10 16,-3 0-15-16,-1 0 2 0,1 0 13 16,-4 0-15-16,0 0-60 0,0-2-37 15,0 2-6-15,0 0-24 0,0 0-15 16,0 0-32-16,-4 0-49 0,-3 0-123 15,-7 7-190-15,4-4-262 0,-6 9-504 0,63-32 942 16</inkml:trace>
  <inkml:trace contextRef="#ctx0" brushRef="#br0" timeOffset="14084.88">18503 4824 646 0,'0'0'723'0,"0"0"-164"0,0 0-141 16,0 0-104-16,0 0-89 0,0 0-48 16,0 0 5-16,0 0-17 0,0 0-22 15,0 0-35-15,-2 0-38 0,2 0-1 0,0 0 10 16,0 0 2-16,0 0-2 0,0 3 18 16,0-3-3-16,0 0-4 0,0 0-18 15,0 0-23-15,0 0-12 0,2 0-21 16,12 2-1-16,2-2 28 0,12 0-2 15,0 0 5-15,9 0-12 0,0 0-10 16,7 0-5-16,2 0 9 0,-2 0-26 16,5-5 0-16,-5 4-2 0,-4-1-13 15,-3 2-2-15,-3 0 0 0,-6 0 2 16,-5 0 1-16,-6 0 0 0,-6 0-4 16,-2 0 13-16,-2 0-18 0,-7 0-50 0,3 0-93 15,-3 0-63-15,0 0-59 0,0 0-68 16,0 6-144-16,-12-1-233 0,1 1-817 15</inkml:trace>
  <inkml:trace contextRef="#ctx0" brushRef="#br0" timeOffset="20145.14">20280 4272 349 0,'0'0'724'0,"0"0"-220"0,0 0-140 16,0 0-62-16,0 0-60 0,0 0-61 16,0 0-36-16,0 0-13 0,0 0-132 15,61-7-383-15,-54 7 231 0,0 1 152 16,-5-1 265-16,-2 0-185 0,0 0-77 0,0 0 126 15,5 0 102-15,-5 0-20 0,0 0-52 16,0 0-4-16,0 0-16 0,0 0 12 16,0 0-12-16,0 0 1 0,0 0-18 0,0 0-23 15,-5 0-43-15,-4 0-25 0,-3 0-7 16,-4 0-21-16,2 0 22 0,-7 0-3 16,5 6-22-16,-5 0-11 0,2 5-20 15,1 0 1-15,-5 7 8 0,2-1 0 16,-2 3 1-16,6 3 5 0,-8 0-2 15,6 3 15-15,1-1 0 0,-1-4-9 16,5 0 9-16,8-2-13 0,1-2-5 16,3 3-20-16,2-1 10 0,0 0 6 15,7-2-6-15,6 3-6 0,-1-5 18 16,9-4 19-16,-3 0-6 0,1-2 6 0,-5-1 0 16,4-2 0-16,-1-1 1 0,-3-1 23 15,-5-2-12-15,-2-1-12 0,0-1-1 16,-5 3-2-16,3-3 3 0,-5 0 18 15,0 3 10-15,0-3-6 0,0 0-22 16,0 5-28-16,-14 4 27 0,0 5-3 0,-7 4-23 16,-5 7 27-16,1-3 0 0,6 5-2 15,1 5-23-15,4-4 13 0,9 2 12 16,-2 4 40-16,7-6-2 0,0-1 2 16,0-1-9-16,0-4 4 0,10-1-8 15,-3 0 14-15,9-2-4 0,-2-2-18 16,0 0 14-16,0-2-14 0,-1-1-7 15,4-3-12-15,-1 1 0 0,-2-5 0 16,2 1-15-16,5-3-13 0,-3 4-24 16,6-6-29-16,-1 0-31 0,0-2-44 15,5-1-99-15,0 1-57 0,-5-1-430 16,-2 0-844-16</inkml:trace>
  <inkml:trace contextRef="#ctx0" brushRef="#br0" timeOffset="34266.65">18267 6071 137 0,'0'0'427'0,"0"0"248"0,0 0-369 16,0 0-88-16,0 0 106 0,0 0 39 0,0 0-63 16,0 0-107-16,0 0-52 0,-5 24-26 15,-2-19 6-15,0 4 0 0,5-1-19 16,-3 1-32-16,-4 2-32 0,7 3-13 0,-3 1-3 15,3 0 10-15,-3 5-1 0,3-4 4 16,2 2-7-16,0 4 7 0,0-3-7 16,0 2-6-16,0 6 0 0,0 5 9 15,7 7-2-15,-5 8-1 0,3 7 17 16,-3 10 33-16,-2 4 34 0,0 4 9 16,0-3-3-16,-7-3-41 0,-2-4-18 15,-3-6-1-15,3-6 1 0,-5-11-10 16,12-4-15-16,-5-13-13 0,2-4-19 15,3-6-2-15,2-7-1 0,0 1-24 16,-5-6-18-16,5 1-33 0,0-1-57 0,0 0-74 16,0 0-80-16,0 2-145 0,7 3-224 15,5-5-134-15,-3 0-812 0</inkml:trace>
  <inkml:trace contextRef="#ctx0" brushRef="#br0" timeOffset="35177.24">19896 6749 638 0,'0'0'580'0,"0"0"-59"15,0 0-223-15,0 0 7 0,0 0-72 16,0 0-107-16,0 0-56 0,0 0-21 16,0 0 12-16,0 0 16 0,-162 70 22 15,148-48-19-15,0 2-9 0,0 1-24 16,5 1-2-16,-1 1-19 0,6 2-26 0,1-1-18 16,3-2 14-16,0-3-15 0,0-6 3 15,3-5-6-15,4-2 3 0,0-4 19 16,0-5 22-16,2 1 13 0,-2-2 4 0,4 0-8 15,3 0-8-15,-2 0 2 0,-1-8 16 16,3-3 14-16,-2-4-11 0,6-9-19 16,-1-7-12-16,-3-4 6 0,2-5-18 15,-2-2-1-15,-3-2-1 0,-8 2-2 16,6 0-16-16,-9 0-10 0,0 2 7 16,0 5 9-16,0 0 7 0,0 0 6 15,-9 7 1-15,2 2 1 0,0 5 33 16,0-1-22-16,0 5 9 0,-2 3 25 15,2-1 23-15,0 4 15 0,4 3 10 0,-4 1 27 16,7 2-2-16,-4 5-20 16,4 0-13-16,-3 0-16 0,3 0-9 0,0 0-12 15,0 0-16-15,0 0-33 0,0 0-1 16,0 0-19-16,0 0-18 0,0 0-3 16,0 8-3-16,0 4 43 0,0 5 19 15,0 9-16-15,3 3-2 0,1 0-1 16,3 7 2-16,-4 5 1 0,4-1-3 0,2 6 2 15,-9 0 0-15,7-3 0 0,-3 1-2 16,-1-8-4-16,4-4-17 0,-3-4 2 16,3-10 4-16,-2 2 2 0,7-5 12 15,-6-4-30-15,4 0-15 0,1-4-29 16,1 3-47-16,-1-4-73 0,3-2-108 16,-4-1-182-16,6-3-204 0,-5 0-573 15</inkml:trace>
  <inkml:trace contextRef="#ctx0" brushRef="#br0" timeOffset="35586.61">20232 6773 808 0,'0'0'976'0,"0"0"-632"0,0 0-10 0,0 0-44 16,0 0-87-16,0 0-40 0,0 0-48 15,0 0-32-15,0 0-3 0,0 0 6 16,-111 100 24-16,106-74 1 0,-2 2-13 16,-2-1-41-16,9-2-10 0,0-1-19 15,0-5-15-15,0-4-10 0,9 0 12 16,-2-7 26-16,4 0-16 0,-1-2-23 16,4-2 0-16,-5-4 18 0,3 0 2 15,1 0 22-15,-3 0-4 0,6-7 17 0,-2-7 11 16,0-4-24-16,0-7-17 0,-5-1-2 15,2 0-9-15,-8 1-16 0,1 7 1 16,-4 4 10-16,0 5 11 0,0 3 27 16,0-3-8-16,-4 7 2 0,-3-4-22 15,0 6 13-15,5-3-3 0,-3 3-15 16,5 0-15-16,0 0-1 0,0 0-37 0,0 0-37 16,0 0-13-16,0 0-37 0,0 3-100 15,12 4 104-15,1-3-56 0,6 2-111 16,6-6-128-16,1 0-67 0,2-3-155 15,0-4-521-15,-179-3 312 0</inkml:trace>
  <inkml:trace contextRef="#ctx0" brushRef="#br0" timeOffset="35966.58">20651 6358 466 0,'0'0'1008'15,"0"0"-569"-15,0 0-121 0,0 0 54 16,0 0-66-16,0 0-63 0,0 0-39 0,0 0-45 16,0 0-45-16,0 0-22 0,0 0-23 15,-37-51-15-15,37 51-16 0,0 0-26 16,0 8-8-16,0 6 5 0,0 6 10 16,0 1-16-16,0 11 16 0,5-3-1 15,-3 8 4-15,3 3 3 0,-5 3 4 16,2 0 9-16,3 4 0 0,-3 1 5 15,3 1 17-15,-3-3 36 0,-2-3-3 16,0 0-46-16,2-8-16 0,3-7-29 16,-5 0 38-16,0-10-40 0,7-1-1 0,-5-6-15 15,3-4-8-15,-3-1-7 0,3-1-3 16,-3-4 0-16,3 4-1 0,2-5 14 16,0 0 11-16,2 0 10 0,0-5 25 15,5-7-9-15,0-5-16 0,0-7-112 16,-5-2-130-16,3-5-148 0,-3 1-206 15,-7 6-402-15,-2-11-511 0</inkml:trace>
  <inkml:trace contextRef="#ctx0" brushRef="#br0" timeOffset="36198.6">20373 6597 1240 0,'0'0'748'0,"0"0"-398"16,0 0 8-16,0 0-40 0,0 0-42 16,0 0-63-16,0 0-58 0,0 0-48 15,174-69-25-15,-144 61-43 0,0 4-39 16,3 1-25-16,-8 3 22 0,1 0 2 16,-3 0-37-16,-2 0-161 0,-3 3-84 15,-4 3-59-15,-2 0-199 0,-8-3-534 0,1 0-304 16</inkml:trace>
  <inkml:trace contextRef="#ctx0" brushRef="#br0" timeOffset="68900.48">17954 8103 108 0,'0'0'349'16,"0"0"-147"-16,0 0-78 0,0 0 341 0,0 0-129 15,0 0-144-15,0 0-56 0,0 0 4 16,0 0 5-16,0-17-9 0,0 15-90 16,0-1 15-16,0 0 94 0,0 2-7 0,0 1-51 15,0 0-29-15,0 0 2 0,0 0 20 16,0 0-23-16,0 0-3 0,0 0 3 16,0 0-3-16,0 0-10 0,0 0-6 15,0 0 3-15,0 0-1 0,0 0 36 16,0 0-16-16,0 0-17 0,0 0-2 15,0-3-1-15,0 3-9 0,0 0-7 16,0 0-15-16,0 0-17 0,0 0 17 16,0 0 22-16,0 0-16 0,0 0-13 15,0 0 5-15,0 0-4 0,0 0 6 16,0 0 9-16,0 0 0 0,0 0-10 16,0 0-18-16,0 0 16 0,0 0-16 0,0 0 0 15,0 0-22-15,0 0-5 0,0 0 26 16,0 3 1-16,0 3 0 0,0-1 34 15,0 2 13-15,0 1-47 0,0 2 1 16,0-2 46-16,0 0-7 0,0 1-18 0,2 1-6 16,3 0-4-16,-5-1-11 0,2 2 0 15,5 1-1-15,-7-1 0 0,7 1 2 16,-7 4 1-16,5-1 0 0,2 0 13 16,-5 5-15-16,5 0 0 0,0-1 1 15,2-1 14-15,-2 3-13 0,-2 2 0 16,2-4 12-16,-5-1-13 0,3 2 0 15,-3 0 14-15,3 0-15 0,-3 0 0 16,7-2 0-16,-9 1-1 0,7-1-1 0,-2-1 1 16,2 0 0-16,-5 1 0 0,3-4-1 15,-3 4 1-15,5 0 0 0,-7 0 2 16,7-1-2-16,-7 1 3 0,7 0 13 16,-5-1-15-16,-2 2 1 0,5 1 1 15,-5-3 22-15,2 4-13 0,-2-1 0 16,5-1-9-16,-5-1 10 0,0-1-12 0,0 0 2 15,0-2-2-15,0 0-1 0,0 2-2 16,0-5 2-16,2 4 0 0,-2 2 1 16,5-1-1-16,-5-2-1 0,2 2 1 15,3 0 0-15,-3 0 1 0,-2 0-1 16,2 0 0-16,3-2 0 0,2-1-1 0,-5 1 0 16,-2-3-2-16,7 1 3 0,-7-4 0 15,5 0 0-15,-5-4 2 0,2 2-2 16,-2-1 1-16,5 5 11 0,-5-5 0 15,2 5 1-15,-2-2-10 0,0 0-1 16,5 2 10-16,-3-3-11 0,-2 4 1 16,0 0 0-16,2-2 2 0,3 1 8 15,-5 0-10-15,0-1 10 0,2 2-9 16,3-3 10-16,-3-1-12 0,-2 0 1 16,5-1 10-16,-3-1-9 0,-2 2 22 0,0-2-24 15,0-1 11-15,5 4 10 16,-5-6-20-16,2 2 13 0,3 4 13 15,-3-5-10-15,3 3-17 0,-3-1 12 0,3 0 2 16,-3 0 9-16,-2 1-5 0,2 0-16 16,3-1 15-16,-3 0-5 0,-2-3-1 0,5 2-9 15,-5-4 12-15,2 1-14 0,-2 2 12 16,0-3-12-16,0-1-1 0,0 0 2 16,0 0 13-16,0 0 0 0,0 0-3 15,0 0 4-15,0 0 5 0,0 0-9 16,0 0-9-16,0 0 13 0,0 0-4 15,0 0-10-15,0 0 1 0,0 0-3 16,0 0-66-16,0-5-118 0,0 0-90 16,0-4-102-16,5-6-576 0,2 4-407 15,0-11-482-15,-26 89 1841 0</inkml:trace>
  <inkml:trace contextRef="#ctx0" brushRef="#br0" timeOffset="77478.69">19819 8784 443 0,'0'0'1031'0,"0"0"-693"16,0 0-84-16,0 0 44 0,0 0-17 16,0 0-78-16,0 0-27 0,0 0 0 15,0 0 19-15,0 0-5 0,-32-14-25 16,25 14-71-16,-2 0-3 0,-1 0-9 16,-1 0 0-16,4 6-4 0,-5-4-6 0,1 4-19 15,-3 3-7-15,5-4-9 0,-5 4-6 16,0 3-12-16,0 0-18 0,-2-1 0 15,6 5 0-15,-1 2-1 0,-5-3-3 16,9 2 0-16,-3 0-9 0,6 1-4 16,-3 1-3-16,7 0 1 0,0 3-1 15,0-4 4-15,0-1 2 0,4 1-8 0,6-2 5 16,4-4 0-16,-1-1-2 0,1-3 2 16,-4-1 4-16,6-4 9 15,-9 2-8-15,0-5 11 0,0 0 44 0,0 0 18 16,0-5 19-16,2-7 5 0,-2-8-27 15,4-5-16-15,-1-8-6 0,-3 1-15 0,0-2-7 16,-5-4-13-16,-2-1 2 0,0 3-3 16,0-1 1-16,0 3 1 0,-9 2 12 15,-1-3-15-15,3 7-1 0,-4 0-15 16,4 3 16-16,-2 0 3 0,2 5 9 16,4 1-10-16,-1 1 0 0,1 1 1 15,3-1-3-15,-4 2 0 0,4 4-1 16,0 1 0-16,0 1-1 0,0 2 2 15,0-1 12-15,0 4 1 0,0 1 5 16,0-1 1-16,0 5 5 0,0 0 1 0,0 0-1 16,0 0-8-16,0 0-1 15,0 0-3-15,0 0 1 0,0 0-11 0,0 3-2 16,0 5 0-16,0 7 21 16,4 5 10-16,-1 5-29 0,1 2-1 0,3 1 1 15,-4 1 0-15,6 3-2 0,-2-1 3 0,4 1-1 16,-1 2-1-16,4-4-1 0,-1 1 1 15,1 0-1-15,-2-4 1 0,6 0 0 16,-4-2 11-16,-2-4-1 0,2 0-10 16,-3-3-2-16,-1-4 1 0,1-2-12 15,1 0 9-15,-1-4-12 0,-1-3 3 16,4 1 10-16,-5-3-2 0,-2-3 3 16,4 6 1-16,-1-5 16 0,-1-1-15 15,5 0 0-15,0 0-1 0,0 0-41 16,2 0-103-16,-2-4-60 0,2 1-84 15,5-3-110-15,-7 0-236 0,0 1-403 16,2-2-417-16</inkml:trace>
  <inkml:trace contextRef="#ctx0" brushRef="#br0" timeOffset="77958.87">20255 8905 1293 0,'0'0'507'15,"0"0"-133"-15,0 0 7 0,0 0-4 16,0 0-153-16,0 0-54 0,0 0 27 16,0 0 9-16,0 0-49 0,0 0-22 15,0 0 0-15,-51-1-23 0,42 1-15 0,2 4-1 16,-3-1-13-16,-1 2-21 15,4 1-28-15,-7 3-19 0,9 3-15 0,-2 2-3 16,0-2 0-16,3 5-15 0,4 3 15 16,0-3-16-16,0 5 4 0,4-4 2 0,3-6-2 15,3 4-10-15,-1-4 22 0,-2-5-22 16,5 1 7-16,-3-5-7 0,5 3 25 16,-5-4 1-16,5-2 33 0,0 0-3 15,2 0 15-15,-2-2-2 0,0-7-4 16,0-3-13-16,0-2-2 0,-1-3-13 15,-1-2 1-15,2 0-13 0,-7-1-13 16,0 6 10-16,-2 0 3 0,-5 4 2 16,0 2 23-16,0 2-13 0,0-2-9 15,-5 8-3-15,-2-6-12 0,5 5-10 16,-3 1-15-16,5 0-30 0,0 0-20 0,0 0-24 16,-2 7 2-16,2 4 16 0,0-4-19 15,7 1-105-15,9-2-89 0,5-4-79 16,2-2-135-16,0 0-114 0,-2 0-547 15,-125-41 305-15</inkml:trace>
  <inkml:trace contextRef="#ctx0" brushRef="#br0" timeOffset="78298.73">20702 8459 39 0,'0'0'649'0,"0"0"169"15,0 0-347-15,0 0-124 0,0 0-11 16,0 0-76-16,0 0-51 0,0 0-56 16,0 0 0-16,0 0 15 0,-32-95-10 15,32 95-48-15,0 0-63 0,0 0-34 0,0 0 6 16,0 1-7-16,0 10 23 0,2 6 22 16,5 6 15-16,0 3 3 0,0 3 3 15,2 5-1-15,3 1 1 0,-3 4 12 16,3 0-1-16,-1 1-33 0,-4-2-26 0,-2-2-2 15,-3-1 6-15,3 0-23 16,-5-4-11-16,0-5-1 0,0 0-14 0,0-7-7 16,0-1-27-16,-5-6-65 0,5 0-44 15,0-1-41-15,0-3-27 0,0-2-50 16,0 0-118-16,0 0-105 0,0-4-86 16,0-2-194-16,0 0-328 0</inkml:trace>
  <inkml:trace contextRef="#ctx0" brushRef="#br0" timeOffset="78516.84">20357 8731 1787 0,'0'0'636'0,"0"0"-252"0,0 0-25 15,0 0-56-15,0 0-123 0,0 0-63 16,0 0 19-16,0 0 59 0,0 0-42 15,0 0-72-15,204-61-26 0,-167 57-33 16,0-1-22-16,0 2 0 0,0-1-22 16,0 2-155-16,-4 2-244 0,-3 0-271 15,-12 0-847-15</inkml:trace>
  <inkml:trace contextRef="#ctx0" brushRef="#br0" timeOffset="79045.27">22048 8626 346 0,'0'0'1091'0,"0"0"-600"15,0 0-189-15,0 0-8 0,0 0-1 16,0 0-42-16,0 0-62 0,0 0-43 16,0 0 3-16,0 0-6 0,-153 99-5 15,146-83-9-15,-2-1-18 0,5 0-20 16,1 1-10-16,3-2-22 0,0-2-19 0,0 5-9 15,0-5 3-15,0 0-6 16,0-1-9-16,7 0-16 0,2-2 0 0,3 0 9 16,-3 1-12-16,3 0-15 0,-1-1-38 15,3 1-46-15,0-3-91 0,3 1-65 16,3-2-143-16,1-3-200 0,-5 0-216 16,5-3-710-16</inkml:trace>
  <inkml:trace contextRef="#ctx0" brushRef="#br0" timeOffset="79376.56">22241 8817 1322 0,'0'0'741'0,"0"0"-287"16,0 0-61-16,0 0-57 0,0 0-46 15,0 0-85-15,0 0-76 0,0 0-38 0,0 0-16 16,0 0-20-16,-93-13-15 0,86 21-21 15,2 2-16-15,3 1-3 0,-3 3 0 16,5-2 0-16,0 5-11 0,0-6-2 16,0 5 12-16,0-5-11 0,0 3-4 15,7-5 4-15,0-3 9 0,0-1-13 16,3-3 13-16,-3 2-8 0,4-4 11 16,-2 0 22-16,1 0-20 0,4 0 20 15,-8-4 9-15,6-3-9 0,-3-2 12 16,1 3-30-16,1-6-4 0,-2 1-36 15,-2 3-71-15,0-4-43 0,3 3-52 0,-3-2-55 16,0 5-55-16,-7 4-148 0,4-4-229 16,-2 6-492-16,-2 0 383 0</inkml:trace>
  <inkml:trace contextRef="#ctx0" brushRef="#br0" timeOffset="79470.45">22241 8817 417 0</inkml:trace>
  <inkml:trace contextRef="#ctx0" brushRef="#br0" timeOffset="79884.84">22241 8817 417 0,'127'-110'1088'0,"-127"110"-646"0,0 0-57 0,0 0-7 0,0 0-66 0,0 0-63 0,0 0-61 15,-5 0-32-15,3 9-77 0,-2 0-76 16,1 4 0-16,-1 2 19 0,4 3-10 16,0-1-12-16,0 2 0 0,0 4 0 15,0-6 1-15,7-5-1 0,-1 2-3 16,-1-7-16-16,2 1 16 0,-5-3-16 0,5-4-13 15,-4 2-3-15,4-3-3 0,-3 0 3 16,-1 0 8-16,3-3 27 0,6-6 28 16,-3-3 1-16,1-2-26 0,1-1 16 0,3 2-19 15,-9 4-2-15,2 0-23 0,0 3 2 16,-7 4 23-16,0 2 0 0,4 0 0 16,-1 7-41-16,1 4-22 0,3 7 63 15,-5 3 25-15,3 4 32 0,-3-1 7 16,1-2-1-16,1-4-3 0,-1-1-13 15,1-10-12-15,-1-1-34 0,-3-2 18 16,4-4 25-16,-1 0 16 0,1 0 9 16,3-10 7-16,2-1 18 0,8-7-29 15,-3-3-37-15,6 0-17 0,-3 2-11 0,4 2-3 16,-5 0-71-16,2 0 74 0,-2 7-35 16,-9 5 10-16,0 3 10 0,-4 2-17 15,-3 0 5-15,0 2 27 0,0 9 32 16,0 1 36-16,0 5-21 0,0 3-25 15,-10-2-21-15,10 1-1 0,-7-4-19 0,7 2-18 16,-2-1-121-16,2-3-90 0,0 1-138 16,0-5-245-16,0 0-450 0,0-4-295 15</inkml:trace>
  <inkml:trace contextRef="#ctx0" brushRef="#br0" timeOffset="80364.67">22822 8842 1502 0,'0'0'605'0,"0"0"-159"0,0 0-47 0,0 0-117 15,0 0-119-15,0 0-65 0,0 0-47 16,0 0-29-16,0 0-20 0,0 0-2 16,0 0-3-16,0 0 0 0,3 55-13 15,-3-41 16-15,0-2 11 0,4 2-10 16,-4-5-1-16,3-4-3 0,-3 1-23 0,0-6 17 15,0 0 9-15,0 0 31 0,9 0 23 16,-2-6 13-16,0-2 2 0,4-6-25 16,-1-1-19-16,6-5-12 0,-5 3-13 15,-1-1-1-15,-3 3-15 0,2 4 4 16,-2 1-10-16,0 6 20 0,-7-2-17 0,4 5 19 16,-4 1 2-16,0 0-2 0,3 0-19 15,-3 4 19-15,0 4 9 0,4 5 13 16,-4 1-3-16,3-3-17 15,-3 0-2-15,4-5 0 0,-4 0-28 0,3-3 3 16,1-3 25-16,-1 0 16 0,3 0 21 16,4-3 42-16,-3-9 9 0,7-2-50 15,-1 3-32-15,1-3-6 0,-4 3-1 16,-3 4-27-16,0 3 6 0,0-1 0 16,-5 3-6-16,-2 2-13 0,0 0 16 15,0 0 25-15,0 8 19 0,0 2 54 16,0 4-55-16,0 0-18 0,0 3-1 0,0-2-24 15,0-1-138-15,4 0-176 0,-1-2-227 16,4-2-210-16,-3-3-477 0,-22-142 434 0</inkml:trace>
  <inkml:trace contextRef="#ctx0" brushRef="#br0" timeOffset="80699.31">23258 8854 1163 0,'0'0'754'0,"0"0"-154"0,0 0-92 15,0 0-131-15,0 0-79 0,0 0-90 16,0 0-31-16,0 0 3 0,0 0-6 16,-84 100-59-16,84-85-69 0,0 1-46 15,0-7 0-15,0 3-1 0,0-7-1 16,7 1-9-16,-4-3-4 0,4-3 15 16,0 0 1-16,2-6 45 0,-2-5 13 0,4-1-16 15,-1-4-18-15,-3-2-23 0,-5 1-2 16,5 6 0-16,-7-1 0 0,5 6-13 15,-5 5-8-15,2-1 2 0,-2 2-5 0,0 0 22 16,0 2 2-16,4 7 3 0,-1 5 43 16,1 4 12-16,-1 5 7 0,1 0 2 15,-1 0-15-15,4-3-15 0,0 3-16 16,6-6-21-16,1-2-1 0,-4 0-26 16,6-5-37-16,2-1-68 0,1-1-105 15,9-4-176-15,2-1-82 0,-5 0-722 16,19-3-893-16</inkml:trace>
  <inkml:trace contextRef="#ctx0" brushRef="#br0" timeOffset="97089.71">14256 4191 1474 0,'0'0'488'0,"0"0"-164"0,0 0-14 15,0 0-29-15,0 0-70 0,0 0-83 16,0 0-42-16,0 0-12 0,-46 107-17 16,46-76 0-16,0 4 19 0,7 2 0 15,-3 4-19-15,10 1-6 0,-7-3-7 0,-2-3-22 16,2-5-20-16,-5-7-2 0,3-7-13 16,-3-5-6-16,-2-4-31 0,0-2-102 15,0-6-58-15,0 0-16 0,0-11 2 16,0-9-260-16,-7-9-216 0,0 8-391 15,0-31 442-15</inkml:trace>
  <inkml:trace contextRef="#ctx0" brushRef="#br0" timeOffset="97279.57">14212 4188 528 0,'0'0'476'0,"0"0"-62"0,0 0-151 16,0 0 117-16,0 0-127 0,0 0-59 16,0 0-36-16,0 0 109 0,0 0-7 15,0 0-18-15,0 0-33 0,67 10-4 16,-55 7-20-16,-5 5-31 0,0 1-44 15,-7 1-42-15,0 1-34 0,-5 1-19 16,-9-6-15-16,5 0-1 0,-5-5-30 16,5-4-56-16,-3-2-112 0,5-3-56 0,7-4-64 15,0 4-137-15,0-3-308 0,5 2-236 16,2 4 211-16</inkml:trace>
  <inkml:trace contextRef="#ctx0" brushRef="#br0" timeOffset="97476.53">14506 4625 1938 0,'0'0'760'16,"0"0"-237"-16,0 0-59 0,0 0-95 16,0 0-135-16,0 0-104 0,0 0-130 15,0 0 0-15,0 0-37 0,0 0 35 16,-16 106-26-16,14-77-112 0,2 0-123 15,0 0-122-15,0-5-247 0,0-7-606 0,0 7-455 0</inkml:trace>
  <inkml:trace contextRef="#ctx0" brushRef="#br0" timeOffset="98157.76">14358 6793 658 0,'0'0'661'0,"0"0"-251"0,0 0-157 0,0 0-22 16,0 0-34-16,0 0-3 0,0 0-56 16,0 0-41-16,0 0 6 0,0 0 15 15,0 14 30-15,7-1-5 0,2 5-19 16,-4 5 3-16,2 6 0 0,0 1-52 0,0 3-43 15,-7 2-29-15,2-5 0 16,-2 0-1-16,0-7-2 0,0-5-2 0,0-2-17 16,0-7-41-16,0 0-136 0,0-6-71 15,0-3-43-15,0 0-83 0,-2-6-163 16,-17-20-971-16</inkml:trace>
  <inkml:trace contextRef="#ctx0" brushRef="#br0" timeOffset="98370.73">14328 6710 1179 0,'0'0'482'0,"0"0"47"0,0 0-54 16,0 0-73-16,0 0-99 0,0 0-52 0,0 0-24 15,0 0-60-15,0 0-57 0,0 0-7 16,0 0-25-16,139-62 18 0,-130 71-12 16,3 2 2-16,-10 2 0 0,-2 7-18 15,0-1-22-15,0 5-21 0,-9-5-25 0,-10 2-40 16,1-6-83-16,-3 1-53 0,2-4-10 15,8-6-43-15,-1-1-51 0,5 1-129 16,7-5-203-16,0 4-408 0,0-4-48 16</inkml:trace>
  <inkml:trace contextRef="#ctx0" brushRef="#br0" timeOffset="98860.78">14775 7186 1357 0,'0'0'598'16,"0"0"-277"-16,0 0-56 0,0 0 29 15,0 0-41-15,0 0-80 0,0 0-65 16,0 0-47-16,0 0-20 0,0 0 16 16,0 0 19-16,67 1 25 0,-67 16-22 0,0 2-16 15,0-1-25-15,-9 2-22 0,-5-3-13 16,0-2-3-16,-2-4-1 0,2-4-12 15,-2-3 13-15,2-4 1 0,2 0-1 16,3 0-31-16,2-2 30 0,7-1-12 16,-2-3-3-16,2 3 1 0,0 1-14 15,0 1-2-15,0-1-10 0,2 2-19 0,14 0 60 16,-4 0 12-16,4 0 64 0,5 0-10 16,-5 3 13-16,0 2-13 0,3 2-38 15,-5-1-28-15,-3-2 0 0,3-1 0 16,-2 1-2-16,-3-2 1 0,5-2-59 15,-5 0-135-15,5 0-112 0,-2-2-134 16,-7-2-324-16,1 2-749 0</inkml:trace>
  <inkml:trace contextRef="#ctx0" brushRef="#br0" timeOffset="99423.23">14511 8385 1176 0,'0'0'520'0,"0"0"-208"16,0 0-1-16,0 0 29 0,0 0-67 15,0 0-87-15,0 0-55 0,0 0-32 16,0 0 54-16,0 0-30 0,0 0-25 0,16 132-10 15,-11-89-15-15,-3-2-23 0,-2 4-9 16,0-2-10-16,0-7-6 0,0-3-12 16,0-7-11-16,0-6-2 0,0-5-3 15,0-3-22-15,0-2-79 0,-2-7-107 16,2 0-52-16,-5-3-46 0,-2 0-99 16,0-13-594-16,0 2-157 0</inkml:trace>
  <inkml:trace contextRef="#ctx0" brushRef="#br0" timeOffset="99657.9">14474 8540 1032 0,'0'0'729'0,"0"0"-200"16,0 0-154-16,0 0-44 0,0 0-78 0,0 0-81 15,0 0-70-15,0 0-10 0,0 0 6 16,0 0-10-16,39-34-28 0,-32 30-16 16,0 1-16-16,0 3-6 0,0 0-19 15,0 0 13-15,-7 0-13 0,2 0 0 16,3 0 10-16,-5 0 9 0,0 0-19 15,0 0-3-15,0 3-104 0,0 0-37 16,-7 0 24-16,0-2-73 0,-2 5-43 16,-3-4-84-16,5 4-121 0,0-3-123 15,7 3-141-15,-2-4 34 0,53-37 121 0</inkml:trace>
  <inkml:trace contextRef="#ctx0" brushRef="#br0" timeOffset="100112.03">14738 8713 1603 0,'0'0'669'0,"0"0"-356"16,0 0-119-16,0 0-8 0,0 0-48 16,0 0-55-16,0 0 35 0,0 0 7 15,0 0 59-15,0 0-8 0,0 0-106 0,141 19-51 16,-134-16-4-16,5 3-14 16,-7-2 12-16,-1 1 3 0,-2 1 6 0,3-1 12 15,-5 5 0-15,0-3-34 0,0 6-15 16,-7-2-38-16,-2-1 24 0,-5 0 14 0,2-2-29 15,-4-4 3-15,9 3-3 16,-2-6 9-16,2 4 19 0,7-4 14 0,-5-1-1 16,5 3-29-16,0-3-25 0,0 0-12 15,0 3-4-15,0 2 35 0,5 4 38 16,4 0 22-16,-2 7 51 0,0-4-13 16,-5 6-13-16,3 2-12 0,-5 1-22 15,0 0 6-15,0-3 6 0,0 5 0 16,-7-4-25-16,-7-1-39 0,0-4-112 15,-2-1-75-15,0-8-77 0,2-2-70 16,0-3-346-16,5 0-481 0,-3-6 445 0</inkml:trace>
  <inkml:trace contextRef="#ctx0" brushRef="#br0" timeOffset="100684.33">14411 8235 853 0,'0'0'547'0,"0"0"-199"0,0 0-101 15,0 0-23-15,0 0-39 0,0 0-47 16,0 0-41-16,0 0-19 0,0 0 5 16,0 0 7-16,58-76 0 0,-46 72-10 0,-3-2-15 15,0 4-2-15,5-4-2 0,-2 6 19 16,-3-3 9-16,5 2 0 0,-5 1 15 16,5 0-12-16,0 0 3 0,0 0 2 15,-5 4-3-15,5 3-14 0,-7 0 1 16,0 2 0-16,2 0-12 0,-2 1-20 15,-7 0-8-15,0 1 11 0,0 4 4 16,0-1-19-16,0 0-37 0,-9 4 0 16,-7-2-28-16,-3-1-27 0,-2-1-26 15,3-5-15-15,-3 0-7 0,7-1-10 0,0-4-29 16,7 2-46-16,0-5-53 0,0 5-30 16,5-2-94-16,2 3-116 0,0 0-203 15,0-5-433-15</inkml:trace>
  <inkml:trace contextRef="#ctx0" brushRef="#br0" timeOffset="169470.21">24157 8287 170 0,'0'0'208'0,"0"0"-126"0,0 0 201 0,0 0-51 15,0 0-20-15,0 0-69 0,0 0-42 16,0 0-4-16,0 0-9 0,0 0 7 16,-16 0 12-16,16 0 10 0,0 0 3 15,-5 0 10-15,5 0 9 0,-2 0-16 16,2 0-17-16,-5 0-9 0,5 0 9 16,-7 0-3-16,5 0 16 0,-3-3 0 15,3 1-14-15,-5 2-3 0,7 0 0 0,-2-1-13 16,-3-4-16-16,3 4-13 0,-3 1-3 15,5 0 3-15,-2-2 3 0,2 0 10 16,0 2 5-16,-5-4 1 0,5 4-6 16,0 0-11-16,-2-2 0 0,2 2 7 0,-5 0 5 15,5 0-6-15,0 0-3 0,0 0-3 16,0 0-9-16,0 0-13 0,0 0-13 16,0 0-8-16,0 0-7 0,0 0 7 15,0 0-19-15,-2 2 0 0,-3 6-11 16,5-1 11-16,-2 4 3 0,-5 6-1 15,7 0-2-15,-7 2 2 0,5 2 0 16,-3 3 14-16,3 2-15 0,-5 3-1 16,2-1 0-16,-2 6 2 0,0-2 0 15,5 0-2-15,-5 5 0 0,0-2-15 16,5-1 14-16,-3 4 0 0,3-2 1 16,-3-1 3-16,3 1-3 0,-3 0 2 0,-4-2 0 15,6-4-1-15,-3 4 2 0,-1-5-3 16,2 2 1-16,3 1 0 0,-3-6 1 15,3 2-2-15,-3-5-2 0,5-2 1 16,-2-2 1-16,2-2 0 0,-5 1-1 16,5-10 0-16,0 2-1 0,-2-2 2 0,2-6 0 15,0 2 12-15,0-4 0 16,0 3 4-16,0-3 11 0,0 0 13 0,-5 0 3 16,3 0-3-16,2 0-3 0,-2 0-28 15,-5 0-9-15,0-6-64 0,0 3-99 16,-5-5-65-16,5-2-67 0,5 2-78 15,2-9-159-15,0 0-254 0,0 5-600 0,51 93 224 0</inkml:trace>
  <inkml:trace contextRef="#ctx0" brushRef="#br0" timeOffset="170390.06">24016 8437 202 0,'0'0'196'0,"0"0"361"0,0 0-224 0,0 0-96 16,0 0-6-16,0 0 9 0,0 0-29 16,0 0-30-16,0 0 4 0,0 0 11 15,0 0-32-15,16-75-13 0,-14 70-26 16,-2 1-14-16,5 4-22 0,-3-6-6 16,3 5-10-16,2 0 3 0,-5-4 6 0,5 1 10 15,0-4 8-15,0-1-18 0,0 1-6 16,0 4-7-16,0-3-13 0,2 0-3 15,0 4 21-15,3-3 4 0,-3 1-13 16,5-1 6-16,-5-2 3 0,5 1-18 16,-2 2-22-16,-3-1-4 0,-2-1 1 0,2 3-19 15,-2-2 1-15,5 3-1 0,2-3 12 16,-3 4-5-16,3-4 2 0,0 5-8 16,0-6 5-16,0 6 0 0,0-3-5 15,-5 2 8-15,7-1-18 0,-2 3 12 16,0 0 19-16,0 0-16 0,0 0 19 15,2 0-9-15,0 3-7 0,-2 3 0 16,0 2-9-16,2-1 4 0,-2 4-13 16,5 6 9-16,-8-3 3 0,3 6-3 15,-2 0-10-15,-3 0 1 0,-2 4 10 16,2-4-1-16,-2 3-12 0,-2-1 2 0,-3 1 13 16,3 0-14-16,-5 4 14 0,0-1-13 15,0 2 11-15,0-2 2 0,0 6 0 16,-7-6 6-16,0 3 3 0,-7-1-24 15,5 0-1-15,-3-2 0 0,-2 1 1 0,7-2 1 16,-4-5-1-16,-1-1 0 16,3-1 0-16,-5-2 1 0,0 3 11 0,-2-2 0 15,-5 1 12-15,-2 2-24 0,-5 3 0 16,0 0-15-16,-4 3 14 0,2 0-11 16,-3 0 11-16,8-4-1 0,-3 2 2 15,5-5 12-15,-5-2-12 0,7-2 0 16,-2-3-2-16,7-3 2 0,-3 1 11 15,1-6 4-15,-1-1-13 0,-4 0-2 16,2-3 0-16,2 0 1 0,-1 0 10 16,-1 0-11-16,5 0-1 0,-3-4 0 15,5 4-11-15,5 0 11 0,0 0-29 0,-3 0-4 16,5 0-2-16,-2 0-43 0,6 4 24 16,-1-1-6-16,2 2-12 0,-3 1 8 15,3-4 10-15,2 1 16 0,0 0-1 16,0-2-6-16,0 2-10 0,0-3 4 15,0 5 6-15,0-2-7 0,2-1-15 0,3 2-46 16,4-1-38-16,0 5-62 16,-2-2-65-16,5 2-121 0,-5-1-205 0,2 1-442 15,-7 1-299-15,-64-75 991 0</inkml:trace>
  <inkml:trace contextRef="#ctx0" brushRef="#br0" timeOffset="172245.52">15755 10236 1460 0,'0'0'491'0,"0"0"-86"0,0 0-34 0,0 0-33 16,0 0-48-16,0 0-29 0,0 0-69 16,0 0-53-16,0 0 3 0,0 0-21 15,-42-12-52-15,40 15-29 0,-2 6-21 16,1-1-17-16,-1 7-1 0,4 2 2 15,0 3 28-15,0 1-3 0,0 1-26 16,0 5 10-16,0 4-8 0,0 2 11 16,4 3-13-16,-1 3-1 0,1 3-1 0,-2 3 2 15,3 5 11-15,-3 1-12 0,-2 6 0 16,3 4 2-16,1-1 9 0,-4-3-11 16,0-2 0-16,0-3-1 0,3-6-2 15,1-3-16-15,-1-8 17 0,4-7-12 16,-3-10-9-16,-1-7-43 0,4-2-43 15,-3-3-45-15,-2-6-14 0,1 0-16 0,1-6-26 16,-4-12-45-16,0-9-294 0,3 6-624 16,-3-25-285-16</inkml:trace>
  <inkml:trace contextRef="#ctx0" brushRef="#br0" timeOffset="172597.21">15674 10345 470 0,'0'0'749'0,"0"0"-303"0,0 0-102 0,0 0-36 16,53-123-1-16,-32 97-72 0,2 2-65 15,-2 7-48-15,2 3-13 0,5 6 12 16,-5 2 3-16,5 5 12 0,2 1 9 16,-4 0-13-16,6 4-34 0,-6 11 15 15,2 6 31-15,-5 4 32 0,2 9-49 0,-6 3-10 16,2 6-12-16,-7 3-10 0,2 0-40 15,-9 6-6-15,-3 0-15 0,-4 4-10 16,0-1 13-16,-14 6-1 0,-6-4-33 16,-1-2 8-16,-5-3-9 0,1-7-1 15,2-7 2-15,-1-4-1 0,1-10-2 16,-2-4 0-16,2-8-13 0,2 1-20 0,-2-8-34 16,9 1-22-16,-3-5 9 15,10 2-12-15,5-3-43 0,2 0-81 0,0 0-49 16,0 0-46-16,12 0-84 0,9-3-78 15,9 0-243-15,-12-1-619 0</inkml:trace>
  <inkml:trace contextRef="#ctx0" brushRef="#br0" timeOffset="173147.81">16840 10495 1535 0,'0'0'714'0,"0"0"-258"15,0 0-19-15,0 0-74 0,0 0-53 16,0 0-81-16,0 0-47 0,0 0-83 15,0 0-61-15,0 0-38 0,0 0-20 16,-19-1-30-16,19 2 1 0,5 7 49 0,-3 0 0 16,5 2-17-16,-2 1-130 15,2 4-139-15,-5 1-187 0,5-4-529 0,-7 5-690 0,-16-114 1065 16</inkml:trace>
  <inkml:trace contextRef="#ctx0" brushRef="#br0" timeOffset="173323.05">16809 10748 1656 0,'0'0'818'0,"0"0"-319"0,0 0-33 0,0 0-39 16,0 0-135-16,0 0-102 0,0 0-97 15,0 0-34-15,0 0-6 0,0 0-23 16,-44 51-30-16,44-45-15 0,0 0-4 16,0-4-11-16,10 1-11 0,-1-3-55 15,10 0-115-15,-3-1-88 0,7-12-166 16,-5 5-591-16,13-13-880 0</inkml:trace>
  <inkml:trace contextRef="#ctx0" brushRef="#br0" timeOffset="173535.31">17280 10370 1793 0,'0'0'1109'0,"0"0"-1109"0,0 0 467 0,0 0-60 15,0 0 48-15,0 0-287 0,0 0-29 16,0 0 21-16,0 0-52 0,0 0-108 16,0 0-18-16,-28 32-44 0,28-20-24 15,0 4-161-15,0 2-147 0,0 0-190 16,5-4-711-16,-3 11-787 0,19-160 2044 0</inkml:trace>
  <inkml:trace contextRef="#ctx0" brushRef="#br0" timeOffset="173729.49">17220 10765 1891 0,'0'0'1526'0,"0"0"-1005"15,0 0-12-15,0 0-90 0,0 0-113 0,0 0-145 16,0 0-91-16,0 0-70 16,0 0-6-16,0 0-33 0,-26 19-7 0,26-9 19 15,0-2-22-15,0 5-45 0,0-3-126 16,7-4-66-16,0 0-61 0,0 0-164 15,5-4-182-15,-3-2-641 0,5-2-417 16,-44-76 1751-16</inkml:trace>
  <inkml:trace contextRef="#ctx0" brushRef="#br0" timeOffset="174035.94">17637 10587 1959 0,'0'0'1069'0,"0"0"-580"0,0 0 43 16,0 0-68-16,0 0-128 0,0 0-113 16,0 0-79-16,0 0-68 0,0 0-75 15,0 0 60-15,44 14-37 0,-19-12 34 0,3-1-7 16,7 4-26-16,-3-4-10 0,5-1 3 15,0 0-6-15,5 0-12 0,-5 0-3 16,-7-1-15-16,0-4-43 0,-4 5-24 16,-8-1-70-16,-4 1-65 0,-2 0-56 15,-5 0-66-15,-5 7-90 0,-2 4-111 16,0-4-258-16,0-2-521 0,-7 4 23 0</inkml:trace>
  <inkml:trace contextRef="#ctx0" brushRef="#br0" timeOffset="174266.42">17699 10837 202 0,'0'0'1381'0,"0"0"-648"15,0 0-233-15,0 0-108 0,0 0-30 16,0 0-100-16,0 0-86 0,0 0-31 0,0 0 17 16,0 0 43-16,0 0-2 0,56 5-34 15,-40-11-22-15,7 0-31 0,-2 1-28 16,2-1-39-16,-2-2-40 0,2 5-9 15,-2-3-21-15,0 1 8 0,0 2-14 16,-5 3-49-16,5-3-89 0,-5 3-93 16,5 0-124-16,-5 0-186 0,-2 3-541 15,0 0-767-15</inkml:trace>
  <inkml:trace contextRef="#ctx0" brushRef="#br0" timeOffset="175222.15">19096 10794 1146 0,'0'0'830'0,"0"0"-335"0,0 0-137 0,0 0-15 16,0 0-37-16,0 0-128 0,0 0-2 16,0 0-87-16,0 0-64 0,0 0-23 15,0 0 16-15,-132 74 1 0,125-42-3 16,5 0-15-16,2 0-1 0,0 4-3 16,0-4-28-16,2-5 15 0,12-5-3 15,-4-5 19-15,1-8 19 0,-2-1 22 16,-6-7-4-16,4 2 5 0,0-3 30 15,0-4 43-15,4-16 71 0,5-8-19 0,1-11-59 16,1-8-31-16,-2-5-34 16,-2-3-13-16,-4-3-17 0,3 1-1 0,-6 0 3 15,0 2 4-15,-4 5-16 0,-3 5 0 16,0 8-1-16,0 2 19 0,0 7 1 16,-10 10-10-16,3 1 12 0,5 6 7 15,-5 2 21-15,3 3 12 0,-3 3 21 16,7-1 31-16,-3 4-10 0,3 0-15 0,0 0-18 15,0 0-16-15,0 0-20 0,0 0-35 16,0 1-2-16,0 11-19 0,0 8 7 16,0 14 9-16,0 2 0 0,7 7-18 15,0 3 3-15,2 0-6 0,5 6 6 16,0-2-10-16,0 0-8 0,-5 1-4 16,8-10-5-16,1 1-70 0,1-7-120 0,2-6-117 15,2-6-102-15,-2-5-149 0,6-7-174 16,-10-3-541-16,13-8-192 0</inkml:trace>
  <inkml:trace contextRef="#ctx0" brushRef="#br0" timeOffset="175533.27">19602 10808 414 0,'0'0'1289'16,"0"0"-585"-16,0 0-150 0,0 0-84 16,0 0-97-16,0 0-102 0,0 0-68 0,0 0-42 15,0 0-37-15,0 0-4 0,0 0-6 16,-184 103-1-16,175-68-21 0,2 0-34 15,7 1-42-15,0-6-16 0,10-1 0 16,13-6 37-16,-2-6-27 0,2-6-8 0,-5-8-2 16,1-3 28-16,2-3 23 0,-1-9 50 15,1-8-4-15,3-6-27 0,-8-5-18 16,-2 0-22-16,-5 2-6 0,-2 0-6 16,0 6 4-16,-7 5-1 0,0 4 3 15,0 3-6-15,0 7-3 0,0-1 10 16,-3 2-25-16,-3-2 0 0,6 5-25 15,0 0-11-15,0 0-34 0,0 6-51 16,0 4-25-16,0 4 61 0,0 1 18 16,13 2-101-16,1-3-117 0,3-4-117 15,6-5-93-15,7-1-130 0,5-4-341 0,2-1 342 16,-7-7-725-16,-229-78 1092 0</inkml:trace>
  <inkml:trace contextRef="#ctx0" brushRef="#br0" timeOffset="175764.18">19991 10696 310 0,'0'0'759'0,"0"0"-85"0,0 0-106 15,0 0-139-15,-21-110-40 0,12 93-26 0,-5 0-34 16,4 6-27-16,4 3-22 0,-6 4-39 16,10-2-26-16,-1 6-28 0,-1 0-41 15,1 0-24-15,3 0-28 0,0 0-21 16,0 7-30-16,-4 10-43 0,4 11-25 16,0 6 22-16,0 6-15 0,0 4-6 15,11 7 3-15,1-1 5 0,2 4-2 16,0-2-6-16,0-6-31 0,-5-4-76 15,-2-7-52-15,-3-11-19 0,-4-7-10 16,0-5 14-16,0-7-73 0,0-2-100 0,-4-3-48 16,-3-3-135-16,-7-9-235 0,9-2-434 15,-13-17 542-15</inkml:trace>
  <inkml:trace contextRef="#ctx0" brushRef="#br0" timeOffset="175934.33">19812 10794 772 0,'0'0'1627'0,"0"0"-983"16,0 0-207-16,0 0-67 0,0 0-24 15,0 0-132-15,0 0-13 0,0 0 88 16,0 0-72-16,0 0-80 0,125-9-61 16,-94 8-36-16,-1-3-37 0,-2 0-3 15,-5 2 0-15,0 1-3 0,2 1-43 16,-6 0-100-16,-1 0-114 0,-1 7-102 16,-3 4-146-16,-5 0-543 0,-2 7-691 0</inkml:trace>
  <inkml:trace contextRef="#ctx0" brushRef="#br0" timeOffset="202867.84">17706 11941 1375 0,'0'0'443'16,"0"0"-128"-16,0 0 76 0,0 0-30 15,0 0-79-15,0 0-106 0,0 0-65 16,0 0-13-16,0 0 7 0,-46 8-29 16,46-7-35-16,0-1-13 0,0 0-9 15,0 0-7-15,0 0-8 0,0 2-4 0,0 0-14 16,2 7 14-16,5 9 50 0,7 1 51 15,-5 8-6-15,3 5-11 0,2 5 0 16,-7 6-6-16,2 5-25 0,5 5-10 16,-5 9-2-16,3 8 5 0,-3 6-15 15,0 6 15-15,-2 6 13 0,-2-1 2 0,-3-6 4 16,-2-1-16-16,0-8-21 0,0-8-1 16,0-8-14-16,0-9-13 0,0-7 0 15,0-9-13-15,0-8-30 0,0-5-40 16,0-10-40-16,0-2-47 0,0-6 6 15,0 0-45-15,0 0-72 0,0 0-57 16,0-12-180-16,0 4-644 0,-7-18-611 0</inkml:trace>
  <inkml:trace contextRef="#ctx0" brushRef="#br0" timeOffset="203853.84">18967 12688 1586 0,'0'0'435'0,"0"0"-114"16,0 0-37-16,0 0-68 0,0 0-126 16,0 0-29-16,0 0-16 0,0 0 0 15,0 0 3-15,-119 118-26 0,117-92-3 0,-2-1 4 16,4 4-10-16,0-3-10 0,0 0-2 15,6-4 1-15,6-4 17 0,-3-4-6 16,8-7-11-16,-11-2-2 0,6-5 13 16,-3 0 16-16,-2-8 53 0,7-9 49 15,0-10 18-15,-5-11-48 0,8-8-45 16,-6-7-30-16,-2-6-23 0,-2-1 0 16,0-5 9-16,3-1-11 0,-10 2 1 0,0 4-2 15,0 3-2-15,0 5 2 0,0 6 4 16,0 11 21-16,-10 6 13 0,10 12 5 15,-7 5 33-15,7 6 9 0,-2-1 15 16,2 6 27-16,0-2-3 0,0 3-25 0,0 0-25 16,0 0-21-16,-5 0-14 0,5 4-18 15,-2 10-21-15,2 6 0 0,0 6 0 16,0 9 15-16,0 4 1 0,0 4-14 16,2 6 1-16,5 3-3 0,0-1-1 15,3 1-15-15,1-3 13 0,3-6-15 16,5-2-16-16,-5-8-43 0,6-6-158 15,4-1-130-15,-4-8-111 0,4-2-335 16,-11-7-730-16</inkml:trace>
  <inkml:trace contextRef="#ctx0" brushRef="#br0" timeOffset="204153.4">19361 12579 316 0,'0'0'1911'0,"0"0"-1443"15,0 0-101-15,0 0 19 0,0 0-92 0,0 0-133 16,0 0-92-16,-139 120-38 0,136-92-14 16,3-1-17-16,0 5-22 0,0-6-6 15,16 1 3-15,1-6 21 0,3-3-27 16,1-10-16-16,0-8-22 0,-2 0 69 16,2-11 69-16,2-12 3 0,2-3-6 15,-2-7-9-15,-6-2-13 0,1-1-19 16,-9 2 3-16,-6 6 31 0,4 4-15 15,-7 7-31-15,0 5-1 0,0 4-12 0,0 2-19 16,-7 3-77-16,-3 3-40 0,8 0-80 16,-2 3-132-16,4 11-48 0,0 0-115 15,0 1-130-15,0-1-445 0</inkml:trace>
  <inkml:trace contextRef="#ctx0" brushRef="#br0" timeOffset="204367.27">19910 12331 453 0,'0'0'1436'16,"0"0"-1005"-16,0 0-11 0,0 0 10 15,0 0-82-15,0 0-127 0,0 0-38 16,0 0-23-16,0 0-25 0,0 0-5 16,-88-45-80-16,81 59-32 0,0 7-16 15,4 6-2-15,3 8 4 0,0 3-1 0,0 7-3 16,10 4-2-16,4 1-17 0,2 6 3 15,-2 0-5-15,0-5-57 0,2-2-146 16,-9-9-85-16,0-6-177 0,-3-10-490 16,-1-10-351-16</inkml:trace>
  <inkml:trace contextRef="#ctx0" brushRef="#br0" timeOffset="204552.37">19741 12579 222 0,'0'0'1842'15,"0"0"-1272"-15,0 0-162 0,0 0-79 16,0 0-75-16,0 0-99 0,0 0-7 16,0 0 78-16,0 0-67 0,0 0-97 15,0 0-53-15,169-55-9 0,-135 50 0 16,-1 4-3-16,-5-2-143 0,6 3-227 16,-3 0-188-16,-11 4-645 0,6 10-769 0</inkml:trace>
  <inkml:trace contextRef="#ctx0" brushRef="#br0" timeOffset="205114.12">21200 12691 1615 0,'0'0'695'0,"0"0"-237"16,0 0-133-16,0 0 54 0,0 0-69 0,0 0-115 16,0 0-56-16,0 0-33 0,0 0-16 15,-192 31-3-15,164-8-13 0,3 3 7 16,4 2-4-16,5 5 3 0,2-5-22 16,2-2-24-16,12 2-34 0,0-7-17 15,0 0-5-15,0-4-3 0,14-1 7 0,0-1-4 16,7-3-51-16,2-1-51 0,0-3-34 15,5-2-57-15,2-5-52 0,0-1-154 16,7 0-277-16,-11-4-667 0</inkml:trace>
  <inkml:trace contextRef="#ctx0" brushRef="#br0" timeOffset="205405.39">21316 12815 1588 0,'0'0'669'0,"0"0"-246"0,0 0-47 0,0 0 7 15,0 0-113-15,0 0-94 0,0 0-60 16,0 0-49-16,0 0-39 0,0 0-16 16,-146 74 1-16,144-48-13 0,2 2-1 15,0-1-21-15,0-1 6 0,7-3 1 16,7-4-8-16,-3-7-3 0,8-4 24 16,-3-5 2-16,0 1 0 0,3-4 18 0,-3-7 8 15,5-9 18-15,0-2-6 0,-5-5-7 16,-2-5 0-16,0-2-9 0,-3 1-19 15,-4 1 0-15,0 8-2 0,-7 3 1 16,0 2-2-16,0 7 0 0,0 5-28 16,0 2-68-16,0 1-90 0,0 0-47 15,0 4-135-15,0 10-116 0,0 0-94 0,0 4-159 16,0-4-304-16</inkml:trace>
  <inkml:trace contextRef="#ctx0" brushRef="#br0" timeOffset="205860.2">21316 12815 1246 0,'213'-17'994'16,"-213"13"-500"-16,0 3-67 0,0 1-48 15,0 0-120-15,0 0-121 0,0 1-75 16,0 10-47-16,0 6 2 0,0 4-18 0,0 2-2 16,0 0-10-16,5 2-7 0,2-4-3 15,0-4 0-15,0 1-25 0,-5-9-66 16,7-4-55-16,-2-5 51 0,0 0 111 15,5-9 6-15,-1-6 54 0,8-6-26 0,-3-4-12 16,0-3-16-16,5 3-22 0,0 3 21 16,-5 5-15-16,-4 4-28 0,2 9 18 15,-10 4-31-15,10 0-3 0,-2 12 60 16,-3 4 63-16,-2 5 39 0,2 3-4 16,-2 1-41-16,0-2-19 0,-2 0-35 15,2-5 13-15,-5-6-13 0,3 1 9 16,-3-9-12-16,-2-4 35 0,7 0 34 15,0 0 10-15,2-10 15 0,10-9-18 16,-1-4-48-16,8-1-1 0,-3-1-27 16,0 5-12-16,-2 5-1 0,-5 6-2 15,-2 2-20-15,2 7 7 0,-9 0 28 16,5 10 50-16,-10 10 62 0,3 4 13 0,-5 5-4 16,0 2-4-16,0 3-15 0,-12-5-32 15,5-2-33-15,0-5-26 0,5-5-11 16,-2-6-18-16,4-1-50 0,0-6-12 15,0-3-74-15,0-1-60 0,0 0-102 0,0 0-170 16,6 0-208-16,-1 0-854 0</inkml:trace>
  <inkml:trace contextRef="#ctx0" brushRef="#br0" timeOffset="206425.99">22354 12823 1935 0,'0'0'618'0,"0"0"-196"0,0 0 0 0,0 0-23 16,0 0-100-16,0 0-87 0,0 0-51 15,0 0-50-15,0 0-27 0,0 0-35 16,0 0-22-16,-4-18 3 0,1 35-30 16,-1 4-15-16,4-3-1 0,0 4-2 15,0-7 3-15,0 1-4 0,0-6-5 16,0-5-7-16,0-2-16 0,7-3-5 16,-3 0 15-16,5-6 37 0,5-6 77 15,3-7-28-15,3-2-24 0,1-1-24 16,-4 2-1-16,-4 2-1 0,1 2-11 0,-4 6-13 15,-3 2-12-15,-1 5-9 0,1 2-1 16,-7 1-11-16,7 0-43 0,3 10 101 16,-10 7 44-16,7 3 12 0,-7 3-10 15,0 3-27-15,0-1-19 0,0-2-2 16,4-4-1-16,-1-8-15 0,1-1-13 0,-2-9 22 16,3-1 9-16,2 0 40 0,2-5 28 15,5-10 34-15,7-6-47 0,-2-2-36 16,2-2-19-16,-1 5-16 0,-6 7-18 15,0 0-15-15,-5 10-10 0,1 0-18 16,-3 3-38-16,-3 2-5 0,-1 9 120 16,-3 8 72-16,0 7-10 0,-3 0-28 15,-1 2-18-15,-6-2-6 0,3-5-10 16,7 1-47-16,0-7-226 0,0 1-112 16,0-6-171-16,0-2-607 0,0-2-638 0,21-240 1596 0</inkml:trace>
  <inkml:trace contextRef="#ctx0" brushRef="#br0" timeOffset="206787.66">23126 12793 2202 0,'0'0'1051'0,"0"0"-710"0,0 0 15 0,0 0-43 15,0 0-123-15,0 0-113 0,0 0-46 16,0 0-3-16,0 0 2 0,-95 107-2 15,95-86-28-15,0-1 0 0,0-9-28 0,4-2-21 16,3-4 12-16,7-5 8 0,-2 0 29 16,2-6 46-16,4-10 7 0,-6-2-22 15,6-4-10-15,-4-3-5 0,-4-2-13 16,-1 4 9-16,-2 2 4 0,-7 7-1 16,0 6 16-16,0 2-13 0,0 3 19 15,0 3 37-15,0 0 2 0,0 9 13 16,0 4-10-16,0 11-36 0,-7 5 18 15,-2 5 12-15,9 6-21 0,0-2-7 16,0 0 1-16,0-2 11 0,0-4-24 0,9-7-33 16,5-9-49-16,0-5-54 15,2-3-46-15,2-7-71 0,8-1-89 0,6 0-202 16,5-12-594-16,-4 4-753 0</inkml:trace>
  <inkml:trace contextRef="#ctx0" brushRef="#br0" timeOffset="207219.7">24201 12306 430 0,'0'0'1618'0,"0"0"-1071"0,0 0-122 0,0 0-4 0,0 0-6 16,0 0-83-16,0 0-80 0,0 0-45 15,0 0-38-15,0 0-19 0,-16-24-27 16,16 24-23-16,0 0-36 0,0 0-27 15,0 4-23-15,0 6-13 0,0 9 0 16,0 6 23-16,0 9 1 0,0 1-4 16,0 8 0-16,0 3-9 0,0 9 10 15,0 2-10-15,0 3-10 0,0-2-1 16,0 5-1-16,0-3 1 0,7-5 0 16,-5-5 2-16,5-7-3 0,0-10-64 15,-5-7-61-15,5-8-76 0,-7-9-71 0,5-6-77 16,-5-3-157-16,0-1-69 15,0-9-234-15,0-20-889 0</inkml:trace>
  <inkml:trace contextRef="#ctx0" brushRef="#br0" timeOffset="207584.92">24106 12348 798 0,'0'0'1343'0,"0"0"-922"0,0 0-118 0,0 0 46 15,0 0-21-15,0 0-107 0,0 0-89 16,0 0-25-16,0 0-12 0,0 0-1 16,0 0-10-16,109-83-7 0,-86 80-12 15,0 1 1-15,5 2 14 0,2 0-12 16,0 0-16-16,-2 0-24 0,0 5 27 0,2 4 16 16,-2-1-25-16,-3 4 9 0,3 3-3 15,-5 4-3-15,5-1 0 0,-5 4-13 16,-2 5-8-16,-5 7 20 0,-2 0 1 15,-7 4-6-15,0 5 2 0,-7 2-8 16,0 0 8-16,0 1 1 0,-2-3 0 0,-10 2-10 16,-2-1-12-16,-4-4-9 0,-1 3-12 15,-4-6 15-15,2-3-15 0,0-4-3 16,-4-5-10-16,-3-4-50 0,5-4-37 16,0-3-25-16,-3-2-21 0,1-6 24 15,4-2-31-15,0 2-43 0,0-5-63 16,7-1-162-16,-2 0-140 0,2 0-143 15,5 0-657-15</inkml:trace>
  <inkml:trace contextRef="#ctx0" brushRef="#br0" timeOffset="-144907.09">10486 12860 453 0,'0'0'734'0,"0"0"-315"0,0 0-155 0,0 0 47 16,0 0-3-16,0 0-47 0,0 0-36 15,0 0 2-15,0 0-16 0,5 124 8 0,-5-84-36 16,0 6-42-16,0 6-33 0,-7 3-15 16,5 5-2-16,-10 2-7 0,5 2-7 15,0-5-15-15,-2 0-25 0,2-4-21 16,7-6-15-16,-7-4-1 0,7-9-25 16,0-6-6-16,0-4 9 0,0-7-64 15,0-8-89-15,0-1-32 0,0-4 0 16,0-5-78-16,0-1-127 0,2-9-390 15,3-3-530-15</inkml:trace>
  <inkml:trace contextRef="#ctx0" brushRef="#br0" timeOffset="-144575.97">10405 12694 848 0,'0'0'1181'0,"0"0"-699"0,0 0-47 0,0 0-73 16,0 0-99-16,0 0-123 0,0 0-36 16,0 0 25-16,0 0 34 0,0 0-16 15,209 6-45-15,-158 11-12 0,-3 0-3 16,1 9-10-16,2 0-6 0,-7 3-3 16,-7 7-4-16,0 2 1 0,-7 5-19 15,-9 10-4-15,-7 0 16 0,-12 5-30 16,-2 4-4-16,-14-1-23 0,-11 0-1 15,-10-4-3-15,-4-7 2 0,-3-4 0 0,-2-9-22 16,0-6-29-16,2-10-6 0,3-7-16 16,2-3-27-16,0-5-31 0,2-5-32 15,5-1 15-15,14 0-47 0,-3 0-27 16,12 0-90-16,7-1-180 0,0-8-516 16,0 7-418-16,21-13 769 0</inkml:trace>
  <inkml:trace contextRef="#ctx0" brushRef="#br0" timeOffset="-144199.15">11239 12794 973 0,'0'0'1357'0,"0"0"-792"0,0 0-12 0,0 0-76 15,0 0-86-15,0 0-143 0,0 0-106 16,0 0-44-16,0 0-21 0,0 0-19 16,-9 85-18-16,2-38-4 0,7 5-14 0,-7 2-7 15,2 9-12-15,3 0-3 0,2 2 15 16,-2-5 7-16,2-6-22 0,0-11-1 16,0-13-1-16,0-5-1 0,0-13-25 15,0-4 7-15,0-7-16 0,0-1 8 16,16 0 29-16,5 0 49 0,4-6 13 15,10-7-8-15,2 2-20 0,-2-3-31 16,-3 3-3-16,3 1-12 0,-5 2-10 16,-9 5 19-16,2-2-21 0,-9 4 6 15,2 1-13-15,-9 0-42 0,0 1-22 0,0 7-86 16,-2 1-23-16,-5 2-69 16,0 2-157-16,0-2-301 0,-5-3-972 0</inkml:trace>
  <inkml:trace contextRef="#ctx0" brushRef="#br0" timeOffset="-142324.3">10118 14059 1901 0,'0'0'535'0,"0"0"-187"0,0 0-27 16,0 0 14-16,0 0-53 0,0 0-93 15,0 0-76-15,0 0-46 0,0 0-45 16,0 0 15-16,0 0 13 0,-125 106 0 15,90-63 24-15,-16 12 13 0,-2 6 37 0,-8 7-25 16,-3 1-44-16,-1-2-6 0,0-4-21 16,11-6-10-16,6-14-16 0,8-10 1 15,10-8 24-15,9-16-27 0,8-2-77 16,3-7-157-16,3-7-111 0,7-5-73 16,0-3-557-16,0 4-569 0</inkml:trace>
  <inkml:trace contextRef="#ctx0" brushRef="#br0" timeOffset="-141646.25">8417 15561 691 0,'0'0'1155'0,"0"0"-714"0,0 0-98 16,0 0 68-16,0 0-72 0,0 0-95 15,0 0-95-15,0 0-52 0,0 0 1 16,0 0-39-16,0 0-27 0,-167 24-6 15,146-1-10-15,-2 6-16 0,0 2-1 16,2 4-2-16,7 0 0 0,5 0 1 16,4-4-17-16,5-3-7 0,0-5-12 15,0-3 4-15,12-6-4 0,-3-7 16 16,0-4 22-16,5-3 19 0,0-10 22 16,7-14 85-16,0-12 8 0,-2-14-34 0,1-10-32 15,-1-10-34-15,-10 0 3 0,5-8-12 16,-7 4-6-16,-5 0-4 0,3 9-3 15,-5 3-11-15,0 13 15 0,0 8-16 16,0 13 18-16,-5 8 13 0,3 6 0 16,-3 9 3-16,5 1 9 0,0 4 0 15,0 0-22-15,-2 8 13 0,-5 10-19 0,0 11-14 16,0 13-1-16,5 7 24 0,-3 7-2 16,3 4-22-16,2 2 0 0,0 2-19 15,7 2-15-15,9 0-27 0,5-5-10 16,2-7-64-16,5-6-132 0,-3-12-106 15,3-5-279-15,0-10-487 0,-12-7-460 16</inkml:trace>
  <inkml:trace contextRef="#ctx0" brushRef="#br0" timeOffset="-141408.18">8609 15609 1623 0,'0'0'814'16,"0"0"-286"-16,0 0-144 0,0 0-38 15,0 0-88-15,-122 114-85 0,112-83-42 0,8-2-56 16,2-3-38-16,0-3-37 0,9-5-1 16,12-4-1-16,2-7-1 0,0-6 3 15,5-1 9-15,0-8 50 0,2-16 24 16,0-7 7-16,-2-9-28 0,-2-3-16 16,-6 0-19-16,1 0-23 0,-7 3-4 15,0 5-68-15,-5 3-99 0,-2 9-84 16,-4 6-28-16,1 3-166 0,-1 5-564 15,-3 4-240-15,0-1-26 0</inkml:trace>
  <inkml:trace contextRef="#ctx0" brushRef="#br0" timeOffset="-141175.02">8959 15155 1688 0,'0'0'746'0,"0"0"-202"16,0 0-30-16,0 0-56 0,0 0-55 0,0 0-149 15,0 0-66-15,0 0-47 0,0 0-62 16,0 0-45-16,0 0-8 0,-25 112-26 16,29-62-33-16,3 3 11 0,-4 4-17 15,4-4-4-15,0 0-68 0,0-7-107 16,-1-8-60-16,-3-7-123 0,1-11-165 16,3-4-149-16,-7-6 39 0,0-6 22 15,0-4 136-15,-11-3-36 0,-1-8 394 16</inkml:trace>
  <inkml:trace contextRef="#ctx0" brushRef="#br0" timeOffset="-141024.9">8885 15611 187 0,'0'0'186'0,"0"0"590"0,0 0-96 16,0 0-149-16,0 0-117 0,0 0 18 16,0 0-85-16,0 0-113 0,0 0-114 15,0 0-64-15,-62-65-24 0,80 61 47 16,5 4 61-16,7-3 103 0,5 0-36 16,-2-2-94-16,4-1-45 0,-3-2-31 15,3 1-26-15,1-6-11 0,-1 3-34 16,4-4-138-16,-8 2-124 0,2 1-108 0,-5 2-247 15,-10 7-903-15,4 2-228 0</inkml:trace>
  <inkml:trace contextRef="#ctx0" brushRef="#br0" timeOffset="-140428.05">10850 14370 1421 0,'0'0'1208'0,"0"0"-790"0,0 0-58 15,0 0-17-15,0 0-38 0,0 0-49 16,0 0-39-16,0 0-41 0,0 0-38 0,0 0-16 15,0 0-21-15,7 0-15 0,-7 0-25 16,0 8-4-16,2 6-23 0,5 10-1 16,-2 11-14-16,2 7-16 0,0 9 0 15,0 7 0-15,-5 0-3 0,5 2-1 16,2 0-27-16,-4-3 1 0,2-4-19 16,0-5-60-16,0-8-111 0,-3-8-103 15,1 0-98-15,2-5-215 0,-5-12-636 16,-2 9-588-16</inkml:trace>
  <inkml:trace contextRef="#ctx0" brushRef="#br0" timeOffset="-140099.04">10834 15375 1421 0,'0'0'1474'0,"0"0"-1014"0,0 0-133 0,0 0 13 16,0 0-58-16,0 0-99 0,0 0-69 16,0 0-37-16,-174 107-3 0,153-79 12 15,-2 1-22-15,7-3-18 0,4 0-18 16,3-3-17-16,9 1-11 0,0-2-16 15,0-5-5-15,0 0 3 0,16-2-10 0,-2-1 10 16,7-4-28-16,2-3-22 0,7 1-39 16,-2-8-51-16,7 0-46 0,2 0-56 15,2-10-206-15,-11 3-784 0,14-11-918 0</inkml:trace>
  <inkml:trace contextRef="#ctx0" brushRef="#br0" timeOffset="-139847.15">11028 15497 627 0,'0'0'2182'0,"0"0"-1631"0,0 0-206 15,0 0 15-15,0 0-46 0,0 0-100 16,-148 99-100-16,134-75-47 0,5 1-36 16,2-2-14-16,7 1-17 0,0-4-21 15,0-6-1-15,0 0-2 0,9-6-4 0,3-2-6 16,-3-5 4-16,5-1 30 0,-5 0 1 15,10-7 48-15,-3-10 15 0,5-6-15 16,2-5-27-16,0-6-22 0,-4 1-15 16,-3 1-93-16,-2 2-55 0,-5 7-48 0,3 9-142 15,-8 1-123-15,8 8-318 16,-10 3-564-16,5 2 15 0</inkml:trace>
  <inkml:trace contextRef="#ctx0" brushRef="#br0" timeOffset="-139423.18">11028 15497 1186 0,'172'105'1164'0,"-172"-111"-758"16,0 3-27-16,0 2-35 0,0 1-163 15,0 0-64-15,0 7-45 0,0 7-6 0,0 5-37 16,-5 5-8-16,3 3 5 0,2-2 11 16,0-2-15-16,0-2-7 0,0-7-15 15,0-5-42-15,7-5-40 0,0-4 4 16,2 0 78-16,-2-13 22 0,9-4 85 15,-2-9-12-15,2-2-36 0,3-1-19 0,-10 3-15 16,0 6-25-16,3 6-2 0,-10 4 0 16,5 5 0-16,-7 0-26 0,7 5-44 15,-2 2-51-15,4 12 123 0,-2 4 28 16,7 4 58-16,-5 2-17 0,3 4-54 16,-3-7 5-16,-2-2-20 0,0-7-19 15,0-4-12-15,-5-4 3 0,5-4 28 16,0 0 41-16,0-14 43 0,2-7 28 0,5-7-13 15,0-1-44-15,0 0-39 0,-5 3-16 16,5 7-2-16,-7 3-23 0,0 7-6 16,0 3-6-16,-5 5-19 0,5 1-28 15,-2 8 69-15,-3 10 15 0,5 7 105 16,-2 2-46-16,-5 3-37 0,2 2-22 16,3-6-17-16,-3 0-110 0,5-5-154 15,2-2-84-15,-2-5-311 0,-2-8-560 16,2-6-411-16</inkml:trace>
  <inkml:trace contextRef="#ctx0" brushRef="#br0" timeOffset="-139015.15">11895 15617 271 0,'0'0'2034'0,"0"0"-1337"15,0 0-250-15,0 0-80 0,0 0-31 16,0 0-124-16,0 0-67 0,-70 112-52 15,70-95-50-15,0-2-31 0,0-1-12 16,0-5-18-16,0 1-38 0,5-6-30 16,-3-2-1-16,5-2 10 0,0-2 64 15,7-10 13-15,0-8 75 0,0 0-32 16,-2-7-43-16,1 2-1 0,1 3-42 16,0 2-19-16,0 5-4 0,0 5-46 15,0 3 8-15,-5 0 19 0,7 7 26 0,-9 0-10 16,0 7 69-16,0 10 53 0,0 3 41 15,0 7-8-15,-4 2 14 0,1-2-19 16,-1-1 3-16,1-8-22 0,-2-2-28 16,3-7-34-16,-3-3 0 0,-2-3 0 0,5-3 18 15,-3 0 75-15,5-9-19 0,3-4-9 16,3-4-16-16,1-4-46 0,0 0-3 16,7 2-61-16,-7 3-75 0,2 2-44 15,-6 6-28-15,1 8-50 0,-9 0-73 16,5 3-138-16,-7 9-23 0,3 8-110 15,1 5-67-15,6 1 516 0,-3 2 117 16,-3-10-55-16,3 13-956 0</inkml:trace>
  <inkml:trace contextRef="#ctx0" brushRef="#br0" timeOffset="-138681.33">12532 15683 642 0,'0'0'1451'0,"0"0"-769"0,0 0-186 0,0 0-102 16,0 0-51-16,0 0-45 0,0 0-69 16,0 0-106-16,0 0-58 0,0 0 30 0,0 0 49 15,-109 123 30-15,109-93-58 0,0-2-49 16,0-8-33-16,3-5-34 0,1-8-28 16,3-6-2-16,2-1 2 0,1-1 25 15,1-15 3-15,3-9 70 0,-2-5-24 16,2-5-31-16,-3-2-15 0,-1 5-30 15,-4 4-22-15,1 8-18 0,-7 9 18 16,7 5-12-16,-7 3-40 0,3 3-15 16,-3 3 6-16,7 14 91 0,0 6 22 15,0 5 98-15,-1 4-33 0,4-2-22 0,4 0-22 16,4-1-21-16,1-3-13 0,6-8-94 16,1-1-112-16,2-6-90 0,-1-10-138 15,6-1-241-15,-5-1-611 0,-1-8 593 16</inkml:trace>
  <inkml:trace contextRef="#ctx0" brushRef="#br0" timeOffset="-138205.35">12386 13967 749 0,'0'0'1454'0,"0"0"-767"0,0 0-223 16,0 0-71-16,0 0-34 0,0 0-82 16,0 0-45-16,0 0-38 0,0 0-25 15,0 0-11-15,0 0-23 0,70 113-29 16,-29-92-24-16,3 5-30 0,17 4-13 16,4 6-21-16,13 13-6 0,6 4-10 15,11 11 19-15,4 9 16 0,-4 6-1 0,-4 1-19 16,-6 3-17-16,-15-2-2 0,-5-4 0 15,-7-5 0-15,-10-3 2 0,-8-8 0 16,-3-5 3-16,-7-10-3 0,-4-8 1 16,-3-6-1-16,-7-10-12 0,-2-4-12 15,0-4-18-15,-7-7-58 0,0-3-37 16,-5-4-91-16,3 0-229 0,-5-2-192 16,0-6-582-16,0-11-1156 0</inkml:trace>
  <inkml:trace contextRef="#ctx0" brushRef="#br0" timeOffset="-137481.96">14291 15393 749 0,'0'0'1450'0,"0"0"-969"0,0 0-47 16,0 0-26-16,0 0-64 0,0 0-89 15,0 0-34-15,0 0-32 0,0 0-47 16,0 0 8-16,0 0 4 0,14 121-35 16,-12-72-22-16,7 5-8 0,-2 6-35 15,5 3-11-15,-3 1-10 0,3-4-14 0,-3-11-18 16,5-6-1-16,-5-12 0 0,-2-8-19 15,0-5-5-15,0-6-31 0,-5-1-45 16,5-9-71-16,-7 1-74 0,0-3-63 16,0-11-36-16,0-15-84 0,0-12-660 15,0 3-583-15</inkml:trace>
  <inkml:trace contextRef="#ctx0" brushRef="#br0" timeOffset="-137200.35">14323 15324 680 0,'0'0'1087'15,"0"0"-549"-15,0 0-57 0,0 0 10 16,0 0-85-16,0 0-116 0,0 0-80 16,0 0-57-16,0 0-17 0,0 0 31 15,0 0 8-15,56-70-28 0,-19 70-9 16,7 15-25-16,7 4-19 0,0 8-27 16,7 6-12-16,-5 7-28 0,-7 5-9 0,1-2-16 15,-15 6 10-15,-2-1 6 0,-16-1 7 16,-7 6-4-16,-7 0-9 15,0-2 0-15,-14-2 0 0,-7-3-10 0,-2 0-2 16,0-8-15-16,-5-6-24 0,-9-3-31 16,5-4-15-16,-10-4-37 0,-2-4-48 15,7 0-2-15,-5-6-36 0,5-2-30 0,12-1-51 16,-1 0-116-16,10-2-237 0,9 4-393 16,5-5-309-16,-5 9 589 0</inkml:trace>
  <inkml:trace contextRef="#ctx0" brushRef="#br1" timeOffset="-110905.73">19527 9031 254 0,'0'0'1419'0,"0"0"-929"0,0 0-260 16,0 0 186-16,0 0 26 0,0 0-73 0,0 0-88 15,0 0-45-15,0 0-59 0,-169-66-37 16,144 66-11-16,6 0-5 0,5 0-23 0,3 0 3 15,8 0-6-15,-1 0-37 0,4 0-27 16,0 0-10-16,0 0-24 0,0 0-3 16,0 0-58-16,14 0-40 0,13 0-37 15,27-3 121-15,29-2 17 0,24-2 3 16,23 0 16-16,15-3 3 0,11-1-22 16,13 0 0-16,12 3 12 0,4-4 40 15,10 0-39-15,6 1 5 0,3-6 16 16,2 3-10-16,5-6 19 0,0-1-19 15,-2 1-22-15,8-4 41 0,-3-1-22 16,6 2-2-16,-9-3-4 0,-1 0 25 0,-8 0-16 16,-5 4-23-16,-14-2 9 0,-9 4-10 15,-14 0-6-15,-12 6 6 0,-7-3 24 16,-6 6-22-16,-10 1-2 0,-5 1 0 16,-6-1 15-16,-15 3-12 0,-4 1-1 0,-9 1 0 15,-14 0 0-15,-5 5-2 0,-14-1-15 16,-2 1 12-16,-14 0 2 0,-4 0-30 15,-15 1 13-15,1 5 3 0,-10-4 12 16,1 1-13-16,-4-1 14 0,1 1-13 16,-7-2 15-16,0-1 2 0,0 0 13 15,0 0 4-15,0 0 2 0,0 0 15 16,0 0 4-16,0 0-13 0,-13 0-27 16,-6 0-39-16,-6 0-37 0,1 0-117 0,3 0 71 15,5-1-13-15,0 1-43 0,2 0-123 16,-7 1-28-16,0 9-116 0,-9 2-329 15,7 0-728-15</inkml:trace>
  <inkml:trace contextRef="#ctx0" brushRef="#br1" timeOffset="-110072.2">21418 9799 23 0,'0'0'1559'0,"0"0"-981"0,0 0-203 15,0 0-14-15,0 0-35 0,0 0-87 16,0 0-55-16,0 0-48 0,0 0-4 16,0 0-22-16,-35-8-3 0,35 5-16 15,0 3-7-15,0 0-28 0,0 0-32 16,0 0 4-16,0 5 3 0,0 10 13 15,0 13 30-15,0 9-3 0,0 12-3 0,0 10-7 16,0 5-24-16,0 0-16 16,0-1-21-16,0-4-11 0,0-11-4 0,0-5-1 15,0-8-11-15,0-12-13 0,0-4-50 0,0-6-73 16,0-8-83-16,0-5-99 16,-7-3-174-16,5-20-177 0,0 2-899 0</inkml:trace>
  <inkml:trace contextRef="#ctx0" brushRef="#br1" timeOffset="-109813.38">21332 9704 1511 0,'0'0'526'0,"0"0"-56"16,0 0 26-16,0 0-129 0,0 0-21 16,0 0-88-16,181 21-29 0,-146-5-36 0,2 2-8 15,-5 7-31-15,3 2-25 0,-5 4-25 16,-2 6-18-16,-7 3-34 0,-10-1-25 15,-4 3 4-15,-7 2-13 0,0-4 0 16,-11 2-16-16,-17 0 0 0,-7-3 9 16,-4-4-11-16,-3-6-31 0,-2-1-21 0,-2-5-15 15,2-3-43-15,0-8-22 0,2 0-21 16,7-1-32-16,10 0-54 0,6 0-59 16,5 4-112-16,12 2-104 0,2 3-450 15,0-5-399-15</inkml:trace>
  <inkml:trace contextRef="#ctx0" brushRef="#br1" timeOffset="-104787.36">4376 13544 1018 0,'0'0'1075'16,"0"0"-674"-16,0 0-37 0,0 0 11 0,0 0-76 15,0 0-68-15,0 0-55 0,0 0-40 16,0 0-36-16,0 0-13 0,-51-11-15 16,51 11-26-16,0 0-15 0,0 3-31 15,0 8-18-15,0 10 18 0,0 10 3 16,7 6 0-16,0 10-3 0,9 4-2 0,-2 3-1 16,0 4 1-16,2-3-36 0,-2-6-24 15,0 0-6-15,2-12-199 0,-4-6-140 16,-3-11-295-16,0-6-648 0,-2-14-148 0</inkml:trace>
  <inkml:trace contextRef="#ctx0" brushRef="#br1" timeOffset="-104542.14">4304 13437 2000 0,'0'0'524'0,"0"0"-147"15,0 0-9-15,0 0-43 0,0 0-139 0,0 0-60 16,0 0-26-16,0 0 17 0,0 0 33 15,195-45-5-15,-163 73-24 0,3 4-28 16,-7 9-19-16,-5 2-19 0,-9 9-15 16,-5-4-25-16,-9 1 1 0,0 0-16 15,0-7-11-15,-14-3-10 0,-2-5-4 0,0-5-24 16,-5-10-43-16,5-2-41 0,-5-10-65 16,2-4-46-16,8-3-96 0,-1-6-254 15,10-8-404-15,-3 3-208 0,5-13 400 16</inkml:trace>
  <inkml:trace contextRef="#ctx0" brushRef="#br1" timeOffset="-104275.22">4916 13391 646 0,'0'0'795'0,"0"0"-3"15,0 0-188-15,0 0-159 0,0 0-89 16,0 0-94-16,0 0-118 0,0 0-31 15,-32 128 15-15,15-69-4 0,-4 5-25 16,5 3-15-16,0 4-7 0,2-2-19 0,7-6-21 16,0-8-15-16,5-13-19 15,2-13 0-15,0-14-3 0,0-6-3 0,2-9-34 16,12 0 37-16,14-14 40 0,9-7 40 16,7-10-19-16,0 2-28 0,2-5-33 15,-4 5-9-15,-3 6-24 0,-4 3-29 16,2 6-107-16,-9 0-59 0,-5 9-83 15,-6-1-189-15,-6 6-552 0,-4 0-456 16</inkml:trace>
  <inkml:trace contextRef="#ctx0" brushRef="#br1" timeOffset="-103872.99">4617 14419 802 0,'0'0'1272'0,"0"0"-683"16,0 0-79-16,0 0-96 16,0 0-32-16,0 0-32 0,0 0-127 0,0 0-81 15,0 0-28-15,0 0-34 0,0-3-16 16,0 3-52-16,2 0-12 0,5 8-11 16,0 8 11-16,5 6 6 0,-7 13 28 0,6 6-31 15,-2 6 9-15,-4 6-12 0,2 3 0 16,-5 1-18-16,3-3-16 0,-3-2-3 15,-2-8-6-15,7-6-40 0,-7-7-110 16,2-8-105-16,3-3-71 0,-5-3-213 16,0 1-507-16,0-7-314 0</inkml:trace>
  <inkml:trace contextRef="#ctx0" brushRef="#br1" timeOffset="-103451.46">4566 15743 192 0,'0'0'1437'0,"0"0"-907"0,0 0-139 16,0 0 63-16,0 0-26 0,0 0-102 16,0 0-188-16,0 0-53 0,0 0-9 15,0 0 34-15,0 0-23 0,16 53-12 16,-4-24-41-16,-3 4-6 0,5 5 6 15,-5 4-19-15,3 7 4 0,-3 1-1 16,0 1 7-16,-2 0-3 0,0-11-22 16,0-4-11-16,-2-8-16 0,-3-10-14 0,3-1-89 15,-3-3-41-15,-2-4-27 0,0-6-48 16,0 0-106-16,0-4-199 0,0-4-173 16,0-4-525-16</inkml:trace>
  <inkml:trace contextRef="#ctx0" brushRef="#br1" timeOffset="-103189.33">4552 15755 947 0,'0'0'1085'0,"0"0"-615"0,0 0 25 0,0 0-73 15,0 0-111-15,0 0-57 0,0 0-59 16,95-99-61-16,-67 92-22 0,-5 4-16 16,5 3-22-16,2 0-22 0,0 2-12 15,0 7 3-15,0 6 3 0,1 1-12 16,-4 5-12-16,-3 4-1 0,-4 2 1 15,-6 2-1-15,-7 5-18 0,-7 2-2 0,0 3 14 16,-2 0-15-16,-17 4-21 0,-1-1-7 16,-4-2-21-16,-3 1-64 0,3-8-26 15,-1-2-6-15,4-7-23 0,0-1-22 16,12-6-19-16,-3 0-53 0,10-5-110 16,-3 0-99-16,5 1-195 0,0-1-359 15,0-3 36-15</inkml:trace>
  <inkml:trace contextRef="#ctx0" brushRef="#br1" timeOffset="-82400.18">18139 14381 463 0,'0'0'678'0,"0"0"-252"0,0 0-130 15,0 0 35-15,0 0 9 0,0 0-79 16,0 0-110-16,0 0-3 0,0 0-8 16,-32-81 4-16,27 80-27 0,3 0-25 15,2 1-19-15,0-3-10 0,0 3-6 0,0 0-16 16,0 0-10-16,0 0-2 0,-5 0-7 16,5 0-7-16,0 0-12 0,0 0 31 15,0 0-18-15,0 0-14 0,0 0-1 0,0 0 14 16,0 3 36-16,0-1 3 0,0 4-29 15,0 2-3-15,7 4 31 0,7 0-53 16,-2-4-239-16,-3-2 239 0,-7 0 183 16,3 0-183-16,-5 11-7 0,9 7-11 15,-4 11 18-15,2 4 1 0,0 13-1 16,0 2-16-16,-3 3 0 0,3 1-2 16,0-1 1-16,-2-3 4 0,-3-8 1 15,3-10-7-15,-3-5-3 0,5-8-15 16,0-7-86-16,0-3-70 0,2-5-89 0,-2-2-221 15,0-6-194-15,-2 0-499 0</inkml:trace>
  <inkml:trace contextRef="#ctx0" brushRef="#br1" timeOffset="-82034.13">18086 14235 877 0,'0'0'560'0,"0"0"-264"0,0 0-88 16,0 0-62-16,0 0-13 0,0 0 42 16,0 0 45-16,0 0-37 0,0 0-9 15,176-7 2-15,-139 22-45 0,5 2-26 0,-5 6 25 16,-7 4-16-16,5 9 3 0,-10 2 12 15,1 4-3-15,-10 8-28 0,-7-1-23 16,-4 5 6-16,-5 1 9 0,0-1 0 16,-14 4-22-16,-7-7-25 0,0-2-40 15,-4-6 0-15,-1-10 1 0,3-3-4 0,-4-9-28 16,3-4-25-16,-1-5-18 16,-1-4 0-16,1-2-20 0,6-3 4 15,3-1-42-15,9-2-22 0,7 0-57 0,0 0-154 16,0 0-321-16,14 0-20 0,7 0 24 15,-5 0-110-15</inkml:trace>
  <inkml:trace contextRef="#ctx0" brushRef="#br1" timeOffset="-81618.93">18753 14372 889 0,'0'0'1234'0,"0"0"-820"16,0 0-66-16,0 0-37 0,0 0-43 15,0 0-62-15,0 0-90 0,0 0-12 16,0 0 12-16,0 0 17 0,14 126-21 15,-14-77-19-15,0 6-6 0,0 2-25 0,-9 4-13 16,4 2-18-16,-4-6 12 0,-2-5 4 16,6-9-11-16,-2-14-14 0,0-8-7 15,2-7-15-15,3-5 0 0,2-8-2 16,0-1-1-16,0 0 2 0,0 0 1 16,9-6 0-16,19-4 6 0,2-2 37 15,14-5-26-15,5 3-17 0,-3-1-2 0,-2 1-29 16,0 5 19-16,-7 4-13 15,-6 1 13-15,-11 2-25 0,-3 2-90 0,-3 0-74 16,-1 9-45-16,-6 2-81 0,-4 3-203 16,-3 1-587-16,0-3-413 0</inkml:trace>
  <inkml:trace contextRef="#ctx0" brushRef="#br1" timeOffset="-81149.18">18399 15341 176 0,'0'0'1532'15,"0"0"-970"-15,0 0-126 0,0 0-9 16,0 0-26-16,0 0-135 0,0 0-96 15,0 0-44-15,0 0-42 0,0 0-18 16,0 0-23-16,-12 7-21 0,24 8 46 16,0 10 16-16,1 3-35 0,-1 7 7 15,-3 4-13-15,-2 2-21 0,-2 1 2 16,-5 2-24-16,0-1-3 0,0-3-15 16,0-3-1-16,0-8-12 0,0 3-18 0,0-9-78 15,0-4-50-15,0-1-24 0,0-6-9 16,0-1-52-16,0-2-111 0,0 0-173 15,0 2-175-15,0-3-491 0,0 1 572 0</inkml:trace>
  <inkml:trace contextRef="#ctx0" brushRef="#br1" timeOffset="-80593.08">18146 16493 1072 0,'0'0'1077'0,"0"0"-737"0,0 0 24 16,0 0 30-16,0 0-82 0,0 0-113 16,0 0-57-16,0 0-1 0,0 0-18 15,0 0-49-15,-132-6-21 0,114 21-19 16,-3 5-18-16,0 4-1 0,12 4-15 16,-3 0-1-16,5 1-2 0,0-3-21 15,7 1 2-15,0-2 0 0,0-5-3 16,12-2 0-16,-3-4-6 0,5-7 3 15,2-3-19-15,-4-4 10 0,2 0 37 0,-3-9 12 16,8-10 57-16,-3-13 3 0,0-8-23 16,-2-11-18-16,0-2-9 0,-5-7-20 15,3 0 11-15,-10 0-10 16,3 4 21-16,-5 8-5 0,0 7 0 0,0 6-7 16,-5 12 13-16,-4 6 15 0,2 3 19 0,5 11-4 15,-3 1 13-15,3 2-3 16,-3 0-7-16,3 8-18 0,-5 10-40 0,-5 10-52 15,5 6 18-15,5 7 12 0,2 8 7 16,0 2 0-16,9 4-10 0,3-1 4 16,4-5-7-16,5 0-6 0,0-6-65 15,-3-8-112-15,8-6-71 0,-3-3-171 16,0-9-560-16,-9-5-298 0</inkml:trace>
  <inkml:trace contextRef="#ctx0" brushRef="#br1" timeOffset="-80292.76">18422 16562 23 0,'0'0'1775'0,"0"0"-1233"16,0 0-200-16,0 0 31 0,0 0-66 16,0 0-126-16,-102 113-115 0,95-86-12 15,7 3-6-15,0-1-26 0,0-3-10 16,0-5 4-16,7-4 9 0,2-6 4 15,5 0-26-15,-2-8 12 0,-3-3 8 16,0 0 30-16,5-11 63 0,5-7 44 16,-3-8-41-16,-2-6-39 0,2-2-39 15,-9-3-17-15,2 5-20 0,-2 3-1 0,-7 7 9 16,0 7-12-16,0 9-24 0,0 3-47 16,0 3-22-16,0 0-29 0,0 0-98 15,0 0-108-15,5 0-232 0,2 0-419 16,2 4 345-16,-2-1-483 0</inkml:trace>
  <inkml:trace contextRef="#ctx0" brushRef="#br1" timeOffset="-80073.86">18791 16129 1266 0,'0'0'576'0,"0"0"-174"15,0 0 169-15,0 0 47 0,0 0-210 16,0 0-106-16,0 0-88 0,0 0-71 15,0 0-109-15,0 0-33 0,-44 96 27 0,44-48 9 16,0 3-3-16,6 7-10 0,6-4 4 16,-3 4-8-16,1-2-20 0,3 0-56 15,-6-2-73-15,5-5-94 0,-7-3-63 16,-1-11-107-16,-1-7-235 0,-3-11-359 16,0-9-167-16,-3-8 375 0</inkml:trace>
  <inkml:trace contextRef="#ctx0" brushRef="#br1" timeOffset="-79933.46">18642 16582 1263 0,'0'0'731'0,"0"0"-323"0,0 0-217 16,0 0-1-16,0 0 192 0,0 0-124 15,0 0-128-15,0 0-57 0,179-20-35 16,-138 8-36-16,3-2 2 0,5 0-4 16,-5 2-80-16,0-4-289 0,-14 7-434 15,3-5-828-15</inkml:trace>
  <inkml:trace contextRef="#ctx0" brushRef="#br1" timeOffset="-70646.86">20971 14246 1144 0,'0'0'1104'0,"0"0"-719"0,0 0-44 16,0 0-60-16,0 0-23 0,0 0-99 15,0 0-87-15,0 0-18 0,0 0 15 16,0 0-19-16,-35 95-3 0,35-76-9 15,0 2 3-15,0-1 1 0,0 3-24 0,7-2 1 16,0 4 12-16,0 2-12 0,0 1 15 16,0 8-3-16,0 5-9 0,-5 0-9 15,3 4 8-15,-3 4-8 0,3-3-10 16,-5-3-2-16,0-5-1 0,0-3-19 16,0-7 4-16,0-9-4 0,2-7-34 15,-2-3-78-15,0-3-46 0,0-5 4 0,0-1-29 16,0 0-50-16,0-7-42 15,0-8-125-15,0-10-189 0,-7 1-612 0,0-21 492 0</inkml:trace>
  <inkml:trace contextRef="#ctx0" brushRef="#br1" timeOffset="-70330.36">20973 14225 453 0,'0'0'1008'0,"0"0"-637"0,0 0-76 0,0 0 0 15,0 0-76-15,0 0-74 0,0 0-45 16,51-100 41-16,-30 95-3 0,2 5 3 16,3 0 30-16,-1 7-3 0,3 6 9 15,-5 7-20-15,5 8-21 0,-5 2-12 0,-2 6-9 16,2 3-25-16,-2 3-34 16,-7 3-10-16,-5 1 16 0,-2 0 0 0,-7 4-10 15,0-1-18-15,0-3 12 0,-14-3 6 16,-2-1-21-16,-5-7-13 0,-2-3-3 15,2-7-15-15,-2-7-12 0,-5-4-37 16,3-3-3-16,-1-5-19 0,3 1-15 16,2-7-31-16,12 1-1 0,-3-1-15 0,10 0-45 15,2 0-124-15,0 2-244 0,16 0 4 16,5 1-127-16,-5 2-523 16</inkml:trace>
  <inkml:trace contextRef="#ctx0" brushRef="#br1" timeOffset="-69904.21">21513 14264 760 0,'0'0'1181'0,"0"0"-740"0,0 0-80 0,0 0-20 16,0 0-44-16,0 0-94 0,0 0-73 15,0 0-67-15,0 0 38 0,0 0 18 16,0 0-15-16,0 35 2 0,2 1-3 16,-2 7-13-16,0 5-19 0,0 4-18 15,-4 1-7-15,-3 1-21 0,0-5-7 16,2-5-15-16,3-3 16 0,-3-9 5 15,5-6-2-15,0-9-7 0,0-7-12 16,0-5-1-16,0-3 1 0,0-2-3 16,7 0 1-16,14 0 10 0,9-6 23 0,12 1 18 15,4-8-3-15,3 3-9 0,-3-4-19 16,3 0-20-16,-5 2-1 0,-5 4 0 16,-2-1-2-16,-11 3-44 0,-3 3-37 15,-9 1-89-15,-5 2-38 0,-2 0-5 0,-4 5-33 16,-3 5-38-16,0 3-182 0,-10 1-352 15,3-5-705-15</inkml:trace>
  <inkml:trace contextRef="#ctx0" brushRef="#br1" timeOffset="-69240.16">21228 15324 388 0,'0'0'737'0,"0"0"-155"0,0 0-156 0,0 0-12 15,0 0-37-15,0 0-89 0,0 0-78 16,0 0-23-16,0 0-38 0,0 0-48 15,0-53-16-15,0 53-10 0,0 0-12 16,0 0 19-16,0 0-14 0,0 0-12 16,0 4-12-16,0 5-4 0,0 7 16 15,5 7-10-15,-3 7-6 0,0 6 10 16,3 8-10-16,2 2-9 0,-5 0 3 0,-2 3-7 16,0-1 4-16,0-4-15 15,0-1-14-15,0-4-1 0,-7-8-1 0,5-4-1 16,2-7-15-16,0 0-2 0,0-5-44 15,0-1-49-15,0-2-22 0,0-3-22 16,0 1-23-16,2 0-46 0,3-2-111 0,-3-4-233 16,-2 3-239-16,0-6-564 0,0 5 604 0</inkml:trace>
  <inkml:trace contextRef="#ctx0" brushRef="#br1" timeOffset="-68792.18">21191 16315 992 0,'0'0'1267'0,"0"0"-863"16,0 0-25-16,0 0-21 0,0 0-69 16,0 0-141-16,0 0-98 0,0 0 3 15,0 0 16-15,0 0-2 0,0 0-4 0,0 93-17 16,0-71 23-16,0 7 9 0,2 5-10 15,-2 4-15-15,0 2 2 0,0 3 1 16,0 0-7-16,0 1-18 0,-2-4-3 16,2 0-10-16,-2-3-16 0,-3-5 1 15,3-4 0-15,2-6 0 0,-5-4-3 16,5-6-25-16,0-3-77 0,-2-3-65 16,2-4-47-16,0-2 16 0,0 0-41 15,-5-6-145-15,5-10-192 0,-2-9-436 16,-3 3-280-16</inkml:trace>
  <inkml:trace contextRef="#ctx0" brushRef="#br1" timeOffset="-68497.42">21119 16508 699 0,'0'0'1026'0,"0"0"-562"16,0 0-73-16,0 0 2 0,0 0-57 0,0 0-69 16,14-104-87-16,0 84-45 0,2 6-6 15,-4 0 3-15,4 5-32 0,0 0-19 16,-2 3 9-16,2 4-22 0,5 2 3 15,0 0-19-15,2 0 1 0,-2 0-10 16,2 0-6-16,-2 5-13 0,0 2 10 16,0 6-6-16,-5-2-4 0,5 6 4 15,-5 1-1-15,-2 3-11 0,-5 4 2 16,-4 1 3-16,-5 5-8 0,0 1-1 16,-12 6-10-16,-4-3-2 0,-5 1 0 15,-2-6-3-15,0 3-16 0,2-6-29 0,-2-1-38 16,2-6-13-16,7-3-18 0,0-2-18 15,7-4-27-15,-2-2-12 0,2 1-21 0,7-4-66 16,0 0-130-16,0 3-147 16,0 0-112-16,7-3-450 0</inkml:trace>
  <inkml:trace contextRef="#ctx0" brushRef="#br1" timeOffset="-68106.29">21200 17224 170 0,'0'0'2179'16,"0"0"-1567"-16,0 0-308 0,0 0-43 0,0 0 27 15,0 0-56-15,0 0-66 0,0 0-19 16,0 0-2-16,37 123-34 0,-30-93-6 16,0 7-19-16,-2 3-9 0,-5 5-19 15,0-1 0-15,0 2-3 0,0-1-12 16,-12-3-16-16,3-6-8 0,2-4-19 15,-2-6 0-15,4-6-2 0,-2-7-41 16,7-6-61-16,-2-1-89 0,2 0-53 16,0 0-43-16,0-1-90 0,9 1-181 15,5 5-518-15,-7-5-345 0</inkml:trace>
  <inkml:trace contextRef="#ctx0" brushRef="#br1" timeOffset="-67503.74">20980 18288 1409 0,'0'0'702'16,"0"0"-236"-16,0 0-54 0,0 0-45 16,0 0-103-16,0 0-78 0,0 0-51 15,0 0-28-15,0 0 13 0,0 0-27 16,0 0-46-16,-141 14-32 0,127 11-14 16,5 3 18-16,2 3-16 0,2 2 13 0,3-2-16 15,2-2-12-15,0-8 0 0,0-3-4 16,2-4-2-16,5-6-4 0,0-5-31 15,-2-3-25-15,-3 0 53 0,5-3 25 16,2-12 84-16,-4-10 35 0,2-7-23 16,-5-9-47-16,-2-4-36 0,0-3-13 15,0-1-1-15,0 2-2 0,0 2-16 0,-2 7-18 16,-5 6 24-16,2 12 12 0,-4 6 1 16,9 8 19-16,0 6 31 0,0 0-10 15,0 3-3-15,0 8-28 0,0 9-9 16,7 6-2-16,2 9-17 0,3 5 16 15,-3 0 1-15,12 1-13 0,-5-2-87 16,-2-4-175-16,7-3-119 0,-5-4-594 0,0-10-634 16</inkml:trace>
  <inkml:trace contextRef="#ctx0" brushRef="#br1" timeOffset="-67252.64">21087 18344 764 0,'0'0'1563'0,"0"0"-1163"15,0 0-30-15,0 0-45 0,0 0-100 16,0 0-83-16,-44 106-66 0,44-84-23 0,0 2-6 16,0-2-6-16,0-3-24 0,9-4-17 15,-2-4-19-15,2-5-15 0,3-6-17 16,-3 0 51-16,3-9 53 0,-1-8 79 16,1-9 27-16,-3-9-47 0,3-4-47 15,-10 1-37-15,5 6-12 0,-7 6-1 0,0 9-2 16,0 8-13-16,0 3-71 0,0 6-31 15,0 0-51-15,0 0-88 0,2 1-192 16,5 10-561-16,0 1 261 0,0-1-703 16</inkml:trace>
  <inkml:trace contextRef="#ctx0" brushRef="#br1" timeOffset="-66948.45">21469 17925 1623 0,'0'0'1388'0,"0"0"-1017"0,0 0-70 16,-21 106 26-16,21-60-57 0,0 9-93 15,0 1-60-15,0 2-49 0,0-3-40 16,5 0-28-16,4 0 0 0,7-6-74 16,-2-6-68-16,0-9-54 0,-5-7-77 0,-2-13-212 15,-2-8-196-15,-5-6 15 0,-5-13 257 16,-6-12-92-16,-10-7 188 0,0-3 313 15,0-4 196-15,5 6 315 0,2 6 80 16,5 12-103-16,4 5-116 0,5 6-148 16,0 3-97-16,0-2-51 0,12 0-73 15,11-5 79-15,7-1 38 0,12-5-57 16,4-1-28-16,0-2-20 0,3-1-15 16,4 1-201-16,-18 6-389 0,18 3-1083 0</inkml:trace>
  <inkml:trace contextRef="#ctx0" brushRef="#br1" timeOffset="-62665.04">16828 7077 2126 0,'0'0'479'0,"0"0"-302"0,0 0 48 16,0 0 177-16,0 0-104 0,0 0-109 16,0 0-38-16,0 0-148 0,0 0-3 15,0 0-59-15,0 0 12 0,209-49 18 0,-75 28 29 16,47 2 3-16,34-4 76 0,40-3 31 15,39-3 59-15,28-1-17 0,31-3-7 16,17 2 31-16,13 2-47 0,6 5-101 16,-11 7-26-16,-19 6-4 15,-28 10-28-15,-30 1-23 0,-37 1 52 0,-30 10 0 16,-39-2-14-16,-30 6-13 0,-36 0 25 16,-17 3-24-16,-24 1-7 0,-19 3 15 15,-16-4-24-15,-16 0-74 0,-6-5-178 16,-15 1-169-16,-9-6-556 0,0-3-528 15</inkml:trace>
  <inkml:trace contextRef="#ctx0" brushRef="#br2" timeOffset="-33837.4">19279 581 192 0,'0'0'212'0,"0"0"-137"0,0 0 154 0,0 0-18 0,0 0-70 0,0 0-40 16,0 0-1-16,0 0 1 0,0 0 30 15,-30-3-18-15,26 1-38 0,4 2 7 16,-7 0-1-16,4-1-3 0,-1 1-4 0,1-5-2 16,1 5-14-16,-2-1-3 15,4-1-9-15,-3 1-11 0,3 1-2 0,-4 0-4 16,1-5-13-16,3 3-3 0,0 1 13 16,-4-2 9-16,4 1 11 0,0 1 2 15,0-2 23-15,0 3 3 0,0 0 0 0,0-2 7 16,-3-2-23-16,-1 3-10 0,4 0 3 15,0 1-9-15,0-3-4 0,0 3 1 16,0-3 12-16,0 3 29 0,0-3 29 16,0 1-11-16,7-1-15 0,0-1-20 15,4 2-7-15,-2-4-56 0,1 6-649 16,-3-2 649-16,-7 2 103 0,0 0 92 16,0 0-122-16,0 0-73 0,0 0 0 15,0 0 73-15,0 0 13 0,4 0-48 0,-4 0-35 16,0 0 13-16,0 0 12 0,0 0 4 15,0 0-3-15,0 0-14 0,0 0 4 16,0 0-17-16,0 0 14 0,0 0 0 16,0 0-16-16,0 0-1 0,0 0-21 15,0 0-3-15,0 0 6 0,0 0 6 16,0 0 12-16,0 0-12 0,0 0 1 0,0 0-4 16,0 0 13-16,0 0-10 0,0 0 13 15,0 0 2-15,0 0 26 0,0 0 7 16,0 0 3-16,0 0-3 0,0 0 6 15,0 0 13-15,0 0-7 0,0 0-6 16,0 0-13-16,0 0-9 0,0 0-18 16,0 0 0-16,0 0 14 0,0 0-15 15,0 0-14-15,0 0-2 0,0 0 4 16,0 0-17-16,0 0 29 0,0 0 0 0,0 0-12 16,0 0-1-16,0 4 1 0,3 0 12 15,1 5 41-15,3 2 15 0,-5 0-25 16,3 3-9-16,-3-4-20 0,8 3-1 15,-10 2 24-15,7-3 11 0,-3 1-36 16,-4-1-1-16,3 2 1 0,1 4 1 16,-1-3 15-16,1 5-6 0,3 0-10 15,-5 3-12-15,8 0-14 0,-3 3 26 0,-3-5 16 16,-1 3-13-16,4-2 13 16,-3 2-4-16,-1-1-8 0,-3 0 11 0,4 1 4 15,-4-1-16-15,0 0 13 0,0 3 2 16,0-1 1-16,0-2 0 0,0-3-17 0,0 3 16 15,0-5-15-15,0-1 0 0,0-1 0 16,0-3 15-16,0-2 1 0,0-3-6 16,0 2 2-16,0-2 4 0,0 0 9 15,-4-1-7-15,4-2-2 0,0 1-7 16,-3-5 1-16,3 3 2 0,0-1 7 16,0 1-7-16,-4 1 7 0,4-4 3 15,-3 1-4-15,3 0-18 0,0 1 10 16,0-3-12-16,0 1 0 0,0-1-1 15,0 0-1-15,0 0 0 0,0 0 1 16,0 0 0-16,0 0 1 0,0 0 2 16,0 0 0-16,0 0 12 0,0 0-2 0,0 0-10 15,0 0 0-15,0 0-2 0,0 0-1 16,0 0-1-16,0 0-2 0,0 0-16 16,0 0 7-16,0 2 10 0,0-1-8 0,0 4 10 15,-4 1 15-15,1-3-12 16,3 0 0-16,0-3-1 0,0 1 0 0,0-1-1 15,0 0-1-15,0 0 0 0,0 0 1 16,0 0 1-16,0 0-1 0,-4 0-1 16,4 0-58-16,0 0-38 0,0 0-28 15,0 0-35-15,0-4-83 0,0-3-36 16,0-3-176-16,0 1-672 0,0-11-545 0,4 70 1292 16</inkml:trace>
  <inkml:trace contextRef="#ctx0" brushRef="#br2" timeOffset="-33193.2">19259 467 241 0,'0'0'1012'0,"0"0"-648"0,0 0-52 0,0 0-42 16,0 0-31-16,0 0-32 0,0 0-88 15,0 0-48-15,0 0-20 0,0 0 94 16,0 0 15-16,58-6-39 0,-31 6-13 15,3 2 29-15,8 6 2 0,-1 2-38 16,0 4-26-16,0 3-6 0,-3 0-25 16,4 3 13-16,-4 1 0 0,-1 4 21 15,-8 2-22-15,-6-2 16 0,-1 3-26 16,-6 1 29-16,-1 1-23 0,-4 4-18 16,-4 1 0-16,-3 4-9 0,0 4 18 0,-7 1-21 15,-16 2-22-15,-1 5-1 0,-6-4 0 16,-4 4-12-16,-3-5 1 0,2-3-3 15,-5 0-13-15,3-8 6 0,3-4 7 16,6-9-1-16,-2-1-8 0,6-7 5 0,8-4-27 16,-2-2-7-16,11-2 22 0,-3-5-25 15,8-1-9-15,2 0-38 0,0 0-61 16,0 0-66-16,0 0-96 0,12-1-228 16,6-8-40-16,5 0-149 0,-2 2-504 15</inkml:trace>
  <inkml:trace contextRef="#ctx0" brushRef="#br2" timeOffset="-32765.05">19968 719 1239 0,'0'0'686'0,"0"0"-200"15,0 0-118-15,0 0-37 0,0 0-38 16,0 0-96-16,0 0-77 0,0 0-35 16,0 0-6-16,0 0-35 0,0 0 12 15,0-34-18-15,0 43-16 0,7 7 38 16,0 7 15-16,-1 8-19 0,-3 5-31 16,-3 6-9-16,0 7 7 0,0 3-23 15,-7 3-3-15,-9 0-21 0,6-7-4 16,-1-2 28-16,1-6 15 0,4-10 10 0,-1-7-13 15,0-4 7-15,4-10-17 0,3-4 1 16,0-2 10-16,0-2 11 0,0-1 14 16,0 0 8-16,0 0-2 0,0 0 14 15,17-1-15-15,3-4-2 0,11-1-14 16,-1 0 13-16,4-2-27 0,-3-1-13 16,-6 4-3-16,3 1-13 0,-5 2 14 0,-2 2-13 15,0-3 14-15,-5 3-2 0,-2 0-25 16,0 0-25-16,-5 0-61 0,5 0-75 15,-3 3-118-15,-1-3-87 0,-1 0-295 16,-2 0-676-16,-2-8-163 0</inkml:trace>
  <inkml:trace contextRef="#ctx0" brushRef="#br2" timeOffset="-32491.75">20480 710 767 0,'0'0'1204'0,"0"0"-763"16,0 0-57-16,0 0-12 0,0 0 17 16,0 0-83-16,0 0-111 0,0 0-73 15,0 0-31-15,0 0-32 0,7-5-47 16,-7 5-12-16,0 0-25 0,2 0-6 0,3 0-3 15,2 5 21-15,-1 0 10 16,-3 8-134-16,4-1-115 0,-5 5-76 0,-2 2-266 16,0-4-667-16,0 8-403 0,-39-127 1664 15</inkml:trace>
  <inkml:trace contextRef="#ctx0" brushRef="#br2" timeOffset="-32322.63">20406 1061 1747 0,'0'0'1279'15,"0"0"-880"-15,0 0-54 0,0 0 45 16,0 0-54-16,0 0-126 0,0 0-121 16,0 0-49-16,0 0-13 0,0 0-27 15,0 0-30-15,-5 12-23 0,5-7-11 16,0-2-78-16,0 3-127 0,7-3-107 0,7 0-209 16,-5-3-488-16,10 0-620 0,-63-32 1116 15</inkml:trace>
  <inkml:trace contextRef="#ctx0" brushRef="#br2" timeOffset="-32054.62">20781 842 205 0,'0'0'1164'0,"0"0"-527"0,0 0-183 15,0 0-22-15,0 0-45 0,0 0-44 0,0 0-12 16,0 0-64-16,0 0-44 0,0 0-37 16,-23-28-29-16,23 28-35 0,0 0-42 15,0 0-54-15,0 0-26 0,0 0-27 16,0 0-13-16,0 3-15 0,0 1-22 16,0 3-67-16,0 10-66 0,2-5-141 15,3 5-135-15,-3 1-518 0,-2-4-442 0,-9-106 272 16</inkml:trace>
  <inkml:trace contextRef="#ctx0" brushRef="#br2" timeOffset="-31893.34">20746 1043 931 0,'0'0'1577'0,"0"0"-988"16,0 0-175-16,0 0 50 0,0 0-14 16,0 0-160-16,0 0-149 0,0 0-80 15,0 0-21-15,0 0-40 0,0 0-24 16,-2 12-34-16,2-6-38 0,0 3-122 15,0-1-130-15,2-2-69 0,10 0-250 16,-3-3-515-16,12-3-593 0,-63-50 1603 0</inkml:trace>
  <inkml:trace contextRef="#ctx0" brushRef="#br2" timeOffset="-31608.4">21279 822 1812 0,'0'0'1229'0,"0"0"-779"16,0 0 5-16,0 0-24 0,0 0-97 15,0 0-110-15,0 0-93 0,0 0-36 16,0 0-25-16,0 0-40 0,0 0-27 16,16 0-1-16,3 0 23 0,-1 0-23 15,10 4 25-15,2-3-2 0,5-1-23 16,0 1-1-16,-3-1 0 0,5 0 11 0,0 0-12 15,-2 0-22-15,-5 0-69 0,-2 0-73 16,-7 0-72-16,-12 0-75 0,0 4-96 16,-2 1-49-16,-7 3-117 0,0-5-420 0,0 3-51 15</inkml:trace>
  <inkml:trace contextRef="#ctx0" brushRef="#br2" timeOffset="-31402">21286 952 821 0,'0'0'1237'0,"0"0"-645"0,0 0-222 16,0 0-70-16,0 0-7 0,0 0-57 0,0 0-94 15,0 0-35-15,0 0 15 0,0 0 11 16,44 3-15-16,-28-3-47 0,5 0-6 16,0 0 12-16,0 0-31 0,2 0-36 15,-2 0-9-15,-3-1-2 0,3 1-37 16,-2-2-154-16,-1 2-134 0,-4 0-79 15,0 0-218-15,0 0-695 0,-7 6-520 0</inkml:trace>
  <inkml:trace contextRef="#ctx0" brushRef="#br2" timeOffset="-29653.66">22920 634 414 0,'0'0'1251'0,"0"0"-715"16,0 0-129-16,0 0-82 0,0 0-46 0,0 0-62 16,0 0-8-16,0 0-77 0,0 0-28 15,0 0-28-15,0 0-35 0,-88 2-20 16,71 9-20-16,-1-3 3 0,6 6 14 15,-2 2-14-15,3-1-3 0,8 4 1 16,-1-5 30-16,4-1-32 0,0 0-16 0,0-4-7 16,0-1 1-16,0-2 4 0,0 0 18 15,0-3 2-15,0-2 23 0,0-1 0 16,4 2 4-16,-4-2 2 0,0 0 7 16,3 0 2-16,-3 0 4 0,0 0-3 15,0 0-7-15,0 0-3 0,0 0-6 16,0 0 2-16,0 0-27 0,0 0-47 15,-7 2 3-15,-10 10-15 0,-3 1-47 16,-10 11 28-16,2 2 24 0,-2 1 54 16,6 2 16-16,8-1 50 0,5 1-19 15,8 1-22-15,3-6-7 0,0-1-18 16,3-3-28-16,15-2 12 0,-6-7 16 0,9-2 22 16,-7-1 6-16,2-2-12 15,2-3-16-15,-2 2-33 0,-2-1-57 0,0-2-71 16,-4 3-59-16,-4 2-98 0,-1-2-242 15,-5 4-406-15,0-1-333 0</inkml:trace>
  <inkml:trace contextRef="#ctx0" brushRef="#br2" timeOffset="-28776.75">21233 1783 1393 0,'0'0'673'0,"0"0"-272"0,0 0-46 15,0 0-50-15,0 0-31 0,0 0-109 16,0 0-29-16,0 0-38 0,0 0-48 15,0 0 19-15,0-1-22 0,0 10-12 16,0 9 6-16,0 8 22 0,0 10 0 16,0 15-23-16,0 5-15 0,0 8-24 15,-12 1 1-15,5-1 13 0,-7 5-15 0,5-6-3 16,0-2-32-16,2-7 14 16,0-6 8-16,2-5 1 0,5-11-1 0,0-6-30 15,0-3-8-15,0-11-53 0,0-2-41 16,5-3-53-16,2-1-9 0,7-5-38 15,-3-1-169-15,3-1-207 0,0-8-684 16</inkml:trace>
  <inkml:trace contextRef="#ctx0" brushRef="#br2" timeOffset="-28064.87">22343 2068 706 0,'0'0'1144'0,"0"0"-784"15,0 0-172-15,0 0-39 0,0 0 189 16,0 0-120-16,0 0-125 0,-54 108-80 16,47-82 6-16,7 0-10 0,0 3-9 0,0-3-2 15,0 2-1-15,7-7 0 0,3-4 0 16,-3-6-13-16,-3-3-74 0,3-4-6 15,0-2-19-15,0-2 111 0,-2 0 4 16,6-14 109-16,-4-3 13 0,2-6 16 16,-2-11-30-16,0-5-35 0,7-6-38 0,-4-4-16 15,1-2-3-15,-4-2-15 0,2 1 2 16,-2-1 10-16,-4 7-12 0,4 4 15 16,-7 9-15-16,0 9 30 0,0 5 87 15,0 4 42-15,0 6-28 0,0 3 0 16,0 2 6-16,0 3 20 0,0 1 3 15,0 0 2-15,0 0-28 0,0 0-34 16,0 1-40-16,0 9-49 0,-3 8-12 16,-1 7-27-16,1 10-7 0,3 5 0 15,0 6 1-15,0 3 21 0,0 6-7 16,3-4-2-16,4-2-22 0,4-3-77 16,-2-3-124-16,8-9-104 0,-6-4-172 0,5-4-555 15,-6-9-582-15</inkml:trace>
  <inkml:trace contextRef="#ctx0" brushRef="#br2" timeOffset="-27789.59">22706 2185 1076 0,'0'0'1248'0,"0"0"-764"16,0 0-154-16,0 0 2 0,0 0-38 15,0 0-80-15,-122 98-97 0,115-75-86 16,7-3-31-16,0-3 0 0,0-3-25 15,14-5-6-15,-1-1-20 0,4-7-9 16,-3-1 60-16,2 0 16 0,5-9 56 16,-1-8 38-16,4-6 3 0,-4-6-33 15,1 0-27-15,-7 2-22 0,0 2-12 0,-12 5 12 16,5 5-4-16,-7 4-27 0,0 3-48 16,0 2-58-16,0 3-46 0,-7-2-74 15,1 5-67-15,3 0-91 0,-1 0-270 16,4 12-348-16,0-2-14 0,0 8 439 0</inkml:trace>
  <inkml:trace contextRef="#ctx0" brushRef="#br2" timeOffset="-27114.5">23239 1746 729 0,'0'0'1200'0,"0"0"-720"16,0 0-83-16,0 0-28 0,0 0-19 15,0 0-37-15,0 0-96 0,0 0-51 16,0 0-30-16,0 0-27 0,0 0-44 0,-25 7-65 16,18 14-18-16,7 11 18 0,-7 7 0 15,5 7 28-15,2 4 0 0,0 6-3 16,0-3-13-16,0 1-12 0,0 1-3 15,0-12-22-15,0 0 1 0,0-6-32 16,0-7-161-16,0-5-71 0,0-5-84 16,0-8-195-16,0-1-469 0,0-8-285 0,0-3 624 15</inkml:trace>
  <inkml:trace contextRef="#ctx0" brushRef="#br2" timeOffset="-26941.76">23075 2114 1590 0,'0'0'1093'15,"0"0"-630"-15,0 0-75 0,0 0-12 16,0 0-40-16,0 0-107 0,0 0-114 0,0 0-57 16,0 0-21-16,0 0 15 0,51-19-15 15,-23 12-21-15,2-3-14 0,4 2 1 16,4-1-3-16,-6 1-163 0,3 4-215 16,-1-1-124-16,-10 5-496 0,3 0-816 0</inkml:trace>
  <inkml:trace contextRef="#ctx0" brushRef="#br2" timeOffset="-26285.45">23747 2271 1497 0,'0'0'747'16,"0"0"-446"-16,0 0-85 0,0 0 5 15,0 0-83-15,0 0-61 0,0 0 28 0,0 0 35 16,0 0 70-16,0 0-2 0,0 0-67 16,129-58-12-16,-105 33-20 0,-1-7-31 15,0-4-16-15,2-5-18 0,-6 1-13 16,2-2 0-16,-5-3-7 0,-2 2-2 16,-2 3 9-16,-3 5 6 0,-2 1-13 0,0 5 1 15,-5 6-3-15,5 4 2 0,-7 7 29 16,5 3 5-16,-5 1 40 0,2 5 21 15,-2-1-12-15,5 4-24 0,-5-3-26 16,0 3-8-16,0 0 3 0,0 0-13 16,2 0-11-16,-2 0-4 0,0 0-6 15,0 0-6-15,0 0-12 0,0 0 1 16,0 0-2-16,0 0-16 0,0 0-7 16,7 0-13-16,2 0-2 0,5 10 39 15,5 1 53-15,4 7-32 0,-2 1 9 16,4 4-12-16,-4 2-2 0,2 5-13 0,-4 0-2 15,-1 3-1-15,-4 4 2 0,0-1 1 16,-5 3-3-16,5-4 1 0,-7 4-1 16,0-6-1-16,5-2-1 0,-5-4-14 15,-5-5 13-15,5-4-9 0,-5-2 0 0,5-4-3 16,-7-4 0-16,5 1-58 0,-3-3-46 16,3 2-36-16,-3-5-59 0,-2 3-51 15,0-4-66-15,0-2-92 0,-2 0-115 16,-10 0-239-16,-2 0-1012 15,-11-8 1027-15</inkml:trace>
  <inkml:trace contextRef="#ctx0" brushRef="#br2" timeOffset="-26101.29">24011 2196 1577 0,'0'0'1101'0,"0"0"-728"0,0 0-140 15,0 0-10-15,0 0 17 0,0 0-85 16,0 0-49-16,0 0 5 0,0 0 4 15,0 0-15-15,0 0-35 0,118-26-53 16,-97 22 4-16,2 2-16 0,-2-2-1 16,0 3-139-16,-7 1-148 0,0 0-68 0,-10 0-108 15,3 5-578-15,-7 7-621 0</inkml:trace>
  <inkml:trace contextRef="#ctx0" brushRef="#br2" timeOffset="-23030.99">19924 3533 225 0,'0'0'222'0,"0"0"277"0,0 0-57 15,0 0-145-15,0 0-44 0,0 0-32 16,0 0 18-16,0 0-61 0,0 0-7 0,0 0-26 16,-7 0-27-16,7 0-12 0,0 0-17 15,-3 0-15-15,3 0-7 0,0 0-7 16,-4 0 1-16,4 0-1 0,-3 0-3 16,-1 0-6-16,4 0-23 0,-3 0 7 15,-1 0 12-15,1 0 4 0,3 0-1 16,-4 0-6-16,4 0 10 0,-2-3 14 15,-3-3-36-15,-4-3 0 0,6-4-1 16,-1-1-3-16,1-5-12 0,3-4 0 16,0-5-14-16,0-1-2 0,0-7-18 0,10 1 15 15,4 0-10-15,-5 0 13 0,2 0 15 16,-4 1-2-16,-2 3 5 0,2-3-15 16,-2 4 11-16,-3-1-12 0,2 2-2 15,-4 3 3-15,3 6 16 0,-3 3 6 16,0 6-4-16,0 1-5 0,0 2 18 15,0 3 7-15,0 2 11 0,0 2-5 16,0 1-4-16,0 0 0 0,0 0-9 0,0 0-9 16,0 0 3-16,0 0-1 0,0 0 1 15,0 0-9-15,0 0 5 0,0 0-5 16,0 0-18-16,0 0-1 0,0 0-12 16,0 0-12-16,0 0-19 0,0 0 9 15,0 9-19-15,7 3 4 0,4 11 49 16,-1 1 11-16,10 6-11 0,-3-1 0 15,4 5-2-15,-1-1 2 0,4 3 12 16,3 5-12-16,-1 2 0 0,4 3-19 0,5-3-9 16,-5 3 10-16,0-6-1 0,2 1-3 15,-8-6 1-15,-4-7 19 0,-1-5-14 16,-5-3-12-16,0-6 13 0,-7-3-4 16,2-4-12-16,-2-1-3 0,-7-2-69 0,5-4-38 15,-5 3-32-15,0-3 25 0,0 0-26 16,-5-5-45-16,-11-6-117 0,-12-4-735 15,5 1-296-15</inkml:trace>
  <inkml:trace contextRef="#ctx0" brushRef="#br2" timeOffset="-22828.16">19914 3332 692 0,'0'0'756'0,"0"0"-278"15,0 0-18-15,0 0-27 0,0 0-68 0,0 0-94 16,0 0-112-16,0 0-30 0,0 0-12 15,0 0-1-15,19-21 41 0,2 19-7 16,7-4-38-16,-5 4-44 0,4 1-31 16,-1-5-35-16,6 3-1 0,-6 1-1 15,9-1-1-15,-8 0-92 0,6 3-137 0,-5 0-103 16,0 0-84-16,-3 0-288 0,-6 0-585 16,4 0-144-16</inkml:trace>
  <inkml:trace contextRef="#ctx0" brushRef="#br2" timeOffset="-22593.7">20642 3130 346 0,'0'0'1198'15,"0"0"-617"-15,0 0-86 0,0 0-6 16,0 0-47-16,0 0-91 0,0 0-97 15,0 0-92-15,0 0-50 0,0 0-47 16,0 0-65-16,0-6-6 0,0 6-50 16,0 0-25-16,0 1-74 0,0 7-103 15,0 7 82-15,2 0-102 0,3-1-211 0,4 4-479 16,-9-4-358-16,-16-93 624 0</inkml:trace>
  <inkml:trace contextRef="#ctx0" brushRef="#br2" timeOffset="-22419.92">20679 3343 1501 0,'0'0'1210'0,"0"0"-703"0,0 0-11 0,0 0 19 16,0 0-115-16,0 0-136 0,0 0-126 15,0 0-59-15,0 0-33 0,0 0-46 16,0 0-17-16,-7 4-31 0,7-4-23 16,0 0-72-16,0 0-147 0,12 0-29 15,6 0-32-15,1-7-154 0,4-7-290 16,-7 5-694-16,-97 35 361 0</inkml:trace>
  <inkml:trace contextRef="#ctx0" brushRef="#br2" timeOffset="-22230.12">20978 3062 189 0,'0'0'1513'0,"0"0"-741"0,0 0-145 0,0 0-105 15,0 0-40-15,0 0-105 0,0 0-122 0,0 0-67 16,0 0-45-16,0 0-51 0,-14-1-86 15,14 7-6-15,0 3-40 0,0 0 7 16,0 3-31-16,0 4-148 0,0-1-99 16,0-1-40-16,0 1-168 0,0 1-443 15,2-5-401-15,10-133 52 0</inkml:trace>
  <inkml:trace contextRef="#ctx0" brushRef="#br2" timeOffset="-22058.19">20987 3271 1532 0,'0'0'1101'0,"0"0"-632"0,0 0 6 0,0 0-12 16,0 0-104-16,0 0-127 0,0 0-106 16,0 0-34-16,0 0-31 0,0 0-26 15,0 0-35-15,-39 70-15 0,39-59-16 0,0-2-6 16,0 1-58-16,7 0-154 0,2-5-77 16,0-2-48-16,5-3-210 0,7 0-415 15,-7-3-455-15</inkml:trace>
  <inkml:trace contextRef="#ctx0" brushRef="#br2" timeOffset="-21820.2">21328 3113 805 0,'0'0'1522'15,"0"0"-916"-15,0 0-126 0,0 0-6 16,0 0-88-16,0 0-120 0,0 0-121 0,0 0-77 15,0 0-62-15,0 0-6 0,0 0-52 16,23 0 45-16,0 0 7 0,7 0 34 16,5 0-12-16,-5 0-19 0,7-6 9 15,-2 2-12-15,-3-3-39 0,-4-1-81 0,2 2-84 16,-7 0-54-16,-2 4-82 16,-7-2-100-16,-7 4-326 0,0 0-579 0</inkml:trace>
  <inkml:trace contextRef="#ctx0" brushRef="#br2" timeOffset="-21626.3">21258 3294 855 0,'0'0'1037'0,"0"0"-706"16,0 0 2-16,0 0 176 0,0 0-114 15,0 0-157-15,0 0-74 0,0 0 12 16,0 0-19-16,0 0-98 0,176 0-43 15,-155-6-15-15,0 1-1 0,0-2-119 16,-5 2-117-16,0 0-89 0,3 2-159 0,-10 0-634 16,0 3-566-16</inkml:trace>
  <inkml:trace contextRef="#ctx0" brushRef="#br2" timeOffset="-21126.72">22211 3153 810 0,'0'0'817'0,"0"0"-197"0,0 0-174 0,0 0-35 16,0 0-47-16,0 0-155 0,0 0-51 15,0 0 14-15,0 0-8 0,0 0-102 16,0 0-24-16,-105 3-7 0,96 0-29 16,2 4 13-16,-5 4-13 0,6 2 17 15,-4 0 3-15,3 3-1 0,5 1-5 16,-3-2-13-16,3 0-1 0,2 2-2 16,0-3-2-16,0 0-23 0,0 0 7 15,7-3 2-15,-2-1-6 0,6-3-6 16,-2 3-53-16,5-4-6 0,0 0-33 0,2 0-21 15,5-1-20-15,-4-2-45 0,3-3-71 16,1 0-220-16,0 0-231 0,-5 0-578 16,8-11 617-16</inkml:trace>
  <inkml:trace contextRef="#ctx0" brushRef="#br2" timeOffset="-20757.95">22370 3241 153 0,'0'0'1062'0,"0"0"-402"16,0 0-206-16,0 0-66 0,0 0-61 15,0 0-68-15,0 0-80 0,0 0-21 0,0 0-29 16,0 0-12-16,-71-27-29 0,61 27-29 16,3 0 11-16,5 0-45 0,-3 0-22 15,-2 0-3-15,5 5-56 0,-2-1-1 16,-3 9-15-16,7-1 21 0,0 5 14 15,0-2 18-15,0 0-3 0,0 1 0 16,0-1 20-16,0-5-21 0,4-3 8 0,-1-1-7 16,3-2-4-16,1-2 11 15,0-2 15-15,0 0 20 0,3 0 30 0,1-2 38 16,-2-11 10-16,5-4-23 0,-4-3-5 16,4-3-30-16,-3-2-24 0,-4 4-16 15,-5 1 0-15,8 8-2 0,-10 1-32 16,0 4-30-16,0 6-64 0,0 1-58 15,0 0-36-15,0 0-67 0,4 0-238 16,-1 2-240-16,1 8-10 0,-1-2-250 16</inkml:trace>
  <inkml:trace contextRef="#ctx0" brushRef="#br2" timeOffset="-20657.22">22370 3241 346 0</inkml:trace>
  <inkml:trace contextRef="#ctx0" brushRef="#br2" timeOffset="-20291.45">22370 3241 346 0,'153'-18'1228'0,"-153"18"-634"0,0 0-89 0,0 0-161 0,0 0-92 0,0 0-70 0,0 6-103 0,-7 2-79 0,3 4-56 15,1 4 31-15,1 2 12 0,-3-1-9 16,5-2 21-16,0-4-28 0,0-1 13 16,0-3-57-16,0-3-29 0,5-2 9 15,-3-2 22-15,5 0 71 0,7-3 77 16,0-11 16-16,0-1-32 0,5-7-29 15,1 2-32-15,4 0-1 0,-3 2-3 0,-1 4-24 16,1 4-49-16,-5 3-6 16,1 6-58-16,1 1-1 0,-9 6 46 0,1 6 96 15,1 6 45-15,-4 4 109 0,0-2-74 16,-7 2-60-16,3-1 25 0,-3-4 3 16,0-3 9-16,0-7 10 0,4 0 10 15,-4-6-1-15,0-1 42 0,2 0 40 0,1 0 22 16,4-9-20-16,4-7-27 15,3-5-77-15,-2-4-35 0,9-1-21 0,-7 0-3 16,-1 6-12-16,4-3-10 0,-6 8 22 16,-1 3-28-16,-4 7-19 0,-3 1-20 15,-3 4 20-15,0 0 31 0,0 0 3 16,0 7 0-16,0 1 16 0,0 9-1 16,0 0 2-16,0 0-2 0,0 2-38 15,0-2-125-15,0 2-83 0,0-1-143 16,7-1-279-16,-7-7-491 0,7 3-46 0,-21-192 1165 15</inkml:trace>
  <inkml:trace contextRef="#ctx0" brushRef="#br2" timeOffset="-19480.52">23191 3230 941 0,'0'0'814'0,"0"0"-327"15,0 0-96-15,0 0-95 0,0 0-132 16,0 0-85-16,0 0-34 0,0 0-13 16,0 0 13-16,0 0-7 0,-65 106 0 15,65-90-25-15,-3-4-13 0,-1 0 0 16,4 1 2-16,0-7 4 0,0 0-6 16,0 0-15-16,0-4-1 0,0-1 0 0,0-1 16 15,0 0 0-15,0 0 22 0,0 0 10 16,0 0 3-16,0 0-3 0,0 0-10 15,0 0-20-15,0 0-2 0,0 0-19 16,0 0-7-16,0 0-5 0,0 0-4 16,0 0 3-16,0 0 32 0,0 0 3 0,0 0 35 15,0 0 13-15,0 0 13 0,0 0 15 16,0 0 0-16,0 0 16 0,0 2-1 16,0-2-3-16,0 0-9 0,-3 0-6 15,-1 0-23-15,2 0-40 0,2 0-10 16,0 0 84-16,0 4-9 0,-5-4-10 15,5 0 25-15,0 0 9 0,0 0-4 0,0 0-21 16,0 0-12-16,0 0-16 0,0 0-16 16,0 0-17-16,0 0-16 0,0 0-31 15,0-6-12-15,0 5-6 0,0-5 6 16,0 1 15-16,0-4 10 0,5 1 6 16,4-2 10-16,-2 0 0 0,4-2-14 15,-1 0 14-15,-3 4-1 0,2-1-9 16,2 1-4-16,-1 1-21 0,-3 2-21 15,0-1 8-15,2 1 4 0,-5-1-4 0,-1 6 7 16,1 0-4-16,3 0-5 16,-4 0 5-16,4 0-3 0,0 11-19 0,2 2 35 15,-4 5 34-15,-3 3 3 0,5 4 19 16,-7-3-6-16,0 2-4 0,0-2-9 16,0-5 0-16,0-3 0 0,0-3-3 15,0-7-1-15,0 1-17 0,0-5-1 0,0 0-3 16,0 0 22-16,0 0 11 0,0-6 7 15,11-3 32-15,-1-4 13 0,-1-5-32 16,5 1-16-16,0-3-2 0,0 2-13 16,-5 4-2-16,2 2-20 0,-4 2 9 15,3 3 1-15,-3 1-7 0,2 2 18 16,-4 0-11-16,-3 1-4 0,2 3 4 16,-4 0-51-16,3 0 63 0,-3 6 38 15,4 2 58-15,-1 4-15 0,4 4-34 16,-3-4-16-16,-1 5-19 0,-3-7-11 0,0 4-1 15,0-3 2-15,0-2-2 0,2-1 0 16,3-4-15-16,-5 3-44 0,2 0-78 16,-2-2-42-16,0 1-63 0,5-5-170 15,-3 1-303-15,3 2-548 0</inkml:trace>
  <inkml:trace contextRef="#ctx0" brushRef="#br2" timeOffset="-19062.1">23661 3355 427 0,'0'0'1148'0,"0"0"-664"0,0 0-95 16,0 0-28-16,0 0-117 0,0 0-97 0,0 0-57 15,0 0-46-15,0 0-44 16,0 0-63-16,-44 16 32 0,44-6-1 0,0-2 9 15,0 3 21-15,0-4 1 0,0-4-21 16,0-1-39-16,0 3-19 0,0-5 25 16,7 0 55-16,-7 0 58 0,0-5 25 0,5-3 10 15,-3-3-32-15,-2 0-29 0,5 0-20 16,-5-5-12-16,0 1 0 0,0 4 0 16,0-1 17-16,0 4 25 0,0 0 18 15,0 7-6-15,0-4 10 0,0 5 28 16,0 0 28-16,0 0 9 0,0 6-35 15,0 4-35-15,0 5 11 0,0 0 64 16,0 2 15-16,0 3-37 0,2 0-47 16,2-8 3-16,-1 2-10 0,1-3-21 15,-1-7-9-15,-3 3-13 0,2-1-15 0,3-5-11 16,-3 1-38-16,-2-1-56 16,7 1-99-16,-2 3-110 0,2-4-64 0,-1 2-268 15,-3-1-830-15</inkml:trace>
  <inkml:trace contextRef="#ctx0" brushRef="#br2" timeOffset="-17937.39">24203 3170 840 0,'0'0'804'16,"0"0"-398"-16,0 0-211 0,0 0-69 15,0 0 20-15,0 0 25 0,0 0-97 16,-60 105-74-16,58-85-16 0,2 2 3 16,0-3 13-16,0-3-13 0,0-5 12 15,2-3-22-15,3-4-35 0,-3-3-42 16,5-1 65-16,2 0 35 0,-2-7 161 0,0-9 16 16,0-8 0-16,0-4-20 0,0-7 5 15,0-2-50-15,-5-7-52 0,5 4-16 16,-7 2-18-16,0 5 5 0,0 6 20 0,0 6-3 15,0 6 24-15,0 2 19 0,-7 8 22 16,7-1 54-16,-7 5 23 0,5 1-13 16,2 0-35-16,0 0-47 0,-2 0-34 15,-3 1-61-15,3 9-69 0,-3 6-11 16,5 1 30-16,0 3-36 0,0 6-112 16,0 1-90-16,14 0-61 0,0 0-204 15,-5-7-520-15,10 9-583 0</inkml:trace>
  <inkml:trace contextRef="#ctx0" brushRef="#br2" timeOffset="-17844">24203 3170 734 0</inkml:trace>
  <inkml:trace contextRef="#ctx0" brushRef="#br2" timeOffset="-17659.21">24203 3170 734 0,'153'53'1439'0,"-160"-53"-993"0,-7 0-137 0,5 3-31 0,-5 7-58 0,7 3-108 0,-2 3-78 0,2 2-2 0,5 0-7 16,2-1-25-16,0 1-10 0,0-2-6 15,9-5 3-15,0 1-6 0,3-6-38 16,-3-4-3-16,-2-2 60 0,7 0 10 16,0-2 85-16,-5-15 6 0,5-1 9 15,2-2-6-15,-4-3-22 0,-5 3-35 16,0 0-9-16,-5 5-22 0,5 4-16 16,-5 4-13-16,-2 6-12 0,0-5-63 15,0 6-95-15,0 0-70 0,5 0-75 16,-3 7-108-16,3 3 16 0,-3-1-216 15,3 1-436-15,-3 6 479 0</inkml:trace>
  <inkml:trace contextRef="#ctx0" brushRef="#br2" timeOffset="-17360.29">24620 2930 1445 0,'0'0'659'0,"0"0"-341"0,0 0-53 15,0 0 27-15,0 0-65 0,0 0-89 16,-11 127-52-16,11-93-1 0,0 5-21 15,0 1-39-15,0 1-22 0,0-3-3 16,0-4-22-16,-5-6-133 0,5-3-49 16,-2-9-113-16,-3-7-225 0,5-6-156 0,-2-1-320 15,-3-5 493-15</inkml:trace>
  <inkml:trace contextRef="#ctx0" brushRef="#br2" timeOffset="-17226.17">24546 3200 308 0,'0'0'792'0,"0"0"-193"16,0 0-145-16,0 0-75 0,0 0-63 15,0 0-130-15,0 0-61 0,0 0-52 16,0 0 58-16,0 0-7 0,0 0-61 16,65 5-41-16,-42-4-22 0,-2 2-117 15,7-3-160-15,-10 0-314 0,3 0-788 0,-197-9 171 16</inkml:trace>
  <inkml:trace contextRef="#ctx0" brushRef="#br2" timeOffset="-16704.2">24861 3446 173 0,'0'0'336'0,"0"0"293"15,0 0-245-15,0 0-62 0,0 0 35 16,0 0-47-16,0 0 6 0,0 0-11 16,0 0-88-16,0 0-71 0,74-121-44 15,-60 90-20-15,-2-3-35 0,-3 3-12 16,-2-3-3-16,0 4-7 0,-5 3 19 15,5 3 6-15,-7 3 25 0,5 6 14 0,-5 4-14 16,0 1 12-16,0 3 0 0,0 1 16 16,0 1-1-16,0 4-10 0,0-4-11 15,0 4-14-15,0-1-8 0,0 2-1 16,0 0-12-16,0 0-16 0,0 0-11 0,0 0-16 16,0 0-3-16,0 0 0 15,0 0 2-15,0 0 0 0,0 0-2 0,0 2-22 16,7 5-33-16,-5 4 53 0,10 3 2 15,-8 1 1-15,10 3 2 0,-7-1-1 16,5 2-1-16,-3 4-1 0,0-5-2 16,-2 4-68-16,0 5-38 0,-2-5-64 15,-5 4-73-15,0-6-27 0,0-2-30 16,0-4-94-16,0-5-193 0,-5-1-145 16,-2-2-394-16,-2-3 339 0</inkml:trace>
  <inkml:trace contextRef="#ctx0" brushRef="#br2" timeOffset="-16528.05">24924 3303 1161 0,'0'0'826'0,"0"0"-289"0,0 0-137 0,0 0-122 16,0 0-67-16,0 0-110 0,0 0-25 16,0 0-12-16,0 0-4 0,0 0-38 15,0 0-19-15,120-52-3 0,-99 46-102 16,-5-2-123-16,-2 7-181 0,-2-1-394 15,-10 2-863-15,-187 69 1120 0</inkml:trace>
  <inkml:trace contextRef="#ctx0" brushRef="#br2" timeOffset="-8330.79">21448 4033 954 0,'0'0'596'0,"0"0"-86"0,0 0-144 16,0 0-56-16,0 0-24 0,0 0-53 0,0 0-38 16,0 0-15-16,0 0-9 0,0 0-17 15,-2 0-18-15,2 0-24 0,0 0-3 16,0 0-7-16,0 0-27 0,0 0-17 16,0 0-28-16,0 0-30 0,0 0 0 0,0 0 9 15,0 0 28-15,-5 14-37 0,3 7 0 16,-3 13 16-16,-4 10 9 0,0 8-24 15,-3 4-1-15,5 1-19 0,0-2 1 16,0-3-1-16,7-6 1 0,0-6-10 16,0-11-12-16,0-4-28 0,12-6-72 15,2-8-62-15,2-2-50 0,5-3-58 16,2-6-94-16,0-4-294 0,-2-5-613 16</inkml:trace>
  <inkml:trace contextRef="#ctx0" brushRef="#br2" timeOffset="-7812.2">22463 4108 1094 0,'0'0'742'16,"0"0"-272"-16,0 0-121 0,0 0 28 16,0 0-1-16,0 0-112 0,0 0-91 15,0 0-19-15,0 0 0 0,0 0-1 16,0 0-54-16,-62-40-37 0,41 40-40 16,2 11-22-16,-2 1 0 0,-2 2-19 0,2 3 4 15,0 3 2-15,5 1-2 0,2 1-4 16,0 1 1-16,7-2-7 0,7-2 6 15,0-2 4-15,0-2-4 0,0-1-9 16,0-4 3-16,12-5-9 0,-3 1 0 16,1-3-29-16,-3-3 16 0,-1 0 20 0,6 0 27 15,-7 0 32-15,2 0 8 0,0 0-2 16,-3-6-7-16,-1 5-16 0,-3-1-12 16,0 2-3-16,0 0 0 0,0 0-37 15,-7 0 37-15,-10 9-12 0,1-1-7 16,-9 6 7-16,1 4 12 0,1 2 0 15,7 2 4-15,-2 2 24 0,8-4 3 16,8 3-6-16,2-2-7 0,0 1-17 0,0-4 0 16,2-2 3-16,8-2-1 0,3-4-3 15,1-1 0-15,0-4-28 0,0 1-47 16,-5 0-51-16,3-3-28 0,-3-1-54 16,1 3-55-16,1-5-121 0,3 1-367 15,-12 2-67-15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g"/>
          <inkml:channel name="T" type="integer" max="2.14748E9" units="dev"/>
        </inkml:traceFormat>
        <inkml:channelProperties>
          <inkml:channelProperty channel="X" name="resolution" value="1462.8125" units="1/cm"/>
          <inkml:channelProperty channel="Y" name="resolution" value="2213.98657" units="1/cm"/>
          <inkml:channelProperty channel="F" name="resolution" value="22.75278" units="1/deg"/>
          <inkml:channelProperty channel="T" name="resolution" value="1" units="1/dev"/>
        </inkml:channelProperties>
      </inkml:inkSource>
      <inkml:timestamp xml:id="ts0" timeString="2021-09-08T20:44:25.983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FF00FF"/>
    </inkml:brush>
  </inkml:definitions>
  <inkml:trace contextRef="#ctx0" brushRef="#br0">13392 6064 199 0,'0'0'1449'0,"0"0"-953"0,0 0-198 16,0 0-17-16,0 0-1 0,0 0-47 16,0 0-73-16,0 0-49 0,0 0-26 15,0 13-15-15,0-13-13 0,0 0-3 16,0 0-1-16,0 0-6 0,0 0 4 0,0 0-11 15,0 0-8-15,0 0-20 0,0 0-12 16,0 0-37-16,0 0 35 0,0 0-1 16,0 0-19-16,0 0 22 0,0 0 21 0,0 0 8 15,0 0-1-15,0 0-3 16,0 0 4-16,0 0 34 0,0 0-14 0,0 0-8 16,0 0-4-16,0 0 16 0,0 0-3 15,0 0 9-15,0 0 0 0,0 0-10 16,0 0-3-16,0 0 7 0,0 0-4 15,0 0-12-15,0 0 0 0,0 0-3 16,0 0-10-16,0 0 1 0,0 0-23 16,0 0 0-16,0 0-2 0,0 0-2 15,0 0-20-15,0 0-2 0,0 0-13 16,0 0-25-16,0 0-135 0,0 3-85 0,-3 0-111 16,-3 5-334-16,-1-2-832 0,23-26 19 15</inkml:trace>
  <inkml:trace contextRef="#ctx0" brushRef="#br0" timeOffset="4971.14">13338 6112 72 0,'0'0'499'0,"0"0"244"15,0 0-142-15,0 0-212 0,0 0-43 16,0 0-50-16,0 0-40 0,0 0-80 16,0 0-68-16,0 0-29 0,-4-6-19 15,4 6-15-15,0 0-14 0,0 0-9 16,0 0-9-16,0 0-12 0,0 0 0 0,0 0-1 16,0 0-2-16,0 0-14 15,0 0 3-15,0 0 13 0,0 0 12 0,0 0 10 16,0 0 0-16,0 0 6 0,0 0-2 15,0 0-7-15,0 0 9 0,0 0-3 16,0 0-12-16,0 0 6 0,0 0 6 0,0 0-7 16,0 0 11-16,0 0 5 0,0 0 5 15,0 0 8-15,0 0 6 0,0 0-4 16,0 0-11-16,0 0-16 0,0 0-7 16,0 0-2-16,0 0-11 0,0 0-2 15,0 0-18-15,0 4-19 0,0 9 31 16,0-1 6-16,0 11 28 0,0 5-13 15,0 1-13-15,0 0 17 0,0 6-19 16,0 7 0-16,0-2 0 0,4 6 15 16,-4 2-13-16,0-1-2 0,3-1 0 15,-3 0 1-15,0-5 11 0,0-5-10 16,0-6 17-16,0-4-4 0,0-9-13 0,0-6 17 16,0-3-7-16,0-7 1 0,0-1 8 15,0 0 26-15,0 0-1 0,0 0 13 16,0 0 15-16,0 0 3 0,0 0-10 15,0 0-15-15,0 0-30 0,0 0-22 0,0 0-15 16,0 0-3-16,0 0-13 0,0 0 10 16,0 0-10-16,4 0 10 0,6 0 21 15,6 3 12-15,5 0 25 0,2 0-13 16,5-2-2-16,-5 0-20 0,0-1 10 16,5 3 4-16,-5-3-4 0,5 0 6 15,-7 0-18-15,7 0 1 0,-12 0 1 16,5 0 0-16,-5 0 14 15,0 0-1-15,3-4-12 0,-8 0 11 0,1 1-14 16,2-1-12-16,-5-3-40 0,-2 6-71 16,-2-5-46-16,-5 1-72 0,0-4-46 0,0-5-123 15,0-3-578-15,-12 2-709 0</inkml:trace>
  <inkml:trace contextRef="#ctx0" brushRef="#br0" timeOffset="5324.96">13392 6028 376 0,'0'0'502'15,"0"0"-56"-15,0 0-101 0,0 0-55 16,0 0-15-16,0 0-35 0,0 0-11 16,0 0-49-16,0 0-26 0,0 0-45 15,0 0-26-15,48-57-19 0,-43 57 3 16,0-3 12-16,4 0-18 0,3 2-23 0,-3-1 12 16,0 2 17-16,5 0-36 0,-2 0 7 15,-3-1-22-15,2 1-3 0,-1 0-12 16,-1-3 1-16,-4 3 1 0,2 0-3 15,0 0-2-15,-5 0-109 0,2 0-133 16,-1 0-114-16,-3 0-92 0,0 3-97 16,0 0-178-16,0 1-347 0</inkml:trace>
  <inkml:trace contextRef="#ctx0" brushRef="#br0" timeOffset="5585">13318 6257 1163 0,'0'0'524'0,"0"0"-251"0,0 0 18 16,0 0 110-16,0 0-25 0,0 0-94 0,0 0-53 16,0 0-71-16,0 0-60 0,0 0-29 15,148 0-25-15,-136 0-22 0,-1 0-22 16,3 0 0-16,-2 0-2 0,1 0 1 15,-3 0-15-15,-1 0 14 0,3 0-11 0,-3 0-46 16,2 0-140-16,-1 0-122 0,-1 1-133 16,-4 4-157-16,-3 1-518 0,-2 3 36 0</inkml:trace>
  <inkml:trace contextRef="#ctx0" brushRef="#br0" timeOffset="6627.57">14469 6117 1965 0,'0'0'628'0,"0"0"-149"16,0 0-86-16,0 0-49 0,0 0-60 15,0 0-85-15,0 0-53 0,0 0-44 16,0 0-34-16,0 0-25 0,0 0-12 16,-25-5-12-16,25 5-19 0,0 0-14 0,0 0-14 15,0 0-9-15,0 0-15 0,-5 5-41 16,3 7-52-16,-3 2-76 0,-2 3-116 16,7 3-200-16,-2-2-530 0,2-1-387 15,46-115 738-15</inkml:trace>
  <inkml:trace contextRef="#ctx0" brushRef="#br0" timeOffset="6796.01">14469 6456 1228 0,'0'0'1152'0,"0"0"-559"0,0 0-86 0,0 0-55 15,0 0-45-15,0 0-70 0,0 0-101 16,0 0-83-16,0 0-64 0,0 0-37 16,5 6-29-16,-3-6-23 0,-2 0-31 0,0 0-14 15,0 0-22-15,5 0-89 0,-3 0-108 16,7 0-73-16,5-3-52 0,5-6-304 15,-8 1-757-15,10-6-347 0,-109 42 1797 0</inkml:trace>
  <inkml:trace contextRef="#ctx0" brushRef="#br0" timeOffset="7027.95">14849 6057 218 0,'0'0'2081'0,"0"0"-1311"0,0 0-232 16,0 0-103-16,0 0-48 0,0 0-137 0,0 0-127 15,0 0-77-15,0 0-46 0,0 0-34 16,0 0-21-16,-21 8 3 0,21 7 12 16,0-3-7-16,0 5-76 0,0 0-125 15,0 0-82-15,5 3-172 0,2-6-585 16,-5 7-579-16,5-162 1002 0</inkml:trace>
  <inkml:trace contextRef="#ctx0" brushRef="#br0" timeOffset="7203.99">14909 6375 398 0,'0'0'2079'0,"0"0"-1397"0,0 0-151 16,0 0-19-16,0 0-66 0,0 0-160 15,0 0-130-15,0 0-65 0,0 0-27 16,0 0-27-16,-16 0-37 0,16 0-24 15,0 3-27-15,0-3-13 0,0 4-31 16,0-1-104-16,7 3-47 0,2-1-45 0,5 1-233 16,5-6-510-16,-10 0-559 15,-51-27 432-15</inkml:trace>
  <inkml:trace contextRef="#ctx0" brushRef="#br0" timeOffset="7517.73">15243 6097 916 0,'0'0'1328'15,"0"0"-734"-15,0 0-142 0,0 0-128 16,0 0-72-16,0 0-83 0,0 0-67 0,0 0-37 15,0 0 4-15,0 0 14 0,0 0 23 16,88 0-32-16,-65 0-25 0,5 0-21 16,-2 0-14-16,1 0-14 0,4 0-3 15,-6 0 1-15,-2 0-1 0,-2-2-24 16,-2 2-75-16,-1 0-69 0,-2 0-44 16,-6 2-52-16,1 1-119 0,-2 6-225 15,-4-1-155-15,-5-2-453 0,0 6 577 0</inkml:trace>
  <inkml:trace contextRef="#ctx0" brushRef="#br0" timeOffset="7722.9">15310 6333 817 0,'0'0'1303'0,"0"0"-883"0,0 0-155 15,0 0-21-15,0 0 27 0,0 0-10 0,0 0-53 16,0 0-3-16,0 0-1 0,0 0-15 15,0 0-28-15,123-4-56 0,-107-3-46 16,5 3-25-16,-5-1-23 0,8-1-11 16,-6 2-19-16,-2-3-39 0,1 4-167 15,3-1-92-15,-6 4-124 0,3 0-539 16,-6 0-625-16</inkml:trace>
  <inkml:trace contextRef="#ctx0" brushRef="#br0" timeOffset="8258.54">16161 5746 927 0,'0'0'1105'0,"0"0"-600"0,0 0-70 15,0 0-134-15,0 0-18 0,0 0-31 16,0 0-63-16,0 0-22 0,21 98-21 15,-15-58-31-15,-3 3-26 0,1 6-30 16,-4 6-25-16,0 5-19 0,0 4-11 16,0 4-2-16,0-4 0 0,0 4 1 0,-4-7 25 15,1-3-25-15,-3-12 21 0,6-7-5 16,-7-7-17-16,7-6 0 16,0-11-2-16,0 0-1 0,0-8 0 0,0-3-1 15,0 1 2-15,0-5 0 0,0 0 2 16,0 0 10-16,0 0 3 0,7 0 25 15,9-2 13-15,9-5 8 0,5 0-6 0,10-3-9 16,-3-4-25-16,0 3-5 0,2 0-16 16,-2-1 0-16,-4 3-3 0,-5 1 2 15,-5 1-1-15,-2 1 1 0,-5 2-14 16,2-3 12-16,-8 4-37 0,4-5-107 16,-5 1-90-16,-2-4-60 0,0-6-148 15,-7-1-558-15,0 1-685 0</inkml:trace>
  <inkml:trace contextRef="#ctx0" brushRef="#br0" timeOffset="8534.16">16235 5816 1292 0,'0'0'1016'0,"0"0"-597"16,0 0 2-16,0 0-67 0,0 0-86 15,0 0-116-15,0 0-93 0,0 0-37 16,0 0 9-16,0 0 11 0,55-26 11 16,-31 21-3-16,3 4 75 0,4 1-60 15,-4 0-40-15,-1 0-22 0,-1 0 0 16,-2 0-1-16,-2 0-1 0,-2 0-1 16,-5 0-1-16,0 0-49 0,-7 0-102 15,2 0-68-15,-2 1-44 0,-7 5-94 16,0 4-190-16,0 1-251 0,0-2-689 15</inkml:trace>
  <inkml:trace contextRef="#ctx0" brushRef="#br0" timeOffset="8721.44">16233 6100 1137 0,'0'0'706'16,"0"0"-226"-16,0 0 26 0,0 0-70 15,0 0-146-15,0 0-129 0,0 0-60 16,0 0-51-16,0 0-28 0,0 0-21 16,173-1-1-16,-154-1-110 0,-1 2-181 15,1 0-249-15,-5 0-599 0,4 0-667 0</inkml:trace>
  <inkml:trace contextRef="#ctx0" brushRef="#br0" timeOffset="9158.7">17544 6187 2722 0,'0'0'816'0,"0"0"-413"16,0 0-158-16,0 0-49 0,0 0-19 0,0 0-45 16,0 0-52-16,0 0-40 0,0 0-9 15,0 0 6-15,162 0-22 0,-139 0-14 16,-2 0 0-16,0 0-1 0,-5 0-1 16,3 0-1-16,-3-1-13 0,-2-4-47 15,0 4-85-15,0-2-66 0,-3 3-86 16,3-3-106-16,0-1-375 0,-5 0-738 15</inkml:trace>
  <inkml:trace contextRef="#ctx0" brushRef="#br0" timeOffset="9625.7">18496 5710 1821 0,'0'0'1023'15,"0"0"-632"-15,0 0-98 0,0 0-15 0,0 0-61 16,0 0-75-16,0 0-74 0,0 0-30 16,0 0 5-16,0 0 10 0,0 0 31 15,35 13 2-15,-21 2-12 0,-5-3-21 16,7 5-16-16,3 6-10 0,-10-3-2 16,7 1-10-16,-2 4-3 0,-2 0 1 0,0 4 2 15,-1 3 3-15,-2-1 10 16,3 4-13-16,-3 2-12 0,-2 1-1 0,0 2-1 15,-5-3 1-15,5-2 1 0,-2-1-3 16,-3-5 1-16,3 0-1 0,-3-1 0 16,-2-5-1-16,0-5-45 0,0-2-22 15,0-3-21-15,0-3-50 0,0-3-16 16,0 4-41-16,0-8-36 0,0 3-64 0,-2-3-159 16,-5-3-258-16,0 0-461 0,-7-5-143 0</inkml:trace>
  <inkml:trace contextRef="#ctx0" brushRef="#br0" timeOffset="9947.07">18327 5766 1391 0,'0'0'1268'0,"0"0"-799"0,0 0-138 15,0 0 5-15,0 0-25 0,0 0-111 16,0 0-98-16,0 0-49 0,0 0-31 0,0 0-22 16,0 0 0-16,30-14 15 0,0 14 37 15,0 0 41-15,5 3-25 0,2 0-16 16,-2 3-18-16,2 2-16 0,0-2-15 16,0 0-2-16,0 0 0 0,-2-5 2 15,-5 0 0-15,5-1 10 0,-5 0-12 16,-7 0 0-16,5 0-1 0,-12 0-31 15,5 0-52-15,-7 0-77 0,-5 0-72 16,-2 0-78-16,-7 0-153 0,0 6-583 16,0 0-349-16</inkml:trace>
  <inkml:trace contextRef="#ctx0" brushRef="#br0" timeOffset="11413.92">14710 7484 443 0,'0'0'1103'0,"0"0"-739"16,0 0-50-16,0 0-45 16,0 0 15-16,0 0-50 0,0 0-74 0,0 0-38 15,0 0 2-15,0 0 31 0,0 0-25 16,5 122-32-16,-3-93-7 0,5 0-12 15,0 10-14-15,2 4-17 0,-2 3-16 16,5 7 11-16,-3 6 10 0,0 5-21 16,3 0-14-16,-3 6-5 0,-2-3 7 15,0-3-20-15,0-4-24 0,0-13 20 16,0-5-14-16,0-7 15 0,-5-10-25 16,5-5 9-16,-2-9-62 0,-3-4-61 15,0-4-12-15,3 0-10 0,-5-3-42 0,7 0-94 16,0 0-149-16,0-3-579 15,0-3-120-15</inkml:trace>
  <inkml:trace contextRef="#ctx0" brushRef="#br0" timeOffset="11976.1">16121 7692 1045 0,'0'0'1067'15,"0"0"-659"-15,0 0-54 0,0 0-4 16,0 0-57-16,0 0-97 0,0 0-83 16,0 0-47-16,0 0-22 0,0 0-9 15,-7 0-10-15,7 6-24 0,0 3 27 0,7 1 20 16,0 5 8-16,-4 5 3 0,6-2 1 16,-2 10 5-16,0-2 3 0,4 5-9 15,-4 2-19-15,-4 4-18 0,4 0-6 16,-5 4 5-16,-2-4-2 0,4 0-18 0,-4-8 1 15,0-5 0-15,0-6-2 0,0-8-19 16,0-1-12-16,0-4-15 0,0-4-25 16,0-1-16-16,-6 0-22 0,-1-6-61 15,-7-7-201-15,0-9-228 0,-2-4-180 16,2 6-595-16</inkml:trace>
  <inkml:trace contextRef="#ctx0" brushRef="#br0" timeOffset="12318.5">15850 7669 798 0,'0'0'820'0,"0"0"-287"16,0 0-112-16,0 0 23 0,0 0-83 16,0 0-111-16,0 0-76 0,0 0-33 0,0 0-27 15,0 0 2-15,0 0-29 0,-14-22-12 16,14 22-19-16,0-1-7 0,0 1-9 15,7-3-15-15,7-3 15 0,2 4 28 16,5-4-12-16,5 2-10 0,2-4-3 16,2 2-9-16,11 1-19 0,-1-1 0 15,11-3 28-15,-3 1-21 0,3-1-22 16,0 4 12-16,-4-3-10 0,4 2 0 16,-3 0-1-16,-4 2 18 0,-4-1-16 15,-3 2-2-15,-2-4-1 0,-5 3 0 16,-7-2 0-16,-2 5-1 0,0-3-39 0,-12 2-46 15,-2 0-65-15,-7 2-71 0,0 0-58 16,0 0-76-16,0 0-243 0,-3 0-590 16,-22 8-654-16</inkml:trace>
  <inkml:trace contextRef="#ctx0" brushRef="#br0" timeOffset="13125.3">13496 9113 854 0,'0'0'1056'0,"0"0"-602"0,0 0-70 16,0 0-9-16,0 0-59 0,0 0-72 16,0 0-92-16,0 0-55 0,0 0-37 15,0 0-20-15,0 0-39 0,-25-4-1 16,25 18-1-16,0 10-11 0,7 2 10 0,2 3-14 15,0 5 16-15,5 1 14 0,-2 2-14 16,-3-3-19-16,0-1-3 0,3-2 22 16,-5-6-25-16,0-1 22 0,-5-5-19 15,5-5-29-15,-7 3-53 0,4-8-91 16,-4 0-69-16,0-3-136 0,0-2-97 0,0-3-180 16,0-1-331-16,-18 0 301 0</inkml:trace>
  <inkml:trace contextRef="#ctx0" brushRef="#br0" timeOffset="13455.01">13172 9201 346 0,'0'0'1106'15,"0"0"-611"-15,0 0-139 0,0 0-20 0,0 0 8 16,0 0-30-16,0 0-69 0,0 0-18 15,0 0-44-15,-47-103-13 0,47 96 8 16,0 0-23-16,0 4-26 0,0-1-18 16,0 2-22-16,5 1-36 0,9-4-23 15,0 2 29-15,9-3 14 0,9 1-3 0,1-1-9 16,4 0 3-16,-2 1-21 0,2 2-28 16,4-1-3-16,-8 1 10 0,4-4-22 15,0 3 0-15,-5-2 0 0,1 4-2 16,2-4-1-16,-5-3-13 0,-2 4 4 15,2-3 9-15,0 1-30 0,-2-3-95 16,2-3-41-16,-2 2-95 0,-3 2-54 16,-2 1-130-16,3 4-342 0,-12 1-700 15,-3 3-120-15</inkml:trace>
  <inkml:trace contextRef="#ctx0" brushRef="#br0" timeOffset="13775.7">14217 9103 372 0,'0'0'1830'0,"0"0"-1155"16,0 0-227-16,0 0-80 0,0 0-66 0,0 0-73 15,0 0-89-15,0 0-84 0,0 0-56 16,0 0-21-16,0 0 2 0,2 18 17 16,0-4-16-16,3 0-51 0,-5 1-118 15,2 0-71-15,5 1-102 0,-7 1-260 16,0-4-611-16,7 4-317 0,-32-156 1461 0</inkml:trace>
  <inkml:trace contextRef="#ctx0" brushRef="#br0" timeOffset="13938.73">14256 9308 775 0,'0'0'1725'0,"0"0"-992"16,0 0-181-16,0 0-50 0,0 0-97 16,0 0-144-16,0 0-111 0,0 0-62 15,0 0-48-15,0 0-19 0,0 0-20 0,-2 6-1 16,2-4-42-16,0-2-32 0,0 0-54 15,0 0-99-15,7 0-133 0,4 0-40 16,8 0-206-16,-5 0-697 0,9-6-593 0,-95 4 1679 16</inkml:trace>
  <inkml:trace contextRef="#ctx0" brushRef="#br0" timeOffset="14146.87">14571 9056 1053 0,'0'0'1372'16,"0"0"-690"-16,0 0-156 0,0 0-108 16,0 0-43-16,0 0-113 0,0 0-93 0,0 0-68 15,0 0-37-15,0 0-42 0,-21-7-22 16,21 7-34-16,0 0-27 0,-2 8-46 16,2 7-16-16,0-1-96 0,0 3-113 15,0 6-131-15,7-5-569 0,-5-4-673 16,12-116 737-16</inkml:trace>
  <inkml:trace contextRef="#ctx0" brushRef="#br0" timeOffset="14324.83">14569 9316 1178 0,'0'0'1503'0,"0"0"-948"0,0 0-97 0,0 0-74 16,0 0-116-16,0 0-88 0,0 0-75 15,0 0-34-15,0 0-28 0,0 0-27 16,0 0-16-16,-12 38-25 0,12-28-8 15,0-3-81-15,0 4-128 0,0-5-89 0,7 2-136 16,0-5-727-16,5 0-670 16,-26-89 1373-16</inkml:trace>
  <inkml:trace contextRef="#ctx0" brushRef="#br0" timeOffset="14771.83">15039 9130 1624 0,'0'0'1021'0,"0"0"-546"0,0 0-99 0,0 0-37 16,0 0-53-16,0 0-68 0,0 0-51 15,0 0-50-15,0 0-33 0,0 0-26 16,16-1-24-16,-2-1-3 0,14 1 2 0,2-4-5 16,7 2-26-16,0-2-2 0,0 2 0 15,5-4 0-15,-5 5 0 0,0-7-1 16,-2 7-14-16,-5-5-35 0,-7 4-100 16,1 0-82-16,-11 3-75 0,1 0-68 15,-11 4-148-15,1 5-142 0,-4 2-395 0,0-3-214 16</inkml:trace>
  <inkml:trace contextRef="#ctx0" brushRef="#br0" timeOffset="15003.56">15086 9362 1921 0,'0'0'805'15,"0"0"-282"-15,0 0-151 0,0 0-104 16,0 0-66-16,0 0-56 0,0 0-18 15,0 0-4-15,0 0-1 0,0 0-9 16,0 0-19-16,62-26-21 0,-48 21-37 0,0-1-10 16,4-1-27-16,-4 0 0 0,7 1-1 15,-5-3-1-15,3 2-16 0,0 0-56 16,-6-2-79-16,1 6-100 0,3-2-80 0,-6 4-127 16,-2 1-592-16,-2 0-596 15</inkml:trace>
  <inkml:trace contextRef="#ctx0" brushRef="#br0" timeOffset="15714.84">16358 8937 1532 0,'0'0'798'0,"0"0"-359"15,0 0-130-15,0 0-48 0,0 0-70 16,0 0-99-16,0 0-63 0,0 0-4 16,0 0 29-16,0 0 9 0,0 0-7 15,-17 74 10-15,20-56 6 0,1 2-12 16,3 3-9-16,-4 1-20 0,-3 7-12 16,7 4-17-16,-7 4 11 0,2 2-10 15,-2-1-2-15,0 6 0 0,0-3 2 16,0-2-1-16,0-5 0 0,0-7-2 15,0-9 0-15,0-3-62 0,0-5-68 0,0-6-30 16,0-4-7-16,0 5-33 0,0-5-42 16,-2-2-114-16,-5 0-82 0,-3-10-204 15,3 0-795-15</inkml:trace>
  <inkml:trace contextRef="#ctx0" brushRef="#br0" timeOffset="16036.11">15971 8916 1041 0,'0'0'976'0,"0"0"-603"16,0 0 20-16,0 0 21 0,0 0-73 16,0 0-70-16,0 0-73 0,0 0-59 15,0 0-33-15,0 0-22 0,-26-31-13 16,26 29-58-16,19-2 8 0,6 1-18 0,12-4 109 15,3 2-7-15,4-1-41 0,0-1-9 16,0 4-2-16,0 2-26 0,0-4-11 16,-7 4-13-16,0-3 15 0,-5 1-15 0,-6 2-1 15,-5 1-2-15,-7-2-2 0,2 2 1 16,-2 0-1-16,0 0 1 0,-5-1 0 16,5 1-20-16,-7-2 2 0,4-2-21 15,-1 4-43-15,6-1-95 0,-5 0-92 16,1-2-56-16,7 0-119 0,-6 3-348 15,-3 0-645-15</inkml:trace>
  <inkml:trace contextRef="#ctx0" brushRef="#br0" timeOffset="16624.32">17088 9084 489 0,'0'0'1277'0,"0"0"-748"0,0 0-71 16,0 0-60-16,0 0-70 0,0 0-77 15,0 0-88-15,0 0-28 0,0 0-34 16,0 0-26-16,0 0-13 0,18 0-21 16,-6 0 2-16,4 0 10 0,0 0-3 15,10 2-10-15,-1 2-9 0,5-3 6 16,5 0-3-16,0-1-10 0,-3 3-21 15,-4-3 0-15,0 3-1 0,-5-3-1 16,-2 3-1-16,-7-1 0 0,-5-2-1 0,5 0-1 16,-7 0-2-16,-5 0-26 0,-2 0-20 15,0 0-55-15,0 0-69 0,0 6-48 16,0-5-14-16,-2 2-7 0,-10 4-184 16,-4 0-349-16,0-4-654 0</inkml:trace>
  <inkml:trace contextRef="#ctx0" brushRef="#br0" timeOffset="16868.73">17018 9023 1456 0,'0'0'1432'0,"0"0"-1035"16,0 0-123-16,0 0-22 0,0 0-9 0,0 0-80 16,0 0-79-16,0 0-50 0,0 0 25 15,0 0 27-15,0 0-18 0,70 49 0 16,-47-37-9-16,0 5-10 0,0-2-21 15,-2-1-4-15,2 0-21 0,-2 0-3 16,-5-3 0-16,3 1 1 0,-3-4-2 16,-2-2-16-16,-5 0-44 0,3 1-32 15,-5-3-37-15,-3 3-53 0,1-1-47 16,-3-2-70-16,-2 3-214 0,0-7-507 16,0 0-220-16</inkml:trace>
  <inkml:trace contextRef="#ctx0" brushRef="#br0" timeOffset="17154.62">17317 9135 320 0,'0'0'1489'0,"0"0"-737"0,0 0-186 16,0 0-143-16,0 0-75 0,0 0-78 15,0 0-77-15,0 0-69 0,0 0-10 16,0 0-31-16,7-14 0 0,-7 19 9 16,0-2-18-16,-5 6-33 0,-6 5-41 15,-3 1-3-15,-7 2 0 0,7 1 0 16,-2-1-12-16,2 0 13 0,5-6-13 15,-3-2-7-15,5 0 7 0,0 1-3 16,7-3 15-16,-7-5-13 0,5 2 14 16,2-3-1-16,0-1-9 0,0 0 10 15,-5 0 2-15,5 0 0 0,0 0 0 0,0 0-3 16,0 0-16-16,-2 0-24 0,2 0-37 16,0 0-21-16,0 0-35 0,0 0-57 15,0 0-51-15,0 0-115 0,0 0-153 0,2 0-131 16,3 0-501-16,4 0-217 0,-23 0 1361 15</inkml:trace>
  <inkml:trace contextRef="#ctx0" brushRef="#br0" timeOffset="17497.37">17266 9003 988 0,'0'0'1410'0,"0"0"-840"0,0 0-160 16,0 0-96-16,0 0-37 0,0 0-48 16,0 0-49-16,0 0-59 0,0 0-44 15,0 0-21-15,0 0-10 0,-44 8-18 0,35 1-10 16,-3 0-3-16,-4 7-2 0,2 2-12 15,0 2-1-15,-7 6 3 0,10-5 12 16,-3 5-15-16,0-1-1 0,7-4-2 16,0-1-18-16,5-3 5 0,2-2-18 15,0-4-64-15,0 2-78 0,0-2-61 16,0-1-14-16,7-4-48 0,2-3-246 16,-2 0-690-16,2-3-328 0</inkml:trace>
  <inkml:trace contextRef="#ctx0" brushRef="#br0" timeOffset="17810.32">17317 8943 935 0,'0'0'1203'16,"0"0"-702"-16,0 0 13 0,0 0-141 15,0 0-63-15,0 0-90 0,0 0-54 16,0 0-8-16,0 0-25 0,0 0-52 16,0 0-41-16,-81 28-22 0,67-5-5 15,0 3 2-15,5 4 16 0,-5 6-13 16,7 4 7-16,-2-2-7 0,2-4-6 16,2-2-12-16,-2-1-3 0,7-8-9 0,-2 0-3 15,-3-5-50-15,3-1-74 0,2-5-74 16,0 2-39-16,0-2-32 0,0-1-188 15,0-2-583-15,0 5-691 0</inkml:trace>
  <inkml:trace contextRef="#ctx0" brushRef="#br0" timeOffset="18506.25">18128 8776 912 0,'0'0'830'0,"0"0"-334"16,0 0-169-16,0 0-37 0,0 0-33 16,0 0-114-16,0 0-56 0,0 0-52 15,0 0 0-15,0 0 9 0,0 0-6 0,-51-49 38 16,51 49 0-16,0 0 10 0,0 0-14 16,0 5-9-16,0 5-9 0,0 1 24 15,0 9 17-15,7 3 2 0,0 11-10 16,-5 0-6-16,5 6 18 0,2 2 6 15,-4 4-19-15,-3 0-33 0,3 0-17 16,-3-1-14-16,-2-1-10 0,0-1-10 16,0-6 8-16,0-8-10 0,0-1-15 15,0-4 0-15,0-10-37 0,0-2-69 16,0-4-80-16,0-5-41 0,0-3-32 16,-2 0-54-16,-5-1-128 0,0-10-739 15,0-2-253-15</inkml:trace>
  <inkml:trace contextRef="#ctx0" brushRef="#br0" timeOffset="18780.16">18070 8741 668 0,'0'0'1057'15,"0"0"-577"-15,0 0-92 0,0 0-18 16,0 0-40-16,0 0-70 0,0 0-67 15,0 0-45-15,0 0-10 0,0 0-15 16,0 0-42-16,-14-28-18 0,23 28-17 16,12 3 63-16,2-1-20 0,5 1 4 15,7 0-28-15,2-3-16 0,2 0 0 16,-2 0-25-16,5 0-24 0,2 0 0 0,-4 0-1 16,1 0-1-16,-6 0-84 0,-5 0-123 15,-9 0-89-15,-5 1-76 0,-2 9-205 16,-12 0-492-16,-2-3-303 0</inkml:trace>
  <inkml:trace contextRef="#ctx0" brushRef="#br0" timeOffset="18945.98">18197 9056 1433 0,'0'0'812'0,"0"0"-537"0,0 0-46 15,0 0 89-15,0 0-2 0,0 0-116 16,0 0-70-16,0 0-33 0,188 19-12 15,-156-19-38-15,3-3-47 0,0-3-53 16,-5 0-117-16,-7 2-137 0,0 4-311 16,-11 0-629-16,-3 0-300 0</inkml:trace>
  <inkml:trace contextRef="#ctx0" brushRef="#br0" timeOffset="19899.22">15048 10028 813 0,'0'0'804'16,"0"0"-378"-16,0 0-151 0,0 0 0 15,0 0 18-15,0 0-36 0,-30 113-85 16,30-82-54-16,0 7-13 0,0 5-7 0,0 4 31 15,0 6 7-15,0 0-24 0,-2 7 2 16,-3 4-20-16,3 2-20 0,-5-4-8 16,0 0-11-16,5-8-2 0,-5-8-3 15,7-5-30-15,0-13-20 0,0-6-18 16,0-5-16-16,2-5-19 0,5 0-37 16,0-7-22-16,7 2-44 0,-5 0-36 15,5-6-140-15,2-1-277 0,-2 0-364 16,7 0-489-16</inkml:trace>
  <inkml:trace contextRef="#ctx0" brushRef="#br0" timeOffset="20385.73">16209 10276 1724 0,'0'0'622'0,"0"0"-221"0,0 0-64 15,0 0-8-15,0 0-50 0,0 0-97 0,0 0-87 16,0 0-61-16,0 0-34 0,0 0-22 16,0 0 22-16,-34 49 42 0,34-23 9 15,0 0 12-15,0 2-4 0,0 1 9 16,0 3-9-16,0 0 6 0,7 3-21 15,-5 2-10-15,5 2-18 0,0 1-4 16,-3 3 0-16,-1-5-12 0,1-1 1 16,-1-5-1-16,-3-6 0 0,0-8-1 15,4-6-1-15,-4-2-19 0,0-7-17 16,0 0-67-16,0-3-41 0,0 0-55 16,0-3-10-16,0-8-86 0,0-9-246 15,0 2-532-15,-4-25-442 0</inkml:trace>
  <inkml:trace contextRef="#ctx0" brushRef="#br0" timeOffset="20648.46">16177 10305 1276 0,'0'0'816'0,"0"0"-309"0,0 0-56 15,0 0-78-15,0 0-81 0,0 0-116 16,0 0-85-16,0 0-28 0,0 0-21 15,0 0-42-15,14-2 2 0,-3 2 60 16,6 4-6-16,3 0-28 0,-3-1-15 16,4 0 2-16,-1-2-13 0,-1 1 0 15,6 0 1-15,-6-2-2 0,6 0-1 16,-4 0 1-16,-2 0-1 0,-1-4-22 0,-1 3-84 16,-8 1-74-16,2 0-49 0,-1 0-88 15,-6 0-162-15,-1 0-167 0,-3 5-175 16,0-2-347-16</inkml:trace>
  <inkml:trace contextRef="#ctx0" brushRef="#br0" timeOffset="20850.99">16307 10592 1269 0,'0'0'709'0,"0"0"-385"0,0 0 41 16,0 0 56-16,0 0-73 0,0 0-136 15,0 0-41-15,0 0-17 0,0 0-31 16,0 0-36-16,99-5-27 0,-87 1-32 16,2 3-16-16,-3-5-10 0,1 5-2 15,2-5-125-15,-3 4-98 0,3-4-76 0,-4 3-194 16,-1 3-618-16,-2 0-678 0</inkml:trace>
  <inkml:trace contextRef="#ctx0" brushRef="#br0" timeOffset="29644.49">13589 11708 756 0,'0'0'1099'0,"0"0"-785"15,0 0-136-15,0 0 94 0,0 0 43 16,0 0-74-16,0 0-114 0,0 0-18 15,0 0-33-15,0 0-25 0,-14 12-10 16,14-5 6-16,-2-3-15 0,2-1 50 16,-5 1 16-16,5 2-23 0,-2-2-22 0,2 2 77 15,-5 2 10-15,5 3-56 0,-2 2-56 16,-3 5 34-16,5 3 0 0,-2-1-34 16,-5 7-16-16,7 1-9 0,-7 3 19 15,7 4-22-15,-3 2-11 0,-1 2-5 16,4 6 1-16,0-3 5 0,0 2 10 15,0-2 2-15,0 0 19 0,0 3-18 0,0-2 22 16,0-2-22-16,-3 2 13 0,-1-5-13 16,2-1 18-16,-3-6-2 0,3-8-7 15,2-8-12-15,-5-4 0 0,5-5-12 16,0-3-28-16,0-3-41 0,0 0-40 16,0 0-43-16,0-3-81 0,0-14-74 15,0-3-199-15,7-4-571 0,-7-26-731 0</inkml:trace>
  <inkml:trace contextRef="#ctx0" brushRef="#br0" timeOffset="29991.4">13693 11698 183 0,'0'0'1292'0,"0"0"-882"0,0 0-44 15,0 0-75-15,0 0 3 0,0 0-54 0,0 0-70 16,0 0-8-16,0 0-47 0,0 0-17 16,5 0-25-16,-3 0-20 0,10 0-40 15,-3 4 63-15,7 2 96 0,-2-3-83 16,7 3-48-16,0-3-16 0,-3 1 27 15,8 0 39-15,-3-4-80 0,0 5-11 16,-2-4-2-16,2 2 1 0,-2-3 0 16,2 0-1-16,-4 0-14 0,-1 0-2 15,-6 0-104-15,-3 0-23 0,-2 0-128 16,-5 0-76-16,-2 5-140 0,0 4-169 16,0-1-560-16</inkml:trace>
  <inkml:trace contextRef="#ctx0" brushRef="#br0" timeOffset="30209.7">13575 12124 1526 0,'0'0'611'0,"0"0"-307"16,0 0-52-16,0 0 9 0,0 0-9 15,0 0-32-15,0 0-4 0,0 0 14 16,0 0-31-16,0 0-21 0,0 0-66 15,123-46-53-15,-107 38-59 0,5 4 0 16,0-4-19-16,-3 2-12 0,8-2-75 16,-3 5-119-16,0-3-131 0,0 1-210 15,-4-1-548-15,-1-1-557 0</inkml:trace>
  <inkml:trace contextRef="#ctx0" brushRef="#br0" timeOffset="30493.08">14386 11845 1677 0,'0'0'739'16,"0"0"-216"-16,0 0-66 0,0 0-77 15,0 0-84-15,0 0-87 0,0 0-29 16,0 0-72-16,0 0-31 0,0 0-21 0,0 0-41 16,0 9-15-16,0-3-49 15,0-1-13-15,0 7 59 0,0 0-114 0,0-1-122 16,0 3-100-16,0-2-113 0,0 3-510 16,0-6-531-16,0-114 492 0</inkml:trace>
  <inkml:trace contextRef="#ctx0" brushRef="#br0" timeOffset="30709.32">14337 12205 1011 0,'0'0'1715'0,"0"0"-1074"16,0 0-182-16,0 0-26 0,0 0-58 16,0 0-105-16,0 0-80 0,0 0-81 15,0 0-41-15,0 0-26 0,0 0-27 16,-2 9-15-16,2-8-24 0,0 3-6 15,0-1 17-15,0 3-8 0,0-3-46 16,0-1-131-16,0-2-119 0,14 0-76 0,-3 0-115 16,10-8-501-16,-2 0-729 0,-82-4 728 15</inkml:trace>
  <inkml:trace contextRef="#ctx0" brushRef="#br0" timeOffset="30917.88">14747 11906 75 0,'0'0'2240'0,"0"0"-1467"0,0 0-260 15,0 0-66-15,0 0-63 0,0 0-115 16,0 0-94-16,0 0-50 0,0 0-45 16,0 0-32-16,-9 12-48 0,9-7-16 0,0-2-17 15,0 6 30-15,0-1-27 0,0-1-77 16,2 3-151-16,5 0-91 0,0 1-124 15,0-2-497-15,-2 1-602 0,-24-104 254 0</inkml:trace>
  <inkml:trace contextRef="#ctx0" brushRef="#br0" timeOffset="31098.6">14708 12141 1618 0,'0'0'1164'15,"0"0"-741"-15,0 0-31 0,0 0-2 16,0 0-117-16,0 0-146 0,0 0-74 15,0 0-19-15,0 0-6 0,0 0-26 16,0 0-2-16,-19 87-3 0,26-79-9 16,-2 1-19-16,2-4-118 0,0 2-114 0,-3-4-42 15,8 0-117-15,-3-3-393 0,-4 0-800 16</inkml:trace>
  <inkml:trace contextRef="#ctx0" brushRef="#br0" timeOffset="31652.45">15222 11986 665 0,'0'0'1511'0,"0"0"-971"15,0 0-139-15,0 0-34 0,0 0-86 0,0 0-80 16,0 0-40-16,0 0-55 0,0 0-19 16,0 0 0-16,0 0-28 0,3 6-3 15,1-6-25-15,-1 0-4 0,8 0 4 16,-2 0 9-16,5 0-6 0,9 0 12 15,-2 0-18-15,2 0-16 0,-4 0-12 16,0 0 0-16,1 0 0 0,1-2 0 16,-5 2-2-16,3 0 1 0,-7 0-39 15,2 0-9-15,-1 0-22 0,-3 0-18 16,1 0-4-16,-4 0-25 0,-4 0-29 16,1 0-32-16,-2 0-35 0,3 0-32 15,-5 0-133-15,0 6-148 0,0-2-195 0,0 2-422 16,0 0 410-16</inkml:trace>
  <inkml:trace contextRef="#ctx0" brushRef="#br0" timeOffset="31914.98">15194 12265 931 0,'0'0'1264'15,"0"0"-788"-15,0 0-100 0,0 0-38 16,0 0-62-16,0 0-93 0,0 0-64 16,0 0-14-16,0 0 32 0,0 0 15 15,0 0-27-15,65 3-24 0,-44-3-8 0,0-3-32 16,-5 1-21-16,7-1-21 16,-2 3-16-16,-4 0 0 0,1-3 0 0,-2 2-2 15,0-1-1-15,-2-1-55 0,0 2-118 16,0 1-102-16,0 0-86 0,2 0-103 15,-6 0-262-15,3 0-1350 0</inkml:trace>
  <inkml:trace contextRef="#ctx0" brushRef="#br0" timeOffset="33266.92">17215 11550 784 0,'0'0'820'0,"0"0"-365"0,0 0-118 15,0 0-17-15,0 0-25 0,0 0-84 16,0 0-73-16,0 0 5 0,0 0 15 16,0 0-19-16,-53 8-35 0,41-8 27 15,3 3-1-15,-5 3-21 0,0-2-35 16,-7 3-24-16,5 5-1 0,-5-1-11 0,5 6-11 15,0 0-2-15,-5 1-22 0,7 3 25 16,0 1-26-16,0 1 0 0,2 2 0 16,1 0 1-16,4 0 19 0,0 0 9 15,-2 1-7-15,2 1 10 0,0 5 3 16,0-4 3-16,5 3 3 0,-3 4 0 16,-2 2-3-16,7 4 6 0,-7-1 3 15,5 2-6-15,-5 0-10 0,7-2 4 16,0 2-7-16,0-7 7 0,0 0-1 15,0-3-5-15,0-4-13 0,0-3 10 16,0-4-10-16,9-4 3 0,5 1-9 0,-2-4 10 16,4 0-19-16,0 0 15 0,-2-2 3 15,0-4-19-15,2 1 13 0,2-2-12 16,-6-3 13-16,2 2-1 0,5-3-13 16,-10 2 10-16,7-5 0 0,-4 1-10 15,-3-1 13-15,0 3-14 0,3-3-1 0,-3 0 0 16,-2 1-2-16,0 1 1 15,-2-2-1-15,-3 0-1 0,0 3 0 0,3-3 0 16,-5 0-12-16,0 0 3 0,0 0-13 16,0 0-14-16,0 0-16 0,0 0-12 15,0 0-9-15,0 0-6 0,0 0-25 16,0 0-22-16,0 0-21 0,0 1-32 16,0 4-10-16,0-3-88 0,0 2-137 15,0 1-172-15,0-2-439 0,0-3-309 16,0-20 644-16</inkml:trace>
  <inkml:trace contextRef="#ctx0" brushRef="#br0" timeOffset="40320.5">19771 11331 843 0,'0'0'1038'0,"0"0"-688"16,0 0-98-16,0 0 74 0,0 0-2 16,0 0-88-16,0 0-131 0,0 0 12 15,0 0-18-15,0 0-43 0,-10-14 14 16,10 14-7-16,0 0-16 0,0 0-22 0,0 0 16 15,0 0 25-15,0 0 22 0,10 3-4 16,-3-3-9-16,9 5 2 0,-2 2-18 16,0-1 15-16,9 4 10 0,-5 1-19 15,6 3-22-15,-1-1 6 0,4 7 0 16,-3 3-24-16,6 0-4 0,0 3 1 16,-2 5 5-16,2 1-9 0,0 5-5 15,2 3-1-15,-1 4-9 0,-8-1 31 16,4 3-22-16,-10-3 12 0,-1 3 13 15,-4 3 3-15,-6-3-7 0,-3 5 7 16,-3 1-10-16,0-2 4 0,-14 3 15 0,-7-6-16 16,2-1-6-16,-8-4-25 0,6-4 0 15,0-4 1-15,-5-7-1 0,6-1 1 16,-4-6-3-16,6-3-1 0,2-1 0 16,6-7 1-16,3 0-3 0,1-6-31 0,1-3-5 15,5 0-32-15,0 0-57 0,0 0-37 16,0 0-22-16,0 0-32 0,0 0-54 15,0 0-104-15,7 0-18 0,7 0-81 16,0 0-142-16,2 0-458 0,-2 0-88 0</inkml:trace>
  <inkml:trace contextRef="#ctx0" brushRef="#br0" timeOffset="42061.74">14981 13416 183 0,'0'0'254'0,"0"0"310"0,0 0-203 0,0 0-32 15,0 0-59-15,0 0-27 0,0 0-33 16,0 0-13-16,0 0 13 0,0 0-40 15,0 0-23-15,-23-19-35 0,23 19 9 16,0 0-16-16,0 0-29 0,0 0-15 16,0 0 11-16,0 0-12 0,0 0-19 15,0 0-3-15,0 0 9 0,0 0-9 16,0 0-13-16,0 0-6 0,0 0 6 16,0 0-11-16,0 0-14 0,0 1-32 15,0 7 32-15,0 6 20 0,7 7-1 0,2 8 3 16,5 8-7-16,0 5-12 0,0 5-3 15,2 10-13-15,-2 4-18 0,2 7-1 0,3 2 14 16,-10 2-20-16,0-3 36 0,-2-3-8 16,-2-9 10-16,-3-2 26 0,3-9-25 15,-3-9 1-15,3-2 1 0,-3-7-3 16,-2-7 1-16,3-4 1 0,-3-8 0 16,0-1 11-16,4-4-12 0,-4-4-1 15,0 0-1-15,0 0-12 0,0 0-37 16,0 0-35-16,0 0-32 0,9 0-19 15,-2-4-23-15,7 2 35 0,0-2-228 16,7 2-158-16,-5-2-265 0,-2 3-396 0</inkml:trace>
  <inkml:trace contextRef="#ctx0" brushRef="#br0" timeOffset="44170.9">16893 13478 972 0,'0'0'726'16,"0"0"-334"-16,0 0-51 0,0 0 17 0,0 0-37 15,0 0-63-15,0 0-80 16,0 0-42-16,0 0 0 0,0 0-7 0,0 0-26 16,-46-15 11-16,39 15-37 0,2 0-8 15,-4 0-4-15,-5 0-15 0,0 0-22 16,0 9-7-16,-5 0-5 0,-1 6-14 16,-4 2 1-16,4 6 9 0,-1 2-11 15,0 4-1-15,0 6 2 0,9 2 14 16,-1 0 2-16,6-1-16 0,0-2-2 15,2 3-2-15,5-3-1 0,0 1-18 0,7-1 8 16,11-2-8-16,6 1 2 0,3-5-3 16,6 0 7-16,-3-5-1 0,7-3-2 15,2-6-7-15,-1 0-6 0,-6-7 3 16,3-2 6-16,-5-5-9 0,-2 0 25 16,-5-5 6-16,0-9 25 0,-2-10 18 0,-7-5 7 15,2-5-4-15,-2-6-15 16,-7 1-3-16,0-3-6 0,-7-3-19 0,0 5 9 15,0 1 1-15,0 7 2 0,-7 1-2 16,-2 2-12-16,-5 1 2 0,-7 4 9 16,0 2 7-16,-2-1-16 0,0 4 0 15,-5 7 15-15,12-1-2 0,-5 6-13 16,7 1 0-16,-2 0 11 0,2 4-14 0,4 2-15 16,3 0-16-16,1 0-31 0,-1 0-58 15,0 0-92-15,0 8-45 0,0 1-17 16,7 2-171-16,0 7-184 0,0-8-382 15,0 11-289-15</inkml:trace>
  <inkml:trace contextRef="#ctx0" brushRef="#br0" timeOffset="44501.03">16914 13851 745 0,'0'0'1131'16,"0"0"-745"-16,0 0-179 0,0 0 35 16,0 0-23-16,0 0-97 0,0 0-4 15,0 0 51-15,0 0 6 0,0 0-29 16,116 66-23-16,-93-51-16 0,0 2-10 15,5 1-11-15,-5 0-17 0,0 1-13 16,-2-2-16-16,0 0-2 16,-5-2-7-16,-2-1 0 0,2-5-9 0,-9 0-22 0,5-3-1 15,-5 0 1-15,0-1 1 0,-5 0-1 16,-2 1-94-16,7 1-108 0,-7 0-79 16,0 3-112-16,0 0-353 0,0-4-860 15</inkml:trace>
  <inkml:trace contextRef="#ctx0" brushRef="#br0" timeOffset="45541.94">13786 15073 20 0,'0'0'1358'0,"0"0"-737"0,0 0-207 0,0 0-123 16,0 0 53-16,0 0-79 0,0 0-20 15,0 0-154-15,0 0 7 0,0 0-38 0,-144-3-13 16,128 15-24-16,-5 2-1 0,5 1-4 16,2 7-2-16,-2 0-16 0,2 8-2 15,4 0-14-15,3 4 1 0,3 1 15 16,2 2-13-16,2 0 13 0,0 0 0 15,0 2 2-15,0 0 67 0,2-2-69 16,12 0-13-16,2 1-16 0,5-3 4 16,7-6 2-16,-5-1 23 0,7-3 19 15,0-7-19-15,-2-1-1 0,2-8 1 16,-7-3 23-16,5-4-7 0,-7-2 12 0,2 0 10 16,-7-6 44-16,5-11 24 0,-7-5 6 15,0-10-22-15,0-5-25 0,-5-7-18 16,-2-5-4-16,0 2-21 0,-2-3-20 15,-5 4 1-15,0 3 9 0,0 3 10 16,-5 5-4-16,-9 6 1 0,0 7-1 0,-2 2 7 16,-5 5-22-16,-2 4-3 0,0 1-15 15,-7 2-22-15,-5 2-16 0,7 3-6 16,-2 3 29-16,9 0-23 0,5 0 6 16,7 3-11-16,4 3-17 0,3 2-28 15,2 2-17-15,0 2 7 0,0 5-47 16,7 0-119-16,4 3-174 0,10 0-113 15,-2 0-249-15,-3-6-512 0</inkml:trace>
  <inkml:trace contextRef="#ctx0" brushRef="#br0" timeOffset="45913.13">13985 15631 995 0,'0'0'1151'0,"0"0"-766"0,0 0-2 16,0 0 1-16,0 0-73 0,0 0-127 15,0 0-77-15,0 0-20 16,0 0-14-16,0 0-10 0,0 0-22 0,-21-18-17 15,21 18-21-15,0 0-2 0,0 0-1 16,14 7 46-16,2 4 57 0,10 3 12 16,-1 1-32-16,3 2-15 0,0 4-3 15,-5-1-28-15,5 0-36 0,-5-3-1 16,0 1-1-16,-2-2-15 0,0-4-2 16,-5-1-10-16,-2-2 13 0,2-1-10 15,-4-5-52-15,-3 1-75 0,-2-2-66 16,7-2-68-16,0 0-80 0,0-3-135 0,-5-6-305 15,7-5-918-15</inkml:trace>
  <inkml:trace contextRef="#ctx0" brushRef="#br0" timeOffset="46220.86">14740 15295 1694 0,'0'0'987'0,"0"0"-633"0,0 0-22 16,0 0 14-16,0 0-132 0,0 0-85 0,0 0-60 15,0 0-35-15,0 0-34 0,0 0-24 16,0 5-16-16,5 2 27 0,-3 3-2 16,5 2-33-16,0 3-147 0,0-1-108 0,0-2-134 15,0 5-339-15,-5-6-711 0,-46-114 666 16</inkml:trace>
  <inkml:trace contextRef="#ctx0" brushRef="#br0" timeOffset="46393.12">14833 15574 2418 0,'0'0'775'0,"0"0"-292"0,0 0-30 16,0 0-43-16,0 0-127 0,0 0-133 15,0 0-98-15,0 0-40 0,0 0-12 0,0 0-25 16,0 0-27-16,-12 2-37 0,12 1-52 16,0-3-140-16,14 0-118 0,0 0 22 15,2-3-228-15,-2 0-639 0,7-14-579 16,-88 35 1823-16</inkml:trace>
  <inkml:trace contextRef="#ctx0" brushRef="#br0" timeOffset="46606.84">15055 15218 1717 0,'0'0'1357'15,"0"0"-901"-15,0 0-2 0,0 0 18 16,0 0-136-16,0 0-134 0,0 0-89 15,0 0-55-15,0 0-40 0,0 0-18 16,0 0-46-16,-18 0-8 0,18 8 2 16,2 1 33-16,5 2-30 0,0 3-85 15,0-2-100-15,0 2-45 0,0 0-128 0,2 1-207 16,-2 0-520-16,0-4-442 0,-49-134 991 0</inkml:trace>
  <inkml:trace contextRef="#ctx0" brushRef="#br0" timeOffset="46783.25">15106 15510 1859 0,'0'0'1086'0,"0"0"-635"0,0 0-5 16,0 0-16-16,0 0-74 0,0 0-141 15,0 0-102-15,0 0-42 0,0 0-4 16,0 0-18-16,0 0-49 0,-23 15 0 16,23-15-34-16,0 3-9 0,0 0-30 15,3-1-37-15,10 1-152 0,-1 1-87 16,2-2-116-16,2-2-211 0,-2 0-665 0,2 0-449 0,-81-32 1790 15</inkml:trace>
  <inkml:trace contextRef="#ctx0" brushRef="#br0" timeOffset="47103.68">15477 15329 2133 0,'0'0'807'0,"0"0"-315"0,0 0-91 0,0 0-95 16,0 0-104-16,0 0-106 0,0 0-68 15,0 0 15-15,0 0 28 0,0 0 19 16,0 0-26-16,104 6 4 0,-73-6-22 15,-1 0 0-15,4 0-32 0,1-5-13 16,-2-1-2-16,-6-1-11 0,4 3-52 16,-8 0-59-16,2 2-59 0,-9 1-91 15,1 1-59-15,-6 0-95 0,-2 6-148 16,-2 3-447-16,-7 0-403 0</inkml:trace>
  <inkml:trace contextRef="#ctx0" brushRef="#br0" timeOffset="47323.68">15656 15563 88 0,'0'0'1809'0,"0"0"-1055"0,0 0-323 16,0 0-74-16,0 0-24 0,0 0-76 16,0 0-81-16,0 0-64 0,0 0-19 15,0 0 16-15,20-2-38 0,-13-2-16 16,10-2-15-16,-6 2-26 0,-2-1-14 15,8 2-21-15,1-2 6 0,-2 2-44 16,5 0-148-16,0 0-101 0,-2 3-118 16,6 0-272-16,-13 0-782 0,-225 38-5 0</inkml:trace>
  <inkml:trace contextRef="#ctx0" brushRef="#br0" timeOffset="47618.93">16450 15348 1292 0,'0'0'1325'0,"0"0"-882"16,0 0-50-16,0 0-10 0,0 0-85 15,0 0-129-15,0 0-79 0,0 0-62 0,0 0-28 16,0 0 0-16,0 0 0 0,-25 99 12 16,25-71-9-16,4-3-2 0,3-3-1 15,-4-4-12-15,4-4-44 0,0-3-134 16,-5-2-89-16,5-2-62 0,0-3-230 16,0-3-595-16,-7-2-544 0</inkml:trace>
  <inkml:trace contextRef="#ctx0" brushRef="#br0" timeOffset="47782.89">16432 15174 1937 0,'0'0'1190'16,"0"0"-760"-16,0 0-55 0,0 0-61 16,0 0-91-16,0 0-149 0,0 0-74 15,0 0-102-15,0 0-50 0,0 0-202 16,0 0 26-16,11 15-239 0,-1-7-537 15,6 3-565-15</inkml:trace>
  <inkml:trace contextRef="#ctx0" brushRef="#br0" timeOffset="48123.97">16643 15419 714 0,'0'0'1011'0,"0"0"-619"0,0 0-94 0,0 0 44 16,0 0-46-16,0 0-130 0,0 0-60 16,0 0-5-16,0 0 11 0,0 0 17 15,9 63-15-15,-4-66-26 0,1-6-19 16,1-2-28-16,0-4-10 0,3-5-6 16,-1 3-22-16,3-2 0 0,1-2-2 0,-1-2-1 15,2 6 0-15,-3 2 0 0,-1 4 1 16,-3 5 66-16,2 6-14 0,-4 0-1 15,2 0 8-15,0 0 8 0,2 11 41 16,0 0 5-16,5 7-37 0,-7 5-37 16,7 0-39-16,-7 1-1 0,2 0-1 0,-2-3-48 15,0-4-106-15,0-2-62 16,-2-4-43-16,-3-3-51 0,5-4-67 0,-5-2-186 16,3-2-441-16,-3 0-207 0</inkml:trace>
  <inkml:trace contextRef="#ctx0" brushRef="#br0" timeOffset="48411.87">17088 15030 1454 0,'0'0'981'0,"0"0"-520"16,0 0-29-16,0 0-70 0,0 0-64 15,0 0-93-15,0 0-53 0,0 0-25 16,0 0-31-16,0 0-28 0,0 0-28 15,0 0 3-15,0 8-18 0,0 2-7 16,2 7-15-16,5 6 9 0,2 5 7 0,-2 1 5 16,5 6 1-16,-3 2-10 0,-2 0-12 15,2-2 13-15,-2 3-14 0,0-4-2 16,-2-2-15-16,-3-6 3 0,-2-4-16 16,5-2-88-16,-5-6-72 0,0-2-57 15,0-5-47-15,0-1-64 0,0-5-204 0,0-1-207 16,0 0-390-16</inkml:trace>
  <inkml:trace contextRef="#ctx0" brushRef="#br0" timeOffset="48680.71">16992 15196 1666 0,'0'0'808'0,"0"0"-268"16,0 0-108-16,0 0-113 0,0 0-96 16,0 0-106-16,0 0-73 0,0 0-19 15,0 0 65-15,0 0 7 0,0 0 2 16,70 1 3-16,-56-1-10 0,2 0-24 0,-2 0-31 16,0 0-16-16,0 0-18 0,-5 0 10 15,5 0-10-15,-7 0-1 0,5-1-2 16,-3-4-86-16,0 3-108 0,-2 2-82 15,0-4-60-15,5 1-164 0,-5 1-666 16,-3 1-729-16</inkml:trace>
  <inkml:trace contextRef="#ctx0" brushRef="#br0" timeOffset="49082.57">17755 14930 957 0,'0'0'1113'0,"0"0"-770"0,0 0-49 15,0 0 56-15,0 0-49 0,0 0-114 16,0 0-38-16,0 0-14 0,0 0 10 16,0 0 9-16,-5 0-10 0,5 6-11 15,0 5-15-15,5 5-13 0,2 3-19 0,-5 4-16 16,3 2-5-16,-3 4-13 0,-2 2-24 16,0 1-16-16,0 1-11 0,0 1-1 15,2-5-1-15,-2 1-2 0,5-1 0 16,-5-3-22-16,2 0-51 0,3-3-69 15,-3-2-49-15,3-1-45 0,-3-6-28 16,5-2-88-16,0-1-209 0,5-2-419 0,-10-4-323 16,7-2 525-16</inkml:trace>
  <inkml:trace contextRef="#ctx0" brushRef="#br0" timeOffset="49407.59">18007 15238 466 0,'0'0'1350'0,"0"0"-760"0,0 0-103 15,0 0-30-15,0 0-67 16,0 0-98-16,0 0-113 0,0 0-88 0,0 0-8 16,0 0 10-16,0 0-9 0,-2 86-10 15,2-66-6-15,0-5-25 0,0 1-22 16,0-7-21-16,0 1-11 0,0-5-11 16,0 1-45-16,0-4-81 0,0 1-76 15,0-3-42-15,7 0 2 0,-5-3-122 16,5-10-129-16,-7 2-577 0,7-20-463 0</inkml:trace>
  <inkml:trace contextRef="#ctx0" brushRef="#br0" timeOffset="49517.98">18047 15053 684 0,'0'0'1098'0,"0"0"-524"0,0 0-254 16,0 0-195-16,0 0-125 0,0 0-148 15,0 0 113-15,0 0-295 0,0 0-368 16,0 0-724-16</inkml:trace>
  <inkml:trace contextRef="#ctx0" brushRef="#br0" timeOffset="49755.21">18429 14724 1843 0,'0'0'1128'0,"0"0"-808"0,0 0-82 15,0 0 12-15,0 0-52 0,0 0-81 16,0 0-73-16,-5 116-7 0,12-86 16 16,5 7-34-16,-3 2-4 0,-2-1-15 15,2 2-2-15,-2-2-17 0,-2-1-96 0,-3-2-49 16,-2-4-21-16,5 0-46 0,-5-4-106 16,0-4-270-16,0-6-490 15,0-5-109-15</inkml:trace>
  <inkml:trace contextRef="#ctx0" brushRef="#br0" timeOffset="50028.02">18431 15145 267 0,'0'0'577'0,"0"0"7"0,0 0-230 0,0 0-29 15,0 0 2-15,0 0-40 0,0 0-62 16,0 0-81-16,0 0-61 0,0 0-28 15,0 0-29-15,-7-37-23 0,12 37-3 16,2 0 114-16,2 0-15 0,5 0-4 16,-5 0 13-16,5 0 8 0,5 0-9 0,-1 0-9 15,1 0 0-15,-3 0-5 0,7-3-37 16,-2 0-34-16,0 0-19 0,0 0 10 16,-3-2-13-16,1 5-73 0,0 0-122 15,-1 0-69-15,-2 0-106 0,1 3-342 16,-11 2-875-16</inkml:trace>
  <inkml:trace contextRef="#ctx0" brushRef="#br0" timeOffset="90607.97">18570 11674 706 0,'0'0'551'0,"0"0"-199"16,0 0-76-16,0 0 0 0,0 0 12 0,0 0-75 15,0 0-65-15,0 0-48 0,0 0 2 16,0 0-15-16,0 0-17 0,-16-17-28 16,12 17 22-16,1 8-7 0,1 8-12 15,-3 6-42-15,-2 9 16 0,-2 6-3 0,-3 3 9 16,3 3 1-16,-5 3-14 0,0 6 20 15,-2-1-6-15,2-1-26 0,0 2 0 16,-2-1 12-16,7-7 7 0,-5-4 3 16,2-4 26-16,3-4 15 0,0-8 25 15,2-4-28-15,0-6-6 0,2-6-1 16,5-5-3-16,0 1 1 0,0-4-1 16,0 0-3-16,0 0 15 0,0 0-12 15,0 0-50-15,5 0-9 0,11 0 9 16,14 2 31-16,7-1 31 0,0 1-50 15,5 3-12-15,-5-1-16 0,-2-4 1 0,-5 6-10 16,-2-5 6-16,-3 0-3 0,-4 2-21 16,0-1 27-16,-5-2 1 0,-2 1-14 15,2-1-61-15,-2 0-203 0,0-3-122 16,-4-8-158-16,-4-1-436 0,-6-22-546 0</inkml:trace>
  <inkml:trace contextRef="#ctx0" brushRef="#br0" timeOffset="90883.53">18591 11676 1433 0,'0'0'423'0,"0"0"-105"0,0 0 60 0,0 0-81 16,0 0-140-16,0 0-93 0,0 0 13 15,0 0-36-15,0 0 68 0,0 0-36 16,118-64-22-16,-90 62-22 0,0-4 15 16,2 3-28-16,0 0-13 0,0 3 7 15,1-2-10-15,-6 2-3 0,-2 0-26 0,-2 0-15 16,-5 0-74-16,-2 5-29 0,-5 4-58 16,-2-1-88-16,-7 1-136 0,0 0-156 15,0 0-232-15</inkml:trace>
  <inkml:trace contextRef="#ctx0" brushRef="#br0" timeOffset="91105.4">18598 11970 852 0,'0'0'404'0,"0"0"87"16,0 0-91-16,0 0 11 0,0 0-121 15,0 0-107-15,0 0-39 0,206-13-36 0,-168 10-76 16,-4-1-32-16,-4 3 0 0,-2-2-2 16,-5 3-40-16,-2 0 11 0,-7 0-49 15,-5 0-113-15,1 8-99 0,-6-1-157 16,-4 3-233-16,0-3-367 0</inkml:trace>
  <inkml:trace contextRef="#ctx0" brushRef="#br1" timeOffset="134432.15">7319 7834 1398 0,'0'0'621'16,"0"0"-307"-16,0 0 55 0,0 0-51 16,0 0-69-16,0 0-109 0,0 0-57 15,0 0-16-15,0 0-23 0,0 0-43 16,0 7 1-16,0-6-4 0,0 2-8 16,0 5-9-16,0 9 17 0,-5 7 4 15,-4 4-2-15,-3 7 15 0,3 2 14 16,0 0-28-16,-3 6 46 0,3-4-15 0,0 2-19 15,-3-1 12-15,3-4 3 0,-5-1 23 16,7-7-17-16,-2-2 4 0,2-5 3 16,0-5-19-16,2-2 15 0,5-10-33 15,0 3 14-15,0-6-2 0,0-1 6 16,0 0-5-16,0 0-2 0,5 0-2 0,11 0 40 16,7 0 50-16,5-8-41 0,0 1-28 15,-3-4-15-15,1 1-8 0,-3 0-11 16,-2 1 0-16,-3 0-25 0,3-2-34 15,-2 3-159-15,-3-2-97 0,-2 0-100 16,0-4-352-16,-12 4-730 0</inkml:trace>
  <inkml:trace contextRef="#ctx0" brushRef="#br1" timeOffset="134673.03">7226 7873 1816 0,'0'0'389'0,"0"0"-72"0,0 0-30 15,0 0-43-15,0 0-106 0,0 0-100 0,0 0-19 16,0 0 54-16,0 0-28 0,0 0 3 16,0 0-26-16,176-39-22 0,-150 39-2 15,-1 0-30-15,-4 0 30 0,2 0-27 16,-2 1 4-16,-5 6-125 0,-2 1-158 15,-7 0-182-15,-2-4-256 0,-5 7-561 0</inkml:trace>
  <inkml:trace contextRef="#ctx0" brushRef="#br1" timeOffset="134869.84">7291 7992 1542 0,'0'0'579'0,"0"0"-262"15,0 0-49-15,0 0 12 0,0 0-104 16,0 0-20-16,0 0-16 0,0 0-29 0,0 0-47 16,0 0-26-16,0 0-23 15,137 8-12-15,-112-6-3 0,3-1-32 0,0-1 0 16,-5 3-28-16,5-1-143 0,-3-2-197 16,1 1-300-16,-10 1-662 0</inkml:trace>
  <inkml:trace contextRef="#ctx0" brushRef="#br1" timeOffset="135109.04">7787 7873 1776 0,'0'0'512'0,"0"0"-140"16,0 0-15-16,0 0 0 0,0 0-77 15,0 0-123-15,0 0-68 0,0 0-2 0,0 0-65 16,0 0-22-16,0 0-56 0,0 3-10 16,2 0-25-16,3 5 88 0,-3-2-42 15,5 0-62-15,-5 6-207 0,5-1-186 16,-7 0-466-16,0 2-363 0,-25-86 797 0</inkml:trace>
  <inkml:trace contextRef="#ctx0" brushRef="#br1" timeOffset="135283.9">7803 8061 307 0,'0'0'1872'16,"0"0"-1294"-16,0 0-74 0,0 0-25 0,0 0-92 15,0 0-122-15,0 0-98 0,0 0-56 16,0 0-34-16,0 0-37 0,0 0-40 16,-14 6-24-16,14-6-31 0,0 0-22 15,0 1-25-15,0 5-25 0,0-3-63 0,7 1-76 16,9-1-157-16,-4-1-322 0,2-2-700 15,-49-25 112-15</inkml:trace>
  <inkml:trace contextRef="#ctx0" brushRef="#br1" timeOffset="135579.78">8065 7807 143 0,'0'0'503'0,"0"0"-11"15,0 0-17-15,0 0-33 0,0 0-2 16,0 0-43-16,0 0-93 0,0 0-24 0,0 0-33 16,0 0-52-16,0 0-40 0,-7-17-55 15,7 17-38-15,0 0-52 0,0 2-10 16,0 5-16-16,0 3-6 0,0 3-12 15,0 0-4-15,0 5-15 0,0 2-136 16,0 1-199-16,0-1-303 0,0-3-909 16,7-141 386-16</inkml:trace>
  <inkml:trace contextRef="#ctx0" brushRef="#br1" timeOffset="135746.75">7995 8134 1975 0,'0'0'1062'15,"0"0"-676"-15,0 0 10 0,0 0-19 16,0 0-54-16,0 0-117 0,0 0-135 16,0 0-71-16,0 0-6 0,0 0-56 0,0 0-33 15,12 7-26-15,-3-1 19 16,5-4 62-16,7 4-169 0,-5-3-117 0,7-3-277 16,-4 0-423-16,6 0-408 0,-164-24 662 15</inkml:trace>
  <inkml:trace contextRef="#ctx0" brushRef="#br1" timeOffset="136019.91">8417 7876 1854 0,'0'0'683'0,"0"0"-255"0,0 0 13 15,0 0-26-15,0 0-91 0,0 0-122 16,0 0-112-16,0 0-62 0,0 0-28 16,0 0-71-16,2 0 37 0,19 0 34 0,9 0 43 15,0 0-9-15,5 0-31 0,2-3 13 16,-2 0-16-16,2 1-12 0,0-4 10 16,-4 3-44-16,-1 2-113 0,-6-2-104 15,-8 3-119-15,-9 0-233 0,1 3-483 16,-10 7-266-16</inkml:trace>
  <inkml:trace contextRef="#ctx0" brushRef="#br1" timeOffset="136227.96">8368 8094 1258 0,'0'0'1031'0,"0"0"-621"0,0 0-123 15,0 0-47-15,0 0-8 0,0 0-48 16,0 0-48-16,0 0 15 0,0 0 50 0,0 0-29 15,0 0-51-15,112 9-22 0,-80-9-22 16,-6 0-40-16,4 0-37 0,4 0-10 16,1 0-9-16,-2 0-12 0,4 0-6 15,4 0-161-15,-4 0-178 0,1 0-275 0,-11 0-820 16,3 0-372-16</inkml:trace>
  <inkml:trace contextRef="#ctx0" brushRef="#br1" timeOffset="136602.5">9247 7815 427 0,'0'0'1978'0,"0"0"-1491"0,0 0-78 0,0 0-25 15,0 0-28-15,0 0-93 0,0 0-136 16,0 0-59-16,0 0-16 0,0 0-52 15,-35 54-37-15,16-26 19 0,-9 8 2 16,8-1 13-16,-4 0-21 0,1 4 8 16,-2-3-6-16,6-1 19 0,-2-1-18 0,5-8 9 15,2-5 12-15,7-6 25 0,0-3-15 16,7-4-10-16,0-1-2 0,0-3 1 16,0 3 1-16,7-1 16 0,0-1-1 15,7 1 10-15,-2-3 3 0,6 5-3 16,-1-4-4-16,3-1-19 0,1 2 20 15,-5 1-20-15,5-6 1 0,-4 6 6 16,-1-5-9-16,2 0-37 0,-8-1-52 16,3 0-45-16,-3 0-43 0,1 0-34 15,-8 0-79-15,1-8-146 0,-1-1-171 0,-3 0-414 16,0-13-336-16</inkml:trace>
  <inkml:trace contextRef="#ctx0" brushRef="#br1" timeOffset="136841.4">9165 7716 745 0,'0'0'1408'0,"0"0"-916"0,0 0-126 0,0 0-40 16,0 0-81-16,0 0-93 0,0 0-23 15,0 0-10-15,0 0 1 0,0 0 2 16,0 0-20-16,119-24 19 0,-99 21-53 15,8 3-49-15,-5-3-19 0,1 3-19 16,-4 0 1-16,4 0-10 0,-3 0-9 16,-8 0-137-16,1 6-111 0,-7 3-71 15,-4 3-205-15,-3-2-584 0,0 2-394 0</inkml:trace>
  <inkml:trace contextRef="#ctx0" brushRef="#br1" timeOffset="137030.99">9084 7957 1699 0,'0'0'542'0,"0"0"-274"0,0 0-16 0,0 0 85 15,0 0-59-15,0 0-37 0,0 0-52 16,0 0-13-16,0 0-53 0,0 0-32 16,0 0-51-16,156-7-28 0,-136 3-12 15,8 0-2-15,-2 1-23 0,2-2-125 0,6 4-216 16,-8-1-270-16,-1 2-699 0,-2-3-399 0</inkml:trace>
  <inkml:trace contextRef="#ctx0" brushRef="#br1" timeOffset="137346.04">9881 7885 2157 0,'0'0'672'0,"0"0"-153"0,0 0-28 0,0 0-74 16,0 0-147-16,0 0-131 0,0 0-72 15,0 0-58-15,0 0 10 0,0 0 36 16,0 0 10-16,70 12-13 0,-42-7-6 15,0-2-16-15,-5 0-18 0,7 0-11 16,0 0 0-16,-2-2-1 0,0 6-18 16,-5-7-55-16,5 3-142 0,-5-2-106 15,0 6-117-15,5-6-293 0,-12 1-905 0</inkml:trace>
  <inkml:trace contextRef="#ctx0" brushRef="#br1" timeOffset="137650.07">10535 7770 653 0,'0'0'1855'0,"0"0"-1301"0,0 0-95 15,0 0 7-15,0 0-84 0,0 0-110 16,0 0-57-16,0 0-34 0,0 0-47 16,0 0-33-16,-16-23-32 0,16 23-23 15,0 0-22-15,0 0-24 0,0 2-17 16,0 8-22-16,-5 6 11 0,5 7 10 15,0 3-9-15,0 3 5 0,0 6 7 16,0-1 0-16,0 5-9 0,0 2-4 16,7-1 7-16,0 1 6 0,0-4-10 0,2-2 4 15,-2-3 6-15,0-1-1 0,-2-5 1 16,-3-5-13-16,3-2-20 0,-3-3-53 16,-2-6-47-16,2-2-52 0,-2-4-20 15,0 1-53-15,0-5-139 0,0 0-213 16,0 0-415-16,-2-11-354 0</inkml:trace>
  <inkml:trace contextRef="#ctx0" brushRef="#br1" timeOffset="137947.16">10285 7764 1782 0,'0'0'610'0,"0"0"-168"15,0 0-39-15,0 0-15 0,0 0-132 0,0 0-106 16,0 0-39-16,0 0-18 0,0 0-27 16,0 0-26-16,0 0-12 0,30-32-13 15,-7 30 7-15,7 2 15 0,5 0 41 16,-3 0-41-16,10 0 9 0,-5 0-12 16,5 2-6-16,-3-2-7 0,3 0-5 15,-5 0-16-15,0 0 0 0,0 0-1 16,-2 0 1-16,-5 0-13 0,0 0 11 0,0-3-1 15,-2 1-34-15,0-2-34 0,-10-2-90 16,3 2-81-16,-9 1-107 0,-3 2-212 16,-7 1-627-16,-2 0-521 0</inkml:trace>
  <inkml:trace contextRef="#ctx0" brushRef="#br1" timeOffset="139346.91">8234 8974 473 0,'0'0'743'0,"0"0"-278"0,0 0-78 0,0 0 14 16,0 0-56-16,0 0-85 0,0 0-49 15,0 0-52-15,0 0-16 0,0 0-7 16,0 0-32-16,-25-24-19 0,25 24-19 15,0 0-19-15,0 0-15 0,0 0-29 16,0 0 10-16,0 0 6 0,0 0 6 16,0 0-10-16,0 0-12 0,0 7 10 15,0 5 9-15,0 8-7 0,0 6-14 16,0 8-1-16,0 3 0 0,0 6 0 16,0 4 0-16,0 4 0 0,0 4 0 0,0-1-3 15,0 9-12-15,0-4 12 0,-3-2 3 16,1 0-1-16,-5-8-11 0,2-3 12 15,3-11 19-15,-3-6-18 0,5-5-1 16,0-12-1-16,0 0-12 0,0-6-8 16,0-3-4-16,0 0-22 0,0-1-61 0,0-2-68 15,0 0-102-15,12 0-146 0,-3 0-204 16,-2 0-627-16</inkml:trace>
  <inkml:trace contextRef="#ctx0" brushRef="#br1" timeOffset="139859.14">9402 9074 121 0,'0'0'1414'0,"0"0"-930"0,0 0-47 0,0 0-11 16,0 0-58-16,0 0-91 0,0 0-97 15,0 0-47-15,0 0-23 0,0 0-16 16,-3 1-27-16,3 7-43 0,-4 4-11 16,2 5 6-16,2 4 12 0,0 2-6 0,0 4 6 15,0 2 0-15,0 1-9 16,0 3-4-16,-5 0-5 0,5 1-1 0,-2-6-11 15,2-2 0-15,0-2-1 0,0-4-3 16,0-5 0-16,-3-2 2 0,3-4-2 16,0 0-19-16,-4-7-62 0,4 1-72 15,-3 0-52-15,-1-3-38 0,1 0-46 16,-4-3-117-16,0-2-659 0,-6-18-350 0</inkml:trace>
  <inkml:trace contextRef="#ctx0" brushRef="#br1" timeOffset="140121.57">9128 9103 947 0,'0'0'1085'0,"0"0"-657"0,0 0-25 16,0 0 26-16,0 0-55 0,0 0-106 16,0 0-101-16,0 0-55 0,0 0-31 0,0 0-26 15,0 0-55-15,14-11 0 0,9 10 13 16,15 1 27-16,10-1 34 0,1-5-24 15,6 3-7-15,-1-3-18 0,4 0-4 0,-7 0-21 16,0-2 2-16,0-2 0 0,-7 2-2 16,0-1-14-16,-3 1 14 0,-8-1 0 15,-5 4-34-15,-8 2-90 0,-3 0-80 16,-8 3-60-16,-2 0-70 0,-2 3-191 16,-5 5-238-16,0 1-632 0</inkml:trace>
  <inkml:trace contextRef="#ctx0" brushRef="#br1" timeOffset="141217.94">7041 10197 310 0,'0'0'466'16,"0"0"-140"-16,0 0-189 0,0 0 188 16,0 0 62-16,0 0-76 0,0 0-113 15,0 0-37-15,0 0-6 0,0 0-1 0,0 0-19 16,2-1-27-16,-2 3-12 0,5 7-10 16,-5 3 23-16,2 11-17 0,3 6-13 15,-3 7 3-15,3 2-6 0,-5 6-4 16,0 4-19-16,0 1-15 0,0-3-10 15,0 0-9-15,0-2-18 0,0-2-1 16,0-4-12-16,0-9-10 0,0-1-32 16,0-7-68-16,0-7-106 0,0-6-125 0,0 1-135 15,0-9-214-15,-5 0-269 0</inkml:trace>
  <inkml:trace contextRef="#ctx0" brushRef="#br1" timeOffset="141467.18">6712 10308 1451 0,'0'0'592'15,"0"0"-174"-15,0 0 1 0,0 0-22 16,0 0-73-16,0 0-138 0,0 0-104 16,0 0-6-16,0 0 5 0,0 0 5 15,0 0 4-15,122-69 34 0,-77 62-46 16,1-1-22-16,5 0-22 0,0 0 3 15,-5-2-36-15,3 3-1 0,-3 0-1 0,-2 1-15 16,-2 0-5-16,-5 2-26 0,-2 1 16 16,-5 0-133-16,-2 3-134 0,-5 0-137 15,-2 4-314-15,-5 2-677 0</inkml:trace>
  <inkml:trace contextRef="#ctx0" brushRef="#br1" timeOffset="141716.1">7590 10382 1547 0,'0'0'669'0,"0"0"-265"0,0 0-25 0,0 0-8 16,0 0-95-16,0 0-115 0,0 0-54 15,0 0-22-15,0 0-48 0,0 0-37 16,-28 3-43-16,28 1-11 0,0 4 4 0,0 1 12 16,0 5-135-16,0 1-195 0,0 1-261 15,0-2-631-15,28-97-161 0</inkml:trace>
  <inkml:trace contextRef="#ctx0" brushRef="#br1" timeOffset="141889.24">7532 10593 2504 0,'0'0'987'0,"0"0"-627"0,0 0 95 16,0 0-47-16,0 0-135 0,0 0-136 15,0 0-106-15,0 0-31 0,0 0-43 16,0 0-24-16,0 0-28 0,-12 0-28 0,31 0-61 16,-3 0-26-16,14-7-132 0,-2-4-245 15,7-9-533-15,-10 5-328 0,-166 68 512 16</inkml:trace>
  <inkml:trace contextRef="#ctx0" brushRef="#br1" timeOffset="142067.14">7928 10290 703 0,'0'0'1651'0,"0"0"-1112"0,0 0-2 0,0 0-88 16,0 0-101-16,0 0-84 0,0 0-88 15,0 0-78-15,0 0-56 0,0 0-42 16,0 0-40-16,-74 49-6 0,74-35 0 15,0 3-10-15,0 1-52 0,2-3-143 16,5 2-119-16,5 0-219 0,-10-5-534 0,5 5-372 16</inkml:trace>
  <inkml:trace contextRef="#ctx0" brushRef="#br1" timeOffset="142229.28">7891 10567 2176 0,'0'0'694'0,"0"0"-208"0,0 0-20 16,0 0-98-16,0 0-67 0,0 0-76 15,0 0-84-15,0 0-70 0,0 0-29 0,0 0-42 16,0 0-10-16,-44 57-14 0,44-48-10 16,2 0-6-16,10-2-40 0,-3 0-104 15,5-5-76-15,9-2-50 0,-2 0-175 16,2-2-305-16,-2-5-655 0</inkml:trace>
  <inkml:trace contextRef="#ctx0" brushRef="#br1" timeOffset="142474.22">8213 10366 1951 0,'0'0'706'0,"0"0"-199"16,0 0-46-16,0 0-95 0,0 0-94 15,0 0-104-15,0 0-103 0,0 0-32 0,0 0-33 16,0 0-51-16,0 0 51 0,23 4 28 15,-2-3-3-15,2-1-10 0,1 3-13 16,3-3 11-16,3 0-13 0,-6 0-11 16,3 0-72-16,-6 0-72 0,2 0-76 15,-2 0-99-15,-4 0-220 0,-4 3-423 16,-6 0-370-16</inkml:trace>
  <inkml:trace contextRef="#ctx0" brushRef="#br1" timeOffset="142672.62">8178 10592 463 0,'0'0'2169'0,"0"0"-1652"0,0 0-284 15,0 0-20-15,0 0 20 0,0 0-29 16,0 0-9-16,0 0-15 0,0 0-28 16,0 0-7-16,0 0-47 0,139-16-43 0,-111 10-43 15,0 0-12-15,-2-1-2 0,1 0-16 16,1-2-50-16,-2 1-156 0,-1 4-93 15,-2-2-169-15,-2 1-554 0,2 2-614 0</inkml:trace>
  <inkml:trace contextRef="#ctx0" brushRef="#br1" timeOffset="143246.59">9142 10190 1078 0,'0'0'602'15,"0"0"-157"-15,0 0 31 0,0 0-71 16,0 0-130-16,0 0-39 0,0 0-47 0,0 0-31 16,0 0-33-16,0 0-17 15,-18 0-24-15,15 1-34 0,3 6-38 0,0 3-11 16,0 4 10-16,0 1 17 0,0 4-9 16,0 1 12-16,0 1-3 0,0-1-1 0,0 2-2 15,0-1-22-15,0 3 10 0,3 1-10 16,1 1-3-16,-1 4 0 0,-3-1-3 15,0 0-10-15,0-1 13 0,0 3 4 16,0-4 11-16,0-4-14 0,0-2 0 16,0-6-1-16,0-2 0 0,-3-7-3 15,-1 0-16-15,1-6-33 0,3 3-79 16,-7-3-44-16,7 0-33 0,-2 0-70 16,-5-11-177-16,0 0-595 0,-7-21-466 0</inkml:trace>
  <inkml:trace contextRef="#ctx0" brushRef="#br1" timeOffset="143528.97">8853 10222 1558 0,'0'0'1081'0,"0"0"-676"0,0 0 48 16,0 0-20-16,0 0-85 0,0 0-119 15,0 0-96-15,0 0-38 0,0 0-15 16,0 0-28-16,0 0-39 0,-10 0-13 15,17 0-25-15,10 0 25 0,3 0 31 16,8-4 12-16,2-1 12 0,7-1-12 16,5-4-10-16,-2 0-2 0,1-1-16 15,-4 1-3-15,-4 0-12 0,1 5 0 16,-3-1-2-16,-4 2-13 0,-3 1 3 16,3 3-4-16,-3 0-11 0,-4 0-80 15,-3 0-120-15,3 0-98 0,-3 0-56 16,4 7-292-16,-12-1-786 0,5-1-415 0</inkml:trace>
  <inkml:trace contextRef="#ctx0" brushRef="#br1" timeOffset="143807">9647 10317 825 0,'0'0'1691'0,"0"0"-1205"16,0 0-93-16,0 0-13 0,0 0-68 16,0 0-116-16,0 0-134 0,0 0-61 15,0 0 27-15,0 0 40 0,0 0 6 16,54 8-12-16,-38-8-3 0,5 0-16 0,-5 0-18 16,5 0-10-16,0 0-12 0,2 0 12 15,-5-1 4-15,-1-1-1 16,-3-3-18-16,-1 2-12 0,-3-3-120 0,-3 5-88 15,0-3-44-15,-5 0-73 0,5 2-195 0,-2-4-486 16,-5 3-310-16</inkml:trace>
  <inkml:trace contextRef="#ctx0" brushRef="#br1" timeOffset="143997.79">9810 10232 98 0,'0'0'1813'0,"0"0"-1214"16,0 0-183-16,0 0-13 0,0 0-35 15,0 0-123-15,0 0-93 0,0 0-15 16,0 0-6-16,0 0-7 0,0 0-32 16,60 75-24-16,-46-71-25 0,0-1-18 15,0 0-25-15,-1-3-26 0,-6 1-88 0,3-1-56 16,-10 0-57-16,2 0-71 0,-2 0-142 16,0 0-171-16,0-7-122 0,0 1-565 15</inkml:trace>
  <inkml:trace contextRef="#ctx0" brushRef="#br1" timeOffset="144163.24">9810 10232 1269 0,'-88'-28'1103'0,"83"28"-645"0,3 4-41 16,2 6-45-16,-5 4-51 0,5-2-79 15,0 0-64-15,0 3-42 0,0-4-22 16,5 3-31-16,2-3-27 0,0-1-26 16,-5-2-11-16,5 1-7 0,-3 0-12 15,3-3-61-15,-4-2-75 0,4 0-102 16,-5-2-70-16,3-2-143 0,4 0-331 0,-5-2-652 15</inkml:trace>
  <inkml:trace contextRef="#ctx0" brushRef="#br1" timeOffset="144414.7">9888 10244 802 0,'0'0'1359'0,"0"0"-868"0,0 0-99 15,0 0 14-15,0 0-58 0,0 0-135 0,0 0-99 16,0 0 8-16,0 0 36 0,0 0 6 15,0 0-38-15,5 0-37 0,-5 0-12 16,0 0 0-16,-5 0-1 0,-13 9-75 16,-3 2-1-16,-2 7-18 0,0 0 3 0,-1 2 2 15,-3-1 12-15,10-1-2 0,-3-5-12 16,10 1 12-16,-1-3-18 0,4-3-4 16,0 0-21-16,7-2-55 0,0 1-53 15,0-1-50-15,0-2-33 0,0 2-1 16,11-5-84-16,-1 1-178 0,4 0-215 15,0-2-403-15,2 0-53 0</inkml:trace>
  <inkml:trace contextRef="#ctx0" brushRef="#br1" timeOffset="144981.47">10574 10032 1662 0,'0'0'578'0,"0"0"-181"16,0 0 18-16,0 0 16 0,0 0-112 15,0 0-105-15,0 0-48 0,0 0-29 16,0 0-19-16,0 0-59 0,-2 2-58 16,2 8 61-16,0 2-19 0,0 10 9 15,0 3-15-15,0 5-3 0,0 5 0 16,0 4-16-16,0-2-2 0,0 4-15 15,0-1 0-15,0-2 2 0,-2-2-1 16,2-5 0-16,0-6-2 0,-5-3-28 0,5-7-52 16,0-4-52-16,0-3-73 0,0-4-22 15,0-3-21-15,0-1-154 0,0 0-218 16,0-5-406-16,0-5-129 0</inkml:trace>
  <inkml:trace contextRef="#ctx0" brushRef="#br1" timeOffset="145220.29">10602 10029 1421 0,'0'0'1203'0,"0"0"-753"0,0 0 3 15,0 0-43-15,0 0-84 0,0 0-59 16,0 0-61-16,0 0-52 0,0 0-44 16,0 0-34-16,0 0-21 0,-9-30-35 15,9 30-20-15,0 0-37 0,2 0-18 0,12-5-7 16,7 3 62-16,9-2 18 0,5-3-15 15,2 0 0-15,7-1-1 0,-5-1 0 16,3-2-2-16,-5 4-64 0,-2 0-98 16,-10 1-63-16,1 2-50 0,-8 4-36 15,-4 0-181-15,-7 0-544 0,-7 0-275 16</inkml:trace>
  <inkml:trace contextRef="#ctx0" brushRef="#br1" timeOffset="145412.67">10660 10207 434 0,'0'0'1743'0,"0"0"-1248"16,0 0-212-16,0 0 33 0,0 0 18 15,0 0-91-15,0 0-105 0,0 0-18 16,0 0 30-16,0 0 27 0,0 0-29 16,53 9-34-16,-32-15-49 0,0 1-16 0,2-3-27 15,-4-2-22-15,-3 2-139 16,0 1-101-16,-2 3-99 0,-5 2-197 0,3 2-643 15,-12 4-616-15,-204 33 1192 0</inkml:trace>
  <inkml:trace contextRef="#ctx0" brushRef="#br1" timeOffset="147522.99">8146 11320 726 0,'0'0'629'0,"0"0"27"0,0 0-212 16,0 0-144-16,0 0-113 0,0 0-27 15,0 0-35-15,0 0-29 0,0 0-27 16,0 0 5-16,16 18 27 0,-14-7 51 0,3 6 59 15,-3 5-7-15,3 4-10 0,-5 9-27 16,0 6-31-16,0 5-47 0,-7 4-49 16,0 2-16-16,0 2-8 0,0-1-16 15,5-7-9-15,-3 0-4 0,5-12-14 16,0-5-16-16,0-4-3 0,7-7-44 16,3-1-71-16,10-6-28 0,-1-1-37 15,-1-1-51-15,10-4-155 0,-5-5-216 16,-2 0-589-16,2-11-165 0</inkml:trace>
  <inkml:trace contextRef="#ctx0" brushRef="#br1" timeOffset="147909.88">8885 11431 1586 0,'0'0'581'0,"0"0"-135"16,0 0-15-16,0 0-79 0,0 0-102 16,0 0-38-16,0 0-21 0,0 0-15 15,0 0-30-15,0 0-28 0,0 0-41 16,-14-8-22-16,14 8-8 0,0 0 2 0,-4 9-15 15,1 5-34-15,-1 3-3 0,1 7 1 16,-4 10 2-16,7 3 0 0,-4 4 1 16,1 5-2-16,3 2 0 0,0 4-1 15,0 2-14-15,0-3-2 0,0-4 16 16,0-8-32-16,0-4 6 0,0-10 6 0,0-8-11 16,0-6-8-16,0-3-98 0,0-5-97 15,0-3-53-15,0 0-62 0,0-14-76 16,0-7-48-16,3-8-267 0,1 4-462 15</inkml:trace>
  <inkml:trace contextRef="#ctx0" brushRef="#br1" timeOffset="148134.81">8834 11475 973 0,'0'0'781'0,"0"0"-236"0,0 0-22 0,0 0-81 15,0 0-111-15,0 0-82 16,0 0-54-16,0 0-16 0,0 0-24 0,0 0-50 15,0 0-30-15,-28-75-60 0,42 70-15 16,2 1 0-16,8-3 34 0,10 0 0 0,3-2-13 16,5 0-19-16,2 1-2 0,3 3 0 15,-3-3-3-15,0 1-37 0,-3-2-52 16,-4 7-85-16,-7-5-75 0,-2 5-69 16,-12 2-196-16,-2 0-280 0,-11 0-469 15</inkml:trace>
  <inkml:trace contextRef="#ctx0" brushRef="#br1" timeOffset="148332.72">9043 11553 810 0,'0'0'762'0,"0"0"-382"16,0 0-127-16,0 0 151 0,0 0-85 15,0 0-140-15,0 0-32 0,0 0-13 16,0 0-22-16,0 0-21 0,0 0-27 15,116 46-23-15,-107-44-25 0,5 3-16 0,-3-1-2 16,-1-3-1-16,-4-1-22 0,1 0-149 16,3 0-141-16,-6 0-173 0,3 0-479 15,-7 0-546-15</inkml:trace>
  <inkml:trace contextRef="#ctx0" brushRef="#br1" timeOffset="149610.37">7006 12727 855 0,'0'0'469'0,"0"0"-283"16,0 0 123-16,0 0 41 0,0 0-126 16,0 0-50-16,0 0-16 0,0 0-35 15,0 0-30-15,0 0-32 0,0 0 28 16,-23 10-21-16,16 5-27 0,7 4 1 16,-2 7 15-16,-3 3 7 0,5 2-7 0,-2 1-22 15,2 5 13-15,-5-2-7 16,5 6-16-16,0-1-25 0,0 5-2 0,0-1-20 15,0-4 19-15,0-4-13 0,0-6-19 16,5-4-6-16,-3-7-7 0,3-7-12 16,-1 0-87-16,1-7-55 0,4 4-29 15,-2-8-76-15,-2 4-81 0,-3-5-87 16,3 0-120-16,-5-6-139 0</inkml:trace>
  <inkml:trace contextRef="#ctx0" brushRef="#br1" timeOffset="149901.91">6969 12646 1246 0,'0'0'648'0,"0"0"-237"15,0 0-68-15,0 0-31 0,0 0-85 16,0 0-115-16,0 0-77 0,0 0-19 16,0 0 41-16,0 0 7 0,0 0 15 15,118 27-3-15,-83-18 7 0,-3 2-46 16,8-4-18-16,-8 1 0 0,-2-3-19 0,3-1-1 16,-8 2-12-16,-4-2-9 0,2 2-82 15,-9 1-153-15,0 1-113 0,-7 4-181 16,0-4-529-16,-7 4-232 0</inkml:trace>
  <inkml:trace contextRef="#ctx0" brushRef="#br1" timeOffset="150102.57">7048 13024 1672 0,'0'0'645'0,"0"0"-209"0,0 0-60 0,0 0-64 16,0 0-96-16,0 0-96 0,0 0-38 15,0 0 18-15,0 0 17 0,0 0-23 0,60-5-38 16,-37-1-31-16,0 3-25 0,5-1-13 16,0 0-8-16,0-2-29 0,2 2-6 15,0-2-165-15,0 1-98 0,0-1-184 16,-9 3-303-16,7-3-708 0</inkml:trace>
  <inkml:trace contextRef="#ctx0" brushRef="#br1" timeOffset="150348.31">7590 12844 29 0,'0'0'1491'0,"0"0"-881"0,0 0-102 16,0 0-7-16,0 0-102 0,0 0-112 0,0 0-102 15,0 0-46-15,0 0-58 0,0 0-81 16,0 0-12-16,-28-10-63 0,28 10-23 16,0 3-12-16,0 4 6 0,0 7-75 15,7 0-161-15,0 4-273 0,0-4-711 16,0-74-51-16</inkml:trace>
  <inkml:trace contextRef="#ctx0" brushRef="#br1" timeOffset="150531.71">7590 13108 1911 0,'0'0'1153'0,"0"0"-704"0,0 0-13 16,0 0-30-16,0 0-106 0,0 0-97 15,0 0-102-15,0 0-43 0,0 0-24 16,0 0-34-16,0 0-36 0,-14 0-25 16,14 3-25-16,9-1 7 0,-2 3 39 15,5 0-19-15,-3-1-120 0,7 0-112 0,3-4-96 16,4 0-247-16,-9 0-600 0,9-9-460 15,-141-5 1423-15</inkml:trace>
  <inkml:trace contextRef="#ctx0" brushRef="#br1" timeOffset="150774.91">7914 12860 1577 0,'0'0'991'0,"0"0"-540"0,0 0 62 0,0 0-24 16,0 0-117-16,0 0-119 0,0 0-44 16,0 0-34-16,0 0-56 0,0 0-69 15,-23-11-50-15,23 11-39 0,0 0-19 16,0 0-31-16,0 2-27 0,2 5 30 0,12 3 22 16,-2 1-130-16,-3 7-126 0,5-3-163 15,-5 0-291-15,-2-1-532 0,-2 1-229 0,-54-111 1400 16</inkml:trace>
  <inkml:trace contextRef="#ctx0" brushRef="#br1" timeOffset="150937.71">7912 13112 1693 0,'0'0'740'15,"0"0"-206"-15,0 0-4 0,0 0-103 16,0 0-104-16,0 0-103 0,0 0-90 16,0 0-32-16,0 0-30 0,0 0-34 0,0 0-22 15,-28 30-12-15,30-24-21 0,5-1-4 16,0 0-12-16,0-1-15 0,5-1-93 15,-3 0-100-15,5-3-78 0,0 0-115 0,0 0-272 16,-5 0-480-16,0-10-274 0,-85-36 1305 16</inkml:trace>
  <inkml:trace contextRef="#ctx0" brushRef="#br1" timeOffset="151534.26">8382 12995 1281 0,'0'0'706'0,"0"0"-208"0,0 0-124 16,0 0 8-16,0 0-7 0,0 0-91 15,0 0-83-15,0 0-51 0,0 0-32 16,0 0-25-16,-9-9-28 0,9 9-41 16,0-1-24-16,2 0-43 0,5-4 3 15,10-1 21-15,3 0 7 0,1-1 12 0,9 2-1 16,-2-1 1-16,2-2-2 0,-2-1-10 16,-2 3-10-16,1 0 6 0,1 0-2 15,-5-1-103-15,-2 4-121 0,-5 2-85 16,-6 1-214-16,-3 0-261 0,0 0-468 15</inkml:trace>
  <inkml:trace contextRef="#ctx0" brushRef="#br1" timeOffset="151758.88">8366 13098 1963 0,'0'0'596'0,"0"0"-188"16,0 0-5-16,0 0-105 0,0 0-121 15,0 0-86-15,0 0-22 0,0 0-8 16,0 0-21-16,0 0-2 0,0 0 43 0,30 3 6 16,-9-3-22-16,-5 0-21 0,5 0-13 15,-5 0-31-15,5 0-1 0,-5-3-1 16,5 0-1-16,-5 1-74 16,3 0-100-16,-3-2-81 0,0 2-133 0,-2 2-212 15,0 0-548-15,-4 0-400 0</inkml:trace>
  <inkml:trace contextRef="#ctx0" brushRef="#br1" timeOffset="160079.06">9522 12725 1467 0,'0'0'727'0,"0"0"-332"0,0 0-92 16,0 0-6-16,0 0-13 0,0 0-97 16,0 0-77-16,0 0-28 0,0 0 6 0,0 0-6 15,-44 9-12-15,40-9-14 16,4 0-3-16,-3 0 0 0,3 0-9 16,0 0 5-16,0 0 13 0,-4 0 0 0,4 0 22 15,-3 0 8-15,-1 0-12 0,1 0-25 16,-1 0 1-16,-5 0-35 0,2 6 7 15,0-4-17-15,0 2-11 0,0 2-1 16,-3 2-14-16,-3 1-19 0,6 2 9 16,-3 8-15-16,-1 5 7 0,1 4-1 15,4 0 6-15,1 0 10 0,3 6-1 0,2-3 4 16,0 1-4-16,0 2 7 0,0-2 9 16,2 0-13-16,5-1 16 0,4-2 13 15,-4-2-11-15,3-5-2 0,-1 1 0 16,5-3 0-16,0-3-12 0,0 0-1 15,0-2 10-15,6-7-12 0,-6 2 14 0,2-2 0 16,-2-2 1-16,0-3 12 16,-2-3-9-16,6 0 22 0,-4 0-7 0,-2 0 22 15,6 0-12-15,-1-3-3 0,-3-4-1 16,6-4-5-16,-3-3 5 0,-1-4 1 16,2 4-23-16,-1-3 0 0,-3 0-2 15,-1 2 0-15,-3 4 0 0,4-1-2 16,-5 2-63-16,-5 4 4 0,3 0 2 0,-4 5-27 15,1-4-16-15,-1 2-35 0,-1 3-59 16,3-3-59-16,-3 3-93 0,-2-1-124 16,0-1-163-16,0-1-377 0,0 1-83 0</inkml:trace>
  <inkml:trace contextRef="#ctx0" brushRef="#br1" timeOffset="160442.84">9634 13021 756 0,'0'0'756'0,"0"0"-272"16,0 0-66-16,0 0-34 0,0 0-60 16,0 0-78-16,0 0-55 0,0 0-27 15,0 0-19-15,0 0-35 0,0 0-9 16,-7 0-26-16,7 0-28 0,0 0-44 15,0 0-3-15,7 0 0 0,2 6 6 16,9-1 38-16,1 1 0 0,6 1-10 16,-1-2 9-16,-1 1-3 0,0-3 10 15,-2 3-7-15,2-5 0 0,2-1 1 16,-1 0-7-16,-1 0 6 0,-2 0-9 16,-5 0-4-16,0 0-14 0,3 0-1 0,-6 0-15 15,-3 0-11-15,-3 0 8 16,2 0-19-16,-9 0 4 0,5 0-13 0,-5 0-95 15,0 0-72-15,0 0-36 0,0 0-27 16,0 1-52-16,0 5-203 0,-7 5-448 16,0-2-346-16</inkml:trace>
  <inkml:trace contextRef="#ctx0" brushRef="#br1" timeOffset="161205.47">10556 12979 95 0,'0'0'1209'0,"0"0"-718"15,0 0-170-15,0 0-36 0,0 0 0 16,0 0-67-16,0 0-32 0,0 0-26 15,0 0-23-15,0 0 6 0,0 0-22 0,2 7-36 16,-2-1-28-16,0 6-29 0,5 0-6 16,-3 4 9-16,5 2 7 0,0 8 9 15,9 0-15-15,-4 5-7 0,-1 4-7 16,8 5-2-16,-3 5-12 0,-2-4 9 16,2 6-4-16,-4-5-9 0,-3-3 0 15,-2-5 0-15,-5-7 13 0,3-2-10 0,-5-9-3 16,2-7-2-16,-2-6-53 15,0 3-23-15,0-6-13 0,0 0-13 0,0 0-32 16,-2 0-60-16,-5-9-210 0,-7-5-196 16,5 5-219-16,-10-15-430 0</inkml:trace>
  <inkml:trace contextRef="#ctx0" brushRef="#br1" timeOffset="161524.97">10551 13018 957 0,'0'0'548'16,"0"0"-106"-16,0 0-57 0,0 0-68 16,0 0-82-16,0 0-59 0,0 0-64 15,0 0-44-15,0 0-8 0,0 0-9 16,0 0-10-16,37-62 17 0,-23 58 24 0,0 2 1 16,9 1 8-16,-4 1-2 0,-1 0-4 15,3 0-23-15,0 3-8 0,-5 1 6 16,3 0-3-16,-1 0-1 0,-6 2-13 15,2-1-2-15,-5 4-22 0,-7-4-4 16,3 2 1-16,-5 4 9 0,0 1-4 16,0 0 1-16,-5 2-7 0,-4 0-14 0,-7 0 9 15,-3 0-10-15,3-3-41 0,0 2-24 16,-3-6-34-16,10-2-43 0,0 3-18 16,2-6-38-16,7 1-91 0,0-3-123 15,0 0-213-15,0 0-125 0,2 0-74 16,12 0 32-16</inkml:trace>
  <inkml:trace contextRef="#ctx0" brushRef="#br1" timeOffset="162405.23">10984 12890 833 0,'0'0'667'0,"0"0"-157"0,0 0-79 15,0 0-60-15,0 0-92 0,0 0-23 0,0 0-53 16,0 0-29-16,0 0-23 16,0 0-6-16,-106-53-10 0,99 50-19 0,2 3 39 15,3 0-25-15,-3 0-35 0,5 0-15 16,-2 0-24-16,2 0-29 0,0 0-24 16,0 0-3-16,0 6-24 0,-7 3-1 15,7-1 7-15,0 1-10 0,0-1 0 16,0-2 10-16,0 3 15 0,0 0-22 0,0-1 10 15,0 0-1-15,0-2 4 0,7-2-13 16,-7-1 23-16,9 2-19 0,-9-5 8 16,5 0 11-16,-5 3-13 0,2-3 12 15,3 0-28-15,2 0-25 0,0 0 3 16,-5 0-12-16,7 0 31 0,-2 0-19 16,0 0-31-16,0 0-4 0,-2 0 12 15,-3 0 10-15,-2 0-22 0,5 0 13 16,-5 0 40-16,0 0 35 0,2 0 16 15,-2 0 22-15,0 0 28 0,0 0 25 0,0-3 9 16,0 3-49-16,-2-5-4 0,-3 4 16 16,-2-4 8-16,0 5-12 0,5-1-25 15,-3-1 4-15,3-1 8 0,-3 3-9 16,3-1 4-16,2 1 8 0,0 0-3 0,-7 0-9 16,7 0-9-16,-2 0-3 0,-5 0-4 15,2 0-6-15,-2 0-15 0,0 4-11 16,-2 4-23-16,2 4 13 0,-2-1 9 15,4 0-7-15,-2 4-3 0,7-1 10 16,-2 1-10-16,2-3 4 0,0 3-4 16,0-5 4-16,0-1-7 0,0 0 4 15,7-1-4-15,0 1 9 0,-5-3-12 16,5-3 16-16,2-1-7 0,3 2 16 16,-5-4 3-16,2 0 2 0,0 0 23 15,5 0 9-15,-7-3 3 0,5-1 4 0,-3-4-8 16,0-2 5-16,3-1-11 0,-5-3-5 15,0-3-4-15,0-1-16 0,-7 4 11 16,2-3-12-16,-2 3 17 0,0 3-18 16,0 4 0-16,-7-4-3 0,-2 8-18 15,-3 0 2-15,-4 1-18 0,2-1-6 0,5 2 6 16,2 1-9-16,0 0-16 0,0 0-13 16,7 0-24-16,-2 6-48 0,2 0-32 15,0 5-89-15,0-2-120 0,2 5-164 16,12-1-253-16,-7-6-483 0</inkml:trace>
  <inkml:trace contextRef="#ctx0" brushRef="#br1" timeOffset="162956.09">11091 12912 1806 0,'0'0'735'0,"0"0"-274"16,0 0-37-16,0 0-107 0,0 0-103 16,0 0-72-16,0 0-51 0,0 0-23 15,0 0-9-15,0 0-12 0,0 0-23 16,-16-6-5-16,16 6-8 0,0 0-11 16,0 0-15-16,0 0-16 0,0 0 3 15,2 6 28-15,5 3 3 0,2 2 13 16,-2 6-15-16,5 0 0 0,-5 1-1 15,2 0-2-15,0-1 0 0,-4 2-17 16,2-7 17-16,0 3-1 0,-5-7 0 16,3-3-13-16,-3 1-2 0,0-3-7 0,3-3-6 15,-5 0-7-15,7 0-24 0,-5-2 62 16,5-7 56-16,5-8-16 0,-5 0-5 16,-3 2-14-16,1-2-18 0,2 3 9 15,-7 4-11-15,0 8-1 0,0-3 0 16,0 5-40-16,2 0-1 0,-2 0 10 0,7 2 6 15,-7 6-9-15,7 4 34 0,-2 0 14 16,4 2-14-16,-2 0 0 0,0 0-12 16,7-3 12-16,-7-4 28 0,2-3 15 15,-2-3 48-15,7-1 5 0,-5 0 0 16,5-1-13-16,0-10-6 0,-5 0-18 16,5-6-19-16,-2 0-13 0,-3-2-14 0,0 2-11 15,-2 2-2-15,0 0-12 16,0 3-35-16,-2 1-54 0,-3 6-47 0,1 2-7 15,1-1-1-15,3-1-39 0,0 5-53 16,0-1-63-16,2 1-1 0,5 0-370 16,-7 0-554-16</inkml:trace>
  <inkml:trace contextRef="#ctx0" brushRef="#br1" timeOffset="163572.79">11932 12677 248 0,'0'0'665'0,"0"0"-290"0,0 0 207 16,0 0-167-16,0 0-108 0,0 0-65 0,0 0 2 16,0 0-69-16,0 0-31 0,0 0-27 15,0 0 1-15,12-58-11 0,-12 58-9 16,0 0-1-16,4 0-3 0,-4-1-11 16,0 1-27-16,0 0 0 0,0 0-9 15,0 0-13-15,0 0 0 0,0 0 3 16,0 0 0-16,0 0-3 0,0 0 4 15,0 0-4-15,0 0 6 0,0 0-9 16,7 1-10-16,-4 8 4 0,3 5-7 16,1 3-17-16,5 1-1 0,-3 4-1 15,1 1 1-15,1 0 0 0,-2 1 2 16,-2 4 14-16,0 1-14 0,3-3 13 16,-6 1-12-16,-1 0-3 0,1-4-1 0,-4-3-1 15,2-3 1-15,-2-4 0 0,0-6-2 16,0 2-9-16,0-3-4 0,0-5-2 15,0 3-65-15,0-4-75 0,0 0-29 0,0 0-7 16,0-2-48-16,0-10-186 0,0-5-365 16,-2 0-727-16</inkml:trace>
  <inkml:trace contextRef="#ctx0" brushRef="#br1" timeOffset="163864.2">11948 12529 398 0,'0'0'1493'0,"0"0"-997"0,0 0-67 15,0 0-28-15,0 0-82 0,0 0-104 16,0 0-58-16,0 0-25 0,0 0-19 16,0 0-13-16,0 0-10 0,21-11-12 0,-12 5-26 15,5 1-27-15,-4 2-14 0,3 0-11 16,1-4-3-16,3 3 0 0,1 1-9 15,-2-1 10-15,7 2-20 0,-2-2 19 16,0 2-19-16,0 0-12 0,-5 2-22 16,0-1-31-16,-2 1-40 0,3 0-31 15,-10 0-49-15,4 0-59 0,-4 3-113 16,-5 3-103-16,-2 3-88 0,0-1-223 16,0 3-325-16</inkml:trace>
  <inkml:trace contextRef="#ctx0" brushRef="#br1" timeOffset="164102.04">12064 12791 1316 0,'0'0'637'16,"0"0"-170"-16,0 0-96 0,0 0-63 0,0 0-113 15,0 0-65-15,0 0-22 16,0 0-3-16,0 0-20 0,0 0-9 0,0 0-26 15,74 0-6-15,-60 0-19 0,-5 0-6 16,5 0-3-16,0-5-4 0,0 5 4 16,-5-6-16-16,-2 6-26 0,3-4-106 15,-3 1-137-15,-3 3-129 0,-1 0-203 16,-3 0-554-16,0 7-172 0</inkml:trace>
  <inkml:trace contextRef="#ctx0" brushRef="#br1" timeOffset="175907.29">8118 14102 411 0,'0'0'1122'0,"0"0"-748"15,0 0-89-15,0 0 19 0,0 0 6 0,0 0-44 16,0 0-58-16,0 0-42 0,0 0-21 16,0 0-18-16,0-5-20 0,0 5-6 15,0 0-7-15,0 0-12 0,0 0-16 16,0 0-13-16,0 0-7 0,0 0 1 16,0 4-7-16,0 2-2 0,0 3 5 15,0 2-3-15,0 5 0 0,2 6 7 16,3 4-4-16,-5 9-6 0,2 3-23 15,5 7-14-15,-7 5-18 0,0 3-10 16,5 5 0-16,-5 0 25 0,0 2-25 0,0-5 13 16,0-1 0-16,0-3-1 0,0-9 1 15,0-8-4-15,0-5-6 0,0-7-9 16,0-5 6-16,2-6 25 0,-2-4-28 16,5-5-21-16,-5 3-76 0,0-5-33 15,2 0-15-15,5 0-44 0,0-7-95 16,9-7 40-16,-2-4-259 0,0 4-511 0,2-15-328 15</inkml:trace>
  <inkml:trace contextRef="#ctx0" brushRef="#br1" timeOffset="176706.57">9444 14225 891 0,'0'0'1018'0,"0"0"-623"0,0 0-20 0,0 0 4 15,0 0-69-15,0 0-81 0,0 0-59 16,0 0-3-16,0 0 0 0,0 0-70 15,0 0-29-15,-45-13-43 0,39 15 9 16,-4 2-6-16,-1 1 3 0,1-2 0 0,-3 3 3 16,3-1-9-16,-4 4 6 0,3-1-6 15,-5 2-7-15,6 4-5 0,-4 0-10 16,0 0-1-16,1 4-2 0,-1-1 0 16,7 1-2-16,-7 3 0 0,5-2-11 15,2 3-2-15,4-2 12 0,-4 1 0 16,7 3-6-16,0-5 9 0,0 1 27 15,0-3-2-15,0-3-10 0,0-2 1 16,0-1-1-16,7 3 1 0,3-2-4 16,-1-3 4-16,9 1 5 0,-4 0-9 0,2-1-9 15,5-1 22-15,-4 0-3 0,6-2-20 16,-2-3 1-16,-1 0 9 0,-3 0-1 16,-3-3-10-16,6 0 0 0,-3 0 1 15,-1-6-1-15,5-3 12 0,0-2-1 16,-5-6 0-16,5 0-10 0,-5-1-2 15,-5-2-43-15,-1 3-31 0,-3 2-67 0,-5 2-36 16,3-2-9-16,-5 7-22 0,0 4-78 16,0-3-206-16,-7 3-267 0,-3 1-511 15,-8-1 91-15</inkml:trace>
  <inkml:trace contextRef="#ctx0" brushRef="#br1" timeOffset="176986">9399 14490 620 0,'0'0'817'0,"0"0"-222"0,0 0-184 0,0 0-40 15,0 0-59-15,0 0-143 0,0 0-99 16,0 0-41-16,0 0 47 0,0 0 35 16,0 0 0-16,47 17-1 0,-29-11-3 0,-4-3-22 15,5-1 7-15,-5 1-5 16,7-2 0-16,-5 2-3 0,2-3 6 0,-1 0-10 15,-1 0 4-15,5-3-23 0,-5-3-30 16,-2 5-28-16,-3-3-2 0,-1 0-1 16,-1 2-15-16,-2 1-19 0,0 1-83 15,-3 0-78-15,3 0-87 0,-7 0-64 16,0 1-328-16,0 5-616 0,0 5-410 0</inkml:trace>
  <inkml:trace contextRef="#ctx0" brushRef="#br1" timeOffset="179983.87">7094 15632 390 0,'0'0'782'0,"0"0"-248"0,0 0-177 16,0 0-46-16,0 0-26 16,0 0-70-16,0 0-51 0,0 0 22 0,0 0-21 15,0 0-15-15,0 0-17 0,-65-67-7 16,58 62-16-16,3-1-7 0,-3-1 8 15,0 2-5-15,0 2-3 0,2-2-10 16,-4 4-10-16,4 1 7 0,3-2-25 16,-5 2-29-16,0 0-11 0,0 0-2 15,0 0-23-15,-7 0-2 0,5 2-17 16,0 7-2-16,-5 0-22 0,0 8-7 16,5 7 4-16,-3 4 18 0,3 8-3 15,2 0 3-15,7 3 7 0,0 2 5 0,0-4 13 16,0 0-31-16,0-2 15 0,14-5-12 15,0 0 3-15,-3-4 10 0,8-2 16 16,-3-5-11-16,5-2-30 0,-5-5 12 16,0-3-75-16,5-4-5 0,-2-2-37 15,-1-3-34-15,-4 0-85 0,2-11-171 16,-2 3-109-16,-2-6-160 0,-5 1-311 0,-7-6 411 16</inkml:trace>
  <inkml:trace contextRef="#ctx0" brushRef="#br1" timeOffset="180195.69">6962 15852 388 0,'0'0'1611'0,"0"0"-1090"0,0 0-135 0,0 0-40 15,0 0-34-15,0 0-122 0,0 0-93 16,0 0 4-16,0 0 28 0,0 0-10 16,0 0-26-16,146-9-27 0,-109 6-26 15,-2 3-28-15,-5-2 7 0,5 2-17 16,-10 0-2-16,-2 0 0 0,3 0-65 15,-10 0-72-15,5 0-80 0,-7 0-69 16,0 5-65-16,-5-2-242 0,0 1-487 0,-4 1-418 16</inkml:trace>
  <inkml:trace contextRef="#ctx0" brushRef="#br1" timeOffset="180544.67">7641 15738 52 0,'0'0'1635'0,"0"0"-1109"0,0 0-151 16,0 0-2-16,0 0-34 0,0 0-110 16,0 0-109-16,0 0-71 15,0 0-49-15,0 0-44 0,0 0-23 0,-30 20 1 16,30-6 40-16,0-2-130 0,0 8-170 15,0 0-221-15,0-6-635 0,30-114-102 0</inkml:trace>
  <inkml:trace contextRef="#ctx0" brushRef="#br1" timeOffset="180719.8">7611 15996 2573 0,'0'0'722'0,"0"0"-284"16,0 0-42-16,0 0-66 0,0 0-145 15,0 0-112-15,0 0-73 0,0 0-40 16,0 0-25-16,0 0 28 0,0 0 16 16,18 35-32-16,-6-24-130 0,2-2-133 0,2 2-128 15,-2-5-520-15,0-1-525 0,-102-82 384 16</inkml:trace>
  <inkml:trace contextRef="#ctx0" brushRef="#br1" timeOffset="181115.64">7949 15761 52 0,'0'0'1065'16,"0"0"-388"-16,0 0-323 0,0 0-111 16,0 0-24-16,0 0-51 0,0 0-72 0,0 0-31 15,0 0-1-15,0 0-16 0,-12 0-48 16,10 0 0-16,2 0-2 0,-5 0-24 16,3-2 0-16,2 1-19 0,0 1-22 15,-2 0-1-15,2-3 11 0,0 3 11 16,-5-1 18-16,5-1 8 0,0 2 19 15,0 0 0-15,0 0-15 0,-2-3-33 16,2 3-54-16,0 0 6 0,0 0 45 0,0 0 17 16,0 0 14-16,0 0 21 0,0 0 29 15,0 0-27-15,0 0-2 0,0 0-33 16,-5 0-87-16,5 3-103 0,-7 3-372 16,7-3-581-16,12-15 1001 0</inkml:trace>
  <inkml:trace contextRef="#ctx0" brushRef="#br1" timeOffset="181631.87">7951 16099 1717 0,'0'0'1032'0,"0"0"-605"16,0 0 2-16,0 0-1 0,0 0-65 15,0 0-64-15,0 0-62 0,0 0-63 16,0 0-49-16,0 0-25 0,0 0-33 16,-23 5-30-16,23-5-37 0,0 0-1 15,0 0-24-15,0 1-14 0,0-1-13 16,0 3-9-16,2-2-48 0,12 4-59 0,7-2 11 16,0 3-163-16,2-3-223 0,-7 0-584 15,12-3-709-15,-153-25 839 0</inkml:trace>
  <inkml:trace contextRef="#ctx0" brushRef="#br1" timeOffset="181904.26">8243 15865 942 0,'0'0'1599'0,"0"0"-1081"0,0 0-125 15,0 0-42-15,0 0-58 0,0 0-112 16,0 0-82-16,0 0-62 0,0 0-35 16,0 0 17-16,0 0 18 0,44-7 0 0,-14 4-18 15,-2 1-1-15,7 1-17 0,2-4-1 16,0 1 0-16,3-1-1 0,-6-3-20 16,6 3-72-16,-1-1-65 0,-7 2-1 15,-4 1-99-15,0 3-58 0,-12 0-339 16,-6 0-454-16,-3 3-58 0,-7 7 558 0</inkml:trace>
  <inkml:trace contextRef="#ctx0" brushRef="#br1" timeOffset="182108.49">8382 16023 969 0,'0'0'1415'0,"0"0"-950"16,0 0-122-16,0 0-22 0,0 0-33 15,0 0-62-15,0 0-66 0,0 0-32 16,0 0-44-16,0 0-35 0,146-24-36 0,-130 23-13 16,5-3-13-16,-7 1-8 0,7-1-94 15,-7-1-100-15,-2 4-87 0,1-2-177 16,-1 3-662-16,-5-1-659 0</inkml:trace>
  <inkml:trace contextRef="#ctx0" brushRef="#br1" timeOffset="186184.87">9610 15405 96 0,'0'0'319'0,"0"0"-254"15,0 0-35-15,0 0 260 0,0 0-91 16,0 0-43-16,0 0 69 0,0 0 35 16,0 0-36-16,0 0-48 0,0 0-14 15,-4-27-17-15,4 25-2 0,-3 1 15 16,3-1-7-16,0-1-13 0,0 3 7 16,0 0 2-16,0 0 3 0,0 0 24 0,-4 0-28 15,4 0-29-15,0 0 5 0,0 0-21 16,0 0-19-16,-3 0-13 0,-1 0 5 15,4-1-21-15,-3-1-3 0,-3 2-4 16,6-1-2-16,-7-2 2 0,7 3-3 16,-5-2-6-16,3 2-21 0,-1 0-1 15,-1 0-4-15,-3 0-11 0,0 8-31 0,-2 1-13 16,-5 7-5-16,0 3 15 0,0 7 9 16,0 2 22-16,2 5 0 0,-2 3-9 15,1 4-7-15,3 4 0 0,-1-1 1 16,4 3-1-16,4 0-12 0,3 0 13 15,0 0 2-15,0 3 15 0,0-4-11 16,10-4-13-16,1 0-10 0,-1-5 35 16,10-2 19-16,-3-4 9 0,6-2 34 15,0-2-21-15,5-6-23 0,-5-3 19 16,2-6 7-16,-6-1-4 0,-1-5-3 0,-1-1 3 16,-8 1 0-16,3-5 0 0,-6 0-12 15,-3 0-9-15,4 0-8 0,0 0-11 16,0 0-16-16,0 0-36 0,2 0-74 15,2 0-51-15,3 0-41 0,-4 0-75 16,4 0-210-16,-5 0-316 0,2 0-537 16</inkml:trace>
  <inkml:trace contextRef="#ctx0" brushRef="#br1" timeOffset="186717.87">10475 15539 414 0,'0'0'795'16,"0"0"-225"-16,0 0-285 0,0 0-25 16,0 0 14-16,0 0-13 0,0 0-39 15,0 0-50-15,0 0-19 0,0 0-22 16,-19 109-11-16,12-80-16 0,-2 3-9 15,2 3-14-15,-2 1-12 0,-3-1-15 16,3 0 0-16,-3-3-17 0,8-3 0 16,-1-4 4-16,3-5-7 0,2-5-6 0,-5-4 0 15,5-2-3-15,0-2 0 16,0-3-7-16,0 2 1 0,0-4-3 0,0 1-1 16,0 1 10-16,0-2 0 0,5-2-1 0,2 4 23 15,2-4 8-15,5 2 13 16,0-2-6-16,2 0-19 0,5 0-13 0,0 0-17 15,-3-2-13-15,8-4 0 0,-8-1-46 16,8-4-27-16,-8 0-35 0,1 0-43 16,-3-1-61-16,0-1-79 0,-2 2-218 15,-7-3-514-15,0 3-531 0</inkml:trace>
  <inkml:trace contextRef="#ctx0" brushRef="#br1" timeOffset="186954.4">10500 15557 1871 0,'0'0'590'0,"0"0"-146"0,0 0-2 16,0 0-99-16,0 0-126 0,0 0-101 16,0 0-46-16,0 0 2 0,0 0-23 15,0 0-8-15,0 0-7 0,72-38-6 0,-56 34-12 16,3 3-16-16,-3-2-2 0,0 3-33 15,-2 0-42-15,0 0-70 0,-5 0-39 16,3 3-92-16,-10 2-103 0,3 1-120 16,-5 3-168-16,0-1-535 0,0 1 415 0</inkml:trace>
  <inkml:trace contextRef="#ctx0" brushRef="#br1" timeOffset="187129.54">10500 15557 745 0,'-60'129'1358'15,"60"-129"-937"-15,0 0-179 0,0 2 9 16,0 1-27-16,16-2-36 0,-4 1-39 16,2-1-1-16,-5 2 22 0,7-1-85 15,3 0-38-15,-3-2-24 0,-2 1-23 16,0-1-12-16,-3 0-10 0,3 0-145 16,0 3-152-16,0-1-178 0,-5-2-290 0,3 0-700 15,-5 0 727-15</inkml:trace>
  <inkml:trace contextRef="#ctx0" brushRef="#br1" timeOffset="188144.45">11172 15363 339 0,'0'0'489'0,"0"0"0"16,0 0-89-16,0 0-91 0,0 0-34 15,0 0 3-15,0 0-72 0,0 0-23 0,0 0-16 16,0 0-7-16,-30-28-7 0,30 25-26 16,0 1-13-16,0 2-7 0,0-3 0 15,-5 3-1-15,5 0-1 0,0 0-6 16,0 0-11-16,0 0-17 0,0 0-9 15,0 0-16-15,0 0-15 0,0 0-3 16,0 0-3-16,0 0-23 0,0 0-2 16,0 0-22-16,0 0-12 0,0 0-28 15,12 0-9-15,2 2 68 0,4 4 3 16,10 3 56-16,0 5-19 0,-5 3-9 0,7 2 3 16,-2 2-7-16,0 5-5 0,-5 2 3 15,-2 4-7-15,-3 1 4 0,1 6-7 16,-7-1 0-16,-1 3 7 0,-2 1-17 15,-9 1-1-15,0 0 1 0,0-2-1 16,-16 3-1-16,-5-2 0 0,-2-3-3 16,2-3-16-16,-9-1 17 0,7-4-10 0,-5-3 10 15,0-6-11-15,10-3-2 0,-1-3-13 16,5-5-21-16,5-4-22 0,9-4-44 16,0 0-59-16,0-3-68 0,0 3-51 15,9-3-50-15,10 1-231 0,-3-1-458 16,-2 0-333-16</inkml:trace>
  <inkml:trace contextRef="#ctx0" brushRef="#br1" timeOffset="189426.4">8280 16585 642 0,'0'0'1296'0,"0"0"-881"0,0 0-141 0,0 0 26 15,0 0 77-15,0 0-163 16,0 0-75-16,0 0-32 0,0 0-41 0,0 0-15 15,0 0-10-15,-14-3 2 0,14 18 17 16,7 9 10-16,5 11-20 0,-5 6 0 16,-5 3 15-16,5 4 4 0,-7 2 5 15,0 1-15-15,0 0-3 0,0-5-23 16,0-2 1-16,0-6 16 0,0-2-13 16,-4-7-16-16,4-3-21 0,0-5-26 15,0-2 7-15,0-5-27 0,4-1-13 16,5-1-33-16,5-2-36 0,0-1-24 0,9-3-59 15,-2 0-145-15,14-6-99 16,2 0-272-16,-14-3-539 0</inkml:trace>
  <inkml:trace contextRef="#ctx0" brushRef="#br1" timeOffset="190062.96">9775 16548 691 0,'0'0'613'0,"0"0"-145"0,0 0-117 0,0 0 44 15,0 0-12-15,0 0-104 0,0 0-78 16,0 0-30-16,0 0 25 0,0 0-10 16,0 0-38-16,-40-52 15 0,34 50-36 15,-8 2-19-15,7-1-24 0,-7 1-4 16,0 0-25-16,-2 0-24 0,-1 0 12 15,-3 6-12-15,3 3-13 0,-8 5-6 16,6 9-12-16,-6 0-13 0,6 8 11 16,-2 4 1-16,1 0-11 0,3 4 0 15,3 1-4-15,1-1-2 0,10-1-7 16,3 1-8-16,0-4-1 0,0 0 9 16,10-5 0-16,10 0-6 0,-3-7-2 0,10 0 17 15,-3-4-9-15,6-2-9 0,-3-5 7 16,-3-2-1-16,-1-3-3 0,2-4 0 15,-2-3 6-15,1 0 12 0,-3-2 13 16,-1-7 31-16,-3-5 7 0,-1-4 27 0,-2-5-10 16,0-2-8-16,2-4-13 0,-5 0-19 15,-4-5-12-15,-4 5-1 0,-3 1 20 16,0 4-20-16,0 7 23 0,0-1-4 16,-3 10 1-16,-8-3 5 0,2 4-27 15,-5 3 0-15,0 0-37 0,7 2-15 16,-3 2-7-16,6-1 10 0,-5 1-41 15,2 0-62-15,2 0-50 0,3 7-88 16,-1 3-160-16,3 2-220 0,-4 2-373 0,4-2-178 16</inkml:trace>
  <inkml:trace contextRef="#ctx0" brushRef="#br1" timeOffset="190305.19">9715 16910 1201 0,'0'0'1103'0,"0"0"-670"0,0 0 29 16,0 0-93-16,0 0-138 0,0 0-121 15,0 0-97-15,0 0 2 0,0 0-15 16,0 0 104-16,0 0-28 0,51 43-20 16,-28-30-25-16,-2 0-11 0,-1-1-20 0,4-2-16 15,-8-3 16-15,5 2-2 0,-5-3-26 16,2 2-78-16,-6-5-96 0,2 5-95 15,0 1-212-15,-7-3-455 0,-3 2-570 0</inkml:trace>
  <inkml:trace contextRef="#ctx0" brushRef="#br1" timeOffset="191214.65">7055 17701 862 0,'0'0'658'0,"0"0"-200"0,0 0-114 15,0 0 37-15,0 0-89 0,0 0 9 16,0 0-56-16,0 0-96 0,0 0-30 16,0 0-34-16,0 0-25 0,-128 20-10 15,110-1-6-15,-8 3-15 0,8 3-29 16,-3 4-22-16,7 5 9 0,5 1 12 15,2 8-12-15,7-1-12 0,0 2-19 16,0-1-9-16,14-3 9 0,2-5 31 16,7-3-18-16,-2-8-20 0,0-5 32 15,-5-9-3-15,0-6 22 0,3-1 0 0,-5-3 73 16,-3 0-13-16,3-9 31 0,0-7 3 16,-7-5-24-16,7-6 1 0,-7-6-24 15,-5 1-19-15,-2-3-15 0,0 4-13 0,0 2 0 16,0 6-32-16,-2 4-17 0,-12 4-48 15,-2 1-20-15,-3 4-21 0,1 4-13 16,-1 5-11-16,3 1-99 0,9 0-49 16,0 10-144-16,7 5-143 0,0 0 6 15,0 1-51-15,7 9 127 0</inkml:trace>
  <inkml:trace contextRef="#ctx0" brushRef="#br1" timeOffset="191480.77">6967 18095 1190 0,'0'0'1005'16,"0"0"-655"-16,0 0 23 0,0 0 107 15,0 0-91-15,0 0-134 0,0 0-95 16,0 0-39-16,0 0-24 0,0 0-35 16,0 0-22-16,-35-13-40 0,35 11-3 0,0 2-53 15,0 0-37-15,7 0-10 0,14 2 103 16,4 5 23-16,10 5 27 0,0 2-19 15,-3-1-29-15,-4 0-2 0,2 1-2 16,0-1-1-16,-4 0-22 0,-3-1-12 16,-2-2-69-16,-3 2-54 0,1-3-26 15,-8-1-60-15,3-2-206 0,0-3-291 16,-7 0-462-16,0-3-3 0</inkml:trace>
  <inkml:trace contextRef="#ctx0" brushRef="#br1" timeOffset="191703.39">7511 17868 2136 0,'0'0'659'0,"0"0"-169"0,0 0-36 15,0 0-54-15,0 0-139 0,0 0-110 16,0 0-76-16,0 0-75 0,0 0 0 15,0 0-81-15,-30-24-33 0,30 24-35 0,2 3-130 16,12 6-23-16,-2 2-31 0,-3 1-292 16,-2 0-649-16,0 7-195 0</inkml:trace>
  <inkml:trace contextRef="#ctx0" brushRef="#br1" timeOffset="191861.65">7546 18034 1441 0,'0'0'1380'0,"0"0"-776"15,0 0-126-15,0 0-80 0,0 0-169 16,0 0-140-16,0 0-55 0,0 0-34 16,0 0-28-16,0 0-37 0,0 0-28 15,-7 17 19-15,14-8 27 0,2 0-43 0,5-1-158 16,0 1-149-16,0-6-365 0,-5-1-649 16,-69-59-27-16</inkml:trace>
  <inkml:trace contextRef="#ctx0" brushRef="#br1" timeOffset="192097.2">7817 17808 919 0,'0'0'1302'0,"0"0"-756"0,0 0-36 16,0 0-78-16,0 0-102 0,0 0-130 15,0 0-97-15,0 0-44 0,0 0-59 0,0 0-25 16,0 0-40-16,-7 0-25 0,9 7-1 16,5 2 76-16,5 0-32 0,-5 5-199 15,-3 0-207-15,3-1-326 0,0-2-729 16,-46-88 426-16</inkml:trace>
  <inkml:trace contextRef="#ctx0" brushRef="#br1" timeOffset="192263.5">7810 18076 2340 0,'0'0'964'0,"0"0"-567"0,0 0 56 16,0 0-74-16,0 0-151 0,0 0-124 15,0 0-82-15,0 0-22 0,0 0-80 16,0 0-24-16,0 0 33 0,21 19 40 16,-5-11-43-16,5-2-180 0,2-3-129 0,0 0-340 15,-9-3-713-15,9-8-295 0,-164-23 1731 16</inkml:trace>
  <inkml:trace contextRef="#ctx0" brushRef="#br1" timeOffset="192483.27">8169 17867 62 0,'0'0'2199'0,"0"0"-1483"0,0 0-301 0,0 0-94 0,0 0-66 16,0 0-145-16,0 0-94 0,0 0 40 15,0 0 16-15,0 0-19 0,60 12-7 16,-41-12-12-16,-1 3-6 0,8-3-15 16,-3 0-13-16,0 0 0 0,5 0-3 15,-5 0-140-15,5 0-32 0,-5 0-90 16,-2 0-143-16,-5 2-290 0,-6 2-558 0,-3 4-192 16</inkml:trace>
  <inkml:trace contextRef="#ctx0" brushRef="#br1" timeOffset="192677.31">8192 18107 1520 0,'0'0'1352'0,"0"0"-881"0,0 0-119 0,0 0-35 16,0 0-91-16,0 0-89 0,0 0-22 16,0 0-10-16,0 0-19 0,0 0-28 15,0 0-44-15,100-16-14 0,-75 8-28 16,3 2-12-16,2-2-92 0,0 4-141 15,-2-2-94-15,0 4-263 0,-12 2-678 16,7 0-508-16,-331 50 1657 0</inkml:trace>
  <inkml:trace contextRef="#ctx0" brushRef="#br1" timeOffset="192930.66">8999 17959 1007 0,'0'0'1667'0,"0"0"-1147"0,0 0-81 16,0 0-27-16,0 0-87 0,0 0-136 16,0 0-103-16,0 0-43 0,0 0-12 15,0 0-17-15,-44 89-14 0,44-68-24 16,0 1-13-16,0-4 0 0,0-4-31 15,0 3-56-15,0-6-131 0,7-4-62 0,-3 1-173 16,3-6-519-16,-5-2-459 0</inkml:trace>
  <inkml:trace contextRef="#ctx0" brushRef="#br1" timeOffset="193091.54">8982 17803 1687 0,'0'0'1167'0,"0"0"-687"0,0 0-46 0,0 0-41 15,0 0-134-15,0 0-204 0,0 0-55 16,0 0-96-16,0 0-47 0,0 0-45 16,0 0 91-16,17 39-168 0,-3-20-310 15,-3-4-521-15,1 5-537 0</inkml:trace>
  <inkml:trace contextRef="#ctx0" brushRef="#br1" timeOffset="193357.47">9131 18069 1345 0,'0'0'709'16,"0"0"-292"-16,0 0-49 0,0 0-47 16,0 0-181-16,0 0-138 0,0 0 21 15,0 0 72-15,0 0 4 0,0 0 11 16,0 0 29-16,62-4-3 0,-39-24-55 0,1-4-34 16,-4 0-19-16,1 1-28 0,-4 5 0 15,-4 9 13-15,-6 6-13 16,-4 5-1-16,1 3 1 0,-4 3 53 0,3 0 44 15,-3 0-10-15,0 11-34 0,0 3-4 16,0 7-24-16,0 7-25 0,0-2-15 0,0 1-16 16,0 1-10-16,4-5-8 0,3-3-123 15,-4 0-149-15,10-5-135 0,-3-5-282 16,-3-3-355-16,0-4-86 0</inkml:trace>
  <inkml:trace contextRef="#ctx0" brushRef="#br1" timeOffset="193545.56">9548 17776 235 0,'0'0'1350'0,"0"0"-630"16,0 0-62-16,0 0-64 0,0 0-159 15,0 0-94-15,0 0-84 0,0 0-91 16,0 0-71-16,0 0-95 0,-40 14-28 16,36 9-24-16,1 6 6 0,3 5 18 15,0 4-2-15,0 4 2 0,3 4-34 16,1 0-105-16,3-3-138 0,-7-2-120 15,0-5-563-15,0-11-503 0</inkml:trace>
  <inkml:trace contextRef="#ctx0" brushRef="#br1" timeOffset="193733.7">9351 17994 1094 0,'0'0'1380'0,"0"0"-734"0,0 0-168 16,0 0-78-16,0 0-53 0,0 0-106 15,0 0-87-15,0 0-43 0,0 0-40 16,0 0-35-16,0 0-24 0,37-15 34 0,-12 10-21 16,-1-1-25-16,3 1 0 0,-1-2-22 15,6 0-54-15,-6 0-148 0,2 1-97 16,-5 1-92-16,-2 2-318 0,-5 0-881 16,-301 72-30-16</inkml:trace>
  <inkml:trace contextRef="#ctx0" brushRef="#br1" timeOffset="193982.77">9847 17763 36 0,'0'0'2066'0,"0"0"-1326"15,0 0-215-15,0 0-44 0,0 0-82 16,0 0-105-16,0 0-109 0,0 0-50 0,0 0-46 15,0 0-28-15,0 0-58 16,-7 21-3-16,4-1-18 0,3 8 6 0,0 1-4 16,0 1-2-16,0 3-3 0,0-1-25 15,0 3-96-15,0-3-92 0,0 0-104 0,3-5-118 16,1-8-569-16,1 3-684 16</inkml:trace>
  <inkml:trace contextRef="#ctx0" brushRef="#br1" timeOffset="194189.72">10002 18020 2224 0,'0'0'1104'0,"0"0"-727"16,0 0-24-16,0 0-41 0,0 0-108 0,0 0-96 16,0 0-50-16,0 0-46 0,-60 102-12 15,60-87-3-15,0 1-19 0,0-5-6 16,0-3-18-16,0-5-59 0,0 0-46 15,0 0-54-15,0-3-59 0,0 0-93 16,0-6-204-16,0-5-148 0,7 2-436 16</inkml:trace>
  <inkml:trace contextRef="#ctx0" brushRef="#br1" timeOffset="194339.68">9981 17807 897 0,'0'0'1588'0,"0"0"-944"0,0 0-69 16,0 0-106-16,0 0-149 0,0 0-141 15,0 0-96-15,0 0-68 0,0 0-15 16,0 0-55-16,-9 3-22 0,13 5 18 16,6 2 10-16,-3 0-128 0,7-4-132 15,-1 0-173-15,-3 0-682 0,6-6-543 0,-81-49 1016 0</inkml:trace>
  <inkml:trace contextRef="#ctx0" brushRef="#br1" timeOffset="194544.17">9981 17807 1808 0,'100'-83'1076'0,"-105"83"-622"0,0 2-45 0,-2 7-93 16,1 3-76-16,1 4-54 0,-2 5-35 15,7 3-25-15,0 1-18 0,0 4-41 16,0 0-33-16,0 2-22 0,7 3-12 16,7 1-22-16,0 3-2 0,2 2-7 15,-2-4-18-15,0 2-3 0,0-3-37 16,-5-6-115-16,2-4-115 0,-8-5-191 0,4-8-631 15,-7-2-618-15</inkml:trace>
  <inkml:trace contextRef="#ctx0" brushRef="#br1" timeOffset="194765.54">10023 18036 821 0,'0'0'1483'0,"0"0"-863"15,0 0-170-15,0 0-50 0,0 0-107 16,0 0-147-16,0 0-107 0,0 0-37 16,0 0 114-16,0 0 5 0,0 0-32 15,111-22-30-15,-83 14-31 0,0-2-19 0,-3 2-9 16,3-1-56-16,-7 4-169 16,0-1-87-16,-5 4-138 0,-7 1-615 0,-2 1-698 0</inkml:trace>
  <inkml:trace contextRef="#ctx0" brushRef="#br2" timeOffset="-204521.77">13193 15620 874 0,'0'0'140'0,"0"0"-140"16,0 0-108-16,0 0 86 0,0 0-1 16,0 0-26-16,0 0 10 0,0 0 26 15,0 0 13-15,64 14 23 0,-38-14 55 0,-5 0-13 16,13-2 10-16,-3 1-16 15,1-3-20-15,7-1 16 0,1 3-35 0,4-5 35 16,7 2-9-16,2-1-17 0,12 0 16 16,5 1-19-16,6 0 33 0,10 1-7 15,2-2 33-15,2 3 35 0,5-3 43 16,7-1-30-16,0-3-30 0,9-1-57 0,-2-3-30 16,7 0-14-16,0-1 115 15,2 1 16-15,0 2-1 0,0 1-29 0,1 2 16 16,-6 0-35-16,1 1 38 0,-1-1-22 15,-2 4-14-15,1 1-41 0,-4 2 41 16,4 1 54-16,-6 1-48 0,-1-2-22 16,-1 2-19-16,-2-3-7 0,0 3 16 15,0 0 28-15,2-2 7 0,-2 2 2 16,0-1-37-16,-5-2 6 0,3 3 2 16,-3-2-15-16,-4 2 0 0,-3 0-28 15,-2 0-6-15,-9-1 15 0,2-2-22 0,-7 1 25 16,-2-3-12-16,0 0 0 0,-5 0-4 15,5 0-17-15,-5 1-1 0,0 2-3 16,-2 1-10-16,2 1-14 0,-9 0 11 16,0 0-3-16,-4 0 16 0,-4 0 3 15,1 1-3-15,-2 1-22 0,-5-1 11 0,-4-1 11 16,4 0 2-16,-10 0 35 0,8 0 0 16,-10-4-18-16,6-3-4 0,-11 1 1 15,3 2-1-15,1-1 4 0,-6 2-19 16,-6-3-15-16,6 6 3 0,-6-3-1 15,-5 1 10-15,-3 1-18 0,-2 1 5 16,1 0-11-16,-3 0-39 0,-3 0-45 16,-4 0 2-16,0 0 3 0,0 0-30 15,0 0-46-15,-4 3-71 0,-13 6-114 0,3-2-337 16,-32 6-851-16</inkml:trace>
  <inkml:trace contextRef="#ctx0" brushRef="#br2" timeOffset="-203522.95">16300 13978 1456 0,'0'0'494'0,"0"0"-183"0,0 0 38 0,0 0-4 16,0 0-51-16,0 0-90 0,0 0-46 15,0 0-37-15,0 0-121 0,0 0-48 16,-58-68-47-16,93 68 73 0,9 0 22 0,13 0 35 16,1 0 35-16,3 4-4 15,-1 3 25-15,2-1 1 0,-1-1-20 0,6 1 32 16,-5-3-4-16,-1 3-1 0,-1-4-27 16,-9-1 12-16,0-1-26 0,-2 0-2 15,-10 0-7-15,-2 0 7 0,-2 0-32 16,-7 0 16-16,-5-1-40 0,-2-1-2 15,-10 2-13-15,3-2 12 0,-7 2-22 16,-2 0 1-16,-5 0-4 0,0 0-6 16,2 0-22-16,-2 0-39 0,0 0-82 0,0 0-96 15,0 0-95-15,5 0-289 16,-3 0-675-16,5 0-189 0</inkml:trace>
  <inkml:trace contextRef="#ctx0" brushRef="#br2" timeOffset="-203129.79">18167 13636 673 0,'0'0'1162'0,"0"0"-786"0,0 0 35 16,0 0 36-16,0 0-99 0,0 0-47 15,0 0-62-15,0 0-22 0,0 0-52 0,0 0-53 16,0 0-26-16,-81 9-58 0,72 14-26 15,2 8 23-15,2 4 9 0,3 0-25 16,2 1-9-16,0-4-19 0,0-2-15 16,2-8-21-16,5-2-16 0,5-5-41 15,-3-7-175-15,-2-1 13 0,7-7-176 16,-5-1-249-16,-2-8-504 0,-2-23-228 0</inkml:trace>
  <inkml:trace contextRef="#ctx0" brushRef="#br2" timeOffset="-202976.83">18093 13490 653 0,'0'0'1220'0,"0"0"-863"16,0 0-182-16,0 0-49 0,0 0-107 16,0 0-19-16,0 0-55 0,0 0 10 0,0 0-104 15,0 0-100-15,37 95-323 0,-23-84-485 16</inkml:trace>
  <inkml:trace contextRef="#ctx0" brushRef="#br2" timeOffset="-202684.9">18320 13720 122 0,'0'0'283'16,"0"0"-165"-16,0 0 178 0,-7 102 82 0,5-69-176 16,-3-1-124-16,3-2-32 0,2-8-4 15,0-5 33-15,0-6-10 0,0-8 23 16,2-3 35-16,5 0 104 0,0-7 94 15,2-9 5-15,5-4-41 0,0-6-80 16,7-6-97-16,-5 4-35 0,5-7-41 16,2 6 3-16,-4 3 16 0,-1 5 31 0,-6 5-53 15,-5 7 15-15,0 3 31 16,-7 3 86-16,0 3-23 0,0 0-22 0,0 6-7 16,0 8 5-16,0 5-15 0,0 8-9 15,0-1-41-15,0 7-48 0,0-7-1 16,0 2-43-16,5-6-9 0,1 2-38 0,6-6-111 15,2-2-75-15,-5-4-140 0,7-12-176 16,-2 0-463-16,0-6 83 0</inkml:trace>
  <inkml:trace contextRef="#ctx0" brushRef="#br2" timeOffset="-202470.46">18981 13329 1083 0,'0'0'791'15,"0"0"-101"-15,0 0-185 0,0 0-27 0,0 0-109 16,0 0-105-16,0 0-99 16,0 0-56-16,0 0-81 0,0 0-28 0,0 0 27 15,-75 121 4-15,66-81-3 0,2 6-27 16,0 1-1-16,3 4-34 0,-6-2-25 16,10 2 4-16,-2-5-48 0,2-4-68 15,-5-3-59-15,5-8-132 0,0-9-149 0,0-4-227 16,0-7-517-16,-2 1 208 0</inkml:trace>
  <inkml:trace contextRef="#ctx0" brushRef="#br2" timeOffset="-202204.25">18707 13674 727 0,'0'0'1023'0,"0"0"-721"0,0 0-17 15,0 0 22-15,0 0-2 0,0 0-29 0,0 0-57 16,0 0-9-16,0 0 23 0,0 0 9 16,-11-52-30-16,17 44-26 0,1 2-38 15,5 0-41-15,-3 0-24 0,5 0-12 0,2 4-22 16,5-1-16-16,7 0-5 0,-2 3-10 16,1 0-18-16,3 0-18 0,1 1-13 15,3 5-5-15,1 1-102 0,-2-3-136 16,-6 4-167-16,3-3-253 0,-9-4-794 15,0-1-456-15</inkml:trace>
  <inkml:trace contextRef="#ctx0" brushRef="#br2" timeOffset="-201937.66">19381 13391 1516 0,'0'0'1135'0,"0"0"-711"0,0 0-53 16,0 0 99-16,0 0-78 0,0 0-138 0,0 0-82 15,0 0-40-15,0 0-24 0,0 0-35 16,0 0-72-16,-64 52-1 16,54-23 31-16,-1 3-17 0,8 0-14 0,-1 2-3 15,4-2-13-15,0 2-5 0,0 1-10 16,0 0 4-16,0 0-22 0,0-5-52 15,7 0-151-15,-3-5-117 0,3-4-191 16,3-4-488-16,-4-6-216 0,4-3-88 0</inkml:trace>
  <inkml:trace contextRef="#ctx0" brushRef="#br2" timeOffset="-201724.01">19564 13656 2168 0,'0'0'1265'0,"0"0"-732"0,0 0-39 0,0 0-85 16,0 0-164-16,0 0-105 0,0 0-55 16,0 0-33-16,0 0-15 0,-99 104-21 15,96-84-16-15,3-2-28 0,0-1-8 16,0-3-55-16,0-2-46 0,0-2-59 16,10 0-46-16,1-8-79 0,-4-2-183 15,7-2-94-15,-2-13-60 0,2-2-481 16,7-18-215-16</inkml:trace>
  <inkml:trace contextRef="#ctx0" brushRef="#br2" timeOffset="-201573.53">19690 13447 1003 0,'0'0'1241'0,"0"0"-621"0,0 0-26 0,0 0-64 16,0 0-36-16,0 0-153 0,0 0-145 16,0 0-107-16,0 0-89 0,0 0-18 15,-14 5-19-15,14 13 6 0,0 2-27 16,0 0-9-16,4 3-68 0,3-2-112 0,-2-4-197 15,2 2-353-15,0-7-1025 16</inkml:trace>
  <inkml:trace contextRef="#ctx0" brushRef="#br2" timeOffset="-201394.72">19951 13392 2161 0,'0'0'813'0,"0"0"-331"0,0 0-124 15,0 0-59-15,0 0-94 0,-55 124-81 16,48-81-31-16,5 3-53 0,-3 2-34 16,5 4-6-16,0 1-43 0,0 4-56 15,5-4-96-15,1 0-157 0,1 0-192 16,-4-17-768-16,-3 4-706 0</inkml:trace>
  <inkml:trace contextRef="#ctx0" brushRef="#br2" timeOffset="-201203.26">19734 13766 1030 0,'0'0'1312'0,"0"0"-770"0,0 0-247 15,0 0-69-15,0 0-105 0,0 0 63 0,0 0 64 16,0 0-9-16,0 0-3 0,0 0-44 16,199-9-48-16,-148 4-55 0,-3 1-46 15,6-3-43-15,1 0 0 0,8-5-43 16,0-4-113-16,4-1-237 0,-7-6-301 15,-16 6-956-15,-16-24-315 0</inkml:trace>
  <inkml:trace contextRef="#ctx0" brushRef="#br2" timeOffset="-194968.19">7092 18012 1061 0,'0'0'777'0,"0"0"-413"15,0 0-154-15,0 0 87 0,0 0-65 0,0 0-40 16,0 0-64-16,0 0-36 0,0 0 26 16,0 0 37-16,0 0-6 0,-100 19 21 15,100-19 0-15,0 3-24 0,0-3-9 0,0 0-7 16,0 0-13-16,0 0-18 15,0 2-10-15,0-2-25 0,0 0-12 0,0 0-15 16,0 0-28-16,0 0-9 0,0 0-49 16,0 0-31-16,12 1-49 0,20 5-15 15,19 2 144-15,21 6 21 0,25-2 56 16,17 0-12-16,13-4 48 0,17-2-15 16,11-6 22-16,21 0 23 0,7-9-27 15,14-8-31-15,7-5-34 0,-12-3-17 16,-2 0-24-16,-14-3-8 0,-13 7 17 15,-13 1-10-15,-15 4-6 0,-17 5-4 16,-9 5 1-16,-14 2-1 0,-14 4-2 16,-9 0 1-16,-12 3-16 0,-9 4 6 0,-7 0-4 15,-9 1 14-15,-12-2-13 0,0 0 14 16,-11-3-2-16,-5 0-15 0,-5-3-18 16,-2 1-28-16,0-1-12 0,0 0-25 15,0 0-24-15,-7 0-40 0,-9-7-81 16,-12-7-343-16,5 1-542 0,-28-18-775 0</inkml:trace>
  <inkml:trace contextRef="#ctx0" brushRef="#br2" timeOffset="-194443.25">9304 17197 1345 0,'0'0'660'0,"0"0"-229"0,0 0-73 16,0 0-12-16,0 0-59 0,0 0-55 15,0 0-46-15,0 0-29 0,0 0-28 16,0 0-26-16,0 0-25 0,-13 18 3 16,33-23 2-16,11-10 16 0,10-6 12 15,6-7-6-15,11-6-22 0,2-2-7 0,-5-6-24 16,3 7-27-16,-11 2-22 0,-6 3-3 16,-8 10-1-16,-5 4-15 0,-8 5-5 15,-6 3-13-15,-4 2-24 0,4 4-68 16,-8 1-89-16,1 1-49 0,0 0-39 15,-4 0-101-15,4 0-137 0,-7 0-233 0,2 3-668 16</inkml:trace>
  <inkml:trace contextRef="#ctx0" brushRef="#br2" timeOffset="-194005.3">10526 16844 2094 0,'0'0'537'0,"0"0"-171"16,0 0-30-16,0 0-12 0,0 0-78 0,0 0-73 15,0 0-54-15,0 0-41 0,0 0-50 16,0 0-25-16,0 0 12 0,-63 120 1 16,70-93-13-16,5-4-3 0,-3-3-13 15,0-2-67-15,5-4-95 0,-2-4-71 0,-3-3-86 16,0-4-252-16,-2-2-602 0,5-6-528 16</inkml:trace>
  <inkml:trace contextRef="#ctx0" brushRef="#br2" timeOffset="-193856.51">10588 16585 1960 0,'0'0'779'0,"0"0"-416"0,0 0-92 16,0 0-45-16,0 0-223 0,0 0-3 16,0 0-73-16,0 0 32 0,0 0-67 0,0 0-170 15,7 106-230-15,-2-91-312 0,4 8-765 16</inkml:trace>
  <inkml:trace contextRef="#ctx0" brushRef="#br2" timeOffset="-193596.84">10702 16959 1201 0,'0'0'783'0,"0"0"-339"16,0 0-5-16,0 0-55 0,0 0-126 16,0 0-128-16,0 0-83 0,0 0-9 15,0 0 60-15,0 0-16 0,0 0 91 16,25 28-48-16,1-53-63 0,-1-3-34 15,3 1-12-15,-5 1-14 0,-7 6-2 16,3 3-2-16,-12 8 2 0,0 3 14 16,-5 4-14-16,3 2 0 0,-3 0 19 15,5 8 18-15,0 7 59 0,2 3-15 0,3 3-51 16,-3 3-30-16,-2-3-26 0,2-2-51 16,5-2-178-16,0-6-43 0,0-7-55 15,7-4-253-15,-5-9-175 0,7-17 17 16,-9 3-266-16</inkml:trace>
  <inkml:trace contextRef="#ctx0" brushRef="#br2" timeOffset="-193426.29">11202 16536 335 0,'0'0'1342'0,"0"0"-583"0,0 0-61 16,0 0-141-16,0 0-92 0,0 0-108 16,0 0-129-16,0 0-108 0,0 0-74 15,0 0-6-15,-35 116 6 0,33-77-9 16,2 2-34-16,0 5-3 0,0 0-1 15,0 2-21-15,0-2-57 0,0-2-78 16,0-7-117-16,0-3-118 0,0-7-166 0,0-10-549 16,0-6-520-16</inkml:trace>
  <inkml:trace contextRef="#ctx0" brushRef="#br2" timeOffset="-193182.78">10982 16813 1585 0,'0'0'1036'0,"0"0"-679"0,0 0-31 0,0 0 40 16,0 0-140-16,0 0-97 0,0 0-40 15,0 0-2-15,0 0-15 0,0 0 2 16,0 0-3-16,9-4 78 0,10 4 63 16,-3-1-61-16,7-3-44 0,-4 1-31 0,4 0-21 15,-2 1-25-15,-3 1-28 0,8-1-2 16,-1-1-2-16,1 2 0 0,-1 1-59 15,3 0-159-15,0 0-127 0,-3 0-204 16,3 4-151-16,-14-1-636 0,7 2-635 0</inkml:trace>
  <inkml:trace contextRef="#ctx0" brushRef="#br2" timeOffset="-192951.97">11540 16702 703 0,'0'0'1556'0,"0"0"-1017"0,0 0-148 16,0 0 55-16,0 0-62 0,0 0-171 16,0 0-92-16,0 0-34 0,0 0-3 0,0 0-19 15,0-5-10-15,0 5-18 0,0 1-9 16,7 9-7-16,-2 3 16 0,-3 7 0 16,5 0-22-16,0 2-15 0,-2 4 0 15,-5 1-2-15,2 1-19 0,-2 3-127 16,3-1-118-16,1-1-77 0,-2 2-70 15,5-4-276-15,-7-9-655 0,7 3-249 0</inkml:trace>
  <inkml:trace contextRef="#ctx0" brushRef="#br2" timeOffset="-192759.51">11677 16914 935 0,'0'0'1380'0,"0"0"-770"0,0 0-45 16,0 0-45-16,0 0-89 0,0 0-119 0,0 0-113 15,0 0-92-15,0 0-61 0,0 0-19 16,0 0-8-16,-35 92-19 0,28-65-13 16,7-1-2-16,0-5-37 0,0-1-91 15,0-5-103-15,0 2-125 0,0-9-131 16,7-8-296-16,-7 0-643 0,7-17-103 16</inkml:trace>
  <inkml:trace contextRef="#ctx0" brushRef="#br2" timeOffset="-192601.26">11786 16626 1952 0,'0'0'1253'0,"0"0"-741"0,0 0 50 15,0 0-102-15,0 0-147 0,0 0-154 16,0 0-129-16,0 0-30 0,0 0-37 0,0 0-45 16,-5 12-46-16,5 2-25 0,0 3-174 15,5 1-137-15,2-4-285 0,0-3-722 16,-5-3-350-16,-18-102 1812 0</inkml:trace>
  <inkml:trace contextRef="#ctx0" brushRef="#br2" timeOffset="-192431.63">11786 16626 741 0,'109'49'1541'0,"-114"-36"-973"0,-2 5-114 0,0 5 101 16,0 6-92-16,-2 3-166 0,-2 5-94 15,6 0-46-15,0 3-50 0,-2-3-62 16,7 1-44-16,-2-3-1 0,2-1-33 15,0 1-71-15,0-6-98 0,0-1-119 16,0-7-122-16,0-3-198 0,0-8-612 0,0-6-425 16</inkml:trace>
  <inkml:trace contextRef="#ctx0" brushRef="#br2" timeOffset="-192247.93">11756 16953 1691 0,'0'0'1197'0,"0"0"-774"0,0 0-83 15,0 0 12-15,0 0-73 0,0 0-118 16,0 0-53-16,0 0-18 0,0 0 5 16,0 0 50-16,0 0-47 0,90-5-49 15,-60 2-31-15,-2-1-18 0,-5 2-62 16,1-1-211-16,-4 3-204 0,-6 0-174 16,0 0-701-16,-14 5-855 0,-243 7 2183 0</inkml:trace>
  <inkml:trace contextRef="#ctx0" brushRef="#br1" timeOffset="-182729.86">18696 2984 1233 0,'0'0'414'0,"0"0"-171"16,0 0 17-16,0 0 15 0,0 0-42 15,0 0-95-15,0 0-38 0,0 0 2 16,0 0-5-16,0 0-5 0,-10-8-44 16,10 8 19-16,0 0 10 0,0 0 18 15,0 0 3-15,0 0-44 0,0-1-13 16,7 1-12-16,0 0 18 0,0 0-18 0,2 0-7 16,5 0-8-16,-4 1-13 0,3 4 0 15,1 4 21-15,0 5-3 0,2-2 32 16,-2 5 55-16,0 7 33 0,3 3 60 15,-6-1-199-15,-4 3-162 0,-7 0 162 16,0 5 13-16,0 0-11 0,-7 2 10 0,-11 1 29 16,1 0-19-16,-4-1 3 15,-9 0-25-15,0 2-1 0,0 1-12 0,-7-4-9 16,2-3 4-16,1-10-23 0,3-2-21 16,-1-9 15-16,0-4 16 0,6-7-8 15,-4 0 5-15,4-6-29 0,8-5 19 16,-1-3 3-16,5 2 25 0,5-2-18 15,2 0-11-15,0 5 1 0,7-5-22 16,-2 5 47-16,2 0-38 0,0-2-22 16,0 2 5-16,0-6 36 0,7 3 37 15,2-2-1-15,-2 3-8 0,2 0-10 0,3 2 18 16,-3 3 2-16,5 4 0 0,2 2 19 16,3 0 67-16,4 0 19 0,0 7-38 15,7 0 15-15,-2 4 34 0,2-2 4 0,0 3 3 16,1 5 27-16,1 0-1 15,-2 2-22-15,0-1 6 0,-2-1-16 0,-2-2-31 16,-1-4-15-16,-2 0-10 0,-2-4 0 16,-2-1 0-16,1-3 6 0,-3-3 4 15,4 0-14-15,-3 0-2 0,1 0-30 16,1 0-14-16,-6-6-11 0,7 2-16 16,-7-3-105-16,2 1-84 0,-2 0-98 15,0 0-155-15,-5-1-529 0,1 3-617 16</inkml:trace>
  <inkml:trace contextRef="#ctx0" brushRef="#br1" timeOffset="-181949.92">19184 2225 1412 0,'0'0'738'0,"0"0"-279"16,0 0-89-16,0 0 42 0,0 0-94 15,0 0-114-15,0 0-43 0,0 0 1 16,0 0-3-16,0 0-14 0,0 0-28 16,-34-9-12-16,34 9-10 0,0 0-24 0,0 0-19 15,0-2-22-15,0 2-30 0,0 0-23 16,0 0-32-16,14-1-40 0,-1 1 46 15,11 0 30-15,3 0 16 0,1 0 0 16,2 1-22-16,-6 5 10 0,-1 5 13 16,-2 3 2-16,-1 1 3 0,-3 5 12 0,-6-2-15 15,-1 4 0-15,-10-5-2 0,2 3-22 16,-2-8-28-16,0 2-13 0,0-4 12 16,-2-3 19-16,-1-3 34 0,-4 1 34 15,0-5 6-15,0 0-6 0,0 0-21 16,0 0-10-16,0 0 15 0,7 0 13 15,0 0 15-15,0 0-15 0,0 0-31 0,0-2-31 16,0 2-21-16,0 0-10 0,0 0-18 16,0 3 0-16,0 14 80 0,7 3 102 15,-7 7-31-15,0 3-41 0,0 4-5 16,0 1-6-16,-4-6-17 0,-5 2 0 16,-1-3-2-16,-1-6 0 0,4-3-19 15,-3-4-64-15,1-7 0 0,-2 1-1 16,-3-6-68-16,2-3-41 0,1 0-141 15,4-3-177-15,4-6-515 0,3-4-507 0</inkml:trace>
  <inkml:trace contextRef="#ctx0" brushRef="#br1" timeOffset="-181272.23">19914 1443 881 0,'0'0'1525'0,"0"0"-971"0,0 0-110 15,0 0-32-15,0 0-63 0,0 0-144 16,0 0-109-16,0 0-53 0,0 0-3 0,0 0 1 16,0 0 2-16,-41 109-6 0,27-73-16 15,-3 3-18-15,-1-1-1 0,6 4-2 16,1-4 0-16,2-3 1 0,2-5 12 16,2-6 5-16,5-7-6 0,0-5 1 15,0-6-12-15,0-4-1 0,7 1 0 16,11-2 0-16,1-1 27 0,13 0 19 15,1 0-3-15,9 0 0 0,-5-4-15 16,7-1-16-16,-7-1-12 0,0-2-15 16,-2 1-31-16,-3 1-77 0,-7 1-68 15,1-3-84-15,-5-1-145 0,0 3-275 16,-7 1-592-16,-7-7-491 0</inkml:trace>
  <inkml:trace contextRef="#ctx0" brushRef="#br1" timeOffset="-180971.51">20158 1559 1049 0,'0'0'1266'0,"0"0"-843"0,0 0-12 15,0 0-45-15,0 0-69 0,0 0-89 16,0 0-60-16,0 0-42 0,0 0-19 16,0 0 12-16,-5-3 21 0,5 3 10 15,0 0-7-15,0 0-1 0,0 0-18 16,0 2-31-16,0 6-24 0,-9 7-9 15,-1 9-7-15,-3 8-14 0,-6 7-17 16,3 2 10-16,2 5-10 0,-2 0-2 16,2 0 0-16,4 1-2 0,6 0 0 15,-3-6 0-15,7 1 0 0,0-6-11 16,0-2-5-16,0-5 6 0,0-4-15 0,0-4-1 16,0-2-66-16,5-1-41 0,-3-1-46 15,-2-1-65-15,4-1-102 0,-4-1-288 16,0-3-725-16,0 0-705 0</inkml:trace>
  <inkml:trace contextRef="#ctx0" brushRef="#br1" timeOffset="-172984.36">21119 3484 1532 0,'0'0'396'0,"0"0"-185"16,0 0 25-16,0 0 55 0,0 0-40 0,0 0-132 16,0 0-39-16,0 0 9 0,0 0 7 15,0 0 0-15,0 0-17 0,0-40-28 16,5 40-26-16,9 0 55 0,-3 0-1 16,10 2 43-16,0 7-2 0,0 0-23 15,0 8-8-15,2 0 10 0,-2 1-12 16,-3 5-6-16,-6 6-7 0,-3 2 1 15,-9 7-4-15,0 5-25 0,-9 2-9 16,-17 2-16-16,3-2-5 0,-7-3-14 16,2-6-1-16,3-7 0 0,-3-6 0 0,5-9 0 15,0-6 2-15,-3-4-3 0,1-4-25 16,-1 0-18-16,3-12 0 0,2 3 15 16,5-3 4-16,2 1 24 0,7 1 0 15,5 3 1-15,2 0-1 0,0 6-24 0,0-2-25 16,9 0 12-16,12 0 37 15,7 3 55-15,4 0 35 0,10 0-13 0,-3 0-28 16,-2 3-22-16,3 3-11 0,-3-3-15 16,0 2 2-16,-5-4 0 0,1-1-1 15,-3 0-1-15,0 0-1 0,0 0 2 16,-2-8-2-16,2 1-91 0,-2-4-137 16,-3-6-89-16,3 0-164 0,-7-4-548 15,-5 6-607-15</inkml:trace>
  <inkml:trace contextRef="#ctx0" brushRef="#br1" timeOffset="-172655">21698 3510 2062 0,'0'0'763'0,"0"0"-279"0,0 0-9 15,0 0-66-15,0 0-139 0,0 0-128 16,0 0-74-16,0 0-56 0,0 0 0 16,0 0 10-16,0 0 30 0,95 5-9 15,-62-1-12-15,-1-2-19 0,5-2-11 16,-9 0 1-16,7 0 17 0,-10 0-18 0,3 0 2 15,-12-5 0-15,3 2-3 0,-10-1-2 16,1 2-47-16,-3 2-99 0,-3 0-80 16,-4 0-111-16,0 0-58 0,0 0-165 15,-18 0-175-15,6 0-985 0</inkml:trace>
  <inkml:trace contextRef="#ctx0" brushRef="#br1" timeOffset="-172461.07">21645 3428 1030 0,'0'0'1226'0,"0"0"-665"0,0 0-137 15,0 0-24-15,0 0-79 0,0 0-116 16,0 0-37-16,0 0 15 0,0 0-5 16,0 0-33-16,67 100-56 0,-48-83-7 15,-1 0-18-15,-4 0-18 0,0-8-27 16,-4 0-16-16,1 2-2 0,-4-4-1 16,0-3-31-16,-5 2-42 0,5 0-46 0,-7-4-50 15,0-2-53-15,0 0-63 0,0 0-54 16,0-11-107-16,0-6-306 0,-7 2-390 15,-2-13-363-15</inkml:trace>
  <inkml:trace contextRef="#ctx0" brushRef="#br1" timeOffset="-172220.2">21645 3428 228 0,'132'-27'180'0,"-127"24"2"16,-3-3 11-16,5 3 5 0,0 0 34 16,-5 3 18-16,5 0 69 0,0 3 80 15,0 6-49-15,0 0-51 0,0 2-100 16,2 0-58-16,-4 4-58 0,-3-3-32 15,3 2-22-15,-5-2-3 0,2-1-26 16,-2-2-3-16,0-1 0 0,0-2-25 16,0-1-71-16,0-2-26 0,0-3 19 15,0 0 32-15,-2 0-57 0,-3-5-79 0,-2-4 29 16,-2 1-71-16,2 1-1 0,0 0-11 16,0 1 66-16,-2 2 156 0,-3 1-323 15,3 3-23-15,-5 0 13 0,5 0 306 16,-3 6-6-16</inkml:trace>
  <inkml:trace contextRef="#ctx0" brushRef="#br1" timeOffset="-171562.75">22171 3463 1251 0,'0'0'1178'0,"0"0"-694"16,0 0-90-16,0 0-36 0,0 0-46 16,0 0-74-16,0 0-67 0,0 0-47 15,0 0-47-15,0 0-24 0,0 0 12 0,21 4 11 16,-5-1-2-16,0-3-3 0,5 3-19 16,0-3-22-16,-2 2-18 0,2-2-12 15,-8 0 0-15,1 0-3 0,-4 0-104 16,1 0-92-16,-4 0-98 0,-5 0-131 15,3 0-248-15,-5-2-796 0,0-4-257 0</inkml:trace>
  <inkml:trace contextRef="#ctx0" brushRef="#br1" timeOffset="-171415.86">22171 3463 336 0,'14'-87'1902'0,"-19"94"-1279"15,5 3-142-15,0 4-50 0,0 1-88 0,0 1-122 16,5 1-94-16,4 1-31 0,8-1-28 15,-6 0-38-15,3-3-18 0,-5-1-12 16,1-2-2-16,-3-1-103 0,-3 0-109 0,-2-2-99 16,-2-2-140-16,0-5-352 0,0-1-956 15</inkml:trace>
  <inkml:trace contextRef="#ctx0" brushRef="#br1" timeOffset="-171128.39">22224 3303 1140 0,'0'0'1421'0,"0"0"-932"0,0 0-78 16,0 0-3-16,0 0-84 0,0 0-125 0,0 0-51 16,0 0-46-16,0 0-47 0,0 0-30 15,0 0-25-15,130 98 0 0,-116-90-95 16,-2-8-88-16,2 0-87 0,-3-2-19 16,3-12 11-16,-5-4-23 0,1-4 6 15,-3 1 115-15,-3 0 94 0,-1 5 61 16,-3 4 25-16,0 4 67 0,0 5 30 0,-3 3-23 15,-8 3 118-15,-13 10-4 0,4 8-32 16,-13 6 12-16,-2 6 62 0,1 2 44 16,4 5-91-16,-1-3-87 0,8-3-52 15,7-5-44-15,4-6-31 0,12-6-31 16,0-2-168-16,0-6-126 0,12-2-157 16,4-7-508-16,-2 0-539 0</inkml:trace>
  <inkml:trace contextRef="#ctx0" brushRef="#br1" timeOffset="-170567.06">22760 3481 166 0,'0'0'1907'16,"0"0"-1279"-16,0 0-192 0,0 0 7 15,0 0-43-15,0 0-155 0,0 0-80 16,0 0-42-16,0 0-21 0,0 0-22 0,0 0-15 15,-37-39-16-15,37 36-21 0,0 3-26 16,11 0 0-16,-2 0 35 0,8 0 21 16,-3 0-12-16,6 0-25 0,-3 5 7 15,1 4-10-15,-6 2-6 0,6 7 7 16,-11 2 5-16,0 2-24 0,-7 5-14 0,0-4-44 16,0 2-31-16,-11 1-31 15,-3-8 4-15,-2 0 2 0,6-7 27 0,-4-1 38 16,3-6 15-16,1 0 14 0,4-4 20 15,3 0 31-15,-1 0-19 0,4 0 19 16,0 0 13-16,0 0-44 0,0 0-13 16,0-2-46-16,0 2-9 0,0 0 3 0,4 0 65 15,5 8 112-15,1 4 113 0,1 5-68 16,-4 1-56-16,-4 7-36 0,-3-1-29 16,0-2-20-16,0 2-16 0,-10-4 0 15,-4-3-22-15,1-5-24 0,3-4-52 16,-4 1-31-16,0-6-56 0,5-1-56 15,-2-2-122-15,4 0-168 0,7 0-496 16,0 0-669-16</inkml:trace>
  <inkml:trace contextRef="#ctx0" brushRef="#br1" timeOffset="-170214.92">23293 3389 59 0,'0'0'1687'0,"0"0"-899"0,0 0-270 0,0 0-167 16,0 0-107-16,0 0-54 0,0 0 1 0,0 0 35 16,0 0-27-16,0 0-51 0,0 0-56 15,141-6-21-15,-120 6-31 0,2-1-9 16,-5 1-13-16,-4 0-17 0,-2 0-1 0,2 0-1 16,-7 1-1-16,0 5-23 15,-3-2-88-15,-4 3-128 0,0 0-135 0,0-2-167 16,-7 1-563-16,-11-6-593 0</inkml:trace>
  <inkml:trace contextRef="#ctx0" brushRef="#br1" timeOffset="-170043.63">23293 3389 942 0,'-86'-23'1619'0,"86"29"-1111"0,0 4-90 16,0 1-26-16,0 5-63 0,14-1-124 15,4 0-75-15,1 2-25 0,2 2-16 16,-5-4-21-16,5-3-28 0,-7-1-16 0,-5-3-24 15,3-2-42-15,-10-3-53 0,2 1-56 16,-1-4-112-16,-3 0-141 0,0-10-143 16,0-7-424-16,0 0-690 0</inkml:trace>
  <inkml:trace contextRef="#ctx0" brushRef="#br1" timeOffset="-169984.76">23293 3389 1170 0</inkml:trace>
  <inkml:trace contextRef="#ctx0" brushRef="#br1" timeOffset="-169758.38">23293 3389 1170 0,'20'-106'1270'0,"-20"114"-847"0,0 2-4 0,3 4-41 0,11 0-113 0,9 3-120 0,-2-2-70 0,6-1-28 16,-3 0-26-16,6-3-21 0,0-2-78 16,-5-1-60-16,1-7-89 0,-5-1-48 15,-5 0-56-15,-4 0-48 0,-3-8 79 16,-5-1 158-16,-1-3 87 0,-3-1 55 16,0 0 87-16,-3 2 133 0,-8 0-30 0,-3 5 87 15,-2-3 29-15,-5 8-65 16,-2 1-4-16,0 0 6 0,-5 11-34 0,0 10-64 15,-2 4 31-15,4 5 15 0,1 2-50 16,2-6-43-16,9 2-34 0,0-7-38 16,7-1-26-16,5-4-27 0,-5-1-6 15,7-5-41-15,0-2-61 0,0-5-55 0,0 2-54 16,0-5-86-16,0 0-203 0,9-8-156 16,5 1-698-16</inkml:trace>
  <inkml:trace contextRef="#ctx0" brushRef="#br1" timeOffset="-169364.42">23907 3355 615 0,'0'0'1008'0,"0"0"-443"16,0 0-138-16,0 0-32 0,0 0-21 15,0 0-54-15,0 0-49 0,0 0-1 16,0 0-16-16,0 0-41 0,0 0-35 15,0 0-31-15,-12-38-34 0,12 38-19 16,0 1-15-16,-7 7 12 0,-2 7-43 16,-5 7-48-16,7 1-12 0,-7 3-9 0,5 4 2 15,6-5 1-15,-3 0 6 0,1-2-12 16,3-5-13-16,2-1-75 0,0-2-105 16,0-1-47-16,0-5-119 0,0-1-250 15,0-7-637-15,0-1-585 0</inkml:trace>
  <inkml:trace contextRef="#ctx0" brushRef="#br1" timeOffset="-169191.04">23740 3347 1706 0,'0'0'1290'15,"0"0"-716"-15,0 0-31 0,0 0-84 16,0 0-127-16,0 0-142 0,0 0-102 16,0 0-57-16,0 0-31 0,0 0 0 15,30 6 27-15,-9-1-15 0,2 6-12 0,-2-4-2 16,2 3-50-16,-5-3-100 0,1 1-112 15,-5 1-78-15,-2-1-173 0,-8-2-491 16,1-2-487-16,-195-85 67 0</inkml:trace>
  <inkml:trace contextRef="#ctx0" brushRef="#br1" timeOffset="-168752.61">23740 3347 863 0,'51'-96'1237'0,"-51"90"-729"15,-3 2 13-15,-1 3-22 0,4-2-70 16,0 3-130-16,0 0-107 0,0 0-56 15,0 0-34-15,4 3-35 0,8 6 7 16,2 5 17-16,4-1 4 0,-1 2-34 16,-3 1-31-16,-1-3-14 0,-8 3-13 15,2-6-2-15,0 1-1 0,-2-2-25 0,-5 0-11 16,0-2-43-16,0 0-47 0,0-3-33 16,-5 3-26-16,-4-6-37 0,2-1-62 15,-2 2-71-15,2-1-134 0,2 2-76 16,-2 0-98-16,5 4-71 0,-3-2 203 15,5 1 156-15,0 4 163 0,0-2 166 16,0 1 26-16,0-1 4 0,0-1 16 0,0-2 105 16,0-2 80-16,-2 0-106 0,-3-2 204 15,3 1-207-15,-1-2-76 0,-1 0-114 16,2 0-130-16,-5-3 15 0,2-3-14 16</inkml:trace>
  <inkml:trace contextRef="#ctx0" brushRef="#br1" timeOffset="-168377.22">23837 3446 355 0,'0'0'825'0,"0"0"-346"0,0 0-64 16,0 0-58-16,0 0-77 0,0 0-32 15,0 0 2-15,0 0 1 0,0 0 0 16,0 0-37-16,0 0-4 0,-37-8-32 15,28 9-26-15,-1 7-41 0,-3 0-37 0,-1 0-31 16,-3 2-12-16,-1-2-6 16,4-1-14-16,5-2-11 0,-1 0-19 0,-1 2 1 15,4-3-43-15,0 3-100 0,0-2-72 16,5 2-64-16,2-1-56 0,0 2-189 16,7-6-660-16,7 4-371 0</inkml:trace>
  <inkml:trace contextRef="#ctx0" brushRef="#br1" timeOffset="-167468.97">24310 3177 323 0,'0'0'1281'0,"0"0"-716"0,0 0-157 15,0 0-38-15,0 0-2 0,0 0-31 16,0 0-16-16,0 0-55 0,0 0-58 16,0 0-41-16,0 0-37 0,-21 98-20 0,19-82-15 15,-5 4-34-15,2-2-15 16,-2 5-12-16,0-4-7 0,5-1-9 0,-3-6-5 16,-2-3-11-16,5-1 0 0,0-2 0 15,2-3 19-15,0-3 25 0,0 0 2 16,0 0 1-16,0 0-3 0,0 0-4 15,0 0-2-15,0 0-13 0,0 0-24 16,0 0-1-16,0 0-1 0,0 0 0 0,0 0 1 16,0 0 1-16,0 0 9 0,0 0 1 15,0 0 2-15,0 0-12 0,0 0 9 16,0 0-10-16,0 0 22 0,0 0 9 16,0 0-2-16,0 0-4 0,0 0-12 15,0 0-12-15,0 0 0 0,0 0 9 16,0 0-12-16,-5 5-3 0,-2 7-9 15,5-1-6-15,-5 7 0 0,2-1 6 0,-2 2 0 16,5 5 10-16,-5-4-17 16,7 6 18-16,-2-6-1 0,2 0-1 0,-5-2-9 15,3-1 11-15,2-3 1 0,0-3-1 16,0-5 1-16,0-3-2 0,0-1 0 16,0-2 2-16,0 0 18 0,0 0 28 15,0 0 2-15,0 0-15 0,0 0-11 16,0 0-4-16,0 0-18 0,7-4-21 0,4-2-4 15,10-2 24-15,7 1 1 0,0-4 0 16,4 5 1-16,5-2-1 0,0 1 0 16,-2-1 0-16,2 2 0 0,-2 2-2 15,-5 3-1-15,-7-3-9 0,0 2 0 16,-4 2-3-16,-5 0 0 0,-3 0 3 16,1 0-3-16,-5 0-58 0,-5 2-76 15,3 2-58-15,-5-3-64 0,0-1-126 16,0 0-259-16,-7 0-463 0,-19-1-901 0</inkml:trace>
  <inkml:trace contextRef="#ctx0" brushRef="#br1" timeOffset="-167188.49">24451 3325 1330 0,'0'0'1136'0,"0"0"-666"0,0 0-19 0,0 0-80 15,0 0-34-15,0 0-85 0,0 0-66 16,0 0-41-16,0 0-16 0,0 0-19 15,0 0-27-15,21-59-22 0,-21 59-15 16,2 0 12-16,3 9 15 0,-3 4 9 16,-2 8 31-16,0 6-13 0,0 6-25 15,0 5-26-15,-11 4-10 0,-1 4-5 16,-2 3-16-16,0-2-18 0,5 2-1 16,-5-4-14-16,7-5 12 0,0-5-16 0,0-6-2 15,5-4 0-15,2-4-3 0,0-3-37 16,0-2-45-16,0-1-34 0,0-4-45 15,2 3-57-15,5-2-121 0,-2 0-289 16,-3-4-684-16,-2 9-910 0</inkml:trace>
  <inkml:trace contextRef="#ctx0" brushRef="#br1" timeOffset="-162211.91">20948 5254 150 0,'0'0'1574'0,"0"0"-1146"0,0 0-172 15,0 0 25-15,0 0 24 0,0 0-68 16,0 0-81-16,0 0-38 0,0 0-39 0,0 0 13 16,2 0-29-16,-2 0-16 0,0 0-3 15,5 0-9-15,2 0 0 0,2 1 27 16,5 5 4-16,0 2 17 0,2 3 19 15,0 6-17-15,3 0-30 0,-8 4 4 0,3 8 9 16,-9 3-21-16,-5 8-19 0,0 3-1 16,0 1-5-16,-19 1 0 0,3-7-21 15,-5-4 1-15,3-6-2 0,-3-7 0 16,2-7 0-16,10-7 12 0,0-7 28 16,-3 0-40-16,-2 0 0 0,5 0-25 15,-5-7 24-15,7-4-2 0,0 4-21 16,5 1 5-16,-3 2 4 0,3-2-10 15,2 2 10-15,0 3-10 0,0-3 3 16,0 2 1-16,0 1 18 0,9 1-17 16,5 0 20-16,5 0 56 0,-1 0 5 15,8 3-11-15,-1 5-7 0,-4-1-3 0,7 1-19 16,-5 1-8-16,0 2-11 0,-2-4 1 16,2 3-3-16,-2-1-3 0,2 0-16 15,-4-2 7-15,-1 3-13 0,3-5-123 16,-5 1-99-16,5 2-114 0,-7-4-221 15,2 2-536-15,-2-5-567 0</inkml:trace>
  <inkml:trace contextRef="#ctx0" brushRef="#br1" timeOffset="-161653.84">21814 5568 1083 0,'0'0'1112'0,"0"0"-733"0,0 0-60 15,0 0-79-15,0 0-39 0,0 0-32 16,0 0-39-16,0 0 18 0,0 0 22 0,0 0 19 16,0 0-18-16,-2 126-25 0,2-82-47 15,0 3-16-15,0 1-15 0,-5-2-31 16,5-1-25-16,0-5-11 0,0-5-1 15,0-9-3-15,0-6-22 0,0-6-52 0,0-8-83 16,0-1-51-16,0-5-34 0,0 0-12 16,0-16-40-16,-2-2-195 0,2-16-503 15,-5 11-209-15,3-29 413 0</inkml:trace>
  <inkml:trace contextRef="#ctx0" brushRef="#br1" timeOffset="-161438.1">21784 5569 362 0,'0'0'1183'0,"0"0"-589"15,0 0-154-15,0 0-12 0,0 0-54 16,0 0-98-16,0 0-43 0,0 0-50 16,0 0-21-16,0 0-10 0,60-73-9 0,-53 73-26 15,5 0-31-15,-3 0-24 0,-2 0-10 16,2 0-15-16,-2 6 6 0,0-1-7 16,0 7-5-16,-2 0-4 0,-5 2-8 15,0 0-19-15,0-2-13 0,0 3-58 0,-5-7-76 16,-2 1-65-16,5-1-89 15,2-3-118-15,0 2-241 0,0-1-480 0,7 2-208 16,7-2 619-16</inkml:trace>
  <inkml:trace contextRef="#ctx0" brushRef="#br1" timeOffset="-161132.35">22062 5547 1127 0,'0'0'699'0,"0"0"-115"0,0 0-100 15,0 0-148-15,0 0-107 0,0 0-73 16,0 0-58-16,0 0-32 0,0 0-19 0,0 0-22 16,0 0-6-16,-109 92-19 0,109-71-3 15,0-2-13-15,0-1-9 0,0-5 9 16,7-5-3-16,-2-5-3 0,-3-1 10 16,8-2 12-16,-4 0 53 0,6-5 67 0,-3-10 3 15,1-3 5-15,3-3-16 16,-1-3-28-16,-5 3-37 0,0 2-26 0,-5-2-21 15,5 7-2-15,-7 0-19 0,7 4-23 16,-7 2-27-16,3 6-51 0,-3 2-25 16,0 0-35-16,0 2-55 0,0 12 5 15,0-2 73-15,0 6-120 0,0-1-123 16,0 1-236-16,0-1-339 0,4-3 329 16,-2-5 377-16</inkml:trace>
  <inkml:trace contextRef="#ctx0" brushRef="#br1" timeOffset="-160821.6">22062 5547 117 0,'40'92'408'0,"-36"-103"338"0,-4-3-267 0,7 0-25 15,-4-3-40-15,3 2-108 0,-6 4-69 16,5 2-43-16,-5 6 7 0,0 0-9 16,2 3-44-16,-2 0-13 0,0 10-6 15,0 4-19-15,5 3-39 0,-5 3-25 0,2 0-24 16,3 5-22-16,2-4-2 0,-5 2 0 16,8-6-17-16,-3-5 16 0,-3-4-15 15,-2-2-10-15,3-3 27 0,-3-3 1 16,5 0 25-16,0-9 21 0,10-2 50 15,-6-7-31-15,5-1-31 0,1-2-13 16,-4 0-18-16,1 4-3 0,0 0 0 16,-4 6-3-16,-4 4-18 0,1 6-16 15,-7-2-3-15,5 3 40 0,-5 0 43 16,0 0 12-16,0 0-11 0,0 0 2 16,0 0-9-16,0 3-21 0,0 2-16 15,0 4-1-15,0 2-1 0,0 0-26 0,0-1-73 16,0-2-119-16,2 3-78 0,5-2-45 15,0 0-143-15,3 0-297 0,-3-4-722 16,-40-105 506-16</inkml:trace>
  <inkml:trace contextRef="#ctx0" brushRef="#br1" timeOffset="-158343.75">22815 5269 729 0,'0'0'1447'0,"0"0"-940"0,0 0-92 16,0 0-52-16,0 0-30 0,0 0-65 15,0 0-69-15,0 0-53 0,0 0-25 16,0 0-13-16,0 0 3 0,-28-9-7 0,28 7-27 16,0-1-28-16,0 3-22 15,0 0-25-15,0 0-2 0,0 0-21 0,0 0-22 16,0-1-9-16,0-1-22 0,14 1 34 15,-4-4 37-15,8 3 1 0,-6 2-13 16,2 0 12-16,-3 0-25 0,-1 0 4 16,-4 10-50-16,4 5 6 0,-10 5 15 15,0 6 7-15,0 2 2 0,0 1 1 16,-16-2 6-16,2-2 18 0,0-8 17 16,4-5 2-16,1-1 13 0,-2-8 5 15,8 0 10-15,-1-2-6 0,4-1-21 16,0 0-1-16,0 0 0 0,0 0-44 0,7 5 1 15,4 0 43-15,1 5 40 0,2 4 35 16,0 0 48-16,-1 4-2 0,-3 2-26 16,-10-1-34-16,4 2-21 0,-4 0-3 15,0 0-12-15,-4 0-13 0,-10-2 3 16,2-4-12-16,1 0-3 0,-3-9-10 0,5-1-54 16,6-4-31-16,-1-1-59 0,4 0-106 15,0-1-140-15,13-9-223 0,8 0-124 16,-4 2-446-16,24-5-153 0</inkml:trace>
  <inkml:trace contextRef="#ctx0" brushRef="#br1" timeOffset="-157950.62">23490 5404 810 0,'0'0'1063'15,"0"0"-554"-15,0 0-167 0,0 0-85 16,0 0-29-16,0 0-43 0,0 0-49 16,0 0-22-16,0 0 38 0,0 0 39 15,0 118-30-15,2-81-46 0,-2 7-12 0,4 1 5 16,-1 4-18-16,-3-1-25 16,0-2-38-16,0-2-25 0,0-7-2 0,-3-7-12 15,-1-2-80-15,-3-10-113 0,5-4-75 16,-3-5-64-16,3-7-116 0,-5-2-127 15,4-8-131-15,-1-3-566 0,-3-24 608 0</inkml:trace>
  <inkml:trace contextRef="#ctx0" brushRef="#br1" timeOffset="-157755.25">23506 5522 630 0,'0'0'1258'0,"0"0"-642"0,0 0-92 15,0 0-64-15,0 0-131 0,0 0-87 16,0 0-51-16,0 0-42 0,0 0-19 15,0 0-47-15,60-34-18 0,-48 34-22 16,-5 5-15-16,-5 3 8 0,2 4 4 0,-4 3-9 16,0 4-31-16,0 0-24 0,-6 2-105 15,-6-2-47-15,-4 0-85 0,6-4-74 16,-1 2-107-16,4-9-194 0,5-4-527 16,-3 2-172-16</inkml:trace>
  <inkml:trace contextRef="#ctx0" brushRef="#br1" timeOffset="-157498.91">23740 5534 450 0,'0'0'1486'0,"0"0"-751"15,0 0-228-15,0 0-116 0,0 0-116 16,0 0-45-16,0 0-68 0,0 0-47 0,0 0-31 16,0 0-34-16,0 0-32 15,-98 48-2-15,94-33-16 0,2 0-14 0,2-4-7 16,0-1-10-16,0-4 6 0,2-2-6 15,2-2-6-15,3-2 21 0,3 0 16 16,-1-8 59-16,3-6 15 0,1-1-30 16,-3-5-23-16,6 1-21 0,-9 1 0 15,0 0-136-15,0 4-63 0,-7 2-5 16,7 6-85-16,-7 1-140 0,2 5-335 16,3 0-258-16,-5 9 328 0,0-1 36 0</inkml:trace>
  <inkml:trace contextRef="#ctx0" brushRef="#br1" timeOffset="-157197.29">23740 5534 323 0,'16'48'1061'0,"-11"-53"-641"0,-3-1-89 16,3-3-17-16,-3-1-79 0,3-1-45 0,-3 0-7 15,2 0-7-15,-1 5-29 0,-3-1-30 16,0 6-37-16,0 1-46 0,0 0-2 16,0 11 6-16,0 4-36 0,0 6-1 15,0 4-1-15,0 3 0 0,0 4 1 16,0-4 33-16,0-1 13 0,0-5-15 15,0-7-20-15,7-6-11 0,2-7 53 16,-2-2 12-16,5 0 63 0,-3-11 115 16,7-6-27-16,5-3-63 0,-5-7-47 15,5 1-24-15,-7 1-31 0,0 5-21 0,-5 8-28 16,-2 1 9-16,-2 8-12 0,-5 1-32 16,2 2-5-16,-2 0 22 0,0 0 13 15,5 10-8-15,-5 0 8 0,2 4 2 16,-2 2-107-16,5 1-69 0,-3 1-115 15,2-1-129-15,-1-2-325 0,4-4-847 16</inkml:trace>
  <inkml:trace contextRef="#ctx0" brushRef="#br1" timeOffset="-156864.84">24185 5375 901 0,'0'0'1267'0,"0"0"-762"0,0 0-142 0,0 0-37 15,0 0-56-15,0 0-91 0,0 0-59 16,0 0-45-16,0 0-27 0,0 0-10 16,0-2-4-16,0 2 0 15,0 0-6-15,0 2 29 0,0 4 30 0,0 3 34 16,2 3-38-16,-2 2-37 0,5 0-33 0,-5-2-11 15,0-1 0-15,0 2-2 0,2-3-19 16,3-2-5-16,-3-5-23 0,7 3 23 16,-2-5 24-16,7 1 52 0,0 1-18 15,2 0-12-15,5-3-7 0,2 3-15 16,-2-3-43-16,2 2-28 0,3 2-87 16,-3-2-85-16,-2 1-75 0,-3 3-174 15,-6-3-627-15,-3 5-506 0</inkml:trace>
  <inkml:trace contextRef="#ctx0" brushRef="#br1" timeOffset="-156545.55">24407 5350 173 0,'0'0'1335'0,"0"0"-715"15,0 0-215-15,0 0-64 0,0 0 28 16,0 0-99-16,0 0-64 0,0 0-23 16,0 0 12-16,0 0-11 0,0 0-38 15,-7-21-10-15,7 21-10 0,0 0-27 16,-2 4-26-16,-3 6-2 0,-4 7-38 16,7 5-14-16,-5 9 14 0,0 4 16 15,2 2-6-15,-2 8 6 0,5-2-7 16,-3 2-5-16,-4 1-19 0,9-1-17 0,-5-5-1 15,5-4-15-15,0-1-6 0,0-6-49 16,0-6-49-16,0-4-93 0,0-2-114 16,0-6-180-16,0 0-493 0,0-4-713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7A026E36-57A3-47EE-B360-4C01E77DCD28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35" tIns="45718" rIns="91435" bIns="4571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7EF596C0-D9DC-493D-8AFB-C760AE05E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11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8338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62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07558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49291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268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139C-664D-411C-AAE1-435ED6A68D81}" type="datetime1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951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4EB9D-B053-49A6-9F68-E12D57928C5A}" type="datetime1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299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E3DA-C0E9-4A88-8AC5-EAC107DD5ACA}" type="datetime1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528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83A30-F9E4-4CA1-BF37-09E4B651D1E4}" type="datetime1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8569" y="6482474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691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4D92A-B622-4594-93C8-7A24AEF2A63E}" type="datetime1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20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9CAE-96FA-4AB9-B0B1-5D89E4A685E5}" type="datetime1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207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BA4A-8FBD-420D-AD9F-E3D959E48795}" type="datetime1">
              <a:rPr lang="en-US" smtClean="0"/>
              <a:t>9/15/2021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163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F855-1B33-40DD-A86F-4C160C2B6A7F}" type="datetime1">
              <a:rPr lang="en-US" smtClean="0"/>
              <a:t>9/15/2021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56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2B1C-1960-49E0-A967-CAD5DE4A8CE8}" type="datetime1">
              <a:rPr lang="en-US" smtClean="0"/>
              <a:t>9/15/2021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872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F6C7-68D1-427D-BA0C-17075EF25F33}" type="datetime1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319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26EC0-2311-4711-BD09-1E3B5F918B56}" type="datetime1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446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76D3E-509F-4821-8F4D-EFFBCC2DF273}" type="datetime1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108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kansas.zoom.us/j/6894602792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customXml" Target="../ink/ink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1.photofunia.com/2/results/y/G/yGlTb48ruKK_-04DaAz2aA_r.jpg">
            <a:extLst>
              <a:ext uri="{FF2B5EF4-FFF2-40B4-BE49-F238E27FC236}">
                <a16:creationId xmlns:a16="http://schemas.microsoft.com/office/drawing/2014/main" id="{E4F3A9B3-B38F-49C3-835B-8A2D4CD23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7105" y="7374"/>
            <a:ext cx="9578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677B9F08-CD24-4EB9-B9EC-2A06831BCC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646" y="4801804"/>
            <a:ext cx="8581292" cy="1954163"/>
          </a:xfrm>
        </p:spPr>
        <p:txBody>
          <a:bodyPr>
            <a:normAutofit/>
          </a:bodyPr>
          <a:lstStyle/>
          <a:p>
            <a:r>
              <a:rPr lang="en-US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Flipped Wednesday!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09E856A-1E9C-448D-86BC-6F5DAF07ED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05771"/>
            <a:ext cx="6858000" cy="165576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University of Kansas | Drew Davidson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6462B00-A2A4-42D1-B3F8-6A6DA3B7D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1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9B190DD1-613C-4D4E-BFD4-997C531204B5}"/>
                  </a:ext>
                </a:extLst>
              </p14:cNvPr>
              <p14:cNvContentPartPr/>
              <p14:nvPr/>
            </p14:nvContentPartPr>
            <p14:xfrm>
              <a:off x="4351680" y="2859840"/>
              <a:ext cx="111240" cy="4608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9B190DD1-613C-4D4E-BFD4-997C531204B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342320" y="2850480"/>
                <a:ext cx="129960" cy="64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23966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Show the AST for the expression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952ED4F-76D0-4C5B-8763-3368E3D5E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85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Check-In #7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Warm-up</a:t>
            </a:r>
            <a:endParaRPr lang="en-US" sz="5000" dirty="0">
              <a:ln w="12700">
                <a:noFill/>
              </a:ln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39FF1D-F295-48A3-9E3E-BD7C6C48D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563B6C-B3CA-4C6F-AFFB-F33907E79195}"/>
              </a:ext>
            </a:extLst>
          </p:cNvPr>
          <p:cNvSpPr txBox="1"/>
          <p:nvPr/>
        </p:nvSpPr>
        <p:spPr>
          <a:xfrm>
            <a:off x="2201938" y="2365960"/>
            <a:ext cx="110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(1 + x) * 2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E80BC206-984F-44BD-B813-011D5C6B63A8}"/>
                  </a:ext>
                </a:extLst>
              </p14:cNvPr>
              <p14:cNvContentPartPr/>
              <p14:nvPr/>
            </p14:nvContentPartPr>
            <p14:xfrm>
              <a:off x="1562040" y="2597400"/>
              <a:ext cx="7308360" cy="299412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E80BC206-984F-44BD-B813-011D5C6B63A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552680" y="2588040"/>
                <a:ext cx="7327080" cy="3012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86097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50BCD4-C953-4FD3-BA9C-EF3AD9B83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3</a:t>
            </a:fld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F49EC7C-CDD2-4792-B764-CF3A9F61D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85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Agenda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 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F96396-7E84-4257-8898-4701C406A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Check-in</a:t>
            </a:r>
          </a:p>
          <a:p>
            <a:r>
              <a:rPr lang="en-US" dirty="0"/>
              <a:t>Announcements</a:t>
            </a:r>
          </a:p>
          <a:p>
            <a:r>
              <a:rPr lang="en-US" dirty="0"/>
              <a:t>Written Work #2</a:t>
            </a:r>
          </a:p>
          <a:p>
            <a:r>
              <a:rPr lang="en-US" dirty="0"/>
              <a:t>Open Discussion / Questions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DDEB82-77A0-4E81-A5E3-2777CF3BE81F}"/>
              </a:ext>
            </a:extLst>
          </p:cNvPr>
          <p:cNvSpPr txBox="1"/>
          <p:nvPr/>
        </p:nvSpPr>
        <p:spPr>
          <a:xfrm rot="10800000">
            <a:off x="3812385" y="790203"/>
            <a:ext cx="140337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  <a:ea typeface="+mj-ea"/>
                <a:cs typeface="+mj-cs"/>
              </a:rPr>
              <a:t>Wednesday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9766D4D-D52E-473F-9858-55D5E87DD1DD}"/>
              </a:ext>
            </a:extLst>
          </p:cNvPr>
          <p:cNvSpPr/>
          <p:nvPr/>
        </p:nvSpPr>
        <p:spPr>
          <a:xfrm>
            <a:off x="586364" y="1783695"/>
            <a:ext cx="311634" cy="4387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E9F7EEC-6610-4816-B61E-DBFFC1E9B0C5}"/>
              </a:ext>
            </a:extLst>
          </p:cNvPr>
          <p:cNvSpPr txBox="1"/>
          <p:nvPr/>
        </p:nvSpPr>
        <p:spPr>
          <a:xfrm>
            <a:off x="628650" y="1834804"/>
            <a:ext cx="4356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✓</a:t>
            </a:r>
          </a:p>
        </p:txBody>
      </p:sp>
    </p:spTree>
    <p:extLst>
      <p:ext uri="{BB962C8B-B14F-4D97-AF65-F5344CB8AC3E}">
        <p14:creationId xmlns:p14="http://schemas.microsoft.com/office/powerpoint/2010/main" val="1655260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50BCD4-C953-4FD3-BA9C-EF3AD9B83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4</a:t>
            </a:fld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F49EC7C-CDD2-4792-B764-CF3A9F61D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85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Announcements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 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F96396-7E84-4257-8898-4701C406A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Quiz 1 is Friday, </a:t>
            </a:r>
            <a:r>
              <a:rPr lang="en-US" b="1" dirty="0"/>
              <a:t>in class</a:t>
            </a:r>
            <a:endParaRPr lang="en-US" dirty="0"/>
          </a:p>
          <a:p>
            <a:r>
              <a:rPr lang="en-US" dirty="0"/>
              <a:t>Quiz 1 review is tonight at 5:00 at my Office hours link: </a:t>
            </a:r>
            <a:r>
              <a:rPr lang="en-US" dirty="0">
                <a:hlinkClick r:id="rId2"/>
              </a:rPr>
              <a:t>https://kansas.zoom.us/j/6894602792</a:t>
            </a:r>
            <a:r>
              <a:rPr lang="en-US" dirty="0"/>
              <a:t> </a:t>
            </a:r>
          </a:p>
          <a:p>
            <a:r>
              <a:rPr lang="en-US" dirty="0"/>
              <a:t>Grades for Written Work were placed incorrectly, now fixed (??)</a:t>
            </a:r>
          </a:p>
          <a:p>
            <a:r>
              <a:rPr lang="en-US" dirty="0"/>
              <a:t>Reminder: laptops/naps are for the back row</a:t>
            </a:r>
          </a:p>
          <a:p>
            <a:r>
              <a:rPr lang="en-US" dirty="0"/>
              <a:t>Reminder: “drop date” is Monday night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DDEB82-77A0-4E81-A5E3-2777CF3BE81F}"/>
              </a:ext>
            </a:extLst>
          </p:cNvPr>
          <p:cNvSpPr txBox="1"/>
          <p:nvPr/>
        </p:nvSpPr>
        <p:spPr>
          <a:xfrm rot="10800000">
            <a:off x="3681177" y="805592"/>
            <a:ext cx="14033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2000">
                <a:ln w="12700">
                  <a:noFill/>
                </a:ln>
                <a:latin typeface="Garamond" panose="02020404030301010803" pitchFamily="18" charset="0"/>
                <a:ea typeface="+mj-ea"/>
                <a:cs typeface="+mj-cs"/>
              </a:defRPr>
            </a:lvl1pPr>
          </a:lstStyle>
          <a:p>
            <a:r>
              <a:rPr lang="en-US" dirty="0"/>
              <a:t>Wednesday</a:t>
            </a:r>
          </a:p>
        </p:txBody>
      </p:sp>
    </p:spTree>
    <p:extLst>
      <p:ext uri="{BB962C8B-B14F-4D97-AF65-F5344CB8AC3E}">
        <p14:creationId xmlns:p14="http://schemas.microsoft.com/office/powerpoint/2010/main" val="3758442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9952ED4F-76D0-4C5B-8763-3368E3D5E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85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Question #1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Written Work #2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39FF1D-F295-48A3-9E3E-BD7C6C48D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5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61E38A-C600-4854-896A-5D69A1F54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a Context Free Grammar that only accepts the empty string, but is still ambiguous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E3D33F2A-2F8B-44BF-B056-00F1A4DAF2D0}"/>
                  </a:ext>
                </a:extLst>
              </p14:cNvPr>
              <p14:cNvContentPartPr/>
              <p14:nvPr/>
            </p14:nvContentPartPr>
            <p14:xfrm>
              <a:off x="1991520" y="2787120"/>
              <a:ext cx="6473520" cy="386172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E3D33F2A-2F8B-44BF-B056-00F1A4DAF2D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982160" y="2777760"/>
                <a:ext cx="6492240" cy="3880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58667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9952ED4F-76D0-4C5B-8763-3368E3D5E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85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Question #2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Written Work #2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39FF1D-F295-48A3-9E3E-BD7C6C48D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6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BDDC2FC-2F6A-4EDD-84BC-FABDA4F198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556" y="972033"/>
            <a:ext cx="2595583" cy="2029777"/>
          </a:xfrm>
          <a:prstGeom prst="rect">
            <a:avLst/>
          </a:prstGeom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9E60C33E-0083-4014-A81E-C50CFD0849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613" y="3097157"/>
            <a:ext cx="2675468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Assume that a tokenizer has already imbued each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id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with a value field that contains the name of the identifier. Write an SDD that sets the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translation to be set of identifier names mentioned under a 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nonterminal, but never mentioned under an 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nonterminal.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5F166962-A39C-4BBE-B6F7-5B8A060B9346}"/>
                  </a:ext>
                </a:extLst>
              </p14:cNvPr>
              <p14:cNvContentPartPr/>
              <p14:nvPr/>
            </p14:nvContentPartPr>
            <p14:xfrm>
              <a:off x="368280" y="41760"/>
              <a:ext cx="8566200" cy="619416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5F166962-A39C-4BBE-B6F7-5B8A060B934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58920" y="32400"/>
                <a:ext cx="8584920" cy="6212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33115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9952ED4F-76D0-4C5B-8763-3368E3D5E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85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Question #3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Written Work #2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39FF1D-F295-48A3-9E3E-BD7C6C48D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7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C772F2-9786-42AE-BB84-D41C907CCF00}"/>
              </a:ext>
            </a:extLst>
          </p:cNvPr>
          <p:cNvSpPr txBox="1"/>
          <p:nvPr/>
        </p:nvSpPr>
        <p:spPr>
          <a:xfrm>
            <a:off x="413120" y="1536430"/>
            <a:ext cx="457405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Let </a:t>
            </a:r>
            <a:r>
              <a:rPr lang="en-US" i="1" dirty="0" err="1"/>
              <a:t>DotList</a:t>
            </a:r>
            <a:r>
              <a:rPr lang="en-US" dirty="0"/>
              <a:t> be a language such that: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empty string is in the language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single terminal </a:t>
            </a:r>
            <a:r>
              <a:rPr lang="en-US" b="1" dirty="0"/>
              <a:t>dot</a:t>
            </a:r>
            <a:r>
              <a:rPr lang="en-US" dirty="0"/>
              <a:t> is in the language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Sequences of more than 1 </a:t>
            </a:r>
            <a:r>
              <a:rPr lang="en-US" b="1" dirty="0"/>
              <a:t>dot</a:t>
            </a:r>
            <a:r>
              <a:rPr lang="en-US" dirty="0"/>
              <a:t> terminal separated by the </a:t>
            </a:r>
            <a:r>
              <a:rPr lang="en-US" b="1" dirty="0"/>
              <a:t>comma</a:t>
            </a:r>
            <a:r>
              <a:rPr lang="en-US" dirty="0"/>
              <a:t> terminal are in the language. e.g.: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dot</a:t>
            </a:r>
            <a:r>
              <a:rPr lang="en-US" dirty="0"/>
              <a:t> </a:t>
            </a:r>
            <a:r>
              <a:rPr lang="en-US" b="1" dirty="0"/>
              <a:t>comma</a:t>
            </a:r>
            <a:r>
              <a:rPr lang="en-US" dirty="0"/>
              <a:t> </a:t>
            </a:r>
            <a:r>
              <a:rPr lang="en-US" b="1" dirty="0"/>
              <a:t>dot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dot</a:t>
            </a:r>
            <a:r>
              <a:rPr lang="en-US" dirty="0"/>
              <a:t> </a:t>
            </a:r>
            <a:r>
              <a:rPr lang="en-US" b="1" dirty="0"/>
              <a:t>comma</a:t>
            </a:r>
            <a:r>
              <a:rPr lang="en-US" dirty="0"/>
              <a:t> </a:t>
            </a:r>
            <a:r>
              <a:rPr lang="en-US" b="1" dirty="0"/>
              <a:t>dot</a:t>
            </a:r>
            <a:r>
              <a:rPr lang="en-US" dirty="0"/>
              <a:t> </a:t>
            </a:r>
            <a:r>
              <a:rPr lang="en-US" b="1" dirty="0"/>
              <a:t>comma</a:t>
            </a:r>
            <a:r>
              <a:rPr lang="en-US" dirty="0"/>
              <a:t> </a:t>
            </a:r>
            <a:r>
              <a:rPr lang="en-US" b="1" dirty="0"/>
              <a:t>dot</a:t>
            </a:r>
            <a:endParaRPr lang="en-US" dirty="0"/>
          </a:p>
          <a:p>
            <a:r>
              <a:rPr lang="en-US" dirty="0"/>
              <a:t>No other strings are in the language </a:t>
            </a:r>
          </a:p>
          <a:p>
            <a:r>
              <a:rPr lang="en-US" dirty="0"/>
              <a:t>Write an unambiguous grammar that recognizes </a:t>
            </a:r>
            <a:r>
              <a:rPr lang="en-US" i="1" dirty="0" err="1"/>
              <a:t>DotList</a:t>
            </a:r>
            <a:r>
              <a:rPr lang="en-US" dirty="0"/>
              <a:t>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69B33322-6206-4319-8E89-2062E59A325F}"/>
                  </a:ext>
                </a:extLst>
              </p14:cNvPr>
              <p14:cNvContentPartPr/>
              <p14:nvPr/>
            </p14:nvContentPartPr>
            <p14:xfrm>
              <a:off x="1549440" y="165960"/>
              <a:ext cx="7596000" cy="652464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69B33322-6206-4319-8E89-2062E59A325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540080" y="156600"/>
                <a:ext cx="7614720" cy="6543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86015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9952ED4F-76D0-4C5B-8763-3368E3D5E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85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Question #4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Written Work #2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39FF1D-F295-48A3-9E3E-BD7C6C48D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8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C772F2-9786-42AE-BB84-D41C907CCF00}"/>
              </a:ext>
            </a:extLst>
          </p:cNvPr>
          <p:cNvSpPr txBox="1"/>
          <p:nvPr/>
        </p:nvSpPr>
        <p:spPr>
          <a:xfrm>
            <a:off x="827264" y="2873166"/>
            <a:ext cx="158379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E ::= E - T</a:t>
            </a:r>
          </a:p>
          <a:p>
            <a:r>
              <a:rPr lang="en-US" dirty="0"/>
              <a:t>   |  T</a:t>
            </a:r>
          </a:p>
          <a:p>
            <a:r>
              <a:rPr lang="en-US" dirty="0"/>
              <a:t>T ::= T * F</a:t>
            </a:r>
          </a:p>
          <a:p>
            <a:r>
              <a:rPr lang="en-US" dirty="0"/>
              <a:t>   |  F</a:t>
            </a:r>
          </a:p>
          <a:p>
            <a:r>
              <a:rPr lang="en-US" dirty="0"/>
              <a:t>F ::= </a:t>
            </a:r>
            <a:r>
              <a:rPr lang="en-US" dirty="0" err="1"/>
              <a:t>intlit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0307A54-464E-45AE-9E02-1503986F96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895" y="1377428"/>
            <a:ext cx="3403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Alter the expression grammar to recognize expressions with explicit parentheses, e.g. allows the expression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1 - (2 - 3)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405CB17C-0D11-4959-A0E9-24FB3AC66AF8}"/>
                  </a:ext>
                </a:extLst>
              </p14:cNvPr>
              <p14:cNvContentPartPr/>
              <p14:nvPr/>
            </p14:nvContentPartPr>
            <p14:xfrm>
              <a:off x="2416320" y="519480"/>
              <a:ext cx="6456600" cy="605952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405CB17C-0D11-4959-A0E9-24FB3AC66AF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406960" y="510120"/>
                <a:ext cx="6475320" cy="6078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33202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27398</TotalTime>
  <Words>322</Words>
  <Application>Microsoft Office PowerPoint</Application>
  <PresentationFormat>On-screen Show (4:3)</PresentationFormat>
  <Paragraphs>47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 Unicode MS</vt:lpstr>
      <vt:lpstr>Calibri</vt:lpstr>
      <vt:lpstr>Calibri Light</vt:lpstr>
      <vt:lpstr>Garamond</vt:lpstr>
      <vt:lpstr>Office Theme</vt:lpstr>
      <vt:lpstr>Flipped Wednesday!</vt:lpstr>
      <vt:lpstr>Check-In #7 Warm-up</vt:lpstr>
      <vt:lpstr>Agenda  </vt:lpstr>
      <vt:lpstr>Announcements  </vt:lpstr>
      <vt:lpstr>Question #1 Written Work #2</vt:lpstr>
      <vt:lpstr>Question #2 Written Work #2</vt:lpstr>
      <vt:lpstr>Question #3 Written Work #2</vt:lpstr>
      <vt:lpstr>Question #4 Written Work #2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Drew Davidson's Cool Slides</dc:title>
  <dc:creator>drew</dc:creator>
  <cp:lastModifiedBy>Davidson, Drew</cp:lastModifiedBy>
  <cp:revision>516</cp:revision>
  <cp:lastPrinted>2018-08-29T18:10:22Z</cp:lastPrinted>
  <dcterms:created xsi:type="dcterms:W3CDTF">2018-07-19T03:57:05Z</dcterms:created>
  <dcterms:modified xsi:type="dcterms:W3CDTF">2021-09-15T14:04:19Z</dcterms:modified>
</cp:coreProperties>
</file>