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21" r:id="rId2"/>
    <p:sldId id="732" r:id="rId3"/>
    <p:sldId id="731" r:id="rId4"/>
    <p:sldId id="595" r:id="rId5"/>
    <p:sldId id="730" r:id="rId6"/>
    <p:sldId id="526" r:id="rId7"/>
    <p:sldId id="548" r:id="rId8"/>
    <p:sldId id="565" r:id="rId9"/>
    <p:sldId id="570" r:id="rId10"/>
    <p:sldId id="562" r:id="rId11"/>
    <p:sldId id="301" r:id="rId12"/>
    <p:sldId id="590" r:id="rId13"/>
    <p:sldId id="576" r:id="rId14"/>
    <p:sldId id="549" r:id="rId15"/>
    <p:sldId id="573" r:id="rId16"/>
    <p:sldId id="463" r:id="rId17"/>
    <p:sldId id="574" r:id="rId18"/>
    <p:sldId id="455" r:id="rId19"/>
    <p:sldId id="577" r:id="rId20"/>
    <p:sldId id="545" r:id="rId21"/>
    <p:sldId id="575" r:id="rId22"/>
    <p:sldId id="579" r:id="rId23"/>
    <p:sldId id="581" r:id="rId24"/>
    <p:sldId id="582" r:id="rId25"/>
    <p:sldId id="583" r:id="rId26"/>
    <p:sldId id="584" r:id="rId27"/>
    <p:sldId id="585" r:id="rId28"/>
    <p:sldId id="456" r:id="rId29"/>
    <p:sldId id="578" r:id="rId30"/>
    <p:sldId id="272" r:id="rId31"/>
    <p:sldId id="587" r:id="rId32"/>
    <p:sldId id="275" r:id="rId33"/>
    <p:sldId id="592" r:id="rId34"/>
    <p:sldId id="593" r:id="rId35"/>
    <p:sldId id="586" r:id="rId36"/>
    <p:sldId id="277" r:id="rId37"/>
    <p:sldId id="438" r:id="rId38"/>
    <p:sldId id="589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3515" autoAdjust="0"/>
  </p:normalViewPr>
  <p:slideViewPr>
    <p:cSldViewPr snapToGrid="0">
      <p:cViewPr varScale="1">
        <p:scale>
          <a:sx n="82" d="100"/>
          <a:sy n="82" d="100"/>
        </p:scale>
        <p:origin x="1728" y="562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66.97375" units="1/cm"/>
          <inkml:channelProperty channel="Y" name="resolution" value="1512.287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5T20:02:14.233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9">
        <inkml:traceFormat>
          <inkml:channel name="X" type="integer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27.15232" units="1/cm"/>
          <inkml:channelProperty channel="Y" name="resolution" value="63.52941" units="1/cm"/>
          <inkml:channelProperty channel="T" name="resolution" value="1" units="1/dev"/>
        </inkml:channelProperties>
      </inkml:inkSource>
      <inkml:timestamp xml:id="ts1" timeString="2025-08-25T20:03:21.390"/>
    </inkml:context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18842 1401 101 0,'0'0'0'0,"0"0"49"0,0 0-27 0,0 0 16 0,0 0-5 0,0 0-17 0,0 0-1 0,0 0-2 0,-17 0 7 0,17 0-13 0,0 0 7 0,0 0-9 0,0 0 5 0,0 0-6 0,0 0 4 0,-18 0-5 0,18 0 2 0,0 0-1 0,0 0 1 0,0 0 4 16,0 0 0-16,0 0 1 0,0 0-4 0,0-16 4 0,0 16-5 16,-17 0 7-16,17 0-3 0,0 0-1 0,0 0-3 15,0 0-1-15,0 0 4 0,0 0-5 0,0 0 1 0,-12 0 2 0,12 0-3 16,-20 0-1-16,20 0 1 0,-15 16 0 0,15-16-1 16,-17 0 3-16,17 17-4 0,-18-17 1 0,18 0-1 0,-14 16 1 15,-4 1-2-15,-16 16 2 0,34-33-1 0,-15 16-1 0,0 1 2 16,-5 1-2-16,20-18 1 0,-32 31 0 0,17-14 0 15,15 0-1-15,0-17 0 0,-17 15 1 0,17 2-2 0,-17-17 1 16,17 17 1-16,0-17-1 0,0 0 2 0,0 0-1 16,0 17-1-16,17-17 0 0,-17 0-1 0,49 0 3 15,-34 0-3-15,-15 15 0 16,20-15 2-16,-5 0-2 0,-15 0 2 0,15 18-2 0,-15-18 2 16,17 16 0-16,-17-16 0 0,17 0-1 0,-17 17 0 0,0-17 0 15,18 15 1-15,-18-15 0 0,0 17-2 0,14 0 0 0,-14 0 1 16,0-17 1-16,0 15-1 0,0 2 1 0,-14 1 0 0,14-2 0 0,0-1 0 15,-35 3-4-15,35-2 2 0,0 0 2 0,-17-16 0 0,2 16-1 16,0 1-4-16,15-17 1 0,-20 17-5 0,20-17-5 16,-15 0-8-16,15 0-19 15,0 0 10-15,0 0 15 0,0 0-2 0,0 0-1 0,0 0-4 0,0 0-31 0,0 0 24 16,0 0 0-16,0 0-26 0,0 0 11 0,15 17 13 0,-15-17 22 16,0 0 2-16,20 0 2 0,-20 16-7 0,0-16 1 0,0 0-30 15</inkml:trace>
  <inkml:trace contextRef="#ctx0" brushRef="#br0" timeOffset="416.9">19022 1913 76 0,'0'0'28'0,"0"0"-10"0,0 0-3 0,0 0 8 0,0 0 0 0,0 0-9 0,0 0 0 0,0 0 17 0,0 0-1 0,-17 0-6 0,17 0-14 0,0 0 7 0,0 0-11 0,0 0 1 15,0 0 4-15,0 0-6 0,0 16 1 0,0-16-2 0,0 16 7 0,0-16-5 16,0 17 5-16,0 0-5 0,-15 0 4 0,15-1 0 0,0 0-7 16,0 0 5-16,0 18-1 0,0-19-3 0,0 2-2 0,0 0 1 15,0-17-1-15,-17 49 3 0,17-32-4 0,0-1 0 0,0 17-1 16,-17-17 1-16,17 17 2 0,0-16-2 0,0 17-1 0,0-19 0 16,-18 19-1-16,18-34 0 0,0 17 0 0,0-2-3 0,0 1-2 0,-14 19-7 15,14-19-5-15,0-16 5 0,0 16-29 0,0 2-26 16,0-18-15-16,0 0 3 0,0 0 50 0,0 0 9 0,0 0-12 15,0 0-10-15</inkml:trace>
  <inkml:trace contextRef="#ctx0" brushRef="#br0" timeOffset="2042.67">19636 1600 21 0,'0'0'0'0,"0"0"23"0,0 0-10 0,0 0-4 0,0 0-5 0,0 0 3 0,0 0 2 0,0 0-5 0,0 0 1 0,0 0 1 0,0 0 11 16,0 0-12-16,0 0 1 0,0 0-1 0,0 0 7 0,0 0-6 0,0 0-1 16,0 0 1-16,0 0 5 0,0 0-5 0,0 0 6 0,0 0 0 15,0 0-6-15,0 0 1 0,0-17 5 0,0 17-1 0,0 0-6 16,0 0 5-16,0-17-3 0,0 17-3 0,0 0-1 0,0 0 4 16,0 0-3-16,0-16 3 0,0 16-3 0,0 0-2 0,0 0 5 15,0 0-3-15,0 0 1 0,12 0-2 0,-12 0 3 0,0 0-3 0,0 0 0 16,17 0 3-16,-17 0 1 0,0-15 0 0,0 15-4 15,0 0-1-15,18 0 3 0,-18 0 0 0,0-18-2 0,14 18-1 16,-14 0 3-16,18-17-1 0,-18 17 0 0,15 0-2 16,-15 0-1-16,0 0 1 0,17 0 1 0,0 0-2 0,-17 0 0 15,20 0 0-15,-8 0 1 0,-12 0-2 0,0 0 0 0,18 0 1 0,-1 0-1 16,-17 0 1-16,17 0-1 0,-2 0 1 0,-15 0-1 0,15 0 1 16,-15 0 0-16,0 0-1 0,0 0-1 0,17 0-2 0,-17 0 0 15,18 17-6-15,-18-17 1 0,0 0-2 0,0 0-18 0,0 0 8 16,0 0-29-16,0 0 21 0,0 0 0 0,0 18-53 0,0-18 59 15,0 0 4-15,0 0-10 0,0 0 9 0,0 0-21 0</inkml:trace>
  <inkml:trace contextRef="#ctx0" brushRef="#br0" timeOffset="2306.67">19517 1864 74 0,'0'0'9'0,"0"0"-4"0,0 0 2 0,0 0-4 0,0 0 6 0,0 0-1 16,0 0 13-16,0 0-8 0,17 0 1 0,-17 0 11 0,15-16-3 0,2 16-4 15,1 0-3-15,-18-18-7 0,15 18-1 0,2 0 1 16,3-17 5-16,-8 17-7 0,5 0 4 0,1 0-2 0,-4 0-3 16,19-15 3-16,-33 15-1 0,17 0-3 0,0 0 0 0,3 0-1 15,-20 0-2-15,12 0-1 0,-12 0 1 0,18 0-3 0,-18 0-2 16,0 0-4-16,0 0 2 0,17 0-2 0,-17 0-3 0,0 0-4 0,0 0-30 15,0 0-50-15,0 0 42 0,0 0 32 0,0 0-47 16</inkml:trace>
  <inkml:trace contextRef="#ctx0" brushRef="#br0" timeOffset="4766.95">20523 1535 34 0,'0'0'0'0,"0"0"25"0,0 0-18 0,0 0 3 0,18 0 0 0,-18 0 2 0,0-18-5 0,0 18 0 0,0 0 1 0,0 0-1 0,14 0 0 0,-14-17 6 0,0 17-6 0,0 0 0 0,0 0 2 0,0 0 9 16,0-16 4-16,0 16-11 0,0 0 1 0,0 0 11 15,0 0-12-15,0-17 9 0,0 17-11 0,15 0 7 0,-15 0-9 0,0-16 5 16,0 16-7-16,0 0 5 0,0 0-2 0,0 0-3 0,0-17-1 16,0 17 5-16,0 0-5 0,0 0 1 0,0 0 12 15,0 0-10-15,0 0-4 0,-15 0 0 0,15 0 4 0,0 0 0 16,-14 0-1-16,14 0-2 0,-18 0 2 16,1 0-2-16,17 17 0 0,-17-17-1 0,4 16-1 15,-7 1 0-15,3-17-1 0,0 16-1 0,2 1 1 16,15 1 1-16,-17-3-1 0,17-15-2 0,-15 16 1 0,15-16 1 15,-17 17-1-15,17 0 0 0,0-17 0 0,-18 15 3 0,18 2-2 16,0-17 0-16,0 17 0 0,0 0 0 0,0-17 1 16,18 15-1-16,-18-15 0 0,0 0 0 0,17 18 2 0,-17-18-3 0,15 0 1 15,2 16 0-15,-17-16 0 0,15 0 1 0,2 0-1 16,-17 0 0-16,0 17 0 0,17-17 1 0,3 0-1 0,-7 15 4 0,-13-15-3 16,0 17 0-16,17-17 3 0,0 17-3 0,-17-17 2 15,0 17-1-15,18-17-2 0,-18 15 1 0,0-15 0 0,0 17 2 16,0 1 0-16,0-2-1 0,0 17-1 0,0-33-1 15,0 16 1-15,0-16-1 0,-18 16 2 0,18 0-4 0,-17 1 1 16,17 0-1-16,-17-17-3 0,17 0 0 0,-13 17-2 0,13-17 1 16,0 0-4-16,0 16 4 0,0-16-1 0,-20 0-9 0,20 0 5 15,0 0-2-15,0 0 0 0,0 0-14 0,-17 0 15 0,17 0-1 0,0 16-12 16,0-16-6-16,0 0-10 0,0 0 17 0,17 16-32 0,-17-16 26 16,0 0-1-16,0 0-23 0,0 0 17 0,20 17 13 15,-20-17 10-15,0 0-27 0</inkml:trace>
  <inkml:trace contextRef="#ctx0" brushRef="#br0" timeOffset="5130.85">20753 2028 53 0,'0'0'36'0,"0"0"-21"0,0 0-10 0,0 0 5 0,0 0-4 0,0 0 15 0,0 0 8 0,0 0 1 0,0 0-3 0,0 0-15 15,0 0 10-15,0 0-13 0,0 0 9 0,0 0-9 16,0 16 6-16,0-16-8 0,0 0 0 0,0 17 4 0,0-17-6 0,0 17 6 15,0-2 2-15,0 2-5 0,0 0-2 0,0-17-4 16,0 17 2-16,0-2-2 0,0 2 1 0,0 0-1 0,0-17-1 16,0 16 0-16,0 1-1 0,0-1 1 15,0 0-4-15,0-16 1 0,0 18-6 0,0-18 1 0,0 0-3 0,0 15-2 16,0-15-16-16,0 17-9 0,0-17 14 0,0 17-30 0,0-17-3 16,0 0 30-16,-17 17-19 0,17-17 30 0,0 0-1 0,0 15-19 15</inkml:trace>
  <inkml:trace contextRef="#ctx0" brushRef="#br0" timeOffset="16630.18">18659 3133 55 0,'0'0'14'0,"0"-18"3"0,0 18-3 0,0 0 4 0,0 0-8 0,0-15 27 0,-17 15-24 0,17 0 0 0,0 0 1 0,0-17-1 0,0 17 16 0,0 0-13 16,0 0-2-16,0 0 0 0,0-17 13 0,0 17-14 0,0 0-1 0,0 0 10 15,0-16-1-15,-15 16-11 0,15 0 10 0,0 0-11 0,0 0 6 16,0-16 1-16,0 16-9 0,0 0 0 0,-15 0 5 16,15 0-2-16,0 0-6 0,0 0 1 0,-20 0 3 0,20 0-4 0,-15 0 4 15,15 0-4-15,-17 0-1 0,17 0 0 0,-32 0 0 0,32 0-1 16,-84 32 6-16,84-32-6 15,-32 17 0-15,14-17-1 0,18 0 0 0,-14 17-2 16,-4-17 3-16,18 15-1 0,-14-15-1 0,14 18 1 0,0-18-2 0,0 0 1 16,0 16 0-16,0-16 3 0,0 0-4 0,0 17-1 15,14-17 3-15,4 0 0 0,-18 15 1 16,14-15-2-16,4 18 1 0,-1-18-2 0,-2 16 0 0,-15-16 2 16,0 0-1-16,20 17 0 0,-20-1 0 0,0 0 1 0,15 1 0 15,-1 1 0-15,-14-18 0 0,0 14-1 0,0 3 1 0,0 1-1 16,0-3 0-16,0 2 0 0,0 0 0 0,0-17-1 15,0 16 1-15,0-16 1 0,0 0-1 0,0 16 1 0,0 2-1 0,-14-3-3 16,14-15 1-16,0 0 1 0,-15 0-5 0,15 16-5 0,-20-16 4 16,20 0-12-16,0 0-17 0,-15 0 7 0,15 0-7 15,0 0 18-15,0 0-3 0,0 0-2 0,0 0-25 0,15 0-5 16,-15 18 0-16,0-18 3 0,20 16 26 0,-20-16 1 16,0 0-12-16,0 15 22 0,0-15-1 0,15 0-23 0</inkml:trace>
  <inkml:trace contextRef="#ctx0" brushRef="#br0" timeOffset="17118.82">18694 3645 48 0,'0'0'20'0,"0"0"7"0,0 0-20 0,0 0 1 0,0 0 1 0,0-18 1 0,14 18 12 0,-14 0 4 0,0 0-13 0,18-17 12 0,-18 17-12 0,0 0-2 0,0 0 0 0,0 0 10 0,0-17-4 16,0 17-9-16,0 0-1 0,0 0 0 0,17 0 4 0,-17 0-1 16,0 0-4-16,0 0 3 0,0 0-4 0,0 0-1 0,0 0 6 15,15 0 0-15,-15 0-7 0,0 0 3 0,0 17-1 16,0-17-1-16,0 0-2 0,0 35 3 15,0-35-3-15,-15 14 0 0,15-14 0 0,-17 17 2 0,17-1-2 16,0-16 0-16,-18 18-1 0,18-18 0 0,0 0 1 0,-14 16-1 0,14-16-1 16,-18 0 3-16,18 0-2 0,-17 0 0 15,17 0 1-15,0 0-1 0,-17 0 0 0,17 0-1 0,0 0 1 16,0 0 0-16,0 0 0 0,0 0 1 0,0 0 1 0,0 16 3 16,0-16-4-16,0 0 3 0,0 17-3 0,0-17 0 15,0 17 3-15,0-17-2 0,0 0 5 0,0 15-5 0,0-15 0 0,0 16 1 16,17 2 7-16,-17-18-7 0,0 0-3 15,0 17 3-15,17-17 1 0,-17 16-2 0,0-16-2 0,18 0 2 16,-18 0-3-16,14 0 1 0,4 0-1 0,-1 0 2 0,-17 0-3 16,15 0 1-16,5 0-3 0,-20 0-1 0,12 0-1 0,5-16-14 0,-17 16 5 15,18 0-2-15,-18 0-21 0,17-17 17 0,-17 17-1 0,15-18-25 0,-15 18 18 16,17 0-38-16,0 0 28 0,-17-16-2 0,15 16-33 0,3 0-10 16</inkml:trace>
  <inkml:trace contextRef="#ctx0" brushRef="#br0" timeOffset="17503.84">19599 3199 150 0,'0'0'24'0,"0"0"-13"0,0 0-1 0,0 0-2 0,0 0-1 0,17 16 15 0,-17-16-7 0,0 0 15 0,0 17-18 0,20-17 8 0,-20 16-14 0,0-16 1 0,12 0 5 0,-12 16-7 0,17-16 3 15,-17 17-3-15,18-17 3 0,-18 0-5 0,14 18 1 0,4-18 0 16,-3 14-3-16,2-14 2 0,0 0 1 0,3 0-3 16,-20 17-1-16,12-17 1 0,-12 0-1 0,18 0 0 0,-18 0-1 15,0 0-1-15,17 0-6 0,-17 0 0 0,17 0-4 0,-17 0-3 0,0 0-6 0,0 0-38 16,0 0-15-16,0-17 8 0,0 17 18 0,0 0 24 16,0 0-19-16</inkml:trace>
  <inkml:trace contextRef="#ctx0" brushRef="#br0" timeOffset="17705.29">19566 3478 164 0,'0'0'0'0,"0"0"53"0,0 0-41 15,0 0-5-15,0 0-1 0,0 0 0 0,0 18 13 0,0-18-6 0,0 0 17 0,0 0-2 16,18 16-7-16,-18-16-12 0,15 0-1 16,-15 0 5-16,37 15-2 0,-37-15-1 0,29 0-1 0,3 17 1 15,-32-17-8-15,33 0 3 0,-33 0-2 0,17 0 0 16,20 17-2-16,-37-17 1 0,30 0-6 15,-30 0 0-15,17 0-37 0,-17 0 17 0,32-17-123 16,-32 17 54-16,0 0 55 0,15-17-56 0</inkml:trace>
  <inkml:trace contextRef="#ctx0" brushRef="#br0" timeOffset="18725.14">20555 2951 23 0,'0'0'10'0,"0"0"7"0,0 0-9 0,0 0 16 0,0 0-16 0,0 0 1 0,0 0-2 0,0 0 0 0,0 0 4 0,-14 0-2 0,14 0-4 0,0 0 0 0,0 0 9 0,0 0-6 16,0 0 11-16,0 0 1 0,0 0-10 0,0 0 1 0,0 18 10 0,0-18-10 15,0 0 10-15,0 0-1 0,0 0-11 16,0 0 23-16,0 0-19 0,0 0-1 0,-18 0-6 16,18 0 6-16,0 0-8 0,0 0 1 0,0 0 0 0,0 0-2 15,-17 0 3-15,17 0-4 0,0 0 1 0,-17 0-2 0,17 0 2 0,0 0-3 16,-13 0 3-16,-7 14-1 0,20-14-1 0,-17 18 1 15,0-1-1-15,17-1 0 0,-15-16-1 0,15 16 0 0,-17 0 1 16,17-16-1-16,0 17 1 0,0 0-1 0,-15-2 0 0,15-15-1 16,0 18 1-16,0-2 0 0,0-16 2 0,0 17 0 15,0-17-2-15,0 15 1 0,0-15 0 0,0 0 0 0,0 0 1 16,0 18 0-16,0-18-1 0,15 0 0 0,-15 0 1 0,0 0-4 16,0 0 5-16,0 0-1 0,0 0-2 0,0 0-1 15,0 16 3-15,0 1-2 0,0-17-1 16,0 16 1-16,0-16 0 0,0 33 0 0,0-33-1 0,0 32 2 15,0-15 1-15,0 1-2 0,0-18-1 0,-15 32 0 0,15-15 1 16,0-17 0-16,0 16-1 0,0-16 2 0,0 16-1 0,0-16 0 0,0 18 0 16,0-3 2-16,0-15-1 0,0 16-1 0,0-16 1 0,0 0 0 15,0 18-1-15,0-18 1 0,0 0-1 0,15 0 2 0,-15 0-2 16,0 0 2-16,0 16-3 0,0-16 1 0,0 0 0 0,0 0 1 0,17 0-1 16,-17 0 0-16,0 0-1 0,0 15 1 0,15-15 1 15,-15 0-1-15,0 17 0 0,0-17 0 0,0 17 0 0,0-17 1 16,17 17 0-16,-17-2-2 0,0 2 3 0,0 0-1 15,17 1 0-15,-17-18 0 0,0 0 0 0,0 14 0 16,0-14-2-16,20 0 1 0,-20 17 0 0,0-17-1 0,0 0 0 0,0 16 1 0,13-16-4 16,-13 0 1-16,0 18-13 0,0-18 3 0,17 16-21 0,-17-16 12 15,0 0-5-15,0 16-41 0,0-16 25 0,0 17-46 0,0-17-50 16</inkml:trace>
  <inkml:trace contextRef="#ctx0" brushRef="#br0" timeOffset="19953.54">20227 1154 28 0,'0'0'0'0,"0"0"30"0,0 0-23 0,0 0-2 0,0 0 6 0,14 0 0 0,-14 0-6 0,0 0 6 0,0 0 15 0,0 0-14 15,0 0-2-15,0 0-5 0,0 0 6 0,0 0-5 16,18-16 0-16,-18 16 1 0,0 0-1 0,0 0 8 0,0 0 0 0,0 0-7 15,0-15 5-15,0 15-7 0,0 0 1 0,0 0-1 0,0 0 8 0,0 0-7 16,0 0-1-16,0 0 7 0,0 0 1 0,-18 0-2 0,18 0-1 16,0 0-1-16,0 0-5 0,0 0 0 0,-14 0 2 15,14 15 2-15,0-15-3 0,-18 0 0 0,18 16 0 16,0-16-3-16,0 0 2 0,0 18-2 0,0-2-1 0,-17-16-1 0,17 0 1 16,0 16 2-16,-15 1-1 0,15-1 0 0,-15-16 0 0,15 17-1 15,0-2 0-15,0-15 0 0,-20 0 0 0,20 17 1 0,0 0 0 16,0-17-1-16,-14 0 0 0,14 0-1 0,0 32 5 15,0-32-5-15,0 17 1 0,0-17 1 16,0 0-2-16,0 17 0 0,0-17 0 0,0 0 0 0,0 0 2 0,0 16-1 16,0-16 1-16,0 0-2 0,0 16 1 0,0-16-1 15,0 0 1-15,14 0 0 0,-14 0 0 0,0 17 0 0,0-17-1 16,0 0 1-16,0 0-1 0,0 0 0 0,0 0 0 0,0 16 2 16,0-16-2-16,0 0 0 0,0 0 0 0,0 17 0 0,0-17 0 15,0 0 1-15,0 0-1 0,0 16 0 0,0-16 0 0,0 17 0 16,0-1 1-16,0-16-1 0,0 17 0 0,0-17 0 0,0 18 1 15,0-3 1-15,0-15-1 0,0 16 1 0,0-16-1 0,0 17 0 16,0 0 2-16,0-2-1 0,0-15-2 0,0 17 0 16,0-17 0-16,0 17 1 0,-14 0-2 0,14-17 2 0,0 0 0 0,0 15 0 15,0-15 0-15,0 0-1 0,0 18 0 0,0-18 0 16,0 16 1-16,0-16-1 0,0 0 0 0,0 17 0 0,0-17 1 16,0 15 0-16,0-15-2 0,0 0 1 0,0 17 0 15,0 0 0-15,0-17-1 0,0 17 2 0,0-17 0 0,14 15-1 0,-14-15 1 16,0 17-1-16,0 1-1 0,20-18 2 0,-20 16 0 0,0-1 0 15,0-15-1-15,15 18 3 0,-15-2-2 0,0 0-1 16,0 0-1-16,15 1 2 0,-15-17 0 0,0 17 0 16,0-17-2-16,0 17 3 0,0-17 0 0,0 16 0 0,0-16-1 15,0 16 0-15,0-16 0 0,0 0-1 0,0 16 1 16,0 1 1-16,0-17-1 0,0 17 0 0,17-2-1 16,-17-15 0-16,0 17 1 0,0 0-1 0,0-17 2 0,0 0-3 0,0 17 1 15,0-2 0-15,0-15-1 0,18 17 2 0,-18 0-2 16,0-17 2-16,0 16-3 0,0 1 0 0,0-1-1 15,0 0-5-15,0-16 4 0,0 18-3 0,0-18-10 0,0 15-7 16,14 2-8-16,-14-17 10 0,0 0-2 0,0 17-38 0,18-17 26 16,-18 17-39-16,0-17 40 0,0 0-29 0,15 0 9 0</inkml:trace>
  <inkml:trace contextRef="#ctx0" brushRef="#br0" timeOffset="20782.47">21181 1335 66 0,'0'0'0'0,"0"0"46"16,0 0-31-16,0 0 3 0,0 0 7 0,0 0 8 0,0 0 2 0,0 0-7 0,0 0-17 0,0 0 7 0,0 0-12 0,0 0 9 15,0 0-9-15,0 0 0 0,0 0 0 0,0 0 0 0,0 0 0 0,0 0 6 16,0 0-6-16,0 0 5 0,0 0-1 0,0 0-2 0,0 0-1 15,17 0-1-15,-17 0 0 0,0 0-5 0,0 17 4 16,0-17-2-16,0 0-1 0,0 0 2 0,0 0-3 0,0 17 2 0,0-17 0 16,0 16-2-16,0-16 2 0,0 0-1 0,0 16-1 15,0-16 3-15,0 17-3 0,0-17 1 0,0 16 0 16,0-16 1-16,0 0-3 0,0 17 2 0,0-17-1 0,0 0 1 0,0 16 0 16,0-16-2-16,0 0 1 0,0 17-1 15,0-1 2-15,0-16-1 0,-17 0 0 0,17 17 0 0,0-17-1 16,0 0 0-16,0 18 0 0,0-18 1 0,-17 15-1 0,17-15 0 15,0 16-1-15,0-16 2 0,0 0-1 0,0 17 1 0,0-17-1 16,0 0 0-16,0 17 1 0,0-17-1 0,0 15 1 0,0-15-1 16,0 17 0-16,0-17 0 0,0 0 0 0,0 0 1 15,0 0-1-15,0 17 0 0,0-17 1 0,0 0-2 0,0 0 1 16,0 17 1-16,0-17-2 0,0 0 2 0,0 0 0 16,0 0-1-16,0 0 0 0,0 0 1 0,0 0-1 15,0 0 0-15,0 0 1 0,0 0-1 0,0 0 0 16,0 0-1-16,0 0 3 0,0 15-2 15,0 3 0-15,0-18 0 0,0 16 1 0,0-16-1 0,0 17 0 0,0-2-1 16,0-15 1-16,0 17 0 0,0 0 0 0,0-17-1 0,0 17 1 16,0-2-1-16,0-15 2 0,0 35-3 0,0-35 3 0,0 16 0 15,0-16-1-15,0 15-1 0,0 3-3 0,0-18 4 0,0 16-1 16,0-16 0-16,0 0 0 0,0 16-1 0,0-16 2 16,0 0 0-16,0 0-1 0,0 0 0 0,0 0 1 0,0 0 0 15,0 0 0-15,0 0-1 0,0 0 2 0,0 0-2 0,0 16 2 16,0-16-1-16,0 0 1 0,0 0-1 0,0 0 1 0,0 17 0 0,0-17-1 15,0 17 2-15,0 0-1 0,-15-17 0 0,15 16 1 0,0 0-1 16,0-16-1-16,0 16 0 0,0 1-1 0,0-17 2 0,-18 17 1 0,18-17-1 16,0 15 0-16,0 2-1 0,0-17 0 0,0 0-1 0,-17 17 2 15,17 0-2-15,0-17 2 0,0 0-2 0,0 15 1 0,-15 2 1 0,15-17-1 16,0 17 0-16,0-17-2 0,0 0-3 0,-17 16-2 0,17-16 2 16,0 17-12-16,-15-1-23 0,-2-16 24 0,17 0-22 15,0 0 15-15,0 16-2 0,0-16-32 0,-17 18-2 0,17-18 32 16,0 0-20-16,0 15 27 0,0-15 2 0,-13 17 0 0,13-17-35 0</inkml:trace>
  <inkml:trace contextRef="#ctx0" brushRef="#br0" timeOffset="21608.22">21233 3115 39 0,'0'0'0'0,"-17"0"32"0,17 0-23 0,0 0 11 0,0 0 1 0,0 18-3 0,0-18 0 0,0 0 1 0,0 0-8 0,0 0 0 0,0 0 42 16,0 0-44-16,0 0 7 0,0 0 11 16,0 0-19-16,0 0 7 0,0 0-9 0,0 0 4 15,0 0-6-15,0 16 0 0,-18-16 5 0,18 0 1 0,0 0-1 16,-17 17 0-16,17-17-1 0,0 0-5 16,-17 0 2-16,17 15-1 0,-15-15-3 0,15 18 2 0,0-18-1 0,-18 16 1 0,18-16-3 15,-17 17 2-15,17-1 0 0,-15 0 0 0,15-16-1 16,-17 17 0-16,17-17-1 0,0 0 1 0,-15 18 1 0,15-18 0 15,0 0-2-15,0 14 0 0,-17-14 0 0,17 0 1 0,0 17 0 16,0-17 0-16,0 0 0 0,0 0 0 0,0 0-1 0,17 0 0 0,-17 18 1 16,15-18 0-16,-15 0-1 0,0 0 0 0,17 0 1 15,-17 15 0-15,32-15 5 0,-32 0-5 0,18 0 1 16,-18 17-1-16,0-17 1 0,15 0 4 0,2 0-1 0,-17 0-1 16,0 17 4-16,0-17-3 0,0 0-1 0,17 16 2 0,-17-16-3 15,0 0-1-15,0 16 2 0,0 2 2 0,0-18-5 0,0 0 2 0,0 15 0 0,-17 1 1 16,17-16-3-16,-17 18 0 0,2-2 1 0,-3-16-1 15,18 15-1-15,-17-15 2 0,2 17-2 0,-2-17-1 0,17 0-1 16,-15 17-4-16,-2-17-4 0,17 0 2 0,-17 0-11 0,17 0 8 16,-13 0-2-16,13 0-2 0,0-17-21 0,-20 17 16 0,20 0-22 15,0 0-8-15,0-17-7 0,0 17-2 0,0-15 30 16,20 15-19-16,-20 0 10 0,13 0 18 0,-13-16-17 0</inkml:trace>
  <inkml:trace contextRef="#ctx0" brushRef="#br0" timeOffset="22075.24">21312 3512 42 0,'0'0'26'0,"0"0"-7"0,0 0 2 0,0 0 5 0,0 0-13 0,0 0 1 0,17 0 14 0,-17 0-2 0,0 0-14 0,0 0 0 0,0 15 9 0,0-15-3 0,18 0-10 0,-18 0 5 0,0 0-8 16,0 17 6-16,0-17-5 0,0 0 0 0,17 17 6 15,-17 0-8-15,0-17-1 0,0 15 4 0,0-15-5 0,0 17 1 0,0-17-2 16,0 17 0-16,0 15 4 0,0 1-2 0,0 17 1 16,0-16-1-16,-17-19 1 0,17 19-3 15,-18-34 0-15,18 17-1 0,0-1 3 0,-17-16-2 0,17 16 2 16,-15 1-3-16,15 0 4 0,0-17-3 0,-17 16 1 0,17-16 1 15,-15 0-2-15,15 0-1 0,0 0 1 0,-17-16 3 0,17-1-2 16,0 17-1-16,0-17 0 0,0 17-1 0,0-16 1 0,0-17 4 16,17 15-3-16,-17 2 3 0,15 16-2 15,-15 0-1-15,17-15 1 0,-2 15 0 0,-15 0-2 0,17 0 5 16,1 0-1-16,-18 0-3 0,17 0 1 0,-17 0-1 0,17 15 2 16,-17-15-2-16,0 0 0 0,15 16-1 0,-15-16 3 0,0 0-2 15,17 18 0-15,-17-18-2 0,0 17 1 0,15-17-2 0,-15 0 1 16,0 16 0-16,17-16-3 0,-17 0 1 0,15 0-7 0,-15 16 1 0,0-16-15 15,18 0-28-15,-1 0 6 0,-17 0-14 0,0 0 25 16,15 0 0-16,-15 0-32 0,0 0 39 0,17 0-17 0,-17 0 22 16,0 0-19-16</inkml:trace>
  <inkml:trace contextRef="#ctx0" brushRef="#br0" timeOffset="22327.74">21759 3742 40 0,'0'0'15'0,"0"0"3"0,0 0 0 0,0 0 4 16,15 0 1-16,-15 0-1 0,0 0-11 0,0 0 1 15,0 0 0-15,18 0 13 0,-18 0-12 0,0 0 11 0,0 0-12 0,0 17 1 16,0-17-2-16,17 17 12 0,-17-2-3 0,0 1-6 0,15 2-4 16,-15-18-6-16,0 17 1 0,0-1 4 0,0 0-4 0,0 1-1 15,0 0 0-15,0-1 4 0,0 0-3 0,0 17 0 0,-15-16-4 16,15-1 0-16,0 1-1 0,-17-17 0 0,17 16 0 0,-18 1-5 15,18 0-11-15,-15-17 2 0,15 15-22 0,0-15 12 16,-17 0-33-16,17 0 24 0,0 0-33 0,-17-15 8 0,17 15 35 16,0 0 1-16,0 0-33 0</inkml:trace>
  <inkml:trace contextRef="#ctx0" brushRef="#br0" timeOffset="23109.01">22336 3232 62 0,'0'0'20'0,"0"0"-9"0,0-17 4 0,0 17-2 0,0 0 6 0,0 0-7 0,0 0 10 0,0-16-3 0,-18 16-6 0,18 0-2 0,0 0-6 0,0-18 5 15,0 18-7-15,0 0-1 0,-15-15 0 0,15 15 1 0,0 0 1 0,0 0 3 16,-17 0-3-16,17 0 0 0,0 15 1 15,0-15-1-15,0 0-1 0,-17 18 1 0,17-18 3 0,0 16-2 0,0 1-1 16,0-1-2-16,-15-16-1 0,15 16 0 0,0-16 1 16,0 17-1-16,0 1 5 0,0-18-4 0,0 14 2 0,0-14 4 15,0 0-2-15,0 17 5 0,0-17-1 0,15 0-5 0,-15 0 1 16,0 18 5-16,0-18 0 0,17 0 5 0,-17 0-10 16,17 0-1-16,-17 0 12 0,0 0-6 0,0 15-2 15,15-15-3-15,-15 0-2 0,0 17 7 16,0-17-5-16,0 0-4 0,0 17 3 0,0-1-4 0,0-16 4 0,0 16 1 15,0 2 0-15,0-18-5 0,0 0 0 0,-15 15 2 16,-2 1-1-16,17-16-2 0,0 0 0 0,-17 18-2 0,17-18 1 16,-15 0-2-16,15 0-16 0,0 0 2 0,-15 0-38 0,15 0-19 15,0 0 30-15,0 0-52 0,0 0 50 0,0 0-24 0,0 0 42 16,0 0-20-16</inkml:trace>
  <inkml:trace contextRef="#ctx0" brushRef="#br0" timeOffset="23858.57">22533 3726 88 0,'0'0'47'0,"0"0"-30"0,0 0 9 0,0 0-13 0,0 0 17 0,0 0-13 0,0 0 0 0,0 0 0 0,0 0 9 0,0 0-15 0,0 0 4 0,0 0-3 0,0 0 0 16,0 0-6-16,0 0 6 0,0 0-7 0,0 0 6 0,0 0-3 16,0 0 19-1,0 0-25-15,0 0 3 0,15 0-3 0,-15 0 1 16,0 0-2-16,0 0 2 0,0 0-3 0,0 0 1 0,17 0 2 0,-17 0 0 15,0 0 0-15,0 0 0 0,0 0 1 0,0 0-2 16,0 0 1-16,0 0 0 0,0 16 0 0,0-16 2 16,0 0-2-16,0 0-1 0,0 17 1 0,0-17 0 0,0 0-3 15,0 17 2-15,-17-17-2 0,17 15 5 16,0 1-4-16,0-16-1 0,0 0 0 0,0 0 0 0,0 0 0 16,0 0 1-16,0 0 1 0,0 0-2 0,0 0 0 15,0 18 0-15,0-18 0 0,0 0 0 0,0 0-1 0,0 0 1 0,0 0 1 16,17 17-2-16,-17-17 0 0,18 0 0 0,-18 0 0 0,0 16 1 15,0 0-1-15,0-16 1 0,15 0 0 0,-15 17-1 0,0-17 1 0,0 33 4 16,0-33-4-16,0 16 1 0,0-16-1 0,0 17 1 0,0-17-1 16,0 16 2-16,0-16-2 0,0 17 1 0,0-17 0 0,0 16-1 15,0-16 1-15,0 0-1 0,-15 0 2 0,15 0-1 16,0 17-1-16,0-17 0 0,0 0 0 0,-18 0 0 0,18-17-2 16,0 17 3-16,0 0-1 0,0 0 1 0,0-16 0 15,0 16-1-15,0 0 2 0,0 0-3 16,0 0 2-16,18 0 0 0,-18 0-1 0,0 0 0 0,0 0 1 15,0 16-1-15,0-16 0 0,0 0-1 0,0 17 1 16,0-17 1-16,0 0-1 0,0 16-1 0,0-16-1 0,0 0-4 0,0 17-3 16,0 0 4-16,-18-17-12 0,18 15 3 0,0-15-3 0,0 17-27 15,0-17 21-15,-17 0-19 0,17 18 21 0,0-18-1 0,0 0-29 16,0 14-10-16,0-14 28 0,0 0 2 0,0 0 4 0,0 0 2 0,0 0-25 16</inkml:trace>
  <inkml:trace contextRef="#ctx0" brushRef="#br0" timeOffset="24970.76">23077 3083 56 0,'0'0'0'0,"0"17"26"0,0-17-6 0,0 0-10 16,0-17 12-16,0 17-11 0,0 0 2 0,0 0 12 0,0-17-12 0,0 17 11 0,0 0-3 0,0 0 8 0,0-16-12 0,15 16-9 0,-15 0 5 15,0 0 1-15,0-16 7 0,17 16-10 16,-17 0 1-16,0 0-1 0,18 0-7 0,-18 0 4 15,0 0-4-15,17 0 0 0,-17 0 0 0,0 0 1 0,0 0-1 0,0 0-2 16,0 0 1-16,15 0 1 0,-15 16-1 0,0-16 1 0,0 0-2 16,0 0-1-16,0 0 1 0,0 16-1 0,0-16 0 0,-15 0 0 15,15 17-1-15,0-17 2 0,-17 17 0 0,17-2 2 0,-18 3-3 16,18-18 1-16,-17 16-2 0,2 34 7 0,-2-17-1 16,2-17-3-16,15-16 0 0,-17 33-4 0,17-15 3 15,-18-18 1-15,18 14-1 0,0 3 1 16,-14-17 2-16,14 18-3 0,0-18 0 0,0 0 2 0,0 0-2 0,0 0-1 15,0 0 0-15,0 0 2 0,-18 0-2 0,18 0 2 0,0-18-1 16,0 18-2-16,0 0 0 0,0-17 1 0,0 17 0 0,0 0 2 16,0-14-4-16,0 14 1 0,0 0 0 15,0 0 2-15,0 0-1 0,0 14-2 0,0-14 2 16,-17 17 0-16,17 1-1 0,0-18 0 0,0 15 1 0,0 2 0 16,0 0-1-16,0-1 0 0,0 0-1 0,0-16 2 15,0 18-2-15,0 13 2 0,0-31 0 0,0 18-1 16,0-2 0-16,0-16-1 0,0 0 2 0,0 15 1 0,0 2-1 15,17-17-2-15,-17 0 3 0,0 0-3 0,18 17 1 16,-18 0 2-16,0-17-2 0,0 0-1 0,14 15 2 16,-14-15-1-16,0 17 2 0,0-17 1 0,0 17-1 0,18 1 1 15,-18-18-2-15,0 0 1 0,0 14 1 0,0 3 0 16,0-17-2-16,0 16 0 0,0 2 1 0,0-18-2 0,0 0 1 16,0 16 0-16,0-16 0 0,0 0-1 0,0 16 1 0,0 1 0 15,0-17-2-15,0 0 1 0,0 17-1 0,0-17 1 0,0 0 1 16,0 15-7-16,0-15-1 0,0 16 4 15,0-16-6-15,0 0 4 0,0 0-3 0,0 18-9 0,0-18-4 16,-18 17-2-16,18-17-3 0,0 0 10 0,0 16-21 16,0-16-8-16,-14 16-9 0,14 1-5 0,0-17 29 15,0 0-25-15,-18 17 30 0,18-17 4 0,0 16 4 0,0-16 1 16,0 0-26-16</inkml:trace>
  <inkml:trace contextRef="#ctx0" brushRef="#br0" timeOffset="26134.59">18790 4550 61 0,'0'0'30'0,"0"0"-20"0,0 0 8 0,0 0 1 0,0-16 2 0,0 16-9 16,0 0 11-16,0 0-12 0,0 0 0 0,0 0 10 0,0 0-3 0,0 0-10 0,0 0 0 0,0 0-1 0,0 0 2 0,0 0 10 16,-12-17-1-16,12 17-9 0,0 0-1 0,0 0 6 0,0 0-8 15,0 0 0-15,-20 0 9 0,20 0-10 0,0 0 3 16,0 0-5-16,0 0 2 0,-15 0-3 0,15 0 3 0,0 0-4 15,0 0 1-15,0 0-1 0,-17 17 0 0,17-1 1 0,-18-16-2 16,18 17 1-16,0-17 0 0,0 16-2 0,-14 1 4 0,14-1-3 16,0 0 1-16,0-16 0 0,0 17-1 0,0-17-1 0,0 17 2 15,0-1 0-15,0 1 1 0,0-1-2 16,0-16 4-16,14 17-1 0,-14-17 0 16,0 0 0-16,0 0 1 0,0 0-3 0,0 0 4 0,0 0-2 15,0 0 0-15,0 0 2 0,0 0-3 0,0 0 3 0,0 16 0 16,0-16-2-16,0 0 2 0,0 0-4 0,0 16 1 15,-14-16 2-15,14 0-3 0,0 0 1 0,-18 17 1 16,18-17-2-16,0 0 0 0,0 17 0 0,-17-17 0 0,17 0 0 0,0 0-1 16,-17 16 1-16,17-16-1 0,-15 0 0 0,15 0 0 0,-15 0-1 15,15 0 0-15,0 0-3 0,-20 0 2 0,20 0-5 0,0 0 2 16,-15 0-2-16,15 0-3 0,0 0-18 0,0 0-1 0,-17 0 15 0,17 0-19 0,0 0 12 16,0 16-32-16,0-16-13 0,17 0 31 0,-17 0 0 15,15 0-56-15,-15 17 34 0</inkml:trace>
  <inkml:trace contextRef="#ctx0" brushRef="#br0" timeOffset="26746.81">18990 5044 91 0,'0'0'32'0,"0"0"-19"0,0 0-1 0,0 0-5 0,-17 0 4 0,17 0 1 0,0 0-1 0,0 0 1 0,0 0 9 0,0 0-11 0,0 0 6 0,0 0-3 15,0 0-9-15,0 0 0 0,0 0-2 0,0 0 4 0,0 0 0 16,0 0-1-16,0 0 12 0,0 0-6 0,0 0-4 16,17 0 13-16,15 0 17 15,-32 0-33-15,18 17 3 0,-18-17-5 0,15 0 2 0,2 17 8 16,-17-17-9-16,20 15 5 0,-20-15-6 16,12 0 4-16,-12 0-2 0,0 17-2 0,0-17 2 15,0 0-2-15,0 17-1 0,0-17-1 0,0 0 1 16,-12 0 0-16,-8 0-3 0,3 0 3 15,17 0 0-15,-33-17 0 0,16 17-2 16,17 0 1-16,0-17 1 0,-15 17-1 0,15 0 1 0,0 0 0 16,0 0-1-16,0 0 1 0,0-15-1 0,0 15 1 0,0 0-1 15,0 0 2-15,15 0 2 0,-15 0-1 0,0 0-1 0,0 0 0 0,17 15 2 16,-17-15-2-16,0 0-1 0,18 17 2 0,-18 0-1 0,15-17 1 0,-15 18 1 16,17-4 0-16,-17-14-3 0,0 18 0 0,0-2 2 0,0 1-1 15,0-17 0-15,0 17-2 0,0-17 3 0,0 15-1 16,0-15 1-16,0 17-3 0,0-17-1 0,0 0-4 0,-17 0 1 15,17 0-1-15,-15 0-7 0,15 0 6 0,-18 0-26 16,18 0 20-16,-17 0-11 0,17 0 1 0,0 0 12 0,0 0-8 16,0 0-1-16,0 0 7 0,0 0-19 0,17 0-11 15,-17 0 19-15,0 17-20 0,18-17 6 0,-3 17 6 16,2-17 3-16,-17 15 16 0,0-15 0 0,20 0-4 0,-20 0-29 0</inkml:trace>
  <inkml:trace contextRef="#ctx0" brushRef="#br0" timeOffset="27108.49">19764 4550 135 0,'0'0'63'0,"0"0"-52"0,0 0-2 0,0 0-7 0,-17 0 2 0,17 0 10 0,0 0-3 0,0 0 3 0,0 0 14 0,-17-16-16 0,17 16-2 0,0 0 6 0,0 0-9 0,0 0 1 0,0 0-4 15,0 0 7-15,0 0-5 0,0 0 1 0,17 0 12 0,0 0-14 16,15 0 6-16,-14 0-6 0,-1 0-2 0,15 16 0 15,0 1-1-15,-32-1-2 0,0-16 0 16,35 17-1-16,-35-17-1 0,15 16-18 0,2 0 9 16,0 1-18-16,1-17-30 0,-18 0 32 0,0 17-39 15,14-17-1-15,-14 0-5 0,0 0 6 0</inkml:trace>
  <inkml:trace contextRef="#ctx0" brushRef="#br0" timeOffset="27268.44">19747 4798 55 0,'0'0'23'0,"-17"0"11"0,17 0-17 0,-15 16 21 0,-3-16-18 15,18 0 0-15,-14 16 13 0,-4-16-19 0,1 17 13 0,17-17-1 16,-12 16-3-16,12-16-12 0,0 0 11 0,0 17 0 16,12-17-12-16,5 0 17 0,1 0-19 0,14 0 10 0,-17 0-11 15,19 0-4-15,-34 0-2 0,32 0 1 0,-32 0-1 0,35 0 2 16,-18-17-3-16,13 17-2 0,5 0-8 0,-35 0 1 0,32 0-3 16,-15 0-24-16,0-16-15 0,15 16-19 0,-32 0 28 15,15-17-42-15,3 17 47 0,-1 0-74 0</inkml:trace>
  <inkml:trace contextRef="#ctx0" brushRef="#br0" timeOffset="27985.21">20803 4286 65 0,'0'0'45'0,"0"0"-21"0,-18 16 31 0,18-16-27 0,-17 0-15 0,17 0 1 0,0 0-1 0,-15 17-1 0,15-17 11 0,-17 0 4 15,2 0-12-15,15 0-8 0,-17 18 14 0,17-18-14 16,-15 0 9-16,-2 0 1 0,17 0-10 0,-18 0 13 15,18 0-14-15,0 15 2 0,-17-15-6 0,17 16 6 0,-17 2-4 16,17-18-2-16,0 0-1 0,-15 17 3 0,15 14 0 0,-17-31-2 16,17 35 2-16,0-35-3 0,0 0 1 0,-18 14-1 15,18 4 0-15,0-2 0 0,0-16 0 0,0 17 0 0,0-17 1 16,18 0 0-16,-18 0 0 0,0 0-1 0,17 0 1 0,-17 0-2 16,0 0 1-16,15 0 1 0,-15 0-2 0,17 0 1 0,-17 0-1 15,0 0 1-15,17 0 0 0,-17 0 0 0,0 0 0 0,18 0 1 16,-18 0 0-16,0 0-1 0,0 0 0 0,0 0 0 15,0 0 0-15,0 16 0 0,-18 1-2 16,18-1 1-16,0 1 2 0,-17-17 0 0,17 16-2 0,-17 17 1 16,2-16-1-16,15-1 0 0,0-16 0 0,-17 17 1 15,17-1 0-15,0 1-1 0,-18-17 1 0,18 16 0 16,0 0 0-16,0 1 0 0,0-17 0 0,0 17 3 0,0-17-2 16,0 16 0-16,0-16-1 0,0 16 2 0,0 1-2 0,0-17 1 0,0 16-1 15,0 1 2-15,0-17-3 0,18 16 0 0,-18 0 0 16,0 1 0-16,0-17 0 0,0 18 1 0,17-18-1 15,-17 14 2-15,0 3-2 0,0-17-1 0,15 17 1 16,-15 0 0-16,17-2-3 0,-17 2-4 0,17-17 3 16,-17 0-1-16,0 17-9 0,18 0-13 0,-18-2 15 0,17-15-16 15,-17 0 9-15,0 0-2 0,0 0-35 0,15 0-17 0,-15 0-11 16,0 0 8-16,17 0-35 0</inkml:trace>
  <inkml:trace contextRef="#ctx0" brushRef="#br0" timeOffset="28815.62">21428 4550 83 0,'0'0'47'0,"0"0"-25"0,0 0-16 0,0 17 7 0,0-17 8 0,0 0 7 0,0 0-14 0,0 0 0 0,-15 0 11 0,15 0-4 0,0 0-6 0,0 0-7 0,0 0-3 15,0 0 6-15,-17 0-6 0,17 0 7 0,0 0-7 0,0 0 1 16,0 0 5-16,0 0-5 0,-15 0 5 0,15 0-6 0,0 0 3 0,0 0-6 16,-17 0 1-16,17 0 1 0,0 0-2 0,-17 0-1 0,17 0-1 0,0 0 2 15,-18 0-1-15,18 0 0 0,0 16 1 0,-17-16-1 16,17 0-1-16,0 33 1 0,-15-17 0 0,15 1-1 16,0-17 0-16,0 17 2 0,-17-1-2 0,17-16 1 0,0 17 0 15,0 16 3-15,0-17-2 16,0-16 1-16,0 0-1 0,17 16 3 0,-17-16-2 0,0 0 4 15,15 0 2-15,-15 17-5 0,0-17 0 0,0 0 4 0,17 0-4 16,-17 0-1-16,0 0 3 0,0 0-4 0,18 0 0 16,-18 17 8-16,0-17-7 0,0 16-2 15,0-16 0-15,0 0 0 0,0 16 1 0,0-16-3 0,-18 17 2 0,18-17 1 16,0 0-2-16,-17 16 1 0,17-16-2 0,-15 0 0 0,-2 0-4 16,17 17 1-16,-15-17-2 0,15 0-9 0,0 0 6 15,-17 0-11-15,17 0 9 0,-15-17-2 0,15 17-17 0,0 0 15 0,0 0-19 16,0 0-1-16,0-16 15 0,0 16-2 0,0 0-4 0,0 0-1 15,0 0-1-15,0 0-21 0,15 0 8 0,2 0 8 0,-17 0 19 16,0 0-3-16,15 0-23 0</inkml:trace>
  <inkml:trace contextRef="#ctx0" brushRef="#br0" timeOffset="29271.16">21445 4880 49 0,'0'0'20'0,"0"0"-11"0,0 0 1 0,0 0 9 0,0 0-9 15,0 0-1-15,0 0 2 0,0 16 14 0,0-16-11 0,0 0 14 16,0 0-5-16,0 16-14 0,0-16-1 0,0 0 4 0,0 0-1 16,0 0-6-16,0 0 1 0,0 17 13 15,0-17-9-15,0 0-5 0,0 18 3 0,0-18-5 0,0 0 4 16,0 0-3-16,0 14 3 0,0-14-5 0,0 0 2 0,0 0 2 0,0 0-2 16,15 0 4-16,-15 0-4 0,0 0 0 0,0 0 2 0,0 0-2 15,0 0 2-15,0 0-4 0,0 0 5 0,0 0-3 16,0 0-1-16,0 0 0 0,0 0-1 0,0 17-1 15,0-17-1-15,0 0-1 0,0 0 1 0,-15 0-1 16,15 17-2-16,0-17 1 0,0 0-1 0,0 0-4 0,-17 0 3 0,17 17 3 16,0-17 1-16,0 0-1 0,0 0-3 0,-15 0 3 15,15 15 0-15,0-15 1 0,0 0 0 0,0 0-1 0,0 17 2 0,0-17-1 16,0 0 2-16,0 0 0 0,15 17 2 0,-15-17-2 0,0 17 4 16,0-17 1-16,0 15-3 0,17-15 3 0,-17 17-1 0,0-17-3 15,15 17 4-15,-15-17-4 0,0 0 0 0,0 0 1 0,0 18 2 16,0-18-2-16,0 14 0 0,0-14 2 0,0 18-1 0,0-18-3 0,0 0 0 15,0 16 0-15,0-16 1 0,0 0 0 0,0 0-2 0,0 17 2 16,0-17-1-16,-15 0-1 0,15 0 0 0,0 0-1 16,0 0 3-16,-17 0-2 0,17 0 1 0,-15 0-2 0,-2 0-2 15,17 0 1-15,0 0 0 0,0 0-1 0,0 0 1 0,0 0-1 16,-15 0-3-16,15 0 2 0,0 0-5 0,0 0 2 0,0 17-9 0,0-17 5 16,0 0-17-16,0 15-20 0,0-15 29 15,0 0-29-15,0 17-18 0,0-17 28 0,0 17-37 0,0-17 42 16,0 0 5-16,0 17-13 0</inkml:trace>
  <inkml:trace contextRef="#ctx0" brushRef="#br0" timeOffset="29830.64">21908 5145 51 0,'0'0'0'0,"-18"0"36"0,18 0-19 0,0 0-8 0,0 0 2 0,0 0 2 0,0 0 2 0,0 0 1 0,0 0 18 0,0 0-5 0,0 0-16 0,0 0 10 0,0 0-1 0,0 0-10 16,18 0 7-16,-18 0-9 0,0 0-2 0,0 0 9 0,17 0-10 16,-17 14 5-16,0-14-6 0,0 18 0 0,0-2 5 0,0 18-4 15,0-19 0-15,0 2-1 0,0 0-2 0,0 15 4 0,-17 2-2 16,17-34-3-16,0 16 0 0,-18 17 1 0,18-17-2 15,-17-16-3-15,17 17-1 0,0-1-9 0,-17-16 2 0,17 0-3 0,-15 16-22 16,15-16-13-16,0 0 18 0,0 0-5 0,-17-16-43 0,17-33-54 16,0 49 71-16</inkml:trace>
  <inkml:trace contextRef="#ctx0" brushRef="#br0" timeOffset="30340.73">22368 4682 118 0,'0'0'34'0,"0"0"11"0,0 0-22 15,0 0-12-15,0 0 18 0,0 0-11 0,0 0 15 16,-18 0-7-16,18-16-8 0,0 16-2 0,0 0-3 16,-14 0 0-16,14 0-1 0,0 0-6 0,0 0-2 0,0 0 0 15,-18 0 6-15,18 0-3 0,0 0-5 0,0 0 5 0,0 0-6 16,-15 0 4-16,15 16-3 0,-17-16 0 0,17 0-1 0,-17 17-1 0,17-17 1 16,0 16 1-16,-15 1 0 0,0-1-2 15,15 0 0-15,0-16-1 0,0 17 2 0,-20 0-1 0,20-17 0 16,0 16 1-16,0 0-1 0,0-16-1 0,0 17 1 0,0-17 0 15,0 16 0-15,20 1-1 0,-20-1 3 0,15-16-2 16,-15 16 2-16,0-16-2 0,15 0 0 0,-15 0 2 0,17 0 0 0,0 0 3 16,-17 17-1-16,15-17-2 0,-15 0 5 0,0 0-4 0,18 18 3 15,-18-4 1-15,14-14-2 0,-14 0-1 0,0 0 1 0,0 17 2 16,0-17-2-16,18 17 1 0,-18-17-5 0,0 17 1 0,0-17 0 0,0 0-1 16,0 15 0-16,0-15 0 0,0 0 1 0,0 0-1 0,-18 17 0 15,18-17-1-15,-14 0 0 0,-4 0-2 0,18 0 0 0,0 0-2 0,-15 0-7 16,15 0 4-16,-17 0-16 0,0 0 15 0,17 0-2 15,0 0-13-15,0-17-8 0,-15 17-8 0,15 0 17 0,0 0-1 16,0 0 1-16,0 0-2 0,0 0-1 0,0 0-29 0,0 0 5 0,0 17 8 16,0-17 23-16,0 0 1 0,0 17-8 0,0-17 16 0,0 17 2 15,0-17-2-15,0 15-8 0,0-15-11 0</inkml:trace>
  <inkml:trace contextRef="#ctx0" brushRef="#br0" timeOffset="31042.69">22598 5127 53 0,'0'0'15'0,"0"0"-3"0,0 0 6 0,0 0-4 0,0 0-6 0,0 0 12 0,0 0 2 0,0 0-5 0,0 0-10 0,0 0-1 0,0 0 0 15,0 0 6-15,0 0 5 0,0 0 1 0,19 0-1 0,-19 0-3 16,0 0 0-16,0 0-9 0,15 0 15 15,-15 0-14-15,0 0-2 0,0 0 5 0,0 0-5 0,18 0 7 16,-18 0 3-16,0 0-8 0,0 0 1 0,0 0 6 0,14 0-6 16,-14 0 3-16,0 0-4 0,0 0-2 0,18 18 8 0,-18-18-4 15,0 14-1-15,17-14-2 0,-17 18-1 0,0-18-3 16,0 16 2-16,0 1-2 0,0-17 1 0,0 17-1 16,0-2 0-16,0-15 0 0,0 17-1 0,-17 0 0 0,17-17-1 0,0 17 2 15,0-17 1-15,0 15-1 0,-18 2 3 0,18-17-4 0,-14 17-1 0,14-1 2 16,-18-16-1-16,18 0 0 0,0 0 1 0,0 0-3 0,-15 0 2 0,15 0 0 15,0 0 1-15,0 0-2 0,0-16 2 0,0-1 0 0,-19 17-1 16,19-17 3-16,0 17-2 0,0-15 2 0,0 15 0 0,0-17-1 0,0 17-1 16,0 0 0-16,0-17 0 0,19 17 0 0,-19 0 0 0,0 0 1 15,15 0 0-15,3 0-2 0,-18 17 2 0,14-17-1 16,-14 17 0-16,0-2-1 0,18-15 0 0,-18 17 3 0,17-17-2 16,-17 17-1-16,15-1-2 0,-15-16-5 0,0 17 0 0,17-1-17 15,-17-16 6-15,0 0-2 0,15 16-3 0,-15-16-33 0,20 17-16 0,-20-17-14 16,15 0 4-16,2 0 22 0,-17 0 18 15</inkml:trace>
  <inkml:trace contextRef="#ctx0" brushRef="#br0" timeOffset="31608.7">23092 4682 68 0,'0'0'28'0,"0"0"48"0,0 0-54 0,0 0 17 0,0 0-21 0,0 0 8 0,0 0-17 0,0 0 4 0,0 17-1 0,0-17-2 0,0 0-5 0,0 0 3 0,0 0-3 0,0 16-1 0,0-16 0 0,17 0 1 0,-17 0-1 16,0 0 5-16,0 17-2 0,18-17-4 0,-18 0 3 0,0 0-3 15,0 16 2-15,17-16-1 0,-17 16-1 0,0-16 0 0,0 0 0 16,0 0-2-16,0 17 3 0,0-17-2 0,0 0 0 15,0 17 0-15,0-17 0 0,0 32 1 16,0-32-2-16,-17 17-1 0,17-1 0 0,0-16 1 0,-18 17 1 0,18-1-2 16,-17-16 1-16,17 16-1 0,0-16-1 0,-15 17 0 15,15 1 1-15,-17-4-1 0,17-14 1 0,0 17 0 0,-15-17 0 0,15 17-1 16,0-17 1-16,0 17-1 0,0-17 0 0,0 15-1 0,0-15 2 16,0 0 0-16,0 17 0 0,0-17 0 0,0 17 0 15,0-17 0-15,0 0 0 0,0 0 0 0,0 17 1 0,0-17 0 0,0 0 2 16,15 0-3-16,-15 0 2 0,0 0-2 0,0 0 1 0,0 0 0 15,0 0-1-15,17 0 1 0,-17 0 0 0,0 0 0 0,0 15 1 16,15-15-2-16,-15 0 1 0,0 17 1 0,0-17-3 0,0 17 2 16,17 1 1-16,-17-4-3 0,0 4 2 0,0-2-1 15,0-16 1-15,0 34-1 0,0-19 1 0,0 2-1 16,0 0-1-16,0 0 2 0,0-17-1 0,0 15 0 0,0-15 2 16,0 17-2-16,0-17 0 0,0 17 0 0,0-17 1 0,0 0 0 15,0 16 1-15,0-16 2 0,0 0-4 0,0 0 0 0,0 0-1 0,0 17 2 0,0-17 0 16,0 0-1-16,-17 0 0 0,17 16 1 0,0-16 0 0,0 0 0 15,0 0-2-15,-15 16 1 0,15-16 1 0,-17 0-1 0,17 0 1 16,0 17-2-16,-15-17 0 0,15 0-2 0,0 16-6 0,0-16 2 16,-17 0-2-16,17 0-13 0,0 0-4 0,-18 16-3 15,18-16 11-15,0 0-3 0,0 0-5 0,0 18-86 0,-14-18 45 16,14 0 22-16,-18 0-10 0</inkml:trace>
  <inkml:trace contextRef="#ctx0" brushRef="#br0" timeOffset="40677.58">2472 15907 29 0,'0'0'6'0,"0"0"-5"0,0 0 2 0,0-16-3 0,0 16 2 0,0 0 1 0,0 0-1 0,0 0 5 0,0 0-6 0,0 0 3 0,-17 0-2 0,17 0 2 16,0 0-2-16,0 0 0 0,0 0 1 0,0 16 0 0,0-16 0 0,0 0 5 0,0 0-4 15,0 0 6-15,0 17-4 0,0-17 0 0,0 0 6 0,0 0-7 16,0 0 5-16,0 16 1 0,0-16-7 0,-15 0 2 0,15 0 4 0,0 17 0 15,0-17 2-15,0 0-1 0,0 0-2 16,-17 17-5-16,17-17 4 0,0 0-2 0,0 15 13 16,-15-15-9-16,15 0-6 0,0 17 3 0,0 1 3 15,-18-18-6-15,18 0-1 0,0 15-1 0,-14-15 3 0,14 0-3 0,0 16 0 16,-20-16 5-16,20 18-5 0,-17 0 6 16,17-5-3-16,-15 5 0 0,15-18-1 0,-18 17-2 15,18-17 1-15,0 16 1 0,0-16-1 0,-14 16 2 0,14-16-3 0,0 16 0 16,0 2-1-16,-18-2 3 0,18-1-2 0,0 3-2 15,-17-1 1-15,17-1 1 0,-15-1 0 0,15 3-2 16,0-18 1-16,0 16-1 0,0 1 3 0,-15 0-2 0,15-17 0 16,0 15 1-16,0 2 0 0,0 1 0 0,0-18-2 0,0 49 3 15,0-34 0-15,0 2 0 0,0-1-1 16,0 1 0-16,15-1-1 0,-15-16-2 0,0 18 2 16,0 13-1-16,15-14 1 0,2 0 2 15,1-1-4-15,-18-16 1 0,32 16 0 0,-17 18 3 0,2-34-4 16,17 15 0-16,-34 2 1 0,18-17 1 0,-3 17 0 0,2 1 0 15,-2-4-2-15,2-14 0 0,-2 18-1 0,20-2 3 0,-35 1-2 16,32 0 2-16,2-17 0 0,-16 15 0 16,14-15-1-16,-17 0 1 0,-15 17-1 0,32-17 1 0,-32 0 0 15,34 0-1-15,1 0 1 0,-20 0-1 0,17 0 1 16,-15 0-1-16,1 0 0 0,-4 0 1 0,4 0-1 0,-1 0 2 0,-2 0-1 0,19 0-2 16,-16 0 3-16,14-17 1 0,0 2-1 15,-17-2-2-15,2 17 0 0,3 0 0 0,10-33 2 16,-13 33 1-16,0-18-3 0,-17 4 2 0,32-4 1 15,-32 1 0-15,18 0 0 0,-18 17-3 0,0-15 1 0,15-2-1 0,-15 0 1 16,0 17-1-16,17-16 1 0,-17 0 2 0,15-18-1 0,-15 34-2 16,17-31 2-16,-17 31 0 0,0-18 0 0,0 2-2 0,0-1 0 15,0 1 3-15,0-1-1 0,0 2 1 0,0 15-2 16,-17-18 0-16,17 2 0 0,0 1 0 0,0 15 1 0,0-35-1 0,0 20 0 16,-15-2-1-16,15-16 1 0,-17 15 1 0,17 18-1 0,0 0 1 15,-15-31-2-15,15 14 0 0,0 17 1 0,-18-18 2 0,-14 3 3 16,15-1-8-16,17-2 1 0,-17 18 2 15,2-16 0-15,0 16 1 0,-5 0-2 0,3-16 0 0,2 16 2 16,-2-16 0-16,17 16-1 0,-15 0-1 0,-2 0-1 0,2 0 2 0,-3 0-1 16,4 0 3-16,-6 0-3 0,5 0 1 0,15 0-1 0,-17 0-1 15,-1 0 1-15,4 0 1 0,-4 0 1 0,1 0-2 16,17 0 0-16,-15 0 1 0,-2 0-1 0,2 0 0 0,15 0 1 0,-17 0-4 16,-18 0-5-16,35 0 4 0,-17 0-1 0,17 16 0 0,-15-16-1 15,15 0-2-15,-17 0-9 0,17 0 7 0,-15 0-16 0,15 0 11 0,-18 0-2 16,18 0-2-16,-14 0-3 0,14 0-2 0,0 0-4 0,-18 0-1 0,1 0-35 0,17 0 34 15,-17 0 2-15,17 0-16 0,-13 0 27 0,13 0 3 0,-19 0-27 16</inkml:trace>
  <inkml:trace contextRef="#ctx0" brushRef="#br0" timeOffset="41424.3">2769 16353 9 0,'0'0'11'0,"0"0"-6"0,0 0 0 0,0 0 2 15,0 0-2-15,0 0 1 0,0 0 0 0,0 0-2 0,0 17 5 0,0-17 2 0,0 0-5 0,0 0 0 0,0 0 6 0,0 0 0 16,0 0 0-16,0 0 1 0,0 0-5 0,0 0 0 16,0 0 9-16,0 0-2 0,0 0-8 0,0 0 8 0,0 0 0 15,-15 0 0-15,15 0-4 0,0 0-2 0,-17 15 6 16,17-15-6-16,0 0-1 0,0 0-4 15,-18 0 2-15,18 0-3 0,0 0-1 0,0 0 2 0,0 0-3 16,0 0 1-16,-17 0 0 0,17 0-1 0,0 0 1 0,0 17 0 0,0-17-2 0,0 0 1 16,0 0 0-16,0 0 0 0,0 0-1 0,-17 18 1 0,17-18 0 0,0 0 0 15,0 0 1-15,0 15-1 0,0-15 1 0,0 0-1 16,0 0 2-16,0 16-1 0,0-16-2 16,0 0 2-16,0 0-1 0,0 18 1 0,0-18-2 0,0 0 2 15,0 0 0-15,0 0-1 0,0 0 2 0,17 0 0 16,-17 0-3-16,0 0 2 0,0 0 1 0,0 0-2 0,0 0 0 0,17 0 2 0,-17 0-1 15,0 0 1-15,0 0-3 0,18 0 2 0,-18 0 1 16,0 0-1-16,0 0 0 0,0 15-2 0,0-15 1 0,0 0 0 16,0 17 0-16,0-1 0 0,0-16 0 0,0 33-1 15,0-33 1-15,0 0-1 0,0 18 1 0,-18-3 1 16,18-15-1-16,-17 16-1 0,17-16-1 0,-17 17-2 0,17-17 2 16,-15 0-1-16,15 0-1 0,0 17 0 0,0-17-7 0,-17 0 5 15,17 0-9-15,0 0 5 0,-15 0-25 16,15 0 1-16,0 0-7 0,0 0 19 0,0 0 0 0,0 0 1 0,0 0-17 15,0 0 8-15,0 0 1 0,0 0 2 0,0-17 14 16,0 17-3-16</inkml:trace>
  <inkml:trace contextRef="#ctx0" brushRef="#br0" timeOffset="41779.94">2952 16501 15 0,'-18'0'10'0,"18"0"-2"0,0 0-1 0,0 0-3 0,0 0 6 0,0 0-5 0,0 0 6 0,0 0 1 0,0 0 1 0,0 0 0 15,0 0-8-15,0 0 7 0,0 0 0 0,0 0-7 16,0 0 8-16,0 0-1 0,0 0-7 0,0 0 1 0,0 0 5 15,0 0-5-15,0 0 4 0,0 0-4 0,0 0 5 0,0 0 1 16,0 0-5-16,0 0-1 0,0 16 6 0,0-16-8 0,0 0 6 16,0 0-7-16,0 0 4 0,0 0-4 0,0 0 0 0,18 17 1 15,-18-1-2-15,0-16-2 0,0 18 2 0,0-3-2 16,0 1 1-16,0 1-1 0,0-17-1 0,0 17 1 0,0-17-2 16,0 16 0-16,0-16-1 0,0 0-3 0,0 16-9 0,0 1-6 0,0 0-8 15,0-17 12-15,0 0 0 0,0 15-22 0,0-15 18 0,0 0-2 16,0 0 1-16,0 17-17 0,0-17-2 0</inkml:trace>
  <inkml:trace contextRef="#ctx0" brushRef="#br0" timeOffset="42927.36">4153 14951 29 0,'0'0'12'0,"0"0"-3"0,0 0-6 0,0 0-1 0,0 0 0 0,0 0 2 0,0 0 8 0,0 0-4 0,0 0 9 0,0 0-9 0,0 0 8 0,0 0-8 0,0 0 10 0,0 0-8 0,0 0 0 16,0 0 12-16,0 0 0 0,0 0-2 0,0 0-11 0,0 0 1 15,0 0 8-15,0 0-10 0,0 0 0 0,0 0 8 0,0 0-8 0,-14 0-1 16,14 0 0-16,0 0 5 0,0 0-1 0,0 0-5 0,-20 0 4 16,20 18-1-16,0-18-3 0,0 16 0 0,-15-16 1 15,-2 32 0-15,17-32-5 0,-13 17 1 16,13 17-2-16,0-34 1 0,-20 32 1 0,20-32-3 0,0 16 0 16,0 1 0-16,-14-17 1 0,14 16-1 0,0 0 0 0,0 1 0 0,0-17-1 0,0 17 3 15,-18-1-1-15,18-16 0 0,0 16-2 0,0 1 2 0,0-17-1 16,0 0 0-16,18 17-1 0,-18-17 1 0,0 0 3 0,0 0-3 15,14 0 0-15,6 0 1 0,-20 0-2 0,13 0 0 0,4 0 2 16,-17 0 0-16,15 0-1 0,5 0 0 0,-20-17 0 0,14 17 0 16,4 0 1-16,-18 0-1 0,0 0 2 0,14 0-1 0,-14 0 0 0,18 0 0 15,-18 0 0-15,0 0 1 0,0 17-1 0,17-17-1 16,-17 0 2-16,0 15-2 0,0-15 1 0,0 18 2 0,0-2-2 16,-17-16-2-16,17 16-5 0,-18-16-1 15,4 0 2-15,14 0-12 0,-18 0 6 0,18 0-3 0,-14 0-1 0,14 0-18 16,0 0-3-16,-20 0-6 0,20-16-2 0,0 16 22 15,0 0-21-15,0-16 3 0,0 16 21 0,0 0 2 16,20-18-32-16</inkml:trace>
  <inkml:trace contextRef="#ctx0" brushRef="#br0" timeOffset="43274.25">4418 15265 19 0,'0'0'9'0,"0"0"3"0,0 0-7 16,0 15 4-16,0-15-4 0,15 0 12 0,-15 18 4 15,0-18-14-15,0 0 19 0,19 0-3 16,-19 16 3-16,0-16-12 0,0 0-2 0,0 0 7 0,13 0-3 16,-13 0 1-16,0 0-5 0,0 0-8 0,0 16 5 15,0-16-3-15,0 0-3 0,0 17-1 0,0-1 3 0,0-16 0 16,0 17-3-16,-13 0 7 0,13-17-6 0,0 15 3 16,0 2-2-16,0-17-2 0,-19 17 2 0,19 0 3 0,-15-17-6 15,15 17-3-15,-17-17 3 0,17 0 0 0,0 0-1 0,0 14 2 16,0-14-2-16,0 0 1 0,0 0-1 0,0 0 1 0,0 0 2 0,0 0-2 15,0 0 1-15,0 0 2 0,0-14-3 0,0 14 2 16,0 0 0-16,0 0-1 0,17-17 2 0,-17 17-3 0,15 0 3 0,4 0-1 16,-6 0-1-16,-13 0-1 0,17 0-1 0,-17 0 1 0,17 17 2 15,1-17-1-15,-18 0 1 0,15 0-5 0,-15 0 1 0,17 0-2 16,-17 14 2-16,17-14 0 0,1 0 4 0,-18 0-4 0,0 0-1 16,14 0-4-16,6 0-5 0,-20 0-8 0,13 0-12 0,-13 0-13 15,17 0-11-15,-17 0 23 0,17 0-32 0,-17 0 10 16,0 0 34-16,0 0-24 0</inkml:trace>
  <inkml:trace contextRef="#ctx0" brushRef="#br0" timeOffset="44470.88">4235 14836 32 0,'0'0'13'0,"0"0"-9"0,0 0 4 0,0 0-3 0,0 0 0 0,0 0 0 0,0 0 1 0,0 0 1 0,0 0 1 0,0 0 0 0,0 0 0 0,0 0 6 0,0 0-7 0,0 0 5 0,0 0 0 0,0 0-6 15,0 0 2-15,0 0 0 0,0 0 0 0,0 0 9 0,0 0-9 0,-15 0 1 16,15-17 8-16,0 17 0 0,0 0-1 0,0 0-8 0,-17 0-1 16,17 0-1-16,0 0 3 0,0 0-1 0,-18 0 0 0,18-17-2 15,0 17-3-15,-14 0 3 0,14 0-1 0,-18 0-3 16,18 0 1-16,0 0 3 0,-14 0-4 0,14 0 1 0,0 17 4 0,-20-17-3 15,5 0 3-15,15 0 2 0,-17 0-6 0,4 17 5 0,13 0-3 16,-20-17-2-16,6 0-1 0,-4 15 0 0,1 2 3 0,17-17-3 16,-15 0 1-16,15 17-1 0,-17 1 2 0,0-18-2 0,-1 31 0 15,1-31-3-15,17 18 2 0,-15-2 0 0,-2 0 1 0,17 0-1 16,-15-16-1-16,15 33 1 0,-17-15-2 0,17-3 1 0,-15 2 0 16,15-1-1-16,-17 17 2 0,17-17 0 0,0 1-2 0,-18 16 1 15,18-17 0-15,0 18 4 0,-17-19-3 0,17 3-1 0,0 14-1 0,0-15 0 16,0 16 2-16,0-1-2 0,0 2 4 0,0-34-1 15,0 34 0-15,0-2 1 0,0-32-3 0,0 17 1 0,17-1-1 0,-17 17-1 16,18-15 1-16,-18-3-1 0,32 19 0 0,-32-19 0 0,17 2 1 0,-17-1-1 16,32-16 1-16,-17 33 0 0,-15 0 0 0,35 0-2 0,-1-16 1 15,-2 15 0-15,0 2 0 0,-12-18 2 0,-7 0-2 0,39 17 1 0,-38-33 0 16,53 34-1-16,-35-19 1 0,-14 2 0 16,16-17 2-16,-19 18-2 0,17-18 1 0,3 0 0 0,-20-18 0 15,17 18-2-15,0-32-1 0,-15 32 2 0,33-34 2 0,-33 18-2 16,0-1 1-16,65-81 5 0,-48 48-4 15,-34 35-3-15,33-36 1 0,-1 3 1 0,-13 30 0 16,-6-49-6-16,-13 36 4 0,0-4 2 0,17 4 0 0,-17-3 1 16,0-15-1-16,0 32 0 0,0 1-2 0,0-1 1 0,0 1 0 0,0 0 0 15,0-34 0-15,0 33 1 0,0-15 0 0,-17-2 2 0,4 18-2 16,13-17 4-16,-19 17-4 0,19-1 0 0,-32-32 1 0,14 32-1 16,3 1 0-16,-2 0 1 0,17 0-1 0,-34-2-1 0,21 1-1 0,-21-15 2 15,-1-2 3-15,35 34-3 0,-32-15 0 0,-3 15 0 0,18 0 0 16,17-17 0-16,-64 17-1 0,64 0 0 15,-15 17-1-15,15-17 0 0,-18 0 0 0,1 0 1 0,0 15 0 0,17 2-2 16,-15-17-1-16,15 0 0 0,-15 17-7 0,15 1-9 0,-20 13-11 16,20-31 10-16,0 34-29 0,0-34 20 0,0 32-38 15,-14-15 28-15,14-1-38 0,0 17 14 0,0-16 8 0</inkml:trace>
  <inkml:trace contextRef="#ctx0" brushRef="#br0" timeOffset="45199.73">5357 16205 33 0,'0'0'26'0,"0"0"-12"0,0 0-4 0,0 0-4 0,0-18 10 0,0 18-6 0,0 0 18 0,-17-16 1 0,17 16-2 0,0 0-15 0,0 0 11 0,-17 0-1 0,17-16-12 0,0 16 1 0,-13 0 9 16,13 0-11-16,0 0 9 0,-19 0-10 0,19 0 9 0,-15 0-2 15,15 0-8-15,-17 0 4 0,-1 0-6 0,18 0-1 0,-17 0 3 0,17 0-5 16,-15 16 4-16,-2-16-1 0,17 16-2 0,0-16-2 16,-18 18 0-16,18-2 1 0,-14-16 0 0,14 15-4 0,0 3 2 15,-15-18 2-15,15 17-1 0,0-17 0 0,0 16-1 16,0-1 0-16,0-15 2 0,0 18 0 0,0-18-2 0,0 0 1 15,0 16 0-15,15-16-1 0,-15 0 1 0,14 0-1 0,-14 17 3 16,18-17-2-16,14 0 7 16,-32 17-7-16,17-17 0 0,-17 0-1 0,18 0 2 0,-18 0 1 15,0 15-2-15,17-15 2 0,-17 17 0 0,15-17 0 0,-15 0-1 0,19 18 0 16,-19-3-1-16,0-15 0 0,0 16 1 0,0 2-2 16,0-18 1-16,0 0 3 0,-19 15-4 0,4-15-2 15,15 0 1-15,0 17-1 0,-17-17-4 0,-1 0 2 0,18 0-2 0,-17 0-9 0,2 0-6 16,15 0-3-16,-17 0 10 0,17 0-17 0,0 0 14 15,0 0-1-15,-18 0-21 0,18 0 19 0,0 0 1 0,0 0 0 0,0 0 0 16,18 0-18-16,-18 0 0 0,17 0 20 0,-17 0 0 0,15 0 0 0,2 0-25 16,-17 16 15-16</inkml:trace>
  <inkml:trace contextRef="#ctx0" brushRef="#br0" timeOffset="45698.46">5488 16616 52 0,'0'0'30'0,"0"0"-19"0,0 0-3 0,0 0 6 0,0 0-5 0,0 0 15 0,0-17-10 0,-14 17 0 0,14 0 0 0,0 0-1 0,0 0 9 0,0 0-13 0,0 0 5 0,0 0-1 0,0 0-6 0,0 0 0 15,0 0 15-15,0 0-9 0,0 17 0 16,0-17-8-16,0 0 5 0,0 0 3 0,0 0-7 0,0 0 0 15,0 0-2-15,0 0 1 0,0 17 2 0,0-17-3 0,14 0-2 16,-14 0 2-16,0 0 0 0,0 0-2 0,0 0 0 0,0 0 1 0,0 0-2 16,0 0 1-16,0 16-2 0,0-16 3 0,0 0-3 15,0 0 1-15,0 0 0 0,0 0-1 0,0 16 0 0,0-16 0 0,0 0 0 0,0 0 1 16,0 0-2-16,-14 17 3 0,14-17-1 0,0 0-1 16,0 0 0-16,-15 17 0 0,15-17 0 0,0 0 0 0,0 0 0 15,-20 0 1-15,20 0 0 0,0 0-2 0,0 0 0 16,0 0 2-16,0 0-1 0,0 0 2 0,0 0-1 0,0 0-1 0,0 0 0 15,0 0 0-15,20 0 1 0,-20 0 0 0,15 0-1 16,-15 0 1-16,14 15-1 0,-14-15 2 0,18 0 4 0,-18 0-4 16,0 17 3-16,17-17-1 0,-17 0-2 0,0 0 0 0,15 0 1 15,-15 17-2-15,0-17 1 0,0 0 0 0,0 0-3 0,0 0 1 0,0 18 3 16,-15-4-4-16,15-14 2 0,-17 0 0 0,17 18 0 16,0-18-1-16,-18 0 1 0,18 0-2 0,-14 16 0 0,-1-16 0 15,-5 0 0-15,20 0 0 0,0 0 0 0,-17 0-2 0,17 0 1 16,0 0-1-16,0 0-1 0,-15 0-5 0,15 0 1 0,0 0-1 0,0 0-2 15,0 0-3-15,0 0-15 0,0 0-8 0,0 0-17 0,0 0 20 16,0 0-3-16,0 0-38 0,0 0 42 0,0 0 7 0,0 0-34 16</inkml:trace>
  <inkml:trace contextRef="#ctx0" brushRef="#br0" timeOffset="46659.4">5291 15824 33 0,'0'0'0'0,"0"0"20"0,-15 0-14 0,15 0 1 0,0 0-3 0,0 0 1 0,0 0 1 0,0 0 11 0,-17 0-6 0,17 0 10 0,0 0-12 0,0 0 1 0,-18 0 0 0,18 0 1 0,0 0 8 0,-17 0-2 0,17 0 2 16,0 0-1-16,-15 0-1 0,15 0-8 0,0 0 6 15,-17 17-2-15,17-17-7 0,0 0 7 0,-18 0-7 16,18 0 0-16,0 17 4 0,0-17-3 0,-14 0-1 0,14 0 8 0,-15 17-2 16,15-1-3-16,0-16-4 0,-18 16 3 0,18-16-5 0,0 17 0 15,0-17 0-15,-17 16 4 0,17 1 0 0,-17 0-1 16,17-2 0-16,0 2-5 0,-17 1 5 0,17-18-4 0,0 15 1 15,-15 1 0-15,15 2 0 0,0 0 1 0,-18-18 0 0,18 13-3 16,0-13 0-16,0 18-1 0,0-1-1 0,0-17 1 0,0 16 2 0,-17 0 0 16,17-16-1-16,0 16-2 0,0 2 1 0,-17-2-1 0,17-1 2 15,0 3 0-15,0-1-1 0,0-17-1 0,0 16 1 0,-13-16 1 16,13 15 1-16,0 19-2 0,0-17 0 0,-19-17 1 0,19 17-2 16,0-17 1-16,0 15 1 0,0-15 0 0,0 35 2 0,-15-35-3 0,15 31 0 15,0-31 1-15,0 33-2 0,0-33 3 0,0 33-5 0,0-16 1 16,0 17 0-16,0-3 3 0,0-31 0 0,0 34-2 15,15-34 1-15,-15 32-1 0,0-15 2 0,19 0 0 16,-19 15-1-16,30-15-3 0,-30 15 2 0,17-14 2 16,1 15-1-16,14-16 0 0,-15-2 0 0,0 2 1 15,1 0-1-15,11 0 2 0,-11-3-2 0,14 21 0 0,3-19 1 16,-3 1-1-16,-32-17 1 0,32 16-1 0,2 1 1 16,-16-17 0-16,14 16 1 0,-17-16-1 0,22 0-1 0,-37 0 1 15,29-16 0-15,-11 16 0 0,-1 0 0 0,15 0-1 0,-17-17 0 16,20 1 0-16,-16 16-1 0,-19 0 1 0,30-17 1 0,-13 17-1 15,1-16-1-15,-3 16 1 0,-15 0 1 0,0-17-1 0,32-1 1 16,-15 4 1-16,-2-3-1 0,2 0 1 0,-17 0-2 16,17 17 1-16,-17 0 1 0,0-15-2 0,0-2 1 0,18 0-2 0,-18 1 1 15,0 16 0-15,0-18 1 0,0-14-1 0,0-2 0 0,0 19-1 16,0 15 1-16,0-34 2 0,0-15-1 0,0 32 0 16,0 1-1-16,-18-33 1 0,18 32 0 0,0-16-2 0,-17-16 1 15,0 16 0-15,2-16 1 0,15 32-1 0,0 1 1 0,-17-2-1 16,-1 3 1-16,18-18-2 0,-29 0 1 0,29 17-1 0,-35-18 3 0,35 18-1 0,-30-17 1 15,-7 2-2-15,37 13 0 0,-32-16-1 0,15 19 0 16,2-20 0-16,15 35 1 0,-17-15 0 0,-1 15 0 0,4-17 0 16,14 17-2-16,-15 0-2 0,15 0 2 0,-20 0 0 0,3 0-2 15,17 0 2-15,-15 0-2 0,15 0 1 0,-17 0-7 0,17 0 6 16,-15 17-4-16,-3-17 3 0,18 0-1 0,-17 0-6 0,17 15 5 16,-17-15-9-16,17 0-3 0,-13 17-4 0,13-17-7 0,0 0 11 15,-19 18-36-15,19-18 19 0,-15 0-42 0,15 0 41 0,0 15-20 16,0-15 4-16</inkml:trace>
  <inkml:trace contextRef="#ctx1" brushRef="#br1">5242 16627 0</inkml:trace>
  <inkml:trace contextRef="#ctx0" brushRef="#br1" timeOffset="70548.74">5291 15710 12 0,'19'0'8'0,"-19"0"5"0,0 0-6 0,0 0-4 0,0 0 3 0,0-17 1 0,0 17 1 0,0 0-3 0,0 0 6 0,0 0 2 0,0 0-7 0,0 0 0 0,0 0 0 16,0-16 0-16,0 16 6 0,0 0 1 0,0 0-7 0,0 0 6 0,0 0-5 15,0 0 4-15,0 0-5 0,0 0 2 0,0 0-2 16,0 0 1-16,0 0-1 0,0 0-2 0,0 0 2 16,0 0-1-16,-19 0 4 0,19 16 9 15,0-16-15-15,0 0 3 0,-15 0-3 0,15 0 0 0,0 0 3 16,0 0-4-16,0 0 1 0,-17 0 4 0,17 0-6 16,0 0 2-16,0-16 0 0,-18 16-1 0,18 0 1 0,-17 0 13 15,17 0-14-15,-15 0 10 16,15 0-9-1,-17 0-1-15,17 0 1 0,-18 0 3 16,18 0 0-16,0 0-3 0,0 0-3 0,0 0 1 16,0 0 1-16,-14 0 2 0,14 0-3 0,0 0 2 0,0 16 0 0,-15-16 0 15,15 0-3-15,0 0 1 0,0 0 0 0,0 0 2 0,0 17-2 16,-18-17 1-16,18 0-2 0,0 0 2 0,0 0-1 0,0 0 0 16,-17 16 0-16,17-16 0 0,0 0 0 0,-17 0 0 0,17 0 1 15,0 18-1-15,0-18-1 0,0 0 2 0,-17 0 0 0,17 0-1 16,0 0-2-16,0 15 2 0,0-15 2 0,0 0-3 0,-15 0 2 0,15 0-3 15,0 16 1-15,0-16 0 0,-18 17 2 0,18-17-1 16,0 17 0-16,0-17-1 0,0 15 2 0,-17-15-2 0,17 0 1 16,0 17-1-16,0-17 5 0,0 0-4 0,-17 17 1 0,17-17 0 0,0 0-1 15,0 17-1-15,-13-17-1 0,13 0 2 0,0 16 1 0,0-16 3 16,-19 16-2-16,19-16-1 0,0 0-1 0,0 17-1 0,0-17 0 16,-15 16 2-16,15 1 1 0,0-17-2 15,-17 17 1-15,17-17-2 0,0 0 1 0,0 0 0 0,0 15-1 0,-13-15 2 16,13 0 0-16,0 0-2 0,0 17 3 0,-20-17-3 15,20 0-1-15,0 18 1 0,-17-3 3 16,17-15-2-16,0 0-1 0,0 16 0 0,0-16 0 16,0 18 0-16,0-18 1 0,0 18-1 0,0-18-1 0,0 13 2 15,0-13 0-15,0 18-2 0,0-18 1 0,0 17 1 0,0-1 0 16,0-16 0-16,0 16-1 0,0 0-1 0,0-16 0 0,0 18 0 16,0-18 2-16,0 16-1 0,0-16 0 0,0 0 1 0,0 15-2 0,0 3 2 15,0-18 0-15,0 0-1 0,0 17 0 0,0-1 0 16,-17-16-1-16,17 15 2 0,0-15 1 0,0 0-2 15,0 0-1-15,0 18 2 0,0-18 0 0,0 0 0 0,0 16-1 16,0-16 0-16,0 0 0 0,0 0-1 0,0 0 2 0,0 17-1 16,0-17 0-16,0 0 1 0,-15 0-1 0,15 17 0 0,0-17 0 0,0 0 1 15,0 15 0-15,0-15-2 0,0 0 2 0,0 0-1 0,0 17 1 0,0-17 0 16,-17 18-2-16,17-18 3 0,0 0-1 0,0 15-2 16,0-15 2-16,0 0-1 0,0 16 1 0,0-16-2 15,0 0 2-15,0 18-3 0,0-18 3 0,0 15-2 0,0-15 1 16,0 0 2-16,0 0-1 0,0 17 0 0,0-17-2 0,0 16 1 15,0-16 0-15,0 17 0 0,0-17 1 0,0 0-2 0,0 16 2 16,0-16-1-16,0 0 0 0,17 33 2 0,-17-33-3 16,0 0 2-16,15 16 0 0,-15-16 0 0,0 17 0 0,0-17-2 0,0 17 0 15,0-17 1-15,0 16 0 0,0-16 0 0,0 0 1 0,17 16-1 16,-17-16 1-16,0 17-2 0,0-17 1 0,0 0 0 0,0 17-1 16,17-17 2-16,-17 15 0 0,0-15-1 0,0 17-1 0,0-17 3 15,0 0 2-15,20 17-7 0,-20-17 3 0,0 18-1 16,0-18 1-16,0 14-1 0,0-14 2 0,0 18 0 0,0-18-1 15,0 0 0-15,13 33 4 0,-13-33-5 16,0 17 2-16,0-17 0 0,0 15-2 0,0-15 1 0,17 17 2 16,-17-17-2-16,0 0-1 0,0 17 2 0,0-17 1 0,15 17-1 15,-15-17-1-15,0 0 1 0,19 14 1 0,-19 4-2 16,0-18-1-16,0 0 1 0,0 17 0 0,13-17 2 0,-13 16-1 16,0-16 0-16,0 0-1 0,0 17 1 0,0-17-1 0,17 0 0 15,-17 16 0-15,0-16 1 0,17 0-2 0,-17 17 2 0,18-17-1 0,-18 0 0 16,0 16 1-16,0-16-1 0,15 0 0 0,-15 0 0 0,17 0 1 15,-17 16 0-15,0-16-1 0,17 0 0 0,-17 17-1 0,17-17 1 16,-17 17 1-16,18-17-1 16,-18 0 2-16,0 16-2 0,15-16 1 0,-15 0-2 0,14 16 2 0,-14-16 0 0,0 0-2 0,18 17 0 15,-1-1 4-15,-17-16-2 0,15 0 0 0,-15 0 0 16,0 17 0-16,17-17-1 0,1 0 0 0,-18 16 1 16,17-16 0-16,-17 16-1 0,0-16 1 0,0 0 0 15,0 17 0-15,15-17-1 0,-15 0 2 0,19 0-2 0,-19 18 1 16,0-18 0-16,0 0-2 0,13 14 2 0,-13-14 0 0,0 17 0 15,0-17-1-15,17 0 1 0,-17 17 0 0,17-17-1 0,-17 0 1 16,0 17 0-16,0-17 0 0,18 0-1 0,-18 0 1 0,0 0-1 0,0 0 1 16,15 16-2-16,-15-16 2 0,0 0-1 0,17 0 0 0,-17 0 2 15,0 16-2-15,15-16 0 0,-15 0 2 0,17 0-1 0,-17 0-1 16,0 0 0-16,20 0 0 0,-20 0 1 0,15 0 2 0,-15 17-2 16,14-17-1-16,4 0 0 0,-18 0 0 15,17 0 0-15,-17 0 1 0,15 0 0 0,2 0 0 0,-17 0-1 16,15 0 1-16,-15 0-1 0,0 0 0 0,17 0 2 15,1 0-2-15,-18 0 0 0,19 0 0 0,-19 0 1 16,0 0 0-16,13 0-1 0,-13-17 2 0,17 17-3 0,-17 0 3 0,0 0-3 16,0 0 2-16,17 0 0 0,-17-16-2 0,18 16 2 0,-18-16 2 15,15 16-2-15,-15-17-1 0,14 17 1 0,-14 0 0 16,0 0 0-16,18-17 0 0,-1 0 0 0,-17 17-2 0,0 0 2 16,32-14-1-16,-32-4-1 0,17 18 3 15,-17-17-1-15,18 17 1 0,-1-16-1 0,-17 16 0 16,0 0-2-16,15-16 1 0,-15 16 0 0,15 0 1 0,-15-17 1 15,17 17-3-15,-17-16 1 0,0-1 0 0,17 17 1 0,-17-32 2 16,15 32-3-16,-15-17 1 0,0-16 2 0,0 33-2 16,17 0 0-16,-17-33-4 0,0 33 0 0,0-16 4 0,18-17-1 15,-18 33 0-15,0 0 0 0,0 0-1 0,0-17 3 0,15-1-1 16,-15 4-1-16,0-3-1 0,0 17 1 0,17-17 0 16,-17 17 0-16,0 0 0 0,0 0 1 0,0-17 1 0,0 17-2 15,0-15 0-15,0 15 0 0,20 0-3 0,-20-17 7 0,0 17-1 0,0-17 0 16,0 1 3-16,0 16-5 0,0 0-3 0,0-18-3 15,0 18 3-15,0 0 2 0,0-14 2 0,0 14-1 0,0-18-1 16,0 18 1-16,15-17 0 0,-15 17-1 0,0-17-1 16,0 2 2-16,0 15 3 0,0-17-3 0,0 0-1 0,0 1-1 0,0 0 1 15,0-1 1-15,0 17-1 0,0-17-1 16,0 1 3-16,14 1-2 0,-14 15 1 0,0-18 0 16,0 2 0-16,0 16 1 0,0-17-3 0,0 17 0 0,0-16-2 15,0-1 4-15,0 2 1 0,0-19-4 16,0 34 2-16,0 0 2 0,0-15 0 0,0-3-2 0,0 18-2 0,0-17 2 15,-14 2-2-15,14 15 1 0,0 0 0 0,0-17 1 0,0 17 1 16,0-17 0-16,0 17-2 0,0 0 1 0,-15-34 1 0,15 34-1 0,0-15 1 16,0-1-1-16,0 16 0 0,-20-17-1 0,20 17 0 15,0 0 3-15,0-18-1 0,-17 18 2 0,17-15-3 0,-15 15 0 16,15 0 0-16,0-16 2 0,-18 16 2 0,18-18-3 0,0 18 0 16,-17 0-3-16,17-16 2 0,0 16 0 0,-15 0 0 0,15 0 2 0,0-16-2 15,0 16-1-15,0-16-1 0,-17 16 2 0,17 0 0 0,0-17 0 0,0 17 0 16,0 0 1-16,-17-18 0 0,17 18-1 0,-15-13 1 0,15 13-1 15,0 0 0-15,0-18 0 0,-15 18 0 0,15 0 0 0,0-18 0 0,0 18 1 0,0-16-1 16,-17 16-1-16,17-15 1 0,0 15 1 0,-18 0-1 16,18 0 0-16,0-18 1 0,-17 18-1 0,17-17 0 0,-17 17 2 15,17-15-1-15,-15 15-2 0,15 0 2 0,0-17-2 0,-17 17 1 16,17 0 1-16,0 0 0 0,-18-17 0 0,4 1-1 0,-1 16 1 16,15 0 1-16,-18-17 0 0,18 17-1 0,0 0-2 0,-17-16 1 15,17 16-1-15,0-16 2 0,-17 16 1 0,4-17 0 16,13 17-1-16,-19-17 0 0,19 17 0 0,0 0-2 15,-18-17 0-15,18 17 1 0,-17 0 0 0,17 0 1 0,0-15-1 0,-15 15-1 16,15 0 1-16,0 0 0 0,-17 0 1 0,17 0-1 0,-15-17 0 16,15 17 2-16,-17 0 0 0,17 0-2 0,-18 0 1 15,4-17-3-15,14 17 4 0,-15 0-2 0,-5 0-1 0,20 0 1 16,-17 0 3-16,2 0-3 0,15 0-1 16,0 0-1-16,0 0 4 0,-17 0-1 0,17 0-2 15,0 0 0-15,0 0 2 0,-15 0 0 0,15 0-3 16,0 0 2-16,-18-16-1 0,18 16-1 0,0 0 2 0,-17 0-2 15,17 0-2-15,-17-15 2 0,17 15-2 0,0 0 1 0,-13-18-3 16,13 18 3-16,0 0 0 0,-19 0-1 0,4-16-1 0,15 16 2 0,0 0 0 16,-17-17 0-16,17 17-1 0,0 0 1 0,-18 0-1 0,18 0-1 0,-17-16 0 0,17 16-5 15,0 0 6-15,-15 0-5 0,-2 0-5 0,17 0 6 0,-18 0-1 16,18 0 1-16,-14 0-1 0,14 0-10 0,-15 0 0 0,-3 16 3 16,18-16 7-16,-17 0 2 0,17 0-1 0,-17 17 0 0,17-17 1 0,0 16-1 0,-17-16-8 15,2 18 9-15,-3-18-12 0,18 15-3 0,-17-15 13 0,17 16-4 16,0-16 2-16,-17 17-27 0,17 0-19 0,0-2 1 15,-13 2 13-15,13 0 24 0,0 0-12 0,0-1 17 16,0 0-9-16</inkml:trace>
  <inkml:trace contextRef="#ctx0" brushRef="#br1" timeOffset="82876.77">3938 14753 22 0,'0'0'16'0,"0"0"-6"0,0 0 0 0,0 0 2 0,0 0-6 0,0 0 6 0,0 0-2 0,0 0-5 0,0 0 0 0,0-17 7 16,0 17 1-16,0 0-6 0,0 0 0 0,0 0 5 0,0 0-7 15,0 0 0-15,0 0 0 0,0 0 4 0,0 0-4 0,0-15-1 0,0 15 4 16,0 0-1-16,0 0-3 0,0 0 1 0,0 0-3 0,0 0 1 16,0 0 3-16,0 0-2 0,0 0 1 0,0 0 4 15,0 0-7-15,0 0 4 0,0 0-4 16,0 0 2-16,0 0 5 0,0-17 1 0,0 17-6 0,0 0 5 16,0 0-1-16,0 0-4 0,0 0 0 0,0 0 1 0,0 0 0 0,-17 0 2 15,17 0-3-15,0 0-1 0,0 0 2 0,0 0 0 16,0 0-1-16,0 0-1 0,0 0 1 0,-15 0 5 0,15 0-6 15,0 0-1-15,0 0 0 0,0 0 2 0,0 0-1 0,0 0 0 16,0 0-1-16,0 0-1 0,0 0 0 0,0 0 0 0,0 0 0 16,0 0 0-16,-17 0 0 0,17 17 1 0,0-17 0 0,0 0-3 0,0 0 3 15,-15 0-1-15,15 0 1 0,0 0 1 0,0 15-2 16,0-15 2-16,-17 0 0 0,17 0-2 0,0 17 3 0,0-17-3 16,-15 18 4-16,15-18-6 0,-17 16 3 15,17-16-1-15,0 15-1 0,0 2 2 0,0-17 0 0,0 17-2 16,-18-17 1-16,18 17 0 0,0-2-1 0,0-15 1 0,-17 17 1 15,17-17-2-15,0 17 0 0,0-17 1 0,0 18 0 16,0-18 0-16,0 0-1 0,0 14-1 0,0-14 1 16,0 0 1-16,0 17 1 0,0-17-2 0,0 0 0 0,0 18 1 15,0-2 0-15,0-16 0 0,0 0-1 0,0 16 0 0,0-16 1 0,0 0-2 16,0 16 1-16,0 1 1 0,0-17 0 0,0 0-1 16,0 16 0-16,0-16 0 0,0 0 0 0,-15 18-1 0,15-18 1 0,0 0 1 15,0 15-1-15,0-15 1 0,0 0-1 0,0 0-1 0,0 17 0 16,0-17 1-16,0 0 1 0,0 0 1 0,0 16-3 15,0-16 1-15,0 0 0 0,0 17 2 0,0-17-3 0,0 0 0 16,0 16 1-16,0 0 0 0,0-16 0 0,0 0 1 16,0 17-1-16,0-17 1 0,0 17-1 15,0-17-1-15,15 16 3 0,-15-16-1 0,0 0 0 0,0 16-2 16,0-16 2-16,0 0 0 0,0 0-1 0,0 0 0 16,0 17 1-16,0-17 0 0,0 0 0 0,0 0-1 15,0 17 0-15,0-17 0 0,0 0 0 0,0 0 1 0,0 15-1 16,0-15-1-16,0 0 2 0,0 18-1 0,0-18 0 15,0 0 0-15,0 0 1 0,17 0 1 0,-17 0-3 16,0 16 1-16,0-16 1 0,0 0 0 0,0 0 0 0,0 16-1 0,0-16 0 16,18 0 1-16,-18 0-1 0,0 17 1 0,0-17-2 15,0 0 2-15,0 0 0 0,0 16-2 0,0-16 2 0,0 0-1 0,0 17 0 16,0-17 0-16,0 17 0 0,0-17 0 0,0 0-2 16,0 15 2-16,0-15 0 0,0 0 0 0,0 17 1 0,0 0-3 15,0 0 4-15,0-17-2 16,0 17-1-16,0-17 1 0,0 0 0 0,0 14 0 15,0-14 5-15,0 18-5 0,0-18 0 0,0 0 7 16,0 0-3-16,0 17-5 0,0-17 1 0,0 0 0 0,0 16-1 16,0-16 1-16,0 0 1 0,0 15 0 0,0-15-3 0,0 18 2 15,17-18 1-15,-17 18-1 0,0-3 1 16,0-15-2-16,0 0 0 0,0 0 0 0,0 16 1 0,0-16 1 0,0 0-1 16,0 18 0-16,0-18 0 0,0 15-1 0,0-15 1 0,0 0-1 15,0 17 3-15,0-17-1 0,15 0 1 0,-15 0-1 0,0 16-2 16,0-16 0-16,0 0 2 0,0 0-1 0,0 0 0 0,0 17-1 15,0-17 3-15,0 0 0 0,0 16-3 0,0-16 1 16,0 0-1-16,0 0 2 0,0 0-1 0,0 0 0 0,0 18 0 16,0-18 1-16,0 0 0 0,0 0-1 0,0 0 0 0,0 15-1 0,0-15 1 15,0 0 2-15,0 0-1 0,0 0-4 0,0 16 2 0,0-16 1 16,0 0 1-16,0 0 0 0,0 0-2 0,17 0 2 0,-17 17 0 0,0-17 0 16,0 0-1-16,0 0-2 0,0 0 1 0,0 17 2 0,0-17 0 15,0 0-1-15,0 0-1 0,0 15 1 0,0-15 0 16,0 0 3-16,0 0-1 0,0 0-3 0,0 0 1 0,0 0-1 15,0 0 1-15,0 0 0 0,0 17 0 0,0-17 1 0,15 0-3 16,-15 0 3-16,0 0 0 0,0 17 0 0,0-17 0 16,0 0-1-16,0 0-1 0,0 0 0 0,0 0 0 0,0 17 2 0,0-17 0 15,17 0-2-15,-17 0 1 0,0 16-1 0,0-16 1 0,0 0 0 0,0 0 1 16,0 16 0-16,0-16 0 0,0 0-1 0,0 0-1 0,0 0 2 0,15 17-3 16,-15-17 3-16,0 0-1 0,0 0 1 0,0 16 0 15,0-16 0-15,17 0-1 0,-17 0 0 0,0 17-1 16,0-17 2-16,0 0-2 15,18 0 1-15,-18 0 1 0,0 0-1 0,0 17 2 0,0-17 0 16,0 0-2-16,0 0-4 0,0 15 5 0,0-15 0 0,0 0 0 0,17 0 0 16,-17 0-3-16,0 0 2 0,0 17 1 0,17-17 0 15,-17 0-2-15,0 0 2 0,0 18-1 0,15-18 0 16,-15 0 1-16,0 15 0 0,0-15-2 0,0 0 0 0,0 0 0 0,17 0 2 16,-17 0-1-16,0 0 2 0,0 0-2 0,18 0-1 0,-18 0 2 0,0 16-2 15,0-16 1-15,0 0 0 0,14 0 1 0,-14 0-1 16,0 0 2-16,0 0-2 0,0 18-1 0,0-18 1 0,0 0-1 0,20 0 2 0,-20 0-1 15,0 0 0-15,0 18 0 0,0-18 0 0,13 0-1 0,-13 0 1 16,0 0 0-16,0 0-1 0,17 13 1 0,-17-13 1 0,0 0 0 0,0 0-1 16,15 0 0-16,-15 18-1 0,0-18 1 0,0 0 1 0,20 0-2 0,-20 0 3 0,0 0-2 15,0 17-1-15,14-17 0 0,-14 0 1 0,18 0 2 16,-18 16-1-16,0-16-1 0,0 0 0 0,14 0-2 0,-14 0 1 16,0 0 3-16,18 0-2 0,-18 0 0 0,0 0-2 0,0 0 4 15,17 0 0-15,-17 16-1 0,0-16-2 0,0 0 2 0,0 0-2 0,15 0 1 16,-15 0 1-16,0 0-1 0,17 0-1 0,-17 16 2 15,0-16-3-15,0 0 3 0,0 0 0 0,18 0 0 0,-18 0-1 0,0 0 2 0,0 0-2 16,0 0 0-16,0 0 0 0,14 0 0 0,-14 0 0 0,0 0 1 16,20 0-2-16,-20 0 3 0,0 0 1 0,15 0-3 15,-15 0 0-15,0 0 1 0,15 0 0 16,-15 0 0-16,17 0-1 0,-17 0 2 16,17 0-1-16,1-16 0 0,-18 16-1 0,0 0-1 0,15 0 1 15,-15 0 1-15,0 0-1 0,0 0 0 0,17 0 3 0,-2 0-2 0,-15 0-1 16,0-16-1-16,0 16 2 0,19 0 0 0,-19 0-1 15,13 0 0-15,-13 0-1 0,17 0-1 0,-17 0 0 0,0 0 0 0,17 0 2 16,-17 0 0-16,0 0 3 0,18 0-3 0,-18 0 0 16,0-16 0-16,15 16 0 0,-15 0 1 0,0 0-2 0,17 0 0 0,-17 0 2 15,0 0 0-15,0 0 0 0,17 0 0 0,-17 0-3 0,18 0 3 16,-18 0 4-16,14 0-3 0,-14 0-3 0,20 0 2 16,-20 0-1-16,13 0 1 0,4 0 1 15,-17-17-4-15,17 17 5 0,-17 0-2 0,0 0-1 16,0 0 0-16,17 0 2 0,-17-18-1 0,0 18-1 0,0 0 0 0,15 0 0 15,-15 0-1-15,0 0 2 0,0-13 0 0,0 13 0 0,0 0-1 0,0 0-1 16,18 0 2-16,-18 0-3 0,0-18 3 0,0 18-3 0,0 0 2 16,17 0 1-16,-17-18-2 0,0 18 0 0,15 0 1 15,-15 0 0-15,0-16 1 0,0 16 0 0,19 0-1 16,-19 0 2-16,0 0-2 0,0-15 0 0,13 15-1 0,-13 0 2 16,0-18-2-16,0 18 4 0,17-17-3 0,-17 17 1 15,17-15-1-15,-17 15 0 0,18-17 1 0,-18 17-2 0,0-17 2 16,0 17-2-16,15-16 3 0,-15 16-3 0,17-33 4 0,-17 33-5 15,0-16 3-15,0 16-2 0,15-17 1 0,-15 17 0 0,0-17-1 16,0 0 3-16,17 17-2 0,-17 0 0 0,0-15 2 0,17-19-2 16,-17 34-1-16,20-16 3 0,-20 16-2 0,0-15 1 15,0 15-2-15,0-18 1 0,0 2 1 0,13-1 0 0,-13 17-1 16,0 0 1-16,17-16-1 0,-17 16-3 0,0-17 3 0,0 2-1 16,0 15 0-16,15-18 1 0,-15 2 0 0,0 1-1 15,0 15 2-15,0-18-1 0,19 0-4 0,-19 18-1 0,0 0 2 0,0-15 0 16,0-18 4-16,0 33 0 0,13 0-1 0,-13-18 0 0,0 4 0 15,0-3 0-15,0 17 0 0,0-17 1 0,0 0-1 0,17 17-2 16,-17-17 3-16,0 2 0 0,0 15-2 0,0-17 2 16,0 17 0-16,0 0-1 0,0-17-1 0,0 17 1 0,0-16 2 0,0 16-1 15,0-17-1-15,0 17 0 0,0-16 1 0,0 0-1 0,0 16 0 16,0-33 0-16,0 16 1 16,0 17 0-16,0 0 0 0,0-17-2 0,0 1 2 0,0 0-1 15,0 16 2-15,0-17-3 0,0 17 2 0,0-17-1 0,0 17 0 0,0-16 0 16,0 0 0-16,0 16 0 15,0-17 2-15,0 17-3 0,0-16 2 0,0 16 1 0,0-17-2 16,0 2 2-16,0 15-2 0,0 0-2 16,0-18 2-16,-17 2 0 0,17 16 1 15,0-17 1-15,0 17-3 0,0 0 0 0,-13-16 1 0,13 16 1 16,0-16-1-16,0 16 0 0,0 0 1 0,0 0-1 0,-19-16 2 0,19 16-3 16,0 0 2-16,0-18-1 0,-15 18 0 0,15 0 1 0,0-17 0 15,0 17 1-15,-17 0-2 0,17-14 0 0,0 14 3 16,-13-18-2-16,13 18-2 0,0 0 3 0,0-17-1 15,-20 17 0-15,20 0-2 0,0-17 1 0,0 17 1 0,-17 0 0 16,17 0 1-16,0-15 0 0,-17 15-2 0,17 0 0 0,-15-17 1 0,15 17-1 16,0 0 0-16,-17-17 1 0,2 17 0 15,15 0 1-15,-18-17-2 0,18 17 0 0,-17-15 2 0,17 15-1 16,0 0 1-16,-17-16-1 0,17 16-1 0,-13 0-1 16,13 0 4-16,0-18-2 0,-19 18 2 0,19 0-1 0,-15-17-1 15,15 17 0-15,-17 0 1 0,17-15-3 0,-18 15 3 16,18 0-3-16,0 0 2 0,0-17-1 0,-15 17 1 0,-2 0 0 0,17 0-1 15,0-17 1-15,-17 17 0 0,17 0 0 0,-17 0 0 16,17 0-1-16,0-16-1 0,-13 16 0 0,-7 0 4 16,6-15-3-16,14 15 0 0,0 0 0 0,-18 0 1 0,1 0-1 15,17 0 1-15,0 0 0 0,-17 0 1 0,17 0 1 0,-15 0-1 0,15 0 0 16,-18 0-2-16,1 0 1 0,17 0 0 0,-17 0 1 0,4 0-3 16,-6 0 1-16,19 0 1 0,-15 0-1 0,-2 0 3 15,2-18-2-15,-3 18-1 0,18 0 0 0,-17 0 0 16,0 0 1-16,17 0 0 0,-15 0 0 0,0 0-2 0,15 0 0 15,-20 0 1-15,20 0 1 0,-14 0-1 0,14 0 0 0,-18 0 1 16,1 0-1-16,17 18 0 0,0-18 1 0,-15 0-1 0,-2 0 0 16,17 0 1-16,-18 0 0 0,4 0-1 0,14 0 0 15,-18 0 0-15,18 0 0 0,0 0 0 0,-14 0 1 0,14 0 1 16,-20 15-1-16,5-15 0 0,-2 0-1 0,17 0-1 16,-13 0 2-16,-7 16-3 0,20-16 2 0,-14 0 0 0,14 0-1 15,0 0 0-15,0 17 1 0,-18 0-1 0,1-2 1 0,17 2 0 16,-15-17-1-16,15 18 0 0,0-18 0 0,-17 16 1 0,17-1 1 15,-17-15-2-15,17 0 1 0,0 17-1 0,-18-17 1 0,18 17-1 16,0-17-3-16,-17 17 0 0,17-17-1 0,0 15-5 16,-15 2-5-16,15-17 6 0,0 17-15 0,0-17 9 0,0 18-1 15,0-4-19-15,-17-14 2 0,17 17 13 0,0-17 1 0,0 18-2 16,-15-18-26-16,15 16 20 0,-32 33-232 16,32-33 213-16</inkml:trace>
  <inkml:trace contextRef="#ctx0" brushRef="#br0" timeOffset="132181.56">2769 16187 43 0,'0'0'6'0,"0"0"1"0,-15 0-2 0,15 0-3 0,0 0 1 0,0-16 2 0,0 16-3 0,0 0 0 0,0 0-1 0,0 0-1 0,0 0 0 0,0 0 0 0,0 0 0 15,0 0 0-15,0-16 0 0,0 16 1 0,0 0-1 0,0 0 0 16,0 0 0-16,0 0 1 0,15 0 1 0,-15 0-1 0,0 0 5 15,0 0-3-15,0 0 5 0,0 0-4 0,0 0 4 0,0-16-3 16,0 16 0-16,0 0-3 0,0-17 1 0,0 17 0 16,0-18 0-16,0 5 0 0,0 13-2 15,17-18 4-15,-17 0-3 0,15 2 0 0,-15 1 5 0,17-20 2 0,-17 35-5 16,18-32 1-16,-18 32-1 0,14-33 1 0,-14 33 0 0,18-33 3 0,-18 0-5 16,17 33 1-16,-17-17-1 0,15-15 2 0,-15 32-3 0,0-34 0 0,20 18 3 15,-6 1 0-15,4-3-4 0,-18 2 2 0,15-1-1 16,2-16 1-16,-17 33-2 0,32-33 1 0,-32 33-1 0,32-31 3 15,-32 13-3-15,0 18 0 0,20-18-1 0,-5 18 2 0,0-31 2 0,2 14-2 16,-17 17-1-16,17-18 1 0,1 18 0 0,-4-14 0 0,4-20 3 16,-3 34-4-16,2-17 1 0,-2 0 1 0,-15 2-1 15,34-2 0-15,-16 17-1 0,14 0 1 0,0-17-2 0,-32 17 1 16,49 0 0-16,-14 0 0 0,-3 0-1 16,-15 0 1-16,-17 0 0 0,33 0-1 0,-1 0-1 0,-15 0 2 0,-2 0-1 15,22 0 0-15,-22 0 0 0,0 0 1 0,2 0-2 16,0 0 1-16,0 0-3 0,-17 0 1 0,33 0-2 0,-33 0-14 0,14 0 3 15,6 0-24-15,-5-16-29 0,0 16 43 0,-15 0 2 16,0 0 0-16,17 0-34 0</inkml:trace>
  <inkml:trace contextRef="#ctx0" brushRef="#br0" timeOffset="132559.66">3313 15083 50 0,'0'0'14'0,"0"0"-12"0,0 0 1 0,0 0-1 0,0 0-1 0,17 0 0 0,-17-15 0 0,0 15 0 0,32 0-1 0,-32 0 1 0,20 0 1 0,-8 0 2 0,6 0-2 16,-1 0 4-16,15-18 6 0,-15 18-7 0,1 0 0 15,-18 0 1-15,32-16 13 0,0 16-7 0,-17 0-1 0,-15 0-6 16,37-17 4-16,-22 17 0 0,0 0-5 0,-15 0 0 0,17 0 3 16,-17 0-5-16,17 0 4 0,0 0-3 0,-17 0-1 0,0 0 2 15,0 0-2-15,0 0 0 0,0 17 0 0,0-17 1 0,0 34-1 16,0-34-2-16,-17 32 2 0,0-16-2 0,0 17 1 16,2-17-1-16,0 18 0 0,-54 65 4 15,69-83-4-15,-32 17-1 0,-1 0 0 0,1 16 3 0,-2-15 1 16,16-17-4-16,6-3 1 0,-8 4-2 0,3-1-4 0,17 14 0 15,-15-13-15-15,-2 15-10 0,17-33 14 0,-15 16-16 0,15 2-1 16,0-3 16-16,-17 2-49 0</inkml:trace>
  <inkml:trace contextRef="#ctx0" brushRef="#br0" timeOffset="133345.7">2504 14341 81 0,'0'0'13'0,"0"0"-7"0,-17 0 5 0,2 0-4 0,15 0-6 0,-17 0 1 0,17 0 0 0,-15 0-2 0,-2 0 0 0,17 0 0 0,0 0 0 0,-15 17 0 0,15-17 0 0,0 0 0 0,-18 49-2 31,18-32 2-31,0 15 0 0,0-15-1 16,0 16 2-16,0-16 0 0,0 65 8 16,-14-49-5-16,14-15-2 0,0 13 2 0,-20-14-2 15,20 0 0-15,-17 33 0 0,17-19 0 0,-15 3 0 0,15-34-1 16,0 32 0-16,0 2 1 0,-18-16 1 0,18 13 2 0,0-31-3 16,0 18 1-16,0-2 0 0,0-16-1 0,0 0 1 0,0 16 2 0,0 0 5 15,0-16 0-15,0 17 1 0,0-17-6 0,0 0 0 0,18 0 5 16,-18-17-9-16,15 17 4 0,22-16-4 15,-23-16 0-15,4 32 0 0,-3-18 0 0,2-13-2 0,-2 31 2 16,2-18 0-16,-17 1 0 0,15 17-1 0,2-17 2 0,1 2 4 16,1 15 2-16,-6-17-5 0,21 17 3 0,-34-17-4 0,18 17 1 0,-18 0 0 15,14 0 4-15,4 0-3 0,-18 0 9 16,0 17-10-16,0-17-1 0,0 17 0 0,0-2 2 0,0 2-3 16,-32 18 3-16,32-35-3 0,-18 14 1 0,1 3-1 0,0 1 0 15,4-2 0-15,-24-16 0 0,20 16 0 0,-15 17 0 16,0-17-2-16,17 2 0 0,-3-18-6 0,4 0-1 15,14 0-18-15,-20 0-4 0,3 0 16 0,17 0 0 0,0 0 1 16,0 0 0-16,0-18-11 0,-15 2 8 0,15 16 5 0,0-17 7 16,0 17-7-16,0-16-3 0,0 16 3 0,0 0 6 0,0 0 1 15,0 0-2-15,0 0-1 0,0 0-9 0,0 0 3 0,0 16-44 0</inkml:trace>
  <inkml:trace contextRef="#ctx0" brushRef="#br0" timeOffset="142794.38">2868 17012 17 0,'0'0'12'0,"0"0"-2"0,0 0-6 0,0-16 2 0,0 16-1 0,-18 0-1 0,18 0 0 0,0 0-1 0,0 0 2 0,0 0 2 0,0-17-3 0,0 17 5 0,-14 0-1 15,14 0 1-15,0 0-6 0,-18 0 5 0,18 0-4 16,0 0-3-16,0 0-1 0,0 0 1 0,0 0 0 0,0 0-1 15,0 0 1-15,0 0-1 16,0 0 0-16,0 0 0 0,18 0 0 0,-18 0 1 0,0 0 0 16,0 17 2-16,0-17 4 0,0 0-1 0,0 0 10 15,0 0 1-15,0 0-9 0,0 0 7 0,0 0-8 0,0 0 0 0,0 0 13 16,0 0-10-16,0 0 0 0,0 0-6 0,0 0 2 16,0 0-2-16,0 0-1 0,0 0-3 0,0 0 1 15,0 0 2-15,0 16-1 0,0-16-1 0,0 0 0 16,14 0 0-16,-14 0 0 0,0 0 1 0,0 17-1 15,18-17 1-15,-18 0-1 0,0 0 0 0,0 16-1 16,17-16 1-16,-17 0-1 0,15 0 1 0,-15 0-1 0,0 0 1 0,0 0 0 16,20 16 0-16,-20-16 0 0,0 0 1 0,0 0-2 0,14 0 0 0,4 17 3 15,-18-17-2-15,15 0 2 0,2 0 0 0,-2 17 1 16,2-17-3-16,-17 0-1 0,15 16 2 0,2-16-1 16,-17 0 0-16,20 0 1 0,-20 16-1 0,30-16 1 0,-13 0 0 15,0 17-2-15,-17-17 2 0,32 0-1 0,-32 16 0 0,18-16 1 0,-3 0-1 16,2 17 1-16,-2-17-1 0,2 0 0 0,0 16 1 0,18-16-1 15,-20 16 0-15,17-16 1 0,-15 17-2 16,3-17 1-16,27 18 3 0,-30-18-3 16,-17 0 0-16,15 0 1 0,2 0-1 0,1 14 3 0,-18-14-2 15,15 0 0-15,2 0-1 0,-2 0 2 0,2 0-1 0,-17 0-1 0,0 0 0 0,15 0 0 16,2 0 0-16,3 0 0 0,-20 0 0 0,30 0 1 16,-30 0-1-16,34 0-1 0,-34 0 1 0,32 0 0 0,-32 0 0 15,18 17-2-15,-4-17 2 0,6 0-1 0,-20 0 0 0,15 0 0 16,-15 0 1-16,15 0-1 0,2 0 0 0,1 17 0 0,-18-17 0 15,49 0 0-15,-49 0 0 0,15 0 0 0,17 0-1 0,-32 0 0 16,35 0 2-16,-18 0-1 0,0 0 1 0,-2 0-1 0,2 0 1 16,1 0-1-16,-18 0 0 0,14 0 0 0,6 0 0 0,-7 0 0 15,-13 0 1-15,32 0-1 0,-32 0 0 0,0 0-1 0,20 0 1 16,-6-17 2-16,-14 17-2 0,18 0 1 0,-18 0-1 0,14 0 1 16,-14 0-1-16,18 0 1 0,-1 0-1 0,-2 0 0 15,2-17 1-15,-17 17-1 0,0 0 0 0,18 0 1 0,-4 0-1 0,-14 0 0 16,20-14 0-16,-5 14-1 0,0 0 1 0,2 0 1 15,-17 0 0-15,17 0-1 0,-17-18-1 0,18 18 2 0,-3 0-1 0,-15 0 1 0,17 0-1 16,-2 0-1-16,-15-17 1 0,19 17-1 0,-6 0 0 0,-13 0 0 16,17 0-2-16,-17-16 4 0,35 16 1 0,-3 0-2 15,-32-16 1-15,35 16-1 0,-35 0 0 0,34-17-2 0,-21 1 1 16,-13 16 3-16,17 0 0 0,0 0-2 0,-17-17 1 0,32 17-3 16,-14-16 2-16,-18 16 1 0,32-16-1 0,-13 16 1 0,-19-17-1 0,13 17 0 15,4-17 0-15,0 17 0 0,1-16 1 0,-3 16-2 0,2-16 1 16,-2 16 0-16,-15 0 1 0,17-17-1 0,-17 17 2 0,17-16 0 0,3 16-2 15,-20 0-2-15,30-17 0 0,-30 17 3 0,15 0 0 0,4-16-1 16,-6 16 0-16,4-17 0 0,-17 17 0 0,17-18 0 0,-17 18 2 16,18-14 1-16,-3 14-2 0,2 0-1 0,-17-17 0 15,0 17 0-15,17 0 0 0,0-17 1 0,-17 17-1 0,0 0 0 0,18-17-1 16,-18 17 2-16,0 0-2 0,15 0 2 0,-1-15-1 0,-14 15 1 16,0 0-2-16,0 0 1 0,0-17-1 0,18 17 1 0,-18 0-2 15,0 0-5-15,0 0-5 0,0 0 3 0,0 0-13 16,-18 0-9-16,18 0 10 0,0 0-28 0,0 0 20 0,0 0-28 15,-14 0 0-15,14 0 30 0,0 0 2 0,-15 0-21 0</inkml:trace>
  <inkml:trace contextRef="#ctx0" brushRef="#br0" timeOffset="143223.9">4715 16731 48 0,'0'0'7'0,"0"0"-3"0,0 0 6 0,0-17 9 0,0 17-14 16,0 0 5-16,17 0-5 0,-17 0 4 0,15-15-5 0,-15 15 1 0,32 0-2 0,-32 0-1 0,17 0 1 15,0 0-2-15,16 0 0 0,-33 0 0 0,17 0 0 0,15 0 1 0,-32 0-1 16,37 0-1-16,-7 0 2 0,-15 0 0 0,-15 0 0 0,19 0 0 16,11 0 4-16,-13 0 3 0,1 0-3 0,-3 0 12 0,2-17-8 15,0 17 10-15,0 0-6 0,-17 0-8 0,18-17 2 0,-3 17 0 16,-15 0-4-16,0 0 1 0,0 0 1 0,0 0 2 0,0 0-4 16,14 0 5-16,-14 0-1 0,0 0-1 0,0 0-4 15,0 17 3-15,0-17-2 0,0 0 0 0,-14 32 4 0,-1 2-3 16,-3-2-3-16,18-32-3 0,-17 51 1 0,0-34 1 0,0 15 1 15,2 2-2-15,-3-20-1 0,1 37 2 0,-13-18 0 0,30-16-1 16,-34 32-1-16,17-16 0 0,17-17 1 0,-13 1-1 0,-7 32-6 16,20-33 2-16,-17 19-9 0,0-21-7 0,17 3 8 0,-15 0-2 0,15-17-3 15,0 17-2-15,-17-1-25 0,17 17-1 0,0-33 23 0,-15 16 1 16,15 3-23-16,0-19 2 0</inkml:trace>
  <inkml:trace contextRef="#ctx0" brushRef="#br0" timeOffset="143845.26">4499 17589 55 0,'0'0'17'0,"0"0"-15"0,0-16 0 0,0 16 5 0,0 0-4 0,-17-18 0 0,17 18 1 0,0-17 2 0,0 17 0 0,0 0-3 0,0 0 0 0,0-14 1 0,0 14-2 16,0 0 0-16,0 0-1 0,-17 0 0 0,17 0 0 16,0 0 0-16,0 0 0 0,0 0 1 0,0 0 1 0,-13 0 1 15,13 0 4-15,0 0-3 0,-19 0 0 0,19 0 2 0,-15 14-2 0,-2-14-2 16,17 17-1-16,-15-17-1 0,15 18-1 0,-18-2 1 16,18-16 0-16,-17 15-1 0,17 3 1 0,0-18-1 0,-17 33 0 15,17-18 1-15,0 3 0 0,0-18 0 0,0 16 0 0,0 1 0 16,0-17 1-16,0 17 0 0,0-2 3 0,0-15-2 0,0 0 0 15,0 0 1-15,0 18 4 0,0-18-4 0,17 0 3 0,-17 16-4 0,17-16 2 16,1 0-2-16,-3-16 2 0,2 16-1 0,-2-18-2 16,-15 18 1-16,0-15 3 0,19-2-1 0,-19 17-2 15,13-17-1-15,-13 17 2 0,0-16 3 0,0 16-2 0,0-18 5 16,0 18-4-16,0 0-1 0,0 0 0 0,0-15 0 0,0 15 4 0,0 0-5 16,-13 0-2-16,13 0 1 0,0 0-1 0,-19 0-1 0,19 0 2 0,0 0 0 0,-15 0-1 15,15 0-1-15,-17 15 1 0,17-15-1 0,0 18 0 0,0-2-1 16,-15 1-1-16,15 0 3 0,0-17-2 0,0 15 0 15,15-15 0-15,-15 18 0 0,0-2 0 0,17 1 0 0,-17-17 0 0,34 16-3 16,-21 0 1-16,4 1 1 0,0-17 1 0,1 32-1 0,-18-32 1 0,32 17-1 16,-15-17-1-16,1 17-2 0,-4-17-3 0,19 16-23 0,1 0-20 15,-34-16 19-15,32 0-34 0,3 17 9 0,-20-17 30 0,-15 0-33 16</inkml:trace>
  <inkml:trace contextRef="#ctx0" brushRef="#br0" timeOffset="161277.54">3775 15940 7 0,'0'0'4'0,"0"0"1"0,0 0-2 0,0 0-2 0,0 0-1 0,0-16 2 0,0 16-2 0,0 0 1 0,0 0 1 0,0-17 5 0,0 17-2 0,0 0-3 0,0 0 1 15,0 0-2-15,15-16 1 0,-15 16-2 0,0 0 1 0,0 0-1 16,0 0 1-16,0-16 0 0,0 16 1 0,17 0 2 0,-17 0 1 16,0-17 0-16,0 17 2 0,0 0-5 0,0 0 1 15,0 0 4-15,0-17 2 0,0 17-5 0,0 0 0 0,0 0 3 0,0-17-4 16,0 17 3-16,0 0-2 0,0 0-3 0,0 0 3 15,0 0-2-15,0 0 5 0,0 0-6 0,0 0 2 16,0 0 1-16,0 0-1 0,0 0 0 0,0 0 0 0,0 0 4 0,0 0-3 16,0 0-1-16,0 0 0 0,0 0 5 0,0 0 0 0,0 0-4 0,0 0 5 15,0 17-5-15,0-17 9 0,0 17-1 0,0-17-2 16,-17 17-5-16,17-1 3 0,0-16-5 0,-15 16 3 0,15 1-1 16,-15-1-4-16,15 1 2 0,-20 0-2 0,6-17 0 15,14 15 0-15,0-15 0 0,-18 35 0 0,3-35-1 0,15 15 0 0,0 1-1 16,-34 2 3-16,17 0-2 0,2-5 1 0,-20 5 0 0,3 15 0 15,15-33-1-15,2 16-1 0,-35 0 2 0,33 18-1 0,-15-34 0 16,-15 33 1-16,10-33-1 0,5 17 0 0,17-1 0 0,-37-1 2 16,20-15-2-16,32 18-1 0,-17-18 0 0,2 0 0 0,-3 16 0 0,-14-16-1 15,32 0 0-15,-34 17 0 0,34-17 1 0,-15 0 0 0,0 0 0 16,-5 0 0-16,3 17 0 0,2-17 0 0,15 0 0 0,-17 0 0 16,2 15-4-16,15-15 1 0,-17 0-12 0,17 17-17 0,-15-17 13 15,15 18-20-15,0-18 20 0,0 0 0 0,0 0 1 0,0 15-17 16,0-15-12-16</inkml:trace>
  <inkml:trace contextRef="#ctx0" brushRef="#br0" timeOffset="161820.68">3132 15989 26 0,'0'0'21'0,"0"0"-14"0,0-15 5 0,0 15-3 0,0 0-5 0,0 0 0 0,0 0 1 0,0-17 4 0,0 17-5 0,0 0-1 0,0 0 4 0,0 0 0 0,0 0-1 0,0 0-1 15,0 0-3-15,0 17 1 0,0-17-3 0,0 15 0 0,0 2 0 16,0-17 0-16,0 18 1 0,-17-3-2 0,17 19 1 0,0-3 0 0,-17-13-1 15,2 15 1-15,15-17 0 0,-15 18 0 0,15-18-1 16,-20 17 2-16,3 0-1 0,2-18 0 0,15 3 0 0,-17-18 0 16,2 33 0-16,15-1 1 0,-17-15-1 0,17 1 0 0,-15-3 0 15,-3 1 0-15,18 2 2 0,0-3 1 0,-14-15 0 0,14 0 4 16,0 0-3-16,14 17 5 0,-14-17-4 0,18 0 0 0,-18 0 0 16,15 0 6-16,17 0 1 0,-32 0-7 0,32 0 3 15,-15 0-4-15,-17 0-1 0,35 0 1 0,-3 0 0 0,3 0-2 0,-21 0-2 16,-14 0 1-16,33 16 1 0,-16-16-1 0,15 0 0 0,-15 0-2 15,1 0-1-15,-1 0 0 0,-17 17-1 0,0-17-3 0,15 0-16 16,2 0-12-16,-2 0-5 0,-15 16 21 0,0-16-1 0,17 0 1 16,-17 0-53-16</inkml:trace>
  <inkml:trace contextRef="#ctx0" brushRef="#br0" timeOffset="162354.82">3775 16271 40 0,'0'0'0'0,"0"0"12"0,0-17-10 0,0 17-1 0,-15 0 0 0,15 0-1 0,0 0 0 0,0 0-1 0,0 0 2 0,0 0-1 0,-20 0 1 0,20 0-1 0,0 0 1 0,0 0-1 0,-14 0 0 16,14 0 1-16,0 0-1 0,0 0 0 0,-18 17 1 15,18-17 3-15,0 0 0 0,0 0 1 0,0 0 0 0,-15 16 4 0,15-16-3 16,0 0-4-16,0 0 5 0,0 15-2 0,0-15-2 15,0 18 2-15,0-18-1 0,0 16-1 0,0-16 4 16,0 0-3-16,0 17 3 0,0-17 2 0,15 17 0 0,-15-17-5 16,0 0 0-16,18 0 0 0,-18 15 2 0,14-15-1 0,-14 0-2 15,0 0-2-15,20 0 1 0,-20 0 0 0,15 0 0 0,-15 0 0 0,15 0 0 0,-15-15-1 16,17 15 0-16,1-17 2 0,-18 17-1 0,17-17-1 16,-17 17 0-16,15-16 0 0,-15 16 0 0,0 0 3 0,0-18-2 15,0 18 4-15,0 0-3 0,0-15 0 0,0 15-1 0,0 0 0 16,0 0-2-16,-15 0 0 0,15 0 1 0,0 0 0 0,-17 0 0 15,17 0 0-15,0 0-1 0,0 15 1 0,-18 3 0 0,18-2 0 16,0-16 0-16,0 17-2 0,0 0 1 0,0-2 1 0,0 2-1 16,0-17 0-16,0 18-1 0,0-3 0 0,18 1-2 0,-1 2-6 15,-2 14-14-15,2-32 5 0,15 33-51 0,-17 1 25 16,2-19-24-16</inkml:trace>
  <inkml:trace contextRef="#ctx0" brushRef="#br0" timeOffset="184577.9">3973 14736 25 0,'0'0'12'0,"0"0"3"0,0 0-10 0,0 0 1 0,0 0-4 0,0 0 2 0,0-15-3 0,0 15 0 0,0 0 0 0,0 0-1 0,0 0 1 0,0 0-2 0,0 0 2 16,17 0-2-16,-17 0 2 0,0 0-2 0,0 0 1 0,0 0 0 15,0 0-1-15,0 15 1 0,0-15-1 16,0 0 1-16,0 17 0 0,0-17 0 0,0 0 0 0,0 0 0 16,0 0 0-16,0 18 0 0,0-18 1 0,0 0-1 15,0 0 1-15,0 0 0 0,0 0 0 0,0 0 2 0,0 0 0 16,0 0 0-16,0 0 0 0,0 0 8 0,0 0-5 15,0 0 3-15,0 0-6 0,0 0 2 0,0 0-1 16,0 0-2-16,0-18 0 0,0 18-2 0,0 0 0 0,0 0 0 16,0 0 0-16,-17 0 0 0,17 0 0 0,0 0 0 15,0 0-1-15,0 0 1 0,-17 0 0 0,17 18-1 16,0-18 1-16,0 0 1 0,0 0-1 0,0 0 1 0,0 0-1 16,0 0 1-16,0 0-1 0,0 0 1 0,-18 0-1 0,18 0 1 15,0 0 0-15,0 0 0 0,0 0-1 0,0 0 0 0,-17 0 1 16,17 0 0-16,0 0-1 0,0 0 0 0,0 0 1 0,0 0-1 15,0 0-1-15,0 0 1 0,0 0 0 0,0 0-1 0,0 0 1 0,0 0-1 16,0 0 0-16,0 0-2 0,0 0 1 0,0 0-2 0,0 0-20 16,17 0 3-16,-17 0 8 0,0 0-52 0</inkml:trace>
  <inkml:trace contextRef="#ctx0" brushRef="#br0" timeOffset="186018.05">4119 14687 41 0,'0'0'0'0,"0"0"21"0,0 0-8 0,0 0-8 0,0 0 0 0,0-16 6 0,0 16-6 0,0 0-1 0,0 0 1 0,0 0 3 0,0 0-3 0,0-15 1 0,0 15 0 0,0 0-4 0,0 0 1 0,0-18 1 16,0 18-2-16,0-16 1 0,0 16-2 0,0 0 1 15,0-17-1-15,20 17 2 0,-20-16 0 0,0 16 3 0,0-17 2 16,0 0 3-16,0 17-5 0,0-16 0 0,0 0 8 0,0 16-5 15,0-50 16-15,0 33-8 0,0 2 2 0,0-2-11 16,0 17-1-16,-20-34 5 0,20 19 1 0,0-2-7 0,0-16 5 16,0 33-7-16,-15-16 1 0,15 0 3 0,0 16-5 0,0-34 1 15,0 19 2-15,0-3-2 0,0 2-2 0,0 16 0 0,0-33 0 16,-17 33-1-16,17-16 0 0,0 0 0 0,0-3 0 16,0 4 2-16,-13 0-2 0,13-21 0 0,0 36 0 15,0 0-2-15,0-31 2 0,-20 31 2 0,20 0-1 0,-14-33-1 16,14 33-1-16,-18-18 5 0,1 2-3 0,-15 16 2 0,32-16-3 15,-35-1 2-15,35 17-4 0,-17-17 4 0,-15 17 0 16,0-15-1-16,17 15 0 0,-2-17 0 0,-33 0 0 16,50 17-1-16,-15 0-1 0,-5-16 2 0,-12 16-1 0,17-16 1 15,-19-1-1-15,17 17 0 0,-13-16 0 0,30 16 0 16,-37-17-1-16,22 17 1 0,15-16-2 0,-32-1 2 0,0 17 0 16,14-17 0-16,1 17 0 0,-32-16-2 0,19 16 2 0,10-16-1 15,-29 16 0-15,34-17-1 0,-37 17 1 0,35-16 1 0,-30 16-1 16,29 0 1-16,-63-17 2 0,66 17-3 0,-22-16 0 0,-10 16 0 15,30-17 1-15,-30 17 0 0,27-16 0 0,5 16 0 0,-2 0 0 16,-15-17-1-16,-18 17 1 0,18-15 0 0,15 15 0 16,-18-17-1-16,-113-17 3 15,135 34-2-15,-41-16 0 0,7 16 0 16,30-16 0-16,2 16-1 0,-17 0 1 0,12-16-1 0,-12 16 0 0,0 0 2 16,14 0-2-16,-14-18 0 0,-2 18 1 0,34 0-1 0,-33 0 0 15,33 0 0-15,-34 0-1 0,2 0 2 0,17 0-1 0,15 0 0 16,-32 0 0-16,14 0 0 0,-16 0 1 0,2 0-1 0,32 0 1 15,-18 0-1-15,1 0 0 0,2 0 0 0,15 0 1 0,-32 0 2 0,-3 0-2 16,23 0-3-16,-8 0 0 0,-14 18 1 0,2-2 1 0,32-16 0 16,-33 0 0-16,19 16 1 0,-4 0-2 0,-16 1 1 15,1 17-1-15,-1-19 1 0,19 2 0 0,15-17 0 0,-32 16 0 0,0 17 0 16,14-16 1-16,1-1 0 0,0-16-1 0,-15 33-1 0,0-17 1 16,14 18 0-16,3-18 1 0,-2 1-1 0,-18 32-1 15,23-49 1-15,12 16 1 0,-37 18-2 0,20-19 0 16,2 35 1-16,0-50 1 0,15 34 0 0,-17-19 0 0,-1 3-1 15,18-1 0-15,-14 14 1 0,-1 3 1 0,15-34-2 0,0 15 0 16,-20 4-1-16,20-3 1 0,-17 15 0 0,2-31 0 0,15 34 0 0,-17-1 0 16,-1 1 0-16,18-18 1 0,-15 0-1 0,-2 17 2 0,0-1-3 15,17 2 0-15,-15-17 1 0,0 15-1 0,15 1 2 16,-20 0 0-16,5 0-2 0,15-16 0 0,-17-1 1 0,17 1 0 16,-17-1-1-16,17 2 1 0,-17 13 0 0,17 3-1 0,0-34 1 15,0 32 2-15,0-14-1 0,0-2 0 0,0-1-2 0,0 2 0 16,0 0 1-16,0 15 0 0,0-15 0 0,0 18-2 0,0-35-1 15,17 31 2-15,-17-13 1 0,17 14-3 0,0-16 3 16,-17 1 2-16,15 17 0 0,-15-19-2 0,0 2-1 0,20 16 0 16,-5-33 0-16,-15 16 1 0,15 0 0 0,-15 1-1 0,17 16 1 0,0-33-1 15,-2 33 1-15,3-16 0 0,-1-2 0 0,-17 3-1 0,15 14-1 0,22 1 1 16,-22 1 2-16,-1-34-1 0,21 32 5 0,-20 2-2 16,17-17-4-16,5 15-3 0,-7-15 2 0,4-1 0 15,-34-1 2-15,33 3-1 0,-1 0 0 0,-32-18 0 0,32 31 1 16,-15-31-1-16,0 18-1 0,18-3-2 0,-20 2 4 0,0-17-1 0,2 16 1 15,15 1-1-15,-32-17 1 0,35 16-1 0,-20 2 1 0,19-3-2 16,-16 1-1-16,29 18 2 0,-15-19 1 0,-32-15 0 0,34 17 1 16,-14 0-1-16,-8-17 1 0,6 17-1 0,-1-1-2 0,0-16 1 15,-2 16 1-15,0 1 0 0,2-1-1 0,1-16 1 0,1 17 0 16,-6-17-1-16,-13 17 1 0,17-17 1 0,-17 15-2 0,17-15-1 16,1 0 3-16,-18 17 0 0,15-17-2 15,2 18-1-15,-17-18 1 0,15 15 4 0,-15-15-2 0,17 16 0 0,-2-16-2 16,-15 18 0-16,17 0 2 0,-17-18-3 0,17 13 1 15,-17-13 0-15,18 18 1 0,-3-1-2 0,-15-1 1 0,19-16 0 0,-19 16 1 16,15 18 0-16,0-34 0 0,-15 16-2 0,17-1 2 16,1 3-1-16,-18-18 1 0,14 17-2 0,-14-1 0 0,18-16 0 15,-18 0 1-15,15 15-5 0,-15 3 2 0,17-18-10 0,-17 0-2 0,20 16-1 16,-20-16 1-16,0 0 6 0,0 0-14 0,0 0-8 16,14 0 12-16,-14-16-30 0,0 16 24 0,0 0 3 0,0-18-13 15,0 3 21-15,-14 15-8 0,14-33 7 0,0 15 0 0,-20 3-30 16</inkml:trace>
  <inkml:trace contextRef="#ctx0" brushRef="#br0" timeOffset="186400.77">2141 15693 15 0,'0'0'6'0,"0"0"3"0,-15 0-1 0,15 0-2 0,0 17-3 0,-17-17 1 0,17 0 1 0,-15 0 0 0,15 0-4 16,-17 16 4-16,17 2-1 0,0-18-3 0,0 0 1 0,-15 15 2 15,15-15 1-15,0 16-2 0,0-16 2 0,0 17-3 0,0 0 3 16,0-2-1-16,0-15-1 0,0 34 1 0,15-34 3 16,-15 33 1-16,17-17 0 0,-2-16-5 0,-15 17 5 0,17-1-5 15,-2 1 3-15,2-17-2 0,0 17 1 0,-17-2-2 16,33 2 3-16,-33 1-1 0,19-18-2 0,-19 15 1 0,15-15 0 0,-15 0 1 15,15 16 5-15,-15 2 1 0,17 0-2 0,1-5 8 16,-18-13-10-16,0 18 6 0,0-1-8 0,0-17 4 0,0 16-5 16,0-16 3-16,0 16-4 0,-18-16 2 0,-14 16-2 15,32 2-2-15,-34-18 2 0,1 16-3 0,16-16 0 0,0 15 0 16,2-15 2-16,-17 18 0 0,32-18-2 0,-32 17 0 0,-3-1-4 0,35-16-1 16,-30 0-11-16,11 15 5 0,19-15-3 0,-18 0-1 0,1 18 0 0,2-18-19 15,0 16-2-15,-2 1 19 0,0-17-15 0,17 17 18 16,-18-17 1-16,18 0-63 0</inkml:trace>
  <inkml:trace contextRef="#ctx0" brushRef="#br0" timeOffset="187181.51">1120 15858 31 0,'0'0'22'0,"0"0"-15"0,0-17-1 0,0 0 0 0,0 17-2 0,0-15 2 0,0-2 0 0,0 17 0 0,0-17-3 0,0 1 3 0,0 16-3 0,0 0-1 0,0 0 0 0,0-15 2 15,0 15-1-15,0-18-1 0,0 18 0 0,0 0 1 0,0 0-3 16,0 0 1-16,0 0 0 0,0 0 4 0,0 0-3 16,0 18 1-16,0-3 0 0,-15-15-2 0,15 33 1 0,-17-33-1 15,17 32 0-15,0-32-1 0,-18 17 0 0,18 17 0 0,0-18 0 16,-15 0 1-16,15 17 0 0,0-16 0 0,0 15-1 0,0-32 2 0,-17 66 2 15,17-48-2-15,0 13 4 0,0 4 2 0,-17-19-4 16,17 0-1-16,0 18 6 0,0-18-6 0,-15 17 4 0,15 15-1 16,0-30-4-16,-15 15 5 0,15-33-3 0,0 17 1 0,0 15 3 15,-20-32-5-15,20 18 0 0,0-3-1 0,0-15 0 0,0 16 3 0,0 2-3 0,0-18 3 16,20 0-4-16,-5 15 3 0,-15-15-2 0,15 0 3 0,19 0-1 16,-34 0-3-16,15-15 0 0,20-3 2 0,-3 2 1 15,-32 1-3-15,35-3-1 0,-21 1 0 0,21 2 0 0,-20-19 0 16,0 34 0-16,19-16 1 0,-14-2 0 0,-8 3-2 0,23-1 0 15,-35 16 3-15,17-17 5 0,-17 17 5 0,0 0-1 16,0 0-7-16,0 17 5 0,0-1-1 0,-17 17-2 16,17-33-3-16,-17 16-1 0,-1 1 1 0,6 0 0 0,-8-2-2 0,3 20 1 15,0-35-1-15,2 31 0 0,-17-13 1 0,14-3 0 0,4 2-1 16,-21-1 2-16,18 1-2 0,2-17-1 0,-2 16 1 0,-1 2-1 16,3-18-2-16,-19 15-5 0,19-15-9 0,0 0-7 15,15 0-8-15,-20 0-9 0,20-15 0 0,0 15 23 16,0 0-10-16,0 0 16 0,0 0-7 0,0-18 8 0,0 18 1 15,20 0-9-15,-20 0-2 0,0 0-2 0,0 0-27 0</inkml:trace>
  <inkml:trace contextRef="#ctx0" brushRef="#br0" timeOffset="207653.45">5736 17309 42 0,'0'0'7'0,"-18"0"5"0,18 0-1 0,0 0-7 0,-14 0 3 0,14 0-4 0,0 0 0 0,0-17 2 0,-15 17-3 0,15 0-1 0,0 0 0 0,0 0 0 0,0-17 0 0,0 17 0 0,-18 0-1 0,18 0 0 15,0-17 1-15,0 17-1 0,0 0 0 0,0 0 0 0,0 0 0 16,0-14 0-16,0 14 0 0,0 0 1 0,0 0 2 0,0 0-1 15,0 0 3-15,0 0 2 0,0 0-3 0,0 0 0 0,0 0 2 16,0 0-3-16,0 0 1 0,0 0-2 0,0 0 0 0,0 14 0 16,0-14 0-16,0 17 2 0,0-17 1 0,0 17-3 0,0 0 2 15,0-17-2-15,0 16 3 0,0-16-2 0,0 16 2 0,0 1-1 0,0-17-1 16,0 0 1-16,0 35 3 0,0-35-3 0,0 14-1 0,0 2 3 0,0 19 5 16,0-19-8-16,0-1-1 15,0 3 0-15,0-1 1 0,0-3 1 0,0 3-2 0,0 1 1 0,0 13 1 16,0-31-2-16,0 35 2 0,0-19-1 0,0-1 2 0,0 19 0 15,0 0-2-15,-17-34-2 0,17 15 1 16,0 3 1-16,0-2-1 0,0 1 2 0,-17-17-1 0,17 16-1 16,-13 0 2-16,13 1 1 0,-19 15 2 0,1-15-5 15,18-17-1-15,-17 17 2 0,17-1-2 0,-32 0 2 0,32-16-3 16,-32 17 3-16,-15 16 2 0,27-17-4 16,-12 0 1-16,15 1 1 0,2-17-2 0,-3 0 1 15,-16 17 1-15,21-1 1 0,-6-16-2 0,4 0 0 0,-2 16-1 0,-18-16 2 16,20 17-2-16,-20-17 0 0,-12 18 1 15,30-18-2-15,0 0 1 0,-50 15 0 0,37 1-1 16,30-16 1-16,-64 17 2 0,10 0-3 0,22 1-2 16,-1-4 2-16,-1-14 2 0,2 17 0 0,17-17-1 0,-35 18 2 15,16-2 0-15,17-16-1 0,4 16 0 0,-21-16-1 0,16 16 0 16,-16-16 0-16,1 0 0 0,-1 17 1 0,21-17-1 0,-21 0 2 0,17 0-3 16,-16 17 3-16,-16-17 0 0,34 0-1 0,-19 0 0 15,-16 15 0-15,15-15 1 0,-11 0 0 0,26 0-2 16,5 0 1-16,-35 17 2 0,18-17-2 0,-17 0 0 0,14 0-1 15,18 17 0-15,-15-17 0 0,17 0-1 0,-34 0 3 0,-1 0-2 0,15 16 0 16,3-16-1-16,-34 0 1 0,51 0 0 16,0 0 0-16,-37 0-1 0,35 16 2 0,-15-16-1 0,17 0-2 0,-3 0 3 15,-14 0-3-15,-2 0 2 0,4 0-1 0,-22 0 0 0,35 0 1 0,-15 0-1 16,-35 0 2-16,35 0-2 0,-52 0 1 0,54 0 0 16,-39-16 4-16,37 16-4 0,-35 0 2 0,52 0-2 0,-52-16 1 0,35 16 0 15,-17-17 1-15,14 0-2 0,18 2 0 0,-48 15 1 0,51 0 0 16,-21-17-2-16,5 17 1 0,-24-17-2 0,39 17 1 0,-34-16 0 0,16 0 2 15,-1 0-1-15,17 16 0 0,2-18-1 0,-35 18 2 0,33-17-1 16,2 3 0-16,0 14-1 0,-19-18 1 0,16 1-2 16,1 17 1-16,17 0 0 0,-17-17 0 0,17 17 3 0,-15-16-3 0,-2 16 1 0,2-15-1 15,-2-3 1-15,17 1-1 0,0 1-1 0,-15 16 2 0,-3-16-3 0,18-18 0 16,-17 18 2-16,17-17 1 0,0 17-1 0,-17-1 0 0,17 17 1 16,0-32-1-16,-13 15 0 0,13 0 1 0,0 2-2 15,-19-2 2-15,19 0-1 0,-18 1-1 0,18 16 1 16,-17-33 1-16,17 33-1 0,0-16 1 0,-15 16-1 0,15-18 0 15,0 18 1-15,-15-15-1 0,15-2 0 0,-17 0 0 0,17 17 1 16,-17-16-1-16,17-2 2 0,0 3-2 0,0-1 0 0,0 16 0 16,0-17 0-16,0-16 0 0,0 33 0 0,0-16 2 15,0-2-2-15,0 1 0 0,0 3-1 0,0 14 2 0,0-35-1 16,0 35 0-16,0-15 2 0,0 15-2 0,0-16 0 0,17-2-2 16,-17 1 2-16,17 1 1 0,-17 2-1 15,0 14 0-15,15-19 1 0,0 3-1 0,2 16 1 16,-17-17-1-16,18 1-1 0,1 0 1 0,-6-1 1 0,-13 17 0 15,17-17 0-15,-17 0-1 0,17 17 1 0,-17-14-2 0,18-4 0 16,-18 18 2-16,0-33 0 0,15 33-2 0,-15 0 1 16,0-16 0-16,0 16-1 0,0 0 1 0,0-17 0 0,17 17 1 0,-17-16-1 15,0 16-1-15,0 0 1 0,0 0 2 0,15-17 1 0,-15 17-1 0,0 0-2 16,0-16-1-16,0 16 2 0,0-16-1 0,17 16 0 0,-17-17 2 16,15 17-1-16,-15 0-2 0,0-17 0 0,17 1 1 15,-17 16-1-15,0-16 2 0,0 16-1 0,17 0 0 0,-17 0-1 16,18-17 1-16,-18 17 0 0,0 0 0 0,15-16 0 15,-15 16 0-15,0 0-1 0,19 0 2 0,-19 0-2 16,30-17 0 0,-30 17 1-16,17 0 2 0,-17-16-2 0,0 16 0 0,18 0-2 0,-18 0 2 15,0 0 0-15,32-17 1 0,-32-1-2 0,15 18-1 16,2-14-6-16,-17 14 3 0,20 0-13 0,-6-17-18 16,-14 0 22-16,0 17-1 0,0 0 0 0,0-17-49 0,0 17 36 15,0 0-32-15,0 0 28 0,0 0-23 0,0 0 32 0,0 0-20 16,0 0-13-16</inkml:trace>
  <inkml:trace contextRef="#ctx0" brushRef="#br0" timeOffset="208064.27">2062 16831 41 0,'0'0'16'0,"-18"0"-6"0,18 0-5 0,0 0-1 0,-17 0 4 0,17 0-3 0,-17-17 1 0,17 17 6 0,-13 0 0 0,-6 0-7 0,19-16 5 0,0 16-4 0,-18 0 7 0,18 0-7 0,-17-18 4 0,17 18-5 0,0 0-1 16,0 0 6-16,0 0 3 0,0 0 16 0,0 18-24 15,35-2 5-15,-16 1-2 0,-6-17-4 0,4 17 2 16,0-17-3-16,16 15 2 0,-33-15-3 0,49 17 2 0,-17-17 0 15,18 0 0-15,-31 17-2 0,-4-17 0 0,35 0 1 0,-36 0-1 16,19 0 1-16,-16-17-2 0,3 17 0 0,-20 0 0 0,32 0 0 0,-32-17 0 16,15 17 0-16,2-15 3 0,15 15-1 0,-32 0 0 0,15 0 0 15,-15-17 4-15,0 17-3 0,17 0 1 0,-17 0-1 0,0 0 4 0,-17 0-5 16,17 0 4-16,-15 17 3 0,-2-2 0 0,17 2-4 16,-15 0-2-16,-2 0 0 0,2-3-2 0,-3 21 0 15,4-2 0-15,14-17-2 0,-20 1 2 0,3 15-1 0,2 2-2 0,15-18 1 16,-18 17 1-16,18-17-1 0,0 1-2 0,0 15-7 0,-14 3-11 15,14-35 6-15,0 14-2 0,0 3-4 0,0 0-31 0,0 0 21 16,0-1-4-16,0-16 0 0,0 16-29 0,0 1 12 0,0-1-2 0</inkml:trace>
  <inkml:trace contextRef="#ctx0" brushRef="#br0" timeOffset="208843.96">1565 17787 25 0,'0'0'17'0,"0"0"-11"0,0 0-2 0,-15-16 2 0,15 16-4 0,0 0 0 0,0 0-1 0,0-18 0 0,-15 18 0 0,15 0 0 0,0 0 0 0,0-15-1 0,-17 15 0 0,17 0 1 0,0 0 0 0,-18-17 1 0,18 17-2 16,-17-17 3-16,17 17 0 0,-17-16 1 0,17 16-1 0,-17 0 0 16,17-18 7-16,0 18-5 0,-15 0 2 0,15-15 8 0,-18 15 3 15,18-16 0-15,-14-1-1 0,14 17 0 0,-18 0-10 16,18-18 6-16,0 18-7 0,0 0 7 0,-15 0-9 0,15 0 5 15,0 0-4-15,0 0 1 0,0 0-2 0,-17 0-1 0,17 0-1 0,0 0 1 16,0 0-1-16,0 18 1 0,-17-18-2 0,17 17 0 0,0-17 0 16,0 31 0-16,0-13 0 0,-18-2-1 0,18-16 0 0,0 34 1 15,0-19-1-15,0 19 0 0,0-17-1 0,0 32 1 0,0-17 1 16,0 2-2-16,0-18 1 0,-12 33 0 0,12-32 0 16,0 15 2-16,0 2-1 0,0-2 1 0,0-15 1 0,0 1 2 15,0-3 3-15,0 1 3 0,0-16-1 0,0 0-5 16,0 0 3-16,12 0-1 0,-12 0-6 0,0-16-1 0,35-17 1 15,-3 16 2-15,-32 17-2 0,32-32 0 0,-14 15 0 16,-3-16-1-16,19 17 1 0,-17 16-1 0,1-17-1 0,-18 1 1 16,32-1 0-16,-17 17 0 0,2-32 1 0,-2 32 0 0,2-17 2 15,-17 17 2-15,17 0 3 0,-17 0-5 16,0 17 0-16,0-17 1 0,0 16-3 0,0-16 1 0,-17 16 1 0,0 1 0 16,17-1 1-16,-15 17-2 0,15-33-1 0,-17 16 0 0,17 1 0 15,-15 0 1-15,0-1 1 0,15-16-2 0,-35 16 0 0,35 1 0 0,-17-17 0 16,0 0-1-16,17 18 0 0,-17-18 1 0,2 0-1 0,-3 0-2 15,18 0 1-15,-14 0-2 0,14 0-2 0,-18 0-8 0,3 0 4 0,15 0-1 0,0 0-18 16,-17 0 14-16,17-18-13 0,0 18 13 0,0 0-17 16,0 0 12-16,0 0-3 0,0 0 1 0,0 0-18 0,0 0 8 0,0 0 6 15,17 0 16-15,-17 0 0 0,0 0 1 0,0 0-3 0,15 0-43 0</inkml:trace>
  <inkml:trace contextRef="#ctx0" brushRef="#br0" timeOffset="-203260.54">4878 16814 19 0,'0'0'6'0,"0"0"0"0,0 0-3 0,0 0-2 0,0-16-1 0,0-2 2 0,17 18-2 0,-17 0 0 0,0 0 1 16,0 0-1-16,0 0 1 0,0 0 0 16,0 0 0-16,0 0 0 0,0 0 0 0,0 0-1 0,0 0 1 15,0 0-1-15,0 0 1 0,0 0-1 0,0 0 2 0,0 0-1 16,0 0 1-16,0 0-1 0,0 0 2 0,0 0-1 15,0 0 2-15,0 0-2 0,0 0 5 0,0 0-4 0,-17 0 6 0,17 0 0 16,0 0 0-16,0 0-5 0,0-14 6 0,-15 14 1 16,15 0-1-16,0 0-6 0,-17 0 4 0,17 0-4 15,0 0 0-15,0 0 1 0,-15 0 9 0,15 0-10 0,-18 0 1 0,18 0-1 16,-17 0 6-16,17 0-6 0,-17-18 2 0,17 18 1 0,-13 0 4 16,13 0-7-16,-19 0 0 0,19 0-1 0,0 0-1 0,-15 0 2 15,-2 0-2-15,-1 0 0 0,18-17-1 0,0 17 1 0,-15 0-1 16,-2 0 1-16,17 0 1 0,-17 0 1 0,0 0-2 0,17 0 0 15,-13 0 1-15,-7 0 1 0,6 0-3 0,-4 0 0 0,18 0 0 16,-17 0 1-16,0 0 2 0,-16 0-3 0,33 0 0 0,-17 17 1 16,0-17 1-16,-15 0 1 0,0 0 0 0,17 0 2 0,-20 0-4 15,18 0 2-15,2 0-4 0,0 18 1 0,-5-18 0 0,-12 0 3 16,0 14-3-16,15-14-1 0,-15 0 0 0,32 0 0 16,-32 0 2-16,-3 0 0 0,18 0-2 0,17 18 1 0,-13-18-2 15,-21 0 1-15,-1 0 1 0,35 0 0 0,-32 16 0 0,15-16 0 16,-18 0-1-16,20 0 1 0,-2 0 0 0,-15 0 1 0,32 0-1 15,-32 0 1-15,14 0-2 0,18 0 0 0,-32 0 0 0,-3 0 3 16,21 0-2-16,-19 0-1 0,16 0 1 0,0-16 0 0,-15 16 0 16,32 0 1-16,-35 0 0 0,35 0-1 0,-17 0-1 0,2 0-1 0,-2 0 1 15,2 0 0-15,-2 0 1 0,2 0 0 0,-20 0 0 16,20 0-2-16,-2 0 2 0,17 0 0 0,-17 0-2 0,-1 0 2 16,18 0-1-16,-12 0 2 0,-8 0-3 0,3 0 2 15,17 0 0-15,-15 0-1 0,15 0 0 0,-17 0-2 0,2 16 1 16,15-16 1-16,0 0 1 0,-17 0-2 0,-1 0 1 0,18 0 0 0,-17 0 0 15,17 0 0-15,-17 0 1 0,17 0-1 0,-15 0 0 0,-2 0-1 16,17 0 1-16,0 0-1 0,-15 0-1 0,15 0 2 0,0 0-3 16,-18 0-2-16,18 0-1 0,0 0-10 0,0 0-8 0,0 0-6 15,0 0 12-15,0 0 0 0,0 0-22 0,0 0 21 16,0 0 0-16,0 0-18 0,0 0 19 0,0 0 1 0,0 0 0 0,18 0-35 0</inkml:trace>
  <inkml:trace contextRef="#ctx0" brushRef="#br0" timeOffset="-202824.49">3281 16616 18 0,'0'0'0'0,"0"0"16"0,0 0-13 0,0 0-2 0,0-17-1 0,0 17 1 0,0 0 0 0,17 0 2 0,-17 0-2 0,0 0 1 0,0 0 1 0,0 0-1 0,0 0 0 0,0 0 0 16,0 0 1-16,0 0 2 0,0 0-3 0,0 17 1 0,-17-17 5 16,17 0-3-16,0 0 6 0,0 17-5 0,-18-17 0 0,18 16 5 15,-17-16-5-15,0 0 4 0,17 16-1 0,-15-16-6 16,-2 17 4-16,17-17-4 0,-33 17 1 0,33-17 0 0,-14 0-2 15,-4 0 1-15,1 0-2 0,17 15-1 0,-17-15-1 0,17 0 2 16,0 0-1-16,-15 0 1 0,15 17-2 0,0-17 2 0,0 0 0 0,0 17 0 16,0 1 6-16,0-18-5 15,0 14 2-15,0 4-1 0,0-18-1 0,0 0 1 0,0 16 0 0,0-16 0 16,0 17 2-16,15-17-1 0,-15 0-1 0,0 17 0 0,17-2 2 0,18 2 2 16,-21-17-3-16,4 17-3 0,14-17 0 0,-17 17 1 15,-15-17-1-15,17 0-1 0,18 14 1 0,-18 4-1 16,15-18-2-16,-17 0-8 0,-15 17-1 0,17-17-5 0,15 0-26 15,-32 0 21-15,18 0-22 0,16 0 8 0,-34 0-6 0</inkml:trace>
  <inkml:trace contextRef="#ctx0" brushRef="#br0" timeOffset="-201966.94">4171 16946 22 0,'0'-18'24'16,"0"18"-14"-16,0 0-6 0,0 0 0 0,0 0 0 0,0 0 3 0,-18 0-4 0,18 0 0 0,0 0 1 0,0 0-1 0,0 0 1 0,0 0-1 0,0 0-2 0,-14 0 1 0,14 0-1 0,0 0 2 0,0 0 4 15,-20 0-3-15,20 0-2 0,0 0 0 0,0 0-1 16,0 0 4-16,-15 0 1 0,15 0 1 0,-17 0 5 16,17 0-8-16,-33 0 10 0,19 0-8 15,-4 18 1-15,-14-1 8 16,-2-17-11-1,16 16-1-15,1 1-2 16,17-1 6 0,0 1-5-16,17-17 0 0,-17 0-1 0,18 0 0 15,-1 16 0-15,0-16 1 0,-2 0-1 0,2 0 1 16,-17 0-1-16,0 0 0 0,18 0-1 0,-4 0 2 0,-14 0 0 16,20-16 0-16,-20 16 0 0,13-17 2 0,4 17-3 15,-2-16 4-15,-15 16-1 0,20 0-3 0,-20-17 7 16,0 1-2-16,14 16 0 0,-14-17 0 15,0 17-1-15,0 0 1 0,0-18-4 0,0 18-1 16,-14 0 0-16,14 0-1 0,0 0 0 0,0 0 2 16,0 0-1-16,0 18-1 0,0-18 0 0,0 0 0 0,0 17 1 15,0-17-1-15,0 16 0 0,0-16 1 0,0 0-1 0,0 17-2 16,14-1 2-16,-14-16-1 0,0 17 0 0,0-17 0 0,18 16-5 16,-18-16 0-16,0 16-14 0,14 1 4 0,-14-17-3 0,0 0-3 0,18 17-51 15,-1-1 32-15,-17-16 25 0,0 0 2 0,15 0-40 16</inkml:trace>
  <inkml:trace contextRef="#ctx0" brushRef="#br0" timeOffset="-102398.39">15482 11539 88 0,'12'-16'31'0,"-12"16"-15"0,0-16-2 0,0 16-3 0,0-17 1 0,0 17-6 0,0 0 2 0,0-17-6 0,0 17 1 16,0 0 0-16,0 0-3 0,0-16 2 0,18 16-1 0,-18 0 0 15,0 0 0-15,17 0-1 0,-17 0 2 0,15 0 2 16,-15 0-2-16,17 0 0 0,-17 0-2 0,32 0 2 0,0 16-1 15,-14-16-1-15,-18 0 1 0,34 0 0 0,-16 0 0 0,-18 17-1 16,29-17 1-16,-11 0-2 0,-1 0 1 0,-2 0 0 0,-15 0 1 0,34 17-1 16,-19-17 1-16,20 0-2 0,-35 0 2 0,17 0 1 15,-2 16 3-15,-15-16-3 0,32 0 1 0,-32 0 0 0,17 0-1 16,-17 16-1-16,18-16 3 0,-3 0 0 0,-15 0-3 0,17 0 0 16,-17 0 0-16,20 0 2 0,-20 0-1 0,0 0 3 0,14 0-3 0,-14 0 1 15,0 0 3-15,0 0 1 0,0 0-3 0,15 0 2 0,-15 0-5 16,0-16 3-16,0 16 2 0,0-16-2 0,-15 16-3 15,1 0-1-15,14-17 1 0,-20 17-1 0,3-17-1 16,2 17 0-16,-3 0 0 0,1 0 1 0,2 0 1 0,-17-16-1 16,32 16 1-16,-32 0 0 0,12 0 0 0,-12 0-2 0,15 0 2 15,-33 0-2-15,21 16 1 0,-6-16 1 0,35 17 0 0,-35-17-1 16,35 0 1-16,-14 0-1 0,-21 17 0 0,3-17 0 0,17 16 0 16,-2-16 4-16,-13 16 4 0,30-16-5 0,-20 0-3 0,3 0 0 15,17 0 0-15,0 0 1 0,0 0-1 0,17 0 1 0,3 0-1 0,-8 0 1 16,23-16-1-16,-20 16-1 0,34 0 3 0,1-16 0 15,-16 16-1-15,13 0 2 0,20-17 4 0,-15 17 1 16,-37-17-3-16,17 17-1 0,17-16 5 0,-31 16-5 0,14 0-1 16,2-16 6-16,-19 16-6 0,20 0 2 0,-5-17-1 0,-30 17-3 0,34 0 1 15,-17 0 2-15,-17-16 2 0,15 16-3 0,-15 0-3 16,0 0 1-16,18 0 0 0,-18 0-1 0,0 0 2 0,0 0-2 0,-18 0 2 0,18 0-3 16,-15 0 1-16,15 0-1 0,-17 0 2 0,0 0 0 0,0 0 0 15,-13 0 0-15,13 0 0 0,-16 0 0 0,19 16-1 0,14-16-2 16,-37 0 0-16,4 0 0 0,1 0 1 0,32 17 1 0,-17-17-2 15,-15 0 0-15,32 0-1 0,-35 0-2 0,35 0 3 0,-15 16 0 16,-2-16 1-16,17 16 0 0,0-16 0 0,0 17-2 0,0-17 2 0,0 17 0 16,0-1 3-16,17-16-2 0,-2 16-1 0,5-16-1 15,-5 0 2-15,2 17 3 0,15-17 0 0,0 0-2 0,-32 17 0 0,33-17 0 16,4 0 0-16,-23 0-1 0,19 0 1 0,14-17 4 16,-30 0 0-16,17 17-4 0,-1-16 5 0,-16 0-1 15,0-1-1-15,-2 17-2 0,-15-17 1 0,0 17-2 0,0-16 3 16,-15 16-4-16,15 0 0 0,-17 0-4 0,-18-16 2 0,3 16 2 15,-17 0 2-15,17 0-2 0,-15 0-2 0,-87 0-1 0,102 16 5 16,-20-16-1-16,20 16-1 0,-32 1 0 0,46-17-1 16,-16 17 1-16,-97 32-35 0,101-17 9 0,-7-15-14 0,37 1 14 15,-17-18-5-15,17 15-4 0,-18-15-3 0,18 16-2 0,0-16 4 0,-15 18-81 16</inkml:trace>
  <inkml:trace contextRef="#ctx0" brushRef="#br0" timeOffset="-48751.05">5933 16534 32 0,'0'-17'20'0,"0"17"-13"0,0-16 0 0,0 16-3 0,18-17 3 0,-18 17-3 0,15-15 3 0,-15 15-3 0,0-18 2 0,17 2-3 0,3 16 2 0,-5-15 0 0,-15-3-3 16,0 18 1-16,14-17 2 0,4 17-2 0,-18 0 3 0,17-15 3 15,-2 15-3-15,2-17 15 0,-17 17-11 0,0 0 15 16,15 0-17-16,-15 0 5 0,0 0-1 0,0 0-7 0,0 0 12 16,0 0-11-16,0 0 6 0,0 0 0 0,17 0-1 15,-17 0 0-15,0 0-2 0,0 0-2 0,20 0 8 16,-20 0-10-16,0 17 1 0,0-17-1 15,15 0-2-15,-15 0-1 0,0 0 3 0,0 0-2 0,15 0 2 16,-15 15-3-16,17-15 2 0,0 0 1 0,-17 0-1 16,32 17 0-16,-32-17-2 0,33 0 2 0,-16 0 0 15,-2 18-2-15,-15-18-1 0,69 0 6 0,-39 0-5 16,36-18-1-16,65 1 5 0,-29-32-3 0,12 0 0 16,-48 33-2-16,48-34 1 0,2 0-1 0,-49 18-1 15,-18 15 1-15,65-50 2 0,-47 51-3 0,32-34 1 0,-32 18 0 16,31-18 2-16,-48 18-1 0,32-19 0 0,-16 2 0 0,1 0 0 15,-3 16-1-15,6 0 0 0,-58 18-1 0,23-19 2 16,-3 1-1-16,0 33 0 0,-32 0-1 0,17-18 0 0,-17 18-1 16,20-15 1-16,-20 15 0 0,12 0-5 15,-12 0-1-15,0 0-17 0,-12 0-16 0,12 0-13 0,0 0 25 16,0 0-61-16,-20 0 55 0,20 0-30 0,0 0 24 16,0 0 26-16,0 0-52 0</inkml:trace>
  <inkml:trace contextRef="#ctx0" brushRef="#br0" timeOffset="-48213.08">7649 15182 101 0,'0'0'0'0,"0"-17"27"0,0 17-20 0,-34-32 32 0,19 32-16 0,15-17-14 0,0 1 6 0,-17-1 2 0,17 17-12 16,0 0-2-16,0 0 2 0,17-15 2 0,32 30-2 16,-49-15-3-16,32 0 0 0,18 33 0 15,-15-16-1-15,12-1 0 0,-30 0 0 16,32 18 2-16,-14-18-2 0,-20-16 0 0,34 16-1 0,-32 1 1 15,30 15 1-15,3-32-3 0,-33 18 0 0,18-18 0 0,12 32 3 16,-10-32 0-16,-25 17-1 0,40-17 5 0,-37 16 5 16,20-16 6-16,-35 17-7 0,14-17 8 0,-14 0-10 0,18 17 4 15,-18-17-6-15,0 15 15 0,-18 2-7 0,4 0-5 16,-21 17-6-16,20-20-1 0,-19 21-1 0,-33 32 1 0,20-3 1 16,-17 2-1-16,26 0-2 0,6-17-2 0,17-15 1 15,-2 48-15-15,0-50-10 0,17 18-47 16,0-34 40-16,0 2-53 0,17 0-39 0,-17-5 60 15</inkml:trace>
  <inkml:trace contextRef="#ctx0" brushRef="#br0" timeOffset="-47075.86">9380 14622 92 0,'0'0'0'0,"0"-17"6"0,-17 1-4 0,-1-1 0 0,-14 17 0 0,17-17-1 0,-4 1 1 0,4 16-1 0,-2-16 1 0,2 16 0 0,-3-17 0 0,-14 17 3 0,15-16-1 0,-18-1 2 16,20 17-2-16,-2 0-3 0,5 0 3 0,-40 0 4 16,17 17 3-16,3-1 7 0,-15 17 11 0,13-17-20 15,-16 18 2-15,-83 64 1 0,100-64-9 16,-31 32 0-16,-20 0-2 0,52-17 0 15,0 0-2-15,-3-15 2 0,1 49 0 0,19-2 8 16,-3-31 2-16,4-1 1 0,14-17-7 0,0 2-1 16,0 32 8-16,14 17 14 0,-14-52-21 0,18 35 3 15,-3-48-4-15,19 31 2 0,1 1-3 0,46 17 11 16,-48-36-8-16,1 3-3 0,13-19 2 0,-12 2-3 16,-3 0-1-16,20-17 2 0,-5 17-1 0,-30-17 0 0,67 16 2 15,-54-16-2-15,37 0 5 0,-18 0-3 0,15-16 2 16,-12-1-3-16,13-17 4 0,-14 34-4 0,63-65 3 0,-32 16-2 15,-48 16-2-15,50-33 2 0,-19 15 0 0,-33 20-1 0,0-4-1 16,17-30 1-16,-16 16-2 0,1-17 4 0,-34 32-2 16,15 2 1-16,2-17 0 0,-17 15-2 0,0-15 2 0,0 16-3 0,-17-33-1 15,-13 18 2-15,11 13-1 0,-78-80 0 16,30 67-2-16,35 30 1 0,-34 1-5 0,33-15 4 0,-1 32-1 16,-48-17-5-16,50 1 5 0,-35 16-6 0,33 0 5 15,19 0 0-15,-17 0-10 0,-3 0-10 0,20 16 7 0,-2-16-2 16,2 0-4-16,-5 34-69 0,5-19 1 0,-2 36-80 15</inkml:trace>
  <inkml:trace contextRef="#ctx0" brushRef="#br0" timeOffset="-46513.05">9034 14853 63 0,'0'0'0'0,"0"0"8"0,0 0-3 0,0 0 3 0,-17 0-5 0,17-17 4 0,0 17-2 0,0 0-1 0,-18-17 3 0,18 17-2 0,0 0 4 0,0-17-4 0,0 17 11 0,-15 0-11 0,15-15-1 15,0 15 1-15,0 0 2 0,0 0-4 0,-17-16 8 0,17 16-7 16,0 0 4-16,-17-18 5 0,17 18-9 16,-17 0 0-16,17 0-3 0,-13 0 1 0,-7 0 0 0,20 18-1 15,-14-18 0-15,-4 0-1 0,1 16 0 0,17-16 0 16,0 15 0-16,-15-15 0 0,-2 17 3 0,-1 0-4 0,18 0 2 16,0-17-1-16,0 0 2 0,0 15 2 0,0-15-1 0,0 0 0 15,0 17 8-15,18-17 3 0,-18 0 0 0,17 17-7 16,-17-17-1-16,15 0 6 0,2 18 0 0,1-18-1 0,-18 14-6 15,14-14 5-15,-14 17-4 0,0-17-2 0,20 34 6 16,-20-18-9-16,0 0 1 0,0 1-1 0,-20-1 1 0,20 2-2 16,-14-3 2-16,-4 2-4 0,18-17-5 0,-17 16-21 15,2 1-18-15,15-17 15 0,0 16-5 0,0-16-4 0,0 0 3 0,-17 0-17 16,17 0 33-16,0 0-42 0</inkml:trace>
  <inkml:trace contextRef="#ctx0" brushRef="#br0" timeOffset="-46186.14">9165 15017 35 0,'0'0'25'0,"0"0"-18"0,0 0-2 0,0 17 9 0,0-17-11 0,0 0 6 0,0 16 6 0,0-16-5 0,-15 0 15 0,15 18-13 0,0-18 6 0,0 15-8 16,-20 2-3-16,20-17-3 0,0 0-1 0,0 16 3 0,0 1 0 16,0-17-4-16,0 16 1 0,0 0 2 0,0-16-2 0,0 17-1 15,0-17 0-15,20 17 1 0,-5-17-1 0,-15 16-2 16,32-16 1-16,-32 0 0 0,35 0-2 0,-35 0-7 15,32 0-16-15,-32 0 7 0,15 0-4 0,-15 0-17 16,19 0 8-16,-4 0 8 0,-15 0 8 0,15 0-49 0</inkml:trace>
  <inkml:trace contextRef="#ctx0" brushRef="#br0" timeOffset="-45994.8">9345 14951 92 0,'0'0'25'0,"-17"0"8"0,17 0 3 0,-15 0-9 15,15 0-17-15,0 0-1 0,-15 0 6 0,15 0-10 0,-19 0 0 16,19 18 1-16,-15-2-4 0,-2 16 1 0,17-32-2 0,-15 33-1 16,-3 17 0-16,1 15 1 0,-15 1-3 15,17 1-1-15,-5-51 3 0,20 17 1 0,-15 0-1 0,-2-16-1 0,5 66-21 16,-25-18-41-16,37-50 33 0,-15 21 3 0,15-21 4 16,0 19 5-16,-17-2-64 0</inkml:trace>
  <inkml:trace contextRef="#ctx0" brushRef="#br0" timeOffset="-44764.57">7202 15265 58 0,'0'0'10'0,"0"-17"-6"0,-15 17-3 0,15 0 2 0,-17 0-1 0,17 0-1 0,0 0-1 16,-18-17 1-16,18 17 0 0,0 0 1 0,-14-16 0 15,14 16-1-15,0 0 2 0,0 0 0 0,0-16 6 0,0 16-4 0,-18 0 7 16,18-17 1-16,0 0 5 0,-15 17-8 16,15-16-2-16,0 16-5 0,0 0 1 0,0 0 4 0,0 0-5 15,0-16 2-15,0 16-3 0,0 0 3 0,0 0-2 0,0 0-1 16,0 0 5-16,0 0-1 0,0 0 1 15,0 0-2-15,0 0 0 0,0-17 5 0,0 17-5 0,0 0 4 0,0 0-5 16,0 0 3-16,0 0-4 0,0 0 3 0,0 0-4 0,-17 0-2 16,17 0 2-16,0 0-2 0,0 0 0 15,0 0 1-15,0 17 0 0,0-17 0 0,-15 16-1 0,15 0 0 16,0-16 1-16,0 50 0 0,0-34 0 0,-17 1 1 16,17 0-2-16,-17 16 3 0,17-1-1 0,-18-15-1 15,18 16 3-15,0-33 0 0,-17 32 2 0,17-15-5 0,-15 17 0 16,15-17 0-16,-17-3 0 0,17 4-1 0,0-1 2 0,0-1-1 15,0-16 0-15,0 15 1 0,0-15-1 0,0 18 2 16,0-18-1-16,32 0 1 0,-32 0-1 0,35 0 2 16,-18 0-4-16,0-18 1 0,15 3-1 0,-17-1 1 0,-15 16 0 15,32-17 1-15,-14 17-2 0,-18 0 0 0,17 0 0 16,-2 0-1-16,5 0 1 0,-20 0 0 0,14 0 2 0,-14 0 0 0,18 0-1 16,-3 17 3-16,-15-1 3 0,0-16-3 0,0 15 4 15,0 3-4-15,0 0 0 0,0-3 0 0,0-15-2 0,0 16-1 0,-33 17 6 16,19-16-6-1,-6-1 0-15,5-16 0 0,-2 0-1 0,-1 0 0 0,4 17-2 16,-19-17-10-16,33 0 3 0,-49-17-58 16,32 17 44-16,-1-16-26 0,1-1-13 0,2 2 44 15,-2-3-22-15,-15 18 25 0,32 0 10 16,-32 0-10-16,14 0-10 0,18 18-23 0</inkml:trace>
  <inkml:trace contextRef="#ctx0" brushRef="#br0" timeOffset="-38569.18">5867 17012 36 0,'0'0'10'16,"0"0"-3"-16,0 0 5 0,0-16 30 0,0 16-26 0,0 0-9 0,17 0 0 0,-17-17 4 0,0 17-6 0,0 0 5 0,0 0 1 15,0-16-5-15,0 16-4 0,0 0 4 0,17 0-4 0,-17 0 2 0,0 0-1 16,15 0 4-16,-15 0-1 0,0 0-3 0,17 0 8 16,1 16-4-16,-3-16 0 0,2 17-1 15,-17-17-3-15,20 16 3 0,9 1-1 0,-11-1 1 0,14 0 3 16,-15 18-1-16,-17-2-6 0,32-32 0 0,3 50 4 15,-20-34-2-15,19 17 6 0,-2-1-5 0,-17 2-1 0,35 15 4 16,2 3 0-16,-5-5 1 0,-13-29-5 0,33 31 2 16,15 17 2-16,-18-35-4 0,52 20 2 0,-47-18-4 15,-22-33-1-15,18 33 2 0,53-16-1 16,-86-17-2-16,33 15 0 0,1-15 1 0,-16 0 0 0,-18 0-2 16,0 0 0-16,35 0 1 0,-32 0-1 0,-21 0 1 0,36-15 2 0,-18-2-1 15,20 17-4-15,-20 0-1 0,-32 0-2 16,32 0-9-16,-32 0-29 0,17 0 22 15,-17 0-34-15,0 0-13 0,15 0 6 0,-15 0 41 0,0 0 8 16,0 0 1-16,0 0-33 0</inkml:trace>
  <inkml:trace contextRef="#ctx0" brushRef="#br0" timeOffset="-38250.5">7417 17292 34 0,'0'0'8'0,"0"0"-3"0,0 0 4 0,0-17-1 0,-15 0 1 0,0 17 2 16,15-14 6-16,-20 14 2 0,20-18-10 16,-17 18 0-16,17 0 6 0,-15 0-9 0,15 0 0 0,0-17 0 0,0 17 0 0,0 0 9 15,-17 0 0-15,17 17 1 0,17-17-4 0,-17 18-7 16,32-4 6-16,-12 3-2 0,10 17-1 0,19 15 0 16,1-14-7-16,34 30 1 0,-20-34 0 15,-32-13-1-15,18 13 2 0,-16-14-2 0,16 17 0 16,-1-19 4-16,-14 3 4 0,-3-18-3 0,-17 0 0 0,2 17 0 15,33-1 24-15,-50-1-22 0,0 3 4 16,0-2-5-16,-67 33 5 16,0 2-11-16,-47 30-1 0,30-31-1 15,-29 32-6-15,78-66 0 0,-47 50-42 16,50-31 24-16,-15 13-70 0,27-31 55 0,3 1 1 0,-15 13-44 16,15-13 40-16</inkml:trace>
  <inkml:trace contextRef="#ctx0" brushRef="#br0" timeOffset="-37666.86">6955 16665 63 0,'0'0'22'0,"-15"0"-9"0,15 0 10 0,0-16-12 0,0 16 9 0,0-16-9 0,0 16 12 0,0-17-2 0,0 0-1 0,15 17-13 0,-15-16-5 0,0 16 0 0,0 0 3 0,0 0-3 16,17 0 0-16,-17 0 1 0,17 16-1 0,-17 1-2 16,0-17 0-16,0 33 1 0,15 0 0 0,-15-16 1 15,17 15-1-15,-17-32-1 0,18 35-1 0,-1-3 1 0,0 1 0 16,-17-16-1-16,32-2 2 0,-17 2 0 0,67 17 0 15,-82-34 0-15,34 14 4 0,-1 4 7 16,-16-1 8-16,-17-17-14 16,0 16 3-16,0 1-4 0,0 16-1 0,-32-17-3 0,0 17 0 15,-3-16 0-15,18-1-1 0,-33 0 0 0,3 17 2 16,-5-16-3-16,35-17-2 0,-15 0-1 16,15 0-15-16,2 0 6 0,-3 0-5 0,4 0-20 0,-4-33 17 0,18 33-1 15,-17-33-45-15,17 0 30 0,17-16 23 16,-17 32 13-16,18-16 1 0,-18 33-1 0,14 0 1 15,-14-16 0-15,0 16 1 0,0 0-2 0,18 0 1 0,-18 0-1 16,0 16 0-16,0 1-3 0,15 16-56 16</inkml:trace>
  <inkml:trace contextRef="#ctx0" brushRef="#br0" timeOffset="-36220.38">7254 16254 33 0,'0'0'16'0,"0"0"4"0,-18-18-15 0,18 18-3 0,0 0 1 0,0 0-2 0,0 0 0 0,-14-15 3 0,14 15 5 16,0-16 4-16,0 16-10 0,0 0 16 16,0 0-11-16,0-18 10 0,0 18 0 0,0 0-10 15,0 0-2-15,0 0 12 0,-20 0-5 0,20 0-7 16,0 0 6-16,-15 0-2 0,15 18-2 0,-17-2-3 0,17-16-2 15,-18 15 1-15,4 3 0 0,14-1-2 0,-18-1-1 16,3-1 1-16,-2 19-2 0,17-17 1 0,-32 50 0 16,32-52-1-16,-35 51 0 15,35-33-1-15,0-17 1 0,-17 33 0 0,2 1 0 0,-2 67 6 16,0-85-6-16,17 1-1 16,-15-16 1-16,-3 49 2 0,18-52-2 15,0 4 0-15,0-18 1 0,-14 17 1 0,14-1-1 0,0-16 1 16,0 0-1-16,0 17 4 0,0-17 0 0,0 0-2 0,0 0 1 15,0-17 1-15,0 17-1 0,0-16-1 16,14 16-1-16,4-35 7 0,-3 21-1 0,2-3-3 16,0 0 0-16,-2 0-1 0,2-15 4 0,1 15-7 15,-1 1 0-15,-17 16 0 0,17 0 2 0,-17-18 3 0,15 4-1 16,2-4-4-16,-17 18 3 0,15-17-2 0,3 0-1 16,-18 17-1-16,14 0 1 0,-14-15 0 0,18 15-1 0,-18 0 1 15,0 0-1-15,17 32 5 0,-17-32-5 0,15 0 0 0,-15 17 1 16,0 1 0-16,0-18-1 0,0 14 1 0,20 37 0 15,-20-19 0-15,-20-15 1 0,5 31-2 16,-2-30 0-16,-1-1 1 0,4-1-1 0,-19 17 0 16,16-16-1-16,-15 15 1 0,-35 2-3 0,50-34 1 15,-82 49-16-15,69-33 6 16,30 1 6-16,-37-17-6 0,-10 16-8 0,47 0 11 0,-34-16-11 16,34 0 8-16,-15 17-15 0,0-17-5 0,15 0-7 15,-20 0-26-15,20 18 32 16,0-18-4-16,0 0-16 0</inkml:trace>
  <inkml:trace contextRef="#ctx0" brushRef="#br0" timeOffset="-35305.55">9313 17078 55 0,'0'0'11'0,"0"0"8"0,0-17-5 0,0-15 13 0,0 32-17 0,15-17 8 0,-15 1-2 0,0-1-4 0,0 1 1 0,0-1-3 15,0-1 0-15,0 4-1 0,0 14-4 16,0-17 0-16,0 17 5 0,0-17-5 0,-15 0 5 0,15 17-5 16,0-15 5-16,-15 15-6 0,15-17 4 0,-19 17-2 0,4 0-3 15,15-17 1-15,-17 17-1 0,-16-16 6 0,1 16 1 0,32 0-6 16,-52-18 3-16,37 18-2 0,-51 0 4 0,1 0-3 0,31 0-2 15,-48 0 3-15,-34 34 2 0,17 0-3 16,0 15-1-16,67-32-4 0,-67 32 2 16,32 0-2-16,53-16 0 0,-53 17-2 0,32-34 1 0,-14 50 0 15,17 1 1-15,17-53-1 0,-20 53-1 0,35 1 1 16,-17 94-2-16,17-95 3 16,0-34 0-16,52 65 5 0,-37-80-4 0,84 113 6 15,-82-98-5-15,32 16 1 0,-31-16-1 0,63 33 6 16,-31-33-1-16,-18-15-5 0,2-18 2 0,48 31 8 0,-50-31-10 15,3 0 2-15,29 0 3 0,-15 0-3 0,-14 0-2 0,49-31 4 16,13-36-1-16,-48 50-3 0,50-49 2 0,-67 33-2 0,18 1 1 16,1-2-1-16,31-47 1 0,-18-2 1 0,-32 50-3 0,53-66 2 15,-53 34-1-15,2 15-1 0,-19-17 1 16,-15 18-2-16,0 32 0 0,0-49-1 0,-15 17-1 16,0 16-1-16,-19-16-5 0,-16 0-1 0,33 32 2 0,-50-32-7 0,35 32 8 15,-35-16-6-15,50 17 7 0,-13-1-1 0,11 17 2 0,-13 0 0 16,17-18-1-16,-52 18-7 0,17 0 0 0,33 0 5 0,5 0-1 15,-40 0-14-15,17 0-14 0,3 18-13 0,15-1 20 0,-33-1-40 16,50 1 29-16,-49 32-61 0,34-16 14 0</inkml:trace>
  <inkml:trace contextRef="#ctx0" brushRef="#br0" timeOffset="-34872.79">8621 17244 50 0,'0'0'0'0,"0"0"21"0,0 0-15 0,0 0 16 15,-15-18-5-15,15 18-2 0,0-17-4 0,0 17-1 0,-20 0-1 0,20-16 5 0,0 16-6 0,0-16 7 16,0 16-12-16,0 0 5 16,0 0 1-16,-14 0 8 0,14 0-13 15,0 16 6-15,-18-16-5 0,18 0 5 0,0 16-1 0,0 1-1 16,0-17-5-16,0 18 2 0,0-4-2 0,0 3-1 16,0-17-1-16,0 17 1 0,0 0 1 0,0-1 0 15,0 0 1-15,0-16 2 0,0 17-4 0,18-17 3 0,-18 0-2 16,0 16 4-16,0-16-3 0,14 19 7 0,-14-19-5 15,0 14 3-15,0-14-6 0,0 16 2 0,-14 1 0 0,14 1-3 16,-33-2-1-16,-1-1 0 0,34-15 0 0,-47 35 1 16,27-21-2-16,-12 3 0 0,15-17-1 0,2 18 0 0,-3-18-2 15,18 0 1-15,-32 16-21 0,0-16 11 0,32 15-15 16,-34-15-24-16,16 0 11 0,18-15-9 0,0-1-4 16,0 16 18-16,0-18 26 0,18 1-9 0,-18 17-38 0</inkml:trace>
  <inkml:trace contextRef="#ctx0" brushRef="#br0" timeOffset="-34577.34">8784 17440 41 0,'-12'0'12'0,"12"0"-5"0,0 0 3 0,0 0-5 15,0 0-2-15,0 0 2 0,0 0-2 0,-20 0 10 0,20 0-4 16,0 0-4-16,0 0-1 0,-32 34 16 15,32-19-18-15,-17-15 0 0,17 18 0 16,-15-1-2-16,15-17 0 0,0 31 3 0,-18-13-2 0,18-2 4 16,0 34 27-1,0-34-27-15,0-1 3 0,0 19-1 0,0 0-2 0,0-19 2 16,18 3-4-16,-18-2 1 0,0 1-1 0,0 15 0 16,0-15 1-16,0 15-2 0,0-15-1 0,0-17-1 0,-18 17 1 15,18-1 1-15,-34 17 0 0,19-33-2 0,0 16-1 16,-37 17-30-16,52-33 13 0,-32 0-62 15,0 0 37-15,15-33-25 0</inkml:trace>
  <inkml:trace contextRef="#ctx0" brushRef="#br0" timeOffset="-34402.3">8554 17507 73 0,'0'0'0'0,"0"0"55"0,0-18-17 0,0 18-22 0,0 0 11 16,18-15 1-16,-18 15-15 0,14 0-2 0,6-16 16 0,-5 16-19 15,0 0 4-15,19 0-5 0,16 0-2 0,-35 0-5 16,34 0 0-16,-14 16 0 0,-18-16-1 0,33 0-6 16,48 33-118-16,-83-33 89 15,20 0-23-15,-20 0 41 0,22 17-56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0-01-27T21:46:45.0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20251 16871 1256 0,'0'0'75'0,"0"0"26"0,0 0 68 15,0 0-55-15,0 0-43 0,0 0-71 16,0 0 0-16,0 0-26 0,0 0-55 0,-21-44 0 16,21 38-4-16,-6 0-113 0,3 2-99 15,3 2-205-15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29T21:34:39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19649 10286 0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66.97375" units="1/cm"/>
          <inkml:channelProperty channel="Y" name="resolution" value="1512.287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5T20:28:16.30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1763 9463 57 0,'0'0'23'0,"0"0"-11"0,0 0-2 0,0 0-6 0,-47 0 41 0,29 0-35 0,3 0 5 0,15 0-10 16,-19 0 5-16,4 16-3 0,15-16-3 0,-18 0 2 0,1 0-4 15,0 0 3-15,17 0-3 0,-15 17 2 0,15-17-3 0,-17 0 1 16,2 0 3-16,15 0-4 0,-15 16 1 0,-2-16 1 0,-1 0-2 15,18 0 3-15,-17 17 1 0,0-17 1 0,-15 16 5 16,32 0-5-16,-18-16-3 0,18 0-1 0,-32 34 0 16,17-34-1-16,-2 15 0 0,0 19 0 15,17-34 0-15,-18 16-1 0,18 17 2 0,-12-17-2 0,-8 1 2 0,20-1-3 16,-17 0 1-16,17 18 2 0,0-18-1 0,-17 1 0 16,17-1 0-16,0-16 0 0,-15 49 6 0,15-32-4 0,0 0 0 0,-15 15 4 15,15 2-6-15,0-1 3 0,0 0-1 0,-17-16-2 0,17 15 0 16,0-32 0-16,0 34 0 0,0 15 1 0,0-49-2 15,0 33 0-15,17-1 2 0,-17 1-1 0,15-16 0 0,-15 0-1 16,0-1 0-16,15 16 0 0,2-15 1 0,-17 0-1 0,17 15 0 16,15-15 1-16,-14 0-1 0,-1-1 0 0,0 0 0 0,-2 1 1 15,3-1 0-15,14 2-2 0,0-3 3 0,-15 2-2 16,35-1 0-16,-37-16 1 16,-15 0-2-16,32 19 0 0,-32-19 0 0,15 0 0 0,2 0-2 15,0 14-2-15,-17-14 2 0,18 0 0 0,-18 0-11 0,15 0-4 16,4 0-3-16,-4-14 0 0,3 14 1 15,-18 0 16-15,0-19 0 0,14 19-2 0,-14 0-6 16,18 0-3-16,-3 0-9 0,-15 0 10 0,0 0-17 16,17 0-79-16</inkml:trace>
  <inkml:trace contextRef="#ctx0" brushRef="#br0" timeOffset="997.6">2818 9595 89 0,'0'0'22'0,"-17"0"-6"0,17 0-12 0,0 0-2 0,0-17-2 0,0 17 1 0,0 0-1 0,0 0 0 0,0 0 1 0,0 0-1 0,0 0 1 16,0 0-1-16,17 0 2 0,-17 0 0 0,0 0 0 16,0 0 5-16,0 0-4 0,0 0 6 0,0 0-4 0,18 0 2 15,-18 0-1-15,0 0-4 0,14 0-1 0,-14 0 0 16,0 0-1-16,18 0 0 0,-1 0 0 0,-17 17 1 0,15-2-1 16,5 2 0-16,12-17-1 0,-32 17 1 0,32-1 0 15,-17-16 0-15,-15 16 0 0,17-16 1 0,-17 17-1 0,15-1 0 16,2 1 0-16,-17-1 0 0,20 0 0 0,-5 1 0 0,-15 0-1 15,15 16 1-15,2-17 0 0,-17 18 1 16,0-19-2-16,17 19 3 0,1-2-2 0,-18-32 1 0,14 34 1 16,4-1 1-16,-3 0 1 0,-15-16-1 0,17-2 1 0,-17 2 0 15,0 50 10-15,0-35-11 0,0 1 0 16,0-17-2-16,0 2 0 0,0-3 0 0,0 19-1 0,0-18 1 0,0 16 1 16,0-15-2-16,0 17 1 0,0-19-1 0,-17 19 1 15,2-2-1-15,15 1 1 0,-18 0-2 0,4-33 2 0,-4 66-1 16,1-49 0-16,0 17-1 0,17-19-3 15,-15 2 1-15,15 0-1 0,0-17 0 0,-15 16-13 0,15 17-8 16,-20-16-4-16,20-17-1 0,-17 16 0 0,17 1 5 16,-15-17 4-16,15 0-21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3.55987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0-01-29T21:38:37.8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5534 14202 0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66.97375" units="1/cm"/>
          <inkml:channelProperty channel="Y" name="resolution" value="1512.287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8-25T20:41:07.62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19092 4023 45 0,'0'0'0'16,"0"0"26"-16,0 0-10 0,0 0 3 0,0 0-10 0,0 0 11 0,0 0 3 0,0 0 16 0,0 0-26 0,12 0 24 0,-12 0-16 0,0 0-2 0,0 0-9 15,0 0 9-15,17 0-10 0,-17 0 6 0,0 0-7 0,0 0 9 16,0-17-7-16,15 17 0 0,-15 0-6 0,0 0 1 16,20 0 15-16,-20 0-12 0,0 0-3 0,0 0 1 15,0 0-4-15,15 17 4 0,-15-17 1 0,0 0-5 16,15 16 3-16,-15-16-2 0,0 0-2 0,0 0 1 16,17 0-1-16,-17 17 0 0,0-17 2 0,0 0-1 0,0 0-3 15,0 0 1-15,17 17 1 0,-17-17 0 0,0 0-1 0,0 0 1 0,0 15 0 16,0-15 0-16,18 0-1 0,-18 0 0 0,14 17 0 0,-14-17 1 15,0 18-1-15,18-18 1 0,-18 0-1 0,0 14 1 0,17 3-2 16,-17-17 1-16,17 18 2 0,-17-3-2 0,15 1 1 16,-15 1 0-16,0 0 0 0,15-1 0 0,-15-16 1 15,0 33-1-15,0-17 0 0,17-16-2 0,-17 35 3 0,0-20-1 16,18 19 2-16,-18-34-3 0,0 48 3 0,0-48-1 16,0 35-1-16,0-21 1 0,0 20-2 0,0-1 1 0,0 17 2 15,0-18-1-15,0 18-1 0,0-17 0 0,0-16 1 16,-18 15-1-16,18 2 0 0,0 15 2 15,-17 0-2-15,17 2 0 0,0-20 0 0,-15 3 0 16,0-2 0-16,15 17 0 16,-17-49-2-16,17 0 2 0,0 34-1 0,-17-16-2 0,17-18 2 0,-18 14-2 15,18 4-16-15,-14-18-2 0,14 16-29 16,0-16 26-16,-18 0-28 0,18 0 23 0,0 17-65 16,0-17 59-16,-17 0-61 0,17 0 57 0,0 17-27 0</inkml:trace>
  <inkml:trace contextRef="#ctx0" brushRef="#br0" timeOffset="776.15">18034 3825 53 0,'0'0'22'0,"0"0"-2"0,-18 0-10 0,18 0 12 0,0 0 2 0,0 0-3 0,0 0-12 0,-15 0-1 0,15 0 11 0,-17 0-8 0,17 17 1 15,0-17-8-15,-17 0 4 0,17 16-6 0,0-16 1 0,0 0-2 0,-18 16 6 16,18 1-3-16,0 0-2 0,-14 15 7 16,14-15-6-16,0-1 2 0,-15 17 1 0,15 0 2 0,-20-33-4 15,20 34 0-15,-15-2 9 0,15-14-3 0,0 31 10 0,-17-18-10 16,2 3-7-16,15 15 1 0,-17-33-1 0,17 1-1 0,-18 32 2 15,4 0-1-15,14-14 0 0,-18-4-1 0,18-13 0 16,0 31 5-16,-15-16 1 0,15 16-3 0,0-32-3 16,0 0 0-16,0 32-1 0,0-16 1 0,0 0 1 0,15 0-2 15,3 0 0-15,-18-17-1 0,14 17 1 0,21 18 1 16,-20-37-1-16,2 3-1 0,-17 17 1 0,35-2 2 16,-20 2-4-16,-15-34 1 0,0 0-1 0,14 32 0 15,4 3-34-15,-1-21-10 0,-17 4-14 16,0-2 25-16,0-16-42 0,17 17 39 0,-17-17 7 0,0 0-14 15,15 17-13-15</inkml:trace>
  <inkml:trace contextRef="#ctx0" brushRef="#br0" timeOffset="18231.54">2227 9447 32 0,'0'0'33'0,"0"0"-29"0,0-18 6 0,0 18 3 0,0 0-7 0,15 0 18 0,-15 0-16 0,0-16 7 0,0 16-8 0,0 0 1 0,0 0 8 0,0 0-7 16,0 0-1-16,0 0 1 0,0 0 0 0,0 0-1 0,0-16 0 0,0 16 7 16,0 0-2-16,0 0-1 0,0 0 0 0,0 0-7 15,0 0 7-15,0 0-5 0,0 0 12 0,0 0-5 16,0 0-4-16,0 0-5 0,0 0 7 0,0 0-7 16,0-17 11-16,0 17-11 0,0 0 6 0,0 0-7 0,0-16 6 15,0 16-6-15,0 0 0 0,0 0 6 0,0-16-1 16,0 16-2-16,0 0-3 0,0 0 2 0,0-19-3 0,0 19 4 15,0 0-4-15,0 0 3 0,0 0-2 0,0 0 0 16,0 0 0-16,0 0-2 0,0 0 1 0,0 0-2 16,0 35 1-16,0-19 0 0,-15 1-1 0,15-1 0 15,0-16-1-15,0 34 0 0,0 15 2 0,0-16-1 0,-19 16-2 16,19-32 2-16,0 15-1 0,-15 34 0 0,15-50-1 0,-18 83-1 16,18-49 5-16,0-18-1 0,0-15-1 0,-17 50-1 15,17-34 1-15,0 33 1 0,-17 15 0 0,17-63-2 16,-15 63 7-16,15-63-7 0,0-3 0 0,-17 19 4 0,17-1-1 15,0-1 1-15,0-32-8 0,0 34 5 0,0-19-2 0,-15 2 2 16,15 0 0-16,0-1-1 0,0-16-1 0,0 16 6 16,0-16-3-16,0 0-2 0,0 0-1 0,0 0-5 0,0 0 1 0,0 0-12 15,0 0 1-15,0-16-22 0,0 0-9 0,0 16 19 16,0-17-72-16,0 0 21 0,0 17 35 0,15-15-53 16,-15 15 41-16</inkml:trace>
  <inkml:trace contextRef="#ctx0" brushRef="#br0" timeOffset="19432.31">3461 9314 42 0,'0'0'9'0,"0"0"-4"0,0 0 5 0,0 0-5 0,0 0 2 0,0-16-1 0,0 16 9 0,0 0-8 0,0 0 0 0,0 0 8 0,0 0-7 0,0 0 0 0,0 0 10 0,0 0-10 0,0 0 0 16,0 0 8-16,0 0 0 0,0 0-1 0,0 0-7 15,0 0 11-15,0 0-8 0,0 0 1 0,0 0-1 16,0 0 0-16,0 0-6 0,0 0 2 0,0 0 0 0,0 0 0 15,0 0 0-15,0 0-4 0,0 16 1 0,17-16-1 16,-17 15 3-16,0-15-4 0,0 19 4 0,0-3-3 0,0 0 3 16,0 1-4-16,0-1-1 0,0 18 2 0,0-18-1 0,0 17 1 0,0 0 2 15,-17 65 2-15,17-65-6 0,0 0 1 16,-15 16-1-16,15 1 2 0,0-1 1 0,0-15-2 0,-17-2-2 16,17 17 2-16,0 2-1 0,0 15 2 15,0-51-1-15,0 2-1 0,0 66-1 0,0-50 0 16,0-17-2-16,0 18-1 0,0-19-2 0,0 2-14 15,0 0 6-15,0-1-22 0,0 1-9 0,0-2-11 0,0-15 24 16,0 0-2-16,0 17-28 0,0-17 38 0,0 17-10 16,0-17-18-16</inkml:trace>
  <inkml:trace contextRef="#ctx0" brushRef="#br0" timeOffset="19919.25">3857 10023 59 0,'0'0'40'0,"0"0"-18"0,-15 16 58 0,15-16-65 0,0 0-3 0,0 17-7 0,0-17 19 0,0 0-11 0,0 17-2 16,0-2-7-16,0-15 4 0,0 17 2 0,0 0-5 0,0 0 9 15,0-2-7-15,0 3-3 0,0-2 5 0,0 17-2 16,0-17-3-16,0 115 11 16,0-80-13-16,0-36 0 0,-17 19-1 0,17 31 1 15,0-32-3-15,0 0 2 0,0-14 0 0,-18-5 0 16,18 20-4-16,0-17 0 0,0-2-14 0,0-15 4 0,0 34-52 15,-17-34 35-15,17 0-68 0,0 0 67 0,0 0 4 0,0 0 7 16,0 0 5-16,0 0-40 0</inkml:trace>
  <inkml:trace contextRef="#ctx0" brushRef="#br0" timeOffset="20197.22">3807 10154 61 0,'0'0'43'0,"0"0"-17"16,0 0-10-16,0 0 0 0,0 0 17 0,0-15-20 0,0 15 10 15,0 0-3-15,0 0-4 0,0 0-9 0,0 0-2 0,0-17 3 16,35 17 7-16,-35 0-8 0,15 0 1 16,2 0-1-16,-17 0-3 0,32 0 3 0,-32 0-5 15,15 0 6-15,2 17-3 0,-17-17-6 0,18 15 3 0,-18 3 1 16,0-18-3-16,17 16 1 0,-17-16 2 0,17 16-1 16,-17-16-1-16,0 17-1 0,0-17 2 0,0 0-2 15,-17 16 3-15,0 0-4 0,17-16 2 0,-18 0 0 0,1 18-1 16,2-18 0-16,-17 0-5 0,15 0-14 0,17 15 7 15,-15-15-12-15,-2 0 0 0,-1 0 0 0,18 0 11 16,-17 0-29-16,2 0 27 0,15 0-17 0,0 0 17 16,0 0-12-16,-15 0 3 0,15 0 15 0,0 0-5 0,0-15 0 15,15 15-40-15</inkml:trace>
  <inkml:trace contextRef="#ctx0" brushRef="#br0" timeOffset="20546.2">4040 10105 43 0,'0'0'0'0,"0"0"16"15,0 0-11-15,0-17 5 0,14 17 2 0,-14 0 5 0,0 0 0 16,20-15 5-16,-20 15-13 0,0 0 0 0,0 0 15 16,13 0 0-16,-13 0-3 0,0 0-2 0,0 0-10 15,0 0-2-15,0 0 0 0,0 0 5 0,0 0-1 0,0 0 0 16,0 0-2-16,0 0-2 0,0 0-4 0,0 15 3 16,0-15-3-16,-13 17 3 0,13 0 0 0,0-17-3 15,0 17-1-15,0 16 1 0,0-33-3 0,0 0 1 0,0 32 0 16,0-32 0-16,0 17 1 15,0-17-2-15,0 0 1 0,0 16-1 0,13-16 2 0,-13-16-1 16,0 16 0-16,0 0-1 0,0 0 0 0,17-17 0 0,-17-15 0 0,0 14 4 16,15 3-2-16,-15 15 0 0,0-17 7 0,20 0-1 15,-20 0 0-15,0 2-5 0,0 15 7 0,14 0-1 16,-14 0 3-16,0 0 0 0,0 0-3 0,0 15-4 16,0-15-1-16,0 34 5 0,0-34-7 0,0 50 2 15,0-34-3-15,0 0 0 0,0 17 2 0,0 1-3 16,0-2-7-16,0 1-31 0,0-33 19 15,0 0-4-15,18 17-31 0,-18-2-20 0,0 2-13 0,0-17 46 16,0 0 6-16,0 0 10 0,0 0-4 0,0 0-19 0</inkml:trace>
  <inkml:trace contextRef="#ctx0" brushRef="#br0" timeOffset="20761.28">4319 10204 96 0,'0'0'68'0,"0"0"-30"0,0 0-3 0,0 0 12 15,0 0-19-15,0 0-9 0,0 17-4 0,-15-17-7 0,15 0 0 16,0 0-3-16,0 0 5 0,0 0-7 0,0 0 2 0,0 16 3 15,0-16-4-15,0 0 4 0,15 16 5 0,-15-16-2 16,15 0-8-16,-15 0 0 0,17 0-1 0,-17-16-1 16,17 16 0-16,1-16 1 0,-18 16-1 0,15-17 3 15,17-15-3-15,-32 32-3 0,19-18 2 0,-6 3-1 16,-13 15-1-16,17 0-6 0,0-17-12 0,-17 17 6 16,18 0-18-16,-18-17-7 0,15 17-16 0,-15 0 21 0,0 0-4 15,0 0-42-15,17 0 48 0,-17 0-14 0,0 0 2 16</inkml:trace>
  <inkml:trace contextRef="#ctx0" brushRef="#br0" timeOffset="21511.67">4766 10056 42 0,'0'0'9'0,"0"0"2"0,0 0 29 0,0 0-31 0,0 0 17 0,-19 0 11 0,19 0-30 15,-15 0 28-15,15 0-29 0,0 0 6 0,0 0-7 16,0 0 0-16,0 0 0 0,0 0 0 0,0 0 3 0,0 17-5 16,0-17 3-16,0 0-4 0,0 0 5 0,0 15 0 0,0-15-4 15,0 0 8-15,0 0-7 0,0 17 5 16,0-17-1-16,0 0-2 0,0 0 7 0,15 0 3 0,-15 0-9 16,0 0 0-16,0 0-5 0,0 0 0 0,0 0 5 15,0-17-2-15,0 17-3 0,0 0 2 0,0-15-2 16,-15 15 1-16,15 0 1 0,0-17-4 0,0 0 0 0,-17 17 3 15,17 0 0-15,0-16 3 0,-18 16-2 0,18-16 1 16,-15 16-2-16,15 0 2 0,-17 0 0 16,17 0-3-16,0 0 1 0,-17 16 2 0,0 0 0 0,17-16-1 0,0 17-3 15,-13 0-1-15,13 15 2 0,0-32-2 0,0 34-1 0,-20-1 0 16,20-33 2-16,0 32 4 0,0 1-6 0,0-17 0 16,0 17-6-16,0 1-9 0,0-34 3 0,0 16-20 15,0 1 12-15,20 15-70 0,-20-15 10 0,0-17 5 0,13 17-46 16</inkml:trace>
  <inkml:trace contextRef="#ctx0" brushRef="#br0" timeOffset="21807.71">4796 10056 51 0,'0'0'21'0,"0"0"7"15,0 0 4-15,0 0 7 0,0 0 3 0,0 0 8 16,0 0-23-16,0 0-4 0,0 17-14 16,0-17 7-16,0 15-3 0,0 2-8 0,0-17 0 0,0 17-1 0,0 0 4 15,0 16-5-15,0-17 2 0,0 0-2 0,0 1-2 16,0-1-1-16,0 0 0 0,0-16 0 0,0 18 4 0,0-3-4 0,0 2 1 15,0-17 1-15,17 17 2 0,1-1-6 0,-18-16 2 16,15-16 2-16,2 16-2 0,-17-17 2 0,15-15 0 16,-15 32-1-16,17-34-2 0,0 18 2 0,-17-1 0 0,33-15 0 0,-16 14-2 15,-2-14 1-15,-15 32 3 0,0-17-3 0,19 0 3 0,-6 2 2 16,4 15 5-16,0 0-2 0,-17 0 1 0,0 0-4 16,18 0 3-16,-18 0-5 0,0 15 5 0,15 19-2 15,-15-2-4-15,0 2 1 0,0-1 1 0,0 17-3 16,0-35 0-16,0 19 0 0,0-18-4 0,0 33-10 0,-15-15-9 15,15-2-10-15,0-15-16 0,0-1-21 16,0 0 24-16,0-16-52 0,0 17 52 0,0-17-14 0,0 0 10 16</inkml:trace>
  <inkml:trace contextRef="#ctx0" brushRef="#br0" timeOffset="22279.11">5407 10122 38 0,'0'0'22'0,"0"0"-15"0,0 0 7 0,0-17-5 0,0 17 1 0,0 0 1 0,0 0 15 0,0 0-11 0,0 0 0 0,0 0 0 0,0 0 13 0,0 0 10 0,0 0-15 0,0 0 1 15,0 0-3-15,0 0-1 0,0 0-10 0,0 0 0 16,0 0-1-16,0 0-1 0,0 0 6 0,0 0 0 0,0 0 0 16,0 0-9-16,0 0 6 0,0 17-5 0,0-17 0 0,-17 17-2 15,17-2 1-15,0-15-1 0,-15 34 2 16,-3-18 3-16,18 17-7 0,0-33-1 0,-17 34 0 15,0-19-2-15,17 2 2 0,0 0 3 0,-13 16-3 16,13-18-2-16,0-15 1 0,0 17 0 0,0 0 1 16,0 0-1-16,0-2 1 0,0 2 0 0,0 0 1 0,0-1-3 15,0 0 0-15,0-16 2 0,0 17-2 0,13-1 0 0,-13 2 1 16,0-3 3-16,0-15-2 0,0 17-2 0,0-17 2 16,0 16 0-16,0-16-4 0,0 19 3 0,0-19-6 0,-13 14-9 15,13-14 8-15,0 0-2 0,-19 0 1 0,4 17-22 0,15-17 10 0,-17 0-6 16,-18 0-79-16,20-17 16 0,15 17 45 0,-17 0-16 15,-1 0-4-15</inkml:trace>
  <inkml:trace contextRef="#ctx0" brushRef="#br0" timeOffset="23310.19">9165 10007 63 0,'0'0'0'0,"0"0"25"0,0 0 24 0,0 0-35 0,0 0 16 0,0 0 18 0,0 16-20 0,0-16-17 0,0 0 5 0,0 0-9 0,0 0 6 15,0 16-8-15,0-16 7 0,0 0-2 0,0 17-3 16,-15 15-1-16,15-32-4 0,0 17-1 0,0 0 1 16,0 0 0-16,0-2 5 0,0 3-5 0,0 14 3 0,0 1 5 15,0-33-4-15,0 16 7 0,0 2-5 0,0-18 0 0,0 15 11 16,0-15-13-16,0 0 5 0,0 0 4 0,0-15-4 16,0-19-3-16,0 18 3 0,15-33 0 0,2 16-5 15,-2-1-1-15,-15 34-3 0,35-66 2 16,-35 34-2-16,15 15-1 0,2-17-1 0,-2 34 0 15,-15 0-1-15,0-14-2 0,34-4-33 0,-34 18 23 16,0 0-27-16,15 0-44 0,2 0 47 0,-17 18-51 16,0-18 42-16,0 0-33 0,18 14 28 0,-18-14 7 0</inkml:trace>
  <inkml:trace contextRef="#ctx0" brushRef="#br0" timeOffset="23623.5">9627 9974 45 0,'0'0'0'0,"0"0"16"0,0 0-13 0,0 0-2 0,0 0 1 0,0-18 0 15,0 18-2-15,0 0 2 0,15 0 1 0,-15-14 1 16,0 14 0-16,0 0 1 0,0-18 1 0,0 18 9 0,17-17-5 16,-17 17 13-16,0 0-8 0,0 0 19 0,18 0 3 0,-18 0-18 15,0 0 18-15,0 0-7 0,15 0-3 0,-15 0-13 0,0 17 11 16,0 15 12-16,0 2-16 0,0-34-11 15,0 17-3-15,0 15 9 0,0 2-9 0,17-2 2 0,-17-15-4 0,0 33 5 16,0 15-2-16,0-16-4 0,17 99-1 16,-17-82 0-16,0-49-1 0,0 17-1 15,15 14 1-15,-15-15-3 0,0 18 1 0,0-19-2 0,0-15-1 16,0 32-10-16,0-49 2 0,17 17-1 0,-17-1-4 0,0-16-1 0,0 17-27 0,0-17 19 16,0 0-33-16,0 0 21 0,0-17-99 15,0-16 68-15,0 0 35 0,0 17-15 0</inkml:trace>
  <inkml:trace contextRef="#ctx0" brushRef="#br0" timeOffset="23842.74">9872 9942 79 0,'0'0'23'0,"0"-18"22"15,0 1-18-15,17 17 5 0,-17-17-15 0,0 17 1 16,0-15 1-16,0 15-2 0,18-17 18 0,-18 17-20 0,0-17 14 0,0 17-19 16,17 0-1-16,-17 0-4 0,0 0 5 0,15 17-3 0,2 0 3 15,-17 15-2-15,0-15 2 0,17 49 0 16,-17-66-7-16,0 33 4 0,0 0-5 15,0-1-1-15,0-15 2 0,0 0-4 0,-17 15 1 0,17-14 0 16,0-18 1-16,-17 32-2 0,17-15-2 0,0-17-4 0,-15 16-3 0,15 0-24 16,-17-16 14-16,17 0-32 0,0 0 23 0,-18 0-3 0,18 0-42 0,0-16 0 15,0 0 49-15,0-1-6 0,0 1 16 0,0 16-29 16</inkml:trace>
  <inkml:trace contextRef="#ctx0" brushRef="#br0" timeOffset="24217.6">10156 10039 68 0,'0'0'0'0,"0"0"39"0,0 0-24 0,0 0 2 0,0 0 32 16,0 0-35-16,0 0 9 0,0 0 0 16,0 0-12-16,0 0 0 0,0 0 19 0,0 0-16 0,0 0-4 15,13 0-6-15,-13 0 5 0,0 0 2 0,0 0 2 16,0 0-5-16,0 17 0 0,0-17-4 16,0 0 5-16,0 0-7 0,0 17 0 0,0-17 2 15,0 0-3-15,0 0 3 0,0 15 0 0,0-15-3 0,0 17 2 16,0-17 0-16,0 17-2 0,0-17 1 0,0 17 0 0,0-2-2 15,0-15 0-15,0 18 0 0,0-18-2 0,0 16 3 0,0 0 0 16,0-16-2-16,0 17 4 0,0-1 4 0,0-16 0 16,17 16-2-16,-17-16-2 0,0 0 0 0,0 0 1 15,0 0-2-15,17 0 3 0,-17-16-2 0,18-17 0 16,-18 17-2-16,14 0 1 0,-14 16-1 0,18-33 4 16,-18 33-4-16,0-17 1 0,0 17 1 0,17-17 0 0,-17 0 1 0,0 17 0 15,0 0 0-15,0-15 1 0,15 15 3 0,-15 0 0 0,0 15-2 16,0-15-4-16,0 0 1 0,0 34 6 0,0-17-2 15,0-2-5-15,0 19 4 0,0-18-4 0,0 33 1 0,0-16 0 16,0-16-1-16,0 33-5 16,0-18-17-16,0-15 4 0,0 0-34 0,0-2-13 15,0-15-10-15,0 0 29 0,0 0-6 0,20 0-56 0,-20 0 34 16,0-32 10-16</inkml:trace>
  <inkml:trace contextRef="#ctx0" brushRef="#br0" timeOffset="24467.56">10483 10105 160 0,'0'0'65'0,"0"0"-55"0,0 17 41 0,0 0-38 0,0-2 10 0,-13 3-15 0,13-2 3 0,0-16-9 0,0 16 1 0,0 1-1 0,0 15 0 0,0-32-1 16,0 18 0-16,0-3 3 0,0-15-4 0,0 0 3 0,13 17 4 15,-13-17 4-15,0 0-5 0,17 0 2 0,-17-17 7 0,17 17 1 16,1-33-10-16,-18 33-1 0,14-16 10 0,-14 0-9 0,15-17 2 15,-15 17-7-15,18 16 4 0,-1-67 5 0,0 50-9 16,-2-15 1-16,-15 32-3 0,17-17 2 0,1 1-2 0,-18 16-1 16,17-16-12-16,-17 16-13 0,15 0 11 0,-15 0-27 0,0 0 16 15,15 0-43-15,-15 0 28 0,17 0-47 0,-17 16 21 0,0-16-14 16</inkml:trace>
  <inkml:trace contextRef="#ctx0" brushRef="#br0" timeOffset="24906.55">11027 10221 28 0,'0'0'11'0,"0"0"2"16,0 0-3-16,0-17-5 0,0 17-3 0,0-16 3 15,0 16-1-15,0-16 5 0,0 16 0 0,17 0 1 16,-17 0-4-16,0-18 7 0,0 18-5 0,0 0 13 0,17 0 60 15,-17 0-52 1,0 0 2-16,0 0-1 0,15 18 11 0,-15-18-10 16,0 0-23-16,17 16 6 0,-17-16-8 0,0 0-1 15,0 16 1-15,0-16-1 0,0 17 6 0,15-17-4 0,-15 0 5 16,0 0-7-16,0 16 16 0,0-16-18 0,18 0 1 0,-18 0-2 16,0 0 4-16,17 0-6 0,-17 0 1 0,0-16 2 0,20 16 0 15,-20 0-2-15,0 0 1 0,0-17 2 0,0-15 2 0,12 14-7 16,-12 3 0-16,0-19 4 0,0 2-1 0,0 15 0 15,0-16-1-15,0 17-3 0,0-1 4 0,0 17-1 16,-12-16-1-16,12 16-1 0,-20 0 1 16,20 16 2-16,-17-16 0 0,17 33-2 0,-18-17-1 15,18-16 2-15,0 34 3 0,-15-19-3 0,15 19-3 0,-17-17 2 0,17-2 1 16,0 3 1-16,-15 14 1 0,15-15-2 0,-17 33-1 0,17-18-3 16,0 1 4-16,-17 16-10 0,17-32 0 0,0 15-22 15,0-15-14-15,0 16-59 0,0-17 12 0,0 1-4 16,0-17 52-16,17 0-10 0,0-17-12 15</inkml:trace>
  <inkml:trace contextRef="#ctx0" brushRef="#br0" timeOffset="25164.95">11257 10073 85 0,'0'0'32'0,"0"0"0"0,0 0 1 0,0 0 50 0,0 0 9 16,0 0-74-16,0 0 10 0,0 15-8 0,0-15-12 16,17 17 6-16,-17 0-1 0,0-17-8 0,0 32 7 0,0-14-3 15,17 14-1-15,-17-15-6 0,15-1 2 0,-15 0-3 16,0-16-2-16,17 18 3 0,-17 14-2 15,18-15 5-15,-1-1-7 0,-17-16 4 0,17 0-1 0,-2 0 0 16,2 0 0-16,-17-33-2 0,15 33 2 0,-15-17-2 0,18 2 4 16,-18 15-5-16,14-18 3 0,-14 18 0 0,18-32 5 0,-18 32-4 0,17-17 1 15,0 17-1-15,-17-16 7 0,15 16-2 0,-15 0 2 16,20 0-2-16,-20 0-3 0,15 0-2 0,-15 16 2 16,0 1 2-16,15-1-2 0,-15 18-3 0,17-2-3 0,-17-15 5 0,0 16 3 15,17-18-6-15,-17 19-4 0,15-2-9 16,-15-15-7-16,0 0 7 0,0-17-20 0,0 16 11 0,17-16-59 15,-2 0 45-15,-15 0-55 0,17 0-18 0,3-16 26 16,-20-18 39-16,15 34 10 0</inkml:trace>
  <inkml:trace contextRef="#ctx0" brushRef="#br0" timeOffset="25475.55">12068 9942 227 0,'0'0'89'0,"0"0"-60"0,0 14 15 0,0-14-7 0,-18 0-7 16,18 18-14-16,0-18-1 0,0 16-11 0,-17-16 5 16,17 17-2-16,0-1-5 0,-17-16 0 0,17 16 0 0,0-16 0 15,-18 17-1-15,18 0 0 0,-15-17 0 0,15 0 1 0,0 15-1 0,-17 2 1 16,17-17-4-16,-15 17 1 0,15-17 0 0,-17 17 0 0,17-17 2 16,0 0-3-16,0 15 1 0,-15-15 0 0,15 18 2 0,0-2 0 0,-17-16-2 15,17 16 0-15,0-16 0 0,0 17 1 0,0-17 2 0,0 16-1 16,0 0-2-16,0-16 3 0,0 18-1 0,0-18 0 15,17 15 2-15,-17-15 0 0,0 17 0 0,0 0-1 0,0-17 0 16,15 33 0-16,-15-18 1 0,0 2 0 0,0 0-3 16,0 0 0-16,-15-2 5 0,-2 2-3 15,17 0-8-15,-17-1-11 0,-1 0-20 0,18-16 11 0,-12 0-45 16,-8 0-21-16,20 0 38 0,-17 0-57 0,0 0 37 16,17 0 44-16</inkml:trace>
  <inkml:trace contextRef="#ctx0" brushRef="#br0" timeOffset="29495.68">6396 9841 60 0,'0'0'12'0,"0"0"8"0,0 0 0 0,0 0-2 0,0 0 3 0,0 0-10 0,0 0 12 0,0 0-12 0,0 0-1 0,0 0 8 0,0 0-2 0,0 0-7 0,0 0 8 16,0 0-8-16,0 0 0 0,0 0 1 0,0 0 9 0,0 0-2 0,0 0-10 15,0 0 0-15,0 0 0 0,0 0-1 0,0 0 0 0,0 0 7 0,0 0-2 16,0 0-2-16,0 0-3 0,0 0-2 0,0 0 2 15,0 0-2-15,0 0-2 0,0 0 0 0,0 0 1 0,0 0-2 16,0 0 0-16,0 0 2 0,0 0 0 0,-15 17-3 16,15 15 3-16,0-15-2 0,-17 0-2 0,17 15 0 15,0-32 1-15,0 18 0 0,0 15 1 0,0-17 0 0,-18 0 0 0,18 1-1 16,0 15 1-16,0 2 0 0,-17-2-1 0,17-14 1 16,0 14 1-16,0-32-2 0,0 17 0 0,0-1 0 0,0-16 0 15,0 34 2-15,17-34 0 0,-17 15 0 0,18 2 0 0,-1-17 1 16,-2 17-1-16,0-1 2 0,-15-16-3 0,17 0 1 15,0 17-3-15,-2-17 2 0,2 0 0 0,1 15 4 0,-1 2-3 16,-17-17 1-16,17 17-6 0,-2-17 2 0,2 17 3 16,-17-17-3-16,15 0-8 0,-15 0 4 0,0 15-5 15,0-15-36-15,0 0 26 0,0 0-4 0,0 0-5 16,0 0-35-16,0-15 31 0,0 15-30 0,0-17 9 0,-15 0 10 16,15-15 30-16,0 15-40 0</inkml:trace>
  <inkml:trace contextRef="#ctx0" brushRef="#br0" timeOffset="29716.71">6411 9990 44 0,'0'0'21'0,"0"0"-4"0,0 0 3 0,0 0-8 16,0 0 13-16,-15-16-12 0,15 16 1 0,0 0 30 15,-15 0-30-15,15-18 10 0,0 18-13 0,0 0 8 0,-17 0-11 0,17 0 5 16,0-14-6-16,0 14 2 0,0 0-4 0,-18 0 4 16,18-18 10-16,-17 18-12 0,17-17-3 15,0 17-2-15,0 0-1 0,0 0 4 0,17-17-1 0,-17 17-1 16,0 0-3-16,18 0 3 0,-18 0-1 0,17-15 5 15,-2 15-4-15,0 0-2 0,2 0-2 0,0 0 4 0,-2 0-1 16,2 0-2-16,1 0-1 0,-1 15 2 0,15-15-11 16,-15 0 3-16,-2 0-32 0,3 0 18 0,-4 0-27 15,-14 0 22-15,18 0-29 0,-1-15-5 0,-17 15 35 16,15 0-8-16,-15-17-37 0</inkml:trace>
  <inkml:trace contextRef="#ctx0" brushRef="#br0" timeOffset="29919.49">6364 9974 76 0,'0'0'0'0,"0"0"57"0,0 0-44 15,0 0-2-15,0 16 14 0,0-16 3 0,0 17 1 0,0-1-5 16,0 0-3-16,0-16-11 0,0 0-2 0,0 17-2 0,0-17 1 16,0 17 5-16,0-2-7 0,0-15 7 0,17 17-2 0,-17 0-1 15,0-17-6-15,15 17 4 0,0-2-4 16,-15-15-2-16,17 18-4 0,0-18-7 0,-2 16-15 15,-15-16-23-15,17 0 15 0,-17 16-2 0,18-16-70 16,-18 0 79-16,17 0-11 0,-17 0-18 0</inkml:trace>
  <inkml:trace contextRef="#ctx0" brushRef="#br0" timeOffset="30231.74">6608 10286 28 0,'0'0'21'0,"0"0"-5"15,18 0-7-15,-18 0 9 0,0 0-10 16,17 0 20-16,-17 0-8 0,0 0-11 0,15 0 8 16,-15 0 1-16,0 0-8 0,0 0 10 0,17 0-9 0,-17 0 25 15,20 0-20-15,-20 0-9 0,0 0 1 16,15 0 9-16,0 17 5 0,2-17-11 0,-17 0-4 15,17 17 0-15,-2-1-1 0,-15-16-2 0,17 17 0 16,-2-17-4-16,3 15 2 0,-18 2-1 0,19-17 0 16,-6 17-3-16,4 0-7 0,0-2 0 0,-17-15-22 0,18 17-23 15,-4 0 17-15,4-1-77 0,-18-16 62 0,15 16 29 16,-15-16-28-16</inkml:trace>
  <inkml:trace contextRef="#ctx0" brushRef="#br0" timeOffset="30402.75">6955 10271 109 0,'0'0'53'0,"0"0"-36"0,0 0 18 0,-15 15-12 16,15 2 0-16,-18-17-1 0,18 17-13 0,-14-1 5 0,-4 16 11 15,1-15-20-15,17 0-2 0,-17 15 2 0,17-32-2 16,-13 17-1-16,13 16 0 0,-19-33-1 0,19 16 1 0,-18 17-1 16,18-33 0-16,-15 50-1 0,15-34 1 0,0 3 1 0,-17-19-2 15,17 31-5-15,-15-31 0 0,15 34-10 0,-17-19-12 0,17-15 9 16,0 17-27-16,0-17 20 0,0 17-3 0,-17-1-51 0,17-16 59 15,0 0-4-15,0 0-25 0</inkml:trace>
  <inkml:trace contextRef="#ctx0" brushRef="#br0" timeOffset="30749.9">7073 10385 104 0,'0'0'60'16,"0"0"-26"-16,0 0-23 0,0 0 21 0,-17 0-12 15,17 0-12-15,0 0 14 0,0 0-10 0,0 0-7 16,0 17 5-16,0 0-2 0,0-2-1 0,17 2 1 15,-17 16-1-15,0 0 2 0,0-17-7 16,15 17 4-16,-15 19-4 0,17-21 1 0,-17 3-2 0,0-19 1 16,0 19-2-16,0-3 0 0,15 86 3 0,-15-50-4 15,0-51 0-15,0 49-3 0,0-15-7 0,0-18-5 16,0 1-8-16,0-16 6 0,-15-1-26 0,15-16 18 0,0 16-26 16,0-16 24-16,-17-16-37 0,17 0 41 0,-15-1 15 15,15-16-44-15</inkml:trace>
  <inkml:trace contextRef="#ctx0" brushRef="#br0" timeOffset="30951.25">7120 10336 46 0,'0'-16'18'0,"0"-1"-2"16,0 17-5-16,0 0 1 0,18-32 13 0,-18 32-11 0,0 0 0 15,14-18 13-15,-14 2 6 0,18 16-15 0,-1-16 30 16,-2-1-23-16,-15 17-13 0,0 0-2 0,20 0 1 0,-20 0-3 16,14 17 11-16,-14-17-12 0,18 16 4 0,-18 0 0 0,0 2-6 15,15-3 4-15,-15 2-7 0,17 0 2 0,-17-17-2 0,0 16-1 0,0 16 1 16,15-32 0-16,-15 51 3 0,-15-19-5 0,15 1 1 15,0-17-2-15,-17 17 0 0,2-15-3 0,-3-3-5 16,4 2-8-16,-6-1 6 0,20-16-3 0,-15 19-21 16,-2-5-12-16,-1-14 20 0,4 0-88 0,-4 0 62 15,3-14 21-15,15 14-31 0</inkml:trace>
  <inkml:trace contextRef="#ctx0" brushRef="#br0" timeOffset="31294.19">7499 10188 47 0,'0'0'8'0,"0"0"2"16,0 0-5-16,17 0 19 0,-17 0-4 0,0 0-1 16,20 16 12-16,-20-16-19 0,0 0 9 15,12 17 2-15,-12-17-2 0,0 50 7 16,17-35-20-16,-17 2-4 0,0 16 8 0,0 33 12 15,0-17-5-15,0-32-12 16,0-17 2-16,0 32 7 0,0 1 11 0,0-33-7 16,18 0-5-16,-18 0-8 0,0 0-1 0,0-16 1 0,0-1-2 0,17-15 3 15,-17-2 2-15,0 19-5 0,15-19-3 0,2-31 6 16,0 48-6-16,-2-33 0 0,17 18-1 0,-14-17 1 0,-1 49-1 16,-2-33 3-16,5 16-5 0,-6 0 1 0,4 17 0 15,-3-17-1-15,2 17-1 0,-2 0 1 0,-15 0-3 0,34 0-11 16,-19 0-30-16,5 0-9 0,-5 17-27 15,-15-17 30-15,17 34-126 0,-2-1 109 0</inkml:trace>
  <inkml:trace contextRef="#ctx0" brushRef="#br0" timeOffset="53422.33">6477 12051 50 0,'0'0'0'0,"0"0"33"0,0 0-22 0,0 0 15 0,0 0 5 0,-17 0 17 0,17 0-32 0,0 0-1 0,0 0 13 0,0-17-5 0,0 17 4 15,0 0-14-15,0 0 9 0,0 0 1 0,0 0-14 16,0 0 17-16,0 0-13 0,0 0-7 0,0 0 11 16,-15 0-5-16,15 0-4 0,0 0-5 0,0 0 1 15,0 17 1-15,0-17-2 0,-17 15 8 0,17-15-7 0,0 16-1 16,0 2-2-16,0-18 1 0,0 0-1 0,-17 18 4 0,17 13-1 16,0 2-7-16,-15 0 0 0,15-16 5 0,0-1-1 15,0 17 0-15,-15 0 0 0,15 16 0 0,-17-15-2 16,17-19 0-16,0 20 1 0,0-4 3 0,0-31-4 15,-18 34-1-15,18-18 2 0,0 17 2 0,0-33-3 0,0 34 1 16,0-34 1-16,18 15-4 0,-18-15 5 16,0 0 1-16,17 16 9 0,-2-16-1 0,0 0-6 0,19 0-1 15,-2-16 2-15,-14 16-4 0,16 0 0 16,-19 0 3-16,2 0-7 0,-2-15 3 0,3 15-1 0,14-18 4 16,0 18-3-16,20-16 1 0,-52 16 0 15,32-17-2-15,-15 17 0 0,-2 0 0 0,-15 0 0 16,17-16 1-16,-2 16-3 0,-15 0-9 0,18 0-25 0,-18 0 15 15,19-16-73-15,-19 16 50 0,0 0-7 0,0 0-3 0,0 0-59 16,0 0 71-16,0-16-51 0</inkml:trace>
  <inkml:trace contextRef="#ctx0" brushRef="#br0" timeOffset="53839.1">6460 12000 61 0,'0'0'18'0,"0"0"11"0,0 0 6 0,0 0-16 0,0 0 19 0,-15 0-6 0,15 0-19 0,0-15 9 0,0 15-4 0,0 0-9 0,0-18 9 16,0 18-9-16,0 0 6 0,0 0-4 0,15 0 2 0,2 0 2 15,-17 0-1-15,18 0-7 0,-1 0-3 0,0 0 3 16,-17 0-1-16,32 0-4 0,-32 0 1 0,15 0 0 0,52 0 2 15,-35 0-2-15,-12 0-2 0,-5 0-2 0,34 0-3 16,-17 0 5-16,-17 0-4 0,22 0-12 16,-24 0-30-16,-13 0 25 0,0 0-6 0,17 0-30 15,-17 0 25-15,17 0-81 0,-17 0 73 16,0 0 25-16,0 0-51 0</inkml:trace>
  <inkml:trace contextRef="#ctx0" brushRef="#br0" timeOffset="54057.17">6445 12232 98 0,'0'0'25'0,"0"0"18"0,0 0 4 0,0 0 40 15,0 16-69-15,15-16 10 0,-15 0-7 16,17 17-11-16,1-17 6 0,-1 0-8 0,-17 0 6 16,49 16-4-16,-34-16-3 0,3 0-1 0,-4 0-2 15,4 16-4-15,-1-16-1 0,-2 0 1 0,2 0-2 0,3 0 3 16,-5 0-3-16,17 0-54 0,-32 0 21 0,0 0-8 15,17 0-64-15,-2 0 7 0,-15 0 32 0</inkml:trace>
  <inkml:trace contextRef="#ctx0" brushRef="#br0" timeOffset="55078.71">5951 12512 63 0,'0'0'39'0,"0"0"6"0,0 0-18 0,-18 0-14 0,18 0 10 0,0 0 0 0,0 0-2 0,-17 0-3 16,17 0 0-16,0 16 7 0,-15-16-17 15,15 0-3-15,0 0 2 0,-17 33 11 16,0-17-11-16,2-16-3 0,0 18 4 16,15 13-5-16,-35-31 1 0,35 35-1 0,0-35 1 0,-34 31-1 15,2 4 2-15,0 14-1 0,17-16-4 16,-3-33 1-16,-16 33 1 0,34-17-2 0,-13-16 0 0,-6 33 1 0,1-17-1 15,1 1 0-15,17-17-1 0,-15 17-4 0,-2-2-5 0,-15 19-43 16,14-17 38-16,4-1-31 16,14-16 14-16,0 0 19 0,-15 16-18 0,15-16 10 0,-20 0-24 15,20 0 29-15,0 0-12 0,-17 0 8 0,17 17 6 16,-15-17-38-16</inkml:trace>
  <inkml:trace contextRef="#ctx0" brushRef="#br0" timeOffset="60576.5">4584 13420 53 0,'0'0'23'0,"0"0"-14"0,0 0 1 0,0 0 2 0,0 0 20 0,0 0-11 0,0 0-11 0,0 0 9 0,0 0 2 0,0 0-8 0,0 0-8 0,0 0 0 0,-18 0 8 0,18 0-7 0,0 14 0 15,-17 69 57 1,0-49-55-16,17-2-4 0,0-15-4 16,-15 16 2-16,15-17 0 0,-18 1 2 0,18 16-4 0,-17-1 1 15,17 2 0-15,0-34-1 0,0 33-1 0,0-17 2 0,-17 17 3 16,17-33-4-16,0 16 2 0,-13 1-1 0,13 0 3 0,0-17-2 16,0 15 4-16,0 2-1 0,0-17 0 0,0 17-3 15,0-17 3-15,0 16 2 0,0 0-4 0,0-16 3 0,13 33 5 16,4-33-5-16,0 35 1 0,1-35-4 15,-3 31-2-15,2-31 2 16,0 19-1-16,1-4-1 0,-18-15-2 0,14 0 0 0,6 0-11 16,-20 0-12-16,13 0-29 0,-13 0-31 0,17 0-14 15,-17-15 54-15,0 15-20 0,0-19 16 0</inkml:trace>
  <inkml:trace contextRef="#ctx0" brushRef="#br0" timeOffset="60811.23">4532 13501 59 0,'0'0'34'0,"0"0"-21"16,0 0 2-16,0 0 0 0,0 0 15 0,0-16-13 0,0 16 15 16,0-16-6-16,34-2 1 0,-34 18-19 0,0 0 0 15,32 0 7-15,-12 0-4 0,-20 0-8 0,30-17-1 0,-13 17 1 16,0 0-2-16,-2 0-2 0,3 0 3 0,-1 0-2 0,-17 0 2 15,15 0-2-15,17 0 2 0,-32 0-3 0,34 0-4 0,-34 0-11 0,18 0-2 16,-18 0-6-16,0 0-7 0,15 0-40 0,2 0 36 0,-17 0-74 16</inkml:trace>
  <inkml:trace contextRef="#ctx0" brushRef="#br0" timeOffset="60999.61">4433 13682 122 0,'0'0'0'0,"0"0"42"0,0 0-23 0,0 17 23 0,0-17-4 16,0 0-22-16,19 0 10 0,-6 16 2 0,4-16-16 15,0 16-9-15,-17-16 2 0,18 0-2 0,-3 0 1 0,19 17 1 16,-2-17-3-16,-12 17 0 0,-7-17-1 16,21 0-4-16,-34 0-2 0,17 16-14 0,-2-16 3 0,20 0-40 0,-35 0 17 15,15 0-3-15,4 0-41 0,-6 0-24 0</inkml:trace>
  <inkml:trace contextRef="#ctx0" brushRef="#br0" timeOffset="61954.19">6280 13897 64 0,'0'0'0'0,"0"0"35"0,0 0-18 0,0 0 21 15,0 0-20-15,0 0 16 0,0 0-19 0,0 0-1 0,0 0 11 0,0 0-2 16,0 0 8-16,0 0-22 0,17 0 16 16,-2 0-10-16,-15 0-6 0,17 0-3 0,0 0 9 0,1 0 4 15,-1 0-6-15,13 0-4 0,-30 0-6 16,17-17 4-16,-17 17-5 0,17 0 4 0,-2 0-3 15,2-17-1-15,1 17 0 0,-18 0-1 0,0-16 0 0,17 16-1 16,0 0-4-16,-17 0-1 0,15-16-13 0,-15 16 0 0,17 0-4 16,-17 0-6-16,0 0-50 0,15-17-25 0,-15 17 7 0,18 0 60 15,-18-16-17-15</inkml:trace>
  <inkml:trace contextRef="#ctx0" brushRef="#br0" timeOffset="64012.13">7202 12809 49 0,'0'0'0'0,"0"0"32"0,0 0-19 0,0 0 39 0,0-16-13 0,0 16-3 0,0 0-5 0,0 0-17 0,0 0 25 0,-15 0-18 16,15 0-10-16,0 0 17 0,0 0-20 0,0 0 6 0,0 0-7 15,0 0-1-15,0 0 1 0,0 0-2 0,0 0 5 0,0 0 1 16,0 0-1-16,0 0-5 0,0 0 0 0,0 0 3 0,15 16-2 16,-15-16-1-16,0 0 0 0,0 0 3 0,0 16-2 15,0-16-3-15,20 0 3 0,-20 0-3 0,14 17 2 0,4-1-2 16,-18-16-2-16,32 0 1 0,-32 17 2 0,15-1 0 0,2-16-2 0,32 50 1 15,-49-50 0-15,20 15-2 0,10 36 5 0,-13-35-2 16,1 0 0-16,-18-16-1 0,14 17 0 0,4-1-1 0,-3-16 0 16,2 33 2-16,-17-33-1 0,32 17-1 0,-15-1-2 0,1 1-2 0,-18 0 2 15,17-2 1-15,-2-15 1 0,2 17 1 0,0 1-1 16,-17-18-5-16,15 14 3 0,-15-14-1 0,17 0 3 0,-2 17-4 0,-15-17 0 16,18 18-7-16,-18-18-7 0,17 16-12 0,-17-16 10 15,0 0-1-15,15 0-32 0,-15 0 16 0,0 0-49 0,20 0-17 16,-20 0 1-16,0 15 64 0,0-15-31 0</inkml:trace>
  <inkml:trace contextRef="#ctx0" brushRef="#br0" timeOffset="64668.45">7961 13551 53 0,'0'0'31'0,"0"0"-15"15,0 0 19-15,0 0 5 0,0 0-20 0,0 0 16 0,0 0 7 0,0 0-17 0,0 0 18 0,-15 0-34 0,15 0-2 0,0 0 7 16,0 0 5-16,0 17-11 0,0-17-2 15,0 0 6-15,0 15-5 0,0 2-5 16,0-17 0-16,0 16 0 0,0 1 0 0,0-1-2 0,0 1 2 16,0-1 0-16,-17 17 2 0,17 0-4 0,0 0 0 15,0-16 2-15,0-1 0 0,0 17 0 0,0-33-2 0,0 33-1 0,0-33-1 16,0 49 0-16,0-16 4 0,0-33-2 0,0 34-1 0,0-1 0 16,0-33 1-16,0 48 1 0,0-14-2 0,0-34 0 15,0 34 0-15,0-34-1 0,0 16 1 0,0 0-1 0,0-1-6 16,0 3 2-16,0-18-1 0,0 16-2 0,0 2-41 15,0-18 31-15,0 0-28 0,0 0-19 0,0 0 27 0,0 0-47 16,0 0 46-16,-15 0-14 0,15 0-1 0</inkml:trace>
  <inkml:trace contextRef="#ctx0" brushRef="#br0" timeOffset="64990.14">7780 13633 77 0,'0'0'32'16,"0"0"-15"-16,0 0 20 0,0 0-17 0,0 0 16 0,0 0-1 0,0-17-19 16,0 17 0-16,0 0 25 0,0 0-29 0,0 0-2 0,0 0 2 15,0 0-2-15,0 0 10 0,0 0-12 0,0 0 0 0,0 0 1 0,18 0 4 16,-18 0-1-16,15 0 0 0,-15 0-8 0,0 0-1 0,17 0 3 15,-2 0 0-15,2 0-2 0,-17 0 0 0,32 0-1 16,-12 0 1-16,-5 0-1 0,2 0-2 0,15 0 4 16,-15 0-5-16,16 0 3 0,-19 0-2 0,4-16-1 15,2 16 0-15,-8 0 1 0,5 0 1 0,1 0-3 0,-1 0-6 16,-2 0-7-16,2 0-16 0,-2 0-10 0,-15 0 16 16,17 0-79-16,-17 0 20 0,0 0 38 0,0 0 5 0,0 0-19 15,0 0 2-15</inkml:trace>
  <inkml:trace contextRef="#ctx0" brushRef="#br0" timeOffset="81152.07">4682 14656 54 0,'-17'0'21'0,"17"0"-2"0,0 0-8 0,0 0 12 0,0-18-13 0,0 18 11 0,-17 0 5 0,17 0-18 0,0-16 10 0,0 16 5 15,0 0-1-15,0 0-15 16,0 0 1-16,0 0-2 0,0 0 11 0,0 0-10 0,0 0 4 0,0 0-6 16,-17 0 4-16,17 0-2 0,0 0-2 0,0 0 1 15,0 0-3-15,0 16 8 0,0-16-9 0,0 0 2 16,-13 0-3-16,13 18 3 0,0-3-1 0,0 1-1 15,0 1 1-15,0 0 0 0,0-17-2 0,0 32 1 0,0 2 1 16,0-2-1-16,0 17 2 16,0-15-2-16,0-2 1 0,0 3-1 0,0-3-1 0,0-16 0 0,0 17 1 15,0-15 0-15,0 30 3 0,0 1-3 16,0-15 1-16,13 15-3 0,-13-17 0 16,0-14-1-16,0-18 2 0,0 32-4 0,0-15-13 15,0-17 7-15,0 16-14 0,0 1-7 0,0-17 10 16,0 17-4-16,0-2-36 0,0 2-4 0,0-17 1 0,0 17 12 15,0-17-1-15</inkml:trace>
  <inkml:trace contextRef="#ctx0" brushRef="#br0" timeOffset="81701.53">4584 15726 43 0,'0'0'20'0,"0"0"-10"0,0 0 11 0,0 0 0 0,0 0-4 0,0 0 0 0,0 0 1 0,0 0-1 0,0 0-7 0,0 18 7 0,0-18-8 0,0 0 0 0,0 0 16 15,0 15-9-15,0-15-8 0,0 0 9 0,0 0-1 16,0 16-9-16,0-16 5 0,0 0-1 0,0 0 0 16,0 0-7-16,0 17 0 0,0-17 0 0,0 0-2 0,0 0 8 15,0 17-4-15,0-2-1 0,0-15-3 0,0 17 1 16,0 0 0-16,0 0-1 0,0-17-1 0,0 32 1 0,0-15 1 16,0 16-1-16,0-33-2 0,0 32 0 0,0-15 3 15,0 16-2-15,0 1-1 0,0-16 1 16,0-5-1-16,0 5 0 0,0-1 1 0,0-1-1 0,0 0 1 15,0 0-1-15,0 2-2 0,0-18 0 0,0 16-4 16,0-1-16-16,0-15 10 0,0 18-2 0,0-18-49 16,0 0 33-16,0 0-77 0,0 0 71 0,0 0 3 15,0 0-12-15,0-18 20 0</inkml:trace>
  <inkml:trace contextRef="#ctx0" brushRef="#br0" timeOffset="81999.46">4418 15957 43 0,'0'0'11'0,"0"0"7"0,0 0 1 0,0 0 1 16,0 0-10-16,0-17 7 0,-17 17 0 0,17 0-1 15,0 0 0-15,0-16 0 0,0 16 2 0,0 0-1 16,0 0-8-16,0-17-1 0,0 17 22 0,0 0-20 16,0 0 9-16,0 0-11 0,0-16 0 0,0 16 15 15,0 0-16-15,0 0 7 0,0 0-8 0,0 0 5 0,0 0-6 0,0-16 7 16,17 16-6-16,-17 0-3 0,15-17 1 0,-15 17-1 15,19 0 1-15,-6-17 1 0,4 17 1 0,0 0-5 16,-17-17 0-16,33 17 2 0,-16 0 0 0,-17-15 0 0,17 15-2 16,1 0 2-16,16-17-1 0,-21 17-1 0,21 0-2 15,-17 0 2-15,-2 0 0 0,-15 0-3 0,18 0 2 16,-1-17 0-16,-17 17-1 0,15 0-1 0,4 0-4 0,-19 0-9 0,13 0 2 16,-13-16-20-16,17 16 10 0,-17 0-35 0,17 0-19 15,-17-15 37-15,0 15 1 0,0 0-29 0,18 0 43 0,-18-18-31 0</inkml:trace>
  <inkml:trace contextRef="#ctx0" brushRef="#br0" timeOffset="84380.06">4598 16699 23 0,'0'0'12'0,"0"0"-2"0,0 0 2 0,0 0-1 0,0 0 0 0,0 0 4 0,0 0-3 16,0 0-3-16,0 0-5 0,0 0 0 0,0 15 5 15,0-15-4-15,0 0 0 0,0 0 6 0,0 0-6 0,0 17 5 0,0-17-5 16,20 0 6-16,-20 0-4 0,0 17 13 0,0-17-9 15,0 0-5-15,13 18 7 0,-13-18 0 0,0 14-1 16,0-14-8-16,17 18 1 0,-17-18-3 0,0 16 3 0,0 1-1 16,0 15-2-16,0-15 2 0,0 17 1 0,17-20-4 15,-17 4-1-15,0-1 1 0,0-1-1 0,0-16 1 16,0 17-1-16,0-1-1 0,0 1 0 0,0-17 0 0,0 32-2 16,0-15-3-16,0 16-32 0,0-17 1 15,0 1 15-15,0-1-22 0,0 1-1 0,0-17 21 0,0 16-14 16,0 0-2-16</inkml:trace>
  <inkml:trace contextRef="#ctx0" brushRef="#br0" timeOffset="84830.53">4665 17538 62 0,'0'0'14'0,"0"0"6"0,0 0-13 0,0 0 1 0,0 0 12 0,0 0-1 0,0 0-3 0,0 0-10 0,0 0-1 0,0 0 0 0,0 0 1 0,0 0 3 0,0 0-3 0,0 0 6 16,0 0-6-16,17 0 16 0,-17 0-12 0,0 0-5 16,0 0 0-16,0 17 5 0,0-17 1 0,0 18-2 0,0-18 0 15,0 16 1-15,0-1-1 0,0 3-4 16,0-18-2-16,0 33 2 0,0-18-2 0,0 3-1 15,15-18-2-15,-15 16 2 0,0 1-2 0,0 0 2 0,0-2-2 16,0 3 0-16,0-18-1 0,0 16-6 16,0 1 4-16,0-17-1 0,0 16-12 0,0-16-11 0,0 16 7 15,0-16-31-15,0 0-11 0,0 0 0 0,0 0 38 0,0-16 6 16,0 0-30-16</inkml:trace>
  <inkml:trace contextRef="#ctx0" brushRef="#br0" timeOffset="85057.96">4665 17374 46 0,'0'0'14'0,"0"0"11"0,0 0-13 16,0 0 13-16,0 0 3 0,0 0 0 0,0 19-1 0,0-19-14 16,0 0 8-16,0 0-3 0,17 0-5 0,-17 0-5 15,0 14-4-15,0-14 1 0,0 0-3 0,15 16 2 16,-15-16-4-16,0 0 0 0,0 0 2 0,18 17 2 16,-18-17-2-16,17 0 2 0,-17 0-1 0,0 0-1 0,15 18 0 15,-15-18 0-15,19 0-2 0,-6 16 0 16,4-16 1-16,0 0-1 0,-17 15-5 0,0-15 1 15,18 0-10-15,-18 0 2 0,15 0-50 0,-15 18 7 16,17-18 28-16,-17 0-27 0,0 0 13 0,0 0 0 0</inkml:trace>
  <inkml:trace contextRef="#ctx0" brushRef="#br0" timeOffset="86292.71">4682 17787 26 0,'0'0'14'0,"0"0"-1"0,0 0-8 0,0 0 7 0,0 0-5 0,0 0 1 0,0 0 0 0,0 0 11 0,0 0 0 0,0 0-2 0,0 0 3 0,0 0-13 15,0 0 9-15,0-16 1 0,0 16 1 0,0 0-8 16,0 0 7-16,15 0-9 0,-15-18 5 0,0 18-7 0,0 0 5 0,0 0-5 15,0 0 4-15,0 0-4 0,0 0-2 0,0 0 0 0,18 0 4 16,-18 0-5-16,0 0 0 0,0-15 2 0,0 15-3 0,17 0 4 0,-17 0-2 16,0-17 2-16,0 17-3 0,0 0 4 15,15 0-2-15,-15-17-2 0,0 17-3 0,0 0 1 0,19 0 1 16,-19 0-1-16,0-16 0 0,13 16 2 16,-13-18-2-16,17 18 1 0,-17 0-3 0,0 0 2 15,17 0-1-15,-17 0 1 0,18 0-2 0,-18 0 0 0,0 0 0 16,0 0-9-16,15 0 4 0,-15 0-12 0,0 0 5 0,0 0-4 15,0 18-53-15,0-18 10 0,0 0-1 16,0 0 32-16,0 0-40 0,0 0 37 0</inkml:trace>
  <inkml:trace contextRef="#ctx0" brushRef="#br0" timeOffset="87553.56">4252 17935 28 0,'0'0'14'0,"0"0"-8"0,0 0 8 0,0 0-6 0,0 0 10 0,0 0-1 0,0 0-2 0,0 0-1 0,0 0 0 0,0 0-6 0,0 0 18 16,0 0-15-16,0 0 0 0,0 0 0 0,0 0 11 0,0 0-1 16,0 0-2-16,0 0 10 0,0 0-21 15,0 0 8-15,0 0-8 0,0 0-1 0,0 0 0 0,0 0 5 0,0 0-7 16,0 0 4-16,0 0-4 0,0 0 3 0,0 0-4 0,0 0 4 15,-17 0-2-15,17 0-3 0,0 0-1 0,0 0 3 0,-15 0 1 16,15 0-3-16,0 16 1 0,0-16-2 0,0 17 1 0,-17-17 0 16,17 16-3-16,-18-16 2 0,18 17 0 0,-14-1 0 15,14 0-1-15,-18 1 2 0,-16 32 0 0,19-49-2 0,-2 35-1 16,-16-20 2-16,19 1-1 0,-4 1-2 0,1 18 0 16,-15-21-1-16,15 21 2 0,-1-3-1 15,1-16-3-15,2 1-1 0,-2 15-4 16,17-32-3-16,-15 17 4 0,15 0-13 0,0-1-3 0,-17 0-8 15,17-16 13-15,0 18-27 0,0-2 20 0,0-16-28 0,0 16 28 16,0-16 2-16,0 0-22 0,0 17 25 0,0-17 3 0,0 0-12 16,0 16 3-16</inkml:trace>
  <inkml:trace contextRef="#ctx0" brushRef="#br0" timeOffset="89199.27">3394 18397 30 0,'0'0'0'0,"0"0"19"0,0 0-13 0,0 0 0 0,0 0 1 0,0 0-1 0,0 0 8 0,0-17-8 0,0 17 5 0,0 0 2 0,0 0-7 0,0 0 7 0,0 0 1 0,0 0-6 0,-12 0 15 0,12 0-15 0,0 0 9 0,0 0 2 0,0 0-2 16,0 0-9-16,-20 0 9 0,20 0-9 0,0 0 6 0,-17 0 8 15,17 0-15-15,-15 0 8 0,15 17-3 0,-17-17-6 16,17 0 2-16,-15 16 0 0,15-16-4 0,0 16-1 0,-17-16 0 0,17 0 0 16,0 18-1-16,0-18 1 0,-18 16 0 0,18 0 3 0,-17 1 1 0,17-1-3 15,0 0-1-15,0 2 4 0,0 14-3 0,-17-32-3 0,17 33 1 16,0-33-1-16,0 33 0 0,-15-17 0 0,15 1 3 0,0 0-3 16,0 15 2-16,0-32-1 0,15 17-1 0,-15 0-1 0,0-2-1 15,0-15 1-15,17 17 3 0,-17-1-2 0,17-16-1 16,-17 18 0-16,0-18 0 0,18 15 1 0,-1-15-2 0,-17 0 2 0,15 16 0 15,2-16 1-15,-17 0-2 0,15 18-2 0,2-18 0 16,-17 0 1-16,0 0-1 0,20 18-3 0,-8-18-7 0,-12 0 1 16,35 0-40-16,-35 0 28 0,0 0-4 0,17 0-75 15,-2 0 27-15,2 0 13 0,-17 0-7 16</inkml:trace>
  <inkml:trace contextRef="#ctx0" brushRef="#br0" timeOffset="90049.79">4732 18149 31 0,'0'0'16'0,"0"0"-8"0,0 0 0 0,0 0 9 0,0 0-8 0,0 0 12 0,0 0-7 0,0 0-5 0,0 0-5 0,0 0 8 0,0 0-5 0,0 0 8 0,0 0 4 0,0 0 4 15,0 0-12-15,0 0 0 0,0 0 7 0,0 0-1 16,0 0-2-16,15 0 1 0,-15 0-10 0,0 0 5 16,0 0 8-16,0 0-13 0,0 0 4 15,0 0-1-15,0 0 1 0,0 0-5 0,19 0 4 0,-19 0-6 16,0 0 5-16,0 16 0 0,0-16-5 0,0 0 2 0,0 17 0 16,0-17-5-16,0 0 0 0,0 17 1 15,0 15 2-15,0-15-2 0,0-17-1 0,0 34 4 16,0-34-4-16,0 16-2 0,0-16 0 0,0 16-5 0,0 18-37 15,0-34 24-15,0 15-32 0,0 2-18 16,0 0-9-16,0-17 42 0,0 16-22 0,0 0 36 16,0-16-9-16</inkml:trace>
  <inkml:trace contextRef="#ctx0" brushRef="#br0" timeOffset="90506.37">4747 18709 25 0,'0'0'17'0,"0"0"-7"0,0 0-5 0,0 0 6 0,0 0 3 16,0 0-7-16,0 0-1 0,0 0 6 0,0 0-6 0,0 0 6 0,0 0-5 15,0 0 0-15,0 0 1 0,0 0 15 0,0 0 3 16,19 0-10-16,-19 0 5 0,0 0-1 16,0 17-7-16,0-17-8 0,0 0 6 0,0 17-1 15,0 0-3-15,0-2 0 0,0-15-4 0,0 17 0 16,-19-1-2-16,19-16 0 0,0 18 0 0,0-3 1 0,0 1 2 0,0 2 0 16,0 0 0-16,0-18 0 0,0 14 6 0,0-14-7 15,0 16 3-15,0 3-1 0,0-19-2 0,0 16 4 0,0-16-4 16,0 0 3-16,0 15-3 0,0-15 0 0,0 0 3 0,0 0-1 15,0 0-2-15,0 17 0 0,19-17 1 0,-19 0-3 16,0 0 2-16,13 17-1 0,-13-17 0 0,17 0 0 16,-17 0-1-16,17 0 1 0,1 16 0 15,-18-16-3-15,15 0 1 0,-15 0 0 0,17 0-3 16,-17 0-6-16,0 0-11 0,15 0-14 0,-15 0 12 16,0-16-33-16,0 16-12 0,0-17-4 0,0 17 36 0,0-17-16 15,0 2 35-15,0-1-18 0</inkml:trace>
  <inkml:trace contextRef="#ctx0" brushRef="#br0" timeOffset="90745.63">4831 18694 28 0,'0'0'8'0,"0"0"-3"0,0 15 12 15,0-15-11-15,0 0 5 0,0 0 1 0,0 0-5 0,0 0 12 16,0 0 2-16,0 0 1 0,0 0-3 0,0 0-12 15,0 0 1-15,0 0 4 0,0 0-2 0,15 0 0 0,-15 0-3 16,0 0-2-16,0-15-2 0,0 15-2 0,17 0-1 16,-17 0 0-16,0-17 0 0,15 17 1 15,-15 0-5-15,17-17-3 16,-17 17-9-16,17 0-122 16,-17 0 64-1</inkml:trace>
  <inkml:trace contextRef="#ctx0" brushRef="#br0" timeOffset="90957.55">4766 18743 38 0,'0'0'11'0,"0"17"29"0,0-17-11 0,0 0 0 0,0 15-3 16,0-15-4-16,0 17-2 0,0-1 7 16,0-16-11-16,0 18-8 0,0-18 5 0,0 0-6 0,13 15 7 15,-13-15-3-15,0 16 0 0,0-16-6 0,17 0 4 16,-17 18-1-16,0 0-2 0,17-4-3 0,1 2-1 15,-18-16 1-15,15 19-1 16,2-3-1-16,-17-16-2 0,15 15 1 0,2-15-2 0,0 0-7 16,-17 0-1-16,0 17-3 0,20-17-25 0,-7 0-16 0,-13 0-8 15,17 17 2-15,-17-17 10 0,0 0 31 0,15 0-24 16</inkml:trace>
  <inkml:trace contextRef="#ctx0" brushRef="#br0" timeOffset="91625.17">5439 17787 40 0,'0'0'0'0,"0"0"10"16,0 0 9-16,0 0-8 0,0 0 24 0,0 0-22 0,0 0 0 0,-17 0 12 0,17 0-13 0,0 0 14 0,0 0 1 0,0 0-14 0,0 0 13 0,0 0-2 0,0 0-12 0,0 0 0 0,0 0 10 15,0 0-12-15,0 0-1 0,0 17 15 0,0-17-16 0,0 0-1 16,0 0 6-16,0 16-2 0,0 0-2 0,17-16-2 15,-17 17 5-15,0 0-7 0,0-2 1 16,20 19 0-16,-5-2-2 0,-1 1 0 0,-14-16-2 16,18-17-1-16,-1 32 0 0,-17 2 2 15,15-18 0-15,2 0-3 0,-17 1 0 0,0-17 1 0,15 33 4 0,-15-17-5 16,17 1-3-16,-17-17 0 0,0 17-1 0,18-17-4 0,-18 18-18 0,0-4 6 16,19-14-30-16,-19 0 18 0,0 17-6 0,0-17-54 0,0 0-4 15,0 0 58-15,13 0-43 0</inkml:trace>
  <inkml:trace contextRef="#ctx0" brushRef="#br0" timeOffset="92275.55">5689 18479 66 0,'0'0'83'0,"-18"0"-37"0,18 0-8 0,-17 0 14 0,17 0-38 0,0 0 8 0,0 0-14 16,0 0 13-16,0 0-15 0,0 0 0 0,0 0 6 0,0 0-1 15,17 17 24 1,1-1-23-16,-3-16-1 15,-1 16-5-15,-14-16-2 0,35 18 8 16,-3-3 2-16,-15 19 2 16,18 15-6-16,-35-33-7 0,15 1 1 15,-15 15-3-15,15 19 2 16,2-19-1-16,-17 2-2 0,0-34 1 0,0 31-2 0,0-13 2 16,-47 80-50-1,30-81 9-15,-1-17 3 0,18 0 14 0,-34 17-34 16,34-17 24-16,-15 0-3 0,15 0-37 0,-17 16 4 0,-1-16 20 15,4 0-4-15</inkml:trace>
  <inkml:trace contextRef="#ctx0" brushRef="#br1" timeOffset="107518.76">4119 18595 38 0,'0'0'11'0,"0"0"9"0,0 0-1 0,0 0-10 15,0 0 1-15,20 16 15 0,-20-16-12 0,0 0 0 0,14 16 11 0,4 1-12 0,-4-17 10 0,4 16-1 0,-1 1-11 0,-2-17-1 0,2 17 7 0,1-17-8 0,16 15 5 16,-4 2-1-16,-30-17-7 0,17 17 1 0,18 0 4 0,-3-17-1 15,-32 15-5-15,34 2 3 0,-4-17 0 0,-13 16-3 0,16-16 5 16,-33 18-3-16,17-18 0 0,0 0 9 0,1 15-6 0,-18-15 8 16,14 0-3-16,6-15-1 0,-7-3-1 0,4 2-1 15,-17-16-8-15,0 15 0 0,0-17 2 0,17-31-2 16,-17 48-3-16,0-32 1 0,-17 17-1 0,17 14-3 0,0-14-1 0,0-1-3 16,0-17-11-16,0 34 6 0,-17-50-43 0,17 33-3 15,0 1-23-15,-13 32 33 0,13 0-3 0,0-35-34 0,0 35 59 16,0 0-10-16</inkml:trace>
  <inkml:trace contextRef="#ctx0" brushRef="#br1" timeOffset="109967.57">5209 18282 18 0,'0'0'0'0,"0"16"19"0,0 0-10 0,0 1-4 0,-17-17 5 0,17 17-4 0,0-2 8 0,0-15 2 0,0 17-6 0,-18-17 9 0,4 17 20 0,14-17-19 15,0 0-1-15,-15 0 5 0,15-17-4 16,0 17-8-16,0-17-2 0,0-15-2 16,0 32-3-16,15-17 4 0,-1 1-4 0,4 0 3 15,14-18-1-15,-32 34-5 0,52-31 5 0,-52 13-3 16,34 1 3-16,-4 0 1 0,5-14 2 0,-20 13-6 0,17-15 5 15,5 0 0-15,-22 33-4 0,34-49 5 0,-17 16-3 16,37-16-1-16,-56 32-2 0,39-32 0 0,-5 16 2 16,19-16-2-16,-16-1 0 0,-18 33-1 0,0-17-1 0,55-32 6 15,-23 17-1-15,-32 32-6 0,67-47-2 16,-67 48 4-16,35-35 1 0,0 18 1 0,-3 17-1 16,3-17-1-16,-33 17-1 0,-2-1-1 0,65 0 4 0,-30 17-4 15,-33-17-1-15,13 17 2 0,-10 0-2 0,-7 0 1 0,19 0 0 16,-31 0-1-16,31 0 2 0,-17 17-2 0,-14-17 0 0,-1 17 0 0,32 0-1 15,-34-17 1-15,17 32 0 0,38 20 1 16,-38-22 0-16,0-13-1 0,0-17 0 0,-15 18-1 0,-2-18-1 16,2 16 1-16,33-16 1 0,-1 0 5 0,-31 0-4 15,-3 0 0-15,69-51 0 0,-67 35-1 0,32-33 4 0,16 16 1 16,1-34-1-16,-33 53-2 0,16-21 0 0,18-30 2 0,-35 32-2 16,49-33 2-16,-14 0-1 0,-32 33-2 0,49-16 4 15,-54 15-4-15,4 2 1 0,63-51 1 0,-13-16-3 0,-52 66 1 16,2 16-1-16,13-48 4 0,3 15-3 0,17-14 1 15,-50 29-1-15,35 3 1 0,-40-19-4 0,23 36 1 16,-18-1 0-16,15-19 1 0,-32 35 2 0,32-15-2 0,1-1 2 0,1-2 0 16,-34 2-1-16,32 16-1 0,-14-16 1 0,-1 16-1 0,-2 0 0 15,2 0 1-15,3 0 0 0,9 0-1 0,-14 0 0 16,20 0 1-16,-18 16 0 0,-2-16 0 0,2 0 0 0,48 0 3 16,-31 0-4-16,-2 0 2 0,3 0 1 15,-20-16-2-15,19 16 4 0,31-33-1 0,-31 2-2 16,16 13-1-16,-35 18 1 0,34-34 2 0,-14 19-2 0,-3-20-3 15,0 35 1-15,5-32 3 0,-7 15-3 0,4 1 2 16,13-1-3-16,-12 1 1 0,-3 0 1 0,-32 16-2 16,35 0 3-16,-6-34-5 0,6 34 1 0,-18-17-8 15,-2 2 1-15,2 15-21 0,1-17 10 0,-18 0-30 0,34 1-58 16,-34 1 4-16,13-3-13 0,-13 2 39 0,0 16 30 16</inkml:trace>
  <inkml:trace contextRef="#ctx0" brushRef="#br1" timeOffset="110515.38">5671 17589 48 0,'0'0'13'0,"0"-16"-8"0,0-2-2 0,0 18 4 0,18-31 2 0,-18 31 1 0,0-17 1 0,15-1 1 0,-15 3 1 15,0-1 0-15,0 16-5 0,0-18 9 0,14 18 2 0,-14 0-11 16,0-17 7-16,0 17 12 0,0 0-3 16,0 0 14-16,0 17-23 0,0 1-9 0,0-18-2 15,0 49 8-15,0-32-9 0,0 14 0 0,-14 53 9 0,-19-2-5 16,16-32-4-16,-32 32 2 0,31-33-3 0,-31 50 4 15,-1-1 1-15,1 2 5 0,0-17-1 0,34-51-6 16,-3 17 1-16,-29 1 4 0,13-16-7 0,-1 15 6 0,3-17-3 16,-3 1-1-16,35-33-3 0,-14 17 4 0,-1 0-4 0,15-17-1 15,0 16-1-15,0 0 4 0,0-16-2 0,0 17-2 16,15-17 1-16,34 16-1 0,1-16 1 0,-18 0 0 16,0 0-1-16,2 0-1 0,48 0-7 0,-47-16-2 0,29 16-24 15,-32-17 9-15,22 17-8 0,26 0-54 0,100-66-187 16</inkml:trace>
  <inkml:trace contextRef="#ctx0" brushRef="#br1" timeOffset="111366.96">10829 14226 90 0,'0'0'0'0,"0"0"71"0,0 0-50 0,0 0 18 0,0 0-6 0,0 0-19 0,0 0-3 0,0 0 8 0,0 0-4 0,0 0-9 0,0 18 1 0,0-18 6 0,0 15-8 16,0 2 4-16,0 16-2 0,0-17-4 0,0 34 1 15,0-35-2-15,0 19 1 0,-15 15 1 0,15-16-2 0,0 66 2 16,-17-66-2-16,17 16 1 0,0-15-1 0,0 16 0 0,-18-34-2 16,18 33 2-16,0-17-1 0,0 2 3 0,0-16 1 15,0-4 3-15,18 21 16 16,-18-35-18-16,0 0 0 0,0 16 13 0,17-16-12 0,-17 0-3 0,15 0 6 15,5 0 1-15,-6 0-7 0,1 0 2 0,-15 0-2 16,50 0 3-16,-16 0-4 0,1 0 1 16,-5 0-3-16,-30 0-1 0,34 0-3 0,-2 0 1 0,-17 0-1 15,3 0-17-15,19-16-17 0,-37 16 12 0,12 0-5 0,5-18-48 0,1 1-24 16,-18 17 45-16,17-32 7 0,-17 32 11 0,0-17-42 0</inkml:trace>
  <inkml:trace contextRef="#ctx0" brushRef="#br1" timeOffset="111544.97">10849 14358 120 0,'0'0'74'0,"0"0"-60"0,0 0 10 0,0-17-14 0,0 17 11 0,0 0-9 16,14 0 11-16,-14-16-13 0,0 16 0 0,33 0 8 0,-16 0-11 15,-17 0-1-15,32 0 0 0,-15-16-4 0,-2 16 0 0,20 0 0 0,14 0 0 16,-17-16-3-16,-17 16-1 0,20 0-8 0,-15 0 0 15,-8 0-28-15,23-17-50 0,-18 17 21 0,-2-17 9 16,-15 17 37-16,0 0-47 0</inkml:trace>
  <inkml:trace contextRef="#ctx0" brushRef="#br1" timeOffset="111718.41">10713 14523 148 0,'0'0'0'0,"0"0"88"0,0 0-44 0,0 0-25 0,0 0 35 0,0 0-25 15,0 16-6-15,17-16-14 0,0 0 9 16,15 0-10-16,-14 0-6 0,14 0 1 0,-12 0-2 0,-6 0 0 16,1 0 1-16,3 0-1 0,14-16 1 0,2 16-2 0,16 0-5 0,-18 0-33 15,-15 0 12-15,-2 0-7 0,17 0-61 0,-14 0 36 16,-1 0-47-16,-17 0 12 0</inkml:trace>
  <inkml:trace contextRef="#ctx0" brushRef="#br1" timeOffset="112997.04">11012 15397 59 0,'-15'0'44'0,"15"0"-29"0,0 0-1 0,0 0 17 0,0 0-1 0,0-17-16 0,0 17 0 0,0 0 13 0,0 0-14 0,0 0 23 0,15-17-5 0,-15 17-21 0,0 0 8 15,0 0-2-15,0-16 1 0,0 16-3 16,0 0-2-16,0 0 2 0,0 0-4 15,0 16-1-15,0-16-3 0,0 17-4 0,0 0 4 16,0-2 0-16,0-15 1 0,-35 166 16 16,35-148-23-16,-15 13 2 0,-2 35 0 15,0-33-2-15,17 0-1 0,-15-17 2 0,15 1-1 0,0 0 1 16,-17-2-2-16,17 19-3 0,-18-1-7 0,18-17 3 0,-15 1-17 0,15 16-37 16,-14-33 35-16,14 17-38 0,0-2-12 15,-20 2-7-15,20-17 17 0,0 0 38 0</inkml:trace>
  <inkml:trace contextRef="#ctx0" brushRef="#br1" timeOffset="113689.29">10517 16665 53 0,'0'0'36'0,"0"0"-8"0,0 0-14 0,0 0 31 0,0 0-17 0,0 0-15 0,0-16-1 0,0 16 31 0,0-16 14 16,0 16-41-16,0 0-8 0,0 0 10 0,0 0-2 0,0 0-10 15,0 0 0-15,0 0-1 0,0 0 6 0,0 0 4 16,0 0-9-16,0 0 2 0,0 16 0 0,0 0-2 16,0 1-4-16,0 0 0 0,0 15 0 0,-17-15 0 15,17 15-1-15,0 19-2 0,-17-19-1 16,17 2 2-16,0-3 3 0,0 4-2 16,-13-2 0-16,13-17 0 0,0 1 0 0,0-17-1 0,0 16 2 0,0 0-2 15,0 1 0-15,0 0 3 0,0-17-2 16,0 16 0-16,0-16 0 0,0 0 0 0,13 0-1 0,4 0 0 15,-17 0-1-15,17 0 0 0,-17 0-3 0,18 0 0 16,-4 0-10-16,-14-16-11 0,15 16-18 0,3-17-19 16,-1 0-26-16,-17 17 37 0,17-16-42 0,-17 16 60 0,0 0-28 0</inkml:trace>
  <inkml:trace contextRef="#ctx0" brushRef="#br1" timeOffset="113904.13">10517 16766 99 0,'0'0'0'0,"0"0"51"0,0 0-32 0,0 0 31 0,0 0-34 16,0 0-1-16,0-18 0 0,0 18-3 0,0 0 10 0,0 0-5 15,0-17-3-15,0 17-10 0,18-17 6 0,-4 17 1 0,1-15-1 16,-15 15-6-16,0 0 0 0,18 0-1 0,-1-17 3 0,0 0-2 16,-2 17-2-16,-15 0-2 0,17 0 0 0,1-16-3 15,-1 16-8-15,-17 0-18 0,15 0 7 0,-15 0-4 0,0 0-5 16,15 0-76-16,-15 0 72 0,0 0 4 0,17 0-62 15</inkml:trace>
  <inkml:trace contextRef="#ctx0" brushRef="#br1" timeOffset="114073.58">10483 16831 84 0,'0'0'0'0,"0"0"28"16,0 0 17-16,0 0-4 0,0 0-21 0,0 17 41 15,0-17-46-15,0 0 18 0,0 15-19 0,0-15-8 0,0 0 2 16,17 0-5-16,0 17 6 0,-17-17-6 0,18 0 1 15,-4 0 2-15,1 0-4 0,-15 0 0 0,35 0 0 16,-35 17-1-16,32-17-6 0,-15 0-25 16,1 0-20-16,-18 0-29 0,17 0-15 0,-2 0 56 15,-15 0-53-15</inkml:trace>
  <inkml:trace contextRef="#ctx0" brushRef="#br1" timeOffset="114578.49">11341 15412 32 0,'0'0'24'0,"0"0"-14"0,0 0 1 0,0 0 1 0,0-15 18 0,0 15 5 0,0-17 21 0,0 17-21 0,0-17 9 0,0 17-18 0,0 0-3 0,0 0-3 0,0 0 5 15,0 0-5-15,0 0-15 0,0 17-1 16,0-17 7-16,0 17-4 0,0-2 1 16,0-15-3-16,-18 34 7 0,18-34-11 0,0 34 4 0,0-34-3 15,0 65 2-15,0-65-3 0,0 51 0 0,0-36 0 16,0 34 0-16,0-16-1 15,0 0-1-15,0 0 2 0,0 0-2 0,-17 16-7 0,17-49 1 16,0 17-1-16,0 16-16 0,0-17-14 0,0 1-17 16,0-1 18-16,0 18-95 0,0-34 89 0,0 15-19 15,0 2 6-15</inkml:trace>
  <inkml:trace contextRef="#ctx0" brushRef="#br1" timeOffset="115105.58">11163 16780 55 0,'-20'0'27'0,"20"0"-13"0,0 0 17 0,0 0 2 0,0 0-15 0,0 0 15 0,0 0-5 0,0 0-1 0,0 0-1 0,0 0-12 15,0 0 14-15,20 0-2 0,-20 0-3 0,0 0-13 0,0 0 1 16,12 0 29-16,5 0-32 0,-17 0 1 0,50 0 22 15,-35 0-18-15,-15 0-10 16,34 0 2-16,-34 0 0 0,15 0-3 0,2 0 1 16,-17 18-3-16,18-18 1 0,-1 0-1 0,0 0 0 15,-2 0-10-15,-15 0-18 0,17 0-49 16,-17 0 40-16,0 0-10 0,15-18-138 0,-15 18 133 0</inkml:trace>
  <inkml:trace contextRef="#ctx0" brushRef="#br1" timeOffset="115557.21">11541 15397 71 0,'0'0'0'0,"0"0"23"0,0 0 21 0,0 0-23 0,0 0-2 0,0 0 18 15,0 0 17-15,0-17-13 0,0 17-22 16,0 0-11-16,0 0-1 0,0 0 9 0,0 0 2 0,0 0 0 15,0 0-2-15,0 0-1 0,15 17 16 16,0 15-9-16,-15-32-17 0,0 0-2 16,17 34 2-16,0-17-1 0,-2-3-2 0,-15 4 2 0,17-1-2 15,-17-1-1-15,15-16 1 0,2 51 5 0,3-51-4 0,-5 31 1 16,0-13-2-16,-15 14 2 0,35-16 1 0,-35 1-1 0,14-1-1 0,-14 2-1 16,18 13-1-16,31 52 2 0,-17-17 5 0,-14-33-6 15,-18-16-2-15,34 33 1 0,-19-19 0 0,2-13 1 16,15 48-3-16,-32-50 1 0,0 0 0 0,33 18-1 0,-16-18-1 15,-17 17-12-15,17-16-14 0,1-17-10 0,-18 16 13 16,14-16-38-16,4 0-35 0,-18 0 35 0,0 15-4 0,0-15 13 16,15 0-52-16</inkml:trace>
  <inkml:trace contextRef="#ctx0" brushRef="#br1" timeOffset="115950.84">12100 16714 69 0,'0'0'14'0,"0"0"9"0,0 0 17 0,0 0-25 0,0 0 1 0,0 0 9 0,0 0-6 0,0 0-4 0,0 0-9 0,15 0 7 0,-15 0-7 0,0 0 8 16,0 0-7-16,17 0 8 0,-17 0 33 15,0 0-40-15,15 17 0 0,-15 0 14 0,0 1-7 16,0-4-10-16,0 4 5 0,0-2-6 0,0 1 1 16,17 15-2-16,-17 2 3 0,0-3-4 0,0 4 0 15,0-2 0-15,0 0-2 0,0 33 2 16,0-50-1-16,0 33 0 0,0-32-1 0,0 15 0 0,0 3 0 15,0-21 0-15,0 20-2 0,0-1-3 0,0 0-13 16,0-33-9-16,0 16-47 0,0-16 38 16,0 0-96-16,0-33 62 0,0 1-7 15</inkml:trace>
  <inkml:trace contextRef="#ctx0" brushRef="#br1" timeOffset="116190.3">12082 16649 116 0,'0'0'89'0,"0"0"-80"0,0 16 28 16,-14 1 35-1,14-17-65-15,0 0-4 0,0 0 1 0,0 0 9 16,0 17-9-16,0-17 0 0,0 0 18 0,14 0 2 16,-14 0-18-16,18 0 5 0,-18 0-1 15,32 0 11-15,-32 0-16 0,32 0 3 16,-15 0-2-16,15 0-1 0,-12 0-3 0,-20 0-1 15,47-17 2-15,3 17-4 16,-50-17 1-16,14 17-5 0,38 0-50 0,-37 0 27 16,3 0-98-16,-1 0 75 0,-2 0-84 0,2 0 54 15</inkml:trace>
  <inkml:trace contextRef="#ctx0" brushRef="#br1" timeOffset="116843.49">10648 17258 40 0,'0'0'0'0,"-17"0"27"0,17 0-16 0,0 0 14 0,0 0 2 0,0 0 21 0,0 0-36 0,0 0 15 0,0 0-14 0,0 0 14 0,17 0 8 16,-17 0-2-16,0 0-5 0,18 0-3 15,-18 17-10-15,0-17 2 0,0 0-12 16,0 17 12-16,17-17-6 15,-17 17-5-15,0-17-1 0,0 16-3 0,0-16 0 16,0 16-1-16,0 1 2 0,0-1-2 0,0 3 1 0,0-19-2 0,0 14 1 16,0 19-2-16,0-15 0 0,0-18 0 0,0 31-13 15,0-31 3-15,0 35-49 0,0-35 33 16,0 31-129-16,0-31 110 0,0 18-29 0,0-18 1 16</inkml:trace>
  <inkml:trace contextRef="#ctx0" brushRef="#br1" timeOffset="117579.02">10582 17935 28 0,'17'0'18'0,"-17"0"-10"0,0 0-4 0,0-16 3 0,0 16-4 0,0 0 2 0,17 0 4 0,-17 0 2 0,0 0-5 0,0-17 15 0,0 17-13 0,0 0 9 0,0 0 2 0,0 0-10 16,0 0 8-16,0 0-8 0,0 0 9 0,0 0 0 15,0 0-8-15,0 0 0 0,0 0 25 16,0 0-28-16,0 0 15 0,0 0-15 0,0 0 3 0,0 0-6 0,0 0 4 16,0 0 4-16,15 0-8 0,-15 0 3 15,0 0-1-15,0 17 4 0,0-17-5 16,0 16-1-16,0 0-2 0,0 1 3 0,0-1-3 16,0-16 0-16,0 33 5 0,0-33-6 0,0 50 2 15,17 17 0-15,-17-52-1 0,0 1 0 16,0 1 1-16,0 18-2 0,0-21-2 15,0 21 2-15,0-19-2 0,0-16-4 0,0 16-7 16,0 0-20-16,0 1-6 0,0-17-23 16,-17 0-20-16,17 0 38 0,0 0-26 0,0-17-18 15</inkml:trace>
  <inkml:trace contextRef="#ctx0" brushRef="#br1" timeOffset="117829.08">10483 18050 41 0,'0'0'14'0,"0"0"5"0,0 0-2 16,0 0-7-16,0 0 0 0,0 0 1 0,0 0 1 0,0-17 14 0,0 17 2 15,0 0-13-15,0 0 15 0,0-16-3 0,0 16-15 0,0 0 11 16,0 0 0-16,0-16 8 0,0 16-15 16,0 0-9-16,17 0 3 0,-17 0-7 0,17-17 4 0,-17 17-3 15,18 0-1-15,-18 0-1 0,29-16 3 0,-29 16-3 16,18 0 0-16,16-17 2 0,-34 17-2 0,32 0 0 15,-14 0 0-15,-1 0-1 0,-17 0-2 0,15 0-3 16,0 0-22-16,2 0-17 0,-17 0-20 16,17 0 25-16,-17 0-44 0,15 0 12 0,-15 0 24 15,0 0-2-15</inkml:trace>
  <inkml:trace contextRef="#ctx0" brushRef="#br1" timeOffset="119217.95">10285 18282 27 0,'0'0'12'0,"0"0"0"0,0 0-2 0,0 0-5 0,0 0 7 0,0 0 4 0,0 0-7 0,20 0 8 0,-20 0 1 0,0-16 2 0,0 16 0 0,0 0-10 0,0 0 0 0,0 0 0 16,0 0 8-16,0 0 2 0,0 0 14 16,0 0-17-16,0 0-9 0,0 0 10 0,0 0-10 0,0 0 10 15,0 0-7-15,0 0-6 0,0 16 13 16,0-16-8-16,0 0-2 0,0 16 1 15,0-16-1-15,0 16-1 0,0-16-3 0,-20 17 2 16,20-17 1-16,-15 0-1 0,15 0-1 0,-17 17 5 16,-1-17-4-16,4 0 1 0,14 0-4 0,-18 0 1 15,1 0-3-15,0-17 2 0,17 17-1 0,0-17-2 16,-13 17 0-16,-6-16 1 0,19 16 0 0,0 0 0 16,-15-16 2-16,15 0 0 0,-18 16-3 0,18-18 0 15,0 1 0-15,0 17 0 0,-17-14-1 0,17-4 2 0,-15 1 0 16,15 17 1-16,-17-33-1 0,17 33 0 0,-17-15-1 0,17-3 2 15,-18 18-2-15,18-17 0 0,-14 17 0 16,14-16-1-16,-15 16 0 0,15 0-5 0,0 0 3 16,-18 0-10-16,18 0 4 0,0 0-18 0,0 0-10 15,-17 0-13-15,17 16-18 0,0-16 30 0,0 0-85 16,-17 17 60-16,17-17-3 16</inkml:trace>
  <inkml:trace contextRef="#ctx0" brushRef="#br1" timeOffset="119794.94">9363 17524 55 0,'0'0'0'0,"0"0"29"0,0 0-19 0,0-17 23 0,0 17-6 0,0 0-13 0,0 0 14 0,0-18-3 0,0 18-1 16,0 0-12-16,0 0-1 0,0 0 12 0,0 0 0 0,0 0-12 16,0 0 9-16,0 0-11 0,0 0 1 0,0 0 6 0,0 0-3 15,0 18 0-15,0-18-8 0,0 17 5 0,0-3-4 0,0 21-4 16,17-19 2-16,-17-1-3 0,0 20 1 0,0-4-2 16,0-13-1-16,15 15 2 0,-15-16 0 0,0-2-2 0,0 3-1 0,0 15-4 15,17-1-6-15,-17-15 2 0,0 0-15 0,0 15-6 16,17 1-27-16,-17-33 9 0,0 16 20 0,0-16-33 15,0 0 8-15,0 0 36 0,0-16-11 16,0-17 6-16</inkml:trace>
  <inkml:trace contextRef="#ctx0" brushRef="#br1" timeOffset="120171.2">9429 17374 46 0,'0'0'29'0,"0"0"-6"0,0 0-9 0,0 0 19 16,0 0-15-16,0 0 16 0,0 0 4 0,0 0-15 15,0 0-12-15,0 0 0 0,0 0 1 0,0 0 5 0,0 0-4 0,35 0 11 16,29 19 0 0,-49-19-18-16,3 0-2 0,14 14-1 0,-32-14-2 15,19 0 1-15,11 16-1 0,5-16-7 16,-20 17-9-16,2-17-16 0,-17 0-17 15,0 0 19-15,17 0-32 0,-17 0 0 0,15 0 8 16,-15 18 33-16,0-18 0 0,0 0-23 0</inkml:trace>
  <inkml:trace contextRef="#ctx0" brushRef="#br1" timeOffset="120343.51">9429 17604 63 0,'0'0'36'0,"0"0"11"0,0 0-18 16,0 0 0-16,0 0 1 0,0 18 7 15,15-18-5-15,-15 0-13 0,20 17 8 16,-8-17-20-16,6 0 5 0,-1 0-2 0,-17 16-8 16,17-16 2-16,-17 0-3 0,15 0-1 0,3 0-1 15,-1 0-7-15,-2 0-20 0,4 0-73 16,-19 0 6-16,15 0 17 0,-15 0 4 0</inkml:trace>
  <inkml:trace contextRef="#ctx0" brushRef="#br1" timeOffset="120864.12">8999 17787 35 0,'0'0'11'0,"0"0"3"0,0 0-6 0,0 0 11 0,0-16 16 0,0 16-12 0,-15 0-3 0,15-18-6 0,-17 18 0 0,17 0 2 0,0 0-6 0,-17 0 11 15,0 0 13-15,17 0-22 0,0 0 11 16,-13 0 0-16,-7 0-3 0,20 0 1 0,-14 0-16 15,-4 0 4-15,18 0-6 0,-17 0 3 0,17 0-2 0,-32 0 3 16,32 18-3-16,-18-18-1 0,1 0-3 16,-15 16 3-16,-17 33-1 0,49-49-2 0,-15 17-1 15,-3-17 1-15,1 17-1 0,0-2-1 0,2 2-3 0,0 0 0 16,15-17-2-16,-20 32-15 0,20-32-15 0,-14 17-14 16,14-1-15-16,-18 1 28 0,18-17-35 0,0 16 43 0,0 0-51 15</inkml:trace>
  <inkml:trace contextRef="#ctx0" brushRef="#br1" timeOffset="121856.19">7914 18231 24 0,'0'0'16'0,"0"0"-6"0,0 0 1 0,0 0 2 0,-20 0 4 0,20 0-7 0,0-14 1 0,0 14 13 0,0 0 2 0,0 0 3 0,0 0 9 15,0 0-14-15,0 0-1 0,0 0-11 16,0 0 18-16,0 14-9 0,0 21-2 16,0-19-11-16,0-16-7 0,0 32 3 0,0-15-2 15,0 0-2-15,0 15 0 0,0-15-2 0,0-1-23 16,0 0 7-16,0 2-35 0,0-18-21 16,0 0 34-16,0 16-32 0,0-16 18 0</inkml:trace>
  <inkml:trace contextRef="#ctx0" brushRef="#br1" timeOffset="122017.8">7929 17968 66 0,'0'0'30'0,"0"0"42"0,0 0-55 15,-15 0 35-15,15 0-39 0,0 0-7 16,0 0 3-16,0 0-3 0,0 16-2 0,0 1-2 16,0-1-1-16,0 0-2 0,0 1-1 15,0 0-6-15,0-1 1 0,0 0-25 0,0 19-47 0,0-35 49 16,0 15-20-16,0 1 26 0,0-16-21 0</inkml:trace>
  <inkml:trace contextRef="#ctx0" brushRef="#br1" timeOffset="122247.58">7995 18298 90 0,'0'0'40'0,"0"0"-4"16,0 0 11-16,0 0-39 0,0 0 6 0,0 0-4 15,15 0-6-15,3 0 2 0,-18 0-4 0,0 0-1 0,14 0 2 0,4 0-2 16,-18 0 1-16,20-16-1 0,-20 16 0 0,12-16 0 15,23-2 1-15,-18 1-2 0,-2 3-1 16,-15 14 2-16,17-18 4 0,-17 18-2 0,15 0 0 0,-15-17 5 16,0 17 1-16,0 0-4 0,17 0 1 0,-17 17 0 15,0-17-4-15,0 18 0 0,0-4 2 0,0 3 0 0,0 17-1 16,0-18-3-16,0 17-1 0,20-33-1 0,-20 32-8 0,0 2-16 16,0-18 3-16,12 0-44 0,-12 2-12 0,0-2 45 15,0-16 4-15,0 16-27 0</inkml:trace>
  <inkml:trace contextRef="#ctx0" brushRef="#br1" timeOffset="122397.85">8473 17984 89 0,'0'0'63'0,"0"0"-46"0,0 0 16 0,0 0-18 0,0 0 10 0,0 0-14 16,0 17 4-16,0-1-10 0,0 17 2 0,0-33-5 0,0 33 2 15,0 0-1-15,0 33-3 0,0-31-2 0,0 14-7 0,0-17-3 16,0 18-33-16,-15-18-21 0,15 1 30 0,0 1-21 15,0-18-5-15</inkml:trace>
  <inkml:trace contextRef="#ctx0" brushRef="#br1" timeOffset="122534.86">8275 18266 115 0,'0'0'107'16,"0"0"-75"-16,0 0-7 0,0 0-16 0,17 0 3 15,-17 0-3-15,15 0-5 0,-15 0-2 0,35 0 0 0,-21 16 0 16,4-16-1-16,-3 0-1 0,19 0-3 0,-19 16-8 0,5-16-5 15,-5 0-10-15,2 16-48 0,-2-16 31 0,2 0-29 16,-17 0-3-16</inkml:trace>
  <inkml:trace contextRef="#ctx0" brushRef="#br1" timeOffset="122870.08">8772 18083 107 0,'0'0'68'0,"0"0"-9"0,0 0 26 15,0 0-64-15,0 0-3 16,0 16-4-16,0-16-3 0,12 17 2 0,-12 1-10 16,0-3 6-16,0 1-7 0,17 1-2 0,-17 32 2 15,0-14 0-15,18-19-3 0,-18 16-1 0,0-15-1 16,0-17-2-16,0 32-13 0,0 2 3 0,17-34-5 0,-17 32-36 0,0 2-19 16,0-18 34-16,0 1-36 0,0-1-24 0</inkml:trace>
  <inkml:trace contextRef="#ctx0" brushRef="#br1" timeOffset="123023.34">8984 18348 99 0,'0'0'67'0,"0"0"-27"0,0 0 18 0,0 0-20 16,0 0 8-16,0 0-35 0,0 15 4 16,0-15-4-16,0 0-6 0,0 17-2 0,0-17-2 15,0 17-2-15,0-1-9 0,0 0 0 0,0 2-24 16,0-18 7-16,0 0-4 0,0 16-44 0,0-16 34 0,0 0 2 0,0 16-22 15,0-16-4-15</inkml:trace>
  <inkml:trace contextRef="#ctx0" brushRef="#br1" timeOffset="123321.89">9034 18050 106 0,'0'0'73'0,"0"0"-32"0,0 0-6 0,0-17 7 15,0 17-20-15,0 0-20 16,0 0-1-16,0 0-1 0,15 0-5 0,-15 0 1 15,0 17-8-15,17-17-15 0,-17 0 19 0,0 0-8 16,0 17-3-16,20-17 10 0,-20 0 2 16,0 0 3-16,12 16 2 0,-12-16 1 0,0 0 0 0,0 0 1 15,17 0 1-15,-17 0 1 16,0 0 2-16,0 0 5 0,0 0-4 0,15 0 3 0,-15 0 0 16,0 0-3-16,0 0 5 0,0 0-2 0,0 0-1 0,0 0 6 15,0 0-5-15,0 0 6 0,0 0-1 0,0 0-7 0,0 0 0 16,0 0 3-16,20 16-4 0,-20 1-1 0,0-17 1 0,0 18-2 15,0-18-1-15,0 31 0 0,0-14-1 0,0 18-1 16,0-21-1-16,15 21-4 0,-15-19-9 0,0 16-17 16,0 2-15-16,0-2-10 0,0-15-3 0,0 15 4 15,0-14 33-15,0 14-54 0</inkml:trace>
  <inkml:trace contextRef="#ctx0" brushRef="#br1" timeOffset="124120.54">9313 18266 40 0,'0'0'22'0,"0"0"-14"0,0 0 13 0,0-18 7 0,0 18-13 0,-15 0 14 0,15 0-2 0,0-17-1 0,0 17 14 0,0 0-16 15,0-14-14-15,0 14 8 0,0-18 5 16,0 18-16-16,0 0-1 0,0 0 8 0,0 0-8 0,0 0 1 0,0 0 9 15,0 0-12-15,0 0 4 0,0 0-5 0,0 0 4 16,15 18-5-16,-15-18 3 0,0 0-2 0,0 14 0 0,15 3 2 16,-15-17-5-16,17 34 4 0,-17-18-3 0,0 17-1 15,18-16-1-15,-18-2-1 0,17 51-11 16,-17-32-26-16,0-18-11 0,0 17-18 16,0-17 29-16,0 2-65 0,0 14 58 0,0-32 32 15,0 17-42-15</inkml:trace>
  <inkml:trace contextRef="#ctx0" brushRef="#br1" timeOffset="124294.04">9247 18363 45 0,'0'0'0'0,"0"0"48"0,-15 0-1 0,15 0-23 16,0 0-2-16,0 0 36 0,-18-15-42 0,18 15 13 15,0 0-18-15,0 0 0 0,0 0 17 0,0 0-12 16,0 0-1-16,0 0-7 0,18 0 7 0,-18 0-7 0,15 0 5 16,2 0-3-16,-17 0-6 0,15 0 1 0,4 0-1 0,11 0-3 15,-30 0-1-15,17 0 1 0,1 0-12 16,-1 0 1-16,-2 0-24 0,-15 0-18 0,17 0-23 15,0-17-16-15,-17 17 49 0,15 0-19 0,5 0-2 0</inkml:trace>
  <inkml:trace contextRef="#ctx0" brushRef="#br1" timeOffset="125291.02">8621 18561 28 0,'0'0'0'0,"0"0"39"0,0 0-32 0,0 0 17 0,0 0-16 0,0 0 8 0,0 0-7 0,0 0 1 0,0 0 15 0,0 0 0 16,0 0-12-16,0 0 13 0,0 0-2 0,0 0-13 0,0 0 0 16,0-15 28-16,0 15-32 0,0 0 15 15,0-18-14-15,0 18 9 0,0 0-8 0,0 0 7 0,0 0-10 0,0 0 10 16,0 0-7-16,0 0-2 15,0 0 2-15,0 0-4 0,0 0-4 0,0 18 0 16,0-3 2-16,0-15-2 0,0 34 2 0,0-18-3 16,0-16 1-16,0 16 1 0,0 1-1 15,0-17 0-15,0 16 2 0,0 1 0 0,0-17 0 16,15 17 0-16,-15-17-1 0,0 0 1 0,17 0-2 16,-17 0 3-16,17 0-2 0,1 0-2 0,-3 0 2 0,2 0-1 15,-17 0 0-15,32 0 0 0,0 0-3 0,-32 15 1 16,0-15-2-16,52 0-31 0,-37 0 16 15,-15 0-31-15,17 17-17 0,1-17 26 0,-4 0-162 16,6 0 128-16</inkml:trace>
  <inkml:trace contextRef="#ctx0" brushRef="#br1" timeOffset="125467.49">8772 18496 94 0,'0'0'24'0,"0"0"12"0,0 0-22 0,0 0 16 15,-20 16 15-15,20 0-19 0,0-16-16 16,-17 33 7-16,17-33-12 0,0 17 0 0,0 0-1 0,0-1 0 0,0 50 0 16,0-34-2-16,0 19-2 0,0-19-2 15,0-16 0-15,0 33-7 0,0-13-16 0,0-6-23 16,0-11-15-16,0 12 0 0,0-14 16 0,-15 0-14 16</inkml:trace>
  <inkml:trace contextRef="#ctx0" brushRef="#br1" timeOffset="128196.81">12577 17325 51 0,'0'0'22'0,"0"0"-12"0,0 0 11 0,0 0-10 0,0 0 12 0,0-16 29 0,0 16-3 0,0 0-27 15,0 0-12-15,0-17 20 0,0 17-19 0,0 0 8 16,0-17 16-16,0 17-28 0,0 0 8 16,0 0 0-16,0 0-8 0,0 0 11 0,0 17-6 15,0-17 2-15,0 0-10 0,0 0 5 0,0 17-5 16,-17-17 4-16,17 0-2 0,0 16-3 0,0-16 1 0,0 16 0 16,-18 1-1-16,18-17 3 0,0 16-1 0,0 3-3 15,0-19 0-15,0 0-1 0,0 30 6 0,0-13-4 16,0-17-1-16,0 18 0 0,0-2 0 0,-15-1-1 0,15-15 0 15,0 18 0-15,0-1 0 0,0-17-1 0,0 14 1 16,15 3 3-16,-15 1-5 0,18-2 1 0,-18-16 0 0,0 0 1 16,17 15 0-16,-17-15-1 0,17 18 3 15,-17-18-2-15,17 0 0 0,-17 17 1 0,15-17 1 0,3 0 0 0,-18 0-2 16,32 0 2-16,-32 0 0 0,0 0-1 0,15 0 0 16,-15 0 0-16,17 0-1 0,0 0 1 0,-17 0 1 0,35 0 2 15,-35 0-4-15,15-17 1 0,2 17 1 0,-17-18-2 0,17 18 0 16,-17-15-1-16,15 15 4 0,2-16-3 0,-17 16-1 15,15 0 0-15,-15-18 0 0,0 18 1 0,18 0-1 0,-18-17 0 16,0 17 1-16,14 0 0 0,-14 0-1 0,0 0 0 16,0 0 0-16,0 0 0 0,18 17-1 0,-18-17 2 0,0 18-1 15,0-18 1-15,19 16 0 0,-19-1-2 0,15 20 2 16,-15-19 0-16,0-16-1 0,15 15 1 16,2 3-3-16,-17-2 2 0,18 1 2 0,-18-17-1 0,0 17-1 15,15-17 0-15,-15 15 1 0,17-15 1 0,-17 0-1 0,17 0-2 16,-17 18 1-16,0-18-2 0,15 0 1 0,-15 0 1 0,0 0 0 15,20 0-2-15,-20 16-1 0,12-16-12 0,-12 0 3 0,17 0-43 16,-17 0 34-16,0 0-92 0,18 0 29 16,-18 0 34-16,0 0-56 0,17 0 30 0,-17 0 14 15</inkml:trace>
  <inkml:trace contextRef="#ctx0" brushRef="#br1" timeOffset="128737.9">13467 17589 60 0,'0'0'84'0,"0"0"16"0,0-16-33 0,0 16-58 0,0 0 7 0,0 0-1 0,0 0-8 0,0 0 8 0,17 0 1 15,-17 16 7-15,0-16-17 0,0 15-1 0,15 3 9 16,-15-18-11-16,0 33 7 0,0-18-4 15,17 19 1-15,-17-17-5 0,0 49 6 16,0-17-4-16,0-15-3 0,0-2 0 16,0-15-2-16,0-1 2 0,0 33-1 0,0-16 0 15,0 0 0-15,0-33 0 0,0 17-1 0,0 15-9 16,0-15-6-16,0 1-32 0,0-3 23 0,0-15-139 16,0-33 35-16,0 16 83 15,0 1 6-15</inkml:trace>
  <inkml:trace contextRef="#ctx0" brushRef="#br1" timeOffset="128955.78">13549 17639 78 0,'0'0'25'0,"0"0"157"15,0 0-166-15,0 0 18 0,0 0-26 0,0 0-3 0,0 0 13 16,0 0-14-16,0 0 4 0,0 0 0 16,0 0 7-16,0 0-11 0,0 16 6 15,0-16-5-15,0 0 0 0,0 0 11 0,0 15-5 16,17-15-7-16,-17 0-2 0,0 0 5 0,17 0-5 15,18 0 2-15,-20 0-3 16,-15 0-1-16,14 0-1 0,4-15-11 0,-1 15 7 0,-17 0-2 16,17-16-13-16,-17 16 7 0,15 0-4 0,2-17-117 15,-2 17 23-15,-15-18 76 0,20 18-32 16,-20 0 17-16</inkml:trace>
  <inkml:trace contextRef="#ctx0" brushRef="#br1" timeOffset="129138.22">13566 17836 38 0,'0'0'0'0,"0"0"16"0,0 0 5 0,-17 17-2 16,17 0 8-16,0-2-6 0,0-15 4 16,0 0-11-16,0 17 1 0,0-17 30 0,0 17-30 0,0-17 25 15,0 16-19-15,0-16-13 0,17 0 5 0,0 0-4 16,-17 16 0-16,15-16-7 0,5 0-1 16,-5 0 0-16,-15 0-1 0,14 0-5 0,-14 0 0 15,18 0-19-15,-1 0 1 0,-17 0-41 0,17 0-55 16,-2 0 85-16,-15 0-52 0</inkml:trace>
  <inkml:trace contextRef="#ctx0" brushRef="#br1" timeOffset="129764.36">14246 17753 60 0,'0'0'62'0,"-20"0"-28"0,20 0 17 0,-17 0-6 0,17 0-22 0,0 0-4 0,0 0-1 0,-18 18-1 16,18-2 4-16,0 1-8 0,-14-17-2 15,14 16 0-15,0 0-7 0,0-16 4 0,-18 49 4 16,36-49-6-16,-18 17-4 0,0-17 2 0,14 17 8 15,4-17-9-15,-1 16 12 0,3-16-6 16,-8 0-1-16,5 0-4 0,18-16 19 16,-23-1-19-16,55-32 7 15,-50 32-8-15,1 17 0 0,-18-16-2 16,15 16 0-16,-15-16 0 0,34 16 2 0,-34-17 1 16,15 17-4-16,-15 0 2 0,0 17-1 15,17-1-1-15,-17 17 2 0,18-16-2 16,-18 15 2-16,0-15-1 0,0 15 2 0,15 1-4 15,-15-33 0-15,17 49 3 0,-17-32-1 16,17 0-2-16,0-17 1 0,-17 16 1 0,15 0 3 0,5 1-1 16,-8 1 0-16,6-18 1 0,-3 0 0 15,4 0 1-15,13 0 2 0,-17 0-5 16,20 0 1-16,-35 0-4 0,32 0 1 16,-15 0 1-16,-17 0-1 0,18 0-6 0,-4 15-10 15,1-15-14-15,3 0 7 0,-1 0-123 16,15 0 32-16,-32 0 50 0,17 0 7 0,1-15-60 0</inkml:trace>
  <inkml:trace contextRef="#ctx0" brushRef="#br1" timeOffset="130387.03">15279 18134 91 0,'0'0'23'0,"-15"-18"55"0,15 18-58 0,0 0 38 16,0-17-41-16,0 17 27 0,0 0-32 0,0-16 11 0,0 16 6 0,0 0-22 0,0 0 8 0,0 0-1 0,0 0-8 0,0 0 1 0,0 0 5 15,0 0-5-15,33 33 9 16,-14 0-12-16,-19-17-3 0,15-16 0 0,-15 34 0 0,15-16-3 16,-15-4-10-16,0-14 0 0,0 17-5 0,17-17-5 15,-17 18-40-15,0-2-79 0,0-16 88 0,0 0-32 0,0-16 58 16,0-2-26-16</inkml:trace>
  <inkml:trace contextRef="#ctx0" brushRef="#br1" timeOffset="130520.18">15331 17688 114 0,'0'0'40'0,"0"0"-2"0,0 0 51 0,-15-18-44 0,15 18-25 0,0 0 11 16,0 0-9-16,0 0-14 0,-19 0-2 0,19 0 3 16,0 0 0-16,0 0-8 0,0 0 0 0,0 18 1 0,0-2-2 15,0-16-4-15,0 17 0 0,19 0-29 0,-4-2-59 16,-15 3 47-16,15-2-101 0,-15 1 109 0,0-17-37 15</inkml:trace>
  <inkml:trace contextRef="#ctx0" brushRef="#br1" timeOffset="130781.96">15494 18067 186 0,'0'0'65'0,"0"0"-47"16,0 16 18-16,0-16-18 0,0 0 15 0,0 0-19 0,0 16 7 15,0-16 6-15,18 0-16 0,-18 0-8 16,17 0 0-16,-17 0-3 0,15 0 1 0,-15-16 1 15,32 0 2-15,-15 16-3 0,1-34 1 0,-18 34-2 0,32-16 0 0,-15-33 1 16,0 49 0-16,-17 0 0 0,18-33 0 0,-18 33-1 16,14-16 2-16,1-1 3 0,3 17 3 0,-18 0-1 15,17 0 5-15,-17 0-1 0,0 17 0 0,15-17-5 16,-15 16 3-16,0 0-5 0,0-16-1 0,0 17-2 0,0-1 0 0,0 1-1 16,17-1 2-16,-17-16-3 0,0 16-1 0,0 1-9 0,0-17 3 15,0 17-21-15,17-1 10 0,-17-16-6 0,0 0-5 0,0 16-45 16,15 1-15-16,-15-17 42 0,0 0 2 0,20 0 7 0,-5 0-12 0,-15 0-6 15</inkml:trace>
  <inkml:trace contextRef="#ctx0" brushRef="#br1" timeOffset="130949.21">16137 17555 59 0,'0'0'53'0,"0"-17"-8"16,17-32 106-16,-17 34-111 16,0-19 25-16,0 17-40 0,0 17-16 0,0 0-2 15,0 0 0-15,0 0 11 0,0 17-14 0,0 1 4 0,0 48 0 16,0-35-4-16,0 3-2 0,-17 16-1 15,17-19-1-15,0 37 0 0,-17-53-2 0,17 19-1 0,-17-1-3 16,17 32-12-16,-15-48 5 0,0 98-77 0,-2-82 58 16,-1 16-43-16,3 1-4 0,15-17 41 0,-14 16-23 15,-6-14 25-15,3-35 19 0,17 16-19 0</inkml:trace>
  <inkml:trace contextRef="#ctx0" brushRef="#br1" timeOffset="131098.51">15875 18099 73 0,'0'0'57'0,"0"-16"-30"0,0 0-1 0,0-1 54 16,0-16-33-16,0 17-25 0,0-17 19 0,0 33-22 0,0-17 10 0,0-15 6 15,0 32-18-15,15-17-4 0,2 17-9 0,-2 0 3 16,20-17 4-16,-20 17-7 0,-15 0-2 0,37 0 3 16,-23 0-3-16,1 0 0 0,20 0 0 0,-35 0-2 15,47 0-13-15,-47 0 3 0,17 0-27 0,0 0 9 0,16 0-49 16,-33 0 25-16,34 0-64 0,-19 0-19 0,2 0 78 16</inkml:trace>
  <inkml:trace contextRef="#ctx0" brushRef="#br1" timeOffset="131343.45">16483 17555 60 0,'0'0'14'0,"0"0"-3"0,0 0-3 0,0 0-3 0,-17-17 10 0,17 3 4 16,0 14 5-16,0 0-12 0,-15 0 28 0,15-17-16 15,0 17-12-15,0 0 13 0,-17 0-12 0,17 0 27 16,0 17-29-16,0-17 6 0,0 0-9 0,0 14 8 15,-17 3 0-15,17 1-9 0,0-2 4 0,0-1-7 0,0 3-1 0,0-18 0 16,0 33 0-16,0 0 0 0,0-33-2 0,0 33 0 0,0-33-1 16,0 66-3-16,0-33 0 0,0 0-1 0,0-1-15 15,-15 18-13-15,15-34 10 0,0 50-71 0,0-50 53 16,0 18-40-16,0 15 19 0,0-31-8 0</inkml:trace>
  <inkml:trace contextRef="#ctx0" brushRef="#br1" timeOffset="131511.29">16550 18001 103 0,'0'0'66'0,"0"0"-12"0,0 0-3 16,0-17-28-16,0 17 19 0,17 0-7 0,-17-16-20 0,0 16 14 15,0 0-18-15,0-17 20 0,0 17-20 16,15 0 4-16,-15 0-10 0,0 0 1 0,0 0-4 16,0 17-1-16,0-1-1 0,0-16-3 0,0 17-9 0,0-1-21 15,0-16 7-15,0 16-95 0,0 1 66 0,0-17-3 16,0 0 2-16,0 0 9 0,0 0-42 0</inkml:trace>
  <inkml:trace contextRef="#ctx0" brushRef="#br1" timeOffset="131655.04">16748 17474 205 0,'0'0'89'0,"0"0"-19"0,0 0-57 0,0 0 9 16,-17 0 27-16,-1 15-37 0,18 3-6 15,0 13-3-15,0-31-3 0,-12 17 0 0,12 1-1 0,0-2-10 16,0-1-21-16,0 20-33 0,-20-19 19 0,20 17-127 15,0 0 32-15</inkml:trace>
  <inkml:trace contextRef="#ctx0" brushRef="#br1" timeOffset="132197">17027 17935 131 0,'-17'0'36'0,"17"0"38"0,0 0-18 0,0 0-23 0,0 16-1 0,0-16-24 0,0 0-1 0,0 17 9 16,0-17-13-16,0 16 0 0,0 1 0 0,0-17-1 0,-15 32 0 15,15-32-3-15,0 17 0 0,0 0-1 16,0-1-1-16,0 0-2 0,0 1-23 15,0-17 12-15,-17 18-161 32,17-18 76-32,0 15 29 15</inkml:trace>
  <inkml:trace contextRef="#ctx0" brushRef="#br1" timeOffset="132509.74">17059 17524 137 0,'0'0'78'0,"0"0"-67"16,0 0 11-16,0 0-9 0,0 0 12 0,0 0-9 15,0 0-6-15,0 0-5 0,0 0-3 16,0 0 0-16,20 49 5 0,-20-49-5 16,0 31-1-16,0 4 4 0,0 14 0 0,0 16 6 15,0-47-9-15,-20 81 4 0,20-67-5 16,-49 364-175 15,34-363 72-31,-2-16 30 16</inkml:trace>
  <inkml:trace contextRef="#ctx0" brushRef="#br1" timeOffset="132699.09">16862 18050 80 0,'0'0'63'0,"0"0"-7"0,0 0 10 16,0 0-47-16,0 0 44 0,0 0-50 16,217-17 131 15,-217 1-142-16,32 16 1-15,-17-16-2 0,86-1-11 16,-54 1-51-16,-12-1-37 16,-3 17-55-16,0-16 58 0,-32 16 62 15,0 0-27-15</inkml:trace>
  <inkml:trace contextRef="#ctx0" brushRef="#br1" timeOffset="133509.84">16501 18199 33 0,'0'0'19'0,"0"0"-5"0,0 0-6 0,0 0 15 0,0 0 7 0,0 18 2 0,0-18 17 0,0 0-34 16,0 0 30-16,0 0-21 0,0 0-13 0,0 0-1 15,0 0 8-15,0 0-1 0,0 0 0 0,0 0-10 0,0 0 2 16,0-18 8-16,14 18 8 0,-14 0-18 0,20 0 6 16,-20 0-2-16,15 0-6 0,-15 0 1 0,17 0-1 0,16 0 8 15,-33 0-9-15,14 0-1 0,4 0 0 0,-4 0 3 0,21 0-2 16,-15 0 0-16,10 0-2 0,-30 0-1 0,34 0 2 15,-19 0-1-15,2 0 2 0,33 0 1 16,-35 0-3-16,2 0-1 0,0-17 1 0,-17 17 1 16,17 0 0-16,-17 0-3 0,15 0 5 0,-15 0-4 0,0 0 1 15,-15 0-1-15,-2 17 0 0,0 15 0 0,0-15 1 16,2-17-3-16,-52 66 0 0,0-17-4 0,35 1-3 16,15-34 3-16,-33 18-14 0,50-18 6 0,-32 17-22 15,17-17 12-15,-17 17-81 0,12 1-64 0,20-18 73 16,0 0 24-16</inkml:trace>
  <inkml:trace contextRef="#ctx0" brushRef="#br0" timeOffset="139591.26">8010 14456 37 0,'0'0'9'0,"0"0"-7"0,0 0-1 0,0 0 0 0,-15 0-1 0,15 17 3 0,0-17-1 0,-17 0-1 0,17 0 0 0,0 0 0 0,0 0-1 16,0 0 1-16,0 0-1 0,0 0 0 0,0 0 1 15,-17 0-1-15,17 0 1 0,0-17-1 0,0 2 0 16,-15 15 0-16,15 0 0 0,0 0 1 0,0-17-1 16,-17 17 0-16,17 0 0 0,0 0 1 0,-15 0 2 15,-5 0-3-15,20 0 1 0,0 0-1 16,-15 0 0-16,15 0 1 0,-17 0 1 0,17 0-2 15,0 0 2-15,-17 0 0 0,17 0 3 0,0 0-1 0,0 0 5 16,0 0-4-16,-15 0 8 0,15 0 19 16,0 0-23-16,-17 0 9 0,17 0 1 0,0-17-10 0,0 17 16 15,-15 0-4-15,15 0-4 0,0 0 2 16,0 0 11-16,0 0-20 0,0 0-1 0,0 0 8 16,0 17-2-16,0-17-1 0,0 17-4 0,0-17-6 15,0 15 0-15,0-15 4 0,0 34 3 0,0-1-4 16,0-1-3-16,0-32-2 0,0 34 0 0,0-34 0 15,0 33 1-15,0-17-1 0,0 2 0 0,0 13 0 16,0 3-2-16,0-34 2 0,0 32-1 0,0 2-1 16,0-19 1-16,0-15 0 0,0 17-3 0,0 0-1 0,0 0-29 15,0-2-12-15,0 2 16 0,0 0-44 0,15-17-13 16,-15 0 43-16,0 18-21 0,0-18-8 0</inkml:trace>
  <inkml:trace contextRef="#ctx0" brushRef="#br0" timeOffset="140050.88">7632 15248 39 0,'0'0'0'0,"0"0"12"0,0 0-9 0,0 0-1 0,0 0 0 0,0 17 1 0,0-17 1 0,0 0-2 0,0 0 3 0,0 15-2 0,0-15-3 0,0 0 1 0,0 0 3 0,0 18 2 0,0-18-1 0,0 0 10 0,0 0 15 16,0 0 8-16,0 16-25 0,0-16 14 15,0 0-15-15,0 0 9 0,0 0-10 0,0 16 7 0,0-16-3 16,0 17 0-16,0-1-11 0,17 18 9 16,-17-19-8-16,0 2-1 0,0 0-3 0,0 0 2 15,0 14-2-15,0 4-1 0,0-19-1 0,0-1 1 0,0 3 0 16,0 15 1-16,0-33-2 0,0 34-2 0,0-19-12 15,0-15 2-15,0 33-21 0,0-33-7 0,0 17-5 16,0-17 22-16,0 0-1 0,0 0-20 0,0 0 28 0,15 0 4 0,-15-17-47 16</inkml:trace>
  <inkml:trace contextRef="#ctx0" brushRef="#br0" timeOffset="140235.75">7681 15265 54 0,'0'0'21'0,"0"0"-1"15,0 0-1-15,-17-17 10 0,17 17 5 16,0 0-25-16,0 0 6 0,0 0 0 0,0 0-2 15,0 0-1-15,0 0-3 0,0 0-4 0,0 0 0 0,0 0 0 16,17 0 0-16,-17 17 13 16,15-17-13-16,-15 0-2 0,18 15 0 0,-1-15-1 0,-17 18-2 0,35-18-1 15,-35 0 2-15,32 0 0 0,-17 16-1 0,2-16-4 16,-17 0-9-16,15 0-1 0,-15 0-5 0,17 16-40 16,-17-16 24-16,17 0-29 0,-17 0 42 0,0 0 4 0,15 0-36 0</inkml:trace>
  <inkml:trace contextRef="#ctx0" brushRef="#br0" timeOffset="140420.69">7714 15463 99 0,'0'0'0'0,"-18"0"25"0,18 0-10 0,0 0 6 16,0 0 21-16,0 0-30 0,18 0 16 15,-18 0-21-15,17 17 10 0,-17-17-12 0,15 0 1 16,5 0-5-16,-6 14-1 0,4-14 2 0,-3 0-12 15,2 0-20-15,-2 0-21 0,-15 0 20 16,17 18 0-16,-17-18-18 0,0 0 30 0,17 0-40 0</inkml:trace>
  <inkml:trace contextRef="#ctx0" brushRef="#br0" timeOffset="140909.35">7516 15907 40 0,'0'0'0'0,"0"0"21"0,0 0-18 0,0 0 8 0,0 0-5 16,0 0 1-16,0 0 7 0,0 0-8 0,0-16 8 0,0 16-7 15,0 0 4-15,0 0 0 0,0 0-5 0,0 0 6 16,0 0 1-16,0 0-6 0,0 16 6 0,0-16-7 0,0 17 0 16,0-1 6-16,0 1-1 0,0-17-6 0,-17 32 15 15,17 18-6-15,-15-16 0 0,15-16-7 16,0-5-2-16,0 5-4 0,0-1 2 0,-18-1-2 16,18 0 1-16,0 18-2 0,0-18 0 0,0-1 1 15,-14 3-1-15,14 15 1 0,0-33-1 0,0 15 0 0,-18 3 0 0,18 15-2 16,0-1-17-16,-17-15-43 0,17-17 31 0,0 18-32 15,0-3 10-15,-15 1 17 0,15-16-9 0</inkml:trace>
  <inkml:trace contextRef="#ctx0" brushRef="#br0" timeOffset="141387.99">6806 16583 56 0,'0'0'0'0,"0"0"33"0,0 0-22 0,0 0 5 0,-15-15 10 0,15 15-18 0,0 0 9 0,0-18-5 16,0 18-7-16,0 0 6 0,0 0-4 0,0 0 5 0,0 0 1 15,0 0-7-15,15 0 0 0,-15 18 14 0,0-18-17 16,0 15 1-16,0 1-1 0,18 1-2 16,-18 0-1-16,0-1 0 0,0 0-1 0,0 1-3 0,0 0-19 0,0-2-26 15,0 2-18-15,0 0 11 0,0-17-14 16</inkml:trace>
  <inkml:trace contextRef="#ctx0" brushRef="#br0" timeOffset="141745.82">6955 16370 121 0,'0'0'0'0,"0"0"45"0,0 0-38 0,-15 0-1 0,15 0 8 16,0 0-5-16,0 0 15 0,0 0-13 0,-18 15 9 0,18-15-14 15,0 0-1-15,0 17-2 0,0 1-1 0,0-18-1 16,0 15 0-16,0 1 0 0,0-16-2 0,0 33 2 0,0-33-1 15,0 50-7-15,0-34 1 0,0-16-2 0,0 33-14 16,0-17-7-16,0 1-5 0,0 16 0 0,0-17 8 16,0-16 9-16,0 17 6 0,0 0 8 0,0-17 0 0,0 0 2 15,18 0 1-15,-18 0 0 0,0 0 1 0,32-17 3 16,-32 0 7-16,17 1-2 0,-2-17 15 0,2 16 20 16,1-32-4-16,16 33-22 15,-34-1-1-15,15 1-9 0,2 16 6 0,-17-17-8 0,15 2 5 16,3 15-3-16,-4-18 0 0,-14 18-3 0,18 0 3 15,-1 0 0-15,-17 0-4 0,15 18 0 0,-15-18-2 0,20 15-1 16,-6 2 1-16,-14-1-1 0,0-16 0 16,0 17 0-16,18-1-1 0,-18-16 2 0,0 18-2 0,0-3 0 0,0-15 0 15,0 16 0-15,0 1 1 0,0-17-1 0,0 17-4 16,0-1-9-16,0-16-9 0,0 0 9 0,0 16-17 16,0-16 14-16,0 17-2 0,0-17-3 0,0 0-29 0,0 17 24 0,0-17-21 15,0 0 30-15,0 0-44 0</inkml:trace>
  <inkml:trace contextRef="#ctx0" brushRef="#br0" timeOffset="142046.97">7565 16302 64 0,'0'0'18'0,"0"0"-7"0,-17 0 9 0,17 0-7 0,0 0 16 15,0 0 0-15,0 0-17 0,-12 0 8 0,12 0-13 0,0 0 0 16,0 0-2-16,0 18 3 0,-20 15-3 0,20-33-4 0,0 17 1 0,0 15-1 15,-17 1-1-15,17-17 0 0,-15 34-4 16,-3 17-18-16,4-52 10 0,-4 18-1 0,1 0-18 0,-13 0 0 16,30-16 20-16,-20 15 1 0,3-15-2 0,2 1 9 0,-19-4 4 15,34-14 1-15,-15 0 7 0,-17 0 40 16,32 0-31-16,-18-14 15 0,18-21 18 16,0 18-38-16,18 2 13 0,14-2 4 0,-17 0-15 15,19 1-4-15,-2 0-6 0,-12 16-3 16,-5-17 0-16,0 17 3 0,34-17-1 0,-16 17-7 15,4 0-3-15,-25 0-1 0,5 0-2 0,18 0-33 0,-3 0-66 16,17 0-13-16,-16 0 38 0</inkml:trace>
  <inkml:trace contextRef="#ctx0" brushRef="#br0" timeOffset="142670.96">7894 16435 19 0,'0'0'8'0,"0"0"-2"0,0 0 2 0,0-15-3 0,0 15-3 0,0-18 2 0,0 1 5 0,0 17-5 0,0-15 6 0,0-2 1 0,0 17 4 16,0-17-7-16,0 1 13 0,0 16-10 0,0-18 13 0,0 3-1 15,0 15-13-15,0-33 9 0,0 33 1 0,0 0-12 16,0-18 6-16,0 3-1 0,0 15-8 0,0-16 7 0,0-2-6 0,0 18 7 16,0-16 0-16,0 16-7 0,0-16 7 0,0 16-7 15,0 0 12-15,0-16-6 0,0 16-3 0,0 0-4 16,0 0 6-16,0 0-5 0,0 0 4 0,0 0-2 16,0 16-3-16,0 0 0 0,0 0-3 0,0 18 2 0,0-1-4 15,0-33 0-15,0 48 0 0,0-30 0 16,0 32 1-16,0-18-5 0,0 17-8 0,0-16-14 0,-15 33-52 15,15-33 3-15,0-17 31 0,0 34-73 16,-17-17 73-16,17-16 2 0</inkml:trace>
  <inkml:trace contextRef="#ctx0" brushRef="#br0" timeOffset="142849.31">8042 16568 79 0,'0'0'0'0,"0"0"37"0,0-18-9 15,0 18-13-15,0-16 20 0,0 16-1 0,18 0-19 16,-18-17 37-16,20 1-34 0,-20 16-10 15,0 0 13-15,0 0-10 0,0 0-7 0,0 0-1 0,0 0 1 16,0 16 0-16,0 1-1 0,0-1-1 0,0 17 0 16,0 0-2-16,0-33 0 0,0 17 1 0,0 15 0 0,0 2-3 15,-20-2-10-15,20-32 0 0,-18 17-2 0,18 15-30 0,0-14-13 16,-14-2-9-16,14 1-2 0,0-17 42 0,0 0-50 16</inkml:trace>
  <inkml:trace contextRef="#ctx0" brushRef="#br0" timeOffset="143036.26">8240 16122 111 0,'0'0'0'0,"0"0"66"16,0 0-36-16,0-18 24 0,0 5-37 0,18 13-3 0,-18 0-1 15,0 0-2-15,0-18 7 0,0 18-3 0,0 0-3 0,17 0-7 16,-17 0 0-16,0 0 0 0,0 18 2 0,0-5 4 16,0 22-8-16,0-3-1 0,0-32-1 0,0 34 0 15,0-18 0-15,0-1 0 0,0 3-2 0,0 15-5 16,-17 16-13-16,17-15-22 0,0-19 11 0,0 2-7 0,-18 16-52 15,18 1 5-15,-12-19 56 0,12 18-40 0</inkml:trace>
  <inkml:trace contextRef="#ctx0" brushRef="#br0" timeOffset="143201.76">8228 16155 211 0,'0'0'46'0,"0"0"-6"0,-20 0-9 15,20 0 0-15,0 0-15 0,0 0 12 0,0 0-16 0,0 0 9 16,0 0-11-16,0 0-1 0,0 16 4 0,20 0-7 0,-8 18-2 15,6-34-4-15,-18 15 2 0,17 3 0 0,0-1 0 0,-2-1-2 16,20-1 0-16,-21-15-2 0,53 34-21 16,-32-17-12-16,-3 0-26 0,-17-17-27 0,2 0 35 0,0 15-47 15,-2-15 62-15,3 0 7 0,-18 0-22 0</inkml:trace>
  <inkml:trace contextRef="#ctx0" brushRef="#br0" timeOffset="143747.74">7536 16897 80 0,'0'0'0'0,"0"0"26"0,0 0-14 0,0 0 4 0,12 0-4 16,-12-17 15-16,17 17 0 0,-17 0-17 0,18-17 14 0,-1 2-8 15,-17-2-8-15,15 0 4 16,2 1-3-16,-17 16-5 0,17-18 15 0,-17 18-11 15,0-14 10-15,15-4-6 0,-15 18-6 0,0-17 5 0,0 17 0 16,0 0 0-16,0 0-5 0,-15 0 3 0,15 0-3 16,-17 17-1-16,17-17-2 0,-17 32 1 0,17-14-2 15,-15 15-1-15,-2-1-3 0,17-32 2 0,-18 51 3 16,18-37-3-16,-17 54 2 0,17-68-2 0,0 16 1 0,0 17 0 16,0-17 1-16,17-16-1 0,-17 17 0 0,18-17 1 15,-18 0 1-15,32 0 4 0,-32 0-3 0,17-17 2 0,0 1-4 16,-2 0 1-16,2-17 2 0,-17 16-3 15,15 1 2-15,3-1 1 0,-1-1-2 0,-17 18 0 16,0-14-1-16,0 14 0 0,15 0 1 0,-15-17 0 0,0 17-1 0,0 0 2 16,0 17-1-16,-15-17-1 0,15 32 0 0,0-15-2 15,-17 16 2-15,-1-17-2 0,18 33 1 0,-15-32 0 0,15 16-1 16,-17 16 0-16,2 0-7 0,15-32-1 0,0 1-4 16,0-4-4-16,-17 20-29 0,17-17 15 0,0-1-3 0,0 0-96 0,0 1 80 15,0-1-40-15,0-16 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362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59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1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596C0-D9DC-493D-8AFB-C760AE05E20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23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97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76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60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9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3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14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2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13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91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0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0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8/25/2025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8/25/2025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8/25/2025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1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8/25/2025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8/25/2025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0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480D27-001C-40B2-9177-2D7A224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Tokenization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D9E85-9F37-9AB5-EEBB-5395407E3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195"/>
            <a:ext cx="9144000" cy="401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60219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8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Lecture 3 – Defining Syntax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642649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Reviewed Context-Free Grammars</a:t>
            </a:r>
          </a:p>
          <a:p>
            <a:pPr lvl="1"/>
            <a:r>
              <a:rPr lang="en-US" dirty="0"/>
              <a:t>Language Definition via grammar</a:t>
            </a:r>
          </a:p>
          <a:p>
            <a:pPr lvl="1"/>
            <a:r>
              <a:rPr lang="en-US" dirty="0"/>
              <a:t>BNF notation</a:t>
            </a:r>
          </a:p>
          <a:p>
            <a:pPr lvl="1"/>
            <a:r>
              <a:rPr lang="en-US" dirty="0"/>
              <a:t>Parse trees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CFGs - usable for syntactic definition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7089150-BF12-4D81-9538-71E81A576B1C}"/>
              </a:ext>
            </a:extLst>
          </p:cNvPr>
          <p:cNvGrpSpPr/>
          <p:nvPr/>
        </p:nvGrpSpPr>
        <p:grpSpPr>
          <a:xfrm>
            <a:off x="3036814" y="3749879"/>
            <a:ext cx="3120705" cy="2458515"/>
            <a:chOff x="3036814" y="3749879"/>
            <a:chExt cx="3120705" cy="245851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11DC94E-4D5C-4297-B4F2-321EF75B92C5}"/>
                </a:ext>
              </a:extLst>
            </p:cNvPr>
            <p:cNvSpPr/>
            <p:nvPr/>
          </p:nvSpPr>
          <p:spPr>
            <a:xfrm>
              <a:off x="4605556" y="3749879"/>
              <a:ext cx="1551963" cy="402671"/>
            </a:xfrm>
            <a:prstGeom prst="roundRect">
              <a:avLst/>
            </a:prstGeom>
            <a:noFill/>
            <a:ln w="317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Connector: Curved 4">
              <a:extLst>
                <a:ext uri="{FF2B5EF4-FFF2-40B4-BE49-F238E27FC236}">
                  <a16:creationId xmlns:a16="http://schemas.microsoft.com/office/drawing/2014/main" id="{A111AAC6-AE17-4749-B344-B015018D066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328719" y="4232245"/>
              <a:ext cx="1132514" cy="973123"/>
            </a:xfrm>
            <a:prstGeom prst="curvedConnector3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97E6FD1-5C60-40FC-B15D-EC9D5F9FFFD5}"/>
                </a:ext>
              </a:extLst>
            </p:cNvPr>
            <p:cNvSpPr txBox="1"/>
            <p:nvPr/>
          </p:nvSpPr>
          <p:spPr>
            <a:xfrm>
              <a:off x="3036814" y="5285064"/>
              <a:ext cx="276870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BNF is a good way for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programmers to </a:t>
              </a:r>
            </a:p>
            <a:p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communicate syntax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46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b="1" dirty="0"/>
                  <a:t>         </a:t>
                </a:r>
                <a:r>
                  <a:rPr lang="en-US" b="1" u="sng" dirty="0"/>
                  <a:t>Derivation Sequence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i="1" dirty="0"/>
                  <a:t>        Prog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end</a:t>
                </a:r>
                <a:r>
                  <a:rPr lang="en-US" dirty="0"/>
                  <a:t> 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Stmts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dirty="0" err="1"/>
                  <a:t>Stmt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</a:t>
                </a:r>
                <a:r>
                  <a:rPr lang="en-US" i="1" dirty="0" err="1"/>
                  <a:t>Stmt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b="1" dirty="0"/>
                  <a:t>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i="1" dirty="0"/>
                  <a:t>Expr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  <a:p>
                <a:pPr>
                  <a:lnSpc>
                    <a:spcPts val="4500"/>
                  </a:lnSpc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begin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semi id</a:t>
                </a:r>
                <a:r>
                  <a:rPr lang="en-US" dirty="0"/>
                  <a:t> </a:t>
                </a:r>
                <a:r>
                  <a:rPr lang="en-US" b="1" dirty="0"/>
                  <a:t>assign</a:t>
                </a:r>
                <a:r>
                  <a:rPr lang="en-US" dirty="0"/>
                  <a:t> </a:t>
                </a:r>
                <a:r>
                  <a:rPr lang="en-US" b="1" dirty="0"/>
                  <a:t>id</a:t>
                </a:r>
                <a:r>
                  <a:rPr lang="en-US" dirty="0"/>
                  <a:t> </a:t>
                </a:r>
                <a:r>
                  <a:rPr lang="en-US" b="1" dirty="0"/>
                  <a:t>cross</a:t>
                </a:r>
                <a:r>
                  <a:rPr lang="en-US" dirty="0"/>
                  <a:t> </a:t>
                </a:r>
                <a:r>
                  <a:rPr lang="en-US" b="1" dirty="0"/>
                  <a:t>id end</a:t>
                </a: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000" y="927208"/>
                <a:ext cx="7696200" cy="5778377"/>
              </a:xfrm>
              <a:prstGeom prst="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22200" y="4532623"/>
            <a:ext cx="2978059" cy="205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Productions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Prog</a:t>
            </a:r>
            <a:r>
              <a:rPr lang="en-US" dirty="0"/>
              <a:t> 	::= </a:t>
            </a:r>
            <a:r>
              <a:rPr lang="en-US" b="1" dirty="0"/>
              <a:t>begin</a:t>
            </a:r>
            <a:r>
              <a:rPr lang="en-US" dirty="0"/>
              <a:t>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end</a:t>
            </a:r>
            <a:r>
              <a:rPr lang="en-US" dirty="0"/>
              <a:t> 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Stmts</a:t>
            </a:r>
            <a:r>
              <a:rPr lang="en-US" dirty="0"/>
              <a:t> ::= </a:t>
            </a:r>
            <a:r>
              <a:rPr lang="en-US" i="1" dirty="0" err="1"/>
              <a:t>Stmts</a:t>
            </a:r>
            <a:r>
              <a:rPr lang="en-US" dirty="0"/>
              <a:t> </a:t>
            </a:r>
            <a:r>
              <a:rPr lang="en-US" b="1" dirty="0"/>
              <a:t>semi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 </a:t>
            </a:r>
            <a:r>
              <a:rPr lang="en-US" i="1" dirty="0" err="1"/>
              <a:t>Stmt</a:t>
            </a:r>
            <a:endParaRPr lang="en-US" i="1" dirty="0"/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 err="1"/>
              <a:t>Stmt</a:t>
            </a:r>
            <a:r>
              <a:rPr lang="en-US" dirty="0"/>
              <a:t> 	::= </a:t>
            </a:r>
            <a:r>
              <a:rPr lang="en-US" b="1" dirty="0"/>
              <a:t>id</a:t>
            </a:r>
            <a:r>
              <a:rPr lang="en-US" dirty="0"/>
              <a:t> </a:t>
            </a:r>
            <a:r>
              <a:rPr lang="en-US" b="1" dirty="0"/>
              <a:t>assign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i="1" dirty="0"/>
              <a:t>Expr</a:t>
            </a:r>
            <a:r>
              <a:rPr lang="en-US" dirty="0"/>
              <a:t>	::= </a:t>
            </a:r>
            <a:r>
              <a:rPr lang="en-US" b="1" dirty="0"/>
              <a:t>id</a:t>
            </a:r>
          </a:p>
          <a:p>
            <a:pPr marL="342900" indent="-342900">
              <a:lnSpc>
                <a:spcPts val="2200"/>
              </a:lnSpc>
              <a:buAutoNum type="arabicPeriod"/>
            </a:pPr>
            <a:r>
              <a:rPr lang="en-US" dirty="0"/>
              <a:t> 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cross</a:t>
            </a:r>
            <a:r>
              <a:rPr lang="en-US" dirty="0"/>
              <a:t> </a:t>
            </a:r>
            <a:r>
              <a:rPr lang="en-US" b="1" dirty="0"/>
              <a:t>id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AC043D-611A-4896-9C99-16BD0CA74C2D}"/>
              </a:ext>
            </a:extLst>
          </p:cNvPr>
          <p:cNvGrpSpPr/>
          <p:nvPr/>
        </p:nvGrpSpPr>
        <p:grpSpPr>
          <a:xfrm>
            <a:off x="7151694" y="2848687"/>
            <a:ext cx="1752600" cy="730773"/>
            <a:chOff x="7151694" y="2848687"/>
            <a:chExt cx="1752600" cy="730773"/>
          </a:xfrm>
        </p:grpSpPr>
        <p:sp>
          <p:nvSpPr>
            <p:cNvPr id="22" name="TextBox 21"/>
            <p:cNvSpPr txBox="1"/>
            <p:nvPr/>
          </p:nvSpPr>
          <p:spPr>
            <a:xfrm>
              <a:off x="7151694" y="3210128"/>
              <a:ext cx="59343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98664" y="3210128"/>
              <a:ext cx="66595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cross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540092" y="3210128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" name="Straight Connector 4"/>
            <p:cNvCxnSpPr>
              <a:stCxn id="19" idx="2"/>
              <a:endCxn id="22" idx="0"/>
            </p:cNvCxnSpPr>
            <p:nvPr/>
          </p:nvCxnSpPr>
          <p:spPr>
            <a:xfrm flipH="1">
              <a:off x="7448410" y="2848687"/>
              <a:ext cx="68820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6" name="Straight Connector 25"/>
            <p:cNvCxnSpPr>
              <a:stCxn id="19" idx="2"/>
              <a:endCxn id="24" idx="0"/>
            </p:cNvCxnSpPr>
            <p:nvPr/>
          </p:nvCxnSpPr>
          <p:spPr>
            <a:xfrm>
              <a:off x="8136615" y="2848687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>
              <a:stCxn id="19" idx="2"/>
              <a:endCxn id="23" idx="0"/>
            </p:cNvCxnSpPr>
            <p:nvPr/>
          </p:nvCxnSpPr>
          <p:spPr>
            <a:xfrm flipH="1">
              <a:off x="8131640" y="2848687"/>
              <a:ext cx="4975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435724" y="253422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0D450C-013A-43EA-A6F7-38C74F115555}"/>
              </a:ext>
            </a:extLst>
          </p:cNvPr>
          <p:cNvGrpSpPr/>
          <p:nvPr/>
        </p:nvGrpSpPr>
        <p:grpSpPr>
          <a:xfrm>
            <a:off x="5757305" y="3536427"/>
            <a:ext cx="364202" cy="645995"/>
            <a:chOff x="5757305" y="3536427"/>
            <a:chExt cx="364202" cy="645995"/>
          </a:xfrm>
        </p:grpSpPr>
        <p:sp>
          <p:nvSpPr>
            <p:cNvPr id="35" name="TextBox 34"/>
            <p:cNvSpPr txBox="1"/>
            <p:nvPr/>
          </p:nvSpPr>
          <p:spPr>
            <a:xfrm>
              <a:off x="5757305" y="3813090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36" name="Straight Connector 35"/>
            <p:cNvCxnSpPr>
              <a:stCxn id="33" idx="2"/>
              <a:endCxn id="35" idx="0"/>
            </p:cNvCxnSpPr>
            <p:nvPr/>
          </p:nvCxnSpPr>
          <p:spPr>
            <a:xfrm flipH="1">
              <a:off x="5939406" y="3536427"/>
              <a:ext cx="1" cy="276663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CEFE9C-6660-47B1-9FDE-6866C4E2F751}"/>
              </a:ext>
            </a:extLst>
          </p:cNvPr>
          <p:cNvGrpSpPr/>
          <p:nvPr/>
        </p:nvGrpSpPr>
        <p:grpSpPr>
          <a:xfrm>
            <a:off x="4873833" y="2197690"/>
            <a:ext cx="626582" cy="595992"/>
            <a:chOff x="4873833" y="2209800"/>
            <a:chExt cx="626582" cy="595992"/>
          </a:xfrm>
        </p:grpSpPr>
        <p:sp>
          <p:nvSpPr>
            <p:cNvPr id="38" name="TextBox 37"/>
            <p:cNvSpPr txBox="1"/>
            <p:nvPr/>
          </p:nvSpPr>
          <p:spPr>
            <a:xfrm>
              <a:off x="4873833" y="2436460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cxnSp>
          <p:nvCxnSpPr>
            <p:cNvPr id="43" name="Straight Connector 42"/>
            <p:cNvCxnSpPr>
              <a:stCxn id="42" idx="2"/>
              <a:endCxn id="38" idx="0"/>
            </p:cNvCxnSpPr>
            <p:nvPr/>
          </p:nvCxnSpPr>
          <p:spPr>
            <a:xfrm flipH="1">
              <a:off x="5187124" y="2209800"/>
              <a:ext cx="923" cy="22666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983727" y="445532"/>
            <a:ext cx="6190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/>
              <a:t>Prog</a:t>
            </a:r>
            <a:endParaRPr lang="en-US" i="1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1BC1913-3FC6-4462-B365-7E1D94567394}"/>
              </a:ext>
            </a:extLst>
          </p:cNvPr>
          <p:cNvGrpSpPr/>
          <p:nvPr/>
        </p:nvGrpSpPr>
        <p:grpSpPr>
          <a:xfrm>
            <a:off x="6558892" y="2209800"/>
            <a:ext cx="1876843" cy="638887"/>
            <a:chOff x="6558892" y="2209800"/>
            <a:chExt cx="1876843" cy="638887"/>
          </a:xfrm>
        </p:grpSpPr>
        <p:sp>
          <p:nvSpPr>
            <p:cNvPr id="18" name="TextBox 17"/>
            <p:cNvSpPr txBox="1"/>
            <p:nvPr/>
          </p:nvSpPr>
          <p:spPr>
            <a:xfrm>
              <a:off x="6558892" y="247935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37494" y="247935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91531" y="247935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50" name="Straight Connector 49"/>
            <p:cNvCxnSpPr>
              <a:stCxn id="37" idx="2"/>
              <a:endCxn id="18" idx="0"/>
            </p:cNvCxnSpPr>
            <p:nvPr/>
          </p:nvCxnSpPr>
          <p:spPr>
            <a:xfrm flipH="1">
              <a:off x="6740993" y="2209800"/>
              <a:ext cx="63930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1" name="Straight Connector 50"/>
            <p:cNvCxnSpPr>
              <a:stCxn id="37" idx="2"/>
              <a:endCxn id="19" idx="0"/>
            </p:cNvCxnSpPr>
            <p:nvPr/>
          </p:nvCxnSpPr>
          <p:spPr>
            <a:xfrm>
              <a:off x="7380294" y="2209800"/>
              <a:ext cx="75632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>
              <a:stCxn id="37" idx="2"/>
              <a:endCxn id="20" idx="0"/>
            </p:cNvCxnSpPr>
            <p:nvPr/>
          </p:nvCxnSpPr>
          <p:spPr>
            <a:xfrm flipH="1">
              <a:off x="7376413" y="2209800"/>
              <a:ext cx="3881" cy="269555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2687B6-6752-4B59-8428-EE33A3064988}"/>
              </a:ext>
            </a:extLst>
          </p:cNvPr>
          <p:cNvGrpSpPr/>
          <p:nvPr/>
        </p:nvGrpSpPr>
        <p:grpSpPr>
          <a:xfrm>
            <a:off x="4829872" y="1436132"/>
            <a:ext cx="2863713" cy="773668"/>
            <a:chOff x="4829872" y="1436132"/>
            <a:chExt cx="2863713" cy="773668"/>
          </a:xfrm>
        </p:grpSpPr>
        <p:sp>
          <p:nvSpPr>
            <p:cNvPr id="37" name="TextBox 36"/>
            <p:cNvSpPr txBox="1"/>
            <p:nvPr/>
          </p:nvSpPr>
          <p:spPr>
            <a:xfrm>
              <a:off x="7067003" y="1840468"/>
              <a:ext cx="62658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</a:t>
              </a:r>
              <a:endParaRPr lang="en-US" i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829872" y="1840468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969346" y="1840468"/>
              <a:ext cx="63511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semi</a:t>
              </a:r>
            </a:p>
          </p:txBody>
        </p:sp>
        <p:cxnSp>
          <p:nvCxnSpPr>
            <p:cNvPr id="56" name="Straight Connector 55"/>
            <p:cNvCxnSpPr>
              <a:stCxn id="47" idx="2"/>
              <a:endCxn id="42" idx="0"/>
            </p:cNvCxnSpPr>
            <p:nvPr/>
          </p:nvCxnSpPr>
          <p:spPr>
            <a:xfrm flipH="1">
              <a:off x="5188047" y="1436132"/>
              <a:ext cx="1105220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58" name="Straight Connector 57"/>
            <p:cNvCxnSpPr>
              <a:stCxn id="47" idx="2"/>
              <a:endCxn id="49" idx="0"/>
            </p:cNvCxnSpPr>
            <p:nvPr/>
          </p:nvCxnSpPr>
          <p:spPr>
            <a:xfrm flipH="1">
              <a:off x="6286901" y="1436132"/>
              <a:ext cx="6366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0" name="Straight Connector 59"/>
            <p:cNvCxnSpPr>
              <a:stCxn id="47" idx="2"/>
              <a:endCxn id="37" idx="0"/>
            </p:cNvCxnSpPr>
            <p:nvPr/>
          </p:nvCxnSpPr>
          <p:spPr>
            <a:xfrm>
              <a:off x="6293267" y="1436132"/>
              <a:ext cx="1087027" cy="4043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24E16E9-51F8-4072-9398-E56AD39F570A}"/>
              </a:ext>
            </a:extLst>
          </p:cNvPr>
          <p:cNvGrpSpPr/>
          <p:nvPr/>
        </p:nvGrpSpPr>
        <p:grpSpPr>
          <a:xfrm>
            <a:off x="3964828" y="814864"/>
            <a:ext cx="5069084" cy="621268"/>
            <a:chOff x="3964828" y="814864"/>
            <a:chExt cx="5069084" cy="621268"/>
          </a:xfrm>
        </p:grpSpPr>
        <p:sp>
          <p:nvSpPr>
            <p:cNvPr id="45" name="TextBox 44"/>
            <p:cNvSpPr txBox="1"/>
            <p:nvPr/>
          </p:nvSpPr>
          <p:spPr>
            <a:xfrm>
              <a:off x="8486967" y="1066800"/>
              <a:ext cx="54694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end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964828" y="1066800"/>
              <a:ext cx="70564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begin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35092" y="1066800"/>
              <a:ext cx="71635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 err="1"/>
                <a:t>Stmts</a:t>
              </a:r>
              <a:endParaRPr lang="en-US" i="1" dirty="0"/>
            </a:p>
          </p:txBody>
        </p:sp>
        <p:cxnSp>
          <p:nvCxnSpPr>
            <p:cNvPr id="54" name="Straight Connector 53"/>
            <p:cNvCxnSpPr>
              <a:stCxn id="48" idx="2"/>
              <a:endCxn id="47" idx="0"/>
            </p:cNvCxnSpPr>
            <p:nvPr/>
          </p:nvCxnSpPr>
          <p:spPr>
            <a:xfrm>
              <a:off x="6293267" y="814864"/>
              <a:ext cx="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2" name="Straight Connector 61"/>
            <p:cNvCxnSpPr>
              <a:stCxn id="48" idx="2"/>
              <a:endCxn id="46" idx="0"/>
            </p:cNvCxnSpPr>
            <p:nvPr/>
          </p:nvCxnSpPr>
          <p:spPr>
            <a:xfrm flipH="1">
              <a:off x="4317649" y="814864"/>
              <a:ext cx="197561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65" name="Straight Connector 64"/>
            <p:cNvCxnSpPr>
              <a:stCxn id="48" idx="2"/>
              <a:endCxn id="45" idx="0"/>
            </p:cNvCxnSpPr>
            <p:nvPr/>
          </p:nvCxnSpPr>
          <p:spPr>
            <a:xfrm>
              <a:off x="6293267" y="814864"/>
              <a:ext cx="246717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67" name="Rectangle 66"/>
          <p:cNvSpPr/>
          <p:nvPr/>
        </p:nvSpPr>
        <p:spPr>
          <a:xfrm>
            <a:off x="5689988" y="-14021"/>
            <a:ext cx="1168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Parse Tree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446801-686D-4671-828C-BBF55F0DBBD7}"/>
              </a:ext>
            </a:extLst>
          </p:cNvPr>
          <p:cNvGrpSpPr/>
          <p:nvPr/>
        </p:nvGrpSpPr>
        <p:grpSpPr>
          <a:xfrm>
            <a:off x="7266541" y="3579460"/>
            <a:ext cx="364202" cy="632046"/>
            <a:chOff x="7266541" y="3579460"/>
            <a:chExt cx="364202" cy="63204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494FCA-D1B2-4B80-99DE-EEA8A0E2A4FE}"/>
                </a:ext>
              </a:extLst>
            </p:cNvPr>
            <p:cNvSpPr txBox="1"/>
            <p:nvPr/>
          </p:nvSpPr>
          <p:spPr>
            <a:xfrm>
              <a:off x="7266541" y="3842174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id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0A61673-395E-4CB9-8A05-317B1A530362}"/>
                </a:ext>
              </a:extLst>
            </p:cNvPr>
            <p:cNvCxnSpPr>
              <a:cxnSpLocks/>
              <a:stCxn id="22" idx="2"/>
              <a:endCxn id="53" idx="0"/>
            </p:cNvCxnSpPr>
            <p:nvPr/>
          </p:nvCxnSpPr>
          <p:spPr>
            <a:xfrm>
              <a:off x="7448410" y="3579460"/>
              <a:ext cx="232" cy="262714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CFBFE4-E5CB-45F0-A10F-DC352335B7E8}"/>
              </a:ext>
            </a:extLst>
          </p:cNvPr>
          <p:cNvSpPr/>
          <p:nvPr/>
        </p:nvSpPr>
        <p:spPr>
          <a:xfrm>
            <a:off x="376542" y="2329683"/>
            <a:ext cx="1578963" cy="26522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17ED7-5A27-49EB-A3DD-2450A69E3A55}"/>
              </a:ext>
            </a:extLst>
          </p:cNvPr>
          <p:cNvGrpSpPr/>
          <p:nvPr/>
        </p:nvGrpSpPr>
        <p:grpSpPr>
          <a:xfrm>
            <a:off x="4333259" y="2805792"/>
            <a:ext cx="1905268" cy="735205"/>
            <a:chOff x="4333259" y="2805792"/>
            <a:chExt cx="1905268" cy="735205"/>
          </a:xfrm>
        </p:grpSpPr>
        <p:sp>
          <p:nvSpPr>
            <p:cNvPr id="33" name="TextBox 32"/>
            <p:cNvSpPr txBox="1"/>
            <p:nvPr/>
          </p:nvSpPr>
          <p:spPr>
            <a:xfrm>
              <a:off x="5640286" y="3167095"/>
              <a:ext cx="598241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94323" y="3167095"/>
              <a:ext cx="76976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assign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4612904" y="2805792"/>
              <a:ext cx="57422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5187124" y="2805792"/>
              <a:ext cx="585578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187124" y="2805792"/>
              <a:ext cx="0" cy="361441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D87FD2-290C-45D8-86D5-7F80A97084D6}"/>
                </a:ext>
              </a:extLst>
            </p:cNvPr>
            <p:cNvSpPr/>
            <p:nvPr/>
          </p:nvSpPr>
          <p:spPr>
            <a:xfrm>
              <a:off x="4333259" y="3171665"/>
              <a:ext cx="36420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dk1"/>
                  </a:solidFill>
                </a:rPr>
                <a:t>id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BD0BAD-A27E-4950-BD0D-02DF19B0AD07}"/>
              </a:ext>
            </a:extLst>
          </p:cNvPr>
          <p:cNvCxnSpPr/>
          <p:nvPr/>
        </p:nvCxnSpPr>
        <p:spPr>
          <a:xfrm>
            <a:off x="90834" y="2034695"/>
            <a:ext cx="4602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DED55E-CAD6-475A-BFB8-72AEFA719441}"/>
              </a:ext>
            </a:extLst>
          </p:cNvPr>
          <p:cNvCxnSpPr>
            <a:cxnSpLocks/>
          </p:cNvCxnSpPr>
          <p:nvPr/>
        </p:nvCxnSpPr>
        <p:spPr>
          <a:xfrm>
            <a:off x="956259" y="3157036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FF870BB7-6F91-485C-8D98-ED04AA811BF7}"/>
              </a:ext>
            </a:extLst>
          </p:cNvPr>
          <p:cNvSpPr/>
          <p:nvPr/>
        </p:nvSpPr>
        <p:spPr>
          <a:xfrm>
            <a:off x="946506" y="2935635"/>
            <a:ext cx="157896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A46F641-A701-4127-84A7-8558987CEABF}"/>
              </a:ext>
            </a:extLst>
          </p:cNvPr>
          <p:cNvSpPr txBox="1"/>
          <p:nvPr/>
        </p:nvSpPr>
        <p:spPr>
          <a:xfrm>
            <a:off x="523897" y="19163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1A615FE-6F2B-4EB6-A2E6-5B20B264BB3B}"/>
              </a:ext>
            </a:extLst>
          </p:cNvPr>
          <p:cNvSpPr txBox="1"/>
          <p:nvPr/>
        </p:nvSpPr>
        <p:spPr>
          <a:xfrm>
            <a:off x="1420631" y="3093828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3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27EC4E-7E1B-4969-BB2F-7B1CE957849E}"/>
              </a:ext>
            </a:extLst>
          </p:cNvPr>
          <p:cNvCxnSpPr>
            <a:cxnSpLocks/>
          </p:cNvCxnSpPr>
          <p:nvPr/>
        </p:nvCxnSpPr>
        <p:spPr>
          <a:xfrm>
            <a:off x="917603" y="3759267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2961C441-F3A9-4EEF-85AC-0765BE360657}"/>
              </a:ext>
            </a:extLst>
          </p:cNvPr>
          <p:cNvSpPr/>
          <p:nvPr/>
        </p:nvSpPr>
        <p:spPr>
          <a:xfrm>
            <a:off x="951225" y="3505474"/>
            <a:ext cx="506845" cy="232011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645E099-BCA7-4B31-82E6-69C93055D4B9}"/>
              </a:ext>
            </a:extLst>
          </p:cNvPr>
          <p:cNvCxnSpPr>
            <a:cxnSpLocks/>
          </p:cNvCxnSpPr>
          <p:nvPr/>
        </p:nvCxnSpPr>
        <p:spPr>
          <a:xfrm>
            <a:off x="2778694" y="4329729"/>
            <a:ext cx="46106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439AFDD-2F42-49A1-B51F-4D7C8894C6BF}"/>
              </a:ext>
            </a:extLst>
          </p:cNvPr>
          <p:cNvSpPr/>
          <p:nvPr/>
        </p:nvSpPr>
        <p:spPr>
          <a:xfrm>
            <a:off x="956259" y="4075309"/>
            <a:ext cx="1326713" cy="232015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7BDA3BD-E7C5-4092-9EE2-EB9C75CE09BE}"/>
              </a:ext>
            </a:extLst>
          </p:cNvPr>
          <p:cNvCxnSpPr>
            <a:cxnSpLocks/>
          </p:cNvCxnSpPr>
          <p:nvPr/>
        </p:nvCxnSpPr>
        <p:spPr>
          <a:xfrm>
            <a:off x="1809919" y="4898391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A7C604A9-C51F-4387-A0D3-3EACC110CCD7}"/>
              </a:ext>
            </a:extLst>
          </p:cNvPr>
          <p:cNvSpPr/>
          <p:nvPr/>
        </p:nvSpPr>
        <p:spPr>
          <a:xfrm>
            <a:off x="2778694" y="4645821"/>
            <a:ext cx="1326713" cy="241279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CB3F47-2C75-41C9-9267-2B1F3E5A69E1}"/>
              </a:ext>
            </a:extLst>
          </p:cNvPr>
          <p:cNvSpPr txBox="1"/>
          <p:nvPr/>
        </p:nvSpPr>
        <p:spPr>
          <a:xfrm>
            <a:off x="1403178" y="367119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0209C82-F688-4891-B747-CA8BA3FEB81E}"/>
              </a:ext>
            </a:extLst>
          </p:cNvPr>
          <p:cNvSpPr txBox="1"/>
          <p:nvPr/>
        </p:nvSpPr>
        <p:spPr>
          <a:xfrm>
            <a:off x="3187869" y="4230872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4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36A2C3F-7F37-423F-B6ED-A5A5D58BAD8C}"/>
              </a:ext>
            </a:extLst>
          </p:cNvPr>
          <p:cNvCxnSpPr>
            <a:cxnSpLocks/>
          </p:cNvCxnSpPr>
          <p:nvPr/>
        </p:nvCxnSpPr>
        <p:spPr>
          <a:xfrm>
            <a:off x="3384263" y="5439826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79AAF06-9C5E-4453-B51D-32128AFA5B3D}"/>
              </a:ext>
            </a:extLst>
          </p:cNvPr>
          <p:cNvSpPr/>
          <p:nvPr/>
        </p:nvSpPr>
        <p:spPr>
          <a:xfrm>
            <a:off x="1828801" y="5201436"/>
            <a:ext cx="242224" cy="23838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C8F3FCC-7E6B-48BA-B0DF-75D7CEE69948}"/>
              </a:ext>
            </a:extLst>
          </p:cNvPr>
          <p:cNvSpPr txBox="1"/>
          <p:nvPr/>
        </p:nvSpPr>
        <p:spPr>
          <a:xfrm>
            <a:off x="2213122" y="4832104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B0697F4-D690-468D-9793-066325557D42}"/>
              </a:ext>
            </a:extLst>
          </p:cNvPr>
          <p:cNvCxnSpPr>
            <a:cxnSpLocks/>
          </p:cNvCxnSpPr>
          <p:nvPr/>
        </p:nvCxnSpPr>
        <p:spPr>
          <a:xfrm>
            <a:off x="3386696" y="6037878"/>
            <a:ext cx="48528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6D86590D-78DF-4FDF-9F21-7D8C7F970450}"/>
              </a:ext>
            </a:extLst>
          </p:cNvPr>
          <p:cNvSpPr/>
          <p:nvPr/>
        </p:nvSpPr>
        <p:spPr>
          <a:xfrm>
            <a:off x="3424932" y="5757096"/>
            <a:ext cx="1209649" cy="270596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18A3BF0-59DE-4D2D-9B6B-1527EEB5C172}"/>
              </a:ext>
            </a:extLst>
          </p:cNvPr>
          <p:cNvSpPr txBox="1"/>
          <p:nvPr/>
        </p:nvSpPr>
        <p:spPr>
          <a:xfrm>
            <a:off x="3707261" y="5389216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6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B23513E-C581-4CD9-ADC8-E6E835431062}"/>
              </a:ext>
            </a:extLst>
          </p:cNvPr>
          <p:cNvSpPr/>
          <p:nvPr/>
        </p:nvSpPr>
        <p:spPr>
          <a:xfrm>
            <a:off x="3402454" y="6315700"/>
            <a:ext cx="246055" cy="317858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4A2C553-4509-4664-BB79-338BC54D4842}"/>
              </a:ext>
            </a:extLst>
          </p:cNvPr>
          <p:cNvSpPr txBox="1"/>
          <p:nvPr/>
        </p:nvSpPr>
        <p:spPr>
          <a:xfrm>
            <a:off x="3663410" y="6034917"/>
            <a:ext cx="86472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Prod. 5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036E3F7D-C22B-4608-9345-38433057D3E5}"/>
              </a:ext>
            </a:extLst>
          </p:cNvPr>
          <p:cNvCxnSpPr>
            <a:cxnSpLocks/>
          </p:cNvCxnSpPr>
          <p:nvPr/>
        </p:nvCxnSpPr>
        <p:spPr>
          <a:xfrm>
            <a:off x="973016" y="2617778"/>
            <a:ext cx="5599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14:cNvPr>
              <p14:cNvContentPartPr/>
              <p14:nvPr/>
            </p14:nvContentPartPr>
            <p14:xfrm>
              <a:off x="7279560" y="6051240"/>
              <a:ext cx="11160" cy="22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FE9E0FE-7B35-4745-A76B-E07C62066A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0200" y="6041880"/>
                <a:ext cx="29880" cy="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3924621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4 –Syntactic Ambiguity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9469"/>
            <a:ext cx="74520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Concerns in Syntactic Analysis</a:t>
            </a:r>
          </a:p>
          <a:p>
            <a:r>
              <a:rPr lang="en-US" dirty="0"/>
              <a:t>Recognizing CF-Languages</a:t>
            </a:r>
          </a:p>
          <a:p>
            <a:r>
              <a:rPr lang="en-US" dirty="0"/>
              <a:t>Constraining Derivations</a:t>
            </a:r>
          </a:p>
          <a:p>
            <a:r>
              <a:rPr lang="en-US" dirty="0"/>
              <a:t>Ambiguous Syntax</a:t>
            </a:r>
          </a:p>
          <a:p>
            <a:pPr lvl="1"/>
            <a:r>
              <a:rPr lang="en-US" dirty="0"/>
              <a:t>What it is</a:t>
            </a:r>
          </a:p>
          <a:p>
            <a:pPr lvl="1"/>
            <a:r>
              <a:rPr lang="en-US" dirty="0"/>
              <a:t>How we resolve it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32207"/>
      </p:ext>
    </p:extLst>
  </p:cSld>
  <p:clrMapOvr>
    <a:masterClrMapping/>
  </p:clrMapOvr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Constraining Derivations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4 –Syntactic Ambiguity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14" y="2064971"/>
            <a:ext cx="3882795" cy="3960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Goal: 1-1 map derivation sequences to sentences </a:t>
            </a:r>
          </a:p>
          <a:p>
            <a:r>
              <a:rPr lang="en-US" sz="2400" dirty="0"/>
              <a:t>Reason #1: predictable, reliable algorithms</a:t>
            </a:r>
          </a:p>
          <a:p>
            <a:r>
              <a:rPr lang="en-US" sz="2400" dirty="0"/>
              <a:t>Reason #2: we care about the structure of sentences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9D476FD-51DA-4E31-AD9B-9BA59E43A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281" y="2412581"/>
            <a:ext cx="4514850" cy="2257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97B5EE-2FA8-4466-B3DF-60B6D5E6AFC4}"/>
              </a:ext>
            </a:extLst>
          </p:cNvPr>
          <p:cNvSpPr txBox="1"/>
          <p:nvPr/>
        </p:nvSpPr>
        <p:spPr>
          <a:xfrm>
            <a:off x="5783185" y="4676275"/>
            <a:ext cx="1858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 is key</a:t>
            </a:r>
          </a:p>
        </p:txBody>
      </p:sp>
    </p:spTree>
    <p:extLst>
      <p:ext uri="{BB962C8B-B14F-4D97-AF65-F5344CB8AC3E}">
        <p14:creationId xmlns:p14="http://schemas.microsoft.com/office/powerpoint/2010/main" val="3120252312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0100EF-6425-4971-ADDE-C823EC18AB1F}"/>
              </a:ext>
            </a:extLst>
          </p:cNvPr>
          <p:cNvSpPr/>
          <p:nvPr/>
        </p:nvSpPr>
        <p:spPr>
          <a:xfrm rot="19756128">
            <a:off x="7127585" y="1946834"/>
            <a:ext cx="503996" cy="554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0" y="658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Derivation Order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047CF6C-C48A-4CB1-B842-674BB3614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16" y="1237833"/>
            <a:ext cx="1326888" cy="892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CA30B8-1DE5-4B0D-A1AC-D5FD0B182F88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P1: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P2: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1451874" y="4565675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  <a:endCxn id="37" idx="0"/>
          </p:cNvCxnSpPr>
          <p:nvPr/>
        </p:nvCxnSpPr>
        <p:spPr>
          <a:xfrm flipH="1">
            <a:off x="863413" y="4331293"/>
            <a:ext cx="899604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1763017" y="4331293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  <a:endCxn id="72" idx="0"/>
          </p:cNvCxnSpPr>
          <p:nvPr/>
        </p:nvCxnSpPr>
        <p:spPr>
          <a:xfrm>
            <a:off x="1763017" y="4331293"/>
            <a:ext cx="1006679" cy="279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CE98C1-B4A6-4189-A20A-F8D58D5311A8}"/>
              </a:ext>
            </a:extLst>
          </p:cNvPr>
          <p:cNvSpPr txBox="1"/>
          <p:nvPr/>
        </p:nvSpPr>
        <p:spPr>
          <a:xfrm>
            <a:off x="670892" y="4572082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652938" y="5175796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ED6D33-1CA7-436D-9AF9-BFE49984CDBB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863413" y="4941414"/>
            <a:ext cx="2083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BC3E542-33F9-4B33-97D1-7B7D966E11E2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8D61B-7893-4462-BBE8-3E83A78B6D56}"/>
              </a:ext>
            </a:extLst>
          </p:cNvPr>
          <p:cNvSpPr txBox="1"/>
          <p:nvPr/>
        </p:nvSpPr>
        <p:spPr>
          <a:xfrm>
            <a:off x="2577175" y="4611254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109AC1-6E1A-4CF9-B3E2-71B5AA9A603D}"/>
              </a:ext>
            </a:extLst>
          </p:cNvPr>
          <p:cNvSpPr txBox="1"/>
          <p:nvPr/>
        </p:nvSpPr>
        <p:spPr>
          <a:xfrm>
            <a:off x="2458553" y="5214968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324CC0-1E70-4849-82F8-DF7F6B7FD448}"/>
              </a:ext>
            </a:extLst>
          </p:cNvPr>
          <p:cNvCxnSpPr>
            <a:cxnSpLocks/>
            <a:stCxn id="72" idx="2"/>
            <a:endCxn id="77" idx="0"/>
          </p:cNvCxnSpPr>
          <p:nvPr/>
        </p:nvCxnSpPr>
        <p:spPr>
          <a:xfrm flipH="1">
            <a:off x="2172096" y="4980586"/>
            <a:ext cx="597600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3235D6-3C64-4060-99AC-F81F96F7F66E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2769696" y="4980586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ABB04F-5E6A-49C4-B118-16244045B503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>
            <a:off x="2769696" y="4980586"/>
            <a:ext cx="597600" cy="263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941A5B2-FC2F-45F0-BCFB-D0CFCEA33D29}"/>
              </a:ext>
            </a:extLst>
          </p:cNvPr>
          <p:cNvSpPr txBox="1"/>
          <p:nvPr/>
        </p:nvSpPr>
        <p:spPr>
          <a:xfrm>
            <a:off x="1979575" y="5221375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AEE1DF-3753-46C8-A51E-9837D03F2664}"/>
              </a:ext>
            </a:extLst>
          </p:cNvPr>
          <p:cNvSpPr txBox="1"/>
          <p:nvPr/>
        </p:nvSpPr>
        <p:spPr>
          <a:xfrm>
            <a:off x="3174775" y="524376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1957562" y="5858184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4C5321-430B-4A98-BEB6-1AEA7B06F3CC}"/>
              </a:ext>
            </a:extLst>
          </p:cNvPr>
          <p:cNvCxnSpPr>
            <a:cxnSpLocks/>
            <a:stCxn id="77" idx="2"/>
            <a:endCxn id="81" idx="0"/>
          </p:cNvCxnSpPr>
          <p:nvPr/>
        </p:nvCxnSpPr>
        <p:spPr>
          <a:xfrm flipH="1">
            <a:off x="2170120" y="5590707"/>
            <a:ext cx="1976" cy="2674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5CAFEF8-AE24-4817-A6DC-91735F2F5280}"/>
              </a:ext>
            </a:extLst>
          </p:cNvPr>
          <p:cNvSpPr txBox="1"/>
          <p:nvPr/>
        </p:nvSpPr>
        <p:spPr>
          <a:xfrm>
            <a:off x="3154738" y="5850050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2E789-56E2-48B4-852F-4A812DE731D0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>
            <a:off x="3367296" y="5613101"/>
            <a:ext cx="0" cy="236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B164CA1-F374-425B-A5B1-D75A963E9033}"/>
              </a:ext>
            </a:extLst>
          </p:cNvPr>
          <p:cNvSpPr txBox="1">
            <a:spLocks/>
          </p:cNvSpPr>
          <p:nvPr/>
        </p:nvSpPr>
        <p:spPr>
          <a:xfrm>
            <a:off x="80194" y="2712955"/>
            <a:ext cx="2044220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 </a:t>
            </a:r>
            <a:r>
              <a:rPr lang="en-US" sz="2000" dirty="0"/>
              <a:t>	</a:t>
            </a:r>
            <a:endParaRPr lang="en-US" sz="2000" b="1" u="sn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0B9BAD-940A-4EA6-A03A-D75A14FABDCE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EC80F1EF-1B00-45D1-8F6E-758EFD3DE512}"/>
              </a:ext>
            </a:extLst>
          </p:cNvPr>
          <p:cNvSpPr txBox="1"/>
          <p:nvPr/>
        </p:nvSpPr>
        <p:spPr>
          <a:xfrm>
            <a:off x="3744257" y="518894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01C9F3A-F4E9-4AD7-9AC9-E048ACDC6380}"/>
              </a:ext>
            </a:extLst>
          </p:cNvPr>
          <p:cNvSpPr txBox="1"/>
          <p:nvPr/>
        </p:nvSpPr>
        <p:spPr>
          <a:xfrm>
            <a:off x="1379977" y="51492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F1C7A3-7D42-48CD-9840-C9C7DD12F8B9}"/>
              </a:ext>
            </a:extLst>
          </p:cNvPr>
          <p:cNvSpPr txBox="1"/>
          <p:nvPr/>
        </p:nvSpPr>
        <p:spPr>
          <a:xfrm>
            <a:off x="3346938" y="42679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FC9D97E0-D575-4BB2-825B-7C88242CC524}"/>
              </a:ext>
            </a:extLst>
          </p:cNvPr>
          <p:cNvSpPr txBox="1"/>
          <p:nvPr/>
        </p:nvSpPr>
        <p:spPr>
          <a:xfrm>
            <a:off x="200093" y="45801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FB6281B-7A09-4C14-9659-E831ACD8C257}"/>
              </a:ext>
            </a:extLst>
          </p:cNvPr>
          <p:cNvSpPr txBox="1"/>
          <p:nvPr/>
        </p:nvSpPr>
        <p:spPr>
          <a:xfrm>
            <a:off x="2227646" y="3671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EB2926A1-E5CC-4B36-B387-28469EFF8530}"/>
              </a:ext>
            </a:extLst>
          </p:cNvPr>
          <p:cNvSpPr/>
          <p:nvPr/>
        </p:nvSpPr>
        <p:spPr>
          <a:xfrm>
            <a:off x="1847850" y="3737821"/>
            <a:ext cx="420308" cy="224579"/>
          </a:xfrm>
          <a:custGeom>
            <a:avLst/>
            <a:gdLst>
              <a:gd name="connsiteX0" fmla="*/ 352425 w 352425"/>
              <a:gd name="connsiteY0" fmla="*/ 90278 h 214103"/>
              <a:gd name="connsiteX1" fmla="*/ 161925 w 352425"/>
              <a:gd name="connsiteY1" fmla="*/ 4553 h 214103"/>
              <a:gd name="connsiteX2" fmla="*/ 0 w 352425"/>
              <a:gd name="connsiteY2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14103">
                <a:moveTo>
                  <a:pt x="352425" y="90278"/>
                </a:moveTo>
                <a:cubicBezTo>
                  <a:pt x="286543" y="37097"/>
                  <a:pt x="220662" y="-16084"/>
                  <a:pt x="161925" y="4553"/>
                </a:cubicBezTo>
                <a:cubicBezTo>
                  <a:pt x="103188" y="25190"/>
                  <a:pt x="51594" y="119646"/>
                  <a:pt x="0" y="21410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A0871D98-80CC-41F7-9E38-783C8B849CAA}"/>
              </a:ext>
            </a:extLst>
          </p:cNvPr>
          <p:cNvSpPr/>
          <p:nvPr/>
        </p:nvSpPr>
        <p:spPr>
          <a:xfrm>
            <a:off x="2905125" y="4382770"/>
            <a:ext cx="485775" cy="274955"/>
          </a:xfrm>
          <a:custGeom>
            <a:avLst/>
            <a:gdLst>
              <a:gd name="connsiteX0" fmla="*/ 485775 w 485775"/>
              <a:gd name="connsiteY0" fmla="*/ 93980 h 274955"/>
              <a:gd name="connsiteX1" fmla="*/ 247650 w 485775"/>
              <a:gd name="connsiteY1" fmla="*/ 8255 h 274955"/>
              <a:gd name="connsiteX2" fmla="*/ 0 w 485775"/>
              <a:gd name="connsiteY2" fmla="*/ 274955 h 2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74955">
                <a:moveTo>
                  <a:pt x="485775" y="93980"/>
                </a:moveTo>
                <a:cubicBezTo>
                  <a:pt x="407193" y="36036"/>
                  <a:pt x="328612" y="-21907"/>
                  <a:pt x="247650" y="8255"/>
                </a:cubicBezTo>
                <a:cubicBezTo>
                  <a:pt x="166688" y="38417"/>
                  <a:pt x="83344" y="156686"/>
                  <a:pt x="0" y="274955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9B8CB120-A9FC-41DF-903B-DFD0228FFB2F}"/>
              </a:ext>
            </a:extLst>
          </p:cNvPr>
          <p:cNvSpPr/>
          <p:nvPr/>
        </p:nvSpPr>
        <p:spPr>
          <a:xfrm>
            <a:off x="409575" y="4390866"/>
            <a:ext cx="352425" cy="228759"/>
          </a:xfrm>
          <a:custGeom>
            <a:avLst/>
            <a:gdLst>
              <a:gd name="connsiteX0" fmla="*/ 0 w 352425"/>
              <a:gd name="connsiteY0" fmla="*/ 200184 h 228759"/>
              <a:gd name="connsiteX1" fmla="*/ 180975 w 352425"/>
              <a:gd name="connsiteY1" fmla="*/ 159 h 228759"/>
              <a:gd name="connsiteX2" fmla="*/ 352425 w 352425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28759">
                <a:moveTo>
                  <a:pt x="0" y="200184"/>
                </a:moveTo>
                <a:cubicBezTo>
                  <a:pt x="61119" y="97790"/>
                  <a:pt x="122238" y="-4604"/>
                  <a:pt x="180975" y="159"/>
                </a:cubicBezTo>
                <a:cubicBezTo>
                  <a:pt x="239713" y="4921"/>
                  <a:pt x="296069" y="116840"/>
                  <a:pt x="352425" y="228759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97807993-66E2-4F42-A26D-951380D8252C}"/>
              </a:ext>
            </a:extLst>
          </p:cNvPr>
          <p:cNvSpPr/>
          <p:nvPr/>
        </p:nvSpPr>
        <p:spPr>
          <a:xfrm>
            <a:off x="1743075" y="5114658"/>
            <a:ext cx="342900" cy="143142"/>
          </a:xfrm>
          <a:custGeom>
            <a:avLst/>
            <a:gdLst>
              <a:gd name="connsiteX0" fmla="*/ 0 w 342900"/>
              <a:gd name="connsiteY0" fmla="*/ 114567 h 143142"/>
              <a:gd name="connsiteX1" fmla="*/ 152400 w 342900"/>
              <a:gd name="connsiteY1" fmla="*/ 267 h 143142"/>
              <a:gd name="connsiteX2" fmla="*/ 342900 w 342900"/>
              <a:gd name="connsiteY2" fmla="*/ 143142 h 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43142">
                <a:moveTo>
                  <a:pt x="0" y="114567"/>
                </a:moveTo>
                <a:cubicBezTo>
                  <a:pt x="47625" y="55035"/>
                  <a:pt x="95250" y="-4496"/>
                  <a:pt x="152400" y="267"/>
                </a:cubicBezTo>
                <a:cubicBezTo>
                  <a:pt x="209550" y="5029"/>
                  <a:pt x="276225" y="74085"/>
                  <a:pt x="342900" y="143142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23F74CDC-A689-49A1-899F-A239D7F8A855}"/>
              </a:ext>
            </a:extLst>
          </p:cNvPr>
          <p:cNvSpPr/>
          <p:nvPr/>
        </p:nvSpPr>
        <p:spPr>
          <a:xfrm>
            <a:off x="3467100" y="5153025"/>
            <a:ext cx="342900" cy="95250"/>
          </a:xfrm>
          <a:custGeom>
            <a:avLst/>
            <a:gdLst>
              <a:gd name="connsiteX0" fmla="*/ 342900 w 342900"/>
              <a:gd name="connsiteY0" fmla="*/ 95250 h 95250"/>
              <a:gd name="connsiteX1" fmla="*/ 133350 w 342900"/>
              <a:gd name="connsiteY1" fmla="*/ 0 h 95250"/>
              <a:gd name="connsiteX2" fmla="*/ 0 w 3429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95250">
                <a:moveTo>
                  <a:pt x="342900" y="95250"/>
                </a:moveTo>
                <a:cubicBezTo>
                  <a:pt x="266700" y="47625"/>
                  <a:pt x="190500" y="0"/>
                  <a:pt x="133350" y="0"/>
                </a:cubicBezTo>
                <a:cubicBezTo>
                  <a:pt x="76200" y="0"/>
                  <a:pt x="38100" y="47625"/>
                  <a:pt x="0" y="9525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57C0E74-7FB8-4189-B7BD-45C8EE896E3C}"/>
              </a:ext>
            </a:extLst>
          </p:cNvPr>
          <p:cNvSpPr txBox="1"/>
          <p:nvPr/>
        </p:nvSpPr>
        <p:spPr>
          <a:xfrm>
            <a:off x="4275365" y="1328139"/>
            <a:ext cx="4168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derive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orderings of the same productions to generate sentence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That’s bad for consistency!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usually commit to a single ordering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Leftmost derivation</a:t>
            </a:r>
            <a:r>
              <a:rPr lang="en-US" dirty="0"/>
              <a:t>: expand the leftmost nonterminal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Rightmost derivation</a:t>
            </a:r>
            <a:r>
              <a:rPr lang="en-US" dirty="0"/>
              <a:t>: expand the rightmost nonterminal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1" grpId="0"/>
      <p:bldP spid="14" grpId="0"/>
      <p:bldP spid="20" grpId="0"/>
      <p:bldP spid="37" grpId="0"/>
      <p:bldP spid="39" grpId="0"/>
      <p:bldP spid="51" grpId="0"/>
      <p:bldP spid="72" grpId="0"/>
      <p:bldP spid="73" grpId="0"/>
      <p:bldP spid="77" grpId="0"/>
      <p:bldP spid="78" grpId="0"/>
      <p:bldP spid="81" grpId="0"/>
      <p:bldP spid="85" grpId="0"/>
      <p:bldP spid="54" grpId="0" build="p"/>
      <p:bldP spid="12" grpId="0"/>
      <p:bldP spid="125" grpId="0"/>
      <p:bldP spid="126" grpId="0"/>
      <p:bldP spid="127" grpId="0"/>
      <p:bldP spid="128" grpId="0"/>
      <p:bldP spid="129" grpId="0"/>
      <p:bldP spid="130" grpId="0" animBg="1"/>
      <p:bldP spid="131" grpId="0" animBg="1"/>
      <p:bldP spid="132" grpId="0" animBg="1"/>
      <p:bldP spid="133" grpId="0" animBg="1"/>
      <p:bldP spid="134" grpId="0" animBg="1"/>
    </p:bldLst>
  </p:timing>
</p:sld>
</file>

<file path=ppt/slides/slide15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672359D-9959-47B9-9BD3-AE6016DEE981}"/>
              </a:ext>
            </a:extLst>
          </p:cNvPr>
          <p:cNvSpPr/>
          <p:nvPr/>
        </p:nvSpPr>
        <p:spPr>
          <a:xfrm>
            <a:off x="4341412" y="4209511"/>
            <a:ext cx="2234479" cy="2155826"/>
          </a:xfrm>
          <a:prstGeom prst="roundRect">
            <a:avLst>
              <a:gd name="adj" fmla="val 7340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229EF79E-4891-4814-B03D-D032CE66C099}"/>
              </a:ext>
            </a:extLst>
          </p:cNvPr>
          <p:cNvSpPr/>
          <p:nvPr/>
        </p:nvSpPr>
        <p:spPr>
          <a:xfrm>
            <a:off x="6715201" y="4190461"/>
            <a:ext cx="2144561" cy="2155826"/>
          </a:xfrm>
          <a:prstGeom prst="roundRect">
            <a:avLst>
              <a:gd name="adj" fmla="val 6896"/>
            </a:avLst>
          </a:prstGeom>
          <a:ln w="3810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5CAFEF8-AE24-4817-A6DC-91735F2F5280}"/>
              </a:ext>
            </a:extLst>
          </p:cNvPr>
          <p:cNvSpPr txBox="1"/>
          <p:nvPr/>
        </p:nvSpPr>
        <p:spPr>
          <a:xfrm>
            <a:off x="3154738" y="5850050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552E789-56E2-48B4-852F-4A812DE731D0}"/>
              </a:ext>
            </a:extLst>
          </p:cNvPr>
          <p:cNvCxnSpPr>
            <a:cxnSpLocks/>
            <a:stCxn id="78" idx="2"/>
            <a:endCxn id="85" idx="0"/>
          </p:cNvCxnSpPr>
          <p:nvPr/>
        </p:nvCxnSpPr>
        <p:spPr>
          <a:xfrm>
            <a:off x="3367296" y="5613101"/>
            <a:ext cx="0" cy="236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81933857-62A8-4687-9948-CE662B5AB210}"/>
              </a:ext>
            </a:extLst>
          </p:cNvPr>
          <p:cNvSpPr txBox="1"/>
          <p:nvPr/>
        </p:nvSpPr>
        <p:spPr>
          <a:xfrm>
            <a:off x="1957562" y="5858184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4C5321-430B-4A98-BEB6-1AEA7B06F3CC}"/>
              </a:ext>
            </a:extLst>
          </p:cNvPr>
          <p:cNvCxnSpPr>
            <a:cxnSpLocks/>
            <a:stCxn id="77" idx="2"/>
            <a:endCxn id="81" idx="0"/>
          </p:cNvCxnSpPr>
          <p:nvPr/>
        </p:nvCxnSpPr>
        <p:spPr>
          <a:xfrm flipH="1">
            <a:off x="2170120" y="5590707"/>
            <a:ext cx="1976" cy="26747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F109AC1-6E1A-4CF9-B3E2-71B5AA9A603D}"/>
              </a:ext>
            </a:extLst>
          </p:cNvPr>
          <p:cNvSpPr txBox="1"/>
          <p:nvPr/>
        </p:nvSpPr>
        <p:spPr>
          <a:xfrm>
            <a:off x="2458553" y="5214968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3324CC0-1E70-4849-82F8-DF7F6B7FD448}"/>
              </a:ext>
            </a:extLst>
          </p:cNvPr>
          <p:cNvCxnSpPr>
            <a:cxnSpLocks/>
            <a:stCxn id="72" idx="2"/>
            <a:endCxn id="77" idx="0"/>
          </p:cNvCxnSpPr>
          <p:nvPr/>
        </p:nvCxnSpPr>
        <p:spPr>
          <a:xfrm flipH="1">
            <a:off x="2172096" y="4980586"/>
            <a:ext cx="597600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3235D6-3C64-4060-99AC-F81F96F7F66E}"/>
              </a:ext>
            </a:extLst>
          </p:cNvPr>
          <p:cNvCxnSpPr>
            <a:cxnSpLocks/>
            <a:stCxn id="72" idx="2"/>
            <a:endCxn id="73" idx="0"/>
          </p:cNvCxnSpPr>
          <p:nvPr/>
        </p:nvCxnSpPr>
        <p:spPr>
          <a:xfrm>
            <a:off x="2769696" y="4980586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DABB04F-5E6A-49C4-B118-16244045B503}"/>
              </a:ext>
            </a:extLst>
          </p:cNvPr>
          <p:cNvCxnSpPr>
            <a:cxnSpLocks/>
            <a:stCxn id="72" idx="2"/>
            <a:endCxn id="78" idx="0"/>
          </p:cNvCxnSpPr>
          <p:nvPr/>
        </p:nvCxnSpPr>
        <p:spPr>
          <a:xfrm>
            <a:off x="2769696" y="4980586"/>
            <a:ext cx="597600" cy="263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941A5B2-FC2F-45F0-BCFB-D0CFCEA33D29}"/>
              </a:ext>
            </a:extLst>
          </p:cNvPr>
          <p:cNvSpPr txBox="1"/>
          <p:nvPr/>
        </p:nvSpPr>
        <p:spPr>
          <a:xfrm>
            <a:off x="1979575" y="5221375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9AEE1DF-3753-46C8-A51E-9837D03F2664}"/>
              </a:ext>
            </a:extLst>
          </p:cNvPr>
          <p:cNvSpPr txBox="1"/>
          <p:nvPr/>
        </p:nvSpPr>
        <p:spPr>
          <a:xfrm>
            <a:off x="3174775" y="524376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8E3EC3C-1FD0-4C6D-BB85-A1F4F8AE83B9}"/>
              </a:ext>
            </a:extLst>
          </p:cNvPr>
          <p:cNvSpPr txBox="1"/>
          <p:nvPr/>
        </p:nvSpPr>
        <p:spPr>
          <a:xfrm>
            <a:off x="652938" y="5175796"/>
            <a:ext cx="42511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id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FED6D33-1CA7-436D-9AF9-BFE49984CDBB}"/>
              </a:ext>
            </a:extLst>
          </p:cNvPr>
          <p:cNvCxnSpPr>
            <a:cxnSpLocks/>
            <a:stCxn id="37" idx="2"/>
            <a:endCxn id="39" idx="0"/>
          </p:cNvCxnSpPr>
          <p:nvPr/>
        </p:nvCxnSpPr>
        <p:spPr>
          <a:xfrm>
            <a:off x="863413" y="4941414"/>
            <a:ext cx="2083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4432A4-C4E1-4FBC-A667-ACD881210812}"/>
              </a:ext>
            </a:extLst>
          </p:cNvPr>
          <p:cNvCxnSpPr>
            <a:cxnSpLocks/>
            <a:stCxn id="14" idx="2"/>
            <a:endCxn id="20" idx="0"/>
          </p:cNvCxnSpPr>
          <p:nvPr/>
        </p:nvCxnSpPr>
        <p:spPr>
          <a:xfrm>
            <a:off x="1763017" y="4331293"/>
            <a:ext cx="0" cy="23438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3A3351-990B-40F1-A0BD-8A042CEC3CAE}"/>
              </a:ext>
            </a:extLst>
          </p:cNvPr>
          <p:cNvSpPr txBox="1"/>
          <p:nvPr/>
        </p:nvSpPr>
        <p:spPr>
          <a:xfrm>
            <a:off x="1451874" y="4565675"/>
            <a:ext cx="622286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b="1" dirty="0"/>
              <a:t>dot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56F19A-4C5D-4369-B9C8-F147807118D1}"/>
              </a:ext>
            </a:extLst>
          </p:cNvPr>
          <p:cNvCxnSpPr>
            <a:cxnSpLocks/>
            <a:stCxn id="14" idx="2"/>
            <a:endCxn id="37" idx="0"/>
          </p:cNvCxnSpPr>
          <p:nvPr/>
        </p:nvCxnSpPr>
        <p:spPr>
          <a:xfrm flipH="1">
            <a:off x="863413" y="4331293"/>
            <a:ext cx="899604" cy="2407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FAFBE6-D223-4043-AF0D-70DE3DE51951}"/>
              </a:ext>
            </a:extLst>
          </p:cNvPr>
          <p:cNvCxnSpPr>
            <a:cxnSpLocks/>
            <a:stCxn id="14" idx="2"/>
            <a:endCxn id="72" idx="0"/>
          </p:cNvCxnSpPr>
          <p:nvPr/>
        </p:nvCxnSpPr>
        <p:spPr>
          <a:xfrm>
            <a:off x="1763017" y="4331293"/>
            <a:ext cx="1006679" cy="27996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9FCE98C1-B4A6-4189-A20A-F8D58D5311A8}"/>
              </a:ext>
            </a:extLst>
          </p:cNvPr>
          <p:cNvSpPr txBox="1"/>
          <p:nvPr/>
        </p:nvSpPr>
        <p:spPr>
          <a:xfrm>
            <a:off x="670892" y="4572082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8D61B-7893-4462-BBE8-3E83A78B6D56}"/>
              </a:ext>
            </a:extLst>
          </p:cNvPr>
          <p:cNvSpPr txBox="1"/>
          <p:nvPr/>
        </p:nvSpPr>
        <p:spPr>
          <a:xfrm>
            <a:off x="2577175" y="4611254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14" name="StartBlack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grpSp>
        <p:nvGrpSpPr>
          <p:cNvPr id="27" name="lLeafGreen">
            <a:extLst>
              <a:ext uri="{FF2B5EF4-FFF2-40B4-BE49-F238E27FC236}">
                <a16:creationId xmlns:a16="http://schemas.microsoft.com/office/drawing/2014/main" id="{B28B2DE2-C2CF-4F66-9F83-36B555202900}"/>
              </a:ext>
            </a:extLst>
          </p:cNvPr>
          <p:cNvGrpSpPr/>
          <p:nvPr/>
        </p:nvGrpSpPr>
        <p:grpSpPr>
          <a:xfrm>
            <a:off x="201452" y="4874020"/>
            <a:ext cx="876602" cy="671108"/>
            <a:chOff x="201452" y="4874020"/>
            <a:chExt cx="876602" cy="671108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975B6E-129E-4731-9C38-1314EC313C04}"/>
                </a:ext>
              </a:extLst>
            </p:cNvPr>
            <p:cNvSpPr txBox="1"/>
            <p:nvPr/>
          </p:nvSpPr>
          <p:spPr>
            <a:xfrm>
              <a:off x="201452" y="487402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5</a:t>
              </a:r>
              <a:r>
                <a:rPr lang="en-US" b="1" baseline="30000" dirty="0">
                  <a:solidFill>
                    <a:schemeClr val="accent6"/>
                  </a:solidFill>
                </a:rPr>
                <a:t>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59B4355-CAF9-40CB-835E-93ED46E4FEC0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7F2CD50-5CF9-44E6-8F95-675C8A3B251D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cLeafGreen">
            <a:extLst>
              <a:ext uri="{FF2B5EF4-FFF2-40B4-BE49-F238E27FC236}">
                <a16:creationId xmlns:a16="http://schemas.microsoft.com/office/drawing/2014/main" id="{3916A057-AA39-41D4-B389-BB763D0B62EF}"/>
              </a:ext>
            </a:extLst>
          </p:cNvPr>
          <p:cNvGrpSpPr/>
          <p:nvPr/>
        </p:nvGrpSpPr>
        <p:grpSpPr>
          <a:xfrm>
            <a:off x="1377978" y="5428435"/>
            <a:ext cx="1004700" cy="799081"/>
            <a:chOff x="1377978" y="5428435"/>
            <a:chExt cx="1004700" cy="7990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2567354-D78B-45CA-AC4D-F7D95B2B049B}"/>
                </a:ext>
              </a:extLst>
            </p:cNvPr>
            <p:cNvSpPr txBox="1"/>
            <p:nvPr/>
          </p:nvSpPr>
          <p:spPr>
            <a:xfrm>
              <a:off x="1377978" y="542843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4</a:t>
              </a:r>
              <a:r>
                <a:rPr lang="en-US" b="1" baseline="30000" dirty="0">
                  <a:solidFill>
                    <a:schemeClr val="accent6"/>
                  </a:solidFill>
                </a:rPr>
                <a:t>th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E77D14F-9E41-4096-AF76-01C9CA96C0CF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CC0A624-643E-455B-A1B9-EAC7F83B0FCA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rLeafGreen">
            <a:extLst>
              <a:ext uri="{FF2B5EF4-FFF2-40B4-BE49-F238E27FC236}">
                <a16:creationId xmlns:a16="http://schemas.microsoft.com/office/drawing/2014/main" id="{995CE801-4C85-48F9-9BAE-D5C891503CA8}"/>
              </a:ext>
            </a:extLst>
          </p:cNvPr>
          <p:cNvGrpSpPr/>
          <p:nvPr/>
        </p:nvGrpSpPr>
        <p:grpSpPr>
          <a:xfrm>
            <a:off x="3154738" y="5428430"/>
            <a:ext cx="999989" cy="790952"/>
            <a:chOff x="3154738" y="5428430"/>
            <a:chExt cx="999989" cy="79095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C4D2759-5A8E-4EE1-A764-62BAA9AB8C2E}"/>
                </a:ext>
              </a:extLst>
            </p:cNvPr>
            <p:cNvSpPr txBox="1"/>
            <p:nvPr/>
          </p:nvSpPr>
          <p:spPr>
            <a:xfrm>
              <a:off x="3717043" y="5428430"/>
              <a:ext cx="437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3</a:t>
              </a:r>
              <a:r>
                <a:rPr lang="en-US" b="1" baseline="30000" dirty="0">
                  <a:solidFill>
                    <a:schemeClr val="accent6"/>
                  </a:solidFill>
                </a:rPr>
                <a:t>rd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7BFDAB0-90FA-4DBA-9A51-FC144AD79C8F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id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2E41F05-5FC4-4A83-A06A-47CCC36CAB7A}"/>
                </a:ext>
              </a:extLst>
            </p:cNvPr>
            <p:cNvCxnSpPr>
              <a:cxnSpLocks/>
              <a:endCxn id="121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" name="rBranchGreen">
            <a:extLst>
              <a:ext uri="{FF2B5EF4-FFF2-40B4-BE49-F238E27FC236}">
                <a16:creationId xmlns:a16="http://schemas.microsoft.com/office/drawing/2014/main" id="{CAB106B5-73CD-4A59-BDA4-920B93E7E3CF}"/>
              </a:ext>
            </a:extLst>
          </p:cNvPr>
          <p:cNvGrpSpPr/>
          <p:nvPr/>
        </p:nvGrpSpPr>
        <p:grpSpPr>
          <a:xfrm>
            <a:off x="1979575" y="4518293"/>
            <a:ext cx="1816710" cy="1094808"/>
            <a:chOff x="1979575" y="4518293"/>
            <a:chExt cx="1816710" cy="109480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1158A20-7E8C-416C-9C84-17B0EB44E554}"/>
                </a:ext>
              </a:extLst>
            </p:cNvPr>
            <p:cNvSpPr txBox="1"/>
            <p:nvPr/>
          </p:nvSpPr>
          <p:spPr>
            <a:xfrm>
              <a:off x="3327887" y="4518293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2</a:t>
              </a:r>
              <a:r>
                <a:rPr lang="en-US" b="1" baseline="30000" dirty="0">
                  <a:solidFill>
                    <a:schemeClr val="accent6"/>
                  </a:solidFill>
                </a:rPr>
                <a:t>nd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4D21182-EC4E-43A4-9DDF-1FADB2397C36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dot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4AA9BB0-4B31-4CEE-93A0-2A416412CCF4}"/>
                </a:ext>
              </a:extLst>
            </p:cNvPr>
            <p:cNvCxnSpPr>
              <a:cxnSpLocks/>
              <a:endCxn id="115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88E5656-D559-481F-BF0E-7FB30B8C5D0F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544AFC5-A849-4917-BF39-A6BC5CE30C29}"/>
                </a:ext>
              </a:extLst>
            </p:cNvPr>
            <p:cNvCxnSpPr>
              <a:cxnSpLocks/>
              <a:endCxn id="116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8C50C8D-699A-462F-97BF-9ED91F1A5B6D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3327DB6-75E3-4E40-8897-3155D367E93A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</p:grpSp>
      <p:grpSp>
        <p:nvGrpSpPr>
          <p:cNvPr id="22" name="topGreen">
            <a:extLst>
              <a:ext uri="{FF2B5EF4-FFF2-40B4-BE49-F238E27FC236}">
                <a16:creationId xmlns:a16="http://schemas.microsoft.com/office/drawing/2014/main" id="{B1377B9C-655A-41DC-9F8F-FD861E9125A4}"/>
              </a:ext>
            </a:extLst>
          </p:cNvPr>
          <p:cNvGrpSpPr/>
          <p:nvPr/>
        </p:nvGrpSpPr>
        <p:grpSpPr>
          <a:xfrm>
            <a:off x="670892" y="3900368"/>
            <a:ext cx="2291325" cy="1080218"/>
            <a:chOff x="670892" y="3900368"/>
            <a:chExt cx="2291325" cy="108021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DD49880-7F9B-408B-96B1-0D00376A94C5}"/>
                </a:ext>
              </a:extLst>
            </p:cNvPr>
            <p:cNvSpPr txBox="1"/>
            <p:nvPr/>
          </p:nvSpPr>
          <p:spPr>
            <a:xfrm>
              <a:off x="2219481" y="3900368"/>
              <a:ext cx="413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</a:rPr>
                <a:t>1</a:t>
              </a:r>
              <a:r>
                <a:rPr lang="en-US" b="1" baseline="30000" dirty="0">
                  <a:solidFill>
                    <a:schemeClr val="accent6"/>
                  </a:solidFill>
                </a:rPr>
                <a:t>st</a:t>
              </a:r>
              <a:endParaRPr lang="en-US" b="1" dirty="0">
                <a:solidFill>
                  <a:schemeClr val="accent6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BA3FE1E-CFE8-4142-9F4C-2E1479A6AB20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6"/>
                  </a:solidFill>
                </a:rPr>
                <a:t>dot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B2AF1BB-A653-40A8-A142-93048BE2519D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CBEF03-37E4-4105-A25E-985BECCBC414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DAA4B7D-57C4-42EB-9D6E-03FFC9683D03}"/>
                </a:ext>
              </a:extLst>
            </p:cNvPr>
            <p:cNvCxnSpPr>
              <a:cxnSpLocks/>
              <a:endCxn id="87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8293F1E-337C-42A7-B434-BAB17C1D1FE5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39CEE4A-5F7C-496F-86CB-229E298EFA45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6"/>
                  </a:solidFill>
                </a:rPr>
                <a:t>Li</a:t>
              </a:r>
            </a:p>
          </p:txBody>
        </p:sp>
      </p:grpSp>
      <p:grpSp>
        <p:nvGrpSpPr>
          <p:cNvPr id="15" name="rLeafOrange">
            <a:extLst>
              <a:ext uri="{FF2B5EF4-FFF2-40B4-BE49-F238E27FC236}">
                <a16:creationId xmlns:a16="http://schemas.microsoft.com/office/drawing/2014/main" id="{3039E868-7B1C-4866-8BE8-620939DD2C41}"/>
              </a:ext>
            </a:extLst>
          </p:cNvPr>
          <p:cNvGrpSpPr/>
          <p:nvPr/>
        </p:nvGrpSpPr>
        <p:grpSpPr>
          <a:xfrm>
            <a:off x="3154738" y="5613101"/>
            <a:ext cx="983807" cy="606281"/>
            <a:chOff x="3154738" y="5613101"/>
            <a:chExt cx="983807" cy="60628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80DFA62-E4CD-446C-B741-55E312DBB1E1}"/>
                </a:ext>
              </a:extLst>
            </p:cNvPr>
            <p:cNvSpPr txBox="1"/>
            <p:nvPr/>
          </p:nvSpPr>
          <p:spPr>
            <a:xfrm>
              <a:off x="3707017" y="569315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5</a:t>
              </a:r>
              <a:r>
                <a:rPr lang="en-US" i="1" baseline="30000" dirty="0">
                  <a:solidFill>
                    <a:schemeClr val="accent2"/>
                  </a:solidFill>
                </a:rPr>
                <a:t>th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36E3EB7-F2D4-411D-9DD7-042E4B12BEC1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6B2E31D-0007-4648-AB04-E2EBD3422702}"/>
                </a:ext>
              </a:extLst>
            </p:cNvPr>
            <p:cNvCxnSpPr>
              <a:cxnSpLocks/>
              <a:endCxn id="144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lLeafOrange">
            <a:extLst>
              <a:ext uri="{FF2B5EF4-FFF2-40B4-BE49-F238E27FC236}">
                <a16:creationId xmlns:a16="http://schemas.microsoft.com/office/drawing/2014/main" id="{AF96F580-ED51-41AF-A9E0-7211D416FDCE}"/>
              </a:ext>
            </a:extLst>
          </p:cNvPr>
          <p:cNvGrpSpPr/>
          <p:nvPr/>
        </p:nvGrpSpPr>
        <p:grpSpPr>
          <a:xfrm>
            <a:off x="200459" y="4941414"/>
            <a:ext cx="877595" cy="603714"/>
            <a:chOff x="200459" y="4941414"/>
            <a:chExt cx="877595" cy="60371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8347CEF-F316-4802-AC66-C2FCA294BDE9}"/>
                </a:ext>
              </a:extLst>
            </p:cNvPr>
            <p:cNvSpPr txBox="1"/>
            <p:nvPr/>
          </p:nvSpPr>
          <p:spPr>
            <a:xfrm>
              <a:off x="200459" y="5137979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2</a:t>
              </a:r>
              <a:r>
                <a:rPr lang="en-US" i="1" baseline="30000" dirty="0">
                  <a:solidFill>
                    <a:schemeClr val="accent2"/>
                  </a:solidFill>
                </a:rPr>
                <a:t>nd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C1F33AF2-C917-4A45-9699-2659FE020979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CCE323-EC96-4F8B-B5C8-26BB9D1BF5E5}"/>
                </a:ext>
              </a:extLst>
            </p:cNvPr>
            <p:cNvCxnSpPr>
              <a:cxnSpLocks/>
              <a:endCxn id="138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cLeafOrange">
            <a:extLst>
              <a:ext uri="{FF2B5EF4-FFF2-40B4-BE49-F238E27FC236}">
                <a16:creationId xmlns:a16="http://schemas.microsoft.com/office/drawing/2014/main" id="{9912C706-E927-4485-8FA1-29207435E2C7}"/>
              </a:ext>
            </a:extLst>
          </p:cNvPr>
          <p:cNvGrpSpPr/>
          <p:nvPr/>
        </p:nvGrpSpPr>
        <p:grpSpPr>
          <a:xfrm>
            <a:off x="1378839" y="5590707"/>
            <a:ext cx="1003839" cy="636809"/>
            <a:chOff x="1378839" y="5590707"/>
            <a:chExt cx="1003839" cy="63680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BB3D89D-D2F8-4675-BDC0-010672826A29}"/>
                </a:ext>
              </a:extLst>
            </p:cNvPr>
            <p:cNvSpPr txBox="1"/>
            <p:nvPr/>
          </p:nvSpPr>
          <p:spPr>
            <a:xfrm>
              <a:off x="1378839" y="5704040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4</a:t>
              </a:r>
              <a:r>
                <a:rPr lang="en-US" i="1" baseline="30000" dirty="0">
                  <a:solidFill>
                    <a:schemeClr val="accent2"/>
                  </a:solidFill>
                </a:rPr>
                <a:t>th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886D943-1C15-426E-AE50-6FD72A67E37D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id</a:t>
              </a: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FBE30CF3-4621-4D9B-836E-B75295965912}"/>
                </a:ext>
              </a:extLst>
            </p:cNvPr>
            <p:cNvCxnSpPr>
              <a:cxnSpLocks/>
              <a:endCxn id="141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rBranchOrange">
            <a:extLst>
              <a:ext uri="{FF2B5EF4-FFF2-40B4-BE49-F238E27FC236}">
                <a16:creationId xmlns:a16="http://schemas.microsoft.com/office/drawing/2014/main" id="{7A1F0DDE-D594-4D45-86BD-4F8E60CE6587}"/>
              </a:ext>
            </a:extLst>
          </p:cNvPr>
          <p:cNvGrpSpPr/>
          <p:nvPr/>
        </p:nvGrpSpPr>
        <p:grpSpPr>
          <a:xfrm>
            <a:off x="1979575" y="4757779"/>
            <a:ext cx="1808937" cy="855322"/>
            <a:chOff x="1979575" y="4757779"/>
            <a:chExt cx="1808937" cy="85532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C8FBB5F-224E-48D6-8B71-37A4666BD72F}"/>
                </a:ext>
              </a:extLst>
            </p:cNvPr>
            <p:cNvSpPr txBox="1"/>
            <p:nvPr/>
          </p:nvSpPr>
          <p:spPr>
            <a:xfrm>
              <a:off x="3326526" y="4757779"/>
              <a:ext cx="461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3</a:t>
              </a:r>
              <a:r>
                <a:rPr lang="en-US" i="1" baseline="30000" dirty="0">
                  <a:solidFill>
                    <a:schemeClr val="accent2"/>
                  </a:solidFill>
                </a:rPr>
                <a:t>nd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648ABDE5-FB10-47FE-BF7C-53E42BFEC360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dot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74682B0-13F8-4D01-8B8C-03EBA07858F8}"/>
                </a:ext>
              </a:extLst>
            </p:cNvPr>
            <p:cNvCxnSpPr>
              <a:cxnSpLocks/>
              <a:endCxn id="135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0EF8976-E615-4BF0-8DBA-16B6CE739D36}"/>
                </a:ext>
              </a:extLst>
            </p:cNvPr>
            <p:cNvCxnSpPr>
              <a:cxnSpLocks/>
              <a:endCxn id="131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2279A1A-470F-4DDE-813D-38BF4A08F1A4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4BC86BD7-DB49-4515-9BC4-EB302D671B98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603D9D6-C68F-4848-88B2-B919299C3E8E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</p:grpSp>
      <p:grpSp>
        <p:nvGrpSpPr>
          <p:cNvPr id="21" name="topOrange">
            <a:extLst>
              <a:ext uri="{FF2B5EF4-FFF2-40B4-BE49-F238E27FC236}">
                <a16:creationId xmlns:a16="http://schemas.microsoft.com/office/drawing/2014/main" id="{06CE7A61-B202-46F4-9684-0A242FD46366}"/>
              </a:ext>
            </a:extLst>
          </p:cNvPr>
          <p:cNvGrpSpPr/>
          <p:nvPr/>
        </p:nvGrpSpPr>
        <p:grpSpPr>
          <a:xfrm>
            <a:off x="670892" y="4128969"/>
            <a:ext cx="2291325" cy="851617"/>
            <a:chOff x="670892" y="4128969"/>
            <a:chExt cx="2291325" cy="85161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62A4BA-D7A5-45F8-B2F7-198895D3F629}"/>
                </a:ext>
              </a:extLst>
            </p:cNvPr>
            <p:cNvSpPr txBox="1"/>
            <p:nvPr/>
          </p:nvSpPr>
          <p:spPr>
            <a:xfrm>
              <a:off x="2239891" y="4128969"/>
              <a:ext cx="412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1</a:t>
              </a:r>
              <a:r>
                <a:rPr lang="en-US" i="1" baseline="30000" dirty="0">
                  <a:solidFill>
                    <a:schemeClr val="accent2"/>
                  </a:solidFill>
                </a:rPr>
                <a:t>st</a:t>
              </a:r>
              <a:endParaRPr lang="en-US" i="1" dirty="0">
                <a:solidFill>
                  <a:schemeClr val="accent2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B70D1083-5349-4929-B19A-D62F8EBD246B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dot</a:t>
              </a:r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BD0CA00-D4AC-4F77-A2C6-137616878F8F}"/>
                </a:ext>
              </a:extLst>
            </p:cNvPr>
            <p:cNvCxnSpPr>
              <a:cxnSpLocks/>
              <a:endCxn id="128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D63408A-B952-4C0E-80A4-E6BDB4711E70}"/>
                </a:ext>
              </a:extLst>
            </p:cNvPr>
            <p:cNvCxnSpPr>
              <a:cxnSpLocks/>
              <a:endCxn id="124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9E63058-5CEA-477C-8764-51B9F3E4E30B}"/>
                </a:ext>
              </a:extLst>
            </p:cNvPr>
            <p:cNvCxnSpPr>
              <a:cxnSpLocks/>
              <a:endCxn id="129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1CE5D91-14BF-40E1-BF10-D9C97ED02F62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DE6FE72-999B-4B3D-ADFA-6008523E53B1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>
                  <a:solidFill>
                    <a:schemeClr val="accent2"/>
                  </a:solidFill>
                </a:rPr>
                <a:t>Li</a:t>
              </a:r>
            </a:p>
          </p:txBody>
        </p:sp>
      </p:grpSp>
      <p:sp>
        <p:nvSpPr>
          <p:cNvPr id="100" name="Title 1">
            <a:extLst>
              <a:ext uri="{FF2B5EF4-FFF2-40B4-BE49-F238E27FC236}">
                <a16:creationId xmlns:a16="http://schemas.microsoft.com/office/drawing/2014/main" id="{E4F21264-1437-4E8F-B633-E0E388E9CC35}"/>
              </a:ext>
            </a:extLst>
          </p:cNvPr>
          <p:cNvSpPr txBox="1">
            <a:spLocks/>
          </p:cNvSpPr>
          <p:nvPr/>
        </p:nvSpPr>
        <p:spPr>
          <a:xfrm>
            <a:off x="0" y="6585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Derivation Order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8269D6CB-39F8-4841-A19E-53E2B2C9A6C4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146" name="Content Placeholder 2">
            <a:extLst>
              <a:ext uri="{FF2B5EF4-FFF2-40B4-BE49-F238E27FC236}">
                <a16:creationId xmlns:a16="http://schemas.microsoft.com/office/drawing/2014/main" id="{6EE4EC1F-FF04-4764-A1E8-73300A463B41}"/>
              </a:ext>
            </a:extLst>
          </p:cNvPr>
          <p:cNvSpPr txBox="1">
            <a:spLocks/>
          </p:cNvSpPr>
          <p:nvPr/>
        </p:nvSpPr>
        <p:spPr>
          <a:xfrm>
            <a:off x="128916" y="1237833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/>
              <a:t>Grammar</a:t>
            </a:r>
            <a:endParaRPr lang="en-US" sz="2000" b="1" u="sng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F74B101E-D27C-4CB9-99A0-4AF95C44667C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P1: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P2: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0057B07-742A-4EC9-840D-73C9B3BD6DA9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754248E7-4F6C-4A76-AAC6-55479E159D90}"/>
              </a:ext>
            </a:extLst>
          </p:cNvPr>
          <p:cNvSpPr txBox="1">
            <a:spLocks/>
          </p:cNvSpPr>
          <p:nvPr/>
        </p:nvSpPr>
        <p:spPr>
          <a:xfrm>
            <a:off x="80194" y="2712955"/>
            <a:ext cx="2044220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 </a:t>
            </a:r>
            <a:r>
              <a:rPr lang="en-US" sz="2000" dirty="0"/>
              <a:t>	</a:t>
            </a:r>
            <a:endParaRPr 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7A8ED91-E9CF-4A93-8257-CB76EB94ACD9}"/>
                  </a:ext>
                </a:extLst>
              </p:cNvPr>
              <p:cNvSpPr/>
              <p:nvPr/>
            </p:nvSpPr>
            <p:spPr>
              <a:xfrm>
                <a:off x="4398526" y="4631811"/>
                <a:ext cx="2181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Li</a:t>
                </a:r>
                <a:r>
                  <a:rPr lang="en-US" dirty="0"/>
                  <a:t> </a:t>
                </a:r>
                <a:r>
                  <a:rPr lang="en-US" b="1" dirty="0"/>
                  <a:t>dot</a:t>
                </a:r>
                <a:r>
                  <a:rPr lang="en-US" dirty="0"/>
                  <a:t> </a:t>
                </a:r>
                <a:r>
                  <a:rPr lang="en-US" i="1" dirty="0"/>
                  <a:t>Li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</a:t>
                </a:r>
                <a:r>
                  <a:rPr lang="en-US" i="1" dirty="0"/>
                  <a:t> Li </a:t>
                </a:r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</a:t>
                </a:r>
                <a:r>
                  <a:rPr lang="en-US" i="1" dirty="0"/>
                  <a:t>Li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</a:p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</p:txBody>
          </p:sp>
        </mc:Choice>
        <mc:Fallback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77A8ED91-E9CF-4A93-8257-CB76EB94A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26" y="4631811"/>
                <a:ext cx="2181262" cy="1477328"/>
              </a:xfrm>
              <a:prstGeom prst="rect">
                <a:avLst/>
              </a:prstGeom>
              <a:blipFill>
                <a:blip r:embed="rId3"/>
                <a:stretch>
                  <a:fillRect l="-2521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5F19178-9D35-4F7B-9762-3A09AB14ADD5}"/>
                  </a:ext>
                </a:extLst>
              </p:cNvPr>
              <p:cNvSpPr/>
              <p:nvPr/>
            </p:nvSpPr>
            <p:spPr>
              <a:xfrm>
                <a:off x="6751761" y="4628339"/>
                <a:ext cx="2181262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i="1" dirty="0"/>
                  <a:t>Li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Li</a:t>
                </a:r>
                <a:r>
                  <a:rPr lang="en-US" dirty="0"/>
                  <a:t> </a:t>
                </a:r>
                <a:r>
                  <a:rPr lang="en-US" b="1" dirty="0"/>
                  <a:t>dot</a:t>
                </a:r>
                <a:r>
                  <a:rPr lang="en-US" dirty="0"/>
                  <a:t> </a:t>
                </a:r>
                <a:r>
                  <a:rPr lang="en-US" i="1" dirty="0"/>
                  <a:t>Li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</a:t>
                </a:r>
                <a:r>
                  <a:rPr lang="en-US" i="1" dirty="0"/>
                  <a:t> Li </a:t>
                </a:r>
                <a:r>
                  <a:rPr lang="en-US" b="1" dirty="0"/>
                  <a:t>dot </a:t>
                </a:r>
                <a:r>
                  <a:rPr lang="en-US" i="1" dirty="0"/>
                  <a:t>Li</a:t>
                </a:r>
                <a:endParaRPr lang="en-US" b="1" dirty="0"/>
              </a:p>
              <a:p>
                <a:r>
                  <a:rPr lang="en-US" i="1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 </a:t>
                </a:r>
                <a:r>
                  <a:rPr lang="en-US" i="1" dirty="0"/>
                  <a:t>Li </a:t>
                </a:r>
                <a:r>
                  <a:rPr lang="en-US" b="1" dirty="0"/>
                  <a:t>dot</a:t>
                </a:r>
                <a:r>
                  <a:rPr lang="en-US" i="1" dirty="0"/>
                  <a:t> </a:t>
                </a:r>
                <a:r>
                  <a:rPr lang="en-US" b="1" dirty="0"/>
                  <a:t>id</a:t>
                </a:r>
              </a:p>
              <a:p>
                <a:r>
                  <a:rPr lang="en-US" i="1" dirty="0"/>
                  <a:t>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i="1" dirty="0"/>
                  <a:t>Li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xmlns:a="http://schemas.openxmlformats.org/drawingml/2006/main"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b="1" dirty="0"/>
                  <a:t>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r>
                  <a:rPr lang="en-US" i="1" dirty="0"/>
                  <a:t> </a:t>
                </a:r>
                <a:r>
                  <a:rPr lang="en-US" b="1" dirty="0"/>
                  <a:t>dot id</a:t>
                </a:r>
                <a:endParaRPr lang="en-US" i="1" dirty="0"/>
              </a:p>
            </p:txBody>
          </p:sp>
        </mc:Choice>
        <mc:Fallback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5F19178-9D35-4F7B-9762-3A09AB14AD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761" y="4628339"/>
                <a:ext cx="2181262" cy="1477328"/>
              </a:xfrm>
              <a:prstGeom prst="rect">
                <a:avLst/>
              </a:prstGeom>
              <a:blipFill>
                <a:blip r:embed="rId4"/>
                <a:stretch>
                  <a:fillRect l="-2521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Box 153">
            <a:extLst>
              <a:ext uri="{FF2B5EF4-FFF2-40B4-BE49-F238E27FC236}">
                <a16:creationId xmlns:a16="http://schemas.microsoft.com/office/drawing/2014/main" id="{AAFB5628-66E1-4EB9-BBEE-C0ACBBE42A4A}"/>
              </a:ext>
            </a:extLst>
          </p:cNvPr>
          <p:cNvSpPr txBox="1"/>
          <p:nvPr/>
        </p:nvSpPr>
        <p:spPr>
          <a:xfrm>
            <a:off x="4446187" y="4292654"/>
            <a:ext cx="206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Leftmost derivation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7275CFD4-4E66-4442-BAF1-2F2F55ADD39E}"/>
              </a:ext>
            </a:extLst>
          </p:cNvPr>
          <p:cNvSpPr txBox="1"/>
          <p:nvPr/>
        </p:nvSpPr>
        <p:spPr>
          <a:xfrm>
            <a:off x="6699246" y="4289182"/>
            <a:ext cx="220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Rightmost derivation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2161DCFF-053D-446E-9160-31911B40C0D1}"/>
              </a:ext>
            </a:extLst>
          </p:cNvPr>
          <p:cNvSpPr/>
          <p:nvPr/>
        </p:nvSpPr>
        <p:spPr>
          <a:xfrm rot="19756128">
            <a:off x="7127585" y="1946834"/>
            <a:ext cx="503996" cy="5541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A8D7307F-64D1-4BE6-97B8-0E3CE1434A87}"/>
              </a:ext>
            </a:extLst>
          </p:cNvPr>
          <p:cNvSpPr txBox="1"/>
          <p:nvPr/>
        </p:nvSpPr>
        <p:spPr>
          <a:xfrm>
            <a:off x="3744257" y="5188946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715E72A-509D-4BE6-9C46-8D5BFC996C04}"/>
              </a:ext>
            </a:extLst>
          </p:cNvPr>
          <p:cNvSpPr txBox="1"/>
          <p:nvPr/>
        </p:nvSpPr>
        <p:spPr>
          <a:xfrm>
            <a:off x="1379977" y="514926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2C39521-E12C-4B95-AAEC-8C4841E37088}"/>
              </a:ext>
            </a:extLst>
          </p:cNvPr>
          <p:cNvSpPr txBox="1"/>
          <p:nvPr/>
        </p:nvSpPr>
        <p:spPr>
          <a:xfrm>
            <a:off x="3346938" y="4267920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12DA52B0-BFD5-45CF-918E-194A9C5AB507}"/>
              </a:ext>
            </a:extLst>
          </p:cNvPr>
          <p:cNvSpPr txBox="1"/>
          <p:nvPr/>
        </p:nvSpPr>
        <p:spPr>
          <a:xfrm>
            <a:off x="200093" y="458010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5F43DFE-25D4-45BA-ACF1-70FB0F2D4959}"/>
              </a:ext>
            </a:extLst>
          </p:cNvPr>
          <p:cNvSpPr txBox="1"/>
          <p:nvPr/>
        </p:nvSpPr>
        <p:spPr>
          <a:xfrm>
            <a:off x="2227646" y="367176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P1</a:t>
            </a:r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0C9B660D-28D4-4D99-9FC7-7F87A22E2467}"/>
              </a:ext>
            </a:extLst>
          </p:cNvPr>
          <p:cNvSpPr/>
          <p:nvPr/>
        </p:nvSpPr>
        <p:spPr>
          <a:xfrm>
            <a:off x="1847850" y="3737821"/>
            <a:ext cx="420308" cy="224579"/>
          </a:xfrm>
          <a:custGeom>
            <a:avLst/>
            <a:gdLst>
              <a:gd name="connsiteX0" fmla="*/ 352425 w 352425"/>
              <a:gd name="connsiteY0" fmla="*/ 90278 h 214103"/>
              <a:gd name="connsiteX1" fmla="*/ 161925 w 352425"/>
              <a:gd name="connsiteY1" fmla="*/ 4553 h 214103"/>
              <a:gd name="connsiteX2" fmla="*/ 0 w 352425"/>
              <a:gd name="connsiteY2" fmla="*/ 214103 h 214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14103">
                <a:moveTo>
                  <a:pt x="352425" y="90278"/>
                </a:moveTo>
                <a:cubicBezTo>
                  <a:pt x="286543" y="37097"/>
                  <a:pt x="220662" y="-16084"/>
                  <a:pt x="161925" y="4553"/>
                </a:cubicBezTo>
                <a:cubicBezTo>
                  <a:pt x="103188" y="25190"/>
                  <a:pt x="51594" y="119646"/>
                  <a:pt x="0" y="214103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reeform: Shape 167">
            <a:extLst>
              <a:ext uri="{FF2B5EF4-FFF2-40B4-BE49-F238E27FC236}">
                <a16:creationId xmlns:a16="http://schemas.microsoft.com/office/drawing/2014/main" id="{CE5626A9-D9F0-4649-A0EF-B82A5ADD0921}"/>
              </a:ext>
            </a:extLst>
          </p:cNvPr>
          <p:cNvSpPr/>
          <p:nvPr/>
        </p:nvSpPr>
        <p:spPr>
          <a:xfrm>
            <a:off x="2905125" y="4382770"/>
            <a:ext cx="485775" cy="274955"/>
          </a:xfrm>
          <a:custGeom>
            <a:avLst/>
            <a:gdLst>
              <a:gd name="connsiteX0" fmla="*/ 485775 w 485775"/>
              <a:gd name="connsiteY0" fmla="*/ 93980 h 274955"/>
              <a:gd name="connsiteX1" fmla="*/ 247650 w 485775"/>
              <a:gd name="connsiteY1" fmla="*/ 8255 h 274955"/>
              <a:gd name="connsiteX2" fmla="*/ 0 w 485775"/>
              <a:gd name="connsiteY2" fmla="*/ 274955 h 27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775" h="274955">
                <a:moveTo>
                  <a:pt x="485775" y="93980"/>
                </a:moveTo>
                <a:cubicBezTo>
                  <a:pt x="407193" y="36036"/>
                  <a:pt x="328612" y="-21907"/>
                  <a:pt x="247650" y="8255"/>
                </a:cubicBezTo>
                <a:cubicBezTo>
                  <a:pt x="166688" y="38417"/>
                  <a:pt x="83344" y="156686"/>
                  <a:pt x="0" y="274955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Freeform: Shape 168">
            <a:extLst>
              <a:ext uri="{FF2B5EF4-FFF2-40B4-BE49-F238E27FC236}">
                <a16:creationId xmlns:a16="http://schemas.microsoft.com/office/drawing/2014/main" id="{42714447-C7DB-4A97-874F-113FF477EEEA}"/>
              </a:ext>
            </a:extLst>
          </p:cNvPr>
          <p:cNvSpPr/>
          <p:nvPr/>
        </p:nvSpPr>
        <p:spPr>
          <a:xfrm>
            <a:off x="409575" y="4390866"/>
            <a:ext cx="352425" cy="228759"/>
          </a:xfrm>
          <a:custGeom>
            <a:avLst/>
            <a:gdLst>
              <a:gd name="connsiteX0" fmla="*/ 0 w 352425"/>
              <a:gd name="connsiteY0" fmla="*/ 200184 h 228759"/>
              <a:gd name="connsiteX1" fmla="*/ 180975 w 352425"/>
              <a:gd name="connsiteY1" fmla="*/ 159 h 228759"/>
              <a:gd name="connsiteX2" fmla="*/ 352425 w 352425"/>
              <a:gd name="connsiteY2" fmla="*/ 228759 h 22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425" h="228759">
                <a:moveTo>
                  <a:pt x="0" y="200184"/>
                </a:moveTo>
                <a:cubicBezTo>
                  <a:pt x="61119" y="97790"/>
                  <a:pt x="122238" y="-4604"/>
                  <a:pt x="180975" y="159"/>
                </a:cubicBezTo>
                <a:cubicBezTo>
                  <a:pt x="239713" y="4921"/>
                  <a:pt x="296069" y="116840"/>
                  <a:pt x="352425" y="228759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3F6D71EB-84AA-4EBD-9B49-496A9DDE822C}"/>
              </a:ext>
            </a:extLst>
          </p:cNvPr>
          <p:cNvSpPr/>
          <p:nvPr/>
        </p:nvSpPr>
        <p:spPr>
          <a:xfrm>
            <a:off x="1743075" y="5114658"/>
            <a:ext cx="342900" cy="143142"/>
          </a:xfrm>
          <a:custGeom>
            <a:avLst/>
            <a:gdLst>
              <a:gd name="connsiteX0" fmla="*/ 0 w 342900"/>
              <a:gd name="connsiteY0" fmla="*/ 114567 h 143142"/>
              <a:gd name="connsiteX1" fmla="*/ 152400 w 342900"/>
              <a:gd name="connsiteY1" fmla="*/ 267 h 143142"/>
              <a:gd name="connsiteX2" fmla="*/ 342900 w 342900"/>
              <a:gd name="connsiteY2" fmla="*/ 143142 h 143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143142">
                <a:moveTo>
                  <a:pt x="0" y="114567"/>
                </a:moveTo>
                <a:cubicBezTo>
                  <a:pt x="47625" y="55035"/>
                  <a:pt x="95250" y="-4496"/>
                  <a:pt x="152400" y="267"/>
                </a:cubicBezTo>
                <a:cubicBezTo>
                  <a:pt x="209550" y="5029"/>
                  <a:pt x="276225" y="74085"/>
                  <a:pt x="342900" y="143142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66069294-2208-4990-A729-DBDFCA189183}"/>
              </a:ext>
            </a:extLst>
          </p:cNvPr>
          <p:cNvSpPr/>
          <p:nvPr/>
        </p:nvSpPr>
        <p:spPr>
          <a:xfrm>
            <a:off x="3467100" y="5153025"/>
            <a:ext cx="342900" cy="95250"/>
          </a:xfrm>
          <a:custGeom>
            <a:avLst/>
            <a:gdLst>
              <a:gd name="connsiteX0" fmla="*/ 342900 w 342900"/>
              <a:gd name="connsiteY0" fmla="*/ 95250 h 95250"/>
              <a:gd name="connsiteX1" fmla="*/ 133350 w 342900"/>
              <a:gd name="connsiteY1" fmla="*/ 0 h 95250"/>
              <a:gd name="connsiteX2" fmla="*/ 0 w 342900"/>
              <a:gd name="connsiteY2" fmla="*/ 9525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95250">
                <a:moveTo>
                  <a:pt x="342900" y="95250"/>
                </a:moveTo>
                <a:cubicBezTo>
                  <a:pt x="266700" y="47625"/>
                  <a:pt x="190500" y="0"/>
                  <a:pt x="133350" y="0"/>
                </a:cubicBezTo>
                <a:cubicBezTo>
                  <a:pt x="76200" y="0"/>
                  <a:pt x="38100" y="47625"/>
                  <a:pt x="0" y="95250"/>
                </a:cubicBezTo>
              </a:path>
            </a:pathLst>
          </a:cu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71922378-4E4D-4D6F-B10F-8D9523032231}"/>
              </a:ext>
            </a:extLst>
          </p:cNvPr>
          <p:cNvSpPr txBox="1"/>
          <p:nvPr/>
        </p:nvSpPr>
        <p:spPr>
          <a:xfrm>
            <a:off x="4275365" y="1328139"/>
            <a:ext cx="41682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derive the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orderings of the same productions to generate sentence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That’s bad for consistency!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usually commit to a single ordering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Leftmost derivation</a:t>
            </a:r>
            <a:r>
              <a:rPr lang="en-US" dirty="0"/>
              <a:t>: expand the leftmost nonterminal</a:t>
            </a:r>
          </a:p>
          <a:p>
            <a:pPr marL="742950" lvl="1" indent="-285750">
              <a:buFontTx/>
              <a:buChar char="-"/>
            </a:pPr>
            <a:r>
              <a:rPr lang="en-US" i="1" dirty="0"/>
              <a:t>Rightmost derivation</a:t>
            </a:r>
            <a:r>
              <a:rPr lang="en-US" dirty="0"/>
              <a:t>: expand the rightmost nonterminal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1" grpId="0" animBg="1"/>
      <p:bldP spid="154" grpId="0"/>
      <p:bldP spid="156" grpId="0"/>
    </p:bldLst>
  </p:timing>
</p:sld>
</file>

<file path=ppt/slides/slide1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E6D87-625A-45C0-949A-448884E2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pic>
        <p:nvPicPr>
          <p:cNvPr id="2050" name="Picture 2" descr="Image result for storm on the horizon">
            <a:extLst>
              <a:ext uri="{FF2B5EF4-FFF2-40B4-BE49-F238E27FC236}">
                <a16:creationId xmlns:a16="http://schemas.microsoft.com/office/drawing/2014/main" id="{F5A0BB2C-2FC8-4C82-A331-58375A00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9" y="1209555"/>
            <a:ext cx="7898382" cy="44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8CCD91-B7B7-4711-9E39-F2FAE484E8B1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Bigger Problems On the Horizon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9EE684-E378-482E-8A90-23FECCE16EEA}"/>
              </a:ext>
            </a:extLst>
          </p:cNvPr>
          <p:cNvSpPr txBox="1"/>
          <p:nvPr/>
        </p:nvSpPr>
        <p:spPr>
          <a:xfrm>
            <a:off x="2013994" y="5625297"/>
            <a:ext cx="547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May be able to produce different parse trees </a:t>
            </a:r>
          </a:p>
          <a:p>
            <a:pPr algn="ctr"/>
            <a:r>
              <a:rPr lang="en-US" sz="2200" b="1" dirty="0"/>
              <a:t>even under the same derivation order!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689197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1FC9B-9240-46B0-B533-BC9AB65F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1BFD3B-05B1-42E0-8E44-38CF71EDA37D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Real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6" name="rLeafBlack">
            <a:extLst>
              <a:ext uri="{FF2B5EF4-FFF2-40B4-BE49-F238E27FC236}">
                <a16:creationId xmlns:a16="http://schemas.microsoft.com/office/drawing/2014/main" id="{C7A346F1-F6C2-4E3A-ABF9-6CF6F332CD40}"/>
              </a:ext>
            </a:extLst>
          </p:cNvPr>
          <p:cNvGrpSpPr/>
          <p:nvPr/>
        </p:nvGrpSpPr>
        <p:grpSpPr>
          <a:xfrm>
            <a:off x="3154738" y="5188946"/>
            <a:ext cx="1206975" cy="1030436"/>
            <a:chOff x="3154738" y="5188946"/>
            <a:chExt cx="1206975" cy="10304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CAFEF8-AE24-4817-A6DC-91735F2F5280}"/>
                </a:ext>
              </a:extLst>
            </p:cNvPr>
            <p:cNvSpPr txBox="1"/>
            <p:nvPr/>
          </p:nvSpPr>
          <p:spPr>
            <a:xfrm>
              <a:off x="3154738" y="5850050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552E789-56E2-48B4-852F-4A812DE731D0}"/>
                </a:ext>
              </a:extLst>
            </p:cNvPr>
            <p:cNvCxnSpPr>
              <a:cxnSpLocks/>
              <a:stCxn id="78" idx="2"/>
              <a:endCxn id="85" idx="0"/>
            </p:cNvCxnSpPr>
            <p:nvPr/>
          </p:nvCxnSpPr>
          <p:spPr>
            <a:xfrm>
              <a:off x="3367296" y="5613101"/>
              <a:ext cx="0" cy="2369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17DB7FD-3263-41F6-BD47-3D81D9B48E2A}"/>
                </a:ext>
              </a:extLst>
            </p:cNvPr>
            <p:cNvSpPr txBox="1"/>
            <p:nvPr/>
          </p:nvSpPr>
          <p:spPr>
            <a:xfrm>
              <a:off x="3582332" y="5188946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5" name="cLeafBlack">
            <a:extLst>
              <a:ext uri="{FF2B5EF4-FFF2-40B4-BE49-F238E27FC236}">
                <a16:creationId xmlns:a16="http://schemas.microsoft.com/office/drawing/2014/main" id="{3087A7F2-3184-4E48-8984-C8D458EE682E}"/>
              </a:ext>
            </a:extLst>
          </p:cNvPr>
          <p:cNvGrpSpPr/>
          <p:nvPr/>
        </p:nvGrpSpPr>
        <p:grpSpPr>
          <a:xfrm>
            <a:off x="1199002" y="5149268"/>
            <a:ext cx="1183676" cy="1078248"/>
            <a:chOff x="1199002" y="5149268"/>
            <a:chExt cx="1183676" cy="107824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1933857-62A8-4687-9948-CE662B5AB210}"/>
                </a:ext>
              </a:extLst>
            </p:cNvPr>
            <p:cNvSpPr txBox="1"/>
            <p:nvPr/>
          </p:nvSpPr>
          <p:spPr>
            <a:xfrm>
              <a:off x="1957562" y="5858184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C4C5321-430B-4A98-BEB6-1AEA7B06F3CC}"/>
                </a:ext>
              </a:extLst>
            </p:cNvPr>
            <p:cNvCxnSpPr>
              <a:cxnSpLocks/>
              <a:stCxn id="77" idx="2"/>
              <a:endCxn id="81" idx="0"/>
            </p:cNvCxnSpPr>
            <p:nvPr/>
          </p:nvCxnSpPr>
          <p:spPr>
            <a:xfrm flipH="1">
              <a:off x="2170120" y="5590707"/>
              <a:ext cx="1976" cy="267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268D4F0-3B40-42F1-9ECD-61146D6E2770}"/>
                </a:ext>
              </a:extLst>
            </p:cNvPr>
            <p:cNvSpPr txBox="1"/>
            <p:nvPr/>
          </p:nvSpPr>
          <p:spPr>
            <a:xfrm>
              <a:off x="1199002" y="5149268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4" name="rBranchBlack">
            <a:extLst>
              <a:ext uri="{FF2B5EF4-FFF2-40B4-BE49-F238E27FC236}">
                <a16:creationId xmlns:a16="http://schemas.microsoft.com/office/drawing/2014/main" id="{944CD817-8AFC-4F80-94EB-ABC81EBE44A0}"/>
              </a:ext>
            </a:extLst>
          </p:cNvPr>
          <p:cNvGrpSpPr/>
          <p:nvPr/>
        </p:nvGrpSpPr>
        <p:grpSpPr>
          <a:xfrm>
            <a:off x="1979575" y="4267920"/>
            <a:ext cx="1946206" cy="1345181"/>
            <a:chOff x="1979575" y="4267920"/>
            <a:chExt cx="1946206" cy="134518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F109AC1-6E1A-4CF9-B3E2-71B5AA9A603D}"/>
                </a:ext>
              </a:extLst>
            </p:cNvPr>
            <p:cNvSpPr txBox="1"/>
            <p:nvPr/>
          </p:nvSpPr>
          <p:spPr>
            <a:xfrm>
              <a:off x="2458553" y="5214968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3324CC0-1E70-4849-82F8-DF7F6B7FD448}"/>
                </a:ext>
              </a:extLst>
            </p:cNvPr>
            <p:cNvCxnSpPr>
              <a:cxnSpLocks/>
              <a:stCxn id="72" idx="2"/>
              <a:endCxn id="77" idx="0"/>
            </p:cNvCxnSpPr>
            <p:nvPr/>
          </p:nvCxnSpPr>
          <p:spPr>
            <a:xfrm flipH="1">
              <a:off x="2172096" y="4980586"/>
              <a:ext cx="597600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D3235D6-3C64-4060-99AC-F81F96F7F66E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>
              <a:off x="2769696" y="4980586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DABB04F-5E6A-49C4-B118-16244045B503}"/>
                </a:ext>
              </a:extLst>
            </p:cNvPr>
            <p:cNvCxnSpPr>
              <a:cxnSpLocks/>
              <a:stCxn id="72" idx="2"/>
              <a:endCxn id="78" idx="0"/>
            </p:cNvCxnSpPr>
            <p:nvPr/>
          </p:nvCxnSpPr>
          <p:spPr>
            <a:xfrm>
              <a:off x="2769696" y="4980586"/>
              <a:ext cx="597600" cy="2631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41A5B2-FC2F-45F0-BCFB-D0CFCEA33D29}"/>
                </a:ext>
              </a:extLst>
            </p:cNvPr>
            <p:cNvSpPr txBox="1"/>
            <p:nvPr/>
          </p:nvSpPr>
          <p:spPr>
            <a:xfrm>
              <a:off x="1979575" y="5221375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9AEE1DF-3753-46C8-A51E-9837D03F2664}"/>
                </a:ext>
              </a:extLst>
            </p:cNvPr>
            <p:cNvSpPr txBox="1"/>
            <p:nvPr/>
          </p:nvSpPr>
          <p:spPr>
            <a:xfrm>
              <a:off x="3174775" y="524376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714B1BA-A46E-4C14-B842-6DA267EC1854}"/>
                </a:ext>
              </a:extLst>
            </p:cNvPr>
            <p:cNvSpPr txBox="1"/>
            <p:nvPr/>
          </p:nvSpPr>
          <p:spPr>
            <a:xfrm>
              <a:off x="3146913" y="4267920"/>
              <a:ext cx="778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32" name="lLeafBlack">
            <a:extLst>
              <a:ext uri="{FF2B5EF4-FFF2-40B4-BE49-F238E27FC236}">
                <a16:creationId xmlns:a16="http://schemas.microsoft.com/office/drawing/2014/main" id="{EA57660F-8977-4445-B26B-338594A66DD5}"/>
              </a:ext>
            </a:extLst>
          </p:cNvPr>
          <p:cNvGrpSpPr/>
          <p:nvPr/>
        </p:nvGrpSpPr>
        <p:grpSpPr>
          <a:xfrm>
            <a:off x="-9457" y="4580107"/>
            <a:ext cx="1087511" cy="965021"/>
            <a:chOff x="-9457" y="4580107"/>
            <a:chExt cx="1087511" cy="9650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E3EC3C-1FD0-4C6D-BB85-A1F4F8AE83B9}"/>
                </a:ext>
              </a:extLst>
            </p:cNvPr>
            <p:cNvSpPr txBox="1"/>
            <p:nvPr/>
          </p:nvSpPr>
          <p:spPr>
            <a:xfrm>
              <a:off x="652938" y="517579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FED6D33-1CA7-436D-9AF9-BFE49984CDBB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>
              <a:off x="863413" y="4941414"/>
              <a:ext cx="2083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36808F-D5D7-4228-9EA2-570C0335F038}"/>
                </a:ext>
              </a:extLst>
            </p:cNvPr>
            <p:cNvSpPr txBox="1"/>
            <p:nvPr/>
          </p:nvSpPr>
          <p:spPr>
            <a:xfrm>
              <a:off x="-9457" y="4580107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3" name="topBlack">
            <a:extLst>
              <a:ext uri="{FF2B5EF4-FFF2-40B4-BE49-F238E27FC236}">
                <a16:creationId xmlns:a16="http://schemas.microsoft.com/office/drawing/2014/main" id="{BBA99393-2295-4287-9A13-12F904295A3A}"/>
              </a:ext>
            </a:extLst>
          </p:cNvPr>
          <p:cNvGrpSpPr/>
          <p:nvPr/>
        </p:nvGrpSpPr>
        <p:grpSpPr>
          <a:xfrm>
            <a:off x="670892" y="3671767"/>
            <a:ext cx="2291325" cy="1308819"/>
            <a:chOff x="670892" y="3671767"/>
            <a:chExt cx="2291325" cy="130881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4432A4-C4E1-4FBC-A667-ACD881210812}"/>
                </a:ext>
              </a:extLst>
            </p:cNvPr>
            <p:cNvCxnSpPr>
              <a:cxnSpLocks/>
              <a:stCxn id="14" idx="2"/>
              <a:endCxn id="20" idx="0"/>
            </p:cNvCxnSpPr>
            <p:nvPr/>
          </p:nvCxnSpPr>
          <p:spPr>
            <a:xfrm>
              <a:off x="1763017" y="4331293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3A3351-990B-40F1-A0BD-8A042CEC3CAE}"/>
                </a:ext>
              </a:extLst>
            </p:cNvPr>
            <p:cNvSpPr txBox="1"/>
            <p:nvPr/>
          </p:nvSpPr>
          <p:spPr>
            <a:xfrm>
              <a:off x="1451874" y="4565675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656F19A-4C5D-4369-B9C8-F147807118D1}"/>
                </a:ext>
              </a:extLst>
            </p:cNvPr>
            <p:cNvCxnSpPr>
              <a:cxnSpLocks/>
              <a:stCxn id="14" idx="2"/>
              <a:endCxn id="37" idx="0"/>
            </p:cNvCxnSpPr>
            <p:nvPr/>
          </p:nvCxnSpPr>
          <p:spPr>
            <a:xfrm flipH="1">
              <a:off x="863413" y="4331293"/>
              <a:ext cx="899604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FAFBE6-D223-4043-AF0D-70DE3DE51951}"/>
                </a:ext>
              </a:extLst>
            </p:cNvPr>
            <p:cNvCxnSpPr>
              <a:cxnSpLocks/>
              <a:stCxn id="14" idx="2"/>
              <a:endCxn id="72" idx="0"/>
            </p:cNvCxnSpPr>
            <p:nvPr/>
          </p:nvCxnSpPr>
          <p:spPr>
            <a:xfrm>
              <a:off x="1763017" y="4331293"/>
              <a:ext cx="1006679" cy="27996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CE98C1-B4A6-4189-A20A-F8D58D5311A8}"/>
                </a:ext>
              </a:extLst>
            </p:cNvPr>
            <p:cNvSpPr txBox="1"/>
            <p:nvPr/>
          </p:nvSpPr>
          <p:spPr>
            <a:xfrm>
              <a:off x="670892" y="4572082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F8D61B-7893-4462-BBE8-3E83A78B6D56}"/>
                </a:ext>
              </a:extLst>
            </p:cNvPr>
            <p:cNvSpPr txBox="1"/>
            <p:nvPr/>
          </p:nvSpPr>
          <p:spPr>
            <a:xfrm>
              <a:off x="2577175" y="461125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16EC0F5-038F-4F62-B36B-0F3CC9189E48}"/>
                </a:ext>
              </a:extLst>
            </p:cNvPr>
            <p:cNvSpPr txBox="1"/>
            <p:nvPr/>
          </p:nvSpPr>
          <p:spPr>
            <a:xfrm>
              <a:off x="2065721" y="3671767"/>
              <a:ext cx="75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, P1</a:t>
              </a:r>
            </a:p>
          </p:txBody>
        </p:sp>
      </p:grpSp>
      <p:sp>
        <p:nvSpPr>
          <p:cNvPr id="14" name="StartBlack">
            <a:extLst>
              <a:ext uri="{FF2B5EF4-FFF2-40B4-BE49-F238E27FC236}">
                <a16:creationId xmlns:a16="http://schemas.microsoft.com/office/drawing/2014/main" id="{525EE497-74FE-4E93-BB4D-FEA65FBDD57E}"/>
              </a:ext>
            </a:extLst>
          </p:cNvPr>
          <p:cNvSpPr txBox="1"/>
          <p:nvPr/>
        </p:nvSpPr>
        <p:spPr>
          <a:xfrm>
            <a:off x="1570496" y="3961961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44B2294-2511-400F-9464-2412D5754808}"/>
              </a:ext>
            </a:extLst>
          </p:cNvPr>
          <p:cNvSpPr txBox="1"/>
          <p:nvPr/>
        </p:nvSpPr>
        <p:spPr>
          <a:xfrm>
            <a:off x="7185834" y="3717479"/>
            <a:ext cx="385042" cy="369332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/>
          <a:p>
            <a:r>
              <a:rPr lang="en-US" sz="2400" i="1" dirty="0"/>
              <a:t>Li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6B9C12-C822-4646-BF51-D9D5DD1AFF98}"/>
              </a:ext>
            </a:extLst>
          </p:cNvPr>
          <p:cNvGrpSpPr/>
          <p:nvPr/>
        </p:nvGrpSpPr>
        <p:grpSpPr>
          <a:xfrm>
            <a:off x="6119779" y="3519356"/>
            <a:ext cx="2413006" cy="1314997"/>
            <a:chOff x="6119779" y="3519356"/>
            <a:chExt cx="2413006" cy="1314997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2B3A1CC-1DF4-4EEF-9990-E9649AA0DE8E}"/>
                </a:ext>
              </a:extLst>
            </p:cNvPr>
            <p:cNvSpPr txBox="1"/>
            <p:nvPr/>
          </p:nvSpPr>
          <p:spPr>
            <a:xfrm>
              <a:off x="7067212" y="4465021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8D12728-D958-4E16-98E3-097D17497E4E}"/>
                </a:ext>
              </a:extLst>
            </p:cNvPr>
            <p:cNvCxnSpPr>
              <a:cxnSpLocks/>
              <a:stCxn id="99" idx="2"/>
              <a:endCxn id="104" idx="0"/>
            </p:cNvCxnSpPr>
            <p:nvPr/>
          </p:nvCxnSpPr>
          <p:spPr>
            <a:xfrm>
              <a:off x="7378355" y="4086811"/>
              <a:ext cx="961909" cy="3782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DE9FF4A-34A0-4248-BF93-69ADAA0418B1}"/>
                </a:ext>
              </a:extLst>
            </p:cNvPr>
            <p:cNvCxnSpPr>
              <a:cxnSpLocks/>
              <a:stCxn id="99" idx="2"/>
              <a:endCxn id="100" idx="0"/>
            </p:cNvCxnSpPr>
            <p:nvPr/>
          </p:nvCxnSpPr>
          <p:spPr>
            <a:xfrm>
              <a:off x="7378355" y="4086811"/>
              <a:ext cx="0" cy="37821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439AF40-3FA5-4D13-8ACB-F89AACE22DBA}"/>
                </a:ext>
              </a:extLst>
            </p:cNvPr>
            <p:cNvCxnSpPr>
              <a:cxnSpLocks/>
              <a:stCxn id="99" idx="2"/>
              <a:endCxn id="107" idx="0"/>
            </p:cNvCxnSpPr>
            <p:nvPr/>
          </p:nvCxnSpPr>
          <p:spPr>
            <a:xfrm flipH="1">
              <a:off x="6312300" y="4086811"/>
              <a:ext cx="1066055" cy="34443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FE320AC-1FD0-4902-BBF6-058807CC6BF7}"/>
                </a:ext>
              </a:extLst>
            </p:cNvPr>
            <p:cNvSpPr txBox="1"/>
            <p:nvPr/>
          </p:nvSpPr>
          <p:spPr>
            <a:xfrm>
              <a:off x="8147743" y="4465021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ECF6474-6747-4DD7-ADEF-78C1DA4B3FF1}"/>
                </a:ext>
              </a:extLst>
            </p:cNvPr>
            <p:cNvSpPr txBox="1"/>
            <p:nvPr/>
          </p:nvSpPr>
          <p:spPr>
            <a:xfrm>
              <a:off x="6119779" y="4431249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4926988-40A6-43C8-A439-6184BF792C2E}"/>
                </a:ext>
              </a:extLst>
            </p:cNvPr>
            <p:cNvSpPr txBox="1"/>
            <p:nvPr/>
          </p:nvSpPr>
          <p:spPr>
            <a:xfrm>
              <a:off x="7695980" y="3519356"/>
              <a:ext cx="758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  <a:r>
                <a:rPr lang="en-US" baseline="30000" dirty="0"/>
                <a:t>st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663AF1-7DF2-4CA6-96AE-5E2F15350323}"/>
              </a:ext>
            </a:extLst>
          </p:cNvPr>
          <p:cNvGrpSpPr/>
          <p:nvPr/>
        </p:nvGrpSpPr>
        <p:grpSpPr>
          <a:xfrm>
            <a:off x="5094494" y="4508182"/>
            <a:ext cx="2007927" cy="924914"/>
            <a:chOff x="5094494" y="4508182"/>
            <a:chExt cx="2007927" cy="924914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D8FC687-700A-485A-B4B7-77DD600FBA16}"/>
                </a:ext>
              </a:extLst>
            </p:cNvPr>
            <p:cNvSpPr txBox="1"/>
            <p:nvPr/>
          </p:nvSpPr>
          <p:spPr>
            <a:xfrm>
              <a:off x="6001157" y="5034963"/>
              <a:ext cx="62228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dot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EB9FDB32-87E1-456E-90E5-978D56F8FDC5}"/>
                </a:ext>
              </a:extLst>
            </p:cNvPr>
            <p:cNvCxnSpPr>
              <a:cxnSpLocks/>
              <a:stCxn id="107" idx="2"/>
              <a:endCxn id="130" idx="0"/>
            </p:cNvCxnSpPr>
            <p:nvPr/>
          </p:nvCxnSpPr>
          <p:spPr>
            <a:xfrm flipH="1">
              <a:off x="5714700" y="4800581"/>
              <a:ext cx="597600" cy="24078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D6AE7F2-A6FE-48CD-8A9C-3C35F8EB6393}"/>
                </a:ext>
              </a:extLst>
            </p:cNvPr>
            <p:cNvCxnSpPr>
              <a:cxnSpLocks/>
              <a:stCxn id="107" idx="2"/>
              <a:endCxn id="110" idx="0"/>
            </p:cNvCxnSpPr>
            <p:nvPr/>
          </p:nvCxnSpPr>
          <p:spPr>
            <a:xfrm>
              <a:off x="6312300" y="4800581"/>
              <a:ext cx="0" cy="2343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9818770-C9AF-40AC-B17C-9E9F400379CC}"/>
                </a:ext>
              </a:extLst>
            </p:cNvPr>
            <p:cNvCxnSpPr>
              <a:cxnSpLocks/>
              <a:stCxn id="107" idx="2"/>
              <a:endCxn id="137" idx="0"/>
            </p:cNvCxnSpPr>
            <p:nvPr/>
          </p:nvCxnSpPr>
          <p:spPr>
            <a:xfrm>
              <a:off x="6312300" y="4800581"/>
              <a:ext cx="597600" cy="26318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A954D7E-9985-42F3-B6E0-39C0D4A70703}"/>
                </a:ext>
              </a:extLst>
            </p:cNvPr>
            <p:cNvSpPr txBox="1"/>
            <p:nvPr/>
          </p:nvSpPr>
          <p:spPr>
            <a:xfrm>
              <a:off x="5522179" y="5041370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CC28B32-2326-4CDE-9929-288E1646D2E1}"/>
                </a:ext>
              </a:extLst>
            </p:cNvPr>
            <p:cNvSpPr txBox="1"/>
            <p:nvPr/>
          </p:nvSpPr>
          <p:spPr>
            <a:xfrm>
              <a:off x="6717379" y="5063764"/>
              <a:ext cx="385042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i="1" dirty="0"/>
                <a:t>Li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ABA9BF8B-96F2-4D54-BB7D-22525927E5CB}"/>
                </a:ext>
              </a:extLst>
            </p:cNvPr>
            <p:cNvSpPr txBox="1"/>
            <p:nvPr/>
          </p:nvSpPr>
          <p:spPr>
            <a:xfrm>
              <a:off x="5094494" y="4508182"/>
              <a:ext cx="8082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, P1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659379-DE07-4B57-8252-5E29A5567FEF}"/>
              </a:ext>
            </a:extLst>
          </p:cNvPr>
          <p:cNvGrpSpPr/>
          <p:nvPr/>
        </p:nvGrpSpPr>
        <p:grpSpPr>
          <a:xfrm>
            <a:off x="4843094" y="5333934"/>
            <a:ext cx="1082188" cy="713577"/>
            <a:chOff x="4843094" y="5333934"/>
            <a:chExt cx="1082188" cy="713577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6DA8210-6FB1-419A-99CF-02DA9D2E3D2D}"/>
                </a:ext>
              </a:extLst>
            </p:cNvPr>
            <p:cNvSpPr txBox="1"/>
            <p:nvPr/>
          </p:nvSpPr>
          <p:spPr>
            <a:xfrm>
              <a:off x="5500166" y="5678179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49FDECA8-6202-41D1-99BF-E50375B20330}"/>
                </a:ext>
              </a:extLst>
            </p:cNvPr>
            <p:cNvCxnSpPr>
              <a:cxnSpLocks/>
              <a:stCxn id="130" idx="2"/>
              <a:endCxn id="140" idx="0"/>
            </p:cNvCxnSpPr>
            <p:nvPr/>
          </p:nvCxnSpPr>
          <p:spPr>
            <a:xfrm flipH="1">
              <a:off x="5712724" y="5410702"/>
              <a:ext cx="1976" cy="26747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C4A8D0D-F4C2-4856-92A1-A565EA76B1B2}"/>
                </a:ext>
              </a:extLst>
            </p:cNvPr>
            <p:cNvSpPr txBox="1"/>
            <p:nvPr/>
          </p:nvSpPr>
          <p:spPr>
            <a:xfrm>
              <a:off x="4843094" y="5333934"/>
              <a:ext cx="7788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  <a:r>
                <a:rPr lang="en-US" baseline="30000" dirty="0"/>
                <a:t>rd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0A7B51-2E61-4D05-97A2-4E4C8B132D40}"/>
              </a:ext>
            </a:extLst>
          </p:cNvPr>
          <p:cNvGrpSpPr/>
          <p:nvPr/>
        </p:nvGrpSpPr>
        <p:grpSpPr>
          <a:xfrm>
            <a:off x="6697342" y="5301480"/>
            <a:ext cx="1159937" cy="737897"/>
            <a:chOff x="6697342" y="5301480"/>
            <a:chExt cx="1159937" cy="737897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9C4582B3-EA9D-4C0F-B15A-5A333D2C3682}"/>
                </a:ext>
              </a:extLst>
            </p:cNvPr>
            <p:cNvSpPr txBox="1"/>
            <p:nvPr/>
          </p:nvSpPr>
          <p:spPr>
            <a:xfrm>
              <a:off x="6697342" y="5670045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78CAA803-A746-41C9-B4D9-37AAE604A1ED}"/>
                </a:ext>
              </a:extLst>
            </p:cNvPr>
            <p:cNvCxnSpPr>
              <a:cxnSpLocks/>
              <a:stCxn id="137" idx="2"/>
              <a:endCxn id="146" idx="0"/>
            </p:cNvCxnSpPr>
            <p:nvPr/>
          </p:nvCxnSpPr>
          <p:spPr>
            <a:xfrm>
              <a:off x="6909900" y="5433096"/>
              <a:ext cx="0" cy="23694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80A1117-360B-40C8-9083-88E1E5134D7A}"/>
                </a:ext>
              </a:extLst>
            </p:cNvPr>
            <p:cNvSpPr txBox="1"/>
            <p:nvPr/>
          </p:nvSpPr>
          <p:spPr>
            <a:xfrm>
              <a:off x="7077898" y="5301480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4F30268-9EDE-4B94-9AEA-FAE182FFCB21}"/>
              </a:ext>
            </a:extLst>
          </p:cNvPr>
          <p:cNvGrpSpPr/>
          <p:nvPr/>
        </p:nvGrpSpPr>
        <p:grpSpPr>
          <a:xfrm>
            <a:off x="8127706" y="4146627"/>
            <a:ext cx="1004098" cy="1244071"/>
            <a:chOff x="8127706" y="4146627"/>
            <a:chExt cx="1004098" cy="12440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6E636D8-2472-4AEC-AA79-B8132D317909}"/>
                </a:ext>
              </a:extLst>
            </p:cNvPr>
            <p:cNvSpPr txBox="1"/>
            <p:nvPr/>
          </p:nvSpPr>
          <p:spPr>
            <a:xfrm>
              <a:off x="8127706" y="5021366"/>
              <a:ext cx="425116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r>
                <a:rPr lang="en-US" sz="2400" b="1" dirty="0"/>
                <a:t>id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8E1F172-2FB6-431E-B8AE-6F2E9A4B9C79}"/>
                </a:ext>
              </a:extLst>
            </p:cNvPr>
            <p:cNvCxnSpPr>
              <a:cxnSpLocks/>
              <a:stCxn id="104" idx="2"/>
              <a:endCxn id="105" idx="0"/>
            </p:cNvCxnSpPr>
            <p:nvPr/>
          </p:nvCxnSpPr>
          <p:spPr>
            <a:xfrm>
              <a:off x="8340264" y="4834353"/>
              <a:ext cx="0" cy="1870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8B013DC9-4DEF-488D-88C0-922CFE9FCA7A}"/>
                </a:ext>
              </a:extLst>
            </p:cNvPr>
            <p:cNvSpPr txBox="1"/>
            <p:nvPr/>
          </p:nvSpPr>
          <p:spPr>
            <a:xfrm>
              <a:off x="8352423" y="4146627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baseline="30000" dirty="0"/>
                <a:t>th</a:t>
              </a:r>
              <a:r>
                <a:rPr lang="en-US" dirty="0"/>
                <a:t>, P2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AA61F97-DF24-442A-963F-5EAB0000DD04}"/>
              </a:ext>
            </a:extLst>
          </p:cNvPr>
          <p:cNvSpPr txBox="1"/>
          <p:nvPr/>
        </p:nvSpPr>
        <p:spPr>
          <a:xfrm>
            <a:off x="1394903" y="6290195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Same (leftmost) derivation order, different productions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3A7E4628-F96F-4B64-A5CF-AA04211CCC6B}"/>
              </a:ext>
            </a:extLst>
          </p:cNvPr>
          <p:cNvSpPr txBox="1">
            <a:spLocks/>
          </p:cNvSpPr>
          <p:nvPr/>
        </p:nvSpPr>
        <p:spPr>
          <a:xfrm>
            <a:off x="20127" y="3530259"/>
            <a:ext cx="1326888" cy="554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Parse Tree</a:t>
            </a:r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B38008F5-ED45-4987-92C8-69AB5E7F0DBF}"/>
              </a:ext>
            </a:extLst>
          </p:cNvPr>
          <p:cNvSpPr txBox="1">
            <a:spLocks/>
          </p:cNvSpPr>
          <p:nvPr/>
        </p:nvSpPr>
        <p:spPr>
          <a:xfrm>
            <a:off x="128916" y="1237833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/>
              <a:t>Grammar</a:t>
            </a:r>
            <a:endParaRPr lang="en-US" sz="2000" b="1" u="sng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85CFDAB-1DEE-4FDD-9DB1-E233E87F50E2}"/>
              </a:ext>
            </a:extLst>
          </p:cNvPr>
          <p:cNvSpPr/>
          <p:nvPr/>
        </p:nvSpPr>
        <p:spPr>
          <a:xfrm>
            <a:off x="928521" y="1632855"/>
            <a:ext cx="28161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P1.</a:t>
            </a:r>
            <a:r>
              <a:rPr lang="en-US" sz="2600" i="1" dirty="0"/>
              <a:t> Li</a:t>
            </a:r>
            <a:r>
              <a:rPr lang="en-US" sz="2600" dirty="0"/>
              <a:t> ::= </a:t>
            </a:r>
            <a:r>
              <a:rPr lang="en-US" sz="2600" i="1" dirty="0"/>
              <a:t>Li</a:t>
            </a:r>
            <a:r>
              <a:rPr lang="en-US" sz="2600" dirty="0"/>
              <a:t> </a:t>
            </a:r>
            <a:r>
              <a:rPr lang="en-US" sz="2600" b="1" dirty="0"/>
              <a:t>dot</a:t>
            </a:r>
            <a:r>
              <a:rPr lang="en-US" sz="2600" dirty="0"/>
              <a:t> </a:t>
            </a:r>
            <a:r>
              <a:rPr lang="en-US" sz="2600" i="1" dirty="0"/>
              <a:t>Li</a:t>
            </a:r>
          </a:p>
          <a:p>
            <a:r>
              <a:rPr lang="en-US" sz="2600" dirty="0"/>
              <a:t>P2.</a:t>
            </a:r>
            <a:r>
              <a:rPr lang="en-US" sz="2600" i="1" dirty="0"/>
              <a:t>      </a:t>
            </a:r>
            <a:r>
              <a:rPr lang="en-US" sz="2600" dirty="0"/>
              <a:t>| </a:t>
            </a:r>
            <a:r>
              <a:rPr lang="en-US" sz="2600" b="1" dirty="0"/>
              <a:t>id</a:t>
            </a:r>
            <a:endParaRPr lang="en-US" sz="2600" b="1" i="1" dirty="0"/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A6A63D74-0F07-4F74-A6C2-94C262E30E0C}"/>
              </a:ext>
            </a:extLst>
          </p:cNvPr>
          <p:cNvSpPr txBox="1">
            <a:spLocks/>
          </p:cNvSpPr>
          <p:nvPr/>
        </p:nvSpPr>
        <p:spPr>
          <a:xfrm>
            <a:off x="532955" y="2712955"/>
            <a:ext cx="1541205" cy="3774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Input</a:t>
            </a:r>
            <a:r>
              <a:rPr lang="en-US" sz="2000" dirty="0"/>
              <a:t>	</a:t>
            </a:r>
            <a:endParaRPr lang="en-US" sz="2000" b="1" u="sng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7AB3B58-A0EC-4892-9D8E-E4085F9477E4}"/>
              </a:ext>
            </a:extLst>
          </p:cNvPr>
          <p:cNvSpPr/>
          <p:nvPr/>
        </p:nvSpPr>
        <p:spPr>
          <a:xfrm>
            <a:off x="1025619" y="308212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id dot id dot id </a:t>
            </a:r>
            <a:endParaRPr lang="en-US" b="1" u="sng" dirty="0"/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B480BE43-02A7-4AAA-BE5A-778F87BC8A60}"/>
              </a:ext>
            </a:extLst>
          </p:cNvPr>
          <p:cNvSpPr txBox="1">
            <a:spLocks/>
          </p:cNvSpPr>
          <p:nvPr/>
        </p:nvSpPr>
        <p:spPr>
          <a:xfrm>
            <a:off x="4782281" y="3502925"/>
            <a:ext cx="2376999" cy="55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Another Parse Tree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0E3835-4DB5-4CCF-B694-F0994CAE5D6E}"/>
              </a:ext>
            </a:extLst>
          </p:cNvPr>
          <p:cNvCxnSpPr/>
          <p:nvPr/>
        </p:nvCxnSpPr>
        <p:spPr>
          <a:xfrm>
            <a:off x="4572000" y="3451453"/>
            <a:ext cx="0" cy="2767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0" grpId="0"/>
      <p:bldP spid="87" grpId="0"/>
    </p:bldLst>
  </p:timing>
</p:sld>
</file>

<file path=ppt/slides/slide18.xml><?xml version="1.0" encoding="utf-8"?>
<p:sld xmlns:mc="http://schemas.openxmlformats.org/markup-compatibility/2006" xmlns:a14="http://schemas.microsoft.com/office/drawing/2010/main"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Even with a fixed derivation order, possible to derive the same sentence in multiple ways</a:t>
                </a:r>
              </a:p>
              <a:p>
                <a:pPr marL="0" indent="0">
                  <a:buNone/>
                </a:pPr>
                <a:r>
                  <a:rPr lang="en-US" b="1" dirty="0"/>
                  <a:t>Syntactic Ambiguity (Definition):</a:t>
                </a:r>
              </a:p>
              <a:p>
                <a:pPr marL="0" indent="0">
                  <a:buNone/>
                </a:pPr>
                <a:r>
                  <a:rPr lang="en-US" dirty="0"/>
                  <a:t>For Grammar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dirty="0"/>
                  <a:t> and string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𝒢</m:t>
                    </m:r>
                  </m:oMath>
                </a14:m>
                <a:r>
                  <a:rPr lang="en-US" sz="2800" dirty="0"/>
                  <a:t> is ambiguous if</a:t>
                </a:r>
              </a:p>
              <a:p>
                <a:pPr marL="914400" lvl="2" indent="0">
                  <a:buNone/>
                </a:pPr>
                <a:r>
                  <a:rPr lang="en-US" sz="2800" dirty="0"/>
                  <a:t>&gt;1 leftmost derivation of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                      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&gt;1 rightmost derivation of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endParaRPr lang="en-US" sz="2800" dirty="0"/>
              </a:p>
              <a:p>
                <a:pPr marL="914400" lvl="2" indent="0">
                  <a:buNone/>
                </a:pPr>
                <a:r>
                  <a:rPr lang="en-US" sz="2800" dirty="0"/>
                  <a:t>&gt; 1 parse tree for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𝓌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0"/>
                <a:ext cx="8229600" cy="5257800"/>
              </a:xfrm>
              <a:blipFill>
                <a:blip r:embed="rId2"/>
                <a:stretch>
                  <a:fillRect l="-1481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A4BC0D-85A7-4042-93C8-652BC043D7C5}"/>
              </a:ext>
            </a:extLst>
          </p:cNvPr>
          <p:cNvSpPr/>
          <p:nvPr/>
        </p:nvSpPr>
        <p:spPr>
          <a:xfrm>
            <a:off x="5905850" y="3429000"/>
            <a:ext cx="2961313" cy="2867027"/>
          </a:xfrm>
          <a:prstGeom prst="roundRect">
            <a:avLst>
              <a:gd name="adj" fmla="val 1052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0BFD8F87-D52A-4735-BFC9-9B9563F02505}"/>
              </a:ext>
            </a:extLst>
          </p:cNvPr>
          <p:cNvSpPr/>
          <p:nvPr/>
        </p:nvSpPr>
        <p:spPr>
          <a:xfrm>
            <a:off x="5704514" y="2040301"/>
            <a:ext cx="3355596" cy="263414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Why is syntactic ambiguity a problem?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81CF-361E-40A4-ABED-13FC4FD9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6937F-65EA-4FF3-A51F-5231793DEA02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Real Problem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3D34A-C3EF-4FB1-8A05-A036CFB2A6AE}"/>
              </a:ext>
            </a:extLst>
          </p:cNvPr>
          <p:cNvSpPr txBox="1"/>
          <p:nvPr/>
        </p:nvSpPr>
        <p:spPr>
          <a:xfrm>
            <a:off x="5931018" y="4758625"/>
            <a:ext cx="26886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 inconsistency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65B4B-C633-4D66-A277-2BA5B81E178E}"/>
              </a:ext>
            </a:extLst>
          </p:cNvPr>
          <p:cNvSpPr txBox="1"/>
          <p:nvPr/>
        </p:nvSpPr>
        <p:spPr>
          <a:xfrm>
            <a:off x="5931018" y="5053732"/>
            <a:ext cx="2936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Unreliable tree structure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EF0F82-7162-4F3D-8FF2-F33C2D954DB9}"/>
              </a:ext>
            </a:extLst>
          </p:cNvPr>
          <p:cNvSpPr/>
          <p:nvPr/>
        </p:nvSpPr>
        <p:spPr>
          <a:xfrm>
            <a:off x="5482042" y="5209178"/>
            <a:ext cx="918757" cy="561197"/>
          </a:xfrm>
          <a:custGeom>
            <a:avLst/>
            <a:gdLst>
              <a:gd name="connsiteX0" fmla="*/ 617059 w 617059"/>
              <a:gd name="connsiteY0" fmla="*/ 444617 h 444617"/>
              <a:gd name="connsiteX1" fmla="*/ 21441 w 617059"/>
              <a:gd name="connsiteY1" fmla="*/ 318782 h 444617"/>
              <a:gd name="connsiteX2" fmla="*/ 189220 w 617059"/>
              <a:gd name="connsiteY2" fmla="*/ 0 h 444617"/>
              <a:gd name="connsiteX0" fmla="*/ 618602 w 618602"/>
              <a:gd name="connsiteY0" fmla="*/ 545285 h 545285"/>
              <a:gd name="connsiteX1" fmla="*/ 22984 w 618602"/>
              <a:gd name="connsiteY1" fmla="*/ 419450 h 545285"/>
              <a:gd name="connsiteX2" fmla="*/ 182374 w 618602"/>
              <a:gd name="connsiteY2" fmla="*/ 0 h 545285"/>
              <a:gd name="connsiteX0" fmla="*/ 653895 w 653895"/>
              <a:gd name="connsiteY0" fmla="*/ 545312 h 545312"/>
              <a:gd name="connsiteX1" fmla="*/ 58277 w 653895"/>
              <a:gd name="connsiteY1" fmla="*/ 419477 h 545312"/>
              <a:gd name="connsiteX2" fmla="*/ 217667 w 653895"/>
              <a:gd name="connsiteY2" fmla="*/ 27 h 545312"/>
              <a:gd name="connsiteX0" fmla="*/ 894400 w 894400"/>
              <a:gd name="connsiteY0" fmla="*/ 545308 h 545308"/>
              <a:gd name="connsiteX1" fmla="*/ 13556 w 894400"/>
              <a:gd name="connsiteY1" fmla="*/ 486585 h 545308"/>
              <a:gd name="connsiteX2" fmla="*/ 458172 w 894400"/>
              <a:gd name="connsiteY2" fmla="*/ 23 h 545308"/>
              <a:gd name="connsiteX0" fmla="*/ 926618 w 926618"/>
              <a:gd name="connsiteY0" fmla="*/ 545320 h 545320"/>
              <a:gd name="connsiteX1" fmla="*/ 12218 w 926618"/>
              <a:gd name="connsiteY1" fmla="*/ 343984 h 545320"/>
              <a:gd name="connsiteX2" fmla="*/ 490390 w 926618"/>
              <a:gd name="connsiteY2" fmla="*/ 35 h 545320"/>
              <a:gd name="connsiteX0" fmla="*/ 918757 w 918757"/>
              <a:gd name="connsiteY0" fmla="*/ 545670 h 561197"/>
              <a:gd name="connsiteX1" fmla="*/ 4357 w 918757"/>
              <a:gd name="connsiteY1" fmla="*/ 344334 h 561197"/>
              <a:gd name="connsiteX2" fmla="*/ 482529 w 918757"/>
              <a:gd name="connsiteY2" fmla="*/ 385 h 561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8757" h="561197">
                <a:moveTo>
                  <a:pt x="918757" y="545670"/>
                </a:moveTo>
                <a:cubicBezTo>
                  <a:pt x="656601" y="519804"/>
                  <a:pt x="43506" y="678496"/>
                  <a:pt x="4357" y="344334"/>
                </a:cubicBezTo>
                <a:cubicBezTo>
                  <a:pt x="-34792" y="10172"/>
                  <a:pt x="195206" y="-3111"/>
                  <a:pt x="482529" y="385"/>
                </a:cubicBezTo>
              </a:path>
            </a:pathLst>
          </a:custGeom>
          <a:noFill/>
          <a:ln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7663BA-8D6B-449B-AADF-D5972C009123}"/>
              </a:ext>
            </a:extLst>
          </p:cNvPr>
          <p:cNvSpPr txBox="1"/>
          <p:nvPr/>
        </p:nvSpPr>
        <p:spPr>
          <a:xfrm>
            <a:off x="6333329" y="5591135"/>
            <a:ext cx="1399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Particularly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troubling</a:t>
            </a:r>
          </a:p>
        </p:txBody>
      </p:sp>
    </p:spTree>
    <p:extLst>
      <p:ext uri="{BB962C8B-B14F-4D97-AF65-F5344CB8AC3E}">
        <p14:creationId xmlns:p14="http://schemas.microsoft.com/office/powerpoint/2010/main" val="391561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5" grpId="0" animBg="1"/>
      <p:bldP spid="6" grpId="0"/>
      <p:bldP spid="10" grpId="0" animBg="1"/>
      <p:bldP spid="11" grpId="0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717681E-3375-4FF6-AFBB-A4C496414DE8}"/>
              </a:ext>
            </a:extLst>
          </p:cNvPr>
          <p:cNvGrpSpPr/>
          <p:nvPr/>
        </p:nvGrpSpPr>
        <p:grpSpPr>
          <a:xfrm>
            <a:off x="4975225" y="2443699"/>
            <a:ext cx="3972081" cy="2590380"/>
            <a:chOff x="4975225" y="2443699"/>
            <a:chExt cx="3972081" cy="2590380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66DEE01E-4EA4-4259-BD4E-E96374FAED52}"/>
                </a:ext>
              </a:extLst>
            </p:cNvPr>
            <p:cNvSpPr/>
            <p:nvPr/>
          </p:nvSpPr>
          <p:spPr>
            <a:xfrm rot="874956">
              <a:off x="4975225" y="2443699"/>
              <a:ext cx="3972081" cy="2590380"/>
            </a:xfrm>
            <a:prstGeom prst="cloudCallout">
              <a:avLst>
                <a:gd name="adj1" fmla="val -60035"/>
                <a:gd name="adj2" fmla="val 5927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C00612F-7AF6-47B7-BD51-D0A07A17E70C}"/>
                </a:ext>
              </a:extLst>
            </p:cNvPr>
            <p:cNvSpPr/>
            <p:nvPr/>
          </p:nvSpPr>
          <p:spPr>
            <a:xfrm rot="14234806">
              <a:off x="5397396" y="3459459"/>
              <a:ext cx="526370" cy="8267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826579-18FB-453B-9693-72B1626BBCFC}"/>
                </a:ext>
              </a:extLst>
            </p:cNvPr>
            <p:cNvSpPr/>
            <p:nvPr/>
          </p:nvSpPr>
          <p:spPr>
            <a:xfrm>
              <a:off x="7810150" y="3624044"/>
              <a:ext cx="526370" cy="82679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57800"/>
          </a:xfrm>
        </p:spPr>
        <p:txBody>
          <a:bodyPr>
            <a:noAutofit/>
          </a:bodyPr>
          <a:lstStyle/>
          <a:p>
            <a:r>
              <a:rPr lang="en-US" dirty="0"/>
              <a:t>Maintain the integrity of the underlying operations</a:t>
            </a:r>
          </a:p>
          <a:p>
            <a:r>
              <a:rPr lang="en-US" dirty="0"/>
              <a:t>Intuitively, parse tree should mimic semantic grouping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781CF-361E-40A4-ABED-13FC4FD9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D6937F-65EA-4FF3-A51F-5231793DEA02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53A21B-313B-4B95-A487-493263976BBC}"/>
              </a:ext>
            </a:extLst>
          </p:cNvPr>
          <p:cNvGrpSpPr/>
          <p:nvPr/>
        </p:nvGrpSpPr>
        <p:grpSpPr>
          <a:xfrm>
            <a:off x="2466655" y="4548606"/>
            <a:ext cx="3654526" cy="2198132"/>
            <a:chOff x="2466655" y="4548606"/>
            <a:chExt cx="3654526" cy="21981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1D34428-15CE-4649-A533-ED704F03D8C6}"/>
                </a:ext>
              </a:extLst>
            </p:cNvPr>
            <p:cNvSpPr txBox="1"/>
            <p:nvPr/>
          </p:nvSpPr>
          <p:spPr>
            <a:xfrm>
              <a:off x="4724903" y="5158206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3C9C1A-9752-47C2-8F15-AD105D9901AA}"/>
                </a:ext>
              </a:extLst>
            </p:cNvPr>
            <p:cNvSpPr txBox="1"/>
            <p:nvPr/>
          </p:nvSpPr>
          <p:spPr>
            <a:xfrm>
              <a:off x="2548764" y="51698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4B7CAF-3457-4C64-A62B-AB837ED93066}"/>
                </a:ext>
              </a:extLst>
            </p:cNvPr>
            <p:cNvSpPr txBox="1"/>
            <p:nvPr/>
          </p:nvSpPr>
          <p:spPr>
            <a:xfrm>
              <a:off x="3323684" y="5169874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1E6594-FE1A-44F7-A409-67C83CE8FC39}"/>
                </a:ext>
              </a:extLst>
            </p:cNvPr>
            <p:cNvSpPr txBox="1"/>
            <p:nvPr/>
          </p:nvSpPr>
          <p:spPr>
            <a:xfrm>
              <a:off x="3413010" y="4548606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E32509-B628-42CD-9AB4-D7C267798890}"/>
                </a:ext>
              </a:extLst>
            </p:cNvPr>
            <p:cNvCxnSpPr>
              <a:cxnSpLocks/>
              <a:stCxn id="11" idx="2"/>
              <a:endCxn id="10" idx="0"/>
            </p:cNvCxnSpPr>
            <p:nvPr/>
          </p:nvCxnSpPr>
          <p:spPr>
            <a:xfrm flipH="1">
              <a:off x="3706963" y="4917938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C528F59-9BFF-48C8-9D07-48D5DBB5853F}"/>
                </a:ext>
              </a:extLst>
            </p:cNvPr>
            <p:cNvCxnSpPr>
              <a:stCxn id="11" idx="2"/>
              <a:endCxn id="9" idx="0"/>
            </p:cNvCxnSpPr>
            <p:nvPr/>
          </p:nvCxnSpPr>
          <p:spPr>
            <a:xfrm flipH="1">
              <a:off x="2852694" y="4917938"/>
              <a:ext cx="857032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8A9DDA7-A6BF-4FCE-93D4-14727E08323C}"/>
                </a:ext>
              </a:extLst>
            </p:cNvPr>
            <p:cNvCxnSpPr>
              <a:stCxn id="11" idx="2"/>
              <a:endCxn id="8" idx="0"/>
            </p:cNvCxnSpPr>
            <p:nvPr/>
          </p:nvCxnSpPr>
          <p:spPr>
            <a:xfrm>
              <a:off x="3709726" y="4917938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BCF90B-9A67-4E75-855B-B887398BA390}"/>
                </a:ext>
              </a:extLst>
            </p:cNvPr>
            <p:cNvSpPr txBox="1"/>
            <p:nvPr/>
          </p:nvSpPr>
          <p:spPr>
            <a:xfrm>
              <a:off x="5432678" y="57794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8CA9A1-EC9B-4845-AF11-95C8F82570AF}"/>
                </a:ext>
              </a:extLst>
            </p:cNvPr>
            <p:cNvSpPr txBox="1"/>
            <p:nvPr/>
          </p:nvSpPr>
          <p:spPr>
            <a:xfrm>
              <a:off x="4021910" y="577947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7A1B39-0594-4460-9CB1-2A532C59FA81}"/>
                </a:ext>
              </a:extLst>
            </p:cNvPr>
            <p:cNvSpPr txBox="1"/>
            <p:nvPr/>
          </p:nvSpPr>
          <p:spPr>
            <a:xfrm>
              <a:off x="4718233" y="5779474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48A96B3-B062-49EE-B530-44A5F47B8DE8}"/>
                </a:ext>
              </a:extLst>
            </p:cNvPr>
            <p:cNvCxnSpPr>
              <a:stCxn id="8" idx="2"/>
              <a:endCxn id="17" idx="0"/>
            </p:cNvCxnSpPr>
            <p:nvPr/>
          </p:nvCxnSpPr>
          <p:spPr>
            <a:xfrm>
              <a:off x="5028833" y="5527538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A65CB40-A7EF-4C3C-86BA-8B37C2F621DE}"/>
                </a:ext>
              </a:extLst>
            </p:cNvPr>
            <p:cNvCxnSpPr>
              <a:stCxn id="8" idx="2"/>
              <a:endCxn id="16" idx="0"/>
            </p:cNvCxnSpPr>
            <p:nvPr/>
          </p:nvCxnSpPr>
          <p:spPr>
            <a:xfrm flipH="1">
              <a:off x="4325840" y="5527538"/>
              <a:ext cx="70299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9354EE6-F83A-4270-ACBB-A8669B769D69}"/>
                </a:ext>
              </a:extLst>
            </p:cNvPr>
            <p:cNvCxnSpPr>
              <a:stCxn id="8" idx="2"/>
              <a:endCxn id="15" idx="0"/>
            </p:cNvCxnSpPr>
            <p:nvPr/>
          </p:nvCxnSpPr>
          <p:spPr>
            <a:xfrm>
              <a:off x="5028833" y="5527538"/>
              <a:ext cx="70777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A655AF-4A34-4259-9100-E05DEEF41EDF}"/>
                </a:ext>
              </a:extLst>
            </p:cNvPr>
            <p:cNvSpPr txBox="1"/>
            <p:nvPr/>
          </p:nvSpPr>
          <p:spPr>
            <a:xfrm>
              <a:off x="3934110" y="63774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446BEF-390F-4FAD-894F-93B8134B7A27}"/>
                </a:ext>
              </a:extLst>
            </p:cNvPr>
            <p:cNvCxnSpPr>
              <a:stCxn id="16" idx="2"/>
              <a:endCxn id="21" idx="0"/>
            </p:cNvCxnSpPr>
            <p:nvPr/>
          </p:nvCxnSpPr>
          <p:spPr>
            <a:xfrm flipH="1">
              <a:off x="4322262" y="6148806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43D5CA-87B0-43DD-8F4E-885C2724AF03}"/>
                </a:ext>
              </a:extLst>
            </p:cNvPr>
            <p:cNvSpPr txBox="1"/>
            <p:nvPr/>
          </p:nvSpPr>
          <p:spPr>
            <a:xfrm>
              <a:off x="2466655" y="57678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A7B0C1-39CC-419C-8EF7-4C303E50188D}"/>
                </a:ext>
              </a:extLst>
            </p:cNvPr>
            <p:cNvCxnSpPr>
              <a:stCxn id="9" idx="2"/>
              <a:endCxn id="23" idx="0"/>
            </p:cNvCxnSpPr>
            <p:nvPr/>
          </p:nvCxnSpPr>
          <p:spPr>
            <a:xfrm>
              <a:off x="2852694" y="553920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B7B1F5-9FA6-490D-A4B5-FAD15824E2C5}"/>
                </a:ext>
              </a:extLst>
            </p:cNvPr>
            <p:cNvSpPr txBox="1"/>
            <p:nvPr/>
          </p:nvSpPr>
          <p:spPr>
            <a:xfrm>
              <a:off x="5344878" y="637740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3EB57D-35AB-4CD4-857C-6591BC9A9E7F}"/>
                </a:ext>
              </a:extLst>
            </p:cNvPr>
            <p:cNvCxnSpPr>
              <a:stCxn id="15" idx="2"/>
              <a:endCxn id="25" idx="0"/>
            </p:cNvCxnSpPr>
            <p:nvPr/>
          </p:nvCxnSpPr>
          <p:spPr>
            <a:xfrm flipH="1">
              <a:off x="5733030" y="6148806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592E3E3-D573-4D60-B794-0C9D3664CD0F}"/>
              </a:ext>
            </a:extLst>
          </p:cNvPr>
          <p:cNvGrpSpPr/>
          <p:nvPr/>
        </p:nvGrpSpPr>
        <p:grpSpPr>
          <a:xfrm>
            <a:off x="5781612" y="2850642"/>
            <a:ext cx="2235808" cy="1600200"/>
            <a:chOff x="5781612" y="2850642"/>
            <a:chExt cx="2235808" cy="160020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72EACE1-671B-440E-B491-3971A1860516}"/>
                </a:ext>
              </a:extLst>
            </p:cNvPr>
            <p:cNvCxnSpPr>
              <a:stCxn id="27" idx="2"/>
              <a:endCxn id="34" idx="0"/>
            </p:cNvCxnSpPr>
            <p:nvPr/>
          </p:nvCxnSpPr>
          <p:spPr>
            <a:xfrm>
              <a:off x="7386076" y="3829574"/>
              <a:ext cx="480501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B06F776-2F27-4B86-A992-105762773723}"/>
                </a:ext>
              </a:extLst>
            </p:cNvPr>
            <p:cNvSpPr txBox="1"/>
            <p:nvPr/>
          </p:nvSpPr>
          <p:spPr>
            <a:xfrm>
              <a:off x="7236035" y="3460242"/>
              <a:ext cx="30008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*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856CAC-E595-4E55-AA21-7A29543D4E02}"/>
                </a:ext>
              </a:extLst>
            </p:cNvPr>
            <p:cNvSpPr txBox="1"/>
            <p:nvPr/>
          </p:nvSpPr>
          <p:spPr>
            <a:xfrm>
              <a:off x="5781612" y="34719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4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092AA7-52AB-4242-930A-DD3C1D092764}"/>
                </a:ext>
              </a:extLst>
            </p:cNvPr>
            <p:cNvSpPr txBox="1"/>
            <p:nvPr/>
          </p:nvSpPr>
          <p:spPr>
            <a:xfrm>
              <a:off x="6537937" y="2850642"/>
              <a:ext cx="255198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-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574C3BB-7C62-4C15-AA78-2E3644B4949B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 flipH="1">
              <a:off x="5932455" y="3219974"/>
              <a:ext cx="733081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BA2608-5F1C-44D0-BFF7-FCB8E03ED60C}"/>
                </a:ext>
              </a:extLst>
            </p:cNvPr>
            <p:cNvCxnSpPr>
              <a:stCxn id="30" idx="2"/>
              <a:endCxn id="27" idx="0"/>
            </p:cNvCxnSpPr>
            <p:nvPr/>
          </p:nvCxnSpPr>
          <p:spPr>
            <a:xfrm>
              <a:off x="6665536" y="3219974"/>
              <a:ext cx="720540" cy="240268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77E714F-0A7D-45D6-810B-5641D6487B77}"/>
                </a:ext>
              </a:extLst>
            </p:cNvPr>
            <p:cNvSpPr txBox="1"/>
            <p:nvPr/>
          </p:nvSpPr>
          <p:spPr>
            <a:xfrm>
              <a:off x="7715734" y="40815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>
                  <a:solidFill>
                    <a:srgbClr val="7030A0"/>
                  </a:solidFill>
                </a:rPr>
                <a:t>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3AB049-D778-4C32-B5D4-E4838CEBB6E4}"/>
                </a:ext>
              </a:extLst>
            </p:cNvPr>
            <p:cNvSpPr txBox="1"/>
            <p:nvPr/>
          </p:nvSpPr>
          <p:spPr>
            <a:xfrm>
              <a:off x="6782440" y="4081510"/>
              <a:ext cx="301686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7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AE0289-A653-4FB0-AA32-F3F1692A0226}"/>
                </a:ext>
              </a:extLst>
            </p:cNvPr>
            <p:cNvCxnSpPr>
              <a:stCxn id="27" idx="2"/>
              <a:endCxn id="35" idx="0"/>
            </p:cNvCxnSpPr>
            <p:nvPr/>
          </p:nvCxnSpPr>
          <p:spPr>
            <a:xfrm flipH="1">
              <a:off x="6933283" y="3829574"/>
              <a:ext cx="452793" cy="251936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21274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C12B-01D6-FE62-771E-5E59841D1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3B86B-9CE2-5B98-6527-934328A4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24644A5-E176-895D-B6B7-3422CCF5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Administrivia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7C471-99FA-7CE1-098D-2A050739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1 NEXT Friday</a:t>
            </a:r>
          </a:p>
          <a:p>
            <a:r>
              <a:rPr lang="en-US" dirty="0"/>
              <a:t>Project 1 due </a:t>
            </a:r>
            <a:r>
              <a:rPr lang="en-US" b="1" u="sng" dirty="0"/>
              <a:t>NEXT</a:t>
            </a:r>
            <a:r>
              <a:rPr lang="en-US" dirty="0"/>
              <a:t> Wednesday (or that Thursday for 1 late mark or that Friday for 2 late marks)</a:t>
            </a:r>
          </a:p>
        </p:txBody>
      </p:sp>
    </p:spTree>
    <p:extLst>
      <p:ext uri="{BB962C8B-B14F-4D97-AF65-F5344CB8AC3E}">
        <p14:creationId xmlns:p14="http://schemas.microsoft.com/office/powerpoint/2010/main" val="3325186060"/>
      </p:ext>
    </p:extLst>
  </p:cSld>
  <p:clrMapOvr>
    <a:masterClrMapping/>
  </p:clrMapOvr>
</p:sld>
</file>

<file path=ppt/slides/slide20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11F0C48-1083-496D-99BB-21046364FB7B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66" name="Content Placeholder 2">
            <a:extLst>
              <a:ext uri="{FF2B5EF4-FFF2-40B4-BE49-F238E27FC236}">
                <a16:creationId xmlns:a16="http://schemas.microsoft.com/office/drawing/2014/main" id="{4E59137C-AC90-4239-B2A0-BDBEEB7B341D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34E750-C92E-4996-BB1E-4CE3F57B8BF0}"/>
              </a:ext>
            </a:extLst>
          </p:cNvPr>
          <p:cNvCxnSpPr>
            <a:cxnSpLocks/>
          </p:cNvCxnSpPr>
          <p:nvPr/>
        </p:nvCxnSpPr>
        <p:spPr>
          <a:xfrm flipH="1" flipV="1">
            <a:off x="4958365" y="3885471"/>
            <a:ext cx="4106479" cy="13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10">
            <a:extLst>
              <a:ext uri="{FF2B5EF4-FFF2-40B4-BE49-F238E27FC236}">
                <a16:creationId xmlns:a16="http://schemas.microsoft.com/office/drawing/2014/main" id="{B507ACB9-5415-409D-B909-500A8EC081F0}"/>
              </a:ext>
            </a:extLst>
          </p:cNvPr>
          <p:cNvSpPr/>
          <p:nvPr/>
        </p:nvSpPr>
        <p:spPr>
          <a:xfrm>
            <a:off x="3356712" y="3094808"/>
            <a:ext cx="1750871" cy="1666572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Which tree is correct?</a:t>
            </a:r>
          </a:p>
        </p:txBody>
      </p:sp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29D168D0-DF2A-4B6D-B58C-874FA0CA1023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76262AE-873E-4046-932F-A778F59AB0F7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0E4471B-6786-4855-8379-03B0C3C16C9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94E2D40-CBA6-421B-8BE7-27955266DFCF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3169E83C-DF9D-4B46-8E92-5F9F82398AC8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CDD12E8-34B5-42EC-8105-8E86527E147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37D72849-8CFA-4918-9C57-224D84BF9531}"/>
                </a:ext>
              </a:extLst>
            </p:cNvPr>
            <p:cNvCxnSpPr>
              <a:cxnSpLocks/>
              <a:stCxn id="161" idx="2"/>
              <a:endCxn id="160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5877CE4-FE43-430E-B782-14E1D4D16431}"/>
                </a:ext>
              </a:extLst>
            </p:cNvPr>
            <p:cNvCxnSpPr>
              <a:stCxn id="161" idx="2"/>
              <a:endCxn id="159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F774924E-E068-4A2F-A88A-3228ADE044EE}"/>
                </a:ext>
              </a:extLst>
            </p:cNvPr>
            <p:cNvCxnSpPr>
              <a:stCxn id="161" idx="2"/>
              <a:endCxn id="158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7719D45-2941-458A-9754-9A1F33925647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7F21A570-B78A-41ED-89DA-864293BB4E65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389F3154-2EA6-4DCF-88F4-EE1A213CE0D6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71FA7CA-E9FD-4C11-A32F-E316B97696DD}"/>
                </a:ext>
              </a:extLst>
            </p:cNvPr>
            <p:cNvCxnSpPr>
              <a:stCxn id="158" idx="2"/>
              <a:endCxn id="167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59CF4D5-FCA3-443F-8431-18ED4605CBD6}"/>
                </a:ext>
              </a:extLst>
            </p:cNvPr>
            <p:cNvCxnSpPr>
              <a:stCxn id="158" idx="2"/>
              <a:endCxn id="166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AFFD6206-A5EB-488D-A067-284B2A6D3EE7}"/>
                </a:ext>
              </a:extLst>
            </p:cNvPr>
            <p:cNvCxnSpPr>
              <a:stCxn id="158" idx="2"/>
              <a:endCxn id="165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1506DBB-9726-41EB-84EF-5934ACBD9695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58F9E682-C341-42C1-AD66-19BBCE3F8C24}"/>
                </a:ext>
              </a:extLst>
            </p:cNvPr>
            <p:cNvCxnSpPr>
              <a:stCxn id="166" idx="2"/>
              <a:endCxn id="171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380BB86C-3E72-4650-B4D1-24E5656346EC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0B824F23-BF7F-4E50-9CF8-97306B1696A4}"/>
                </a:ext>
              </a:extLst>
            </p:cNvPr>
            <p:cNvCxnSpPr>
              <a:stCxn id="159" idx="2"/>
              <a:endCxn id="173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2D1D01B-6525-4B76-8070-212553EEEBA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3BAC99-5024-4DF9-B7A1-D06E3B98FFCB}"/>
                </a:ext>
              </a:extLst>
            </p:cNvPr>
            <p:cNvCxnSpPr>
              <a:stCxn id="165" idx="2"/>
              <a:endCxn id="175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D7FD3363-72E4-46BE-91B8-EA715C385A55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5C756C57-4876-4ACB-9401-2811AFB69941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4846CAB-0439-4A1D-811C-CE123F6FAFCA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E83A7A0-94A7-426A-B997-55A146F2928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798A7C5-000B-4F10-AC7C-09C660A99FFA}"/>
                </a:ext>
              </a:extLst>
            </p:cNvPr>
            <p:cNvCxnSpPr>
              <a:stCxn id="180" idx="2"/>
              <a:endCxn id="17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90AD3DE6-FE62-4011-ACF4-35F1C43DEB41}"/>
                </a:ext>
              </a:extLst>
            </p:cNvPr>
            <p:cNvCxnSpPr>
              <a:stCxn id="180" idx="2"/>
              <a:endCxn id="17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A9D1B758-DFDD-4685-9606-2C3E63BEB736}"/>
                </a:ext>
              </a:extLst>
            </p:cNvPr>
            <p:cNvCxnSpPr>
              <a:stCxn id="180" idx="2"/>
              <a:endCxn id="18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1D7FFE90-27D8-4E86-B594-E00FE6329B96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9B3A215F-8A09-44C2-9492-E8FE90282DD4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AF2240C6-0110-4F46-8CD9-3EBE3F0FEBD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FBFA1808-F478-49FB-BEAB-5E1944A00B3E}"/>
                </a:ext>
              </a:extLst>
            </p:cNvPr>
            <p:cNvCxnSpPr>
              <a:stCxn id="178" idx="2"/>
              <a:endCxn id="18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617828F6-1191-4243-8469-83BDF7980FBD}"/>
                </a:ext>
              </a:extLst>
            </p:cNvPr>
            <p:cNvCxnSpPr>
              <a:stCxn id="178" idx="2"/>
              <a:endCxn id="18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8B86C74-E7CA-4034-BDE6-24CC799FEBC3}"/>
                </a:ext>
              </a:extLst>
            </p:cNvPr>
            <p:cNvCxnSpPr>
              <a:stCxn id="178" idx="2"/>
              <a:endCxn id="18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764E192-CD54-47B8-95ED-05C6C7EF7D71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EEA70487-8DE4-4906-A8C1-6BBCD7838776}"/>
                </a:ext>
              </a:extLst>
            </p:cNvPr>
            <p:cNvCxnSpPr>
              <a:cxnSpLocks/>
              <a:stCxn id="185" idx="2"/>
              <a:endCxn id="19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7C28E825-590F-40F1-A531-AE18952A5D6F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B7667200-A54A-43E9-8ED0-D2EFA6ABB4E2}"/>
                </a:ext>
              </a:extLst>
            </p:cNvPr>
            <p:cNvCxnSpPr>
              <a:stCxn id="184" idx="2"/>
              <a:endCxn id="19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36A08CC7-2452-42D7-90D4-74E26D5DC4A9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481E03E-FA47-44FF-95ED-EBEF2D6C32DE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EC37CFF7-A2F5-40EF-A93E-D8BB9EF444AA}"/>
                </a:ext>
              </a:extLst>
            </p:cNvPr>
            <p:cNvCxnSpPr>
              <a:stCxn id="194" idx="2"/>
              <a:endCxn id="19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CD3644AD-2B7C-4B75-85E7-2AAF291ADA78}"/>
                </a:ext>
              </a:extLst>
            </p:cNvPr>
            <p:cNvCxnSpPr>
              <a:stCxn id="194" idx="0"/>
              <a:endCxn id="18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54DC5186-8BFB-495A-9DBA-F250DBBD3521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C5309B51-2819-4716-984D-06F44C0B8861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EAA256F-D583-4673-A7ED-95A917E38821}"/>
                  </a:ext>
                </a:extLst>
              </p14:cNvPr>
              <p14:cNvContentPartPr/>
              <p14:nvPr/>
            </p14:nvContentPartPr>
            <p14:xfrm>
              <a:off x="7073640" y="370296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EAA256F-D583-4673-A7ED-95A917E388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4280" y="36936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26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1" grpId="0" animBg="1"/>
      <p:bldP spid="75" grpId="0"/>
      <p:bldP spid="198" grpId="0"/>
      <p:bldP spid="199" grpId="0"/>
    </p:bldLst>
  </p:timing>
</p:sld>
</file>

<file path=ppt/slides/slide2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CF08052E-CBD9-48A5-9A2A-B3BB15062EE1}"/>
              </a:ext>
            </a:extLst>
          </p:cNvPr>
          <p:cNvCxnSpPr>
            <a:cxnSpLocks/>
          </p:cNvCxnSpPr>
          <p:nvPr/>
        </p:nvCxnSpPr>
        <p:spPr>
          <a:xfrm flipH="1" flipV="1">
            <a:off x="4958365" y="3885471"/>
            <a:ext cx="4106479" cy="13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DBCE1B7C-624F-4F49-BD33-FAD7B27C5A45}"/>
              </a:ext>
            </a:extLst>
          </p:cNvPr>
          <p:cNvSpPr/>
          <p:nvPr/>
        </p:nvSpPr>
        <p:spPr>
          <a:xfrm>
            <a:off x="1830500" y="3861786"/>
            <a:ext cx="7265400" cy="254954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A1B46A-14B3-4392-9FA9-979FD8D72C7D}"/>
              </a:ext>
            </a:extLst>
          </p:cNvPr>
          <p:cNvSpPr/>
          <p:nvPr/>
        </p:nvSpPr>
        <p:spPr>
          <a:xfrm>
            <a:off x="1837556" y="1353414"/>
            <a:ext cx="7265400" cy="253646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05106-75A7-49A5-BA32-1D186720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1843121" y="1378027"/>
            <a:ext cx="3156795" cy="248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969ED-1A02-41D5-A006-6FEFAE344B5C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46E1E9-F5FA-4279-B98D-BECD540296D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B2000F-A1D4-41AE-AA13-15061530ADF7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8BE6BE4-1663-427D-A4D9-AB4EE01F9262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92D69E-3E97-4FFF-89A2-7DA80617F46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1F668A1-A86D-460C-9885-1B4CA3C7DCD1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D4E976-1827-4F77-9CE7-174160FF25E6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2792EF-E721-4DC7-8095-7363A1DE8006}"/>
                </a:ext>
              </a:extLst>
            </p:cNvPr>
            <p:cNvCxnSpPr>
              <a:stCxn id="79" idx="2"/>
              <a:endCxn id="75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07AB984-56C3-42CB-BB2B-69336E701E26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2D5216-77D6-4607-A889-19879D5DDECC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5EE882-FE60-4464-B430-715B99AC8E78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C66279-2C59-4DCC-88F7-5441CA55FC63}"/>
                </a:ext>
              </a:extLst>
            </p:cNvPr>
            <p:cNvCxnSpPr>
              <a:stCxn id="75" idx="2"/>
              <a:endCxn id="88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F88589-62D3-4876-A521-08E4576E9764}"/>
                </a:ext>
              </a:extLst>
            </p:cNvPr>
            <p:cNvCxnSpPr>
              <a:stCxn id="75" idx="2"/>
              <a:endCxn id="87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3A6C5A-6FBC-4D17-8B70-E75AFFABFD68}"/>
                </a:ext>
              </a:extLst>
            </p:cNvPr>
            <p:cNvCxnSpPr>
              <a:stCxn id="75" idx="2"/>
              <a:endCxn id="86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33A2E3B-D432-4069-8C30-FCEC15245DC3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8E3B280-6DCC-46FC-9139-A0A3FE529456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618448D-B203-4866-A035-E7F99B5220E0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FA5F6E5-5C22-4B78-A442-C91B548F2434}"/>
                </a:ext>
              </a:extLst>
            </p:cNvPr>
            <p:cNvCxnSpPr>
              <a:stCxn id="76" idx="2"/>
              <a:endCxn id="94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007723-4A70-4C9E-A17C-F070A857722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B51AE74-AD47-4466-8A26-C62C65451E8F}"/>
                </a:ext>
              </a:extLst>
            </p:cNvPr>
            <p:cNvCxnSpPr>
              <a:stCxn id="86" idx="2"/>
              <a:endCxn id="96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6B0BCD-7A0D-43C0-A045-29D220DAF8FE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16ED5BC-5FAE-4161-B5A7-1D21E1F527BB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D01E1CC-763E-4A8A-BAFA-97528FC388A5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293DA0C-0BF6-4520-8E37-BA0B564A0BF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22F3F3-8744-4E69-AB29-8296D1EA8531}"/>
                </a:ext>
              </a:extLst>
            </p:cNvPr>
            <p:cNvCxnSpPr>
              <a:stCxn id="100" idx="2"/>
              <a:endCxn id="9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D70543-FDE1-4537-9A1D-1306BBFFFE1C}"/>
                </a:ext>
              </a:extLst>
            </p:cNvPr>
            <p:cNvCxnSpPr>
              <a:stCxn id="100" idx="2"/>
              <a:endCxn id="9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3180878-CA1A-4F5E-B808-68A68EADD394}"/>
                </a:ext>
              </a:extLst>
            </p:cNvPr>
            <p:cNvCxnSpPr>
              <a:stCxn id="100" idx="2"/>
              <a:endCxn id="10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CCE637-6FBA-4719-9FAF-6179B87368E0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292309-850B-4F6B-825E-58720EA9B496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D4C7C0-69D6-456A-9BA0-49251A0DE31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37AED0-3F57-4824-9E5D-053A7E0EBF77}"/>
                </a:ext>
              </a:extLst>
            </p:cNvPr>
            <p:cNvCxnSpPr>
              <a:stCxn id="98" idx="2"/>
              <a:endCxn id="10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9018855-1456-4AEA-AD8A-7E0F962302BC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2AC019F-ACC3-4AFF-9805-3518DFFB0389}"/>
                </a:ext>
              </a:extLst>
            </p:cNvPr>
            <p:cNvCxnSpPr>
              <a:stCxn id="98" idx="2"/>
              <a:endCxn id="10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7A2FC3-993F-4430-92E3-7B4D3AC1C795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4D23685-E148-49A1-B9DB-F98F9E137567}"/>
                </a:ext>
              </a:extLst>
            </p:cNvPr>
            <p:cNvCxnSpPr>
              <a:cxnSpLocks/>
              <a:stCxn id="105" idx="2"/>
              <a:endCxn id="11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D46846-A19D-4AFF-86B8-DD3515B1D7D7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22EEEB-BC51-4E26-BB81-DCDEB1276BAF}"/>
                </a:ext>
              </a:extLst>
            </p:cNvPr>
            <p:cNvCxnSpPr>
              <a:stCxn id="104" idx="2"/>
              <a:endCxn id="11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2A1A24B-889A-49BF-980B-95F2C11141BD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D4F695-4595-48B3-8448-35BE755CF957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D0935F8-368D-46B3-9F7A-122440FCD9C7}"/>
                </a:ext>
              </a:extLst>
            </p:cNvPr>
            <p:cNvCxnSpPr>
              <a:stCxn id="114" idx="2"/>
              <a:endCxn id="11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338310-B0C8-4D0E-8E5C-7125BB438F90}"/>
                </a:ext>
              </a:extLst>
            </p:cNvPr>
            <p:cNvCxnSpPr>
              <a:stCxn id="114" idx="0"/>
              <a:endCxn id="10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9D86043-71E0-4A7D-966E-D3C7924A6F9D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99A08A7-A2B0-4538-BCC4-D6EDF40D40E4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F5F1003A-47A7-406D-B270-9E0234F9E99E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10C6C01-2B80-4EFF-999A-98285A68144F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8E4429A-510E-4CB4-816B-1F50F7E0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1837556" y="3883444"/>
            <a:ext cx="3156794" cy="252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45B361-348F-4A91-9645-B2E8B5D3CA4F}"/>
              </a:ext>
            </a:extLst>
          </p:cNvPr>
          <p:cNvCxnSpPr/>
          <p:nvPr/>
        </p:nvCxnSpPr>
        <p:spPr>
          <a:xfrm>
            <a:off x="4994350" y="1353414"/>
            <a:ext cx="0" cy="50521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815D9A-8AF7-A2AE-5FBA-CC4D0298ED8B}"/>
                  </a:ext>
                </a:extLst>
              </p14:cNvPr>
              <p14:cNvContentPartPr/>
              <p14:nvPr/>
            </p14:nvContentPartPr>
            <p14:xfrm>
              <a:off x="433440" y="3406680"/>
              <a:ext cx="723960" cy="492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815D9A-8AF7-A2AE-5FBA-CC4D0298ED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4080" y="3397320"/>
                <a:ext cx="742680" cy="5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696338"/>
      </p:ext>
    </p:extLst>
  </p:cSld>
  <p:clrMapOvr>
    <a:masterClrMapping/>
  </p:clrMapOvr>
</p:sld>
</file>

<file path=ppt/slides/slide2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905106-75A7-49A5-BA32-1D18672034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5348722" y="175939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969ED-1A02-41D5-A006-6FEFAE344B5C}"/>
              </a:ext>
            </a:extLst>
          </p:cNvPr>
          <p:cNvGrpSpPr/>
          <p:nvPr/>
        </p:nvGrpSpPr>
        <p:grpSpPr>
          <a:xfrm>
            <a:off x="5357400" y="4167890"/>
            <a:ext cx="3668859" cy="2198132"/>
            <a:chOff x="5389707" y="1510553"/>
            <a:chExt cx="3668859" cy="2198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B46E1E9-F5FA-4279-B98D-BECD540296DF}"/>
                </a:ext>
              </a:extLst>
            </p:cNvPr>
            <p:cNvSpPr txBox="1"/>
            <p:nvPr/>
          </p:nvSpPr>
          <p:spPr>
            <a:xfrm>
              <a:off x="7706678" y="2120153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4B2000F-A1D4-41AE-AA13-15061530ADF7}"/>
                </a:ext>
              </a:extLst>
            </p:cNvPr>
            <p:cNvSpPr txBox="1"/>
            <p:nvPr/>
          </p:nvSpPr>
          <p:spPr>
            <a:xfrm>
              <a:off x="5471816" y="21318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8BE6BE4-1663-427D-A4D9-AB4EE01F9262}"/>
                </a:ext>
              </a:extLst>
            </p:cNvPr>
            <p:cNvSpPr txBox="1"/>
            <p:nvPr/>
          </p:nvSpPr>
          <p:spPr>
            <a:xfrm>
              <a:off x="6305459" y="2131821"/>
              <a:ext cx="7665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45720" rIns="45720" rtlCol="0">
              <a:spAutoFit/>
            </a:bodyPr>
            <a:lstStyle/>
            <a:p>
              <a:pPr algn="ctr"/>
              <a:r>
                <a:rPr lang="en-US" b="1" dirty="0"/>
                <a:t>minus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D92D69E-3E97-4FFF-89A2-7DA80617F467}"/>
                </a:ext>
              </a:extLst>
            </p:cNvPr>
            <p:cNvSpPr txBox="1"/>
            <p:nvPr/>
          </p:nvSpPr>
          <p:spPr>
            <a:xfrm>
              <a:off x="6394785" y="1510553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1F668A1-A86D-460C-9885-1B4CA3C7DCD1}"/>
                </a:ext>
              </a:extLst>
            </p:cNvPr>
            <p:cNvCxnSpPr>
              <a:cxnSpLocks/>
              <a:stCxn id="79" idx="2"/>
              <a:endCxn id="78" idx="0"/>
            </p:cNvCxnSpPr>
            <p:nvPr/>
          </p:nvCxnSpPr>
          <p:spPr>
            <a:xfrm flipH="1">
              <a:off x="6688738" y="1879885"/>
              <a:ext cx="2763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2D4E976-1827-4F77-9CE7-174160FF25E6}"/>
                </a:ext>
              </a:extLst>
            </p:cNvPr>
            <p:cNvCxnSpPr>
              <a:stCxn id="79" idx="2"/>
              <a:endCxn id="76" idx="0"/>
            </p:cNvCxnSpPr>
            <p:nvPr/>
          </p:nvCxnSpPr>
          <p:spPr>
            <a:xfrm flipH="1">
              <a:off x="5775746" y="1879885"/>
              <a:ext cx="91575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B2792EF-E721-4DC7-8095-7363A1DE8006}"/>
                </a:ext>
              </a:extLst>
            </p:cNvPr>
            <p:cNvCxnSpPr>
              <a:stCxn id="79" idx="2"/>
              <a:endCxn id="75" idx="0"/>
            </p:cNvCxnSpPr>
            <p:nvPr/>
          </p:nvCxnSpPr>
          <p:spPr>
            <a:xfrm>
              <a:off x="6691501" y="1879885"/>
              <a:ext cx="1319107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07AB984-56C3-42CB-BB2B-69336E701E26}"/>
                </a:ext>
              </a:extLst>
            </p:cNvPr>
            <p:cNvSpPr txBox="1"/>
            <p:nvPr/>
          </p:nvSpPr>
          <p:spPr>
            <a:xfrm>
              <a:off x="837006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2D5216-77D6-4607-A889-19879D5DDECC}"/>
                </a:ext>
              </a:extLst>
            </p:cNvPr>
            <p:cNvSpPr txBox="1"/>
            <p:nvPr/>
          </p:nvSpPr>
          <p:spPr>
            <a:xfrm>
              <a:off x="7056953" y="2741421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C55EE882-FE60-4464-B430-715B99AC8E78}"/>
                </a:ext>
              </a:extLst>
            </p:cNvPr>
            <p:cNvSpPr txBox="1"/>
            <p:nvPr/>
          </p:nvSpPr>
          <p:spPr>
            <a:xfrm>
              <a:off x="7700008" y="2741421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2C66279-2C59-4DCC-88F7-5441CA55FC63}"/>
                </a:ext>
              </a:extLst>
            </p:cNvPr>
            <p:cNvCxnSpPr>
              <a:stCxn id="75" idx="2"/>
              <a:endCxn id="88" idx="0"/>
            </p:cNvCxnSpPr>
            <p:nvPr/>
          </p:nvCxnSpPr>
          <p:spPr>
            <a:xfrm>
              <a:off x="8010608" y="2489485"/>
              <a:ext cx="864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F88589-62D3-4876-A521-08E4576E9764}"/>
                </a:ext>
              </a:extLst>
            </p:cNvPr>
            <p:cNvCxnSpPr>
              <a:stCxn id="75" idx="2"/>
              <a:endCxn id="87" idx="0"/>
            </p:cNvCxnSpPr>
            <p:nvPr/>
          </p:nvCxnSpPr>
          <p:spPr>
            <a:xfrm flipH="1">
              <a:off x="7360883" y="2489485"/>
              <a:ext cx="64972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43A6C5A-6FBC-4D17-8B70-E75AFFABFD68}"/>
                </a:ext>
              </a:extLst>
            </p:cNvPr>
            <p:cNvCxnSpPr>
              <a:stCxn id="75" idx="2"/>
              <a:endCxn id="86" idx="0"/>
            </p:cNvCxnSpPr>
            <p:nvPr/>
          </p:nvCxnSpPr>
          <p:spPr>
            <a:xfrm>
              <a:off x="8010608" y="2489485"/>
              <a:ext cx="663385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33A2E3B-D432-4069-8C30-FCEC15245DC3}"/>
                </a:ext>
              </a:extLst>
            </p:cNvPr>
            <p:cNvSpPr txBox="1"/>
            <p:nvPr/>
          </p:nvSpPr>
          <p:spPr>
            <a:xfrm>
              <a:off x="696915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8E3B280-6DCC-46FC-9139-A0A3FE529456}"/>
                </a:ext>
              </a:extLst>
            </p:cNvPr>
            <p:cNvCxnSpPr>
              <a:stCxn id="87" idx="2"/>
              <a:endCxn id="92" idx="0"/>
            </p:cNvCxnSpPr>
            <p:nvPr/>
          </p:nvCxnSpPr>
          <p:spPr>
            <a:xfrm flipH="1">
              <a:off x="735730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618448D-B203-4866-A035-E7F99B5220E0}"/>
                </a:ext>
              </a:extLst>
            </p:cNvPr>
            <p:cNvSpPr txBox="1"/>
            <p:nvPr/>
          </p:nvSpPr>
          <p:spPr>
            <a:xfrm>
              <a:off x="5389707" y="27297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2FA5F6E5-5C22-4B78-A442-C91B548F2434}"/>
                </a:ext>
              </a:extLst>
            </p:cNvPr>
            <p:cNvCxnSpPr>
              <a:stCxn id="76" idx="2"/>
              <a:endCxn id="94" idx="0"/>
            </p:cNvCxnSpPr>
            <p:nvPr/>
          </p:nvCxnSpPr>
          <p:spPr>
            <a:xfrm>
              <a:off x="5775746" y="2501153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0007723-4A70-4C9E-A17C-F070A8577222}"/>
                </a:ext>
              </a:extLst>
            </p:cNvPr>
            <p:cNvSpPr txBox="1"/>
            <p:nvPr/>
          </p:nvSpPr>
          <p:spPr>
            <a:xfrm>
              <a:off x="8282263" y="3339353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pPr algn="ctr"/>
              <a:r>
                <a:rPr lang="en-US" b="1" dirty="0"/>
                <a:t>intlit:3 </a:t>
              </a:r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B51AE74-AD47-4466-8A26-C62C65451E8F}"/>
                </a:ext>
              </a:extLst>
            </p:cNvPr>
            <p:cNvCxnSpPr>
              <a:stCxn id="86" idx="2"/>
              <a:endCxn id="96" idx="0"/>
            </p:cNvCxnSpPr>
            <p:nvPr/>
          </p:nvCxnSpPr>
          <p:spPr>
            <a:xfrm flipH="1">
              <a:off x="8670415" y="3110753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6B0BCD-7A0D-43C0-A045-29D220DAF8FE}"/>
              </a:ext>
            </a:extLst>
          </p:cNvPr>
          <p:cNvGrpSpPr/>
          <p:nvPr/>
        </p:nvGrpSpPr>
        <p:grpSpPr>
          <a:xfrm>
            <a:off x="5308423" y="1555464"/>
            <a:ext cx="3491590" cy="2198132"/>
            <a:chOff x="5365718" y="4173960"/>
            <a:chExt cx="3491590" cy="2198132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16ED5BC-5FAE-4161-B5A7-1D21E1F527BB}"/>
                </a:ext>
              </a:extLst>
            </p:cNvPr>
            <p:cNvSpPr txBox="1"/>
            <p:nvPr/>
          </p:nvSpPr>
          <p:spPr>
            <a:xfrm>
              <a:off x="6213015" y="4783560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D01E1CC-763E-4A8A-BAFA-97528FC388A5}"/>
                </a:ext>
              </a:extLst>
            </p:cNvPr>
            <p:cNvSpPr txBox="1"/>
            <p:nvPr/>
          </p:nvSpPr>
          <p:spPr>
            <a:xfrm>
              <a:off x="7143508" y="4795228"/>
              <a:ext cx="62292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times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8293DA0C-0BF6-4520-8E37-BA0B564A0BF7}"/>
                </a:ext>
              </a:extLst>
            </p:cNvPr>
            <p:cNvSpPr txBox="1"/>
            <p:nvPr/>
          </p:nvSpPr>
          <p:spPr>
            <a:xfrm>
              <a:off x="7153159" y="4173960"/>
              <a:ext cx="593432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A22F3F3-8744-4E69-AB29-8296D1EA8531}"/>
                </a:ext>
              </a:extLst>
            </p:cNvPr>
            <p:cNvCxnSpPr>
              <a:stCxn id="100" idx="2"/>
              <a:endCxn id="99" idx="0"/>
            </p:cNvCxnSpPr>
            <p:nvPr/>
          </p:nvCxnSpPr>
          <p:spPr>
            <a:xfrm>
              <a:off x="7449875" y="4543292"/>
              <a:ext cx="50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AD70543-FDE1-4537-9A1D-1306BBFFFE1C}"/>
                </a:ext>
              </a:extLst>
            </p:cNvPr>
            <p:cNvCxnSpPr>
              <a:stCxn id="100" idx="2"/>
              <a:endCxn id="98" idx="0"/>
            </p:cNvCxnSpPr>
            <p:nvPr/>
          </p:nvCxnSpPr>
          <p:spPr>
            <a:xfrm flipH="1">
              <a:off x="6516945" y="4543292"/>
              <a:ext cx="932930" cy="240268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3180878-CA1A-4F5E-B808-68A68EADD394}"/>
                </a:ext>
              </a:extLst>
            </p:cNvPr>
            <p:cNvCxnSpPr>
              <a:stCxn id="100" idx="2"/>
              <a:endCxn id="100" idx="2"/>
            </p:cNvCxnSpPr>
            <p:nvPr/>
          </p:nvCxnSpPr>
          <p:spPr>
            <a:xfrm>
              <a:off x="7449875" y="4543292"/>
              <a:ext cx="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98CCE637-6FBA-4719-9FAF-6179B87368E0}"/>
                </a:ext>
              </a:extLst>
            </p:cNvPr>
            <p:cNvSpPr txBox="1"/>
            <p:nvPr/>
          </p:nvSpPr>
          <p:spPr>
            <a:xfrm>
              <a:off x="7002515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E292309-850B-4F6B-825E-58720EA9B496}"/>
                </a:ext>
              </a:extLst>
            </p:cNvPr>
            <p:cNvSpPr txBox="1"/>
            <p:nvPr/>
          </p:nvSpPr>
          <p:spPr>
            <a:xfrm>
              <a:off x="5453518" y="5404828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0D4C7C0-69D6-456A-9BA0-49251A0DE318}"/>
                </a:ext>
              </a:extLst>
            </p:cNvPr>
            <p:cNvSpPr txBox="1"/>
            <p:nvPr/>
          </p:nvSpPr>
          <p:spPr>
            <a:xfrm>
              <a:off x="6186831" y="5404828"/>
              <a:ext cx="674224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/>
                <a:t>minus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537AED0-3F57-4824-9E5D-053A7E0EBF77}"/>
                </a:ext>
              </a:extLst>
            </p:cNvPr>
            <p:cNvCxnSpPr>
              <a:stCxn id="98" idx="2"/>
              <a:endCxn id="106" idx="0"/>
            </p:cNvCxnSpPr>
            <p:nvPr/>
          </p:nvCxnSpPr>
          <p:spPr>
            <a:xfrm>
              <a:off x="6516945" y="5152892"/>
              <a:ext cx="6998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9018855-1456-4AEA-AD8A-7E0F962302BC}"/>
                </a:ext>
              </a:extLst>
            </p:cNvPr>
            <p:cNvCxnSpPr>
              <a:stCxn id="98" idx="2"/>
              <a:endCxn id="105" idx="0"/>
            </p:cNvCxnSpPr>
            <p:nvPr/>
          </p:nvCxnSpPr>
          <p:spPr>
            <a:xfrm flipH="1">
              <a:off x="5757448" y="5152892"/>
              <a:ext cx="759497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2AC019F-ACC3-4AFF-9805-3518DFFB0389}"/>
                </a:ext>
              </a:extLst>
            </p:cNvPr>
            <p:cNvCxnSpPr>
              <a:stCxn id="98" idx="2"/>
              <a:endCxn id="104" idx="0"/>
            </p:cNvCxnSpPr>
            <p:nvPr/>
          </p:nvCxnSpPr>
          <p:spPr>
            <a:xfrm>
              <a:off x="6516945" y="5152892"/>
              <a:ext cx="789500" cy="251936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7A2FC3-993F-4430-92E3-7B4D3AC1C795}"/>
                </a:ext>
              </a:extLst>
            </p:cNvPr>
            <p:cNvSpPr txBox="1"/>
            <p:nvPr/>
          </p:nvSpPr>
          <p:spPr>
            <a:xfrm>
              <a:off x="536571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4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4D23685-E148-49A1-B9DB-F98F9E137567}"/>
                </a:ext>
              </a:extLst>
            </p:cNvPr>
            <p:cNvCxnSpPr>
              <a:cxnSpLocks/>
              <a:stCxn id="105" idx="2"/>
              <a:endCxn id="110" idx="0"/>
            </p:cNvCxnSpPr>
            <p:nvPr/>
          </p:nvCxnSpPr>
          <p:spPr>
            <a:xfrm flipH="1">
              <a:off x="5753870" y="5774160"/>
              <a:ext cx="3578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5AD46846-A19D-4AFF-86B8-DD3515B1D7D7}"/>
                </a:ext>
              </a:extLst>
            </p:cNvPr>
            <p:cNvSpPr txBox="1"/>
            <p:nvPr/>
          </p:nvSpPr>
          <p:spPr>
            <a:xfrm>
              <a:off x="6925348" y="6002760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7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B22EEEB-BC51-4E26-BB81-DCDEB1276BAF}"/>
                </a:ext>
              </a:extLst>
            </p:cNvPr>
            <p:cNvCxnSpPr>
              <a:stCxn id="104" idx="2"/>
              <a:endCxn id="112" idx="0"/>
            </p:cNvCxnSpPr>
            <p:nvPr/>
          </p:nvCxnSpPr>
          <p:spPr>
            <a:xfrm>
              <a:off x="7306445" y="5774160"/>
              <a:ext cx="7055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2A1A24B-889A-49BF-980B-95F2C11141BD}"/>
                </a:ext>
              </a:extLst>
            </p:cNvPr>
            <p:cNvSpPr txBox="1"/>
            <p:nvPr/>
          </p:nvSpPr>
          <p:spPr>
            <a:xfrm>
              <a:off x="8163114" y="4821964"/>
              <a:ext cx="607859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Expr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BBD4F695-4595-48B3-8448-35BE755CF957}"/>
                </a:ext>
              </a:extLst>
            </p:cNvPr>
            <p:cNvSpPr txBox="1"/>
            <p:nvPr/>
          </p:nvSpPr>
          <p:spPr>
            <a:xfrm>
              <a:off x="8081005" y="5419896"/>
              <a:ext cx="77630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45720" rIns="45720" rtlCol="0">
              <a:spAutoFit/>
            </a:bodyPr>
            <a:lstStyle/>
            <a:p>
              <a:r>
                <a:rPr lang="en-US" b="1" dirty="0" err="1"/>
                <a:t>intlit</a:t>
              </a:r>
              <a:r>
                <a:rPr lang="en-US" b="1" dirty="0"/>
                <a:t>: 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D0935F8-368D-46B3-9F7A-122440FCD9C7}"/>
                </a:ext>
              </a:extLst>
            </p:cNvPr>
            <p:cNvCxnSpPr>
              <a:stCxn id="114" idx="2"/>
              <a:endCxn id="115" idx="0"/>
            </p:cNvCxnSpPr>
            <p:nvPr/>
          </p:nvCxnSpPr>
          <p:spPr>
            <a:xfrm>
              <a:off x="8467044" y="5191296"/>
              <a:ext cx="2113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0338310-B0C8-4D0E-8E5C-7125BB438F90}"/>
                </a:ext>
              </a:extLst>
            </p:cNvPr>
            <p:cNvCxnSpPr>
              <a:stCxn id="114" idx="0"/>
              <a:endCxn id="100" idx="2"/>
            </p:cNvCxnSpPr>
            <p:nvPr/>
          </p:nvCxnSpPr>
          <p:spPr>
            <a:xfrm flipH="1" flipV="1">
              <a:off x="7449875" y="4543292"/>
              <a:ext cx="1017169" cy="278672"/>
            </a:xfrm>
            <a:prstGeom prst="lin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id="{B9D86043-71E0-4A7D-966E-D3C7924A6F9D}"/>
              </a:ext>
            </a:extLst>
          </p:cNvPr>
          <p:cNvSpPr txBox="1"/>
          <p:nvPr/>
        </p:nvSpPr>
        <p:spPr>
          <a:xfrm>
            <a:off x="4958365" y="139963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99A08A7-A2B0-4538-BCC4-D6EDF40D40E4}"/>
              </a:ext>
            </a:extLst>
          </p:cNvPr>
          <p:cNvSpPr txBox="1"/>
          <p:nvPr/>
        </p:nvSpPr>
        <p:spPr>
          <a:xfrm>
            <a:off x="5041397" y="3953061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sp>
        <p:nvSpPr>
          <p:cNvPr id="123" name="Content Placeholder 2">
            <a:extLst>
              <a:ext uri="{FF2B5EF4-FFF2-40B4-BE49-F238E27FC236}">
                <a16:creationId xmlns:a16="http://schemas.microsoft.com/office/drawing/2014/main" id="{F5F1003A-47A7-406D-B270-9E0234F9E99E}"/>
              </a:ext>
            </a:extLst>
          </p:cNvPr>
          <p:cNvSpPr txBox="1">
            <a:spLocks/>
          </p:cNvSpPr>
          <p:nvPr/>
        </p:nvSpPr>
        <p:spPr>
          <a:xfrm>
            <a:off x="162954" y="3081202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124" name="Content Placeholder 2">
            <a:extLst>
              <a:ext uri="{FF2B5EF4-FFF2-40B4-BE49-F238E27FC236}">
                <a16:creationId xmlns:a16="http://schemas.microsoft.com/office/drawing/2014/main" id="{B10C6C01-2B80-4EFF-999A-98285A68144F}"/>
              </a:ext>
            </a:extLst>
          </p:cNvPr>
          <p:cNvSpPr txBox="1">
            <a:spLocks/>
          </p:cNvSpPr>
          <p:nvPr/>
        </p:nvSpPr>
        <p:spPr>
          <a:xfrm>
            <a:off x="152134" y="4021160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74" name="Picture 2">
            <a:extLst>
              <a:ext uri="{FF2B5EF4-FFF2-40B4-BE49-F238E27FC236}">
                <a16:creationId xmlns:a16="http://schemas.microsoft.com/office/drawing/2014/main" id="{A8E4429A-510E-4CB4-816B-1F50F7E02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5387413" y="4276132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D6B81C5-E84F-4B2B-BEAC-26E47EE4967F}"/>
              </a:ext>
            </a:extLst>
          </p:cNvPr>
          <p:cNvSpPr/>
          <p:nvPr/>
        </p:nvSpPr>
        <p:spPr>
          <a:xfrm>
            <a:off x="4154750" y="2305761"/>
            <a:ext cx="2041864" cy="437439"/>
          </a:xfrm>
          <a:custGeom>
            <a:avLst/>
            <a:gdLst>
              <a:gd name="connsiteX0" fmla="*/ 0 w 2041864"/>
              <a:gd name="connsiteY0" fmla="*/ 437439 h 437439"/>
              <a:gd name="connsiteX1" fmla="*/ 541537 w 2041864"/>
              <a:gd name="connsiteY1" fmla="*/ 2433 h 437439"/>
              <a:gd name="connsiteX2" fmla="*/ 887767 w 2041864"/>
              <a:gd name="connsiteY2" fmla="*/ 251008 h 437439"/>
              <a:gd name="connsiteX3" fmla="*/ 1242873 w 2041864"/>
              <a:gd name="connsiteY3" fmla="*/ 20189 h 437439"/>
              <a:gd name="connsiteX4" fmla="*/ 1518081 w 2041864"/>
              <a:gd name="connsiteY4" fmla="*/ 171109 h 437439"/>
              <a:gd name="connsiteX5" fmla="*/ 2041864 w 2041864"/>
              <a:gd name="connsiteY5" fmla="*/ 64577 h 43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1864" h="437439">
                <a:moveTo>
                  <a:pt x="0" y="437439"/>
                </a:moveTo>
                <a:cubicBezTo>
                  <a:pt x="196788" y="235472"/>
                  <a:pt x="393576" y="33505"/>
                  <a:pt x="541537" y="2433"/>
                </a:cubicBezTo>
                <a:cubicBezTo>
                  <a:pt x="689498" y="-28639"/>
                  <a:pt x="770878" y="248049"/>
                  <a:pt x="887767" y="251008"/>
                </a:cubicBezTo>
                <a:cubicBezTo>
                  <a:pt x="1004656" y="253967"/>
                  <a:pt x="1137821" y="33505"/>
                  <a:pt x="1242873" y="20189"/>
                </a:cubicBezTo>
                <a:cubicBezTo>
                  <a:pt x="1347925" y="6873"/>
                  <a:pt x="1384916" y="163711"/>
                  <a:pt x="1518081" y="171109"/>
                </a:cubicBezTo>
                <a:cubicBezTo>
                  <a:pt x="1651246" y="178507"/>
                  <a:pt x="1846555" y="121542"/>
                  <a:pt x="2041864" y="64577"/>
                </a:cubicBez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3EF6A-3A3E-409C-99F2-A3380DB4FBF1}"/>
              </a:ext>
            </a:extLst>
          </p:cNvPr>
          <p:cNvGrpSpPr/>
          <p:nvPr/>
        </p:nvGrpSpPr>
        <p:grpSpPr>
          <a:xfrm>
            <a:off x="2390232" y="2636021"/>
            <a:ext cx="2682876" cy="1385140"/>
            <a:chOff x="2390232" y="2636021"/>
            <a:chExt cx="2682876" cy="13851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378C963-C60B-4992-8F23-C16357F9D520}"/>
                </a:ext>
              </a:extLst>
            </p:cNvPr>
            <p:cNvSpPr/>
            <p:nvPr/>
          </p:nvSpPr>
          <p:spPr>
            <a:xfrm>
              <a:off x="2390232" y="2636021"/>
              <a:ext cx="2682876" cy="1385140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B476E8-42CA-46A1-9E91-424AB28960E7}"/>
                </a:ext>
              </a:extLst>
            </p:cNvPr>
            <p:cNvSpPr/>
            <p:nvPr/>
          </p:nvSpPr>
          <p:spPr>
            <a:xfrm>
              <a:off x="2390232" y="2819156"/>
              <a:ext cx="26828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Intuitive problem: Depth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Minus subtrees 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(can be) produced </a:t>
              </a:r>
            </a:p>
            <a:p>
              <a:pPr algn="ctr"/>
              <a:r>
                <a:rPr lang="en-US" sz="1600" u="sng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beneath</a:t>
              </a:r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times subtrees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9615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0514CAD-3313-4B0E-9258-1C3A78ED4989}"/>
              </a:ext>
            </a:extLst>
          </p:cNvPr>
          <p:cNvSpPr/>
          <p:nvPr/>
        </p:nvSpPr>
        <p:spPr>
          <a:xfrm>
            <a:off x="4335932" y="3883124"/>
            <a:ext cx="2668550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minus level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0044D9-5220-45AD-8186-458FB7E61A9A}"/>
              </a:ext>
            </a:extLst>
          </p:cNvPr>
          <p:cNvSpPr/>
          <p:nvPr/>
        </p:nvSpPr>
        <p:spPr>
          <a:xfrm>
            <a:off x="4335932" y="4348667"/>
            <a:ext cx="2668550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times level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F408EDB-9E2F-470E-81D4-B56BE96E375D}"/>
              </a:ext>
            </a:extLst>
          </p:cNvPr>
          <p:cNvSpPr/>
          <p:nvPr/>
        </p:nvSpPr>
        <p:spPr>
          <a:xfrm>
            <a:off x="491239" y="1636387"/>
            <a:ext cx="2971800" cy="99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</a:t>
            </a:r>
            <a:r>
              <a:rPr lang="en-US" i="1" dirty="0"/>
              <a:t> Expr 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  <a:p>
            <a:pPr>
              <a:lnSpc>
                <a:spcPts val="2400"/>
              </a:lnSpc>
            </a:pPr>
            <a:r>
              <a:rPr lang="en-US" dirty="0"/>
              <a:t>P2.           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P3.</a:t>
            </a:r>
            <a:r>
              <a:rPr lang="en-US" i="1" dirty="0"/>
              <a:t>           </a:t>
            </a:r>
            <a:r>
              <a:rPr lang="en-US" dirty="0"/>
              <a:t>| </a:t>
            </a:r>
            <a:r>
              <a:rPr lang="en-US" i="1" dirty="0"/>
              <a:t>Expr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Expr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98BA5A02-42C8-4AF8-80C4-21ED98882678}"/>
              </a:ext>
            </a:extLst>
          </p:cNvPr>
          <p:cNvSpPr txBox="1">
            <a:spLocks/>
          </p:cNvSpPr>
          <p:nvPr/>
        </p:nvSpPr>
        <p:spPr>
          <a:xfrm>
            <a:off x="162955" y="1302362"/>
            <a:ext cx="1326888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Grammar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73EF6A-3A3E-409C-99F2-A3380DB4FBF1}"/>
              </a:ext>
            </a:extLst>
          </p:cNvPr>
          <p:cNvGrpSpPr/>
          <p:nvPr/>
        </p:nvGrpSpPr>
        <p:grpSpPr>
          <a:xfrm>
            <a:off x="4804958" y="1443633"/>
            <a:ext cx="2682876" cy="1385140"/>
            <a:chOff x="2390232" y="2636021"/>
            <a:chExt cx="2682876" cy="138514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378C963-C60B-4992-8F23-C16357F9D520}"/>
                </a:ext>
              </a:extLst>
            </p:cNvPr>
            <p:cNvSpPr/>
            <p:nvPr/>
          </p:nvSpPr>
          <p:spPr>
            <a:xfrm>
              <a:off x="2390232" y="2636021"/>
              <a:ext cx="2682876" cy="1385140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B476E8-42CA-46A1-9E91-424AB28960E7}"/>
                </a:ext>
              </a:extLst>
            </p:cNvPr>
            <p:cNvSpPr/>
            <p:nvPr/>
          </p:nvSpPr>
          <p:spPr>
            <a:xfrm>
              <a:off x="2390232" y="2819156"/>
              <a:ext cx="268287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Intuitive problem: Depth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Minus subtrees </a:t>
              </a:r>
            </a:p>
            <a:p>
              <a:pPr algn="ctr"/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(can be) produced </a:t>
              </a:r>
            </a:p>
            <a:p>
              <a:pPr algn="ctr"/>
              <a:r>
                <a:rPr lang="en-US" sz="1600" u="sng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beneath</a:t>
              </a:r>
              <a:r>
                <a:rPr lang="en-US" sz="1600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times subtrees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B466161-A975-43A0-9735-94BE2B901C3D}"/>
              </a:ext>
            </a:extLst>
          </p:cNvPr>
          <p:cNvSpPr txBox="1"/>
          <p:nvPr/>
        </p:nvSpPr>
        <p:spPr>
          <a:xfrm>
            <a:off x="3710863" y="3429000"/>
            <a:ext cx="537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Solution: </a:t>
            </a:r>
            <a:r>
              <a:rPr lang="en-US" dirty="0"/>
              <a:t>Embed precedence “levels” into the grammar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76776CF-D093-4CA5-8D08-5A49E936657B}"/>
              </a:ext>
            </a:extLst>
          </p:cNvPr>
          <p:cNvSpPr txBox="1"/>
          <p:nvPr/>
        </p:nvSpPr>
        <p:spPr>
          <a:xfrm>
            <a:off x="3952051" y="5246682"/>
            <a:ext cx="489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a new nonterminal for each precedence level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3384701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3023149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EE8B240-AC66-46FC-9E4F-3EBBA6AB1BF5}"/>
              </a:ext>
            </a:extLst>
          </p:cNvPr>
          <p:cNvSpPr txBox="1"/>
          <p:nvPr/>
        </p:nvSpPr>
        <p:spPr>
          <a:xfrm>
            <a:off x="7018934" y="387071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 go down a level “for free”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E50290-202F-4F0C-B546-0566CD5360D9}"/>
              </a:ext>
            </a:extLst>
          </p:cNvPr>
          <p:cNvSpPr txBox="1"/>
          <p:nvPr/>
        </p:nvSpPr>
        <p:spPr>
          <a:xfrm>
            <a:off x="7015465" y="4520964"/>
            <a:ext cx="1664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can’t go up a level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D000C7C-8B23-435D-8845-8C79A14DAFEC}"/>
              </a:ext>
            </a:extLst>
          </p:cNvPr>
          <p:cNvSpPr/>
          <p:nvPr/>
        </p:nvSpPr>
        <p:spPr>
          <a:xfrm>
            <a:off x="4327054" y="4792558"/>
            <a:ext cx="2677428" cy="369332"/>
          </a:xfrm>
          <a:prstGeom prst="rect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/>
              <a:t>intlit</a:t>
            </a:r>
            <a:r>
              <a:rPr lang="en-US" dirty="0"/>
              <a:t>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1C4CB5-72FA-4514-A8C6-C431BAE00004}"/>
              </a:ext>
            </a:extLst>
          </p:cNvPr>
          <p:cNvGrpSpPr/>
          <p:nvPr/>
        </p:nvGrpSpPr>
        <p:grpSpPr>
          <a:xfrm>
            <a:off x="6477903" y="4131210"/>
            <a:ext cx="326350" cy="369330"/>
            <a:chOff x="6477903" y="4131210"/>
            <a:chExt cx="326350" cy="369330"/>
          </a:xfrm>
        </p:grpSpPr>
        <p:sp>
          <p:nvSpPr>
            <p:cNvPr id="77" name="Arrow: Right 76">
              <a:extLst>
                <a:ext uri="{FF2B5EF4-FFF2-40B4-BE49-F238E27FC236}">
                  <a16:creationId xmlns:a16="http://schemas.microsoft.com/office/drawing/2014/main" id="{6692DCBE-AF97-4683-80CA-A5F3F04E2544}"/>
                </a:ext>
              </a:extLst>
            </p:cNvPr>
            <p:cNvSpPr/>
            <p:nvPr/>
          </p:nvSpPr>
          <p:spPr>
            <a:xfrm rot="16200000">
              <a:off x="6456413" y="4152700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ross 83">
              <a:extLst>
                <a:ext uri="{FF2B5EF4-FFF2-40B4-BE49-F238E27FC236}">
                  <a16:creationId xmlns:a16="http://schemas.microsoft.com/office/drawing/2014/main" id="{6FC989A3-1B0E-4F74-AEAD-40A0EA301B76}"/>
                </a:ext>
              </a:extLst>
            </p:cNvPr>
            <p:cNvSpPr/>
            <p:nvPr/>
          </p:nvSpPr>
          <p:spPr>
            <a:xfrm rot="2795806">
              <a:off x="6575501" y="4278841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FBD9C8E-B4F7-469F-85AD-9D7C591CB906}"/>
              </a:ext>
            </a:extLst>
          </p:cNvPr>
          <p:cNvGrpSpPr/>
          <p:nvPr/>
        </p:nvGrpSpPr>
        <p:grpSpPr>
          <a:xfrm>
            <a:off x="6472483" y="4624628"/>
            <a:ext cx="326350" cy="369330"/>
            <a:chOff x="6472483" y="4624628"/>
            <a:chExt cx="326350" cy="369330"/>
          </a:xfrm>
        </p:grpSpPr>
        <p:sp>
          <p:nvSpPr>
            <p:cNvPr id="82" name="Arrow: Right 81">
              <a:extLst>
                <a:ext uri="{FF2B5EF4-FFF2-40B4-BE49-F238E27FC236}">
                  <a16:creationId xmlns:a16="http://schemas.microsoft.com/office/drawing/2014/main" id="{3A683BF9-8FF2-4424-B867-A474C5B5E7BB}"/>
                </a:ext>
              </a:extLst>
            </p:cNvPr>
            <p:cNvSpPr/>
            <p:nvPr/>
          </p:nvSpPr>
          <p:spPr>
            <a:xfrm rot="16200000">
              <a:off x="6450993" y="4646118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Cross 117">
              <a:extLst>
                <a:ext uri="{FF2B5EF4-FFF2-40B4-BE49-F238E27FC236}">
                  <a16:creationId xmlns:a16="http://schemas.microsoft.com/office/drawing/2014/main" id="{E823047D-CD78-4CC8-82BF-5B98BA15C976}"/>
                </a:ext>
              </a:extLst>
            </p:cNvPr>
            <p:cNvSpPr/>
            <p:nvPr/>
          </p:nvSpPr>
          <p:spPr>
            <a:xfrm rot="2795806">
              <a:off x="6576982" y="4768593"/>
              <a:ext cx="138070" cy="12880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DF0617-9AF7-4D4A-8DAE-29D5E84B53EE}"/>
              </a:ext>
            </a:extLst>
          </p:cNvPr>
          <p:cNvGrpSpPr/>
          <p:nvPr/>
        </p:nvGrpSpPr>
        <p:grpSpPr>
          <a:xfrm>
            <a:off x="5829332" y="4131210"/>
            <a:ext cx="326350" cy="369330"/>
            <a:chOff x="5829332" y="4131210"/>
            <a:chExt cx="326350" cy="369330"/>
          </a:xfrm>
        </p:grpSpPr>
        <p:sp>
          <p:nvSpPr>
            <p:cNvPr id="73" name="Arrow: Right 72">
              <a:extLst>
                <a:ext uri="{FF2B5EF4-FFF2-40B4-BE49-F238E27FC236}">
                  <a16:creationId xmlns:a16="http://schemas.microsoft.com/office/drawing/2014/main" id="{A0882F14-E053-462B-B9BB-B39D43908033}"/>
                </a:ext>
              </a:extLst>
            </p:cNvPr>
            <p:cNvSpPr/>
            <p:nvPr/>
          </p:nvSpPr>
          <p:spPr>
            <a:xfrm rot="5400000">
              <a:off x="5807842" y="4152700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1A333CE2-2F8B-4104-AE01-F7FF01F10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1878" y="4200055"/>
              <a:ext cx="213732" cy="17183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78E5E9-D265-44A5-98C3-0233AEBAE231}"/>
              </a:ext>
            </a:extLst>
          </p:cNvPr>
          <p:cNvGrpSpPr/>
          <p:nvPr/>
        </p:nvGrpSpPr>
        <p:grpSpPr>
          <a:xfrm>
            <a:off x="5829332" y="4645296"/>
            <a:ext cx="326350" cy="369330"/>
            <a:chOff x="5829332" y="4645296"/>
            <a:chExt cx="326350" cy="369330"/>
          </a:xfrm>
        </p:grpSpPr>
        <p:sp>
          <p:nvSpPr>
            <p:cNvPr id="72" name="Arrow: Right 71">
              <a:extLst>
                <a:ext uri="{FF2B5EF4-FFF2-40B4-BE49-F238E27FC236}">
                  <a16:creationId xmlns:a16="http://schemas.microsoft.com/office/drawing/2014/main" id="{00579724-0C9A-4743-B01B-E249805840E9}"/>
                </a:ext>
              </a:extLst>
            </p:cNvPr>
            <p:cNvSpPr/>
            <p:nvPr/>
          </p:nvSpPr>
          <p:spPr>
            <a:xfrm rot="5400000">
              <a:off x="5807842" y="4666786"/>
              <a:ext cx="369330" cy="32635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C856B96C-F644-4479-9CF2-7230C448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950" y="4690921"/>
              <a:ext cx="213732" cy="171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231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5" grpId="0" animBg="1"/>
      <p:bldP spid="2" grpId="0"/>
      <p:bldP spid="59" grpId="0"/>
      <p:bldP spid="60" grpId="0"/>
      <p:bldP spid="67" grpId="0"/>
      <p:bldP spid="69" grpId="0"/>
      <p:bldP spid="70" grpId="0"/>
      <p:bldP spid="71" grpId="0" animBg="1"/>
    </p:bldLst>
  </p:timing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2E380-963D-449F-9C92-AA91B7301497}"/>
              </a:ext>
            </a:extLst>
          </p:cNvPr>
          <p:cNvSpPr txBox="1"/>
          <p:nvPr/>
        </p:nvSpPr>
        <p:spPr>
          <a:xfrm>
            <a:off x="7241233" y="4368416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EA892-54A5-4D7F-B8A0-72694B63E489}"/>
              </a:ext>
            </a:extLst>
          </p:cNvPr>
          <p:cNvSpPr txBox="1"/>
          <p:nvPr/>
        </p:nvSpPr>
        <p:spPr>
          <a:xfrm>
            <a:off x="5006371" y="43800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60051-304B-4C43-ADCA-ECD87D73D395}"/>
              </a:ext>
            </a:extLst>
          </p:cNvPr>
          <p:cNvSpPr txBox="1"/>
          <p:nvPr/>
        </p:nvSpPr>
        <p:spPr>
          <a:xfrm>
            <a:off x="5840014" y="4380084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BB091-088F-47EC-9B22-804A424287A8}"/>
              </a:ext>
            </a:extLst>
          </p:cNvPr>
          <p:cNvSpPr txBox="1"/>
          <p:nvPr/>
        </p:nvSpPr>
        <p:spPr>
          <a:xfrm>
            <a:off x="5929340" y="3758816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175B9-307F-4C77-BFCD-38924870153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 flipH="1">
            <a:off x="6223293" y="4128148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4C6F39-591A-4CA5-95DB-F6F73F20F829}"/>
              </a:ext>
            </a:extLst>
          </p:cNvPr>
          <p:cNvCxnSpPr>
            <a:stCxn id="34" idx="2"/>
            <a:endCxn id="32" idx="0"/>
          </p:cNvCxnSpPr>
          <p:nvPr/>
        </p:nvCxnSpPr>
        <p:spPr>
          <a:xfrm flipH="1">
            <a:off x="5310301" y="4128148"/>
            <a:ext cx="91575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8DB3E-977D-47A0-B3D8-08BCE09E39A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226056" y="4128148"/>
            <a:ext cx="1185397" cy="23931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FC5381-FB27-47F9-BA27-E52260D959BF}"/>
              </a:ext>
            </a:extLst>
          </p:cNvPr>
          <p:cNvSpPr txBox="1"/>
          <p:nvPr/>
        </p:nvSpPr>
        <p:spPr>
          <a:xfrm>
            <a:off x="7904618" y="49896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110C3-FE5D-4ACC-B308-07658905630B}"/>
              </a:ext>
            </a:extLst>
          </p:cNvPr>
          <p:cNvSpPr txBox="1"/>
          <p:nvPr/>
        </p:nvSpPr>
        <p:spPr>
          <a:xfrm>
            <a:off x="6591508" y="49896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919661-72F8-4041-A3F6-407A34D34168}"/>
              </a:ext>
            </a:extLst>
          </p:cNvPr>
          <p:cNvSpPr txBox="1"/>
          <p:nvPr/>
        </p:nvSpPr>
        <p:spPr>
          <a:xfrm>
            <a:off x="7234563" y="4989684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D197C0-8B98-43AC-A337-D6D134492D48}"/>
              </a:ext>
            </a:extLst>
          </p:cNvPr>
          <p:cNvCxnSpPr>
            <a:stCxn id="31" idx="2"/>
            <a:endCxn id="40" idx="0"/>
          </p:cNvCxnSpPr>
          <p:nvPr/>
        </p:nvCxnSpPr>
        <p:spPr>
          <a:xfrm>
            <a:off x="7545163" y="4737748"/>
            <a:ext cx="864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DED1-0B2E-4F8E-9584-5B7B90ECD08F}"/>
              </a:ext>
            </a:extLst>
          </p:cNvPr>
          <p:cNvCxnSpPr>
            <a:stCxn id="31" idx="2"/>
            <a:endCxn id="39" idx="0"/>
          </p:cNvCxnSpPr>
          <p:nvPr/>
        </p:nvCxnSpPr>
        <p:spPr>
          <a:xfrm flipH="1">
            <a:off x="6895438" y="4737748"/>
            <a:ext cx="64972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802B-1C60-46CD-A463-94F8848955C0}"/>
              </a:ext>
            </a:extLst>
          </p:cNvPr>
          <p:cNvCxnSpPr>
            <a:stCxn id="31" idx="2"/>
            <a:endCxn id="38" idx="0"/>
          </p:cNvCxnSpPr>
          <p:nvPr/>
        </p:nvCxnSpPr>
        <p:spPr>
          <a:xfrm>
            <a:off x="7545163" y="4737748"/>
            <a:ext cx="66338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22179E-F0FF-4F05-A3C1-4F5A6C2AEFA9}"/>
              </a:ext>
            </a:extLst>
          </p:cNvPr>
          <p:cNvSpPr txBox="1"/>
          <p:nvPr/>
        </p:nvSpPr>
        <p:spPr>
          <a:xfrm>
            <a:off x="6503708" y="55876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05127-7F4F-4D4E-A53C-A681A8D6E6BA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6891860" y="5359016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D4F06E-B14E-4D0C-8ECD-47D1BAC6D74A}"/>
              </a:ext>
            </a:extLst>
          </p:cNvPr>
          <p:cNvSpPr txBox="1"/>
          <p:nvPr/>
        </p:nvSpPr>
        <p:spPr>
          <a:xfrm>
            <a:off x="4912230" y="49780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98E8A-6D9C-4212-A574-F55DFB6BEA73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 flipH="1">
            <a:off x="5300382" y="4749416"/>
            <a:ext cx="9919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886BF0-D0C6-4812-AF00-9F6CC47AB634}"/>
              </a:ext>
            </a:extLst>
          </p:cNvPr>
          <p:cNvSpPr txBox="1"/>
          <p:nvPr/>
        </p:nvSpPr>
        <p:spPr>
          <a:xfrm>
            <a:off x="7816818" y="5587616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E2742F-D021-417F-8984-8A44101141EA}"/>
              </a:ext>
            </a:extLst>
          </p:cNvPr>
          <p:cNvCxnSpPr>
            <a:stCxn id="38" idx="2"/>
            <a:endCxn id="48" idx="0"/>
          </p:cNvCxnSpPr>
          <p:nvPr/>
        </p:nvCxnSpPr>
        <p:spPr>
          <a:xfrm flipH="1">
            <a:off x="8204970" y="5359016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D6D19B-A78E-4C12-AE25-0180F4BCE20B}"/>
              </a:ext>
            </a:extLst>
          </p:cNvPr>
          <p:cNvSpPr txBox="1"/>
          <p:nvPr/>
        </p:nvSpPr>
        <p:spPr>
          <a:xfrm>
            <a:off x="4608259" y="3543987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2FC9A4A-AC0E-4F0E-9286-A257E24C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4954275" y="3867058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4029A44E-4E37-4509-824D-4AFA6B2D64F3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B7F35694-7402-4C69-8E78-935A295A4BC4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20635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4" grpId="0" animBg="1"/>
      <p:bldP spid="46" grpId="0" animBg="1"/>
      <p:bldP spid="48" grpId="0" animBg="1"/>
      <p:bldP spid="50" grpId="0"/>
      <p:bldP spid="56" grpId="0"/>
      <p:bldP spid="57" grpId="0"/>
    </p:bldLst>
  </p:timing>
</p:sld>
</file>

<file path=ppt/slides/slide25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F2E380-963D-449F-9C92-AA91B7301497}"/>
              </a:ext>
            </a:extLst>
          </p:cNvPr>
          <p:cNvSpPr txBox="1"/>
          <p:nvPr/>
        </p:nvSpPr>
        <p:spPr>
          <a:xfrm>
            <a:off x="7241225" y="4392497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C6EA892-54A5-4D7F-B8A0-72694B63E489}"/>
              </a:ext>
            </a:extLst>
          </p:cNvPr>
          <p:cNvSpPr txBox="1"/>
          <p:nvPr/>
        </p:nvSpPr>
        <p:spPr>
          <a:xfrm>
            <a:off x="5006367" y="4380097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D160051-304B-4C43-ADCA-ECD87D73D395}"/>
              </a:ext>
            </a:extLst>
          </p:cNvPr>
          <p:cNvSpPr txBox="1"/>
          <p:nvPr/>
        </p:nvSpPr>
        <p:spPr>
          <a:xfrm>
            <a:off x="5840006" y="4380097"/>
            <a:ext cx="7665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5720" rIns="45720" rtlCol="0">
            <a:spAutoFit/>
          </a:bodyPr>
          <a:lstStyle/>
          <a:p>
            <a:pPr algn="ctr"/>
            <a:r>
              <a:rPr lang="en-US" b="1" dirty="0"/>
              <a:t>minus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4FBB091-088F-47EC-9B22-804A424287A8}"/>
              </a:ext>
            </a:extLst>
          </p:cNvPr>
          <p:cNvSpPr txBox="1"/>
          <p:nvPr/>
        </p:nvSpPr>
        <p:spPr>
          <a:xfrm>
            <a:off x="5929332" y="3758829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7175B9-307F-4C77-BFCD-38924870153F}"/>
              </a:ext>
            </a:extLst>
          </p:cNvPr>
          <p:cNvCxnSpPr>
            <a:cxnSpLocks/>
            <a:stCxn id="34" idx="2"/>
            <a:endCxn id="33" idx="0"/>
          </p:cNvCxnSpPr>
          <p:nvPr/>
        </p:nvCxnSpPr>
        <p:spPr>
          <a:xfrm flipH="1">
            <a:off x="6223285" y="4128161"/>
            <a:ext cx="276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74C6F39-591A-4CA5-95DB-F6F73F20F829}"/>
              </a:ext>
            </a:extLst>
          </p:cNvPr>
          <p:cNvCxnSpPr>
            <a:stCxn id="34" idx="2"/>
            <a:endCxn id="32" idx="0"/>
          </p:cNvCxnSpPr>
          <p:nvPr/>
        </p:nvCxnSpPr>
        <p:spPr>
          <a:xfrm flipH="1">
            <a:off x="5310297" y="4128161"/>
            <a:ext cx="915751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018DB3E-977D-47A0-B3D8-08BCE09E39AA}"/>
              </a:ext>
            </a:extLst>
          </p:cNvPr>
          <p:cNvCxnSpPr>
            <a:cxnSpLocks/>
            <a:stCxn id="34" idx="2"/>
          </p:cNvCxnSpPr>
          <p:nvPr/>
        </p:nvCxnSpPr>
        <p:spPr>
          <a:xfrm>
            <a:off x="6226048" y="4128161"/>
            <a:ext cx="120970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8FC5381-FB27-47F9-BA27-E52260D959BF}"/>
              </a:ext>
            </a:extLst>
          </p:cNvPr>
          <p:cNvSpPr txBox="1"/>
          <p:nvPr/>
        </p:nvSpPr>
        <p:spPr>
          <a:xfrm>
            <a:off x="7880546" y="5543145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110C3-FE5D-4ACC-B308-07658905630B}"/>
              </a:ext>
            </a:extLst>
          </p:cNvPr>
          <p:cNvSpPr txBox="1"/>
          <p:nvPr/>
        </p:nvSpPr>
        <p:spPr>
          <a:xfrm>
            <a:off x="6567436" y="5543145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919661-72F8-4041-A3F6-407A34D34168}"/>
              </a:ext>
            </a:extLst>
          </p:cNvPr>
          <p:cNvSpPr txBox="1"/>
          <p:nvPr/>
        </p:nvSpPr>
        <p:spPr>
          <a:xfrm>
            <a:off x="7234555" y="5543145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D197C0-8B98-43AC-A337-D6D134492D48}"/>
              </a:ext>
            </a:extLst>
          </p:cNvPr>
          <p:cNvCxnSpPr>
            <a:cxnSpLocks/>
            <a:stCxn id="31" idx="2"/>
            <a:endCxn id="40" idx="0"/>
          </p:cNvCxnSpPr>
          <p:nvPr/>
        </p:nvCxnSpPr>
        <p:spPr>
          <a:xfrm>
            <a:off x="7545155" y="4761829"/>
            <a:ext cx="864" cy="78131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8DDED1-0B2E-4F8E-9584-5B7B90ECD08F}"/>
              </a:ext>
            </a:extLst>
          </p:cNvPr>
          <p:cNvCxnSpPr>
            <a:cxnSpLocks/>
            <a:endCxn id="39" idx="0"/>
          </p:cNvCxnSpPr>
          <p:nvPr/>
        </p:nvCxnSpPr>
        <p:spPr>
          <a:xfrm flipH="1">
            <a:off x="6892076" y="5291209"/>
            <a:ext cx="62901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FE6802B-1C60-46CD-A463-94F8848955C0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7521091" y="5291209"/>
            <a:ext cx="684095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222179E-F0FF-4F05-A3C1-4F5A6C2AEFA9}"/>
              </a:ext>
            </a:extLst>
          </p:cNvPr>
          <p:cNvSpPr txBox="1"/>
          <p:nvPr/>
        </p:nvSpPr>
        <p:spPr>
          <a:xfrm>
            <a:off x="6503700" y="6417799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05127-7F4F-4D4E-A53C-A681A8D6E6BA}"/>
              </a:ext>
            </a:extLst>
          </p:cNvPr>
          <p:cNvCxnSpPr>
            <a:stCxn id="39" idx="2"/>
            <a:endCxn id="44" idx="0"/>
          </p:cNvCxnSpPr>
          <p:nvPr/>
        </p:nvCxnSpPr>
        <p:spPr>
          <a:xfrm flipH="1">
            <a:off x="6891852" y="5912477"/>
            <a:ext cx="224" cy="50532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28D4F06E-B14E-4D0C-8ECD-47D1BAC6D74A}"/>
              </a:ext>
            </a:extLst>
          </p:cNvPr>
          <p:cNvSpPr txBox="1"/>
          <p:nvPr/>
        </p:nvSpPr>
        <p:spPr>
          <a:xfrm>
            <a:off x="4912226" y="5916492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0198E8A-6D9C-4212-A574-F55DFB6BEA73}"/>
              </a:ext>
            </a:extLst>
          </p:cNvPr>
          <p:cNvCxnSpPr>
            <a:cxnSpLocks/>
            <a:stCxn id="32" idx="2"/>
            <a:endCxn id="46" idx="0"/>
          </p:cNvCxnSpPr>
          <p:nvPr/>
        </p:nvCxnSpPr>
        <p:spPr>
          <a:xfrm flipH="1">
            <a:off x="5300378" y="4749429"/>
            <a:ext cx="9919" cy="116706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8886BF0-D0C6-4812-AF00-9F6CC47AB634}"/>
              </a:ext>
            </a:extLst>
          </p:cNvPr>
          <p:cNvSpPr txBox="1"/>
          <p:nvPr/>
        </p:nvSpPr>
        <p:spPr>
          <a:xfrm>
            <a:off x="7816810" y="6417797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pPr algn="ctr"/>
            <a:r>
              <a:rPr lang="en-US" b="1" dirty="0"/>
              <a:t>intlit:3 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CE2742F-D021-417F-8984-8A44101141EA}"/>
              </a:ext>
            </a:extLst>
          </p:cNvPr>
          <p:cNvCxnSpPr>
            <a:stCxn id="38" idx="2"/>
            <a:endCxn id="48" idx="0"/>
          </p:cNvCxnSpPr>
          <p:nvPr/>
        </p:nvCxnSpPr>
        <p:spPr>
          <a:xfrm flipH="1">
            <a:off x="8204962" y="5912477"/>
            <a:ext cx="224" cy="50532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0ED6D19B-A78E-4C12-AE25-0180F4BCE20B}"/>
              </a:ext>
            </a:extLst>
          </p:cNvPr>
          <p:cNvSpPr txBox="1"/>
          <p:nvPr/>
        </p:nvSpPr>
        <p:spPr>
          <a:xfrm>
            <a:off x="4608251" y="3544000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2</a:t>
            </a:r>
          </a:p>
        </p:txBody>
      </p:sp>
      <p:pic>
        <p:nvPicPr>
          <p:cNvPr id="51" name="Picture 2">
            <a:extLst>
              <a:ext uri="{FF2B5EF4-FFF2-40B4-BE49-F238E27FC236}">
                <a16:creationId xmlns:a16="http://schemas.microsoft.com/office/drawing/2014/main" id="{42FC9A4A-AC0E-4F0E-9286-A257E24C6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50" r="49106"/>
          <a:stretch/>
        </p:blipFill>
        <p:spPr bwMode="auto">
          <a:xfrm>
            <a:off x="4954267" y="3867071"/>
            <a:ext cx="507682" cy="40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949F975-42C6-4F14-A171-917D503ECE25}"/>
              </a:ext>
            </a:extLst>
          </p:cNvPr>
          <p:cNvSpPr txBox="1"/>
          <p:nvPr/>
        </p:nvSpPr>
        <p:spPr>
          <a:xfrm>
            <a:off x="4973630" y="4845671"/>
            <a:ext cx="649280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21D145-97D9-469F-BD26-A9EB175ACCCF}"/>
              </a:ext>
            </a:extLst>
          </p:cNvPr>
          <p:cNvSpPr txBox="1"/>
          <p:nvPr/>
        </p:nvSpPr>
        <p:spPr>
          <a:xfrm>
            <a:off x="4930207" y="5370545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5571C2-DFEF-4EE5-8246-9B58070AC520}"/>
              </a:ext>
            </a:extLst>
          </p:cNvPr>
          <p:cNvSpPr txBox="1"/>
          <p:nvPr/>
        </p:nvSpPr>
        <p:spPr>
          <a:xfrm>
            <a:off x="7213132" y="4925533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419D94-99FC-4590-9743-3DBA433483B6}"/>
              </a:ext>
            </a:extLst>
          </p:cNvPr>
          <p:cNvSpPr txBox="1"/>
          <p:nvPr/>
        </p:nvSpPr>
        <p:spPr>
          <a:xfrm>
            <a:off x="6503700" y="5963923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742175-DC57-4CF6-85AC-B3771B0C4939}"/>
              </a:ext>
            </a:extLst>
          </p:cNvPr>
          <p:cNvSpPr txBox="1"/>
          <p:nvPr/>
        </p:nvSpPr>
        <p:spPr>
          <a:xfrm>
            <a:off x="7756409" y="5973039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096E79-3EEB-4CE3-AEE6-71F4BED1299A}"/>
                  </a:ext>
                </a:extLst>
              </p14:cNvPr>
              <p14:cNvContentPartPr/>
              <p14:nvPr/>
            </p14:nvContentPartPr>
            <p14:xfrm>
              <a:off x="1992240" y="511272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096E79-3EEB-4CE3-AEE6-71F4BED129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82880" y="51033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4974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E1F68980-B8A7-41F2-807A-5DFCE645F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4855424" y="233691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B8EBD1-66C2-45DD-8D39-DB54FC278276}"/>
              </a:ext>
            </a:extLst>
          </p:cNvPr>
          <p:cNvSpPr txBox="1"/>
          <p:nvPr/>
        </p:nvSpPr>
        <p:spPr>
          <a:xfrm>
            <a:off x="5662422" y="2742584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5649E9-65A8-4F79-89A5-9F9A79F26723}"/>
              </a:ext>
            </a:extLst>
          </p:cNvPr>
          <p:cNvSpPr txBox="1"/>
          <p:nvPr/>
        </p:nvSpPr>
        <p:spPr>
          <a:xfrm>
            <a:off x="6592915" y="2754252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8FF091-595F-49D2-8174-64D22C80E899}"/>
              </a:ext>
            </a:extLst>
          </p:cNvPr>
          <p:cNvSpPr txBox="1"/>
          <p:nvPr/>
        </p:nvSpPr>
        <p:spPr>
          <a:xfrm>
            <a:off x="6602566" y="2132984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66A6A4-2CE5-4660-B875-4A313F97CDD9}"/>
              </a:ext>
            </a:extLst>
          </p:cNvPr>
          <p:cNvCxnSpPr>
            <a:stCxn id="61" idx="2"/>
            <a:endCxn id="59" idx="0"/>
          </p:cNvCxnSpPr>
          <p:nvPr/>
        </p:nvCxnSpPr>
        <p:spPr>
          <a:xfrm>
            <a:off x="6899282" y="2502316"/>
            <a:ext cx="50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4D0EE0-F24E-4567-A2AB-8AA0578F28D3}"/>
              </a:ext>
            </a:extLst>
          </p:cNvPr>
          <p:cNvCxnSpPr>
            <a:cxnSpLocks/>
          </p:cNvCxnSpPr>
          <p:nvPr/>
        </p:nvCxnSpPr>
        <p:spPr>
          <a:xfrm flipH="1">
            <a:off x="5966352" y="2502316"/>
            <a:ext cx="93293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C95576-C2FA-4064-9851-9561F062798D}"/>
              </a:ext>
            </a:extLst>
          </p:cNvPr>
          <p:cNvCxnSpPr>
            <a:stCxn id="61" idx="2"/>
            <a:endCxn id="61" idx="2"/>
          </p:cNvCxnSpPr>
          <p:nvPr/>
        </p:nvCxnSpPr>
        <p:spPr>
          <a:xfrm>
            <a:off x="6899282" y="2502316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3186B7B-09B4-44DA-AD4A-828063BCABDE}"/>
              </a:ext>
            </a:extLst>
          </p:cNvPr>
          <p:cNvSpPr txBox="1"/>
          <p:nvPr/>
        </p:nvSpPr>
        <p:spPr>
          <a:xfrm>
            <a:off x="6451922" y="3363852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9E712A-2839-4E80-B23B-094C3D32F4C6}"/>
              </a:ext>
            </a:extLst>
          </p:cNvPr>
          <p:cNvSpPr txBox="1"/>
          <p:nvPr/>
        </p:nvSpPr>
        <p:spPr>
          <a:xfrm>
            <a:off x="4902925" y="3363852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0CAE7C-CA6C-441E-A5A8-71F7669B5365}"/>
              </a:ext>
            </a:extLst>
          </p:cNvPr>
          <p:cNvSpPr txBox="1"/>
          <p:nvPr/>
        </p:nvSpPr>
        <p:spPr>
          <a:xfrm>
            <a:off x="5636238" y="3363852"/>
            <a:ext cx="674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FA3D10-3C1C-4A9E-B8E4-A5A794484A48}"/>
              </a:ext>
            </a:extLst>
          </p:cNvPr>
          <p:cNvCxnSpPr>
            <a:stCxn id="58" idx="2"/>
            <a:endCxn id="69" idx="0"/>
          </p:cNvCxnSpPr>
          <p:nvPr/>
        </p:nvCxnSpPr>
        <p:spPr>
          <a:xfrm>
            <a:off x="5966352" y="3111916"/>
            <a:ext cx="699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98816A-85F8-4E14-AA12-12C2FE6E4EB6}"/>
              </a:ext>
            </a:extLst>
          </p:cNvPr>
          <p:cNvCxnSpPr>
            <a:stCxn id="58" idx="2"/>
            <a:endCxn id="68" idx="0"/>
          </p:cNvCxnSpPr>
          <p:nvPr/>
        </p:nvCxnSpPr>
        <p:spPr>
          <a:xfrm flipH="1">
            <a:off x="5206855" y="3111916"/>
            <a:ext cx="7594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31B268-4BEE-4691-9C39-D792567AEBDB}"/>
              </a:ext>
            </a:extLst>
          </p:cNvPr>
          <p:cNvCxnSpPr>
            <a:stCxn id="58" idx="2"/>
            <a:endCxn id="66" idx="0"/>
          </p:cNvCxnSpPr>
          <p:nvPr/>
        </p:nvCxnSpPr>
        <p:spPr>
          <a:xfrm>
            <a:off x="5966352" y="3111916"/>
            <a:ext cx="789500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091409E-10D7-4399-ACE8-77E6C7BA5D69}"/>
              </a:ext>
            </a:extLst>
          </p:cNvPr>
          <p:cNvSpPr txBox="1"/>
          <p:nvPr/>
        </p:nvSpPr>
        <p:spPr>
          <a:xfrm>
            <a:off x="4815125" y="396178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557F2E-03E3-43AE-B5F1-7F8A203C2524}"/>
              </a:ext>
            </a:extLst>
          </p:cNvPr>
          <p:cNvCxnSpPr>
            <a:cxnSpLocks/>
            <a:stCxn id="68" idx="2"/>
            <a:endCxn id="73" idx="0"/>
          </p:cNvCxnSpPr>
          <p:nvPr/>
        </p:nvCxnSpPr>
        <p:spPr>
          <a:xfrm flipH="1">
            <a:off x="5203277" y="3733184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AAF4CE5-41D9-4C23-B154-533BAE6A35D6}"/>
              </a:ext>
            </a:extLst>
          </p:cNvPr>
          <p:cNvSpPr txBox="1"/>
          <p:nvPr/>
        </p:nvSpPr>
        <p:spPr>
          <a:xfrm>
            <a:off x="6374755" y="3961784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6CFDA2-486F-48C3-A4EB-962EB01E5A2D}"/>
              </a:ext>
            </a:extLst>
          </p:cNvPr>
          <p:cNvCxnSpPr>
            <a:stCxn id="66" idx="2"/>
            <a:endCxn id="75" idx="0"/>
          </p:cNvCxnSpPr>
          <p:nvPr/>
        </p:nvCxnSpPr>
        <p:spPr>
          <a:xfrm>
            <a:off x="6755852" y="3733184"/>
            <a:ext cx="7055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DDE345F-BF30-4606-9A7C-4A862B5BE854}"/>
              </a:ext>
            </a:extLst>
          </p:cNvPr>
          <p:cNvSpPr txBox="1"/>
          <p:nvPr/>
        </p:nvSpPr>
        <p:spPr>
          <a:xfrm>
            <a:off x="7612521" y="278098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3FAC27-8295-4C84-B51E-D3BA333CF3F4}"/>
              </a:ext>
            </a:extLst>
          </p:cNvPr>
          <p:cNvSpPr txBox="1"/>
          <p:nvPr/>
        </p:nvSpPr>
        <p:spPr>
          <a:xfrm>
            <a:off x="7530412" y="337892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C2498A-F860-4570-86E0-4B7848CEEBDD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7916451" y="3150320"/>
            <a:ext cx="2113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AB5882-230B-49D1-A0B0-91C270639CBC}"/>
              </a:ext>
            </a:extLst>
          </p:cNvPr>
          <p:cNvCxnSpPr>
            <a:cxnSpLocks/>
          </p:cNvCxnSpPr>
          <p:nvPr/>
        </p:nvCxnSpPr>
        <p:spPr>
          <a:xfrm flipH="1" flipV="1">
            <a:off x="6899282" y="2502316"/>
            <a:ext cx="1017169" cy="2786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2EDF9A-4327-44BF-9FDE-D051C96C864C}"/>
              </a:ext>
            </a:extLst>
          </p:cNvPr>
          <p:cNvSpPr txBox="1"/>
          <p:nvPr/>
        </p:nvSpPr>
        <p:spPr>
          <a:xfrm>
            <a:off x="4465067" y="197715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</p:spTree>
    <p:extLst>
      <p:ext uri="{BB962C8B-B14F-4D97-AF65-F5344CB8AC3E}">
        <p14:creationId xmlns:p14="http://schemas.microsoft.com/office/powerpoint/2010/main" val="4159893524"/>
      </p:ext>
    </p:extLst>
  </p:cSld>
  <p:clrMapOvr>
    <a:masterClrMapping/>
  </p:clrMapOvr>
</p:sld>
</file>

<file path=ppt/slides/slide2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C47D7A49-0978-4CD2-AB94-2099B0C3F93A}"/>
              </a:ext>
            </a:extLst>
          </p:cNvPr>
          <p:cNvSpPr txBox="1">
            <a:spLocks/>
          </p:cNvSpPr>
          <p:nvPr/>
        </p:nvSpPr>
        <p:spPr>
          <a:xfrm>
            <a:off x="628650" y="27851"/>
            <a:ext cx="78867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Parse Tree Structure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Derivations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FE561D-8192-4779-9FD0-EB564222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EC03EE7-1411-492F-A586-7A00EC9A1A93}"/>
              </a:ext>
            </a:extLst>
          </p:cNvPr>
          <p:cNvSpPr/>
          <p:nvPr/>
        </p:nvSpPr>
        <p:spPr>
          <a:xfrm>
            <a:off x="560696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id="{79A3D93A-F543-46AB-A4DA-145949267131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6E60CD6B-6218-4012-9A3D-26FA1EADC9C6}"/>
              </a:ext>
            </a:extLst>
          </p:cNvPr>
          <p:cNvSpPr txBox="1">
            <a:spLocks/>
          </p:cNvSpPr>
          <p:nvPr/>
        </p:nvSpPr>
        <p:spPr>
          <a:xfrm>
            <a:off x="162954" y="3321837"/>
            <a:ext cx="3300085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Char Stream:</a:t>
            </a:r>
            <a:endParaRPr lang="en-US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2000" dirty="0"/>
              <a:t>4 – 7 * 3</a:t>
            </a:r>
            <a:endParaRPr lang="en-US" sz="1600" b="1" dirty="0"/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8D464F67-71FC-4797-9DE9-4772C29790EC}"/>
              </a:ext>
            </a:extLst>
          </p:cNvPr>
          <p:cNvSpPr txBox="1">
            <a:spLocks/>
          </p:cNvSpPr>
          <p:nvPr/>
        </p:nvSpPr>
        <p:spPr>
          <a:xfrm>
            <a:off x="152134" y="4261795"/>
            <a:ext cx="30589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Token Stream:</a:t>
            </a:r>
            <a:r>
              <a:rPr lang="en-US" sz="2000" b="1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      </a:t>
            </a:r>
            <a:r>
              <a:rPr lang="en-US" sz="1600" b="1" dirty="0" err="1"/>
              <a:t>intlit</a:t>
            </a:r>
            <a:r>
              <a:rPr lang="en-US" sz="1600" b="1" dirty="0"/>
              <a:t> minus </a:t>
            </a:r>
            <a:r>
              <a:rPr lang="en-US" sz="1600" b="1" dirty="0" err="1"/>
              <a:t>intlit</a:t>
            </a:r>
            <a:r>
              <a:rPr lang="en-US" sz="1600" b="1" dirty="0"/>
              <a:t> times </a:t>
            </a:r>
            <a:r>
              <a:rPr lang="en-US" sz="1600" b="1" dirty="0" err="1"/>
              <a:t>intlit</a:t>
            </a:r>
            <a:endParaRPr lang="en-US" sz="1600" b="1" dirty="0"/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E1F68980-B8A7-41F2-807A-5DFCE645F1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6" b="55384"/>
          <a:stretch/>
        </p:blipFill>
        <p:spPr bwMode="auto">
          <a:xfrm>
            <a:off x="4855424" y="2336912"/>
            <a:ext cx="516112" cy="4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B8EBD1-66C2-45DD-8D39-DB54FC278276}"/>
              </a:ext>
            </a:extLst>
          </p:cNvPr>
          <p:cNvSpPr txBox="1"/>
          <p:nvPr/>
        </p:nvSpPr>
        <p:spPr>
          <a:xfrm>
            <a:off x="5662422" y="3933710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F5649E9-65A8-4F79-89A5-9F9A79F26723}"/>
              </a:ext>
            </a:extLst>
          </p:cNvPr>
          <p:cNvSpPr txBox="1"/>
          <p:nvPr/>
        </p:nvSpPr>
        <p:spPr>
          <a:xfrm>
            <a:off x="6592915" y="2754252"/>
            <a:ext cx="6229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times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8FF091-595F-49D2-8174-64D22C80E899}"/>
              </a:ext>
            </a:extLst>
          </p:cNvPr>
          <p:cNvSpPr txBox="1"/>
          <p:nvPr/>
        </p:nvSpPr>
        <p:spPr>
          <a:xfrm>
            <a:off x="6602566" y="1603592"/>
            <a:ext cx="59343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A66A6A4-2CE5-4660-B875-4A313F97CDD9}"/>
              </a:ext>
            </a:extLst>
          </p:cNvPr>
          <p:cNvCxnSpPr>
            <a:stCxn id="61" idx="2"/>
            <a:endCxn id="59" idx="0"/>
          </p:cNvCxnSpPr>
          <p:nvPr/>
        </p:nvCxnSpPr>
        <p:spPr>
          <a:xfrm>
            <a:off x="6899282" y="1972924"/>
            <a:ext cx="5097" cy="78132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74D0EE0-F24E-4567-A2AB-8AA0578F28D3}"/>
              </a:ext>
            </a:extLst>
          </p:cNvPr>
          <p:cNvCxnSpPr>
            <a:cxnSpLocks/>
          </p:cNvCxnSpPr>
          <p:nvPr/>
        </p:nvCxnSpPr>
        <p:spPr>
          <a:xfrm flipH="1">
            <a:off x="5966352" y="2502316"/>
            <a:ext cx="932930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9C95576-C2FA-4064-9851-9561F062798D}"/>
              </a:ext>
            </a:extLst>
          </p:cNvPr>
          <p:cNvCxnSpPr>
            <a:stCxn id="61" idx="2"/>
            <a:endCxn id="61" idx="2"/>
          </p:cNvCxnSpPr>
          <p:nvPr/>
        </p:nvCxnSpPr>
        <p:spPr>
          <a:xfrm>
            <a:off x="6899282" y="1972924"/>
            <a:ext cx="0" cy="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3186B7B-09B4-44DA-AD4A-828063BCABDE}"/>
              </a:ext>
            </a:extLst>
          </p:cNvPr>
          <p:cNvSpPr txBox="1"/>
          <p:nvPr/>
        </p:nvSpPr>
        <p:spPr>
          <a:xfrm>
            <a:off x="6451922" y="455497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59E712A-2839-4E80-B23B-094C3D32F4C6}"/>
              </a:ext>
            </a:extLst>
          </p:cNvPr>
          <p:cNvSpPr txBox="1"/>
          <p:nvPr/>
        </p:nvSpPr>
        <p:spPr>
          <a:xfrm>
            <a:off x="4902925" y="4554978"/>
            <a:ext cx="607859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0CAE7C-CA6C-441E-A5A8-71F7669B5365}"/>
              </a:ext>
            </a:extLst>
          </p:cNvPr>
          <p:cNvSpPr txBox="1"/>
          <p:nvPr/>
        </p:nvSpPr>
        <p:spPr>
          <a:xfrm>
            <a:off x="5636238" y="4554978"/>
            <a:ext cx="67422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FFA3D10-3C1C-4A9E-B8E4-A5A794484A48}"/>
              </a:ext>
            </a:extLst>
          </p:cNvPr>
          <p:cNvCxnSpPr>
            <a:stCxn id="58" idx="2"/>
            <a:endCxn id="69" idx="0"/>
          </p:cNvCxnSpPr>
          <p:nvPr/>
        </p:nvCxnSpPr>
        <p:spPr>
          <a:xfrm>
            <a:off x="5966352" y="4303042"/>
            <a:ext cx="6998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298816A-85F8-4E14-AA12-12C2FE6E4EB6}"/>
              </a:ext>
            </a:extLst>
          </p:cNvPr>
          <p:cNvCxnSpPr>
            <a:stCxn id="58" idx="2"/>
            <a:endCxn id="68" idx="0"/>
          </p:cNvCxnSpPr>
          <p:nvPr/>
        </p:nvCxnSpPr>
        <p:spPr>
          <a:xfrm flipH="1">
            <a:off x="5206855" y="4303042"/>
            <a:ext cx="759497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B31B268-4BEE-4691-9C39-D792567AEBDB}"/>
              </a:ext>
            </a:extLst>
          </p:cNvPr>
          <p:cNvCxnSpPr>
            <a:stCxn id="58" idx="2"/>
            <a:endCxn id="66" idx="0"/>
          </p:cNvCxnSpPr>
          <p:nvPr/>
        </p:nvCxnSpPr>
        <p:spPr>
          <a:xfrm>
            <a:off x="5966352" y="4303042"/>
            <a:ext cx="789500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F091409E-10D7-4399-ACE8-77E6C7BA5D69}"/>
              </a:ext>
            </a:extLst>
          </p:cNvPr>
          <p:cNvSpPr txBox="1"/>
          <p:nvPr/>
        </p:nvSpPr>
        <p:spPr>
          <a:xfrm>
            <a:off x="4815125" y="515291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C557F2E-03E3-43AE-B5F1-7F8A203C2524}"/>
              </a:ext>
            </a:extLst>
          </p:cNvPr>
          <p:cNvCxnSpPr>
            <a:cxnSpLocks/>
            <a:stCxn id="68" idx="2"/>
            <a:endCxn id="73" idx="0"/>
          </p:cNvCxnSpPr>
          <p:nvPr/>
        </p:nvCxnSpPr>
        <p:spPr>
          <a:xfrm flipH="1">
            <a:off x="5203277" y="4924310"/>
            <a:ext cx="3578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AAF4CE5-41D9-4C23-B154-533BAE6A35D6}"/>
              </a:ext>
            </a:extLst>
          </p:cNvPr>
          <p:cNvSpPr txBox="1"/>
          <p:nvPr/>
        </p:nvSpPr>
        <p:spPr>
          <a:xfrm>
            <a:off x="6374755" y="5152910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E56CFDA2-486F-48C3-A4EB-962EB01E5A2D}"/>
              </a:ext>
            </a:extLst>
          </p:cNvPr>
          <p:cNvCxnSpPr>
            <a:cxnSpLocks/>
            <a:stCxn id="66" idx="2"/>
            <a:endCxn id="75" idx="0"/>
          </p:cNvCxnSpPr>
          <p:nvPr/>
        </p:nvCxnSpPr>
        <p:spPr>
          <a:xfrm>
            <a:off x="6755852" y="4924310"/>
            <a:ext cx="7055" cy="22860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FDDE345F-BF30-4606-9A7C-4A862B5BE854}"/>
              </a:ext>
            </a:extLst>
          </p:cNvPr>
          <p:cNvSpPr txBox="1"/>
          <p:nvPr/>
        </p:nvSpPr>
        <p:spPr>
          <a:xfrm>
            <a:off x="7588457" y="2780988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33FAC27-8295-4C84-B51E-D3BA333CF3F4}"/>
              </a:ext>
            </a:extLst>
          </p:cNvPr>
          <p:cNvSpPr txBox="1"/>
          <p:nvPr/>
        </p:nvSpPr>
        <p:spPr>
          <a:xfrm>
            <a:off x="7530412" y="3679709"/>
            <a:ext cx="77630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rIns="4572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9C2498A-F860-4570-86E0-4B7848CEEBDD}"/>
              </a:ext>
            </a:extLst>
          </p:cNvPr>
          <p:cNvCxnSpPr>
            <a:stCxn id="77" idx="2"/>
            <a:endCxn id="78" idx="0"/>
          </p:cNvCxnSpPr>
          <p:nvPr/>
        </p:nvCxnSpPr>
        <p:spPr>
          <a:xfrm>
            <a:off x="7913097" y="3150320"/>
            <a:ext cx="5467" cy="52938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FAB5882-230B-49D1-A0B0-91C270639CBC}"/>
              </a:ext>
            </a:extLst>
          </p:cNvPr>
          <p:cNvCxnSpPr>
            <a:cxnSpLocks/>
          </p:cNvCxnSpPr>
          <p:nvPr/>
        </p:nvCxnSpPr>
        <p:spPr>
          <a:xfrm flipH="1" flipV="1">
            <a:off x="6899282" y="2502316"/>
            <a:ext cx="1017169" cy="27867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C2EDF9A-4327-44BF-9FDE-D051C96C864C}"/>
              </a:ext>
            </a:extLst>
          </p:cNvPr>
          <p:cNvSpPr txBox="1"/>
          <p:nvPr/>
        </p:nvSpPr>
        <p:spPr>
          <a:xfrm>
            <a:off x="4465067" y="1977152"/>
            <a:ext cx="133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Parse Tree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05F16E0-610D-4648-8C3F-0BC7D07B04BF}"/>
              </a:ext>
            </a:extLst>
          </p:cNvPr>
          <p:cNvSpPr txBox="1"/>
          <p:nvPr/>
        </p:nvSpPr>
        <p:spPr>
          <a:xfrm>
            <a:off x="6546718" y="2132984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AFD992-3DEC-4FD3-A9E5-CFC4D5C2A2F9}"/>
              </a:ext>
            </a:extLst>
          </p:cNvPr>
          <p:cNvSpPr txBox="1"/>
          <p:nvPr/>
        </p:nvSpPr>
        <p:spPr>
          <a:xfrm>
            <a:off x="5640338" y="2742583"/>
            <a:ext cx="64928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675BF6-7450-43CC-A4C3-0A877B0992BE}"/>
              </a:ext>
            </a:extLst>
          </p:cNvPr>
          <p:cNvSpPr txBox="1"/>
          <p:nvPr/>
        </p:nvSpPr>
        <p:spPr>
          <a:xfrm>
            <a:off x="7552362" y="3278122"/>
            <a:ext cx="77341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tIns="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2AFD5-DB70-42DF-9EEB-DC6D2CEFD6D1}"/>
              </a:ext>
            </a:extLst>
          </p:cNvPr>
          <p:cNvGrpSpPr/>
          <p:nvPr/>
        </p:nvGrpSpPr>
        <p:grpSpPr>
          <a:xfrm>
            <a:off x="4880518" y="3070769"/>
            <a:ext cx="1290651" cy="923330"/>
            <a:chOff x="4880518" y="3070769"/>
            <a:chExt cx="1290651" cy="9233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AF8CF03-00F3-4C05-BE7A-929ACCB410BD}"/>
                </a:ext>
              </a:extLst>
            </p:cNvPr>
            <p:cNvCxnSpPr>
              <a:stCxn id="31" idx="2"/>
              <a:endCxn id="58" idx="0"/>
            </p:cNvCxnSpPr>
            <p:nvPr/>
          </p:nvCxnSpPr>
          <p:spPr>
            <a:xfrm>
              <a:off x="5964978" y="3111915"/>
              <a:ext cx="1374" cy="821795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Cross 34">
              <a:extLst>
                <a:ext uri="{FF2B5EF4-FFF2-40B4-BE49-F238E27FC236}">
                  <a16:creationId xmlns:a16="http://schemas.microsoft.com/office/drawing/2014/main" id="{3D65ACDD-3A3A-4574-AD8C-4CD6C5F8C729}"/>
                </a:ext>
              </a:extLst>
            </p:cNvPr>
            <p:cNvSpPr/>
            <p:nvPr/>
          </p:nvSpPr>
          <p:spPr>
            <a:xfrm rot="2795806">
              <a:off x="5767348" y="3337054"/>
              <a:ext cx="406528" cy="401114"/>
            </a:xfrm>
            <a:prstGeom prst="plus">
              <a:avLst>
                <a:gd name="adj" fmla="val 36469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42D68D-5759-414F-8C07-EAAEB36112FB}"/>
                </a:ext>
              </a:extLst>
            </p:cNvPr>
            <p:cNvSpPr txBox="1"/>
            <p:nvPr/>
          </p:nvSpPr>
          <p:spPr>
            <a:xfrm>
              <a:off x="4880518" y="3070769"/>
              <a:ext cx="966931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i="1" dirty="0"/>
                <a:t>No Expr </a:t>
              </a:r>
            </a:p>
            <a:p>
              <a:r>
                <a:rPr lang="en-US" i="1" dirty="0"/>
                <a:t>Below </a:t>
              </a:r>
            </a:p>
            <a:p>
              <a:r>
                <a:rPr lang="en-US" i="1" dirty="0"/>
                <a:t>Term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281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rry rigged meme">
            <a:extLst>
              <a:ext uri="{FF2B5EF4-FFF2-40B4-BE49-F238E27FC236}">
                <a16:creationId xmlns:a16="http://schemas.microsoft.com/office/drawing/2014/main" id="{F960900F-AB0E-4F67-A61F-5A4A15DE4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04824"/>
            <a:ext cx="3778659" cy="325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28D903-DF8A-42C8-B578-00686DD87003}"/>
              </a:ext>
            </a:extLst>
          </p:cNvPr>
          <p:cNvSpPr/>
          <p:nvPr/>
        </p:nvSpPr>
        <p:spPr>
          <a:xfrm>
            <a:off x="3113584" y="1963947"/>
            <a:ext cx="1316387" cy="1655370"/>
          </a:xfrm>
          <a:prstGeom prst="roundRect">
            <a:avLst>
              <a:gd name="adj" fmla="val 9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B10B-EB4B-4F9E-BD7E-C243E15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8B407F-1848-47B1-B9A7-7F29DDDDBC33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Did We Fix All Ambiguity?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15F67-014B-414B-8041-AE89B123DF75}"/>
              </a:ext>
            </a:extLst>
          </p:cNvPr>
          <p:cNvSpPr txBox="1"/>
          <p:nvPr/>
        </p:nvSpPr>
        <p:spPr>
          <a:xfrm>
            <a:off x="3103984" y="2620430"/>
            <a:ext cx="13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Grammar   is still </a:t>
            </a:r>
          </a:p>
          <a:p>
            <a:pPr algn="ctr"/>
            <a:r>
              <a:rPr lang="en-US" dirty="0"/>
              <a:t>ambiguous!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5EBDDD-2F40-4C14-8BB5-774D0A8A26CC}"/>
              </a:ext>
            </a:extLst>
          </p:cNvPr>
          <p:cNvGrpSpPr/>
          <p:nvPr/>
        </p:nvGrpSpPr>
        <p:grpSpPr>
          <a:xfrm>
            <a:off x="2852669" y="1073755"/>
            <a:ext cx="1909823" cy="1854085"/>
            <a:chOff x="5765176" y="998130"/>
            <a:chExt cx="1909823" cy="1854085"/>
          </a:xfrm>
        </p:grpSpPr>
        <p:sp>
          <p:nvSpPr>
            <p:cNvPr id="3" name="Explosion 2 2"/>
            <p:cNvSpPr/>
            <p:nvPr/>
          </p:nvSpPr>
          <p:spPr>
            <a:xfrm rot="1908044">
              <a:off x="5765176" y="998130"/>
              <a:ext cx="1909823" cy="1854085"/>
            </a:xfrm>
            <a:prstGeom prst="irregularSeal2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07AA92-2550-4E2F-B6E4-2C0E5EC76050}"/>
                </a:ext>
              </a:extLst>
            </p:cNvPr>
            <p:cNvSpPr txBox="1"/>
            <p:nvPr/>
          </p:nvSpPr>
          <p:spPr>
            <a:xfrm>
              <a:off x="6061895" y="1544052"/>
              <a:ext cx="131638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</a:rPr>
                <a:t>Nope!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9883A7-5890-45E9-BDF0-E4FA0B9B4650}"/>
              </a:ext>
            </a:extLst>
          </p:cNvPr>
          <p:cNvSpPr txBox="1">
            <a:spLocks/>
          </p:cNvSpPr>
          <p:nvPr/>
        </p:nvSpPr>
        <p:spPr>
          <a:xfrm>
            <a:off x="162955" y="3646688"/>
            <a:ext cx="15484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sz="1800" b="1" u="sng" dirty="0"/>
              <a:t>Char Stream:</a:t>
            </a:r>
            <a:endParaRPr lang="en-US" sz="1800" b="1" dirty="0"/>
          </a:p>
          <a:p>
            <a:pPr marL="0" indent="0">
              <a:lnSpc>
                <a:spcPts val="1400"/>
              </a:lnSpc>
              <a:buNone/>
            </a:pPr>
            <a:r>
              <a:rPr lang="en-US" sz="1800" dirty="0"/>
              <a:t>3 – 4 – 7</a:t>
            </a:r>
            <a:endParaRPr lang="en-US" sz="18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C720D5-93B6-445B-A060-4512ADFCF359}"/>
              </a:ext>
            </a:extLst>
          </p:cNvPr>
          <p:cNvSpPr/>
          <p:nvPr/>
        </p:nvSpPr>
        <p:spPr>
          <a:xfrm>
            <a:off x="7242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D4E06B6-DA6F-48B4-B08C-8B6D3A1B5348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</p:spTree>
    <p:extLst>
      <p:ext uri="{BB962C8B-B14F-4D97-AF65-F5344CB8AC3E}">
        <p14:creationId xmlns:p14="http://schemas.microsoft.com/office/powerpoint/2010/main" val="336376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2" grpId="0"/>
    </p:bldLst>
  </p:timing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BB10B-EB4B-4F9E-BD7E-C243E15D9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8B407F-1848-47B1-B9A7-7F29DDDDBC33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Did We Fix All Ambiguity?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A19B84C-221B-4DDC-885C-F45548F47923}"/>
              </a:ext>
            </a:extLst>
          </p:cNvPr>
          <p:cNvSpPr txBox="1"/>
          <p:nvPr/>
        </p:nvSpPr>
        <p:spPr>
          <a:xfrm>
            <a:off x="7081827" y="1725714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A0DA14B-1AFD-4509-A5D1-0E04182C6D57}"/>
              </a:ext>
            </a:extLst>
          </p:cNvPr>
          <p:cNvSpPr txBox="1"/>
          <p:nvPr/>
        </p:nvSpPr>
        <p:spPr>
          <a:xfrm>
            <a:off x="6002412" y="1750334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4011EFC-FAD7-4EED-8A1C-DE4919B1E442}"/>
              </a:ext>
            </a:extLst>
          </p:cNvPr>
          <p:cNvSpPr txBox="1"/>
          <p:nvPr/>
        </p:nvSpPr>
        <p:spPr>
          <a:xfrm>
            <a:off x="6092344" y="1271111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26F6FF5-FAF5-4828-9779-C46D75E33232}"/>
              </a:ext>
            </a:extLst>
          </p:cNvPr>
          <p:cNvCxnSpPr>
            <a:stCxn id="97" idx="2"/>
            <a:endCxn id="96" idx="0"/>
          </p:cNvCxnSpPr>
          <p:nvPr/>
        </p:nvCxnSpPr>
        <p:spPr>
          <a:xfrm flipH="1">
            <a:off x="6339524" y="1548110"/>
            <a:ext cx="3370" cy="20222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5BA733-30D0-4E8F-AEF1-621C575C3011}"/>
              </a:ext>
            </a:extLst>
          </p:cNvPr>
          <p:cNvCxnSpPr>
            <a:stCxn id="97" idx="2"/>
            <a:endCxn id="95" idx="0"/>
          </p:cNvCxnSpPr>
          <p:nvPr/>
        </p:nvCxnSpPr>
        <p:spPr>
          <a:xfrm>
            <a:off x="6342894" y="1548110"/>
            <a:ext cx="989483" cy="17760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21AA378-A095-4A7D-91F4-612BCF8DA6CA}"/>
              </a:ext>
            </a:extLst>
          </p:cNvPr>
          <p:cNvCxnSpPr>
            <a:cxnSpLocks/>
            <a:stCxn id="97" idx="2"/>
            <a:endCxn id="103" idx="0"/>
          </p:cNvCxnSpPr>
          <p:nvPr/>
        </p:nvCxnSpPr>
        <p:spPr>
          <a:xfrm flipH="1">
            <a:off x="5500868" y="1548110"/>
            <a:ext cx="842026" cy="22332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A86E1D7-7D20-4141-83C2-FA02AC8DD5D6}"/>
              </a:ext>
            </a:extLst>
          </p:cNvPr>
          <p:cNvCxnSpPr>
            <a:cxnSpLocks/>
            <a:stCxn id="124" idx="2"/>
            <a:endCxn id="102" idx="0"/>
          </p:cNvCxnSpPr>
          <p:nvPr/>
        </p:nvCxnSpPr>
        <p:spPr>
          <a:xfrm>
            <a:off x="5493204" y="2958719"/>
            <a:ext cx="1433" cy="12307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8D62DD7F-186E-46AE-9A99-7F33179B3912}"/>
              </a:ext>
            </a:extLst>
          </p:cNvPr>
          <p:cNvSpPr txBox="1"/>
          <p:nvPr/>
        </p:nvSpPr>
        <p:spPr>
          <a:xfrm>
            <a:off x="5106485" y="3081792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684BCD9-DF0F-46A8-AE43-5112198A57DC}"/>
              </a:ext>
            </a:extLst>
          </p:cNvPr>
          <p:cNvSpPr txBox="1"/>
          <p:nvPr/>
        </p:nvSpPr>
        <p:spPr>
          <a:xfrm>
            <a:off x="5250318" y="1771439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750042A-B2C0-4078-A94A-271C117B9049}"/>
              </a:ext>
            </a:extLst>
          </p:cNvPr>
          <p:cNvCxnSpPr>
            <a:cxnSpLocks/>
            <a:stCxn id="103" idx="2"/>
            <a:endCxn id="105" idx="0"/>
          </p:cNvCxnSpPr>
          <p:nvPr/>
        </p:nvCxnSpPr>
        <p:spPr>
          <a:xfrm flipH="1">
            <a:off x="5487944" y="2048438"/>
            <a:ext cx="12924" cy="22002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7D5A02A-2165-442D-BEBF-15741C95DA4C}"/>
              </a:ext>
            </a:extLst>
          </p:cNvPr>
          <p:cNvSpPr txBox="1"/>
          <p:nvPr/>
        </p:nvSpPr>
        <p:spPr>
          <a:xfrm>
            <a:off x="5209470" y="2268461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6BAC893-8AD5-425A-87EB-FB3313CA0CBC}"/>
              </a:ext>
            </a:extLst>
          </p:cNvPr>
          <p:cNvSpPr txBox="1"/>
          <p:nvPr/>
        </p:nvSpPr>
        <p:spPr>
          <a:xfrm>
            <a:off x="7739047" y="3552326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186AB17-65A4-4D22-B4DD-ACDB0574FD0F}"/>
              </a:ext>
            </a:extLst>
          </p:cNvPr>
          <p:cNvSpPr txBox="1"/>
          <p:nvPr/>
        </p:nvSpPr>
        <p:spPr>
          <a:xfrm>
            <a:off x="7876650" y="2239930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FE09814-4797-4D94-A904-0185A0C84843}"/>
              </a:ext>
            </a:extLst>
          </p:cNvPr>
          <p:cNvCxnSpPr>
            <a:cxnSpLocks/>
            <a:stCxn id="107" idx="2"/>
            <a:endCxn id="109" idx="0"/>
          </p:cNvCxnSpPr>
          <p:nvPr/>
        </p:nvCxnSpPr>
        <p:spPr>
          <a:xfrm>
            <a:off x="8127200" y="2516929"/>
            <a:ext cx="4831" cy="1312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3966B34C-4D80-4D01-8744-794C414C82A1}"/>
              </a:ext>
            </a:extLst>
          </p:cNvPr>
          <p:cNvSpPr txBox="1"/>
          <p:nvPr/>
        </p:nvSpPr>
        <p:spPr>
          <a:xfrm>
            <a:off x="7853557" y="2648172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DAF621B-6C4B-43AA-A487-4846B2605D95}"/>
              </a:ext>
            </a:extLst>
          </p:cNvPr>
          <p:cNvCxnSpPr>
            <a:cxnSpLocks/>
            <a:stCxn id="114" idx="2"/>
            <a:endCxn id="111" idx="0"/>
          </p:cNvCxnSpPr>
          <p:nvPr/>
        </p:nvCxnSpPr>
        <p:spPr>
          <a:xfrm>
            <a:off x="6731275" y="3319469"/>
            <a:ext cx="1983" cy="23557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869F883-0C4D-4C1F-8AB3-5134EC66B31C}"/>
              </a:ext>
            </a:extLst>
          </p:cNvPr>
          <p:cNvSpPr txBox="1"/>
          <p:nvPr/>
        </p:nvSpPr>
        <p:spPr>
          <a:xfrm>
            <a:off x="6345106" y="3555043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2A4C8C4-33AD-4447-A5A8-61F6B1468FBE}"/>
              </a:ext>
            </a:extLst>
          </p:cNvPr>
          <p:cNvSpPr txBox="1"/>
          <p:nvPr/>
        </p:nvSpPr>
        <p:spPr>
          <a:xfrm>
            <a:off x="6454036" y="2654584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E487351-8F81-44E8-8D71-BF100F0D88C7}"/>
              </a:ext>
            </a:extLst>
          </p:cNvPr>
          <p:cNvCxnSpPr>
            <a:cxnSpLocks/>
            <a:stCxn id="112" idx="2"/>
            <a:endCxn id="114" idx="0"/>
          </p:cNvCxnSpPr>
          <p:nvPr/>
        </p:nvCxnSpPr>
        <p:spPr>
          <a:xfrm flipH="1">
            <a:off x="6731275" y="2931583"/>
            <a:ext cx="1235" cy="11088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B14C257D-38FF-4CAB-ADE4-307A112DCE93}"/>
              </a:ext>
            </a:extLst>
          </p:cNvPr>
          <p:cNvSpPr txBox="1"/>
          <p:nvPr/>
        </p:nvSpPr>
        <p:spPr>
          <a:xfrm>
            <a:off x="6390733" y="304247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5BC9E51-9791-42B9-941C-7792EF0E43BC}"/>
              </a:ext>
            </a:extLst>
          </p:cNvPr>
          <p:cNvSpPr txBox="1"/>
          <p:nvPr/>
        </p:nvSpPr>
        <p:spPr>
          <a:xfrm>
            <a:off x="6480726" y="2235830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B80CE2D-2388-4A02-B2C0-AF8E45FD615B}"/>
              </a:ext>
            </a:extLst>
          </p:cNvPr>
          <p:cNvSpPr txBox="1"/>
          <p:nvPr/>
        </p:nvSpPr>
        <p:spPr>
          <a:xfrm>
            <a:off x="6997459" y="2223194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48B1EB3-4FA8-4895-946A-AADAF9C52DFA}"/>
              </a:ext>
            </a:extLst>
          </p:cNvPr>
          <p:cNvCxnSpPr>
            <a:stCxn id="95" idx="2"/>
            <a:endCxn id="116" idx="0"/>
          </p:cNvCxnSpPr>
          <p:nvPr/>
        </p:nvCxnSpPr>
        <p:spPr>
          <a:xfrm>
            <a:off x="7332377" y="2002713"/>
            <a:ext cx="2194" cy="22048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9F55D2A-65BE-4C29-B0F2-106BD8955696}"/>
              </a:ext>
            </a:extLst>
          </p:cNvPr>
          <p:cNvCxnSpPr>
            <a:stCxn id="95" idx="2"/>
            <a:endCxn id="115" idx="0"/>
          </p:cNvCxnSpPr>
          <p:nvPr/>
        </p:nvCxnSpPr>
        <p:spPr>
          <a:xfrm flipH="1">
            <a:off x="6731276" y="2002713"/>
            <a:ext cx="601101" cy="2331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B74D615-448D-47E0-BF15-8B9022CA73D3}"/>
              </a:ext>
            </a:extLst>
          </p:cNvPr>
          <p:cNvCxnSpPr>
            <a:cxnSpLocks/>
            <a:stCxn id="95" idx="2"/>
            <a:endCxn id="107" idx="0"/>
          </p:cNvCxnSpPr>
          <p:nvPr/>
        </p:nvCxnSpPr>
        <p:spPr>
          <a:xfrm>
            <a:off x="7332377" y="2002713"/>
            <a:ext cx="794823" cy="2372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9459315F-86C0-43BE-9ECD-83F8A6044C61}"/>
              </a:ext>
            </a:extLst>
          </p:cNvPr>
          <p:cNvCxnSpPr>
            <a:stCxn id="115" idx="2"/>
            <a:endCxn id="112" idx="0"/>
          </p:cNvCxnSpPr>
          <p:nvPr/>
        </p:nvCxnSpPr>
        <p:spPr>
          <a:xfrm>
            <a:off x="6731276" y="2512829"/>
            <a:ext cx="1234" cy="141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1C028F1-38B7-4BDD-B4A7-D25F3E215202}"/>
              </a:ext>
            </a:extLst>
          </p:cNvPr>
          <p:cNvCxnSpPr>
            <a:cxnSpLocks/>
            <a:stCxn id="109" idx="2"/>
            <a:endCxn id="122" idx="0"/>
          </p:cNvCxnSpPr>
          <p:nvPr/>
        </p:nvCxnSpPr>
        <p:spPr>
          <a:xfrm flipH="1">
            <a:off x="8129615" y="2925171"/>
            <a:ext cx="2416" cy="1172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0F03FCA-ABE7-4EAE-8D38-11FF3E697F86}"/>
              </a:ext>
            </a:extLst>
          </p:cNvPr>
          <p:cNvSpPr txBox="1"/>
          <p:nvPr/>
        </p:nvSpPr>
        <p:spPr>
          <a:xfrm>
            <a:off x="7789073" y="304247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9DF487D3-D2D8-4BE7-B94A-AF1FED520EE9}"/>
              </a:ext>
            </a:extLst>
          </p:cNvPr>
          <p:cNvCxnSpPr>
            <a:cxnSpLocks/>
            <a:stCxn id="122" idx="2"/>
            <a:endCxn id="106" idx="0"/>
          </p:cNvCxnSpPr>
          <p:nvPr/>
        </p:nvCxnSpPr>
        <p:spPr>
          <a:xfrm flipH="1">
            <a:off x="8127199" y="3319469"/>
            <a:ext cx="2416" cy="23285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14B51536-1C96-4A75-BE27-8B9A190FE390}"/>
              </a:ext>
            </a:extLst>
          </p:cNvPr>
          <p:cNvSpPr txBox="1"/>
          <p:nvPr/>
        </p:nvSpPr>
        <p:spPr>
          <a:xfrm>
            <a:off x="5152662" y="2681720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A17D845-B980-4961-9A44-53988BC2C97B}"/>
              </a:ext>
            </a:extLst>
          </p:cNvPr>
          <p:cNvCxnSpPr>
            <a:cxnSpLocks/>
            <a:stCxn id="105" idx="2"/>
            <a:endCxn id="124" idx="0"/>
          </p:cNvCxnSpPr>
          <p:nvPr/>
        </p:nvCxnSpPr>
        <p:spPr>
          <a:xfrm>
            <a:off x="5487944" y="2545460"/>
            <a:ext cx="5260" cy="1362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B50BE84-BD32-4D51-B8EF-9368CC886A04}"/>
              </a:ext>
            </a:extLst>
          </p:cNvPr>
          <p:cNvSpPr txBox="1"/>
          <p:nvPr/>
        </p:nvSpPr>
        <p:spPr>
          <a:xfrm>
            <a:off x="5260746" y="4483799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48AFDBB-F735-4F20-93FE-A3834B1A8D54}"/>
              </a:ext>
            </a:extLst>
          </p:cNvPr>
          <p:cNvSpPr txBox="1"/>
          <p:nvPr/>
        </p:nvSpPr>
        <p:spPr>
          <a:xfrm>
            <a:off x="6388729" y="4490530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CDFE282-EB31-456F-A013-B0244FD21025}"/>
              </a:ext>
            </a:extLst>
          </p:cNvPr>
          <p:cNvSpPr txBox="1"/>
          <p:nvPr/>
        </p:nvSpPr>
        <p:spPr>
          <a:xfrm>
            <a:off x="6475292" y="4071406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3E4CD5A-3A80-44F2-9B68-265534E8176C}"/>
              </a:ext>
            </a:extLst>
          </p:cNvPr>
          <p:cNvCxnSpPr>
            <a:stCxn id="139" idx="2"/>
            <a:endCxn id="138" idx="0"/>
          </p:cNvCxnSpPr>
          <p:nvPr/>
        </p:nvCxnSpPr>
        <p:spPr>
          <a:xfrm flipH="1">
            <a:off x="6725841" y="4348405"/>
            <a:ext cx="1" cy="142125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8446714-E30F-4230-8C10-8E0B7FF63589}"/>
              </a:ext>
            </a:extLst>
          </p:cNvPr>
          <p:cNvCxnSpPr>
            <a:stCxn id="139" idx="2"/>
            <a:endCxn id="137" idx="0"/>
          </p:cNvCxnSpPr>
          <p:nvPr/>
        </p:nvCxnSpPr>
        <p:spPr>
          <a:xfrm flipH="1">
            <a:off x="5511296" y="4348405"/>
            <a:ext cx="1214546" cy="13539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037F7C19-4DCD-479A-B515-0F7FB9DEF5FD}"/>
              </a:ext>
            </a:extLst>
          </p:cNvPr>
          <p:cNvCxnSpPr>
            <a:cxnSpLocks/>
            <a:stCxn id="139" idx="2"/>
            <a:endCxn id="145" idx="0"/>
          </p:cNvCxnSpPr>
          <p:nvPr/>
        </p:nvCxnSpPr>
        <p:spPr>
          <a:xfrm>
            <a:off x="6725842" y="4348405"/>
            <a:ext cx="939391" cy="12590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0C41137-CA18-4A97-B780-8EB4501638E2}"/>
              </a:ext>
            </a:extLst>
          </p:cNvPr>
          <p:cNvCxnSpPr>
            <a:cxnSpLocks/>
            <a:stCxn id="166" idx="2"/>
            <a:endCxn id="144" idx="0"/>
          </p:cNvCxnSpPr>
          <p:nvPr/>
        </p:nvCxnSpPr>
        <p:spPr>
          <a:xfrm>
            <a:off x="7657569" y="5661593"/>
            <a:ext cx="1433" cy="12307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07B45094-8005-4B90-8048-F296BF2BE256}"/>
              </a:ext>
            </a:extLst>
          </p:cNvPr>
          <p:cNvSpPr txBox="1"/>
          <p:nvPr/>
        </p:nvSpPr>
        <p:spPr>
          <a:xfrm>
            <a:off x="7270850" y="5784666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7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6BFB08F-3888-4CA8-9DB3-F3C9A32D2155}"/>
              </a:ext>
            </a:extLst>
          </p:cNvPr>
          <p:cNvSpPr txBox="1"/>
          <p:nvPr/>
        </p:nvSpPr>
        <p:spPr>
          <a:xfrm>
            <a:off x="7414683" y="4474313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/>
              <a:t>Expr</a:t>
            </a:r>
            <a:endParaRPr lang="en-US" i="1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9FE67A89-316F-4911-9423-EA4AB2E77AAD}"/>
              </a:ext>
            </a:extLst>
          </p:cNvPr>
          <p:cNvCxnSpPr>
            <a:cxnSpLocks/>
            <a:stCxn id="145" idx="2"/>
            <a:endCxn id="147" idx="0"/>
          </p:cNvCxnSpPr>
          <p:nvPr/>
        </p:nvCxnSpPr>
        <p:spPr>
          <a:xfrm flipH="1">
            <a:off x="7652309" y="4751312"/>
            <a:ext cx="12924" cy="22002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FE30F77-52E0-4678-A869-45638FAA210E}"/>
              </a:ext>
            </a:extLst>
          </p:cNvPr>
          <p:cNvSpPr txBox="1"/>
          <p:nvPr/>
        </p:nvSpPr>
        <p:spPr>
          <a:xfrm>
            <a:off x="7373835" y="4971335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95E647B6-605A-4EB7-B40B-6723A1998CAC}"/>
              </a:ext>
            </a:extLst>
          </p:cNvPr>
          <p:cNvSpPr txBox="1"/>
          <p:nvPr/>
        </p:nvSpPr>
        <p:spPr>
          <a:xfrm>
            <a:off x="5917966" y="6310411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4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BB68A75-50C7-41F6-97F3-27EA208FE1DB}"/>
              </a:ext>
            </a:extLst>
          </p:cNvPr>
          <p:cNvSpPr txBox="1"/>
          <p:nvPr/>
        </p:nvSpPr>
        <p:spPr>
          <a:xfrm>
            <a:off x="6055569" y="4998015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577833B-7693-4E44-BFA9-BE0C241F923A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6306119" y="5275014"/>
            <a:ext cx="4831" cy="131243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8752EBAA-FBE3-405D-8F49-CA755E563BBE}"/>
              </a:ext>
            </a:extLst>
          </p:cNvPr>
          <p:cNvSpPr txBox="1"/>
          <p:nvPr/>
        </p:nvSpPr>
        <p:spPr>
          <a:xfrm>
            <a:off x="6032476" y="5406257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6ACC342-872A-496B-AB59-B017D1098659}"/>
              </a:ext>
            </a:extLst>
          </p:cNvPr>
          <p:cNvCxnSpPr>
            <a:cxnSpLocks/>
            <a:stCxn id="156" idx="2"/>
            <a:endCxn id="153" idx="0"/>
          </p:cNvCxnSpPr>
          <p:nvPr/>
        </p:nvCxnSpPr>
        <p:spPr>
          <a:xfrm>
            <a:off x="4910194" y="6077554"/>
            <a:ext cx="1983" cy="23557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3" name="TextBox 152">
            <a:extLst>
              <a:ext uri="{FF2B5EF4-FFF2-40B4-BE49-F238E27FC236}">
                <a16:creationId xmlns:a16="http://schemas.microsoft.com/office/drawing/2014/main" id="{3ED8BDCE-1777-4640-B240-D688D42DD51E}"/>
              </a:ext>
            </a:extLst>
          </p:cNvPr>
          <p:cNvSpPr txBox="1"/>
          <p:nvPr/>
        </p:nvSpPr>
        <p:spPr>
          <a:xfrm>
            <a:off x="4524025" y="6313128"/>
            <a:ext cx="77630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 err="1"/>
              <a:t>intlit</a:t>
            </a:r>
            <a:r>
              <a:rPr lang="en-US" b="1" dirty="0"/>
              <a:t>: 3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FBEF5BD6-83CB-4655-80BA-0BC74C508619}"/>
              </a:ext>
            </a:extLst>
          </p:cNvPr>
          <p:cNvSpPr txBox="1"/>
          <p:nvPr/>
        </p:nvSpPr>
        <p:spPr>
          <a:xfrm>
            <a:off x="4632955" y="5412669"/>
            <a:ext cx="556947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Term</a:t>
            </a:r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CF5CAC-8A42-478A-8670-87B6571A9CE4}"/>
              </a:ext>
            </a:extLst>
          </p:cNvPr>
          <p:cNvCxnSpPr>
            <a:cxnSpLocks/>
            <a:stCxn id="154" idx="2"/>
            <a:endCxn id="156" idx="0"/>
          </p:cNvCxnSpPr>
          <p:nvPr/>
        </p:nvCxnSpPr>
        <p:spPr>
          <a:xfrm flipH="1">
            <a:off x="4910194" y="5689668"/>
            <a:ext cx="1235" cy="11088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id="{AD67748C-CDF6-4358-A1B7-A636A0B7FF4F}"/>
              </a:ext>
            </a:extLst>
          </p:cNvPr>
          <p:cNvSpPr txBox="1"/>
          <p:nvPr/>
        </p:nvSpPr>
        <p:spPr>
          <a:xfrm>
            <a:off x="4569652" y="5800555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BA1A659-2F9A-40BE-946C-FBC9E2DFBC75}"/>
              </a:ext>
            </a:extLst>
          </p:cNvPr>
          <p:cNvSpPr txBox="1"/>
          <p:nvPr/>
        </p:nvSpPr>
        <p:spPr>
          <a:xfrm>
            <a:off x="4659645" y="4993915"/>
            <a:ext cx="501099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Expr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1E8091-EA16-48B5-A540-0499C64BC80D}"/>
              </a:ext>
            </a:extLst>
          </p:cNvPr>
          <p:cNvSpPr txBox="1"/>
          <p:nvPr/>
        </p:nvSpPr>
        <p:spPr>
          <a:xfrm>
            <a:off x="5176378" y="4981279"/>
            <a:ext cx="67422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b="1" dirty="0"/>
              <a:t>minus</a:t>
            </a:r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10E3BD3C-A498-45E6-A3F3-DBC5AAF7A77B}"/>
              </a:ext>
            </a:extLst>
          </p:cNvPr>
          <p:cNvCxnSpPr>
            <a:stCxn id="137" idx="2"/>
            <a:endCxn id="158" idx="0"/>
          </p:cNvCxnSpPr>
          <p:nvPr/>
        </p:nvCxnSpPr>
        <p:spPr>
          <a:xfrm>
            <a:off x="5511296" y="4760798"/>
            <a:ext cx="2194" cy="220481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B323FD1-5F09-464D-999E-56731173194E}"/>
              </a:ext>
            </a:extLst>
          </p:cNvPr>
          <p:cNvCxnSpPr>
            <a:stCxn id="137" idx="2"/>
            <a:endCxn id="157" idx="0"/>
          </p:cNvCxnSpPr>
          <p:nvPr/>
        </p:nvCxnSpPr>
        <p:spPr>
          <a:xfrm flipH="1">
            <a:off x="4910195" y="4760798"/>
            <a:ext cx="601101" cy="2331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F3653AA8-4691-42FE-AD41-910A54236ECE}"/>
              </a:ext>
            </a:extLst>
          </p:cNvPr>
          <p:cNvCxnSpPr>
            <a:cxnSpLocks/>
            <a:stCxn id="137" idx="2"/>
            <a:endCxn id="149" idx="0"/>
          </p:cNvCxnSpPr>
          <p:nvPr/>
        </p:nvCxnSpPr>
        <p:spPr>
          <a:xfrm>
            <a:off x="5511296" y="4760798"/>
            <a:ext cx="794823" cy="23721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B815707-D639-414D-86AC-1D9FB18171E6}"/>
              </a:ext>
            </a:extLst>
          </p:cNvPr>
          <p:cNvCxnSpPr>
            <a:stCxn id="157" idx="2"/>
            <a:endCxn id="154" idx="0"/>
          </p:cNvCxnSpPr>
          <p:nvPr/>
        </p:nvCxnSpPr>
        <p:spPr>
          <a:xfrm>
            <a:off x="4910195" y="5270914"/>
            <a:ext cx="1234" cy="1417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C04E3D0-DC9D-4425-9C08-4C6B9CA0E7B5}"/>
              </a:ext>
            </a:extLst>
          </p:cNvPr>
          <p:cNvCxnSpPr>
            <a:cxnSpLocks/>
            <a:stCxn id="151" idx="2"/>
            <a:endCxn id="164" idx="0"/>
          </p:cNvCxnSpPr>
          <p:nvPr/>
        </p:nvCxnSpPr>
        <p:spPr>
          <a:xfrm flipH="1">
            <a:off x="6308534" y="5683256"/>
            <a:ext cx="2416" cy="117299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A9D49FEF-C0F7-4E86-9EF2-24A0C55CA6AB}"/>
              </a:ext>
            </a:extLst>
          </p:cNvPr>
          <p:cNvSpPr txBox="1"/>
          <p:nvPr/>
        </p:nvSpPr>
        <p:spPr>
          <a:xfrm>
            <a:off x="5967992" y="5800555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A4BFB5-BB94-4E41-87B2-48E222FC7000}"/>
              </a:ext>
            </a:extLst>
          </p:cNvPr>
          <p:cNvCxnSpPr>
            <a:cxnSpLocks/>
            <a:stCxn id="164" idx="2"/>
            <a:endCxn id="148" idx="0"/>
          </p:cNvCxnSpPr>
          <p:nvPr/>
        </p:nvCxnSpPr>
        <p:spPr>
          <a:xfrm flipH="1">
            <a:off x="6306118" y="6077554"/>
            <a:ext cx="2416" cy="232857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8403DEB6-A512-4852-B47E-23E280E038EA}"/>
              </a:ext>
            </a:extLst>
          </p:cNvPr>
          <p:cNvSpPr txBox="1"/>
          <p:nvPr/>
        </p:nvSpPr>
        <p:spPr>
          <a:xfrm>
            <a:off x="7317027" y="5384594"/>
            <a:ext cx="681084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45720" tIns="0" rIns="45720" bIns="0" rtlCol="0">
            <a:spAutoFit/>
          </a:bodyPr>
          <a:lstStyle/>
          <a:p>
            <a:r>
              <a:rPr lang="en-US" i="1" dirty="0"/>
              <a:t>Factor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B2012A-4C2C-4CA7-95B0-89489B788758}"/>
              </a:ext>
            </a:extLst>
          </p:cNvPr>
          <p:cNvCxnSpPr>
            <a:cxnSpLocks/>
            <a:stCxn id="147" idx="2"/>
            <a:endCxn id="166" idx="0"/>
          </p:cNvCxnSpPr>
          <p:nvPr/>
        </p:nvCxnSpPr>
        <p:spPr>
          <a:xfrm>
            <a:off x="7652309" y="5248334"/>
            <a:ext cx="5260" cy="13626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4AD8D756-8607-4F12-8948-314A390E47D7}"/>
              </a:ext>
            </a:extLst>
          </p:cNvPr>
          <p:cNvSpPr/>
          <p:nvPr/>
        </p:nvSpPr>
        <p:spPr>
          <a:xfrm>
            <a:off x="3113584" y="1963947"/>
            <a:ext cx="1316387" cy="1655370"/>
          </a:xfrm>
          <a:prstGeom prst="roundRect">
            <a:avLst>
              <a:gd name="adj" fmla="val 916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FC746CFC-E41A-447A-B028-43535EDB983D}"/>
              </a:ext>
            </a:extLst>
          </p:cNvPr>
          <p:cNvSpPr txBox="1"/>
          <p:nvPr/>
        </p:nvSpPr>
        <p:spPr>
          <a:xfrm>
            <a:off x="3103984" y="2620430"/>
            <a:ext cx="1316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Grammar   is still </a:t>
            </a:r>
          </a:p>
          <a:p>
            <a:pPr algn="ctr"/>
            <a:r>
              <a:rPr lang="en-US" dirty="0"/>
              <a:t>ambiguous!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04075510-432A-4BA5-BE90-DACEA6484CEC}"/>
              </a:ext>
            </a:extLst>
          </p:cNvPr>
          <p:cNvGrpSpPr/>
          <p:nvPr/>
        </p:nvGrpSpPr>
        <p:grpSpPr>
          <a:xfrm>
            <a:off x="2852669" y="1073755"/>
            <a:ext cx="1909823" cy="1854085"/>
            <a:chOff x="5765176" y="998130"/>
            <a:chExt cx="1909823" cy="1854085"/>
          </a:xfrm>
        </p:grpSpPr>
        <p:sp>
          <p:nvSpPr>
            <p:cNvPr id="171" name="Explosion 2 2">
              <a:extLst>
                <a:ext uri="{FF2B5EF4-FFF2-40B4-BE49-F238E27FC236}">
                  <a16:creationId xmlns:a16="http://schemas.microsoft.com/office/drawing/2014/main" id="{727B9D36-9A37-49B6-8DE8-E025B1FAEEB7}"/>
                </a:ext>
              </a:extLst>
            </p:cNvPr>
            <p:cNvSpPr/>
            <p:nvPr/>
          </p:nvSpPr>
          <p:spPr>
            <a:xfrm rot="1908044">
              <a:off x="5765176" y="998130"/>
              <a:ext cx="1909823" cy="1854085"/>
            </a:xfrm>
            <a:prstGeom prst="irregularSeal2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6C405A0-EC55-4D5C-830A-63F54CD89253}"/>
                </a:ext>
              </a:extLst>
            </p:cNvPr>
            <p:cNvSpPr txBox="1"/>
            <p:nvPr/>
          </p:nvSpPr>
          <p:spPr>
            <a:xfrm>
              <a:off x="6061895" y="1544052"/>
              <a:ext cx="1316387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500" dirty="0">
                  <a:solidFill>
                    <a:schemeClr val="bg1"/>
                  </a:solidFill>
                </a:rPr>
                <a:t>Nope!</a:t>
              </a:r>
            </a:p>
          </p:txBody>
        </p:sp>
      </p:grpSp>
      <p:sp>
        <p:nvSpPr>
          <p:cNvPr id="173" name="Content Placeholder 2">
            <a:extLst>
              <a:ext uri="{FF2B5EF4-FFF2-40B4-BE49-F238E27FC236}">
                <a16:creationId xmlns:a16="http://schemas.microsoft.com/office/drawing/2014/main" id="{8C57D77B-800D-4BC5-808D-8574377F50ED}"/>
              </a:ext>
            </a:extLst>
          </p:cNvPr>
          <p:cNvSpPr txBox="1">
            <a:spLocks/>
          </p:cNvSpPr>
          <p:nvPr/>
        </p:nvSpPr>
        <p:spPr>
          <a:xfrm>
            <a:off x="162955" y="3646688"/>
            <a:ext cx="1548400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en-US" sz="1800" b="1" u="sng" dirty="0"/>
              <a:t>Char Stream:</a:t>
            </a:r>
            <a:endParaRPr lang="en-US" sz="1800" b="1" dirty="0"/>
          </a:p>
          <a:p>
            <a:pPr marL="0" indent="0">
              <a:lnSpc>
                <a:spcPts val="1400"/>
              </a:lnSpc>
              <a:buNone/>
            </a:pPr>
            <a:r>
              <a:rPr lang="en-US" sz="1800" dirty="0"/>
              <a:t>3 – 4 – 7</a:t>
            </a:r>
            <a:endParaRPr lang="en-US" sz="1800" b="1" dirty="0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C957193B-1903-4BFC-8D33-63C708813127}"/>
              </a:ext>
            </a:extLst>
          </p:cNvPr>
          <p:cNvSpPr/>
          <p:nvPr/>
        </p:nvSpPr>
        <p:spPr>
          <a:xfrm>
            <a:off x="7242" y="1640124"/>
            <a:ext cx="3302687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dirty="0"/>
              <a:t>P1. </a:t>
            </a:r>
            <a:r>
              <a:rPr lang="en-US" i="1" dirty="0"/>
              <a:t>Expr   </a:t>
            </a:r>
            <a:r>
              <a:rPr lang="en-US" dirty="0"/>
              <a:t>::=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Expr</a:t>
            </a:r>
          </a:p>
          <a:p>
            <a:pPr>
              <a:lnSpc>
                <a:spcPts val="2400"/>
              </a:lnSpc>
            </a:pPr>
            <a:r>
              <a:rPr lang="en-US" dirty="0"/>
              <a:t>P2.             |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P3. </a:t>
            </a:r>
            <a:r>
              <a:rPr lang="en-US" i="1" dirty="0"/>
              <a:t>Term  </a:t>
            </a:r>
            <a:r>
              <a:rPr lang="en-US" dirty="0"/>
              <a:t>::=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Term</a:t>
            </a:r>
          </a:p>
          <a:p>
            <a:pPr>
              <a:lnSpc>
                <a:spcPts val="2400"/>
              </a:lnSpc>
            </a:pPr>
            <a:r>
              <a:rPr lang="en-US" dirty="0"/>
              <a:t>P4.</a:t>
            </a:r>
            <a:r>
              <a:rPr lang="en-US" i="1" dirty="0"/>
              <a:t>             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ts val="2400"/>
              </a:lnSpc>
            </a:pPr>
            <a:r>
              <a:rPr lang="en-US" dirty="0"/>
              <a:t>P5. </a:t>
            </a:r>
            <a:r>
              <a:rPr lang="en-US" i="1" dirty="0"/>
              <a:t>Factor </a:t>
            </a:r>
            <a:r>
              <a:rPr lang="en-US" dirty="0"/>
              <a:t>::= </a:t>
            </a:r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175" name="Content Placeholder 2">
            <a:extLst>
              <a:ext uri="{FF2B5EF4-FFF2-40B4-BE49-F238E27FC236}">
                <a16:creationId xmlns:a16="http://schemas.microsoft.com/office/drawing/2014/main" id="{7C69D094-E020-4FC6-9BB8-7986A87F1356}"/>
              </a:ext>
            </a:extLst>
          </p:cNvPr>
          <p:cNvSpPr txBox="1">
            <a:spLocks/>
          </p:cNvSpPr>
          <p:nvPr/>
        </p:nvSpPr>
        <p:spPr>
          <a:xfrm>
            <a:off x="162954" y="1278572"/>
            <a:ext cx="1941053" cy="89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u="sng" dirty="0"/>
              <a:t>Fixed Grammar</a:t>
            </a:r>
          </a:p>
        </p:txBody>
      </p:sp>
    </p:spTree>
    <p:extLst>
      <p:ext uri="{BB962C8B-B14F-4D97-AF65-F5344CB8AC3E}">
        <p14:creationId xmlns:p14="http://schemas.microsoft.com/office/powerpoint/2010/main" val="23483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22" grpId="0" animBg="1"/>
      <p:bldP spid="124" grpId="0" animBg="1"/>
      <p:bldP spid="137" grpId="0" animBg="1"/>
      <p:bldP spid="138" grpId="0" animBg="1"/>
      <p:bldP spid="139" grpId="0" animBg="1"/>
      <p:bldP spid="144" grpId="0" animBg="1"/>
      <p:bldP spid="145" grpId="0" animBg="1"/>
      <p:bldP spid="147" grpId="0" animBg="1"/>
      <p:bldP spid="148" grpId="0" animBg="1"/>
      <p:bldP spid="149" grpId="0" animBg="1"/>
      <p:bldP spid="151" grpId="0" animBg="1"/>
      <p:bldP spid="153" grpId="0" animBg="1"/>
      <p:bldP spid="154" grpId="0" animBg="1"/>
      <p:bldP spid="156" grpId="0" animBg="1"/>
      <p:bldP spid="157" grpId="0" animBg="1"/>
      <p:bldP spid="158" grpId="0" animBg="1"/>
      <p:bldP spid="164" grpId="0" animBg="1"/>
      <p:bldP spid="166" grpId="0" animBg="1"/>
    </p:bld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poster with qr code&#10;&#10;AI-generated content may be incorrect.">
            <a:extLst>
              <a:ext uri="{FF2B5EF4-FFF2-40B4-BE49-F238E27FC236}">
                <a16:creationId xmlns:a16="http://schemas.microsoft.com/office/drawing/2014/main" id="{2832D7A0-1F1F-7409-F0C7-E9D8A40B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7" y="571521"/>
            <a:ext cx="4571966" cy="571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4961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04" y="1600200"/>
            <a:ext cx="4572000" cy="2099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Precedence</a:t>
            </a:r>
          </a:p>
          <a:p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* 9</a:t>
            </a:r>
          </a:p>
          <a:p>
            <a:r>
              <a:rPr lang="en-US" sz="2400" dirty="0"/>
              <a:t>High-precedence operators deeper in the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363-D0A3-4B8E-B890-C28B6C6E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0E340-96ED-4B75-B7E1-D590F3CB264E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Second Ambiguity Issue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FCFE639-6A31-46CB-8575-50FE76633D5E}"/>
              </a:ext>
            </a:extLst>
          </p:cNvPr>
          <p:cNvGrpSpPr/>
          <p:nvPr/>
        </p:nvGrpSpPr>
        <p:grpSpPr>
          <a:xfrm>
            <a:off x="1333850" y="1090569"/>
            <a:ext cx="3674378" cy="1015068"/>
            <a:chOff x="1333850" y="1090569"/>
            <a:chExt cx="3674378" cy="10150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AA8938C-7F6E-4E47-80EA-6E3738BF1483}"/>
                </a:ext>
              </a:extLst>
            </p:cNvPr>
            <p:cNvSpPr/>
            <p:nvPr/>
          </p:nvSpPr>
          <p:spPr>
            <a:xfrm>
              <a:off x="2399251" y="1090569"/>
              <a:ext cx="2608977" cy="10150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7A030-05A0-47EA-AF6A-C7BE2E7660B8}"/>
                </a:ext>
              </a:extLst>
            </p:cNvPr>
            <p:cNvSpPr txBox="1"/>
            <p:nvPr/>
          </p:nvSpPr>
          <p:spPr>
            <a:xfrm>
              <a:off x="2420431" y="1138535"/>
              <a:ext cx="249299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Solved!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depth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nonterminal “levels”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C7FBFE4-4101-48D7-B708-9624FF7AA269}"/>
                </a:ext>
              </a:extLst>
            </p:cNvPr>
            <p:cNvSpPr/>
            <p:nvPr/>
          </p:nvSpPr>
          <p:spPr>
            <a:xfrm>
              <a:off x="1333850" y="1316096"/>
              <a:ext cx="1065401" cy="286201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815333-3835-465F-9BB5-F3EB4A2A2B1D}"/>
              </a:ext>
            </a:extLst>
          </p:cNvPr>
          <p:cNvGrpSpPr/>
          <p:nvPr/>
        </p:nvGrpSpPr>
        <p:grpSpPr>
          <a:xfrm>
            <a:off x="2450586" y="3255215"/>
            <a:ext cx="3250016" cy="967102"/>
            <a:chOff x="1201500" y="1162599"/>
            <a:chExt cx="3250016" cy="967102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33456642-4F2E-42A9-BBCF-B2A6183BF6C3}"/>
                </a:ext>
              </a:extLst>
            </p:cNvPr>
            <p:cNvSpPr/>
            <p:nvPr/>
          </p:nvSpPr>
          <p:spPr>
            <a:xfrm>
              <a:off x="2264134" y="1162599"/>
              <a:ext cx="2114795" cy="967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F5201E-A618-491C-A64B-086BA921220E}"/>
                </a:ext>
              </a:extLst>
            </p:cNvPr>
            <p:cNvSpPr txBox="1"/>
            <p:nvPr/>
          </p:nvSpPr>
          <p:spPr>
            <a:xfrm>
              <a:off x="2256683" y="1162599"/>
              <a:ext cx="2194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Idea…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 “skew”</a:t>
              </a: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68D02FF-7228-4926-A470-9172E9F6FEAC}"/>
                </a:ext>
              </a:extLst>
            </p:cNvPr>
            <p:cNvSpPr/>
            <p:nvPr/>
          </p:nvSpPr>
          <p:spPr>
            <a:xfrm>
              <a:off x="1201500" y="1586071"/>
              <a:ext cx="1065401" cy="191527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EAA3A13-D7B5-4E92-926C-B75772032E8A}"/>
              </a:ext>
            </a:extLst>
          </p:cNvPr>
          <p:cNvSpPr txBox="1"/>
          <p:nvPr/>
        </p:nvSpPr>
        <p:spPr>
          <a:xfrm>
            <a:off x="170112" y="3723109"/>
            <a:ext cx="4572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– 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Minus should be </a:t>
            </a:r>
            <a:r>
              <a:rPr lang="en-US" sz="2400" i="1" dirty="0"/>
              <a:t>left associative</a:t>
            </a:r>
            <a:r>
              <a:rPr lang="en-US" sz="2400" dirty="0"/>
              <a:t>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 – b – c – d =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F3774-760E-431D-8675-1FA81FA542E0}"/>
              </a:ext>
            </a:extLst>
          </p:cNvPr>
          <p:cNvSpPr txBox="1"/>
          <p:nvPr/>
        </p:nvSpPr>
        <p:spPr>
          <a:xfrm>
            <a:off x="3439236" y="526132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F9E38B-80D9-4376-9D3A-9F4CB14A17B3}"/>
              </a:ext>
            </a:extLst>
          </p:cNvPr>
          <p:cNvSpPr txBox="1"/>
          <p:nvPr/>
        </p:nvSpPr>
        <p:spPr>
          <a:xfrm>
            <a:off x="4080736" y="52613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57853-115D-4C1F-9D55-736ECAF62DF7}"/>
              </a:ext>
            </a:extLst>
          </p:cNvPr>
          <p:cNvSpPr txBox="1"/>
          <p:nvPr/>
        </p:nvSpPr>
        <p:spPr>
          <a:xfrm>
            <a:off x="4722236" y="526132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4772E4-D70D-4DC0-9663-A9F007B9C95B}"/>
              </a:ext>
            </a:extLst>
          </p:cNvPr>
          <p:cNvSpPr txBox="1"/>
          <p:nvPr/>
        </p:nvSpPr>
        <p:spPr>
          <a:xfrm>
            <a:off x="5363736" y="526132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08B7B8-3FAE-48A3-BFB6-D36F4E7036EF}"/>
              </a:ext>
            </a:extLst>
          </p:cNvPr>
          <p:cNvSpPr txBox="1"/>
          <p:nvPr/>
        </p:nvSpPr>
        <p:spPr>
          <a:xfrm>
            <a:off x="3302553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0379E-FAF3-431F-9DA2-B4CE11F43E65}"/>
              </a:ext>
            </a:extLst>
          </p:cNvPr>
          <p:cNvSpPr txBox="1"/>
          <p:nvPr/>
        </p:nvSpPr>
        <p:spPr>
          <a:xfrm>
            <a:off x="3805832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B74CB4-9555-4B29-A7A5-63A46F55EB99}"/>
              </a:ext>
            </a:extLst>
          </p:cNvPr>
          <p:cNvSpPr txBox="1"/>
          <p:nvPr/>
        </p:nvSpPr>
        <p:spPr>
          <a:xfrm>
            <a:off x="4383542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996283-3D50-4830-8A90-64BD2A627F9F}"/>
              </a:ext>
            </a:extLst>
          </p:cNvPr>
          <p:cNvSpPr txBox="1"/>
          <p:nvPr/>
        </p:nvSpPr>
        <p:spPr>
          <a:xfrm>
            <a:off x="5056946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0307E5-DFF0-4DE8-AD48-D410EDC24B62}"/>
              </a:ext>
            </a:extLst>
          </p:cNvPr>
          <p:cNvSpPr txBox="1"/>
          <p:nvPr/>
        </p:nvSpPr>
        <p:spPr>
          <a:xfrm>
            <a:off x="3178509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DC48D0-3B7E-4E22-85BB-2F793B1565BB}"/>
              </a:ext>
            </a:extLst>
          </p:cNvPr>
          <p:cNvSpPr txBox="1"/>
          <p:nvPr/>
        </p:nvSpPr>
        <p:spPr>
          <a:xfrm>
            <a:off x="5538954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479238-BEDF-455D-BDDA-F64B73CBF24F}"/>
              </a:ext>
            </a:extLst>
          </p:cNvPr>
          <p:cNvSpPr txBox="1"/>
          <p:nvPr/>
        </p:nvSpPr>
        <p:spPr>
          <a:xfrm>
            <a:off x="4883280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4584EC-6D8F-49DD-982A-A10315662368}"/>
              </a:ext>
            </a:extLst>
          </p:cNvPr>
          <p:cNvSpPr txBox="1"/>
          <p:nvPr/>
        </p:nvSpPr>
        <p:spPr>
          <a:xfrm>
            <a:off x="4227606" y="52613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8251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1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363-D0A3-4B8E-B890-C28B6C6E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70E340-96ED-4B75-B7E1-D590F3CB264E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Second Ambiguity Issue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Ambiguity: Constraining Parse Trees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329D48-9902-4350-A614-4FAB028E9ABF}"/>
              </a:ext>
            </a:extLst>
          </p:cNvPr>
          <p:cNvGrpSpPr/>
          <p:nvPr/>
        </p:nvGrpSpPr>
        <p:grpSpPr>
          <a:xfrm>
            <a:off x="2450586" y="1212787"/>
            <a:ext cx="3250016" cy="967102"/>
            <a:chOff x="1201500" y="1162599"/>
            <a:chExt cx="3250016" cy="96710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53414A6-84AF-439C-94CB-6EDBFB25A180}"/>
                </a:ext>
              </a:extLst>
            </p:cNvPr>
            <p:cNvSpPr/>
            <p:nvPr/>
          </p:nvSpPr>
          <p:spPr>
            <a:xfrm>
              <a:off x="2264134" y="1162599"/>
              <a:ext cx="2114795" cy="96710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71932B0-507A-464F-A178-BBF4689E5953}"/>
                </a:ext>
              </a:extLst>
            </p:cNvPr>
            <p:cNvSpPr txBox="1"/>
            <p:nvPr/>
          </p:nvSpPr>
          <p:spPr>
            <a:xfrm>
              <a:off x="2256683" y="1162599"/>
              <a:ext cx="219483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Idea…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 enforce with </a:t>
              </a:r>
            </a:p>
            <a:p>
              <a:pPr algn="ctr"/>
              <a:r>
                <a:rPr lang="en-US" dirty="0">
                  <a:solidFill>
                    <a:schemeClr val="accent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production “skew”</a:t>
              </a: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D524C3-6195-4484-B16D-EE819C83FC48}"/>
                </a:ext>
              </a:extLst>
            </p:cNvPr>
            <p:cNvSpPr/>
            <p:nvPr/>
          </p:nvSpPr>
          <p:spPr>
            <a:xfrm>
              <a:off x="1201500" y="1586071"/>
              <a:ext cx="1065401" cy="191527"/>
            </a:xfrm>
            <a:custGeom>
              <a:avLst/>
              <a:gdLst>
                <a:gd name="connsiteX0" fmla="*/ 1065401 w 1065401"/>
                <a:gd name="connsiteY0" fmla="*/ 286201 h 286201"/>
                <a:gd name="connsiteX1" fmla="*/ 453005 w 1065401"/>
                <a:gd name="connsiteY1" fmla="*/ 976 h 286201"/>
                <a:gd name="connsiteX2" fmla="*/ 0 w 1065401"/>
                <a:gd name="connsiteY2" fmla="*/ 210700 h 2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5401" h="286201">
                  <a:moveTo>
                    <a:pt x="1065401" y="286201"/>
                  </a:moveTo>
                  <a:cubicBezTo>
                    <a:pt x="847986" y="149880"/>
                    <a:pt x="630572" y="13559"/>
                    <a:pt x="453005" y="976"/>
                  </a:cubicBezTo>
                  <a:cubicBezTo>
                    <a:pt x="275438" y="-11607"/>
                    <a:pt x="137719" y="99546"/>
                    <a:pt x="0" y="210700"/>
                  </a:cubicBezTo>
                </a:path>
              </a:pathLst>
            </a:custGeom>
            <a:noFill/>
            <a:ln>
              <a:solidFill>
                <a:schemeClr val="accent2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7507CC6-BD5D-4CAB-90EC-01E595DDACE1}"/>
              </a:ext>
            </a:extLst>
          </p:cNvPr>
          <p:cNvSpPr txBox="1"/>
          <p:nvPr/>
        </p:nvSpPr>
        <p:spPr>
          <a:xfrm>
            <a:off x="170112" y="1681657"/>
            <a:ext cx="45720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Associativity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want correct behavior on     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4 – 7 – 9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Minus should be </a:t>
            </a:r>
            <a:r>
              <a:rPr lang="en-US" sz="2400" i="1" dirty="0"/>
              <a:t>left associative</a:t>
            </a:r>
            <a:r>
              <a:rPr lang="en-US" sz="2400" dirty="0"/>
              <a:t>: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a – b – c – d =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3626AE-27D1-4705-9C3A-75481250A615}"/>
              </a:ext>
            </a:extLst>
          </p:cNvPr>
          <p:cNvSpPr txBox="1"/>
          <p:nvPr/>
        </p:nvSpPr>
        <p:spPr>
          <a:xfrm>
            <a:off x="3439236" y="319029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0ABD4-45B2-4C3D-9ADB-5678F56D972D}"/>
              </a:ext>
            </a:extLst>
          </p:cNvPr>
          <p:cNvSpPr txBox="1"/>
          <p:nvPr/>
        </p:nvSpPr>
        <p:spPr>
          <a:xfrm>
            <a:off x="4080736" y="31902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4F8B67-B32B-4408-BDE9-157CF94B3EA1}"/>
              </a:ext>
            </a:extLst>
          </p:cNvPr>
          <p:cNvSpPr txBox="1"/>
          <p:nvPr/>
        </p:nvSpPr>
        <p:spPr>
          <a:xfrm>
            <a:off x="4722236" y="31902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FBB238-918B-419F-96D9-13E51A007805}"/>
              </a:ext>
            </a:extLst>
          </p:cNvPr>
          <p:cNvSpPr txBox="1"/>
          <p:nvPr/>
        </p:nvSpPr>
        <p:spPr>
          <a:xfrm>
            <a:off x="5363736" y="319029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F7626A-2949-4F30-A253-0AE4BB455F03}"/>
              </a:ext>
            </a:extLst>
          </p:cNvPr>
          <p:cNvSpPr txBox="1"/>
          <p:nvPr/>
        </p:nvSpPr>
        <p:spPr>
          <a:xfrm>
            <a:off x="3302553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766FB5-C316-464C-A2D7-EE85C23378DB}"/>
              </a:ext>
            </a:extLst>
          </p:cNvPr>
          <p:cNvSpPr txBox="1"/>
          <p:nvPr/>
        </p:nvSpPr>
        <p:spPr>
          <a:xfrm>
            <a:off x="3805832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6638CF-2FB0-4BF4-9C77-91B78053D08F}"/>
              </a:ext>
            </a:extLst>
          </p:cNvPr>
          <p:cNvSpPr txBox="1"/>
          <p:nvPr/>
        </p:nvSpPr>
        <p:spPr>
          <a:xfrm>
            <a:off x="4383542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EEB75-FEF8-4000-A423-D6A77203E3C1}"/>
              </a:ext>
            </a:extLst>
          </p:cNvPr>
          <p:cNvSpPr txBox="1"/>
          <p:nvPr/>
        </p:nvSpPr>
        <p:spPr>
          <a:xfrm>
            <a:off x="5056946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F80074-9EDD-4F1C-B553-41BDB2100348}"/>
              </a:ext>
            </a:extLst>
          </p:cNvPr>
          <p:cNvSpPr txBox="1"/>
          <p:nvPr/>
        </p:nvSpPr>
        <p:spPr>
          <a:xfrm>
            <a:off x="3178509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6077A9-CCFA-4671-98BD-926E1ED67B88}"/>
              </a:ext>
            </a:extLst>
          </p:cNvPr>
          <p:cNvSpPr txBox="1"/>
          <p:nvPr/>
        </p:nvSpPr>
        <p:spPr>
          <a:xfrm>
            <a:off x="5538954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29BF50-443A-4023-B5A3-3E6AC46CD149}"/>
              </a:ext>
            </a:extLst>
          </p:cNvPr>
          <p:cNvSpPr txBox="1"/>
          <p:nvPr/>
        </p:nvSpPr>
        <p:spPr>
          <a:xfrm>
            <a:off x="4883280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FF1C9C-A7EF-4B4C-A2AC-EDE434EE1C45}"/>
              </a:ext>
            </a:extLst>
          </p:cNvPr>
          <p:cNvSpPr txBox="1"/>
          <p:nvPr/>
        </p:nvSpPr>
        <p:spPr>
          <a:xfrm>
            <a:off x="4227606" y="319029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8B0A785-8EB9-4998-B8A1-61FEDEE4BD23}"/>
              </a:ext>
            </a:extLst>
          </p:cNvPr>
          <p:cNvGrpSpPr/>
          <p:nvPr/>
        </p:nvGrpSpPr>
        <p:grpSpPr>
          <a:xfrm>
            <a:off x="5259802" y="3313302"/>
            <a:ext cx="2730798" cy="2804202"/>
            <a:chOff x="5259802" y="3313302"/>
            <a:chExt cx="2730798" cy="28042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B0D0E6-CD21-4750-B20B-B2248678BF4F}"/>
                </a:ext>
              </a:extLst>
            </p:cNvPr>
            <p:cNvSpPr txBox="1"/>
            <p:nvPr/>
          </p:nvSpPr>
          <p:spPr>
            <a:xfrm>
              <a:off x="5259802" y="574817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9979ABE-DB2B-4A78-A718-E65C448DC993}"/>
                </a:ext>
              </a:extLst>
            </p:cNvPr>
            <p:cNvSpPr txBox="1"/>
            <p:nvPr/>
          </p:nvSpPr>
          <p:spPr>
            <a:xfrm>
              <a:off x="5965096" y="574817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15179EE-568C-42EA-A386-E7C43441D569}"/>
                </a:ext>
              </a:extLst>
            </p:cNvPr>
            <p:cNvSpPr txBox="1"/>
            <p:nvPr/>
          </p:nvSpPr>
          <p:spPr>
            <a:xfrm>
              <a:off x="6697432" y="4801871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371E007-237B-4483-BD46-B0BE26B0A6DF}"/>
                </a:ext>
              </a:extLst>
            </p:cNvPr>
            <p:cNvSpPr txBox="1"/>
            <p:nvPr/>
          </p:nvSpPr>
          <p:spPr>
            <a:xfrm>
              <a:off x="7684106" y="405758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8C0E2A-18A7-4889-9AF4-5C86BBFF009A}"/>
                </a:ext>
              </a:extLst>
            </p:cNvPr>
            <p:cNvSpPr txBox="1"/>
            <p:nvPr/>
          </p:nvSpPr>
          <p:spPr>
            <a:xfrm>
              <a:off x="5632487" y="482313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4E31E80-C826-4999-B3E7-09BB45D41BB2}"/>
                </a:ext>
              </a:extLst>
            </p:cNvPr>
            <p:cNvSpPr txBox="1"/>
            <p:nvPr/>
          </p:nvSpPr>
          <p:spPr>
            <a:xfrm>
              <a:off x="6119541" y="399379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4458C9-5F2C-4D14-9F27-B2065B889C99}"/>
                </a:ext>
              </a:extLst>
            </p:cNvPr>
            <p:cNvSpPr txBox="1"/>
            <p:nvPr/>
          </p:nvSpPr>
          <p:spPr>
            <a:xfrm>
              <a:off x="6932101" y="331330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–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EB0E6FD-628E-4F2D-899E-448BA491B30A}"/>
                </a:ext>
              </a:extLst>
            </p:cNvPr>
            <p:cNvCxnSpPr>
              <a:cxnSpLocks/>
              <a:stCxn id="29" idx="0"/>
              <a:endCxn id="33" idx="2"/>
            </p:cNvCxnSpPr>
            <p:nvPr/>
          </p:nvCxnSpPr>
          <p:spPr>
            <a:xfrm flipV="1">
              <a:off x="5407439" y="5192467"/>
              <a:ext cx="375089" cy="5557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289C53C-3A1A-4990-9A93-59A86EA68B31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 flipH="1">
              <a:off x="6269582" y="3682634"/>
              <a:ext cx="812560" cy="311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D22030B-56E1-4332-9156-77C36F8E3E8D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H="1">
              <a:off x="5773292" y="4363122"/>
              <a:ext cx="496290" cy="41489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8B50E17-38D8-45C4-87FD-32CEE07358E7}"/>
                </a:ext>
              </a:extLst>
            </p:cNvPr>
            <p:cNvCxnSpPr>
              <a:cxnSpLocks/>
              <a:stCxn id="30" idx="0"/>
              <a:endCxn id="33" idx="2"/>
            </p:cNvCxnSpPr>
            <p:nvPr/>
          </p:nvCxnSpPr>
          <p:spPr>
            <a:xfrm flipH="1" flipV="1">
              <a:off x="5782528" y="5192467"/>
              <a:ext cx="335815" cy="55570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6014A24-E0D0-4A16-8450-EF9955E9F8DB}"/>
                </a:ext>
              </a:extLst>
            </p:cNvPr>
            <p:cNvCxnSpPr>
              <a:cxnSpLocks/>
              <a:stCxn id="34" idx="2"/>
              <a:endCxn id="31" idx="0"/>
            </p:cNvCxnSpPr>
            <p:nvPr/>
          </p:nvCxnSpPr>
          <p:spPr>
            <a:xfrm>
              <a:off x="6269582" y="4363122"/>
              <a:ext cx="569075" cy="4387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5646E7-C250-4C25-874B-433A8D4BBE1E}"/>
                </a:ext>
              </a:extLst>
            </p:cNvPr>
            <p:cNvCxnSpPr>
              <a:cxnSpLocks/>
              <a:stCxn id="32" idx="0"/>
              <a:endCxn id="35" idx="2"/>
            </p:cNvCxnSpPr>
            <p:nvPr/>
          </p:nvCxnSpPr>
          <p:spPr>
            <a:xfrm flipH="1" flipV="1">
              <a:off x="7082142" y="3682634"/>
              <a:ext cx="755211" cy="37495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48076B4-FBA3-47E2-84A5-5A9B01BE2BBD}"/>
              </a:ext>
            </a:extLst>
          </p:cNvPr>
          <p:cNvSpPr/>
          <p:nvPr/>
        </p:nvSpPr>
        <p:spPr>
          <a:xfrm>
            <a:off x="5185651" y="4868252"/>
            <a:ext cx="1180250" cy="124744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2C8DE9-B8ED-4363-BC21-C993CC659431}"/>
              </a:ext>
            </a:extLst>
          </p:cNvPr>
          <p:cNvSpPr txBox="1"/>
          <p:nvPr/>
        </p:nvSpPr>
        <p:spPr>
          <a:xfrm>
            <a:off x="2899427" y="3911732"/>
            <a:ext cx="2444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Deeply nested </a:t>
            </a:r>
            <a:r>
              <a:rPr lang="en-US" b="1" dirty="0" err="1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parens</a:t>
            </a:r>
            <a:endParaRPr lang="en-US" b="1" dirty="0">
              <a:solidFill>
                <a:schemeClr val="accent2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=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Deep in the tree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2AF75AC-74B7-4E57-8A1F-2CEFC3E4E833}"/>
              </a:ext>
            </a:extLst>
          </p:cNvPr>
          <p:cNvSpPr/>
          <p:nvPr/>
        </p:nvSpPr>
        <p:spPr>
          <a:xfrm>
            <a:off x="3381789" y="3179475"/>
            <a:ext cx="1077874" cy="36292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60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44" grpId="0" animBg="1"/>
    </p:bldLst>
  </p:timing>
</p:sld>
</file>

<file path=ppt/slides/slide3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860469"/>
      </p:ext>
    </p:extLst>
  </p:cSld>
  <p:clrMapOvr>
    <a:masterClrMapping/>
  </p:clrMapOvr>
</p:sld>
</file>

<file path=ppt/slides/slide33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left-recursive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750143"/>
      </p:ext>
    </p:extLst>
  </p:cSld>
  <p:clrMapOvr>
    <a:masterClrMapping/>
  </p:clrMapOvr>
</p:sld>
</file>

<file path=ppt/slides/slide34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1"/>
            <a:ext cx="9144000" cy="1019738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A grammar is </a:t>
                </a:r>
                <a:r>
                  <a:rPr lang="en-US" b="1" i="1" dirty="0"/>
                  <a:t>recursive</a:t>
                </a:r>
                <a:r>
                  <a:rPr lang="en-US" b="1" dirty="0"/>
                  <a:t> in (nonterminal) </a:t>
                </a:r>
                <a:r>
                  <a:rPr lang="en-US" b="1" i="1" dirty="0"/>
                  <a:t>X</a:t>
                </a:r>
                <a:r>
                  <a:rPr lang="en-US" b="1" dirty="0"/>
                  <a:t> if 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  <m:r>
                      <a:rPr xmlns:a="http://schemas.openxmlformats.org/drawingml/2006/main" lang="en-US" i="1" smtClean="0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xmlns:a="http://schemas.openxmlformats.org/drawingml/2006/main" lang="el-GR" i="1" smtClean="0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arbitrary strings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left-recursive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 smtClean="0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l-GR" i="1">
                        <a:latin typeface="Cambria Math"/>
                      </a:rPr>
                      <m:t>γ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 grammar is </a:t>
                </a:r>
                <a:r>
                  <a:rPr lang="en-US" b="1" i="1" dirty="0"/>
                  <a:t>right-recursive</a:t>
                </a:r>
                <a:r>
                  <a:rPr lang="en-US" b="1" dirty="0"/>
                  <a:t> in </a:t>
                </a:r>
                <a:r>
                  <a:rPr lang="en-US" b="1" i="1" dirty="0"/>
                  <a:t>X</a:t>
                </a:r>
                <a:r>
                  <a:rPr lang="en-US" b="1" dirty="0"/>
                  <a:t> if</a:t>
                </a:r>
              </a:p>
              <a:p>
                <a:pPr marL="457200" lvl="1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  <m:groupChr>
                      <m:groupChrPr>
                        <m:chr m:val="⇒"/>
                        <m:vertJc m:val="bot"/>
                        <m:ctrlPr>
                          <a:rPr xmlns:a="http://schemas.openxmlformats.org/drawingml/2006/main" lang="en-US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xmlns:a="http://schemas.openxmlformats.org/drawingml/2006/main" lang="en-US" i="1">
                            <a:latin typeface="Cambria Math"/>
                          </a:rPr>
                          <m:t>+</m:t>
                        </m:r>
                      </m:e>
                    </m:groupChr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  <m:r>
                      <a:rPr xmlns:a="http://schemas.openxmlformats.org/drawingml/2006/main" lang="en-US" i="1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/>
                  <a:t> for non-empty string of symbols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xmlns:a="http://schemas.openxmlformats.org/drawingml/2006/main" lang="en-US" i="1">
                        <a:latin typeface="Cambria Math"/>
                      </a:rPr>
                      <m:t>α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2" name="Content Placeholder 2">
                <a:extLst>
                  <a:ext uri="{FF2B5EF4-FFF2-40B4-BE49-F238E27FC236}">
                    <a16:creationId xmlns:a16="http://schemas.microsoft.com/office/drawing/2014/main" id="{FA97D306-C769-41B8-9A05-0EC712544F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943" y="2308392"/>
                <a:ext cx="6952257" cy="3372017"/>
              </a:xfrm>
              <a:prstGeom prst="rect">
                <a:avLst/>
              </a:prstGeom>
              <a:blipFill>
                <a:blip r:embed="rId2"/>
                <a:stretch>
                  <a:fillRect l="-1579" t="-3074" r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281744"/>
      </p:ext>
    </p:extLst>
  </p:cSld>
  <p:clrMapOvr>
    <a:masterClrMapping/>
  </p:clrMapOvr>
</p:sld>
</file>

<file path=ppt/slides/slide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Recognize left-associative operators  with </a:t>
            </a:r>
            <a:r>
              <a:rPr lang="en-US" sz="2400" i="1" dirty="0"/>
              <a:t>left-recursive</a:t>
            </a:r>
            <a:r>
              <a:rPr lang="en-US" sz="2400" dirty="0"/>
              <a:t> productions</a:t>
            </a:r>
          </a:p>
          <a:p>
            <a:r>
              <a:rPr lang="en-US" sz="2400" dirty="0"/>
              <a:t>Recognize right-associative operators with </a:t>
            </a:r>
            <a:r>
              <a:rPr lang="en-US" sz="2400" i="1" dirty="0"/>
              <a:t>right-recursive</a:t>
            </a:r>
            <a:r>
              <a:rPr lang="en-US" sz="2400" dirty="0"/>
              <a:t> productions 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3433465"/>
            <a:ext cx="5486400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i="1" dirty="0"/>
              <a:t>Expr   </a:t>
            </a:r>
            <a:r>
              <a:rPr lang="en-US" sz="2500" dirty="0"/>
              <a:t>→ </a:t>
            </a:r>
            <a:r>
              <a:rPr lang="en-US" sz="2500" i="1" dirty="0"/>
              <a:t>Expr</a:t>
            </a:r>
            <a:r>
              <a:rPr lang="en-US" sz="2500" b="1" dirty="0"/>
              <a:t> minus </a:t>
            </a:r>
            <a:r>
              <a:rPr lang="en-US" sz="2500" i="1" dirty="0"/>
              <a:t>Expr 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	</a:t>
            </a:r>
            <a:r>
              <a:rPr lang="en-US" sz="2500" dirty="0"/>
              <a:t>| </a:t>
            </a:r>
            <a:r>
              <a:rPr lang="en-US" sz="2500" i="1" dirty="0"/>
              <a:t>Term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Term  </a:t>
            </a:r>
            <a:r>
              <a:rPr lang="en-US" sz="2500" dirty="0"/>
              <a:t>→ </a:t>
            </a:r>
            <a:r>
              <a:rPr lang="en-US" sz="2500" i="1" dirty="0"/>
              <a:t>Term</a:t>
            </a:r>
            <a:r>
              <a:rPr lang="en-US" sz="2500" dirty="0"/>
              <a:t> </a:t>
            </a:r>
            <a:r>
              <a:rPr lang="en-US" sz="2500" b="1" dirty="0"/>
              <a:t>times</a:t>
            </a:r>
            <a:r>
              <a:rPr lang="en-US" sz="2500" dirty="0"/>
              <a:t> </a:t>
            </a:r>
            <a:r>
              <a:rPr lang="en-US" sz="2500" i="1" dirty="0"/>
              <a:t>Term 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	</a:t>
            </a:r>
            <a:r>
              <a:rPr lang="en-US" sz="2500" dirty="0"/>
              <a:t>| </a:t>
            </a:r>
            <a:r>
              <a:rPr lang="en-US" sz="2500" i="1" dirty="0"/>
              <a:t>Factor</a:t>
            </a:r>
          </a:p>
          <a:p>
            <a:pPr>
              <a:lnSpc>
                <a:spcPct val="150000"/>
              </a:lnSpc>
            </a:pPr>
            <a:r>
              <a:rPr lang="en-US" sz="2500" i="1" dirty="0"/>
              <a:t>Factor </a:t>
            </a:r>
            <a:r>
              <a:rPr lang="en-US" sz="2500" dirty="0"/>
              <a:t>→ </a:t>
            </a:r>
            <a:r>
              <a:rPr lang="en-US" sz="2500" b="1" dirty="0" err="1"/>
              <a:t>intlit</a:t>
            </a:r>
            <a:r>
              <a:rPr lang="en-US" sz="2500" b="1" dirty="0"/>
              <a:t> </a:t>
            </a:r>
            <a:r>
              <a:rPr lang="en-US" sz="2500" dirty="0"/>
              <a:t>| </a:t>
            </a:r>
            <a:r>
              <a:rPr lang="en-US" sz="2500" b="1" dirty="0" err="1"/>
              <a:t>lparen</a:t>
            </a:r>
            <a:r>
              <a:rPr lang="en-US" sz="2500" dirty="0"/>
              <a:t> </a:t>
            </a:r>
            <a:r>
              <a:rPr lang="en-US" sz="2500" i="1" dirty="0"/>
              <a:t>Expr </a:t>
            </a:r>
            <a:r>
              <a:rPr lang="en-US" sz="2500" b="1" dirty="0" err="1"/>
              <a:t>rparen</a:t>
            </a:r>
            <a:endParaRPr lang="en-US" sz="25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819400" y="3738265"/>
            <a:ext cx="533400" cy="1524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3200" y="3276600"/>
            <a:ext cx="814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Term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805065"/>
            <a:ext cx="502573" cy="2286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4853" y="4404211"/>
            <a:ext cx="100514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i="1" dirty="0"/>
              <a:t>Factor</a:t>
            </a:r>
            <a:endParaRPr lang="en-US" sz="2500" dirty="0"/>
          </a:p>
        </p:txBody>
      </p:sp>
      <p:sp>
        <p:nvSpPr>
          <p:cNvPr id="17" name="TextBox 16"/>
          <p:cNvSpPr txBox="1"/>
          <p:nvPr/>
        </p:nvSpPr>
        <p:spPr>
          <a:xfrm>
            <a:off x="4849129" y="3270298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4 – 7 –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8986" y="4017546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23800" y="4029214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15584" y="3407946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 flipH="1">
            <a:off x="7351399" y="3777278"/>
            <a:ext cx="1262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26" idx="2"/>
            <a:endCxn id="23" idx="0"/>
          </p:cNvCxnSpPr>
          <p:nvPr/>
        </p:nvCxnSpPr>
        <p:spPr>
          <a:xfrm flipH="1">
            <a:off x="6417424" y="3777278"/>
            <a:ext cx="946598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26" idx="2"/>
          </p:cNvCxnSpPr>
          <p:nvPr/>
        </p:nvCxnSpPr>
        <p:spPr>
          <a:xfrm>
            <a:off x="7364022" y="3777278"/>
            <a:ext cx="793340" cy="312544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12128" y="4916403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2" name="TextBox 31"/>
          <p:cNvSpPr txBox="1"/>
          <p:nvPr/>
        </p:nvSpPr>
        <p:spPr>
          <a:xfrm>
            <a:off x="7899803" y="5064651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8008924" y="40386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8197445" y="4417793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5" name="TextBox 34"/>
          <p:cNvSpPr txBox="1"/>
          <p:nvPr/>
        </p:nvSpPr>
        <p:spPr>
          <a:xfrm>
            <a:off x="8012465" y="4535622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90309" y="5574268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761956" y="4531762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891039" y="4927410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0" name="TextBox 39"/>
          <p:cNvSpPr txBox="1"/>
          <p:nvPr/>
        </p:nvSpPr>
        <p:spPr>
          <a:xfrm>
            <a:off x="6765497" y="5028784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966325" y="5956088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5638800" y="6104336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5792120" y="506183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5951642" y="5457478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/>
          <p:cNvSpPr txBox="1"/>
          <p:nvPr/>
        </p:nvSpPr>
        <p:spPr>
          <a:xfrm>
            <a:off x="5795661" y="5558852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92176" y="456317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73397" y="4559416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cxnSp>
        <p:nvCxnSpPr>
          <p:cNvPr id="49" name="Straight Connector 48"/>
          <p:cNvCxnSpPr>
            <a:stCxn id="23" idx="2"/>
            <a:endCxn id="48" idx="0"/>
          </p:cNvCxnSpPr>
          <p:nvPr/>
        </p:nvCxnSpPr>
        <p:spPr>
          <a:xfrm flipH="1">
            <a:off x="6400996" y="4386878"/>
            <a:ext cx="16428" cy="17253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" name="Straight Connector 49"/>
          <p:cNvCxnSpPr>
            <a:stCxn id="23" idx="2"/>
            <a:endCxn id="47" idx="0"/>
          </p:cNvCxnSpPr>
          <p:nvPr/>
        </p:nvCxnSpPr>
        <p:spPr>
          <a:xfrm flipH="1">
            <a:off x="5940614" y="4386878"/>
            <a:ext cx="476810" cy="17629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6417424" y="4386878"/>
            <a:ext cx="471416" cy="160870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3" name="Straight Connector 52"/>
          <p:cNvCxnSpPr>
            <a:stCxn id="47" idx="2"/>
            <a:endCxn id="43" idx="0"/>
          </p:cNvCxnSpPr>
          <p:nvPr/>
        </p:nvCxnSpPr>
        <p:spPr>
          <a:xfrm flipH="1">
            <a:off x="5940558" y="4932506"/>
            <a:ext cx="56" cy="12932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794314" y="64886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784914" y="595526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0" name="Rectangle 59"/>
          <p:cNvSpPr/>
          <p:nvPr/>
        </p:nvSpPr>
        <p:spPr>
          <a:xfrm>
            <a:off x="8080314" y="5469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C3D633-EC0F-4622-AFC7-4CA10AA1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3EF81A98-684C-45BE-B59F-2587D72A0C26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FFFFC2A-E962-40B4-9CE1-774F3C072062}"/>
              </a:ext>
            </a:extLst>
          </p:cNvPr>
          <p:cNvCxnSpPr>
            <a:cxnSpLocks/>
            <a:stCxn id="40" idx="2"/>
            <a:endCxn id="37" idx="0"/>
          </p:cNvCxnSpPr>
          <p:nvPr/>
        </p:nvCxnSpPr>
        <p:spPr>
          <a:xfrm flipH="1">
            <a:off x="6907608" y="5398116"/>
            <a:ext cx="3121" cy="17615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10248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7" grpId="0"/>
      <p:bldP spid="23" grpId="0" animBg="1"/>
      <p:bldP spid="25" grpId="0" animBg="1"/>
      <p:bldP spid="26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40" grpId="0" animBg="1"/>
      <p:bldP spid="42" grpId="0" animBg="1"/>
      <p:bldP spid="43" grpId="0" animBg="1"/>
      <p:bldP spid="45" grpId="0" animBg="1"/>
      <p:bldP spid="47" grpId="0" animBg="1"/>
      <p:bldP spid="48" grpId="0" animBg="1"/>
      <p:bldP spid="58" grpId="0"/>
      <p:bldP spid="59" grpId="0"/>
      <p:bldP spid="60" grpId="0"/>
    </p:bldLst>
  </p:timing>
</p:sld>
</file>

<file path=ppt/slides/slide3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219200"/>
            <a:ext cx="5486400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/>
              <a:t>Expr   </a:t>
            </a:r>
            <a:r>
              <a:rPr lang="en-US" dirty="0"/>
              <a:t>→ </a:t>
            </a:r>
            <a:r>
              <a:rPr lang="en-US" i="1" dirty="0"/>
              <a:t>Expr</a:t>
            </a:r>
            <a:r>
              <a:rPr lang="en-US" b="1" dirty="0"/>
              <a:t> minus </a:t>
            </a:r>
            <a:r>
              <a:rPr lang="en-US" i="1" dirty="0"/>
              <a:t>Term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	</a:t>
            </a:r>
            <a:r>
              <a:rPr lang="en-US" dirty="0"/>
              <a:t>| </a:t>
            </a:r>
            <a:r>
              <a:rPr lang="en-US" i="1" dirty="0"/>
              <a:t>Term</a:t>
            </a:r>
          </a:p>
          <a:p>
            <a:pPr>
              <a:lnSpc>
                <a:spcPct val="150000"/>
              </a:lnSpc>
            </a:pPr>
            <a:r>
              <a:rPr lang="en-US" i="1" dirty="0"/>
              <a:t>Term  </a:t>
            </a:r>
            <a:r>
              <a:rPr lang="en-US" dirty="0"/>
              <a:t>→ </a:t>
            </a:r>
            <a:r>
              <a:rPr lang="en-US" i="1" dirty="0"/>
              <a:t>Term</a:t>
            </a:r>
            <a:r>
              <a:rPr lang="en-US" dirty="0"/>
              <a:t> </a:t>
            </a:r>
            <a:r>
              <a:rPr lang="en-US" b="1" dirty="0"/>
              <a:t>times</a:t>
            </a:r>
            <a:r>
              <a:rPr lang="en-US" dirty="0"/>
              <a:t> </a:t>
            </a:r>
            <a:r>
              <a:rPr lang="en-US" i="1" dirty="0"/>
              <a:t>Factor </a:t>
            </a:r>
          </a:p>
          <a:p>
            <a:pPr>
              <a:lnSpc>
                <a:spcPct val="150000"/>
              </a:lnSpc>
            </a:pPr>
            <a:r>
              <a:rPr lang="en-US" i="1" dirty="0"/>
              <a:t>	</a:t>
            </a:r>
            <a:r>
              <a:rPr lang="en-US" dirty="0"/>
              <a:t>| </a:t>
            </a:r>
            <a:r>
              <a:rPr lang="en-US" i="1" dirty="0"/>
              <a:t>Factor</a:t>
            </a:r>
          </a:p>
          <a:p>
            <a:pPr>
              <a:lnSpc>
                <a:spcPct val="150000"/>
              </a:lnSpc>
            </a:pPr>
            <a:r>
              <a:rPr lang="en-US" i="1" dirty="0"/>
              <a:t>Factor </a:t>
            </a:r>
            <a:r>
              <a:rPr lang="en-US" dirty="0"/>
              <a:t>→ </a:t>
            </a:r>
            <a:r>
              <a:rPr lang="en-US" b="1" dirty="0" err="1"/>
              <a:t>intlit</a:t>
            </a:r>
            <a:r>
              <a:rPr lang="en-US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05306" y="1447800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Example: 4 – 7 – 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6720" y="36576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19997" y="3669268"/>
            <a:ext cx="2551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11781" y="3048000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</a:p>
        </p:txBody>
      </p:sp>
      <p:cxnSp>
        <p:nvCxnSpPr>
          <p:cNvPr id="27" name="Straight Connector 26"/>
          <p:cNvCxnSpPr>
            <a:stCxn id="26" idx="2"/>
            <a:endCxn id="25" idx="0"/>
          </p:cNvCxnSpPr>
          <p:nvPr/>
        </p:nvCxnSpPr>
        <p:spPr>
          <a:xfrm flipH="1">
            <a:off x="5547596" y="3417332"/>
            <a:ext cx="12623" cy="251936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8" name="Straight Connector 27"/>
          <p:cNvCxnSpPr>
            <a:stCxn id="26" idx="2"/>
            <a:endCxn id="23" idx="0"/>
          </p:cNvCxnSpPr>
          <p:nvPr/>
        </p:nvCxnSpPr>
        <p:spPr>
          <a:xfrm flipH="1">
            <a:off x="4645158" y="3417332"/>
            <a:ext cx="915061" cy="240268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9" name="Straight Connector 28"/>
          <p:cNvCxnSpPr>
            <a:stCxn id="26" idx="2"/>
            <a:endCxn id="33" idx="0"/>
          </p:cNvCxnSpPr>
          <p:nvPr/>
        </p:nvCxnSpPr>
        <p:spPr>
          <a:xfrm>
            <a:off x="5560219" y="3417332"/>
            <a:ext cx="1149343" cy="26132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3" name="TextBox 32"/>
          <p:cNvSpPr txBox="1"/>
          <p:nvPr/>
        </p:nvSpPr>
        <p:spPr>
          <a:xfrm>
            <a:off x="6561124" y="367865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6749645" y="4057847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70925" y="5106312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2" name="TextBox 41"/>
          <p:cNvSpPr txBox="1"/>
          <p:nvPr/>
        </p:nvSpPr>
        <p:spPr>
          <a:xfrm>
            <a:off x="4343400" y="5254560"/>
            <a:ext cx="63459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/>
              <a:t>intlit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4496720" y="4212054"/>
            <a:ext cx="2968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656242" y="4607702"/>
            <a:ext cx="656" cy="123892"/>
          </a:xfrm>
          <a:prstGeom prst="lin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/>
          <p:cNvSpPr txBox="1"/>
          <p:nvPr/>
        </p:nvSpPr>
        <p:spPr>
          <a:xfrm>
            <a:off x="4500261" y="4709076"/>
            <a:ext cx="29046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/>
              <a:t>F</a:t>
            </a:r>
          </a:p>
        </p:txBody>
      </p:sp>
      <p:cxnSp>
        <p:nvCxnSpPr>
          <p:cNvPr id="53" name="Straight Connector 52"/>
          <p:cNvCxnSpPr>
            <a:stCxn id="23" idx="2"/>
            <a:endCxn id="43" idx="0"/>
          </p:cNvCxnSpPr>
          <p:nvPr/>
        </p:nvCxnSpPr>
        <p:spPr>
          <a:xfrm>
            <a:off x="4645158" y="4026932"/>
            <a:ext cx="0" cy="185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4522130" y="568487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343400" y="1854841"/>
            <a:ext cx="4615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Let’s try to re-build the wrong parse tree again</a:t>
            </a:r>
          </a:p>
        </p:txBody>
      </p:sp>
      <p:sp>
        <p:nvSpPr>
          <p:cNvPr id="56" name="Cloud 55"/>
          <p:cNvSpPr/>
          <p:nvPr/>
        </p:nvSpPr>
        <p:spPr>
          <a:xfrm>
            <a:off x="5334000" y="4114800"/>
            <a:ext cx="3200400" cy="22860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never be able to derive </a:t>
            </a:r>
            <a:r>
              <a:rPr lang="en-US" b="1" dirty="0"/>
              <a:t>minus</a:t>
            </a:r>
          </a:p>
          <a:p>
            <a:pPr algn="ctr"/>
            <a:r>
              <a:rPr lang="en-US" dirty="0"/>
              <a:t>without </a:t>
            </a:r>
            <a:r>
              <a:rPr lang="en-US" dirty="0" err="1"/>
              <a:t>parens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6534C-593C-4BAB-9C7E-B80A91764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6CDCEA5-61F7-44FD-AA28-E5C63CE3C03D}"/>
              </a:ext>
            </a:extLst>
          </p:cNvPr>
          <p:cNvSpPr txBox="1">
            <a:spLocks/>
          </p:cNvSpPr>
          <p:nvPr/>
        </p:nvSpPr>
        <p:spPr>
          <a:xfrm>
            <a:off x="0" y="27851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Enforcing Associativity</a:t>
            </a:r>
            <a:endParaRPr lang="en-US" sz="2000" i="1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ctr">
              <a:lnSpc>
                <a:spcPct val="70000"/>
              </a:lnSpc>
            </a:pP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Resolving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220BE3-D594-6326-5815-AD1724FB78EC}"/>
                  </a:ext>
                </a:extLst>
              </p14:cNvPr>
              <p14:cNvContentPartPr/>
              <p14:nvPr/>
            </p14:nvContentPartPr>
            <p14:xfrm>
              <a:off x="753840" y="1377000"/>
              <a:ext cx="6219360" cy="5471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220BE3-D594-6326-5815-AD1724FB7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4480" y="1367640"/>
                <a:ext cx="6238080" cy="549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4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25" grpId="0" animBg="1"/>
      <p:bldP spid="26" grpId="0" animBg="1"/>
      <p:bldP spid="33" grpId="0" animBg="1"/>
      <p:bldP spid="42" grpId="0" animBg="1"/>
      <p:bldP spid="43" grpId="0" animBg="1"/>
      <p:bldP spid="45" grpId="0" animBg="1"/>
      <p:bldP spid="58" grpId="0"/>
      <p:bldP spid="55" grpId="0"/>
      <p:bldP spid="56" grpId="0" animBg="1"/>
    </p:bldLst>
  </p:timing>
</p:sld>
</file>

<file path=ppt/slides/slide3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2A07206-8078-4F51-8F82-D4700DF49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58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End of Lecture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4A4E735-FC6B-470F-8439-40051CFC6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699" y="1577342"/>
            <a:ext cx="866674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We set out to make derivations and parse trees map 1-1 with any string in a grammar</a:t>
            </a:r>
          </a:p>
          <a:p>
            <a:r>
              <a:rPr lang="en-US" dirty="0"/>
              <a:t>We note several forms of ambiguity and consider fixes:</a:t>
            </a:r>
          </a:p>
          <a:p>
            <a:pPr lvl="1"/>
            <a:r>
              <a:rPr lang="en-US" dirty="0"/>
              <a:t>Derivation order: use a fixed strategy</a:t>
            </a:r>
          </a:p>
          <a:p>
            <a:pPr lvl="1"/>
            <a:r>
              <a:rPr lang="en-US" dirty="0"/>
              <a:t>Syntactic ambiguity (precedence) – “stratify” the grammar</a:t>
            </a:r>
          </a:p>
          <a:p>
            <a:pPr lvl="1"/>
            <a:r>
              <a:rPr lang="en-US" dirty="0"/>
              <a:t>Syntactic ambiguity (associativity) – “lean” the grammar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pPr marL="0" indent="0">
              <a:buNone/>
            </a:pPr>
            <a:r>
              <a:rPr lang="en-US" dirty="0"/>
              <a:t>Parse tree translation: ascribing meaning to parse trees</a:t>
            </a:r>
          </a:p>
        </p:txBody>
      </p:sp>
    </p:spTree>
    <p:extLst>
      <p:ext uri="{BB962C8B-B14F-4D97-AF65-F5344CB8AC3E}">
        <p14:creationId xmlns:p14="http://schemas.microsoft.com/office/powerpoint/2010/main" val="190502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7812C0-535D-4BEE-B122-EEA9C827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41767"/>
      </p:ext>
    </p:extLst>
  </p:cSld>
  <p:clrMapOvr>
    <a:masterClrMapping/>
  </p:clrMapOvr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1694"/>
            <a:ext cx="9578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46" y="4269659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4 – Syntactic Ambiguity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5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0BCD4-C953-4FD3-BA9C-EF3AD9B8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F49EC7C-CDD2-4792-B764-CF3A9F61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802956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 </a:t>
            </a:r>
            <a:r>
              <a:rPr lang="en-US" sz="45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Think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We’re Mostly Done with Review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i="1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4 – Syntactic Ambiguity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52359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0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1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48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1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216230" y="3248557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2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681867" y="3892746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1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0456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456118" y="2581180"/>
            <a:ext cx="11430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</a:t>
            </a:r>
          </a:p>
          <a:p>
            <a:pPr algn="ctr"/>
            <a:r>
              <a:rPr lang="en-US" sz="1400" dirty="0"/>
              <a:t>Representation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1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1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07928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1591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 Environment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4560736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</p:bld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6B78A2-815D-447F-A0EA-E7B062C07609}"/>
              </a:ext>
            </a:extLst>
          </p:cNvPr>
          <p:cNvSpPr/>
          <p:nvPr/>
        </p:nvSpPr>
        <p:spPr>
          <a:xfrm>
            <a:off x="6268574" y="80430"/>
            <a:ext cx="2857500" cy="150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Live Assignments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H2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85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5816C3F-CD69-4CCB-8FA5-3D74E740366B}"/>
              </a:ext>
            </a:extLst>
          </p:cNvPr>
          <p:cNvSpPr/>
          <p:nvPr/>
        </p:nvSpPr>
        <p:spPr>
          <a:xfrm>
            <a:off x="1177914" y="1992877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84525C-2CCC-4F46-A531-A944B54C0CA4}"/>
              </a:ext>
            </a:extLst>
          </p:cNvPr>
          <p:cNvSpPr/>
          <p:nvPr/>
        </p:nvSpPr>
        <p:spPr>
          <a:xfrm>
            <a:off x="1170419" y="2583682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AD9D65-8A17-46F7-924C-6A18EF0B5532}"/>
              </a:ext>
            </a:extLst>
          </p:cNvPr>
          <p:cNvSpPr/>
          <p:nvPr/>
        </p:nvSpPr>
        <p:spPr>
          <a:xfrm>
            <a:off x="1170419" y="313514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7825C8-E767-4CE2-8966-32DD36847C45}"/>
              </a:ext>
            </a:extLst>
          </p:cNvPr>
          <p:cNvSpPr/>
          <p:nvPr/>
        </p:nvSpPr>
        <p:spPr>
          <a:xfrm>
            <a:off x="1177914" y="3745602"/>
            <a:ext cx="1577835" cy="65811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(Intermediate Representation)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E2C5932-3F18-421F-9AA1-6AEF30A08724}"/>
              </a:ext>
            </a:extLst>
          </p:cNvPr>
          <p:cNvSpPr/>
          <p:nvPr/>
        </p:nvSpPr>
        <p:spPr>
          <a:xfrm>
            <a:off x="1177914" y="4538656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7A37B7-AB32-4410-ACE4-CAC414F59256}"/>
              </a:ext>
            </a:extLst>
          </p:cNvPr>
          <p:cNvSpPr/>
          <p:nvPr/>
        </p:nvSpPr>
        <p:spPr>
          <a:xfrm>
            <a:off x="1177914" y="505311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492166D-5234-4460-9C80-77A9B4C3AEF6}"/>
              </a:ext>
            </a:extLst>
          </p:cNvPr>
          <p:cNvSpPr/>
          <p:nvPr/>
        </p:nvSpPr>
        <p:spPr>
          <a:xfrm>
            <a:off x="1185410" y="5605795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13EF13E-A5A8-421A-9219-B647C05019E0}"/>
              </a:ext>
            </a:extLst>
          </p:cNvPr>
          <p:cNvSpPr/>
          <p:nvPr/>
        </p:nvSpPr>
        <p:spPr>
          <a:xfrm>
            <a:off x="1108660" y="6176350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target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F959BC-831F-45FE-9853-751A0578BF43}"/>
              </a:ext>
            </a:extLst>
          </p:cNvPr>
          <p:cNvSpPr/>
          <p:nvPr/>
        </p:nvSpPr>
        <p:spPr>
          <a:xfrm>
            <a:off x="1108660" y="1321468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2A17DFA-0683-433D-84C5-898260554420}"/>
              </a:ext>
            </a:extLst>
          </p:cNvPr>
          <p:cNvCxnSpPr>
            <a:stCxn id="21" idx="2"/>
            <a:endCxn id="11" idx="0"/>
          </p:cNvCxnSpPr>
          <p:nvPr/>
        </p:nvCxnSpPr>
        <p:spPr>
          <a:xfrm>
            <a:off x="1966832" y="1854586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E399665-B820-46BE-9DB2-6DDC9C9008D7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>
            <a:off x="1966832" y="2382379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3E581E-B3AE-40C6-8DE9-D5969C61D103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1966832" y="2973184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822001-2E06-44DF-9A84-CBB66E313EC2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66832" y="3524648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E82F3C6-F27B-4081-B6A8-8470CAC1B2FC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1966831" y="4403720"/>
            <a:ext cx="1" cy="13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B796BA9-0486-463C-9CE3-07FE00D50EED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1966831" y="4918182"/>
            <a:ext cx="0" cy="134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546AFA9-B744-4F82-AF6A-2FA5D10785F0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1966831" y="5432644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BC7503-4305-46BE-AA1D-924563113DFD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>
            <a:off x="1966832" y="6003199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64" y="2018397"/>
            <a:ext cx="395096" cy="317646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875C5149-94D1-48A2-9119-D958E9A9CAE3}"/>
              </a:ext>
            </a:extLst>
          </p:cNvPr>
          <p:cNvSpPr/>
          <p:nvPr/>
        </p:nvSpPr>
        <p:spPr>
          <a:xfrm>
            <a:off x="749967" y="2682782"/>
            <a:ext cx="322289" cy="2591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E79C005-94C2-4E2B-8190-DE09505368B6}"/>
              </a:ext>
            </a:extLst>
          </p:cNvPr>
          <p:cNvSpPr/>
          <p:nvPr/>
        </p:nvSpPr>
        <p:spPr>
          <a:xfrm>
            <a:off x="91446" y="2457693"/>
            <a:ext cx="729844" cy="713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We are here</a:t>
            </a:r>
          </a:p>
        </p:txBody>
      </p:sp>
      <p:sp>
        <p:nvSpPr>
          <p:cNvPr id="6" name="!!TextBox 5">
            <a:extLst>
              <a:ext uri="{FF2B5EF4-FFF2-40B4-BE49-F238E27FC236}">
                <a16:creationId xmlns:a16="http://schemas.microsoft.com/office/drawing/2014/main" id="{EF49440D-A247-4312-9774-7B85348AE6CB}"/>
              </a:ext>
            </a:extLst>
          </p:cNvPr>
          <p:cNvSpPr txBox="1"/>
          <p:nvPr/>
        </p:nvSpPr>
        <p:spPr>
          <a:xfrm>
            <a:off x="4933525" y="185281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Quick Comparison</a:t>
            </a:r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462" y="2150274"/>
            <a:ext cx="4134124" cy="11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71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mc="http://schemas.openxmlformats.org/markup-compatibility/2006" xmlns:p159="http://schemas.microsoft.com/office/powerpoint/2015/09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03" y="1876"/>
            <a:ext cx="4134124" cy="1171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F46144-4541-46D0-A66B-91DB249A1B6C}"/>
              </a:ext>
            </a:extLst>
          </p:cNvPr>
          <p:cNvSpPr txBox="1"/>
          <p:nvPr/>
        </p:nvSpPr>
        <p:spPr>
          <a:xfrm>
            <a:off x="1179517" y="2709896"/>
            <a:ext cx="243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token stream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72478A-72EB-4B95-B528-ECF39A815368}"/>
              </a:ext>
            </a:extLst>
          </p:cNvPr>
          <p:cNvSpPr txBox="1"/>
          <p:nvPr/>
        </p:nvSpPr>
        <p:spPr>
          <a:xfrm>
            <a:off x="1179517" y="1876256"/>
            <a:ext cx="218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</a:t>
            </a:r>
            <a:r>
              <a:rPr lang="en-US" sz="2000" dirty="0" err="1"/>
              <a:t>RegExes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F33EA1-DCE1-4FDC-A366-5BBA5E135D93}"/>
              </a:ext>
            </a:extLst>
          </p:cNvPr>
          <p:cNvSpPr txBox="1"/>
          <p:nvPr/>
        </p:nvSpPr>
        <p:spPr>
          <a:xfrm>
            <a:off x="1179517" y="2316515"/>
            <a:ext cx="2108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char stream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6527-194F-46C8-89A0-7F204E69F76D}"/>
              </a:ext>
            </a:extLst>
          </p:cNvPr>
          <p:cNvSpPr txBox="1"/>
          <p:nvPr/>
        </p:nvSpPr>
        <p:spPr>
          <a:xfrm>
            <a:off x="1179517" y="3633255"/>
            <a:ext cx="18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DFA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BB69A2-32DC-4499-A92E-608F5DC6A4F0}"/>
              </a:ext>
            </a:extLst>
          </p:cNvPr>
          <p:cNvSpPr txBox="1"/>
          <p:nvPr/>
        </p:nvSpPr>
        <p:spPr>
          <a:xfrm>
            <a:off x="5453893" y="2715196"/>
            <a:ext cx="211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parse tree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6498ED-2DBF-460C-AFDE-2CB37E63EDC3}"/>
              </a:ext>
            </a:extLst>
          </p:cNvPr>
          <p:cNvSpPr txBox="1"/>
          <p:nvPr/>
        </p:nvSpPr>
        <p:spPr>
          <a:xfrm>
            <a:off x="5453893" y="1857499"/>
            <a:ext cx="26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CF Grammar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E39F18-584C-4648-AE0F-2FA3F75FA508}"/>
              </a:ext>
            </a:extLst>
          </p:cNvPr>
          <p:cNvSpPr txBox="1"/>
          <p:nvPr/>
        </p:nvSpPr>
        <p:spPr>
          <a:xfrm>
            <a:off x="5453893" y="2321815"/>
            <a:ext cx="224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token stream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19E95-48B4-4208-A4D4-16D1238C60FC}"/>
              </a:ext>
            </a:extLst>
          </p:cNvPr>
          <p:cNvSpPr txBox="1"/>
          <p:nvPr/>
        </p:nvSpPr>
        <p:spPr>
          <a:xfrm>
            <a:off x="5453893" y="3638555"/>
            <a:ext cx="187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PDA</a:t>
            </a:r>
          </a:p>
        </p:txBody>
      </p:sp>
      <p:cxnSp>
        <p:nvCxnSpPr>
          <p:cNvPr id="13" name="_Straight Connector 12">
            <a:extLst>
              <a:ext uri="{FF2B5EF4-FFF2-40B4-BE49-F238E27FC236}">
                <a16:creationId xmlns:a16="http://schemas.microsoft.com/office/drawing/2014/main" id="{ED86FF5A-8D12-4CD4-B25B-0DE6CEA9E380}"/>
              </a:ext>
            </a:extLst>
          </p:cNvPr>
          <p:cNvCxnSpPr/>
          <p:nvPr/>
        </p:nvCxnSpPr>
        <p:spPr>
          <a:xfrm>
            <a:off x="4572000" y="1441826"/>
            <a:ext cx="0" cy="4515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DDCDD7-F162-4677-B3C2-D8DAC86C82BD}"/>
              </a:ext>
            </a:extLst>
          </p:cNvPr>
          <p:cNvSpPr/>
          <p:nvPr/>
        </p:nvSpPr>
        <p:spPr>
          <a:xfrm>
            <a:off x="6756927" y="3633255"/>
            <a:ext cx="513162" cy="40011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4CA5E7-1403-49CF-BB5F-93C7A472C4A3}"/>
              </a:ext>
            </a:extLst>
          </p:cNvPr>
          <p:cNvSpPr txBox="1"/>
          <p:nvPr/>
        </p:nvSpPr>
        <p:spPr>
          <a:xfrm>
            <a:off x="5226620" y="4871258"/>
            <a:ext cx="2897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Let’s breeze through this</a:t>
            </a: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(I bet you’ve seen it already)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701FD25-601E-4AF9-92B6-46D602C8CA19}"/>
              </a:ext>
            </a:extLst>
          </p:cNvPr>
          <p:cNvSpPr/>
          <p:nvPr/>
        </p:nvSpPr>
        <p:spPr>
          <a:xfrm>
            <a:off x="6799811" y="3857105"/>
            <a:ext cx="961928" cy="964277"/>
          </a:xfrm>
          <a:custGeom>
            <a:avLst/>
            <a:gdLst>
              <a:gd name="connsiteX0" fmla="*/ 0 w 961928"/>
              <a:gd name="connsiteY0" fmla="*/ 964277 h 964277"/>
              <a:gd name="connsiteX1" fmla="*/ 947651 w 961928"/>
              <a:gd name="connsiteY1" fmla="*/ 665019 h 964277"/>
              <a:gd name="connsiteX2" fmla="*/ 482138 w 961928"/>
              <a:gd name="connsiteY2" fmla="*/ 0 h 964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928" h="964277">
                <a:moveTo>
                  <a:pt x="0" y="964277"/>
                </a:moveTo>
                <a:cubicBezTo>
                  <a:pt x="433647" y="895004"/>
                  <a:pt x="867295" y="825732"/>
                  <a:pt x="947651" y="665019"/>
                </a:cubicBezTo>
                <a:cubicBezTo>
                  <a:pt x="1028007" y="504306"/>
                  <a:pt x="755072" y="252153"/>
                  <a:pt x="48213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233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15" grpId="0" animBg="1"/>
      <p:bldP spid="32" grpId="0"/>
      <p:bldP spid="33" grpId="0" animBg="1"/>
    </p:bldLst>
  </p:timing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87FA4D-5A42-4211-8658-E21E6A5DB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pic>
        <p:nvPicPr>
          <p:cNvPr id="7" name="!!Picture 6">
            <a:extLst>
              <a:ext uri="{FF2B5EF4-FFF2-40B4-BE49-F238E27FC236}">
                <a16:creationId xmlns:a16="http://schemas.microsoft.com/office/drawing/2014/main" id="{5AE0506D-9B09-4296-A64D-31B346EC0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803" y="1876"/>
            <a:ext cx="4134124" cy="11711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BF46144-4541-46D0-A66B-91DB249A1B6C}"/>
              </a:ext>
            </a:extLst>
          </p:cNvPr>
          <p:cNvSpPr txBox="1"/>
          <p:nvPr/>
        </p:nvSpPr>
        <p:spPr>
          <a:xfrm>
            <a:off x="1179517" y="2709896"/>
            <a:ext cx="243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token stream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72478A-72EB-4B95-B528-ECF39A815368}"/>
              </a:ext>
            </a:extLst>
          </p:cNvPr>
          <p:cNvSpPr txBox="1"/>
          <p:nvPr/>
        </p:nvSpPr>
        <p:spPr>
          <a:xfrm>
            <a:off x="1179517" y="1876256"/>
            <a:ext cx="2182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</a:t>
            </a:r>
            <a:r>
              <a:rPr lang="en-US" sz="2000" dirty="0" err="1"/>
              <a:t>RegExes</a:t>
            </a:r>
            <a:endParaRPr lang="en-US" sz="2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F33EA1-DCE1-4FDC-A366-5BBA5E135D93}"/>
              </a:ext>
            </a:extLst>
          </p:cNvPr>
          <p:cNvSpPr txBox="1"/>
          <p:nvPr/>
        </p:nvSpPr>
        <p:spPr>
          <a:xfrm>
            <a:off x="1179516" y="2316515"/>
            <a:ext cx="21829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Input: char stream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D56527-194F-46C8-89A0-7F204E69F76D}"/>
              </a:ext>
            </a:extLst>
          </p:cNvPr>
          <p:cNvSpPr txBox="1"/>
          <p:nvPr/>
        </p:nvSpPr>
        <p:spPr>
          <a:xfrm>
            <a:off x="1179517" y="3633255"/>
            <a:ext cx="1853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DFA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EBB69A2-32DC-4499-A92E-608F5DC6A4F0}"/>
              </a:ext>
            </a:extLst>
          </p:cNvPr>
          <p:cNvSpPr txBox="1"/>
          <p:nvPr/>
        </p:nvSpPr>
        <p:spPr>
          <a:xfrm>
            <a:off x="5453893" y="2715196"/>
            <a:ext cx="2118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Output: parse tree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C6498ED-2DBF-460C-AFDE-2CB37E63EDC3}"/>
              </a:ext>
            </a:extLst>
          </p:cNvPr>
          <p:cNvSpPr txBox="1"/>
          <p:nvPr/>
        </p:nvSpPr>
        <p:spPr>
          <a:xfrm>
            <a:off x="5453893" y="1857499"/>
            <a:ext cx="2647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Definition: CF Grammar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E39F18-584C-4648-AE0F-2FA3F75FA508}"/>
              </a:ext>
            </a:extLst>
          </p:cNvPr>
          <p:cNvSpPr txBox="1"/>
          <p:nvPr/>
        </p:nvSpPr>
        <p:spPr>
          <a:xfrm>
            <a:off x="5453893" y="2321815"/>
            <a:ext cx="2241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Input: token stream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719E95-48B4-4208-A4D4-16D1238C60FC}"/>
              </a:ext>
            </a:extLst>
          </p:cNvPr>
          <p:cNvSpPr txBox="1"/>
          <p:nvPr/>
        </p:nvSpPr>
        <p:spPr>
          <a:xfrm>
            <a:off x="5453893" y="3638555"/>
            <a:ext cx="187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Recognizer: PDA</a:t>
            </a:r>
          </a:p>
        </p:txBody>
      </p:sp>
      <p:cxnSp>
        <p:nvCxnSpPr>
          <p:cNvPr id="13" name="_Straight Connector 12">
            <a:extLst>
              <a:ext uri="{FF2B5EF4-FFF2-40B4-BE49-F238E27FC236}">
                <a16:creationId xmlns:a16="http://schemas.microsoft.com/office/drawing/2014/main" id="{ED86FF5A-8D12-4CD4-B25B-0DE6CEA9E380}"/>
              </a:ext>
            </a:extLst>
          </p:cNvPr>
          <p:cNvCxnSpPr/>
          <p:nvPr/>
        </p:nvCxnSpPr>
        <p:spPr>
          <a:xfrm>
            <a:off x="4572000" y="1441826"/>
            <a:ext cx="0" cy="4515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69EB653-4AA3-4438-8F28-8D7184853339}"/>
              </a:ext>
            </a:extLst>
          </p:cNvPr>
          <p:cNvSpPr/>
          <p:nvPr/>
        </p:nvSpPr>
        <p:spPr>
          <a:xfrm>
            <a:off x="2414837" y="2309786"/>
            <a:ext cx="829848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8799EA-0DB1-4393-AF26-5A875D8B0A67}"/>
              </a:ext>
            </a:extLst>
          </p:cNvPr>
          <p:cNvSpPr/>
          <p:nvPr/>
        </p:nvSpPr>
        <p:spPr>
          <a:xfrm>
            <a:off x="2727999" y="2746092"/>
            <a:ext cx="829848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DBFE9BE-8F31-4ECD-9A51-525F80550908}"/>
              </a:ext>
            </a:extLst>
          </p:cNvPr>
          <p:cNvSpPr/>
          <p:nvPr/>
        </p:nvSpPr>
        <p:spPr>
          <a:xfrm>
            <a:off x="6827464" y="2312732"/>
            <a:ext cx="753744" cy="40011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83455E-1500-475D-B241-B896F0963E28}"/>
              </a:ext>
            </a:extLst>
          </p:cNvPr>
          <p:cNvSpPr txBox="1"/>
          <p:nvPr/>
        </p:nvSpPr>
        <p:spPr>
          <a:xfrm>
            <a:off x="1179517" y="4045633"/>
            <a:ext cx="2333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Translator: Tokenizer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BEE31-C381-488B-8ED3-77BBA4D5272D}"/>
              </a:ext>
            </a:extLst>
          </p:cNvPr>
          <p:cNvSpPr txBox="1"/>
          <p:nvPr/>
        </p:nvSpPr>
        <p:spPr>
          <a:xfrm>
            <a:off x="5461845" y="4052696"/>
            <a:ext cx="2008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Translator: Parser</a:t>
            </a:r>
          </a:p>
        </p:txBody>
      </p:sp>
    </p:spTree>
    <p:extLst>
      <p:ext uri="{BB962C8B-B14F-4D97-AF65-F5344CB8AC3E}">
        <p14:creationId xmlns:p14="http://schemas.microsoft.com/office/powerpoint/2010/main" val="2033951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17905</TotalTime>
  <Words>2368</Words>
  <Application>Microsoft Office PowerPoint</Application>
  <PresentationFormat>On-screen Show (4:3)</PresentationFormat>
  <Paragraphs>754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Review: Tokenization</vt:lpstr>
      <vt:lpstr>Administrivia Housekeeping</vt:lpstr>
      <vt:lpstr>PowerPoint Presentation</vt:lpstr>
      <vt:lpstr>4 – Syntactic Ambiguity</vt:lpstr>
      <vt:lpstr>I Think We’re Mostly Done with Review Lecture 4 – Syntactic Ambiguity</vt:lpstr>
      <vt:lpstr>PowerPoint Presentation</vt:lpstr>
      <vt:lpstr>Compiler Construction Progress Pics</vt:lpstr>
      <vt:lpstr>PowerPoint Presentation</vt:lpstr>
      <vt:lpstr>PowerPoint Presentation</vt:lpstr>
      <vt:lpstr>Last Time Review Lecture 3 – Defining Syntax</vt:lpstr>
      <vt:lpstr>PowerPoint Presentation</vt:lpstr>
      <vt:lpstr>Lecture Outline Lecture 4 –Syntactic Ambiguity</vt:lpstr>
      <vt:lpstr>Constraining Derivations Lecture 4 –Syntactic Ambiguity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 Syntactic Ambiguity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431</cp:revision>
  <cp:lastPrinted>2018-08-29T18:10:22Z</cp:lastPrinted>
  <dcterms:created xsi:type="dcterms:W3CDTF">2018-07-19T03:57:05Z</dcterms:created>
  <dcterms:modified xsi:type="dcterms:W3CDTF">2025-08-25T20:56:47Z</dcterms:modified>
</cp:coreProperties>
</file>