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752" r:id="rId2"/>
    <p:sldId id="768" r:id="rId3"/>
    <p:sldId id="749" r:id="rId4"/>
    <p:sldId id="747" r:id="rId5"/>
    <p:sldId id="746" r:id="rId6"/>
    <p:sldId id="745" r:id="rId7"/>
    <p:sldId id="759" r:id="rId8"/>
    <p:sldId id="760" r:id="rId9"/>
    <p:sldId id="770" r:id="rId10"/>
    <p:sldId id="77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05" d="100"/>
          <a:sy n="105" d="100"/>
        </p:scale>
        <p:origin x="65" y="45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01T20:05:59.711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brush xml:id="br4">
      <inkml:brushProperty name="width" value="0.05292" units="cm"/>
      <inkml:brushProperty name="height" value="0.05292" units="cm"/>
      <inkml:brushProperty name="color" value="#FF00FF"/>
    </inkml:brush>
  </inkml:definitions>
  <inkml:trace contextRef="#ctx0" brushRef="#br0">6269 7305 11 0,'0'0'8'0,"0"0"-6"0,0 0 2 0,0 0-1 0,0 0-2 0,0 0 0 0,0 0 0 0,0 0 0 0,0 0-1 0,0 0 1 0,0 0-1 0,0 0 0 0,0 0 1 16,0 0-1-16,0 0 0 0,0 0 3 0,0 0 0 16,0 0 3-16,0 0 8 15,0 0-11-15,0 0 3 0,0 0-4 0,0 0 1 0,0 0 8 16,0 0 9 0,0 0-17-16,0 0 2 15,0 0 2-15,0 0-5 0,0 0 9 16,0 0 3-1,0 0-7-15,0 0-4 0,27 0-1 0,-27 0 0 0,0 0 0 16,0 0 0-16,0 0 1 0,0 0-1 0,0 0 9 16,0 0-9-16,0 0 1 0,31 0 14 15,-31 0-12-15,0 0-3 0,0 0 2 0,0 0-1 16,0 0-2-16,0 0 2 0,0 0-1 0,0 0-1 16,0 0 0-16,0 0 0 0,0 0 7 15,0 0-7-15,0 0 2 16,0 0 0-1,0 0-2-15,0 0-1 0,0 0 11 16,0 0-9-16,0 0 8 16,0 0-7-16,0 29 3 0,-31-29-3 0,31 0-3 15,0 0 1-15,0 0 1 0,0 0 1 0,0 0 0 16,0 0-2-16,0 27 1 0,0-27 2 0,0 0-4 16,0 0 1-16,0 0-1 0,0 30 3 15,0-30-2-15,0 0 0 0,0 0-1 0,0 0 1 0,0 0-2 16,31 0 1-1,-31 0 0-15,0 29 1 0,0-29 2 16,0 0-1-16,0 0-2 16,0 29 1-16,0-29 1 0,0 0-1 0,0 27 6 15,0-27-6-15,0 0 3 0,0 0-1 0,0 0-2 0,0 30 0 0,0-30 0 16,0 0 1-16,0 0 0 0,0 29 2 0,0-29-3 0,0 28-1 16,0-28 2-16,0 28 0 0,0-28 0 0,0 30-1 15,0-1 0-15,27-1 0 0,-27-28-1 0,0 28 1 16,0-1-1-16,0 3 0 0,0-30 2 0,0 30-2 15,0-30 0-15,0 28 1 0,0-1 1 0,0-27-2 0,0 30 1 16,28-30 0-16,-28 57 2 0,0-57-1 0,0 0 0 16,0 28 0-16,0 2 3 0,0-30-5 0,0 29 3 0,0-1 1 15,0 0-2-15,0-1 1 0,0-27-2 0,0 32 1 0,0-32 1 16,0 27-2-16,0 2 2 0,0-29-3 0,0 27 3 0,0 3-2 16,0-30 0-16,0 29 0 0,0-29-1 0,0 29 0 0,0-29 0 15,0 0 0-15,0 29 0 0,0-29 2 0,0 28-1 0,0-28-1 16,0 0 0-16,0 29 0 0,0-29-1 0,0 0-1 0,0 0 2 0,0 0-1 15,0 0-2-15,0 0-2 0,0 0-11 0,0 0 5 0,0 0-18 16,0 0-13-16,0-29-9 0,0 29-3 0,0-28 27 16,0 28 0-16,0-29-22 0,0 0 12 0,0 29-6 0</inkml:trace>
  <inkml:trace contextRef="#ctx0" brushRef="#br0" timeOffset="848.78">6269 7361 22 0,'0'0'14'0,"0"0"-10"0,0 0 2 0,0 0 0 0,0 0 1 0,0 0-3 16,0 0-1-16,-28 0 5 0,28 0-3 0,0 0 0 0,0 0 0 0,0 0 0 0,0 0 0 0,0 0 4 0,0 0-4 16,0 0 4-16,0-27-5 0,0 27 4 0,0 0 0 0,0 0-4 15,0 0 14-15,0 0-14 0,0 0 1 0,0-29-1 16,0 29 0-16,28 0-1 0,-28 0 0 0,0 0 4 0,0 0 0 0,27 0-4 16,-27 0 1-16,0 0 2 0,0 0-3 0,31-28 1 0,-31 28-2 15,0 0 1-15,0 0-1 0,27 0 2 0,-27 0 0 0,0 0-3 0,28 0 1 16,-28 0 0-16,0 0-1 0,0 0 1 0,31 0 5 0,-31 0-5 0,27 0 3 15,1 0-1-15,-28 0-1 0,31 0 6 0,-31 0-5 0,0 0 5 16,0 0-8-16,27 0 0 0,-27 28 4 0,0-28 1 0,28 0-2 16,-28 29-2-16,0-29 0 0,0 0-2 0,0 27 3 0,31 3 2 15,-31-1-2-15,0-29-2 0,-31 29 4 0,31-2 2 0,-28 3-7 16,28-30 1-16,0 29 0 0,-27-29 0 0,-4 28 0 16,31-28 0-16,0 0-1 0,-28 28 1 0,1-28-1 0,-4 0 0 0,31 0 0 15,-28 30-2-15,28-30 1 0,-27 0-1 0,27 0-1 0,-31 0-12 16,31 0 4-16,0 0-4 0,0 0-3 0,0 0-3 0,0 0-24 0,0 0 22 15,0 0 0-15,0 0 0 0,0 0 3 0,0 0 0 0,0 0 3 0,0-30-13 0,0 30-19 16</inkml:trace>
  <inkml:trace contextRef="#ctx0" brushRef="#br0" timeOffset="1252.93">6842 7305 45 0,'0'0'10'0,"0"0"-4"0,0 0-3 0,0 0 1 0,0 0-1 0,0 0 5 0,0 0-1 15,-31 0 29 1,31 0-19-16,0 0-7 0,-27 0 35 16,27 0-33-16,-28 0 22 15,28 0-30-15,0 0 0 0,-31 0-1 0,31 29 7 16,0-29-8-16,-27 57 13 15,27-57-15-15,0 29-2 16,0 27 10-16,0-56-8 0,27 30 8 16,-27-30-8-16,0 0 7 0,31 0-8 0,-31 0 2 0,28 0-1 15,-28 0 3-15,58-57 2 16,-30-31-2 0,-28 88-2-16,27-84 4 15,-27 84-4-15,0-31-1 0,0 31 1 0,-27 0 1 0,27-27-2 0,0 27 2 16,-28 0-2-1,-3 0 1-15,31 0-1 0,-27 0-5 0,-1 27-2 0,28 4-40 32,0-3 28-32,0-28-2 0,0 29-102 0,28-2 79 15,-1-27-13-15</inkml:trace>
  <inkml:trace contextRef="#ctx0" brushRef="#br0" timeOffset="1587.42">7155 7075 76 0,'0'0'0'0,"0"0"24"0,0 0-20 0,0 0 3 16,0 0 10-16,0 0 8 0,0 0-14 0,0 0 8 0,-28 0-2 15,28 0-3-15,0 29 1 0,-27-29-3 16,27 0-7-16,0 29 2 0,0 0-1 0,0-29-4 16,-31 28 2-16,31 1-1 0,0-2 0 0,0 4-2 0,0-3 0 15,0 1 0-15,0-2-1 0,0-27 1 0,0 30-2 16,31-30 3-16,-31 0-2 0,0 29 5 0,0-29-1 0,27 0 0 15,-27 0 1-15,28 0-2 0,-28 0-3 0,31 0 3 16,-31-29-1-16,0 29 4 0,27 0-3 0,-27 0 2 16,28 0 1-16,-28 0-3 0,0 0-1 0,0 0 1 0,0 0-1 15,0 0 2-15,0 0-3 0,0 0 1 0,0 0-2 0,0 0 2 0,0 0-1 16,0 0 1-16,-28 0 0 0,28 0 1 0,-27 29-3 16,27-29 1-16,0 0-1 0,-31 0 0 0,31 29 2 0,0-29-2 0,-28 0 1 15,28 0 0-15,0 27-2 0,0-27 0 0,-27 0-2 0,27 0 2 0,0 0-2 16,0 0-4-16,0 30-18 0,0-30 5 0,-31 0-28 0,31 0-10 0,0 0 4 15,0 0 4-15,0 0 29 0,0 0 1 0,31 0-22 16</inkml:trace>
  <inkml:trace contextRef="#ctx0" brushRef="#br0" timeOffset="1798.5">7443 7420 61 0,'0'29'15'0,"0"-29"-12"0,0 0 5 16,0-29-3-16,0 29 11 0,0 0-4 0,0 0 1 0,0 0-1 15,0 0 15-15,0 0-18 0,0 0-6 0,0 0 0 16,0 0-3-16,0 0 2 0,0 0-1 0,0 0-1 0,0 0 1 16,0 0 0-16,0 0 0 0,0 0-2 15,0 0 0-15,0 0 1 0,0 29-2 0,0-29 1 0,0 0-2 0,0 0 0 16,0 27-2-16,0-27-11 0,0 0 4 0,0 30-3 0,0-30-3 0,0 0 1 16,0 29-17-16,0-29 21 0,0 0-39 0</inkml:trace>
  <inkml:trace contextRef="#ctx0" brushRef="#br0" timeOffset="1965.45">7443 6761 139 0,'0'0'0'0,"0"0"45"0,0 0-40 0,0 0-2 0,0 0 2 0,0 0 0 16,0 0 9-16,0 0-5 0,-30 0 2 0,30 29 7 0,0-29-11 0,0 28 0 16,0-28-4-16,0 29 1 0,0-2-2 0,0 2-1 15,-28-29 0-15,28 30 0 0,0-30-1 0,0 0 0 0,0 29 1 0,0-29-4 16,0 27-11-16,0 2-29 0,0-29-24 0,0 0 32 15,0 29-25-15,0-29 1 0</inkml:trace>
  <inkml:trace contextRef="#ctx0" brushRef="#br0" timeOffset="2173.02">7756 6646 59 0,'0'0'9'0,"0"0"-4"16,0 0-2-16,0 27 9 0,0-27-5 0,0 30 2 0,0-30 2 0,0 58 14 16,0-29-18-16,0-1-1 0,0 1 1 0,0-2-4 0,0 32-2 15,0-30 0-15,0 56 0 0,0-57-1 0,0 30-1 0,0-1 0 16,0-28 0-16,0-2 1 0,0 32-2 0,0 27-5 0,0-57 1 16,0 0-2-16,0-2-4 0,0 3-18 0,0 27-2 0,0-29 11 0,-27 2-24 15</inkml:trace>
  <inkml:trace contextRef="#ctx0" brushRef="#br0" timeOffset="2350.94">7529 7190 71 0,'0'0'0'0,"0"0"33"0,0 0-24 15,0 0 8-15,0 0 5 0,28 0-7 0,-28 0 18 0,0 0-16 16,0 0-3-16,0 0-1 0,0 0-1 0,0 0 7 0,27 0-12 0,-27 0-1 0,0 0 6 16,31 0-7-16,-31 0 0 0,0 29-2 0,28-29 0 0,-28 0 2 15,0 27-2-15,27-27 1 0,4 31 1 0,-3-31-5 16,-1 28 1-16,4-28-1 0,-31 0-2 0,27 29-11 0,1-29-23 15,-28 0 10-15,0 0-2 0,0 0 0 0,0 0-1 0,31 0 0 0,-31 0-26 0,27 0 15 16,-27 0-8-16</inkml:trace>
  <inkml:trace contextRef="#ctx0" brushRef="#br0" timeOffset="2498.84">8045 7219 40 0,'0'0'21'0,"0"0"-6"0,0 0 7 0,0 27-3 0,0-27-10 0,0 0 2 15,0 31 9-15,0-31-9 0,0 0 0 0,0 28 12 0,0 1-13 16,0-29 0-16,0 27 7 0,0 3-10 0,0-30 5 0,0 29-9 15,0-29 0-15,0 29 0 0,0-29-1 0,0 27 5 0,0 3-6 0,0-30 0 0,0 29 0 0,0-1-3 16,0-28-2-16,0 28-2 0,0-28-7 0,0 0-7 0,0 30-126 16,0-30 121-16,0 0-38 0</inkml:trace>
  <inkml:trace contextRef="#ctx0" brushRef="#br0" timeOffset="3188.29">8072 6818 93 0,'0'0'39'0,"0"0"-10"15,0 0-22-15,0 0-1 0,0 29 12 0,0-29-5 0,0 27 20 0,0-27 6 16,0 29-28-16,-27 30 1 16,27-32-12-16,0 2 1 0,0 0 3 15,0-29-3-15,0 28-1 0,0-28-2 16,27 29-7-16,-27-29-2 0,0 0-6 0,0 0-34 0,0 0-9 16,28 29 11-16,-28-29 31 0,0 0 5 0,0 0-5 0,0 0 13 15,31 0 1-15,-31 29-1 0,0-29 4 0,27 0 3 16,0 0 0-16,-27 0-1 15,0 0 1-15,0 28 2 0,0 1 7 16,0-29 1-16,31 27 4 0,-31-27-7 0,0 59 10 0,0-59-11 16,0 56 10-16,0-26-1 0,28-1-5 15,-28 0-3-15,0-2-1 0,0-27-4 0,0 30-1 0,27-30 2 16,-27 29 0-16,0-1 14 0,0-28-9 0,31 28 1 16,-31-28-6-16,0 0-1 0,28-28-2 0,-28 28-3 15,0 0 0-15,0-28 1 0,27-1 2 0,-27 29 0 0,0-30 1 0,0 3 1 16,31 27-1-16,-31-29 0 0,0 29-2 0,0-29 0 15,28-1-1-15,-28 30 1 0,0-27 0 0,0 27 0 0,27-29-1 16,-27 29 0-16,0 0-1 0,0 0 1 0,0 0 0 0,0 0 0 16,0 29-1-16,31-29-2 0,-31 27-1 0,0 3-8 15,0-30 2-15,0 0-3 0,0 29-17 0,0 0-24 16,28-2 34-16,-28-27 11 0,0 0-1 16,27 30-15-16,-27-30 23 0,0 0-5 0,0 0 3 15,0 0-1-15,31 0-2 0,-31 0 3 0,0 0 2 0,27 0 1 16,1 0 2-16,-28-30-1 0,0 30 2 15,31 0 0-15,-31 0 0 0,0 0 0 0,0-27 5 0,27 27 3 16,1 0-4-16,-28 0-3 0,0 0 1 0,0-29 3 0,31 29 1 16,-31 0 2-16,0-29 3 0,0 29-1 0,27-30-6 15,-27 30 7-15,0-27-1 0,0 27-6 0,0 0-1 0,0 0-1 16,0-29-1-16,0 29 2 0,0-28-1 0,0 28 1 0,0-31 0 16,0 31 2-16,0 0 2 0,0 0 1 0,0 0-1 0,0-27-1 0,0 27 5 0,0 0-7 15,0 0 0-15,0-29 6 0,0 29 0 0,-27 0 1 16,27 0-3-16,0 0-5 0,-31 0 5 0,31 29-1 0,0-29-4 15,-28 27 0-15,28 4 5 0,0-31-6 0,0 28 4 0,0 1-5 16,-27-29-1-16,27 27 2 0,0 32 4 0,0-59-5 0,0 29 9 0,0-2-5 16,0-27 0-16,27 30 2 0,-27-1-7 0,0-1 3 0,28 0-2 15,3-28 1-15,-31 30-1 0,27-1-3 0,-27-1 1 16,0-28-1-16,28 28 2 0,3-28 0 0,-31 27-1 0,27-27-1 16,-27 30-2-16,28-30-7 0,-28 0 1 0,30 30-6 0,-30-30-27 15,0 0 13-15,28 0-4 0,-28 0-46 0,0 0-18 0,0 0 49 16,27 0-38-16</inkml:trace>
  <inkml:trace contextRef="#ctx0" brushRef="#br0" timeOffset="4055.42">12366 7277 17 0,'0'0'10'0,"0"0"5"0,0 0-4 0,0 0-4 0,0 0-1 0,0 0 7 0,0 0-6 0,0 0 1 0,0 0 9 0,0 0 3 0,0 0-11 0,0 0 0 0,0 28-1 0,0-28 9 0,0 0-8 0,0 0 0 0,0 0 1 0,0 0 7 0,0 29-3 0,0-29-8 15,0 0-1-15,0 27 1 0,0-27-3 0,0 30 5 0,0-1-1 16,0 0 1-16,0-2 1 0,0-27-6 0,0 30 3 16,0-30-2-16,0 29 0 0,0-29 0 0,0 28 6 0,0-28-6 15,0 0 2-15,0 28 11 0,28-28-13 0,-28 0 1 0,0 30 3 0,0-30 2 16,0 0-3-16,0 0-1 0,31-30 4 0,-31 30-7 0,0 0-2 15,0-28 2-15,27 0 2 0,-27-1 3 0,59-57 11 16,-59 86-16-16,27-29-1 0,-27-1 1 0,28 3-2 16,-28 27 1-16,0-29-2 0,0 29 0 0,30-28 1 0,-30 28-1 0,0 0 1 0,28-31-2 15,-28 31 1-15,0 0 1 0,0 0 1 0,0 0-3 0,27 0 2 16,-27 0-4-16,0 0-1 0,0 0-8 0,0 0-8 0,0 0 5 0,0 31-22 16,31-31-15-16,-31 0 19 0,0 28-41 0,0-28 37 15,0 0 4-15,28 29-19 0,-28-29 20 0,0 27-11 0</inkml:trace>
  <inkml:trace contextRef="#ctx0" brushRef="#br0" timeOffset="4318.6">12854 7449 49 0,'0'0'0'0,"0"0"22"0,0 27-20 0,0-27 0 0,0 0-1 0,0 0 2 0,0 0 5 0,0 0-1 16,0 0 17-16,28 0-17 0,-28 0-2 0,0 0-1 0,0 0 0 16,0 0 0-16,0 0 1 0,0-27-2 0,0 27 0 0,0 0 0 15,27-29 5-15,-27 29-5 0,0-29 2 0,0-28 2 16,0 28-3-16,0 29 0 0,0 0-1 0,0-28 8 0,0-3-3 15,0 31 1-15,-27-27 8 0,27 27-11 16,0-29 15-16,0 29-15 0,-28 0 5 0,-3 0 20 16,31 0-17-16,0 29-8 0,-27-29-2 0,27 27 2 0,0 4-4 15,0-3 1-15,0 1-1 0,-28-2-2 0,28 3 1 0,0-1 5 16,0 0-2-16,0-29-1 0,28 114 3 16,-28-86-7-16,0-28-1 0,0 30 1 0,27-1-6 0,-27-1-13 15,31 0-18-15,-31-1-18 0,28-27 24 0,-28 0 0 0,27 30-31 16,4-30-52-16</inkml:trace>
  <inkml:trace contextRef="#ctx0" brushRef="#br0" timeOffset="4886.43">13225 7246 38 0,'0'0'23'0,"-27"31"-15"0,27-31-3 0,0 0 1 0,0 28 1 15,0-28 3 1,0 29-6-16,0-29 0 0,0 27 1 16,0 3 11-16,0-1-5 0,0 0 0 0,0-29-8 0,0 0 1 15,0 27-1-15,0-27-1 0,0 0 2 0,0 0-2 0,0 30 2 0,0-30 3 16,0 0-5-16,0 29 11 0,0-29-10 16,0 0 7-16,27 0 1 0,-27 0-8 0,0 0 1 0,0 0-2 15,0 0 4-15,0 0-4 0,0 0 1 0,0 0-3 0,0 0 1 0,0 0 3 16,0-29 1-16,0-1 11 0,0 30-10 15,0 0-2-15,0-27 4 0,0 27 13 16,0 0 0 0,0 0-17-16,0 0 6 0,0 0-3 0,0 0-4 0,0 0-1 15,0 0-1-15,0 0 3 0,0 0 5 0,0 27-4 0,0-27 0 16,0 0-4-16,0 0 3 0,0 0-2 0,0 0 2 16,0 0 1-16,0 0-3 0,0 0 2 0,0 0 1 0,0 0-4 15,0 0 3-15,0 0-2 0,0 0 1 0,0-27-1 0,0 27-2 16,0 0 1-16,0 0 0 0,0 0 2 0,0 0-3 15,0 0 0-15,0 0 1 0,0 0 0 0,0 0 0 0,0 0 0 16,0 0 0-16,0 0 2 0,0 0-3 0,0 0 1 16,0 0-1-16,0 0 1 0,0 0 0 0,0 0 1 0,0 0-1 0,0 0 0 15,0 0-2-15,0 0 2 0,0 0-2 0,0 0 3 0,0 0-3 0,0 0 2 16,0 0-1-16,0 0 0 0,0 0 0 0,0 0 1 16,0 0-2-16,0 0 2 0,0 0-1 0,0 0 1 0,0 0-1 15,0 0 0-15,0 0-1 0,0 0 0 0,0 0 0 0,0 0-8 16,0 27 2-16,0-27 0 0,0 0-9 0,0 0 7 0,0 0-13 15,0 0-4-15,0 0-1 0,0 0 12 0,0 30-19 0,0-30-1 16,0 0 19-16,0 0 0 0,0 0 1 0,0 0-17 0,0 29 16 16,0-29-14-16,0 0 7 0,0 0 5 0,-27 28 3 15,27-28 1-15,0 0-15 0</inkml:trace>
  <inkml:trace contextRef="#ctx0" brushRef="#br0" timeOffset="5731.67">12596 7361 17 0,'0'0'6'0,"0"0"6"0,0 0-3 0,0 0 0 0,0 0 4 0,0 0 0 0,0 0-5 0,0 30-4 0,28-30 5 0,-28 0-5 0,0 0 4 0,0 0-4 16,0 0 1-16,0 0 1 0,0 0-3 0,0 0-1 0,0 0 2 16,0 29 1-16,0-29 8 0,0 0-5 15,0 0-2-15,27 0-3 0,-27 0 4 0,0 0-4 0,0 0 7 16,0 29 1-16,0-29-5 0,0 0-1 0,0 0 0 0,0 0 0 15,0 0-2-15,31 0 4 0,-31 0 0 0,0 0-3 0,0 0 0 0,0 27 4 16,28-27-3-16,-28 0 5 0,0 0-5 0,0 0-1 0,0 0 5 16,0 0 5-16,27 30-11 0,-27-30-2 0,0 0 1 0,0 0 3 15,0 0-2-15,0 29-1 0,31-29 1 0,-31 0-1 16,0 28 8-16,0-28-7 16,0 28-3-16,0-28 0 0,28 30 3 0,-28-30 1 0,0 29-2 0,0-29 1 15,0 28 0-15,0 0-1 0,0-28-2 0,0 0 0 16,0 0 0-16,0 27 0 0,0-27 0 0,0 0 1 0,0 0-1 0,0 30-2 15,0-30-3-15,0 0-2 0,0 0-2 0,0 0-47 16,0 0-2-16,0 0-4 0,0 0 5 0,0 0 34 0,0 0 4 16,0 0-38-16</inkml:trace>
  <inkml:trace contextRef="#ctx0" brushRef="#br0" timeOffset="6350.62">13112 7420 36 0,'0'0'0'0,"0"0"20"0,0 0-17 0,0 0 1 0,0 0-1 0,0 0 5 0,0 0 2 0,0 0 1 0,0 0-6 0,0 0 7 0,0 0-6 0,0 0 1 0,0 0 5 0,0 0-6 0,0 0 1 0,0 0 0 0,0 0 8 16,0 0-2-16,0 0-5 0,0 0 7 0,0 0-6 0,0 0 0 15,0 0 8-15,0 0-10 0,-31 0 6 0,31 0-8 0,0 0 4 16,0 29-3-16,0-29 4 0,0 27-6 0,0-27 3 0,0 30-7 16,0-30 1-16,0 0 0 0,0 29 1 0,0-1-1 0,0 0 1 15,0-28-2-15,0 0 1 0,0 30-1 0,0-30 0 0,0 29 0 16,0-29 2-16,0 28-2 0,0-28 1 0,31 28-2 0,-31-28 1 0,0 0 1 15,0 0-1-15,0 0 1 0,0 27-1 0,27-27 2 0,-27 0-1 0,0 0 2 16,0 0-1-16,28 0-2 0,-28-27 3 0,0 27-1 16,0-28-2-16,0 28 1 0,0-28 1 0,31-1-1 0,-31-1-4 15,0 2 3-15,0-29 2 0,0 27 1 16,0 3-1-16,0-2 1 0,0 0-1 0,0-1 3 16,0 30 1-16,0-27-1 0,0 27-3 0,0 0 1 0,0 0 0 15,0 0 3-15,0 0 1 0,27 27-6 16,-27-27 0-16,0 30 3 0,0-30-1 0,0 29 0 0,0 0 8 15,0-29-5-15,0 27-1 0,28 3-1 0,-28 27-2 0,0-57-1 0,0 28 2 16,0 31 0-16,31-31 0 0,-31 0 2 0,0-1-4 16,0 33 3-16,0-60-2 0,27 28 1 0,-27 29 3 0,0-28-1 0,0-1-4 15,0 0 1-15,0-28-1 0,0 30 0 0,0 55 8 16,0-58-7-16,-27 32-2 0,27-30 3 0,0-2-2 0,-31 3 0 16,3 28-1-16,1-29 1 0,27-29 0 15,-31 28-1-15,3-28 0 0,28 0-7 0,-27 0-5 0,27 0-5 16,-31 0-10-16,31 0-10 0,-28 0 17 0,28-28-57 15,0-1 20-15,0 29 27 0,0-29-28 0,0 0 31 16,0-1-14-16,28 30 25 0,-28-27 0 0,31 27-20 0</inkml:trace>
  <inkml:trace contextRef="#ctx0" brushRef="#br0" timeOffset="6865.42">13569 7535 45 0,'0'0'25'0,"0"0"-21"0,0 0-1 0,0 0 6 0,0 0-3 0,0 0 11 0,0 0-8 0,0-29-1 0,0 29 4 0,0 0-6 0,0 0 5 0,0 0-1 0,0 0-4 0,0 0-1 15,0 0 0-15,0 0 3 0,0-30 8 0,-28 30 4 0,28 0-11 16,0 0 8-16,0 0-10 0,0 0-1 0,0 0 6 0,0 0-6 15,0 0 1-15,0 0 5 0,0 0-6 0,-31 0 1 0,31 0 3 0,0 0-3 16,0 0-3-16,0 0-2 0,0 0 4 0,0 0-1 0,0 0-2 0,0 0 5 16,-27 30-4-16,27-30-2 0,0 0 0 0,0 0 0 0,0 29 0 15,0-29-2-15,0 0 0 0,0 28-1 0,0-28 1 0,0 0 2 16,0 28 1-16,0-28-3 0,0 30 1 0,0-30-1 0,0 0 2 0,0 29-2 16,0-29 2-16,0 0-3 0,0 0 0 0,0 0 0 0,0 0 0 0,0 0 1 15,0 0 2-15,0 0-3 0,0 0 2 0,0 0-1 0,27-29 1 16,-27 29-1-16,0-30 0 0,0 2-4 0,0 28 2 0,0-28-1 15,0 28 3-15,0-29 1 0,0 29-1 0,0-30 0 0,0 30 1 16,0 0-1-16,0 0 1 0,0-27 0 0,0 27 2 0,0 0 0 0,0 0-2 16,0 0 1-16,0 0 0 0,0 0-1 0,0 0 10 0,0 27-5 15,0 3 3-15,0-30-5 0,0 29 3 0,31-1-3 0,-31 0 1 16,0-28 1-16,0 30-1 0,0-1 2 0,28 54 5 0,-28-53-6 16,0 0-4-16,0-2 0 0,27-1-1 0,-27 3 0 15,0-30 0-15,0 29 2 0,0-29-2 0,31 28-1 0,-31-28-1 0,0 28 3 16,28-28-1-16,-28 0-2 0,0 0 1 0,0 0-2 0,0 0 0 15,27 0-1-15,-27-28-10 0,0 28 2 0,0-28-20 0,31-1-12 16,-31-1-15-16,27 3 21 0,-27-1-44 0,0-2 4 16,28 0 18-16,-28 3-4 0</inkml:trace>
  <inkml:trace contextRef="#ctx0" brushRef="#br0" timeOffset="7164.7">13826 6874 66 0,'0'0'30'0,"0"0"-25"0,0 0-4 0,0 0 1 0,0 0-2 0,0 0 2 0,0 0 6 0,0 0-3 0,0 0 0 0,0 0 4 0,0 29-5 0,0-29 1 0,0 0-3 0,0 30 1 0,0-30 1 0,0 0 4 0,0 29 1 0,0-2 4 15,0-27-7-15,0 29 7 0,0 0-7 0,0-29-1 0,0 0 0 16,0 28 5-16,0-28-6 0,28 29 5 0,-28 0-3 0,0-29-1 0,0 29 0 0,0-29 1 15,0 28 4-15,0 1-2 0,0-2-4 0,0 4 1 0,0 26-2 16,0-30-1-16,0 3 2 0,0-1-3 16,0 27 1-16,0-26 0 0,0 27-4 0,0 1-3 0,0-29 0 15,0-29-2-15,0 56-17 0,0-29 9 0,0-27-2 0,0 30-1 16,0 0-18-16,-28-2 19 0,28-1-20 0,0 3 3 0,0-1 8 16,0-29 15-16,0 0-37 0</inkml:trace>
  <inkml:trace contextRef="#ctx0" brushRef="#br0" timeOffset="7365.5">13713 7391 81 0,'0'0'45'0,"0"0"-35"0,0 0-4 15,0 0 12-15,0 0-5 0,0 0 5 0,0 0 1 0,27 0 22 0,-27 29-23 16,0-29 11-16,0 0-19 0,28 0 6 0,-28 0-10 0,0 0 0 0,31 29 9 16,-31-29-10-16,0 0 2 0,27 0-3 0,-27 0 4 15,0 0-5-15,28 0 3 0,-28 27-2 0,0-27-3 0,31 0-1 16,-31 0 1-16,0 0 0 0,0 0-5 0,27 0 4 0,1 0-3 15,-28 0-1-15,0 0-13 0,31 0-165 16,-31 0 112-16,0 0 41 0,27 0-43 16</inkml:trace>
  <inkml:trace contextRef="#ctx0" brushRef="#br0" timeOffset="7550.41">14056 7391 175 0,'0'0'0'0,"0"0"52"0,0 0-46 0,0 29-2 0,0-29-3 0,0 0 7 15,-30 0-1-15,30 29 17 0,0-29-13 0,0 0 0 0,0 27 8 0,0-27-13 16,0 30 5-16,0 27 16 16,0-57-28-16,0 28 3 0,0 2-2 15,0-1 2-15,0-29-1 0,0 28-3 0,0 0-1 0,0-28-4 16,0 27-3-16,0-27-26 0,0 30 6 0,0 0-46 0,0-30 33 0,0 28-31 16,0-28 47-16,0 0-31 0</inkml:trace>
  <inkml:trace contextRef="#ctx0" brushRef="#br0" timeOffset="7998.46">14026 7133 102 0,'0'0'24'0,"0"0"-3"16,0 0-16-16,0 0 1 0,0 0-1 0,0 0 2 0,0 0 7 15,0 0-9-15,0 0-1 0,0 29 1 0,0-29-3 0,0 0-1 16,0 0 0-16,0 0-1 0,30 0 0 0,-30 0 1 0,0 28-2 15,0-28-1-15,0 0 2 0,0 29 0 0,28-29-1 0,-28 0 0 16,0 27 0-16,0-27 0 0,0 0 0 0,0 0 1 0,0 31-2 0,0-31 2 16,27 28-1-16,-27 1 2 0,0-29-1 0,0 0 0 0,0 27 0 15,0-27 0-15,0 30-1 0,31-30 1 0,-31 29 2 0,0-29-1 0,0 29 1 16,0-2 1-16,0-27-2 0,0 30 0 0,28-1-1 16,-28-29 1-16,0 28-1 0,0-28 1 0,0 28 0 0,0-28 0 0,27 59 5 15,-27-59-2-15,0 28 1 0,0-28 5 0,31 28 2 16,-31-28-6-16,0 27 0 0,0-27 5 0,0 30-5 0,0-30-2 15,28 0 0-15,-28 30 2 0,0-30 3 0,0 28 19 16,0-28-19-16,0 0 3 0,0 0-6 0,27 0 0 0,-27-28 5 0,0-2-2 16,0 30-6-16,0 0 2 0,0-30-2 0,0 3 1 0,0-1-2 15,0 0 0-15,0 28-1 0,31-29 0 0,-31-1-4 0,0 2 2 16,0 0 1-16,0-31 3 0,0 32-1 0,0 27 1 16,28-29 0-16,-28 29 5 0,0-29-1 0,0-1 1 0,0 30-1 15,0 0-5-15,27 0 2 0,-27 0-1 0,0 0 1 0,0 0-2 16,0 0-1-16,0 0 2 0,0 0 0 0,0 0-3 0,31 0 3 15,-31 30-2-15,0-30-1 0,0 0-1 0,0 0 1 0,0 0-1 16,0 0 0-16,0 29-10 0,0-29 5 0,0 0-27 0,0 29 12 16,0-29-40-16,0 0 23 0,0 27-59 0,0-27 47 0,0 30-27 0,0-30 37 15</inkml:trace>
  <inkml:trace contextRef="#ctx0" brushRef="#br0" timeOffset="8398.54">14744 7506 74 0,'0'0'0'0,"0"29"52"0,0-29-43 0,0 0-11 0,0 0 0 0,0 0 1 0,0 0 2 0,0 0 2 0,0 0-2 0,27 0 1 0,-27 0-1 0,0 0 2 0,0 0 3 0,0 0-2 0,27 0 5 0,-27 0-3 0,0 0 4 15,0 0-5-15,0 28 0 0,31-28-1 0,-31 0-1 0,0 0 4 0,0 0-4 16,28 0 3-16,-28 0-1 0,0 0-3 0,0 0 3 0,0 0-5 15,27 0 4-15,-27 0-3 0,0-28 3 0,0 28-1 0,0 0-2 16,0 0 0-16,0-29-3 0,0 29-1 0,31-30 4 16,-31 3 1-16,0-2-2 0,0 29 2 0,0-29-1 0,0 29 2 15,0-30 5-15,0 30 6 0,0-27-7 0,0 27-1 0,0-29 6 16,0 29-6-16,-31 0 0 0,31 0 0 0,0 0 5 0,0 0-4 0,0 0-2 16,0 0 9-16,-27 0 0 0,27 29 0 0,0-2-1 15,-28-27-7-15,28 0 1 0,0 30 0 0,-31-30-1 0,31 29-1 0,-27 0 2 0,27-2-2 16,0 3-5-16,-27-1 2 0,27 27 1 0,0-56-4 15,-31 59 1-15,31-31 1 0,0-28 0 0,0 28 0 0,0-1 3 16,0 3-3-16,31 0-1 0,-31-30 1 0,27 28-2 16,0-1 0-16,4 3-8 0,-3-30-1 15,-28 29-25-15,27-29 10 0,-27 0-7 0,31 28-48 0,-3-28-15 16,-1-28 16-16,4 28 49 0,-31 0-11 0</inkml:trace>
  <inkml:trace contextRef="#ctx0" brushRef="#br0" timeOffset="9531.73">2603 9597 45 0,'0'0'7'0,"0"0"1"0,0 0 3 0,0 0-5 0,-27 0 6 0,27 0-6 0,0 0 0 0,0 0 0 0,0 0 0 0,0 0 4 0,0 0-6 0,0 0 5 0,0 0-4 0,0 0 8 0,-28 0-5 15,28 0-3-15,0 0 4 0,0 28-4 0,0-28 1 0,0 0 5 16,0 0-3-16,0 0-4 0,0 0 1 0,0 0 0 0,0 0 7 0,0 0-6 15,0 0 1-15,0 0-2 0,0 0-3 0,0 27 4 0,0-27 2 16,0 0-5-16,0 0 1 0,0 0-1 0,0 0 3 0,0 32-4 16,28-32 4-16,-28 27 2 0,0 2-1 0,0-29 1 15,0 27-5-15,0 3 5 0,27-1 2 0,-27-29-6 0,0 29 1 16,0 0-2-16,0-29 0 0,0 28 0 0,0 1 3 0,0-2-4 0,0 2 3 16,31 1-1-16,-31-1-2 0,0 27 2 0,0-56-1 15,0 57-1-15,27-28 0 0,-27 0-1 0,0 28-1 0,0-57-1 16,0 56 3-16,0-25 2 0,0-3-4 0,0 0 1 0,28-1-2 15,-28 3 1-15,0-30 0 0,0 58 2 0,0-58 0 16,0 27-3-16,0 3 1 0,0-1 0 0,0-29-1 0,0 0-2 0,0 0 1 16,-28 28-1-16,28-28-5 0,0 0-10 0,0 0 6 0,0 0-17 0,0 0 12 15,0 0-17-15,-27 0-5 0,27 0-4 0,0 0 22 16,0 0-1-16,0 0 3 0,-31-28-16 0,31 28 11 0,0 0 12 16,0-29-37-16</inkml:trace>
  <inkml:trace contextRef="#ctx0" brushRef="#br0" timeOffset="9815.15">2404 10284 66 0,'0'0'7'0,"0"0"-5"0,0 0-1 0,0 0 4 0,0 0 0 0,0 0 0 0,0 0 6 16,-28 0-5-16,28 0 8 0,0 0-8 0,0 0 5 0,0 0-7 15,0 0 3-15,0 0 8 0,0 0-6 0,0 0 8 0,0 0-1 16,0 0-3-16,28 0-6 0,-28 0 0 0,0 0 0 0,0 0 0 15,27 0 3-15,-27 0-1 0,31 0 3 0,-31-28-6 0,28 28 6 16,-1 0-3-16,-27 0-6 0,31 0 1 0,-3-29 2 0,-28 29-2 16,27 0-1-16,4 0-2 0,-31-29 0 0,27 29 0 0,-27 0 0 0,28 0 0 15,3 0 2-15,-4 0-3 0,1 0 0 0,-28 0-1 16,0 0 0-16,31-29 1 0,-4 29-3 0,-27 0 1 0,28 0-7 16,-28 0-10-16,31 0 3 0,-31 0-24 0,0 0 18 0,27-28-26 15,-27 28-1-15,0 0 25 0,0 0 3 0,0 0-58 0</inkml:trace>
  <inkml:trace contextRef="#ctx0" brushRef="#br0" timeOffset="10147.65">2978 10313 37 0,'0'0'16'0,"0"0"-11"16,0 0 0-16,0 0-3 0,0 0 7 0,0 27-3 0,0-27 9 0,0 31 0 15,0-31-9-15,0 28 0 0,0-28-2 0,0 28 1 0,0-28 0 0,0 27 1 16,0-27-1-16,0 30 6 0,0-30-5 0,0 29 8 16,0 0-9-16,0-29 2 0,0 27 7 0,0 3 0 0,0-30-6 0,0 0 1 15,0 29-2-15,0-29 1 0,0 0-1 0,0 0 1 0,0 28-1 0,27-28 9 0,-27 0-8 16,0 0 8-16,0 0-2 0,0 0-3 0,0 0-6 16,0 0 1-16,0 0 1 0,27-28 6 0,-27 28-8 0,0-29 0 0,0 29 1 15,0-30 0-15,0 3 7 0,0 27-7 0,0-29-2 0,31 29 0 0,-31-29 5 16,0-1-5-16,0 3 0 0,28-1 4 0,-28 0-5 15,0 28-3-15,0-31 1 0,27 31-1 0,-27-27 2 0,0 27-2 0,0-29 0 16,31 29 1-16,-31-28-2 0,28 28-3 0,-28 0 0 16,0 0-2-16,0-29-17 0,27 29-14 0,-27 0 12 15,0 0-36-15,0 0 24 0,0 0-3 0,31 0-40 0,-31 0 17 0,0 0-5 16</inkml:trace>
  <inkml:trace contextRef="#ctx0" brushRef="#br0" timeOffset="10569.81">3520 10313 53 0,'0'0'7'0,"0"0"-4"0,0 0-1 0,0 0 0 0,-27 0 6 0,27 0 3 16,0 0-6-16,0 27 0 0,0-27 6 0,0 31-1 15,0-31-2-15,-31 28 1 0,31-28-4 0,0 0 1 0,0 0-3 16,0 28 1-16,0-28 2 0,0 0 0 0,0 27-3 0,0-27 4 15,31 30 0-15,-31-30 3 0,0 0-6 0,0 29 2 0,0-29 4 16,0 0-5-16,27 29 6 0,-27-29-4 0,28 0 6 0,-28 0-6 16,0 0-4-16,0 0 3 0,31 27 6 0,-4-27-4 0,-27 0-3 0,28 0 9 0,-28 0-8 15,0 0 0-15,31-27 5 0,-4 27-5 0,-27 0 4 0,28-29 2 16,-28 29-7-16,0-29 0 0,30 29 0 0,-30-30 0 0,0 3 5 16,0 27-6-16,28-28 0 0,-28 0-3 0,0-3 2 0,0 31 0 15,0-27 2-15,0-2 7 0,0 29-6 0,0-28 1 0,0 28-5 0,0 0 2 16,0-29 0-16,0 29-2 0,0 0 0 0,0 0-2 15,0 0 3-15,0 29-2 0,0-29 0 0,0 0 1 0,0 28-1 0,0-28 0 16,0 29-1-16,0-29 0 0,0 27-2 0,0 4 2 0,0-3 1 16,0-28-1-16,0 28-1 0,0-28 1 0,27 27-1 0,-27 3 1 15,31-30 1-15,-31 29-1 0,0 0 0 0,28-2 0 0,-28-27 0 16,0 0 3-16,27 30-1 0,-27-30-4 0,0 0 0 0,31 29-10 16,-3-29-68-16,-1 0 38 15,-27 0 16-15,0 0-2 0,31 0-35 0,-31 0 0 0,0-29 36 16,0-1-15-16,28 30 26 0,-28-27-35 0</inkml:trace>
  <inkml:trace contextRef="#ctx0" brushRef="#br0" timeOffset="10920.41">4235 10227 107 0,'0'0'14'0,"0"0"-10"15,0 0-5-15,0 0 1 0,0 0 1 0,0 0 1 0,0 0 0 16,0 29 2-16,0-29 1 0,0 28 2 0,0-28-3 15,31 29 6-15,-31-29-8 0,0 0 0 0,27 27 2 16,-27-27-1-16,0 0 1 0,0 0-1 0,28 0 5 0,-28 0-4 0,31 31 0 16,-31-31 4-16,27 0-4 0,1 0 4 0,-28 0-1 0,31-31-4 15,-31 31 4-15,27-27-3 0,-27-2-1 0,0 29-1 0,27-28 3 16,-27 28-1-16,0-29 0 0,31 0 7 0,-31 0 1 0,0 1-7 0,0-1 6 16,0 29-6-16,0-29 0 0,0 2 4 0,0 27-4 15,0-29 0-15,0 29 0 0,-31-30 7 0,31 1-7 0,-27 29 9 16,27-27-10-16,-27 27-1 0,27 0 6 0,-31 0-3 0,31 0-1 0,-28 0 1 15,1 0 4-15,27 27-2 0,0-27-3 0,-31 29 6 0,31 1-8 16,-28-1 0-16,1 27 1 0,27 1-2 0,0 1 0 0,-31 55-1 16,31-26 1-16,0-60 1 0,31 61-4 0,-31-31 1 0,27 0-1 15,1-28 2-15,-28-29 0 0,31 58 0 0,-31-58-3 16,27 29 2-16,1-29-1 0,-28 0-10 0,0 28 0 0,31-28-23 0,-31 0 9 16,27 0-5-16,-27 0-49 0,27 0 32 0,-27 0-3 0,31 0-32 0,-31 0 10 15</inkml:trace>
  <inkml:trace contextRef="#ctx0" brushRef="#br0" timeOffset="11665.37">2747 14724 64 0,'0'0'27'0,"0"0"-14"0,0 0 1 0,0 0 7 0,0 29 9 0,0-29-14 0,-27 0 0 0,27 0 11 0,0 0-4 0,-31 0-11 0,31 0 0 0,0 29-2 0,0-29-1 16,-28 0-1-16,28 0-1 0,0 0 7 0,-27 0-9 0,27 0 0 0,0 28-1 0,-31-28 2 16,31 0 0-16,0 0-2 0,-27 0 5 0,27 0 1 15,0 29-6-15,-28-29 0 0,28 0 0 0,0 0 0 0,0 29 4 16,-31-29-3-16,31 0 1 0,0 29-2 0,0-29-1 0,0 28 5 0,0 1-4 15,0-2 5-15,0 4-4 0,0-3-1 0,0 0 2 16,0-1-2-16,0 3-2 0,0 28 1 0,0-1-3 0,0 0 5 16,31-29-3-16,-31 59-1 0,28-59-1 0,-28 59 1 0,27-59-1 15,-27-1 0-15,0 60-1 0,31-29-2 0,-31-29-2 0,0 0-4 16,0 26-24-16,0-23 9 0,0-32-4 0,0 56-47 0,0-29-18 0,0 3 47 16,0-30 6-16,-31 29 8 0,31-29-47 0</inkml:trace>
  <inkml:trace contextRef="#ctx0" brushRef="#br0" timeOffset="12118.34">2462 15612 80 0,'0'0'13'0,"0"0"-10"15,0 0 9-15,0 0-2 0,28 0 14 0,-28 0-12 0,27 29 12 16,-27-29-11-16,31 0 0 0,-3 0 13 0,-28 0-14 0,27 0 7 16,4 0-9-16,-4 28 7 0,1-28-3 0,-28 0-9 0,31 0 3 15,-4 0-5-15,1 0 0 0,-28 0-2 0,58 0 1 0,-58 0-1 16,28 0-1-16,-28 0 0 0,31 0-2 0,-4 0-1 0,1 0-1 0,3 0-12 15,-4 0-12-15,-27 0 13 0,0 0 0 0,27 0-10 0,-27 0 14 16,0 0 1-16,31 0-8 0,-31 0 5 0,0 0 3 0,0 0 3 16,0-28-10-16,28 28 10 0,-28 0 0 0,0 0 6 0,0 0 1 15,0 0 0-15,0 0 1 0,-28 0 2 0,28 0 4 16,-31 0 6-16,31 0-4 0,0 0 15 0,-27 0-10 0,27 28 17 16,0-28-2-16,-27 28-3 0,27-28-4 0,0 0-14 15,0 30 13-15,0-30-17 0,0 0-1 0,0 29 2 0,0-29 2 16,0 29-3-16,0-29-1 0,0 0 1 0,0 0-2 15,0 0-1-15,0 28 0 0,0-28 1 0,27 0-3 0,-27 0 0 16,27 0 2-16,-27 0 1 0,0 0-1 0,0 0 0 0,31 0 0 0,-31 0 0 16,0 0 1-16,28 0 4 0,-28 0 0 0,0-28 7 0,0 28-1 15,0 0-7-15,0 0 3 0,27 0-4 0,-27 0-1 0,0 0 3 16,0 0 2-16,0 0-5 0,0 0 0 0,0 0 0 0,0 0 1 16,-27 0-3-16,27 0 4 0,0 0 1 0,0 28-4 15,0-28-1-15,0 0 0 0,0 27 0 0,27-27 0 0,-27 32-1 16,0-32 0-16,0 27 1 0,31-27-2 0,-31 29 0 0,0-29 1 15,28 27 1-15,-28-27-2 0,0 30 1 0,27-30-2 0,-27 0-11 16,0 29 1-16,31-29-24 0,-31 29-15 0,28-29-25 16,-28 0 32-16,0 0-2 0,0 0 3 0,27 0-76 0</inkml:trace>
  <inkml:trace contextRef="#ctx0" brushRef="#br0" timeOffset="12365">3263 14782 140 0,'0'0'46'0,"0"0"-42"0,0 28 8 0,0 1 7 0,0 86 45 16,0 26-25 0,0-141-34-16,27 59 3 0,-27-3-2 0,31 3 2 15,-31-31-5-15,55 202 6 16,-55-175-10-1,31 119-8-15,-4-2-127 16,-27-172 105-16,0 27-1 0,0-27 1 0,0 30-19 0,0-30 30 16,0 0-33-16</inkml:trace>
  <inkml:trace contextRef="#ctx0" brushRef="#br0" timeOffset="12635.45">3778 15325 126 0,'0'0'94'0,"0"0"-88"0,0 0 15 0,0 30 43 16,0-30-52-16,-28 0-2 0,28 29 5 0,-30 54 10 15,2-23-17 1,1-32-3-16,27-28-3 0,0 27 1 0,0 88 1 16,27 1 16-1,31-30-1 1,-58-57-17-16,28-2 1 0,-1-27 1 15,4 88 9 1,-62-59-17 0,4-29-45-16,27 0 26 0,-58 0-213 15,30-29 115 1</inkml:trace>
  <inkml:trace contextRef="#ctx0" brushRef="#br0" timeOffset="12948.47">3977 15727 56 0,'0'0'8'0,"0"0"-2"0,0 0-4 0,0 0 1 0,0 0 1 0,31 0 7 16,-31 0-4-16,0 0 2 0,28 0 11 0,-28 0-11 0,0 0-2 0,27 0 3 15,-27 0-6-15,0 0 1 0,31 0 5 0,-31-30-4 0,27 30 11 0,-27 0 3 16,28 0-10-16,-28 0-1 0,0 0 1 0,0 0-2 0,31-28 8 16,-31 28-12-16,0 0-1 0,0 0 2 0,0 0-1 0,27-28 1 0,-27 28 6 15,0 0 2-15,0-29 4 0,0 29-8 0,0 0-1 0,0-30 7 16,-27 30-10-16,27 0 2 0,0-27 3 0,-31 27 1 0,31 0-6 15,0 0 8-15,-28 0-1 0,1 0-2 0,-4 0 0 16,4 0-3-16,27 27-4 0,0-27-1 0,-28 30 2 0,28-1-3 16,-31-1-1-16,31 0 2 0,0 2 1 0,0-1 2 15,0 0-2-15,0-1-2 0,0-1-1 0,0 5 3 0,31-5-1 16,-31 2-1-16,28-2 0 0,-28-27-1 0,58 30 4 0,-31-1-1 16,-27 0-4-16,28-29 3 0,3 29-2 0,-31-29 0 0,27 0 1 0,-27 0-3 0,28 28-2 15,3-28-11-15,-31 0 0 0,27 0-27 0,1 0-16 0,3 0-20 16,-4 0-16-16,-27-28 46 0,28-1-26 0,-28 29 13 15</inkml:trace>
  <inkml:trace contextRef="#ctx0" brushRef="#br0" timeOffset="16665.12">5410 8250 15 0,'0'0'23'0,"0"0"-12"0,0 0-2 0,0 0-6 0,0 0 2 0,27 0 7 0,-27 0-8 15,31 0 15-15,-31 0 12 16,0 0-26 0,0 29 30-16,0 0 14 15,0 0-12 1,0-1-29-1,0-28-5-15,0 29 7 0,0 86 14 32,0-115-21-32,0 27 0 0,0-27 0 0,0 58 1 0,0-30-1 0,0-28 1 0,0 58 2 15,0-29-3-15,0-1 1 0,0 28 3 0,0-25-4 0,0 25 3 16,0-29-5-16,0 3 0 0,0-1-1 0,0 0 2 0,0 29 4 0,-31-58-4 16,31 29 1-16,0 27 0 0,0-26-2 0,-27 55 3 15,27-58-2-15,0 33 1 0,0-32-2 0,0-1 0 0,-28 3 0 16,28-1-1-16,0-29 1 0,0 86 1 0,0-29 1 0,-31-2-2 0,31 4 1 15,0-30 0-15,0 86 1 0,0-58 0 0,0-28-2 16,-27-2 0-16,27 2 0 0,0 30 0 0,0-32 1 0,0 31-1 0,0-30 0 16,0 1 0-16,-28 0 2 0,28 0-2 0,0-1 0 0,0 28-2 15,0 3 0-15,0-59 1 0,0 85 2 0,0-56-2 16,-31 27 1-16,31-26-1 0,0 27 2 0,0-28-1 0,0 0 0 16,0 0 0-16,0 0-1 0,0 26 1 0,0-25-2 0,0 0 3 0,0-2-1 15,0-1-1-15,0 3-1 0,31 27 3 0,-31 30-2 0,0-31 0 16,28 3 0-16,-28-32 0 0,0 2 0 0,27 28 2 15,-27-28-2-15,0 29-1 0,31-1 1 0,-31-30 0 0,0 2-1 16,28 30-1-16,-28-3 0 0,27-27 3 0,-27-1-2 16,0 30 1-16,31-58 0 0,-31 57-1 0,28-1 2 0,-28-25 0 15,0-3 4-15,0 0 0 0,0 29 5 0,27-28-10 0,-27 0 1 16,0 28 1-16,0 0-3 0,0-57 0 0,0 28 1 0,0 2 0 16,0-1 4-16,0-1-3 0,0 28 0 0,0-56-1 0,0 60 0 15,0-32 1-15,0-1 1 0,0 32 1 0,0-31-4 0,0 30 3 16,-27-29-3-16,27 27 3 0,0 3 1 0,0-32-4 15,0-27 2-15,-28 56 1 0,28-26 0 0,0-30-2 0,0 58 2 0,0-29-1 16,0-1 1-16,-31 28-3 0,31-27 2 0,0 30 2 16,-27-32-3-16,27 31 0 0,0-30 1 0,0 1 0 15,0 0 0-15,0 28 1 0,0-28-9 0,0-2-1 16,0 32 9-16,0-59-1 0,0 55 1 0,0-25 0 16,0-1-1-16,0 0 0 0,0-29 0 0,0 57-1 0,0-28 3 15,0-1-2-15,0 0 1 0,0-28-2 0,0 59 1 0,0-31 1 0,0 0-2 16,0-1 1-16,0 3 0 0,0 0 1 0,0-2 0 0,0 30-1 15,-28-29-1-15,28-1 1 0,0 30 2 0,0-29-2 0,0 27 1 0,0-29-2 16,0 5 2-16,0 24-2 0,0 1 1 0,-31 1 0 0,31-29 0 16,0-29 0-16,0 57 1 0,0-1-1 0,0-26 0 0,0-1 1 15,0-29-1-15,0 27 0 0,0 2 0 0,0 0 1 0,0-1 0 0,0 30-2 16,0-29 1-16,0-29 1 0,0 57-2 0,0-57 1 0,0 27 0 0,0 4 2 16,0 25-2-16,0-29 0 0,0 3 1 0,0-1-2 15,0 0 1-15,0-2 3 0,0 3-1 0,0-1 0 0,0 27-3 16,0-26-1-16,0-30 3 0,0 29 1 0,0 27 3 0,0-56-4 0,0 57-2 15,0 1 2-15,0-31-1 0,0 3 0 0,0 27-2 16,0-29 2-16,0 2 3 0,0 28-2 0,0-30 0 16,0-1-2-16,0 5 2 0,0 24 0 0,0-56 0 0,0 57 2 0,0 1-2 15,0-58-2-15,0 57 2 0,0-28 1 0,0-29 0 0,0 56-2 16,0-26 0-16,0-1 0 0,0-2 1 0,0 2-2 0,-27 0 4 16,27-1 2-16,0 1 0 0,0 29-7 0,0-58 4 0,0 57-1 0,0-30-2 15,0 4 0-15,0-3 2 0,0 0-2 0,0-1 1 16,0-27-1-16,0 30 1 0,0-1 1 0,0 0-1 0,0-29 0 0,0 27 2 15,0 32-3-15,0-59 1 0,0 56 0 0,0-56 1 16,0 30-1-16,0-30-1 0,0 29-1 0,0-1 1 0,0 0 2 0,27-1 0 16,-27-27 0-16,0 60 0 0,0-60-2 0,0 55 2 0,0-25-3 15,0-30 2-15,0 29-1 0,0-1 2 0,0-28-2 0,0 28 2 0,0 2-1 16,0-1 0-16,0-29 0 0,0 28-1 0,0 0 1 0,0 0 0 16,0 3 2-16,0-31-4 0,0 28 2 0,0 1 0 0,0-2 0 15,0-27 0-15,0 30 0 0,0-30 0 0,-27 29 1 0,27 0-1 0,0-29 1 16,0 29-2-16,0-29 1 0,0 28 0 0,0-28 0 0,0 29 0 15,0-29 0-15,0 27-1 0,0-27 1 0,0 29 2 0,0-29 0 16,27 0-3-16,-27 30 0 0,0-30 1 0,0 0 2 0,0 29-3 16,0-29 1-16,0 0 1 0,0 0 0 0,0 27-1 0,0-27 2 15,0 0-1-15,0 29 0 0,0-29 0 16,31 0-3-16,-31 0 2 0,0 0-4 0,0 0 5 0,28 0-1 0,-28 29 0 16,0-29 0-16,0 0-1 0,27 0 4 0,-27 0-3 0,31 28 0 15,-31-28-1-15,28 0 2 0,-28 0 0 0,27 0-3 0,-27 0 2 0,31 0-3 16,-31 0 4-16,0 0-2 0,27 0-1 0,1 0 2 0,3 0-4 15,-4 0 4-15,-27 0 0 0,59 0-3 0,-32 0 2 16,1 0 1-16,3 0-1 0,-4 0 1 0,1 0 1 0,30 0-1 16,-30 0-1-16,30 0 0 0,0 0-1 0,-3 0-1 0,4 0 2 15,-1 0-1-15,-30 0 1 0,30 0 0 16,-31 0 0-16,32-28-3 0,-32 28 7 0,1 0-4 0,30 0 4 0,28-29 0 16,-58 29-3-16,30 0 2 0,0 0-1 15,-58 0-3-15,28 0 2 0,-1-29 0 0,59 29 1 0,-55 0-3 16,24 0 1-16,-24 0-1 0,-3 0 1 0,30 0 1 0,-31 0 1 15,59-27-4-15,-27 27 3 0,112-29 0 16,-85 29-2 0,-58-30 3-16,30 30-3 0,-3 0 0 0,-24 0 1 0,-3 0 0 15,30 0 2-15,28-29-2 0,55 29 3 16,-83 0-3-16,86 0-1 16,28 0 1-1,-144 0 1-15,143-27-1 16,29 27 0-1,-142 0 0-15,55 0 2 16,-82 0-1-16,-3 0-1 0,-1 0 1 16,32 0-1-16,-32 0 0 0,4 0-1 0,24 27 3 0,3-27 0 15,-30 0 0-15,58 0-2 0,-28 29 2 16,1-29-4-16,-59 0 3 0,27 0-1 0,86 0-4 16,4 0 7-1,-89 0-2-15,58-29-2 16,-59 29-1-16,-27 0 2 0,31 0 3 0,55-27-1 15,0 27 1 1,0 0 1 0,0 0-4-1,-86 0 1-15,27 0 0 0,1 0 1 0,2 0-1 16,-2 0 0-16,30 0 0 16,-30 0 3-1,-1 0-4-15,4 0 0 0,-3 0 2 0,-28 0-1 0,27 0 1 16,-27 0-2-16,86 0 1 15,-28 0 1 1,-58 27-1-16,28-27 0 0,30 0-3 16,-30 0 2-16,30 29-1 15,-30-29 3-15,-28 0 1 0,31 0 1 16,-31 0-2-16,27 0-1 0,-27 0 1 0,28 0-1 16,-28 0 0-16,31 0-1 0,24 0-3 15,-55 0 5-15,30 0-1 0,-2 0 0 0,-28 0-1 16,27 0-1-16,-27 0 3 0,0 0 0 0,31 0-2 0,-3 0-1 15,-1 0 3-15,-27 0-1 0,59 0 2 16,-59-29-1-16,27 2 0 16,-27 27-2-16,0-29 3 0,0 29 0 0,0-28-1 0,0 28-2 15,0-29 1-15,0 29 0 0,0-29-1 0,0 0 1 0,0 29 1 0,0-30 0 16,0 3 0-16,0-2-1 0,0 29-1 0,0 0 1 0,0-28 1 16,0-3 0-16,0 31-2 0,0-28 0 0,0-57 1 15,0 85 0-15,0-58 1 0,0 58-1 0,0-57 4 16,0 57-4-16,0-57-1 0,0-1 1 0,0 58 1 0,-27-85 1 15,27-2 1-15,-28 59-2 0,28-59-2 0,0 60 1 16,-31-31 2-16,31-27 0 0,0-1-4 0,-27 29-6 16,27 28 4-16,0-57 5 0,0 28 0 0,0-28 0 0,0 30 0 15,0-30 3-15,0 28-3 0,0 1 0 16,0 1 0-16,0-31-1 0,0 58 1 16,0-30-2-16,0 59 1 0,0-115 3 15,0 60-1-15,0 25-2 0,0 0 0 0,0 3-1 0,0-29 2 0,0 27-1 0,0-1 0 16,0-55 1-16,0 55 0 0,0 3 0 0,0-61-1 0,0 61 2 15,0-1-2-15,0-58 2 0,0 29 0 0,0 28 0 0,0-57 1 16,0 57-2-16,0 0 1 0,0 2-1 0,0-61-2 0,0 61-1 0,0-30 5 16,0 28-3-16,0-29 4 0,-28 1-3 0,28 28 0 0,0 2-1 15,0-60 2-15,0 59-1 0,0-59 0 0,0 59-2 0,0-1 2 0,-31-57 0 16,31 26 2-16,0 33-2 0,0-58 0 0,0 55-2 0,0-26 2 16,-27-3 1-16,27-26-1 0,0 0 3 0,0 57 0 0,0-3 0 15,0-53 3-15,0 55-6 0,0 0 2 0,0-57-2 0,0 57-1 16,0-27 3-16,-28 26-2 0,28 1 0 0,0-55-3 0,0 26 3 0,0 29 0 15,0-28 0-15,0 28 0 0,0 2-1 0,0-5 1 0,0 5-2 16,0-1 1-16,0 0 0 0,0-1 2 0,0-1-1 0,0 2 0 0,0-29-1 0,0 27 0 16,0-55-1-16,0 27-1 0,0 30 6 0,-30-29 2 0,30-29-1 15,0 27 1-15,0-26-10 0,-28 28-6 0,28-30 7 16,0 60 7-16,0-30-1 0,0 28-5 0,0 0 1 16,-27-57 1-16,27 57 2 0,0 2-1 0,0-32 0 0,0 30-1 0,0 2 0 15,0-2 0-15,0-28 1 0,0-1-1 0,0 1-1 16,0 57 1-16,0-56 1 0,-31-3-2 0,31 31 2 0,0 0-2 15,-28-87 2-15,28 86 0 0,0-1-1 0,0-25 2 16,0 25-2-16,-27 0 0 0,27-25-1 0,0-3 1 0,-31 29-1 16,31 0 1-16,-28-28 0 0,28-29 1 0,-27 27-1 0,27 4 1 15,-31-31 1-15,31 57-2 0,0 1-1 0,-28-1 2 0,28 0-1 16,0-57 1-16,0 30-1 0,-27 27-1 0,27-30 2 0,0 32-2 16,0-30 1-16,0 28 0 0,0 0 0 0,0-30 0 0,0 32 0 15,0-2 0-15,0 2 1 0,0-5 0 0,-31-23 1 0,31 27-2 16,0-1 0-16,0-1 0 0,0 2 1 0,0-29-2 0,-28 27 1 0,28 3 0 15,0-1 2-15,0-32-2 0,-27 33 1 0,27-29-2 0,0 27 1 16,0-1-1-16,0 2 0 0,-31 0 2 0,31-31 1 0,0 59 1 0,0-28 2 16,0-30 0-16,-27 28-7 0,27 3-1 0,0-1 3 15,-28 0-1-15,28-3 0 0,0 4 2 0,0-2 1 0,0 29-2 16,0-28 1-16,0-1-1 0,-31 0 1 0,31 29-2 0,0-29 2 16,0 1-2-16,0-1-1 0,-27-27 3 0,27 27-1 15,0-1-1-15,-28 1 2 0,28 2-2 0,0-2 2 16,-31 1-1-16,31 28 0 0,0-58-1 0,0 29 1 15,0-1-2-15,-27 3 4 0,27 27-2 0,0-29 1 0,0 29-1 16,0-27 0-16,0 27 1 0,0 0-2 0,0 0 1 0,0-32 0 0,0 32-2 16,-28 0 1-16,28 0-3 0,0 0 2 0,0 0 0 0,-31 32-9 0,31-32 2 15,0 0-2-15,-27 27-23 0,27-27-10 0,-28 29-14 0,28-29 25 16,0 27-52-16,-30-27 35 0,30 0-4 0,-28 0 3 0,28 30 6 16,-27-30-11-16,27 0 39 0,-31 0-9 0</inkml:trace>
  <inkml:trace contextRef="#ctx0" brushRef="#br0" timeOffset="17797.93">5695 8220 25 0,'0'0'6'0,"-28"-27"2"0,28 27-5 0,0 0 29 0,-27-29 10 16,-4 29-24-16,3-27 50 15,1-5-36 1,27 32-26-16,-31-27 29 16,31 27-26-16,-27 0 7 15,27 0-16-15,0 0 2 16,0 0-1-16,0 0 5 0,27 27 1 15,4-27-4-15,24 0 2 16,62 0 4 0,-90 32-7-16,118-32 7 15,-145 0-9-15,27 0 0 16,86 27 7-16,-82-27-6 0,-31 0 0 0,114 0 5 16,-56 0-4-16,114 29 4 15,55-29-3 1,-197 0-2-16,25 27 0 15,31-27 1-15,-55 0-1 0,24 0-1 16,62 0 4-16,-62-27-2 0,3 27 1 16,-30 0-3-16,3 0 1 0,55 0-1 0,-31 0 1 0,3 0 1 15,0 0 0-15,28 0 0 0,-31 0-2 0,4 0 3 16,-32 0-1-16,4 0-2 0,24 0 0 0,-24 0 0 16,-4 0 0-16,59 0 2 0,-58 0-1 0,30 27 1 0,28-27-1 0,-58 0-2 15,57 30 1-15,-54-30 1 0,24 0-1 0,31 29 3 16,-55-29-3-16,24 0 1 0,-24 0-2 0,55 0 2 0,-59 0 0 15,1 0 0-15,89 0 0 0,-90 0-1 0,59 0 1 0,-58 0 0 16,30 0 2-16,28 0-4 0,-59 0 1 0,90 29 0 16,-62-29 3-16,3 0-2 0,-30 29-2 0,3-29 2 0,24 0-1 15,3 28 1-15,1-28-2 0,-4 29 2 0,3-29-6 0,0 0 2 16,-30 0 3-16,30 0 2 0,-30 0-2 0,-1 0 2 16,4 0-2-16,55 27 1 0,-86-27-1 0,55 0 2 15,-24 0-1-15,-4 0 1 0,1 0-1 0,-28 0-1 0,31 0 2 16,-4 0-2-16,1 0 2 0,-28 0-2 0,0 0 1 0,31 0 0 15,-31 0 0-15,27 0-2 0,-27 0 1 0,28 0 1 0,-28 0-1 16,0 0 1-16,0 0 0 0,31 0 0 0,-31 0-2 0,0 0 1 0,0 0-1 16,27 0-3-16,-27 0 0 0,0 0-7 0,0 0 4 0,0 0 1 15,0 0-10-15,0 0 6 0,0 0-18 0,28 0 9 0,-28 0-2 0,0 0-2 16,0 0-23-16,0 0 1 0,30 0 3 0,-30 0 22 0,0 0-16 16,0 0 20-16,28 0 1 0,-28 0 2 0,0 29 2 0,0-29-10 15</inkml:trace>
  <inkml:trace contextRef="#ctx0" brushRef="#br0" timeOffset="18414.75">7127 9340 65 0,'0'0'0'0,"0"0"29"0,0 0-26 0,0 0-3 0,0 0 1 0,-27 0-2 0,27 0 1 0,0 0 0 0,0 28 0 0,0-28 0 0,0 0 1 0,0 0 0 0,0 0 0 0,0 0 0 0,0 0 1 0,0 0 0 15,0 27 0-15,0-27-1 0,0 0 5 0,27 0 2 0,-27 0-3 16,0 0 0-16,0 0 0 0,0 0 0 0,0 30 3 0,0-30 0 16,0 0-5-16,0 0 1 0,0 0 6 0,0 29-4 0,0-29 2 0,0 0 9 15,0 0 0-15,0 0-10 0,0 0 0 0,28 0 6 0,-28 0-6 16,0 0 9-16,0 0-1 0,0 0 0 0,0 0-9 0,0 0 4 15,31 0-1-15,-31 0-5 0,0-29 0 0,27 29 0 0,-27 0-1 16,0-30 3-16,28 30-4 0,-28 0-1 0,0-27 0 0,0 27 1 16,31 0 1-16,-31-28-2 0,0 28 0 0,27 0-2 0,-27 0 1 0,0-30 0 0,0 30 0 15,28 0 0-15,-28-30-2 0,31 30-1 0,-31 0-3 0,0 0-16 0,27 0-18 16,-27 0-23-16,0 0 25 0,0 0-1 0,0 0-27 0,28 0 40 16,-28 0-28-16</inkml:trace>
  <inkml:trace contextRef="#ctx0" brushRef="#br0" timeOffset="18715.08">7643 9225 95 0,'0'0'0'0,"0"0"15"0,0 0-16 0,0 0 0 0,0 0 1 16,0 28 1-16,0-28 0 0,0 0 6 0,0 0-2 0,0 0 1 16,0 0 4-16,0 0-6 0,27 0 0 0,-27 0 2 0,0 0-2 0,0 0 2 15,0 0 3-15,0 0-3 0,0 0 8 0,0 0 0 16,0 0-8-16,0 0-2 0,0 0 4 0,0 0-6 0,0-28-1 15,0 28 0-15,0 0 1 0,0 0 4 0,0-28 0 0,0 28 1 16,0-29 1-16,-27 29 1 0,27 0-4 0,-28-30 15 16,-3 30-10-16,4-28 10 15,-1 28-16-15,-3 28 1 16,31 2-2-16,0 55-1 16,59 30 1-1,27-58-13 1,-86-57 1-16,27 29-21 0,4-29-14 0,-31 0 19 15,0 0-24-15,55-29-121 16</inkml:trace>
  <inkml:trace contextRef="#ctx0" brushRef="#br0" timeOffset="19315.09">7928 9168 36 0,'0'0'0'0,"0"29"21"16,0-1 8-1,0 0-1 1,0-1-21-16,0-27 1 0,0 0 1 0,0 0 1 0,0 0-10 63,0 0 0-1,0 0 0 1,0 0 0-1,0 0 0 1,0 0 0-1,0 0 0 1</inkml:trace>
  <inkml:trace contextRef="#ctx0" brushRef="#br0" timeOffset="19361.74">8100 9225 59 0,'31'372'44'0,"-31"-400"-147"0</inkml:trace>
  <inkml:trace contextRef="#ctx0" brushRef="#br0" timeOffset="19603.06">8615 9225 109 0,'0'0'18'0,"0"0"-12"0,0 0-3 0,0 0-1 0,-28 0 5 0,28 0 0 0,0 28 2 0,-27-28 13 0,27 0-11 15,0 27 7-15,-31-27-12 0,31 30 3 0,0-30-6 0,-27 30 0 0,27-30-1 0,0 28 5 0,-28-1 0 0,28-27-4 16,0 30 3-16,0-30-4 0,0 29 3 0,0-1-4 0,0-28 1 16,0 28-2-16,0 2 1 0,0-1-1 0,0-29 2 0,28 28-2 15,-28-28 0-15,0 28 0 0,0-28 1 0,0 27 0 16,27-27 0-16,-27 0 1 0,0 32 1 0,0-32-2 0,31 0 2 15,-31 0 0-15,0 0 2 0,27 0-3 0,-27 0 0 0,0-32 0 16,0 32 3-16,28 0-1 0,-28-27 1 0,0-1-2 16,0 0 4-16,0 28-3 0,0-29 0 0,0 29 0 0,31-30 6 15,-31 30-6-15,0-28 0 0,0 0 3 0,0 28-1 0,0-29 1 16,0-1-3-16,0 30-1 0,-31-27 6 0,31 27-6 0,0-28 3 0,0 28-1 16,0 0-2-16,-28-30 0 0,28 30-1 0,0 0 0 15,0 0 0-15,-27 0-1 0,27 0-2 0,0 0-1 0,0 0 2 16,0 0 0-16,0 0 0 0,0 0-3 0,-31 30-4 0,31-30 1 15,0 28-14-15,0-28-14 0,0 27-15 0,0-27-12 16,0 0 28-16,0 30-1 0,0-30-32 0,0 0 38 0,0 0-42 0</inkml:trace>
  <inkml:trace contextRef="#ctx0" brushRef="#br0" timeOffset="20399.25">7928 9197 45 0,'0'0'0'0,"0"0"22"0,0 0-18 0,0 0-3 0,0 0 6 0,0 0-1 0,0 0 2 0,0 0 1 0,0 0 0 0,31 0 9 0,-4 28 29 16,-27-28-27-16,0 0-13 0,0 0 0 0,0 0-1 0,0 0-1 15,28 0 6-15,-28 28 15 0,0-28-20 0,0 27 0 16,0-27 4-16,0 0-5 0,31 30 0 0,-31-30 4 16,0 30 0-16,27 25 18 15,-27-25-23-15,0-1 4 0,28-1-5 0,-28 0 0 0,0-28-1 0,0 59 5 16,31-31-1-16,-31 86 6 16,27-85-6-16,-27-2-2 0,0 3-1 0,0-1-1 0,0 29 1 0,0-58-2 15,27 57 3-15,-27-30-2 0,0 32 2 0,0-3-2 16,0-27-1-16,31 143 5 15,-31-116-6-15,0 31 1 0,0-87-1 0,0 27 0 16,0 3 1-16,0-30-2 0,0 29 2 0,0-29-3 16,0 29-7-16,0-29-1 0,0 0-20 0,0 0-75 15,0 0 30-15,0-29-62 16,-31 0 85-16</inkml:trace>
  <inkml:trace contextRef="#ctx0" brushRef="#br0" timeOffset="20698.98">8244 9168 56 0,'0'0'17'0,"0"0"-16"0,0 0 3 0,0 0 2 0,0 0 3 0,0 0 16 16,0-30-13-16,0 30 9 0,0 0-12 0,0 0-1 0,27 0 6 15,-27 0-1-15,0 0-5 0,31 0 1 0,-3-28 32 16,30 28-5-16,-30 0-22 0,-28 0-3 15,27 28 9-15,-27 2-13 0,0-30-6 16,31 0 2-16,-31 29 0 0,0-1-3 0,0-28 2 16,0 28 0-16,-31-1 0 0,31-27-1 0,-27 30 0 15,27-30 1-15,-28 30 0 0,-3-30-1 0,4 28-2 0,27-28 1 16,-28 0 0-16,-3 27-2 0,31-27-1 0,-27 0-9 0,-1 0 3 0,28 30-2 16,0-30 0-16,-31 0-2 0,31 0-2 0,-27 0-67 15,27 0 59-15,0 0-21 0,0 0 24 0,0 0-44 16,0 0 50-16,0 0-23 15</inkml:trace>
  <inkml:trace contextRef="#ctx0" brushRef="#br0" timeOffset="21148.51">8958 9395 44 0,'0'0'17'0,"0"0"-10"0,0 0-1 0,0 0 4 0,0 0 5 0,0 0-6 0,0 0 0 0,0 0 7 0,-27 0-10 0,27 30 5 0,0-30-7 0,0 0 1 0,0 0 1 0,0 29 5 0,0-29-4 0,0 28 5 0,0 0-1 16,0-28-5-16,0 30 8 0,0-1-6 0,0-29 1 0,0 0 0 15,0 0 0-15,0 28 0 0,0-28-1 0,0 0 5 0,0 28 1 0,0-28-7 16,0 0 7-16,0 0-7 0,0 0 5 0,0 0-6 0,0 0 0 16,0 0 1-16,27 0 0 0,-27-28 8 0,0 28-8 0,0 0 2 0,31-28 5 15,-31 28-7-15,0-29 4 0,0-1-5 0,28 2 1 0,-1 0-1 16,-27-1-4-16,0-1 0 0,0 30 0 0,31-27 3 0,-31-1-2 0,28-2-1 15,-28 30 0-15,27-30 0 0,-27 30-1 16,0-27-1-16,31 27 0 0,-31 0-2 0,28 0-3 0,-28 0 1 16,0 0-10-16,27 0-13 0,-27 0-13 0,31 27-13 15,-4-27-18-15,1 30-12 0,-28-30 41 0,31 0 5 0,-4 30-59 16</inkml:trace>
  <inkml:trace contextRef="#ctx0" brushRef="#br0" timeOffset="21381.61">9645 8852 41 0,'0'0'12'0,"0"0"-3"0,0 0 7 0,0 0-2 0,0 0-5 0,0 0 10 0,0 0-6 15,0 0 0-15,-27 0 13 0,27 0-5 0,0 0-2 0,0 0 1 16,0 0 0-16,0 0 4 0,0 28 0 16,0-28-17-16,0 27 3 0,0-27-7 0,0 59 8 0,0-59-5 15,27 29 6-15,-27-1-9 0,0 2 1 0,0-1 1 0,0-1-2 16,31 30 0-16,-31-29-2 0,0 54-1 0,0-53 1 0,28 28 1 15,-28 28-1-15,0-58-2 0,0 30-2 0,0 27-5 16,0-26-15-16,0-3-21 0,0-29-18 0,0 3 31 16,0-1-29-16,0-29 34 0,0 29 4 0,0-29 3 0,0 0 5 0,-28 0-4 15,28 0 13-15,0 0-3 0,-31 0-20 0</inkml:trace>
  <inkml:trace contextRef="#ctx0" brushRef="#br0" timeOffset="21550.94">9388 9253 37 0,'0'0'0'0,"0"0"33"0,0 0-21 16,0 0 10-16,0 0-10 0,0 0 0 0,0 0 15 0,31 0 12 15,-31 0-29-15,27 0 9 0,-27 0 1 0,28 0-8 0,-28 0 0 16,31 0-1-16,-31 0 0 0,55 0 5 0,-24 0-10 0,-31 0-1 0,27 0-1 0,0 0 3 16,4 0-3-16,-3 0-2 0,30 0 0 15,-30 0-1-15,-1 0-1 0,4-28 1 0,-3 28-1 0,-28 0 1 0,27 0-2 16,-27 0 0-16,31 0-2 0,-3-28-6 0,-28 28 1 0,27 0-36 16,-27 0-1-16,0 0-12 0,0 0 25 0,0 0 1 15,0 0-18-15,0 0 32 0,-27 0-24 0</inkml:trace>
  <inkml:trace contextRef="#ctx0" brushRef="#br0" timeOffset="22281.86">7959 10083 50 0,'0'-27'24'0,"0"27"-5"0,0 0-13 0,0 0-1 0,-31 0 1 0,31 27-1 0,0-27 0 0,0 0 0 0,0 29 5 0,0-29-5 0,0 0 2 0,0 0-1 0,0 29 7 0,0-29 1 0,-28 0-6 0,28 28 19 0,0 1-7 0,0-29 0 0,0 58 32 16,0-58-45 0,0 0 6-16,0 57 11 0,0-57-19 15,0 0-1-15,0 0 3 0,0 27-5 0,0 4 7 0,0-3-5 16,0-28-2-16,0 28 0 0,0-28 0 0,0 57 3 15,0-57-3 1,0 0-2-16,28 0 11 0,-28 0-11 16,31-57 9-16,-4 29-5 15,-27 28-1-15,28-59 0 0,-28 32 0 0,0-2-2 16,31 29-2-16,-31-28 4 0,0 28-2 0,27-29 1 16,1 0-3-16,-28 29-1 15,0 0 0-15,31 0 0 0,-31 58 4 16,0-58-2-16,27 28-2 15,-27-28 3-15,0 29 1 0,0-29-2 0,27 0 1 0,-27 27 2 16,31-27-2-16,-31 0-1 0,0 0 1 16,0 0 0-16,28 0-1 0,-1-27 1 0,-27 27-1 0,31-29 4 0,-3 29-4 15,-1-28 2-15,-27-1 0 0,31 0-1 0,-31 29 1 0,0-29-1 16,28 1 2-16,-1-30-2 0,4 58 0 0,-31-27-1 0,28-2 3 16,-28 29-1-16,27-30-1 0,-27 1 0 15,31 29 1-15,-4 0 0 0,-27 0 2 16,28 0-3-16,-28 29-1 0,0-29 1 0,0 0 0 0,0 30 0 15,31-1 1-15,-31-2 0 0,0 2-1 16,0 0-1-16,0-29 1 0,27 0-2 16,-27 28-1-16,-27 1-11 0,27-29 2 0,0 0-3 15,0 29-118-15,0-29-24 16,0 0 43-16,27 0 75 16</inkml:trace>
  <inkml:trace contextRef="#ctx0" brushRef="#br0" timeOffset="22856.34">8903 10256 27 0,'0'0'23'0,"0"0"-1"0,0 0-10 0,0 0 13 0,0-29-14 0,0 29 0 0,0 0 9 0,0 0-10 0,0 0 0 0,0 0 11 0,0 0-9 16,0 0 0-16,0 0 9 0,0 0-2 0,0 0-3 0,-30 0-9 0,30 0 0 15,0 0-1-15,0 0 5 0,0 0-6 0,0 0 4 0,0 0-1 16,0 0-2-16,-28 29-1 0,28-29-1 0,0 28 2 16,0-28-4-16,0 0 1 0,0 29-2 0,0-29 1 0,0 0 0 0,-27 27 0 15,27 4 0-15,0-31-1 0,0 28-1 0,0 0-1 0,0-28 2 16,0 0 0-16,27 27 0 0,-27-27 1 0,0 30-2 0,0-30 1 16,0 29 1-16,28-29 0 0,-28 29 2 0,0-29 4 15,30 0-2-15,-30 0-1 0,0 0-3 0,0 0 3 0,0 27-2 0,0-27 2 16,28 0-2-16,-28 0 3 0,0 0-3 0,0 0-1 15,0 0 1-15,0-27 4 0,0 27-4 0,0 0 2 0,0 0-5 0,0 0 7 16,0 0-3-16,0 0-4 0,0-29 0 16,0 29 1-16,0 0 0 0,0 0-1 0,0 0 0 0,27-29 0 15,-27 29 1-15,0 0-1 0,0-30 1 0,0 30-1 0,0 0 1 0,0-27 0 16,0 27 0-16,0 0 1 0,0 0-1 0,0-28-2 0,0 28 1 0,0 0-1 16,0 0 1-16,0 0 0 0,0-28 2 0,0 28-1 15,0 0-1-15,0 0 1 0,0-31-2 0,0 31 3 0,0 0-2 16,0 0 0-16,0 0 0 0,0 0 0 0,0 0 0 0,0 0-1 0,0 0 1 15,0 0 1-15,0 0-1 0,0 0 1 0,0 31 1 16,0-31-1-16,0 0-2 0,0 28 1 0,0 0 2 16,0-28-1-16,0 0-1 0,0 27 0 0,0 3 1 0,0-30-1 0,0 0-1 15,31 29 2-15,-31-29-2 0,0 0 1 0,0 29 0 0,28-29 2 0,-28 27 0 16,0-27-1-16,27 30-2 0,-27-30-1 0,0 0 2 16,31 29 4-16,-31-29-4 0,0 0-1 0,0 0 2 15,28 0-1-15,-28 0 0 0,0 0-1 0,0 0 1 0,0 0-1 0,0 0 0 0,27 0-2 16,-27 0 0-16,0 0 0 0,0 0-1 0,0 0 1 0,0-29-13 0,0 29 3 15,0 0-4-15,0 0-23 0,0 0 19 0,0 0-27 0,0 0-14 16,0-30 27-16,0 30-3 0,0 0-35 0,0 0 23 0,0 0 6 16</inkml:trace>
  <inkml:trace contextRef="#ctx0" brushRef="#br0" timeOffset="23356.44">9474 10340 119 0,'0'0'34'0,"0"0"-31"0,0 0-3 0,0 0 4 0,0 0 8 0,0 0-2 0,0 0 0 0,0 0 10 0,-28 31-5 0,28-31-5 0,0 0-7 0,0 0 0 0,0 0 1 0,-27 0-1 0,27 0 5 0,0 0-5 15,0 0 0-15,0 28 1 0,0-28 0 0,0 28 0 0,-31-28 8 0,31 27-8 16,0-27-1-16,0 30 0 0,0-1-3 0,0-29 1 0,0 29 0 0,0-29 0 16,0 27 0-16,0 3 1 0,0-30 0 0,0 29 1 0,0-29-1 0,0 28 0 15,0 1 2-15,31-29-3 0,-31 29 1 0,0-29 0 0,0 0 1 0,27 29 3 0,-27-29-3 16,28 0-3-16,-28 29 6 0,31-29-4 0,-4-29 3 16,-27 29-1-16,0-29-1 0,28 29-1 0,-28-29 1 15,0 0-1-15,31 29-3 0,-31-57 1 0,0 57 0 0,0-57 3 0,27-1 0 16,-27-27-3-16,0 57 1 0,0-59 0 0,0 59 0 15,0-30 0-15,0 29 0 0,0-28 3 0,0 28-1 0,0 2-1 16,0-32 0-16,0 59-2 0,0-29 1 0,0 2-1 0,-27-2 3 16,27 29 1-16,0-28-1 0,0 28 0 0,0 0 1 0,0 0-1 0,0 0 6 15,0 0-5-15,0 0 3 0,0 0-2 0,0 0-3 16,0 28 3-16,0-28-2 0,0 29 2 0,0-2-3 0,0 2-1 16,0-29 0-16,0 59 1 0,0-32 0 0,0 2 0 0,0 0-1 0,0 28 2 0,0-28-3 15,0 57 1-15,0-59-2 0,0 4 1 0,27 52-1 0,-27-53 1 0,0-1 2 16,27 27-4-16,4-26 3 0,-31-1-2 0,28-1 4 0,-28 1-2 15,0-29-1-15,27 0-2 0,-27 29 0 0,31 0-15 0,-31-29 4 0,28 0-8 0,-28 29-38 16,27-29 19-16,-27 0-5 0,31 0-56 0,-3 0 13 16,-1 0 16-16</inkml:trace>
  <inkml:trace contextRef="#ctx0" brushRef="#br0" timeOffset="25048.57">9848 10569 37 0,'0'0'16'0,"0"0"-13"0,0 0 0 0,0 0-2 0,0 0 6 0,0 0 4 0,0 0 4 0,28 0-2 0,-28 0-3 0,0 0-5 0,0 0 6 0,0 0-6 0,0 0 2 0,27 0 1 15,-27 0 1-15,0 0-2 0,0 0 9 0,0 0-9 0,0 0 2 0,31-27 0 16,-31 27 0-16,0 0 7 0,28 0-10 0,-28 0-2 0,27 0 0 0,-27 0-1 16,31 0 0-16,-31 0-2 0,0 0 0 0,27-29 1 0,-27 29 0 15,0 0 2-15,28 0 2 0,-28 0-3 0,31 0 2 0,-31 0 1 0,0 0-4 16,27-29 1-16,-27 29-1 0,0 0 0 0,0 0 1 0,28 0 5 0,-28-30-3 15,0 30 0-15,31 0 4 0,-31 0-4 0,0 0-1 0,27-27 2 16,-27 27-1-16,0 0-3 0,0-28 3 0,28 28-2 0,-28 0 2 0,0-28-1 16,0 28-1-16,0 0 3 0,0 0 0 0,0-31 1 15,0 31 3-15,-28 0-3 0,28-27-3 0,-27 27 2 0,27 0-4 16,0 0 3-16,-31 0-3 0,31 0 1 0,-28 0-1 0,1 0 2 16,-4 0 2-16,31 0-4 0,-28 0 2 0,28 27-2 0,-58 4 4 15,58-3-5-15,-27 0 1 0,27-28 0 0,-28 27 0 16,28 3-1-16,-31-1 1 0,31-29-2 0,0 29 1 0,-27-2 1 15,27 3-2-15,0-30 0 0,0 29 1 0,0-1 0 0,0-28-1 16,0 29 2-16,0-29-2 0,27 29 1 0,-27-29-1 0,31 29 1 0,-3-29 0 16,-1 29-2-16,4-29 0 0,-4 0 2 0,1 0-1 0,30 0-1 15,-30 0-2-15,30 0-12 0,-30-29 0 0,30 29-29 16,-30 0-14-16,2-29 23 0,-2 29-47 0,-1 0 35 0,-27-29 3 16,0 29 6-16,31 0 8 0,-31-29-26 0</inkml:trace>
  <inkml:trace contextRef="#ctx0" brushRef="#br0" timeOffset="25898.65">7186 14525 40 0,'0'0'0'0,"0"0"8"0,0 0-4 0,0 0-3 0,0 0 2 0,0 0 5 0,0 0 6 0,0 0-7 0,0 0 1 0,0 0 9 0,0 0 0 0,0 0-10 0,0 0 6 0,0 0-8 0,0 0 6 0,0 0 3 16,0 0 1-16,0 0-8 0,0 0 5 0,0 0-1 0,0 0 1 16,0 0 0-16,0 0-7 0,0 28 1 0,0-28-2 15,0 0 1-15,0 0 1 0,0 29 4 0,0-29-6 0,27 27 3 0,-27-27 1 16,0 29-3-16,0 1 0 0,0-30-1 16,0 0 2-16,0 29-2 0,28-29 0 0,-28 0-1 0,0 27 2 0,0-27-2 0,0 0 7 15,0 0 1-15,0 0-1 0,0 0-5 16,31 0 5-16,-31 0-4 0,0-27-1 0,27-2 2 15,-27-1-3-15,0 30-2 0,0-29 0 0,28 29-1 0,-28-27 0 0,0 27 1 16,0-29-1-16,31 1-1 0,-31 28 0 0,0-29-1 0,0 29 0 16,27-29-1-16,-27 29 0 0,28-29-4 0,-28 29-3 0,0 0-17 15,30 0 8-15,-30 0-4 0,0 0-32 0,28 0-16 0,-28 0-7 16,27 0 12-16,-27 0 39 0,31 0-12 0</inkml:trace>
  <inkml:trace contextRef="#ctx0" brushRef="#br0" timeOffset="26198.79">7842 14609 77 0,'0'0'0'0,"0"0"31"0,0 0-29 0,0 0-1 0,0 0 0 0,0 0 0 0,0 0 5 15,0 29 11-15,0-29 3 0,0 0-4 0,0 0-9 16,0 0 8-16,0 0 0 0,31 0-6 0,-31 0-6 16,0 0-3-16,0 0 5 0,0 0 1 0,0 0 0 0,0-29-2 15,0 29-3-15,0 0 5 0,0 0-3 0,0-27 1 0,0 27-1 0,0-29 3 16,0 1 5-16,0 28-2 0,0 0-1 0,0-29 6 0,-31 29-1 15,31-29-3-15,-28 29-2 0,28 0 1 0,-27 0-2 16,27 0-4-16,-31 0-1 0,31 0 0 0,0 29 0 16,0-29 3-16,-27 29-4 0,27-29 1 0,0 0-1 0,0 28 3 0,0 1-2 15,0-29 1-15,0 27 3 0,27 2-1 0,-27 1-1 0,0-30-3 16,0 29 1-16,31-2-1 0,-31-27-1 0,27 29 1 0,-27 0 0 16,28-29 1-16,3 28-4 0,-4-28-6 0,-27 29 0 0,28-29-6 15,-28 0-7-15,0 29-34 0,31-29 22 0,-31 0-38 0,27 0 34 0,-27 0 3 16,28 0 3-16,-28 0-13 0,31 0-2 0</inkml:trace>
  <inkml:trace contextRef="#ctx0" brushRef="#br0" timeOffset="26414.63">8357 14438 114 0,'0'0'28'0,"0"0"-6"0,0 0-20 0,0 0 1 0,0 0 10 0,0 0-1 15,-27 29 18-15,27-29-5 0,0 29-17 0,0-29-1 16,0 0-2-16,0 29 6 0,0-29-8 0,0 0 1 0,-28 28 2 0,28-28-4 15,0 29 1-15,0-29-1 0,0 27 1 0,0-27-1 0,0 29-1 0,0 1-1 0,0-1 1 16,0-2 1-16,0 2 0 0,0 28-3 0,28-28 0 0,-28 29 0 0,0 26 1 16,0-53 1-16,0 52 0 0,27-24-1 0,-27 27-3 0,0-57-2 15,0-1 0-15,0 30-2 0,0-1-19 0,0-29 8 0,0-1-3 16,0 3-23-16,0 0 21 0,0-30 1 0,0 28-1 0,-27-28-15 0,27 27 24 16,0-27-5-16,0 0 10 0,0 0-24 0</inkml:trace>
  <inkml:trace contextRef="#ctx0" brushRef="#br0" timeOffset="26641.93">8271 14638 28 0,'0'0'11'0,"31"0"-1"16,-31-29-6-16,0 2 9 0,28 27-3 0,-28-29 3 0,0 29 2 0,27-28 0 15,-27 28 2-15,31-29 19 0,-3 0 2 0,-28 0-24 0,27 29 5 16,4 0-6-16,-3 0 1 0,-1 0 1 0,-27 0-9 0,31 0 6 16,-31 29 0-16,27-29-7 0,-27 29 0 0,28 0 5 15,-28-29-7-15,31 28 1 0,-31 1 2 0,0-29-3 0,0 27-1 0,0 2-2 16,0-29 1-16,0 30-1 0,0-1 1 0,-31-2 2 0,31 2-2 0,0 0 0 15,0-1-2-15,-28-28 2 0,28 29-1 0,-27 0 3 0,-4-29-4 0,31 29-4 16,-27-1 0-16,-1-28-12 0,28 0 6 0,-31 29-2 0,31-29-16 16,0 0 14-16,-27 0-18 0,27 0-4 0,-28 0 20 0,28 0 0 15,0-29 3-15,0 29-25 0,0-28 24 0,28 28-14 0,-28 0 15 16,27-29-38-16</inkml:trace>
  <inkml:trace contextRef="#ctx0" brushRef="#br0" timeOffset="26932.6">8818 14553 63 0,'0'0'13'0,"0"0"-4"0,0 0 1 15,0 0-4-15,0 0 14 0,0 0 11 0,0 0 2 16,0 0-1-16,0 0-16 0,0 0 0 0,0 0-2 0,0 0-3 0,0 0-3 16,-31 0 6-16,31 0-9 0,0 0 3 0,0 0-2 0,0 0-1 15,-28 29 4-15,28-29-6 0,0 0-3 0,0 27 2 0,0-27 2 16,0 59-1-16,0-59-3 0,0 29 0 0,-27-2 2 0,27 2 0 16,0 0-2-16,27 28 0 0,-27-57-1 0,0 58 2 0,28-1-2 15,-28-57 2-15,0 27-1 0,0-27 0 0,31 31 1 0,-31-31 0 0,0 28 0 0,27-28 2 16,-27 0-1-16,0 0 0 0,28 0 3 0,-28 0-2 0,0 0 1 15,30 0 0-15,-30-28 4 0,28-30 1 0,-28 58-5 16,0-57 2-16,0 28-4 0,0-29 3 0,27 30-3 0,-27-1 1 0,0 0-1 16,0 2 0-16,0-32 0 0,-27 30 1 0,27-27-1 0,0 56-2 15,-28-28 2-15,28-1 0 0,-58 0-38 16,31 29 23-16,27 0-21 0,0 29-14 16,0-29 19-16,0 29-2 0,0-1-35 0,0-28 34 0,0 29 2 15,0-2-34-15,0 2 22 0</inkml:trace>
  <inkml:trace contextRef="#ctx0" brushRef="#br0" timeOffset="27190.82">9103 14810 146 0,'0'0'35'0,"0"0"-17"16,0 0-9-16,-28 0-7 0,28 0 35 16,0 0-23-16,0 0 1 0,0 29-3 0,0-29-3 0,0 0 9 0,0 29 4 15,0-29-16-15,28 0 6 0,-28 0 4 16,0 0-11-16,0 0-2 0,0-29 0 0,27 29 0 0,-27-29-1 0,0 29 0 15,31-28-2-15,-3-1 0 0,-28 0 3 0,27 2 3 0,-27-2-2 16,31-30-1-16,-4 32 0 0,-27 27-1 0,0 0-2 16,28-29 0-16,-28 29 0 0,31 0 2 0,-31 0-1 0,0 0 2 15,27 0-3-15,-27 29 0 0,0-29 0 0,28 27-1 0,-28-27 3 16,0 29-1-16,31-29-2 0,-31 30 0 0,0-1-2 0,0-2-12 0,55 59-86 16,-55-86 69-16,0 58-35 0,31-29 6 15,-31-29 36-15,0 0 4 0,0 0 5 0,27 0 5 0,-27 0 2 0,0 0-5 16,0-29 7-16,0 0-27 0</inkml:trace>
  <inkml:trace contextRef="#ctx0" brushRef="#br0" timeOffset="27365.92">9704 13808 78 0,'0'0'0'0,"0"0"67"0,0 29-31 16,0-29-13-16,0 28 0 0,0 0 11 15,0 59 6-15,0-31-28 0,0 3-7 16,27 27 0-16,-27-29-2 0,0-2-3 0,31-23-1 0,-31 24 2 15,28 1-1-15,-28-28 0 0,0 29 1 0,0-30-2 0,27 57-1 0,4 1-15 16,-31-57 4-16,0 28-3 0,28 1-34 0,-28-29 18 16,0-1-3-16,0 28-30 0,0-25 39 0,0-3 6 0,0-28 4 0,0 28-18 15</inkml:trace>
  <inkml:trace contextRef="#ctx0" brushRef="#br0" timeOffset="27548.3">9560 14293 247 0,'0'0'88'0,"0"0"-81"0,0 0-3 0,31 0-3 16,-31 0 1-16,27 32 8 0,-27-32-1 0,0 0 0 0,58 0 9 16,-30 0-12-16,-28 0 0 0,58 27-2 0,-3-27-3 0,-24 0-1 0,-3 29 3 15,116-2 2-15,-117-27-6 0,32 0-5 16,-32 0 0-16,1 30-3 0,-28-30-4 0,58 0-29 0,-30 29-16 0,3-29 24 16,-31 0-4-16,27 29-45 0,1-29 8 0,-28 0 20 0</inkml:trace>
  <inkml:trace contextRef="#ctx0" brushRef="#br0" timeOffset="28381.59">7643 15697 72 0,'0'0'26'0,"0"0"-22"0,0 0-1 0,0 0 0 0,0 0 5 0,0 0-3 0,0 0 11 0,0 0-6 0,0 0-1 0,0 30 2 0,0-30 8 0,0 0 6 0,0 0-18 0,0 0-1 0,0 0-1 0,0 0 1 0,0 0 4 0,0 0-5 0,0 0 0 0,0 0 4 0,0 0-5 16,0 0 4-16,0 0 0 0,0 0 0 0,0 0-4 15,0 29 0-15,0-29 2 0,0 0-5 0,0 29 6 16,0-1-4 0,0-1-2-16,27-27-1 0,-27 0 2 0,0 32 0 0,0-32 0 15,0 56 2-15,0-56 0 0,0 0-2 16,31 27 3-16,-31-27-1 0,0 0-2 0,0 0 1 0,0 0-1 15,28 0 3-15,-28 0-1 0,0-27-2 0,0 27 0 0,0 0 0 0,27-56 2 16,-27 56-3-16,31-32 0 0,-31 5 2 0,0-1-2 0,27-1 1 16,-27 0 0-16,0-1-1 0,0 30 0 0,0-28-2 0,0 28 3 0,28-28-3 15,-28-1 1-15,0 29 2 0,0 0-3 0,0 0 1 16,0 0 0-16,0 0 0 0,0 0 1 0,0 0-3 0,0 29 1 0,31 27 3 16,-31-56-2-16,0 30-1 0,27-30 2 0,-27 29 1 15,0 0 1-15,28-29-2 0,-28 0 5 0,0 28-3 16,0-28-1-16,31 0 1 0,-31 0 1 0,27 0-1 0,1-28 9 15,-28 28-9-15,86-144 12 16,-86 144-14-16,31-86 1 16,-4 58-2-16,0-32 5 15,-27 60-4-15,31 0 0 0,-31-27 2 0,0 27-1 16,0 0-1-16,28 27 0 0,-28-27 2 0,0 30-1 16,27-30-1-16,-27 30-1 0,0-30 2 0,0 28 0 0,0-28-1 15,31 57 0-15,-3 0 1 16,-28-57-1-16,0 0 0 0,0 28-1 0,0-28 0 15,0 0 1-15,27 0 0 0,-27 30-3 0,0-30 1 0,0 0-1 0,31 29-32 16,-3-29 22-16,-28 0-20 0,27 0-31 16,-27 0 42-16,0 0-3 0,31 0-33 0,-3 0-79 15,-28 29 89-15,0-29 4 0</inkml:trace>
  <inkml:trace contextRef="#ctx0" brushRef="#br0" timeOffset="28949.58">8989 15669 56 0,'0'0'46'0,"0"0"-36"0,0 0-1 0,-31 0 27 0,31 0-11 0,0 0-12 0,0 0 1 0,0 0 11 0,0 0-1 0,0 0-13 0,0 0-1 0,-27 0 10 0,27 0-2 0,0 0-9 15,0 0 9-15,0 0-1 0,0 28 1 0,-28-28-10 0,28 0 4 16,0 0-1-16,0 0-6 0,0 0 3 0,-30 30-1 16,30-30-5-16,0 0 1 0,0 29-1 0,0-29 1 0,0 0-1 0,0 29-1 0,-28-1 5 15,28-1-2-15,0-27-4 0,0 32 0 0,0-5 1 16,28 2 1-16,-28-2-1 0,0-27-1 0,0 30 0 0,0-30 0 0,30 29 1 0,-30-29-1 16,28 29 0-16,-28 0 0 0,0-29 0 0,27 0 1 15,-27 0 1-15,0 0-1 0,31 0-1 0,-3-29 6 16,-28 0-5-16,0 29-3 0,0-29 3 0,27 29 1 15,-27-30 1-15,0 30-3 0,0-27 0 0,0-2 2 0,0 29 0 0,0 0-2 16,0 0 0-16,0-27 1 0,0 27 1 0,0 0 0 0,0-32-1 16,0 32 0-16,0 0-1 0,0 0 2 0,0 0-3 0,0 0 1 15,0 32-2-15,0-32 2 0,0 27 0 0,0-27 0 16,0 29-1-16,31-2-1 0,-31-27-1 0,0 30-6 0,0-30 2 16,28 29-35-16,-1 0-35 0,-27-29 45 0,31 29-38 15,-3-29 3-15,-28 0 37 0,27 0-50 16,-27 0 70-16,31 0 2 0,-31-29 2 0,0 29 1 0,27-29-28 15</inkml:trace>
  <inkml:trace contextRef="#ctx0" brushRef="#br0" timeOffset="29281.67">9419 15555 35 0,'0'0'51'0,"0"0"-36"0,0 0-1 0,0 0 14 16,0 0-13-16,-31 0 19 0,31 27 24 0,0-27-20 16,-28 30-9-16,28-30-16 0,0 57 12 0,0-57-20 0,-27 28 5 15,27 2-6-15,0-30 1 0,0 86 8 16,0-59-7-16,0-27-2 0,0 59-2 0,0-59-2 0,0 29 0 15,27-2 1-15,-27 3 2 0,28-1-2 0,-28 0-1 0,0-29 1 16,31 0 0-16,-4 29 1 0,-27-29 0 0,28 28 1 16,3-28-3-16,-31 0 0 0,0 0-1 0,0 0 3 0,27-28 2 0,1-1-4 15,-28 0 1-15,0 0 1 0,31-57 0 16,-31 59-2-16,0-32 2 0,0 31-2 0,0-1 2 0,0 0-1 16,0-29 0-16,0-29 1 0,0 60-2 0,0-1 1 0,0-32 2 0,0 33-1 0,-31-1 0 15,31 0 2-15,0-1 3 0,0-1 1 16,0 30-4-16,0 0-3 0,0 0 1 0,0 0 2 0,0 0-1 15,0 0-1-15,0 30 1 0,0-1 0 0,31-29 0 0,-31 56-1 16,0 1-9-16,54 115 7 16,-54-144 0-16,31 31-1 0,-31-30 2 0,0 26 0 0,28-23 0 0,-1 51-7 15,-27-53 2-15,31-1-2 0,-31 0-4 0,0 0-3 0,28-1-30 0,-28 1 16 16,27 27-47-16,-27-56 28 0,0 30-7 0,31-1-51 0,-31-29 65 16,28 27-21-16</inkml:trace>
  <inkml:trace contextRef="#ctx0" brushRef="#br0" timeOffset="29584.13">10278 15785 156 0,'0'0'0'0,"0"0"66"0,0 28-62 0,55-1-9 16,-55 5 7-16,30-32 0 0,-2 27 1 0,-28-27-2 0,27 29-1 15,-27-29 1-15,31 0 0 0,-31 0-1 0,28 0 3 16,-28 0-3-16,27 0 0 0,4 0 0 0,-31-29 0 15,0 2 2-15,0-5 2 0,0 5 2 0,0-1 5 16,-31-1 2-16,31 0-3 0,0 29-5 0,-27-30 1 0,27 30 2 16,-59-56 26-16,59 56-22 0,-27 0 7 0,-1 0-5 0,-2 0-8 15,2 0 5-15,28 0-5 0,-27 28 3 0,-4 0-1 16,31 2-5-16,0-30 1 0,0 29-2 0,-28 143 10 16,56-145-11-16,3 61 2 0,24-2-2 15,-25-59-1-15,-2 2 1 0,30 30-3 0,-3-59-4 16,-24 27-1-16,-3-27-5 0,-28 0-6 0,58 0-78 15,-3 0-2-15,-24 0 43 0,24-27-36 0,-24-2 60 0</inkml:trace>
  <inkml:trace contextRef="#ctx0" brushRef="#br0" timeOffset="31681.5">12452 9053 6 0,'0'0'14'0,"0"0"0"0,0 0-4 0,0 0-6 0,0 0 1 0,0 0 3 0,0 0-1 0,0 0-1 0,0 0-3 0,0 0 1 0,0-30 7 0,0 30-4 16,0 0 1-16,0 0 0 0,0 0 8 0,0 0-9 0,0 0 7 0,0 0-5 0,28-28 9 15,-28 28-9-15,0 0 0 0,0 0 21 16,0 0-19-16,0 0-7 0,0 0 0 0,0 0-2 15,0 0 5-15,0 0-4 0,0 0 0 0,0 0 1 0,0 0-1 0,0 28-1 16,0-28 2-16,0 30-3 0,0-30 0 0,0 0 0 0,0 29 2 0,0-1-2 16,0-28 0-16,0 28 0 0,0 2 0 0,0-30 1 0,0 29-1 15,0-29 1-15,0 28 0 0,0-28 3 0,0 0-2 0,31 28 0 0,-31-28 0 16,0 0 1-16,0 0 4 0,0 0-3 0,27 0-1 0,-27-28-2 16,0 28 0-16,28 0-1 0,-28-28 3 0,30-1-1 0,-30 29 0 15,0-30-1-15,0 30 1 0,28-56 3 0,-28 56-4 0,27-29 0 16,-27 29 2-16,31-30-2 0,-31 30 2 0,0 0-1 0,0-28 4 0,28 28-6 15,-28 0 1-15,0 0 0 0,27 0 0 0,-27 0 0 0,0 0-1 0,0 0 0 16,31 0 0-16,-31 0 1 0,0 0-2 0,0 28 1 0,0-28 0 0,28 0 0 16,-28 30-2-16,0-1 2 0,0-1-1 0,27-28 0 0,-27 0 1 15,0 28-1-15,0-28-2 0,0 30-2 0,0-30-1 0,0 29-2 0,0-29-5 0,0 28-18 16,0-28 13-16,31 28-24 0,-31-28 17 0,28 27-155 16,-28 3 106-1</inkml:trace>
  <inkml:trace contextRef="#ctx0" brushRef="#br0" timeOffset="31967.81">13167 9023 53 0,'0'0'0'0,"0"0"12"0,0 0 19 0,0 0-19 0,0 0 15 15,0 0-1-15,-28 0-14 0,28 0 1 0,0 0 10 0,0 0-5 16,0-28-10-16,0 28-1 0,-27 0 7 0,27 0-7 0,0 0 8 16,0 0-8-16,-31 0 6 0,31 0-7 0,0 0-1 0,0 0-1 0,0 0 4 15,-28 28-3-15,28-28-3 0,0 0 1 0,-27 30-3 16,27-30 2-16,0 0-1 0,0 29 2 0,0-1-1 0,0-28-1 15,0 0 1-15,0 28-1 0,0 2 2 0,0-30-1 0,0 29 1 0,0-29 0 16,0 28 0-16,0-28 3 0,0 0-2 0,0 28 1 0,27-28 3 16,-27 0-3-16,28 0-1 0,-28-28 4 0,0 28-3 0,31 0-1 15,-31-28 2-15,0-1-2 0,27 29-2 16,1-115 7-16,-28 85-1 0,0 30-7 16,0-28 2-16,0-1-2 0,0 29 0 0,0 0-3 0,0-29 4 0,0 29-3 15,0 0-1-15,-28-30-2 0,28 30-1 0,0 0 0 0,0 0-7 0,-27 0 4 16,27 0-4-16,0 30-1 0,0-30-3 0,0 0-16 0,0 29-3 0,0 0 16 15,0-1-28-15,0-28 21 0,0 0-2 0,0 30-30 0,0-30 30 16,27 29 4-16,-27-29 3 0,28 28-24 0</inkml:trace>
  <inkml:trace contextRef="#ctx0" brushRef="#br0" timeOffset="32656.53">14197 8966 44 0,'0'0'25'0,"0"0"-18"0,0 0-3 0,0 0-2 0,0 0 6 0,0 0-1 0,0 0 2 0,0 0 11 0,0-29-11 0,-27 29 0 0,27 0-1 0,0 0-2 0,0 0 8 0,0 0-7 0,0 0 2 0,0 0 5 16,0-30-8-16,0 30-1 0,0 0 0 0,0 0 1 0,0 0 10 0,0 0-8 15,0 0 9-15,0 0-10 0,0 0 7 0,0 0-1 16,0 0-7-16,0 0 0 0,0 30 4 0,0-30-3 0,27 29-1 16,-27-29-3-16,0 29 0 0,0-29 0 0,0 28 1 0,0 2-2 15,31 27 1-15,-31-29-2 0,0 2 0 0,0-1 0 16,0-1 0-16,0-28 0 0,0 28 1 0,28-28 0 0,-28 27 3 0,0-27-3 16,0 30 0-16,0-30 3 0,0 0-3 0,0 0 3 0,0 0 1 0,0 0-3 15,0 0 1-15,0 0 1 0,0-30-2 0,0 30 0 0,27-27 2 16,-27-1 0-16,31 0-3 0,-31-1 1 0,0 29-1 0,28-58 5 0,-28 58-4 15,0-28 0-15,27-1 7 0,-27-1 1 0,31 2-4 16,-31-1-2-16,27 0-3 0,-27 29 0 0,0-30-2 0,28 30 0 16,-28 0 2-16,31 0-2 0,-31 0-6 0,0 0-3 15,27 0 0-15,-27 30-6 0,0-30-1 0,0 0-2 0,0 29-25 0,28-29 18 16,-28 29-38-16,0-29 25 0,0 0-3 0,0 28-37 0,0-28 48 0,31 0 7 16,-31 30 4-16,0-30-23 0</inkml:trace>
  <inkml:trace contextRef="#ctx0" brushRef="#br0" timeOffset="32981.81">14713 9023 93 0,'0'0'22'0,"0"0"-2"15,0 0-20-15,0 0 2 0,0 0 0 0,0 0 8 0,0 0 5 16,0 30-4-16,0-30-6 0,0 0-3 16,0 0-1-16,0 0 3 0,0 0 3 0,0 29 0 0,31-29 0 15,-31 0 3-15,27 0 6 0,-27 0 1 0,0 0-11 16,27 0 5-16,-27 0-2 0,0 0-5 0,31 0 12 0,-31-29-6 15,0 29-4-15,0 0-2 0,28-30 5 0,-28 30-3 16,0-28 6-16,0-1-1 0,0 29-6 0,0-29 6 0,-28 29-1 16,28-30 0-16,0 30-6 0,0 0 1 0,0-27 5 15,0 27-6-15,-31 0-1 0,31 0 0 0,-27 0 4 0,27 0-3 16,0 27-6-16,0-27 0 0,-27 30-2 0,27-30 4 16,0 0 1-16,0 29-1 0,0-29 1 0,0 29 0 0,0-29 0 15,0 28-1-15,0-28 1 0,0 30-1 0,0-30 0 0,0 29 0 0,0-29 0 16,0 28-6-16,27-28 1 0,-27 28-18 0,0-28 7 0,0 0-2 15,0 0-3-15,27 30-27 0,-27-30 20 0,0 0-31 0,31 0 29 16,-31 0-27-16,0 29 33 0,28-29-12 0,-28 0 22 0,0 0-14 0</inkml:trace>
  <inkml:trace contextRef="#ctx0" brushRef="#br0" timeOffset="33415.99">15001 8937 50 0,'0'0'18'0,"0"0"11"15,0 0-17-15,0 0 8 0,0 0-9 0,0 0 15 0,0 0-12 16,-31 0 2-16,31 0 2 0,0 0-2 0,0 0-1 0,0 29 6 0,0-29-13 15,0 0 4-15,0 0-7 0,0 0 1 0,0 29 5 0,0-29-7 0,0 0 0 16,0 28 2-16,0 2-3 0,0-1 2 0,0-1-3 0,0 30 0 16,0-29-1-16,0-1 0 0,0 57 1 0,0 30-1 15,0-58 0-15,0-29-1 0,0 59 1 0,0-32-1 16,0 33 0-16,0-61-2 0,31 32 1 0,-31-30 1 0,0 28-3 16,0-57 0-16,0 29-9 0,0-2-9 0,-31-27 6 15,31 29-4-15,0-29-3 0,0 0-27 0,0 0 24 0,0 0-21 0,0 0 26 16,-27 0 3-16,27 0-7 0,0-29 17 0,0 2-4 0,-28 27 6 15,28-29-5-15,0-28-1 0,0-1 2 0,0 28 5 0,0 30 2 16,0-56-1-16,0-3 3 0,0 32 0 0,0-1 3 0,0 0 4 16,0-31 10-16,0 31-9 0,0-29 3 0,28 27-7 0,-28-25 2 15,27 25-3-15,-27 0 1 0,0 3 1 0,31-1 14 0,-3-29 32 16,-28 27-29-16,0 2-1 0,27 28 0 0,4-28 17 0,-31-1 8 16,28-1-33-16,-28 30-7 0,27 0 7 15,-27 0 1-15,31 0-1 0,-4 0 2 0,-27 30-6 16,28-30-5-16,-28 29 1 0,0-29-3 0,0 28 1 0,0-28-2 15,0 28 4-15,0 2 0 0,0-1-4 0,0-29 0 0,-28 28 0 16,28-28-1-16,-85 85 0 16,85-55-17-16,-28-30-18 0,-3 28 13 0,31-28-1 15,-27 0-28-15,27 0 1 0,-28 0 6 0,28 0 24 0,0 0-16 16,-31 0 22-16,31 0 2 0,0 0 2 0,0-28-6 0,0 28 5 16,31 0-25-16</inkml:trace>
  <inkml:trace contextRef="#ctx0" brushRef="#br0" timeOffset="33698.16">15400 8937 102 0,'0'0'0'0,"0"0"100"0,-28 0-30 0,28 0-59 0,0 0 0 0,0 0-7 0,0 29 2 0,-27-29-3 0,27 29-1 0,0-29-1 0,0 58 5 0,0-58-5 15,0 29 5-15,0-1-4 0,0 0 1 0,0 2-1 0,0-1 2 0,0-1-1 16,0 0-2-16,0-1 0 0,0 3 0 0,27 0-1 15,-27-30 1-15,0 28 0 0,28-1 2 0,-28-27 0 0,0 0 5 0,0 30-5 16,31-30 1-16,-31 0-1 0,27 0 2 0,-27 0-3 0,0-30 2 16,28 30-2-16,-28-27 2 0,0 27-4 0,0-28 2 0,30-2 1 0,-30 0-2 15,0 3 1-15,0-1-2 0,0 0 1 0,0-1 0 16,0-1 0-16,0 30 0 0,0-28-1 0,0 0-3 0,-30-1 0 0,30 29-1 0,0-30 0 16,-28 30-11-16,28 0 4 0,0-28-15 0,0 28 9 0,-27 0-24 15,27 0 18-15,0 0-1 0,0 0 1 0,0 0-2 0,0 0-1 0,-31 28-30 0,31-28 34 16,0 30-50-16</inkml:trace>
  <inkml:trace contextRef="#ctx0" brushRef="#br0" timeOffset="34051.48">15657 9197 79 0,'0'0'22'0,"0"0"4"0,0 0-22 0,-27 0 0 0,27 28 17 15,0-28 7-15,0 0-16 0,0 28 4 0,0-28-11 0,0 27 4 16,0-27 2-16,0 0-6 0,0 30 2 0,0-30 6 0,0 0 2 16,0 0-7-16,0 30 10 0,0-30-8 0,27 0-1 0,-27 0 10 15,0 0-9-15,31 0 8 0,-31 0-11 0,28 0 9 0,-28 0-9 16,0-30 0-16,0 30-1 0,27 0 7 0,-27-30-6 0,31 30 3 15,-3-27-2-15,-28-1 0 0,27 28-5 0,-27-28 3 0,0 28-3 16,31 0 1-16,-31-29-1 0,0 29 0 0,28 0 0 0,-28 0 4 0,0-30-3 16,27 30 0-16,-27 0-1 0,31 0-1 0,-31 0-1 0,0 0 1 15,27 0 1-15,-27 0 0 0,0 0-3 0,0 0 0 0,28 30 0 16,-28-30 2-16,0 0-2 0,0 0-1 0,0 0-10 0,0 0 0 16,0 0-21-16,0 0 10 0,0 0-5 0,0 0-6 0,0 0-6 0,0 29-7 0,0-29-60 15,0 0 52-15,0 0 9 0,0 0-42 0</inkml:trace>
  <inkml:trace contextRef="#ctx0" brushRef="#br0" timeOffset="34421.83">16087 8622 207 0,'0'0'0'0,"0"0"69"0,0 29-69 0,0 0 0 15,0-29 3-15,0 29 3 0,0-1-2 0,0 28 6 0,0-25 0 16,0-3-8-16,0 27-1 0,0-55 0 0,0 30 0 0,0 28 2 16,0 0-2-16,31 27 2 0,-31-26-3 0,0-3-1 15,27-29 0-15,-27 3-3 0,0 55-36 0,0-26-5 16,0-31 21-16,0 0 3 0,0 2-1 0,-27-1 0 0,27-29-21 0,0 28 25 16,0-28 3-16,-31 0 5 0,31 28 3 0,-28-28 0 0,28 0 3 0,-27-28 2 15,27 28 1-15,-31-28 3 0,31-31 2 0,-28 31-2 0,28 28 1 16,0-28 0-16,0-1 0 0,-27-1 1 0,27-25 12 0,0 25-2 0,0-27 28 0,0 29 13 15,0 0-7-15,0-1-29 0,27-1 11 16,1 30-5-16,3-28-2 0,-31 0-4 0,27 28-11 0,1 0 7 16,3 0-9-16,-4 0 1 0,-27-29-1 0,28 29-1 0,3 0 1 0,-4 0 4 15,1 0-7-15,2 0-1 0,-30 0-1 0,28 0 1 0,58 0 0 0,-28 0-4 16,-58 0-1-16,55 29-16 0,-24-29 3 0,-3 0-31 16,-28 0 17-16,27 0-4 0,-27 0-2 0,31 0-41 0,-31 0 42 15,27 0-21-15,-27 0 37 0,0 0-26 0</inkml:trace>
  <inkml:trace contextRef="#ctx0" brushRef="#br0" timeOffset="35265.68">13885 9855 26 0,'0'0'0'0,"0"0"25"0,0 0-13 0,0 0-7 0,0 0 9 0,0-29 6 0,-31 29-7 0,31 0 12 0,0 0-2 0,0 0-11 0,0 0 11 0,0 0-11 0,0 0 0 0,0-29 24 16,0 29-12-16,0 0-2 0,0 0 8 15,0 0-16-15,0 0-8 0,0 0 9 0,0 0-9 16,0 0-1-16,0 29 3 0,0-29-4 0,0 29-2 0,0-29 0 15,0 0 1-15,0 29-2 0,0-29-2 0,0 28-1 16,0 1 3-16,0-29 0 0,0 27 1 0,0-27 0 0,31 29-2 16,-31-29 0-16,0 0 1 0,0 30-1 0,0-30 1 0,0 29 0 0,0-29 0 15,27 0 2-15,-27 0-3 0,0 0 0 0,0 0 2 0,0 0 0 16,0-29 3-16,28-1-1 0,-28 1 1 16,0 2-1-16,31-2-2 0,-31 29-1 0,0-28 1 15,27-1-1-15,-27 0-1 0,0 29 1 16,0 0 0-16,28 0 0 0,-28 0-1 0,0 0 0 0,0 0 1 15,30 0-1-15,-30 0 0 0,0 29 0 0,28-29 0 0,-28 29 1 16,0-29 0-16,0 28 0 0,0-28-1 0,27 29 1 0,-27-29-2 16,31 27 3-16,-3 32 1 15,-28-59-2-15,27 0 2 0,4-30 3 0,-3 1-1 16,-28 29-3-16,27-56 4 0,-27 28-3 0,31-1 0 16,-31 29-3-16,0-29 1 0,28 29 2 0,-1-29 0 15,-27-1-2-15,0 30 1 0,31 0-2 0,-31-27 0 0,0 27 0 0,27 0 1 0,-27 0-1 16,0 0 0-16,28 0 1 0,-28 27 0 15,31-27-1-15,-31 30-1 0,0-1-1 16,0-29 2-16,0 29-1 0,0 0 0 0,0-1-3 16,0-28-5-16,0 29-6 0,0-29 2 0,0 0-3 0,0 27-30 15,0-27 18-15,0 29-42 0,0-29-14 0,0 0 0 16,0 0 26-16,0 0-2 0</inkml:trace>
  <inkml:trace contextRef="#ctx0" brushRef="#br0" timeOffset="35648.17">14798 9826 210 0,'0'0'66'0,"-27"0"-61"0,27 0-5 0,0 29 3 0,-27 0 6 0,27-29 5 0,0 28-7 0,-31-28-2 0,31 0 7 0,0 29-7 0,-28-29 5 0,28 0-7 0,0 27 3 0,0-27-3 15,-27 0-2-15,27 29 1 0,0-29-1 0,0 0 0 0,0 30 0 0,0-30 0 16,0 0 2-16,27 29 0 0,-27-29 0 0,0 27-1 15,0-27 1-15,28 0 4 0,-28 0 0 0,0 0-4 0,31 0 3 0,-31 0-4 16,0 0 0-16,0 0 1 0,0 0-1 0,27-27 0 0,-27 27 0 0,0 0-1 16,0-29 1-16,0-1 1 0,27 1-2 0,-27 2 4 15,0-2-6-15,0 29 2 0,0-28-1 0,0-1 2 0,0 0 0 0,0 29 0 16,0-29 0-16,0 29-1 0,0-30-1 0,0 30 0 0,0 0 2 0,0 0 1 16,0 0-2-16,31 0-1 0,-31 30 0 0,0-30 2 15,0 29 0-15,0 0 1 0,0-29-2 0,0 57 3 0,0-28-2 0,28-29 0 16,-28 27 0-16,0 2 4 0,0 1-4 0,27-1 4 0,-27-2-4 15,0 2 2-15,0 0 0 0,31-1-1 0,-31 1-3 0,0-29 1 16,0 29-1-16,0 0 1 0,28-29-1 0,-28 0-6 0,0 0-9 16,0 28 3-16,0-28-2 0,27 0-21 0,-27 0 13 0,0 0-34 15,0-28-12-15,0 28 32 0,0-29-40 0,0 29 40 16,0-29-20-16,31 29 38 0,-31 0-21 0</inkml:trace>
  <inkml:trace contextRef="#ctx0" brushRef="#br0" timeOffset="35895.31">15259 9711 132 0,'0'0'0'0,"0"0"73"0,0 0-61 0,0 0-8 0,0 0 2 15,0 0 5-15,0 0-1 0,0 0 16 0,0 0-12 16,0 0 0-16,-31 0 7 0,31 0-7 0,0 0-2 0,0 0-6 16,0 0 0-16,0 29-1 0,0-29 3 0,0 27-4 0,0-27-1 0,0 30 4 15,0-30-3-15,0 29-1 0,0-29 0 0,0 29 4 0,0 28 0 16,0-57-4-16,0 29-1 0,0-2 0 0,0 32 0 0,0-30-1 15,0-29 0-15,0 27 1 0,0 31 0 0,0-58-1 0,0 28-1 0,0 1 0 16,-28 0-1-16,28-29 1 0,0 57-3 0,0-57 0 0,0 29-10 16,0-29 2-16,0 0-4 0,-27 27-22 0,27-27-8 0,0 0-6 15,0 0 23-15,0 0-25 0,0-27 3 0,0 27 28 0,27-29-12 16,-27 1 24-16,0 28 1 0,28-29-22 0</inkml:trace>
  <inkml:trace contextRef="#ctx0" brushRef="#br0" timeOffset="36728.8">15228 10056 21 0,'0'0'9'0,"0"0"-3"0,0 0-2 0,0 0-1 0,0 0-1 0,0 0 0 0,0 0 2 0,0 0-1 0,-28 0 4 0,28 0-4 0,0 0 0 0,0 0 5 16,0 0 0-16,0 0 1 0,0 0-4 0,0 0-1 0,-27 0 7 16,27 0-5-16,0 0 7 0,0 0-7 0,0 0 6 15,0 0 3-15,0 0-6 0,0 0 0 0,-31 0 2 0,31 0-2 0,0 0 11 0,0 0-1 16,0 0-9-16,0 0-2 0,0 0 8 0,0 0 1 15,0 0-9-15,-27 0 10 0,27 0-9 0,0 0 0 0,0 0 7 0,-28 0-2 16,28 0-1-16,0 0-7 0,-31 0 3 0,31 0-5 16,0 27 0-16,-27-27-1 0,27 0 2 0,0 0-2 0,0 0 1 0,-28 0 2 15,28 29 0-15,0-29-4 0,0 0 1 0,-31 0 2 0,31 29 1 16,0-29-1-16,0 0-2 0,0 28-2 0,-27-28 0 16,27 0 2-16,0 29-1 0,0-29-1 0,0 29 1 0,0-29-2 15,27 29 1-15,-27-1 0 0,31 1-1 0,-31-2-1 16,28 4-2-16,-1-31-3 0,4 28-11 0,-3 0-10 15,-1-1-17-15,4-27-13 0,-31 30 23 0,27-30-2 16,1 0-42-16,-28 29 42 0,31-29-21 0,-4 0 39 0,1 0-33 0</inkml:trace>
  <inkml:trace contextRef="#ctx0" brushRef="#br0" timeOffset="37148.39">15602 10027 85 0,'0'0'41'0,"0"0"5"0,0 0-36 0,0 0-7 0,0 0 0 0,0 0 2 0,0 29 9 15,0-29-7-15,0 27 1 0,0-27-3 0,0 0 0 16,0 29-2-16,0-29 5 0,0 0-2 0,0 0 0 0,28 0 7 15,-28 29-1-15,0-29-6 0,27 0 2 0,-27 0-5 0,31 0 2 16,-31 0-2-16,0-29 2 0,28 29-1 0,-28-29 0 16,27 29 0-16,-27-27 5 0,0 27-3 0,0-29 0 0,31 29 6 0,-31-30-7 15,0 30 0-15,0-29-1 0,0 2 3 0,0 27-3 0,0-29-2 0,0 29 2 16,0-28 1-16,0 28-1 0,0-29 2 0,0 29-3 0,-31-29 1 16,31 29 2-16,0 0-2 0,-27 0-2 0,27 0 2 0,-28 0-1 0,-3 29 3 15,31-29-5-15,-27 57 8 0,27-28-7 16,-28-2 4-16,28 2-5 0,0 1 1 0,0 84 1 15,0-86-2-15,0 1 0 0,0 57 3 0,28-57-3 0,-28-2 2 16,58 32 6-16,-58-31-10 0,28-28-1 0,-1 0 1 16,32 27 1-16,-59-27-3 0,27 0-7 0,4 0-11 15,-3 0 3-15,-1-27-31 0,4 27 15 0,-4-56-50 0,32-2-18 16,-32 29 18-16,1-28 54 0,3 28-7 0</inkml:trace>
  <inkml:trace contextRef="#ctx0" brushRef="#br0" timeOffset="38005.03">12710 14066 57 0,'0'0'24'0,"0"0"-16"0,0 0 14 0,0 0-8 0,0 0-2 0,0 29-5 0,0-29-2 0,0 0 17 0,0 28-11 0,0-28-3 16,0 28 0-16,0-28-5 0,0 30 5 0,0-1 3 0,0-29-4 15,0 28 2-15,0-28 16 0,0 28-16 16,27-28 11-16,-27 27-11 0,0-27-3 0,0 0 8 16,0 0-6-16,31-27-3 0,-31 27-1 0,0-28-1 0,0 28 4 15,28-28-2-15,-28-1 2 0,0-1-3 0,27 2-1 16,-27 28 0-16,0-28 4 0,31-1 4 0,-31-1-7 0,28-26 7 16,-28 56-8-16,27-30 4 0,-27 30-4 0,0 0 0 0,0-30-1 15,31 30 3-15,-31 0 1 0,27 0-2 0,-27 30-2 16,0-30-1-16,28 30 1 0,-28-30-1 0,31 28 1 0,-31 0-1 15,0 2 0-15,0 27-1 0,0-29 2 0,0 2-1 0,27-1-1 16,-27-1-1-16,0 0-6 0,0-28 0 0,0 27-18 0,0 32-39 16,0-30-1-16,0-2-19 0,28 3 0 15,-28-1 28-15,0-29 2 0</inkml:trace>
  <inkml:trace contextRef="#ctx0" brushRef="#br0" timeOffset="38284.29">13338 13980 59 0,'0'0'0'0,"0"0"30"0,0 0-13 16,-27 28 5-16,27-28 10 0,0 0-17 0,0 0 13 0,0 0-7 16,0 0-12-16,0 0-2 0,0 28 5 0,-27-28-8 0,27 30 4 15,0-30-5-15,0 0 0 0,0 29-1 0,0-1 2 0,0 0-2 0,0-28 0 16,0 30-1-16,0-1 0 0,0-1 0 16,0-28 0-16,0 28 0 0,27-1 0 0,-27-27 0 0,27 32 5 15,4-32-1-15,-31 0 1 0,0 0 17 0,28 0-17 16,-28 0 0-16,0 0 0 0,0-32 0 0,27 32 0 0,-27-27 6 0,31-29 4 15,-31 56-10-15,0-29 7 0,0-1-2 0,0 2-6 16,0 28 1-16,0-28 0 0,0-1-4 0,0 29-2 0,0 0 2 0,0-30 0 16,0 30 1-16,0 0-2 0,-31 0 1 0,31 0-3 15,-27 0-2-15,27 0-1 0,0 0 0 0,0 0-10 0,-28 59-53 16,28-31 11-16,0 0-14 0,28 2 30 16,-28-30 1-16,0 29 2 0,27-1-18 0,-27-28 33 0,31 28-10 0</inkml:trace>
  <inkml:trace contextRef="#ctx0" brushRef="#br0" timeOffset="38849.56">14513 14151 48 0,'0'0'13'0,"0"0"-10"0,0 0 3 0,0 30 43 0,0-30-26 0,0 0-15 0,0 0 0 0,0 29 12 0,0-1-14 0,28-28 4 0,-28 28 1 0,0-1-4 16,0-27 8-16,0 32-3 0,0-32-7 0,31 56 54 15,-31-56-48-15,0 0 9 0,0 0-10 0,0 0 13 16,27 0-19-16,-27 0 0 0,0-29 9 0,0 2-5 16,0 27-6-16,0-32 1 0,28 5 2 0,-28 27-1 0,0-56 2 15,0 27-4-15,31 29-3 0,-31-30 3 16,0 2-1-16,0 28-2 0,27-28 0 0,-27 28 0 0,0 0-1 0,0-29-10 15,28 29-13-15,-28 0 6 0,31 0-37 0,-31 0-19 0,0 0 33 16,27 29-38-16,-27-29 49 0,27 28-44 0</inkml:trace>
  <inkml:trace contextRef="#ctx0" brushRef="#br0" timeOffset="39148.99">15200 14210 56 0,'0'0'26'0,"0"0"-6"0,0 0-17 0,0 0-2 0,0 0 1 16,0 0 0-16,28 28 8 0,-28-28 3 0,31 0-2 15,-31 0-8-15,0 0-1 0,0 0 1 0,27-28 5 0,-27 28-5 16,0 0-1-16,0-29 0 0,28 29 0 0,-28-30 3 0,0 2-1 16,0 28-2-16,0-57 17 0,0 27 1 0,-28 30-7 15,28-28 0-15,0 28 8 0,-27 0-11 0,27-28 23 16,-31 28-24-16,31 0 10 0,-28 0-11 0,28 28 9 0,-27-28-10 15,27 0-1-15,0 28 0 0,-31-28 0 0,31 30-4 0,0-30 2 0,0 29-3 16,0-1 2-16,0 30-1 0,0-29 0 0,0-29-1 0,0 56 0 0,0-29-2 16,0 5 0-16,0-5 1 0,0 2-6 0,31-29 0 0,-31 27-3 15,27 3-48-15,-27-1-5 0,59 29-84 16,-59-58 116-16,0 0 6 0,27 0 4 0,-27 0-21 0</inkml:trace>
  <inkml:trace contextRef="#ctx0" brushRef="#br0" timeOffset="39365.03">15516 14123 72 0,'0'0'39'0,"0"0"-11"0,0 0-3 0,0 0-22 16,-30 0 1-16,30 0 1 0,0 0 2 0,0 28 11 0,0-28-4 16,0 30-7-16,0-1-4 0,0-29-2 0,0 28 1 0,0 0 1 15,0-1 4-15,0 5-2 0,30-32 0 0,-30 27 0 0,0 2 0 16,0-2 1-16,28 32 6 0,-28-30-7 0,27 113 7 0,-27-112-9 15,0 55-2-15,0 1 2 0,0 0-1 0,31 84-29 16,-31-82-22-16,0-31-21 0,0-28 34 16,0-1 3-16,0 30-13 0,-31-29 5 0</inkml:trace>
  <inkml:trace contextRef="#ctx0" brushRef="#br0" timeOffset="39617.39">15688 14066 150 0,'0'0'39'0,"0"0"-22"0,0 0-9 0,0 0-8 0,0 0 2 0,28 0 8 16,-28 0 13-16,0 29-10 0,27-29 7 0,-27 0-7 16,31 28-4-16,-31-28-7 0,0 0 0 0,0 28-2 0,28 2 4 0,-28-30 0 15,27 57 4-15,-27-57-6 0,0 28 1 16,0-1 1-16,0 5-2 0,0-5-2 0,-27-27 1 0,27 29-2 0,0-2 2 15,-28-27-1-15,28 30 0 0,-31-1-13 0,4 0-17 0,-1-29 7 16,28 29-35-16,-31-29-13 0,4 0 8 16,-1 28-15-16</inkml:trace>
  <inkml:trace contextRef="#ctx0" brushRef="#br0" timeOffset="39965.58">15946 14095 123 0,'0'0'0'0,"0"0"98"0,0 0-80 0,0 0-13 0,0 0-5 16,0 28 1-16,0-28 1 0,0 28 6 0,0 2 0 0,0-1-5 0,-31-1-1 15,31 0 2-15,0-28-4 0,0 27 1 0,0-27-1 0,0 59 1 16,0-30-2-16,31-29 1 0,-31 27-1 0,0 3 2 15,27-1 2-15,-27 0-1 0,28-29-1 0,-28 29 1 0,0-29 1 16,0 0 3-16,31 0 14 0,-4 0-16 16,-27 0 0-16,28-29 8 0,-28 0-5 15,0 29-4-15,0-29 3 0,0-28 0 0,0 28-2 16,0 2-3-16,0 27 1 0,0-59 3 0,-28 31 2 0,28-29-4 16,-27 27-2-16,-4-85 1 0,3 115-4 15,28 0-6-15,-27-28-20 0,27 28 14 16,0 0-4-16,0 0-2 0,0 28-4 0,0-28-2 0,0 0-1 0,0 30-32 0,0 27 1 15,27 1-35-15</inkml:trace>
  <inkml:trace contextRef="#ctx0" brushRef="#br0" timeOffset="40231.39">16231 14352 169 0,'0'0'0'0,"-27"0"114"0,27 0-112 15,0 29-2-15,0-2 5 0,0-27 1 0,0 30 5 16,-31-1 12-16,31-29-16 0,0 0 4 0,0 29-6 16,0-29 3-16,0 0 1 0,31 0 5 0,-31 0-4 15,27-29 3-15,1 0-9 0,-28-1 0 16,30 3-3-16,-30 27 2 0,28-29 0 0,-28 2 5 0,27 27-6 0,-27 0 2 16,31-32 5-16,-31 32-4 0,28-27-1 0,-28 27-3 15,27 0 4-15,-27 0-2 0,31 27 0 16,-3-27-7-16,-28 32-6 0,0-32-7 0,0 0 4 15,0 27-23-15,0-27-43 0,0 29-48 16,0-29 80-16,0 0-49 0,0 0 59 0</inkml:trace>
  <inkml:trace contextRef="#ctx0" brushRef="#br0" timeOffset="40431.01">16633 13548 114 0,'0'0'0'0,"0"0"116"0,0 0-108 0,0 0 3 0,0 0 17 0,0 0-1 15,0 0-6-15,0 0-13 0,0 0-1 0,0 0-2 0,27 30 6 16,-27-30-6-16,28 29 4 0,-28-29-3 0,0 29 0 0,0-29 1 16,31 57 4-16,-4-57-7 0,1 57 3 0,-28-29-5 0,31 2 1 15,-4 27 0-15,1-2 0 0,3 5-2 0,-31-32 1 0,0 0-2 16,27 31 0-16,-27-31-3 0,28 0 1 0,-28 2-1 0,0 27-12 16,30-29 1-16,-30-1-5 0,0 5-31 0,0 24-21 0,0-29-15 0,0 3 46 15,0-1-20-15,-30 0-2 0</inkml:trace>
  <inkml:trace contextRef="#ctx0" brushRef="#br0" timeOffset="40598.96">16575 13980 148 0,'0'0'111'0,"0"0"-94"0,27 0-10 0,4 28-2 0,-31-28 0 0,27 0 4 16,1 28 16-16,30-28-2 0,-30 30-9 0,30-30-9 0,-30 29-2 15,3-29 1-15,-4 0-1 0,59 0 0 0,-28 28-1 0,-30-28-1 0,30 0-11 16,-30 0 3-16,30 0-3 0,-30 0 4 0,-1 0-5 0,4 0-28 15,-3 28 13-15,-1-28-33 0,-27 0 30 0,0 0 0 0,0 0-28 16,31 0 31-16,-31 0 4 0,0 0-32 0</inkml:trace>
  <inkml:trace contextRef="#ctx0" brushRef="#br0" timeOffset="41867.14">14197 14981 95 0,'0'0'0'0,"0"0"25"0,0 0-8 0,0 0-17 0,0 0 0 0,0 0-2 0,0 0 2 0,0 0 1 0,0 0 1 0,0 0 4 0,0 0 0 0,0 0 8 16,0 0-1-16,0 0-7 0,0 0 10 0,0 0-7 0,0 0 2 0,0 0 2 0,0-27 0 0,0 27 14 15,0 0-1-15,0-29-7 0,0 29-13 0,0 0 9 16,0 0-7-16,0-28 10 0,31 28-8 0,-31 0-4 16,0 0 2-16,28 0 0 0,-28 0-1 0,0 0-4 15,0 0 2-15,0 0-1 0,0 28-2 0,27-28-1 0,-27 29 2 0,0-29-3 16,0 27 1-16,0 4-1 0,0-3 2 0,0-28-1 15,0 28 0-15,31-1 1 0,-31-27-3 0,0 30 1 0,0-30 1 0,0 29 1 16,0-29-2-16,0 29 0 0,0-29 1 0,28 0-1 16,-28 0 1-16,0 0 1 0,27-29 2 0,-27 29-3 0,0-29 2 15,31-1-2-15,-31 3 3 0,0 27-2 0,27-56 0 0,-27 56-2 16,0-31 2-16,28 4 1 0,-28 27-2 0,31-29 1 0,-31 1-1 16,0-1 1-16,27 29-1 0,-27-29 0 0,0 29 0 0,28-29 1 15,-28 29 0-15,0 0-2 0,31 0 1 0,-31 0-1 16,0 0-1-16,0 0 4 0,0 29-1 0,0-29-3 15,0 58-1-15,0-58 2 0,27 28 1 0,-27 1-1 0,0-29 1 0,0 27 0 0,0 4-2 16,0-31 1-16,0 0 1 0,0 28-1 0,0-28 1 0,0 0-1 0,28 0 0 16,-28 0 2-16,0 0-1 0,0 0 1 0,31 0-1 0,-31 0 1 15,0-28-1-15,0 28 0 0,27-31 4 0,1 4 0 0,-28-2-3 16,31 29-2-16,-4-28 3 0,-27-1-1 0,27-29 1 16,4 30-2-16,-31 28 0 0,0-29 0 0,28 0 1 0,-28 29 2 0,27-27-2 15,-27 27 0-15,31-29-1 0,-31 29-2 16,0 0 0-16,0 0 2 0,0 0-1 0,28 29 1 0,-28-29 1 0,0 27-2 0,0-27 0 15,0 29 0-15,0 0-1 0,0-29 0 0,0 28-3 0,27 1-5 0,-27 0 1 16,0 0-2-16,0-29-1 0,0 57-18 0,0-30 10 0,0-27-4 0,0 31-5 16,0-3-41-16,0-28 27 0,31 28-42 0,-31-28 48 0,0 27 7 0,0-27 7 15,28 0-5-15,-28 0 21 0,0 0-3 0,27-27 7 0,-27-1-1 16,31 28 2-16,-31-28 1 0,28-3-1 0,-1 4-2 0,4-2-3 16,-4 1 3-16,1-1-3 0,-28-29 1 0,31 58 4 0,-31-28 0 15,0 28 2-15,27 0 1 0,-27-29 0 0,28 0 7 0,-28 29 0 0,0 0-5 16,31 0 6-16,-31 0-2 0,0-27 2 0,0 27 3 0,0 0 17 15,0 0-16-15,0 0 14 0,0 0-14 0,0 0 0 0,0 0 2 0,0 0 16 16,0 0-14-16,0 0 15 0,0 0-4 0,0 0-7 16,0 0-14-16,-31 0 8 0,31 0-3 0,0 27-6 0,0-27 5 15,0 0-7-15,-28 29 2 0,28 0 0 0,0-29-5 16,0 28 2-16,0-28-4 0,0 29 2 0,0 0-1 0,-27-29 0 0,27 29-1 16,0-29 0-16,0 28 0 0,0 1-1 0,0-29 2 0,0 27-1 0,0 4 1 15,27-31 0-15,-27 0-1 0,0 0 0 0,0 0 0 0,0 0 0 0,0 28 0 0,0-28 1 16,0 0-1-16,28-28 0 0,-28 28 1 0,0 0-2 0,0-31 2 0,0 31 0 15,0-27 1-15,0-30-1 0,0 57 1 16,0-29-1-16,0 29 0 0,0-29-1 0,0 29 0 0,0-29 2 0,0 29-1 16,0-28 2-16,0 28-2 0,0 0 3 0,0 0-2 0,0 0 3 15,0 0-4-15,0 0-1 0,0 0-1 0,0 0 2 0,0 28 1 0,0 1-2 16,0-29 0-16,0 29 2 0,0 0 0 0,0-1 0 0,0-28 0 0,0 56 0 16,0-56 1-16,0 31 0 0,0-31 1 0,31 56 2 0,-31-29-4 15,0-27-1-15,27 30 1 0,-27-1-1 0,0-29 0 0,0 29-1 16,0-29 1-16,28 27-3 0,-28 3-8 0,0-30-1 15,0 0 1-15,0 0-2 0,0 0-4 0,31 0-19 0,-31 0-15 0,0 0-48 16,0 0 58-16,0 0-46 0,0 0 20 16,27-30 10-16</inkml:trace>
  <inkml:trace contextRef="#ctx0" brushRef="#br0" timeOffset="42333.42">15743 15095 144 0,'0'0'0'0,"0"0"47"0,0 0-41 0,0 0-3 0,0 0 11 0,0 30-2 0,0-30 17 0,0 0-17 0,0 29 3 0,0 0-6 0,0-29-5 0,0 27 1 0,0-27 2 0,0 30-1 0,0-30-5 0,0 29 4 0,0-1-3 0,0-28 0 16,0 28-1-16,0 2 0 0,0-30 0 0,0 29 2 16,31-29 0-16,-31 28-2 0,0-28 0 0,0 0 3 0,28 0-2 15,-28 0 1-15,0 0 0 0,0-28 0 0,27 28 0 0,-27-59 2 16,0 31-3-16,0 28 0 0,31-57 2 0,-31 57-1 0,0-57 2 15,0-1 2-15,0 28-4 0,0-53 2 0,0 25-3 16,0 29-1-16,0-28 3 0,0-1 1 0,0 30-3 16,28-1 3-16,-28 0-1 0,0 2 1 0,0 27-1 0,0 0 0 0,0-29 2 15,0-1 0-15,0 30-3 0,0-29 2 0,0 29-1 0,0 0 0 16,0 0-2-16,0-27 3 0,0 27-4 0,0 0 1 0,0 0-2 0,-28 0 3 16,28 0 8-16,0 0-9 0,0-29 2 0,0 29 0 0,0 0-1 15,-31 0-2-15,31 0 1 0,0 29 2 0,0-29-1 0,0 0-2 0,0 0 1 16,0 27-1-16,-27-27 2 0,27 0 0 0,0 29-2 15,0-29-1-15,0 0 2 0,0 59 2 0,0-32-2 16,0 2 0-16,0-29-1 0,0 29-5 0,0-1 5 0,27-28-1 16,-27 29 3-16,0 0-3 0,0 28 2 0,0-57-3 0,0 56 4 0,0-56-2 15,31 31-1-15,-31-3 1 0,0 0-3 0,0-1 2 0,28 32 2 16,-28-59-3-16,27 56 1 0,-27-56 0 16,0 30 0-16,31-1 1 0,-31-1-1 0,0-28 0 0,27 28-1 0,-27-28-1 15,0 0-7-15,0 30 2 0,28-30-3 0,-28 0-3 0,0 29-22 0,31-29-73 16,-31 0 37-16,0 0-9 15,27 0 40-15,-27 0 5 0,0-29 5 0,0-1-25 0,28 30 24 16</inkml:trace>
  <inkml:trace contextRef="#ctx0" brushRef="#br0" timeOffset="42669.53">16289 15012 44 0,'0'0'44'0,"0"0"-20"0,0 0-17 0,0 28-1 0,0-28 9 0,0 0 8 0,28 28 4 0,-28-28-14 0,0 0-2 0,0 27 10 0,27-27-12 0,-27 30 5 0,31-30-3 0,-31 29-1 16,28-29-6-16,-1 0 3 0,4 29-1 0,-31-29-4 0,0 0 1 16,28 0-1-16,-28 0 4 0,0 0-3 0,27 0-1 0,-27 0 0 0,31 0 8 15,-31-29-3-15,0 29 1 16,0-29-3-16,0-1 2 0,0 30 1 0,0-27-4 0,0-1 8 16,-31 0-4-16,31 28-3 0,-27 0 9 0,27 0-7 15,-28-31 6-15,-3 31-1 0,31 0-6 0,-27 0-1 16,27 0-1-16,-28 31 3 0,-3-3 0 0,4-28-4 0,27 28 5 0,-28 29-2 15,-2 1-1-15,30-31-2 0,0 60 0 16,0-87-2-16,0 58 0 0,0-29 0 0,0-1 0 0,30 0-1 16,-2-1 3-16,-28 3-1 0,27 0-2 0,4 25 2 0,-3-55-2 15,-1 0 1-15,4 30-2 0,-31-30-2 0,55 29-7 16,-24-29-9-16,55-29-69 0,-59-1 14 16,1 30-21-16,3-27 44 0,-4 27 2 0,-27 0 10 0,28-28 10 15,-28-2-18-15</inkml:trace>
  <inkml:trace contextRef="#ctx0" brushRef="#br0" timeOffset="45764.85">10192 8365 15 0,'0'0'9'0,"0"0"-1"0,-31 0 32 0,31 0-19 0,0 0-14 0,0 0-1 0,-28 0 0 0,28 0-1 0,0 0-1 0,0-28 1 0,0 28 1 0,-27 0 7 0,27 0-6 0,0 0 7 0,-31 0-3 16,31 0-7-16,0 0 1 0,0 0 3 0,0 0-3 16,0 0 7-16,0 28 2 0,0-28-4 0,0 0 0 0,-28 0 1 15,28 0 8-15,0 0-11 0,0 0-2 0,0 0 4 0,0 29-6 0,0-29 4 16,28 0 3-16,-28 0-4 0,0 0-4 15,31 0 1-15,-31 0-1 0,27 0 6 0,-27 0 0 0,28 0-4 16,-28 0-1-16,0 0 0 0,31-29 2 0,-31 29 1 0,27 0 1 16,1 0-2-16,3-28 1 0,-4 28-2 15,1 0 0-15,2 0-3 0,-2 0 0 0,-1 0 1 0,-27-29 0 0,59 29 1 16,-32 0-1-16,4 0-2 0,24 0 1 0,-24 0 0 16,168-29 15-1,-140 0-12-15,-32 29-1 0,32 0 6 0,-32 0-6 0,-27-30-2 0,28 30-2 16,30 0 0-16,-30-27 1 0,30 27 3 0,-31 0 0 0,4-29-3 15,24 29 2-15,-55 0-1 0,31 0 0 0,24-27-1 0,-24 27 0 16,-3 0 0-16,30 0 2 0,-31 0-2 0,1 0 0 0,30 0 1 16,1 0-1-16,-59 0 1 0,27 0-3 0,32 0 2 0,-4 0 1 15,-25 0-2-15,-2 0 3 0,-1 0-3 0,32 0 4 0,-1 0 0 16,-30 0-1-16,30 0-1 0,-30 0-1 0,-1 0-1 16,4 0 1-16,-31 0 0 0,28 0 1 0,-1 0 1 0,4 27-2 0,-4-27-1 0,32 0 0 15,-4 0-2-15,3 0 5 0,-30 0 3 0,3 0-5 0,-4 0-1 0,31 29 2 16,-3-29-2-16,4 0 2 0,-32 27 2 0,32-27-2 15,-1 0-2-15,-30 0 2 0,30 30 1 16,-31-30-1-16,1 0-1 0,58 0 1 0,-55 0-1 0,-4 0 2 16,59 0 2-16,-27-30-3 0,26 30 1 0,-57-27-2 0,85 27 1 0,-27-29-1 15,-27 2 1-15,-1 27-1 0,28-59-2 0,27 31-3 16,-54 0 6-16,-4 28 3 0,3-29-5 0,86-29 1 0,-89 58 1 16,-24-28 0-16,82-1-2 0,-85 29 1 0,89-30 2 0,-31 3 0 0,0-1-1 15,-59 28-4-15,59 0 4 0,0-30 0 0,-59 30-2 16,59 0-1-16,-55-30 0 0,-3 30 2 0,-1 0-1 0,31-27 1 0,1 27 0 15,-32-28-1-15,32 28-1 0,-32-28 0 0,32 28 3 0,-32-29-2 16,1 29 0-16,30-30 1 0,-31 30-1 0,4-28-4 16,-3 0-6-16,30-1 2 0,-58 29 6 0,28 0 3 0,-1 0 0 0,4-30 0 15,-3 30 2-15,30-27-1 0,-58 27-3 0,28 0 3 0,-1 0 0 16,31 0-1-16,-58 0-1 0,28 0 1 0,-28 0-2 0,31 0 1 16,-4 0 2-16,1 0-2 0,-28 0 0 0,31 0 1 0,-4 0 0 15,1 0-1-15,3 0 0 0,-31 0 1 0,27 0 0 0,-27 0-1 0,28 0-1 0,-28 0 0 16,30 0 1-16,-2 0 2 0,-28 27-1 0,27-27-1 15,-27 0 1-15,31 0-2 0,-31 0 2 0,28 0-1 0,-28 0 1 0,27 0-1 16,-27 0 0-16,31 30 0 0,-31-30 1 0,28 0 8 0,-28 0-4 0,27 0 1 16,4 0-4-16,-31 0-2 0,0 0 0 0,28 29 0 15,-1-29 1-15,-27 0-1 0,0 0 0 0,31 0 0 0,-31 28-2 0,27-28 2 16,-27 0-2-16,28 0 3 0,-28 0 0 0,31 28-1 0,-31-28 0 0,0 0 0 16,27 0-1-16,1 30 1 0,3-30 0 0,-4 0 2 15,1 29-2-15,30-1-3 0,-30-28 3 0,2 28 1 16,25-1-2-16,-55-27 7 0,31 0-9 15,-31 0 3-15,28 30-9 0,-28-30 10 0,0 0-1 0,27 0-2 16,-27 0 3-16,31 0-1 0,-31 0 2 0,0 0-2 0,28 0-1 0,-28 30-1 16,27-30 3-16,-27 0-4 0,0 0 4 0,31 0-2 15,-31 0 0-15,28 0 2 0,-28 0-1 0,0 28-2 0,27-28 2 16,-27 0 2-16,31 0 1 0,-31 0-2 0,0 0 0 16,28 0-1-16,-28 27-1 0,0-27 1 0,0 0 1 0,0 0-1 15,0 0-2-15,0 0 2 0,27 0 0 0,-27 30 0 16,0-30 1-16,0 0-1 0,0 0 0 0,0 0-1 0,0 0 2 15,0 0 0-15,0 0 0 0,0 0 0 0,31 0-1 0,-31 29-1 0,0-29 0 0,0 0 2 16,0 0 0-16,0 28-2 0,27-28 1 0,-27 28 0 16,0-28 1-16,0 30 2 0,28-1-3 0,-28-29 0 0,0 56-1 15,0-29 1-15,31 32 1 0,-31 27-1 0,0-28 0 16,0-1-1-16,0-28 2 0,0 57 0 0,27-30 1 0,-27 30-2 0,0-57-1 16,0 57 0-16,0-30 0 0,0 31 1 0,0-1-9 15,0-29 3-15,0-27-1 0,0 27 7 0,0 30 0 0,0 26 1 0,0-55-1 16,0 28-1-16,0 29 1 0,0-32 1 0,0 32 1 15,0-27-2-15,0-31-1 0,0-1 2 0,0 3 1 0,0 26 1 16,0-56-3-16,0 28-1 0,0 29 1 0,0-57-1 0,0 29 1 16,0 25-2-16,0 5-2 0,0-31 3 0,0-28 1 0,0 28 1 0,0-28-1 15,28 57 1-15,-28 1-3 0,0-2 1 0,0-56 2 16,0 27 0-16,31 3-3 0,-31-3 2 0,0 3-1 0,0-3 1 0,27 1-1 16,-27-28 0-16,0 29 0 0,28 26 6 0,-28-25-2 15,0 26-5-15,0-56 0 0,31 28 0 0,-31 1 2 16,0 26 2-16,27-53 5 0,-27 52 2 0,0 5-14 0,0-2 1 15,0-30 5-15,28-26 0 0,-28 83 3 0,0-83-7 0,0 28 4 0,0 28-6 16,0-30 7-16,0 31-2 0,0-32 1 0,30 33-2 0,-30-61 0 16,0 61 1-16,0-31 2 0,0-28-1 0,28 27 1 0,-28-26-1 0,0 26-1 15,0 2 3-15,0-1-2 0,27-28 0 0,-27 57-12 0,0 0-6 16,0-58 16-16,31-1 0 0,-31 61 3 0,0-31-2 0,28 0 0 0,-28 1-1 16,0-1 1-16,0-2 1 0,0-25-1 0,0 28-2 0,27-30 1 0,-27 2 0 15,0 27-1-15,0-29 0 0,31 87 0 0,-31-29-1 0,0-57 0 0,0 57 3 16,0-28-1-16,28 26 1 0,-28 4 1 0,0-61 0 15,0 31 0-15,0 28-5 0,0-29 2 0,0-1-1 0,0-25 4 0,0 25-1 16,0 1 0-16,0-28 0 0,27 27 0 0,-27 31-1 0,0 0 3 0,0 26-1 16,31-83 1-16,-31 25-3 0,0-25 2 0,0 85-3 0,0-29 1 15,0-59 1-15,28 32 2 0,-28-30-2 0,0 57 1 0,0-57-2 0,0 57 2 16,0-59-1-16,0 32-1 0,27 26 1 0,-27-56 2 16,0 28 5-16,0 1-3 0,0-30-3 0,0 1-2 0,0-2 1 15,0 4-2-15,-27-3 0 0,27 0 0 0,0-1 0 0,0 3-1 16,0 28 2-16,0-31 1 0,0 32-2 0,-28-31 0 15,28 0 1-15,0 31 1 0,0-31 0 0,0-28 0 0,0 55-1 16,0-25 2-16,-31 0 0 0,31 25-2 0,0-25 2 0,0 27-2 16,0-29 0-16,0 2-1 0,0 27 5 0,0-1-2 15,0-25-2-15,0-3 2 0,0 1-1 0,0-2 1 0,0 32-1 16,0-59 1-16,0 58-1 0,0-1-2 0,0-30 2 0,0-27 2 16,0 29 0-16,0 1 1 0,0-30-1 0,0 29-2 0,0-29-3 0,0 27-4 15,0 2 3-15,0 0 2 0,-27-1-2 0,27 1 4 0,0 0-2 16,0-29 3-16,0 29-2 0,-28-1 1 0,28-28-1 0,0 29 0 15,0-29-1-15,0 0 2 0,0 27 0 0,0-27-1 0,0 31 0 0,-31-3-3 16,31-28 3-16,0 0-1 0,0 28 1 0,0-28-1 16,0 0 1-16,-27 27-1 0,27-27-2 0,0 0 3 0,-28 0 0 15,28 0 1-15,-31 0-3 0,-54 0 4 16,57 0-2-16,1 0 1 16,-4-27 0-16,31 27-1 0,-55 0 2 0,55 0 0 15,-31 0 0-15,3 0 0 0,1 0-1 0,-4 0-2 0,3-28 1 16,1 28 0-16,-4 0 1 0,4 0 2 0,-32 0-1 0,32 0-6 15,-59-28 7-15,27 28 3 0,4 0-3 16,-3-31-2-16,30 31 1 0,-57-27 2 0,-1-2-3 16,0 1-2-16,55 28 0 0,-24-29 2 0,-31 29 0 0,28-29 1 15,30 29 1-15,-3 0-1 0,4 0 1 0,-32-29-3 0,32 29 1 16,-31 0-3-16,3-28 0 0,24 28 2 0,3 0 0 0,-58 0 4 0,59 0-3 16,-32-29-2-16,-26 29 3 0,57 0-1 0,-58 0 4 0,55 0-2 15,-82-29 0-15,27 2 1 0,0-2-5 0,-144-30 5 16,175 59-2-16,-31-27 0 15,28-2 0-15,30 1 0 0,-58-1-3 0,28 0-1 0,-1 29 2 16,32-29 0-16,-31 29 2 0,30 0-1 0,1-30 0 0,-32 30 1 16,59 0-1-16,-27-27 1 0,-32 27-1 0,32 0 2 0,-4 0 0 15,-24 0-3-15,24 0 1 0,4 0-1 0,-32 0 3 0,32 0-3 16,-32 0 0-16,32 0 1 0,-59-29 2 0,28 29-1 16,-56 0 1-16,28 0 2 0,-27 0-4 15,55 0-1-15,-1 0 0 0,4-28 2 0,-3 28 0 0,-1 0-1 16,32 0 0-16,-32 0 1 0,5 0 0 0,23 0 0 0,3 0 0 15,28 0 0-15,-27 28 0 0,-4-28 2 0,3 0-1 0,1 29-1 0,27-29 0 16,-31 0-1-16,31 27 1 0,-28 3 0 0,1-1 1 0,-4-29-1 16,31 29-1-16,-28 0 0 0,28-1 1 0,-27-28 0 15,27 0 0-15,-31 29 0 0,31-2-1 0,-27-27-1 0,-1 29-1 16,-3-29 1-16,31 0 2 0,-55 30-3 0,24-30 2 16,4 0 6-16,-32-30 6 0,32 30-11 0,-31-29-3 0,3 29-1 15,-4-27 6-15,32 27-1 0,-4-29 2 0,3 29-5 0,-30 0 2 0,30 0-2 16,-30-28 0-16,31 28 0 0,-32 0 1 0,4 0 2 0,24 0-1 15,4 0-1-15,-1 0 1 0,-3 0 0 0,31 0-1 16,-27 0-1-16,27 0 0 0,-28 0 0 0,28 0 2 16,-31 0-4-16,31 0 3 0,0 0-1 0,0 0 2 15,-27 0 1-15,27-29-3 0,0 29 1 0,-28 0 0 0,28 0-1 0,-30-29 0 16,30 0 2-16,-28 29-1 0,28-30-3 0,-27 30 2 0,27-27 0 16,-31-2 5-16,3 1-6 0,28-3 2 0,-27 31-1 0,-4-28 2 15,3-28-3-15,1 56 2 0,27 0 1 0,-31-29-2 0,3 29-1 16,28 0 1-16,-27-30 0 0,27 30 1 0,-31 0-4 0,4 0-10 15,-1 0-8-15,28 0 12 0,-31 0-8 0,31 0 3 0,0 0 8 16,-27 30-1-16,27-30-3 0,0 0-10 0,0 0-3 0,0 0-3 16,0 0 12-16,0 0-23 0,0 0 16 0,-28 0-30 0,28 0 21 15,0 0-4-15,0 0-3 0,0 0-42 0,0 0 49 0,0 0 7 0,0 0-10 16</inkml:trace>
  <inkml:trace contextRef="#ctx0" brushRef="#br0" timeOffset="47399.02">5468 12462 202 0,'0'0'0'0,"0"0"46"0,0 0-27 0,0 0-17 0,-31-28 0 0,31 28 0 0,0 0 5 0,0 0 0 0,0 0 14 16,0 0-13-16,0 0-2 0,31 0 5 0,-31 0-3 0,0 0-1 15,28 0 4-15,-28-30-7 0,27 30 10 0,-27 0 1 16,31 0 9-16,-31-30-15 0,27 30-2 16,-27 0-3-16,28 0 0 0,3-28 1 0,-4 28-2 15,-27-28-1-15,28 28-1 0,3 0-1 0,-4 0 3 16,-27 0-1-16,28 0 1 0,3 0 2 0,-4 0-4 0,1 0-1 15,3 0 1-15,-31 0 0 0,27 0 0 0,31 0-4 0,-58 0 5 16,28 0-1-16,-1 28 6 0,4-28-9 0,-31 0 3 0,28 0-1 0,-1 28 3 16,4-28 1-16,24 30 0 0,-24-30-3 0,-31 0-2 0,28 30 1 15,57-30 3-15,-85 28-1 0,59-28-1 0,-32 0-3 0,1 0 3 16,3 27 1-16,24-27 4 0,-24 0-6 0,24 0 5 0,61 30-4 16,-88-30-2-16,58 0 4 0,-59 0-3 0,4 0 1 15,227 0 5 1,-86 0-6-16,-87 0 1 15,1 0-1-15,-31 0 3 0,31 29-4 16,86-1 3-16,-141-28-1 0,55 28 2 16,0-28-1-16,0 30-4 0,-32-30 1 0,-23 0 1 15,55 29 2-15,-31-29-1 0,-24 0 0 0,83 0 3 0,-56 0-5 16,28 0 4-16,-59 0-1 0,59 0 2 0,0 0 0 16,-58-29 0-16,2 29-4 0,142-30 1 0,-117 30 1 0,62-28 3 15,-62 28-4-15,62 0-3 0,-31-28 6 16,0 28-2-16,-1 0-9 0,-57 0 2 0,58 0 5 15,-59 28 2-15,4-28 0 0,83 0-1 0,-87 0-3 0,4 0 0 16,24 0 2-16,3 0 0 0,-30 0 2 0,89 0 9 0,-90 0-12 16,31 0 1-16,-3-28 6 0,90 28-4 15,-118-29-2-15,32 29 4 0,-1 0-3 0,28-30 4 0,55 30-3 16,-83-27-2-16,28 27-3 0,27 0 0 16,-82 0 3-16,83 0 4 0,-1 0-3 0,59 0 4 15,-55 0-2-15,-4 0-1 0,-27 0-3 0,113 0 5 16,-140 0-2-16,54 0-2 0,-27 0-1 15,31 0 3-15,-90 0-1 0,59-28-1 16,-59 28-3-16,4 0-3 0,-3 0 5 0,85 0 0 0,-27 28-5 16,-28-28 8-16,1 27 6 0,-4-27-4 15,62 30-4-15,-62-1-6 0,30-1 8 16,-54 0-2-16,83 2 8 0,-1 27-5 16,-82-57 0-16,55 0-5 0,-31 28 3 0,31-28 3 15,116 27-16-15,-116-27 6 16,0 0 4-16,55 0 8 0,-83 0-4 15,28 0 2-15,145-27 0 16,-204 27-7-16,0-28 1 0,176 28 4 16,-117-28 6-16,-31 28-7 0,89 0-1 15,-30 0 0-15,-28 0-8 0,116 0-7 16,-2 28 16-16,-142 0 0 0,83-28-1 16,-83 0 0-16,1 27 1 0,167-27-6 15,-81 0 7-15,-60 32 0 16,60-32-2-16,-90 0-2 0,89 0-4 0,55 0 5 15,-82 0 2 1,-89 0-1-16,30 0-3 0,-31 0 1 16,59 27 1-16,-27 2 5 0,27 28-6 15,-31 1 6 1,3-1-14-16,0-28 18 16,-3-2-5-1,-24-27 1-15,-3 0-10 0,-28-27 4 16,27-2 6-16,4 1-6 15,24-1 6-15,-24 0-15 16,-31 29-10 0,27-29-22-1,-27 29-35-15,0 0 45 0,-27-30-201 16,-4 30 115-16,4 0 100 0</inkml:trace>
  <inkml:trace contextRef="#ctx0" brushRef="#br0" timeOffset="53298.55">9274 5185 34 0,'0'0'16'0,"0"0"-14"0,0 0 1 0,0 0 0 0,-27 0 9 0,27 0 6 0,0 0 4 0,-31 0-10 0,31 0-1 0,0 0 21 0,0 0-23 0,0 0 5 0,0 29-3 0,0-29-5 0,0 0 0 0,0 0 1 0,0 0 0 15,0 0 1-15,0 0 0 0,0 0 1 0,0 0 5 0,0 29-8 0,0-29 6 16,0 0-2-16,0 28-6 0,31 1 4 0,-4-2 1 15,-27 2-6-15,0 1-1 0,28-30-1 0,-28 56 2 0,0-56-2 16,31 29-1-16,-31 0 0 0,0 28 2 0,27-28 0 0,-27 58 1 16,0-1-1-16,28-58 0 0,-28 29-2 0,0 1-2 0,0-31 1 15,31 32 2-15,-31-31-1 0,0 0 1 0,0-28 1 0,27 30-1 16,-27-30 1-16,28 29 0 0,-28-29 1 0,31 0 0 0,-31 0 1 16,27 0-1-16,-27-29-2 0,28 29 0 15,-28 0 1-15,0 0 0 0,31-30 1 0,-31 2-1 0,0 28 0 0,0-28 6 16,27 28 3-16,-27-29-8 0,0 29 2 0,0 0-3 0,0 0 0 0,0 0 2 15,0 0-2-15,-27 0 1 0,27 0-2 0,0 0 0 0,0 29 0 0,0-29 0 16,-31 28 2-16,3-28 1 0,1 28-2 0,27-28-2 16,-31 30 0-16,3-30 1 0,28 29 0 0,-27-29-2 0,27 0 0 15,0 28-6-15,-31-28 1 0,31 0-2 0,0 0-11 0,0 0 9 0,31 28-23 16,-31-28 17-16,27 0-5 0,1 0-28 0,-28 0 21 0,31 27-2 16,-4-27-31-16,1 0 9 0,3 0 16 0,-4 30 20 0,0-30-11 15</inkml:trace>
  <inkml:trace contextRef="#ctx0" brushRef="#br0" timeOffset="53689.38">10075 5929 63 0,'0'0'0'0,"0"0"22"0,-28 0-20 0,28 0-1 0,0 0 4 0,0 0 7 0,0 0-5 0,-27 0 11 0,27 0-8 0,0 0-1 0,0 0 9 0,0 30-11 0,0-30 4 16,0 0-6-16,-31 0-1 0,31 29 5 0,0-29 0 0,0 28-4 0,0-28 0 0,0 28 4 0,0-28-5 0,0 30 2 0,0-30-3 16,31 29 3-16,-31-29-2 0,0 0 0 0,27 0 0 0,-27 28 0 0,0-28 4 15,28 0-4-15,-28 0 1 0,31 28 4 0,-31-28-4 0,27 0 9 16,1 0-6-16,-28 0-4 0,0-28-1 0,31 0 2 0,-31 28-2 15,0-29 0-15,27 29-3 0,-27-30 1 0,0 2 2 0,28 28-2 16,-28-28 7-16,0-1-4 0,0 29 0 0,0-30-3 0,0 30 3 16,0-27 3-16,0-2-1 0,0 29-4 0,0 0-1 0,0 0 0 0,0 0 1 15,0 0-1-15,0 0-1 0,0 0-2 0,0 29 0 0,0-29 3 16,0 27-1-16,0 3 2 0,0-1 0 0,0 27-2 0,0-26 0 16,0-1 0-16,0-1-3 0,0 0-9 0,0-1 0 15,0-27-3-15,0 60-32 0,0-60 17 0,31 28-7 0,-31-28-45 16,0 27 12-16,27-27 6 0</inkml:trace>
  <inkml:trace contextRef="#ctx0" brushRef="#br0" timeOffset="54061.31">10563 5844 162 0,'0'0'28'0,"0"0"-26"0,0 29-5 0,-28 0 2 16,28-2 5-16,0 3 11 0,0-30-5 0,0 57 12 0,0-57-14 15,0 28-1-15,0 31 1 0,0-31-5 0,0-28-1 0,0 28 0 16,0 59 2-16,28-87-4 0,-28 28 1 0,27 29 0 0,4-57 5 16,-31 29 4-16,28-29 3 0,-1 0-2 0,4 0-5 15,-31 0 3-15,27-29-4 0,-27 29 1 0,28-30-1 0,-28 3-3 16,31-1 7-16,-4-2-6 0,-27 0 4 0,28-25 0 16,-28 27-5-16,0 28 1 0,31-59 2 0,-31 31 0 0,0 0-1 0,0-1 5 15,0-28-5-15,0 57-3 0,0-29 1 0,0 0 2 16,0 29-3-16,0 0 0 0,0 0 1 0,0 0 1 0,0 0-2 0,0 0 0 15,0 0-1-15,0 29-2 0,0 0-1 0,0-2 5 16,0 32 1-16,0-31-1 0,0 87 2 0,0-87-3 0,0 201 4 16,0-114-4-16,0-1-2 0,-31-28 3 15,3 29-2-15,28-86-1 0,-27 57 1 0,-4-1 3 16,3-28-3-16,1-28 2 0,-4-29-2 0,31 29-1 0,-27 0-5 0,-1-29-7 16,-3 0 2-16,31 0-4 0,-27 28-26 0,-1-28 15 0,28-28-3 15,0 28-2-15,-31-29-4 0,31 29-2 0,-27-58-34 0,27 30 41 0,0-1 7 16,-28-27 5-16,28-3 3 0,0 3-23 0</inkml:trace>
  <inkml:trace contextRef="#ctx0" brushRef="#br0" timeOffset="54783.33">11621 5043 36 0,'0'0'14'0,"0"0"-6"0,0 0 0 0,-28-32 10 0,28 32-1 0,0 0-7 0,0 0 8 0,0-27-9 0,0 27-1 0,-27 0 8 0,27 0-8 0,0 0 0 15,0-28 9-15,-31 28-8 0,31 0 1 0,0 0 0 0,0 0 14 0,-28 0-1 16,28 0-12-16,0 0 11 0,-27 0-5 0,27 0-9 0,0 0 0 16,-31 0 0-16,31 0 5 0,0 0-8 0,-27 0 0 0,27 0 1 0,0 0 5 0,0 0-6 15,-28 28-1-15,28-1 3 0,0-27-3 0,0 32-2 16,-31-5 3-16,31 2-1 0,0 28 1 0,0-28-3 0,0 57 2 0,-27-1-1 15,54 1-1-15,-27-28 0 0,0-30 0 0,31 59 3 16,-3 29-3-16,-28-88-2 0,27 86-1 0,-27-85 1 0,0 57 0 16,31-30 4-16,-31-26-3 0,0 55-1 0,27 2-9 0,-27-59-2 15,0-1 0-15,0 3-4 0,0-1-21 0,0-29 16 0,0 28-26 0,-27 0-11 16,27-28 25-16,0 0-30 0,-31 0 35 0,31 0-18 0,-27 0 30 16,-1-28-7-16,28 28-17 0</inkml:trace>
  <inkml:trace contextRef="#ctx0" brushRef="#br0" timeOffset="54968.01">11250 5902 53 0,'0'0'0'0,"0"0"35"0,0 0-24 0,0 0-2 16,0 0 1-16,0 27 15 0,0-27 8 0,0 0-13 0,0 30 17 0,0-30-19 16,27 0-2-16,-27 29 10 0,0-29-16 0,31 28-1 0,-31 0 5 0,0-28-9 15,28 30 7-15,-1-1-2 0,-27-29-7 0,31 0-1 16,-3 28 1-16,-1 0 1 0,-27-1-3 0,0-27 1 0,31 30-1 0,-4-30 0 16,-27 30-1-16,0-30 1 0,28 28 1 0,-28-28-2 15,31 0-1-15,-31 0-1 0,27 27 0 0,-27-27-5 0,28 30-6 0,-28-30-14 16,31 0 7-16,-31 29-4 0,0-29-4 0,27 0-36 0,-27 28 12 15,0-28 32-15,0 28 0 0,0-28-17 0,28 30 17 16,-28-30-16-16</inkml:trace>
  <inkml:trace contextRef="#ctx0" brushRef="#br0" timeOffset="55214.74">11765 5700 184 0,'0'0'0'0,"0"0"74"0,0 0-64 0,0 0-4 0,0 0-1 0,0 0-3 0,0 31 3 16,-27-31 3-16,27 0 2 0,0 28 14 0,0 0-12 0,0-1 7 0,0 3-7 16,0-1-8-16,0 0 4 0,-31-2-2 0,31 3-1 0,0-30 0 15,0 57 2-15,0-57-4 0,0 28 0 0,0 2 2 0,0-1-2 0,0-1-1 16,0 0 1-16,0-1 1 0,0-27-2 0,0 0-2 16,0 30 0-16,0-30 0 0,31 30-1 0,-31-2 1 0,0-1-10 15,0-27 0-15,0 59-136 16,27-59 60-16,-27 28 4 0,0-28 52 0,0 28-36 0</inkml:trace>
  <inkml:trace contextRef="#ctx0" brushRef="#br0" timeOffset="55449.03">12023 6301 178 0,'0'0'0'0,"-28"0"100"0,28 0-90 16,0 0-3-16,0 0-1 0,0 0 4 0,0 0 1 0,0 0 1 15,0 0-2-15,0 0 3 0,0 0-9 0,0 0-1 0,0 0 3 0,0 0-1 16,0 0-2-16,28 0-1 0,-28 0-1 0,0 0 0 0,0 0 1 15,0 0 0-15,27 0 4 0,-27 0-5 0,0-27 3 0,31 27 0 16,-31 0 0-16,0-28 2 0,0 28-4 0,28-30 1 0,-28 30-2 16,0 0 0-16,27 0 0 0,-27 0 3 0,0 0-2 0,31 0 0 0,-31 0-1 15,0 0-1-15,28 0 1 0,-28 0 0 0,0 0 0 0,0 30 1 0,0-2-2 16,27-28 1-16,-27 27-1 0,0 3 1 0,0-30-1 0,0 29 2 0,31-1-4 16,-31-28-1-16,0 28-1 0,0 2-9 0,0-30 4 0,0 29-18 15,0-1 10-15,0-28-28 0,0 0 16 0,0 28-42 0,27-28 34 16,-27 0 1-16,0 0 5 0,0 0 5 0,0 0 6 0,0 0 4 0,0 0 4 0,0 0-27 15</inkml:trace>
  <inkml:trace contextRef="#ctx0" brushRef="#br0" timeOffset="55841.74">12596 6186 172 0,'0'0'88'0,"0"0"-73"0,0 0-9 16,0 30 9-16,0-30-3 0,-30 0 3 0,30 0 0 0,0 0-3 0,0 0 7 15,0 30-9-15,0-30-5 0,0 0 1 0,0 0-2 0,0 28 1 16,0-28-2-16,0 0-1 0,-28 27 0 0,28 3 1 0,0-1 2 16,0-1-1-16,0-28-3 0,0 28 1 0,28 2-1 15,-28-30-2-15,0 29 1 0,0 27 3 0,0-56-3 0,30 27 0 16,-30 5 1-16,0-32 0 0,28 0 1 0,-28 27-1 16,0-27-1-16,27 0 2 0,4-27-1 0,-31-5 1 0,0 32-2 15,55-170 8 1,-55 142-7-16,0-201 2 0,31 57-2 15,-31 142-1-15,0-26 2 0,0-58 1 0,0 28 1 0,0-1 1 16,0-143 24 0,0 201-25-16,0 29 0 0,0-27 0 0,0-2 3 0,0 29-3 15,0 0 0-15,28 0 4 0,-28 0 8 16,0 200 0 0,0-56-12-16,0-86-10 0,0 0 7 0,0 55-3 15,27-55 8-15,-27 56-5 0,0-56 0 0,31 84-5 16,24 173-87-1,3-229-23-15,-30-57 14 0,-28-2-7 0,31 3 62 0,-31-30-9 16,27 0 39-16,-27 0-17 0</inkml:trace>
  <inkml:trace contextRef="#ctx0" brushRef="#br0" timeOffset="56498.7">13397 6531 135 0,'0'0'70'0,"0"0"-64"0,27 0 1 0,-27 0 5 0,0 0-5 15,31 0-2-15,-31 0 2 0,28 0 4 0,-1 0 7 0,4 0-10 0,24-28 25 16,-24 0-3-1,-3-59 11 1,-28 30 1 0,0 57-33-1,-28-30 6-15,28 3-8 0,-31 27 0 16,31 0 0-16,-27 0 1 0,27 0-2 16,-59 27 7-1,4 88-4-15,55-85-9 16,0-1 1-16,0-1 0 0,-31 0 0 0,31-1-1 0,0 32-1 15,0-59 1-15,0 29 0 0,0 28-3 0,0-57 0 0,0 58-10 0,0-29-10 16,0-1-11-16,0-28 15 0,0 29-2 0,31-29-26 0,-31 27-12 16,0-27 27-16,28 0-32 0,-1 0-4 15,-27-27 43-15,31-30 13 0,-31 28 9 0,0 0 1 0,28-57 0 16,-1 57 2-16,4-30 0 0,-3-53 1 0,-1 26 2 0,4 0 4 16,-31 28 18-16,0 28-4 0,27 3 3 0,-27-1-1 0,0 0 14 15,28 28-23-15,-28 0 12 0,0-29-10 0,0 29-2 0,0 0 14 0,31 0-16 16,-31 29 10-16,0-29-10 0,0 0-1 0,0 28 12 0,0-28-13 15,0 28-1-15,0-1-2 0,0-27 1 0,0 30 1 0,0 0 1 16,0-2-5-16,0-28-3 0,0 27 2 0,0 3 0 0,0 27 0 16,0-57-2-16,0 28 3 0,0 2-2 0,0-1 1 0,27-1 0 15,-27-28 0-15,0 28-1 0,0-28 3 0,0 27-2 16,0-27 0-16,0 0-2 0,28 32 6 0,-28-32-5 0,0 0 0 0,31 0-1 0,-31 0 4 16,27-32-6-16,1 5 6 0,3-29 8 0,-31 27-10 15,55-29-2-15,-55 30-2 0,30-1 0 0,-30-1-1 0,28-25 3 16,-1 25-2-16,4 0 1 0,-3 3 4 0,-1-1-2 0,-27 28-4 15,0 0 0-15,31 0 1 0,-3-28 1 0,-28 28-1 0,0 0-2 16,27 0-5-16,-27 0 2 0,31 0-13 0,-3 0 2 0,-28 0-31 0,0 0-19 16,27 0 25-16,-27 0-6 0,0 0-6 0,0 0-5 0,0 28 2 0,31-28 4 15,-31 0 14-15,0 28-30 0</inkml:trace>
  <inkml:trace contextRef="#ctx0" brushRef="#br0" timeOffset="60267.16">6468 11116 16 0,'0'0'8'0,"0"0"-2"0,0 0 0 0,0 0-2 0,0 0 3 0,0 0-3 0,0 0 0 0,0 0-2 0,0 0 1 0,0 28-1 0,-28-28 4 0,28 0 1 0,0 0-4 0,0 0 4 0,0 0-1 16,0 0-1-16,0 28 3 0,0-28-3 0,0 0-2 0,0 0 1 15,0 0 5-15,0 0 2 0,0 0-6 0,0 0 0 0,0 0 1 16,0 27 1-16,0-27-3 0,28 32 11 0,-28-32-9 0,0 0 2 16,0 27-2-16,0-27 0 0,0 0-1 0,0 29 4 0,0-29-3 0,0 0 5 15,0 27-1-15,0-27-6 0,0 0 1 0,0 0-1 0,0 30-1 0,0-30 2 16,31 0 5-16,-31 29-3 0,0-29-5 0,0 0 2 0,0 29-1 15,0-29-1-15,0 29 5 0,0-29-6 0,0 28 2 0,0 1 2 0,27-29-4 16,-27 27 1-16,0 2 0 0,0-29-2 0,0 59 1 16,0-59 0-16,0 0 0 0,0 27 1 0,0 2-2 0,0-29 2 15,0 29-1-15,28-29 2 0,-28 28-1 0,0-28 0 0,0 29 2 16,0 0-3-16,0-29 2 0,0 29 2 0,0-1-4 0,0-28 0 0,31 29 2 16,-31-29-1-16,0 27 4 0,0 4 4 0,0-3-3 0,27-28-4 15,-27 28 1-15,0-28-3 0,0 27 2 0,0 3-2 16,0-1 2-16,0 0-1 0,0-29 0 0,0 0-2 0,0 27 0 15,0-27-1-15,0 30 0 0,0-30 2 0,0 0 0 0,0 29 2 16,0-29-5-16,0 28 0 0,0-28 1 0,0 0-11 0,0 0 5 16,0 28-3-16,0-28-3 0,0 0-17 0,0 0 13 0,0 0 0 15,0 0-2-15,0 0-24 0,0-28 19 0,0 28-23 0,0-28 25 0,0 28 1 16,0-29 1-16,0 29 4 0,0-30-10 0,0 30-7 0</inkml:trace>
  <inkml:trace contextRef="#ctx0" brushRef="#br0" timeOffset="60615.32">6612 11774 18 0,'0'0'7'0,"0"0"-2"0,0 0 1 0,0-29 2 0,0 29-2 0,0 0 17 0,0-29-8 0,0 29 0 0,28-28 44 16,2 28-20 0,-2 0-28-16,-1-29 6 0,4 29 9 15,-3 0-20-15,-28 0 2 0,27 29 5 16,4-1-4-16,-31 1-5 0,0-29-1 0,0 29 1 16,0 0 3-16,28 28 0 0,-56-30 5 15,28 4-5-15,0-31-7 0,-31 28 0 0,4-28 2 0,27 28 2 16,0-28-5-16,-28 0 1 0,-3 0-7 0,4 27-3 15,-31-54-39-15,58 27 32 0,0 0-2 16,-28 0-147 0,28 0 152-16,28 0-14 0,-28-28-2 0</inkml:trace>
  <inkml:trace contextRef="#ctx0" brushRef="#br0" timeOffset="60981.65">7186 11574 88 0,'-31'0'29'16,"31"0"-27"-16,0 0-2 0,-28 29 10 15,1-29 24 1,27 27-26-16,-31 31 21 16,4 57-4-1,54-115-22-15,4 57 1 16,-31-30-4-16,27-27 6 0,-27 0-2 0,28 31 14 15,3-31-11-15,-4-31 36 16,1 31-34-16,-28-27-4 0,31-2-2 0,-31 29-2 16,0-28 3-16,0-1-1 0,27-57 16 15,-27 1 11 1,0 85-28-16,-58 0 16 16,58 0-15-1,-28 27 1-15,28 2-2 0,0 0-3 16,0-1 2-16,0-28-3 0,28 29 0 0,-28 0-11 0,31 0-35 15,-31-1 1-15,0-28 18 0,27 0-3 0,-27 29-2 16,0-29-33-16,28 27 38 0,-28-27-16 0,31 0 29 0,-31 0 1 0,0 0-19 16</inkml:trace>
  <inkml:trace contextRef="#ctx0" brushRef="#br0" timeOffset="61298.6">7615 11574 73 0,'0'0'43'0,"0"0"-19"0,0 0-17 16,0 0-2-16,0 0 8 0,0 0-2 0,-31 0 16 0,31 29-2 0,0-29-14 15,0 27 6-15,0-27-11 0,-27 29 3 0,27 0-5 0,0-1 1 16,0 1-2-16,0 0-2 0,0-29 0 0,27 29 3 0,-27-1-2 16,0 1-2-16,31-2 2 0,-31-27-1 0,0 0 1 15,0 0-1-15,28 31 4 0,-28-31 1 0,27-31 1 0,-27 31-4 16,0 0 1-16,31-27 2 0,-31-2-2 0,0 29-1 16,28-28-3-16,-28-1 4 0,0-29 1 0,0 30-2 15,27 28 1-15,-27-29 3 0,0 0 1 0,0 2-2 0,0-2 0 16,0 29 0-16,0 0-3 0,0 0 1 0,0 0 3 15,0 0-4-15,0 29-1 0,0-2 2 0,0 31 2 0,31 28 0 16,-31-29-3-16,0 30 12 0,0-31-9 0,0 30 1 0,0 29-9 16,0-87 2-16,0 30 0 0,0 27 1 0,-31-57 0 15,31 32-1-15,0-32 0 0,-27 29-1 0,-1 0 2 0,-3 1-9 0,4-58-10 16,-1 29-7-16,-3-29 8 0,4 0-27 0,27 0-12 16,-28 0-11-16,-3-29 0 0,4-29 12 15,-1 30 34-15,28-31-8 0,0 32-14 0</inkml:trace>
  <inkml:trace contextRef="#ctx0" brushRef="#br0" timeOffset="63198.76">7100 11515 8 0,'0'0'0'0,"0"0"8"0,0 0-4 0,0 0 5 0,0 0-5 0,0 0 0 0,0 0 3 0,0 0-1 0,0 0-3 0,0-27 5 0,0 27-4 0,0 0 1 0,0 0 5 0,0 0-1 0,0 0-3 0,0 0 1 0,0 0-1 15,0 0 6-15,0 0-6 0,0 0 0 0,0 0-1 0,0 0 5 0,0 0-5 16,-31 0 4-16,31 0 2 0,0 0-5 0,0 0 6 0,0 0 0 16,0 0 1-16,0 0-7 0,0 0-2 0,0 0 4 0,0 0-3 15,0 0 5-15,0 27-2 0,0 2 5 0,0-29-9 16,0 30-3-16,0-1 2 0,0-29-3 0,0 27 2 0,0 2 0 15,0 0 0-15,0-29 1 0,0 28 3 0,0 1-4 0,31 0 2 16,-31-29-1-16,0 29 3 0,27-1 0 0,-27 1-4 0,0-29 0 16,28 27 2-16,-28-27 2 0,0 31 1 0,31-31-4 0,-31 0 0 15,0 0 3-15,27 0-2 0,-27 0-1 0,0 0 4 0,28 0-1 16,-28-31-3-16,31 31-2 0,-31 0 1 0,0-27 2 0,0 27-3 16,0-29 2-16,27 1 1 0,-27 28-2 0,0-29-2 0,0 29 1 15,0-29 1-15,0 0-2 0,0 29 2 0,0-28 5 0,0-1-4 16,0 29-1-16,0-29 1 0,0 29 0 0,-27 0 1 0,27 0-3 15,0-27 0-15,0 27-1 0,0 0 4 0,0 0-4 0,0 0 1 0,0 27 5 16,0 2 0-16,0-29-5 0,0 29 1 16,0-29 0-16,0 28-1 0,0 1 4 0,0 0-2 0,27-29 0 0,-27 29-3 0,0-1 3 15,0 1-3-15,28-2 4 0,-28-27 1 0,0 31-1 0,0-3 5 16,31-28-8-16,-31 28-2 0,0-28 1 0,27 27 1 0,-27-27 3 0,0 30-3 16,28-30-3-16,-28 29 1 0,0-29 0 0,30 0-5 15,-30 0-1-15,28 0-10 0,-28 0-9 0,0 0 7 16,27 0-29-16,-27 0 16 0,31 0-6 0,-31 0-47 0,28 0 42 0,-28-29-27 15,27 29-15-15</inkml:trace>
  <inkml:trace contextRef="#ctx0" brushRef="#br0" timeOffset="63748.65">8302 11688 24 0,'0'0'7'0,"0"0"-6"0,0 0-1 0,0 0 3 0,0 0 0 0,0 0 5 0,0 0-3 0,0 0 6 0,0 0-6 0,0 0 6 0,0 0-4 0,0 0 0 0,0-29 11 0,0 29-8 0,0 0 14 15,0 0-11-15,0 0 11 0,0 0 1 0,0-29 1 0,0 29-1 16,0 0-4-16,0 0-6 0,0 0 0 16,0-27-7-16,0 27-3 0,0 0 8 0,-31 0 1 0,31 0-8 15,0 0-2-15,0 0-2 0,-27 0 1 0,27 0-2 0,0 0 2 0,0 27 2 0,-28-27 3 16,28 29-2-16,0-29-3 0,0 29 0 0,0-1 0 0,-31-28-3 16,31 29 0-16,0 0 0 0,0 0 3 0,0-29-2 0,0 57 0 15,0-30-1-15,0 4 4 0,0-31-4 0,31 28 5 0,-31-28-1 16,0 0 0-16,0 28-2 0,28-28 2 0,-28 0-2 0,0 0 1 0,0 0-5 15,0 0-2-15,27 0 0 0,-27-28-1 0,0 28 7 0,0-28 0 0,31-3-1 16,-31 31 0-16,0 0-2 0,0-27 2 0,0 27 0 0,0-29 1 0,0 1 1 16,28-1 3-16,-28 29-6 0,0 0 0 15,0 0 5-15,27 29 2 0,-27-1-4 0,0 1 12 16,31-2-9-16,-31 32-1 0,28 26-2 0,-1 202 7 16,-27-171-3-16,-27 113-1 15,-59-58-4 1,27-144-42-1,-54-142-114 1,86 88 97-16,-4-203-93 16,89 87 51-1</inkml:trace>
  <inkml:trace contextRef="#ctx0" brushRef="#br0" timeOffset="64331.75">8818 11716 112 0,'0'0'49'0,"0"0"-43"0,0 0 10 0,-31 0-6 0,31 0 7 0,-28 29 4 0,28-29-16 0,-27 0 6 15,27 0-11-15,0 0 1 0,0 0 0 16,0 0 0-16,0 0-1 0,0 0 3 16,0 29 1-16,0-29-4 0,0 0 0 0,0 0 1 0,0 0 4 15,27 0 9 1,-27 0-7-16,0 0 1 0,0 0 0 16,0-58 4-16,0 1 28 15,0 57-35-15,0-29 7 0,0 29-1 16,0-27 1-16,0-2 18 15,0 58-15 1,0-2-8 0,0 2 7-16,28-29-11 0,-28 29 1 0,0-29-3 15,0 0 4-15,0 28-4 0,31-28 2 0,-31 0-1 0,0 58 11 16,0-58-9-16,0 29 0 0,0-29-2 16,0 0-1-16,27 28 2 0,-27-28-2 0,0 0 1 0,0 0-1 15,0 0 1-15,0 29-1 0,0-29 1 0,0 0-1 16,0 0 1-16,0 0-2 0,0 0 1 0,0 0 0 0,0 0-1 15,0 0-2-15,0 0 4 0,0 27 0 0,0-27-2 16,0 0 1-16,0 0 3 0,0 0 1 0,0 0-4 16,0 0-3-16,0 0 4 0,0 0-1 0,0 0-1 15,0 0 1-15,0 0 1 0,0 0 0 0,0 0-1 16,0 0-2-16,0 0 2 0,0 0-2 0,0 0 1 0,0 31-6 16,0-31 2-16,0 0-11 0,0 0-7 0,0 0-9 0,0 0 15 15,0 28-21-15,0-28-23 0,0 0 20 0,0 0-49 16,0 0 3-16,0 0 18 0,0 0 45 0,0 0-17 0</inkml:trace>
  <inkml:trace contextRef="#ctx0" brushRef="#br0" timeOffset="64732.74">8732 11488 54 0,'0'0'19'0,"0"0"-11"0,0 0-7 0,0 0 7 0,0 0 9 0,0 27-6 0,-31-27 34 0,31 29-28 15,0-29-8-15,0 0 1 0,0 30 62 16,0-30-63-16,31 29 48 15,-31-2-16 1,55 31-7 0,3 57-2-1,-58-58-24-15,58 29 28 16,-30-1-26 0,-28-56-10-16,27 27 2 0,-27-56-1 0,31 30 1 15,-31-1 0-15,0-29 0 0,0 0-3 0,28 28 0 0,-28-28 6 16,0 0-3-16,27 0-74 15,-27 0 57-15,0-28-26 0,0 28 19 0,0-29-35 16,0-1-10-16,0 30 33 0,-27-27 0 0,27-2-27 0,0 0 10 16,0-1 29-16,0 30-14 0</inkml:trace>
  <inkml:trace contextRef="#ctx0" brushRef="#br0" timeOffset="65041.32">9302 11431 112 0,'0'0'34'16,"0"0"-30"-16,0 0-1 0,0 0 2 0,0 0 17 16,0 0-6-16,0-29 16 0,0 29 27 15,0 0-50-15,0 0 9 0,0 0 22 16,0 0 7 0,0 0-36-16,-55 57 20 15,55-57-27-15,0 29 0 0,0-2 1 0,-31 2 0 16,31 1 0-16,-27-1-2 0,-1 27 2 0,-3 30-4 15,4-28 0-15,27-1 5 0,-28-30 1 0,-3 117 4 0,4-86-11 0,-32 28 5 16,59-30-4-16,-27 31 2 0,-31 29-6 0,30-31 2 16,1 0 0-16,-4 2-2 0,3 0 3 0,28-60-2 15,0 2 1-15,0-2-1 0,-27 32-6 0,-4-1-8 0,31-30 4 0,-28 1-19 16,1-2-11-16,27 2 13 0,0-29-41 0,-31 30-14 16,31-30 44-16,0 29-30 0,0-29 45 0,-28 0-44 0</inkml:trace>
  <inkml:trace contextRef="#ctx0" brushRef="#br0" timeOffset="70569.31">13284 11574 13 0,'0'0'0'0,"0"0"17"0,0 0-12 0,0 0-1 0,0 0 1 0,0 0-2 0,0 0 0 0,27 0 0 0,-27 0 5 0,0 0-1 0,0 0-3 0,0 0 5 0,0 0 2 0,0 0 3 0,0 0-7 0,0 0 9 0,0 0 1 0,0 0 1 0,0 0-11 15,0 0 2-15,0 0-1 0,0-30 10 0,0 30-10 0,0 0 2 16,0 0 5-16,0 0-9 0,0 0 8 0,0 0-7 0,0-29 9 0,0 29-9 16,0 0 0-16,0 0 1 0,0 0 4 0,0-27-6 0,0 27 9 15,-27 0-1-15,27-29-2 0,0 29 0 0,-31 0-1 16,31 0-6-16,0 0 0 0,-28-28 3 0,28 28-4 0,0 0 0 16,-27 0 1-16,27 0-2 0,0 0-2 0,0 0 2 0,-31 0 2 15,31 0 0-15,-28 0-1 0,28 28-2 0,0-28-2 0,0 0 3 16,-27 29-3-16,27-29 2 0,0 0-1 0,0 27-1 0,0-27-2 0,-31 29 2 0,31 1 1 15,0-30 1-15,0 29-1 0,0-29-2 0,0 27 2 0,0-27-2 16,0 29 3-16,0-29-2 0,0 29 1 0,0-29-1 0,0 28 0 16,0-28-1-16,0 29 2 0,0-29 0 0,0 29-1 0,0-29 0 15,31 0 0-15,-4 0 1 0,-27 29-1 0,28-29 0 0,3 0 0 16,-31 28 0-16,27-28-1 0,1 0 0 0,3 0 1 0,-4 29-3 0,0-29-1 16,4 0-12-16,-31 0 4 0,28 0-2 0,-28 0-2 0,27 0-22 15,-27 0-8-15,31 0 21 0,-31 0-30 0,28 0-2 16,-1 0 4-16,-27-29 29 0,31 29 6 0,-31 0 2 0,0-28-37 0</inkml:trace>
  <inkml:trace contextRef="#ctx0" brushRef="#br0" timeOffset="70898.47">13768 11630 58 0,'0'0'19'0,"0"0"-17"0,0 0 1 15,0 0 3-15,0 29 5 0,0-29-4 0,0 0 2 0,-28 0 0 0,28 0 10 16,0 0-11-16,0 0 8 0,-27 0-8 0,27 0 1 0,0 0-2 0,-31 0 9 15,31 0-1-15,0 0-7 0,-27 0-1 0,27 0 7 0,0 0-8 16,-28 0 3-16,28 29-6 0,0-29 0 0,-31 0 1 0,31 0 0 16,0 0-2-16,-27 0 3 0,27 0-3 0,0 28 0 0,-28-28-1 15,28 0 3-15,0 29 0 0,0-29-2 0,0 29-1 0,0-29-1 16,0 29 1-16,0-29 0 0,28 28 1 0,-28-28 0 16,0 0 4-16,27 0-3 0,-27 0 2 0,0 0-1 0,31 0 1 0,-31 0 3 0,28 0-3 15,-28 0 1-15,0 0-2 0,27 0-1 0,-27-28 4 0,31-1-4 16,-31 0 1-16,27 0 1 0,-27 29-1 0,0 0-1 0,0-28 2 15,28 28-4-15,-28-29 2 0,0 29-2 0,0-29 0 0,0 29 0 0,0 0 1 16,0 0 0-16,0 0 0 0,0-27-1 0,-28 27-1 0,28 0-2 0,0 0-1 16,-27 0 0-16,27 0-1 0,0 0-2 0,0 27-15 0,-31-27 6 15,31 0-1-15,0 58-143 0,0-58 128 16,0 28-23-16,0 1 15 0,0-29-11 0</inkml:trace>
  <inkml:trace contextRef="#ctx0" brushRef="#br0" timeOffset="71181.75">14084 11630 125 0,'0'0'0'0,"0"0"36"0,0 0-27 15,0 0-7-15,0 29 11 0,0-29-3 0,0 0 15 16,0 29-13-16,0-29-3 0,0 0 4 0,0 28-6 0,0-28-4 16,0 29 0-16,0-29 0 0,0 29 1 0,0 0 1 0,0-29-3 0,0 28 0 15,0-28 0-15,0 29 1 0,0-2-1 0,0 4 6 0,0-31-2 16,0 0-1-16,0 28-1 0,0-28 3 0,0 0 1 15,0 0 1-15,0 0 2 0,27-28-1 0,-27-3-7 16,31 4 3-16,-31-2 2 0,0 29-3 0,28-28-1 0,-28-30 4 16,27 29 1-16,4-28-1 0,-31 28-4 0,0 2 1 0,28 27-3 15,-28-59-1-15,27 59-2 0,-27-29 3 0,0 29-1 0,0-27 2 0,31 27-2 16,-31 0-3-16,0-29 1 0,0 29-1 0,28 0 0 0,-28 0-3 16,0 0-11-16,0 0 4 0,27 0-21 0,-27 0-12 0,0 29-16 15,0-29-14-15,31 27 5 0,-31-27 24 0,0 29-11 16</inkml:trace>
  <inkml:trace contextRef="#ctx0" brushRef="#br0" timeOffset="71448.19">14599 11515 97 0,'0'0'26'0,"0"0"-3"0,0 0-19 0,0 0 1 0,0 0 2 0,0 29 5 16,-27-29 3-16,27 0 2 0,0 0-2 0,0 0-2 0,0 30-3 0,0-30 5 15,0 29-5-15,0-29-5 0,0 0-1 0,0 27 6 0,-31-27 0 0,31 0-6 16,0 29 0-16,0-29 3 0,0 0-4 0,0 29 6 0,0-29-4 15,0 0 2-15,31 0 6 0,-31 0-8 0,0 0 0 0,27 0 5 16,-27 0-6-16,0-29 2 0,28 29-3 0,3-29 4 0,-31 29-4 16,27-27 6-16,-27 27-4 0,0 0-2 0,28-29 2 0,-28-1-3 0,0 30 0 15,31-29 0-15,-31 29-2 0,0 0 0 0,27-27 0 0,-27 27 0 16,0 0 0-16,27 0-1 0,-27-29-3 0,0 29 1 0,0 0-3 16,31 0 0-16,-31 0-2 0,0 0-3 0,0 0-2 0,0 0-21 0,28 0-13 15,-28 0-12-15,0 0 27 0,0 29 1 0,27-29-22 0,-27 0 15 16,31 27-37-16</inkml:trace>
  <inkml:trace contextRef="#ctx0" brushRef="#br0" timeOffset="71781.41">15173 11488 30 0,'0'0'9'0,"0"0"4"0,0 0 0 0,0 0-6 0,0 0-1 16,27 0 2-16,-27 0-1 0,0 0 6 0,0-29 2 0,0 29-7 15,0 0 1-15,0 0 8 0,0 0-8 0,0-28 2 0,0 28 1 0,0 0 2 0,0 0-1 16,0-29 24-16,0 29-26 0,0 0-1 0,0 0 11 0,0-29 0 16,0 29-12-16,0 0 6 0,-27 0-9 0,27 0 5 0,0 0-5 15,0-29 0-15,-31 29 8 0,31 0-8 0,-27 0 3 0,27 0 0 16,-28 0-5-16,28 0 5 0,-31 0-5 0,31 29 2 0,-27-29 5 16,27 0-6-16,0 0-2 0,0 0 1 0,-28 29 2 0,28 0-3 0,0-29-1 15,-31 28 2-15,31-28-2 0,0 29 1 0,0-2-2 16,-27 2 1-16,27 1-1 0,0-30 0 0,0 29 3 15,0-2-2-15,0 2-1 0,0-29-1 0,27 29 2 16,-27-29-3-16,0 0 1 0,0 28 0 0,0-28 2 0,31 29 1 16,-3-29-7-16,-28 29-3 0,27-29-1 0,-27 0-13 0,0 0 8 15,31 0-22-15,-31 0 15 0,0 0-1 0,0 0-1 0,28 0-5 0,-28 0 0 16,0 0-37-16,27 0-1 0,4 0 9 0,-31-29 33 16,0 29-11-16,27 0-8 0</inkml:trace>
  <inkml:trace contextRef="#ctx0" brushRef="#br0" timeOffset="72040.78">15458 11488 51 0,'0'0'43'0,"0"0"-36"0,0 0 5 0,0 0 5 0,0 0 6 15,0 0-8-15,0 27-2 0,0-27 11 0,0 0-8 0,0 0-8 16,-27 0 0-16,27 0 6 0,0 0-6 0,0 0 9 0,-31 0-6 16,31 0-2-16,0 0-3 0,-28 0 7 0,28 0-5 15,0 29-2-15,-27-29 6 0,27 0-9 0,0 30 1 0,0-30 0 0,0 0 0 0,-31 0 1 16,31 29 2-16,0-29-3 0,0 27 1 0,0 2-3 15,0 0 1-15,0-29 0 0,0 28-2 0,0 1 1 0,0-29-3 16,0 29 2-16,31 0 0 0,-31-29 1 0,0 28 1 0,27-28-3 16,-27 29 1-16,28-29-1 0,-28 27 1 0,0-27-2 0,31 0 2 15,-31 0-1-15,27 31 0 0,1-31-15 0,2 0 8 16,-2 0-12-16,-28-31 4 0,0 31-3 0,27 0-24 0,4-27-14 16,-3 27 23-16,-1-29-33 0,-27 1 37 0,31-1-14 0,-31 0-10 15</inkml:trace>
  <inkml:trace contextRef="#ctx0" brushRef="#br0" timeOffset="72299.66">15946 10857 103 0,'0'0'46'0,"0"0"3"15,0 0-40-15,0 0-7 0,0 0 1 0,0 0 1 0,0 0 4 0,-31 30 10 16,31-30-10-16,0 0 2 0,0 28-7 0,0-28 3 0,0 27 4 15,0-27-5-15,-27 30 7 0,27-1-3 16,0-1-1-16,0-28-5 0,0 28 4 0,27 2 3 0,-27-1-7 16,0-1 2-16,0 0-1 0,0-1-2 0,0 5 4 0,0-5-5 15,0 2 2-15,31-2-3 0,-31 3 0 0,0-1 2 16,0-29-2-16,0 58-2 0,0-58 0 0,27 57-19 0,-27-57 8 16,0 56-20-16,0-26 11 0,0-30-1 0,0 29-4 0,0-2-29 15,0 2 29-15,0 0-22 0,0-1 29 0,0 1-44 0</inkml:trace>
  <inkml:trace contextRef="#ctx0" brushRef="#br0" timeOffset="72483.82">15829 11344 118 0,'0'0'0'0,"0"0"59"0,0 0-58 0,0 0 3 0,0 0 2 0,0 0 4 15,0 0 5-15,0 0 2 0,0 0 15 0,31 0-11 16,-31 0-10-16,28 0-8 0,-28 0 0 0,27 0 1 0,4 0-3 0,-31 29-1 15,27-29 0-15,-27 0 0 0,28 0 0 0,3 0 1 0,-4 0-3 0,1 29-10 16,30-29-16-16,-58 0-27 0,28 0 18 0,3 0-1 0,-4 0-24 16,1 0 38-16,-28 0-24 0</inkml:trace>
  <inkml:trace contextRef="#ctx0" brushRef="#br0" timeOffset="77314.75">6983 16757 67 0,'0'0'18'0,"0"0"-17"0,0 0 4 0,0 0 6 0,0 0-4 0,0 0 8 0,0 0-7 0,-27 0 9 16,27 0-8-16,0 0 8 0,0 0-9 0,-28 0-2 0,28 0 0 16,0 0 5-16,-31 0-6 0,31 0 9 0,0 0-8 0,-27 0 3 0,27 0 0 15,0 0-2-15,-28 30 7 0,28-30-9 0,0 0 7 0,-31 0-4 16,31 0 1-16,-27 29-4 0,27-29 0 15,0 28-1-15,0-28-1 0,0 0 1 0,-28 28 3 0,28-28-4 0,0 30 4 16,0-1-1-16,-31-1-4 0,31-28 0 0,0 28 4 16,0-1-4-16,-27 3 1 0,27 0-2 0,0-30-1 0,0 28 3 15,0-1-2-15,0-27 0 0,0 30-1 0,0-30 1 0,0 29-1 16,0-29-1-16,0 28 1 0,0-28-1 0,0 28-1 0,0-28 1 16,0 30-2-16,27-30-5 0,-27 0 1 0,0 29-2 0,31-29-17 15,-3 0-12-15,-28 0 12 0,27 28-34 0,4-28-2 16,-3 0 34-16,-1 0 4 0,4 0-11 0,-31 0-4 0</inkml:trace>
  <inkml:trace contextRef="#ctx0" brushRef="#br0" timeOffset="77657.7">7385 16959 38 0,'0'0'0'0,"0"0"32"0,0 0-22 0,-27 0-3 15,27 0-3-15,0 0 7 0,0 0-4 0,-31 0 22 0,31 28-9 16,0-28-10-16,-28 0-1 0,28 0 6 0,0 0-8 15,-27 0 6-15,27 0 0 0,-31 0-7 0,31 0 0 0,0 0 3 0,-28 0-5 16,28 0 0-16,-27 0 8 0,27 0-8 0,0 0 0 0,0 0 0 16,0 27-1-16,0-27 0 0,0 0 2 0,-31 0-2 0,31 0 1 0,0 30-3 15,0-30 2-15,0 0-2 0,0 30 4 0,0-30-4 0,31 28 2 16,-31-28-2-16,0 27 1 0,0-27 0 0,27 30-1 0,-27-30 0 16,0 0-1-16,28 29 1 0,-28-29 2 0,0 0-2 0,31 28 0 0,-31-28-1 0,0 0 1 15,27 0 2-15,-27 28-1 0,0-28-1 0,28 0 3 16,-28-28 1-16,0 28 0 0,31-28-3 0,-31-1 1 0,0 29 0 15,0-30-1-15,0 30 1 0,0-27-1 0,0 27 0 16,0-28 2-16,0-2 0 0,0 30-2 0,0-30-2 0,-31 30 3 16,31-27-2-16,-28 27-2 0,28 0 2 0,-27-28-5 15,27 28 0-15,0 0-8 0,-31 0 2 0,31 0-19 0,0 0-11 16,0 28 16-16,0-28-32 0,0 27-3 0,0-27 32 16,0 0 2-16,0 30 4 0,0-30-15 0,31 30 8 0</inkml:trace>
  <inkml:trace contextRef="#ctx0" brushRef="#br0" timeOffset="77931.5">7615 17014 153 0,'0'0'46'0,"0"0"-25"0,0 0-22 0,0 30-2 0,0-30 5 0,0 0-2 15,0 30 2-15,-31-2 3 0,31-28-2 0,0 27 1 0,0-27-2 16,0 30 0-16,0-1-2 0,0-29 1 0,0 28 4 0,0-28-1 15,0 28 3-15,0-28 0 0,0 0-2 0,0 0 0 0,0 30 7 16,0-30-6-16,0-30-1 0,31 30 6 0,-31 0-6 0,0-28 0 16,28 0 3-16,-1-1-2 0,-27-1-1 0,0 30-2 0,31-27-1 15,-31-1 2-15,28-2-3 0,-28 30 0 0,27-30 0 0,-27 3 0 0,31-1 0 16,-4 28-1-16,-27-28 0 0,0-1-1 0,28 29-7 16,-28 0-3-16,0 0-24 0,31 0-24 0,-31 0 21 15,0 0-2-15,0 0 1 0,27 0-19 0,-27 29 40 0,0-29-22 0</inkml:trace>
  <inkml:trace contextRef="#ctx0" brushRef="#br0" timeOffset="78181.45">8072 17074 87 0,'0'0'32'0,"0"0"-11"0,0 0-13 0,0 0-4 16,-27 28-3-16,27-28 0 0,0 0 8 0,0 0 7 0,0 0 0 15,0 0-9-15,0 0-1 0,0 0-1 0,0 0-1 0,-31 0-2 0,31 0 1 16,0 0 5-16,31 0 30 15,-31 0-31-15,55-58 39 16,-24 28-27-16,-4 3-12 0,-27-29 1 16,27 27 0-16,4 29-5 0,-31-30 3 0,28 2-4 15,-28 28-1-15,27-28 3 0,-27-1-2 0,31 29 0 0,-31 0-1 16,0-30-2-16,28 30 1 0,-28 0 0 0,0 0-3 0,27 0-1 16,-27 0-3-16,0 30-3 0,0-30-19 0,0 0 10 0,31 29-5 0,-31-29-5 0,0 0-38 15,0 28-31-15,0-28 74 0,0 28-7 16,28 2-7-16</inkml:trace>
  <inkml:trace contextRef="#ctx0" brushRef="#br0" timeOffset="78448.55">8615 16931 34 0,'0'0'26'0,"0"0"-19"0,0 0 2 0,0 0 2 0,0 0-3 16,31 0 18-16,-31 0 6 0,27 0 7 0,-27 0-29 16,0 0-2-16,0 0-1 0,0-29-2 0,0 29 0 0,0 0-1 0,0 0 1 0,0 0 4 15,0-30-5-15,0 30 0 0,0 0 0 0,0 0 2 0,0-28 0 0,0 28-1 16,0-28 7-16,0 28 2 0,0 0-7 0,-27-29 0 15,-4 29 5-15,31 0-8 0,-28-30 2 0,28 30-3 0,0 0-1 0,-27 0 1 16,27 0 3-16,-31 0-2 0,4 0 3 0,27 0-5 0,0 0 0 16,-28 0 1-16,28 0-2 0,-31 30 2 0,31-30-2 0,0 29 0 0,0-29 0 15,0 28 0-15,0 0-1 0,0 2 2 0,0-30-3 0,0 29 2 16,31 27-2-16,-31-29-1 0,28-27 2 0,-28 30 0 0,27 0-1 16,-27-2-1-16,31-1-11 0,-31-27 1 0,27 30-18 0,-27-30 12 15,28 0-24-15,3 29-14 0,-31-29 26 0,0 0 1 16,0 0 2-16,27 0-17 0,1 0 16 0,-28 0 20 0,31 0-4 15,-4-29 4-15,-27 29-7 0</inkml:trace>
  <inkml:trace contextRef="#ctx0" brushRef="#br0" timeOffset="78666.57">8845 16844 25 0,'0'0'8'0,"0"0"-1"15,0 0 13-15,0 0 12 0,0-28 14 0,0 28 3 16,0 0-6-16,-27 0-9 0,27 0-21 0,0 0 12 0,-31 0-15 16,31 0 1-16,-28 0-2 0,28 0 7 0,-27 0-10 0,27 0 0 0,-31 0 4 15,31 28-5-15,-28-28 0 0,28 0-1 0,-27 28 2 0,27 2-2 16,0-30-3-16,0 29 1 0,-31-29-1 0,31 56 2 0,0-56-3 0,0 57 2 15,31-27 0-15,-31-2-1 0,27-1 0 0,1 3-2 0,3-1 1 16,-31-29 1-16,27 28 0 0,-27 0 0 0,28 2 0 16,3-30-3-16,-31 29 1 0,27-29 2 0,1 0 0 15,2 28-1-15,-2-28-1 0,-28 0-1 0,27 0-1 0,4 0-9 0,-31 0 1 16,28 0-3-16,-1 0-22 0,-27 0 14 0,0-28 0 0,31 28-2 0,-31 0-1 16,28-29-34-16,-1-1-5 0,4 2 14 0,-31 0 21 15,28-1 20-15,-28-1 0 0,0 3-8 0</inkml:trace>
  <inkml:trace contextRef="#ctx0" brushRef="#br0" timeOffset="79011.02">9274 16472 25 0,'0'0'20'0,"0"0"-3"16,0 0 7-16,0 0-8 0,0 0 3 0,0 0 2 0,0 0 21 0,0 0-5 15,0 0-21-15,0 0 13 0,-27 0-14 0,27 0 23 16,0 0-31-16,0 0 1 0,0 29 3 0,0-29-6 0,0 27 0 16,0-27 5-16,0 31-6 0,0-31-1 0,0 28-1 0,0-28-1 0,0 55 4 15,0-25-3-15,0-30 0 0,0 29 1 0,0 0 0 0,27 28-2 0,-27-28-1 16,0 27 2-16,0-56-3 0,0 30 0 0,28 27-2 0,-28-2-8 15,0-25 0-15,0 0-4 0,0-2-3 0,0-1-4 0,0 3-2 0,0 27-25 16,0-29 28-16,0 2-10 0,0-30 21 0,0 29 1 0,-28-29 1 16,28 0-11-16,0 0-4 0,-27 0 5 0,27 0 9 0,-31 0 9 15,31-29 4-15,-55-29 21 16,55 58-12-16,-31-28 16 0,31-1-16 0,0 29-1 0,-27 0 9 0,27-30-7 16,-28 3 18-16,28 27-16 0,0 0-1 0,0-28 10 0,0 28-14 15,-31-30-2-15,31 30 10 0,0 0-11 0,0 0-1 0,31 0 8 0,-31-30-8 16,0 30-1-16,0 0 1 0,28 0-2 0,-28 0 0 0,27 0 6 0,4 0-2 15,24 30-3-15,-55-30-2 0,58 0-1 0,28 0-2 16,-58 0-2-16,3 0 2 0,55 0 3 0,-59 30 1 0,1-30-5 16,57 0-1-16,-54 0-1 0,24 28-9 0,-24-28-2 0,-3 0-4 0,-1 0-7 15,32 0-45-15,-32 0-23 0,4 0 42 0,-3 0 0 0,-1 0-27 16,4 0 32-16</inkml:trace>
  <inkml:trace contextRef="#ctx0" brushRef="#br0" timeOffset="83864.89">13424 15467 139 0,'0'0'43'0,"-27"0"-36"0,27 0-8 0,-28 0 6 0,28 0-2 0,0 0 1 0,0 30 15 0,-31-30-11 0,31 30 17 0,0-2-21 0,-27-1 6 16,27-27-6-16,0 59 8 0,0-59-9 16,0 28 0-16,0 0 4 0,0 2-5 0,0 28 1 15,0-58-1-15,27 28 0 0,4 58 2 0,-31-86-2 16,28 86 4-16,-28-57-4 0,27 57 1 0,4-30-1 16,-3 32 2-16,-28-61-4 0,0 31 1 15,0-58-1-15,27 28 1 0,-27 1 4 0,0-29-2 16,0 0 5-16,0 29-2 0,31-29 8 15,-31-29-9-15,0 29 10 0,0 0-12 0,0-57 4 16,28 28-3-16,-28 0 0 0,0 2-1 16,0-2 0-16,0-1-1 0,0 1 0 0,27 2 2 15,-27-2-2-15,0 1 1 0,0 28 0 0,31-29 5 16,-31 29-7-16,0 0 4 0,0 0-4 16,28 29 1-16,-28-1 0 0,0 1 1 15,0-2-1-15,-28 32 3 0,28-59-5 0,-31 56 2 16,31-27-4-16,-27 0 0 0,27-29 0 15,0 0 1-15,-28 28-14 0,28-28-4 0,-31 29-10 16,31-29 10-16,0 0-3 0,0 0-60 0,0 0 20 0,31 0-48 16,-31 0 88-16,28 0-12 0,-1 0-1 15</inkml:trace>
  <inkml:trace contextRef="#ctx0" brushRef="#br0" timeOffset="84214.91">14111 16100 67 0,'0'0'61'16,"0"0"-57"-16,0 0-2 0,0 0-1 0,0 0 0 0,-27 0 12 16,27 0 8-16,0 0 27 0,0 0-41 15,0 29 2-15,-28-29-2 0,28 27 1 16,0 2-2-16,0 1 5 0,0-1-5 0,0-2 8 16,0 2-10-16,0 0-1 0,0-29-1 0,0 28 0 15,28 1 7-15,-28-29-6 0,0 0 0 0,27 29 19 16,4 0-8-16,-31-29-10 0,28 0 2 15,-28-29 8-15,27 29-10 0,-27 0-1 0,0-29 5 0,31 29 1 16,-31-29-1-16,0 1-5 0,0-57 15 16,0 85-14-1,0-29 6-15,-31 29-2 16,31 0-5-16,-27 0 2 0,27 0-5 16,0 29 1-16,0-29-2 0,0 56-2 0,0 1-6 15,0-28-18-15,27 0-14 16,4 28-78-16,-3-28 43 0,-1-2 7 15,-27-27 42-15,0 0 6 0,31 31-12 0,-31-31 3 16</inkml:trace>
  <inkml:trace contextRef="#ctx0" brushRef="#br0" timeOffset="84616.6">14513 16244 56 0,'0'0'25'0,"0"0"3"0,0 0-23 16,0 27 0-16,0-27-4 0,0 0 9 0,0 58 25 15,0-30-32 1,28 1 3-16,-28-29 1 16,31 29 3-16,-31-29-7 0,27 29 1 0,-27-29 2 15,28 0 3-15,-28 0 0 0,0 0-5 16,31-29 4-16,-4 29 5 0,-27-29-3 0,28-57 11 16,-28 57-16-16,0 2 12 15,0-32-3-15,0 30-8 0,0-27 22 16,-28 28-12-16,1-59 39 15,-4 87-44 1,31 29-5-16,0-29-3 0,0 29 1 0,0 0 5 16,0 28-4-16,0-1-2 0,31 116 5 15,-4-114 0-15,1 55 2 16,-28-82-6-16,31 52 0 0,-31-53 1 16,0 28 1-16,0-31-4 0,0 3 0 0,-31 55 5 15,3-85-7-15,1 30-2 16,-4-1-5-16,3-29-9 0,1 0-11 0,27 0 11 15,-31 28-2-15,3-28-19 0,28 0 15 0,0 0-4 0,-27-28-33 16,27 28 1-16,-31-29 7 0,31 29 8 0,0 0 24 16,0-30 3-16,31 30 3 0,-31 0 1 0,27-28-10 0,1 28-1 0,3-28-6 15</inkml:trace>
  <inkml:trace contextRef="#ctx0" brushRef="#br0" timeOffset="85331.63">15173 16043 99 0,'0'0'44'0,"0"0"3"0,0 0-39 0,0 0-7 0,-31 0 0 0,31 0 7 0,0 29 0 0,0-29 15 0,-27 0 1 0,27 28-14 16,0-28-1-16,-28 0 8 0,28 29-4 0,-31-2-10 0,31 2 3 0,0-29-4 16,-27 30 3-16,27-1-2 0,0-2 0 0,0 2-1 0,0 0 2 15,0-1-1-15,0 1 2 0,0 0-4 0,0 0 0 0,27-1 1 0,-27 1-1 16,31-2-1-16,-31 4 2 0,0-31 1 0,0 28-1 0,28-28 3 15,-28 28 1-15,27-28 6 0,-27 0-5 0,0 0 10 16,31-28-6-16,-31 28-8 0,0-28 0 0,0 28 0 0,0-31-1 16,0 4 0-16,0-2-3 0,0 1 1 0,0-1-2 0,0 0 5 15,0-28 1-15,0 57-4 0,0-29 1 0,0 29-1 63,0 0 0-1,0 0 0 1,0 0 0-1,0 0 0 1,0 0 0-1,0 0 0 1</inkml:trace>
  <inkml:trace contextRef="#ctx0" brushRef="#br0" timeOffset="85399.31">15458 16185 125 0,'172'545'325'0,"-86"-431"-552"0,-86-114 191 0,27 28-48 0,-27-28 66 0,31 0 4 0,-31-28-4 0,0 0 11 0,28-1-6 0,-28-1-20 0</inkml:trace>
  <inkml:trace contextRef="#ctx0" brushRef="#br0" timeOffset="85500.66">15802 16244 43 0,'0'0'0'0,"0"0"38"0,0-29 15 0,0-1 8 0,0 1-33 0,0 29 16 0,0-27-26 0,0 27-1 0,0 0-1 0,0 0 14 0,0 0-16 0,0 0 0 0,0 27 0 0,0 2 8 0,0-29-12 0,0 30-3 0,0-1-3 0,0-2 2 0,0 2 2 15,-28 57 12-15,-3 29-4 0,4-57-11 0,-1 55 5 0,-3-55-9 16,-24 84 10-16,24 0 9 0,4-54-12 0,-1 54-1 0,-2-55-8 15,2 57 5-15,1 0 0 0,-4-1 1 0,31-29-11 16,-28 1-8-16,28-58 8 0,-27-30-2 0,27 32-5 0,-31-4-20 0,31 33-12 16,0-31-10-16,0-28-13 0,-28-29-23 0,28 28 40 15,0-28-37-15,0 0 58 0,0 0-19 0</inkml:trace>
  <inkml:trace contextRef="#ctx0" brushRef="#br1" timeOffset="88218.43">7787 13263 84 0,'0'0'0'0,"0"0"17"0,0 0-15 0,0 0-3 0,0 0 1 0,0 29 3 0,0-29 8 0,0 0-2 0,-31 0 10 15,31 0 1-15,0 0 2 0,0 0-12 0,0 0 6 0,0 0-9 16,0 0 0-16,-27 0 8 0,27 0 3 0,0 0 1 0,0 0-9 16,0 0 5-16,0 0-7 0,0 0-1 0,0 0 1 0,0 0 2 15,0 0-4-15,0 0-3 0,0 0 0 0,0 0 2 0,0 0-2 16,0 0 1-16,0 0 3 0,-28 0-3 0,28 0 1 0,0 0-2 16,0 29 0-16,0-29-1 0,0 0 3 0,0 0-3 0,0 0-1 0,0 29 0 0,0-29 0 15,0 28-2-15,0-28-1 0,0 0-3 0,0 29 5 0,0-2-1 0,0 4 1 16,0-3 0-16,0-28 0 0,0 28 0 0,0-1 3 0,0 3-3 15,0-1-1-15,28 0 2 0,-28-29 0 0,0 27 0 0,27-27 2 16,-27 30-2-16,0-30 0 0,0 0-1 0,0 0 5 16,31 0 1-16,-31 0-4 0,0 0 1 0,0 0-1 0,0 0 0 0,0 0 2 15,0 0-3-15,0 0 0 0,0 0 1 0,-31-30-1 0,31 30-1 16,-27 0 0-16,27-27 1 0,-28 27 0 0,-3 0-1 16,31 0 2-16,-27 0-3 0,27 0 0 0,-28 0 0 0,28 0 1 15,0 0-1-15,-31 0-1 0,31 0-1 0,0 0-2 0,0 0 2 16,0 0 0-16,0 27-5 0,0-27-5 0,0 0 4 0,0 0-23 15,31 30-19-15,-31-30 21 0,0 0-35 0,28 0 32 16,-28 0-30-16,27 29 36 0,-27-29 5 0,0 0-33 0</inkml:trace>
  <inkml:trace contextRef="#ctx0" brushRef="#br1" timeOffset="88565.45">8330 13465 47 0,'0'0'18'0,"0"0"-5"0,0 0-11 0,0 0 0 15,0 0 0-15,0 0 1 0,-28 0 0 0,28 0-1 0,0-31 10 0,0 31-3 0,0 0 11 0,0 0-11 0,0 0 0 0,0 0-2 0,0 0 8 0,0 0 1 16,0-27-8-16,0 27 1 0,0 0 0 0,0 0 14 0,0 0-13 15,0 0 7-15,0 0-9 0,0 0 1 0,0 0 7 0,0 0-7 0,0 0 10 16,0 0-9-16,0 0 5 0,0 0-8 0,0 0-1 0,0 0 5 16,0 0-6-16,0 0 1 0,0 0 1 0,0 0-2 0,0 0-5 0,0 0 2 15,0 27-4-15,0-27 0 0,0 0 0 0,0 31 4 0,0-31-1 16,28 28-1-16,-28-28 1 0,0 0-1 0,0 28 0 0,0-28 1 16,0 0-2-16,0 27-2 0,0-27 0 15,27 0-14-15,-27 0 7 0,0 0-24 0,0 0 11 0,0 0-40 16,0 0 27-16,0 0-46 0,0 0 14 0,0 0 38 0</inkml:trace>
  <inkml:trace contextRef="#ctx0" brushRef="#br1" timeOffset="89149.66">7670 14066 16 0,'0'0'12'0,"0"0"-8"0,0 0 26 0,-27 0-16 0,27 0-7 0,0 0 1 0,0 29 16 0,0-1 29 15,0-28-37-15,0 0 1 0,0 0 0 0,0 0-1 16,0 0-2-16,0 0 4 0,0 0 10 15,0 0 3-15,0 0-27 0,58 0 17 16,-30 0-15 0,57-28 17-1,-57-1-20-15,-28 29 1 0,31 0 0 0,-4 0-3 0,1 0 2 16,-28 0 0-16,58 0 1 0,-58-30-2 0,59 30 6 16,-32 0-4-16,59 0 2 15,-86 0-4-15,58 0 1 16,-30 30-1-16,-1-30 3 0,-27 0-1 0,31 29-2 0,-31-29-1 0,55 28 9 31,-55 0-9-31,31 2 0 0,-31-1-1 0,28-1 2 16,-28 86-5-1,0-85 1-15,27 57-48 16,-27-86 1-16,0 29-144 16,0-29 115-16,0 0 48 0,0 0-19 0</inkml:trace>
  <inkml:trace contextRef="#ctx0" brushRef="#br1" timeOffset="90034.79">14599 13206 11 0,'0'0'9'0,"0"0"11"0,0 0-9 0,0 0 1 0,0 0 15 0,0 0-2 0,0 0 3 0,0-29-21 0,0 29-3 0,0 0 2 0,0 0 7 0,0 0-3 0,0 0-2 0,0 0 8 0,0-27-1 16,0 27-8-16,0 0 7 0,0 0 4 0,0 0-9 16,0-29 10-16,0 29-10 0,0 0-3 0,0 0 3 0,0 0-2 0,0 0-1 15,0 0-2-15,0 0 9 0,0 0-11 0,0 0 5 0,0 0 2 16,0 0-6-16,0 0 3 0,0 0 1 0,0 29-1 15,0-29-3-15,0 27 4 0,0-27 4 0,0 0-8 16,0 29 3-16,0-29-1 0,0 29-4 0,0-29-1 16,0 0 0-16,0 28 2 0,0-28-1 0,0 0-2 15,0 0 0-15,0 0 1 0,0 29-1 0,0-29-1 0,0 0-2 0,0 0-1 16,0 0-5-16,0 0-15 0,28 0 4 0,-28 0-39 0,0 0 25 16,0 0-41-16,0 0-1 0,0 0 45 0,0 0-40 0</inkml:trace>
  <inkml:trace contextRef="#ctx0" brushRef="#br1" timeOffset="90316.39">15056 13235 102 0,'0'0'43'0,"0"0"-29"0,0 0-12 0,0 0 3 15,0 0 8-15,0 0-1 0,0 0 15 0,0 0 1 0,0 0-13 16,0-29-5-16,0 29-1 0,0 0-1 0,0 0 0 0,0 0 13 0,0 0 0 16,0 0-3-16,0 0-1 0,0 0-7 0,0 0 5 15,0 0-8-15,0 0 1 0,-27 0 2 0,27 0-7 0,0 0-2 16,0 0 1-16,0 0-1 0,0 0 2 0,0 0-3 16,0 29 1-16,0-29-6 0,0 0 3 0,0 28-2 0,0-28 1 0,0 0-19 15,0 0 7-15,0 29-27 0,0-29-16 0,0 0-14 16,0 29 34-16,0-29-37 0,0 0 46 0,0 0-40 0</inkml:trace>
  <inkml:trace contextRef="#ctx0" brushRef="#br1" timeOffset="90865.6">14486 13722 80 0,'0'0'0'0,"0"0"44"15,0 0-6-15,0 28 10 16,0-28-36-16,0 0 40 16,0 0-31-16,27 0 1 15,-27 0-12-15,0 28 10 0,0-28-1 0,0 0-10 0,28 0 35 16,3 0-14 0,-31 0-25-16,55-28 15 15,31 0 0 1,-86 28-19-16,85-29 10 15,1 29-3 1,0 29-4 0,0 27-3-1,-86-56 0-15,0 30 0 0,0-30 0 0,31 29 7 16,-3 27-6 0,-1 1 0-1,-27-57-4-15,31 0 2 16,-31 0-2-16,0 30-1 0,0-30-52 15,-31 0-51 1,31 0 76-16,0 0-36 0,0 0-7 0,0 0 34 16,0 0 1-16,0 0-25 0,0 0 6 0</inkml:trace>
  <inkml:trace contextRef="#ctx0" brushRef="#br2" timeOffset="99381.28">14486 8365 9 0,'0'0'5'0,"0"0"6"0,0 0-2 0,0 0-2 0,0 0-1 0,0 0-2 0,0 0-1 0,0 0 2 0,0 0 0 15,0 0-3-15,0 0 1 0,0 0-2 0,0 0 0 0,0 0 0 16,0 0 1-16,0 0 1 0,27 0 5 0,-27 0-2 0,0 0 6 0,0 0-5 15,0 0 0-15,0 0 6 0,0 0-2 0,0 0-2 16,0 0-5-16,0 0 2 0,0 0 0 0,28 0 6 0,-28-28-5 0,0 28 7 16,0 0-7-16,0 0 9 0,0 0-8 0,0 0 0 0,0 0 1 15,31 0-1-15,-31 0 11 0,0 0-8 0,0 0 12 0,0 0-6 0,0 0-11 16,0 0 8-16,0 0-7 0,27 0 6 0,-27 0 2 0,0 0-7 16,0 0 0-16,0 0 9 0,0 0-10 0,0 0 7 0,0 0 1 15,0 28-1-15,0-28-8 0,0 0 5 0,0 0-2 16,0 0-6-16,0 0 1 0,0 0 4 0,0 29-4 0,0-29-2 15,0 0 1-15,0 0-2 0,0 27 4 0,0-27-4 0,0 0 1 0,0 0 1 16,0 29-1-16,28-29-4 0,-28 0 2 0,0 0-2 16,0 0-2-16,0 30-15 0,0-30-14 0,0 0 11 0,0 0-4 15,0 0-3-15,0 0-5 0,31 0-49 0,-31 0-16 0,0 29 12 0,0-29 53 16,0 0-19-16</inkml:trace>
  <inkml:trace contextRef="#ctx0" brushRef="#br2" timeOffset="99681.49">15087 8279 80 0,'0'0'32'0,"0"0"-26"0,0 0-5 0,0 0 4 0,0 0 51 15,0 0-36 1,0 0-10-16,28 0 9 0,-28 0 6 0,0 0 2 0,0 0 42 15,0 0-59 1,0 0 12-16,0 29-6 0,0-29-11 0,0 0 7 0,0 0 11 16,0 29-21-1,0-29-1-15,0 0 3 0,27 0-25 16,-27 0 5-16,0 0-281 16,0 0 186-1</inkml:trace>
  <inkml:trace contextRef="#ctx0" brushRef="#br2" timeOffset="100117.03">14685 8536 64 0,'0'0'30'0,"0"0"43"16,0 29 2-16,0-29-60 15,0 0-10-15,0 0 3 0,0 29-1 0,0-29 8 0,-27 0-8 16,27 57 11-16,0-57-12 0,0 29 5 0,0-29-6 0,0 29 0 16,0-1 1-16,0-28-1 0,0 29 4 0,27-2 0 15,-27 4-5-15,0-31 1 0,28 28 6 0,-28 0 1 0,31-1-2 0,-4 3-6 16,-27-30-3-16,27 0 1 0,-27 29-1 0,31-29-1 0,-3 29 5 0,-28-29-3 16,27 0 1-16,4 28-2 0,-3-28 2 0,-1 0 0 0,-27 0-1 0,59 0 3 15,-32 0 4-15,32 0 3 0,-32-28-7 0,-27 28-3 0,31-29 1 16,-4 29-1-16,59-86 4 0,-86 58-3 0,59 0-4 0,-32-3 1 15,1 4 0-15,30-59 6 0,-30 57-5 0,2-28-2 16,-30 28-3-16,0 29-12 0,28 0-1 0,-28-29-34 16,0 29 17-16,0 0-53 0,0-27 34 0,0 27-55 0,0 0 31 15,0 0 30-15</inkml:trace>
  <inkml:trace contextRef="#ctx0" brushRef="#br2" timeOffset="101232.67">7928 8365 27 0,'0'0'27'0,"0"0"-24"0,0 0 1 0,0 29 4 0,0-29-4 0,0 0 2 0,0 0-2 0,0 0 6 0,0 0 3 0,0 0-1 0,0 0-4 0,0 27 9 0,0-27 2 0,31 0-3 0,-31 0-5 0,0 29-1 0,27-29-3 15,-27 0-1-15,28 0-3 0,-28 0 0 0,0 0 0 16,31 0 0-16,-31 30-1 0,27-30-25 15,-27 0 6-15,0 0-2 0,0 0-24 16,0 0 20-16,0 0-18 0,0 0-19 16</inkml:trace>
  <inkml:trace contextRef="#ctx0" brushRef="#br2" timeOffset="101482.91">8357 8480 67 0,'0'0'0'0,"0"0"16"0,0 0-7 0,0 0 3 0,0 0 20 15,0 0-22-15,0-59 47 16,0 59-52-16,0 0 7 0,31 0 18 16,-3 0-19-16,-28 0 5 15,27 0-5 1,-27 29-10-16,0 1-17 15,0-30 4-15,0 56-152 16,0-56 122-16,0 29-13 16</inkml:trace>
  <inkml:trace contextRef="#ctx0" brushRef="#br2" timeOffset="101965.13">7986 8766 52 0,'0'0'0'0,"0"0"7"0,0 0-6 15,0 0-1-15,0 0 0 0,0 0 5 0,0 0 1 0,0 27 2 0,0-27 0 0,0 0 1 16,0 0 12-16,-27 0-3 0,27 0-8 0,0 0 9 0,0 0-10 16,-31 0 6-16,31 0-9 0,0 0 10 0,0 0-1 0,0 0-7 15,0 0-2-15,0 0 6 0,0 0-7 0,0 0 9 16,0 0-9-16,0 0-1 0,0 31 0 0,0-31 2 0,0 0 0 0,0 0-2 15,0 0-2-15,0 28 0 0,0-28 1 0,0 0-1 0,31 28 0 0,-31-28 0 16,27 0 1-16,-27 27 0 0,28 3-2 0,3-1-3 0,-4 0-1 16,1 29 3-16,3-29 4 0,-4-29-2 0,-27 28 0 15,27-28 0-15,4 28 2 0,-3 2 0 0,-28-30-2 0,27 0 3 16,4 29-2-16,-3-29-1 0,-28 0 1 0,27 0-1 0,-27 0 0 0,59-29 5 16,-32 29-4-16,4-30 0 15,-3 2-2-15,-1 28-1 0,31-87 3 0,-30 59-14 16,-28 28 3-16,31-29-16 0,-31 0-39 15,0-1 3-15,27 30 26 0,-27 0 0 0,0-27-26 0,0 27 35 16,0 0-24-16</inkml:trace>
  <inkml:trace contextRef="#ctx0" brushRef="#br0" timeOffset="148233.66">24503 7621 23 0,'0'0'0'0,"0"0"8"0,0 0-5 0,0 29-2 0,0-29 1 0,0 0 0 0,-27 28-2 0,27-28 0 0,0 0 1 0,0 28-1 0,0-28 1 0,-28 27-1 16,28-27-1-16,0 30-1 0,0-30 1 0,-31 0-3 0,31 30 1 16,0-30-9-16,0 28-6 0</inkml:trace>
  <inkml:trace contextRef="#ctx0" brushRef="#br0" timeOffset="148771.39">24390 7563 2 0,'0'0'0'0,"0"0"0"0,0 0 0 0,0 0-1 0,0 0 0 0</inkml:trace>
  <inkml:trace contextRef="#ctx0" brushRef="#br0" timeOffset="149798.63">24019 7277 28 0,'0'0'12'0,"0"0"1"0,0 0-7 0,0 0 0 0,0 0 1 16,0 0 0-16,0 0 17 0,0 0-14 0,0 0 9 0,0 0-8 15,0 0-1-15,0 0 1 0,0 0 11 0,-31-31-12 0,31 31 1 0,0 0 11 16,0 0-4-16,0-27 1 0,0 27 15 16,0-29-21-16,0 29-7 0,0 0 3 0,0-28-3 15,0 28-3-15,0 0 0 0,0 0 0 0,0-29 1 16,0 29 0-16,31 0 4 0,-31 0-3 0,0 0-2 15,0 0-2-15,0 0 1 0,0 0 1 0,0 29-1 16,0-29 0-16,0 0-1 0,0 28 3 0,0-28-2 0,0 29 2 0,0-2-3 16,0-27 0-16,0 59 2 0,0-59-1 0,0 29-2 15,0-2 0-15,0 3 0 0,0-1 3 0,0-29-2 0,0 29 3 16,0-29-1-16,0 27 1 0,0 3-2 0,0-30 2 0,0 29-2 16,0-29 0-16,0 0 0 0,0 0 2 0,0 0-4 15,27 0 1-15,-27 0-1 0,0 0-1 0,0-29 4 0,0 29 1 0,0-30-2 16,0 30 4-16,0-27-4 0,28-2 2 0,-28 29-2 15,0-29 2-15,0 29-3 0,0-30 1 0,0 30-1 0,0-27 0 16,0 27 0-16,0 0 0 0,31-29-1 0,-31 29 1 0,0 0-1 0,0 0 0 16,0-28 0-16,0 28 1 0,0 0 0 0,27 0 0 0,-27 0-1 15,0 28 1-15,0-28-2 0,0 29-1 0,0-29 1 16,0 27 1-16,28 3 0 0,-28-30 1 0,0 29 2 0,0 0 2 16,31-2-1-16,-31-27 1 0,0 0-4 0,0 30 1 0,27-30 0 15,-27 0-1-15,0 0 0 0,0 0-2 0,0 29-1 0,28-29 4 0,-28 0 1 16,31-29-2-16,-31 29 2 0,27 0 2 0,-27 0-4 0,0-30 0 15,28 30-4-15,-28 0 6 0,30 0 7 0,-30-27-5 16,0 27-3-16,28 0-2 0,-28 0 2 0,0 0 0 0,0-29 3 0,27 29-4 16,-27 0-1-16,0 0-1 0,0 0 1 15,31 0 1-15,-31 0-1 0,0 0-2 0,0 29 1 0,0-29 8 0,0 27 0 16,0-27-12-16,0 30-1 0,0-30-16 0,0 29-13 16,0-29-12-16,0 28 16 0,0-28-90 15,0 28 27-15,28-28 10 0,-28 0 33 0,0 0 10 0</inkml:trace>
  <inkml:trace contextRef="#ctx0" brushRef="#br0" timeOffset="150148.54">24733 7449 113 0,'0'0'27'0,"0"0"-10"0,0 0-4 0,0 0 10 0,0 0 2 0,0 0-12 0,0 0 1 0,0 0 0 0,0 0 9 0,0 0-15 0,-27 0-1 0,27 0 15 16,0 0-16-16,0 0-1 0,0 0 4 0,0 0-4 0,-31 0-1 15,31 0-1-15,0 0 1 0,0-29 2 0,0 29-3 0,0 0 4 0,0 0-4 16,0 0-1-16,0 0 3 0,0 0-2 0,0 0-1 0,0 0-2 16,0 0 0-16,0 0 3 0,0 0-3 0,0 0 2 0,0 0 0 15,0 0 2-15,0 0 4 0,0-29-5 0,31 29 5 0,-31 0-4 16,0 0 1-16,0 0-2 0,0-30 4 0,0 3-3 0,0 27 4 16,0 0-4-16,0-29-1 0,0 29 8 0,0-28 2 15,0 28-1-15,0-31-7 0,0 31-2 0,0 0 0 0,0 0 0 0,0 0 0 0,0 0 8 16,0 0-6-16,0 0 2 0,0 31 3 15,0-31-6-15,0 57-1 0,0-57-3 0,27 27-3 0,-27 32 10 16,0-30 6-16,28 28-7 0,-28-28-5 0,0-1-1 16,0-28 0-16,0 28 2 0,31-28-5 0,-31 30-3 0,0-1 1 0,0-1-15 15,27-28-15-15,-27 28-12 0,28-28-12 0,-28 0 22 16,0 0-55-16,31 0-20 0,-31 0 60 0,0-28-18 0,27 28 35 16</inkml:trace>
  <inkml:trace contextRef="#ctx0" brushRef="#br0" timeOffset="150314.94">25221 7449 120 0,'0'0'77'0,"0"0"-23"0,0 27-12 0,0-27-23 0,0 0 16 0,0 30-4 15,0-1-17-15,0-29-3 0,0 28 6 0,28 0-9 0,-28-28-7 16,0 30 1-16,0-1 1 0,0-29-2 0,0 0 0 0,0 28 1 0,0-28-1 16,0 28-2-16,0-28-6 0,0 27 1 0,0-27-3 0,0 0-3 0,0 0-28 15,0 0 10-15,0 0-47 0,0 0-18 0,0 0 49 0,0-27 10 16,0-1-44-16</inkml:trace>
  <inkml:trace contextRef="#ctx0" brushRef="#br0" timeOffset="150449.34">25249 7018 71 0,'0'0'58'15,"0"0"-31"-15,0 0 28 0,0 0-27 0,0 0-4 0,-28 0 17 16,28 0-27-16,0 29 8 0,0-29-10 0,0 0-7 0,0 0-3 16,0 28 3-16,0-28-4 0,0 29 2 0,0-29-3 0,0 0 1 0,0 29-4 15,0-29 2-15,0 0-3 0,0 29-8 0,28-29-18 0,-28 0-18 16,0 0 16-16,0 0-1 0,0 0-2 0,0 0-37 0,27 0 44 15,-27 0-43-15</inkml:trace>
  <inkml:trace contextRef="#ctx0" brushRef="#br0" timeOffset="150670.4">25393 7420 100 0,'0'0'38'0,"0"29"-5"0,0-2 26 0,0 3-6 0,-31-1-30 16,31-1 16-16,0 30-9 0,0-58-16 0,0 57 7 0,0-57-13 15,0 28-1-15,0-28-1 0,0 0-1 0,31 27 7 0,-31-27-5 0,0 0 8 0,28 0 16 16,-1-27-26-16,-27 27-3 0,31-28 0 15,-31 0 0-15,27 28-1 0,-27-59 4 0,28 31-4 0,-28 0-1 0,31-1-4 16,-4-28 2-16,1 28 6 0,-28 0-1 0,31 29 0 16,-31-30 0-16,0 30-1 0,27 0 2 0,-27 0-2 0,0-27 0 0,28 27-2 0,-28 0 2 15,0 0 0-15,31 27-2 0,-31-27 0 0,27 30 2 0,-27 28 2 16,0-31-4-16,28 3-8 0,-28-1-5 0,0-1-28 16,30 30-10-16,-30-29 23 0,0-1-5 0,28-28-2 0,-1 55-49 0,-27-25-2 15,31 0 10-15,-3-2 49 0,-1-1-16 0</inkml:trace>
  <inkml:trace contextRef="#ctx0" brushRef="#br0" timeOffset="152134.04">26510 7133 61 0,'0'0'0'0,"0"0"38"0,0 0-19 0,0 0 18 0,0 0 6 0,0 0 0 0,0 0-3 0,-31 0-23 0,31 0-3 0,0 0 11 0,0 0-15 0,0 0 1 16,0 0 5-16,0 0-5 0,0 0-3 0,0 0-3 0,0 0-4 15,0 0 2-15,0 0-2 0,0 0 1 0,0 0-1 0,0 0-2 16,0 0-3-16,0 0-5 16,0 0-9-16,0 29 2 0,0-29-2 0,0 0-31 0,0 0-17 0,0 0 27 15,0 0-1-15,0 0-31 0,0 28 40 0,0-28-13 0</inkml:trace>
  <inkml:trace contextRef="#ctx0" brushRef="#br0" timeOffset="152284.03">26479 7391 101 0,'0'0'0'0,"0"0"35"0,0 0 38 0,0 0-51 16,0 0-2-16,0 29-2 0,0-29-1 0,0 0 13 0,0 56 5 0,0-56-30 16,0 30 1-16,-28-30-2 0,28 0 0 0,0 29-1 0,0-29 0 0,0 0-3 15,0 28 2-15,0-28-1 0,0 0 0 0,0 28-2 0,0-28-4 0,0 0 0 16,0 0-14-16,0 0 1 0,0 0-7 0,0 0-40 0,28 0-84 16,-28 0 56-16</inkml:trace>
  <inkml:trace contextRef="#ctx0" brushRef="#br0" timeOffset="153148.41">27454 6962 37 0,'0'0'9'0,"0"0"9"0,0 0-8 0,0 0 12 0,0 0-10 0,0 0 11 0,-31 0-11 0,31 27 10 0,0-27 1 0,0 0-11 0,-27 0-1 0,27 0 0 0,0 29 0 0,-28-29 11 0,28 29 1 15,-31-29-11-15,31 0-3 0,0 28 1 0,-27-28 8 0,0 29 2 16,-4-29-13-16,31 29 1 0,0-29-2 0,-28 29 7 0,28-29-8 0,-27 28 2 16,-4 1 1-16,3-2-2 0,28 4 4 0,-27-3-5 15,-4 1 2-15,31-29-3 0,0 27-2 0,-28-27 1 0,28 30-1 0,0-30 0 16,-27 29 0-16,27 0 3 0,0-2 4 0,0-27-4 15,0 0-4-15,0 30 2 0,0-30-3 0,0 29 0 0,0-1 2 16,0-28 0-16,27 28 0 0,1 2-2 0,3-1-1 0,-31-29 2 16,27 0-2-16,1 28 1 0,30 0-1 0,-58-28 0 0,28 0-1 0,3 27-6 15,-31-27 1-15,85 30-57 0,-57 0 15 16,-28-30 23-16,27 0-3 0,4 0-33 0,-3 0 27 0,-28 0 2 16,27 0-1-16,4 0-22 0,-31 0 33 0,28 0-19 0</inkml:trace>
  <inkml:trace contextRef="#ctx0" brushRef="#br0" timeOffset="153501.6">27825 6989 65 0,'0'0'0'0,"0"0"30"0,0 0-17 0,0 0-2 0,0 0 11 0,0 0-10 0,0 0-1 16,0 0 2-16,0 0-1 0,0-27 13 0,0 27-14 0,0 0-1 0,0 0 7 16,0 0-9-16,0 0 8 0,0 0-6 0,0 0 8 0,0 0-9 0,0-29 0 15,0 29 0-15,0 0-1 0,0 0 10 0,28 0-2 16,3-30 2-16,-31 30-13 0,27 0 3 0,-27 0 1 16,28 0 0-16,3 0-5 0,-4 0 5 0,1 30-4 15,-28-1 0-15,30-2-1 0,-2 31 3 0,-28-58-7 16,0 57 1-16,27 1-1 0,-27-30 1 0,0 59 0 0,0-59 0 0,0 28 1 15,0-26 0-15,0-1 4 0,0 27-2 0,0-26 0 0,-27-1 0 0,27-1-3 0,-28 30 0 16,-2-1-1-16,2-2 1 0,1-25-1 0,27 0 1 16,-59 25-4-16,59-55-1 0,0 30-6 0,-27-30-29 0,27 0 9 15,-31 29-44-15,31-29 29 0,0 0-58 0,-28 0 51 0,28 0 11 16,0-29-44-16</inkml:trace>
  <inkml:trace contextRef="#ctx0" brushRef="#br0" timeOffset="154315.54">29227 7391 43 0,'0'0'14'0,"0"0"11"0,0 0 2 0,0 0 1 0,0 0-13 0,0 0 0 0,0 0-1 0,-28 0 15 0,28 0-17 0,0 0 0 0,0 0 8 0,0 0 0 0,0 0-9 0,0 0-1 15,0 0 2-15,0 0 6 0,0 0-3 0,0 29-1 16,0 0 0-16,0-29-7 0,0 27-1 0,0 3-3 0,0-30-1 0,0 29 1 16,0-1-2-16,0-28 0 0,0 28-2 0,0 2-3 0,0-30-1 0,0 29-5 15,0-1-27-15,0-28 9 0,0 28-47 0,0-1 32 0,0-27 0 16,0 0-30-16,-27 0 1 0</inkml:trace>
  <inkml:trace contextRef="#ctx0" brushRef="#br0" timeOffset="154482.5">29172 6962 105 0,'0'0'26'0,"0"0"4"0,0 0-19 0,0 0 10 0,0 0-10 16,0 0 1-16,0 27 13 0,-31-27-3 0,31 0-13 0,0 29 6 15,0 0-6-15,0-1-5 0,0 1-4 0,0-29 1 0,0 0-1 16,-27 29 2-16,27-29 0 0,0 29-3 0,0-29-2 0,0 28 0 15,0-28 0-15,0 0 0 0,0 29-11 0,0-29 2 0,0 0-4 16,27 0-6-16,-27 27-31 0,0-27 25 0,0 0 0 0,0 0-20 0,0 0 29 16,0 0-33-16</inkml:trace>
  <inkml:trace contextRef="#ctx0" brushRef="#br0" timeOffset="154715.57">29344 7449 67 0,'0'0'30'0,"0"0"25"0,-31 0-30 15,31 27 17-15,0-27-5 0,0 30-22 0,0-30-1 0,0 0-2 16,0 29 17-16,0-29-22 0,0 0 4 0,0 0-1 15,0 0-6-15,0 0 0 0,0 0 2 0,0 0-1 0,58-86 9 32,-58 86-11-32,0-29 0 0,28 0 0 0,3-1 2 0,-31 30-2 0,27-27 3 0,1-2 0 15,-28 29-2-15,30-28 8 0,-30 28-5 0,28 0 5 16,-1 0-6-16,-27 0 4 0,31 0-6 0,-31 0-2 0,28 0 6 16,-28 0-4-16,27 28 3 0,-27 1-2 0,31-2 6 0,-31-27-8 15,0 59 6-15,28-3 6 16,-1 31-19-16,-27-59-6 0,31 2-18 15,-31-1-14-15,0-1-52 0,28-28 3 0,-28 0-18 16,0 0 58-16,27 0 10 0,-27 0-24 0</inkml:trace>
  <inkml:trace contextRef="#ctx0" brushRef="#br0" timeOffset="154914.84">30117 6558 111 0,'0'0'123'0,"27"0"-87"0,-27 32-20 0,0-32 1 0,0 27 8 0,0-27-13 16,0 29 6-16,0-29-10 0,0 27-2 0,0 3 4 0,28 28 0 0,-28-29-4 15,0 28-2-15,0 29 2 0,0-30-3 0,31 30-2 16,-31 1-2-16,0-59 1 0,0 59-3 0,-31-30-1 0,31-30-2 16,0 61-18-16,0-31-30 0,0-28 11 0,-28 57-54 0,28-57 46 15,-27 27-78-15</inkml:trace>
  <inkml:trace contextRef="#ctx0" brushRef="#br0" timeOffset="155120.98">29972 7219 93 0,'0'0'47'0,"0"-29"151"0,0 29-178 15,0 0-1-15,0 0 13 0,0 0-3 0,0 0-3 16,0 0-5-16,28 0-7 0,3 0-9 0,-31 0 1 0,0 0-3 0,27 0-1 16,1 0 2-16,3 29-2 0,-4-29 1 0,1 0-5 0,3 0 3 15,-4 0-9-15,1 0 12 0,2 0-5 0,56 27 1 0,-58-27-5 16,58 0-1-16,27-27-6 0,-55 27-5 0,56-29-46 0,-56 1 25 15,56-1-40-15,-29 0 43 0,32-28-18 0,-62 57 33 16,31-29 6-16,31-27-8 0,-4 27 11 0,-27-1 9 0,28-26 5 0,-56 27-1 16,0 29 0-16,56-57 0 0,-87 28-4 0,59 0-27 0,-55 29 1 15,55-57-28-15,-59 57 20 0</inkml:trace>
  <inkml:trace contextRef="#ctx0" brushRef="#br0" timeOffset="155815.49">32119 6446 87 0,'0'0'45'16,"0"0"-26"-16,0 0 1 0,0 0 20 0,0 0-20 0,0 0 17 0,0 0-21 0,0 0-1 0,0 0 9 0,0 0-13 0,0 0-2 0,0 0 1 0,0 0 6 0,0 0-9 0,0 0 9 0,-27 29-4 0,27-29-6 0,-31 28 2 15,31-28-5-15,-27 28 0 0,27-1 0 0,-28 5 1 16,-3-5 0-16,31-27-2 0,-27 29 0 0,27-29 0 0,-28 27-2 16,-3 3 2-16,31-1-1 0,0-29-1 0,-27 29 1 0,27 0-1 15,0-1 1-15,0-28-2 0,0 29 2 0,0-2 2 16,0 2 0-16,0 1-2 0,27-1 7 0,4-29-5 15,-3 27 1-15,-28 2-2 0,27-29 0 16,-27 0 0-16,31 0 0 0,-31 0 1 0,0 29-3 16,28-29 1-16,-28 0 0 0,0 0 1 0,0 0 2 0,0 0-2 0,27 0 1 15,-27 0-1-15,0 0 0 0,0 0-2 0,0 0 1 16,0 0 1-16,0 0 0 0,0 28-1 0,0-28-1 0,-27 0 1 0,-1 58 1 16,-3-58 0-1,4 29-2-15,27-29 0 0,-28 0-1 0,28 28 1 0,-31 1 2 0,4-2-1 16,-1-27-1-16,28 31 0 0,0-31 1 0,-31 28-1 15,31-28 4-15,-27 29 4 0,27-29-4 0,0 27 9 0,0 3-5 16,27-30-4-16,-27 29 0 0,0 0 8 0,0-29-6 0,31 0-3 16,-31 57 2-16,0-57-4 0,28 29 2 0,-28-29-1 15,0 28 3-15,0 0-3 0,0-28 0 0,27 30 0 0,-27-30 0 0,0 29-2 0,31 27 3 16,-31-29 0-16,0 33-2 0,28-32 1 16,-28-1-3-16,0 3 0 0,0-30-1 0,27 29-1 0,-27-1-15 15,0-28 6-15,0 58-20 0,31-29-42 0,-31-1 37 0,0-28-7 16,28 55-128-16,-28-55 58 0,27 32 75 15,-27-32 11-15,0 27-4 0</inkml:trace>
  <inkml:trace contextRef="#ctx0" brushRef="#br0" timeOffset="156865.07">24933 13893 42 0,'0'0'0'0,"0"0"27"0,0 0-8 0,0 0-9 0,0 0 13 0,0 0-12 0,-28 0 12 0,28 0-1 0,0 0-2 0,0-28 0 0,0 28-9 0,0 0 16 0,-27 0-13 16,27 0 0-16,0 0 11 0,0 0-14 0,0 0-1 0,-31-28 12 15,31 28-12-15,0 0 0 0,0 0-1 0,0 0 0 0,-28 0 8 0,28 0-4 16,0 0-1-16,-27 0 0 0,27 0-5 0,0 0 3 16,0 0 0-16,0 28-6 0,-31-28 2 0,31 0-5 0,0 28 7 15,0-1-6-15,0-27 0 0,0 30-4 0,0-30 2 0,0 30 1 16,0-30-2-16,0 56 7 0,0-56-5 0,0 59 0 15,0-31-2-15,0 0 3 0,0 2-1 0,0-1-1 16,0-1 2-16,0-28 1 0,0 28-1 0,0-28 0 0,0 27-1 16,0-27 0-16,0 0 0 0,0 32 1 0,0-32-1 0,0 0 0 0,0 27-1 15,0-27 0-15,-28 0 0 0,28 29 3 0,0-29-2 0,0 0-1 0,0 0 0 16,0 0 1-16,0 0 0 0,0 0 0 0,0 27-1 0,-27-27 1 16,27 0-2-16,0 0 0 0,0 0 1 0,0 0 0 0,0 0 0 15,0 0 0-15,0 0 2 0,0 30-3 0,0-30 1 0,0 0-2 0,0 29 1 16,0-29 0-16,0 0 1 0,27 0 1 0,-27 29 0 0,0-29-2 15,28 0 0-15,-28 29 2 0,31-29 1 0,-4 0-2 16,-27 28 0-16,0-28-2 0,28 29 2 0,-28-29 0 0,0 0 2 0,31 27-2 0,-31-27 1 16,27 0-2-16,-27 29 3 0,28 1-3 0,-28-30 2 0,31 0 0 15,-31 29-1-15,0-29-1 0,0 27 3 0,0-27-1 0,0 0 1 16,27 0-3-16,-27 29 1 0,0-29 0 0,0 0-1 0,0 29 2 0,0-29-1 16,0 0 1-16,-27 28-1 0,27-28 0 0,0 0 1 0,0 29-3 15,-31-29-2-15,3 29 4 0,28-29-1 0,-27 29 0 16,-4-29 1-16,3 28 1 0,1-28-1 0,27 29-2 0,-31-29 2 15,3 58-2-15,28-58-1 0,-27 56-7 0,27-56 1 16,0 27-3-16,-31 3-3 0,31-30 0 0,0 29-2 0,-27 0-22 0,27-29 15 16,-28 0-3-16,28 27-40 0,-31-27-21 0,31 0 38 0,0 30-31 0,-27-30 52 15,27 0-5-15</inkml:trace>
  <inkml:trace contextRef="#ctx0" brushRef="#br0" timeOffset="158848.4">26795 9569 45 0,'0'0'0'0,"0"0"25"0,0 0-18 0,0 0 1 0,0 0 7 0,0 0-1 0,0 28-7 0,0-28 7 0,0 0-7 0,0 0 1 0,0 0 0 0,0 0 0 0,0 0 11 16,0 0-10-16,0 0 0 0,0 0 9 0,0 0-9 0,0 0 11 15,0 0-10-15,0 0 0 0,0 0 0 0,0 0-1 0,0 0 1 0,0 0-1 16,0 0 10-16,0 0-11 0,0 0-1 0,0 28 6 0,0-28-6 0,0 0 3 16,0 27-3-16,0-27-2 0,0 32-1 0,0-5-3 15,0-27 1-15,0 0-2 0,0 29 1 0,0-2-1 0,0-27 0 16,0 30 0-16,-28-1-3 0,28 0-7 0,0-29 1 15,0 29-2-15,0-29-22 0,0 28-14 0,0-28 19 0,0 0-2 0,0 0-1 16,0 0-34-16,0 0 34 0,-31 0 6 0,31 0-44 0</inkml:trace>
  <inkml:trace contextRef="#ctx0" brushRef="#br0" timeOffset="159048.71">26709 9110 88 0,'0'0'25'0,"0"0"7"15,0 0-18-15,0 0 15 0,0 0 3 0,0 0-15 0,0 0 13 16,0 0-8-16,0 28-7 0,0-28-8 0,0 0-1 0,0 0 5 16,0 0-7-16,0 0 9 0,0 0-10 0,0 30-1 0,0-30 1 15,0 0-1-15,0 0-1 0,0 0-1 0,0 29-4 16,0-29-5-16,0 0 0 0,0 0-46 16,0 0-5-16,0 0-8 0,27-29 34 0,-27 29 4 15,0 0-57-15</inkml:trace>
  <inkml:trace contextRef="#ctx0" brushRef="#br0" timeOffset="159382.41">27739 8480 84 0,'0'0'0'0,"0"0"51"0,0-30-8 0,0 30-23 0,0 0-2 0,-27-29 14 0,27 29-7 16,0-27-12-16,0 27 7 0,0 0-11 0,0-29 7 15,-31 29-9-15,31 0 0 0,0-28 15 0,-27 28-8 0,27-29-4 16,-28 29 2-16,28 0 3 16,-31 0-11-16,31 0 0 0,-27 29 7 0,27-29-10 0,0 28 3 15,-28 1-1-15,28-2-2 0,-31 32-3 0,31-30 3 16,-27 27 2-16,27 1 0 0,-28-28-2 0,28 57-2 0,0-57 1 15,0 57-3-15,0-31 0 0,0 4 1 0,0 28 0 0,0-30 2 16,0-29-1-16,0 59 1 0,0-32-3 0,0 5-2 0,28-32-2 0,-28 29-5 16,0 0-19-16,0 1 8 0,0-29-2 0,27 27-38 0,-27 30-10 0,0-57 36 15,0-2-27-15,0-27 40 0,0 30-5 0,-27-30 19 16,27 29-24-16</inkml:trace>
  <inkml:trace contextRef="#ctx0" brushRef="#br0" timeOffset="159565.13">27138 9368 89 0,'0'0'0'0,"0"0"52"0,0 0-29 0,0 0 22 0,0 0-24 0,0 0-1 16,0 0-1-16,0 0 15 0,0 0-19 0,0 0 11 0,28 0-3 0,-28 0-12 16,31 0 0-16,-31 0 10 0,27 0-4 0,32 0 0 0,-5 0-3 15,-54 0-7-15,59 0 3 0,-1 0-2 16,28 0-5-16,-31 0-1 0,31 27 0 0,-55-27 0 0,-4 0-1 16,1 0 0-16,30 0-4 0,-30 0-8 0,3 0-1 15,-4 0-4-15,-27 0-5 0,28 0-3 0,3 0-29 0,-4 0 21 0,1-27-43 0,-28 27 30 16,58 0-49-16,-31-28 55 0,4 28-30 0</inkml:trace>
  <inkml:trace contextRef="#ctx0" brushRef="#br0" timeOffset="160384.85">29629 8450 82 0,'0'-29'42'0,"0"29"-29"0,0 0 22 0,0 0-22 0,-59 0 74 0,59 0-74 0,-27 0 10 0,-31 29 14 0,-28-29-6 16,58 0-17-16,-144 30 38 15,145-1-42-15,-4-29-6 0,-55 27 7 16,59 2-6-16,-1 0-2 0,-3-1 1 16,-24 30 4-16,24-29-6 0,31-1 1 0,-27 28 2 0,-32 58-2 15,59-84-3-15,-27 28 1 0,27 29 1 16,0-1 1-16,0-57-2 0,0-1 0 0,0 57 0 0,27 30 0 15,-27-86 0-15,31 57 2 0,-3-57-1 0,-1 54-1 0,4-24-1 16,24-30-2-16,-55-2 0 0,31 32 0 16,-3-59-1-16,-28 29-1 0,27-29-9 0,-27 29-8 0,59-29-25 0,-59 0 23 15,0 0-4-15,27 0-39 0,-27 0-13 0,31 0-50 16,-4 0 71-16,-27-29 16 0</inkml:trace>
  <inkml:trace contextRef="#ctx0" brushRef="#br0" timeOffset="160774.53">30258 8766 105 0,'0'0'36'0,"0"0"11"0,0 0-18 0,0-29-16 16,0 29 10-16,0 0 3 0,0-28-12 0,-28 28 0 15,28 0 1-15,0-29 8 0,-27 29-2 0,27-29-5 0,-31 29-5 16,31 0-6-16,-28-29 8 0,1 29-4 0,-4-28-3 16,31 28-5-16,-28 0 2 0,1 0 4 0,-4-29-3 0,3 29 0 15,1 0-3-15,27 0 1 0,-31 29-1 0,3-29 1 0,28 28 0 16,-27-28-1-16,-4 87 0 0,4-59 0 0,27 1-1 0,-59 200-7 15,59-201 7-15,0 2 0 0,0 55 2 16,0-55-2-16,0-1-1 0,0-1 0 0,0 27-2 0,31 5 0 16,-31-5-2-16,28-25 2 0,-28-1 0 0,0-1-7 0,27 0-3 15,-27 2-2-15,0-30 6 0,31 29-15 0,-31-29 7 16,0 0-28-16,0 0 18 0,0 28-2 0,27-28-2 0,-27 0-35 0,0 0 34 16,0-28 2-16,0 28-9 0,0-29 24 0,0 29-15 0</inkml:trace>
  <inkml:trace contextRef="#ctx0" brushRef="#br0" timeOffset="160998.65">29828 9310 100 0,'0'0'0'0,"0"0"46"0,0 30-31 0,0-30-5 0,0 0 8 0,0 28-4 15,0-28 1-15,0 27-7 0,0-27 6 0,0 30-5 16,0-30-4-16,0 29 2 0,0-29-3 0,0 0-1 16,0 28 5-16,0-28 1 0,0 0-3 0,0 28 8 0,0-28 1 15,31 0-6-15,-31 0 7 0,27 0-1 0,-27 0-9 0,0 0 4 16,28 0-5-16,-28 0-2 0,31 0 0 0,-31 0-2 0,0 0 0 15,0 0 0-15,27 0-1 0,-27 0 1 0,0 0-1 0,28 0-1 16,-28 0-1-16,0 0-2 0,0-28-1 0,31 28-9 0,-31 0-6 0,0 0 5 16,0-28-2-16,27 28-4 0,-27 0-29 0,0 0-13 0,0-29-4 15,28 29 12-15,-28 0 34 0,0-30-15 0</inkml:trace>
  <inkml:trace contextRef="#ctx0" brushRef="#br0" timeOffset="161486.42">30316 9395 15 0,'0'0'14'16,"0"0"-4"-16,0 0 5 0,0 0-7 0,0 0 11 0,0 0-9 15,0 0 0-15,27 0 1 0,-27 0 2 0,0 0 0 0,0 0 13 0,0 0-14 16,0-27 1-16,0 27 13 0,0 0-2 0,0 0-12 0,0 0 0 16,0-28 8-16,0 28-11 0,0 0-1 0,0 0 1 0,0-30 8 0,0 30 0 15,0 0-8-15,0 0 10 0,0 0-3 0,0-30-9 0,0 30-1 16,-27 0 0-16,27 0 5 0,0 0-1 0,0 0-5 0,0 0 3 16,-28 0-6-16,28 0 2 0,0 0 2 0,0 30 1 0,-30 0 0 15,30-2-6-15,0-28 1 0,0 27 0 0,0-27-1 0,0 30 1 16,0-1-1-16,0-1 0 0,0 0-1 0,0 2 0 15,0-30 0-15,0 29 0 0,30-1 1 0,-30-28 0 0,28 28-1 0,-28-28 2 16,0 27 1-16,0-27-1 0,27 0 0 0,-27 0 0 0,0 0 0 16,0 0 3-16,0-27-2 0,31 27 2 0,-31-28-2 0,0 0 0 15,28 28-1-15,-28-29 2 0,0-1-2 0,0 2 1 16,0 28 0-16,0 0 0 0,0-28-1 0,27 28 0 0,-27 0 2 0,0-29-3 16,0 29 1-16,0 0 2 0,0 0 2 0,0 0-4 15,0 0 1-15,0 0-1 0,31 85 5 16,-31-55-5-16,0-30 0 0,0 57-6 15,28-29-6-15,-1-1-56 16,-27 5 29-16,31-32-12 0,-31 0 18 0,0 0-52 0,0 0 33 16,28-32-51-16,-28 5 28 0,27-1 51 0,-27 0-18 15</inkml:trace>
  <inkml:trace contextRef="#ctx0" brushRef="#br0" timeOffset="161748.87">30718 8622 115 0,'0'0'38'0,"0"0"-10"0,0 0 30 0,0-28-23 0,0-1 76 0,0 29-85 0,0 0-23 0,0 0 6 16,0 0-4-16,0 0 7 0,0 29-7 0,0-29 7 0,27 0-7 16,-27 28 1-16,0-28-1 0,0 29 4 0,0 29-1 0,0-30-1 15,0 28 0-15,0 3-9 0,0-31 0 0,0 58 2 0,0-29 1 16,0 30 2-16,0-59-3 0,0 87 1 15,0-58 0-15,0-27 0 0,0 25-1 0,0 4-1 0,0-31-3 0,0 0-1 16,0 2-3-16,0-1-15 0,0-1 9 0,0 0-20 0,0-1-5 16,0-27 15-16,0 0-3 0,0 32-36 0,0-32-2 0,28 0 4 15,-28 0 10-15,0-32 29 0,0 32 6 0,31-27 2 0,-31-1-12 16</inkml:trace>
  <inkml:trace contextRef="#ctx0" brushRef="#br0" timeOffset="162093.89">31147 9225 122 0,'0'0'0'0,"0"0"108"15,0 0-97-15,0 0 13 0,0 0-8 0,0 28 14 0,0-28 19 32,0 0-28-32,0 0-15 0,0 0 1 0,0 0 4 0,0 0-5 0,0 0 7 0,-31 0-5 15,31 0-1-15,0 0-1 0,0 0 0 0,0 0 5 0,0 0-6 16,0 0 0-16,0 0 3 0,0 0-4 0,0 27 2 0,-27-27 0 15,27 0 0-15,0 0-1 0,0 0-2 0,0 0-1 0,-28 30 0 16,28-30 0-16,0 0 1 0,0 0-1 0,0 30-1 0,0-30 0 16,0 0 0-16,-31 28 0 0,31-28 0 0,0 0 1 0,0 27-3 15,0-27 1-15,0 0 1 0,0 30 0 0,0-30 1 0,0 0-2 16,0 0 1-16,0 29 0 0,0-29 1 0,0 0 0 0,0 28-1 16,0-28-1-16,0 0-1 0,0 28 2 0,0 2-1 0,0-30 1 0,-27 29-2 15,27-29 1-15,0 28 0 0,0 0 0 0,0-28 0 16,0 27-2-16,-28-27 0 0,28 32-3 0,0-32-9 0,0 27-12 15,-30-27 8-15,30 0-27 0,0 0 19 0,0 0-2 0,0-27-32 0,0 27 26 16,0 0-3-16,0 0-3 0,0-32-48 0,0 5 51 0,0 27 7 16,0-28 5-16</inkml:trace>
  <inkml:trace contextRef="#ctx0" brushRef="#br0" timeOffset="162415.35">31288 9454 72 0,'0'0'63'0,"0"0"-45"0,0 0 1 0,0 0-6 15,0 0-5-15,0 0 9 0,0 0 2 0,31 0-9 16,-31 0 0-16,0 0 0 0,0 0 0 0,0 0 10 0,0 0 0 0,0 0-11 16,27 28 0-16,-27-28 6 0,28 0 0 0,-28 0-7 0,0 0-4 15,31 0-2-15,-31 0 1 0,0 0 3 0,0 0-3 0,0 0 0 0,27 0 3 16,-27 0-4-16,0 0 1 0,0 0 0 0,0-28 0 0,0 28 0 16,0-29 3-16,0-1-2 0,0 30-1 0,0-27 0 0,0-1 0 15,0-2 0-15,0 0 0 0,-27 3 2 0,27-1-1 16,0 28 5-16,-31-28-4 0,31 28 2 0,-28 0-3 15,28 0-2-15,0 0 2 0,-27 0-2 0,27 0 1 0,0 0 0 16,0 56 2-16,-31-29-1 0,31-27-3 0,0 30 1 0,-27 28 3 0,27-1-3 16,0 0-2-16,0-29 0 0,0 2 0 0,0-1-1 15,0 27-2-15,0-29-4 0,27 32-10 0,-27-30-6 0,31-2-8 16,-31 3 12-16,27-30-4 0,-27 29-36 0,28-29-17 16,3 29-8-16,-4-29 43 0,1 0-19 0,-28 0 40 0,31 0-14 0</inkml:trace>
  <inkml:trace contextRef="#ctx0" brushRef="#br0" timeOffset="162731.13">31632 8680 70 0,'0'0'32'0,"0"0"-2"0,0 0 15 0,0 0-28 0,0 0-1 15,0 0 14-15,0 0-16 0,0-29 1 0,0 29 12 0,0-29-1 0,0 29-14 16,0 0 12-16,0 0-12 0,0-28-1 0,0 28 0 0,0 0-4 15,0 0 7-15,0 0-9 0,0 0 1 0,0 0-2 0,0 0 3 0,0 0-3 16,0 0 8-16,0 0-7 0,0 0-1 0,0 0 1 0,0 28 1 16,0 1 1-16,0 0-3 0,31-29-2 0,-31 0 1 0,0 29-2 15,0-1 2-15,27-28-1 0,-27 29-1 0,0 29-3 0,28-2 0 0,2 30 2 16,-30-29 1-16,28 2 0 0,-28-31-1 0,0 30 1 0,27 27 1 0,-27 2 0 16,31-59-1-16,-31 58 1 0,28 0 1 0,-28-29-1 15,0-29-1-15,0 31 2 0,0 24 4 0,-28-24 2 0,28-1-5 0,0-30-2 16,-31 1 2-16,4 57 1 0,-1-30 0 0,-2-27-3 0,30 0 0 15,-55-1-11-15,24-28-24 0,3 29 9 0,28-29-6 0,-27 0-31 0,-4 0 29 16,31 0-3-16,-28 0-4 0,28-29-51 0,-27 29 43 0,-4-28-31 16,31-1 54-16,-28 0-23 0</inkml:trace>
  <inkml:trace contextRef="#ctx0" brushRef="#br0" timeOffset="163216.94">29656 9425 34 0,'0'0'7'0,"0"0"0"0,0 0-5 0,0 0 3 0,0 0-2 0,-27 0 6 0,27 0-5 0,0-30 0 0,-28 3 34 0,28 27-22 0,-31 0-8 0,31-28 6 16,0 28-6-16,0 0-1 0,0 0 2 0,-27-30 52 15,27 30-40-15,0 0-12 0,0 0 0 0,0-30 10 16,0 30 9-16,0 0-10 0,0 0 0 0,0 0 18 16,0-27-11-1,0 27-18-15,27 0 9 0,4 0 7 0,24 0 10 16,-24 0-26-16,-31 0-1 0,55 0 7 0,-24 0-7 16,-3 0 4-16,30 0-4 0,-31 0-1 0,1 0-3 15,58 0 2-15,-28 0-3 16,-30 0-3-16,3 0-1 0,-31 0-10 0,27 0-12 0,-27 0 6 15,28 0-29-15,-28 0 17 0,0 0-3 0,31 0-51 0,-31 0 36 16,27-28-59-16,-27 28 60 0,28 0-45 0</inkml:trace>
  <inkml:trace contextRef="#ctx0" brushRef="#br0" timeOffset="163981.59">32748 8680 48 0,'0'0'0'0,"0"0"34"0,0 0-2 0,-27 0-4 0,27 0 0 0,0 0-11 0,0 0-1 0,0 0 2 0,0 0-1 0,0 0 16 0,0 0-1 0,-28 0-3 15,28 0-15-15,0 0-2 0,0 0 13 0,0 0-5 0,0 0-12 16,0 0 7-16,0 0-6 0,-31 0 7 0,31 0-10 15,0 29 5-15,-27-29-2 0,27 28-6 0,0-28 3 0,-28 56-1 16,28-25-4-16,-31-3-3 0,31-28 3 0,0 28 0 0,-27-1 1 0,-1 32 0 16,-3-30-1-16,31-1 2 0,0 2-2 0,-27-1 0 15,27-1-1-15,0 0 0 0,-27 2 0 0,27-1 1 0,0-1 0 16,0-28-2-16,0 0 1 0,0 28 0 0,0-28 0 0,0 27 0 16,0-27 1-16,27 0 0 0,-27 0 2 0,0 0-1 15,0 0-1-15,27-27-2 0,-27 27 1 0,0 0 1 0,0-28 1 16,0 28-2-16,0 0 0 0,0-28 0 0,0 28 1 0,0 0-1 15,0 0 0-15,0 0 1 0,0-29 0 0,0 29-1 0,0 0 0 0,0 0 0 16,0 0-3-16,0 0 3 0,0 0-2 0,0 0 3 16,0 29-2-16,-27-1-2 0,27 0 2 0,0-1 3 0,0-27-1 15,0 30 0-15,0 0-1 0,-27-2-1 0,27-1 1 0,0 3 1 16,0-1 0-16,0 27 1 0,-31-26 1 0,31-1-2 0,0-1 0 0,0 0 0 16,0-1 2-16,31 5-1 0,-31-5 2 0,0-27-3 0,27 29 1 15,-27-2-1-15,0-27 0 0,0 30 0 0,27-30-1 0,4 29 0 16,-31-29-1-16,0 0 2 0,28 29-2 0,-28-29-1 0,27 0-5 15,4 29-11-15,-31-29 5 0,28 0-4 0,-28 28-2 0,0-28-32 16,27 29-20-16,-27-29 27 0,31 0-56 0,-31 0 49 0,0 27-27 16,0-27 53-16,0 29-13 0</inkml:trace>
  <inkml:trace contextRef="#ctx0" brushRef="#br0" timeOffset="164998.57">27712 12261 75 0,'0'0'24'0,"0"0"-1"0,-31 0 89 0,31 0-79 0,0 0-1 0,-27 0 62 15,27 0-85-15,-28 0 9 0,28 0-8 0,0 0 7 0,0 0-8 0,0 0 0 16,-31 0-2-16,31 0 11 0,-27 0 9 15,27 0-22-15,0 0 12 16,0 0-17-16,0 0 2 0,0 0 2 0,0 29-4 16,0-29-3-16,0 28 5 15,0-28 0-15,0 28 2 16,0-28-1-16,0 28-8 16,0-28 7-16,0 30 1 15,0 28-10 1,0-1 7-1,0-57-1-15,0 29 0 0,0-29 1 0,0 0 3 16,0 28-2-16,0-28-2 0,0 0 3 0,0 28-3 0,0-28 1 0,0 30 4 16,0-30-6-16,0 0 1 0,0 29 0 0,0-1 2 15,0 0 1 1,0-28 0-16,0 0-1 0,0 27 1 0,0 5-4 16,0-32 2-16,0 0-1 0,0 0 2 0,0 27 2 15,0-27-1-15,0 0 0 0,0 0 0 0,0 29-2 16,0-29-2-16,0 0 3 0,0 27 2 15,0-27-3-15,0 0-2 0,0 0 2 0,0 30 2 16,0-30-1-16,0 0-2 0,0 29 2 16,0-29-1-16,0 29 4 15,27 0 7 1,-27-1-7 0,0-28 3-16,0 0-5 0,0 29-2 0,0-29-1 15,0 0 5-15,0 56 11 16,0-56-15-16,0 30 2 0,0-1-1 0,0-29 0 0,-27 27-3 15,27 2 1-15,-28 0-2 0,28-29 4 0,-31 28-2 16,4-28-2-16,-1 29-2 0,-3-29-13 0,31 0-11 0,-27 0 8 16,27 0-27-16,-59-29-161 15,59 29 157-15,0 0-90 0,0-28 112 0,0 28 6 0,0 0-5 0</inkml:trace>
  <inkml:trace contextRef="#ctx0" brushRef="#br0" timeOffset="167273.92">28797 10484 36 0,'0'0'17'0,"0"0"-2"0,0 0-7 0,0 0 2 0,0 0 14 0,-27 0 3 0,27 0-12 0,0 0-1 0,0 0 15 0,0 0-15 0,0-30 21 16,0 30-14-16,0 0-12 0,-27 0 0 0,27 0 7 15,0 0-8-15,0-27 0 0,0 27 9 0,0 0-10 0,0 0 2 0,0 0 5 16,0 0-2-16,0 0-5 0,0 0-1 0,-31 27 2 16,31-27-3-16,0 30-3 0,0-1 2 0,0-29-2 15,0 29 0-15,0-2-1 0,0 32 1 0,0-31 0 16,0 1-2-16,0 29 0 0,0-1 2 0,0-30-2 0,0 33 0 15,0-5 0-15,31 4 3 0,-4-31-2 0,-27 30-5 16,27-29 5-16,-27-1 2 0,0-28-3 0,31 0-1 16,-31 28 1-16,0-28 0 0,28 0 0 0,-28 0 2 0,0 0 0 0,27 0-2 0,4 0 0 15,-3-28 3-15,-28 28-5 0,27-28 4 0,4-1 0 0,-31 29 1 16,28-30 1-16,-1 30-2 0,4-28 2 0,-31 28-1 0,0 0-2 16,28 0 2-16,-28-28 1 0,27 28 0 0,-27 0-1 0,0 0-2 0,31 0 3 15,-31 0 1-15,0 0-2 0,0 0-1 0,0 28 5 0,0-28-4 16,0 28 3-16,0-28 2 0,-31 30-1 0,31-1-1 0,-27-1-4 15,-1-28 0-15,28 0-1 0,-31 28 1 0,4-28 0 0,27 0-1 0,-28 27 0 0,-3-27-1 16,4 0 0-16,27 0-1 0,-28 0 0 0,28 0-2 0,-58-27-18 16,58-1 12-16,-28 28 1 0,28-28-13 0,-31-1-9 0,31-1 13 15,0 2-21-15,0 28 17 0,31-28 0 0,-31 28-1 0,0-29-2 16,28 29-30-16,-1-30 25 0,4 30-33 0,-3-27 9 0,-28 27 32 16,27-28 5-16,4 28-16 0</inkml:trace>
  <inkml:trace contextRef="#ctx0" brushRef="#br0" timeOffset="167515.7">29601 10656 101 0,'0'0'59'0,"0"0"-15"0,0 0-22 0,0 0-3 0,0 0 18 0,0 0-21 0,0 0-2 0,0 0 9 0,0 0-15 0,0 0 1 0,0 0-4 0,0 29 4 0,0-29-2 16,0 29-6-16,0-29-2 0,-31 0 1 0,31 29 1 0,0-29-2 15,0 29-6-15,0-29 0 0,0 0-5 0,0 0-4 0,0 28-28 0,0-28 15 16,0 27-43-16,0-27 33 0,0 0-35 0,0 30 45 0,0-30-15 16</inkml:trace>
  <inkml:trace contextRef="#ctx0" brushRef="#br0" timeOffset="167665.44">29543 10942 139 0,'0'0'41'0,"0"0"7"0,0 0-29 0,0 0 12 0,0 30-18 0,0-30-2 0,0 0 4 15,0 0-6-15,0 29 0 0,0-29-5 0,0 0-5 16,0 0 1-16,0 28-3 0,27-28-10 0,-27 28-17 16,0-28 8-16,0 0-5 0,31 0-3 0,-3 0-40 0,-28 0 38 0,0 30 2 15,27-30-15-15,4 0 9 0</inkml:trace>
  <inkml:trace contextRef="#ctx0" brushRef="#br0" timeOffset="168148.45">29914 10340 88 0,'0'0'52'0,"0"0"-34"0,-28 0-3 0,28 0 12 0,0 0-15 16,0 0-1-16,0 0 12 0,0 0 34 16,0 0-38-16,0-27-4 0,0 27-7 0,0 0 5 15,0 0-6-15,0 0-1 0,0-29 14 0,0 29-15 16,0 0-3-16,0 0 2 0,0 0-2 0,28 29 9 15,-28-2-9-15,0 87-4 16,31-84 3-16,-31 28-2 0,0 28 3 16,27 143-8-16,-27-171 4 0,28 226-2 15,3-196 2 1,-31-88 1-16,27 0-1 16,-27-29 4-16,0 29 1 0,28-27-2 0,-28 27 0 0,0-32 0 15,31 5-1-15,82-88 19 16,-113 115-14-16,58-28 9 15,-30 28-7-15,-28 0-2 0,27 58 3 16,-54 27 0 0,27-58-8-16,-86 32-29 15,86-30-1-15,-86-29-100 16,86-29 96-16,-27 29-4 0,-4-27-45 0,3-32-32 16</inkml:trace>
  <inkml:trace contextRef="#ctx0" brushRef="#br0" timeOffset="168460.2">30546 11057 133 0,'0'0'34'0,"0"0"8"16,0 0-25-16,0 0 0 0,0 0 14 0,0 0-1 0,0 0-4 16,-31-28-8-16,31 28-9 0,0 0-1 0,0 0 4 15,-27 0-5-15,27 0 1 0,-28 0-2 0,28 0-2 0,0 0 0 16,-31 0-3-16,31 58 10 0,0-58-7 0,0 29-4 0,0-29 1 15,0 28 1-15,0 0 1 0,0-28 1 0,0 59-3 0,0-59 0 16,0 27-1-16,31 29 2 0,-31-26-3 0,28-30 2 16,-28 0 0-16,0 0 6 0,27 0 4 0,-27 0-5 0,31-30-1 15,-31 3 1-15,28-2-3 0,-28 2-1 0,0-5 0 16,27 5 1-16,-27-1 0 0,0 0-2 0,0-1 0 16,0 29-1-16,0-30 0 0,0 2 3 0,0 0-6 0,0 28-1 0,0 0 0 15,0 0-1-15,-27 0-8 0,27-29 4 0,0 29 0 0,-28 0-14 0,28 0 8 16,-31 0-21-16,31 0 15 0,0 29-19 0,0-29-6 0,0 28-9 15,0-28 25-15,0 28 0 0,0-28 0 0,0 30 2 0,0-30 4 16,0 29 5-16,0-1 4 0,0-28-16 0</inkml:trace>
  <inkml:trace contextRef="#ctx0" brushRef="#br0" timeOffset="168731.37">30804 11116 83 0,'0'0'0'0,"0"0"45"0,0 0 56 0,0 0-82 0,0 0-3 0,0 0-1 16,0 0 18-16,-31 0-15 0,31 0-1 0,0 0-5 0,0 28 5 0,0-28-5 15,-28 28-2-15,28-28-5 0,0 0 2 0,0 27-4 16,0-27-3-16,0 32 6 0,0-32-4 0,0 27 3 0,0 2-2 0,0-2 6 16,0 3-7-16,0-30-1 0,28 29 1 0,-28-29-1 15,31 29 1-15,-31-29 1 0,0 0 0 0,27 0 0 16,-27 0 3-16,28 0-3 0,-28 0 4 0,0-29-3 0,0 29 0 16,0-29-1-16,0 29-1 0,31-30 0 0,-31 30 4 0,0-27-4 0,0 27 1 15,0-29 1-15,0 29-2 0,0-27-1 0,0-5-3 0,-31 32 2 16,31 0 2-16,0-27-3 0,-28 27-1 0,28 0-2 0,0 0-2 0,0 0 3 15,-27 0 0-15,27 0-3 0,0 0-2 0,-31 0-13 0,31 0 9 0,0 0-12 16,0 0-11-16,-28 27-15 0,28-27 19 0,0 32-43 16,0-32 33-16,0 0 0 0,0 0 1 0,0 27 7 0,0-27 8 0,28 0-19 0</inkml:trace>
  <inkml:trace contextRef="#ctx0" brushRef="#br0" timeOffset="168999.08">31202 10454 133 0,'0'0'0'0,"0"0"68"0,0 0-24 0,0 0-7 0,0 0-19 0,0 0-1 0,0 0 18 15,0 0-20-15,0 30 1 0,0-30-5 0,0 29 9 0,0-29-16 0,0 0 5 16,0 29-2-16,0-2 1 0,0 32 7 0,0-59-10 0,0 28-1 0,0 59 7 15,0-3-1-15,0-24-7 0,0-32 1 0,0 29-2 0,0 28 5 0,0-26-8 16,0 56 10-16,0-88-8 0,0 59 1 0,-27 29-12 16,27-30-19-16,-28-85 3 0,28 30-33 0,0-1 22 15,0-2-59-15,0-27 40 0,0 0-4 0,0 0-26 0,0 0 58 16,0 0 1-16</inkml:trace>
  <inkml:trace contextRef="#ctx0" brushRef="#br0" timeOffset="169681.59">31834 11199 88 0,'0'0'80'0,"0"0"-40"0,0 0-29 0,0 0 4 0,0 32-5 0,0-32-5 0,0 0 9 0,0 0-7 0,28 27 13 0,-28-27 11 15,0 0-22-15,27 29 33 0,-27-29-23 0,0 0-3 16,31 0 18-16,-31 0-30 0,0 0 0 15,28 0 1-15,-28-29 7 0,0 29-5 0,0 0 2 0,27 0 1 16,-27 0-3-16,0 0-1 0,0 0-2 0,31-27-3 0,-3 27 10 16,-28 0-10-1,27-32 4-15,-27 32-6 0,31 0 2 16,-31 0-1-16,0 0-2 0,0 0-2 0,27 0-4 0,-27-27-82 31,0 27 66-31,0 0-276 16,0 0 271-16,0 0-41 0</inkml:trace>
  <inkml:trace contextRef="#ctx0" brushRef="#br0" timeOffset="169881.44">31803 11373 141 0,'0'0'103'0,"0"0"24"0,0 0-104 0,0 0-4 15,31 0 14-15,-3 29 26 0,-1-29-48 16,32 57 46-16,-32-57-51 15,59 56 14-15,-55-56-16 16,-4 29-6-16,-27-29 0 0,28 0-5 0,3 0-16 0,-4 30-16 16,-27-30-16-16,28 0-10 0,-28 0 30 0,31-30-41 0,-4 1-17 15,-27 29 45-15,28-56-64 0,3 56 66 16</inkml:trace>
  <inkml:trace contextRef="#ctx0" brushRef="#br0" timeOffset="170565.02">32865 10427 47 0,'0'0'0'0,"0"0"60"0,0 0-46 0,0 0 14 0,0 0 0 0,0 0 10 0,0 0-20 0,0 0-5 0,0 0-3 0,0 0-6 16,0 0 0-16,27 0 2 0,-27 27 0 0,0-27-2 0,0 0 4 0,0 0-3 15,0 0 0-15,0 0 3 0,0 30-4 0,28-1 7 0,-28 0 6 16,0-29-9-16,0 27 6 0,0 3-7 15,0-1 15-15,31-1-9 0,-31 1-8 0,0 0 0 16,0 0-3-16,0 28 0 0,0-57-1 0,0 27-1 0,0 3 2 0,0 0-2 16,27-2 1-16,-27 29 1 0,0-57-1 0,0 29 0 0,0-1-1 0,0 30 2 15,0-29-1-15,0-1-2 0,28 27 0 0,-28 4 1 0,0-3 1 16,0-26 0-16,0-30-1 0,0 58-3 0,0-58 1 0,0 29-1 16,0-29-1-16,0 28 1 0,0-28-1 0,0 0-7 0,0 0-4 15,0 0-5-15,0 0-4 0,0 0 0 0,0 0 0 0,0 0-1 0,0-28-108 16,0-1 71-16,0 29 42 0,0-29 2 0,-28 29-14 0</inkml:trace>
  <inkml:trace contextRef="#ctx0" brushRef="#br0" timeOffset="170843.17">32920 10599 81 0,'0'0'0'0,"0"0"96"0,0 0-38 0,0-30-6 15,0 30-30-15,0 0 1 0,0 0-1 0,0 0-4 0,0 0-1 0,0 0 8 16,0 0-4-16,0 0-8 0,0 0-2 0,0 0-4 16,0 0-2-16,0 0 6 0,0 0 0 0,0 0-8 0,0 0 2 0,0 30 0 15,0-30 0-15,0 29 0 16,0-1-1-16,0 1-2 0,0 0 1 0,0-29-3 0,0 29-2 0,0 0 4 16,-28-29 0-16,28 28-1 0,0-1 0 0,-27 33-1 0,-4-60-1 15,31 28 0-15,-27-1-1 0,-1 3 0 0,-3-1-3 0,4-1 0 16,-1 0-12-16,-3-28 6 0,31 30-2 0,-27-30-11 0,-1 29 11 0,28-29-1 15,0 0-4-15,-31 28-26 0,31-28 16 0,-27 0-32 0,27 28-46 16,-28-28 11-16,28 0 75 0,28 27-30 0</inkml:trace>
  <inkml:trace contextRef="#ctx0" brushRef="#br0" timeOffset="171148.58">32779 11459 238 0,'0'0'81'0,"0"29"-52"0,0-29-7 0,28 27 68 16,30-27-55-1,-58 0-32-15,0 29 0 0,27-29 8 0,32 0 4 16,-32 0-11-16,-27 0-1 0,28 0 2 15,-28 0 2-15,31 0 6 0,-31 0-7 0,27 0-2 0,1 0 4 16,3 0 1-16,24 0-3 16,-25-29-29-1,-30 29-9-15,28-56-261 16,-28 56 222-16,0-57-102 16</inkml:trace>
  <inkml:trace contextRef="#ctx0" brushRef="#br0" timeOffset="171432.68">33294 10685 179 0,'0'0'202'0,"0"0"-122"0,0 0-4 16,0 0-66-16,0 0 6 0,0 0-12 16,0 0 12-16,0 0-12 0,0 0 4 15,0 0-35 1,0 0-7-16,0 0-104 16,0 29-51-1,0-29 136-15,0 0-62 0,0 0 76 0</inkml:trace>
  <inkml:trace contextRef="#ctx0" brushRef="#br0" timeOffset="171565.62">33435 11488 179 0,'0'27'111'0,"0"2"-51"16,0 30-29-16,0-3-2 16,-27-27-17-16,27-1-6 0,-28 59 18 0,28-59-16 0,-31 28-2 0,31-25-6 15,-27-3-7-15,-1 0 0 0,-3 29-29 0,31-57 2 0,-27 0-13 16,27 29-10-16,-28 0-80 0,28-29 82 0,0 0-28 0</inkml:trace>
  <inkml:trace contextRef="#ctx0" brushRef="#br3" timeOffset="203232.5">3891 5386 21 0,'0'0'11'0,"0"0"-6"0,0 0-2 0,0 0 6 0,0 0 3 0,0 0 2 16,0 29 61 0,0-29-65-16,0 27 42 15,0-27-1 1,0 0-47-16,-27 29 2 0,27-29-3 0,0 29 18 15,-28-1-11 1,-3-28-9-16,31 0 2 0,0 29-2 16,31-29 4-1,-3 29-4-15,58-29 5 16,-28-29 6 0,-3 29 0-16,-24 0-2 0,55 0 13 15,-59 29-15-15,1 0-5 0,30 170 13 16,-58-169-17-16,0 85-1 0,-58 0 10 15,58-86-9-15,-55 54-23 16,24-83-12-16,3 0-140 16,28 0 138-16,0-55-56 0,0 27 80 15,0 28-16-15</inkml:trace>
  <inkml:trace contextRef="#ctx0" brushRef="#br3" timeOffset="203586.28">4465 5759 26 0,'0'0'0'0,"0"0"7"0,0 0-5 0,0 0 0 16,-27 0 2-16,27 0-1 0,0 0 1 0,0 0 2 0,0 0 8 0,0 0-6 16,0 28 9-16,0-28 0 0,0 0-2 0,0 0 1 15,0 0-8-15,0 0 9 0,0 0-9 0,0 27 6 16,0-27-7-16,0 0 0 0,0 0-1 0,0 0 7 0,27 0-1 0,-27 0-7 15,27 0 4-15,-27 30-5 0,0-30 0 0,31 0 0 0,-31 0-2 16,28 0 3-16,-28 0 0 0,27 0 2 0,-27 0-2 16,0 0 0-16,0 0 7 0,31 0-7 0,-31 0 7 0,0-30-7 15,0 3 5-15,0-1 0 0,0 28-5 0,0-28-2 0,-31-3 3 16,31 31-3-16,-27-56 4 0,27 56-3 0,0-29 1 0,-28 29 0 0,-3-29 3 16,31 0-7-16,-27 29 1 0,27-29-1 0,-27 29 0 0,-4 0 0 15,31-28 0-15,-28 28 1 0,28 0-2 0,0 28-1 16,0-28 0-16,0 0-1 0,0 0-1 0,0 29-1 0,0 0 0 0,0 0-10 15,0 0-15-15,28-29 5 0,-28 29-43 0,0-2 25 0,31-27-3 16,-31 31 2-16,27-3-23 0,-27-28 14 0</inkml:trace>
  <inkml:trace contextRef="#ctx0" brushRef="#br3" timeOffset="204032.38">4867 5557 175 0,'0'0'75'0,"-31"0"-66"0,31 0-7 16,0 29 0-16,0-29 2 0,0 0 1 0,0 0 2 0,-27 29 18 16,27-29-18-16,0 29 5 0,0-29-4 0,-28 0-5 15,28 0 0-15,0 29 2 0,0-29-3 0,0 27-1 0,0-27 0 16,28 0 0-16,-28 31 0 0,0-31 0 0,0 0 1 0,27 0-1 0,-27 28-1 16,0-28 1-16,0 0-1 0,31 0 0 0,-31 28 0 0,27-28 0 0,-27 0 0 15,28 0 0-15,-28 0 0 0,31 0 1 0,-31 0-1 0,0 0 0 16,27 0 0-16,-27 0 2 0,0-28-2 0,0-31-5 15,0 3-1-15,0 27 5 0,0 0-1 0,-27 0 2 16,-4-28-1-16,31 28 0 0,-28 29 1 0,28-29-3 16,0 29 3-16,0-27 0 0,0 27 0 0,0 0 0 0,0 0 1 0,0 0 0 15,0 0 2-15,0 0 2 0,0 0-2 0,0 0 0 16,28 27 4-16,3 2 1 0,-31-29-4 0,27 0-1 0,-27 29 1 0,28-1 4 16,-28 1 2-16,31 0-2 0,-4-29-3 0,-27 29 3 0,28 0-5 15,-28-29 1-15,31 29 5 0,-31-2-3 0,27-27 3 16,1 31 1-16,-28-31-5 0,0 28-1 0,0-28 4 0,30 28-5 15,-30-28 3-15,0 27-4 0,28-27 4 0,-28 0-2 0,27 30-1 16,-27-30-1-16,0 0 1 0,31 0 0 0,-31 0-1 0,0 0-1 0,28 0-1 16,-28 0 0-16,0 0 1 0,0 0-1 0,27 0 0 15,-27 0 0-15,0 0-2 0,31-30-20 0,-31 30 8 16,0 0-21-16,0 0 13 0,0 0-26 0,0-27 20 0,0 27-35 16,0 0 28-16,0-28-3 0,0 28-2 0,0 0-35 0,0-28 47 0,0 28 7 15,0 0-20-15</inkml:trace>
  <inkml:trace contextRef="#ctx0" brushRef="#br3" timeOffset="204457.35">5265 5185 61 0,'0'0'34'0,"-27"0"-27"0,27 0-2 0,0 0-2 16,0 0 4-16,0 0-1 0,0 0 2 0,0 0 16 0,0 0-13 0,-28 0 1 0,28 29 6 0,0-29-10 0,0 0 7 0,0 0-6 0,0 0 1 0,0 0 7 0,28 29-4 16,-28-29-7-16,0 0-1 0,0 0-1 0,27 28 3 0,-27 1-4 15,31-2 6-15,-31-27-4 0,28 29 3 0,-1 1-1 0,-27-1-4 16,31-2 1-16,-31-27-2 0,28 29 3 0,-1 0-2 0,-27-1 0 0,31 1 6 0,-3-29-4 15,-28 0 0-15,27 29 16 0,4-29-5 0,-4 0 17 16,1 0-27-16,-28-29 5 0,0 0-4 16,0 1 3-16,0 28-6 0,0-29 0 0,0 0-1 15,0 2 5-15,0-32 1 0,0 30-7 16,0 2 0-16,0-30 0 0,0 57 0 0,0-29 1 0,0 29 0 16,0-29-1-16,0 29 3 0,58 86 1 15,1 29-76 1,27 27-280-1,-86-113 312 1,27 0-24-16</inkml:trace>
  <inkml:trace contextRef="#ctx0" brushRef="#br3" timeOffset="204890.3">6155 5099 184 0,'0'0'63'0,"0"0"-34"0,0 0-8 16,0 0-16-16,0 0 10 0,0 0 8 0,0 27-9 0,0-27 11 0,-31 30-7 15,31-30-10-15,0 0 1 0,0 29-5 0,-27-29-1 0,27 29 3 16,0 0-1-16,0-29-3 0,0 28 0 0,0 1-2 0,0-29 1 16,0 27 0-16,0-27-1 0,0 29 1 0,27-29-1 0,59 115-5 15,-55-86 5 1,-3-29 0-16,-1 0 0 0,-27 28 0 0,31-28 0 0,-4 0 1 0,-27 0-1 16,28 0 1-16,-28 0-1 0,31-28 0 0,-31 28 1 0,0-58 0 0,0 58 0 15,0-27-1-15,0-61 1 0,-31-25 0 0,3 84 0 0,1-86 0 16,-4 56 1-16,4-24 2 0,-32-4 1 0,32 30 0 15,-1 27-2-15,-3-25 2 0,31-5 0 0,-55-23 7 0,24 54-5 0,-24-57 16 16,25 27-13-16,-25-26 2 0,24 55-9 0,31 3 1 0,-55-29 5 0,24-2 1 16,3 29-6-16,1 1 1 0,-4-1 3 0,3 29-5 0,1-29 1 15,27 29 3-15,0 0-2 0,0 0-4 0,0 0 0 0,0 0 1 16,0 0-1-16,0 0 1 0,0 29-1 0,27 28 0 16,1-57 0-16,3 56 1 0,-31 3 0 0,27-4-1 0,59 60-9 0,-58-56 4 15,3-3 0-15,54 59 7 0,-30 27-5 0,31-27 3 16,-55-56-2-16,24-3 3 0,31 30-1 0,-28 29 2 0,-30-86 0 0,58 57 1 15,-28-30-4-15,28 3-2 0,-58-3 0 0,30-27 0 16,28 28 1-16,-28-28-1 0,28 29-5 0,-58-58 4 0,-1 29 2 16,59-2-1-16,58 4-18 0,-116-3 10 0,58-28-26 15,-55 0 12-15,-4 0-7 0,31 0-50 0,-3-28 32 0,4-3-67 16,-32 31 50-16,32-27-35 0,-32-2 72 0,4 0 3 0</inkml:trace>
  <inkml:trace contextRef="#ctx0" brushRef="#br3" timeOffset="-198731.87">11851 6590 59 0,'0'0'6'0,"0"0"-3"0,0-32 0 0,0 32 0 0,0-27-2 0,0 27 0 0,0-28 5 0,0 0 0 0,0 28 12 0,0-29-8 0,0 29 0 15,-28 0 10-15,28-30-10 0,0 30 7 0,0-28-9 0,0 28 1 0,0 0-2 16,-30-28 10-16,30 28-9 0,-28-29 9 0,28 29-9 0,-27 0 9 0,27-30-3 16,-31 30-2-16,3-27-7 0,1 27 4 15,-4 0-5-15,3-28 6 0,1 28-6 0,-4-30 3 0,-24 30 0 16,24 0 0-16,4 0-4 0,-1 0 1 0,-30-30 3 0,-1 30-2 15,4-27 2-15,-3 27-4 0,30 0 2 0,-30 0 2 16,31 0-4-16,-59-28 2 0,55 28-3 0,-24 0 3 0,-31 0-1 16,27 0 1-16,1 0-5 0,31 0 2 0,-32 0-1 0,32-28-1 15,-1 28 1-15,-3 0 0 0,-24 0 2 0,24 28-3 0,-24-28 2 0,-3 0-1 16,0 0 0-16,-28 0-1 0,31 0 1 0,-31 28-2 0,28-28 1 16,30 0-1-16,-89 27 0 0,31-27 3 0,31 0 1 15,-30 30 2-15,54-30-4 0,-55 30-1 0,31-30 0 0,24 28 0 0,-24-28 1 16,-4 27-2-16,1-27 2 0,3 30-1 0,-3-1 1 0,-1 27 0 15,4-56-1-15,-61 87 2 0,88-87-1 0,-58 55-1 16,59-23 1-16,-4-5-1 0,-110 59 2 0,110-57-1 16,-24 29 0-16,24-30-1 0,-55 28-1 0,31-27 1 0,24 1 0 15,-24 26-1-15,-3 2 0 0,31-30 1 0,-4 1 1 0,-24 29 0 16,24-30-2-16,3 28 1 0,-30 3 0 0,58-30 1 0,-55 28 0 16,24-28 0-16,3 27-1 0,1-26 3 0,-4-1-1 0,31 27 2 0,-86 86 4 0,59-112-7 15,27 28 1-15,-59 28 0 0,32 0 0 0,-1-1-1 0,-3-26-2 16,4 54 2-16,27-84 0 0,-28 29 0 0,-2-1 0 0,2 29 0 15,1-1 3-15,-4 30-3 0,31-58-1 0,-28 30 1 16,-30 55-2-16,58-55-3 0,-28-30 3 0,28 1 3 16,-27-1 0-16,27-2-2 0,0-25 1 0,0 0 0 0,0 25-1 0,-31-25 2 15,31-1-2-15,31 57 0 0,-31-29 1 0,0 30 1 0,0-60-1 0,27 59-1 16,-27 1 1-16,0-3-1 0,28 31 0 0,-28-86 0 16,0 28-2-16,31 30 2 0,-31-59-1 0,27 59 1 15,1-4 0-15,-28-24 1 0,0 27 0 0,31-57-1 0,-4 57-1 0,-27-57 2 16,28 28-1-16,-28 0 0 0,30 1 1 0,-30-31-1 0,55 60 2 15,-55-59-3-15,31 2 1 0,-31-1-1 0,28 54-1 0,-1 5 2 16,4-61 1-16,-3 3 0 0,-28 28-1 0,27-29 0 0,4-1 0 0,-3 57-2 0,-1-55 1 16,4-1 0-16,-4 56 0 0,1-28-1 0,30 29 0 0,-58-57 1 15,28-2 1-15,3 60 6 0,-4-60-1 0,59 61 4 16,-86-31-10-16,59 0 0 0,-32 1 0 0,0-1 2 0,4-1-2 16,-3-26 0-16,-28 28 2 0,58-1 0 0,-30 58-4 15,30-30 4-15,-30 1 0 0,-1-30-1 0,4 3-2 0,-3 56 2 16,30-29-1-16,-31-1 0 0,1-56 1 15,3 57-1-15,-4-29-2 0,1-28-1 0,30 85-3 0,-30-87 6 0,3 32 1 16,-31-30 1-16,55 57-1 0,-25 0 0 0,25-1 0 0,-24-28 0 16,-3 29 0-16,-1-27 0 0,4 56-2 0,-3-59 3 0,30 30-2 15,-30 0-1-15,-1-28 2 0,31 28-1 0,-58-30 2 16,59 59-1-16,-32-86 0 0,-27 28-1 0,59 29-1 0,-32-30 1 0,1-25 0 16,3 25 1-16,-31 1 1 0,55 28 0 0,3 2-4 0,0 0 0 15,-30-59 3-15,-28 27 1 0,27-25-1 0,32 55 0 0,-32-26-1 0,4-31 1 16,-3 30 0-16,-1-29 0 0,4 0 0 0,-31 26 1 0,55 33-2 0,31-31 0 15,-55 1 1-15,24 28-1 0,-24-59 1 0,24 61 0 0,-24-32-1 16,24 1 0-16,3 30 4 0,-31-59 0 0,32 59 1 0,-59-31-5 16,58 30 0-16,-30-57 1 0,-1 28-1 0,4-28 1 0,24 57 0 0,-24-29 0 15,24 28 0-15,3 0-3 0,-30-55 2 0,30 55-3 0,-30-26 4 16,30 56 2-16,1-58-1 0,-32-30-2 0,31 61 0 16,-30-59-1-16,30 28 3 0,-3-1-2 0,-24-26 1 0,24 55 1 15,4-56 0-15,-32-1-2 0,4 30 1 0,24-1 0 16,-24-28-1-16,-4-29 2 0,-27 27-1 0,59 32 1 0,-32-59-2 0,32 55 2 15,-4-25-1-15,-25-1 1 0,-2 0 0 0,-1-2-1 16,32 3 0-16,-1 27 0 0,-58-57 0 0,55 58 1 0,4-29-1 16,-1 27 1-16,-30-56 0 0,-1 27-1 0,31 3 0 0,-30 0-1 15,58-2-2-15,-28 29 3 0,1-28 3 0,-4-1-4 16,-25 0-1-16,56 2 1 0,-58-1 2 0,-1-1-1 0,4-28 0 16,24 28 0-16,31-1 1 0,-55 5-1 0,-4-32 0 0,1 27 1 0,3-27-1 15,55 29 2-15,-59-29-2 0,32 28 1 0,-4 1-1 0,3-29 0 16,-31 0 0-16,32 29 1 0,27 0 0 0,-59-29-2 0,32 29 1 15,-1-29-1-15,-30 0 1 0,-1 29-1 0,59-29 1 0,-55 0 1 0,24 29 0 16,3-29-8-16,28 27 8 0,0 2 5 0,0-29-8 0,-28 30 3 16,141-1 5-16,118 27-5 15,112-27-1 1,-171-58-2 0,54-27 1-1,-82-32 4 1,-144 61-3-16,0-2 0 15,86-29 1-15,-114 58-1 0,-30-29 1 0,30 29-1 16,83-29 0-16,-55 0 0 0,257-55 0 16,-284 52 0-16,284-80 3 15,-27-33-3 1,-58-25 1 0,-203 142 0-16,-24-1-2 15,24-1 1-15,3 2 1 0,28-29-1 0,-58 27 0 0,143-112 1 16,-85 55 0-16,-55 60-1 0,55-59 1 15,55-85 5-15,-83 56-6 16,-30 86 1-16,30-57 0 0,-58 27-1 0,28 3 1 0,3-3 0 16,55-226 1-16,-86 227-1 15,0-55 0-15,27 54 1 0,-27 3-2 0,0-3 1 0,0 3 0 0,0-58 0 16,0 55 1-16,0-25-1 0,0-60 1 0,28 88-2 0,-28-32 1 0,0-54-1 16,0 83 1-16,0-24-2 0,30-33 4 0,-30 29-2 0,28-55 3 15,58-260 13-15,-59 258-16 16,4-113 13-16,-3 115-12 0,-1 56 0 0,59-344 1 15,-55 344-2-15,-31-1-2 0,0 2 5 0,55-431 11 16,-24 401-12-16,-31 29 3 16,55-371 6-16,-55 342-12 0,0-58 0 15,0-255-10-15,0 341 5 0,0-85 3 16,31-173 1-16,-62 203 2 16,31 86 1-16,-55-233 0 0,55 262-3 15,-31-30-3-15,3-58 5 0,1 86 2 0,-4-28-1 0,4-31 2 0,-87-110 3 16,28 54-6-16,-116-142-5 15,174 227 4-15,-30-24 2 16,30 24 0-16,1 31-2 0,-32-87 1 0,32 58 0 0,-31-28 3 16,-1-2-2-16,32 31-4 0,-1 27 2 0,-30-57 0 0,-28-1 8 0,27-1 5 15,32 61-10-15,0-29-4 0,-32-2 3 0,1-28 2 16,-28 28-6-16,58 30 1 0,1-1 2 0,-4 0 0 0,-24 2 1 0,24-2-2 16,4-1-2-16,-32-26-1 0,-27-1 4 0,31 28-1 0,24 0 1 15,-195-86-3-15,109 29 1 16,89 58 1-16,-116-59-1 0,117 59 0 0,-32 0 2 0,4-1 5 15,-31-28-2-15,0-1-7 0,56 28 2 0,-25 3 2 0,24-1 4 16,-55-29-1-16,58 27-3 0,-58-26-8 0,59 27 5 0,-4-1-3 0,-24 3 1 16,-3-31 8-16,30 28-2 0,-30-26-2 0,-1 28-2 0,-140-87 2 15,113 86 1-15,59 0-2 16,-4 29 1-16,-55-29-1 0,59 1 0 0,-1 28 1 0,-3-29-1 16,-196-86 8-16,169 86-3 0,-28-27-13 15,59 56 10-15,-59-28 0 0,-86-89 8 16,141 117-8-16,-24-27-1 0,-3-2-3 0,30 2 1 0,-30-5 1 15,-28 5 1-15,58 27 2 0,-57-28-4 0,54 0 1 0,-83-1-1 16,28-1-1-16,28 30 3 0,30 0-3 0,-30-28 3 0,-55 28 1 0,27-28 5 16,27 28-1-16,-54 0-2 0,55 0-3 0,-28 0 0 15,-28 0 5-15,56 0-3 0,-83 0 0 0,83 0-4 16,-28 0-1-16,27-29 5 0,-26 29-1 0,30 0-1 0,-62 0-4 0,89 0 1 16,-85-30 1-16,55 3 2 0,-28 27 3 0,27 0-3 15,-27-28 3-15,31 28-1 0,-30-30-4 0,-1 30-2 0,27 0 7 16,-27 0 4-16,28 0-7 0,31 0 1 0,-32 0-1 0,-27 0 0 0,0 0-2 15,59 0 1-15,-59 0-2 0,58 0 3 0,-57 30 2 16,-1-30-5-16,55 0 0 0,3 0 0 0,-30 0-1 0,30 0 4 16,-30 0-3-16,31 0 1 0,-32 0-7 0,32 0-4 0,-32 0-11 15,32 0-11-15,-1 0 13 0,-3 0-5 0,4 0-49 16,-1 0-29-16,-30 0-83 0,0 0 108 0,30 28 38 16</inkml:trace>
  <inkml:trace contextRef="#ctx0" brushRef="#br4" timeOffset="-184131.36">13112 5500 28 0,'0'0'8'0,"0"0"-1"0,0-29-3 0,0 0-3 0,0-27 3 0,27 56-3 0,-27-30 0 0,0 1-1 0,0-27 0 16,28 28 0-16,-28-1 2 15,0 29-2-15,0-58 0 0,0 58 1 0,0-30 1 16,0 30-1-16,0-56 3 0,0 56-2 0,0 0-1 16,0-59 3-16,0 59-3 0,0 0-1 15,0-27 0-15,0 27 0 0,0-28-1 0,0 28 1 16,0 0 0-16,-28 0 1 0,28 0-1 16,0 0 3-16,0 0-2 0,-27 0 3 15,-4 0-1-15,31 0 5 0,-28 0-3 0,28 0 0 16,-27 0 17-16,27 0-14 0,-31 0 20 15,-24 0-4-15,24 0-15 16,4 0-3-16,-59 28 2 0,27-28-5 16,32 27-2-16,-32-27 2 15,32 0-3-15,-31 32 2 0,58-32-2 0,-28 0 1 0,-230 27 3 32,145 2 0-32,55-29-2 0,-28 27 2 15,27-27-1-15,-82 59 9 0,111-59-8 16,-84 29 6-16,56 0-8 0,-28-29 4 0,0 28-3 15,0 1-1-15,31-29-1 0,-117 86 4 16,56-57-3-16,30-2 1 0,-86 31 5 16,0 28-4-16,117-86-3 15,-62 58 1-15,62-58-1 0,-147 87 2 16,174-59-2-16,-116 27-1 0,89-55 0 0,-148 88-1 16,32-31 6-1,116-28-3-15,-117 27 0 0,28 31-1 16,85-59 0-16,-54 29 0 0,85-57-1 0,-143 85 1 15,140-55 0-15,-110 27-1 0,110-29 0 16,-168 114 0-16,27-54-2 16,113-61 3-16,-54 61 2 0,86-88-2 15,-145 113-2-15,141-84 2 0,-141 57 4 16,86 0-5-16,31-28-1 0,-89 55 1 16,-28 61 3-1,59-31 8-15,82-115-10 0,-82 87-3 16,85-88 1-16,-58 118-1 0,28-116 3 0,58 27-1 15,-114 59 3-15,84-56-1 0,-84 112 2 0,56-114-4 16,-83 114 0 0,24 2 1-16,90-116-2 0,-145 143-3 0,86-84 3 15,59-60 2-15,-90 59 0 0,62 0-1 16,-62 57 0-16,31-28 1 16,31-31 0-16,-62 58 0 0,90-142-2 0,-117 258-1 15,58-117-5-15,0-82 8 16,0 113 0-16,-27-2-4 15,85-169 3-15,-58 170 2 0,0-28-1 16,55-114-1-16,-82 114 2 16,27-1-2-16,59-142 0 0,-32 84 3 15,32-54 1-15,-4-31-2 0,-24 87 0 0,55-58-3 16,-59 115 2-16,32-144-1 0,-4 115-5 16,31-113 4-16,-27 114 3 0,27-61-2 0,-59 91-3 15,32 27 7-15,27-172-3 16,-28 113-1-16,28-56-5 0,-31 29-4 15,31-60 9-15,-27 147-2 0,27-174 2 0,-28 114-2 16,28-82 3-16,0 111-2 0,0-112 0 16,0 83 0-16,0-86 1 0,0 118 0 15,0-118 0-15,0 88 2 0,0-87-1 0,0-28-1 0,0 115-2 16,0-88 1-16,0 116 4 16,0-143-4-16,28 142 5 0,30-29-1 15,-58-112-3-15,55 85-2 0,-55-86 2 0,59 87 2 16,-32-60-1-16,4 30-1 0,-4-57 1 15,-27 0 0-15,59 55-2 0,-59-55 1 0,113 86 2 16,-113-86-1-16,59 57 4 0,-32-57-5 0,32 55-1 16,-32-53 1-16,31 52-2 15,28 5 2-15,-58-61-1 0,85 60-1 16,-54-29 2-16,-32-58 0 16,90 57 0-16,-90-29 0 0,59-1 1 15,58 3 0-15,-116 0 0 0,85-2 1 16,4-28-6-16,-89 0 5 15,85 0-1-15,-82 0 0 0,-4 0-2 0,118 0 0 16,-32 0 3-16,-85 0-1 0,2 0 0 0,84 0-2 16,-87 0 2-16,90 0-2 0,-62-28-1 0,62 28 1 15,24-30-2 1,-110 30 3-16,54-30 2 0,1 3 1 0,55-1 1 16,-55 0 2-16,0 28-4 0,31-59-2 15,-90 59 0-15,145-56 4 16,-114 56-3-16,56-29 1 0,-56-1-1 0,141-26-2 15,-27 27 2 1,-113 29 1-16,54-30 1 0,-86 30-2 0,118-55 2 16,-59 55-1-16,27-59 1 0,-55 59-2 0,56-56 0 15,-56 56-2-15,-30 0-1 0,174-86-2 16,-30 29 3-16,-117 28 3 0,89 0 1 16,-85 2-3-16,-4-2 0 0,147-57-2 0,-30 57 5 15,-86 1 0-15,113-59 1 16,1 30 0-16,-170 28-3 0,170-30 2 15,57-54-2-15,-112 55 0 16,-118 58 1-16,32-28 0 0,81-31 3 16,-81 32-2-16,85-31 3 0,-89 28-4 0,-24 3 1 0,110-29 4 15,-110 56-5-15,168-87 5 0,-172 59-5 16,145-31 5-16,0-26-2 16,-141 55-3-16,82-25 1 0,-85 27-1 0,3 28 0 0,110-58 2 15,-111 29-3-15,56-28 2 0,-58 28-2 16,30 29 0-16,28-57-1 0,-58 28 1 0,85 0 0 15,-55-27 2-15,56-3 0 0,-83 59-2 0,109-84 2 16,-81 84-2-16,140-117 3 16,-27 34-2-16,-28-4 4 15,-85 59-3-15,81-59 6 0,-81 59-6 0,85-59 4 16,-58 29-4-16,55-27 1 0,-83 57-1 16,141-59 2-16,-140 59-3 0,140-87 4 15,-140 86-4-15,85-56-3 0,-89 57 3 16,89-87 11-16,-86 86-7 0,-30 0 0 0,144-86-7 0,-145 59 1 15,118-59 4-15,-32 29 1 0,59-88-4 16,58-53 2-16,-86 82-3 16,-58 61 0-16,86-90 6 15,-59 32-11-15,-55 86 2 0,-30-2 1 0,116-86 0 16,-116 87 3-16,116-114 2 0,-116 114-2 16,85-87 3-16,-82 88-1 0,82-174-2 15,-85 171 1-15,58-83-1 0,-56 85 1 0,-2-1-1 0,58-143 3 16,27 1 0-16,-113 143-2 15,59-114 3-15,-32 112-4 0,117-428 8 16,-58 202-1 0,-27 83 2-16,-59 145-8 15,55-116 5-15,-55 146-4 0,31-203 1 16,-31 174-3-16,27-87 0 0,-27 85 1 0,0-84 6 16,0 27-7-16,0-29 0 0,-27 87 1 15,-32-143 2-15,32 55-4 16,-4 60-5-16,-24-29 0 0,24 56 7 0,-24-86 5 15,-4 58-2-15,-140-230-1 16,141 233-2-16,-86-61-1 16,3-1 4-16,110 118-3 15,-110-61 3-15,110 61-2 0,-141-58-2 16,0-1 0-16,145 57 0 0,-117-1-1 16,89 3 0-16,-175-31 4 15,85 1-2-15,4 1 0 0,83 56-2 0,-141-87 1 16,140 87 1-16,-85-58 0 15,31 0-2-15,-32 1 2 0,90 57-1 0,-147-56 1 16,147 27 0-16,-433-57 3 16,316 86-4-1,114 0-1-15,-169-29 0 0,169 29 1 0,-142 0 3 16,142 0-2-16,-114-28 0 0,114 28 0 16,-83 0 0-16,83 0-1 0,-1-29 1 0,-140 29-2 15,0-29 1-15,140 0 1 16,-54-1-3-16,55 30 2 0,-114-56-3 15,28 56 0-15,116-27 1 0,-85 27-14 16,27 27-10-16,55-27 12 0,31 0-3 16,-86 56-55-16,86-26 41 0,-113 57-142 0,85-59 122 15,-58 87-92-15</inkml:trace>
  <inkml:trace contextRef="#ctx0" brushRef="#br4" timeOffset="-183181.69">18491 4727 108 0,'0'0'70'0,"0"27"-66"0,-27-27 0 0,27 0 14 0,0 0-7 0,-27 0 43 0,27 0-43 0,-31 0 20 0,-24 0 5 16,24 0-15-16,31 0-14 0,-28 0 21 16,28 0-23-16,-27 0 9 0,-4 0-11 15,31 30 2-15,-28-30-4 0,28 29 4 16,0-1-5-16,-27 0 1 0,27 31-2 16,0-31-5-16,0 0 3 15,0 31-26-15,0-59 16 0,55 56-79 16,-55-29 57-16,31 3-95 0,-4-30 93 0</inkml:trace>
  <inkml:trace contextRef="#ctx0" brushRef="#br4" timeOffset="-182881.19">18722 5011 178 0,'0'0'0'0,"-28"0"94"16,-3 0-93-16,4 0 5 15,27 0-3-15,-28 0 3 0,-3 0 24 0,31 0-20 0,-55 32 8 16,55-32-17-16,-31 27 3 0,31 2-5 16,0-29 1-16,31 57 4 15,-31-57-3-15,55 58 1 0,-55-58-1 0,31 29 2 16,-3-29-3-16,-28 0 2 0,58 28 10 0,-3-28 12 16,-24-28-1-1,-31-1-12-15,0 0-9 0,0 29 1 16,0-29-3-1,-31 29-1-15,4-30-11 0,27 30 5 0,-28 0-55 16,28 0-45-16,0 0 74 16,-31 0-61-16,31 0 67 0,31 0-68 15</inkml:trace>
  <inkml:trace contextRef="#ctx0" brushRef="#br4" timeOffset="-182498.1">18835 5043 46 0,'0'0'37'0,"0"0"18"0,0 0-32 0,0-32 85 16,0 32-81-16,0 0-1 15,0 32-9 1,0-32-14-16,0 0 0 0,0 27 0 0,0 2-3 0,0 28 0 16,0-57 0-16,0 29 1 0,0-29-2 0,0 58 2 15,0-58 1 1,0 0-1-16,31 0 6 0,-31-58-2 16,0 58-4-16,27-59 3 0,32-24-2 15,-59 24 4 1,27 31-3-16,-27 28 1 15,28 0-3-15,-28 0 2 16,0 0-1-16,0 55-1 0,31-55-2 0,-31 32 1 0,0 24 2 16,0-56-1-16,55 86 5 15,-55-57-3-15,0-29 19 16,31 0-10-16,-4-58-4 16,-27 58-7-16,28-57 4 0,-28 57-4 15,30-56 3-15,-30 24 16 16,28 32-9-16,-1 0 3 15,-27 0-11-15,0 59 8 0,0-59-8 0,31 86 5 16,-31-86-6-16,0 58-1 16,0-29-1-16,0-1-1 0,28 28-13 0,-28-27 2 0,0 30-138 15,0-32-20-15,0-27 112 16</inkml:trace>
  <inkml:trace contextRef="#ctx0" brushRef="#br4" timeOffset="-182098.57">19467 5271 196 0,'0'0'69'0,"0"0"-70"0,0 29 7 0,0-2-2 0,0 2 11 0,0-29-11 0,0 115-1 0,0-29-4 15,55 116-7-15,-55-59-1 16,31-86 4-16,-31 0 1 0,0 58-7 15,0-87 8-15,0 59 1 0,0-59-1 0,0-1-30 16,0-27-2-16,0 0 26 16,0-27-19-16,0-1 10 0,0-59-9 15,-31 59 19-15,31-201-15 0,0 171 22 16,-27-142 1-16,27 142 2 0,27-113 30 16,-27 112-19-16,0-83 34 0,0 113-41 0,31-30 9 15,-31 32-9-15,27-29 25 0,-27 56-7 0,28-32 6 16,30 5 52-16,1-1-59 15,-59 28-17-15,55 0 16 0,3 55-4 16,-30 33-6-16,-28-31-10 16,0 30 8-16,-28-59-6 0,1 87 4 15,27-86-7-15,-59 56 0 0,1-28-35 16,58-28 13-16,-28-29-79 0,28 0 53 0,-27-29-144 16,27 29 168-16</inkml:trace>
  <inkml:trace contextRef="#ctx0" brushRef="#br4" timeOffset="-181848.54">20068 4212 126 0,'0'0'67'0,"0"0"-53"0,0 0-8 0,0 0 1 16,0 0-3-16,0 0 25 0,0 28-1 0,0 29 5 15,28-28-26-15,-28 86 13 0,27-59-17 16,-27 116 9-16,31 58-4 16,-31-86-9-16,0-117 0 0,0 29-2 0,0 61-20 15,0-60 8-15,0 58-46 0,0-59 22 16,0 30-33-16,0-57-17 16,0-29 73-16</inkml:trace>
  <inkml:trace contextRef="#ctx0" brushRef="#br4" timeOffset="-181540.77">20439 5126 90 0,'0'0'0'0,"0"30"108"0,0-1-98 0,0 0-5 0,28 0 23 15,-28-29-17-15,31 28 28 16,-31-28-20-16,27 0-14 0,-27 0 0 0,0 0 11 15,28-57-4-15,-28 57-10 0,31-58 7 16,-31 58-4-16,0-57 14 0,0 28-6 16,0-30 6-16,0 59-14 0,-31-27 13 15,31 27-13-15,-28-28 13 0,28 28-13 0,0 0 1 16,-27 0 5-16,27 0-9 0,-31 28 6 0,31-1-4 16,-28 5 2-16,28 24-4 15,0-29-2-15,0-27 1 0,0 59-2 0,0-30 0 16,28 57-9-16,-28-59 2 0,31 32-39 0,-4-30 23 15,-27-29-5-15,28 56-96 0,3-56 68 0,-4 57-86 16,-27-57 116-16,28 0-7 0</inkml:trace>
  <inkml:trace contextRef="#ctx0" brushRef="#br4" timeOffset="-181198.33">20783 4497 294 0,'0'0'112'16,"-28"0"-104"-16,28 30 4 0,0-30-8 15,0 29 4-15,0-1 2 0,0 0 5 16,0-1-11-16,0 3-1 0,28 0 1 0,-28-2-3 0,0-1 1 0,27 88 1 16,-27-56-2-16,31-3-2 0,-31 30 2 0,0-30-1 0,28-26-1 15,-28 141-18-15,0-112 8 0,0 55-50 16,0-57 31-16,-28-28-3 0,28 29-36 0,0-2 5 0,-31-25-20 16,4-3 45-16,-32-87 20 15,32 3 21 1,27-2 7-16,-58-113 68 0,30-30 12 15,1 143-61-15,27 28 0 0,0-53 46 16,55 51-13 0,-25 32-53-16,-30 0-3 15,28 0-2-15,-28 0-1 0,58 0 2 16,28 32-37-16,-31-5-52 16,-24 29-75-16,-31-56 127 0,28 0 4 15,-28 30-13-15,27-30-17 0</inkml:trace>
  <inkml:trace contextRef="#ctx0" brushRef="#br4" timeOffset="-180929.5">21068 5243 49 0,'0'0'60'0,"0"0"-17"0,0 0-30 0,0-29 49 0,0 29-48 15,31 0 11-15,-31 0-20 0,55 0 4 0,3 0-6 16,1 0 1 0,-4-29 2-16,-55 29-5 0,58-29 35 31,-58-28 20-31,-27 1 20 15,-32 24-51 1,1 32-9-16,3 88 1 16,-4 113-9-1,59-174-8-15,28 88 8 16,116 87-6 0,-58-173-6-1,0 29-17 1,-28-58-53-16,-58 28 36 0,114-28-363 15</inkml:trace>
  <inkml:trace contextRef="#ctx0" brushRef="#br2" timeOffset="-70397.57">26365 1575 41 0,'0'0'11'0,"0"0"-8"0,0 0 2 0,0-30 0 0,-27 30-2 0,27 0 5 0,0 0 3 0,0-27 1 0,0 27-6 0,0 0 9 0,0 0 1 0,0-28 1 0,0 28 0 0,0 0 1 0,0 0 0 0,0 0-2 0,0 0 1 16,0 0-10-16,0 0 6 0,0 0-2 0,0 0-6 0,0 28 4 16,0-28 0-16,0 0-5 0,0 0 0 0,0 0 1 0,0 0 3 0,0 27 1 15,0-27 1-15,0 0-6 0,0 0 0 0,0 0 4 0,0 30 0 16,0-30-4-16,0 0 4 0,0 30-5 0,0-30 0 16,0 28 2-16,0-1-3 0,0 3 1 0,0 27 0 15,0-29-2-15,27 31 3 0,-27-3-2 0,0 30 0 0,0 0 0 16,0-28-1-16,28 114 1 0,-28-115-1 15,0 1-1-15,0-1-2 0,0 1-8 16,0-30-15-16,0-28 3 0,-28 29-43 0,28-29-19 0,0 0 3 16,0 0 34-16,-27 0 33 0,27-29-39 0</inkml:trace>
  <inkml:trace contextRef="#ctx0" brushRef="#br2" timeOffset="-70214.58">25994 1949 97 0,'0'0'0'0,"0"0"35"0,0 0 2 0,0 0 17 16,0 0-37-16,0 0 0 0,0 0 29 0,0 0-32 15,0 0 9-15,0 0-14 0,0 27-1 0,28-27 4 0,-28 29 3 16,27-29-9-16,-27 0-1 0,31 27 3 0,-3-27-3 0,-28 0-2 0,58 30 8 16,-30-30-7-16,-1 0 0 0,31 29-1 0,-30-29-2 15,-28 0 1-15,58 29 0 0,-30-29-2 0,30 0-2 0,-58 0 1 16,28 0-4-16,3 29-2 0,-31-29-3 0,27 0-21 0,1 0 11 0,2 0-31 16,-2 0-19-16,-28 0 28 0,27 0-43 0,-27 0 54 15,0 0 6-15,0 0-33 0</inkml:trace>
  <inkml:trace contextRef="#ctx0" brushRef="#br2" timeOffset="-70043.2">26595 2032 57 0,'0'0'0'0,"0"0"22"0,0 0-1 0,0 0-12 0,0 0 9 0,-30 0-9 15,30 30 14-15,0-30-10 0,0 0 1 0,0 29 12 0,0-29-2 16,0 29-3-16,0-29-4 0,0 29-10 0,0-29-1 16,0 28 3-16,30 1-3 0,-30-1-3 0,28-28-1 15,-28 29-1-15,27-29 0 0,-27 29-1 0,0-29 0 0,0 29 0 0,31-29 0 16,-31 28 0-16,0-28 0 0,28 29-2 0,-28-29-1 0,27 29-10 0,-27-29 1 15,0 0-5-15,31 0-35 0,-31 28-12 0,0-28 34 16,0 0-11-16,28 0 28 0,-28 0-1 0,0 0-34 0</inkml:trace>
  <inkml:trace contextRef="#ctx0" brushRef="#br2" timeOffset="-69815.55">26939 2091 60 0,'0'0'9'0,"0"0"-3"0,0 0 6 0,0 0-5 0,0-29 22 0,0 29-3 16,0-30 4-16,0 30 0 0,0 0-14 15,0-27 0-15,0 27-2 0,-31 0-1 0,31 0 8 0,0-29-12 0,0 29 8 16,0 0-1-16,0 0-7 0,0 0-1 0,0 0 8 0,-27 29-1 16,27-2-2-16,0 32 0 0,0-30-7 0,-28 28 1 0,28 29 5 15,-31-57-7-15,31 28-2 0,-27 1 0 0,-1 28 3 0,-3-29-3 16,4 58 2-16,-1-1 0 0,-3 1-6 0,-24 28 2 16,25-88 0-16,2 60 1 0,28-56-2 0,-27 27 0 0,-4 26-4 15,3-80-1-15,28 24-5 0,0 1-22 0,-27 1-17 0,27-29 17 16,0-29-5-16,0 28-5 0,0-28-5 0,0 0 1 0,27 0-52 15,-27 0 37-15</inkml:trace>
  <inkml:trace contextRef="#ctx0" brushRef="#br2" timeOffset="-69448">27138 2177 82 0,'0'0'0'0,"0"0"24"0,0 0-16 0,0 0 9 0,0 0-6 16,0 0 2-16,0 0 0 0,0 0 19 0,0 0 0 0,0 0-17 15,0 0 14-15,0 0-4 0,0 0-5 0,0 0-12 16,0 0-1-16,0 29 5 0,0-29-5 0,0 28 8 0,0 1-7 0,0-29-2 16,0 58 7-16,0-1-2 0,28 29-1 0,-28-28-6 0,0-30 0 15,0 87 5-15,0-1-3 0,31-58-7 0,-31 59 3 16,0 0 1-16,0 0 0 0,0-58-3 0,0 28-1 0,0-26-1 16,0 24-7-16,0-24-14 0,0-30 6 0,0-2-25 15,0-27 17-15,-31 30-33 0,31-30-4 0,0 0-2 0,0 0 34 16,0-57-14-16,-28-86-13 15</inkml:trace>
  <inkml:trace contextRef="#ctx0" brushRef="#br2" timeOffset="-68981.48">27197 2234 39 0,'0'0'21'0,"0"-85"8"0,27 85-16 0,-27-29 3 16,86-59 167 0,-59 147-110-1,4-30-67-15,-31 0 3 0,28 85 21 16,-1-85-24-16,-27 0-2 0,0-1 0 0,0 1 3 0,0 28-1 0,0 1-3 15,0-29-2-15,-27 28 1 0,-1 1 1 16,-30-2-1 0,0-84-24-1,58 0 13-15,0-3-12 0,0 31 10 0,-28-27-14 0,28-2-3 16,0 1 13-16,0-1-70 16,0 0 57-16,0 0 1 0,0 29 14 0,28-28-7 0,3 28 11 15,23-58 3 1,5 58 4-1,-1-28 3-15,-30 28 0 0,-28 0-1 0,27 0 0 0,-27 0 1 0,0 0 0 16,31 0 1-16,-3 0 6 0,-28 0-3 0,0 0 8 0,27 0 1 16,-27 0-4-16,0 0 2 0,31 0 20 0,-31 0-4 15,0 0-19-15,28 0 5 0,-28 0-6 0,0 0 14 0,27 0-1 16,-27 0-12-16,0 0 0 0,0 0 5 0,0 0 0 0,0 0-8 16,0 0 10-16,0 0-4 0,0-29-8 15,0 29-1-15,-27 0 10 0,27 0-2 0,-28 0-6 16,28 0 4-16,0 0-6 0,-31 0 4 0,31 0 6 15,0 0-10-15,-27 86 14 16,27-57-14-16,0 86 3 16,0-87-6-16,27 59 2 15,32-4-67 1,-32-53 20-16,4-1-155 16,-31-29 151-16,27 0 5 0,1 0-13 0,-28-29 37 0,31 29-17 0</inkml:trace>
  <inkml:trace contextRef="#ctx0" brushRef="#br2" timeOffset="-68597.98">28368 2435 38 0,'0'0'18'0,"0"0"-7"0,0 0-4 0,0-28 15 0,0 28 8 0,0 0 0 0,0 0-16 0,0-29 10 0,0 29-12 0,0 0 13 0,0 0 4 0,-27-29 0 0,27 29-15 0,0 0 9 0,0 0-14 15,0 0 1-15,-28-28 10 0,28 28-3 0,-31 0-4 16,4 0-5-16,27 0 6 0,-28 0-2 0,-3 0-7 0,4 0 3 15,-32 0 1-15,59 0-8 0,-27 0 1 0,27 0 1 0,-28 0-2 16,-2 28 2-16,30-28 0 0,0 29 1 0,-28 0 1 0,28-1-3 16,0 1 0-16,0 0 1 0,0 0-1 0,28-1-2 0,-28-28 1 15,30 56-5-15,-30-25 3 0,28-3-1 0,-1 27 0 0,4-25-1 16,-31-30-1-16,28 29-10 0,-1 0 3 0,-27-29-2 0,31 0-5 0,-3 27-26 16,-28-27 16-16,27 0-4 0,4 0-47 0,-31 0 32 0,28-27-39 15,-1 27 58-15,-27-29 6 0,0 0-23 0</inkml:trace>
  <inkml:trace contextRef="#ctx0" brushRef="#br2" timeOffset="-68245.28">28598 1605 100 0,'0'0'37'0,"0"0"7"0,0-30-20 0,0 30 8 0,0 0 7 16,0 0-9-16,0 0-19 0,0 0-3 0,0 0 0 0,0 30 4 16,0-30 1-16,0 28-2 0,0-1-5 0,0 3 2 0,0-1 0 15,0-1-4-15,0 0-1 0,0 2-1 0,0 55 3 0,0-58-2 16,0 61 1-16,0-31-2 0,0-28-1 0,0 29 0 0,0-30 0 0,0 29-1 15,0 30 0-15,28-1 1 0,-28-58 0 0,0 59-1 0,0-30-1 16,31-30 2-16,-31 32-2 0,0-59 0 0,0 28 1 16,0-28 0-16,0 27 2 0,0-27 0 0,0 0 0 0,0 0 1 0,27 0 2 0,-27 0 0 15,0 0-1-15,0 0 0 0,0-27-2 0,0-1 0 0,0 0 0 0,28-3-1 16,-28-25 1-16,31-1-1 0,-31-1 1 0,0 30 0 16,27-1 0-16,-27-28 2 0,0 57-1 0,27-29-3 0,-27 0 4 15,31 29 0-15,-31-29-1 0,0 29 8 0,28 0 1 0,-28 0-9 16,0 0 1-16,27 0 1 0,-27 29-2 0,0-29-1 0,0 29 0 0,31 57 6 15,-31-57-5-15,28 28-1 0,-28 1-2 0,0-1 2 0,0 29-2 16,0-58-1-16,0 58 0 0,0-57 0 0,0-2-3 16,0 32-8-16,0-31 2 0,27 0 0 0,-27-28-2 0,0 30-17 0,0-1 12 15,0-29-23-15,0 28 18 0,0-28-5 0,0 0-3 0,31 0-33 0,-31 0 29 16,0 0-44-16,0 0 11 0,0 0 46 0,28-28-35 0</inkml:trace>
  <inkml:trace contextRef="#ctx0" brushRef="#br2" timeOffset="-67731.65">29344 2349 75 0,'0'0'20'0,"0"0"19"0,0 0-21 0,0 0-7 0,0 0 12 0,0 0-10 0,0 0 0 0,0 0-1 0,0 0 9 0,0 0-7 0,0 0-7 0,-31 0-3 0,31 0 4 0,0 0-4 15,0 0 3-15,0 0 1 0,0 0-3 0,0 0 3 0,0 0-4 16,0 0-1-16,0 0 7 0,0 29-5 0,0-29 9 0,0 0-1 15,0 0-6-15,0 29 9 0,0-29-1 0,0 0-7 16,0 28 7-16,0-28-2 0,0 0-8 0,31 0 3 0,-31 29-5 16,0-29 1-16,0 0-2 0,27 0 0 0,-27 0-1 0,0 29 1 0,0-29-1 15,0 0 0-15,28 0 2 0,-28 0 1 0,31 0-3 16,-31 0 0-16,0 0 0 0,0 0 2 0,0 0-2 0,27-29 1 0,-27 29-1 16,0-29 0-16,0 29-1 0,0-28 1 0,0 28-1 0,0-29 0 15,0 0 0-15,0 1 1 0,0 28 0 0,0-29-1 16,0 0 2-16,-27 29-2 15,27 0 1-15,0 0 1 0,0 0 0 0,0 29-1 0,-31-29 1 16,31 29-1-16,-28 28 2 0,28-57-2 16,0 29-1-16,0 28 1 0,0-57-2 0,0 58 0 15,0-58 0-15,0 57-6 0,0-57 0 0,0 58-44 16,28-2-7-16,-28-29-81 0,31 3 25 0,-4-1 40 16,-27 0 28-16</inkml:trace>
  <inkml:trace contextRef="#ctx0" brushRef="#br2" timeOffset="-67498.48">29715 2637 203 0,'0'0'114'0,"0"0"-89"0,0-31 17 16,0 31-18-16,0 0-15 0,0 0 0 0,0 0 5 15,0 0-8-15,0 0 2 0,0 0 3 0,0 0-6 0,0-27-2 0,-28 27 3 16,28 0-4-16,0 0 0 0,0 0 0 0,0 0-1 0,0-29 7 16,-31 29-7-16,31 0 1 0,-27 0 2 15,27 29-2-15,-28 112 4 16,28-111-6-1,28-1 0-15,-28-29 1 0,0 86-1 0,0-86-2 0,0 29 2 16,27-1-2-16,-27 0 3 0,31 2 1 0,-31-30-3 16,0 29-3-16,28-29-1 0,-1 0-55 0,4-29-179 15,-3-1 182-15,-28 2 9 16,0 0-13-16,27-1 27 0</inkml:trace>
  <inkml:trace contextRef="#ctx0" brushRef="#br2" timeOffset="-67278.49">29859 1805 130 0,'0'0'38'0,"0"0"1"0,-31 0 5 0,31-30 20 15,0 30-45-15,0 0 26 0,0 59-10 16,0-31-21-16,0-28-7 0,0 28-1 0,0-1-1 16,0 32 3-16,31 56-1 0,-31-29-2 0,27 230 7 31,1-203-12-31,-28-54 0 0,0-31 0 0,0 29 0 0,31 28-2 0,-31-26-2 0,27 227-120 15,-27-259 70 1,0-27 25-16,0 30-40 0,0-30-9 0,0 0 48 16,0 0 9-16,0 0 3 0,0 0 11 0,0-30-35 15</inkml:trace>
  <inkml:trace contextRef="#ctx0" brushRef="#br2" timeOffset="-67047.75">30144 2349 78 0,'0'0'38'0,"0"0"44"0,0 0-49 0,0 0-7 16,0 0-5-16,0 0-5 0,0 0 15 0,0 29 0 0,0-29-15 0,0 0-1 15,0 29 10-15,0-29-15 0,0 28-1 0,0-28 0 0,0 29 7 0,0 0-8 16,0 0 4-16,0-1-5 0,0 1 3 0,0 29-2 0,0-2 4 16,0-29-7-16,0 3 1 0,-27 28-3 15,27-31-2-15,0 3-2 0,0-1 0 0,0-29 2 0,0 28 1 16,0 0 0-16,0 2 1 0,0-30-3 0,0 29 1 16,0-29 0-16,0 28 1 0,27-28-2 0,-27 0 1 0,28 28 0 15,-28-28-1-15,31 0-2 0,-31 0-1 16,27 0-33-16,1 0-8 0,-28 0 18 0,0 0-5 0,30 0-47 15,-30 0 27-15,28 0-73 0,-28 0 72 0,27 0-36 0</inkml:trace>
  <inkml:trace contextRef="#ctx0" brushRef="#br2" timeOffset="-66714.68">30945 2407 166 0,'0'0'62'0,"0"0"-19"0,0 0-4 0,0 0-12 0,0 0-12 0,0 0 2 0,-28 0 18 16,28 0-17-16,0 0 13 0,0 0-19 0,-27 0-2 0,27 28 13 16,0 1-7-16,0 29-10 0,-31-30-2 15,31 1-2-15,0-29-1 0,0 114-4 0,0-87 0 16,0 32-10-16,0-3-44 16,0-26 25-16,0-1-46 0,0-1-24 0,0-28 41 0,0 28-38 0,0-28 64 15,-28 0-9-15</inkml:trace>
  <inkml:trace contextRef="#ctx0" brushRef="#br2" timeOffset="-66563">30859 2005 167 0,'0'0'67'0,"0"0"10"0,0 0-55 0,0 0-2 0,0-29 12 15,0 29-5-15,0 0-15 0,0 29-1 0,0-29 0 0,0 27 4 0,0-27-10 16,-28 88 4-16,28-59-7 0,0-1-1 0,0 116 2 16,0-87-4-16,0-28 0 0,0-1-9 15,0 1-7-15,0 0 4 0,28 0-22 0,-28-29 11 0,0 0-4 16,0 28-48-16,0-28-75 0,31 0 112 0,-31 0 10 15,0 0-28-15</inkml:trace>
  <inkml:trace contextRef="#ctx0" brushRef="#br2" timeOffset="-66115.55">31030 2349 99 0,'0'0'40'0,"0"0"3"0,0 0-5 0,0 0 26 0,0 0-34 0,31 0 24 15,-31 0-32-15,0 0-2 0,0 29 13 0,0-29-18 0,0 0-2 0,0 29 7 16,0-1-6-16,0 1-8 0,0 0-3 0,28-29 0 0,-28 29-1 16,0 28 2-16,0-30 0 0,27 32-3 0,-27-31-1 0,0-1-1 0,0-27 1 15,31 88-13-15,-3-61 5 0,-28-27 0 16,0 30-8-16,27-30 10 0,-27 0 0 0,0 0 0 0,31 0-9 0,-31 0 2 15,28 0 6-15,-1-30 3 0,-27 3-1 16,0-2-13-16,0 0-9 0,31 29 13 0,-31-30-14 0,0 3 4 16,0-1 6-16,0 0 11 0,0-3 5 0,27 4-16 15,-27 27-5-15,0-29-41 0,0 29 1 0,0-28 26 16,0 28 28-16,0 0 4 0,0-29 2 0,0 29 3 0,0 0 0 16,0 0 2-16,28 29 0 0,-28-29 1 15,0 28 13-15,0-28-5 0,31 0 3 0,-31 29 40 0,0-29-34 16,0 27 1-16,27-27-1 0,-27 0 17 0,0 31-8 0,0-31-19 0,0 0-1 15,28 28 3-15,-28-28-3 0,0 28-4 0,0-28-4 16,0 0 2-16,0 0-2 0,0 0 2 0,0 27-2 0,31-27 1 0,-31 0 0 0,0 0-1 0,0-27 2 16,0-1-2-16,0 0 1 0,0-3 1 0,0-25 4 15,0 28-1-15,0-1-3 0,0 0 5 16,0 0 9-16,0 1-11 0,0-1 0 0,0 29 9 0,0-29-4 16,0 29 15-16,0 0-14 0,0 29 12 0,0-29-15 0,27 29 8 15,-27 28-2-15,28 1-2 0,-28-1-8 0,58 172 8 16,28 28-12-1,-86-230 0-15,28 88 1 16,-28-28-1-16,0-59 1 0,0 31 0 0,0-31 0 0,0 27-1 16,-55 4-2-16,24-59-21 15,3 29 4-15,1-29-35 0,-4 0-30 0,3-29-31 0,1 29 45 16,-32-27-55-16,59-5 87 0,-58 5-24 16</inkml:trace>
  <inkml:trace contextRef="#ctx0" brushRef="#br2" timeOffset="-65457.3">28227 3809 34 0,'0'0'23'0,"0"0"-10"0,0 0 19 0,0 0-11 0,0 0 0 0,0 0-10 0,0 0-2 0,-31 0 0 0,31 30 5 0,0-30-8 0,-27 0 13 0,27 0-3 16,0 0 1-16,0 0-2 0,0 0-8 15,0 29 8-15,-28-29 3 0,28 0 0 0,0 0-10 0,0 0 8 16,0 27-1-16,0-27-2 0,0 0-8 0,0 29 5 16,0 0-1-16,28-29-6 0,-28 29 0 0,0 0 10 0,0 0-8 15,0-29 0-15,0 29 5 0,0-1-5 0,0-28-1 0,0 29 0 16,27-2 1-16,-27 4-1 0,0-3 2 0,31 27 4 15,-31-55-2-15,0 30-5 0,28-30 6 0,-1-30 6 16,4 3-4-16,-3-1-7 0,30-87 11 16,-31 87-12-16,1-59 0 0,3 29-2 0,-4 2 3 15,-27 27-3-15,28-1 0 0,-28-26 1 0,31 27-2 16,-31 1 1-16,27 28-2 0,-27-29-7 0,28 29-42 16,-28 0 32-16,0 0-27 0,0 0 21 0,0 0-33 15,0 0 22-15,0 29-7 0,31-1-60 0,-31-28 53 0,0 29 8 0,0-29 9 16,0 27-16-16</inkml:trace>
  <inkml:trace contextRef="#ctx0" brushRef="#br2" timeOffset="-65164.5">28770 3982 122 0,'0'0'45'0,"0"0"-31"15,0 0 12-15,0 0-14 0,0 0-1 0,0 0 15 0,27 0-11 16,-27 0 16-16,31 0-9 0,-31 0-15 0,0 0 1 16,28 0-2-16,-1 0-1 0,-27 0-4 0,31-29 3 0,-31 29 5 15,28 0-4-15,-1 0 4 0,-27 0-5 0,31-29-1 0,-31 29 5 16,28-29 1-16,-28 29-6 0,0-27 1 0,27-2 2 0,-27-1-2 15,0 1 0-15,0 29-1 0,0-27 4 0,0-2 1 16,0 1-2-16,0 28-1 0,0-29 7 0,0 0-8 0,0 29 1 0,-27-29 4 16,27 29-1-16,-28 0-5 0,28 0-2 0,-31 0 1 0,4 0 1 15,27 0 0-15,-28 29-1 0,28 0 0 0,-31-29-2 0,31 29 2 16,0-1-1-16,-27-28-1 0,27 29 1 0,0-2 0 0,0 2-1 0,-28 1-1 16,28-1 1-16,0-2 0 0,0 2 1 0,0 29-2 15,0-29 0-15,0 0-3 0,0 0 0 0,0-1-9 16,28 1-11-16,-28-2 9 0,0-27-21 0,27 31-11 0,-27-3-4 15,31-28 24-15,-31 0 0 0,0 0-1 0,0 0-1 0,28 0-1 0,-28 0-2 16,0 0-26-16,27 0 26 0,-27-28 19 0,0 28-26 0</inkml:trace>
  <inkml:trace contextRef="#ctx0" brushRef="#br2" timeOffset="-64898.51">29227 4011 45 0,'0'0'18'15,"0"0"7"-15,0 0-11 0,0 0 18 0,0 0-13 0,0 0 0 0,0 0 17 16,0 0-19-16,0 0 13 0,0 29 12 0,0-29-29 16,0 0 1-16,0 29-1 0,0-29 0 0,0 28 0 0,0-28-1 0,0 29 7 15,0-2-3-15,0-27-7 0,0 31 0 0,0-3-1 0,0 0 14 16,0-1-16-16,0-27-1 0,0 30 3 0,0-30 1 0,0 0-6 16,0 0 5-16,0 0 0 0,0 0-2 0,31-30 2 0,-31 30-4 15,0-55 1-15,27 55-3 0,-27-28 3 0,28-30-2 0,-28 29-1 16,31 1-1-16,-4-1 0 0,-27 0-1 0,28 0 0 0,-28 0 0 15,31 0 0-15,-31 0-1 0,27 29-7 0,1-27 0 0,-28 27-23 16,0 0 9-16,0-29-5 0,30 29-32 0,-30 29-49 16,0-29 62-16,28 0-55 0,-28 27 59 15,0 2-47-15</inkml:trace>
  <inkml:trace contextRef="#ctx0" brushRef="#br2" timeOffset="-64725.97">29742 4069 197 0,'0'0'130'0,"0"0"-103"0,0 0-22 0,-27 0 6 16,27 28 12-16,0-28-8 0,0 0 16 0,0 29-18 0,0-2 5 16,-28-27-12-16,28 31-1 0,0-3 2 0,0 0-6 0,0-28 0 0,0 57 1 15,0-57-2-15,0 29 0 0,0-29-3 0,0 29-1 0,-31-29-3 0,31 27-2 0,0 3-15 16,0-30 9-16,0 29-3 0,0-29-2 0,0 28-26 0,0-28-13 16,0 0 20-16,0 28-56 0,0-28 13 0,0-28 11 15</inkml:trace>
  <inkml:trace contextRef="#ctx0" brushRef="#br2" timeOffset="-64592.91">29742 3609 64 0,'0'0'31'0,"0"0"-11"0,0-30-7 0,0 3-2 0,0-2-9 0,-27 29 5 16,27-27 1-16,0 27 2 0,0 0 18 0,0 0-14 0,0 0-1 15,0 0 5-15,0 0-13 0,0 0-1 0,0 27-1 0,0 2-3 16,0-29 0-16,0 27-2 0,0 3 0 0,0-30-2 0,0 29-1 0,27-29-1 16,-27 29-3-16,0 28-14 0,31-28-13 0,-3-2-11 0,-1 2 5 15,-27 1 28-15,31-30-4 0,-4 29-25 0</inkml:trace>
  <inkml:trace contextRef="#ctx0" brushRef="#br2" timeOffset="-64081.77">30343 3180 84 0,'0'0'0'0,"0"0"37"0,0-28 10 16,0 28-35-16,0 0 3 0,0 0 44 0,0 0-39 16,0 0 14-16,0 0-8 0,0 0-4 0,0 0-12 0,0 28 8 15,0-28 13-15,0 0-19 16,0 0-3-16,-27 27 9 15,27-27-16-15,-28 30 2 0,-2-30 0 0,30 29-3 0,-28-29 1 16,1 56 0-16,27-56-1 0,-31 59 1 0,3-59-2 0,28 28 1 16,-58 86 1-16,30-58-2 0,-30 61-3 15,58-89 2-15,-28 116-12 0,1-88-3 16,27-27 6-16,0 29-30 0,-31-29 24 16,31 28-26-16,0-28-11 0,0-29-6 0,0 27 32 0,0-27-13 15,0 0 21-15,0 0 13 0,-28 0 1 0,28 0 3 0,0-27 2 16,0-2 0-16,0 1 5 0,0-88 25 15,0 2 59-15,0 28-30 16,28 57-32-16,3 1 15 16,-31 28-30-16,27 0-6 0,1 0 17 15,3 28-18-15,-4 1-3 0,32-2-1 16,-32 2-4-16,1 30-30 0,3-59 17 16,-31 27-4-16,27-27-29 0,-27 29 20 0,0-29-2 0,28 0-1 0,-28 0-1 15,58 29-89 1,-58-29 122-16,27-58 9 15,4 2 61-15,-31 56-4 0,0 0-39 16,0 0 126 0,0 0-129-16,0 29-4 0,0-2-2 0,0 2-10 15,0-29-2-15,0 29-1 0,0 0 3 0,0 29-2 0,0-29-5 16,0-29 0-16,0 57-1 0,0 29-17 16,0-31-38-16,0-55-9 15,0 0 37-15,0 0-38 0,0 0-20 0,0 0 7 16,0-27 54-16,0-1-5 0,0 28-5 0</inkml:trace>
  <inkml:trace contextRef="#ctx0" brushRef="#br2" timeOffset="-63947.86">30429 3523 123 0,'0'0'39'0,"0"0"-11"0,0 0-4 0,0 0-13 0,0 0 4 0,0 0 5 0,0 0 26 0,0 0-6 0,0 29-26 0,0-2 9 0,0 3-9 0,0 28-4 0,0-58-6 16,31 57 1-16,-31-1-4 0,0-27-3 0,0 1 0 0,0 26-13 15,28-56 3-15,-28 58-27 0,0-29-17 0,0-29 21 0,27 29-7 16,-27-29-4-16,0 0 3 0,0 29 7 0,0-29-6 0,31 0-5 0</inkml:trace>
  <inkml:trace contextRef="#ctx0" brushRef="#br2" timeOffset="-63665.27">30718 3667 118 0,'0'0'0'0,"0"0"37"0,0 0-11 0,0 29-12 16,0-29-12-16,0 28 1 0,0-28 0 0,0 29 5 0,0-2 5 15,0-27-7-15,0 29 9 0,27-29-1 0,-27 30-5 16,0-30-6-16,0 29-1 0,0-29 1 0,28 27 0 0,-28-27 1 15,0 0-1-15,0 0 2 0,31 0-2 0,-31 0-1 0,0 0 1 0,0 0-1 16,0 0 3-16,0 0 0 0,0-27 0 0,0 27-2 0,0 0 0 16,0-29 7-16,0-1 5 0,-59 1 37 15,59 29-46-15,0 0 0 0,-27 0 2 0,27 0-2 16,-31 0-3-16,31 29 5 0,-28 1 0 0,28-1-5 16,0-2 0-16,0 2 2 0,-27 0-3 0,27 0-1 0,0 86 0 15,0-86-1-15,0-2 1 0,0 32-5 0,0-31-1 0,0-1-15 16,0 32-14-16,27-30-12 0,-27-29 18 0,0 27-5 15,0-27-43-15,28 30-2 0,-28-30 45 0,0 0-7 0,31-30 15 16,-31 30-10-16</inkml:trace>
  <inkml:trace contextRef="#ctx0" brushRef="#br2" timeOffset="-63497.44">30804 3953 39 0,'0'0'11'0,"0"0"9"0,0-29 22 0,0 0 22 16,0 2-3-16,0-2-15 0,0 29-11 16,27 0-5-16,-27 0-13 0,0 29 44 15,0-29-49-15,0 0-3 0,0 27 5 0,28 2-2 0,-28 0 1 16,0-29-6-16,31 29 11 0,-31-29-8 0,27 0-2 0,-27 0-1 15,28 0 4-15,2 0-5 0,25-29 13 0,4 0-16 0,-32 0-1 16,4 29-2-16,-31-27-1 0,0 27-1 0,28-29-2 0,30-1-14 16,-30 30-12-16,-28-29 7 0,27 29-1 0,-27-27-37 0,31 27 26 15,-31 0-8-15,0 0-7 0,27 0-9 0,-27 0-3 0,0 0-32 0,28 0 23 16</inkml:trace>
  <inkml:trace contextRef="#ctx0" brushRef="#br2" timeOffset="-62915.55">28368 4869 48 0,'0'0'19'0,"0"0"-7"0,0 0-6 0,0 0-3 0,0 0 9 0,0 0 10 0,0 0-7 0,0 0 1 0,0 0 2 0,0 0 14 0,0 0-4 16,0 0-1-16,0 0-14 0,0 0-1 0,-27 0 1 0,27 0 0 0,0 0 12 0,0 0-4 15,-28 0-2-15,28 0-10 0,0 0 0 0,-58 0 22 16,58 0-17-16,-28 0-7 0,28 0 5 16,-31 0-5-16,-24 59 2 0,-3 56-6 15,30-59-1-15,28-29-1 0,0 3-2 16,-30-1 2-16,30 142-10 0,0-141 4 0,30 112-106 15,-2-113 76-15,-28 0-56 16,27-29-78-16,-27 29 111 16</inkml:trace>
  <inkml:trace contextRef="#ctx0" brushRef="#br2" timeOffset="-62512.77">28141 4869 232 0,'0'0'0'0,"0"0"68"0,0 0-61 0,0 0-1 0,28 0 0 0,-1 87 59 16,59 56-36-1,-55-86-27 1,-3-28-1-16,-28 0 1 0,27 0-2 0,4-1-1 0,-4 28-8 16,1-56 4-16,-28 29-11 0,31 1-2 0,-31-30-1 15,27 0 3-15,-27 0 11 0,0 0 2 0,28 0-2 16,3 0 7-16,-31-30 0 0,0 30 1 16,0-29-2-16,0 29 5 0,0 0-3 0,-31-56 26 15,31 28-10-15,0 28-10 16,-28-29 21-16,28 29-17 0,-27 0-8 0,27 0 2 15,0 0 5-15,-31 0-6 0,3 57 4 16,28-28-10-16,0-29 1 0,0 27 0 16,0-27 1-16,0 29-1 0,28 30 2 15,3-59-3-15,-31 0 0 0,0 27 2 0,27-27-1 0,-27 0 2 16,0 0-1-16,28-27 3 0,-28 27-2 0,0-29-1 0,31-30 13 16,-31 32-13-16,27-59 8 15,-27 86-9-15,0-29 2 0,0 0-1 16,-27 29-1-16,27 0-2 0,0-30 2 0,-31 30-2 0,31 0 2 0,0 0-1 0,0 0 0 15,-28 0-3-15,28 0-4 0,-27 0-4 0,27 0 3 0,0 30-3 16,0-30-15-16,0 29-3 0,0 0 13 0,0 0-20 0,0-1-10 16,27 1-15-16,-27-29 25 0,0 27-46 0,28-27 43 15,-28 0 6-15,31 29-5 0,-4-29 27 0,1 30-34 0</inkml:trace>
  <inkml:trace contextRef="#ctx0" brushRef="#br2" timeOffset="-62298.19">28883 5243 82 0,'0'0'58'0,"0"0"-23"0,0 0-24 0,0 0 14 0,0 28 6 0,0-28 8 0,0 29-18 0,0-29 15 0,0 27-9 0,0-27-16 0,0 0-1 0,0 29 8 0,0-29-9 0,0 0 6 0,0 0-5 0,0 0-2 0,0 0-1 0,31 30 8 0,-31-30-8 0,0 0 0 0,28 0 0 0,-1 0 1 16,-27-30-4-16,0 30-2 0,31 0 3 0,-31-29-4 0,0 29 0 15,28 0 0-15,-28 0 0 0,27-27 0 0,4 27-2 0,-31-29-3 16,28 29 1-16,-28-28-10 0,27 28-12 0,-27 0 8 0,0 0-2 15,31-29-28-15,-31 29-15 0,0 0 23 0,27 0-58 0,1 0 6 16,-28 0 59-16,31 0 7 0,-31 0-13 0</inkml:trace>
  <inkml:trace contextRef="#ctx0" brushRef="#br2" timeOffset="-61745.19">30574 4412 94 0,'0'0'50'0,"0"0"-20"0,0 0-2 0,0 0 7 0,0 0 4 0,0 0-5 16,27 0-9-16,-27 0-14 0,0 29 10 0,0-29-13 0,0 28 2 0,0 0 2 0,0-28-7 0,0 30-1 16,0-1 0-16,31 27 3 0,-31 1-2 0,0 28 2 0,0-26-1 15,0-31 1-15,0 115 15 0,0-84-16 0,0 24 8 16,-31-24-8-16,31-1 1 0,0 26 7 0,-27-25-8 0,27-30-1 0,0 56 3 16,-28-57-4-16,28 30 2 0,0-29-5 0,-31 0 1 0,31-29 0 15,0 0-1-15,0 29 3 0,-27-2 1 0,27-27-3 0,0 0 0 0,0 0 1 16,0 0-2-16,0 0 1 0,0 0 2 0,0 0-3 0,0 0 1 15,0-27 2-15,27-2-4 0,4 29 3 0,-31-29-3 0,0 29 1 16,55-29 2-16,-24 0-1 0,-4 29-2 0,-27-29 1 16,28 29-3-16,-28-28 0 0,31 28-1 0,-4 0-9 0,1-29-12 15,-28 29 8-15,31 0-5 0,-31 0-30 0,27-29-16 0,-27 29 29 16,28 0-58-16,-28 0 38 0,0 0 2 0,0 0 11 0,31 0 14 0,-31-27-33 16</inkml:trace>
  <inkml:trace contextRef="#ctx0" brushRef="#br2" timeOffset="-61365.2">31202 5271 105 0,'0'0'0'0,"0"0"61"0,0 0-48 0,0 0 0 0,0 0-6 16,0 0 3-16,0 0 16 0,31 0-1 0,-31 0 5 16,0 0-22-16,0 0 7 0,0 0 4 0,28-28-9 15,-28 28-1-15,0-29-5 0,0 0 6 0,0 29-6 16,0-29 7-16,0-1-6 0,0 3 4 0,0 27-3 0,0-29 5 0,-28 2 4 16,28-5 10-16,0 5-6 0,-31 27-2 15,31 0-4-15,-27 0-7 0,27 0 2 0,0 27-5 16,-28 5 3-16,28-5-3 0,0 29 3 0,-31-26-3 0,31-1-2 15,0 29 1-15,0-30 0 0,-27 1-1 0,27 27 1 0,0-26-2 0,0-1 1 16,0-2-1-16,0 31 0 0,27-58-1 0,-27 28 0 0,0 1-5 0,0-29 0 16,31 29-4-16,-31-29-3 0,0 0-3 0,28 29-26 0,-28 0-12 0,0-29 22 15,27 0-45-15,-27 0-18 0,31 0 4 0,-31 0 61 16,0-29 9-16,0 29-28 16</inkml:trace>
  <inkml:trace contextRef="#ctx0" brushRef="#br2" timeOffset="-61065.47">31374 5011 157 0,'0'0'118'0,"0"0"-103"0,0 0-7 0,0 0 15 0,0 0-8 16,0 0 15-16,0 59 44 15,31 27-51 1,-31-28-20-16,27-29-2 0,-27 84 2 16,59 59-1-1,-59-143 0-15,0 0 0 16,27 0 0-16,-27-29 0 0,28-29 9 15,30-142 4 1,28-59 6 0,-28 56-11-16,-30 147-5 15,30-1-4 1,-58 28-1-16,0 0-1 0,0 0-4 0,28 0-7 16,-28 0 4-16,58 143-197 15,-58-28-63 1,0-115 224-16</inkml:trace>
  <inkml:trace contextRef="#ctx0" brushRef="#br2" timeOffset="-60830.71">31975 4813 187 0,'0'0'0'0,"0"0"106"15,0 56-79 1,0 3-19 0,31 24-42-16,-31-24-50 0,0-30-59 15,0-2 76-15</inkml:trace>
  <inkml:trace contextRef="#ctx0" brushRef="#br2" timeOffset="-60314.62">32147 5271 180 0,'0'0'103'0,"0"0"-82"0,0 0 9 0,0 0-8 0,0 0 29 0,0 29 1 0,0-2-43 16,0 2-7-16,0 1-1 0,31 26-28 15,-31 2-127 1,0-30-22-16,0 1 133 0,0-29-28 15</inkml:trace>
  <inkml:trace contextRef="#ctx0" brushRef="#br2" timeOffset="-60148.24">32092 4527 295 0,'0'0'153'0,"0"0"-145"16,0 0 0-16,-31 0 19 0,31 0-22 15,0 0-2-15,0 0-2 0,0 0-3 0,-27 29-47 16,27-29 21-16,0 0-50 0,0 0-34 16,0 0-119-16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01T20:23:38.81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FF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3950 8220 61 0,'0'0'8'0,"0"0"10"0,0 0-11 0,0 0 14 0,0 0-8 0,0 0 16 0,0 0-15 0,0 0 1 0,0 0 14 0,0 0 0 0,0 0 1 0,-28 0-17 0,28 0 0 16,0 0-2-16,0 0 10 0,0 0-5 0,0 0-1 0,0 0 0 15,0 0-9-15,0 0 6 0,-31 0-5 0,31 0-1 0,0 0-2 0,0 0 1 16,0 0-2-16,0 0 7 0,0 0 4 0,0 30-2 16,-27-30-5-16,27 0-4 0,0 0 1 0,0 0 6 0,0 0-7 15,0 0 2-15,0 29 4 0,0-29-5 0,-28 0 0 16,28 0-1-16,0 29-1 0,0-29 2 0,0 29-1 15,0-29-1-15,0 0 0 0,0 28 0 0,-31-28-2 0,31 29 4 0,0-29 3 16,0 27-5-16,0-27 3 0,0 29-3 0,0 1-3 0,0-30 1 16,0 29 6-16,0-29-4 0,0 27 3 0,31-27-4 0,-31 0 1 15,0 29 1-15,0-29-1 0,0 29-1 0,0-29 4 0,0 28-3 16,0 1 0-16,0-29-1 0,0 29 1 0,0-29 1 0,0 29 0 16,0-1-2-16,0-28 0 0,28 29-2 0,-28-2 0 0,0-27 0 15,0 31 0-15,0-31-4 0,0 28 3 0,0 0 2 16,0-28 0-16,0 27 1 0,0 3 2 0,0-1-1 15,0-29-1-15,0 29-1 0,0-1 0 0,0-28 0 0,0 30-1 0,0-30 2 16,0 0-1-16,0 29-1 0,-28-29-1 0,28 28 0 16,0-28 0-16,0 0 0 0,0 0-7 0,0 28-12 0,0-28 12 15,0 0-11-15,0 0-5 0,-31 0-1 0,31-28-134 16,0 28 87 0,0 0 34-16,-27 0-30 0,27 0 44 0,0-28-25 15,0 28 4-15</inkml:trace>
  <inkml:trace contextRef="#ctx0" brushRef="#br0" timeOffset="399.18">3579 8737 42 0,'0'0'0'0,"0"0"22"0,0 0-10 0,0 0-1 0,0 0 7 0,0 0-5 0,0 0 3 0,0 0 21 0,0 0 2 0,0-28-5 0,0 28-19 0,0 0-1 0,0 0 14 16,0 0-16-16,0 0 21 0,0 0-10 0,27 0-11 0,-27 0-1 15,0 0-1-15,0 0 10 0,0 0-2 0,0 0-11 0,0-29 13 16,0 29-9-16,28 0 1 0,3 0-7 15,-31 0 4-15,0 0-3 0,27 0-3 0,31-29 9 16,-58 29-9-16,28 0-2 0,-28 0 1 16,27 0-2-16,-27 0 1 0,0 0-2 15,59 0 4-15,-1 29-8 16,-30-29-58 0,-28 0 19-16,0 29 18 0,27-29-41 15,-27 0 27-15,0 0-55 0,0 0 48 0,0 0-20 0,0 0-13 0</inkml:trace>
  <inkml:trace contextRef="#ctx0" brushRef="#br0" timeOffset="920.74">4207 8766 55 0,'0'0'10'0,"0"0"-1"0,0 0-5 16,0 0 7-16,0 0-6 0,0 0 8 0,0 0-5 15,0 0 1-15,0 0 25 0,0 0-23 0,0 0 9 0,0 0 2 0,0 0 0 16,0 0-1-16,0 0-9 0,-27 0 10 0,27 0-9 16,0 0-3-16,0 0 12 0,0 0-14 0,0 0 3 0,0 0-1 0,0 0 8 15,0 0-10-15,0 0 5 0,0 27-4 0,0-27-1 0,-31 31 4 16,31-31-4-16,0 28-4 0,0-28-1 0,0 28 3 0,0-28 0 0,0 0-2 15,0 27 1-15,0 3 2 0,0-1 2 0,0-29-7 16,0 0 0-16,0 29 2 0,0-1 4 0,0 2-6 16,0-30 0-16,0 0-1 0,0 29 1 0,0-29-1 0,0 0 0 15,0 28 1-15,0-28-2 0,0 0 1 0,31 28-1 0,-31-28 1 0,0 30 0 16,0-30-1-16,27 0-1 0,-27 0 1 0,0 29 0 16,28-29 0-16,-28 0 1 0,0 0-1 0,31 0 0 0,-31 0 0 0,0 0 1 15,27 0-1-15,-27 0 1 0,28 0 1 0,-28 0-1 0,0 0-1 16,31 0 2-16,-31-29-1 0,0 29 0 0,0-30-1 15,27 30 1-15,-27-28 1 0,0 0 2 0,28-1 0 16,-28 29-3-16,0-30 0 0,0 30 1 0,0-28-1 0,0 28 1 0,0-29 2 16,0 0 8-16,0 29-11 0,0 0 1 0,0 0 1 0,0-30 6 0,0 30 0 15,0 0-5-15,-28-27-3 0,28 27 0 0,0 0 0 16,0 0 1-16,-27 0 1 0,27 0-13 16,0 0 5-16,0 0 6 0,-31 0-21 15,31 27 3-15,0-27 9 0,0 0-4 0,0 0-15 0,0 30-8 16,0-30 14-16,0 0-28 0,0 0-9 0,0 29 25 0,0-29-2 15,0 0-43-15,0 0 2 0,0 0 32 0,0 0 30 16,0 29-15-16</inkml:trace>
  <inkml:trace contextRef="#ctx0" brushRef="#br0" timeOffset="1389.37">4523 8852 58 0,'0'0'0'0,"0"0"14"15,0 0-11-15,0 0 1 0,0 0 6 0,0 0 5 0,0 0-5 0,0 0 1 0,0 0 0 0,0 0 10 0,0 0-11 0,0 0 6 0,0 0 0 0,0 0-8 0,0 0 9 0,0 0-7 16,0 0 10-16,0 0-1 0,0 28-10 0,0-28 12 0,0 0-4 16,0 0-8-16,0 0-5 0,0 0 7 0,0 0-1 0,0 0-2 15,-31 27-2-15,31-27 7 0,0 0-7 0,0 30 0 0,-27-30 6 0,27 29-3 16,0-29-5-16,0 0 5 0,0 29-5 0,0-29 5 15,0 28-6-15,0-28 1 0,-27 30 3 0,27-30-3 0,0 0 3 0,0 29 0 16,27-29-4-16,-27 0-2 0,0 0 1 0,0 28 1 0,0-28 1 16,27 0-3-16,-27 28 1 0,0-28-2 0,0 0 1 0,31 0 0 15,-31 0 0-15,0 30 0 0,28-30-1 0,-28 0 1 0,0 0-1 0,27 0 2 16,-27-30-1-16,0 30-1 0,31 0 0 0,-31-28 1 16,0 28-1-16,0 0 1 0,0-28 0 0,0 28-1 0,28 0 0 0,-28-29 0 15,0 29 0-15,0-30 0 0,0 2 0 0,0 28 5 0,0-29 10 16,0 29-9-16,0 0-4 0,0-29-2 0,0 29-1 0,0-30 2 15,0 30 1-15,0-27-1 0,0 27 0 0,-28 0 2 16,28 0-2-16,0-28 2 0,-31 28 0 0,31 0 1 0,0 0-3 0,-27 0 0 16,27 0 1-16,0 0 0 0,-28 0-3 0,28 28-8 15,0-28 3-15,0 27 7 0,0 3-1 0,0-30-1 0,0 29 1 16,0-29-2-16,0 29-1 0,0-29-6 0,0 28 3 0,0-28-3 16,0 30 0-16,0-30-21 0,0 29-11 0,0-29 15 0,0 28-5 0,0-28-5 15,28 28-48-15,-28-28 33 0,0 0-44 0,0 30 37 0,27-30 13 16</inkml:trace>
  <inkml:trace contextRef="#ctx0" brushRef="#br0" timeOffset="1899.18">5039 8622 58 0,'0'0'22'0,"0"0"-13"0,0 0 3 0,0 0 18 0,0 0 2 0,0 0-18 0,0 0 0 0,0 0 16 0,0 0-15 0,0 0 10 0,0 0-15 0,0 0 8 0,0 0 1 0,0 0-3 15,0 29-10-15,0-29 4 0,0 0-6 0,0 0 1 0,0 0-1 16,0 0-3-16,0 0-1 0,0 0 1 0,0 29 0 0,0-29-2 16,0 0-4-16,0 0-6 0,0 29 0 0,0-29-27 15,0 0-23-15,0 28-21 0,0-28 19 0,0 0 41 16,0 29-40-16</inkml:trace>
  <inkml:trace contextRef="#ctx0" brushRef="#br0" timeOffset="2083.55">5039 8966 162 0,'0'0'82'0,"0"0"-28"0,0 0-29 0,0 0 25 0,0 29-11 0,0-29-11 15,0 0-16-15,-31 28-4 0,31-28 5 0,0 30 2 16,0-30-7-16,0 0-2 0,31 0-3 0,-31 0-1 0,0 29 0 15,0-29 3-15,0 0-5 0,0 0 1 0,0 0-1 0,0 0-1 0,0 0-1 16,0 0-15-16,0 0-17 0,0 0 9 0,0 0-4 0,0 0-6 16,0 0-4-16,0 0-60 0,0 0 44 0,0 0 3 0,0 0-19 0,0 0 15 15</inkml:trace>
  <inkml:trace contextRef="#ctx0" brushRef="#br0" timeOffset="2732.43">5609 8594 59 0,'0'0'0'0,"0"0"22"0,0 0 3 0,0 0-9 0,0 0 3 0,0 0 1 0,0-29 0 0,0 29 17 0,0 0-21 0,0 0 0 0,0 0 10 0,0 0-14 0,0 0-1 0,0 0-1 0,0 0 7 0,0 0-3 0,0 0-2 0,0 0-6 16,0 0-1-16,0 0 8 0,-28 0-1 0,28 0-6 0,0 0 0 15,0 0-2-15,0 0 5 0,0 0 2 0,0 0 1 0,0 0-5 16,-27 0 6-16,27 29-6 0,0-29 7 0,0 0-1 15,0 28-7-15,0-28 7 0,0 29-5 0,-31-29 1 16,31 29 0-16,0-29-6 0,0 29 1 0,0-29 0 0,0 28-1 16,0-28 1-16,-27 29 2 0,27-2 0 0,0-27-3 0,0 0 1 0,0 31-6 15,-28-3 1-15,28-28-1 0,0 28 3 0,0-1 1 0,0-27-1 16,0 30 0-16,-31-30 0 0,31 29 0 0,0-29 2 0,0 29-3 16,0-29 3-16,0 28-2 0,0-28 1 0,0 0 0 0,0 30-2 0,31-30 2 15,-31 29-1-15,0-29 0 0,0 28 1 0,0-28-3 0,28 0 2 16,-28 0 0-16,0 28 0 0,0-28 0 0,0 30 0 0,0-30 0 0,27 0-1 15,-27 0 2-15,0 29 1 0,31-29-5 0,-31 0 0 16,0 0 3-16,27 28 1 0,-27-28-2 0,0 0-1 0,0 0 0 16,0 0-8-16,0 0 5 0,28 0-27 0,-28 0 13 15,31 0-29-15,-4-28-15 0,-27 28-24 0,0 0 29 16,28 0-7-16,-28 0 0 0,0-29 11 0,0 29 14 0,31 0-25 0</inkml:trace>
  <inkml:trace contextRef="#ctx0" brushRef="#br0" timeOffset="3182.66">5867 8651 65 0,'0'0'0'0,"0"0"21"0,0 0-10 0,0 0 21 0,0 0-13 0,0 0 22 0,0 0-22 0,0 0 15 0,0 0 8 0,0-29-32 0,0 29 9 0,0 0-1 0,0 0-2 0,0 0-7 0,0 0 7 16,0 0 2-16,0 0-2 0,0 0-10 0,31 0 8 0,-31 0-6 15,0 0-2-15,0 0 2 0,0 0-2 0,27 0 5 0,-27 0-8 0,0 0 4 16,28 29-4-16,-28-29 9 0,0 29-1 0,30-29-9 0,-30 0 2 15,0 29 9-15,28-1-8 0,-28 1 1 0,0-29-2 16,27 27-1-16,-27 4-4 0,0-3-1 0,0 0 7 0,0 29 1 16,0-28 0-16,31 0-4 0,-31-1 6 0,0 2-2 15,0-1-3-15,0-1 0 0,0-28-1 0,0 58 3 0,-31-58-4 0,31 29-1 16,0-1 1-16,0 0-1 0,-27-28 0 0,27 0 0 0,0 27 3 16,-28 3-3-16,28-30-1 0,0 0 1 0,0 30-2 15,0-30-1-15,-30 0-3 0,30 0-8 0,0 0 4 0,0 0-2 16,0 0-15-16,0 28 11 0,0-28-19 0,0 0 15 0,0 0-29 15,0 0-19-15,0 0 25 0,0 0-7 0,0 0-52 0,0 0 34 16,30 0 48-16,-30 0-20 0</inkml:trace>
  <inkml:trace contextRef="#ctx0" brushRef="#br0" timeOffset="5999.91">8443 8337 43 0,'0'0'14'0,"0"0"-5"0,0 0 11 0,0 0 10 0,0 0-13 0,0 0 0 0,0 0 16 0,0 0-18 0,0 0 2 0,0-29 9 0,0 29-1 0,0 0-12 0,0 0-2 0,0 0 12 0,0 0-12 15,0 0 0-15,0 0-1 0,0 0-2 0,0 0 5 0,0 0-7 16,0 0 12-16,0 0-12 0,0 0 6 0,0 0-5 0,0 0-1 15,0 0 3-15,0 0-4 0,0 0-1 0,0 0 6 0,0 0-1 16,0 0-6-16,0 0 1 0,0 0 0 0,0 0-1 0,-27 0 5 0,27 0-1 16,0 0-3-16,0 0-1 0,0 0 0 0,0 0 1 0,0 0-1 15,0 0 2-15,-28 0-3 0,28 0 1 0,0 29 1 0,0-29-3 16,0 28 2-16,0-28-1 0,0 0 2 0,0 29-1 0,-31-29 1 0,31 27-2 16,0-27-3-16,0 29 5 15,0-29-3-15,0 0 2 0,-27 0-1 0,27 30-1 16,0-30-1-16,0 0-4 0,0 0 7 0,0 0-2 0,0 29 2 15,0-29-3-15,0 0 0 0,0 0 0 0,0 0 2 0,0 0-1 16,0 0 0-16,0 0-2 0,0 0 2 0,0 0-2 0,0 0 2 16,0 0 1-16,0 0-1 0,0 0 1 0,0 0-2 0,0 0 1 15,0 0 0-15,0 0 1 0,0 0-2 0,0 0 1 0,0 0-1 0,0 0 1 16,0 0-2-16,0 0 4 0,0 0-1 0,0 0-3 16,-28 0 1-16,28 27 1 0,0-27 0 0,0 0 1 0,0 0 0 0,0 0-2 15,0 0-1-15,0 0 3 0,0 0-1 0,0 29 1 0,-31-29-2 16,31 0 0-16,0 29 2 0,0-29 0 0,0 28 0 15,0-28-2-15,0 29 0 0,-27-29-1 0,27 29 2 0,0 0 1 16,0-29-1-16,0 0-2 0,0 28 0 0,0 1-1 0,0-29 2 0,0 27 4 16,0-27-4-16,0 31 0 0,0-3 1 0,0-28 2 15,0 28-2-15,0-1 0 0,27-27-10 0,-27 30 5 16,0-30 14-16,0 0-13 0,0 0-2 0,0 0 1 16,31 29 3-16,-31-29 5 0,0 0 1 0,0 0 4 0,28 0-8 0,-28 0-1 15,0 0 1-15,0-29-1 0,0 29 1 0,0 0-1 0,0 0 0 0,0 0 0 16,27 0-1-16,-27 0 2 0,0 0 0 0,0 0-2 0,0 0 1 15,0 0 0-15,0 0-7 0,0 0 4 0,0 0 4 0,0 0-1 16,0 0-1-16,0 0-2 0,0 29 3 0,0-29 1 0,0 29-1 16,-27-29-1-16,27 28 2 0,0-28 0 0,0 30 0 15,0-30 1-15,0 0-2 0,0 29 1 0,0-29-1 0,0 0 1 16,0 28 0-16,0-28 1 0,0 0-3 0,0 28 0 0,0 2 2 16,0-30 1-16,0 0-2 0,0 29 1 0,0-29-2 0,0 28 2 15,0-28 1-15,0 28-2 0,0-28 0 0,0 0-1 0,0 27-1 16,0 3 1-16,0-30 2 0,0 30-1 15,0-30 0-15,0 0 0 0,0 28 1 0,0-28-1 0,0 27-1 0,0-27-2 16,0 0 0-16,0 30-5 0,0-30 2 0,0 0-11 0,0 29-5 16,0-29 0-16,0 0 9 0,0 0-1 0,0 28-1 0,0-28-2 0,0 0 0 15,0 0-3-15,0 0-24 0,0 28 21 0,0-28-23 0,0 0 22 16,0 30-23-16,0-30-1 0,0 0 25 0,0 29-21 0,0-29 25 16,0 0 3-16,27 28 4 0,-27-28-3 0,0 28 5 0,0-1-10 15,0-27-8-15</inkml:trace>
  <inkml:trace contextRef="#ctx0" brushRef="#br0" timeOffset="11800.08">6612 8737 35 0,'0'0'6'0,"0"0"5"0,0 0-7 0,0 0 1 0,0 0 9 0,0 0-5 0,0 0 2 0,0 0 12 0,0 0-10 0,0 0-1 0,0 0-1 0,0 0-1 0,0 0-2 0,-27 0 9 0,27 0-1 15,0 0 0-15,0 0 0 0,0 0 15 16,0 0-17-16,0 0-6 0,0 0 5 0,0 0 0 15,-31 0-1-15,31 0-5 0,0 0 1 0,0 0 1 0,0 0 4 16,0 0-2-16,0 0-6 0,0 0 0 0,0 0 1 16,0 0-2-16,0 0 0 0,0 0 5 0,0 0-5 0,0 0 1 0,31 0 4 15,-31 0-6-15,0 0 4 0,0 0 1 0,0 0-4 0,27 0 4 16,-27 29-5-16,0-29 3 0,0 0-5 0,0 0 3 16,0 27-3-16,0-27 2 0,0 0-1 0,0 31-2 0,28-31-1 0,-28 28-4 15,0-28 5-15,0 28 3 0,0-1-2 0,0-27-1 0,30 30-3 16,-30-1 3-16,0 0 2 0,0-29 0 0,0 28-1 0,0 2-1 15,28-30 1-15,-28 0-1 0,0 0 1 0,0 29-1 0,0-29 1 0,0 0 0 0,27 28-1 16,-27-28 1-16,0 0-1 0,0 0 2 0,0 28-1 0,31-28 0 16,-31 0 0-16,0 0-1 0,0 0 0 0,0 0-1 0,28 0 1 0,-28-28 2 0,0 28 0 15,0-28-1-15,27-1-1 0,-27 29 1 16,0-30 3-16,0 30 0 0,31-57 6 0,-31 57-10 0,0 0 0 16,0-29 0-16,0-1 0 0,0 3 1 0,0-1-1 0,0 0-2 15,0 28 0-15,0 0-1 0,0-31-9 0,0 31 4 0,0 0-4 0,0 0-18 16,0-27 13-16,28 27 0 0,-28 0-18 0,0 0 16 0,0 0-27 15,0 27-14-15,0-27-15 0,0 31 1 0,0-31 48 16,27 0 9-16,-27 28 6 0,0-28-6 0,0 28-11 0</inkml:trace>
  <inkml:trace contextRef="#ctx0" brushRef="#br0" timeOffset="12182.79">7042 8880 39 0,'0'0'0'0,"27"0"17"0,-27 0-9 0,0 0 12 0,0 0 7 16,0 0-11-16,0 0 14 0,0 0-2 0,0 0-4 0,0 0-12 15,0 0 1-15,0 0-1 0,0 0 12 0,0 0-14 0,0-28-1 16,0 28 6-16,0 0-9 0,0 0 1 0,0 0 4 0,0 0 0 0,-27 0 1 16,27 0 3-16,0 0-7 15,0 28-1-15,0-28-4 0,0 0 5 0,0 0-10 0,0 27 0 16,0 3 4-16,0-30-2 0,0 29 2 16,0-29-1-16,0 29 3 0,0-29-3 0,27 0 1 0,-27 28-1 15,0-28 0-15,0 0 1 0,0 30 6 0,0-30 1 0,0 0-5 16,0 0 0-16,31 0 0 0,-31 0 2 0,0 0-2 0,0 0-2 15,27 0 1-15,-27 0 0 0,0 0 0 0,0 0-3 0,0 0 1 0,0-30 0 16,28 2 1-16,-28 28 1 0,0-29 6 0,0 29-5 0,0-29-4 0,0 29-1 16,0-30 4-16,0 30 0 0,0-27-2 0,0 27 1 0,0 0-1 15,0-28-1-15,-28 28 1 0,28 0-1 0,0 0 2 0,0 0-2 16,0 0 0-16,0 0 0 0,0 0 2 0,0 0 0 0,0 0-2 16,-27 28-2-16,27-28-2 0,0 0 2 0,0 27-3 0,0 3 2 15,0-30-1-15,0 0-1 0,0 29-3 0,0-29-13 0,0 0-9 16,0 29 11-16,0-29-1 0,0 0-4 0,0 0-31 0,0 28 24 0,0-28-1 15,27 0-36-15,-27 0 33 0,0 0-20 0,28 0 29 0,-28 0 19 16,0 0-4-16,0 0-12 0</inkml:trace>
  <inkml:trace contextRef="#ctx0" brushRef="#br0" timeOffset="12419.26">7299 8880 36 0,'0'0'8'0,"0"0"-3"0,0 0 0 0,0 0 6 0,0 0-2 0,0 0 17 0,0 0 5 16,0 0-16-16,0 0 12 0,0 0-15 0,0 0 11 15,0 0-12-15,0 0 0 0,0 0 2 0,0 0 20 0,0 27-13 16,0-27-4-16,0 0-2 0,28 0 11 16,-28 30-15-16,0-30 8 15,0 58-1 1,0-58-15-16,0 58 4 16,0-29-6-16,0-1 1 0,0-28 0 15,0 28-1-15,0 2-10 16,0-30-10-16,0 0-17 0,0-30-170 15,0 2 101 1,0 0 80-16</inkml:trace>
  <inkml:trace contextRef="#ctx0" brushRef="#br0" timeOffset="12583.68">7358 8565 100 0,'0'0'85'0,"0"0"-68"0,0 0-2 0,0 0 16 0,0 0 2 0,0 0-4 15,0 0-7-15,0 29 5 16,0-1-25-16,0-28 0 0,0 0 1 0,0 0-1 0,0 29-1 15,0 0-4-15,0-29-1 0,0 0-21 16,0 29-43-16,0-29 34 0,27 0-138 16,-27 28 109-1</inkml:trace>
  <inkml:trace contextRef="#ctx0" brushRef="#br0" timeOffset="12982.65">7615 8709 46 0,'0'0'0'0,"0"0"18"0,0 0-12 0,0 0 9 0,0 0 10 0,0 0 10 15,0 0 11-15,0 28-6 0,-31 1-23 16,31 29 27 0,0-30-35-16,-27-28-5 0,27 55-1 15,0-55 0-15,0 30-1 0,0-1-1 0,0 0-1 16,0-29 0-16,0 28 1 0,0-28 0 0,0 30 1 0,0-30-2 16,27 57 6-1,4-29 17 1,-31-28-20-16,0 0 0 0,28-56 5 15,-28 56-6-15,0-116 12 16,0 87-15-16,0-1 0 0,0-25 3 0,0 27-1 0,0-59 4 0,0 30-3 16,0 28-2-16,0-28 1 0,0-1 1 0,0 31-1 0,0-2 1 15,0-1 1-15,0-26 3 0,0-1 1 0,0-1 5 16,0 29-5-16,-28 29-7 0,28-30 21 16,0 30-14-1,0 30 1-15,0-30-5 0,0 29 0 0,0 0-1 0,0 0 1 16,0 28 1-16,0-30-1 0,0 61-1 0,0-61 0 0,0 31-1 0,0 28 0 15,0-29 0-15,28-1-1 0,-28 58-3 0,27-26-2 0,-27-30 3 16,31 27 1-16,-31-55 1 0,0-1 1 0,28 27 1 0,-28-29-2 16,0 3-6-16,0 0 2 0,27-30-4 0,-27 0-3 0,0 28-3 0,0-28-25 15,0 27-17-15,0-27 22 0,31 0-4 0,-31 0-3 0,0 0-5 0,0 0-43 16,27 0 35-16,-27 0 38 0,0 0-7 0</inkml:trace>
  <inkml:trace contextRef="#ctx0" brushRef="#br0" timeOffset="14791.28">4121 7733 36 0,'0'0'0'0,"0"0"15"0,0 0-8 0,0 0 0 0,0 0 1 0,0 0-4 0,0 0 24 0,0 0-20 0,0 0 8 0,0 0-8 15,0 0 1-15,0 0 12 0,0 0 0 0,0 0 0 0,0 0-11 0,-27 0 8 0,27 0-3 16,0 0-3-16,0 0 3 0,0 0-8 0,0 0 0 0,0 0 3 0,-31 0 1 16,31 0 2-16,0 30-7 0,0-30 0 0,0 30 2 15,0-30-4-15,0 28 0 0,0-1 2 0,0 3-2 0,0-30-3 16,0 0 0-16,0 29 0 0,0-29 0 0,0 28 0 0,0-28 0 15,0 28 0-15,0-28-1 0,0 0-1 0,0 30 2 0,0-30-1 0,0 0 1 16,0 0-1-16,31 29 4 0,-31-29-3 0,0 0 2 0,27 0-3 16,-27 0 1-16,0 0-1 0,28 0 1 0,-28-29 1 0,0 29-1 0,31-30 1 15,-4-55 2 1,-27 85-3-16,0 0 1 0,28-30 2 16,-28 30-3-16,0-27 2 0,0 27-1 0,0-28 6 0,0 28-5 0,0 0 0 15,0-30 1-15,0 30-1 0,0 0-1 0,0 0-1 0,0 0 5 16,0 0-4-16,0 0 1 0,0 0-2 0,0 30 3 0,0-30-2 0,0 28 1 15,31-28-1-15,-31 27 4 0,0-27-4 0,0 30 3 0,27-1-3 16,-27-1 2-16,0 30 2 0,0-58-3 0,28 57 2 0,-28-2 0 16,0-23 0-16,0 24-1 0,0-29-1 0,0 3 1 15,0 28-1-15,0-58-2 0,0 57 2 0,-28-1 0 16,28-27-1-16,-27-29-1 0,-4 30-1 0,31-30 0 16,-28 0-2-16,28 29 0 0,-27-29-7 0,27 0-4 15,-31 0-8-15,31 0 7 0,0-29-20 0,0 29 14 0,0 0-2 16,0-30-27-16,0 30 21 0,0 0-2 0,0-29-36 0,0 29 31 15,0-27-32-15,31 27 26 0,-31-29 30 0,0 29-3 0,27 0-27 0</inkml:trace>
  <inkml:trace contextRef="#ctx0" brushRef="#br0" timeOffset="15551.07">4980 7563 45 0,'0'0'18'0,"0"0"9"0,-27 0 0 0,27 0-9 0,0 0 1 0,0 0 31 0,0 0-26 0,0 0-1 0,0 0-13 0,-31 0 10 0,31 0-12 0,0 28 8 0,0-28-10 0,0 0 1 16,0 0 5-16,0 30-3 0,0-30-5 0,0 29 4 16,0-29-5-16,0 28-2 0,0-28 1 15,0 0-1-15,0 0-2 0,0 0 0 0,0 0-1 0,0 0-5 16,0 28-1-16,0-28-7 0,0 0-31 0,0 0-58 15,0 27 65-15,0-27-35 0,0 0 63 0,0 30-39 0</inkml:trace>
  <inkml:trace contextRef="#ctx0" brushRef="#br0" timeOffset="15718.57">4922 8022 62 0,'0'0'15'0,"0"0"0"15,0 0 2-15,0 0 20 0,0 0-17 0,0 0 21 0,0 0 1 0,0 28-7 16,0-28-22-16,0 0 7 0,0 0-9 0,0 0-1 15,0 28-9-15,0-28 0 16,0 0-1-16,31 0 0 0,-31 0-1 0,0 0-1 0,0 0-8 16,27 0-41-16,-27 0-13 15,0 0 24-15,0 0-33 0,0 0 48 0,0 0 7 0,28 0 1 0,-28 0-22 0</inkml:trace>
  <inkml:trace contextRef="#ctx0" brushRef="#br0" timeOffset="16086.85">5437 7821 66 0,'0'0'16'0,"0"0"1"0,0 0 12 0,0 0 11 16,0 0-5-16,0 0-11 0,0 0-10 0,0 0-6 0,0 27 37 15,0-27-28-15,0 0-9 16,0 30 3-16,0-30-6 0,0 0 3 0,0 29-6 0,31-29 3 0,-31 28-1 15,0-28-3-15,0 0 0 0,0 0-1 0,0 28 1 16,0-28 0-16,0 30 0 0,0-30-2 0,0 0 1 0,0 29-26 16,0-29 8-16,0 28-5 0,0-28-43 0,0 0 24 0,0 0-2 0,0 0 7 15,0 0 8-15,0 0-44 0</inkml:trace>
  <inkml:trace contextRef="#ctx0" brushRef="#br0" timeOffset="16689.07">5496 7563 127 0,'0'0'0'0,"0"0"55"0,0 0-49 0,0 0-4 16,0 0 6-16,0 0 2 0,0 0 4 0,0 0 1 0,0 28 0 0,0-28 13 16,0 0-18-16,0 30 6 0,0-30-9 0,0 0 4 0,0 29-8 0,0-29-1 15,0 0-1-15,0 0 3 0,0 0-2 0,0 28 1 0,0-28-4 0,0 0 1 16,27 0-3-16,-27 28-6 0,0-28 0 0,0 0-9 16,0 0-34-16,31 27-19 0,-31-27 71 62,0 0 0 1,0 0 0-1,0 0 0 1,0 0 0-1,0 0 0 1,0 0 0-1</inkml:trace>
  <inkml:trace contextRef="#ctx0" brushRef="#br0" timeOffset="16748.28">5695 7907 50 0,'203'-59'365'0,"-148"261"-347"0,-25-115-31 15,25-119-407-15</inkml:trace>
  <inkml:trace contextRef="#ctx0" brushRef="#br0" timeOffset="16775.86">6183 7506 55 0,'113'287'342'0,"-82"-232"-340"0,-31 4 0 0,0-31 2 0,0 30-5 0,0-1-1 0,27-2 2 0,-27-55-2 0,0 145-85 0,0-87 25 0,0-58-15 0,0 29 37 0,0-29 6 0,0 28-21 0,0-28 10 0</inkml:trace>
  <inkml:trace contextRef="#ctx0" brushRef="#br0" timeOffset="17866.11">6155 7793 36 0,'0'0'0'0,"0"0"16"0,0 0-12 0,0 0 5 0,0 0 11 0,0 0 11 0,0 0 0 0,0 0-15 0,0 0 0 0,0 0 13 0,0 0-4 0,0 0-3 16,0 0-12-16,0 0-1 0,0 0 0 0,28 0 18 0,-28 0-19 16,0 0 1-16,0 0 5 0,27 0 0 0,4 0-8 0,-3 0 7 15,-28 0 1-15,27 0-7 0,-27 0 8 0,31 0-8 16,-4 0 13-16,1 0-10 0,3 0-1 0,-31 0-3 15,27 0-3-15,1 0 6 0,-28 28-5 0,31-28 0 0,-31 0-1 16,27 0 0-16,-27 0-2 0,28 27 0 0,-28-27 3 0,31 0-3 16,-31 0 1-16,27 0-4 0,-27 0 1 0,0 0-2 0,0 0 5 15,0 30-8-15,0-30-2 0,28 0-23 0,-28 0 10 0,0 0-35 0,0 0 22 16,0-30-4-16,0 30-51 0,0 0 37 0,0-27-34 0,0 27 14 16</inkml:trace>
  <inkml:trace contextRef="#ctx0" brushRef="#br0" timeOffset="18632.82">7100 7678 30 0,'0'0'10'0,"0"0"-5"0,0 0 1 0,0 0 3 0,0 0-2 0,0 0 2 0,0 0 16 0,0 0-10 0,0 0 1 0,0 0 17 0,0 0-3 15,0 0-17-15,0 0 2 0,0-28 9 0,0 28-12 0,0 0 13 0,0 0-12 16,-31 0 8-16,31 0-4 0,0 0-1 0,0 0-9 16,0 0 5-16,0 0-6 0,0 0 6 0,0 0-8 15,0 0-4-15,0 0-1 0,0 0 4 0,0 0-1 16,0 0 0-16,0 28-5 0,0-28 1 0,0 0-9 0,0 28 0 16,31-28-6-16,-31 0-36 0,0 0 18 0,0 27-51 0,0 3 3 15,0-30 54-15,0 0 9 0,0 30-28 0</inkml:trace>
  <inkml:trace contextRef="#ctx0" brushRef="#br0" timeOffset="18817.64">7241 8022 92 0,'0'0'0'0,"0"0"49"0,0 0-35 0,0 0-3 0,0 0 0 0,0 28 18 0,0-28 2 0,0 0-13 16,0 28-2-16,0-28-2 0,0 27 8 0,0-27-13 0,-28 32-2 0,28-5 4 15,0-27-7-15,0 0 0 0,-27 29 4 0,27-2-3 0,0 3-1 16,-31-1 0-16,31 0-2 0,-28-29-3 0,1 29-1 15,27-29-2-15,-31 0-2 0,31 28-6 0,-27-28-32 0,27 0 13 0,-28 29-49 16,28-29-5-16,-31 0-15 0</inkml:trace>
  <inkml:trace contextRef="#ctx0" brushRef="#br0" timeOffset="21267.74">5581 10056 29 0,'0'0'19'0,"0"0"-11"0,0 27 17 0,0-27-11 0,0 0 2 0,0 0-7 0,0 0 0 0,0 29 17 0,0-29-7 0,0 0-2 16,0 0-2-16,0 0-7 0,0 0 4 0,0 0-1 16,0 0-1-16,0 0-5 0,0 0-1 0,0 0 4 0,0 0 1 15,0 29 8-15,0-29-12 0,0 0 5 0,0 0 0 16,0 0 0-16,0 0-7 0,-27 0 6 0,27 28-3 16,0-28-3-16,0 29 2 0,0-29 1 0,0 29-1 15,0-29-2-15,0 29 1 0,0-29-2 0,0 28 0 0,0-28 0 16,0 29-2-16,0-2 0 0,0 4-1 0,-31-31 3 0,31 28-1 15,0-28 1-15,0 28-1 0,0-1 0 0,0-27 0 0,0 30-2 16,0-30 2-16,0 0-2 0,0 0 5 0,31 0-4 0,-31 29 3 0,0-29-1 16,0 0 0-16,27 0 2 0,1 0-2 0,-28 0-1 15,0 0 1-15,31 0-1 0,-31 0 1 0,0 0 0 16,27-29-1-16,-27 29 1 0,0-30 0 0,28 30 2 0,-28 0 0 16,0-27 0-16,0-1-3 0,0 28 1 15,31-28 0-15,-31 28-2 0,0-31 3 0,0 31-1 0,0-27 1 16,0 27 0-16,-31 0 2 0,31-29 0 15,0 29 1-15,0-28-1 0,0 28-3 0,0 0 2 16,0 0-2-16,0 0 0 0,0-29-1 0,0 29 1 0,0 0 0 16,0 0-1-16,-28 0 1 0,28 0-2 0,0 0 1 0,0 0 1 0,0 0-1 15,0 0 0-15,0 29 1 0,0-29 1 0,0 0 0 16,0 28-3-16,0-28 1 0,28 56 3 16,-28-25-3-16,0-31 1 0,31 28 1 15,-31 0-1-15,0-28 0 0,27 57 1 0,-27-57-2 0,0 29 3 0,0 0-3 16,0-2 2-16,0 3-1 0,28-1 0 0,-28-1 0 0,0 1-1 15,0 0-1-15,0 0 1 0,0 0 0 0,0-1 3 0,0-28-3 16,-28 27 2-16,28 3-3 0,-27 28 1 0,27-58 2 16,-31 27-3-16,3-27 0 0,28 30-1 0,-27-30 3 0,27 0-3 15,-59 29-1-15,32-29-3 0,27 0-4 16,-31-29-7-16,31 29 6 0,-27 0-1 0,27-30-63 16,0 3 26-16,0 27-8 0,0-28-41 15,0-2-13-15,27 0 61 0,-27 30 36 16,31-27-26-16</inkml:trace>
  <inkml:trace contextRef="#ctx0" brushRef="#br0" timeOffset="21716.04">6296 9997 44 0,'0'0'19'0,"0"0"-12"0,0 0-1 0,0 0 10 0,0 0-6 0,0 0 3 0,0 0 0 0,0 0 16 0,0 0-4 0,0 0-5 0,0 0-11 0,0 0 6 15,0 30-1-15,0-30-2 0,0 0-5 0,0 0 6 0,31 0-6 16,-31 0-1-16,0 0 2 0,0 0-2 0,0 0 5 0,27 0-5 0,-27 0 4 16,0 0-6-16,0 29-1 0,28-29 1 0,-28 0-2 0,0 0 2 15,31 0-2-15,-31 0 3 0,0 0-3 0,27 0 0 16,-27 0 0-16,0 0 1 0,28 0-1 0,-28 0-1 0,0 0 0 0,31 0-1 15,-31 0 0-15,27 0 1 0,-27 0 0 0,0 0-2 16,0 0-2-16,28 0-19 0,-28 0 10 0,0 0-3 16,0 0-25-16,0 0-12 0,31 0-11 0,-31 0 1 0,0 0 40 15,0 0 7-15,0 0 5 0,0 0 2 0,0 0-32 0</inkml:trace>
  <inkml:trace contextRef="#ctx0" brushRef="#br0" timeOffset="21967.98">6241 10284 55 0,'0'0'32'15,"0"0"-17"-15,0 0 17 0,0 0 4 0,0-28-18 0,0 28-2 16,28 0 11-16,-28 0 8 0,27 0-13 0,-27 0-11 16,0-29 10-16,31 29-3 0,-4 0-10 0,-27 0 6 0,28 0-10 15,3 0 9-15,-31 0-6 0,27 0 7 0,-27 0-8 0,28 0 2 16,3 0-3-16,-4 0-1 0,1 0 3 15,-28 0-7-15,0 29 0 0,31-29-1 0,-31 0-3 16,0 0-10-16,27 0-88 16,-27 0 33-16,0 0 29 0,0 0-46 0,0 0 28 15,0 0 39-15,0 0-16 16</inkml:trace>
  <inkml:trace contextRef="#ctx0" brushRef="#br0" timeOffset="22850.29">7127 9684 42 0,'0'0'8'0,"0"0"1"0,0 0 1 0,0 0-3 0,0 0 13 0,0 0-8 0,0 0 15 0,0 0-1 0,0 0 0 0,-27 0-14 0,27 0 0 15,0 0 10-15,0 0-13 0,0 0 8 0,0 0-9 0,0 0-1 0,0 0 0 16,0 0 8-16,0 27-1 0,0-27-2 0,0 0-6 0,0 0 0 15,0 29 1-15,0-29 3 0,0 0-6 0,0 27 4 0,0-27-5 16,0 30 4-16,0-30-5 0,0 0 1 0,0 29 0 0,0 0 2 0,0-29-3 16,0 0-1-16,0 29 3 0,0-29-1 0,0 28 0 0,-31-28 1 0,31 29 0 15,0-29-3-15,0 27 4 0,0-27-2 0,0 29 3 16,0-29-4-16,31 0 1 0,-31 30 1 0,0-30-1 0,0 0 2 0,0 0-2 16,0 0-1-16,0 29 1 0,27-29 0 0,-27 0-1 0,0 0 1 15,0 0 0-15,28 0 2 0,-28 0-3 0,31 0 2 0,-31 0-4 16,0 0 2-16,27 0 2 0,1 0 0 0,3 0-4 0,-31 0 0 15,27 0 0-15,-27 0 1 0,28 0 0 0,-28 0 0 0,31 0-3 16,-31 0 0-16,27 0 1 0,-27 0-4 0,0 0 1 16,28 0-10-16,-28 0 6 0,0 0-14 0,30 0 7 15,-30 0-1-15,0 0-26 0,0 0-10 0,0 0-11 0,0-29 26 16,0 29-4-16,0 0-35 0,0 0 50 0,0 0 9 0,0 0-7 0</inkml:trace>
  <inkml:trace contextRef="#ctx0" brushRef="#br0" timeOffset="23204.4">7358 9652 38 0,'0'0'0'0,"0"0"10"0,0 0-5 0,0 0 2 0,0 0-2 0,0 0 11 16,0 0-5-16,0-27 1 0,0 27 13 0,0 0-12 0,0 0 8 0,0-28-12 16,0 28 8-16,0 0 2 0,0 0-9 0,0 0-1 0,0 0 0 15,0 0 10-15,0 0-1 0,0 0-9 0,0 0-2 0,0 0 6 16,0 0-7-16,0 0 9 0,0 28 5 0,0-28-10 15,0 27-5-15,0-27 1 0,0 32 4 0,0-32-5 0,0 0 5 0,0 27-1 16,0-27-5-16,0 29 4 0,0-29-4 0,0 27 4 16,0 3 0-16,0-1-1 0,0-29-4 0,0 29 3 15,0 0-3-15,0-29-1 0,0 57 1 0,0-57-1 0,0 56 1 16,0-56-1-16,0 30 2 0,0-1-2 0,0-2 1 0,0 2 1 16,0 0-1-16,0-1 2 0,0 1-2 0,0 0 0 0,0 0-1 0,0-29-1 15,0 28 0-15,0 1 1 0,0-29-2 0,0 27 0 0,0-27 0 16,27 31 2-16,-27-3-3 0,0 0 4 0,0-28-2 15,0 0 1-15,0 27-4 0,0-27-4 0,0 0 3 0,0 0-2 0,0 0-3 16,0 30-13-16,0-30 6 0,0 0-22 0,0 0-10 0,0 0 19 16,0-30-37-16,0 30 28 0,0 0-5 0,0 0-3 0,0 0-28 15,0 0 50-15,0 0 6 0,0-27-10 0</inkml:trace>
  <inkml:trace contextRef="#ctx0" brushRef="#br0" timeOffset="24549.86">4352 10628 28 0,'0'0'10'0,"0"0"3"0,0 0-9 0,0 0-1 0,0 0 1 0,-31 0-2 0,31 0 0 0,0 0 8 0,0 0-1 0,0 0 2 15,0 0 3-15,0 0 1 0,0 0-7 0,0 0 8 16,0 0-11-16,0 28 1 0,0-28 1 0,0 0-1 0,0 0 6 16,0 0 9-16,0 0-14 0,0 29 15 0,0-29-16 15,0 0-1-15,31 0 7 0,-31 0 8 16,0 0-16-16,0 0 3 0,0 0-2 0,27 0-2 15,-27 29 1-15,0-29-1 0,28 0-1 0,-28 0 3 0,0 0-4 16,31 0 6-16,-31 0-5 0,0 0 0 0,0 0-1 0,0 0-1 16,0 0 2-16,27 0-2 0,-27 29 3 0,0-29-3 0,0 0 3 0,0 0-2 15,0 0 1-15,0 0 1 0,0 0-1 16,0 29-2-16,0-29 0 0,-27 0 2 0,27 0-1 16,0 0 0-16,0 0 1 0,0 0-2 0,0 0 0 0,0 0 1 15,-31 28 0-15,31-28-1 0,0 0-1 0,-28 27 3 16,28-27 0-16,0 30-2 0,0-30 1 15,0 0-2-15,0 0 1 0,0 30 0 0,0-30 0 0,0 0 0 16,0 28 0-16,0-28 1 0,0 0 0 0,0 0-1 0,0 27-1 0,0-27 2 16,0 0 0-16,28 0-2 0,-28 30 3 0,0-30-1 15,0 0 1-15,0 0-2 0,0 0 0 0,31 0 1 0,-31 0 0 16,0 29 0-16,0-29 0 0,0 0 0 0,0 0-1 0,27 0 0 0,-27 0 0 16,0 0 0-16,0 0 1 0,0 0 0 0,0 0-1 0,0 0-1 15,0 28 2-15,0-28-2 0,27 0 2 0,-27 0 0 0,0 0-1 16,0 28 0-16,0-28 0 0,0 0 1 0,0 0-1 0,0 0 1 0,0 0-1 15,31 0 1-15,-31 30 0 0,0-30 1 0,0 0-1 0,0 0 3 0,0 0-2 16,0 0 4-16,0 0-3 0,0 0 1 0,0 0-2 0,0 0 0 0,0 0 1 16,0 0-1-16,0 0 2 0,0 29 0 0,0-29-3 0,-31 0 0 15,31 0 1-15,0 0-1 0,-27 0 1 0,27 0-1 0,0 0-1 16,-27 0 1-16,27 0-1 0,0 0 2 0,0 0-2 0,0 28-2 16,0-28 2-16,0 0 1 0,0 0-2 0,0 28 1 0,-31-28-1 15,31 0 1-15,0 0-4 0,0 27 1 0,0-27-6 0,0 0-7 16,0 32-14-16,0-32-36 0,0 0 40 0,0 0-38 15,0 0 27-15,0 0 2 0,0 0-30 0,0 0 46 16,0 0-24-16</inkml:trace>
  <inkml:trace contextRef="#ctx0" brushRef="#br0" timeOffset="26366.46">3977 12060 30 0,'0'0'21'0,"0"0"-11"0,0 0-6 0,0 0 0 0,0 0 9 0,0 0 8 0,0 0-7 0,0 0 11 0,0 0-3 0,0 0-4 0,0 0-12 0,0 0 6 15,0 0-5-15,0 0 8 0,0 0-1 0,0 0-5 0,0 0 1 16,0 0-5-16,0 0 0 0,0 0 2 0,0 0-3 0,0 0 1 16,0 0-2-16,31 0 7 0,-31 0-7 0,0 0 4 15,0 29-4-15,0-29 0 0,0 0-1 0,0 0 1 0,0 0 2 0,0 0-1 16,0 27 5-16,0-27-3 0,0 30 4 0,0-30-2 16,0 29 0-16,0-29-5 0,0 28 4 0,0-28-3 15,0 28 0-15,28 2 0 0,-28-30 0 0,0 0 2 0,0 29-4 16,0-29-2-16,0 28 0 0,0-28 2 0,0 0-1 0,0 28 2 15,0-28 0-15,0 28 0 0,0-28 1 0,0 0 2 16,0 0-4-16,0 0-3 0,0 0 1 0,0 0 4 0,0 0 0 16,0 0-3-16,0 0 1 0,0-28 5 0,27 28 0 15,-27-28-4-15,0 0-2 0,0 28-1 0,31-29 0 0,-31-1 1 16,0 30 1-16,0-28 0 0,27 0-2 0,-27 28-1 0,0-29 0 16,0 29 3-16,28-30 6 0,-28 3-4 0,0 27-3 15,31 0 2-15,-31 0 0 0,0 0-2 0,0 0 0 16,0 0-2-16,0 0-1 0,0 0 1 0,0 0 3 0,0 27-1 15,27-27 1-15,-27 0-2 0,0 59-2 0,0-59 2 0,0 0 0 16,0 28 1-16,0-28 0 0,28 28 0 0,-28-28-2 0,0 0 1 16,0 30 0-16,0-30 2 0,0 0-2 0,0 29-1 0,0-29 0 15,31 0 6-15,-31-29-1 0,0 29 2 16,27 0-4-16,-27-30 1 0,0 30-2 0,0-28 3 0,28 0-3 16,-28 28-3-16,0-29 4 0,31 29 3 0,-31-30-5 0,0 30 1 15,0-27-3-15,0 27 2 0,27 0 1 0,-27-29 2 0,0 29-2 16,0 0-2-16,28 0-1 0,-28 0 0 0,0 29 2 0,0-29 3 15,31 0 0-15,-31 27-3 0,0-27-1 0,0 30 2 0,0-1-1 0,0-29 2 16,0 28-2-16,0 0 0 0,27-28-2 0,-27 30-1 0,0-30 1 16,0 29-2-16,0-1-6 0,0-28 1 0,0 28-14 0,0-28-13 15,0 28-11-15,0-28 18 0,0 0-1 0,0 0-2 0,0 30-81 16,0-30 44-16,0 30 46 0,27-30-7 16,-27 0 20-16,0 0-34 0</inkml:trace>
  <inkml:trace contextRef="#ctx0" brushRef="#br0" timeOffset="26811.77">4664 12261 33 0,'0'0'9'0,"0"0"6"0,0 0-11 0,0 0 1 0,0 0 1 0,0 0-2 0,0 0 10 0,0 0 24 16,0 0-30-16,0 0 8 0,0 0-9 0,0 0 11 15,0 0-8-15,0 0 0 0,0 0 7 0,0 0-3 0,0 0-8 16,0 0 2-16,0 0-2 0,0-30 0 0,0 30 3 0,0 0-5 0,0 0 6 15,0 0-4-15,0 0 0 0,0 0-2 0,0 0 7 0,0 0-5 0,0 0 0 16,0 0 0-16,-27 30 4 0,27-30-5 0,0 0 7 0,0 0-10 16,0 29 3-16,0-29-3 0,0 0 1 0,0 0-1 0,0 28 1 0,0 0-2 15,0-28 1-15,0 0 1 0,0 28-1 0,0-28 0 0,0 30 0 16,0-30-1-16,0 0 0 0,27 0-1 0,-27 30 5 0,0-30 3 16,31 28-6-16,-31-28 0 0,0 0 1 0,0 0-2 0,0 0 8 15,0 0-6-15,28 0-1 0,-28-28 2 0,0 28 0 0,27-30-3 16,-27 30 2-16,0 0-2 0,0-30-1 0,0 30 0 0,0-28 2 15,0 28-2-15,31-28 3 0,-31 28-2 0,0 0-1 0,0-28 0 0,0 28 2 16,0 0 0-16,0-29 10 0,0 29-10 16,0 0 5-16,0-30-2 0,0 30-1 0,0 0-4 15,0 0 6-15,0 30 9 0,0-30-11 0,0 0 1 16,28 0-3-16,-28 29 1 0,0-29 1 0,0 28 0 0,0 0 0 0,0-28-3 16,27 0 1-16,-27 28-3 0,0-28-2 0,0 0 3 0,31 30 1 15,-31-30 0-15,0 30-1 0,27-30-2 0,-27 28-10 16,28-28-5-16,-28 0 3 0,31 0-22 0,-31 0-6 15,27 0-10-15,-27 0 22 0,28 0-43 0,-28 0 34 16,0 0 0-16,0-28-27 0,31 28 45 0,-31 0 8 0,0-30 3 0,27 0 6 16,-27 2-11-16,0 28-16 0</inkml:trace>
  <inkml:trace contextRef="#ctx0" brushRef="#br0" timeOffset="26983.28">5152 12146 46 0,'0'0'0'0,"0"0"18"0,0 0-4 0,0 0-4 0,0 0 40 0,0 0-31 15,0 0-2-15,0 0 1 0,0 0 11 0,28 0-14 0,-28 0-2 16,0 0 38-16,0 0-40 0,0 29 9 0,0-29-13 15,0 0 7-15,0 28-9 0,0-28 3 0,30 0 2 0,-30 28 1 0,0-28-7 16,0 0 0-16,0 30 0 0,28-30-2 0,-28 29 1 0,0-29-4 16,0 28 1-16,0-28 4 0,0 28-5 0,0-28 1 0,0 28-1 15,0-28-4-15,0 0-17 0,0 30 5 0,0-30-8 0,0 0-80 16,0 0 12-16,0 0 53 0,0 0 11 0,0 0-39 16</inkml:trace>
  <inkml:trace contextRef="#ctx0" brushRef="#br0" timeOffset="27150.13">5238 11831 152 0,'0'0'38'0,"0"0"-5"15,0 0-13-15,0 0-8 0,0 0 25 0,0 29-20 16,0-29-7-16,0 27 0 0,0-27-3 16,0 31 3-16,0-31-7 0,0 0-1 0,0 0-1 0,0 28-2 0,0-28-1 15,27 28-8-15,-27-28 0 0,0 0-9 0,0 0-48 0,0 0 20 16,0 27-1-16,0-27-23 0,0 0 8 0</inkml:trace>
  <inkml:trace contextRef="#ctx0" brushRef="#br0" timeOffset="27449.33">5437 12318 55 0,'0'0'12'15,"0"0"-7"-15,0 0 3 0,0 28 0 0,0-28 0 0,0 0 1 16,0 0 1-16,0 28 12 0,0-28-13 0,0 30 7 0,0-30-11 0,0 0 0 0,0 0 0 15,0 30 5-15,0-30 3 0,0 0 3 0,0 28-10 16,0-28 1-16,0 0 4 0,0 0-4 0,0 0 4 0,31 0 5 16,-31 0-5-16,0-28 8 0,0 28-12 0,28-30 3 0,-28 0-5 15,0 30 0-15,0-28 0 0,27 28 2 0,-27 0-2 0,0-28 0 0,0 28 0 0,0-28 4 16,31 28-3-16,-31-29 1 0,0-1-4 0,0 30 1 0,27-28 5 0,-27 28-2 16,0 0-3-16,0-28 7 0,28 28-2 0,-28 0-1 0,0 0-4 15,0 0-2-15,31 0 3 0,-31 28 1 0,0-28-4 16,27 28 6-16,-27-28-6 0,0 30-2 0,0-30 2 0,0 29-1 0,0-29 0 15,28 28-6-15,-28 0-2 0,0 0 2 16,0-28-2-16,0 30-4 0,0 0-29 0,0-30-17 0,0 28-16 0,0-28 29 16,0 27-49-16,0-27 57 0,0 0 10 0,0 30-38 0</inkml:trace>
  <inkml:trace contextRef="#ctx0" brushRef="#br0" timeOffset="28352.47">6499 11887 35 0,'0'0'0'0,"0"0"23"0,0 0-21 0,0 0 6 0,0 0 12 0,0 0-12 0,0 0 9 0,0 0-10 0,0 0 1 0,0 0 0 16,0 0 7-16,0 0-7 0,0 0 9 0,0 0-7 0,0 31 11 0,0-31-11 15,0 0-1-15,0 0-1 0,0 0 8 0,-31 0 6 0,31 0-13 16,0 0-1-16,0 0 13 0,0 0-13 0,0 28 11 0,0-28-9 16,0 0-1-16,0 0 9 0,-28 0-11 0,28 0 11 0,0 28-2 15,-27-28-3-15,27 0-9 0,-31 27 4 0,31-27-1 0,0 30-3 16,0-30 0-16,0 0 0 0,-28 29 4 0,28 0-6 16,0-2 6-16,0-27-4 0,0 30 4 0,0-1-4 0,-27-29 0 15,27 28-4-15,0-28 2 0,0 28 0 0,27 31 3 16,-27-31-1-16,0-28-2 0,28 56 3 0,-28-56-6 15,0 0-1-15,31 30 0 0,-31-30 1 0,0 0 2 0,0 30 6 0,27-30-4 16,1 0-5-16,-28 28-2 0,0-28-2 0,31 0-1 16,-31 0-9-16,27-28-7 0,-27 28-5 0,28-30-83 15,3 0 81-15,-31 2-39 0,0 0-14 16,27 28 45-16,-27-28-11 0,0 28-7 0</inkml:trace>
  <inkml:trace contextRef="#ctx0" brushRef="#br0" timeOffset="28699.74">6725 11860 44 0,'0'0'0'0,"0"-29"9"0,0 29-7 0,0 0 1 0,0 0 3 16,0 0-2-16,0 0-1 0,0 0 5 0,31 29 16 15,-31-29 23-15,0 0-38 16,0 0 0-16,28 0-1 0,-28 0-1 0,0 0 8 0,0 0-8 0,0 0-1 0,27 0 13 15,-27 0-13-15,0 27-1 0,0-27 8 0,31 0-5 16,-31 0 12-16,0 0-11 0,0 0 9 0,28 0-5 0,-28 31 1 16,0-31 4-16,0 0-9 0,27 0 6 0,-27 28-9 15,0-28-2-15,0 0-2 0,31 0 8 0,-31 28-6 0,28-28 1 0,-1 57 9 16,-27 1-12 0,0-31 1-16,0 3 0 0,0-1-1 15,0-1-3-15,0 0 3 0,-27-28-1 0,27 59-1 0,-28-3-3 16,-3-56 0-16,31 28-8 0,-27-28 2 0,27 30-1 15,0-30-10-15,-28 30-7 0,28-30 9 0,-31 28-31 0,31-28 22 16,0 0-31-16,0 0 33 0,0 0-27 0,-27 27 10 16,27-27 29-16,0 0-4 0,0 0-34 0</inkml:trace>
  <inkml:trace contextRef="#ctx0" brushRef="#br0" timeOffset="29188.81">6097 12060 48 0,'0'0'33'0,"0"0"-17"0,0 0 6 0,0 0-3 0,0 29-12 0,0-29-2 0,0 0 0 0,0 0-3 0,0 0 0 0,0 0-2 0,0 0-1 15,0 0-2-15,0 0 1 0,0 27-6 0,0-27 1 0,0 0-15 0,0 0 8 16,0 0 1-16,0 30-6 0,0-30 8 0,0 0 6 16,0 0-6-16,0 0-32 0</inkml:trace>
  <inkml:trace contextRef="#ctx0" brushRef="#br0" timeOffset="29367.32">6155 12318 87 0,'0'0'53'0,"0"0"-37"0,0 0 9 0,0 0-8 0,0 0 1 15,0 0 22-15,0 0-4 0,0-28-6 0,0 28-19 0,0 0 4 16,0 0-3-16,0 0-7 0,0 0 1 0,0 0 0 0,0 0 1 16,0 0-3-16,0 0-1 0,0 0 0 0,0 0-1 0,0 0-2 15,0 0 1-15,0 0-2 0,0 0-7 16,0 0-1-16,0 0-2 0,0 0-5 0,0 0-4 0,0 0-2 0,0 0-5 16,0 0-81-16,0 0 66 0,0 0 6 0,0 0 8 0,28 0-41 15</inkml:trace>
  <inkml:trace contextRef="#ctx0" brushRef="#br0" timeOffset="30656.07">7471 12116 49 0,'0'0'0'0,"0"0"10"0,0 0-7 0,0 0 0 0,0 0 9 0,0 0-2 0,0 0 15 0,0 0-11 0,0 0 28 0,0 0-28 0,0 0 7 0,0 0-12 0,0 0 0 0,0 0 12 16,0 0-11-16,0 0-2 0,0 0-1 0,0 0 5 0,0 0-4 0,0 0 4 16,0 0-6-16,27 30 15 0,-27-30-12 0,0 29-5 15,0-29 0-15,0 0 2 0,0 28-4 0,0 0-2 0,0-28 4 16,0 30 2-16,31-30-3 0,-31 29 0 0,0-29-2 0,0 28 3 15,0-28-1-15,0 28 19 16,0 0-16-16,28-28 2 0,-28 0 0 0,0 0-4 0,0 0 4 16,0 0-5-16,27-28 4 0,-27 28-4 0,0 0 9 0,0-28-10 15,31 28 4-15,-3-28-4 0,-28-1 0 0,0 29 0 16,27-30-3-16,-27 30 2 0,0-28 3 0,31 0-3 16,-31 28 0-16,0 0 0 0,0-29-6 0,0 29-2 0,0 0-2 15,0 0 1-15,28 0-17 0,-28 0 8 0,0 0-4 0,0 0 0 0,0 0-6 16,0 0-67-16,0 0 54 0,0 0-45 0,0 29 50 0,0-1-48 15</inkml:trace>
  <inkml:trace contextRef="#ctx0" brushRef="#br0" timeOffset="30999.65">7900 12203 42 0,'0'0'0'0,"0"0"20"0,0 0-14 15,0 0-4-15,0 0 5 0,0 0-1 0,0 0 3 0,0 0 2 16,0 28 1-16,0-28 1 0,0 0-3 0,0 0 19 0,-27 0-21 0,27 0 6 15,0 0-8-15,0 30 8 0,0-30-5 16,0 0-3-16,0 0-3 0,0 0 2 0,-31 0 14 0,31 0-15 16,0 29 3-16,0-29-2 0,0 28 14 15,0-28-15-15,0 28 3 0,0-28 4 0,0 0-4 0,0 28-2 16,0-28 2-16,31 0 7 0,-31 30-8 0,0-30 15 16,27 0-5-16,-27 0-2 0,0 0-7 0,28-30 1 15,-28 30-5-15,0-28 1 0,0 0 4 0,0 0-1 16,0-1-3-16,0 29-3 0,0-30 6 0,0 30 0 15,0-28-2-15,0 0 3 0,0-1-6 0,0 29 0 0,0 0 1 16,0 0-2-16,0-30-1 0,0 30 3 0,-28 0-5 0,28 0 4 16,0 0-2-16,0 0-2 0,0 0 10 0,0 0-8 0,-27 0-3 15,27 30-15-15,0-1-5 0,0-1-12 16,0 0-8-16,0 2-21 0,0-30-23 0,0 29-6 16,0-29 57-16,27 28-46 0</inkml:trace>
  <inkml:trace contextRef="#ctx0" brushRef="#br0" timeOffset="31250.69">8185 12146 58 0,'0'0'0'0,"0"0"23"0,0 0 2 15,0 29 93-15,0-29-107 0,0 0 0 0,0 0 3 16,0 0-3-16,0 0-4 0,0 28-2 0,0-28 1 0,0 0 6 0,31 0-6 15,-31 0-1-15,0 28-1 0,0-28 1 0,0 0 1 0,0 30-3 16,0-30 5-16,0 29-6 0,0-29-3 16,0 28 4-16,0-28 3 0,0 28-2 0,0-28-4 0,0 28 0 15,0-28 1-15,0 0-2 0,0 0 0 0,0 0-4 0,0 0-2 16,0 0-12-16,0 0 6 0,0 0-28 0,0 0 15 0,0 0-6 0,0 0-36 16,0 0 36-16,-31-28-20 0,31 28 46 0,0-28 2 15,0 28-3-15,0-28-32 0</inkml:trace>
  <inkml:trace contextRef="#ctx0" brushRef="#br0" timeOffset="31384.89">8185 11974 30 0,'0'0'0'0,"0"0"58"0,0 0 59 32,0 0-77-32,0 0-28 0,0 0 13 0,0 0-9 0,0 0-2 0,0 0-3 15,0 0-5-15,0 0-1 0,0 0 6 0,0 0-8 0,0 27-1 16,0-27-1-16,0 0 0 0,0 0-4 0,0 0 1 0,0 30-12 16,0-30-2-16,0 0-38 0,0 0 21 0,0 0-49 0,0 0 44 15,0 0 7-15,0 29-4 0,0-29-9 0</inkml:trace>
  <inkml:trace contextRef="#ctx0" brushRef="#br0" timeOffset="31835.38">8443 12031 75 0,'0'0'30'0,"0"0"-19"0,0 29 12 15,0-29-8-15,0 0 22 0,0 0-21 0,0 29 20 0,0-29-14 16,-27 27-8-16,27-27-8 0,0 0-1 0,0 30 1 0,0-1 5 15,0-29-6-15,-28 28 3 0,28 0-4 0,0-28-2 0,0 30-1 16,0-1 1-16,0-29 0 0,0 0 0 0,0 28-2 0,0-28 0 0,0 28-1 16,0 0 0-16,28 32 25 15,-28-60-12 1,0 0-7-16,0 0-1 0,0-30 7 0,27 30-7 0,-27-30 5 16,0 2 0-16,0 28-5 0,31-28-2 0,-31-29 8 15,0 27-5-15,0 2-4 0,0-29 3 0,0 57-2 16,0-57-3-16,0 28-2 0,0 0 2 0,0-1 3 0,0 3 1 15,0-29 4-15,0 25-3 0,0 4-2 0,0-30 3 0,0 28 1 16,0-29 0-16,0 58-4 0,0-28 4 0,0-1 3 16,0 0-4-16,0 29-3 0,0 0 2 15,0 0-3-15,0 0 0 0,0 29 7 0,0-29-8 16,0 29 0-16,0-29 1 0,0 28 1 0,0-28-1 0,28 87 10 16,-1 56 7-1,-27-58-14 1,0-56-5-16,0 0-2 0,0 28 2 0,31-28 3 0,-31-29-1 0,0 28-2 15,0 59-2-15,0-59 1 0,0 0-8 16,27 0-20-16,-27-28 2 0,0 30 12 0,0-30-1 0,0 0-49 16,0 0 40-16,28 0-147 15,3-58 5 1</inkml:trace>
  <inkml:trace contextRef="#ctx0" brushRef="#br0" timeOffset="32333.51">8931 11774 44 0,'0'0'9'0,"0"0"-8"0,0 0 1 0,0 0 1 0,0 0 0 0,0 0 2 0,0 0 13 15,0 0-6-15,0 0 24 0,0-29-5 0,27 29-7 0,-27 0 1 0,0 0-14 0,0-29 21 16,0 29-23-16,0 0 18 0,0 0-19 15,0 0 8-15,0 0-8 0,0 0 1 0,0 0-4 0,0 0 7 0,0 0-1 16,0 0-7-16,0 0 2 0,0 0-1 0,0 0 4 0,0 0-3 16,0 0 2-16,0 0-6 0,0 0-1 0,0 0 3 0,-27 29 0 0,27-29-2 15,0 0 0-15,0 29 0 0,0-29-1 0,0 29 1 0,-28-29-3 16,28 28 1-16,0 1 0 0,0-29 6 0,0 27-2 0,0 4 1 16,0-31-7-16,0 0 4 0,0 28-1 0,0-28 0 0,0 28-2 0,0-28 6 15,0 0-5-15,0 27 0 0,0-27-1 0,0 30 4 0,0-30-1 0,0 0-3 16,0 29 1-16,0-29 0 0,0 0 0 0,0 0 0 15,0 0 3-15,0 0-2 0,0 0 0 0,0 0 1 0,0 0-2 0,0 0 0 16,0 0 0-16,0 0 0 0,0 0 0 0,0 0 1 0,0 0 0 16,0 0-1-16,0 0-1 0,0 0-1 0,-30 0 3 0,30 0-1 15,0 0 2-15,0 0-3 0,0 0 2 0,0 0-1 0,-28 0 1 16,28 29-4-16,0-29 2 0,0 27 3 0,0-27 2 16,0 30-4-16,0-1-2 0,0-1 2 0,0 0 1 0,0-28-1 15,0 30 0-15,0-30 0 0,28 29-1 0,-28-29 1 0,0 28 0 16,0-28 0-16,30 28 0 0,-30-28-1 0,28 28 1 15,-28-28 1-15,27 0-2 0,-27 30 1 0,0-30-1 0,31 0 1 16,-31 30-2-16,28-30-4 0,-28 0-5 0,0 0-23 0,0 0 11 16,27 28-2-16,-27-28-36 0,0 0 24 0,0 0-58 0,31 27 49 15,-31-27-16-15,0 0 45 0,0 0-14 0</inkml:trace>
  <inkml:trace contextRef="#ctx0" brushRef="#br0" timeOffset="34617.41">5581 13091 38 0,'0'0'10'0,"0"0"1"0,0 0 6 0,0 0-9 0,0 0 2 0,0 0 14 0,0 0-10 0,0 0 9 0,0 0-13 0,0 0 1 0,0 0 6 16,0 0-10-16,0 0 1 0,0 0-1 0,0 0 18 0,0 0-17 15,0 0 0-15,0 0-2 0,0 0 10 0,0 0-8 0,0 0 9 0,0 0-2 16,0 0-10-16,0 0 3 0,0 0-1 0,0 0 10 0,0 0-10 16,0 0-2-16,0-29 8 0,0 29-10 0,0 0 5 0,0 0-7 0,0 0 6 0,0 0-4 15,0 0 1-15,-27 29-1 0,27-29 2 16,0 0 0-16,0 30-4 0,0-30-1 0,0 29 1 0,0-29 0 16,0 27 0-16,0-27 0 0,0 29 1 0,0 0-1 0,0-29-1 0,0 28 1 15,0-28-5-15,0 29 4 0,0-29-1 0,0 29 5 0,0-29-4 16,0 0 0-16,0 29-1 0,27-29 0 0,-27 0-1 0,0 28 3 15,28-28 0-15,-28 0 3 0,0 0-3 0,31 0-1 0,-31 0-1 0,0 0 2 16,0 0 1-16,27-28-2 0,-27 28 1 0,0-29 0 0,0 29 0 16,28-29 0-16,-28 29 0 0,0 0 0 0,0-57 1 15,0 28 1-15,0 29-1 0,0 0-1 16,0-29 1-16,0 29 3 0,0 0-1 0,0 0-2 0,0 0-2 16,0 0 1-16,0 0 1 0,0 0 5 0,0 0-3 0,0 0 1 0,0 29-1 15,0-29-2-15,0 57 3 0,0-28 0 0,0-29-2 0,0 29-1 16,0 0-5-16,0-1 2 0,0 1 4 0,-28-2-1 0,28 4-1 15,0-3 2-15,-27 0-3 0,27-1 3 0,-31 3-1 16,31-1-2-16,-28 0-1 0,28-29 1 0,-27 0-2 0,27 0-2 16,-31 27-13-16,31-27 8 0,-27 0-12 0,27 0 1 15,0-27-6-15,0 27 12 0,0 0-2 0,-28 0-19 0,28-29-10 16,0 29 16-16,28-29-39 0,30-1-96 16,-58 3 126-16</inkml:trace>
  <inkml:trace contextRef="#ctx0" brushRef="#br0" timeOffset="34966.37">6069 12978 41 0,'0'0'35'0,"0"0"88"0,0 0-91 0,0 28 64 0,0-28-73 0,0 0-11 0,0 0 2 16,0 29-6-16,0-29-4 0,0 0 0 0,0 0-1 0,0 0-1 15,0 0 0-15,0 27 0 0,0-27 0 0,0 0-3 0,0 0-4 16,0 29-3-16,28-29-1 0,-28 0-2 0,0 0-2 0,0 0-32 16,0 0 15-16,0 0-5 0,0 30-145 15,0-30 163-15,0 29-32 0</inkml:trace>
  <inkml:trace contextRef="#ctx0" brushRef="#br0" timeOffset="35116.43">6097 13235 89 0,'0'0'35'0,"0"0"21"0,0 0-18 0,0 0-18 15,0 0 21-15,0 0-22 0,0 0-2 0,0 0 10 0,0 0-8 16,0 28-8-16,0-28-8 0,0 0 5 0,0 0-6 0,0 29 2 16,0-29-3-16,0 0-1 0,0 0 1 0,27 0-1 0,-27 29-3 15,0-29-3-15,0 0 0 0,0 0-5 0,31 0-24 16,-31 0 7-16,0 0-3 0,0 0-91 0,0 0 84 0,0 0 7 0,0 0-3 16,28 0-12-16</inkml:trace>
  <inkml:trace contextRef="#ctx0" brushRef="#br0" timeOffset="35353.25">6413 13091 63 0,'0'0'0'0,"0"0"37"0,0 0-8 0,0 0 34 0,0 0-49 15,0 0-4-15,0 0 10 0,0 0-15 0,0 0 2 0,0 0 22 16,0 0-16-16,0 30 9 0,0-30-12 0,0 0-2 0,27 29-2 15,-27-29-1-15,0 0-1 0,0 27 5 0,0-27-3 0,0 0 3 0,0 29-7 16,0-29 3-16,0 29-1 0,28-1 0 0,-28 1-2 0,0-29 0 16,0 29-6-16,0-29 1 0,0 29 3 0,0-29-1 0,0 28 1 15,0-28-8-15,0 29-12 0,0-29-16 0,0 0 13 0,0 27-37 16,0-27-58-16,0-27 63 0,0 27 40 0,-28 0-30 16</inkml:trace>
  <inkml:trace contextRef="#ctx0" brushRef="#br0" timeOffset="35534.6">6440 12949 91 0,'0'0'55'0,"0"0"-5"0,0 0-3 0,0 0-24 0,0 0-3 0,0 0 14 15,0 0-11-15,0 0-14 0,0 0 0 0,0 0-4 16,0-29 1-16,0 29 2 0,0 0-1 0,0 0-6 0,0 0 2 16,0 0-1-16,0 0 0 0,0 0-2 0,28 0 5 15,-28 0-8-15,0 0-1 0,0 0-6 0,0 0-18 0,0 0 6 16,0 0-41-16,0 0 18 0,0 0-53 0,0 0 32 0,0 0 45 15,0 29-19-15</inkml:trace>
  <inkml:trace contextRef="#ctx0" brushRef="#br0" timeOffset="35822.96">6612 13206 80 0,'0'0'0'0,"0"0"46"0,0 0-35 0,0 0 0 0,0 0-2 0,0 0 17 0,0 0-10 16,0 29-3-16,0-29-2 0,0 0 11 0,0 0-6 0,0 0-11 0,0 0-2 15,0 28 7-15,0-28 0 0,0 0-7 0,0 0 2 0,0 0 1 16,28 0 6-16,-28 0-7 0,0 0-1 0,0 0 4 0,30-28-2 16,-30 28 4-16,0 0 0 0,28-29-2 0,-28 29-6 0,0-29 2 15,27 29 6-15,-27-27-3 0,0 27-4 0,0-29 3 0,31 29-3 16,-31-30 1-16,0 30-3 0,28-29 5 0,-28 29-1 0,0 0-2 16,27 0 1-16,-27-27 0 0,31 27-2 0,-31 0 8 0,0 0-5 15,0 0 0-15,28 27 0 0,-28-27-2 0,0 0-2 0,27 0 3 0,-27 29-3 16,0-29 1-16,0 30 0 0,31-30-2 0,-31 29 1 0,0-29 2 15,28 27-3-15,-28 2 1 0,0-29-1 0,0 29-1 0,0-29-6 0,0 28 2 16,0-28 0-16,0 0-5 0,0 29-1 0,0-29-24 0,0 29 9 0,27-29-38 16,-27 0 24-16,0 29-51 0,0-29 44 0,0 0-19 0,0 28 8 15</inkml:trace>
  <inkml:trace contextRef="#ctx0" brushRef="#br0" timeOffset="36100.65">7186 12719 78 0,'0'0'24'0,"0"0"-4"0,0 0-1 15,0 0 6-15,0 0-5 0,0 0 44 0,27 27-35 16,-27-27-21-16,0 0-1 0,0 0-2 0,0 32 11 16,28-32-11-16,-28 0 1 0,0 0-1 0,31 27 6 0,-31 2-4 0,0-29-3 15,27 86 14 1,-27-86-17-16,28 29 0 0,-28-29 0 0,0 29 0 0,0-1-1 0,0-28 1 15,31 29 0-15,-31 27 1 0,0 59-71 32,0-86 18-32,0 28-108 15,-59 1 59 1</inkml:trace>
  <inkml:trace contextRef="#ctx0" brushRef="#br0" timeOffset="36267.66">7155 13006 102 0,'0'0'44'0,"0"0"14"0,0 0-42 0,0 0 70 16,58-28-8-16,-30 28-69 0,-28 0 6 16,31 0 5-16,-4 0-14 0,87 0 12 31,-84 0-14-31,-30 0-3 0,28 0-2 0,-1 0-6 0,-27 0 4 0,31 0-12 0,-3 0-17 16,-28 0 6-16,27-29-34 0,-27 29 22 0,31 0-46 0,-3 0 1 15,-28 0 32-15,0 0 27 0,0 0-9 16</inkml:trace>
  <inkml:trace contextRef="#ctx0" brushRef="#br0" timeOffset="41716.57">7986 12978 19 0,'0'0'10'0,"0"0"2"0,0 0-5 0,0 0-5 0,0 0 0 0,0 0 4 0,0 0 3 0,0 0 4 0,0 0-6 0,0 0 0 0,0 0 1 0,0 0 0 0,0 0 13 0,0 0-10 0,0 0 2 0,0 0 1 15,0 0 1-15,0 0 16 0,0 0-6 0,0 0-1 16,0 0-13-16,0 0 10 0,0 0-4 0,0 0-7 0,0 0 2 0,0 0 10 16,0 0-5-16,0 0-3 0,0 0-8 0,0 0 5 15,0 0 2-15,0 0-10 0,0 0 0 0,0 0 1 0,0 0 0 16,0 0 2-16,0 0-1 0,0 0 8 0,0 0 1 0,0-29-5 15,0 29-5-15,0 0 0 0,28 0 6 0,-28 0-5 16,0 0-5-16,0 0 4 0,0 0-3 0,31 0 1 0,-31 0 5 0,0 0 2 16,0 0-8-16,27 0 0 0,-27 0-1 0,0 0 1 0,0 0 6 0,28 0-3 15,-28 0-5-15,0 0 0 0,31 0-1 0,-31 0 5 0,0 0 1 16,54 29 2-16,-54-29-5 0,31 0-5 16,-3 0 3-16,-28 0 2 0,27 0 2 0,-27 0-2 0,0 0-3 0,0 0 1 15,31 28 1-15,-3-28 1 0,-28 0-2 16,27 0 1-16,-27 0-1 0,0 0-1 0,31 0 1 0,-31 0 1 0,0 29-4 0,28-29 0 15,-28 0-2-15,0 0-2 0,0 0-1 0,0 0-1 0,0 27-9 0,0-27-3 16,0 0 8-16,0 0 0 0,0 0-21 0,0 0-7 0,0 0-1 16,0 0 20-16,0 0-1 0,0 0-25 0,0 0 21 15,0 0-3-15,0 0-27 0,0 0 20 0,0 0 19 0,-28 0 11 16,28 29-4-16,0-29-10 0</inkml:trace>
  <inkml:trace contextRef="#ctx0" brushRef="#br0" timeOffset="42066.79">7986 13206 26 0,'0'0'10'0,"0"0"-4"0,0 0 2 0,0 0-3 0,0 0 8 0,0 0 6 0,0 0-8 0,-27 0 11 0,27 0 0 0,0 0 0 0,0 0-9 0,0 0-1 0,0 0 20 0,0 0-23 0,0 0 1 0,0 0 6 15,0 0-9-15,0 0 11 0,0 0 4 0,27 0 0 0,-27 0-12 16,0 0 1-16,0 0 7 0,0 0-3 0,0 0-7 16,28 0 7-16,-28 0-10 0,0 0 2 0,31 0 3 0,-31 0 2 0,0 0-6 15,27 0-4-15,-27 0 4 0,0 0 0 0,28 0 4 0,-28 0-5 0,0 0 1 16,31 0-6-16,-31 0 9 0,27 0-3 0,0 0-1 16,4 0-2-16,-31 0-4 0,28 0 9 0,-28 0-1 15,27 0-5-15,-27 0-2 0,31 0 3 0,-31 0-2 0,28 0 1 0,-1 0-5 16,-27 0 2-16,31 0 3 0,-3 0-4 0,-28 0-4 0,27 0-8 15,-27 0 0-15,0 0 1 0,0 0-3 0,0 0 0 0,0 0-4 0,31 0-32 16,-31 0 17-16,0 0-4 0,0 0-61 0,28 0 4 0,-28 0 64 16,0 0 10-16,0 0-21 0</inkml:trace>
  <inkml:trace contextRef="#ctx0" brushRef="#br0" timeOffset="42482.74">8873 12834 59 0,'0'0'48'0,"0"0"-21"0,0 0 57 15,0 0-55-15,0 0 30 16,0 0-42-16,0 27 22 16,0-27-32-16,0 0 4 0,0 0-4 0,0 0-2 0,0 30 0 15,0-30 6-15,0 0-5 0,30 29 5 0,-30 57 14 16,0-1-2 0,28-55-19-16,-28 26 15 15,0-27-17-15,0 86 5 16,0-86-9-16,0-1-1 0,0 28 4 15,27-56-1-15,-27 87 1 16,0-87 0-16,0 0-4 0,0 27-1 0,0-27-9 16,0 0-7-16,0 30-7 0,0-30-5 0,0 0-54 15,0 0 58-15,0 0-36 0,0 0 27 0,0 0-108 16,0 0 101 0</inkml:trace>
  <inkml:trace contextRef="#ctx0" brushRef="#br0" timeOffset="42809.5">8873 12861 38 0,'0'0'28'0,"0"0"-19"0,0 0 16 0,0 0-10 0,0 0 32 0,0 0-11 16,0 0-26-16,0 0 10 0,0-27 18 15,0 27-25-15,0 0 1 0,0 0 2 0,0 0-8 16,0 0 6-16,0 0 1 0,0 0-9 0,0 0 6 16,-28 0-3-16,28 27-4 0,0-27-4 15,0 0 5-15,0 0-4 0,-113 174-2 31,113-118-67-31,-31-26 16 0,31-30 22 16,0 0-6-16,0 29-44 0,0-2 44 0,-28-27-9 0,28 29-3 16</inkml:trace>
  <inkml:trace contextRef="#ctx0" brushRef="#br0" timeOffset="43083.86">8732 13493 89 0,'0'0'58'0,"0"0"16"16,0 0-57-16,27 0 19 0,-27 0-20 0,0 0 2 16,0 0-5-16,0 0 0 0,0 0 1 0,28 0 9 0,3 0-5 0,-4 0-2 15,-27 28-11-15,0-28 0 0,28 0 0 0,2 0 7 0,-2 0 0 16,30 0 1-16,-58 0-9 0,28 0 5 16,-1-28-2-16,4 28-4 0,-31 0 0 0,28 0 3 0,-1 0-5 0,-27 0 1 15,31 0-3-15,-3 0 5 0,-1 0-1 0,4 0-1 0,-31 0-4 16,27 0 1-16,1 0 0 0,-28 0 0 0,31 0-17 0,-31 0-14 15,27 0 13-15,-27 0-35 0,0 0-20 0,0 0 27 16,28 0-64-16,-28 0 63 0,0-28-16 0,0 28 36 31</inkml:trace>
  <inkml:trace contextRef="#ctx0" brushRef="#br0" timeOffset="55343.84">5983 13893 32 0,'0'0'30'0,"0"0"-23"0,0 0 10 0,0 0-7 0,0 0 2 0,0 0 1 0,0 0 13 0,0 0-15 0,0 0 0 0,0 0 9 0,0 0-1 0,0 0 0 0,0 0-3 0,0 0-1 15,0 0 1-15,0 0 1 0,0 0-2 16,-30 0-2-16,30-28-7 0,0 28 1 0,0 0 0 0,0 0 0 0,0 0-1 15,0 0 0-15,0 0 4 0,-28 0 1 0,28 0-1 0,0 0-4 16,0 28 1-16,0-28-3 0,0 0 4 16,-27 0-7-16,27 27 3 0,0-27 0 0,-31 0 7 0,31 30-3 0,-28-30-1 15,28 0-5-15,0 30 3 0,-27-2 0 0,27 0-4 16,0-28 1-16,0 0-2 0,0 30 2 0,-31-30 1 0,31 29 0 0,0-1-2 16,0-28 0-16,0 28 2 0,0 2-2 0,0-1-3 0,0-29 1 15,0 28 1-15,0 0 2 0,0-1 0 0,0 5-3 0,31-5 2 16,-31 59 4-16,0-57-4 0,27 0 0 0,-27 0-1 15,28-1 1-15,-28 1 0 0,0-29-1 0,31 27 0 0,-31 2-1 16,0-29 1-16,0 30-1 0,0-30 2 0,0 29-4 0,0-29 1 16,0 0-6-16,0 0-3 0,0 0-4 0,0 0-21 0,0 27 13 0,0-27-35 15,0 0 26-15,0-27-43 0,0 27 31 0,-31 0 0 0,31 0 5 0,0-29 10 16,0 29 9-16,-28 0 7 0,28 0-1 0</inkml:trace>
  <inkml:trace contextRef="#ctx0" brushRef="#br0" timeOffset="55585.71">5695 14467 62 0,'0'0'0'0,"0"0"25"0,0 0-17 0,0 0 48 15,0 0-37-15,0 0-1 0,31 0 14 0,-31 0-4 0,0 0-15 16,27 0 14-16,-27 0-15 0,0 0 0 0,28 0 10 0,-28 0-3 16,0 0-9-16,31 0 0 0,-31 0 8 0,27 0-10 0,1-29 17 15,-28 29-22-15,31 0 3 0,-4-30 4 16,1 30-7-16,30-27-19 15,-31 27-59 1,4 0 23-16,-3 0-180 16,-28 0 161-1</inkml:trace>
  <inkml:trace contextRef="#ctx0" brushRef="#br0" timeOffset="55949.96">6327 14582 73 0,'0'0'49'0,"0"0"-38"0,-31 0 100 16,31 0-101-16,0 0-1 0,-27 0-3 16,-1 0 22-16,28 0-23 0,0 0-1 15,0 0 4-15,0 0 3 0,0 0-9 0,0 27 8 16,0-27-5-16,0 29 2 0,0-29-1 0,0 30-1 15,0-1 3-15,0-29-8 0,0 27 3 0,0-27 1 0,0 29-1 16,28 0 3-16,-1-1 6 0,-27 1-7 16,0-29 0-16,31 0 9 0,-4 0-7 15,-27 0-4-15,0 0 0 0,0 0 0 0,0 0-1 0,28-29 3 0,-28 29-2 16,0-28-2-16,0 28 2 0,31-29-2 0,-31 29 2 0,0-29-1 16,0 29 1-16,27-27-2 0,-27-2 0 0,0 29-1 0,0 0 1 15,0-30-2-15,0 1 2 0,0 29-3 0,-27 0 3 0,27 0-2 16,0-27-2-16,-31 27 1 0,31-29 0 0,0 29-6 0,0 0-13 15,0 0 1-15,0 0 7 0,0 29-14 0,0-29 13 16,-28 27-44-16,28-27 34 0,0 0-33 0,28 29-11 16,-28-29 32-16,0 0-19 0,31 30 10 0</inkml:trace>
  <inkml:trace contextRef="#ctx0" brushRef="#br0" timeOffset="56333.58">6640 14609 41 0,'0'0'0'0,"0"0"44"0,0 0-29 0,0 0 19 0,0 0 1 0,0 0-5 16,0 0-17-16,0-27 7 0,0 27-12 0,0 0 8 0,-28 0 0 15,28 0-9-15,0 0 0 0,0 27 8 0,0-27-11 16,0 0 7-16,0 0-7 0,-27 0 3 0,27 29 1 16,0-29-4-16,0 0 3 0,0 30-2 0,0-30-2 0,0 29-3 15,27-2 4-15,-27-27-2 0,0 29 2 0,0-29-4 0,0 29 1 0,0-29 0 16,0 28-1-16,0-28 1 0,0 0 1 0,0 29 6 15,28-29 2-15,-28 0-4 0,0 0 1 0,0 0 0 0,30 0-1 16,-30 0-4-16,0 0 5 0,0-29-7 0,0 29 2 0,28-28-2 16,-28-1 1-16,0 0 4 0,0 29-4 0,0 0-1 15,0-27 2-15,0 27-2 0,0-29 3 0,0-1 1 0,0 30-2 16,0-29-1-16,0 29-2 0,0-27 0 0,0 27 4 0,0 0 1 0,0-29-3 16,0 29 0-16,0 0-1 0,0 0 0 0,-28 0 0 15,28 0-1-15,0 0 2 0,0 0 2 0,0 29-5 16,0-2 5-16,0-27-4 0,0 0 1 0,0 88-14 15,0-61 10-15,28-27-14 0,-28 29 5 16,0-29-23-16,27 29-14 0,4 28-214 16,-3-57 210-1</inkml:trace>
  <inkml:trace contextRef="#ctx0" brushRef="#br0" timeOffset="56799.85">7241 14095 58 0,'0'0'22'0,"0"0"15"0,0 0-8 0,-28 0 3 0,28 0 1 0,0 0-17 0,0 0-1 0,0 0 17 0,0 0-6 0,0 0-15 0,0 0 7 0,-27 0-10 16,27 0 7-16,0 0-2 0,0 0-6 0,0 0 0 0,0 28 6 15,0-28-5-15,-31 0-2 0,31 28 7 0,0 2 0 0,0-30-9 16,0 29 2-16,0-29-3 0,0 28 5 0,0 27 1 0,0-55-6 16,-28 32-1-16,28-32 2 0,0 27-2 0,0 2 2 0,0-2 1 0,0 3-3 15,0-1 6-15,0 0-3 0,0 0-7 0,0-1 2 0,0 1 2 16,28-29 3-16,-28 27-4 0,0 2 0 0,0 1 4 0,0-1-2 16,31-2-3-16,-31-27-1 0,0 29 2 0,27-29-3 15,-27 29-1-15,28-29-40 16,3 0 27-16,-31 0-18 0,0 0 15 0,27 0-1 0,-27 0-34 0,0-29 20 15,28 29-49-15,-28 0 35 0,0-29-38 0,31 2 41 0,-31-2 20 16</inkml:trace>
  <inkml:trace contextRef="#ctx0" brushRef="#br0" timeOffset="57100.47">7413 14181 40 0,'0'0'18'0,"0"0"10"0,0 0-2 0,0 0-12 0,0 0 0 16,0 0 15-16,0 0-17 0,0 0 0 0,0 0-2 0,0 0 0 0,30 0-1 16,-30 0 0-16,0 0 1 0,0 0 9 0,0 0-10 0,0 0-1 0,28 0 7 15,-28 0-7-15,27 0 8 0,-27 0-2 0,0 0-6 0,31 0-1 16,-31 0 5-16,0 0-8 0,28 0 5 0,-28 0 1 0,27 0 0 16,-27 0-6-16,0 29-1 0,31-29-2 0,-31 0 3 0,0 0 4 0,28 28-3 15,-28-28 3-15,0 0-3 0,27 28 6 0,-27-1 1 16,0-27-3-16,0 32-5 0,31-5 3 0,-31 2 2 15,0-2-6-15,0-27-3 0,0 30 0 0,0-1 4 0,0-29-4 16,0 29 1-16,-31 0-3 0,31-1 0 0,0-28-2 0,0 29-8 16,-27-29 2-16,27 27-15 0,0-27-3 0,-28 29 13 0,28-29-19 15,0 0-9-15,-31 30-15 0,31-30 22 0,0 0-48 0,0 29 14 16,0-29 36-16,0 0 24 0,0 0-11 16</inkml:trace>
  <inkml:trace contextRef="#ctx0" brushRef="#br0" timeOffset="57401.88">7986 14325 61 0,'0'0'41'0,"0"0"-15"0,0 0-16 0,0 0 18 0,0 0-12 16,0 0 17-16,28 0-18 0,-28 0-1 0,0 0-1 0,0 0 8 16,0 0-11-16,31 0-2 0,-31 27 5 0,0-27-9 0,0 0 1 0,0 0 0 15,0 0 7-15,0 0-7 0,0 0 10 0,27 0-11 0,-27 29-1 16,0-29 3-16,0 27-3 0,0-27-1 0,0 0-1 16,0 0-1-16,0 30-1 0,0-30 2 0,0 0-1 0,0 0-4 0,0 29-6 15,0-29-10-15,0 0 3 0,28 0-3 0,-28 29-28 0,0-29 18 16,0 0-83-16,0 0 79 0,0 0-5 0,0 0 0 0</inkml:trace>
  <inkml:trace contextRef="#ctx0" brushRef="#br0" timeOffset="57550.34">8158 14553 46 0,'0'0'50'0,"0"0"-32"16,0 29-5-16,0-29 4 0,0 27 7 0,0 2 5 0,0-29-16 15,0 30-3-15,-27-1 4 0,27-2-12 0,0-27-1 0,0 0-1 0,0 29-14 16,-31 0 3-16,31-29-28 0,0 28 13 0,0-28-3 15,-28 0-21-15,28 29 34 0,-27 0-34 16</inkml:trace>
  <inkml:trace contextRef="#ctx0" brushRef="#br0" timeOffset="59250.02">6124 15527 66 0,'0'0'0'0,"-27"0"37"0,27 0-24 0,0 0 7 0,0 0-8 0,0 0 18 0,0 28-6 0,-28-28-12 0,28 0 10 0,0 0-1 0,-31 0-4 16,31 0-2-16,0 0 0 0,-27 27-7 0,27-27 0 15,0 0 10-15,-28 0-2 0,28 30-2 0,0-30-8 16,-30 0 6-16,30 29-3 0,0-29-1 0,0 0-4 0,0 28 0 16,-28-28 1-16,28 28 0 0,0 2-2 0,0-30-1 0,0 29 1 15,0-29-1-15,0 0-2 0,0 29 0 0,0-29 1 0,0 0 0 0,0 28 3 16,0-1-3-16,0-27-1 0,0 0 2 0,28 32 2 16,-28-5-1-16,30-27 0 0,-30 0 0 15,28 0 5-15,-28 0-1 0,27 0-1 0,-27 0-2 0,31-59 11 16,-31 59-11-16,28-84 9 15,-1 55-11-15,-27-1 1 0,0-55 1 16,0 55-3-16,-27 3 2 0,-1-1-4 16,-3-2-15-1,31 30-3-15,0 30 8 0,-27-30-1 16,27 0-18-16,0 0 11 0,0 28-2 0,27 29-201 16,4-28 145-16,-3-1 31 0,-28 0 31 15,0-28-19-15</inkml:trace>
  <inkml:trace contextRef="#ctx0" brushRef="#br0" timeOffset="59651.29">6440 15669 62 0,'0'0'31'0,"0"0"-22"0,0 0 3 0,0 0 19 16,0 0-12-16,0 0 18 0,0 0-20 0,0 0-2 0,0 0-2 0,0 0 13 16,0 0-15-16,0 0 9 0,0 0-11 15,0 0 26-15,-27-28-24 16,27 28 3-16,0 28 3 15,0-28-15-15,27 28 7 16,-27 2 2 0,0-30-11-16,0 0 1 0,28 0 2 0,-28 0 0 15,0 0-2-15,0 0 0 0,0 0 2 0,0-30 2 16,31-26 9 0,-31-3 8-1,0 59-19-15,-31-27 13 16,31 54-1-1,0-27-12-15,0 87 13 16,0-59-10-16,31 2-5 0,-31-1 2 16,55 87 8-1,-55-89-8-15,31-27-3 0,-31 0 1 0,0 29-2 16,0-29 2-16,27 27-1 0,-27-27 2 0,28 0-1 0,-28 30-2 16,0-30-1-16,0 0 1 0,30 29-2 0,-30-29-21 0,0 0 10 15,0 0-3-15,0 0-1 0,0 0-28 0,0 0-11 16,0 0-16-16,0-29 29 0,28 29-53 0,-28-30 52 0,0-26-58 15</inkml:trace>
  <inkml:trace contextRef="#ctx0" brushRef="#br0" timeOffset="59900.79">6870 15297 73 0,'0'0'41'0,"0"0"-10"0,0 0-7 0,0 0 20 0,0 0-23 15,0 0-13-15,0 0 0 0,0 0 0 0,0 0 0 0,0 0 7 0,0 0-8 0,0 0-1 0,0 0 6 0,0 28-1 16,0-28-5-16,0 0 7 0,0 30-6 0,0-30-1 16,0 0 6-16,0 29-6 0,0-1 3 0,0-28-5 0,27 28 3 0,-27-1-1 15,0 3-4-15,0 0 0 0,31-2 0 0,-31-28-1 0,0 57 1 16,0-28-2-16,0-29 0 0,28 56 1 0,-28-26-2 0,0-30 1 0,0 29 0 16,0 0-3-16,0-1 0 0,0-1-2 0,0-27-2 0,0 32-16 0,0 24-15 15,0-56 12-15,0 27-37 0,0-27-11 0,-28 30 9 16,28-30 42-16,0 0 8 0,-31 0 0 0,31 0 1 0,0 0-14 15</inkml:trace>
  <inkml:trace contextRef="#ctx0" brushRef="#br0" timeOffset="60083.73">6698 15582 43 0,'0'0'13'0,"0"0"8"0,0 0-7 0,0 0 26 0,0 0-16 0,0 0 1 16,0 0-2-16,27 0 20 0,-27 0-23 0,0 0 17 0,31 0-1 16,-31 0-18-16,28 0 15 0,-28 0-19 0,27 0 9 0,4 0-3 15,-3 0-11-15,-28 0 0 0,27 0 4 0,-27 0-9 0,0 0 0 16,31 0 0-16,-3 0 4 0,-28 0-6 0,27 0 0 0,4 0-2 0,-31 0 2 15,0 0 0-15,28 0-1 0,-28 0-1 0,27 0-2 0,4 0-8 16,-31 0-12-16,27 0 8 0,-27 0-6 0,0-27-1 0,0 27-5 0,28 0-7 16,-28 0-47-16,0 0 29 0,31 0-58 0,-31-28 36 15,0 28 27-15</inkml:trace>
  <inkml:trace contextRef="#ctx0" brushRef="#br0" timeOffset="60550.34">7729 15440 34 0,'0'0'6'0,"0"0"-2"0,0 0-1 0,0 0 0 0,0 0 6 16,0 0-3-16,0 0 10 0,0 0-6 0,0 0 13 0,0 0-12 0,0 27 2 15,0-27-1-15,0 0 48 0,0 0-51 16,0 0 9-16,0 0-10 0,0 0 1 0,0 0-1 0,0 30 8 0,0-30 0 16,0 0-9-16,0 0 8 0,-28 0-1 0,28 0-8 15,0 0 6-15,0 30 0 0,0-30-5 0,-31 0 0 0,31 0 5 0,0 0-6 16,0 0 0-16,-27 0 0 0,27 28 4 0,0-28-4 0,-28 0-1 16,28 0 0-16,0 0-1 0,0 0-1 0,-31 0 4 0,4 27-3 0,27-27 0 15,-28 0 7-15,-3 0-1 0,31 0-7 0,-27 0 2 16,27 0 2-16,0 0-4 0,-28 0 5 0,28 0-6 0,0 0 0 15,0 0 3-15,0 30-1 0,0-30-1 0,0 0-1 16,0 0-1-16,0 29 3 0,0-29-4 0,0 0 1 0,28 28 1 16,-28-28 1-16,0 0-2 0,0 0 2 0,27 0-2 0,-27 28 3 0,31-28 1 15,-31 0-3-15,0 0-1 0,28 0 0 0,-28 30 2 16,27-30-2-16,-27 0 0 0,0 0-1 0,31 0 1 0,-31 0-1 16,0 0 2-16,28 0-1 0,-28 0-1 0,0 0-2 0,27 0-3 15,-27 0-7-15,31 0-6 0,-31 0-9 0,0 0-12 16,0 0 14-16,0 0-1 0,0 0-3 0,0 0-38 0,0 0 29 15,0 0-49-15,28 0 42 0,-28 0 5 0,0 0-10 0,0 0 5 16</inkml:trace>
  <inkml:trace contextRef="#ctx0" brushRef="#br0" timeOffset="61016.92">8045 15412 29 0,'0'0'13'0,"0"0"-4"0,0 0 9 0,0 0-6 0,0 0 2 0,0 0 1 0,0 0 0 0,0 0 0 0,0 0 13 0,0 0-14 0,0 0 0 0,0 0 14 0,0 0-4 15,0 0 35 1,0 0-50-16,0 0 10 0,0 28 15 16,0-28-27-16,0 27 37 15,-31 33-6 1,3-5-21 0,28-55-15-16,0 0 0 0,0 30-1 0,-27-30 3 15,27 29 4 1,0-1 10-1,0 0-7-15,27-28-9 0,1 0 15 16,-28 30-15-16,31-30 1 0,-31 0 0 0,27 0-3 16,32 29 4-1,-5-29 1 1,-23 0-6-16,-31 29-15 0,28-29-12 0,-28 0 9 0,0 0-3 0,0 0-4 16,27 0-44-16,-27 0 26 0,0 0-9 0,0 0-132 15,0 28 92 1</inkml:trace>
  <inkml:trace contextRef="#ctx0" brushRef="#br0" timeOffset="62283.9">9161 15669 17 0,'0'0'13'0,"0"0"-4"0,0 0-1 0,0 0-4 0,0 0 6 0,0 0 2 0,0 0-6 0,0 0 1 0,0 0 1 0,0 0 0 0,0 0 2 0,0 0 0 0,0 0 12 0,0 0-10 0,0 0 0 0,0 0 0 0,0 0-2 0,0 0 0 0,0 0 6 0,0-28 61 15,0 28-61 1,0-29-2-16,0 29-7 0,0 0-2 0,-31 0 8 0,31 0 0 15,0 0 2-15,0 0 0 0,0-30 5 16,0 30-15-16,-27 0-1 0,27 0 3 0,0 0 1 0,0 0 0 16,0 0-4-16,0 0-1 0,0 0-1 0,0 0 1 0,-28 30 1 15,28-30-2-15,0 0 5 0,0 29-3 0,0-29-1 0,0 0-2 16,0 28 4-16,0-28-3 0,-31 0 0 0,31 28 1 0,0 2 0 16,0-1-2-16,0-29 0 0,0 0-1 0,0 29 0 0,0-29 3 15,0 28-3-15,0-28 1 0,31 27 0 0,-31 5 1 16,0-32-1-16,0 0-2 0,0 27 1 0,0-27 3 0,0 0-3 15,28 0 2-15,-28 0-1 0,0 0-1 0,0 0 0 0,0 29 1 16,0-29 0-16,0 0 0 0,0-29-1 0,27 29 0 0,-27 0 0 0,0 0 1 16,0 0-1-16,0-27 1 0,0 27 0 0,0 0-1 0,31-32 2 15,-31 5-2-15,0-1 1 0,0-1 0 16,0 29-2-16,0-29 2 0,0-1 1 0,0 30-2 0,0 0 0 16,0-28 1-16,0 28 0 0,0-28-1 0,0 28 0 0,0 0 0 15,0 0 0-15,28 0 0 0,-28 0 0 0,0 28 1 0,27 0 3 16,4 60-2-1,-31-60-2-15,27 31 1 0,-27-32-1 0,0 29 0 0,28 3 0 16,-28-30 1-16,0 0 0 0,0 28-1 0,-28-1-2 0,28-26 4 16,0-1-1-16,-27-2-1 0,27 2 4 0,-31 0 1 0,4-1-2 15,-1 1-3-15,-3-29 0 0,4 29 1 0,-1-29-1 16,-3 0-4-16,4 0 1 0,27 0-2 0,-28 0-14 0,-3-29-7 16,4 0-2-16,27 29 15 0,-28-28-15 0,28 28 12 15,0-29 1-15,0 0-20 0,0 29 16 0,0-27-2 0,0 27 0 0,0-29-22 0,28-1-2 16,-28 1 20-16,27 2-32 0,59-59-32 15,-55 57 57-15</inkml:trace>
  <inkml:trace contextRef="#ctx0" brushRef="#br0" timeOffset="62584.13">9645 15384 28 0,'0'0'12'0,"0"0"2"0,0 0-7 0,0 0 14 0,0 0-6 0,0 0 2 0,0 0 36 0,0-29-24 0,0 29-16 0,0 0 0 0,0 0-1 0,0 0 1 0,0 0-1 0,0 0 11 0,0 0-13 0,0 0 7 0,0 0-4 0,0 0-8 0,0 0 0 0,0 0-1 0,0 0 0 15,0 0-2-15,0 0 1 0,31 29 2 0,-31-29-3 16,0 0-1-16,0 0-1 0,0 0 0 0,0 0-5 0,0 0-12 0,0 0 4 16,0 28-6-16,0-28-28 0,0 0-20 0,0 0-11 0,0 28 22 15,0-28 41-15,0 0-18 0</inkml:trace>
  <inkml:trace contextRef="#ctx0" brushRef="#br0" timeOffset="62734.61">9762 15697 116 0,'0'0'118'0,"0"0"-79"0,0 30 1 16,0-1 20-16,0 0-51 0,-31-1 3 0,31-28-6 0,0 27 3 0,0 5-5 16,0-32-2-16,0 0-1 0,-27 27 0 0,27-27-1 0,0 56-3 15,-28-26-11-15,28-30-12 0,0 29 9 16,0-29-5-16,-31 29-33 0,31-29-22 0,0 29-20 0,0-29 31 16,0 0 26-16</inkml:trace>
  <inkml:trace contextRef="#ctx0" brushRef="#br0" timeOffset="63916.92">4609 16329 73 0,'0'0'22'0,"0"0"-4"0,0 0 6 0,0 0 6 0,0 0-14 0,0 28 13 0,0-28-14 0,-31 0-1 0,31 29 12 0,0-29 8 16,0 29-26-16,0-29 1 0,0 0-2 0,0 29 9 0,-27-29 3 16,27 28-6-16,0-28-4 0,0 0-2 15,0 29 1-15,0-29 0 0,0 27-6 0,0-27 1 16,0 0 1-16,0 31-2 0,27-31 2 0,-27 0-2 15,0 28 1-15,0-28-1 0,0 0-2 0,0 28 2 0,31-28-2 16,-31 0 4-16,0 0-3 0,0 27 1 16,0-27-1-16,0 0 0 0,0 0 0 0,28 0 3 0,-28 0-3 15,0 0 1-15,0 0 0 0,0 0 0 0,-28 0 1 16,28 0 0-16,0 0-1 0,0 0-1 0,0 30 3 0,0-30-3 16,0 0 1-16,0 0-1 0,0 0 0 0,0 29 1 0,0-29-3 15,0 0 2-15,0 29 0 0,0-29 0 0,0 0 2 16,0 27-3-16,0-27 0 0,0 0 0 0,0 0 0 0,28 0-1 0,-28 30 4 15,0-30-2-15,27 0 0 0,-27 29-1 0,0-29 1 16,31 0 2-16,-31 28 1 0,0-28-1 0,0 0 0 0,0 0 2 0,28 28 3 16,-28-28 4-16,0 30-5 0,0-30-4 15,0 0 0-15,0 29 1 0,0-29 0 0,0 0 5 0,0 0-5 0,-28 0-3 16,28 28 1-16,-31-28 2 0,4 0 0 0,27 0-3 0,0 28-1 16,-28-28 1-16,28 0-2 0,0 0 1 0,-31 0-1 0,-24 27-61 15,24-27-242 1,31 30 107-1</inkml:trace>
  <inkml:trace contextRef="#ctx0" brushRef="#br0" timeOffset="65683.25">3235 7733 14 0,'0'0'0'0,"0"0"12"0,0 0-10 0,0 0 4 0,0 0-1 0,0 0-3 0,-31 0 14 0,31 0-13 0,0-27 0 0,0 27 16 16,0 0 27-1,0 0-36-15,0 0 10 0,0 0-12 0,0 0 0 16,0 0-1-16,0 0 9 0,0 0 36 15,0 0 2 1,0 0-48-16,0 0 1 0,0 0 24 16,0 0-27-16,0 0 31 15,31 27-5 1,-31-27-24-16,0 60 4 16,0-60-7-16,28 85 2 15,-28-56-6-15,0-1 2 0,0 0-5 0,0 2-18 16,-28 55-109-1,28-58 70-15,0-27-14 0,0 32 40 16,-31-5-11-16,31 2-20 0</inkml:trace>
  <inkml:trace contextRef="#ctx0" brushRef="#br0" timeOffset="66352.32">3005 8907 20 0,'0'0'17'0,"0"0"-11"0,0 0-1 0,0 0-1 0,0 0 0 0,0-27 0 0,0 27 0 0,27 0 5 0,-27 0 3 0,0-28-5 0,0 28-1 0,0 0 9 0,0 0-9 0,0-28 7 16,0 28 2-16,31 0 4 0,-31 0-10 0,0 0 9 15,0-31 2-15,28 31 0 0,-28 0-9 0,0 0-1 0,0 0 0 16,27 0-1-16,-27 0 8 0,0 31-9 0,31-31 8 0,-31 28-12 15,0-28-4-15,28 28 4 0,-28-1-1 0,0-27-1 16,27 30 4-16,-27-1 0 0,0 28-3 0,0-27 1 16,0-30-2-16,0 29-1 0,0-1 1 0,0-28 0 0,0 28-1 0,0 2 2 15,-27-30-1-15,27 29 0 0,0-1 2 0,-28-28-2 0,28 28 0 16,0-28-1-16,-31 27 2 0,31-27-2 0,-27 30 3 0,27-30-1 16,-28 0-2-16,28 0 0 0,0 0 0 0,-31 0 1 0,31 0 2 0,0 0-2 15,-27 0 0-15,27-30 3 0,0 30-4 0,0 0 1 0,-27 0 2 16,27 0 0-16,0 0-1 0,27 0-2 0,-27 0 1 0,0 0 3 15,0 0-4-15,27 0 2 0,-27 0-1 0,31 0 0 0,-31 0-2 16,28 30 2-16,-28-30-2 0,27 30 0 0,4-30 1 0,-3 0-1 16,-28 0 0-16,27 28-2 0,-27-28 2 0,0 0 0 0,31 27-6 0,-3-27-13 15,-28 0-12-15,27 0 9 0,-27 0-5 0,31 0-36 0,-31 30-11 16,28-30-34-16,-28 0 86 0,27 0-36 16</inkml:trace>
  <inkml:trace contextRef="#ctx0" brushRef="#br0" timeOffset="67617">3177 9968 45 0,'0'0'0'16,"0"0"15"-16,0 0-10 0,0 0-1 0,0 0 2 0,0 0 7 0,0 0-6 0,0 0 2 0,0 0 0 0,0 0-1 0,-28 0 2 0,28 0 0 0,0 0 11 0,0 0-11 0,0 0 5 0,0 0-6 0,0 0 8 0,0 0-7 0,0 0-2 0,0 0-1 0,0 0 7 0,0 0-8 0,0 0-1 0,0 0 1 0,0 0 5 0,0 0-6 16,0 0 1-16,0 0 0 0,0 0 7 0,28 0-6 0,-28 0 4 0,0 0-5 15,27 0 5-15,-27 0-6 0,0 0 4 0,31 0-3 0,-31 0-3 16,0 0-1-16,28 0 4 0,-28 0-3 0,0 29 0 0,27-29 2 15,-27 30-3-15,0-1 0 0,0-29-1 0,0 27 2 16,0-27 0-16,0 29-3 0,0 0 1 0,-27 57 6 16,27-57-6-1,0-29 2-15,-28 0-3 0,28 28 2 0,0-28-1 0,-31 0 1 16,31 0-2-16,0 0-1 0,0 0 3 0,0 0-1 16,0 0 0-16,0 0-1 0,0 0 0 0,0 0 1 0,0 0 1 15,0 0-3-15,31 0 1 0,-31 0 1 0,28 0 2 0,-28 0 0 0,27 0-2 16,-27 0 1-16,31 0 1 0,-31 0-2 0,0 0 1 0,28 0 1 0,-28 0-2 15,27 0 1-15,-27 29 2 0,31-29-2 0,-31 0-1 0,0 0-1 16,27 27 4-16,-27-27-5 0,0 31 1 0,-27-31-1 16,27 0 2-16,0 0-2 0,-31 28-3 0,4-28-6 0,27 0 1 15,-28 0-1-15,-3 0-17 0,31 28-6 0,-27-28-6 16,27 0 17-16,-28 0-26 0,28 0 20 0,0 0-3 0,-31 27-106 16,31-27 123-16,0 30-25 0</inkml:trace>
  <inkml:trace contextRef="#ctx0" brushRef="#br0" timeOffset="68049.97">3063 10915 48 0,'0'0'0'0,"0"0"21"0,0 0-17 0,0 0 9 0,0 0-3 0,0 0 5 0,-31 0 21 0,31 0-17 0,0 0-3 0,0 0-2 0,0 0-1 0,0 0-3 0,0 0 7 0,0 0-8 0,0 0 10 0,0 0-10 0,0 0 17 0,0 0-17 16,0 0-3-16,0 0 6 0,0 0 2 0,0 0-7 0,0 27 5 16,0-27-7-16,0 0 0 0,0 0 5 0,31 0 0 15,-31 0-5-15,28 0 6 0,-1 30-2 0,-27-30-4 0,31 0 4 16,-3 0-8-16,-28 0 0 0,27 0-1 0,-27 0 1 0,31 0 0 0,-3 29 1 16,-1-29-1-16,-27 0 0 0,31 0-1 0,-31 0 0 15,28 0-2-15,-1 0-5 0,-27 0-12 0,0 28 4 0,31-28-24 16,-31 0-15-16,27 0 22 0,-27 0-46 0,0 0 38 0,0 0 3 15,0-28-28-15,0 28 60 0,0 0-9 0,0-29-15 16</inkml:trace>
  <inkml:trace contextRef="#ctx0" brushRef="#br0" timeOffset="68234.1">3376 10800 11 0,'0'0'6'0,"0"0"7"0,0 0 1 0,31 0-2 0,-31 0 5 16,0 0-5-16,0 0 2 0,0 0 1 0,0 0 18 0,0 0-16 16,0 0 1-16,0 0 12 0,0 0-4 0,0 0-14 0,0 0-2 0,0 27 8 15,0-27-9-15,0 0 11 0,0 0 0 0,0 0-12 16,0 30 9-16,0-30-3 0,-31 30-3 0,31-30-7 0,0 28 1 15,-27-28 3-15,27 27-6 0,0-27 0 0,0 30 2 0,0-30-1 0,0 0 0 0,0 29 0 16,-28-29 0-16,28 28-2 0,0 0 0 0,-31 2 1 0,31-1-1 16,0 27-3-16,0-56-1 0,0 27-11 0,-27 5-13 15,27-5 8-15,0 2-30 0,0-29 23 0,0 27-3 0,0-27-5 16,0 30-43-16,0-30 16 0,0 29 42 0,0 0-40 0</inkml:trace>
  <inkml:trace contextRef="#ctx0" brushRef="#br0" timeOffset="68792.42">3321 12318 59 0,'0'0'0'0,"0"0"9"0,0 0-6 0,0 0 12 0,0 0-1 0,0 0 10 0,0 0 4 0,0 0-14 0,0 0-1 0,0 0-1 15,0 0 1-15,0 0-3 0,0-28 8 0,0 28 10 16,0 0-18-16,0 0 1 0,0 0 5 0,0 0-8 0,-31 0 9 0,31 0-10 16,0-29 7-16,0 29-8 0,0 0 9 0,0 0-1 0,0 0-7 15,0 0 13-15,0 0-13 0,-27 0-1 0,27 0-2 16,0 0 4-16,0 0-3 0,0 0 2 0,0 0-4 15,0 0 0-15,0 0-1 0,0 0-1 0,0 0 3 0,0 0-3 16,0 0 0-16,0 0-1 0,0 0 0 0,27 0 2 0,-27 0 0 16,31 0-1-16,-31 29 3 0,28-29-5 0,-28 0 6 15,0 0-4-15,27 28 7 0,-27-28-6 0,0 28 3 0,31-28-7 16,-31 28 6-16,0-28-3 0,0 0 4 0,0 0-4 0,0 30-1 16,0-30 1-16,0 30 1 0,0-30-3 0,0 28-9 0,-31-28-9 15,4 27-10-15,27-27-11 0,-28 0 14 0,-3 0-32 16,4 0-6-16,27 0 30 0,0-27-2 0,0 27 1 0,-28-28-24 0,28 28 42 15,-31-30 5-15,31 30 1 0,-27-30-10 0,27 30-5 0</inkml:trace>
  <inkml:trace contextRef="#ctx0" brushRef="#br0" timeOffset="68983.89">3263 12060 50 0,'0'0'11'0,"0"0"1"0,0 0 3 0,0 0 12 16,0 0 12-16,0 0 3 0,27 0-5 15,-27 29-11-15,0-29-14 0,0 0 1 0,0 0 14 0,31 0-2 16,-31 0-1-16,28 0 0 0,-28 0-13 0,27 0 6 0,-27 0-10 15,31 0 2-15,-31 0-1 0,0 0-2 0,0 0 5 0,27 0-8 0,-27 0 1 16,28 0-1-16,-28 0 1 0,0 0-3 0,31 0 1 0,-31 0-1 16,0 0 1-16,27 27-2 0,-27-27-6 0,0 0 1 0,28 0-1 15,-28 0-18-15,0 0 2 0,31 0-325 16,-31 0 284 0</inkml:trace>
  <inkml:trace contextRef="#ctx0" brushRef="#br0" timeOffset="70308.32">3548 13206 44 0,'0'0'10'0,"0"0"-4"0,0 0-5 0,0 0 1 0,0 0 0 0,0 0 6 0,0 0 12 0,0 0-12 0,0 0 6 0,31 0-8 0,-31 0-1 0,0 0 8 15,0 0-6-15,0 0 1 0,0 0 9 0,0 29 3 0,0-29-7 16,0 0-2-16,0 0 1 0,0 0 9 0,0 0-14 0,0 0 4 0,0 0-4 16,0 0 13-16,0 0-13 0,0 0 1 0,0 0-2 0,0 0-1 0,0 0 7 0,0 0 5 15,0 0-11-15,0 0 0 0,0 0-2 0,0 0 1 0,0 0 6 16,0 28-5-16,0-28 3 0,0 0 0 0,0 0-7 0,0 0 1 16,0 0-3-16,0 0 0 0,-31 29 3 0,31-29 3 0,0 29 2 0,-28-29-7 15,28 0-1-15,0 29-3 0,0-1 2 0,0 1-6 16,0-2 9-16,0-27-2 0,0 31-1 0,0-3 1 0,0-28 0 15,0 28 0-15,0-28 0 0,0 27 1 0,0 3 1 16,28-1 0-16,-28-29-1 0,0 29 0 0,31-29-1 0,-31 27 0 16,0-27 1-16,0 0 0 0,27 30 2 0,-27-30-1 0,0 0-2 0,0 0 3 15,0 0-1-15,28 0 1 0,-28 0-2 0,0-30-1 16,0 30 2-16,0 0-1 0,0-27-1 0,-28 27 0 0,28-29-1 16,0 29 1-16,-27 0 0 0,27 0 1 0,-31-29 0 0,31 29-1 15,-28-30-2-15,1 30 0 0,-4-27-2 0,3 27-2 0,28 0 2 16,0 0-6-16,-27 0-4 0,27 0 6 0,0 0-3 15,-31 0-1-15,31 27-17 0,0-27 14 0,0 0-20 0,0 30-6 0,0-30 16 16,0 0-4-16,0 29-5 0,31-29-60 0,-4 29 32 16</inkml:trace>
  <inkml:trace contextRef="#ctx0" brushRef="#br0" timeOffset="71083.7">3520 14266 31 0,'0'0'0'0,"0"0"16"0,0 0-9 0,0 0-1 0,0 0 6 0,0 0-5 0,0 0 11 0,0 0-8 0,0 0 0 0,0 0 2 0,0 0-2 0,0 0 12 0,0 0-11 0,0 0 0 0,0 0 9 0,0 0 2 16,0 0-10-16,0 0-1 0,0 0 9 0,0 0-13 0,0 0 9 0,0 0-9 15,0 0 0-15,0 0 5 0,0 0-5 0,0 0-3 0,28 0 0 16,-28 0 0-16,58 0 12 0,-30 0-7 0,3 0-5 0,-4 0 3 16,1 0-6-16,2 0 5 0,-30 0-3 0,28 0-1 0,-1 0 1 15,4 0-1-15,-31 0 1 0,28 0 3 0,-1 0 0 0,-27 0 2 16,0 0-5-16,31 0 1 0,-31 0 0 0,0 0 0 0,28 0-4 16,-28 0 2-16,0 0 1 0,0 0-2 0,0 0 2 0,0 0 0 0,0 27 1 0,0-27 2 15,0 32-4-15,-28-32-2 0,28 0 0 0,0 0 1 0,-31 27 0 16,31-27 1-16,-27 0 0 0,-1 29-2 0,-3-2-1 0,31-27 4 15,-27 30-5-15,-1-1-5 0,-2-29 1 0,2 29 4 16,28-29-2-16,0 0-1 0,-27 29-2 0,27-29-17 0,-31 28-6 0,31 1-12 16,-28-29-15-16,28 27 21 0,0-27-6 0,0 0-3 0,0 29 2 15,0-29 9-15,0 0 9 0,0 30-23 0</inkml:trace>
  <inkml:trace contextRef="#ctx0" brushRef="#br0" timeOffset="72167.07">3891 15527 40 0,'0'0'17'0,"0"0"-4"0,0 0-10 0,0 0 7 0,0 0-3 0,0 0 11 0,0 0 3 0,0 0 1 0,0 0 0 0,0 0-12 0,0 0 1 16,-27 0 12-16,27 0 1 0,0 0-2 0,0 0-2 0,-28 0-11 16,28 0 0-16,0 28 0 0,0-28 1 0,0 0-1 0,0 0 1 0,-31 0-2 15,31 0 7-15,0 0-10 0,0 0 2 0,0 0 2 0,-27 27 0 0,27-27-5 16,0 0 3-16,-28 0-2 0,28 0-3 0,0 0 0 0,0 0 3 16,0 30-2-16,0-30 1 0,0 0-2 0,-30 29 1 15,30-29-1-15,0 28-1 0,0-28 0 0,0 28 0 0,-28-28 2 16,28 30-2-16,0-30 0 0,0 0-1 0,0 29 0 0,0-29 1 15,0 29 1-15,0-29 0 0,0 0 1 0,28 55 1 16,-28-55-2-16,30 0 1 0,-30 32 0 0,28-32-2 16,-1 0 0-16,4 0 2 0,-31 0-2 0,28 27 1 0,-28-27 1 15,0 0 1-15,27 29-4 0,-27-29 2 0,0 0-1 16,0 27 0-16,0-27 0 0,0 0-1 0,0 30 1 0,0-30-2 16,0 0 5-16,0 29-2 0,0-29 0 0,0 0-1 0,-27 29 0 0,27-29 0 15,0 0 0-15,-28 29 1 0,28-29-1 0,-31 0 0 16,31 0-1-16,-27 0-2 0,27 0 1 0,-28 0 1 15,28-29 1-15,0 29 0 0,0-29-3 0,0 29 2 0,0 0 1 16,0-29-1-16,0 29 0 0,0-30 1 0,28 30-1 0,-28 0 0 16,0-27 0-16,27-2-2 0,-27 2 1 0,0 27 1 15,31-32 0-15,-31 5-1 0,0-1 0 0,28-1 0 16,-28 0 1-16,0-1-3 0,0 30-3 0,0-28-4 0,-28 28 2 16,28-28-11-16,0 28 9 0,0-29-1 0,-31 29-11 0,31 0 9 15,0-30-15-15,0 30 10 0,-27 0 1 0,27 0-20 0,-28 0 16 0,28 0-3 16,-30 0-37-16,30 0 28 0,0 0 1 0,-28 30-14 0,28-1 32 15,0-29 3-15,0 28-33 0</inkml:trace>
  <inkml:trace contextRef="#ctx0" brushRef="#br0" timeOffset="72784.02">3922 16587 77 0,'0'0'0'0,"0"0"30"0,0 0-26 0,0 0-1 0,0-28-2 0,0 28 1 0,0 0 17 0,0 0-10 0,0 0 0 0,0 0 7 0,0 0-9 0,0 0 8 0,0 0-6 0,-31-31 18 0,31 31-17 0,0 0 9 0,0 0-10 0,0 0 19 15,0-27-23-15,0 27 1 0,-27 0 1 0,27 0 6 16,0 0-6-16,0 0-3 0,0 0 9 0,0 0-7 16,-28 0-2-16,28 0 4 0,0 0-4 0,-31 0-2 0,31 0 2 0,-27 0-1 15,27 0-2-15,0 27 1 0,0-27 0 0,0 31 2 0,0-3-3 0,0 0 0 16,0-28 1-16,0 27 0 0,0 32-1 0,0-30 0 16,27-2 1-16,-27 3-2 0,0-30-1 0,31 29 2 0,-3-1 1 15,-28 0 0-15,27-28-1 0,-27 0-1 0,31 30 2 0,-31-30-2 0,0 0 3 16,28 0 1-16,-28 0 0 0,0-30 2 0,0 2-6 15,27 0 3-15,-27 28-2 0,0 0 1 0,0-29 1 0,0-1-2 16,0 3-1-16,0-2 2 0,0 0 2 0,0 29-3 16,0 0 1-16,0-30-1 0,0 30 0 0,0 0-2 0,0 0 3 15,-27 30-1-15,27-1-1 0,0 0 2 16,0-2-1-16,-28 32-1 0,28-31 0 0,0 0 0 16,0 31 0-16,0-31 0 0,-31-28-1 0,31 55-1 0,0-55 1 15,0 60-3-15,0-32-17 0,0-1-7 16,0 3-15-16,0-1-18 0,0-29 24 0,0 28-47 0,0-28 8 15,0 0 51-15,0 0-41 0</inkml:trace>
  <inkml:trace contextRef="#ctx0" brushRef="#br1" timeOffset="82717.49">5554 9711 19 0,'0'0'18'0,"0"0"-7"0,0 0-2 0,0 0 2 0,0 0-7 0,0 0 8 0,0 0-4 0,0 0 10 0,0 0 4 0,0 0-1 0,0 0-12 0,0 0 2 0,0 0 7 0,0 0-10 16,0 0 7-16,-31 0-2 0,31-27 1 0,0 27-3 0,0 0 1 16,0 0-1-16,-27 0 4 0,27 0-10 15,0 0 0-15,0-32 7 0,-28 32-2 0,28 0 0 0,0 0-5 16,0 0 4-16,-31 0 0 0,31 0-5 15,0 0 2-15,0 0-4 0,-27 0 1 0,27 32 3 0,0-32 0 0,0 0-3 16,-28 0 0-16,28 0 4 0,0 0 0 0,0 27-5 0,-31-27 6 0,31 0-5 16,0 29 2-16,0-29-3 0,-27 0-1 0,27 27 0 0,0-27 2 15,0 30 0-15,-28-30-2 0,28 0 1 0,0 29 0 0,0 0 0 0,-31-29-1 16,31 29 1-16,0-1-1 0,-27 1-1 0,27-29 1 16,0 27-1-16,0-27 0 0,0 29-1 0,0 1 1 0,-28-30 1 15,28 29 0-15,0-29-1 0,0 27 1 0,0 2 0 0,0-29-1 16,0 29 0-16,0-1 2 0,-30-28-2 0,30 29 1 0,0 0-1 15,0 0-3-15,-28-1 3 0,28-28 1 0,0 29-1 0,0-2-2 16,0 4 3-16,0-3-1 0,0-28 1 0,-27 28 0 0,27-28-1 16,0 27 1-16,0-27-2 0,0 30 1 0,0-1 0 0,0-29 0 0,0 0 1 0,0 56 3 15,0-56-2-15,0 30-4 0,0-30 2 16,0 29 0-16,0-29 3 0,0 0-1 0,0 28 0 0,0-28-2 0,0 29 0 16,0-29 0-16,0 0 2 0,0 29 0 0,0-29-1 0,27 29 0 0,-27 0 1 15,0-29 1-15,0 28 0 0,0-1-1 0,0-27-2 16,28 30 0-16,-28-30 0 0,0 0 1 0,0 30 1 15,0-30 0-15,30 0-1 0,-30 28-1 0,28-28 1 0,-28 0-1 16,0 27 2-16,27-27-1 0,-27 0 2 0,0 0-2 0,31 0-1 0,-3 30 1 16,-28-30 0-16,27 0 0 0,4 0-1 0,-3 29 1 0,-28-29 0 15,58 0-1-15,-30 0 1 0,-1 28 0 16,-27-28-1-16,31 0 3 0,-31 0-3 0,27 28 1 0,-27-28-2 0,28 0-1 16,3 0 2-16,-31 0 1 0,27 30 0 0,-27-30-1 0,0 0 0 0,28 0 1 15,-28 29 2-15,31-29-4 0,-4 0 0 0,-27 0 1 16,0 0 1-16,0 0 0 0,28 28-1 0,-28-28 0 0,0 0 0 0,31 0 1 15,-31 0 0-15,0 0-1 0,0 0 0 0,0 0 2 0,27 0-3 0,-27-28 1 16,0 28 1-16,28 0 0 0,-28 0 0 0,0 0-2 0,31 0 1 16,-4-29 2-16,-27 29-2 0,0 0 0 0,28-30-1 15,2 30 2-15,-2-28 1 0,-28 28-1 16,27 0-1-16,-27-28 0 0,31 28 0 0,-31-29 0 0,28 29 1 16,-28-30 1-16,27-25-5 15,-27-5 4-15,31 33 0 0,-31-1-1 16,0-1 2-16,0 0-2 0,0 29 1 0,0-29 0 0,0 29-1 62,0 0 0 1,0 0 0-1,0 0 0 1,0 0 0-1,0 0 0 1,0 0 0-1,-374-717 20-46,61 661-71-16,196 141-367 0,117-55 348 0</inkml:trace>
  <inkml:trace contextRef="#ctx0" brushRef="#br1" timeOffset="84500.71">5382 9797 33 0,'0'0'13'0,"-31"0"5"0,31 0-6 0,0 0-2 16,-27 0 8-16,27-30 13 16,0 30-13-16,0-27-1 15,0 27 1 1,0 0 42 0,0 0 6-1,0 0-35 1,0-29-12-16,-28 2-2 15,-3-60 10 1,4 0-7 0,-1 59-10-1,-2-59 11 1,2 32-8 0,-30-5 3 15,30 5-11-31,1-2-4 15,-4 27 1 1,3-55 7 0,-30-2 7-1,30 28-2-15,1 32-14 16,-4-29 5 0,4-59 2-1,-1 0 0 1,28 86-5-1,0 0 3-15,-31-27-4 16,4 56 6-16,-1-30-6 16,28 1 4-1,-31 2-4-15,4-2 1 16,27 1 1-16,-28-1-1 16,-3 29 0-1,31-29 0-15,-27 0-2 16,-1-1 1-16,28 30 0 15,0 0 0 1,-31-27-3-16,31 27-2 16,-27 0-12-16,27 0-34 15,0 0-9 1,0 0-63-16,0 27-83 16,0 3 124-16</inkml:trace>
  <inkml:trace contextRef="#ctx0" brushRef="#br1" timeOffset="85073.81">4465 8480 42 0,'0'0'12'0,"0"0"-9"0,0 0 8 0,-27 0 4 0,27 29-10 0,0-29 21 15,0 0 10-15,0 0-27 0,0 27 30 16,0-27 5-16,0 0-13 16,-31 0-23-16,31 29 18 15,0-29 10-15,0 0-14 16,0 0 3-1,0 0-19-15,0 0 12 0,0 0-5 16,0 0-12-16,0-29 12 0,0 29-10 16,0-27 6-16,0-32 0 15,0 30-7-15,0-27 5 0,0-30 5 16,0 86-11-16,0-59 6 16,0 3 1-16,0 29-5 0,31-5 2 15,-31 5-4-15,0 27 5 0,27-56 2 16,-27 56-1-1,0-29-2-15,0 29-3 0,27 0 2 16,-27 0 3-16,31-30-1 16,-31 30-5-1,28 30 2-15,-28-30-1 0,27 29-5 16,4-1 8-16,-31-28-5 16,28 55 2-16,-1-23 0 15,-27-5-1-15,31 29 2 0,-3 3-1 16,-1-30-7-1,4 0-24-15,-31-1-25 16,0-28-33-16,0 0 57 16,0 29-85-16,0-29 70 0,0 0-99 0,0 0 126 15</inkml:trace>
  <inkml:trace contextRef="#ctx0" brushRef="#br1" timeOffset="85900.7">4266 7391 25 0,'0'0'23'0,"0"0"-16"0,0 0-2 0,-31 0 12 0,3-30 42 0,1 30-20 0,27-27-12 0,0 27-20 15,-31 0 1-15,31 0-3 0,0 0 8 0,-55 0 4 16,-31 0 31-1,28 0-24 1,-1 57-11 0,32-28-11-16,27-29-1 0,0 29 1 0,-28 28 9 15,-3 0-7-15,31 1-1 16,-27-1-1-16,27-57-1 0,0 28 2 0,0-1-5 0,0 3 2 0,0 0 3 16,0-2-2-16,27 58 2 15,-27-58 0-15,31 30 0 0,-3-29 2 0,-1-29-3 16,4 56-1-16,24 59 6 15,-55-115-7-15,117 115 8 16,-117-115-7-16,27 29 3 0,32-1 4 16,27 1 13-1,-31-58-11-15,-55 1-8 0,31-1 0 0,-31 29-1 16,27-29 0-16,1-145 1 16,-28-110 3-1,0 226-6-15,0 1 4 0,0 29-1 0,0-29 0 0,0 57-1 16,-28-58-7-16,28 30 3 0,0-1 2 0,-27 29 3 0,27-57 1 15,-31 28 1-15,31 0-2 0,0 29 0 0,-28 0-1 0,28 0 0 16,0 0 0-16,-27-30 1 0,27 30-1 0,-31 0 1 16,31 0-1-16,0 0-2 0,-28 0 1 0,28 0 0 0,0 0 0 0,0 0 1 15,-27 0 0-15,27 0-2 0,0 0 1 0,0 0-2 0,-31 0 1 0,31 0-3 0,0 0 0 16,-28 0-10-16,28 30 6 0,0-30-1 0,0 0-14 0,0 0 11 16,-27 29-14-16,27-29 13 0,0 29-16 0,0-29 2 0,0 0 13 15,0 27-18-15,-31-27 16 0,31 30-26 0,0-30-13 16,0 85-90-1</inkml:trace>
  <inkml:trace contextRef="#ctx0" brushRef="#br1" timeOffset="88951.09">8989 15297 39 0,'0'0'12'0,"0"0"-4"0,0 0-4 0,0 0 2 0,0 0 1 0,0 0 9 0,-31 0-7 0,31 0 0 0,0 0 2 0,0 0 13 0,0 0 1 0,-27 0-3 0,-1 0 26 16,28 0-40-16,-30 0 7 0,30 0 0 15,0 0-8-15,-28 0 0 0,28 0 6 0,-27 0-1 0,27 0-7 16,0 0 6-16,-31 0-6 0,31 0 6 0,-28 0-6 0,28 28 3 16,-27-28-4-16,-4 0 5 0,31 0-5 0,-28 0 4 0,28 30-3 15,-27-30-3-15,27 0 1 0,-31 29 4 0,3-29-1 0,1 28-1 16,27-28-2-16,-31 28 1 0,31-1-2 0,-27-27 0 0,-1 30 1 16,28 0-2-16,-31-2 3 0,4-1-2 0,27-27-1 15,-28 30-1-15,28-1 0 0,-31-1 1 0,31 0 2 16,-27 2-2-16,-1-1-1 0,28 0 1 0,0-1 0 0,-31-1 0 15,31 5 0-15,-27-5 1 0,27-27-2 0,0 29 1 0,0-2 0 16,-28 3 0-16,28-30-2 0,0 58 0 0,0-58 1 0,0 57 1 0,-31-57-1 16,31 56 1-16,0-56-1 0,0 59 0 0,0-30 0 15,0-2 2-15,0 2 0 0,31-29 0 0,-31 29-2 0,0-1 0 0,0 1-1 16,28 0 0-16,-28-29 2 0,0 29 2 0,0-29 1 0,0 28-1 16,0-28-2-16,27 29-2 0,-27-29 1 0,0 27-1 0,31-27 2 0,-31 31 0 15,28-3 0-15,-1-28 0 0,-27 0-2 0,31 28 1 16,-3-28 2-16,30 27-3 0,-30-27-1 0,-1 0 1 15,4 0 2-15,-4 30-1 0,32-30 2 0,-4 0-2 16,-24 0 0-16,-4 0-1 0,1 0 1 0,30 0 1 0,-30 0 0 0,2 0-1 16,25-30 0-16,-24 30 0 0,-3 0 0 0,-1 0 0 0,4-27 1 15,24 27-2-15,-24 0 0 0,-31-28 2 0,28 28 0 16,-28-28-2-16,27 28 2 0,4-31 0 0,-4 31-7 0,1-27 3 0,-28 27 0 16,0-29 3-16,31 1-1 0,-4-1 1 0,-27 0-3 0,28 0 2 15,-28 1 1-15,0-1 2 0,0 0-2 0,31 29 1 0,-31-27-1 16,0-2-1-16,0-1-1 0,0 1 3 0,0-27 0 0,0 56 0 15,0-57-2-15,0 57 1 0,0-29 1 0,0 0 0 0,0-1-2 16,0 3 2-16,0 27 2 0,-31-29 0 0,31-30-1 0,0 59-2 16,-28-55-1-16,28 55 2 0,0-29-1 0,-27 0 0 0,-4-1 1 0,31 2-1 15,-28 0 0-15,28 28-1 0,-27-59 4 0,-4 59-2 0,4-55 0 16,-1 55 0-16,28-30-1 0,-31 0 1 0,4 3 0 0,-1-1 1 16,-3 0-3-16,31 28 0 0,-27-29 1 0,-1 29 2 0,-3-30-2 15,31 30 1-15,-27 0 0 0,27 0-2 0,0 0 1 0,-28-28-1 0,-2 28 1 16,30 0 0-16,-28 0-3 0,1 28 1 0,27-28 1 0,-31 0 0 15,31 30-7-15,-28-30-5 0,28 0 4 0,0 29-2 0,-27-29-20 16,27 0-10-16,0 28-11 0,0-28 19 0,0 0-47 16,0 28-7-16,0-28 54 0,0 0-4 0,0 0 2 15</inkml:trace>
  <inkml:trace contextRef="#ctx0" brushRef="#br1" timeOffset="90447.68">8502 15355 21 0,'0'0'4'0,"0"0"1"0,0 0-3 0,0 0-1 0,0 0 3 0,0 0 1 0,0 29-3 0,0-29 0 0,0 0 1 0,0 0-2 0,0 0 1 0,0 0 1 0,0 0 0 15,0 0 1-15,0 0 4 0,0 0-4 0,27 0 6 16,-27 0 3-16,0 0 0 0,0 0-7 0,0 0 8 16,0 0-2-16,0 0-7 0,0 0 0 0,31 0 5 0,-31 0-1 15,0 0-5-15,0-29 4 0,0 29-3 0,0 0 2 0,0 0 1 16,27 0-5-16,-27 0 2 0,0-30-1 0,0 30 1 16,0 0 1-16,0 0-3 0,0-28 5 0,0 28-4 0,0 0 0 15,0 0 6-15,0-28 1 0,0 28-5 0,0 0-1 0,0 0 7 16,0 0-7-16,0 0 2 0,0 0 5 0,0-29-6 0,0 29 4 15,0 0-5-15,0 0 6 0,0 0-8 0,0 0 0 0,0-30 0 16,0 30 2-16,0 0 0 0,0-27 0 0,-27 27-2 0,27 0 0 0,0 0 1 16,0 0-4-16,0-29 1 0,0 29 0 0,0 0 1 0,0-29 1 15,-31 29-3-15,31-30 2 0,0 30 1 0,0 0-1 0,0-27-1 0,0 27 1 16,-27 0-1-16,27-28 1 0,0 0 0 0,0 28 0 0,0-31 2 0,-28 4 1 16,28-2 0-16,0 29-5 0,-31-28 3 0,31-1-1 15,0 29-2-15,-27-29 1 0,27 0 0 0,0 29 3 0,-28-28-1 0,28-1 0 16,0 29-1-16,-31-29 0 0,31 2-1 0,0 27-3 0,0-29 3 0,0 29 0 15,0 0 0-15,-27-30 1 0,27 30-1 0,0 0 0 0,0-29 0 0,0 29 0 0,-28-27 1 16,28 27-1-16,0-29 4 0,0 29-3 0,0 0 1 0,-31-28-1 16,31 28-1-16,0 0 0 0,0 0 1 0,-27 0 0 0,27-29-2 0,0 29 3 0,-28 0-2 15,28-29 2-15,-31 0-1 0,31 29-1 16,-27-30 1-16,0 30-2 0,-32-56 7 16,32 56-7-16,27-27 1 0,-31 27 0 0,3-32-1 15,28 32 0-15,0 0 1 0,-27-27 0 0,-4 27-1 0,31 0 1 0,0 0-1 16,-28-28 1-16,1 28 1 0,27 0-1 0,-31 0 1 0,3-28 0 0,28 28-2 15,-27 0 1-15,-4 0 1 0,31 0-2 0,-27-29 1 16,-1 29 0-16,28 0 0 0,-58 0-2 0,-1-30 2 16,32 30 1-16,-1 0-1 0,-3-28 0 0,31 28 0 15,-55 0-1-15,25-28-1 0,2 28 1 0,28 0 2 0,-27 0 0 16,27-29-2-16,-59 29 0 0,32-30 0 0,-4 30 0 0,3 0-1 16,1 0 2-16,27 0-1 0,-31-28 1 0,3 28 2 0,28 0-2 15,-27 0-1-15,-4 0 0 0,4-28 0 0,27 28 0 0,-28 0-1 0,28 0 1 16,-31 0 0-16,4 0 1 0,27 0 0 0,0-30 0 0,-28 30 1 15,-3 0-2-15,4 0-1 0,27-30 2 0,-28 30 0 0,28 0-1 16,0 0 0-16,-31 0 0 0,4-27 0 0,-1 27 1 0,-3 0 0 16,31-28-1-16,-27 28 1 0,27 0 3 0,-28-28-3 0,28 28 2 15,-30 0-3-15,30 0 1 0,-28-29 1 0,28 29-3 0,-27 0 1 0,27 0 0 0,-31 0 0 16,31-30-1-16,0 30 1 0,-28 0-3 0,28 0 4 0,-27 0 0 0,27 0 0 0,-31-28 0 16,31 28-2-16,-28 0 1 0,1 0 1 0,27 0-2 0,0 0 1 15,-31 0 1-15,31 0 0 0,-28 0-1 0,28 0 0 0,-27 0 2 16,27 0-1-16,-31 0 1 0,31 0-2 0,-27 0 0 15,-1 0 2-15,28 0-2 0,0 0 1 0,-31 0-1 0,31 0 2 16,0 0-1-16,-27-28 0 0,27 28 0 0,0 0-1 0,-28 0 1 16,28 0 0-16,0 0 0 0,-31-29-1 0,31 29 0 0,0 0 1 0,0 0-1 15,-27 0 1-15,27 0 0 0,-28-30 0 0,28 30 0 16,0 0 0-16,0 0-1 0,0 0 0 0,0 0 0 0,0 0-2 16,0 0 2-16,0 0 3 0,0 0-2 0,0 0-2 15,0 0 2-15,0 0-1 0,0 0 1 0,0 0-1 16,-31 0-3-16,31 0 2 0,0 0-3 0,0 0-3 15,0 0-9-15,0 0 4 0,0 0-2 0,0 0-20 0,0 0-11 16,0 30 19-16,0-30-35 0,0 0 27 0,0 29-5 0,0-29-49 16,0 0 43-16,0 28-35 0,0-28 65 0,0 28-23 15</inkml:trace>
  <inkml:trace contextRef="#ctx0" brushRef="#br1" timeOffset="91034.87">6038 13893 38 0,'0'0'0'0,"0"0"6"0,0 0-5 0,0 0 0 0,0 0-1 0,0 0 1 16,-27 0 0-16,27 0 0 0,0 0 1 0,0 0 0 0,0 0 0 0,-28 0 0 0,28 0-1 0,0 0 3 0,0 0-3 0,-30 0 0 0,30 0-1 0,0 0 2 0,0 0-1 16,-28 0 1-16,28 27 0 0,0-27 1 0,0 0 3 15,0 0-2-15,0 0 0 0,0 0 5 0,0 30-5 0,-27-30 1 0,27 0 6 16,0 0-6-16,0 0 8 0,0 30 3 0,0-30-6 16,0 0 9-16,0 0-10 0,-31 0 5 0,31 0-8 0,0 28 4 0,0-28 2 15,0 0 2-15,0 28 0 0,0-28-7 16,0 0 13-16,0 30-13 0,0-30-1 0,0 0 8 15,0 29 1-15,0-29-2 0,0 28-8 0,0-28 1 0,0 0-3 16,31 0 1-16,-31 0 7 0,0 0 1 0,0 0-6 0,0 0-1 0,0 0 8 16,0 0-7-16,0 0-1 0,0 0-2 0,0 0 0 0,0 0 0 0,0 0-1 0,0-28 2 15,0-1-1-15,0 29 0 0,0-30 3 0,0 2-4 16,0 0-1-16,0 28 1 0,0-30 0 0,0 0 1 0,0 30-3 0,0-27 3 16,-31-29 0-16,31 56-3 0,0-59 1 0,0 59 0 15,0-28 3-15,0 0 2 0,0-1-4 0,0 29 0 0,-28-30 0 16,28 30 0-16,0 0 1 0,0 0-2 0,0-27 0 0,0 27-1 0,0 0 1 0,0 0 1 15,0-29-2-15,28 29 2 0,-28 0 1 0,0 0-3 16,0 0 2-16,0 0-1 0,31 0 1 0,-31 0 2 0,0 0-3 0,0 0 3 16,27 0-3-16,1 0 0 0,-28 0-1 0,30 0 2 15,-30 0-1-15,28 0 0 0,-28 0-2 0,27 0 1 0,4 0 2 16,-3 0-2-16,-28 0 0 0,27 29 1 0,4-29-1 0,-31 0-1 16,0 0 0-16,28 0 0 0,-28 0-4 0,27 0-10 0,-27 0 6 15,0 27-34-15,31-27 23 0,-31 0-27 0,0 0 16 0,0 30-41 16,0-30-17-16,0 29 5 0,0-29 56 0,0 0-41 15</inkml:trace>
  <inkml:trace contextRef="#ctx0" brushRef="#br1" timeOffset="91877.17">5581 12691 32 0,'0'0'0'0,"0"0"20"0,0 0-12 0,0 0-1 0,0 0-2 0,0 0 2 0,0 0-2 0,-27 0 7 0,27 0-4 0,0 0 0 0,0 0 1 0,0 0 3 0,0 0 11 0,-31 0-12 0,31 0-3 16,0 0 10-16,0 28-7 0,0-28 0 0,0 0-2 0,-27 0 0 0,27 0 8 0,0 0-8 15,0 0 7-15,-28 0-4 0,28 0-3 0,0 0 12 0,-31 0-5 16,31 0 6-16,-27 0-17 0,27 0-2 0,0 0 2 15,-28 0 3-15,28 0-3 0,0 0 7 0,-31 0-5 0,31 0-1 0,-27 0 0 16,27 0-2-16,-28 0 0 0,28 0-3 0,0 0 2 0,-58 59 16 16,58-59-17-16,-28 27 0 15,28 2-1-15,0-2 0 0,0 3 0 0,-30 85 5 16,30-86-7-16,0-2 2 0,0 2 0 16,0 1-1-16,0-1 1 0,0-2-3 0,0 31 3 15,0-30-1-15,30 1-1 0,-2 29 1 0,-1-30 1 16,-27 1-2-16,31-29-2 0,-31 27 2 0,28 4-2 0,30-3 3 15,-30-28 1-15,-28 28-1 0,86-1 1 0,-28-27 0 0,-31 0-1 16,1 30 1-16,3-30 0 0,24 0 0 0,-24 0 0 0,-4 0 1 16,1 0 0-16,-28 0-1 0,31 0 2 0,-4 0-1 0,32-30 3 15,-32 3-2-15,-27-1 0 0,28 28 0 0,-28-28 2 16,30-30 5-16,-30 29-9 0,0 1 0 0,0-1-1 0,0 0 2 16,0 0-1-16,0-28 3 0,0 28-2 0,0-57 0 0,0 30-1 0,0 27-2 15,0 1 3-15,-30-1-1 0,30-29 0 0,-28 1 1 0,1 28-1 16,27 2 0-16,-31-32 0 0,-24 3 2 0,-117-88-1 15,141 114 0-15,3 30-3 16,28 0 0-16,-27 0 0 0,27 0 2 0,-31 30-1 16,4-1-3-16,27-1-7 0,-59 115-44 15,32-116 24 1,-1 32-73-16,-3 27-89 16,31-57 131-16,0 0-8 15</inkml:trace>
  <inkml:trace contextRef="#ctx0" brushRef="#br2" timeOffset="114751.28">14486 8279 40 0,'0'0'8'0,"0"0"-4"0,0 0-3 0,0 0 0 0,0 0-1 0,0 0 1 0,0 0 2 0,0 0-1 0,0 0-1 0,-31 0 4 0,31 0-2 0,0 0 2 0,0 0 1 0,0 0 8 16,0 0-6-16,0 0 0 0,0 0 2 0,0 0 0 0,0 0 10 0,0 0-10 15,0 0 1-15,-28 0 11 0,28 0-3 0,0-29-3 0,0 29-2 16,0 0-8-16,0 0 0 0,0 0 7 0,0 0-6 0,0 0 0 15,0 0 1-15,0 0 0 0,0-30 7 0,0 30-2 0,0 0-4 16,0 0-3-16,0 0-1 0,0 0 7 0,-27 0-1 16,27 0-5-16,0 0 8 0,0 0-7 0,0 0-2 0,0 0 4 0,0 0-4 15,0 0 0-15,-31 0 0 0,31 0-1 0,0 0 2 0,0 0 0 0,0 0-4 16,-27 0 3-16,27 0-1 0,0 0 2 0,0 0-3 0,-28 0-2 16,28 30 0-16,0-30 1 0,0 0-1 0,-31 29 0 0,31 0-1 15,0-29 1-15,0 29 0 0,0 28 0 0,0-57-2 0,0 56 3 16,0-56-1-16,0 30-2 0,0-1 1 0,0-2 0 0,0-27 2 15,0 29 0-15,0-29-1 0,0 0 0 0,0 0 2 16,31 0 1-16,-31 0 1 0,0 0 0 0,0 0-2 0,0 0-1 16,0-29 2-16,0 2-2 0,0-2 0 0,0-1-1 0,0 30 0 15,0-29 1-15,0 2-1 0,0 27 0 0,0-29 0 0,0 29-1 16,0-57 3-16,0 57-3 0,-31-29 2 0,31 0-1 0,0 29-1 16,0-30 1-16,0 30 1 0,0-27 0 0,-27 27 4 0,27 0-3 0,0 0-3 15,0 0 1-15,0 0 1 0,0 0-2 0,0 27 3 0,0 3-2 16,0-1-1-16,27 29 1 0,-27 26 2 0,0-55-2 15,0 57 1-15,0-57 0 0,31 57-3 0,-31-57 0 0,0 28 1 16,-31-1 4-16,31-25-4 0,0 52 0 0,-27-53-4 0,27-1 3 16,-28 28-4-16,-3-27 6 0,4-1-5 0,27-1 4 0,-28 0-2 0,-3 2-1 15,4-30-3-15,27 0-1 0,-28 29-13 0,28-29 9 0,-30 0-3 16,30 0 0-16,-28 0-22 0,28 0 15 0,-27-29-30 0,27 29-6 0,-31-58-40 16,31 58 60-16,31-57-52 0,-31 57 74 15,27 0 3-15,1-30-34 0</inkml:trace>
  <inkml:trace contextRef="#ctx0" brushRef="#br2" timeOffset="115611.44">14197 8220 33 0,'0'0'14'0,"0"0"-8"0,0 0-3 0,0 0 4 0,0 0-3 0,0 0 6 0,0 0 5 0,0 0-6 0,0 0 2 0,0 0 10 0,0 0-9 0,0-27 11 0,0 27 11 16,0 0-13-16,0 0 2 0,-27 0-1 16,27 0-14-16,0 0 9 0,0 0 0 0,0 0-2 15,0 0 2-15,-28 0 33 16,28 0-43-16,-31 0 6 0,31 0-8 16,0 0-1-16,0 27 4 0,-27-27-6 0,27 0 8 0,0 30-7 0,-28-30 5 15,28 0-8-15,0 29 3 0,0 0 2 0,-30 0 0 0,30-29-5 16,0 28 1-16,0 28-3 0,0-56 2 0,0 29 1 0,0 1 2 0,0-1-1 15,0-2-2-15,30-27 0 0,-2 29 2 0,-28 0 2 16,27-1-2-16,-27-28-1 0,31 29-1 0,-3-29 1 0,-1 29 3 16,4-29-2-16,-3 0-2 0,-1 0 0 0,-27 0-2 15,31 0 1-15,-31 0-1 0,0-29-5 0,28 29-16 0,-28 0 4 16,0-29-3-16,0 29-70 0,27-28 52 0,-27 28-60 16,0-29 8-16,-27 29 59 0,27 0-20 0</inkml:trace>
  <inkml:trace contextRef="#ctx0" brushRef="#br2" timeOffset="120435.22">14599 7821 39 0,'0'0'18'0,"0"0"-10"0,0 0-3 0,0-28 19 0,0 28 0 0,0-30 60 0,0 30-68 15,0 0 0-15,0-30-8 0,0 30-1 0,0 0 15 16,0 0-14-16,0 0 0 0,0 0 4 0,0 0-6 0,0 0 0 0,28 0 25 15,-28 0-17-15,0 0-7 16,0 0 2-16,0 0 8 0,0 0 3 16,0 30-13-1,0 0-2-15,0 25-1 16,0 60-2-16,-28 0 1 16,28 0-1-16,0-29-3 0,0-57 1 15,0 28 0-15,0-1 0 0,0 3-1 0,0-59 0 16,0 56-6-16,0 30-32 0,0-28-42 15,0-29-17-15,0-1 22 0,28 28-17 16,-28-56 58 0</inkml:trace>
  <inkml:trace contextRef="#ctx0" brushRef="#br2" timeOffset="120721.68">14829 8651 49 0,'0'0'20'0,"0"0"4"0,0 0-8 15,0-29 2-15,0 29 21 0,0 0-20 0,0 0-1 0,0 0-2 0,0 0 16 0,0 0 28 16,0 0-39-16,0 0-1 15,-31 0-11-15,31 0 0 0,0-28 7 0,0 28-3 0,-27 0 1 16,0 0-9-16,27 0-1 0,0 0 2 16,0 0-5-16,-31 0 2 0,31 0 1 0,0 28-1 15,31 30-1 1,23-1 4 0,-54-57-5-16,31 0 1 15,-31 0 3-15,0 0-2 0,28-57 1 16,-1 57-3-16,-27-29 0 0,0 29 0 15,0-29 1-15,0 29-1 0,0 0-1 0,-27-28 0 0,27-1 1 16,0 29-2-16,-28 0-5 0,28 0 3 0,-31-29-11 0,31 29 6 16,0 0-2-16,-27 0-15 0,27 0-5 0,0 0 14 15,0 29-19-15,0-29-10 0,-27 0 19 0,27 29-35 0,27-1-6 16,-27-28 40-16,0 29-7 0,27 0 24 0,-27-29-41 0</inkml:trace>
  <inkml:trace contextRef="#ctx0" brushRef="#br2" timeOffset="121568.04">15115 7848 60 0,'0'0'0'0,"0"0"18"0,0 0-15 0,0 0 2 0,0-27 25 0,-28 27-7 0,28 0 2 0,0-28-3 0,0 28 1 0,0 0-12 15,0 0 11-15,0-30-12 0,0 30-1 0,0 0 0 0,-31 0 9 0,31 0-10 16,0 0 7-16,0 0-8 0,0 0 0 0,0 0 11 0,0 0-13 16,0 0 3-16,0 0-3 0,0 0-2 0,0 0 6 0,0 0-5 15,0 0-1-15,0 0 0 0,0 0 1 0,0 0 2 0,0 30-4 16,0-2 1-16,0-28 2 0,0 57-3 0,0-28 0 0,0-1-2 15,0 30 2-15,0 27-1 0,0-26-1 0,0 24 2 16,31 5-1-16,-31-31-3 0,0-1 3 0,28 32-1 16,-28-32 0-16,27-27 1 0,-27 28 1 0,0 1-2 0,31-58 1 15,-31 28 1-15,0 1 2 0,0-29-2 0,0 0 2 0,27 0-2 16,-27 27 3-16,0-27-1 0,0 0-2 0,28-27 6 0,-28 27-6 0,0-29 1 16,0 1 6-16,31-1-5 0,-31 29-2 0,0-29-1 15,0 0 2-15,27 1 1 0,-27-1 0 0,28 0 3 0,-28 29-3 16,0-27 1-16,0 27-2 0,31-29 0 0,-31 29-1 0,0 0-1 15,0 0 1-15,0 0 0 0,0 0-1 0,0 0 1 0,0 29-1 16,-31-2 0-16,3-27 0 0,1 29 1 0,-4-29-2 16,3 29-2-16,28-1-1 0,-27-28-1 0,27 29-1 0,-58 0-14 15,30-29 0-15,28 29-7 0,-31-29-11 0,31 28 14 0,0-28-23 16,0 0 25-16,0 0-20 0,0 0-8 0,0 0 23 16,31 0-29-16,-3 0 8 0,-1 0 31 0,-27 0 6 0,31 0 2 15,-4 0 5-15,1 0 2 0,-28 0 0 0,31 0 0 0,-31 0 1 0,27-28 0 16,1 28 0-16,3 0-1 0,-4-29 1 0,-27 29 0 15,28 0 3-15,3-29 0 0,-4 29 2 0,-27 0-2 0,0 0 4 16,28 0 18-16,-28 0-5 0,0 0 4 0,0 0 0 0,0 0-1 0,30 0 16 16,-30 0-22-16,0 0 10 0,0 0-6 0,0 0-11 0,0 29 11 15,0-29-2-15,0 0-11 0,0 0-1 0,0 0 7 0,0 0-9 16,0 0-1-16,0 0 3 0,0 0 0 0,-30 0-4 0,30 0 4 16,0 0-4-16,-28 0-2 0,28 0 1 0,0 0 0 0,0 0 0 0,0 0 1 15,0 0-2-15,0 0-1 0,0 0 0 0,0 0 2 0,0 0-3 16,0 0 2-16,0 0 0 0,0 0 0 0,0 0-1 0,0 0 0 15,0 0 1-15,28 0 0 0,-28 0 0 0,0 0 1 0,0 0 0 0,0 0-1 16,30 0-1-16,-30 0 0 0,0-29 2 0,28 0 2 0,-28 29-3 16,0-28 2-16,0 28 1 0,0 0-1 0,0-29 2 0,0 29-3 15,0 0 2-15,0 0 4 0,0 0-3 0,0 0 1 0,0 0 0 16,0 0-4-16,0 0 0 0,0 0 0 0,0 0 0 0,0 0 0 0,0 29 2 16,0-29-3-16,0 57 2 0,0-28-3 0,0-29 1 0,0 86 1 15,0-59 0-15,0 32-2 0,0-31-3 0,0-1-2 16,27 3 0-16,-27-30 0 0,0 29-1 0,0 0-14 0,0-29 7 15,0 0-3-15,31 28-21 0,-31-28 17 0,0 0-2 0,0 30-27 16,28-30-10-16,-28-30-11 0,0 2 2 0,27-1 25 16,-27 0 33-16,0 29 3 0,0-57-13 0,0 29-11 0</inkml:trace>
  <inkml:trace contextRef="#ctx0" brushRef="#br2" timeOffset="121851.87">15888 7935 54 0,'0'0'9'0,"0"0"-4"0,0-28 2 0,0-1 5 0,0-1 10 0,0 30-8 0,0 0 2 0,0-27 1 0,0 27 0 0,0-28 17 0,0 28-18 0,0-30 16 0,0 0-3 15,0 30-4-15,27-27-15 0,-27 27-1 0,0 0 5 0,0-28-5 16,0 28-1-16,0 0 8 0,0 0 0 0,31 0 0 0,-31 0-1 16,0 115 25-1,27-60-32-15,-27 119 6 0,0-118-13 16,28 231 9-1,-28-258-10-15,0 57 2 0,0 56 0 16,0 88-6 0,0-202 3-16,0-1-4 0,-28 32-14 0,28-30 7 0,0-1-13 0,0-28 12 0,0 30-17 15,-27 27-105 1,27-57 105-16,0 0-2 0,0 0-71 0,0 0 64 0,0 0 27 16,0 0-27-16</inkml:trace>
  <inkml:trace contextRef="#ctx0" brushRef="#br2" timeOffset="123435.23">14228 6903 13 0,'0'0'18'0,"0"0"-7"0,0 0-5 0,0 0-4 0,0 0 1 0,0 0 1 0,0 0-1 0,0 0-1 16,0-29-1-16,0 29 1 0,0 0 0 0,0 0-1 0,0 0 2 0,0-27-1 16,0 27 6-16,0 0 2 0,0-29-4 0,0 29 0 15,0-28 31-15,0 28-20 0,0 0 1 0,0-29-9 16,0 29 9-16,0 0 2 0,0-29 51 16,0 29-63-16,0 0 0 15,0-29 6-15,0 29-7 0,-31 0 30 16,31 0-31-16,0 0 32 15,-27 0-33-15,27 0 0 0,0 0 6 0,0 0-2 0,-28 0-6 16,28 0 6-16,-31 0 7 0,31 0-13 16,-27 29 0-16,27 0-1 0,-58 0 5 15,58-1-5-15,-28 1-1 16,1 113 2-16,27-113-2 0,-31 115 0 16,31-87-1-16,0-30 0 0,0 4 1 15,0 26 0-15,0-30 0 0,31 3-3 0,-4 28-2 16,59-1-20-1,-86-28 12-15,27-29-6 0,-27 0-2 0,0 0-2 16,31 0-60-16,24 28-124 16,-55-28 154-16,31 0-1 0</inkml:trace>
  <inkml:trace contextRef="#ctx0" brushRef="#br2" timeOffset="123686.27">14369 7162 41 0,'0'0'9'0,"0"0"-8"0,0 0 0 0,0 0 0 0,0 0 0 0,0 0 0 0,0 0 0 0,0 0-1 0,0 0 0 0,0 0-1 16,0 0-1-16,0 0-15 16,0 0-19-16</inkml:trace>
  <inkml:trace contextRef="#ctx0" brushRef="#br2" timeOffset="124110.57">14400 7190 38 0,'0'0'0'15,"0"0"10"-15,0 0 2 0,0 0-9 0,0 0 6 0,0 0 8 16,0 0 11-16,0 0-10 0,0 0-1 0,0 0 16 0,0 0-17 0,0 0 15 16,0 0-16-16,0 0 13 0,0 0-4 0,0 0-12 15,0 0 8-15,0 0-11 0,0 0 7 0,0 0-9 0,0 0 1 0,0 0 6 16,-31 0 19-16,31 0-28 0,0 0 0 16,0 0 1-16,0 0-4 0,0 0 0 0,0 0 0 0,0 29 3 15,0-2-3-15,0-27-2 0,0 0 1 0,0 31-1 16,0-31 1-16,0 28-1 0,0-28 2 0,0 0-1 0,31 29 0 15,-31-29-1-15,0 0 2 0,27 0 0 0,-27 0-2 16,0 0 0-16,0 0 3 0,28 0 2 0,-28-29-3 0,31-57 4 16,-31 29-4-16,27 28 1 15,-27-29-3-15,0 58 0 0,0-57 1 16,0 28 1-16,0 2 0 0,0-2-1 0,0-1-1 16,0 1 3-16,0 2-1 0,0 27 2 0,0-29-2 0,0 29-2 15,0 0 1-15,0 0 1 0,0 0 0 0,0 0 2 16,0 29-2-16,0-2 2 0,0-27-3 0,0 29 2 0,0 1-1 0,0-30 0 15,0 29 3-15,0 27-1 0,0-27-4 0,28-1 0 16,-28 1 1-16,0 0 2 0,31 28-2 0,-31-28-1 16,0-2 2-16,0 32-2 0,0-59-1 0,27 56-5 0,-27-56-2 0,0 30-16 15,0-1 6-15,0 0-26 0,28-29-13 0,-28 0 26 16,0 27-3-16,0-27-2 0,31 0-86 0,-31 0 82 0,0 0 9 16,0 0 8-16,27 0-6 0,-27 0-1 0</inkml:trace>
  <inkml:trace contextRef="#ctx0" brushRef="#br2" timeOffset="124335.86">14744 7305 70 0,'0'0'24'0,"0"0"-13"0,-31 0-6 0,31 0 3 0,0 0 19 0,0 0-8 0,0 0 18 0,0 0-6 0,0 0-19 0,0 0-2 0,0 0-2 16,0 0 4-16,0 0-7 0,0 0 2 0,0 0 0 0,0 0 11 0,0 0-10 16,0 0 7-16,0 0-8 0,0 0 6 0,31 0-6 0,-31 29-2 15,0-2 4-15,0-27-6 0,27 30 1 0,-27-30 1 0,0 29-1 16,0 0-1-16,27-2 5 0,-27-27-8 0,0 30 0 0,31-1 1 15,-31-1 1-15,0-28-2 0,28 28-1 16,-28-28-3-16,0 30-10 0,0-30-12 0,0 0 8 16,0 29-25-16,27-29-10 0,-27 0 21 0,0 0-2 0,0 0-3 0,0-29 4 15,0 29-11-15,0-30 28 0,0 30 6 0,0-28-25 0</inkml:trace>
  <inkml:trace contextRef="#ctx0" brushRef="#br2" timeOffset="124523.37">14915 7162 54 0,'0'0'0'0,"0"0"20"16,0 0-7-16,0 0 25 0,0 0 3 0,0 0-24 0,0 0 16 0,0 28 1 15,0-28-18-15,0 0 12 0,0 29-16 0,0-29-3 0,0 0 1 16,0 27 0-16,0-27 0 0,0 0 0 0,0 31 5 0,0-3-10 0,0 1 5 0,0-29-5 16,0 57 7-16,0-28-3 0,-31 27 23 0,31-26-28 15,0-1-2-15,0-1 0 0,-55 59 4 16,55-31-4-16,-31-56 0 0,31 27-2 0,0 33-1 0,-27-32-1 0,27-28 2 0,0 27-2 16,0 3-1-16,-27-1-10 0,27-1 2 0,0-28-3 0,0 28-22 15,0-28 16-15,0 0-28 0,0 30-6 0,0-30 27 0,0 0-5 16,0 0-36-16,0-30 38 0,27 30-8 0,-27-28 18 0,0 0-22 15</inkml:trace>
  <inkml:trace contextRef="#ctx0" brushRef="#br2" timeOffset="124968.26">15056 7449 51 0,'0'0'0'0,"0"0"27"0,0 0-18 0,0 0 0 15,0 0 3-15,0 0 1 0,0 0 20 0,0 0 21 0,0 0-38 16,0-29 19-16,0 29-10 0,0 0-18 16,0-29 19-16,0 29-8 0,0 0 5 15,0 0-12-15,0 0-2 0,0 0-2 0,0 0-3 16,0 0 0-16,0 0-2 0,0 0 1 0,0 29-2 16,0-29 1-16,0 0 0 0,0 29-1 0,0-29 1 0,0 27 3 15,0-27-3-15,31 0-2 0,-31 30 0 0,0-30 5 16,0 29-5-16,0-29 3 15,0 0-3-15,28 0-2 0,-28 0 4 0,0-29-3 16,0 29 1-16,0-30 4 0,0 30-2 0,0-27-2 0,27-2 3 16,-27 29-1-16,0-29 0 0,0-1 0 0,31 3 1 15,-31 27-1-15,0-29 2 0,27 29-1 0,-27-28-1 16,0 28-1-16,0 0 3 0,28 0-1 0,-28 0 2 0,0 0-1 16,31 28 1-16,-31 1-2 0,0-29 0 15,0 27 3-15,0 3-4 0,0-30 3 0,27 29-4 0,-27-29 5 0,0 56 7 16,0-56-12-16,0 59 1 0,0-59 0 15,28 28 0-15,-28-28-2 0,0 28 1 0,0-28-1 16,0 0-1-16,0 0-1 0,0 30-13 0,0-30-6 16,0 0 8-16,0 0-4 0,31-30-52 0,-31 30 42 0,0 0-39 15,0-28-12-15,0 28 35 0,0 0 2 0,0-57-58 16</inkml:trace>
  <inkml:trace contextRef="#ctx0" brushRef="#br2" timeOffset="125339.79">15544 7449 64 0,'0'-29'33'0,"0"29"-19"0,0 0-2 0,0 0 14 0,0-29 43 0,0 29-59 0,0 0 10 0,0 0-1 0,0 0-11 0,0-30 15 0,0 3 6 15,0 27-12-15,0 0-1 0,0 0 0 0,0 0-12 16,0-29 0-16,0 29 8 0,0 29-8 15,0-29-2-15,0 0 0 0,0 27-2 0,0-27 1 0,0 30 1 0,0-1 12 16,0 0-11-16,0-2-9 0,0-27 4 16,0 30 3-16,0-30 1 0,27 0-1 0,-27 29 0 0,0-1 6 15,0-28 1-15,31 0-9 16,-31-28 2-16,0 28 1 0,0 0-2 0,0-29-4 0,0 29 6 16,28-30 1-16,-28 30-1 0,0 0 0 0,0-27 0 15,0 27-1-15,0 0 0 0,0-29 4 0,0 29-2 0,0 0-2 16,0 0-1-16,0 0 2 0,27 0 2 0,-27 0-2 0,0 0 3 0,0 29 0 15,0-29 0-15,0 0 3 0,0 27-7 0,0-27-2 0,31 30 3 16,-31-1-3-16,0-1 2 0,28-28-4 0,-28 28-8 0,0-28 0 16,0 30-16-16,27-30 10 0,-27 0-2 0,0 29-4 0,0-29-4 0,0 28-40 15,0-28 29-15,0 0-121 0,31 0 134 0,-31 0 9 16,0 0 2-16,0 0-18 0</inkml:trace>
  <inkml:trace contextRef="#ctx0" brushRef="#br2" timeOffset="126118.3">15802 7391 90 0,'0'0'38'0,"0"0"-3"0,0 0 15 0,0 0-21 0,0 0-9 0,0 0-10 0,0 0-2 16,0 0 7-16,0 0-2 0,0 0 6 0,0 0-10 16,0 0-4-16,0 0-1 0,27 0 6 0,-27 0-1 15,0 29 11-15,0-29-14 0,31 0-3 0,-31 0 2 16,0 29-1-16,0-29 0 0,0 0 5 0,0 27-5 16,28 3-3-16,-28 27 1 0,0-57-3 15,0 28 0-15,0-28 1 0,0 30-2 0,27-1-4 16,-27-29 4-16,0 0-1 0,0 0-1 0,0 0-1 15,0 0 1-15,0 0-1 0,0 0-2 16,0-29 2-16,0-1 1 0,31 30-3 0,-31-28-3 16,0 0 3-16,0 28 3 0,0-29 3 15,0-1 3-15,0 30-3 0,0 0-1 0,0-27 1 16,0 27 2-16,0 0 0 0,0 0 0 0,0 0 2 16,0 0 14-16,0 27-15 0,0-27 2 0,27 0 8 0,-27 0-7 15,0 0-1-15,0 0 0 0,0 0 5 0,0 0-5 0,0 30 3 16,0-30 1-16,0 0-3 0,0 0 4 0,0 0-3 0,0 0 2 0,0 0-4 15,0 0-1-15,0 0 4 0,0 0-3 0,0 0 3 0,0 0 2 16,0 0-6-16,0 0 0 0,0 0-1 16,0 0 1-16,0 0-2 0,0 0 3 15,0 0-1-15,0 0-4 0,0 0 2 0,0 0 2 16,0 0-1-16,0 0 1 0,0 0 1 16,28 0-3-16,-28 0 2 0,0 0-2 0,0 0 1 0,0 0-2 15,0 0 1-15,0 0 4 0,0 0-4 0,0 0-2 16,0 0 1-16,0 0 0 0,31 0 2 0,-31 0 1 0,0 0-3 15,0 0 1-15,0 0-6 0,27 0 1 16,-27-30 3-16,0 30 0 0,0 0 2 0,28-27 0 16,3 27 1-16,-31-29-2 15,0 29 0-15,0 0 1 0,27 0 1 0,-27 0-1 0,0 0-2 16,0 0 1-16,28 0 0 0,-28 0 1 0,0 0-1 0,0 29 9 16,0-29-5-16,0 0-1 0,31 27-3 15,-31-27-1-15,0 30 1 0,0-30 0 0,0 29 4 0,0-29-5 16,0 28 0-16,0-28 0 0,0 28 1 0,0-28 1 0,0 0 2 15,0 0-1-15,0 0-1 16,0 0 0-16,27 0 0 0,-27 0-3 0,0 0 2 0,0-85-13 16,28 85 14-1,-28-30 0-15,0 30 2 0,0-27-1 0,30 27-1 0,-30-29-2 16,0 0 3-16,0 29-3 0,28 0 0 0,-28 0 3 16,0 0-1-16,0 0-5 0,0 0 2 15,0 0 2-15,27 58 4 0,-27-31 7 16,0-27-11-16,0 30-1 0,0-1 2 0,31-1-1 15,-31-28 1-15,0 28 0 0,28-28-2 0,-28 30 2 16,0-30 1-16,27 0-3 0,-27 29 1 16,0-29-1-16,31 0-4 0,-31 0 2 15,0 0-17-15,0 0-9 0,0 0-83 16,0 0 38-16,0 0 34 0,0 0-100 16,0 0 98-16,0 0-57 0</inkml:trace>
  <inkml:trace contextRef="#ctx0" brushRef="#br2" timeOffset="126302.79">16575 7535 115 0,'0'0'59'0,"0"0"22"0,0 0-41 0,0 0 38 0,0 28-54 0,0-28-14 0,0 0-2 0,0 0-1 0,0 28 3 0,27 59 11 15,-27-59-21 1,0-1 1-16,0-27-2 0,0 30-12 0,0 0 2 0,0-30-4 0,0 0-5 15,0 28-137-15,0-28 64 0,0 0 20 16,0-28 54-16,0-2-4 0,0 30-6 0</inkml:trace>
  <inkml:trace contextRef="#ctx0" brushRef="#br2" timeOffset="126437.39">16602 7133 88 0,'0'0'151'0,"31"0"-112"0,-31 0-20 0,0 0 1 0,0 0 14 15,0 0-21-15,0 86 20 16,0-59-32-16,27 4 1 0,-27-31-1 0,0 28 1 0,0 1-3 15,28 57-69-15,3-86 37 16,-31 29-53-16,0-29 37 0,27 27-53 0,-27-27 89 16,28 30-13-16</inkml:trace>
  <inkml:trace contextRef="#ctx0" brushRef="#br2" timeOffset="126668.23">16918 7391 64 0,'0'0'31'0,"0"0"3"0,0 0 33 0,0 0-38 0,0 0 77 15,0 0-47-15,0 0-50 16,-27 0 13-16,27 0-1 0,0 0 0 15,-31 29-8-15,31-29-4 0,0 0-2 0,0 0-1 16,-28 0 0-16,28 29 11 16,0-2-15-16,0 3 2 0,0 27-4 0,0-57 0 15,28 115 1-15,-28-115 0 0,31 55 3 16,-31-25-6-16,27-30 0 0,-27 30 3 16,28-2-4-16,2-1-28 15,-30-27-6-15,28 0 12 0,-28 0-76 0,27-55-97 16,4-5 124-16,-31 33 55 0,0-29-23 15</inkml:trace>
  <inkml:trace contextRef="#ctx0" brushRef="#br2" timeOffset="126918.33">17062 6818 165 0,'0'0'101'0,"0"0"-63"0,0 0-20 15,0 0 16-15,0 0-23 0,0 0-4 0,0-28 12 16,0 28-10-16,28 0 4 0,-1 0 0 0,-27 28-10 15,0-28 4-15,31 0-1 0,-3 29 3 0,-28-29-5 16,27 0-1-16,32 86 9 0,-32-57-5 0,32 27 0 16,-32-27-6-16,-27-1 0 0,58 116 9 15,-30-86-4-15,3-1-1 0,-31 29 0 0,0-57 0 16,0 28 6-16,0 28-2 0,-31-55-13 16,31 27 10-16,-55-2 0 0,55-25-6 0,-31-30-1 15,-55 85-14-15,86-85 4 0,-55 0-42 0,55 0 27 16,-31 0-5-16,31 0-3 0,-27 0-38 0,-1 0 35 0,-3 0-48 0,31 0 1 15,-27 0 34-15,27 0 36 0,0 0-20 16</inkml:trace>
  <inkml:trace contextRef="#ctx0" brushRef="#br2" timeOffset="128468.99">14685 9884 56 0,'0'0'0'0,"0"0"6"0,0 0 50 0,0 0-42 0,0 0 25 0,0 0-28 0,0 0-1 0,0 0 9 0,0-29 48 16,0 29-59 0,0 0 10-16,0-29 1 0,-27 29-9 0,27 0 9 0,0 0-10 15,0 0-1-15,-31-29 26 0,31 29-24 16,-28 0 5-16,28 0-10 0,0-30 0 15,-27 30 16-15,-4 0-11 0,31 0-8 16,0 30-1-16,-28-30 0 0,28 58 10 16,0-29-9-16,0-29-1 0,0 28-1 0,0 1 2 15,0-29-1-15,0 27 1 0,28 32 3 16,-28-30-4-16,0-2 0 0,31 2 1 0,-31 0 0 0,27-29-2 16,1 28 2-16,-28-28-1 0,31 29 2 0,-4-29-1 15,1 0 1-15,-28 0 1 0,0 0-2 0,31-29 2 16,-31 1-3-16,0 28 1 0,27-58 1 0,-27 31-1 15,0-32 0-15,0 30 1 0,0 2-1 0,0 27-1 0,0-29-2 16,0 29 2-16,0-86 4 0,0 57-1 16,0 29-3-16,0-30-1 0,0 30 2 15,0 0-1-15,0 30 0 0,0-30 0 0,27 29 1 0,-27-29-1 16,31 29 0-16,-31 0 0 0,0-1 2 0,28 28-1 16,-1 59 4-16,4-57-4 0,-31 28 2 15,0-57-3-15,0 28 3 0,0-30-3 0,-31 60 1 16,4-1 1-16,-32-30-4 0,32-26 1 0,0 27 0 0,-4-28 1 15,-24 0 2-15,24 0-4 0,-55 0-6 0,0-1-19 16,58-28 13-16,-30 0-19 0,31 0 11 16,-1-28-28-16,-3 28-72 0,31-29 38 15,0 29 16-15,0 0 31 0,0 0 4 0,31 0 8 0,-31 0 9 0,28 0 5 16,-28 0 0-16,27 0-16 0</inkml:trace>
  <inkml:trace contextRef="#ctx0" brushRef="#br2" timeOffset="133768.12">13940 11716 29 0,'0'0'15'0,"0"0"-6"0,0 0-6 0,0 0 0 0,0 0 25 0,0-28-8 0,-28 28-9 0,28 0 2 0,0-29 27 0,0 29-1 15,0 0-25-15,0-29 11 0,-27 29-3 16,27-27-11-16,0 27 8 0,0-29 8 0,-31-1 7 15,31 30-20-15,0-29 0 16,-28 29-9-16,28 0-3 0,0 0 2 0,0 0 5 0,-27-27 6 16,27 27-12-16,0 0-2 15,0 0 1-15,0 27 1 0,0-27-2 0,0 0-1 0,0 29 3 16,0 1-1-16,0-1-1 0,0-29-3 0,0 27 4 16,27 2-2-16,-27 0 2 0,0-29-1 15,28 57-2-15,30-57 7 16,-58 0-5-16,0 0 1 0,0 0-1 0,0 0-2 0,28 0 2 0,-28-29 3 15,31 29-1-15,-4-57 8 16,1 1 0-16,2-3-6 0,-30 30-4 0,28 29 0 16,-28-27 0-16,0-2-1 0,0 29 3 0,27-28-2 15,-27 28-2-15,0-29 3 0,31 29-2 16,-31 0-1-16,0 0 1 0,28 29 0 16,-28-1 2-16,0-28-1 0,0 29 0 0,0-29-2 15,27 56 5-15,-27-56-4 0,0 30-1 16,0-30 2-16,31 0 1 0,-31 0 0 0,0-30-1 15,0 1 3-15,28-27-3 16,-1 56 0-16,4-57 1 16,-31 57-1-16,28 0-1 0,-1 57 0 15,-27-57 1-15,0 29 0 16,31-2-3-16,-31 32 0 0,27 112-74 31,-27-142 34-31,28 0 17 0,-28-29-3 0,0 28-36 0,0 1 26 0,0-29-3 16,31 86-158-16</inkml:trace>
  <inkml:trace contextRef="#ctx0" brushRef="#br2" timeOffset="134118">14771 11574 109 0,'0'0'38'0,"0"0"-28"0,0 0-1 0,0 0-1 0,0 0 2 0,0 0 13 0,0 0-3 0,-27 0-14 0,27 0 8 0,0 0-8 0,0 0 7 15,-31 0-7-15,31 0 7 0,0 0-6 0,0 0 4 0,0 0-4 16,0 0-3-16,0 0 1 0,-28 29 1 0,28-29-2 16,0 27 4-16,0-27-5 0,0 0 3 0,28 29-4 0,-28 0 3 0,0-29-5 15,31 28 0-15,-31-28 0 0,0 29 5 0,27-29 1 0,0 29 2 16,-27-29-5-16,0 0 0 0,31 0 7 0,-31 0 3 16,28 0-4-16,-28 0-6 0,0-29 3 0,27 29 3 0,-27-29-6 15,0 29 1-15,31-28 2 0,-31 28-3 0,0-29-2 16,0 29 5-16,0-29-1 0,0 29-2 0,0 0-2 0,0-27 2 15,0 27 2-15,0 0-1 0,0 0-2 0,-31 0-1 0,31 0 0 16,0 0 0-16,0 0 0 0,0 0 0 0,0 27 0 16,0-27-1-16,0 29 0 0,0 0-1 0,0-1-1 0,0 1-1 15,31 0-5-15,-31 0 2 0,28-1-14 0,-28 1 4 0,27-2-18 16,4 4 13-16,-31-3-28 0,28-28-56 0,-1 28 31 16,4-28 20-16,-31 0 30 0,28 0 20 0,-28 0-13 15,27-28 6-15,-27 28-20 0</inkml:trace>
  <inkml:trace contextRef="#ctx0" brushRef="#br2" timeOffset="134271.46">15228 11544 43 0,'0'0'29'0,"0"-29"2"0,0 2-11 0,0 27 22 0,0-29-22 0,0 1 79 16,0 28-33-1,0 0-35-15,0 0-25 0,31 0 2 16,-31 28-3-16,0-28-1 0,0 85 5 0,0-85-8 16,0 30 1-16,0-1-8 0,0-2-11 0,27 2-11 15,-27-29 8-15,0 29-32 0,0-29 20 0,0 0-2 0,0 0-44 16,0 0 40-16,0 0-15 0,0 0-5 15</inkml:trace>
  <inkml:trace contextRef="#ctx0" brushRef="#br2" timeOffset="136168.85">14829 12318 54 0,'0'0'27'0,"-31"0"-15"0,31 0 21 0,0 28-19 0,0-28 1 0,0 0 24 0,0 0-15 0,-27 0 2 0,27 0-13 0,0 0 3 0,0 0 21 0,0 0-28 0,0 0 12 16,-27 0 43-1,27 0-62-15,0 0 7 0,0 0-1 0,0 0 4 0,-31 0 15 16,31 28-22-16,0-28-2 16,0 30 3-16,-28 0-3 0,28-30-2 0,0 55-1 0,0-25 0 15,0 27 1-15,0-29 0 0,28 2-4 0,-28-1 4 0,31-1 3 0,-31 27-1 16,0-23-2-16,27-32-5 0,0 27 7 0,-27 2-6 0,31-29 3 16,-3 27 4-16,-1-27 2 0,-27 0-4 0,0 0 3 15,31-27 5-15,-31-2-7 0,0 29-2 0,0 0 1 0,28-27-1 16,-28-5 4-16,0 32-2 0,0-27-1 0,0 27-1 0,0-115 11 31,0 87-10-31,0 28 3 0,0 0 0 0,0-28-1 0,0 28-2 0,0 86 6 31,0-29-4-31,0-29-1 0,0 31-1 0,0-32 1 0,0 29-1 0,0 61 3 0,0-89-1 16,0 28 1-16,-28 59 5 0,-3 0-9 0,4-29-10 16,27-30 5-16,-28 3 1 0,-30 26 5 0,58-56 1 0,-86 57 0 15,28-29-2-15,3-29 0 0,24-28-1 0,-24 30-8 0,24-30 1 0,-24 0-4 16,-3 0-18-16,-28-30-13 0,58 2 16 0,-30-29-36 15,30 27 26-15,-30-55-48 0,58 55 37 0,0 3-6 0,-28-29-44 0,28 25 63 16,0 4 13-16,0-2 5 0,0 1-11 0</inkml:trace>
  <inkml:trace contextRef="#ctx0" brushRef="#br2" timeOffset="140701.91">15774 11373 67 0,'0'0'15'0,"-31"0"45"0,31 0-9 0,-27-29 23 0,27-1-55 16,0 30 26-16,-28-27-27 0,28 27-1 0,0 0 3 16,-31 0 9-1,31 0-2-15,0 0-19 0,0 0 16 16,-27 57-10-16,27-28-2 16,0 0-5-16,0 0-5 0,0-29 0 0,0 113 3 15,0-27 6 1,0-57-7-16,0 0 6 15,27-1 11-15,4-28-11 16,-31-28-10-16,55-1 8 16,-24-56-3-1,24 26-5-15,-55 32 4 0,0 27-5 0,59-29 8 16,-59 29-3-16,27 0-3 0,-27 29 2 16,31-29 0-16,-4 171 12 15,-27-142-13-15,28-1-1 0,-28 1-4 0,0 57 6 16,31-57-14-16,-31 57-67 15,0-58-99 1,0-56-50-16,0 28 127 0,0 0 69 16</inkml:trace>
  <inkml:trace contextRef="#ctx0" brushRef="#br2" timeOffset="141135.41">15259 11057 123 0,'0'0'46'0,"0"0"-10"0,0 0 42 0,0 0 16 0,0 0-79 0,0-28 12 0,0 28-17 0,0 0 0 0,0 0-2 0,0 0 2 16,0 0-6-16,0 0-1 0,0 0 1 0,0 28-3 16,0-28 0-16,0 0 0 0,0 30-7 0,0-30-5 0,0 0-26 15,0 0 7-15,0 0-5 0,0 29-8 0,0-29-170 16,0 0 169-16,0 0-8 0</inkml:trace>
  <inkml:trace contextRef="#ctx0" brushRef="#br2" timeOffset="144635.51">15716 12861 37 0,'0'0'13'16,"0"0"-11"-16,0 0 1 0,0 0-1 0,0 0 5 0,0 0-3 0,0 0 3 0,-28-27 55 0,28 27-42 0,0 0-10 0,0 0-1 0,0 0 0 0,-31 0 9 15,31 0-8-15,0 0 39 16,0 0-41-16,0 0-1 0,0 0 5 0,0 0-7 0,0 0 4 0,0 0 6 16,0 0 7-1,0 0-14-15,31 0 0 0,-31 0-6 0,0 0 2 0,0 0 0 0,28 0 4 16,-28 0-7-1,27 0 5-15,-27 0-6 0,0 0 3 0,59 0 6 16,-32 0-1-16,4 0-4 0,-31 0-2 0,28 0 3 16,30 0 2-16,-3 0 0 15,-24 0-6-15,-4 0 0 0,-27 0-3 0,28-29 3 16,30 2-2-16,-58 27-11 0,28 0 0 16,-28-32-14-16,31 32-14 0,-31 0-19 0,0-27 22 15,27 27-49-15,-27 0 44 0,0-28-70 16</inkml:trace>
  <inkml:trace contextRef="#ctx0" brushRef="#br2" timeOffset="144938.54">15743 13206 76 0,'0'0'59'15,"0"0"24"1,0 0-70-16,0 0 43 16,0 0-47-16,0 0 13 0,0-29-14 0,0 29 0 15,0 0 0-15,0 0-3 0,31-27 30 16,-3 27-13-16,-28-29-15 0,27 29 0 0,-27 0 5 16,31 0 0-16,-3 0-1 0,116 0 22 31,-58 29-36-16,0 27-10 1,-86-56-13-16,27 0 7 0,-27 0-3 0,0 0-40 0,58 0-279 31</inkml:trace>
  <inkml:trace contextRef="#ctx0" brushRef="#br2" timeOffset="145368.39">16805 12489 61 0,'0'0'20'0,"0"0"2"0,0 0-11 0,0 0-5 0,0 0 0 0,0 0 13 0,0 0-7 0,27-27 73 15,-27 27-51 1,28 0-4 0,-28 0-17-16,0-28 15 0,0 28-22 15,31 0 3-15,-31 0-3 0,27 28 44 16,-27 29-37 0,28 58 4-1,-28-86-14-15,30 113 4 16,-2 2-3-1,-28-58-6-15,0-59-1 0,0 32 1 16,0-30 3 0,27 84 0-16,-27 2-12 0,0-86 8 0,0-2-20 15,0 4-107-15,0-31-98 16,0 0 211 0,0-31-28-16</inkml:trace>
  <inkml:trace contextRef="#ctx0" brushRef="#br2" timeOffset="145652.13">16976 12318 74 0,'0'0'41'0,"0"0"-19"15,0 0 24-15,0 0-34 0,0 0 0 0,0 0 12 0,28 0-2 16,-28 28 6-16,0 0 6 15,0-28-10-15,0 30-16 0,0-30 12 0,0 30-8 16,0 25 4-16,0-25-11 0,0-1 1 16,0-29-4-16,-28 28 2 0,28 0-3 0,0-28 3 0,-30 30 1 15,30-1-4-15,-28-29-2 0,28 28-1 0,0-28 3 0,-27 28 2 16,-4-28-1-16,3 27-3 0,28-27-10 0,-27 32-1 0,27-32-14 16,0 0 9-16,-31 27-24 0,31-27 15 0,-28 0-33 0,28 0 27 15,-27 0-31-15,27 29 38 0,0-29 3 0,0 0-5 0,0 27 12 16,0-27-34-16</inkml:trace>
  <inkml:trace contextRef="#ctx0" brushRef="#br2" timeOffset="145901.98">16805 13778 140 0,'0'0'52'0,"0"0"-8"0,0 0-32 0,0 0 0 16,0 0 12-16,27-28 4 0,-27 28-14 0,0 0-2 15,28 0 13-15,-28 0-14 0,31-28 10 0,-4 28 7 16,31-29-11-16,-58 29-4 0,28 0-4 16,30-30 2-16,-30 30-2 0,-28 0-8 0,27 0 3 15,-27 0-2-15,31 0-1 0,-3 0 2 0,-28 0-3 0,27 0 1 16,4 0 0-16,-31 0 1 0,28 30-4 0,-28-30 0 0,0 0 1 0,27 0-3 16,-27 0-6-16,0 0-14 0,31 0-6 0,-31 0-6 15,28 0-12-15,-28 0-10 0,0 0-12 0,27 29-11 16,-27-29 43-16,0 0-11 0,0 0 33 0,0 0-12 15</inkml:trace>
  <inkml:trace contextRef="#ctx0" brushRef="#br2" timeOffset="159137.75">13167 12203 17 0,'0'0'0'0,"0"0"18"0,0 0-12 0,0 0 3 0,0 0-5 0,0 0 16 0,0 0-11 0,0 0 2 0,0 0 16 0,0 0 56 15,0 0-73-15,0 0 7 0,0 0 0 0,0 0-8 0,0 0-1 16,0 0 17-16,0 0 10 16,0 0-26-16,0 0 9 0,0 0 14 15,0 0-26-15,0 0 8 0,0 0 8 16,-28 0-15-16,28 0 0 0,-27 0 18 16,27 28-18-16,0-28-3 0,-31 0 4 0,31 0-4 15,0 0-2-15,-28 30 3 0,28-30-2 0,0 0-1 0,0 29 1 16,-58 27 3-16,58 32-9 0,-28-60 6 15,28-1-1-15,0 3 0 0,-27 197-1 16,27-168-2-16,0-30-1 0,0 28 0 16,0-28 2-16,0-29 2 0,0 29-3 0,0 0 5 0,27 28-2 15,1-30 1-15,-28 2-3 0,0-29 1 0,31 30 0 16,-31-30 0-16,86 29 0 0,-86-29 0 16,0 0-3-16,27 0 4 0,-27 0 1 0,0-29 0 15,28 29-4-15,-28-59 17 16,0 59-13-16,0-27-4 0,-28 27 6 0,1-29 6 15,-32 1-3 1,32 28-7-16,27 0-1 0,-31 0 1 0,3 0 3 16,-30 0-7-16,58 0 3 0,-55 0-1 15,55 0 0-15,-31 0 5 0,31 28-7 0,0-28-1 16,-27 56-23-16,27-56 17 0,0 29-13 0,0 1-11 16,0-30 14-16,0 0 1 0,27 56-77 0,4-27-28 15,-31 0 50-15,0-29 39 0,28 28-13 16,-28 1-11-16</inkml:trace>
  <inkml:trace contextRef="#ctx0" brushRef="#br2" timeOffset="162185.41">12253 9684 35 0,'0'0'14'0,"0"0"-5"0,0 0 3 0,0 0-8 0,0 0 1 0,27 0 6 0,-27 0 6 0,0 0-11 0,0-32 0 0,0 32 1 0,0 0 6 0,0 0-6 0,0 0 1 15,0 0 24-15,0 0-23 0,0-27 7 0,0 27-8 16,0 0 8-16,0 0-9 0,0 0 16 0,28-28 1 16,-28 28 20-1,0 0-40-15,0 0-1 0,0 0 2 0,0 0 2 16,0 0-1-16,0 0 2 0,0 28-6 0,0-28 0 15,0 59 2-15,0-59-3 0,0 113 3 16,0-84-3-16,-28 0 0 0,28 0 0 0,0 28 1 16,0-30-1-16,-27 32 0 0,27-30-1 0,0-2 1 15,0 2 0-15,-31 0 2 0,31-29-2 0,0 28 2 0,0 1-3 16,0-29 2-16,0 29 4 0,0-29-1 0,0 0-4 0,0 29 2 16,0-29 0-16,0 0 1 0,31 0 0 0,-31 0-3 15,113-58 5 1,-85 29-6-16,30 1 0 15,-58 28-11-15,59 0-83 16,-59 28-231 0</inkml:trace>
  <inkml:trace contextRef="#ctx0" brushRef="#br2" timeOffset="163018.88">12280 11860 42 0,'0'0'7'0,"0"0"3"0,0 0 2 0,0 0-6 0,0 0 8 0,0 0 4 0,0 0-9 0,0 0 10 0,0 0-1 15,0 0 9-15,0 0-7 0,0 0-11 0,0 0 15 16,0-29-2-16,0 29-15 0,0 0 13 0,28 0-5 16,-28 0-7-16,0 0-4 0,0 0 0 0,0 0 1 15,0 0 1-15,0 29 0 0,0-29-5 0,0 27 2 16,0-27 0-16,0 31 3 0,0-31-3 0,0 56 4 0,0 30 1 16,0-86-7-16,0 115 5 15,-28-87 4-15,28 0-8 0,0 2 3 0,0-1-1 16,0 27 6-16,-27-28-5 0,27 32-4 0,0-60 1 0,0 0-2 15,0 28 2-15,0-28 2 0,0 0 0 0,0 27-1 0,0-27 0 16,0 0-1-16,27 0 14 0,-27 0-11 16,0 0-4-16,0 0 2 0,28 0 3 0,-28 0-6 0,31-27 2 15,-4 27 4-15,1-28-9 16,3 28 7-16,-31 0-5 0,27 0-14 16,-27-30-28-16,0 30 19 0,0 0-2 0,28 0-39 15,-28 0-18-15,0 0 34 0,0 0-38 0,0 30 13 16</inkml:trace>
  <inkml:trace contextRef="#ctx0" brushRef="#br2" timeOffset="172252.16">13369 10542 34 0,'0'0'9'0,"0"0"0"0,0 0-5 0,-31 0 33 0,31-29-27 0,0 29 1 0,0 0 12 0,0-29 1 0,0 29-13 0,0 0 0 0,0-30 10 0,0 30 4 16,0 0-13-16,0-27 24 0,0 27-15 0,0 0-10 0,0-28-1 15,0 28 1-15,0 0 9 0,0 0-10 0,0 0 20 16,0 0-5-16,0 0-9 0,0 0-9 0,0 0 0 16,-27 28 18-16,27-28-21 0,0 27 21 15,0-27-22-15,0 0 0 0,0 0 0 16,0 30 1-16,0-30 4 0,0 58 7 15,0-31-11-15,0-27 0 0,0 59 2 0,0-59-2 16,0 28-1-16,0 30 0 0,-27 28-1 0,27 86-3 16,0-115 4-16,0 1 1 0,-31-29-5 15,31-1 0-15,0 27-2 0,0-23-47 16,0-32 20-16,0 0 13 0,0 0-26 0,0 0 18 16,0 0-78-16,0 0-160 15,0 0 232-15</inkml:trace>
  <inkml:trace contextRef="#ctx0" brushRef="#br2" timeOffset="175670.79">16633 12489 104 0,'-31'0'52'0,"31"0"-40"0,0-27 1 0,0 27-2 0,-27 0 1 0,27 0 11 0,0 0 2 0,-28 0 1 0,28 0 22 15,0 0-41-15,0 0 7 0,0 0 3 0,28 0 19 16,-1 27-14-16,31 3-14 0,-58-30 1 16,59 29 8-16,-59-1-12 0,27 0-1 0,118 87 24 15,-32 27 0-15,-27-54-17 16,-59-2-9-16,4-59 1 0,24 88 0 16,-24-29 1-16,24 58 7 0,-55-117-15 15,31 60-2-15,-3-30 1 0,-1 28 5 16,-27-55-3-16,31 55-30 0,-31-85-5 0,0 30-46 15,0-30 47-15,0 0-60 0,0 0 36 16,0-30-118-16</inkml:trace>
  <inkml:trace contextRef="#ctx0" brushRef="#br2" timeOffset="175936.07">17605 12663 126 0,'0'0'44'0,"0"0"6"0,0-29-27 16,0 29 4-16,0-30-5 0,0 2 40 16,0 28-43-1,-27 0 5-15,-4 0-8 16,-24 58 0-16,-89 27-7 16,116-26-8-16,-30-32-2 0,30 2 3 0,-58 57 6 0,55-57-1 15,4 28-4-15,-32-1 2 0,4 32-2 0,25-32-7 16,-25 30 9-16,-62 200-26 15,117-257 10-15,0 0-4 0,-28-2-5 0,28 3-48 16,0-1 42-16,0-1-120 0,0 0 63 0,28-28 56 16,-28 0-23-16</inkml:trace>
  <inkml:trace contextRef="#ctx0" brushRef="#br2" timeOffset="176404.52">18148 13006 157 0,'0'0'85'0,"0"0"-56"0,0 0 11 0,0 0 22 0,31 29-34 0,-31-2-8 0,0-27-10 0,0 29 8 15,0-29-11-15,0 30-1 0,0 55 21 16,-31 30-3-16,31-58-14 0,-28-1-8 16,28-25 0-16,0-3 5 0,0 0 9 15,0-28-2-15,28 0-4 0,3 0 11 16,-4-28-1-16,-27 28-12 16,28 0-5-16,3 0 0 0,-31-28-4 15,86 28-2-15,-31 0-67 16,-24-31 13-16,-4 31 24 0,-27 0-3 0,58 0-195 15,-30 0 33-15</inkml:trace>
  <inkml:trace contextRef="#ctx0" brushRef="#br2" timeOffset="176619.72">18522 13062 211 0,'0'0'111'0,"0"0"-86"0,0 0-5 0,0-27 25 0,-31 27-12 15,31 0 9 1,0 0-26-16,0 0-2 0,0 0-11 0,-27 27 5 0,27-27-6 15,0 0 1-15,0 29-2 0,0-29-1 0,0 86 16 16,-27 115-7-16,27-114-18 16,-31 84 9-16,31-57-1 0,0 29-3 15,0-28-6-15,-28 58-33 0,1-61-3 16,27 3-5-16,-31-27-4 0,3 113-200 16,1-174 216-16,27-27 29 0,-31 58-26 15</inkml:trace>
  <inkml:trace contextRef="#ctx0" brushRef="#br2" timeOffset="-211487.78">24503 8308 45 0,'0'0'23'0,"0"0"1"0,0 0 1 0,0 0-12 16,0 0 17-16,0 0 1 0,0 0 0 0,-27 0-4 0,27 0-4 15,0 0 0-15,0 0-2 0,0 0-11 16,0 0-1-16,0 0 0 0,0 0 11 0,0 0-2 0,0-29-4 0,0 29-6 15,0 0 4-15,0 0-1 0,0 0-6 0,0 0 0 0,0 0-1 16,0 0-1-16,-28 0 8 0,28 0-5 0,0-29 2 0,0 29-5 0,0 0 1 16,-31 0-1-16,31 0 3 0,0 0-6 0,-27 0 5 0,27-30-2 15,0 30-2-15,0 0 0 0,-28 0-2 0,28 0 1 0,-30 0 3 0,30 0-1 16,0 0-1-16,-28 0 0 0,28 0 0 0,0 0 0 0,0 0 0 0,0 30 0 16,0-30-2-16,0 0 3 0,0 0-1 0,0 29-1 0,0 0-3 15,0 0 6-15,28-29-2 0,-28 28-1 0,0-28 1 0,30 29 0 16,-30-2-1-16,28-27 1 0,-28 29 3 0,27-29-1 0,-27 30 2 15,0-30-3-15,31 0 4 0,-31 29 0 0,28-29-2 0,-28 0 2 0,0 27 4 16,27-27-5-16,-27 29 0 0,0 0 3 0,0-29-5 0,0 28 1 16,0 1 0-16,0 0-3 0,0-29-1 0,0 0 1 0,0 29 3 15,0-1-2-15,-27-28 0 0,-1 29-5 0,-3-2-3 16,31-27 4-16,0 0 1 0,-27 31-7 0,27-31-2 0,-28 0-2 0,28 0-3 16,-30 0-23-16,30 0 13 0,0 0-32 0,-28-31-4 0,28 4 28 15,0 27 0-15,28-29-39 0,-28 1 33 0,0-1-36 0,30 29 46 16,-30-29 7-16,28 29 6 0,-28-29-23 0</inkml:trace>
  <inkml:trace contextRef="#ctx0" brushRef="#br2" timeOffset="-211209.45">24761 8137 61 0,'0'0'0'0,"0"0"43"0,0 0-26 0,0 0-2 0,0-32 16 0,0 32 8 0,0 0-1 0,0-27 19 0,0 27-46 0,0-28 8 0,0 28-12 0,0-28 8 0,0 28-9 15,0 0 8-15,0-29-1 0,0 29-5 0,0 0-2 0,0-30 10 0,0 30-10 16,0 0-1-16,0 0 2 0,0-28 6 16,0 28 2-16,0 0-5 0,0 0-5 0,0 0 2 0,0 28 3 0,31-28-8 15,-31 30 6-15,0-30-4 0,0 57 0 0,27-2-3 16,-27 33 3-16,0-61-4 0,28 61 3 16,-28-31-2-16,0-1-4 0,31 59-2 0,-31-57-6 15,0-30 1-15,0 1-3 0,0 57-34 0,0-57 5 16,0-2 24-16,0-27-27 0,0 0-14 0,0 31 27 0,0-31-2 15,0 0-27-15,-31 0 32 0,31-31-14 0,0 4 20 16,-28 27 13-16,28-29-26 0</inkml:trace>
  <inkml:trace contextRef="#ctx0" brushRef="#br2" timeOffset="-211042.16">24648 8279 84 0,'0'0'72'16,"0"0"-39"-16,0 0-2 0,0 0 26 0,0 0-4 0,27 29-8 0,-27-29-27 15,0 0-1-15,0 0-4 0,0 29 7 0,31-29-7 0,-31 28-9 16,0-28-1-16,27 0 3 0,-27 29-4 0,28-29-1 0,-28 0-1 0,31 0 0 15,-4 27 2-15,1-27 2 0,3 29-7 0,-4-29-1 16,-27 0-5-16,28 0-21 0,-28 0 6 0,31 30-36 16,-4-30 24-16,-27 0-3 0,0 0-52 0,28 0 47 0,-28 0 5 0,31 0 9 15,-31 0-39-15</inkml:trace>
  <inkml:trace contextRef="#ctx0" brushRef="#br2" timeOffset="-210721.62">25221 8394 98 0,'0'0'78'0,"0"0"-46"0,0 0 22 0,0 0 9 16,0 0-31-16,-31 27-19 0,31-27 9 0,0 0-5 15,0 0-9-15,0 29 5 0,-27-29-6 0,27 0-5 16,0 30 1-16,0-30-1 0,0 0 3 0,0 29-3 0,-28-29-2 0,28 0 2 16,0 27-3-16,0 2 1 0,0-29 1 0,0 29-1 0,0-1 2 15,0 1-3-15,0-29 0 0,0 0 3 0,0 29 2 0,0 0-5 16,28-29 0-16,-28 28 1 0,0-28 0 0,0 0 1 0,0 29 2 0,27-29 1 16,-27 0 5-16,0 0-4 0,0 0-2 0,0 0 1 0,31-29-2 0,-31 29 1 15,0-28 2-15,28 28-2 0,-28 0 0 0,0-29 5 0,27 29-4 16,-27 0 0-16,0-29 3 0,0 29-2 0,0-29-1 0,31 29 8 15,-31-28-7-15,0 28 2 0,0 0-3 0,0 0 0 0,0-29 4 16,0 29-5-16,0 0 1 0,0 0-1 0,0 0 2 0,0 0-4 16,0 29 3-16,0-1-3 0,0-28 1 0,0 29-2 0,0-29 1 15,0 29 1-15,0 0-3 0,0-1-5 0,0 1 1 16,0-29 0-16,28 27-3 0,-28-27-1 0,0 31-1 0,0-31-3 0,0 28-17 0,0 0 14 16,0-28-2-16,0 27-4 0,27 3-25 0,-27-30 23 0,0 29-27 0,0-29 25 0,31 0-26 15,-31 0 3-15,0 0 25 0,0 0 3 0,0 0 0 0,28 0-21 16,-28-29 8-16,0 29 22 0,0-30-4 0,27 3-22 15</inkml:trace>
  <inkml:trace contextRef="#ctx0" brushRef="#br2" timeOffset="-210477.53">25534 8651 59 0,'0'0'0'0,"0"0"48"0,0 0 10 0,0 0-28 0,0 0 23 15,0 0 23-15,0 0-62 0,0 29 12 0,0-29-15 0,0 0 1 16,0 0 9-16,0 0-11 0,0 0-3 0,0 0 8 0,0 0-10 16,0 0 7-16,0 0 1 0,0 0-8 0,0 0 1 0,-28 0-2 0,28 0-1 15,0 0 3-15,0 0 3 0,0 0-5 0,-27 0 2 16,27 0 0-16,0 29 0 0,0-29 0 0,0 28-4 0,0-28-2 15,0 29 1-15,0-29 0 0,0 27 0 0,0 4 0 0,0-3 4 16,0 0-4-16,27-1-9 0,-27 3 3 0,0-30 5 0,28 29 1 16,-28-29-1-16,31 29 0 0,-31-29 0 0,0 28 2 0,27-28-1 15,-27 0-1-15,0 0 0 0,28 0 0 0,-28 0-2 0,31 0 1 16,-31-28-10-16,27 28-14 0,-27-29 7 0,0 29-2 0,28-29-25 16,3-28-1-16,-31 29 20 0,27 0-29 0,-27-30-5 15,28 1-4-15,2-1 6 0,-2 1 15 0,-28 28 31 16,0 0 5-16,0 2 2 0,27-32-7 0,-27 30 3 0,0 2-6 0</inkml:trace>
  <inkml:trace contextRef="#ctx0" brushRef="#br2" timeOffset="-210210.04">25936 8193 26 0,'0'0'14'0,"0"0"-3"0,0 0 1 0,0 0 2 0,0-29 25 0,27 29-17 0,-27-27 27 0,0 27-26 16,0 0-1-16,0 0-2 0,0-32 14 0,0 32-19 0,0-27 11 15,0 27-12-15,0 0-2 0,0 0 14 0,0-28-16 0,0 28 8 0,0 0-10 16,0-28-2-16,0 28 3 0,0 0 5 0,0-29 3 0,0 29-10 16,0-30 14-16,0 30-9 0,0 0-6 0,0 0-2 15,0 0 8-15,0 0-3 0,0 0-3 0,0 0-1 0,0 0 3 0,31 30 1 16,-31-30-9-16,0 29 5 0,0-29 1 0,0 28 6 0,0 0-7 15,0-28-1-15,0 27-2 0,0 5 2 16,0-5 1-16,0 2-2 0,0 28 1 0,28-57-1 0,-28 29-2 0,0 0-2 0,0 28 2 0,0-57 2 16,0 56 0-16,0-27-1 0,0 30-2 0,27-3-3 0,-27-27 3 15,0 28 2-15,0-28-1 0,0 28 0 0,0-57 1 0,0 56 0 16,31 3-6-16,-31-31 3 0,0-1-19 16,0 3 10-16,0-1-20 0,0-29 6 0,0 29-6 0,0-29 13 15,0 0-44-15,0 0 35 0,0 0-36 0,-31-29-14 16,31 0-12-16,0 29 47 0,0-57-20 0,0 29 44 0,0 28 7 15,0-59-2-15,0 32 6 0,0-30-25 0</inkml:trace>
  <inkml:trace contextRef="#ctx0" brushRef="#br2" timeOffset="-209992.76">26022 8421 56 0,'0'0'44'0,"0"0"-19"0,0 0-1 0,0 0 20 0,0 0-24 16,0 29 17-16,0-29-17 0,0 0-2 0,0 0 19 0,0 0-22 16,0 0 0-16,0 0 9 0,0 0-12 0,0 0 4 0,-28 30-9 0,28-30 3 15,0 0-5-15,0 0-1 0,0 0 8 0,0 0-9 16,0 0 14-16,-31 0-10 0,31 0 9 0,0 0 2 0,0 0-5 15,0 0 0-15,0 0-8 0,0 29 0 0,0-29 0 16,0 0 4-16,0 0 1 0,31 0-3 0,-31 0-2 0,0 0 8 16,28 0-10-16,-1 0 9 0,-27 0-9 0,0 0-2 15,31 0 0-15,-3 0 3 0,-28-29-4 0,27 29 6 16,4 0-2-16,-3 0-2 0,-28-30-3 0,27 30 2 0,4 0-8 0,-4 0-10 16,1-29-20-16,-28 29 10 0,31 0-39 0,-4-27-17 0,1 27 34 15,3-29-65-15,-31 29-2 0,27 0 46 0,-27 0 29 16</inkml:trace>
  <inkml:trace contextRef="#ctx0" brushRef="#br2" timeOffset="-209306.9">23933 9197 60 0,'0'0'20'0,"-31"0"-5"0,31 0-8 0,0 0 2 0,0 0 1 0,0 0 1 0,0 0 0 0,0 0 1 0,0 28 10 0,0-28-9 0,0 0-1 0,-27 0 13 0,27 0-14 16,0 0 10-16,0 0-12 0,0 0-1 0,0 28 10 0,-28-28 5 15,28 0-10-15,0 0 0 0,0 0 12 0,0 0-13 0,0 0 8 16,0 0-2-16,0 0-10 0,0 27 9 0,0-27-1 16,0 0 5-16,0 0-9 0,0 0-7 0,28 0-1 0,-28 0 1 15,0 30-1-15,0-30 1 0,0 0 7 0,27 0 0 0,-27 0-8 16,31 30 5-16,-31-30-3 0,0 0-2 0,28 0 3 0,-1 28 5 16,4-28-7-16,-31 0-2 0,27 0 3 0,1 0 0 15,30 0 0-15,-30 0-3 0,-28 0 0 0,86 0 3 0,-55 0-4 16,54 27 0-16,-30-27 2 0,62 0-1 0,-31 0-1 0,-31 0 2 15,3 0-1-15,56 0 3 0,-28-27-2 0,58 27 0 16,-31 0-1-16,4 0 1 0,-62 0 0 0,-24 0-2 0,24 0 2 16,62 0-4-16,-90 0 0 0,87 0-1 0,-83 0 2 0,24 0-1 15,30-28 1-15,-54 28-1 0,24 0-1 0,4 0 6 0,-32 0-4 16,32 0 2-16,-32 0-2 0,32 0-5 0,-59 0 4 0,58 0 1 16,-58 0-1-16,27 0 1 0,1 0-1 0,-28 28 0 0,31-28 1 15,-4 0 1-15,1 0-1 0,-28 0-1 0,31 0 2 16,-31 0 0-16,0 0-2 0,0 27 0 0,0-27-3 0,0 0 2 0,0 0-6 15,0 0-8-15,0 0-10 0,-31 0-11 0,31 30-11 16,0-30 20-16,-28 0-35 0,1 0-15 0,-4 0-18 16,31 0 39-16,-28 0-3 0,28 0 3 0,0 0-18 0,-27 0 28 15</inkml:trace>
  <inkml:trace contextRef="#ctx0" brushRef="#br2" timeOffset="-208743.67">25963 8509 29 0,'0'0'11'0,"0"0"-4"0,0 0-3 0,0-29 26 0,0 29 21 0,0 0-32 0,0 0-3 0,0 0-8 0,0 0 11 16,0 0 41-16,0 0-40 0,0 0-11 16,0 0 11-16,0 0-10 0,0 0 13 0,0 29 12 15,0-29-27-15,0 0 13 0,0 0-14 16,0 0 3-16,0 0-1 0,0 0-3 0,0 0 4 0,0 0-4 16,0 0 3-16,0 0 0 0,0 0-2 0,0 27 6 0,31-27-6 15,-31 0 0-15,0 0 0 0,0 0-2 0,0 0 0 0,0 0 3 0,28 0 5 16,-28 0-2-16,0 29-2 0,27-29 1 15,-27 0 2-15,0 29-3 0,0-29-2 0,31 0-5 0,24 86 17 16,-55-57-16-16,31-1 0 0,-31-28-1 16,0 0 0-16,0 29 1 0,28-29 1 0,-28 27-4 0,27-27-2 15,-27 31 1-15,0-31 1 0,31 28 1 0,-31-28-1 0,0 0 0 16,27 28-7-16,-27-28 1 0,0 0-3 0,0 0 1 0,0 27-2 0,0-27-1 16,28 0-14-16,-28 0-14 0,0 30-174 15,0-30 101-15,0 0 55 0,31 0-24 0,-31 0 27 16</inkml:trace>
  <inkml:trace contextRef="#ctx0" brushRef="#br2" timeOffset="-206352.8">24964 10284 34 0,'0'0'0'0,"0"0"16"0,0 0-14 0,0-28 4 0,0 28 2 0,0 0-3 0,0 0 5 0,0 0-4 0,0 0 11 0,0 0-10 0,0 0 9 0,0 0 3 0,0 0-11 16,0 0 0-16,0 0 6 0,0-29 16 15,0 29-21-15,0 0 10 0,0 0-10 0,-31 0 8 0,31 0-9 16,0 0 17-16,0 0-16 0,0 0 0 0,0-29 9 0,-28 29-3 16,28 0 1-16,0 0-9 0,0-29 0 0,0 29 1 0,-27 0 5 15,27 0-2-15,0 0-7 0,-31 0 3 0,31 0-4 0,0 0-1 16,-28 0 3-16,28 0-3 0,0 0-1 0,-27 29 1 15,27 0-1-15,0 0 1 0,0-29-2 0,0 28 0 0,0-28-1 16,-31 29 6-16,31-2-2 0,0-27-2 0,31 31 0 0,-31-3-1 0,0 0 1 0,27-28 0 16,-27 27-2-16,28 3 1 0,3-30 2 0,-4 29 0 15,-27-29 0-15,28 0 2 0,-28 0 3 0,31 0 0 16,-4 0-3-16,-27 0-1 0,28-29 2 0,-28-1-3 0,0 30-2 16,31-27 0-16,-31 27 1 0,27-56 1 0,-27 25 0 0,0 4 0 15,27-2 0-15,-27 1 3 0,0-30 1 16,0 58-4-16,0-29 4 0,-27 1 2 0,27 28-1 15,0 0-4-15,0 0-1 0,0 0-2 0,0 0 2 0,0 0-1 16,0 86 4-16,0-29-2 0,0 30 0 16,0-59-2-16,-27 27 0 0,27-25-2 0,0 55 3 0,0-26-2 15,-31-2-1-15,31 1 2 0,0-29 0 0,-28-1-1 0,28 29 2 16,-27 1-1-16,27-58 0 0,-31 27-2 0,31-27 1 0,-28 30-3 0,28-1-1 16,-27-29-3-16,27 0 0 0,0 0-4 0,-31 0-3 0,3 0-74 15,28 0 58-15,-27-29-79 0,27-1 70 16,0 30 0-16,0-27 2 0,0-1-26 0,0 28 39 0,27-30-15 0</inkml:trace>
  <inkml:trace contextRef="#ctx0" brushRef="#br2" timeOffset="-205906.78">25565 9884 108 0,'0'0'0'0,"0"0"41"0,-31 0-15 0,31 0 0 0,0-29-13 0,0 29 1 0,0 0 1 0,0 0 24 0,0 0-27 0,0 0 1 0,0 0 0 0,0-29-1 0,0 29 0 0,0 0-2 0,0 0 9 0,0 0-11 16,0 0 6-16,0 0-7 0,0 0-1 0,0 0 5 0,0 0-5 0,-28 0 7 16,28 0-7-16,0 0 1 0,0 0-1 0,0 29 7 0,0-29-8 15,0 0 7-15,0 29-5 0,0-29 3 0,0 28-6 0,0-28-1 16,0 29 4-16,0-29-4 0,0 27 0 0,0 2 2 0,0 1-3 0,0-1 1 15,0-2-1-15,0-27 0 0,0 58 1 0,0-58-2 0,-27 28-1 16,27 1 0-16,0 0 1 0,0 0-1 0,0-1 1 0,0 1-1 0,0 29-2 16,0-2-12-16,0-56 2 0,0 27-2 0,0 3 0 0,0-1-5 0,0 0-31 15,0-29 18-15,0 27-5 0,0-27-4 0,0 0-4 0,27 30-98 16,-27-1 22-16</inkml:trace>
  <inkml:trace contextRef="#ctx0" brushRef="#br2" timeOffset="-205599.69">25850 10256 65 0,'0'0'0'0,"0"0"83"0,0 0-69 16,0 0 35-16,0 0-38 0,-28 0-1 0,28 0-1 15,0 28 8-15,-30-28 10 16,30 0-22-16,0 0 0 0,-28 0 1 0,1 29 11 16,27-29-14-16,0 0 5 0,0 27-3 0,0-27-1 0,-31 31 5 15,31-31-7-15,0 56 3 0,0-56-4 0,0 0-1 0,0 27 2 16,58 3 9-16,-58-1-2 0,28-29 15 15,2 0 1 1,-2-29-2-16,-28-1-13 0,27 3 5 16,-27-1-5-16,0 0-6 0,31-3-2 0,-31 4 5 15,0-2-3-15,0 1 0 16,0-1-2-16,-31 0-2 0,31 29 0 0,-27 0 1 0,27-29-1 0,-28 29 0 0,28 0 1 16,-30 0-1-16,2 0-13 0,28 0 7 15,-27 0-4-15,27 0-1 0,0 0-4 0,0 0-3 0,0 29-121 16,0 0 106-16,0 28-118 0,27-28 94 15,1-29 1-15</inkml:trace>
  <inkml:trace contextRef="#ctx0" brushRef="#br2" timeOffset="-204976.2">26307 9767 69 0,'0'0'34'0,"0"0"-17"0,0 0 73 0,-28-27-21 0,28 27-57 0,0 0 10 0,0 0-12 0,-27 0 25 0,27 0-25 16,0 0-4-16,0 0 21 16,0 86-9-16,0-57-8 0,27 57 2 15,1 29-6-15,3 142 0 16,-31-230-6-16,0 4-1 0,0 82 4 16,0-55-1-16,0-31 0 0,0-27 1 15,27 30 4-15,-27-30-3 0,0 0-2 0,0 0 3 16,0 0-4-16,0-30 4 0,0 3 0 0,0 27-3 0,28 0 1 15,-28-29 5-15,0 29-6 0,31-29 2 0,-31-1-3 0,27 30 2 16,1-27 1-16,3-1-1 0,-4 0 1 0,-27 28-2 16,0 0 1-16,28 0 0 0,-28 0 0 0,30 0-2 0,-30 0 2 15,0 0 0-15,0 0-2 0,0 28 1 0,0-28-1 0,0 28 0 16,-30-28-1-16,30 27 1 0,-28 3-2 0,28-30-3 0,-27 29 1 16,-4-29-10-16,3 29-6 0,28-29 6 0,-27 27-21 0,27-27 14 15,0 0-3-15,-31 0-34 0,31 0 24 0,0 0-3 0,-28-27-43 16,28 27 40-16,0 0 3 0,0-29-21 0,0 0 23 0,0 29 19 15,28-30-18-15</inkml:trace>
  <inkml:trace contextRef="#ctx0" brushRef="#br2" timeOffset="-204642.85">26681 10169 47 0,'0'0'0'0,"0"0"26"0,0 0 12 0,0 0-17 16,0 0 16-16,0 0-21 0,0 0 8 0,28 0-14 0,-28 0 7 16,0 0-8-16,0 0 6 0,0 0-8 0,0 0 8 0,0 0-8 15,0 0 7-15,0 0-9 0,0 0 5 0,-28 29-6 0,28-29-1 16,0 0 3-16,0 29-4 0,0-29 3 0,0 0 0 0,0 29-4 15,0-1 1-15,0 1 0 0,0-29 1 0,0 27-2 16,0-27-2-16,0 31 0 0,0-31 1 0,28 28 2 0,-28-28-2 16,0 0 3-16,0 0 1 0,27 0-1 0,-27 0 2 0,0 0 0 15,31 0-1-15,-31-28-1 0,0 28 0 0,0-31 4 0,0 4-2 16,28-2 8-16,-28 29-5 0,0-28 5 0,0 28-9 0,0-29 4 16,0 29-1-16,0-29 2 0,0 29 2 0,0 0 1 15,0 0-1-15,0 0 0 0,0 0-5 16,0 0 5-16,0 29-7 0,0-29 3 0,0 29-3 0,0-29-2 0,27 57 2 15,-27-57-3-15,0 27 1 0,0 4 0 0,0-3-1 0,0 0 0 16,31-1 1-16,-31 3-1 0,0-30 0 0,0 29 0 16,28 0-3-16,-28-2-1 0,0 3-6 0,0-30 2 0,27 0-4 15,-27 0 0-15,0 29-17 0,0-29-9 0,31 0 14 0,-31 0-5 0,0 0-4 16,0 0-4-16,0 0-52 0,27-29-10 0,-27-1 57 0,0 3-15 16,0-2 15-16</inkml:trace>
  <inkml:trace contextRef="#ctx0" brushRef="#br2" timeOffset="-204426.86">27138 9652 154 0,'0'0'77'0,"0"0"-57"0,0 0 11 0,0 0-3 0,0 0-13 0,0 0-1 0,0 0 12 16,0 0-12-16,0 0-3 0,28 0 11 0,-28 0-6 0,0 32-11 16,0-32 1-16,0 27-1 0,0 2 4 0,31-2 0 0,-31 32-2 15,0-30-5-15,27 28 4 0,-27-1-4 0,0-27 1 0,0 1-1 0,0 26-1 16,28 30 0-16,-28 29 0 0,0-28 0 0,0-4-1 15,0 5-2-15,0-61-1 0,0 32 0 0,0-2-6 16,0 1-11-16,0 26-48 0,0-84 41 0,0 30-34 0,0-30-11 16,0 30 35-16,0-30-35 0,0 0 18 0,0 0 36 15,0 0-24-15</inkml:trace>
  <inkml:trace contextRef="#ctx0" brushRef="#br2" timeOffset="-198625.48">26479 11402 52 0,'0'0'18'0,"0"0"1"0,0-29-11 0,-28 29 1 0,28 0-5 0,0 0 12 0,0 0 4 16,0-29-4-16,-27 29 21 16,27 0-32-16,0 0 18 15,0 0-16-15,-31 0 0 0,31 0-1 0,0 0-2 0,0 0 1 0,0 0 4 16,0 0-5-16,0 0 8 0,0 29-7 0,0-29-1 16,0 0 1-16,0 0-2 0,0 0 1 0,0 0 0 15,0 29-2-15,0-29 1 0,0 29 11 16,0-29-2-16,0 28-6 0,0-28-4 0,0 29 3 0,0-29-1 15,0 0 5-15,0 27-7 0,0-27 1 0,0 29 3 0,0-29-2 0,0 30-1 16,0-30 0-16,0 29-2 0,0-29 3 0,0 27-1 0,0 2 4 0,0-29-3 16,0 29 1-16,0-29-4 0,0 0 0 0,0 28-1 0,0 1 0 0,0-29 2 15,0 29 3-15,0-29-5 0,31 29 1 0,-31-29-1 16,0 0 1-16,0 28-1 0,0-28 1 0,0 0-1 0,27 0 0 0,-27 0 0 16,0 0 1-16,0 0 2 0,0 0-2 0,28-28 1 0,-28 28-1 0,0-29-1 15,0 29 1-15,31-29 0 0,-31 0 0 0,0 29 2 16,0-28-2-16,0 28 1 0,0-29 0 0,0-27-1 15,0 27 2-15,0-1-1 0,0 1 0 0,0 29 1 16,0-27-2-16,0 27 2 0,0 0 3 0,0-29-2 16,0 29-2-16,0 0 0 0,0 0-1 0,0-28 3 0,0 28-2 15,0 0-3-15,0 0 4 0,27 0-1 0,-27 0 1 0,0 0-1 0,0 0-2 0,0 0 1 16,0 28-1-16,28-28 2 0,-28 0 1 0,0 0-2 0,0 29 2 16,30-29 1-16,-2 27 0 0,-28-27 1 0,0 29-3 0,27-29 1 15,4 30-2-15,-31-1 2 0,0-2 1 0,28 2 0 16,-1 28 4-16,-27-28-3 0,0 0 1 15,0 0-7-15,0 28 2 0,0-30 9 16,0-27-6-16,-27 31 6 0,-1 25-10 0,-3-29 1 0,4 3 0 16,-1-30 0-16,-2 29 1 0,-25 0 0 0,-4-2 2 0,59 3-4 15,-58-1-6-15,30-1-3 0,-30-28-4 0,30 28-10 0,1-28-8 16,27 30 10-16,-31-30-27 0,31 0-12 0,0 0 27 16,0 0-3-16,-27 0-5 0,27 0-44 0,0 0 44 0,0 0-18 0,0 0 23 15,0 0 0-15</inkml:trace>
  <inkml:trace contextRef="#ctx0" brushRef="#br2" timeOffset="-197074.93">26537 12548 9 0,'0'0'10'0,"0"0"-5"0,0 0-4 0,0 0 2 0,0 0 1 0,0 0 0 0,0 0 5 0,0 0 1 0,0 0 0 0,0 0-3 0,0 0-4 16,0 0-2-16,0 0 0 0,0 0 2 0,0 0 6 15,0 0-5-15,0 0 3 0,0 0 3 0,0 0-5 16,0 0 1-16,0 0 3 0,0 0-3 0,0 0 4 0,0 0-5 16,0 0 4-16,0 0-5 0,0 0 3 0,0 0 2 0,0 0 2 15,0 0-1-15,0 0-4 0,0 0 5 0,0 0-4 16,0 0-4-16,0-29 5 0,0 29 3 0,28 0-1 0,-28 0 0 15,0 0 0-15,0 0-3 0,0 0 7 0,0 0-6 16,30 0 9-16,-30 0-1 0,0 0-7 0,0 0-3 0,0 0 2 16,0 0-1-16,0 0 4 0,0 0 2 0,0 0-4 0,0-30-4 0,0 30 0 15,0 0 6-15,0 0 3 0,0 0-9 0,0 0-3 0,0 0 2 16,0 0 2-16,0-27 0 0,0 27-4 0,0 0 3 0,0 0-3 16,0 0-1-16,-30 0 1 0,30 0 1 0,0 0 0 15,0-28 3-15,-28 28 0 0,28 0-3 0,0 0-3 16,0 0 3-16,0 0-2 0,0 0 2 0,-27 0 0 0,27 0-2 0,0 0 1 15,0 0-1-15,0 0 1 0,0 0-2 0,-31 0 2 0,31 0-1 16,0 0-1-16,0 28 0 0,0-1 4 0,0-27-5 16,-28 30-2-16,28-30 2 0,0 29 3 0,0-29-3 0,-27 28-1 15,27 0 3-15,0 2 1 0,0-30 0 0,-31 29-3 16,31-1 4-16,0-28-1 0,0 28-3 0,0-28 0 16,0 0 2-16,0 27 0 0,0 5 2 0,0-32-3 15,0 56-6-15,0-29 5 0,0 3-2 0,0-30 2 16,0 29-1-16,0 0-6 0,0 0-10 0,0-29-8 15,0 28-13-15,0 1 13 0,0-2-32 0,0-27 22 0,0 29-1 16,-28-29-40-16,28 30 7 0,0-1 19 0,0-29 32 0,0 0-25 16</inkml:trace>
  <inkml:trace contextRef="#ctx0" brushRef="#br2" timeOffset="-196825.42">26194 12861 55 0,'0'0'14'0,"0"0"1"0,0 0-5 0,0 0 3 0,0 0-5 0,0 0 14 0,27 0-10 0,-27 0 7 0,0 0-12 0,0 0 1 0,0 0 6 0,0 0-3 0,31 0-2 16,-31 0-2-16,0 0 4 0,27 0-4 0,-27 0-6 16,28 0 2-16,-28 0 0 0,31 0 2 0,-4 0-2 0,1 30-2 15,-28-30 0-15,0 0-2 0,31 0 2 0,-4 0 0 0,-27 0 0 0,0 0-2 16,28 0 2-16,-28 0-3 0,0 0-3 0,31 0-1 15,-31 0 0-15,0 0-4 0,0 0-3 0,27 0-21 0,-27 0 13 0,0 0-54 16,0 0 38-16,0 0-15 0</inkml:trace>
  <inkml:trace contextRef="#ctx0" brushRef="#br2" timeOffset="-196409.81">26709 12978 97 0,'0'0'84'0,"-28"0"-49"0,28 0-20 0,0 0-9 0,0 0 13 0,0 0 5 16,-31 0-13-16,31 0 1 0,0 0 7 0,0 0-12 15,0 0-2-15,0 0-2 0,-27 0 3 0,27 0-4 0,0 0 0 0,0 0-1 16,0 0 0-16,0 0 0 0,-28 0-2 0,28 0 2 0,0 0 2 0,0 0-1 16,0 0-1-16,0 28-1 0,0-28-1 0,28 29 1 15,-28-29-2-15,0 27 1 0,0-27 1 0,0 29 0 0,27-29-2 16,-27 30 2-16,0-30-1 0,31 29 2 0,-31-29 0 0,0 0-2 0,0 0 1 15,28 27-4-15,-28-27 5 0,0 29 1 0,0-29-3 0,27 0-1 16,-27 0 2-16,0 0 2 0,0 0 0 0,0 29-3 0,0-29 4 16,0 0 1-16,0-29 0 0,0 29 2 0,0 0-4 0,31 0 2 15,-31-29 3-15,0 29-1 0,0-27 3 0,0 27-6 0,0-29-1 0,0 29 2 16,0-30 0-16,0 30 0 0,0-29-2 0,0 29 4 0,0-27-2 0,0 27 3 16,0-29-2-16,0 1 2 0,0 28-1 0,0-29 2 0,0 29-7 15,0 0-2-15,0 0-2 0,0-29 5 0,-31 29 2 0,31 0-2 0,0 0-2 0,0-29 2 16,0 29 1-16,0 0-1 0,0 0-1 0,0 0-1 15,0 0-2-15,0 0-1 0,0 0-3 0,0 0 2 0,0 29-8 16,0-29 2-16,0 29-19 0,0-29 12 0,0 29-24 0,0-29 18 16,0 0-5-16,0 28-1 0,0-28-34 0,31 29-3 0,-31-2 7 15,0-27-18-15</inkml:trace>
  <inkml:trace contextRef="#ctx0" brushRef="#br2" timeOffset="-196042.54">27138 12949 114 0,'0'0'81'0,"0"0"-72"0,0 0 57 15,0 0-17-15,0 0-22 0,0 0-14 0,0 0 1 0,0 0-3 16,-27 0 19-1,27 0-26-15,0 0 1 0,0 0-2 0,-31 29 4 16,31-1 2 0,0 1-9-16,0-29 1 0,0 0-1 0,0 27 2 15,0-27-2-15,0 0 1 0,31 29 1 0,-31-29 0 0,0 0-2 16,27 0-1-16,-27 0 2 0,0 0 2 0,0 0-1 0,28 0 2 16,-28 0-1-16,0-29-2 0,31 2 2 0,-31-2-1 0,0 29-1 15,0-28-1-15,0-1 1 0,0 0-1 0,0 0 2 0,27-1 0 16,-27-26-2-16,0 29-1 0,-27-32 2 15,27 31-2-15,0 28-2 0,-31 0-1 0,31 0-7 16,-28 0-7-16,28 0-9 0,-27 0-9 0,27 0 15 16,-31 0-3-16,31 0-30 0,0 28 23 0,-28-28-31 0,28 27 31 0,-27 5-27 15,27-32 19-15,0 56-15 16</inkml:trace>
  <inkml:trace contextRef="#ctx0" brushRef="#br2" timeOffset="-194559.9">26166 13750 56 0,'0'0'0'0,"0"0"33"0,-31 0-29 0,31 0 1 0,0 0-3 0,0 0 1 0,0 0 2 0,0 0 1 0,0 0 1 0,0 0 1 0,0-28 9 0,-27 28-1 16,27 0-2-16,0 0-1 0,0 0 1 0,0 0-1 16,-28-29 1-16,28 29 1 0,0 0-8 0,0 0 7 0,0 0-9 15,0 0 4-15,0 0-3 0,0 0-2 0,0 0 1 16,0 0 8-16,0 0-8 0,0 0 1 0,0 0 2 0,0 29 0 16,0-1 8-16,0-28-12 0,0 0 0 15,28 0 3-15,-28 28 3 0,0-28-7 0,0 30 1 0,0-30 3 16,0 29 9-16,0-1-10 0,27-28-3 15,-27 0-1-15,0 28 4 0,0-28-5 0,0 0-1 0,0 0 6 16,0 0-4-16,0 0-1 0,31 0 1 16,-31 0 0-16,0 0 0 0,0-28 1 0,0 28-2 15,28-28 5-15,-28 28-6 0,0 0 3 0,0-29-3 16,0 29 1-16,0-30 0 0,27 2 2 16,-27 28-3-16,0 0-1 0,0-28 1 0,31 28 0 0,-31 0 0 15,0 28-3-15,0-28 2 0,0 0-1 16,27 28 0-16,-27 2 2 0,0-1 1 0,28-1 0 15,-28 0-1-15,0-1 4 16,0-27-2-16,0 0 0 0,0 30-1 0,0-60 4 16,0 30-4-16,31-27-1 15,-31-1 4-15,0 28-3 0,0-28 1 0,0 28-2 0,0 0 2 16,0-29-2-16,27-1 4 0,-27 2-2 0,0 0 9 16,28 28-7-1,-28 0-2-15,0 0 0 0,0 28-4 16,31-28 3-16,-31 28-1 0,0-28 0 0,0 30-5 15,0-1-6-15,0-29 5 0,0 28-11 0,27 0 5 0,-27-1-19 16,0-27 10-16,0 30-27 0,0-30 19 0,0 30-40 0,0-2 31 16,28-28 1-16,-28 28-56 0,0 2 56 0,31-30-7 0</inkml:trace>
  <inkml:trace contextRef="#ctx0" brushRef="#br2" timeOffset="-194142.73">26681 13778 54 0,'0'0'0'0,"0"0"47"0,0 0 49 0,-31 0-64 0,31 0-1 0,0 0-26 0,0 0-1 0,-27 0 14 15,27 0 16 1,0 30-15 0,0-30-16-16,0 0 1 0,0 29-1 0,0-29-1 0,0 0 2 15,27 28-1-15,-27-28 0 0,0 28-2 0,0-28-1 0,0 0 1 16,31 27 2-16,24 3 1 15,-55-30-2-15,0 0 5 0,0 0-4 16,31 0 1-16,-31 0 2 0,0 0 1 0,0 0-7 0,0 0 1 0,0-30 1 16,0 30 4-16,0-27-5 0,0-1 1 0,0 28 0 15,0 0-3-15,0-28 3 0,0 28 4 0,0 0-1 16,0-29-3-16,0 29-1 0,0 0 2 0,0-30-1 0,0 30 5 16,-31 0 2-16,31 0-2 0,0-28-5 0,0 28 3 0,0 0-4 15,0 0 1-15,0 0 2 0,0 0 0 0,0 0-2 0,0 0 1 0,0 28 8 16,0-28-8-16,0 30-1 0,31-1 1 0,-31-29 1 15,0 28-3-15,28-28 0 0,-28 28 2 0,0-28-2 0,0 27 1 16,27-27-1-16,-27 30 0 0,31-30 0 0,-31 30-1 0,0-30 1 16,28 28-2-16,-28-28 1 0,0 0-2 0,27 28 0 0,-27-28-2 0,0 0-11 15,31 0-13-15,-31 0 10 0,0 30-30 0,0-30-14 0,27 0 25 16,-27-30-44-16,0 30 41 0,0 0 1 0,0 0-24 0,0-28 18 16</inkml:trace>
  <inkml:trace contextRef="#ctx0" brushRef="#br2" timeOffset="-193959.77">27138 13663 120 0,'0'0'0'0,"0"0"69"0,0 0-41 0,0 0-12 15,0 0-3-15,0 0 20 0,0 0 1 0,0 0-3 16,0 30-2-16,0-30-9 0,0 29-13 0,0-1 2 0,0-28-6 16,0 28 1-16,0 2-3 0,0 27 3 0,28-29-2 15,-28-1-2-15,0 3-4 0,0 0-7 16,0-2 1-16,0 0-22 0,0 2-51 0,0-30 9 0,0 29 35 15,0-29-36-15,0 0-20 16</inkml:trace>
  <inkml:trace contextRef="#ctx0" brushRef="#br2" timeOffset="-193821.85">27111 13350 110 0,'0'0'36'0,"0"0"-9"0,0 0-12 0,0 0-4 15,0 0-7-15,0 0 2 0,0 0 3 0,0 28 4 0,0-28-9 16,0 29 7-16,0-29-5 0,0 27 2 0,0 4-6 0,0-31-2 0,0 28-3 15,0-28 0-15,27 28-13 0,-27-28 0 0,0 27-9 0,0-27-6 16,0 30-38-16,0-1 13 0,0-29 13 0</inkml:trace>
  <inkml:trace contextRef="#ctx0" brushRef="#br2" timeOffset="-193508.94">27454 13578 142 0,'0'29'84'0,"0"-29"-82"0,0 29 3 0,0-2 10 16,0 3 18-16,0 85 8 16,0-115-36-16,0 57 1 15,0-57-3-15,0 0-1 0,0 28 0 0,0-28 1 0,28 0 15 16,-28 0-13-16,27-28 25 16,4-59 18-1,24-28-11 1,4 59-21-1,-32 27-11-15,-27 29-1 0,31-30-2 16,-31 30-1-16,27-27 0 0,-27 27 1 0,0 0 2 0,28 0-4 16,-28 0 1-16,0 27-5 0,31-27 3 0,-4 115-12 15,-27-115 7-15,28 145-86 16,-28-116 38-16,0 84-180 16,0-113 203-16,0 30-51 15</inkml:trace>
  <inkml:trace contextRef="#ctx0" brushRef="#br2" timeOffset="-187109.37">24218 9597 36 0,'0'0'12'0,"0"0"-7"0,0 0 15 0,0-28 20 16,0 28-3-1,0 28-21-15,0-28-8 0,0 0-1 0,0 0 0 0,0 28 14 16,0-28-6-16,0 59 18 15,28 24 7 1,-28-24-25-16,0 27 2 16,0 114 19-1,0-114-31-15,0-28-2 0,0 85 3 16,0 27 1-16,0-140-4 0,0 56 4 0,0-57-4 16,0 57 7-16,-28-29 0 0,28-27-7 0,0-2 1 0,0 58-2 15,-27 29 6-15,27-32-2 0,0-51-4 0,0 24 0 16,0-29 2-16,0 32-1 0,0-30 1 0,0 0-2 0,0 55 0 0,0-25 0 15,0-3-1-15,27-27 1 0,-27 0-1 0,0 57-2 0,0 0 3 0,0-28 0 16,0-30 3-16,0 27 0 0,0 4 6 0,0 27-10 16,0-29-2-16,0-29 1 0,0 59 2 0,0-31 0 15,0 4 0-15,0-32 0 0,0 29 1 0,0 0 1 0,0 1-1 16,0-1 2-16,0-29-2 0,0-1-4 0,0 5 2 0,0 24 3 16,0-29-1-16,0 3-3 0,0-1 0 0,0 29 4 15,0-30 2-15,0 1-7 0,0-2 4 0,0-27-2 0,0 29 0 16,0 1-3-16,0-1 0 0,0-29 3 0,0 0 2 0,0 27 3 0,0 2-8 15,0-29-2-15,0 29 5 0,0-29-3 0,0 28 5 0,0 1-1 0,0 0 2 16,0 0-3-16,0-1 3 0,0 1-4 0,0-2-11 16,0 4 2-16,0-3 11 0,0 0-4 0,0-28 4 0,0 57-1 0,0-57 0 15,0 58-1-15,0-31-1 0,0-27 1 0,0 30-1 0,0 27 2 16,0-57-2-16,0 58 2 0,0-29-3 0,0-29 4 16,0 28 0-16,0 0-1 0,0-28 0 0,0 27 0 0,0-27-4 0,0 30 3 15,0-30 1-15,0 30 1 0,0-30-2 0,0 0-1 0,0 28-1 0,0 0 4 16,0 2 0-16,0-1-2 0,0-1 0 0,0 0 2 15,0-28-2-15,-27 30-2 0,27-1 2 0,0-29 0 16,0 28 2-16,0-28-1 0,0 28-2 0,0-1-2 0,0-27 5 16,0 0-3-16,0 32 5 0,0-32-5 0,0 27 1 0,0-27 0 15,0 0 1-15,0 29 1 0,0-29 0 0,0 0-2 0,0 0 1 0,0 27 5 16,0-27-4-16,0 0 2 0,0 0-5 0,0 0 4 0,0 0 0 16,0 0 2-16,0 0-5 0,0 0 3 0,0 0-1 0,0 0 0 15,0 0 0-15,0 0-3 0,0 0 3 0,0 0-2 16,27 0 3-16,-27 0-3 0,0 0 0 0,28 0-1 0,-28 0 0 15,0 0 3-15,31 0 1 0,-4 0-6 0,-27 0 2 16,28 0 0-16,-28 0-1 0,30 0 6 0,-2 0 8 16,58 0-17-16,-86 0 6 15,27 0 0-15,-27 0-1 0,31 0 5 0,-3 0-11 0,-28 0 7 0,27 0-3 0,4 0 5 16,-3 0-1-16,-28 0-1 0,27 0 0 0,4 0-2 0,-4 0 1 16,32-27-2-16,-59 27 1 0,27 0 4 0,1 0 0 0,3 0 1 15,-4 0-3-15,1 0-4 0,30 0 3 0,-30 0-2 0,3 0 4 16,23 0-1-16,5-29 0 0,-32 29 1 0,-27 0-2 0,31 0 1 15,24 0-1-15,-24 0 3 0,-31 0-3 0,28 0 1 0,-1 0-2 0,32-27 0 16,-59 27 1-16,27 0 1 0,31 0-2 0,-30 0 3 0,30 0 1 16,-30-32-2-16,30 32 0 0,-30 0-2 0,3 0 2 0,-4 0-2 15,59 0 1-15,-59 0 2 0,32 0-1 0,-32 0-2 16,4 0-5-16,24 32 10 0,-24-32-2 0,-3 0-1 0,-1 0-2 16,4 0 3-16,-3 0-5 0,-1 0 3 0,4 0 4 0,24 27-5 15,-24-27 2-15,-31 0-1 0,27 0 1 0,1 0-2 0,3 0 2 0,-4 0 0 16,32 29 0-16,-59-29-1 0,27 0 0 0,1 0 0 0,-28 0 1 15,58 27-2-15,-31-27 0 0,4 0 3 0,24 0 1 16,-55 30-3-16,31-30 1 0,-3 0 0 0,-1 0 0 16,4 0-1-16,-3 0 0 0,-28 0 0 0,27 0 0 0,4 29 0 0,-4-29-1 15,1 0 4-15,3 0 0 0,-4 0-6 16,-27 0 1-16,28 29 2 0,3-29 2 0,-4 0-2 0,-27 0 0 16,28 0 1-16,3 0-1 0,-4 0 0 0,-27 0-1 0,28 29 3 0,3-29-1 15,-31 0-2-15,27 0 2 0,-27 0-1 0,0 0-1 0,27 0 3 0,4 0 0 16,-31 0-1-16,28 0 0 0,-28 0-1 0,27 0 0 0,4 0 1 15,-31 0-1-15,28 0 1 0,-28 0-2 0,27 0 2 0,4 0 0 16,-31 0-1-16,28 0 0 0,-28 0-1 0,27 0 3 0,4 0-1 16,-31 0-1-16,28 0 0 0,-1 0-3 0,4 0 3 0,-31 0 2 15,0 0-2-15,27 0-1 0,1 0 2 0,-28 0-1 0,31 0 4 0,-4 0-4 16,1 0-2-16,-28 0 2 0,0 0 1 0,31 0-1 0,-31 0-1 16,27 0 2-16,59 0-1 15,-86 0 0-15,28 0 0 0,-28 0-1 0,0 0 1 0,30 0 0 0,-2 0 1 16,-1-29-1-16,4 29 2 0,-31 0 0 0,28 0-3 15,-1-29 3-15,4 29-3 0,-31 0 0 0,28 0 3 16,-1 0 2-16,-27 0-4 0,31 0 0 0,-31-29-2 0,28 29 1 16,-1 0 2-16,4 0 0 0,-31 0 1 0,0 0-1 0,27 0 0 0,-27 0-1 15,28-30 0-15,3 30 1 0,-31 0 0 0,27 0 0 0,-27 0-1 16,28 0 0-16,-28 0 0 0,0 0 1 0,31 0-3 0,-31 0 3 0,0 0-1 16,27 0 2-16,-27 0-4 0,0 0 2 0,0 0-2 0,0 0 3 15,28 0-1-15,-28 0 2 0,0 0 0 0,0 0-2 0,31 0-1 0,-31 0 1 16,0 0 1-16,0 0 1 0,0 0-2 0,0 0-2 0,0 0 3 15,0 0-1-15,27 0 0 0,-27 0-1 0,0 0 2 0,0-27 0 16,0 27 1-16,0 0-3 0,0 0 1 0,0 0 0 16,28 0 2-16,-28 0-3 0,0 0-1 0,0-29 2 0,0 29 1 15,0 0-1-15,0-27 2 16,0 27-3-16,0 0 2 16,0 0-1-16,0-32 2 0,0 32-1 15,0 0 0-15,0-27-2 0,0 27 2 0,0 0-2 0,0 0 2 0,0-28-3 16,0 28 1-16,0 0 2 0,0-57 0 15,0 27-1-15,0 30 0 0,0-28 0 16,0 28 1-16,0-115-1 16,0 87 0-16,0-2-1 15,-28 0 2-15,28 30 0 0,0-55-3 0,-27-117 4 16,-4-28 5 0,31 141 2-16,0-25-13 15,-28 55 5-15,28-29 1 0,0 1 3 16,-27-87 6-16,27 117-11 0,0-2 0 0,0-57 0 15,0 57-2-15,-31-28 2 0,31 28-1 0,0-30 3 16,0 32-3-16,0-29-3 0,0 27 4 0,-28-57 4 0,28 57-3 16,0-1-1-16,0-25-1 0,0 25 0 0,0-28 3 0,0 2-4 15,0 27 1-15,-27-29-3 0,27-29 7 0,0 60-2 0,0-31-2 0,-31-86-10 16,31 88 8-16,0-87 4 16,-28-30 1-1,28 117-2-15,0-1-1 0,0 28 1 16,0 0 1-16,0-28 1 0,-27 28-4 0,27 2 2 15,0-88 2-15,0 86-1 0,0 29-2 16,0-58 3-16,0 1-3 0,-31-88 2 16,31 90 0-16,0-61 1 15,-27 2-4 1,27 85 4-16,0-30 2 0,0 4-2 16,0 27-2-16,0-3-1 0,0 31 0 15,0-113 1-15,-28 113 0 0,28-115 0 16,0 86 5-1,0-27-7-15,0 26 0 0,0 1 4 16,0-27-6 0,0 56 4-1,0 0 0-15,-31-28-2 0,31 28 0 0,0-29 3 0,0 29-2 16,0 0 0-16,0-29-1 0,0 29 3 0,-27-29 1 0,27-1-2 16,0 30 0-16,-28-27 0 0,28 27 0 0,0-29-1 0,0 2 2 15,-31-5 0-15,31 32 1 0,0 0-1 0,0-27-1 0,0 27 1 16,0-28-1-16,-27 28 0 0,27 0-2 0,0-28 0 15,-28 28 2-15,28 0-1 0,0 0 1 0,0 28-1 16,-31-28 2-16,31 0 0 0,0 0-1 0,0 0 0 0,0 0 1 16,-27 28 0-16,27-28-2 0,0 0-1 0,-28 0 4 0,28 0 0 0,-30 27-2 15,30-27 1-15,0 0-1 0,0 0-1 0,-28 0 1 0,28 0 0 16,-27 0 0-16,27 0 1 0,0 0 0 0,-31 0-1 0,31 0 1 0,-28 0-2 0,28 0 2 16,0 0-3-16,-27 0 3 0,27 0-2 0,-31-27-1 0,31 27 1 15,-28 0 1-15,28 0 2 0,0 0-2 0,-27 0 1 0,27 0-2 0,-31 0 1 16,31 0-2-16,0 0 1 0,-28 0-2 0,1 0 4 0,-4 0 3 0,31 0-4 15,-27 0-1-15,-1 0 0 0,28 0 1 0,-31 0 5 0,31 0-4 16,-27 0 1-16,-1 0-4 0,28 27 2 0,-31-27 1 0,31 0-1 0,-55 0 2 16,24 0-1-16,4 0-4 0,-1 0 2 0,-3 0 2 15,4 0-1-15,27 0 0 0,-27 0 0 0,27 0 0 0,-31 0 0 16,3 0 1-16,1 0 0 0,-4 0-1 0,3 0 1 0,28 0-1 0,0 0 0 16,-27 0 0-16,-4 0 2 0,3 0-2 0,28 0-1 0,-27 0 2 15,27 0-1-15,-31 0 1 0,31 0-1 0,0 0 0 0,-28 0-1 16,28 0 2-16,-27 0-1 0,27 0 0 0,0 0 1 0,-31 0-1 0,31 0 1 15,-27-27-3-15,27 27 2 0,-28 0-3 0,28 0 4 0,0 0 1 16,-31 0-2-16,4 0 0 0,27 0 0 0,0-28-1 0,-28 28 3 16,-3 0 0-16,31 0-1 0,-27 0-2 0,-1-28 2 15,28 28 0-15,0 0 0 0,-31 0-1 0,31 0 0 0,-27 0-1 0,-1 0 0 16,28 0 2-16,-30 0-1 0,2 0-1 0,28 0 0 16,0 0 0-16,-27 0 2 0,27 0-1 0,-31 0 0 0,31 0-1 15,0 0-1-15,-28 0-1 0,28 0 0 0,-27 0 4 0,-4 0 1 16,31 28-1-16,-28-28 3 0,28 0-4 0,-27 0-1 0,27 28 2 15,-31-28-2-15,31 0 1 0,-28 0 1 0,28 0 1 0,-27 0-1 0,27 0-1 16,-31 0-1-16,31 0 1 0,-27 0 0 0,27 0 0 0,0 0 0 16,-59 0 1-16,59 0-2 0,-27 0 0 0,-1 0-1 0,28 0 2 15,-31 0-2-15,31 0 2 0,-27 0-2 0,-1 0 1 0,-3 27 1 16,4-27 0-16,27 0 0 0,-28 0-2 0,-3 0 3 16,31 0-2-16,-27 32 2 0,27-32-2 0,-28 0 1 0,-2 0 1 15,30 27-1-15,-28-27 1 0,28 0-1 0,-27 0 0 0,-4 0 0 0,3 29 1 16,28-29-1-16,-27 0 0 0,27 0-1 0,-31 0 2 0,3 0 0 15,1 0 0-15,-4 0-1 0,31 0-1 0,-28 0-1 0,1 0 2 16,27 0 1-16,-31 0-1 0,4 0 0 0,-1-29 1 0,28 29-1 16,-31 0 3-16,31-27-2 0,-27 27-1 0,27 0 0 0,-28 0 0 0,-3 0 0 15,31-32 0-15,-27 32 2 0,27 0-2 0,0 0 1 16,-28 0-2-16,28 0 1 0,-31 0-1 0,31 0 2 0,-27 0-1 0,27 0-1 16,-28 0 1-16,28 0 1 0,0 0-2 0,-31 0 3 0,4 32-2 15,27-32-1-15,-27 0-1 0,-4 0 0 0,3 0 2 0,28 0 0 16,-27 0 1-16,27 0-2 0,-59 0 2 15,32 0 1-15,-4 0-1 0,31 0 1 0,-28 0-1 0,1 0-2 0,-4 0 1 16,3 27 0-16,28-27 1 0,-27 0-2 0,27 0 1 16,0 0-1-16,-31 0 1 0,31 0 1 0,-27 29 1 0,-1-29-2 0,-3 27-3 15,4-27 3-15,27 30-1 0,-28-30 2 0,-3 0 0 16,31 29-1-16,-27-29-1 0,27 0 1 0,-28 0 0 16,28 0 1-16,-31 0 0 0,31 29-2 0,-27-29 1 0,-1 0 0 15,28 0 0-15,-30 0 0 0,30 0-1 0,-28 0 1 0,28 0 0 0,-27 0 0 0,27 0 1 16,-31-29-1-16,31 29 1 0,-28 0-2 0,1 0 1 15,27 0 1-15,0 0 0 0,-31-29-2 0,31 29-1 0,-28 0 2 16,28 0-1-16,0 0 2 0,0 0-2 0,0 0 1 16,0 0-1-16,-27 0-1 0,27 0 3 0,0 0-1 0,0 0-1 15,0 0 0-15,0 0 0 0,0 0-1 0,0 0-1 0,0 0 1 16,0 0-4-16,0 0 0 0,0 0-10 0,0 0 6 0,0 0-12 0,0 0 9 16,27 0-18-16,-27 0 12 0,0 0-24 0,0 29 19 15,0-29-28-15,0 0 22 0,0 0-39 0,0 0-16 0,28 0 37 16,-28 29-55-16,31 28 31 0,-31-57 52 0,0 29-13 0</inkml:trace>
  <inkml:trace contextRef="#ctx0" brushRef="#br2" timeOffset="-182193.04">24847 15095 69 0,'0'0'28'0,"0"0"-21"0,0 0-3 0,-28 0-1 0,28 0 10 0,0 0-6 0,0 0 12 0,0 0-3 0,0 0-9 0,0 0-2 0,-27 0 4 0,27 0-1 16,0 0-3-16,0 0 5 0,0 0-1 0,0 0-4 15,0 0-2-15,0 0 2 0,0 0-1 0,0 30 5 0,0-30 2 0,0 0-6 16,0 29 13-16,0-29-12 0,0 29-1 0,0-29 5 15,0 27-1-15,0-27-5 0,0 30-1 0,0-30 0 0,0 29 3 0,0-29-3 16,0 28 4-16,0-28-3 0,-31 28 1 0,31-28-2 16,0 30 3-16,0-1 0 0,0-1 3 0,0-28-6 15,0 28 0-15,0-28 1 0,0 27 0 0,0-27-1 0,0 0-1 16,0 30 0-16,0-30 1 0,0 0-1 0,0 0 1 0,0 0 3 0,0 0-2 16,0 0 1-16,0 0 1 0,0 0 1 0,0 0-3 15,0-30-3-15,0 3 5 0,0 27-4 0,0-28 4 0,0 0-4 16,0 28 1-16,0-29-1 0,31-29 1 0,-31 58-2 0,0-57 2 0,0 27-1 15,0 3 1-15,27-2-1 0,-27 29-1 0,0-86 8 16,28 58-6-16,-28 0 0 0,31-3 0 0,-31 31-3 16,0 0 0-16,27 0 1 0,-27-27 0 0,0 27 0 0,0 0-1 0,28 0 0 15,-28 0 1-15,0 0 0 0,31 0 0 0,-31 0-1 0,0 0 0 16,0 0 0-16,27 0 0 0,-27 0 1 0,0 27-1 0,0-27 1 0,28 31-1 16,-28-31 2-16,0 0-1 0,0 28-1 0,0-28-1 15,0 0 2-15,31 0-1 0,-31 28 1 0,0-28-1 0,0 0 2 0,0 0-1 16,0 0 0-16,0 27 0 0,0-27-1 0,27 0 2 0,-27 0 0 15,0 0 3-15,0 0-4 0,0 0 1 0,0 0 1 16,27 0-2-16,-27 0 1 0,0 0 2 0,0 0-3 0,31 0-1 16,-31 0-1-16,0 0 1 0,0 0 1 0,28 0 1 0,-28 0-1 15,58 0 3 1,-58 0-4-16,0 30 0 0,0-30 0 0,28 29-2 16,-1 86-27-1,-27-87 11-15,0 59-43 16,0-59 8-16,0 27-54 15,0-25 26-15,0-30 52 16,0 0-45-16,0-30 16 16</inkml:trace>
  <inkml:trace contextRef="#ctx0" brushRef="#br2" timeOffset="-181371.82">25737 15210 33 0,'0'0'9'0,"0"0"-1"0,0 0-5 0,0 0 4 0,0 0 0 0,0 0 3 0,0 0-4 0,0 0 6 0,0 0 1 0,0-27-5 0,0 27-2 0,0 0 1 0,-31 0 4 0,31 0-7 0,0 0 6 0,0 0-3 0,0 0 6 16,0 0 1-16,0 0-7 0,0 0 11 0,0 0-8 16,0 0-1-16,0 0 8 0,0 0-9 0,0 0 7 0,0 0-9 0,-28 0 15 15,28 0-6-15,0 0-1 0,0 0 0 16,0 0-9-16,0 0 7 0,0 0-6 0,0 0 0 0,0 0-1 0,-27 0 5 15,27 0-1-15,0 27-5 0,0-27 0 0,0 0-1 0,0 0 0 0,0 0 1 16,0 0-3-16,-31 30 2 0,31-30-1 0,0 0 1 16,0 57 6-1,0-57-8-15,0 28 1 0,31-28-1 16,-31 0 1-16,0 30 1 0,0-30-2 16,27 0-1-16,-27 0 2 0,0-30 0 15,0 30-2-15,28-56 3 0,-28 56-2 0,0 0 0 16,31-29 1-16,-31-1 0 0,0-26 2 15,0 56-3-15,0-29 0 0,0 29 3 0,0 0-3 16,0-30 4-16,0 30-3 0,0 0 1 0,0 0-2 16,0 0 1-16,0 0 0 0,0 0-2 0,0 30 0 0,0-1 0 15,27-29 1-15,-27 29 0 0,0-29-2 0,0 27 0 0,0 3-2 16,28-30 1-16,-28 29-6 0,30 27-40 16,-30-26 5-16,28-1-12 0,-28-29 23 0,0 28-43 0,27-28 36 15,-27 28-35-15,0-1 25 0,0-27-3 16</inkml:trace>
  <inkml:trace contextRef="#ctx0" brushRef="#br2" timeOffset="-181184.18">26080 15154 59 0,'0'0'0'0,"0"0"59"0,0 0-38 16,0 0 57-16,0 0-51 15,0 29-3-15,0-29-14 0,0 27 16 16,0 3-23-16,0-30 0 0,0 29 0 0,0-29-1 0,0 28 0 15,0 0-1-15,0 2-2 0,0-30-1 0,0 29-1 0,0-1-18 16,0 0-14-16,0-1-47 0,0-27 51 0,0 30-28 16,0-30 37-16,0 0-40 0</inkml:trace>
  <inkml:trace contextRef="#ctx0" brushRef="#br2" timeOffset="-180993.64">26135 14753 125 0,'0'0'38'0,"0"0"-3"16,0 29-32-16,0-29 0 0,0 0-1 0,0 28 0 16,0-28 1-16,0 29 5 0,0 0-3 0,0 28 5 15,0 58-29 1,0-115 12-16,0 85-106 16,31-56 18-16</inkml:trace>
  <inkml:trace contextRef="#ctx0" brushRef="#br2" timeOffset="-180692.49">26307 15210 39 0,'0'0'15'0,"0"0"0"0,0 0-8 0,0 0 1 0,0 30 8 0,0-1 23 16,0 27-4-16,0-56-21 0,0 30-7 15,0-30-1-15,0 29 10 0,0-29-6 0,0 0 1 0,31 28 23 16,-31-28-21-16,0 0 7 0,0 0-4 0,0 0-3 15,0 0-7-15,0-28 0 0,27 28 0 0,-27 0 5 0,0-29-7 0,0-1 5 16,28 2-1-16,-28 28-4 0,0-28 3 0,31-1 0 0,-31-1-4 16,0 30 0-16,27-56 5 0,1 27 9 15,-28-1-15-15,31 30 4 0,-4-27 1 0,-27 27-2 0,28 0-1 16,-28 0-3-16,0 27 4 0,30-27-2 0,-30 30-2 16,28-1 2-16,-28-29-1 0,0 29-1 0,27 28 3 0,4-28-4 15,-31-1 1-15,0 0-1 0,28 2-1 0,-28-1-7 16,0 27-10-16,0-29-30 0,0 3 27 0,0 0-60 15,0-30 12-15,0 28-7 0,0-28 39 16,0 0-20-16,0 0-5 0</inkml:trace>
  <inkml:trace contextRef="#ctx0" brushRef="#br2" timeOffset="-178292.83">25877 16129 33 0,'0'0'8'0,"0"0"-6"0,0 0 1 0,0 0-1 0,0-29 3 0,0 29-2 0,0 0 0 0,0 0-1 0,0 0 3 0,31 0 0 0,-31 0-2 0,0 0 0 0,0 0 1 0,0 0-2 0,0 0-1 15,0 0 0-15,28 0 3 0,-28 0-2 0,0 0 2 0,0 0-2 0,0 0 2 16,0 29 4-16,0-29-4 0,0 0 5 0,0 0-3 16,27 0 6-16,-27 0-6 0,0 0 1 0,0 0 0 0,0 0 1 0,0 0 10 0,0 0-10 15,0 0 9-15,0 0-8 0,0 0 0 0,0 0 0 0,0 0 8 0,0 0-9 16,0 0-1-16,0 0 7 0,0 0-2 0,0 0-1 15,0 0-5-15,0 0-3 0,-27 0 5 0,27 0-1 0,0 0-1 16,-28 0-2-16,28 0 1 0,0 0-2 0,0 27 1 0,0-27 3 0,-31 29-2 16,31-29-4-16,0 30 1 0,0-1 3 0,0-29-3 15,0 27-2-15,0-27-1 0,0 29 2 0,0 0 2 0,0-29 0 16,31 28 2-16,-31 1-4 0,0-29 0 0,28 29-1 0,-28-29-1 0,0 29 1 16,27-1 2-16,-27-28-1 0,31 0-2 0,-3 29 2 0,-28-29 0 0,0 0 1 15,0 0-1-15,0 0 0 0,27 0 2 0,-27 0-1 0,0 0 0 0,31 0-1 16,-31-29 4-16,0 29-5 0,0-28 0 0,0-1 7 0,0 0-1 15,0 0-2-15,0 1 0 0,0-1-3 16,0 0 2-16,0 29-2 0,0-27 2 0,0-2 3 16,-31 29-3-16,31-30 4 0,0 30 3 0,0-29-7 0,0 29 5 15,0-27-4-15,0 27-2 0,0 0 1 0,0 0 1 0,0 0-1 16,0 0-2-16,0 27 2 0,31-27-2 0,-31 29 1 0,0-29-1 16,28 30 2-16,-1-1-2 0,4-2-2 0,-31 2 1 0,0 0 1 0,28-1 2 15,-28 1 0-15,27 0 0 0,-27 57-2 0,31-28-1 0,-4 25 1 16,-27-53 0-16,0 28 0 0,0-31-1 0,0 3 0 0,0-1 0 0,0 27 0 15,0 31-1-15,-27-59 2 0,-4 29-2 0,31-27 0 0,-27-2 0 16,-1-1-5-16,-3 3 1 0,31-30-1 0,-27 0-2 0,-1 29-2 0,28-29 0 0,0 0-3 16,-31 0-21-16,4 28-16 0,-1-28 21 0,-3 0-5 0,4 0-46 15,27-28-5-15,-28 28 48 0,28-29-11 0,-31 29 27 0,31 0-15 16</inkml:trace>
  <inkml:trace contextRef="#ctx0" brushRef="#br2" timeOffset="-159708.89">24905 12374 52 0,'0'0'0'0,"0"0"26"0,0 0-10 0,0 0-9 0,0 0 10 0,0 0-8 0,-27 0 0 0,27 30 10 0,0-30-10 0,0 0-1 0,0 0 7 0,0 30-8 0,0-30 5 0,0 0-2 15,0 0-6-15,0 28 1 0,0-28-1 0,0 0 0 0,0 27 5 0,0-27 0 16,-31 30 2-16,31-30-4 0,0 29-1 0,0-29 7 0,0 0-9 15,0 28 4-15,0-28-5 0,0 28 5 0,0-28-4 16,0 30 1-16,-28-30 2 0,28 29-5 0,0-29 0 0,0 0 3 0,0 0-3 0,0 0 3 16,0 28 1-16,0-28-2 0,0 0 1 0,0 28 3 0,0-28-5 0,0 27 2 15,0-27 0-15,0 0-1 0,0 32 6 16,0-32-6-16,0 0-2 0,0 0 0 0,0 0 0 0,0 0 1 0,0 27 2 16,0-27-3-16,28 0 3 0,-28 0-1 0,31 0-4 0,-31 0-1 15,0 0 1-15,0 0 1 0,27 29 0 0,-27-29-2 0,28 0 2 16,-28 0-2-16,0 0-1 0,31 0-17 0,-31 27-13 0,0-27 9 15,0 0-31-15,0 0-20 0,0 0 33 0,27 0 1 0,-27 0 5 16,0 0-16-16,0 0 0 0</inkml:trace>
  <inkml:trace contextRef="#ctx0" brushRef="#br2" timeOffset="-159292.39">25163 12891 30 0,'0'0'0'0,"0"0"20"0,0 0-15 0,0 0 6 0,0 0-3 0,0 0-4 15,0 0 0-15,0 0 4 0,0 0-4 0,27 0 4 0,-27 0-5 0,0 0-1 16,0 0 4-16,31 0-2 0,-31 0 3 0,0 0-4 0,28 0 1 16,-28 0 6-16,0 0-4 0,27 0 0 0,-27 0 1 0,0 0 8 0,0 0 1 15,31 0 0-15,-31 0-9 0,0 0 2 0,0 0-1 0,0 0 7 16,0 0-8-16,0 0-1 0,0 29 4 0,0-29-8 0,0 0-2 15,0 29 3-15,-31-29 1 0,4 29-1 0,27-29-2 16,-28 28 4-16,-3-28-1 0,31 29-1 0,-27-29 0 0,27 0 0 16,-28 0-2-16,-3 27 2 0,31-27-3 0,0 0 3 0,-27 0-3 15,27 0 2-15,0 0 1 0,-27 0-1 0,27 0 0 0,0 0 0 0,0 0-2 16,0 0 1-16,0-27 2 0,0 27-2 0,0 0 2 0,27 0-2 16,-27-29 7-16,27 29-3 0,-27 0-4 0,0 0 1 0,31 0 6 0,-31 0-3 15,0 0 2-15,28 0 0 0,-1 0 7 0,-27 0-4 0,0 0-4 16,31 0-2-16,-31 0 3 0,28 0-4 0,-28 0-2 0,0 0-1 0,27 0 0 15,-27 29 0-15,31-29 4 0,-31 0-2 0,28 0 1 0,-28 0-5 16,0 0 1-16,27 27 0 0,-27-27 1 0,31 0-7 0,-31 0-2 16,0 0-14-16,0 0 6 0,28 0-2 0,-28 0-2 0,0 29-36 0,27-29 22 15,-27 0-7-15,0 0-40 0,31 0 25 0,-31 0 6 0</inkml:trace>
  <inkml:trace contextRef="#ctx0" brushRef="#br2" timeOffset="-158109.28">24847 11544 69 0,'0'-29'15'0,"0"29"0"0,0 0-5 0,0 0-6 0,0 0 1 0,0 0 5 0,0 0-5 0,-28 0 0 0,28 0 6 0,0 0-4 0,0 0 14 0,0 0-14 0,0-27 6 0,0 27-1 16,0 0-6-16,0 0 0 0,0 0 1 0,0 0 7 0,0 0 1 16,0-29 0-16,28 29-10 0,-28 0 0 0,0 0 5 0,0 0-5 15,0 0 2-15,0 0-4 0,0 0 4 0,0 0-3 0,0 0 0 16,0 29-3-16,0-29-1 0,0 27 2 0,0-27-1 15,0 29 0-15,0-29 0 0,0 30-1 0,0-1 3 0,0-2-1 16,0 31 0-16,0-58-1 0,0 28 2 0,0 1 3 0,0 0 2 16,0 0-1-16,0-29-1 0,0 28-2 0,0-28-1 15,0 29-2-15,31-29 3 0,-31 0-2 0,0 0 3 0,27 27-4 16,1-27 1-16,3 0-1 0,-4-27 0 0,-27 27 1 16,28 0-6-16,3-29-11 0,-4 29-8 0,-27 0 6 15,0 0-2-15,0 0-27 0,27-28-11 0,-27 28-2 0,0 0 34 16,0 0 3-16,0 0-9 0,0 0 19 0,0 0 1 0,31 0-27 0</inkml:trace>
  <inkml:trace contextRef="#ctx0" brushRef="#br2" timeOffset="-157890.55">25276 11831 51 0,'0'0'0'0,"31"0"39"0,-31 0-34 0,0 0 4 15,0 0-4-15,0 0 2 0,0 0 0 0,0 0 4 0,0 0 51 16,0 0-47-16,-31 0 32 0,31 0-37 15,0 0-2-15,0 0-1 0,0 0 0 0,0 0 5 0,0 0-2 0,0 0-4 16,0 0-3-16,0 0 5 0,0 29-7 0,-27-29 6 0,27 27 1 16,0-27-3-16,0 31-2 0,0-3 2 0,0-28-2 0,0 28 5 0,0-28-7 15,-28 27 0-15,28 3-3 0,0-1-3 0,0-29 0 16,0 29-11-16,0-2 2 0,0 3-29 0,0-30 16 0,0 29-40 16,0-1-5-16,0-28 42 0,0 28 7 0,0-28-1 0,0 0-19 15</inkml:trace>
  <inkml:trace contextRef="#ctx0" brushRef="#br2" timeOffset="-156809.11">24819 13548 19 0,'0'0'15'0,"0"0"-9"0,0-27-4 0,0 27 1 0,0 0-1 0,0 0 3 0,0-28-1 0,0 28-2 0,0 0 0 0,0 0 3 0,0-28-1 0,0 28 1 0,0 0 0 0,0 0-1 0,0 0-1 16,0 0-2-16,0-31 4 0,0 31-2 0,0 0 4 0,0 0 2 15,0 0 10-15,0-27-7 16,0 27 6-16,0 0-9 0,0 0 9 0,0 0-11 0,0 0 11 16,0 0-9-16,0 0 13 0,0-29-13 0,0 29 1 0,0 0-2 15,0 0 7-15,0 0 29 0,28 0-31 16,-28 0-8-16,0 0 1 0,0 0 18 16,0 0-19-16,0 0 4 0,0 29 2 0,0-29-6 0,0 0 2 15,0 0-5-15,0 27 5 0,0-27-8 0,0 31 2 0,0-31-1 0,0 0 1 16,0 28 3-16,0-28-1 0,0 28 0 0,0-28-2 15,0 27 0-15,0 3 1 0,0-1-1 0,0-29-1 16,0 0 0-16,0 29 0 0,0-2 2 0,-28 3 0 16,28-30-3-16,0 29 6 0,0-1-2 15,0-28 3-15,0 28 1 0,0-28 0 0,0 0-2 16,0 0-1-16,0 0 4 0,0 0-6 0,0 0 1 0,0 0 0 0,28-28 1 16,-28 28 0-16,31 0 0 0,-31 0-4 15,0 0 2-15,0 0-1 0,27 0-1 0,-27 0 0 16,0 0 1-16,0 0 0 0,28 0-1 0,-28 0-1 0,0 0-1 15,0 0-2-15,0 0-10 0,0 0-11 0,0 0 7 0,0 0-3 0,0 0-3 16,0 0-73-16,0 0 9 0,0 0-1 0,0 0 28 16,0 0-7-16</inkml:trace>
  <inkml:trace contextRef="#ctx0" brushRef="#br2" timeOffset="-156120.61">25335 13808 23 0,'0'0'7'0,"0"0"3"0,0 0-6 0,0 0 4 0,0 0-5 0,0 0 8 0,0 0-1 0,27 0-5 0,-27 0 1 0,0 0 1 0,0-30 9 0,0 30 3 0,0 0 0 0,0 0-10 0,0 0 7 16,0-28-9-16,0 28 12 0,0 0-9 0,0 0 0 0,31 0 11 15,-31 0-10-15,0 0 10 0,0 0-2 0,0 0-11 0,0 0 6 16,0 0-1-16,0 28 0 0,0-28-8 0,0 0 7 16,0 0-4-16,0 0-2 0,-31 30-1 0,31-30-5 15,0 0 3-15,0 0-2 0,0 29-1 0,0-29 0 0,0 0 2 16,0 28-3-16,0-28 3 0,0 28 1 0,0-28-4 0,0 27 1 15,0-27-1-15,0 0 1 0,0 30 1 0,0-30-1 16,0 0 1-16,0 0 0 0,0 30 0 0,0-30 1 0,31 0-1 0,-31 0-1 0,0 0 3 16,0 28 0-16,0-28-3 0,0 0 0 0,0 0 3 15,0 0 0-15,0 28-3 0,0-28 1 0,0 0 2 16,0 30-3-16,0-30-2 0,-31 29-1 0,31-29-2 0,-27 0-27 16,27 0 16-16,-28 28-25 0,28-28 17 0,-31 0-34 15,4 0-6-15,27 0 7 0,0 0 35 0,-28 0-60 16</inkml:trace>
  <inkml:trace contextRef="#ctx0" brushRef="#br2" timeOffset="-155926.04">25393 13722 91 0,'0'0'17'0,"0"0"4"0,0 0-4 0,0 0 46 15,28 0-28-15,-28 0-7 0,0 0-9 0,0 0-11 0,27 0-2 16,-27 0 1-16,31 0 4 0,-31 0-8 0,0 0 3 0,27 0-1 15,1 0-5-15,-28 0 1 0,58 0-1 0,-58 0 1 0,0 0-1 16,28 28-1-16,-28-28-2 0,31 0-2 0,-31 0-4 0,27 0-23 0,-27 0 9 16,0 0-7-16,28 0-71 0,3 0 70 0,-31 28 7 0,27-28-56 15</inkml:trace>
  <inkml:trace contextRef="#ctx0" brushRef="#br2" timeOffset="-153509.21">24648 16014 31 0,'0'0'13'0,"0"0"-1"0,0 0-6 0,0 0-3 0,0 0 2 0,0 0-1 0,0-29 8 0,0 29-7 0,0 0 2 0,0 0-1 0,0 0 9 0,0 0-6 0,0 0 7 0,0 0-8 15,0 0-1-15,0 0 0 0,0 0-1 0,0 0 2 0,0 0-1 0,0 0 8 0,0 0 2 16,0 0 19-16,0 0-23 16,0 0-2-16,0 0-2 0,0 0 3 0,0 0-9 15,-28 0 4-15,28 29-5 0,0-29-1 0,0 0 0 16,0 29 0-16,0 0 0 0,0-1 0 0,0-28 0 0,0 56-1 16,-31-27 1-16,31 1 0 0,0-1 3 0,0-2 0 15,0 2 0-15,0 0-1 0,0-29 1 0,0 28-1 0,-27 1 4 0,27-29-5 16,0 0 0-16,0 29 3 0,0 0 2 0,0-29-3 0,0 28 2 15,0-28 1-15,0 0 1 0,0 0-2 0,0 0-1 16,27 0-1-16,-27 0-2 0,0 0 0 0,31 0-1 16,-31 0 0-16,28 0-1 0,-28 0 2 0,0 0-1 15,27 0-2-15,-27 0-6 0,0 0 1 0,0 0-2 0,31 0-3 16,-31 0-24-16,0 0 12 0,0 0-37 0,0 0 24 0,0 0-3 0,0 0-34 16,0 0 44-16,0 0 8 0,0 0-44 0</inkml:trace>
  <inkml:trace contextRef="#ctx0" brushRef="#br2" timeOffset="-153003.11">25163 16501 51 0,'0'0'0'0,"0"0"20"0,0 0-13 0,-28 0 1 0,28 0-2 0,0 27 6 0,-31-27 4 0,31 0-8 0,0 0 1 0,0 0-1 0,-27 0 5 0,27 0-8 15,0 0-2-15,-27 0 3 0,27 31-3 0,0-31 5 0,0 0-3 16,-31 0 7-16,31 0-5 0,0 28 0 0,0-28 0 0,0 28 3 0,0-28-6 16,-28 0 0-16,28 27 0 0,0-27 0 0,0 30 6 0,0-1 1 0,0-29-1 15,0 29-1-15,0-2-5 0,0 3 2 0,0-1 0 16,0-29 0-16,28 28-4 0,-28-28 0 0,0 28 0 0,0-28-1 16,31 0 1-16,-31 0 0 0,0 30 5 0,27-1 1 0,-27-29-4 0,27 0 4 15,-27 0-4-15,0 0 4 0,31 0-1 0,-31 0-4 16,28 0-1-16,-28 0 3 0,0-29-3 0,27 29 0 15,-27-30 1-15,0 2-2 0,0 0 0 0,0 28 2 0,0-29 0 16,0 29-1-16,0-30 0 0,-27 3 5 0,27 27-6 16,0-29 0-16,-28 29 1 0,-3-29-2 0,31 29 0 15,-27 0 1-15,0 0-2 0,27 0 0 0,-31 29-2 16,31-29-2-16,0 29 1 0,0-29-3 0,-28 27-15 0,28-27 6 16,0 59-72-16,0-59 26 0,0 28-5 15,0 0 14-15,0-28 17 0,0 0-6 0</inkml:trace>
  <inkml:trace contextRef="#ctx0" brushRef="#br2" timeOffset="-151875.14">25135 16472 24 0,'0'0'12'0,"0"0"-7"0,0 0 3 0,0 0-4 0,0 0 1 0,0 0 1 0,0 0-3 0,0 0 4 0,0 0-3 0,0 0 4 0,0 0-4 0,0 0 1 0,0 29 6 0,0-29 0 16,0 0-5-16,0 0 7 0,0 0-6 0,0 0 0 0,0 0 1 16,0 0 8-16,0 27 0 0,0-27 0 0,0 0-9 0,0 0 7 15,0 0-7-15,0 0-1 0,0 0 9 0,0 0-9 0,0 0 5 0,-31 0-7 16,31 0 0-16,0 0 5 0,0 0-2 0,0 0-4 0,-27 0 3 15,27 0-2-15,-27 0 11 16,27 0-13-16,0 0 0 0,0 0-2 0,-31 0 3 0,31 0-2 0,0 0 0 16,0 0-1-16,0 0 1 0,-28 0-1 0,28 0-1 0,0 31 1 0,0-31 1 15,0 28-3-15,0-28 1 0,0 28-3 0,-27-28-5 16,27 27-1-16,0 3-25 0,0-30-19 0,0 29 24 0,0 0-29 16,0-29 35-16,0 27-12 0,0-27 24 0,0 0-46 0</inkml:trace>
  <inkml:trace contextRef="#ctx0" brushRef="#br2" timeOffset="-148533.8">24218 14467 65 0,'-86'1088'341'0,"86"-974"-340"0,-257 1119 25 0,198-1061-8 0,32-144-9 0,27-28-1 0,0 27-5 0,0-27-1 0,113 0 24 31,-113 0-26 31,86 0 16-62</inkml:trace>
  <inkml:trace contextRef="#ctx0" brushRef="#br2" timeOffset="-147085.89">23875 17102 68 0,'-28'0'47'0,"28"0"-47"63,86 27 233-48,457 118-126 48,-543-145-107-1,714 29 70-62,-714-29-70 63,859 143 32-47,-859-143-32 30,773 56 26-30,-601-83-19 0,-28 27-1-1,-144 0-5-15,59 0-3 0,-32 0 2 0,1 0 2 0,3 0 0 0,140-29 5 32,-143 29-4-32,30 0 1 0,-58 0-2 0,55-28-1 15,-55 28-1-15,31 0-1 0,-3 0 1 0,-1 0 1 0,4 0 0 16,-4-31-3-16,1 31 2 0,-28 0 0 0,31 0 2 0,-4-28-1 15,1 28 1-15,-28 0-2 0,31 0 0 0,-4 0 0 0,1-28-1 16,-28 28 1-16,31 0 1 0,-4 0 0 0,1 0 0 0,-28-28-1 16,30 28-1-16,-2 0 3 0,-1 0-3 0,4 0 0 15,-3 0 4-15,-28 0-3 0,0 0 0 0,27 0-1 16,-27 0 2-16,31 0-1 0,-3 0-1 0,-28 0 0 0,27 0 3 0,-27 0 0 16,31 0-3-16,-31 0 3 0,0 0 1 0,28 0-3 0,-28 0 0 15,27 0 0-15,-27 0 0 0,31 0-1 0,-31 0 2 16,27 0-1-16,-27 0-1 0,0 0 1 0,28 0 1 0,-28 0 0 15,0 0-2-15,31 0 1 0,-31 0 0 0,27 0 0 0,-27 0 0 16,0 0 1-16,0 0-1 0,28 0 0 0,-28 0-1 0,0 0 1 0,31 0-1 16,-31 0 1-16,0 0 2 0,0 0-1 0,0 0-1 0,0-29-2 15,0 29 3-15,27 0 1 0,-27 0-1 0,0 0-1 0,0 0 1 16,0-30-5-16,0 30 4 0,0 0 2 0,28-28-1 0,-28 28-2 16,0 0-2-16,0-28 2 0,0 28 2 0,0-29 1 15,0 29-2-15,0-30-2 0,0 3 2 0,0-1-1 0,-28 28 1 16,28-30-1-16,0 0 0 0,0 30 2 0,0-27-2 0,0-1 2 15,0 0 0-15,0 28 0 0,0-29-2 0,0-1 1 0,0 2 1 16,0 28-1-16,0-28 0 0,0-31 0 0,0 59 0 0,0-27 3 16,0-2-5-16,0 0 1 0,0-1 2 0,0 3-1 0,0-1 0 15,0 0-1-15,0 28-2 0,0-58-4 0,0 29 4 0,0 1 2 0,0-1 0 16,0 0 1-16,0 0 2 0,-27-57 0 0,27 59-1 0,0-2-2 0,0-30 1 16,0 3 0-16,0 28 1 0,0-1-1 0,-31 0 1 0,31-30-1 0,0 3 2 15,0 29-2-15,0-60 1 0,0 58-1 0,0 0 1 0,0-1-2 0,0-55 3 16,0 55-1-16,0-55 1 0,0 55-2 0,0-25 3 15,0 27-2-15,0-1 1 0,0-57-2 0,0 57 0 0,0-199 3 16,0 170-3 0,0-28 6-16,0 57-4 0,0-57-1 0,0 30 2 0,0-3 0 15,0 30-2-15,0 2-2 0,0-30 0 0,0 28 0 0,0-29 2 16,0 28-1-16,0 3-1 0,0-2 1 0,0 2 2 16,0-5-1-16,0 5-1 0,0 27 1 0,0-28-1 0,0 28 0 15,0-28-5-15,0 28 1 0,0 0-11 0,0 0 5 0,0 0-4 0,0 0-17 16,-28 0 10-16,28 0-3 0,0 0-35 0,0 0 27 0,0 0-3 0,0 0-43 15,-27 28 31-15,27 0-63 0,0-28 57 0,-31 27 12 0,3 5-3 16,28-5 12-16</inkml:trace>
  <inkml:trace contextRef="#ctx0" brushRef="#br2" timeOffset="-146136.78">24675 17532 21 0,'0'0'13'0,"0"0"-10"0,0 0 4 0,0 0-1 0,0 0 2 0,0 0-3 0,0 0-1 0,0 0 0 0,0 0 1 0,0 0 5 0,31 0-6 16,-31 0 8-16,0 0-5 0,0 0 1 0,0 0 1 0,0 0 9 15,0 0-9-15,0-30 0 0,0 30 9 0,27 0-1 0,-27 0 2 16,0 0 2-16,0 0-2 0,0 0-10 0,0-27 7 16,0 27-7-16,0 0 6 0,0 0-7 0,0 0 31 15,0-29-25-15,0 29-7 0,0 0-1 0,0 0 6 16,0 0-6-16,-27 0 11 0,-4 0 5 16,4 0-20-16,27 0 2 0,-28 0-1 15,28 0-2-15,-31 0 3 0,31 29-1 16,-27-29 1-16,27 27-2 0,-28 3-1 0,28-30-1 15,0 115 0-15,-31-86 2 0,31 27 0 16,0-26-4-16,0-1 1 0,0 27 1 16,0-27-3-16,0-1 2 0,0 1 1 0,0-29 0 15,0 29 1-15,0 0-3 0,0-29 1 0,0 28-7 0,0 1-3 16,0-29 1-16,0 27-3 0,31-27-25 0,-31 59-76 16,0-59 42-16,0 0 36 0,0 0 2 0,0 28-16 0,0-28 20 15,0 0-9-15</inkml:trace>
  <inkml:trace contextRef="#ctx0" brushRef="#br2" timeOffset="-145874.02">24390 17962 49 0,'0'0'26'0,"0"0"-16"16,0 0-1-16,0 0-1 0,0 0 0 0,0 0 14 0,0 0 3 16,0 0-13-16,0 0 15 0,0 0 1 0,27 0-1 15,-27 0-14-15,0 0 0 0,0-29-2 0,0 29 8 0,31 0-4 0,-31 0-9 16,0-29 2-16,28 29-1 0,-1-28 2 0,-27 28-5 15,31 0 3-15,-3-29-4 0,-28 29-2 0,27 0 4 0,4 0-1 16,-3-29-4-16,-28 29 0 16,58 0 2-16,-31 0-1 0,1 0-2 0,-28 0 0 15,31 0-3-15,-31 0-5 0,0 0 3 0,27 0-2 0,-27 0-9 16,0 0-7-16,28 0-107 16,-28 0 106-16,0 0 3 0,0 0-14 0,0 0 22 0,0 0-6 15,0 0-4-15,0 0-13 0</inkml:trace>
  <inkml:trace contextRef="#ctx0" brushRef="#br2" timeOffset="-145515.93">24819 17962 17 0,'0'0'7'0,"0"0"2"0,0 29-3 0,0-29-3 0,0 0 4 0,0 0 0 16,0 0-4-16,0 0 0 0,0 0 4 0,0 0-3 0,0 0-1 16,0 0 0-16,0 28 5 0,0-28 3 0,0 0 3 0,0 0 2 15,0 0-8-15,0 0 5 0,0 0-7 0,0 0-1 0,0 0 5 16,0 0-3-16,0 0-2 0,-27 0-2 0,27 0 0 15,0 0 0-15,0 0 4 0,0 0-2 0,0 0-2 0,0 0 3 0,0 0-1 16,0 0 3-16,0 0-3 0,0 0 5 0,0 0-5 0,0 0 1 16,0 0 0-16,0 29 7 0,0-29-8 0,0 0 8 15,0 0-7-15,0 27 0 0,0-27 2 0,0 0-2 16,0 0-1-16,27 0 7 0,-27 31-1 0,28-31-1 0,-28 0-1 16,31 0 0-16,-31 0-4 0,0 0-2 0,27 0 5 0,-27-31-1 15,28 31-2-15,-28-27 4 0,31 27-8 16,-31-29 3-16,0 29-2 0,0-28 0 15,0 28 1-15,0-29 2 0,0 29-3 0,0 0-1 16,0-29 0-16,0 29 1 0,0 0-1 0,-31-29-1 16,31 29 0-16,0 0-1 0,0 0-6 0,0 0 3 0,0 0-3 0,-28 29-4 15,28-29 4-15,0 0-8 0,0 29 5 0,0-29 0 0,0 0-2 16,0 29-18-16,0-29 12 0,0 0-28 0,0 28 16 0,0-28-38 0,28 0 33 16,-28 29 4-16,0-29-15 0,0 27 3 0</inkml:trace>
  <inkml:trace contextRef="#ctx0" brushRef="#br2" timeOffset="-145190.31">25276 18048 64 0,'0'0'0'0,"0"0"54"0,0 0-40 0,0 0-4 0,-27 0 3 0,27 0-4 0,0 0 2 0,-28 0 15 0,28 0 1 0,0 0-6 15,-31 0-13-15,31 0-2 0,0 0-1 0,0 0-2 0,0 0 3 0,0 27 0 16,0-27 0-16,-27 0 3 0,27 31 0 0,0-31-6 16,0 28 3-16,0-28-3 0,27 0 2 0,-27 28-3 0,0-28-1 15,31 0 1-15,-31 27 1 0,28-27 1 0,-28 0-1 0,0 30 1 16,27-30 5-16,4 0 3 0,-31 0-6 0,28 0 2 0,-28 0 4 16,0 0-8-16,27 0 3 0,-27 0-3 0,31 0 2 0,-31 0-2 15,0-30-3-15,28 3 4 0,-28 27-3 0,0-28 3 0,27 0-3 16,-27-3-1-16,0 4 2 0,0 27-3 0,-27-29-3 0,27 1 0 15,0 28-2-15,-28-29-10 0,28 29 8 0,-31 0-16 0,4-29-12 16,-1 29-9-16,28 0 20 0,-31 0-4 0,31 0-35 0,-27 0 27 16,27 0 1-16,-28 29-16 0,28-29-11 0</inkml:trace>
  <inkml:trace contextRef="#ctx0" brushRef="#br3" timeOffset="-119858.34">26709 16357 56 0,'0'0'0'0,"0"0"13"0,0 0 27 0,0 0-25 0,0 0-1 0,0 0 17 0,0 0-1 0,0 0 1 0,0 0-17 0,0 0 1 0,0 0 10 0,0 0-14 0,0 0 8 0,0 0-10 0,0 0 5 0,0 0-8 16,0 0 1-16,0 0 4 0,0 0 1 0,0 0 1 0,0 0-2 16,0 0 1-16,0-28-1 0,0 28-7 15,0 0 6-15,0 0-5 0,0 0 8 0,0-29 2 16,0 29-5-16,0 0-2 0,0 0-5 0,0 0 4 0,0 0-4 16,0 0 0-16,27 0 4 0,-27 29-1 0,0-29 2 15,0 0-6-15,0 0 1 0,0 0-1 0,31 0 3 0,-31 0 1 16,0 0-4-16,0 0 1 0,0 0 3 0,28 0-3 15,-28 0 5-15,27 0-6 0,-27 0-1 0,0 0-1 16,0 0 1-16,31-29 1 0,-31 29-2 0,0 0 1 0,0 0-1 0,0 0 1 16,28-29 0-16,-1 29-2 0,-27 0 0 0,31 0 0 0,-31-27-1 15,27 27-3-15,-27 0 3 0,0 0-5 0,28 0 1 16,-28 0-8-16,31 0-1 0,-31 0 7 0,0 0-4 0,27 0-28 16,-27 0 25-16,0 0-2 0,0 0-17 0,28 0-8 15,-28 0-15-15,0 0 23 0,0 0-2 0,0 0-36 0,0 0 11 16,0 0 40-16,0 27-13 0,0-27 0 0</inkml:trace>
  <inkml:trace contextRef="#ctx0" brushRef="#br3" timeOffset="-119491.54">26767 16559 47 0,'0'0'0'0,"0"0"37"0,0 0-17 0,0 0-10 0,0 0-1 0,0 0 1 0,0 0 0 0,0 0 1 0,0 0 30 0,0 0-19 0,0 0-10 16,0 0-1-16,0 0 10 0,0 0-1 0,0 0-10 16,0 0 10-16,0 0-10 0,0 0 11 0,0 0 0 0,0 0-11 15,0 0 0-15,0 0-1 0,28 0 9 0,-28 0 0 0,0 0-1 16,0 0-2-16,27 0-2 0,-27 0-4 0,31 0 1 15,-31 0 0-15,28 0-3 0,-28 0-3 0,0 0 1 0,27 0 2 16,4 0-4-16,-31 0 0 0,0 0 4 0,27 0-5 16,-27 0-2-16,0 0 1 0,28 28 0 0,-28-28 0 0,0 0 1 0,31 0-2 15,-4 0 2-15,-27 0-2 0,28 28 0 0,-28-28 0 0,0 0-1 0,31 0-1 16,-31 0-7-16,0 0 1 0,27 27-3 0,-27-27-16 16,0 0-9-16,0 0 16 0,28 0-3 0,-28 0-3 0,0 0-5 0,0 0-4 15,0 0-49-15,0 0 39 0,0 0 0 0,0 0 5 0,31-27-15 0,-31 27 6 16</inkml:trace>
  <inkml:trace contextRef="#ctx0" brushRef="#br3" timeOffset="-118741.41">27454 15872 33 0,'0'0'0'0,"0"0"20"0,0 0-12 0,0 0 1 0,0 0 3 0,0 0 1 0,0-32 14 0,0 32 0 0,0 0-3 0,0 0-2 0,0 0-12 0,0 0 12 16,0 0-11-16,0 0 0 0,0 0 11 0,0 0-2 0,0 0-1 16,0 0-10-16,0 0 8 0,0 0-9 0,0 0 9 0,0 0 1 15,0 0-4-15,0 0-7 0,0 0 8 0,0 0 0 16,0 32-5-16,0-32-4 0,0 0 2 0,0 0-5 16,0 0 5-16,0 0-6 0,0 27 3 0,0 2-2 0,0-29 0 15,0 27-1-15,0 3 0 0,0-30-1 16,0 29 0-16,0 29 8 0,0-30-8 15,0-28 4-15,0 0-2 0,28 29 3 0,-28-2 0 0,0-27 1 16,27 29 1-16,4-29-2 0,-31 0-3 0,28 0 3 16,-1 0-2-16,-27 30-2 0,31-30 1 0,-31 0 1 0,28 0-2 15,-28 0 0-15,27 0-1 0,-27 0 0 0,31 0-2 0,-4 0 3 16,-27 29-3-16,28-29 3 0,-28 0-4 0,31 0 1 0,-31 0-5 0,0 0-11 16,27 0 4-16,-27 0-17 0,0 0 10 0,28 0-31 0,-28 0 21 15,0 0-93-15,0 0 13 0,0 0 19 0,0 0 20 16</inkml:trace>
  <inkml:trace contextRef="#ctx0" brushRef="#br3" timeOffset="-118441.73">27767 15872 95 0,'0'0'65'0,"0"0"-42"16,-28 0 8-16,28 0-5 0,0 0-13 0,0 0-1 0,0 0 1 15,0 0 10-15,0 0-14 0,0 0-1 0,0 0 4 0,0 0-3 16,0 0-4-16,0 0 1 0,0 0-2 0,0 27 5 0,0-27-4 16,0 0 4-16,0 29-4 0,0-29 3 0,0 0-5 0,0 27 1 15,0 3-2-15,0-30 0 0,0 29 0 0,0 0 3 0,0 0-1 0,0-1 3 16,0-28-5-16,0 29 0 0,0 27 2 0,0-56-3 0,0 86 2 16,0-28 0-16,0-30 0 0,0 1 1 0,0 0-1 0,0 28-2 15,0-1-2-15,0-25 0 0,0-3-1 0,0 0 1 0,0-1 0 0,0 3 0 16,0-1-3-16,0 0-2 0,0-2 0 0,0 32-13 0,0-31-9 0,0 0-8 15,0 2-14-15,0-1 22 0,0-1-65 16,0 0 60-16,0-28-23 0,0 27 35 0,0-27 0 0,0 0-16 16</inkml:trace>
  <inkml:trace contextRef="#ctx0" brushRef="#br3" timeOffset="-115825.08">24390 17475 66 0,'0'0'33'0,"0"0"-21"0,0 0-8 0,0 0 10 0,0 0 0 0,-28 0 24 0,28 0 1 15,-30 0-6 1,30 0-4-16,0 0 2 0,0 0-14 15,0 0-7-15,0 0 5 16,0 0-10-16,0 0 0 0,30 0 13 16,-2 0 6-16,-28 0-19 0,27 0 15 15,4 0-6-15,24 57-4 16,-24-57-7-16,-31 29 3 0,28 0 0 0,-1 0-1 16,4-1 0-16,24 57 4 15,31-26-1-15,-55-59-5 0,24 85 3 16,-24-85-5-16,55 86 5 0,-31-29 0 31,116 113 6-31,-140-111-9 16,-3-30-2-16,-28-29-2 0,58 57 5 0,-30-28-3 15,-1-1-1-15,-27-28 0 0,31 58-2 16,-3-29-12-16,-28-1-7 16,27 0-12-16,-27-28 8 15,0 27-48-15,0 3-21 16,0 0 70-16,0-30-82 0,0 0 77 0,-27 0-35 15,27 0 51-15</inkml:trace>
  <inkml:trace contextRef="#ctx0" brushRef="#br3" timeOffset="-115441.6">25479 17502 62 0,'0'0'63'0,"-58"0"-34"0,58 0-21 0,-59 0 21 16,59 0-18-16,-86 0 35 0,59 30-36 0,-118-1 19 15,118-29-22-15,-172 86 14 0,168-57-15 0,-110 27 11 16,55 3-6-16,-31 26 9 16,62-57-15-16,-147 230 17 15,116-143-23 1,58-58-13-16,1-28-50 15,27-1-73 1,0-28 15-16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01T20:30:00.059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5180 6903 35 0,'0'0'8'0,"0"0"2"0,0 0 0 0,0 0 3 0,0 0-4 0,0-29 8 0,0 29 1 0,0 0-9 0,0 0 1 0,0-27 10 0,-28 27 0 15,28-29 4-15,0 29 1 0,0-28 1 0,0 28-13 0,0 0-1 16,0-29 9-16,-27 29-10 0,27-29 9 0,0 29-1 0,0-29-3 16,0-1-8-16,0 30 0 0,-31 0 6 0,31-27-8 0,0 27 12 15,-28-29-12-15,28 29-1 0,0 0 5 0,0-27-1 16,-27 27 2-16,27-32-7 0,0 32 0 0,0 0 0 0,0 0 3 15,-31-27 0-15,31 27-3 0,0 0 1 0,0 0-1 0,0 0 0 16,0 0 1-16,-28 0-2 0,28 0-2 0,0 27 2 0,0-27-3 16,0 32 2-16,0-32 0 0,0 27-1 0,0 2-1 15,0-2 0-15,0 32 0 0,0-30 1 0,0 28 2 0,28-1-2 16,-28-27 0-16,0 57 0 0,0 0 1 0,0-57 0 0,0 57 0 16,31-57-2-16,-31 57 1 0,0-57-3 0,0 28 1 0,0 1 3 15,27-31 4-15,-27 3-1 0,0 55 1 0,0-26-5 0,0-3-2 16,0-56-9-16,0 27 2 0,0 61-85 15,0-88 73-15,-27 0-21 0,27 0-3 16,0 27 21-16,0-27-28 0,0 0 26 0,-31 0-22 0,31-27 8 16,0 27 6-16,-28-28 6 0,28-2 17 0,0 30 1 15,-27-30-3-15,27 30 8 0,0-27-4 0,-31 27 1 0,31-28 5 16,-28 0 2-16,28-1 3 0,0 29 0 0,-27 0 1 0,27-30 6 16,-31 30 4-16,31-28 5 0,0 28 7 0,-27 0-12 15,27-28 15-15,0 28-14 0,0 0 12 0,-28 0 1 0,28 0-16 16,0-29 1-16,0 29 13 0,0 0-1 0,0 0-13 0,-31 0 8 15,31 0-10-15,0 0-2 0,0 0 9 0,0 0-8 0,0 0 1 16,0-30-1-16,0 30 0 0,0 0-3 0,31 0 1 0,-31 0-6 0,0 0-1 0,0-27 4 16,28 27-2-16,-28 0 2 0,0 0-1 0,27-29 3 0,-27 29-3 0,31 0 0 15,-31 0-1-15,27-29 0 0,59 29-1 0,-58-30-7 16,3 30-1-16,-4 0-22 0,-27-27-12 16,28 27-51-16,3-29-187 15</inkml:trace>
  <inkml:trace contextRef="#ctx0" brushRef="#br0" timeOffset="392.2">5437 7449 90 0,'0'0'23'0,"0"0"-20"0,0 0 0 0,0 0 0 0,0 0 3 0,0 0 13 0,0 0-6 0,0 0 18 0,0-29 30 0,0 29-51 0,-27 0 11 0,27 0 9 16,0 0-21-16,0 0 10 0,0 0-12 0,0 0 3 0,-28 0 4 0,28 0-6 15,0 0 2-15,0 0-1 0,-31 0-6 0,31 0 5 16,0 0 2-16,0 0 1 0,-27 29-1 0,27-29-6 0,0 27-1 16,0-27-1-16,0 30 1 0,0-30-2 0,0 29 0 0,0-29 1 0,0 28 0 15,0 0 0-15,0 2-1 0,0-1 0 0,0-29 1 0,27 28-1 16,-27 0 3-16,31-1-4 0,-31-27 0 0,0 30 1 15,28-30-1-15,-28 30 3 0,27-30-3 0,-27 0 1 0,31 0 0 16,-31 0-1-16,28 0 3 0,-28-30-2 0,0 30 0 0,27-30 0 0,-27 3-1 16,0 27 1-16,31-28 0 0,-31 28 0 0,0-28-1 0,0 28-1 15,0-29 2-15,0-1-1 0,0 30-1 0,0-28 0 0,0 28 0 16,0-28-9-16,0 28 0 0,0-29-12 0,0 29 9 0,0 0-20 16,0 0 16-16,0 0 2 0,0-30-1 0,0 30 1 0,0 0-18 0,0 0 18 15,0 0-27-15,0 0-3 0,0 0 24 0,0 0 2 0,0 30 0 16,0-30 1-16,0 0 0 0,27 29-25 0,-27-29 31 0,0 28-34 0</inkml:trace>
  <inkml:trace contextRef="#ctx0" brushRef="#br0" timeOffset="699.63">5812 7535 55 0,'0'0'24'0,"0"0"-13"0,0 0 2 16,0-29 32-16,0 29-25 0,0 0 20 0,0 0-2 16,0-30-21-16,0 30 15 0,0 0-6 0,0 0-1 0,0 0-12 15,0 0-2-15,0 0 12 0,-31 0-7 0,31 0-9 16,0 0 4-16,0 0-6 0,-28 0 19 15,28 0-17-15,-27 30-1 0,27-30-4 0,0 0 1 0,-31 0 2 0,31 29-2 16,0-1 1-16,0-28-2 0,0 0-1 0,0 28 0 0,-28-28 1 16,28 30-2-16,0-1 1 0,0-1 0 0,28 0 0 0,-28-1 1 15,0-27-2-15,31 30 0 0,-31-30 1 0,27 30 0 0,-27-30 0 16,0 0 1-16,28 28-2 0,-28-28 1 0,31 0-1 0,-31 0 1 16,0 0 2-16,27 0-1 0,-27-28-1 0,0 28-1 0,28-30 1 15,-28 0 1-15,31 3 1 0,-31-1-3 0,0 0 1 0,0 28-2 16,0-29 2-16,0-1 0 0,0 2 0 0,0 28-5 0,-31-28-1 15,31 28 0-15,0-29 2 0,0 29-12 0,0-30 3 16,0 30-2-16,-28 0-12 0,28 0-4 0,0 0-3 0,0 0 15 16,-27 30-28-16,27-30 20 0,0 29-34 0,0-29-3 0,0 28 32 15,27 0-19-15,-27-28 31 0,0 30-3 0,0-1-15 0</inkml:trace>
  <inkml:trace contextRef="#ctx0" brushRef="#br0" timeOffset="1215.68">6499 7018 37 0,'0'0'21'0,"0"0"-6"0,0 0-6 0,0 0 10 0,0 0-8 0,0 0 15 0,0 0-11 0,0 0 18 0,0 0 1 0,0 0-19 0,0 0 0 0,0 0 15 16,0 0-15-16,0 0 16 0,0 0-17 0,-31 0 12 0,31 29-3 15,0-29-2-15,0 0-1 0,0 0-11 0,0 0 6 16,0 28-1-16,-28-28 1 0,28 0-4 0,0 0-7 16,0 29 3-16,0-29-1 0,-27 0 2 0,27 0-6 0,-31 29 0 0,3 0 5 15,28-29-4-15,-27 28-2 0,27 1 3 16,-31-29-3-16,31 27 2 0,0 4-2 0,-27-31 1 0,27 28 1 16,0 1-3-16,0-2 2 0,-28 32 8 0,28-30-5 0,0 28 2 0,0-28-7 15,28 57 2-15,-1-57-2 0,-27-1 1 0,31 27 2 0,-4 5 0 16,-27-32-1-16,28 29-1 0,3-28-2 0,-31-1 1 0,27 0 1 15,1 2 2-15,3 27-3 0,-4-29-3 0,-27-1-2 0,28 5-2 16,3-5-11-16,-31-27 5 0,27 0-6 0,-27 29-3 0,28-29-6 0,-28 0-3 0,0 0-3 16,30 27-43-16,-30-27 31 0,28 0-6 0,-28 0-54 0,27 0 66 0,4 0-46 15</inkml:trace>
  <inkml:trace contextRef="#ctx0" brushRef="#br0" timeOffset="1566.73">6956 7190 45 0,'0'0'41'0,"0"0"-25"0,0 0-7 0,0 0 16 16,0 0 9-16,0 0-18 0,0 0 13 0,0 0-18 0,0 0-1 16,27 0 9-16,-27 0-10 0,0 0 7 0,0 0-6 0,31 0-2 0,-31 0 7 15,28 0-8-15,-28 0 1 0,27 0 10 0,4 0-10 0,-31 0-1 0,27 29-2 16,-27-29 0-16,0 0-1 0,28 27 0 0,-28-27 6 0,31 31-1 0,82 141 52 31,-113-145-52-31,0 60 2 0,28-59-7 0,-28 59 4 0,0-32 2 16,0 33 1-16,-28-61-7 0,28 3 1 0,0 55 2 0,-27-55-5 15,-4 82 3-15,3-80-4 0,1 24 2 0,-4-29-5 16,-55 32-154 0,59-59 119-16,27 0-48 0,-28 0-10 0,28-29 50 0,-31-1-17 15,31 3 40-15,0 27-13 0</inkml:trace>
  <inkml:trace contextRef="#ctx0" brushRef="#br0" timeOffset="2373.66">8330 7535 16 0,'0'0'13'0,"0"0"3"0,0 0-14 0,0 0 5 0,0 0 3 0,0 0-4 0,0-29 7 0,0 29 2 0,0 0 4 0,0 0 2 16,0 0-9-16,-28 0 10 0,28 0-11 0,0 0 10 16,0 0-3-16,0 0-9 0,0 0 9 0,0 0-8 0,0 0-2 0,0 0 0 15,0 0 8-15,0 0 2 0,0 0-10 0,0 0 7 0,28 0 2 16,-28 0-2-16,0 0-2 0,0 0-2 0,0 0-3 16,0 29-3-16,0-29 0 0,27 0 0 0,-27 28-2 15,0-28-2-15,0 28 5 0,0-28-6 0,0 30 3 0,0-1-1 0,31-1 2 16,-31-28-2-16,0 0-2 0,0 28 6 0,0-28 0 15,0 27-2-15,28-27 6 0,-28 30-5 0,0-30 1 0,0 0 2 16,0 0-3-16,27 0 3 0,-27-30 0 0,0 3-3 0,0 27-4 16,0-28 1-16,31 28-2 0,-31-28 2 0,0 28-2 0,28 0 1 15,-28-29 0-15,0-1-1 0,0 30 0 0,0-28-3 0,27 28-6 0,-27-28-3 16,0-1-8-16,0 29-12 0,0-30-8 0,0 30 15 16,0-27-3-16,0 27-4 0,0 0-42 0,0-29 32 15,0 29 1-15,0 0 4 0,0 0 7 0,0 0 7 0,31 0-13 0</inkml:trace>
  <inkml:trace contextRef="#ctx0" brushRef="#br0" timeOffset="2715.75">8845 7650 116 0,'0'0'64'0,"0"0"-48"0,0 0-13 16,0 0 8-16,0 0-4 0,0 0 15 0,-27 0 1 0,27 0-4 15,0 0-11-15,0 0 5 0,-31 0-8 0,31 0-1 0,0 0 5 0,-28 0-5 16,28 0-1-16,0 0 2 0,-27 28 2 0,27-28-2 15,-31 0 1-15,31 0-1 0,0 0-3 0,0 0 0 0,0 28-2 16,0-28 2-16,0 0-1 0,0 27 2 0,0 3 0 0,0-30-3 16,0 0-1-16,0 30 0 0,0-2 1 0,31-28 1 0,-31 27 0 0,0-27 1 15,27 0-2-15,-27 30 2 0,28-30 2 0,-28 0-2 0,0 29 3 16,31-29 4-16,-31-29-3 0,27 29 5 0,-27 0-7 16,0-30 3-16,28 3 0 0,-28-1-3 0,0-2-2 0,30 30-1 15,-30-30 3-15,0 3 0 0,0-29-1 0,0 27 0 16,0-1-3-16,0 30 0 0,0-28-4 0,0 0 4 0,0 28 1 15,0-29-3-15,-30 29 4 0,30 0 0 0,0-30-4 0,0 30 3 16,0 0-1-16,-28-27 3 0,28 27-4 0,0 0 0 0,0 0 2 0,-27 27-1 16,27-27-2-16,0 30-14 0,0-30 3 0,0 29-20 15,0-29 12-15,0 28-36 0,0 0-16 0,27 2-6 16,-27-30 43-16,0 29-18 0,0-1-10 0</inkml:trace>
  <inkml:trace contextRef="#ctx0" brushRef="#br0" timeOffset="2950.39">9130 7591 116 0,'0'0'45'0,"0"0"-9"0,0 0-32 0,0 0-2 0,0 0 1 0,0 0 12 0,0 0-1 16,0 0 18-16,0 0-19 0,0 30 4 0,0-30-11 0,0 0 1 15,0 0 23-15,0 29-23 0,0-29-1 16,0 28-2-16,0-28-1 0,0 0 5 0,0 28-4 0,0-28 0 15,31 0-2-15,-31 27 2 0,0 3-2 0,0-30-1 0,0 30 0 16,0-30-1-16,0 28-2 0,0-28-2 0,28 27-9 0,-28 3-10 0,0-30 8 16,0 29-29-16,0-29 14 0,0 0-42 0,0 28-4 0,0-28 45 15,0 0-45-15</inkml:trace>
  <inkml:trace contextRef="#ctx0" brushRef="#br0" timeOffset="3132.41">9247 7246 174 0,'0'0'101'0,"0"0"-83"0,-31 0 1 16,31 31-9-16,0-31 0 0,0 0 3 0,0 0 15 0,0 28-5 0,0 1-9 16,0-2-10-16,0 3 0 0,-27-30-4 0,27 29 1 0,0-29 4 15,0 29 2-15,0-2-3 0,0-27-2 0,0 30-5 0,0-30-11 16,0 29-11-16,0-29 9 0,0 0-3 0,0 0-28 0,0 0 18 16,0 28-42-16,0-28 32 0,0 0 2 0,27 0-100 15</inkml:trace>
  <inkml:trace contextRef="#ctx0" brushRef="#br0" timeOffset="3549.65">9446 7621 104 0,'0'0'28'0,"0"0"1"0,0 29-24 0,0-29 4 16,0 0-1-16,0 0 3 0,0 0 40 0,0 0-42 16,0 0 3-16,0 28-4 0,-27-28 1 15,27 0-6-15,0 0-2 0,0 28 4 0,0-28 3 16,0 27-1-16,0-27-7 0,0 0 1 0,0 60 1 15,0-5-2-15,0-55-2 16,27 59 1-16,-27-59 1 0,0 28 0 0,0-28 1 0,28 0-1 16,-28 28-1-16,0-28 1 0,0 0 2 0,31 0 2 0,-31 0-2 0,0 0 1 15,0 0 1-15,0 0 3 0,27 0 0 0,-27-28-5 0,0 0 3 0,0-1 0 16,0-28-1-16,0 57-3 0,0-28 1 0,0-59 2 16,0 59-1-16,0-59 3 0,0 2-1 0,0 55-3 15,-27-85 9-15,27 88-5 0,0-61 7 0,0 4 0 0,-31 26-3 16,31 1-5-16,0-1 2 0,0 31-4 0,-28-32 2 0,28 3 1 15,0 27-3-15,0 1-1 0,0-30 1 0,0 58 0 16,0 0 0-16,0-29 0 0,0 29 2 0,0 0 2 0,0 0-5 0,0 0 1 16,0-30-1-16,0 30 1 0,0 0-1 0,0 0 1 0,0 0 0 0,0 30-1 15,0-30-1-15,0 0 0 0,0 29 0 0,0 0 1 0,0 0-2 0,0-1 0 16,0 1 2-16,0-2 0 0,0 61 2 0,0-61-5 16,28 59 3-16,-28-57-2 0,31 57 2 0,-31 1-3 0,27-30-1 15,1 29-1-15,-28-57 8 0,31 57 4 0,-31-30-9 0,27 3-2 16,0-3 3-16,-27-29 0 0,0 3-1 0,31 0-1 0,-31-2-3 0,28 58-24 15,-1-58 11-15,4 30-35 0,-31-29 18 0,28-1-55 0,-28-28 32 16,0 28-62-16,27-28 72 0,-27 0 15 0,0 27-15 0</inkml:trace>
  <inkml:trace contextRef="#ctx0" brushRef="#br0" timeOffset="4807.75">10707 6673 41 0,'0'0'11'0,"0"0"8"0,0-27-2 0,0-2-1 0,0 29-9 0,0 0-1 0,0-27 7 0,0 27-7 0,0-32 9 0,0 32-1 0,0 0-1 0,0-27 3 0,0 27 2 15,0 0-10-15,0 0 0 0,0 0 0 0,0 0 10 0,0 27-9 16,0-27-4-16,0 0 4 0,0 32-1 0,0-32-2 0,0 0 0 16,0 0 1-16,0 0 6 0,0 0-6 0,0 0 4 0,0 0-6 0,-31 27 5 15,31-27-2-15,0 0-2 0,0 0-1 0,0 0-3 16,0 0 7-16,0 29 0 0,0-29 5 16,0 0-9-16,0 27 4 0,0-27-1 0,0 0-4 15,0 0-1-15,0 30 1 0,0-30 0 0,0 0-2 0,0 29-1 16,0-29 0-16,-27 29 3 0,27 0-3 0,0-29 0 0,0 0 1 15,0 28-1-15,0-28 1 0,0 0-1 0,0 29 2 0,0-29 1 16,0 0-2-16,0 0 1 0,0 0 0 0,0 0-1 16,0 0 4-16,0-29-3 0,0 29-2 0,0 0 0 15,0-28 3-15,0-1-2 0,0 29 1 0,0-29 0 0,0 29-1 16,0-29 2-16,0 29-4 0,27-30 2 0,-27 30 1 16,0-27-2-16,0 27 1 0,0 0 0 15,0 0-2-15,0-29 0 0,0 29 1 0,0 0 1 0,0 0-2 0,0 0 2 16,0 0-2-16,0 0-1 0,0 0 2 0,0 0 1 15,0 0-1-15,0 0-1 0,0 0 1 0,0-27 1 0,31 27 0 16,-31 0-1-16,0 0 0 0,0 0 1 0,0 0-1 16,0 0 2-1,0 0-1-15,0 0-2 0,0 0 1 0,0 0 0 0,0 0-1 16,0 0 0-16,0 0 0 0,0 0 1 0,0 0 0 0,0 0-1 16,0 0 0-16,-31 27 0 0,31-27 1 0,0 0 1 0,0 0-2 15,0 0 1-15,0 0-2 0,0 0 2 0,0 0-1 0,0 0 1 16,-27 0-1-16,27 29 1 0,0-29 0 0,0 0-2 0,0 0 1 15,0 0 0-15,0 0 1 0,-28 0 0 0,28 27-1 16,0-27 0-16,0 30 1 0,0-30-1 0,0 29 1 0,-31 0-1 16,31-29-1-16,0 29 1 0,0-1 0 0,0-28 0 0,-27 29 0 0,27-2 0 15,0 2 1-15,0-29-1 0,0 59 0 0,-28-32 1 0,28 2 0 16,0-29 0 0,-58 144-2-16,58-116 1 0,0 1 0 0,0-2-1 0,0 4 1 15,0-31 1-15,-28 28-1 0,28 1 0 0,0-29 0 0,0 0-1 16,0 27 0-16,0 3 0 0,0-30 0 0,0 0 1 0,28 29 0 0,-28-29 0 15,0 0 1-15,0 0-1 0,27 29-1 0,-27-29 0 0,31 0 5 16,-3-29-1-16,-28 29-3 0,0 0 0 0,27 0 0 16,4-29 0-16,-3 29 1 0,-1 0 0 0,-27 0 0 0,31-30-2 15,-31 30 1-15,0 0 0 0,27 0 0 0,-27 0-1 16,28 0-1-16,-28 30 2 0,0-30-2 0,0 29 2 0,0 0 5 16,0-2 2-16,0 3-2 0,0 27-3 0,-28-29-4 15,28 2 2-15,-27-1 1 0,27 27-1 0,0-56-1 16,-31 27 2-16,31 3-1 0,-27 0 0 0,27-2 2 15,-28-1-5-15,28-27 3 0,0 30 2 16,0-30-2-16,0 0 1 0,0 29-1 0,0-29 2 16,28 28-2-16,-28-28 0 0,27 28 1 0,-27-28 0 15,0 0-1-15,31 30-2 0,-4-1 3 16,-27-1-2-16,0 0 2 0,28 31-1 0,-28-32 0 0,0 88 3 16,0-86-3-16,0 57 1 0,0-59-1 0,-28 61 0 0,28-61 0 15,-58 174-16-15,58-172 7 16,-27-2-19-16,27-27 10 0,-28 31-20 0,28-3 19 0,0-28-2 15,0 28-38-15,0-28 40 0,0 27-1 0,28-27-31 16,30 59-86-16,-58-59 105 16,55 87-52-16,-24-87 58 0</inkml:trace>
  <inkml:trace contextRef="#ctx0" brushRef="#br0" timeOffset="5858.55">5523 10656 35 0,'0'0'10'0,"0"0"-5"0,0 0 0 0,0 0 0 0,0 0 0 0,0-28 11 0,0 28-8 0,0 0 11 0,0 0-10 0,0 0 8 0,0 0 0 0,0 0 4 0,0 0 1 0,0 0-10 0,0 0 10 0,0 0 14 15,0 0-24-15,0 0 9 0,0 0-5 0,0 0 0 0,0 0 1 0,0 0-9 16,0 0 5-16,0 0-8 0,0 0 1 0,0 0-1 0,0 0-1 16,0 28 6-16,0-28-6 0,0 29 4 0,0-29-2 0,0 0-4 15,0 29 2-15,0-29 1 0,0 0-3 0,0 29 0 0,0-29 2 0,0 29 0 16,0-29-3-16,0 28 3 0,31-1-3 0,-31-27 0 15,0 0 0-15,0 30 0 0,0 0-1 0,0-2 3 0,27-28-3 16,-27 27 0-16,0-27 0 0,0 30 1 0,0-30 1 0,0 0 0 0,0 29-1 16,0-29 1-16,0 28-2 0,0-28 1 0,0 0 4 0,0 28 0 0,0-28-2 15,0 0-1-15,0 30 4 0,0-30-3 0,0 0 3 16,0 29-5-16,0-29 1 0,0 0 0 0,0 0 1 16,0 0-1-16,0 0-1 0,0 0 1 0,0 0-1 0,0 28 0 0,0-28 0 15,0 0 1-15,0 0-1 0,0 28 0 0,0-28 1 16,0 0-2-16,0 27 2 0,0-27-1 0,0 0 3 0,0 0-3 15,-27 32 0-15,27-32 1 0,0 0-2 0,0 0 2 16,-31 27 0-16,31-27-2 0,-27 0 3 0,27 0-2 16,-28 0-2-16,28 0 1 0,-31 29 1 0,31-29 0 0,0 0 0 0,-27 0 1 15,27 0-3-15,0 0 1 0,0 0 0 0,0 0 2 16,0 0-2-16,0 0 0 0,0 27 2 0,0-27-2 0,-28 0 0 0,28 0 0 16,0 30 1-16,0-30-1 0,0 0-3 0,28 0 3 0,-28 0 0 0,0 29 3 15,0-29-2-15,0 0-2 0,0 29 1 0,0-29 2 16,0 0-2-16,0 0-1 0,0 0-1 0,0 29 2 0,0-29 2 0,0 28-3 15,0 1 2-15,0-29 1 16,0 0-1-16,0 27-3 0,-28-27 3 0,28 29-2 16,-31-29-6-16,31 30-2 0,0-30 2 0,-27 0-12 15,27 29-6-15,0-29 9 0,-28 0-37 0,-3 0 34 0,31 27-2 16,0-27-29-16,-27 0 20 0,27 29-4 0,0-29-38 0,0 0 37 16,0 29-24-16,-28-29 17 0,28 28 0 0</inkml:trace>
  <inkml:trace contextRef="#ctx0" brushRef="#br0" timeOffset="6624.81">6725 9138 71 0,'0'0'0'0,"0"0"34"0,0 0-29 0,0 0 3 0,0 0 14 0,0 0-9 0,-27 0 2 0,27 30 14 0,0-30-16 0,-28 0 38 0,28 29-36 0,0-29-4 0,0 56 11 16,0-56-19-16,0 0 1 15,0 27 4-15,0 3 0 0,0-30-4 0,0 30 2 0,0-30-4 16,0 28 0-16,0-1 1 0,0-27-1 0,28 30-2 0,-28-1 2 15,27-1 2-15,-27-28-3 0,0 28 2 0,31-28 1 0,-31 30 3 16,0-30-3-16,0 0-1 0,28 0 5 0,-28 0-2 16,0-30-4-16,0 30 0 0,0 0-1 0,0-28 2 0,0 28-1 0,27-28 0 15,-27 28-1-15,0-29 1 0,0 29 0 0,0-30 3 0,0 30-4 0,0-27 0 16,0 27 2-16,0-28 4 0,0 28-1 0,0-30-2 0,0 30 2 16,0-30 3-16,-27 30-6 0,27 0-1 0,0 0 4 0,0 0-3 15,0 0 4-15,0 30-5 0,0-30 2 0,0 58 4 0,0-58-3 16,0 57 1-16,0-28-2 0,0-1-1 0,0 30-1 0,0 27 3 0,-28-26-3 15,28-32 2-15,0 59-1 0,0-57-1 0,-31 29-2 0,31-1 3 0,0 29 1 16,-27-57-3-16,27 27 4 0,-28 1-3 0,28-28-1 16,0 29 3-16,-30-58-2 0,2 28 4 0,28 1-4 0,-27-29-7 15,27 0-5-15,0 0 1 0,-31 0 0 0,31-29-18 0,0 1 10 16,-28-30-22-16,28 58 20 0,0-29-1 0,0-57-19 0,28 30-6 16,-28 26 18-16,31-55-36 0,-4 57 32 0,1-30-23 15,2 29 31-15,-2-1-17 0,30 3 9 0,-58 27-14 0</inkml:trace>
  <inkml:trace contextRef="#ctx0" brushRef="#br0" timeOffset="6969.58">7155 9425 33 0,'0'0'11'0,"0"0"0"0,0-30 3 0,0 30-6 0,0 0 13 0,0 0-11 0,0 0-1 0,0 0 10 0,0 0-9 0,0 0 11 0,31-27 0 0,-31 27-10 0,0 0 10 0,0 0-11 16,0 0 10-16,27 0 1 0,-27-28-10 0,0 28 17 15,0 0-18-15,28 0 0 0,-28 0 1 0,0 0-1 0,0 0 12 0,0 0-12 16,31 0-1-16,-31 0-1 0,0 0 7 0,0 0-9 0,27 0 0 0,1 0 4 15,-28 0-6-15,31 0 0 0,-31 28-2 0,27-28 4 0,-27 0-5 16,28 0 0-16,-28 0 1 0,30 0-1 0,-30 27 0 0,28-27-1 0,-28 0-1 16,27 0-9-16,4 0-10 0,-31 0-10 0,0 0 10 15,28 0-31-15,-28 0 19 0,0 0-6 0,0 0-2 0,0 0 0 0,0 0-34 16,0 0 47-16,0-27 6 0,0 27-34 16</inkml:trace>
  <inkml:trace contextRef="#ctx0" brushRef="#br0" timeOffset="7151.53">7241 9569 152 0,'0'0'69'0,"0"28"-42"0,0-28 1 0,0 0 4 0,0 0 4 15,31 28-6-15,-31-28-7 0,27 0-14 0,-27 0-1 0,28 0 7 16,-28 0-9-16,31 0 1 0,-4 27 3 0,1-27 0 0,2 0 1 16,-30 0-4-16,28 0-5 0,-1 0-2 15,-27 0 1-15,31 32-1 0,-3-32-4 0,-28 0-16 0,27 0-20 16,-27 0 13-16,31 0-97 0,-31 0 11 0,0 0 62 15,28 0-53-15</inkml:trace>
  <inkml:trace contextRef="#ctx0" brushRef="#br0" timeOffset="8599.39">9419 9053 88 0,'0'0'37'0,"0"0"-28"0,0 0-1 0,0 0 9 0,0 0 8 15,0 0 4-15,0 0-16 0,0 0 0 0,0 0 8 16,0 0-12-16,0 0-2 0,0 0-1 0,0 29 2 0,0-29-4 0,0 0-2 16,0 0 2-16,0 0-4 0,0 0 1 0,0 0-4 0,27 0 0 15,-27 28-14-15,0-28 1 0,0 0-34 0,0 0 17 0,0 0-2 0,0 0-26 16,0 28 39-16,0-28-39 0</inkml:trace>
  <inkml:trace contextRef="#ctx0" brushRef="#br0" timeOffset="8750.36">9645 9884 202 0,'0'0'49'0,"0"0"-19"0,0 28-25 0,0 1 9 0,0-2 7 0,0 2-9 15,-27 30 9-15,27-32-14 0,-27 2-2 0,27 0-2 0,-31-1 0 0,31 1-2 16,-28 29-5-16,1-30-4 0,27-28-4 0,-31 29-22 0,3-2-8 16,1-27 18-16,27 0-3 0,-31 0-2 0,31 0-4 0,-28 31-29 0,1-31 21 15,-4 0 21-15,31-31-17 0</inkml:trace>
  <inkml:trace contextRef="#ctx0" brushRef="#br0" timeOffset="14616.97">8100 8852 53 0,'0'0'0'0,"0"0"35"0,0 0-22 0,0 0-8 0,0 0 0 0,-28 0 11 0,28 0-5 0,0 0 3 0,0 0 18 0,0 0-15 16,0 0-2-16,0 28 11 0,-27-28 3 0,27 27-14 0,0-27 0 15,0 30-6-15,0-30 0 0,0 0-4 0,0 58 20 16,0-30-19-16,0 2 3 0,0-30-4 0,0 29-3 0,0 27 4 0,0-56-4 15,0 30 3-15,0-1-3 0,0-1 0 0,0 0 1 0,0-1 2 16,0 33-1-16,0-32 0 0,27-1 4 0,-27 3-5 16,0-30-2-16,28 0 0 0,3 29 2 0,-31-29 0 0,27 28 0 15,31-28-1-15,-30 28 0 0,-1-28-2 0,4 0 3 0,-3 30-3 16,-1-30-1-16,32 29-1 0,-32-29-11 0,4 0-3 0,-31 0-7 16,28 0-42-16,-1 28 24 0,-27-28-7 0,31 0-3 0,-31 0 1 0,0 0-17 15,27-28 46-15,-27 28-14 0</inkml:trace>
  <inkml:trace contextRef="#ctx0" brushRef="#br0" timeOffset="14824.55">8615 8680 207 0,'0'0'0'0,"0"0"67"0,0 0-62 0,0 0-1 0,0 0-3 0,0 29 3 0,-28-29-4 16,28 28 6-16,0 1 1 0,0-2 1 0,-27 4 0 0,-4 52 8 0,4-53-10 15,27 28-1-15,-28 29 4 0,-3-59-3 0,31 30 0 0,0-1 5 16,-27-2-6-16,27 33 2 0,0-31-4 0,-28-28-2 0,28 27 1 0,0 59-1 15,-31-29 2-15,31 0-3 0,-27 1 0 0,27-30-1 16,0-30 1-16,0 32-3 0,0-30-3 0,-28 27-13 0,28-27 5 0,0 28-22 16,0-57 15-16,0 29-34 0,0-29 22 0,0 29-2 0,0-29-37 0,-31 0 43 15,31 28-9-15,0-28 2 0</inkml:trace>
  <inkml:trace contextRef="#ctx0" brushRef="#br0" timeOffset="16416.02">5125 12834 34 0,'0'0'0'0,"0"0"11"0,0 0-8 0,0 0 3 0,0 0-1 0,0 0-3 0,0-29 4 0,0 29-4 0,0 0 0 0,0 0 4 0,0 0-1 0,0 0 1 0,0-27 9 0,0 27-8 15,0 0 1-15,0 0-1 0,0 0 1 0,-31 0 4 0,31 0-5 0,0-32 0 16,0 32 10-16,0 0-1 0,0 0 0 0,0-27 1 0,0 27-11 15,-28 0 13-15,28 0-10 0,0-28 12 0,0 28-14 0,0 0 2 16,0 0 9-16,0 0-6 0,0-28-3 0,0 28 9 0,0 0-13 16,0 0 2-16,0 0 6 0,0 0-2 0,0 0-7 0,-27 0 5 15,27 0-7-15,0 0 1 0,0 0 0 0,0 0-3 16,0 28 3-16,0-28-3 0,0 28 2 0,0-1 0 0,0 32 1 16,-31-30-3-16,31-2 0 0,0 3-1 15,0-1 2-15,0 0-1 0,0 0 0 0,0-1 1 16,0 1 3-16,31-29 2 0,-31 0-1 0,0 27 6 15,0-27-9-15,27-27 4 0,-27-2-2 0,0 29-2 16,0-28-2-16,28-1 5 0,3 0-1 0,-31 29-1 0,27-59 0 16,-27 32-2-16,28-2 1 0,-28 29 0 0,30-27-1 15,-30-5-1-15,28 5-5 0,-28 27 4 0,0-28 1 0,27 28 1 0,-27-28 1 16,0 28-3-16,0 0 3 0,0 0-2 0,31 28 1 16,-31 0 2-16,0-1-4 0,28 32 0 15,-28-30 3-15,0-2 1 0,0 3-5 0,27-1-4 16,-27-29 8-16,0 29 0 0,0-29 0 0,0 0-3 0,0 0 0 0,31 0 1 15,-31 0 3-15,0 0-1 0,28 0 0 0,-28-29 3 16,27 0-2-16,-27-1-1 0,59 3-3 0,-59-2 2 16,27 2 4-16,4-5-4 0,-31 5 1 0,0 27-1 15,27-28 0-15,-27 28-3 0,28 0 3 0,-28 0-1 0,0-28 2 0,31 56-3 16,-31 0-2 0,0-1 3-16,0 5-1 0,0-32-2 0,0 27-4 0,0-27-1 0,0 56-21 15,0-56 11-15,0 59-27 0,0-59 18 0,0 29-43 0,0 0 27 16,27-1-49-16,-27-28 18 0,0 0 52 0,0 0 4 0,28 29-32 15</inkml:trace>
  <inkml:trace contextRef="#ctx0" brushRef="#br0" timeOffset="16716.68">6038 12805 80 0,'0'0'29'0,"0"0"-11"0,0 0 5 0,0 0-14 16,0 0 9-16,0 0-6 0,0 0 1 0,0 0 2 0,0 0 15 0,0 29-16 0,-27-29-3 0,27 0-1 0,0 0-2 0,0 0-1 0,-28 0 1 0,28 0-1 0,0 27-1 0,-30-27 6 0,2 30-2 0,1-30-4 15,27 29 0-15,0-29-5 0,-31 29 5 0,31-29-1 16,0 29-2-16,-28-29-3 0,28 0 1 0,0 28 0 0,0-28 0 0,0 29 1 16,0-29-1-16,0 0-1 0,0 27 0 0,28-27 0 0,-28 0 2 0,0 0 1 0,0 29 0 15,31-29 4-15,-31 0-5 0,27 0 4 0,-27 0 0 0,28 0-4 16,-28-29 4-16,30 29-4 0,-30 0-1 0,28-27 0 0,-28-2 1 0,27 29 0 16,-27-28 5-16,31-1 0 0,-31 0 0 0,28 29-2 15,-28-29 0-15,0 29-2 0,0-30 3 0,0 30-3 0,0 0 1 0,0-27 5 16,0 27-6-16,0 0 3 0,0 0-4 0,0 0 1 0,0 0 1 15,0 0-3-15,0 0 3 0,0 0-10 0,0 27 6 0,-28 61 3 16,28-59-4-16,0-1-1 16,0 1-2-16,28-2-14 0,-28-27 2 0,0 29-29 0,0 1 14 15,0-1-40-15,27-2-14 0,-27 2 40 0,59 0-131 16</inkml:trace>
  <inkml:trace contextRef="#ctx0" brushRef="#br0" timeOffset="16883.66">6526 12691 193 0,'0'0'48'16,"0"0"-39"-16,0 0-5 0,-27 0 14 0,27 28-3 0,0-28-1 15,0 27 12-15,0 5-15 0,-31-5-8 0,-24 88 9 16,55-86-13-16,-59 113-11 16,59-83-214-1,28-59 112 1</inkml:trace>
  <inkml:trace contextRef="#ctx0" brushRef="#br0" timeOffset="17037.55">6585 12346 141 0,'0'0'44'15,"0"28"-44"-15,0 2 1 0,0-30 2 0,0 30 0 0,0-2 3 16,-31-1-2-16,31 3-6 0,0-1-5 0,-28-1 1 15,28 0-26-15,0 2-23 0,0-30 32 0,0 29-54 16</inkml:trace>
  <inkml:trace contextRef="#ctx0" brushRef="#br0" timeOffset="17253.62">6842 12861 164 0,'0'0'0'0,"0"0"53"0,0 0-50 0,0 0 0 16,0 30 0-16,0-30 7 0,0 0 14 0,0 29 3 15,0-29-20-15,0 0 0 0,0 0-1 16,0-29-2-16,0-1 0 0,0 3-3 16,28 27 1-16,-28-56-4 0,27 24 7 0,4 5 4 0,-31-1-5 15,28 0 1-15,-1-1-1 0,-27 29-1 0,31-30-2 0,-3 30 0 16,-1 0 0-16,-27 0 2 0,31 30-4 0,-4-1 0 0,1-1 1 0,30 27-2 16,-58-23-3-16,28 24-17 0,-28 30-25 15,31-57 16-15,-31 0-42 0,0-1 36 0,0 28-19 0,0-27 37 16,0-29-39-16</inkml:trace>
  <inkml:trace contextRef="#ctx0" brushRef="#br0" timeOffset="17917.8">8072 12318 62 0,'0'0'12'0,"0"0"8"0,0 0 0 0,0 0-1 0,0 0 7 0,0 0-12 0,0 0 2 0,0 0-2 0,0 0 13 0,0 0-16 0,0 0 7 0,0 0-14 0,0 0 3 0,0 0-5 0,0 0 2 0,0 28-1 0,0-28 0 16,0 0-2-16,0 28-3 0,0-28-3 0,0 0 1 15,28 30-12-15,-28-30 0 0,0 0-7 0,0 30-6 0,0-30-5 0,0 28-32 16,0-28 43-16,0 27-42 0</inkml:trace>
  <inkml:trace contextRef="#ctx0" brushRef="#br0" timeOffset="18067.68">8158 12805 127 0,'0'0'47'0,"-27"0"22"0,27 0-53 0,0 0-2 0,0 0 12 0,0 0-7 16,0 0-8-16,0 0 0 0,0 0-1 0,0 0-1 0,0 29 4 0,0-29-8 15,0 0-3-15,0 0-3 0,0 0 5 0,-31 27-6 0,31-27 1 16,0 0 2-16,0 30-5 0,0-30-3 0,0 0-26 0,0 0-31 16,0 29-29-16,0-29 42 0,0 0 11 0,0 0-48 0</inkml:trace>
  <inkml:trace contextRef="#ctx0" brushRef="#br0" timeOffset="19649.52">5983 6847 38 0,'0'0'0'0,"0"0"10"0,0 0-4 0,0 0-3 0,0 27 7 0,0-27-2 0,0 0 2 0,0 0 14 0,0 0-11 0,0 0 15 0,0 0 0 0,0 0-13 16,-30 29 12-16,30-29 0 0,0 0 1 0,0 0-15 0,0 0 0 16,0 0-2-16,0 0-2 0,0 0 0 0,0 0 7 0,0 0-1 0,0 30 8 15,0-30-15-15,30 0-6 16,-30 0 7-16,0 0-5 0,28 29-4 0,-28-29 2 16,0 0-2-16,0 0 1 0,27 27-5 0,-27 2-30 15,0-29-16-15,0 0 16 0,0 0-6 16,0 29-99-16,0-29 30 0</inkml:trace>
  <inkml:trace contextRef="#ctx0" brushRef="#br0" timeOffset="19800.33">6069 7476 123 0,'0'0'50'0,"0"0"-30"0,0 30 25 15,0-30-32-15,-31 29 10 0,31-1 4 16,-27 30-41-1,27-29-94 1,0-29 72-16,27 0 1 0,-27 0-15 0,0 0-8 0</inkml:trace>
  <inkml:trace contextRef="#ctx0" brushRef="#br0" timeOffset="20413.41">9075 12576 36 0,'0'0'2'0,"0"0"-2"0,0 0-1 0,0 0-2 0,0 0-1 0,0 0-3 0,0 0-16 0</inkml:trace>
  <inkml:trace contextRef="#ctx0" brushRef="#br0" timeOffset="20666.04">9103 12462 24 0,'0'0'17'0,"0"0"-9"0,0 0-6 16,0 0 1-16,0-28-1 0,0 28-1 0,0 0 0 15,0-30 1-15,0 30 4 0,0 0-1 0,27-30 9 0,-27 30-5 16,0 0 8-16,0 0-8 0,0-28 8 0,0 28-9 0,0 0 2 16,0 0 1-16,0 0 0 0,0 0 12 0,0 0-14 0,31-28 14 0,-31 28-13 15,0 0 3-15,0 0 11 0,0 0-14 0,0 0 7 0,0 0-3 16,-31 0-4-16,31 0-3 0,0 0 9 0,0 0-7 0,0 0-3 15,0 0 1-15,0 0-1 0,-27 0 14 0,27 0-7 0,-28 0-9 16,-3 28 4-16,4-28-4 0,27 28 1 0,-28-28 2 16,-3 30-3-16,31 0 0 0,0-30 0 0,-27 28 1 0,-1-1-4 15,28 3 1-15,-30 27 1 0,2 1-2 0,28-1-1 0,0-2 0 16,0 4 3-16,0-30-1 0,0-2 0 0,0 32-4 0,28-30 1 16,-28 0 1-16,30-1-1 0,-30 1 2 0,55-2-2 0,-24 32-1 0,-3-59 2 15,-1 56-9-15,4-27-11 0,55-29-58 16,-58 29-60-16,-1-29 85 0,4-29-35 15,-4 29 62-15,-27-29 6 0,28 29-15 0</inkml:trace>
  <inkml:trace contextRef="#ctx0" brushRef="#br0" timeOffset="20891.54">9532 12203 117 0,'0'0'51'0,"0"0"-27"0,0 0 6 16,0 0-6-16,0 28 1 0,0-28-5 0,-27 0-11 0,27 30 11 15,0-30-9-15,0 0 5 0,27 0-8 0,-27 29-1 0,28-1 5 16,-28-28-10-16,31 28 1 0,-4 0 4 0,-27-28-2 0,27 30 1 0,4 0 2 16,-3 25-4-16,-1-25-2 0,4 27 1 0,-3-29-1 15,-28 2-2-15,27-1 2 0,-27-1 0 0,0 0 2 0,31-1-4 0,-31 32 1 0,0-30 4 16,0-2-2-16,0 3-3 0,-31 28 0 16,4-29 0-16,-1-1 0 0,28 1 0 0,-31-2 2 0,-24 2-1 0,24 1-6 15,4-30-6-15,27 0-3 0,-27 0-6 0,-4 29-34 0,3-29-34 16,28 0 36-16,-27-29-43 0,27-1 65 0,-31 30 8 0,31 0-23 15</inkml:trace>
  <inkml:trace contextRef="#ctx0" brushRef="#br0" timeOffset="21370.13">10820 12691 28 0,'0'0'0'0,"0"0"15"16,0 0-7-16,0 0-5 0,0 0 4 0,0 0-2 0,0-28 14 0,0 28 6 0,0 0 1 0,0 0-1 0,0 0-13 0,0 0 7 0,0 0-10 0,0 0 8 15,0 0-9-15,0 0 1 0,0 0 11 0,0 0-2 0,0 0-3 16,0 0-9-16,0 0 4 0,0 28 1 0,0-28 0 16,0 28-6-16,0-28 0 0,0 27-1 0,0-27 9 0,0 32-5 0,0-5-5 15,0-27-1-15,0 29 0 0,0-2-1 0,0 3 2 0,0-1-2 16,0 0 1-16,28 0 2 0,-28 28-1 0,0-30 0 15,0-27 0-15,31 29 4 0,-31 1 0 0,0-1 6 0,27-29 1 16,-27 0 1-16,0 27-7 0,28-27 6 0,3-27-9 0,-31 27 0 16,0-29 0-16,27 29-3 0,-27-30 1 0,28 1-2 0,3 2 3 0,-31-2-4 15,27-28 1-15,1 28 2 0,-28-30-2 0,30 32-1 0,-30-29-2 16,28 24-4-16,-28 5 0 0,0-29-19 0,0 27-13 16,0 29 13-16,0 0-8 0,27-30-49 0,-27 30-14 0,0 0 48 15,0 0 9-15,0 0 11 0,0 0 7 0,0 0-26 0</inkml:trace>
  <inkml:trace contextRef="#ctx0" brushRef="#br0" timeOffset="21706.24">11449 12861 137 0,'0'0'40'0,"0"0"-16"0,-27-27 41 0,27-2-52 16,0 29 14-16,0-27-1 0,0 27-14 0,-28 0 9 0,28 0-11 15,0-32 11-15,-31 32-10 0,31 0-2 0,0 0-8 16,-27 0 5-16,27 0-5 0,0 0 2 0,0 0-2 0,0 0 1 15,0 0-1-15,0 32-1 0,0-5 1 0,0 2 1 0,0-2-4 16,0 3 1-16,0-1 1 0,0 0 2 16,0-29-3-16,0 29 1 0,27-29-2 0,-27 0 4 0,0 0-1 15,0 28 2-15,59-85 7 16,-59 57-9-16,0-29 2 0,0 29-2 0,27-29 2 0,-27-1-2 16,0 3 0-16,0-2 5 0,0 29-3 0,0-27 1 0,0 27-2 15,0-32-3-15,-27 5 5 16,27 27-3-16,0-28-1 0,0 28 1 15,0 0 0-15,0 55-1 16,0-55-2-16,0 32-2 0,0-5-7 0,0-27 2 0,0 29-3 16,0-29-3-16,0 27-25 0,0-27 16 0,0 30-4 0,0-30-38 0,27 29 28 15,-27-29-4-15,0 29-70 0,0-29 90 0,0 29-30 0</inkml:trace>
  <inkml:trace contextRef="#ctx0" brushRef="#br0" timeOffset="21967.25">11765 12834 96 0,'0'0'64'0,"0"0"-49"0,0 0-8 0,0 0 13 16,0 0 13-16,0 0-15 0,28 0 17 0,-28-29-17 0,0 29 8 16,0 0-11-16,0 0-8 0,0 0-1 0,0 0 0 0,0-27 8 15,30 27-8-15,-30 0 2 0,0 0 5 0,0 0-5 0,0 0-1 0,28 27 5 16,-28-27 1-16,0 0-9 0,0 29 3 0,27-2-1 0,-27 3-4 15,0-30 0-15,0 58 4 0,0-29-3 0,0-1-3 16,0-28 2-16,31 29-2 0,-31-29 1 0,0 27-5 0,0 2-7 0,0-29 2 16,0 30-2-16,0-30-5 0,0 0-5 0,0 0-36 0,0 29 21 0,0-29-46 15,0-29 37-15,0-1-69 0,0 1 94 0,0 2-3 16,0-2-8-16</inkml:trace>
  <inkml:trace contextRef="#ctx0" brushRef="#br0" timeOffset="22083.68">11995 12346 67 0,'0'0'0'0,"0"0"52"0,0 0-26 0,0 0 24 0,28 0-4 15,-28 0-25-15,0 0-1 0,0 0-3 0,0 28 5 0,0-28-12 0,0 30-7 16,0 0-1-16,0-2-2 0,0-1-2 16,0 3 1-16,0-30-3 0,0 29-17 0,0-1-2 0,0-28-50 15,0 28-21-15,0 2 57 0,0-1-44 0</inkml:trace>
  <inkml:trace contextRef="#ctx0" brushRef="#br0" timeOffset="22416.35">12452 12489 162 0,'0'0'71'0,"0"0"-13"0,0 0-48 16,0 30-4-16,0-30-1 0,-27 29 3 0,27-1 11 0,-31-28-16 15,31 28 1-15,0 2 5 0,0-1-5 0,0-1-2 0,-28-28 1 0,28 28-1 16,0-1-2-16,0-27-2 0,0 32 2 0,0-5 2 0,0-27-2 16,0 56 0-16,28-26-4 0,-28-1 5 0,0-29-1 15,31 29 0-15,-31-29-1 0,0 0 1 0,27-29 2 0,-27 29-1 16,28-59-1-16,-28 32-1 0,31-29 2 0,-31-31-2 15,0 30 2-15,0-58 3 0,0 0-2 0,0 57-2 16,0-57 0-16,0 87 2 0,0-29 2 0,0-58 5 0,0 30 6 0,0 26-8 16,0 3 6-16,0-1-2 0,0-29 8 0,0 28-11 0,0 2 3 15,0 26-7-15,0-26-1 0,0 27 0 0,0 1-2 16,-31 28 3-16,31-29-1 0,0 29 1 0,0 0 1 0,0 0 0 16,0 29-3-16,0-1-1 0,31 28-1 0,-31 32 3 15,0 54-5-15,0-84 1 0,0 113 15 0,0-29-1 16,0-55-14-16,27-29 2 0,-27 27-3 0,28 58-1 0,-28-56-1 0,0 0-4 0,30 55-22 15,-30-86 4-15,28 3-4 0,-28 56-50 0,27-29-28 0,-27-30 47 16,31-27 2-16,-31 0 14 0,28-1-31 0</inkml:trace>
  <inkml:trace contextRef="#ctx0" brushRef="#br0" timeOffset="23047.92">13596 12031 34 0,'0'0'14'0,"0"0"-7"0,0-30-1 0,0 30 15 0,0 0-8 0,0-27 16 0,0 27-2 0,0 0-2 0,0 0-12 0,0 0 0 0,0-28 18 0,0 28-16 0,0 0 0 16,0 0 13-16,0 0-4 0,0-28-13 0,0 28 20 16,0 0-21-16,0 0 11 0,0 0-12 0,0 0 9 0,0 0-11 15,0 0 7-15,0 0-1 0,0 0-10 0,0 0 0 0,0 0 0 16,-27 0 7-16,27 0-7 0,0 0 1 0,0 56 13 15,0-56-3-15,0 27-13 0,0 3-1 0,-28-1 2 16,28-29-2-16,0 56 3 0,0-26-5 0,0-1 1 0,-31-1 2 16,31 30 4-16,0-58-5 0,0 29 0 0,0-1-2 0,0 0 1 15,0 30 0-15,0-58 3 0,0 30-2 0,0-2 1 16,0-28 2-16,0 0-1 0,0 0 4 0,0 27-7 16,0-27 2-16,0 0 1 0,0 0 4 0,0 0-9 15,0 0 3-15,0 0 3 0,0-27 1 0,0 27 1 16,0 0-3-16,0 0 1 0,0 0-4 0,0 0 2 0,0 0 1 15,0 0-1-15,0 0 0 0,0 27 0 0,-55 88 2 16,55 27 3 0,0-83-7-1,0-59 1-15,0 56 2 0,0-26-2 0,0-1 2 0,0-29-3 16,28 29 2-16,-28-29 0 0,0 0 1 0,27 29 1 0,4-29-3 16,-31 0 2-16,28 0-3 0,-1 28 4 0,-27-28-4 0,31 0 1 15,-31 0-1-15,0 0 2 0,28 29-2 0,-28-29 1 0,0 0 0 0,27 0 2 0,-27 27-2 16,0-27-1-16,31 29-3 0,-31 1-12 0,0-1 6 15,0-2-22-15,27 2 7 0,-27 0-37 0,0-1 24 16,0 1-4-16,0 0-10 0,0 0-72 0,0-1 64 0,0 28-14 0,-27-56 40 16</inkml:trace>
  <inkml:trace contextRef="#ctx0" brushRef="#br0" timeOffset="23999.73">5753 17303 29 0,'0'0'0'0,"0"0"21"0,0 0-17 0,0 0 2 0,0 0 1 0,0 0 14 0,0 0 5 0,0 0-13 0,0 0 11 0,0 0-12 0,0 0-2 0,0 0 8 16,0 0-10-16,0 0 6 0,0 0-7 0,0 0 2 0,0 0-1 0,0 0 9 16,0 0-1-16,0 28 1 0,0-28-3 0,0 0-2 15,0 0-2-15,0 0-5 0,0 0-1 0,0 0 4 0,0 28-2 16,0-28-1-16,0 0-2 0,0 28 1 0,0-28-3 16,0 0 1-16,28 31 2 0,-28-31-2 0,0 28-2 0,0-28 2 15,0 29-1-15,0-29 2 0,31 27-2 0,-31 3-1 0,0-30 1 0,0 29 0 16,27-29-1-16,-27 0 1 0,0 29 1 0,0-29-2 0,28 29-1 15,-28-29 1-15,0 28 1 0,0-28 1 0,31 29 0 0,-31-29-1 16,0 0 0-16,0 0 2 0,0 27 1 0,0-27-1 16,0 0 0-16,0 0 0 0,0 0 2 0,0 0-4 0,0 0 1 15,0 0 1-15,0 0-2 0,0 0 1 0,-31 0-1 0,31 0 0 16,0 29 0-16,0-29-1 0,0 0 2 0,0 0-2 0,0 0 0 16,0 0 0-16,0 0 1 0,0 0-1 0,0 30 1 0,0-30-2 0,0 29 1 15,0-29-1-15,0 27 1 0,31 2 1 0,-31 0-1 0,0-29 0 16,0 57-3-16,0-28 2 0,27 28 1 15,-27-57 0-15,0 29 0 0,0-29 0 0,0 0 1 0,0 27-2 0,0-27 2 16,0 31 1-16,0-31-1 0,0 28 0 0,0-28 1 0,0 0 0 16,0 0-1-16,-27 28 0 0,27-28 1 0,-31 0-1 15,31 0 0-15,-28 27-2 0,28-27-1 0,-27 0-5 0,-4 30-7 16,31-30 3-16,-28 0-5 0,28 0-22 0,0 0 16 0,0 0-24 0,0 0 21 16,0 0-25-16,0 29 23 0,0-29-2 0,0 0-1 0,28 0-18 15,3 0 21-15,-4 0-12 0</inkml:trace>
  <inkml:trace contextRef="#ctx0" brushRef="#br0" timeOffset="25690.97">7670 14553 47 0,'0'0'12'0,"0"0"-1"0,-27-28 43 0,27 28-17 0,0 0-12 0,0 0 16 0,0 0-30 15,0 0 12-15,0 0-3 0,0 0-1 0,-28-29-10 16,28 29 8-16,0 0-10 0,0 0 0 0,0 0 0 0,0 0-2 0,0 0 3 15,0 0-3-15,-31 0-3 0,31 0 2 0,0 0-1 0,-27 0 2 16,27 0-2-16,0 0-2 0,0 0 0 0,0 29-2 0,-28-29 2 16,28 28 1-16,0 1-2 0,0-2 2 0,0-27-2 15,0 29-2-15,0-29 2 0,0 30 3 16,28-1-4-16,-28-29 0 0,0 27 2 0,0-27 0 0,27 0-1 16,-27 0 1-16,0 0 1 0,0 0-1 0,31 0 4 0,-31 0-3 15,0 0-2-15,0-27 3 0,28-32 4 16,-28 59-6-16,0-29 1 0,0 29-1 0,27-27 1 0,-27 27-1 0,0-29-1 15,0 29 1-15,0-28 1 0,0 28-2 0,0-29 0 0,0 29 1 16,0-29 0-16,0 29 1 0,0 0 0 16,0 0-1-16,0 0 0 0,0 0 2 0,0 0-1 0,0 29 0 0,0 0-1 15,31-1 1-15,-31 1 0 0,28 27 0 0,-28-26 2 16,0 26 1-16,27 2 2 0,-27-30-4 0,0 30 5 16,0-1-2-16,0-1-3 0,0-25-1 0,0-3-1 0,-27 0 0 15,27-28-1-15,0 57 2 0,-28-28 2 0,-3-29-3 0,31 29-1 16,-27-29-1-16,-1 27 0 0,28-27-2 0,-31 0-19 0,31 0 9 15,-27-27-21-15,-1-2 13 0,-3 0-46 0,31-1 21 16,-27 3-7-16,27-1 23 0,0 0-34 0,27-3 9 16,-27 4 38-16,31 27 7 0,-31-29 4 0,28 1-10 0,-1-1-14 15</inkml:trace>
  <inkml:trace contextRef="#ctx0" brushRef="#br0" timeOffset="25934.01">8302 14210 37 0,'0'0'17'0,"0"0"-13"0,28 0 21 0,-28 0-2 0,0 0 14 0,0 0-24 0,0 0-1 15,0 0 54-15,0 0-54 0,0 0 0 0,0 0 9 16,0 0-13-16,0 28 3 0,0-28-6 0,0 0-3 0,0 28 1 15,0-28-5-15,0 27-4 0,0 5-8 0,0-32 2 16,0 27-70-16,0-27 43 0,0 0-33 0,0 29 46 16,0-29-29-16</inkml:trace>
  <inkml:trace contextRef="#ctx0" brushRef="#br0" timeOffset="26083.43">8357 14553 163 0,'0'0'54'0,"0"0"-23"0,0 0-6 0,0 0-16 0,0 29 9 15,0-29-8-15,0 0 0 0,0 0 8 0,0 27-8 0,0-27-7 16,0 29 0-16,0-29 0 0,0 30 0 0,0-30-4 0,0 29-1 0,0-29 2 16,0 0-4-16,0 27-12 0,0-27 1 0,0 0-31 0,0 0 13 15,0 0-45-15,0 0 3 0,0 0 50 0,31 0-40 16</inkml:trace>
  <inkml:trace contextRef="#ctx0" brushRef="#br0" timeOffset="26433.45">9017 14496 51 0,'0'0'9'0,"0"0"5"0,0 0-6 16,0 0 12-16,0 0 4 0,0 0-11 0,0 0 14 0,0 0 0 16,0 0-2-16,0 0 2 0,0 0-5 0,0 0-14 15,0 0 0-15,0 29 1 0,0-29-3 0,0 28 4 0,0-28-7 0,0 29 0 16,0-29 2-16,0 27-4 0,0 2 1 0,0 1-1 0,0-1-4 15,0-2-5-15,0 2 1 0,0-29-5 0,0 29-5 0,0-1-33 16,0-28 18-16,0 0-42 0,0 0 41 0,0 29-15 0,0-29 9 16</inkml:trace>
  <inkml:trace contextRef="#ctx0" brushRef="#br0" timeOffset="26566.86">9044 14181 123 0,'0'0'26'0,"0"0"-4"0,0 29-17 0,-27-29 5 0,27 0-6 15,0 28 0-15,0-28 1 0,0 28-2 0,0-1-1 0,0 5 1 16,0-5-6-16,-28-27-8 0,28 29-1 0,0-29-7 16,0 0-10-16,0 27-2 0,0-27-71 0</inkml:trace>
  <inkml:trace contextRef="#ctx0" brushRef="#br0" timeOffset="26819.2">9247 14525 115 0,'0'0'74'0,"0"0"-64"0,0 0-5 16,-31 28-3-16,31-28 4 0,0 0-1 0,0 29 1 0,0-29-1 16,0 0 0-16,0 0 0 0,0 0-1 0,0 0 4 0,0 0-5 0,0 0 1 15,31-29-1-15,-31 29-1 0,0-28-2 0,0 28 2 0,0-29 0 16,27 29 1-16,-27-29 3 0,28 0 5 0,-28-1 2 0,31-26 0 16,-31 56 0-16,0-27-7 0,27 27 1 0,-27 0 6 0,0 0-7 15,28-32-1-15,-28 32 5 0,0 0-5 0,31 0 6 0,-31 0-6 16,0 0 0-16,0 32-1 0,27-32-1 0,-27 27-1 0,0-27 0 0,0 56 0 15,28-56-2-15,-28 30 0 0,0-1-1 0,0 0-3 16,0 0 1-16,0-1-10 0,0 1 1 0,31-2-28 0,-31-27 12 16,0 29-43-16,0 1 29 0,0-30-2 0,0 0-29 0,0 29 50 15,0-29 8-15,0 0-27 0</inkml:trace>
  <inkml:trace contextRef="#ctx0" brushRef="#br0" timeOffset="27049.75">9848 13663 120 0,'0'0'0'0,"0"0"61"0,0 0-47 16,0 0-8-16,0 0 21 0,0 0-3 0,0 30-3 15,0-30-6-15,0 0-10 0,0 29 6 0,0-1-2 16,0-28-4-16,0 28 5 0,0-28-6 0,0 0 0 0,28 59 4 16,-28-31-5-16,0 0-1 0,0 29 1 0,0-27-5 15,27 26 2-15,-27 31 1 0,0-59 0 0,0 59-6 16,0 0-4-16,0-60 3 0,0 29-15 0,0 32-15 0,0-59 13 15,0-1 1-15,0 28-23 0,0-27 24 0,0 1 0 0,0-30 1 16,-27 29 0-16,27-2-12 0,0-27 20 0,0 0 4 0,-28 29 3 0,28-29-4 0,0 0-6 16,-31 0-7-16</inkml:trace>
  <inkml:trace contextRef="#ctx0" brushRef="#br0" timeOffset="27168.93">9731 14496 45 0,'0'0'16'0,"0"0"1"0,0-29 24 0,0 29-21 0,0 0-1 0,0-29-2 0,0 29 12 16,0-30-16-16,0 30 14 0,0 0-14 0,0-27 18 0,0-2-7 15,31 29-12-15,-31 0-3 0,0 0 1 0,0 0-3 0,28 0 0 0,-28-27 0 16,27 27-2-16,-27 0-2 0,31 0-1 0,-3 0-2 15,-28 0 0-15,27 0-2 0,-27-32-12 0,31 32-30 0,-31 0 5 16,28 0-11-16,-28 0-7 0,27 0 3 0,4 0-60 0</inkml:trace>
  <inkml:trace contextRef="#ctx0" brushRef="#br0" timeOffset="27683.14">10934 14181 21 0,'0'0'3'0,"0"0"0"0,0 0-2 0,0 0 0 0,0 0 3 15,0 0-1-15,0 0 2 0,0 0-2 0,0 0-1 0,0 0 0 16,0 0 0-16,0 0 0 0,0 0-1 0,0 0 1 0,0 0 5 0,0 0-2 15,0 0 11-15,0 0-6 0,0 0 1 0,0 0 2 0,0 0 0 0,0 0 11 16,0 0-10-16,0 0-1 0,0 0 3 0,0 0 0 0,31 0 14 0,-31 0-4 16,0 0-14-16,0 0 12 0,0 0-2 0,0 0-11 15,0 0 1-15,0 0 9 0,0 0-12 0,27 0 7 0,-27 0-1 16,0 0 2-16,28 0-4 0,3 0-8 0,-31 0 0 0,27 0 5 16,1 0-6-16,-28 0-2 0,30 0 3 0,-2 0 1 0,-28 0-5 15,58 0 1-15,-58 0 0 0,28 0-1 0,-1 0 1 0,4 0-1 16,-3 0-5-16,-1 0 0 0,32-30-43 15,-59 30 24-15,27 0-33 0,4 0-15 0,-31 0-15 16,0 0 41-16,0 0 5 0,0 0 8 0,0 0-5 0,0 0-5 0</inkml:trace>
  <inkml:trace contextRef="#ctx0" brushRef="#br0" timeOffset="27882.42">10734 14638 176 0,'0'0'0'0,"0"0"90"0,0 0-79 0,0-29 0 0,0 29 7 0,0 0 7 16,0 0-13-16,28-27 15 0,3 27-17 0,-4 0 7 0,-27 0-11 16,28-29-2-16,3 29 5 0,24 0-1 0,-55 0-6 15,31-28 0-15,-4 28-1 0,32 0 1 0,-59 0 0 0,85 0 0 0,-57 0-1 16,30-29 1-16,-30 29-3 0,-28 0-1 0,58 0-8 16,-58 0-1-16,28 0-23 0,-1 0 10 0,-27 0 0 0,31 0-33 15,-3 0-11-15,-1 0 31 0,-27 0-2 0,0 0 5 0,31 0 7 0,-31 0-43 0</inkml:trace>
  <inkml:trace contextRef="#ctx0" brushRef="#br0" timeOffset="28582.93">12425 13837 44 0,'0'0'0'0,"0"0"11"0,0 0-6 0,0 0-1 0,0 0 10 0,0 0 1 0,-31 0-5 0,31 0 0 0,0-29 12 0,0 29-10 0,0 0 0 0,0 0 15 0,0 0-14 0,0 0 24 0,0 0-13 15,0 0-12-15,0 0 12 0,0 0-2 0,0 0-1 16,0 29-3-16,0-29-1 0,0 0 0 0,0 28-2 16,0-28-8-16,0 0 5 0,0 28-10 0,0-28 2 0,0 0 1 15,0 27 4-15,0 3-5 0,0-30-1 0,0 30-1 0,31-2 0 0,-31 0 0 16,0 2 0-16,0-1 0 0,0 27 1 0,0 3-3 0,27-3-1 15,-27-29 0-15,0 32 1 0,0-30 0 0,0 28 1 0,28-28-2 0,-28 29 0 16,0-30-1-16,0 28-11 0,0 3-10 0,0-30 6 16,0-29-2-16,0 56-34 0,0-27-20 0,0-29 33 0,0 0-1 0,0 28-64 15,0-28 85-15,0 0-4 0,0 0-8 0</inkml:trace>
  <inkml:trace contextRef="#ctx0" brushRef="#br0" timeOffset="28824.96">12394 13920 94 0,'0'0'54'0,"0"0"-35"0,0 0-14 15,0-27 0-15,0 27 9 0,0 0-4 0,0 0 16 0,0 0-14 16,0 0 1-16,0 0-2 0,0 0 0 0,0 0-2 0,0 0 0 0,0-28 5 0,0 28-8 16,0 0 5-16,0 0 0 0,0 0-6 0,0 0 5 0,31 0-1 15,-31 0-4-15,0 0 3 0,0 0-4 0,0 0 3 0,0 0-1 16,0 0 0-16,0 0-4 0,0 0 5 0,0 28-5 15,0-1-2-15,0 3 3 0,0 0-3 0,0-2-1 16,0 0-2-16,0-28 0 0,-31 59-10 0,31-59 4 16,-28 56-17-16,1-26-14 0,27-1 15 0,-31-1-37 0,31-28 25 15,-28 28-1-15,1-1-30 0,-4 5 28 0,31-32-3 0</inkml:trace>
  <inkml:trace contextRef="#ctx0" brushRef="#br0" timeOffset="29066.75">12167 14897 62 0,'0'0'37'0,"0"0"-15"0,0 0-1 0,0 0 8 0,0 0-11 16,28 0-1-16,-1 0 16 0,-27 0-5 0,31 0-13 0,-4 0 12 16,1-29-1-16,3 29-13 0,-4 0-2 0,-27 0-1 0,59-29 9 15,-59 29-11-15,86 0 13 0,-59-29-9 0,1 29-8 16,2 0 7-16,-2 0-7 0,-1-28 5 0,32 28 0 0,-1 0-5 15,-58-29-2-15,28 29-2 0,-1 0 2 0,-27 0 0 16,59 0-1-16,-59 0-2 0,27 0-3 0,-27 0-14 0,31 0 2 16,-31 0-66-16,27 0-11 0,-27 0-24 0,0 0 65 15,28 0-42-15</inkml:trace>
  <inkml:trace contextRef="#ctx0" brushRef="#br0" timeOffset="29667.3">13596 13920 54 0,'0'0'42'0,"0"0"-15"0,0-27-4 0,-27 27 12 0,27 0-12 0,0 0 24 0,0 0-8 0,0-28-11 16,-28 28 20-16,28 0-19 16,0 0-21-16,0 0-4 0,0 0 0 15,28 28 1-15,-1 29-31 16,-27-57-25-1,0 0 12-15,31 30-61 0,-31-2 0 0,0-28 66 0,0 0-32 16</inkml:trace>
  <inkml:trace contextRef="#ctx0" brushRef="#br0" timeOffset="29800.3">13799 14638 200 0,'0'0'99'0,"0"0"-87"0,0 0-8 0,0 30-1 0,-31-30-1 16,3 0-2-16,1 29 3 0,-4-2-1 0,-24 2-2 0,-3 0-4 15,-1-1-11-15,4 1-21 0,-3 0-26 0,30 0-13 16,28-29 42-16,-31 28-15 0,31-28-4 0</inkml:trace>
  <inkml:trace contextRef="#ctx0" brushRef="#br0" timeOffset="52706.63">8131 15612 24 0,'0'0'16'0,"0"0"-12"0,27 0 0 0,-27 0-1 0,0 0 3 0,0 0-1 0,0 0 9 0,0 0-5 0,0 0 15 0,0 0-12 0,0-30 1 0,0 30 13 0,0 0-13 0,0 0 12 0,0-27 0 0,0 27-12 16,0 0 11-16,0 0-4 0,0 0-10 0,0 0 8 0,0 0-8 15,0 0 7-15,-27-28-1 0,27 28-10 0,0 0 0 0,0 0 0 16,0 0-2-16,0 0 7 0,0 0-7 0,-31 0 0 0,31 0 8 16,-28 0-3-16,28 0-6 0,-27 0 3 15,27 0-3-15,-31 0 8 0,31 0-9 0,-28 0 4 0,1 0-3 16,27 0 2-16,-31 0-2 0,31 0 0 0,0 0 2 16,-28 0-2-16,28 0 2 0,0 0-1 0,-27 0-3 0,27 28 0 15,-31-28 0-15,31 0 1 0,0 27-1 0,0 3 1 0,0-1 1 16,-28-1-3-16,28 0 0 0,0 2 1 0,0-1-1 0,0 0-1 15,28 26 1-15,-28-55 0 0,0 32 0 0,31 24-5 16,-31-29 3-16,27 32-2 0,-27-59-1 16,0 29-2-16,28 0-19 0,-28-29 8 0,0 0-4 0,0 28-3 0,0-28-36 15,0 29-23-15,31-29 35 0,-31 0 2 0,0 0 7 0,0 27-20 16,0-27 29-16</inkml:trace>
  <inkml:trace contextRef="#ctx0" brushRef="#br0" timeOffset="52917.83">7842 15840 102 0,'0'0'27'0,"0"0"-1"0,0 0 30 16,0 0-42-16,0 32-3 0,0-32 6 0,0 0-11 0,0 27 9 0,0-27-8 15,0 0 5-15,0 29-8 0,0-29 0 0,0 0 2 0,0 0 0 16,31 27-3-16,-31-27-1 0,0 0-1 0,27 0 1 0,-27 0 0 16,28 0-1-16,-28 0 2 0,0 30-1 0,0-30 1 0,31 0-1 0,-4 0-1 15,-27 0 0-15,28 0 0 0,3 0 0 0,-31 0 0 0,27 0 0 16,1-30-2-16,3 30-6 0,-4 0-9 0,-27 0-20 0,0 0 11 15,27 0-3-15,-27 0-33 0,0 0 1 0,31 0 19 0,-31 0 31 16,0 0 1-16,0-27-37 0</inkml:trace>
  <inkml:trace contextRef="#ctx0" brushRef="#br0" timeOffset="53250.26">8302 16014 43 0,'0'0'9'0,"0"0"6"0,0 0-9 15,0 0-1-15,0 0 6 0,0 0-5 0,0 0 9 0,0 0-6 0,0 0 6 16,0 0-8-16,0 0 7 0,0 0 0 0,0 0-7 16,0 0 1-16,0 0 11 0,0 0-7 0,0 0 0 0,0 0 10 0,-31 0-12 15,31 0 8-15,0 0-8 0,0 0-2 0,0 0 1 0,0 0-1 0,0 0-2 16,0 0 6-16,0 0-3 0,-27 0-4 0,27 0-1 0,0 0 3 16,0 0-3-16,0 0-2 0,0 0-1 0,0 0 0 0,0 0 2 0,-28 29-2 15,28-29-1-15,0 0 1 0,0 29 2 0,0-29-2 0,0 0-1 16,28 28 1-16,-28-28 1 0,0 29 3 0,27-29-2 0,-27 0 0 15,0 0 4-15,31 0-3 0,-31 0 0 0,0 0 0 0,28 0-2 16,-28 0 3-16,0 0-3 0,27 0 0 0,-27-29-1 0,0 29 0 16,31-28 3-16,-31-1-3 0,0 0 2 0,0 29-1 15,0-29-1-15,0-1-2 0,0 30 1 0,0-27 0 0,0 27-2 0,0-29-39 16,0 2 4 0,0 27 12-16,0 0-3 0,0 0-3 0,-31 0-39 0,31 27 34 0,0-27 0 0,0 29-19 15,0-29 39-15,0 27-6 0,0-27-7 0</inkml:trace>
  <inkml:trace contextRef="#ctx0" brushRef="#br0" timeOffset="53576">8759 15899 93 0,'0'0'65'0,"0"0"-41"0,0 0-12 0,0 0 1 0,0 0 33 15,0 0-31-15,-27 29 63 16,27-29-63-16,0 0-9 0,0 0 0 0,-31 0-1 0,31 27-1 0,0-27 0 15,-28 0-2-15,28 0 5 0,0 30 1 0,-27-30-2 16,27 0-4-16,0 0 1 0,0 0-1 0,0 29 1 0,0-29-2 16,0 29 0-16,0-29-1 0,0 0 1 0,27 29 0 0,1-29-2 15,-28 28 2-15,31-28-1 0,-31 0 1 0,0 0 1 16,27 0-1-16,1 0 0 0,-28 0 0 0,31 0 1 16,-31-28-1-16,0 28 1 0,27-29 6 0,-27 0-3 15,0 0 0-15,0 29-2 0,0-30 1 0,0 30-1 16,0-27-2-16,-27 27 1 0,27 0-3 0,0 0 0 15,0-29 0-15,-31 29 0 0,31 0 1 0,0 0-5 0,0 0 2 0,-28 0-4 16,28 0-8-16,0 29 7 0,0-29-1 0,0 27-14 0,0-27 8 0,0 30-3 16,0-1-23-16,0-29 16 0,0 29-3 0,0-29-4 0,28 29-46 15,3-1 4-15,-31 1 35 0,27-2 24 0,-27-27-11 0</inkml:trace>
  <inkml:trace contextRef="#ctx0" brushRef="#br0" timeOffset="53933.41">9247 15669 50 0,'0'0'10'0,"0"0"-2"15,0 0-1-15,0 0 8 0,0 0-6 0,-31 0 14 0,31 0 3 0,0 0 1 16,0-28-1-16,0 28-14 0,0 0 8 0,-27-29 52 31,27 29-63-31,0 0 12 0,0 0-9 0,-28 0 10 0,28 0-13 16,0 0 5-16,0 0-8 0,0 0 4 0,0 0-6 0,0 0 0 15,0 0 5-15,-31 0 1 0,31 29 4 0,0-1-2 16,0-28-4-16,0 0-6 0,0 28 1 0,0 2 0 16,0-30-1-16,0 29-1 0,0 0 2 0,0-29-2 0,31 55 1 15,-31-55-2-15,0 59-1 0,28-30 1 0,-28 28 0 16,27-28-1-16,-27 0 1 0,0 0 0 0,31 28-1 0,-4-30-1 0,1 32-7 15,-28-30 1-15,31-2-16 0,-31 2 7 0,27 0-60 16,1-29 36-16,-28 28-10 0,0-28-70 0,0 0 72 0,31 0 17 0,-31 0 14 16</inkml:trace>
  <inkml:trace contextRef="#ctx0" brushRef="#br0" timeOffset="54170.15">9505 15555 91 0,'0'0'29'0,"0"0"1"0,0 0-22 0,0 0-4 0,0 0 16 0,0 0-6 0,0 0 1 16,0 0 17-16,0 0-18 0,27 0 10 0,-27 0-13 0,0 0 10 15,28 0-12-15,3 0 5 0,-31 0-7 0,0 0 8 0,27 0-8 16,-27 0 0-16,0 0 0 0,27 27 5 0,4 3-2 0,-31-1-2 16,28-1-6-16,-1 0 4 0,-27 31-5 0,31-2 1 15,-31 2 0-15,0-32-2 0,0 2-1 0,0 28-1 16,0-28 0-16,-31 0-2 0,31-29-2 0,-27 86-24 0,27-59 5 15,-28-27 9-15,28 29-28 0,0-29 13 0,-31 0-42 0,31 0-3 16,-27 0 45-16,27-29-4 0,0 29 24 0,0-27-24 0</inkml:trace>
  <inkml:trace contextRef="#ctx0" brushRef="#br0" timeOffset="54434.39">9903 15669 45 0,'0'0'0'0,"0"0"22"0,0-28-17 0,0 28-3 0,0-29 22 15,0 29-13-15,0-30 8 0,0 30-13 0,0 0-2 0,0-27 3 0,0 27-4 16,0 0 2-16,0 0 1 0,0-28 4 0,0 28-5 0,31 0 15 16,-31 0-16-16,0 0 4 0,0 0-1 15,0 0-4-15,28 28 0 0,-28-28-2 0,0 0 0 0,0 0 1 16,0 0-2-16,0 0 0 0,0 0 0 0,0 27 0 0,0-27 0 15,0 0-2-15,27 30-1 0,-27-30-7 0,0 29 1 16,0-29-6-16,0 28-31 0,0-28-5 0,0 28 31 0,0-28 6 16,0 0-5-16,0 30-15 0</inkml:trace>
  <inkml:trace contextRef="#ctx0" brushRef="#br0" timeOffset="54586.08">10020 15955 128 0,'0'0'0'0,"0"0"89"0,0 0-54 0,0 30-9 15,0-30-13-15,0 0 2 0,0 29 15 0,0-29-17 0,0 58 9 0,0-58-14 16,0 28-1-16,0 1 5 0,-31-29-7 0,31 27-1 0,0 2-1 16,0-29-1-16,0 59-2 0,0-59-3 0,0 27-2 0,-27 2-5 0,27-29-5 0,0 29-4 15,0-29-5-15,0 28-38 0,-28 1-26 0,28 0-5 0,0-29 60 16,-31 29-27-16</inkml:trace>
  <inkml:trace contextRef="#ctx0" brushRef="#br0" timeOffset="55283.07">8357 16872 35 0,'0'0'15'0,"0"0"-7"0,0-28-4 0,0 28 0 0,0 0 9 0,0 0 7 0,0-28-7 0,0 28 14 0,0 0 1 0,0 0-15 0,0 0 13 16,0 0-2-16,0 0-13 0,0-29-1 0,0 29 10 15,0 0 1-15,-27 0-2 0,27 0-1 0,0 0-8 0,0 0 6 16,0 0-8-16,0 0-3 0,-28 0 5 0,-58 0 13 15,86 0-21-15,0 29-1 0,-31-29 1 16,4 28 1-16,27 0-1 0,-27 2-1 0,27-1 1 0,0-29 0 16,-31 28-3-16,31 0 1 0,0-1 1 0,0 3-1 0,0 0 0 15,0-2 0-15,0-1-1 0,0-27 1 0,31 30-1 0,-31-30 3 16,27 29-3-16,0-29 3 0,32 28 5 16,27-115-13-1,-59 60-11-15,-27 27 2 0,31-28-25 16,-31 28 13-16,0-30-36 0,0 0-14 0,0 3 35 15,0 27-25-15,0-28 47 0,-31 28-30 0</inkml:trace>
  <inkml:trace contextRef="#ctx0" brushRef="#br0" timeOffset="55609.26">8732 16844 119 0,'0'0'77'0,"0"0"-64"0,0 0-6 16,0 0 0-16,0 0 16 0,0 0-11 0,0 0 10 0,0 0-13 15,-31 0 0-15,31 0 4 0,0 0-3 0,0 0-1 0,0 0-3 16,0 28-5-16,0-28 0 0,0 0 0 0,-28 0 0 0,28 30 0 0,0-30 1 16,0 29-2-16,0-1-1 0,0-28 1 15,28 28 1-15,-28-28-1 0,0 27 0 0,31-27 1 0,-31 30 0 16,27-30 1-16,-27 0 3 0,28 0 2 0,-28 0 0 16,31-30 1-16,-31 3-1 0,27-1-2 0,-27 0-2 0,28-59 3 15,-28 59-5-15,30-1 2 0,-30-28 0 0,0 28-1 16,0 29 0-16,28-29-2 0,-28-1 2 0,0-25 6 15,0 27-5-15,0 28-2 0,0 0 1 0,0 0-1 0,0 0 4 0,0 0-2 16,0 0 1-16,0 0-2 0,0 0 3 0,0 28-4 0,0-28 1 0,0 28 1 16,0-1 1-16,0 32-1 0,0-3-2 0,0 3-1 0,0-3-1 15,0 3 0-15,27-3 1 0,-27 1-1 0,0 1-2 0,0-1-11 16,31-28 2-16,-31-1-3 0,0 0-6 0,28 31-31 0,-28-31-71 16,27-28 69-16,-27 28 3 0,0-28 10 0,0 0 1 0,31 0 13 15</inkml:trace>
  <inkml:trace contextRef="#ctx0" brushRef="#br0" timeOffset="55800.15">9333 16444 98 0,'0'0'0'0,"0"0"83"0,0 0-78 16,0 28 0-16,0 1 15 0,0-2 3 0,0 4 1 16,0-31-13-16,0 56 10 0,0-29-6 0,0 32-8 15,0-30-5-15,0 85 4 0,0-86-6 0,0 31-1 16,0-3 2-16,0-29-2 0,0 3-2 0,0 28-11 0,0-31 1 15,0 32-28-15,0-3-17 0,0-26-4 0,0-30 33 0,-31 29 5 16,31-29-6-16,0 0 23 0,0 0 1 0,0 0-26 0</inkml:trace>
  <inkml:trace contextRef="#ctx0" brushRef="#br0" timeOffset="55935.99">9103 16902 40 0,'0'0'0'0,"0"0"47"0,0 0-19 0,0-30-1 0,0 2 48 16,0 28-52-16,0 0-3 0,0 0 13 0,0-28 7 15,27 28-17-15,4 0-2 0,-3 28-2 0,-1-28-11 16,-27 0-1-16,31 28 3 0,-31-28-8 0,27 0 1 0,1 30-3 0,3-1-1 15,-31-29 1-15,27 28 0 0,32 27-3 16,-32-55-17-16,1 30 2 0,-28-30-7 0,31 0-6 0,-4 30-52 0,-27-30-22 16,28 28 58-16,-28-28 13 0,31 0 12 0,-31 0-7 0</inkml:trace>
  <inkml:trace contextRef="#ctx0" brushRef="#br0" timeOffset="56385.86">10133 16672 42 0,'0'0'0'0,"0"0"44"0,0 29-7 0,0-29-23 0,0 0 11 16,-27 0 50-16,27 29-31 15,-31-2-20-15,3-27-4 0,28 30-14 0,-58-1 18 16,58-29-11-16,-27 28 0 0,-1-28-3 15,28 28-2-15,-31 2 4 16,31-1-6-16,0-29 0 0,0 28-3 16,31-28 5-16,-3 28-2 15,30-1 8-15,-31 3-4 0,1-30-8 16,3 0 1-16,-4 0-2 0,-27 0 0 0,28 30-1 0,-28-30-4 16,0 0 1-16,31 0-6 0,-31 0-19 0,27 0-20 0,-27 0-19 15,28 28-76-15,-28-28 92 0,31 0-19 0,-31 0 22 16</inkml:trace>
  <inkml:trace contextRef="#ctx0" brushRef="#br0" timeOffset="56702.68">10563 16701 96 0,'0'0'34'0,"0"0"10"0,0 0-27 0,0 0-9 0,0 29 12 0,0-29-9 0,0 0 10 16,0 0-2-16,0 0-10 0,0 0-3 0,0 27 1 0,-28-27 5 15,28 0-7-15,0 30 4 0,0-30-5 0,0 0-1 0,0 29 3 16,-31-29-4-16,31 0-1 0,0 28-1 0,0-28 2 0,-27 0 0 0,27 28 0 16,0-28-2-16,0 0 2 0,0 0 0 0,0 0 3 0,-28 0 6 15,28 0-3-15,0 30-2 0,0-30 5 0,0 0-5 0,0 0-2 0,0 0 1 16,0 29 0-16,28-29 4 0,-28 0 0 0,27 0-5 0,-27 28 2 15,31-28-4-15,24 0 3 0,-55 28-6 16,31-28 3-16,-31 0-4 0,28 27 1 0,-1-27-22 16,4 30-18-16,-31-30-33 0,27 30-99 0,1-30 92 15,-28 28 35 1</inkml:trace>
  <inkml:trace contextRef="#ctx0" brushRef="#br0" timeOffset="57123.07">11191 16787 60 0,'0'0'129'16,"0"0"-72"-1,0 0-50-15,0 29-1 0,0-29 7 0,0 0-8 0,-27 0 3 0,27 0-3 16,0 0 18 0,0 0-19-16,0 28 1 0,0-28-2 0,0 0 2 15,0 0 0-15,0 0-1 0,0 0 0 0,27 0 1 16,-27 0 1-16,0 0-2 0,0 0 2 16,0 0-2-16,0 0 1 0,0 0 5 0,0 0-6 0,0 0 5 15,0 0 1-15,0 0-6 0,-27 0-3 0,27 0 3 16,0 0 6-16,0 0-3 0,0 0-3 0,0 0 3 0,0 0 3 15,0 0-4-15,0 28 3 0,0 2 1 0,0-1-7 0,0 27 1 16,0 31 6-16,27-32-5 0,-27 32 8 0,31 0-6 16,-31 28-3-16,0-87-3 0,0 28 0 0,0 32 1 0,0-31 0 15,0-28-2-15,0 57 1 0,-31-30 0 0,31-27-1 0,0 28-6 16,-27-28 2-16,27-29 2 0,-28 0-2 0,-2 0-1 0,2 29-26 0,1-29 13 16,-4-29-29-16,31 29 20 0,-28-57-42 0,28 28 30 0,-27-27-47 15,-4 27 43-15,31-86-30 0,-28 58 48 0,28-1 8 0,0 28-19 16</inkml:trace>
  <inkml:trace contextRef="#ctx0" brushRef="#br0" timeOffset="57404.37">11707 16357 132 0,'0'0'0'0,"0"0"97"0,0 0-72 0,0 29-21 0,0-29 2 15,0 0-4-15,0 29 5 0,0 0-1 0,0-29-5 0,0 0 1 0,31 28-2 0,-31-28-1 0,0 29-7 0,0-29-3 0,0 27-36 0,0 4 10 0,0-31-6 0,0 28-44 0,0 0 56 0</inkml:trace>
  <inkml:trace contextRef="#ctx0" brushRef="#br0" timeOffset="57572.23">11909 17129 177 0,'0'0'0'0,"0"30"166"0,-31-1-163 0,31-1-1 0,0 0 9 0,0-28-5 15,0 30 2-15,-27-1-3 0,27-29-1 0,-28 28 0 0,28 0-2 0,-30-28 3 16,30 28-4-16,-28 3-2 0,-30 26-13 0,30-30-23 0,28-27 11 16,-27 0-39-16,-4 30 29 0,3-30-40 0,28 0 42 0,-27 0-15 15,27 0 34-15,0 0-26 0</inkml:trace>
  <inkml:trace contextRef="#ctx0" brushRef="#br0" timeOffset="58253.85">11164 16844 17 0,'0'0'9'0,"27"0"9"0,-27 0-10 0,0 0-3 0,0 0 1 0,0 0 14 0,0 0-3 0,0 0 5 0,0 0 6 16,0 0-2-16,0 0-15 0,0-28 6 0,0 28-10 15,0 0 9-15,0 0-7 0,0 0 1 0,0 0 10 0,0 0-10 16,0-29 8-16,0 29-2 0,0 0-2 0,0 0-8 16,0 0 0-16,0 0 5 0,0-30-4 0,-27 30 7 0,27 0-8 0,0 0 8 15,0 0-8-15,0 0 5 0,0 0-1 0,-28 0-4 16,28-27 9-16,0 27-2 0,-30 0-4 0,30 0-6 0,-28 0 18 16,1 0-12-1,27 0-4-15,-31 27-2 0,3-27 0 0,28 0-2 16,-27 0 0-16,27 0 1 0,-31 30 1 0,3-30-2 15,1 57-1 1,54-29 1-16,32 59 3 16,-59-87-4-16,27 28-1 15,-27-1 2-15,28 3 0 0,30 28-15 16,-30-31 12-16,-28-27 1 0,30 0-5 0,-2 30-61 16,-1-30 41-16,4 0-204 15,-31 0 123-15,0-30 44 16</inkml:trace>
  <inkml:trace contextRef="#ctx0" brushRef="#br1" timeOffset="86413.06">20525 7104 49 0,'0'0'5'0,"0"0"-3"0,0 0-1 0,0 0-1 0,0 0 1 0,0 0 2 0,0 0 0 0,0 0 8 0,0-29-3 0,0 29 12 16,28 0-8-16,-28 0-1 0,0 0 11 0,0 0-2 0,0-28-9 15,0 28 10-15,0 0-10 0,0 0 15 0,0 0 1 0,0 0-3 16,0 0 0-16,0 0-14 0,0 0 8 0,-28 0-9 15,28 0 18-15,-27 0-14 0,-4 0-2 0,3 28-1 16,1-28 1-16,27 0-6 0,-31 29-1 0,3-29 4 0,28 0-5 16,-58 29 4-16,31 0-4 0,-1-1 0 0,-3 1 0 15,4 29-1-15,-1-30-2 16,28-28 1-16,0 29-2 0,0 28 1 0,55 28 11 16,-55-55-8-16,31-1 0 0,24-29-3 15,-24 0-1-15,-31 0 1 0,55-86 10 16,3-58-3-16,-58 85-5 15,28-83 0-15,3-29 2 0,-31 56-1 0,27 29-1 16,-27 0 0-16,0-29 0 0,0 30 1 0,0 55-3 0,0-55 3 16,0 55-3-16,0 3 1 0,0-31 0 0,0 28 0 0,0 3 1 15,0-1 0-15,0 28 1 0,-27 0-1 0,27-28 1 0,0 28-3 16,0 0 0-16,0 0 1 0,0 0 0 0,0 28 0 0,0-28 0 0,0 28 1 16,0-1 0-16,0 33-2 0,0-5-1 0,0 4 1 15,0 56 0-15,0 0 0 0,0-59-1 0,0 59-2 0,27-58 0 16,-27 28-3-16,0-55-2 0,0 84-17 0,28-28-13 0,-28-29 12 15,31-1-5-15,-31 3-50 0,27-3 32 0,-27 3-51 0,28-30 58 16,-28-2-12-16,0 3 37 0,30-30-2 0,-30 0-15 0</inkml:trace>
  <inkml:trace contextRef="#ctx0" brushRef="#br1" timeOffset="86900.62">20982 7219 124 0,'0'0'56'0,"-27"0"-43"0,27-29 22 0,0 29 7 0,0 0-17 0,-28-28 16 0,28 28-1 15,0 0-30-15,0 0-4 0,0 28 4 16,0-28-5-16,28 29 0 0,-28-2 3 0,0 4-5 0,58 53 12 16,-3 61-6-1,3-88-98 1,-58-57 2-16,0 0 54 16,28 0-2-16,-28 0-25 0,0-28 33 0,0 28 5 0,31-144-23 15,-31 114 45-15,0 3 1 0,27-61 2 16,-27 61 6-16,28-59 16 0,-28 57-13 15,0-28 63-15,31 28-56 0,-31 29 21 16,0-29-20-16,0 29 20 0,0 0-4 0,0-27-22 16,0 54 17-16,0-27-13 0,0 0-10 0,-31 58 7 15,3-1-6-15,-30 58 1 0,30-88-8 0,1 88 3 16,-4 0 4-16,3-85-5 0,1 142 2 0,-4-144-5 16,4 87-1-16,27-29 1 0,-28-58-2 0,28 87-16 15,0-87 6-15,0 31-46 0,0-32-2 0,0-27-14 16,0 0 34-16,0 0-33 0,28 0-1 0,-28 0 53 15</inkml:trace>
  <inkml:trace contextRef="#ctx0" brushRef="#br1" timeOffset="87300.48">21497 6962 149 0,'0'0'41'0,"0"0"-16"0,0 0-3 0,0 0-15 0,-27 0 4 15,27 0 5-15,0 0 6 0,-28 27 0 0,28-27-2 16,0 0-11-16,0 29 4 0,-30-29-6 0,30 0 2 15,0 57-1-15,0-57-6 0,0 29 3 0,-28 0-4 16,28-29 1-16,0 86 1 0,0-59-1 0,0-27-1 0,0 59 2 16,0-3 3-16,0 32 0 0,0-61-4 0,0 60 3 15,0-59-4-15,0-28 0 0,28 30 2 16,-28-30 6-16,0 29-3 0,30-29 12 0,-30 0-13 0,28-29 8 16,-28 29-8-16,0-30-1 0,27 2 7 0,-27-29-14 15,0 27 5-15,31 3 5 0,-31-2-4 0,28-30-2 16,-28 3 2-16,27-3 0 0,-27 3 0 0,0 56-2 0,31-57 1 15,-31 28 1-15,0 29-1 0,28 0-1 0,-28 0 1 16,0 0-2-16,0 0 1 0,0 0-2 0,27 0 2 0,-27 29-1 16,0-29 0-16,0 86 2 0,0-59-2 0,0 4 0 15,0 26-1-15,0-30 4 0,0 3 1 0,0 28 2 0,31-31-5 0,-31 3-2 16,0-30 2-16,0 29 0 0,0-1-1 0,0-28 0 0,28 28 1 16,-28-28-2-16,0 0 1 0,0 0 0 0,27-28 1 15,-27 0 2-15,0 28-7 0,31-29-4 0,-31 29 5 0,0-30 2 16,0 30-2-16,0-27-10 0,0 27 1 0,0-29-20 0,0 29 11 15,0 0-1-15,27-29-25 0,-27 29-9 0,0-30-23 16,0 30 32-16,0 0-44 0,0 0 33 0,0 0 9 0</inkml:trace>
  <inkml:trace contextRef="#ctx0" brushRef="#br1" timeOffset="87651.16">22071 7277 171 0,'0'0'65'0,"0"0"-54"0,0 0-1 0,0 0 3 0,-27 0 9 0,27 0 0 0,0 0-10 0,0 0-2 0,0 28 8 0,-31-28-6 0,31 0-2 0,0 0-6 0,0 0 2 0,0 0 1 15,0 0-1-15,-28 0-4 0,28 0 3 0,0 0-3 0,0 0 0 16,0 0 0-16,0 0 0 0,0 0-1 0,0 0-1 0,0 0 2 16,0 29-1-16,0-29-1 0,0 0 0 0,28 27 1 15,-28 3 0-15,31-30 1 0,-31 0 0 16,0 29 0-16,27-29 6 0,-27 0-3 0,0 0-1 0,0 0 4 15,28 0-1-15,-28 0-3 0,0 0 1 0,0-29-3 0,31 29 0 16,-31 0 1-16,0-30 1 0,0 30 3 0,0-27-4 0,0 27 0 0,27 0 3 16,-27-29 1-16,0 1 0 0,0 28-1 0,0 0-4 15,0 0 0-15,0-31-1 0,-27 31 3 0,27 0-3 0,0 0 1 16,0 0-2-16,0 0 0 0,0 0 1 0,-31 0 0 0,31 0-2 0,0 31 0 16,0-31 1-16,0 28-2 0,0 1-3 0,0-2-1 0,0 32-5 0,0-59 1 15,0 29-2-15,0-2-9 0,0 3-31 0,0-1 18 0,0-29-3 0,31 28-51 16,-31 0-1-16,0 2 52 0,0-1-14 0,0-29 35 15,0 0-42-15</inkml:trace>
  <inkml:trace contextRef="#ctx0" brushRef="#br1" timeOffset="88067.44">22243 7190 43 0,'0'0'26'0,"0"0"3"0,0 0 36 0,0-28-38 0,0 28-6 16,0 0-4-16,0 0 11 0,0 0-13 0,0 0 16 0,0 0-15 16,0 0-1-16,0 0 13 0,0 28-5 0,27 1-9 0,-27-2-6 0,0-27-5 15,0 31 1-15,0-31-2 0,0 28-1 0,0 1 0 0,0-2 1 0,0 3 2 16,0-30-1-16,0 29 2 0,0 27-3 0,31-26 0 0,-31-1 0 0,0 27-1 15,0-56 0-15,0 30-1 0,0-1 1 0,0-29-1 16,28 0 0-16,-28 28-1 0,0-28 0 0,27 0 3 16,-27-28-3-16,0-1 1 0,0 29 0 0,31-58 1 0,-31 58-4 15,0-28-1-15,0-1 0 0,0 29-1 0,28-57 7 0,-28 28-1 0,0 0 0 16,0-1 0-16,27 3 1 0,-27-30-1 0,0 26 0 0,0 31 0 16,0-27 0-16,0 27 0 0,31 0 1 0,-31 0-1 15,0 0 1-15,0 0-2 0,0 0 0 0,0 0 1 0,0 27 0 0,0-27 0 0,0 31 1 16,28-3 0-16,-28 1-1 0,0-29-2 0,27 115 14 15,4-1-11 1,-31-114-1-16,27 0 7 16,-27 0-6-16,0 0-1 0,28-57-5 15,-28 57 3-15,31-30 2 0,-31 30-1 0,0-27 0 0,27-31 3 16,-27 58-3-16,0-30 1 0,28 3 0 16,-28 27 0-16,0 0-2 0,31 0 3 0,-31 27-3 15,27 88 12 1,-27-115-12-16,28 145-52 15,3-145 34-15,-31 29 0 0,0-1-26 0,0-28 21 16,0 28-36-16,27-28-143 16,-27 0 191-16,0-28-40 15</inkml:trace>
  <inkml:trace contextRef="#ctx0" brushRef="#br1" timeOffset="88202.37">23074 7246 128 0,'0'0'105'0,"0"0"-53"0,0 31-11 0,0-3 4 0,0-28-28 0,0 56 31 0,28-26-26 0,-28-1-11 0,0 27 0 0,0-26-2 0,0 27-2 16,0-57-7-16,27 170-3 16,-27-170-2-16,0 60-12 0,31-32-22 0,-31 29-73 15,0 0-1-15,0-57 9 0,28 28 1 16</inkml:trace>
  <inkml:trace contextRef="#ctx0" brushRef="#br1" timeOffset="88370.36">23246 6903 280 0,'0'59'167'0,"0"-32"-166"0,0 2 0 0,0 28 0 0,0-28-1 15,0 0-1-15,0 0-4 0,0 28-50 16,27-30 20-16,-27 4-11 0,28 83-262 16</inkml:trace>
  <inkml:trace contextRef="#ctx0" brushRef="#br1" timeOffset="88601.22">23703 7476 215 0,'0'0'85'0,"0"0"-32"0,0 0-32 0,0 0-8 0,0 0-10 0,0 0 7 16,0 0-1-16,-28 0 15 0,28 0-5 0,0 0-12 0,0 0 1 0,0 0 6 0,0 0-11 16,-31 0-1-16,31 0 8 0,0-27-8 0,-27 27-1 15,27 0 3-15,0 0 2 0,0 27-1 0,-27-27-1 0,27 0-3 16,0 30 2-16,0-1-1 0,0-1-3 0,0-28 1 0,0 28 0 15,0 2 2-15,0-1-2 0,0-1-1 0,0 0 1 0,27-28 2 0,-27 27-3 16,27 3 2-16,-27 0 0 0,31-2-2 0,-3-1-3 0,-28-27 2 16,27 30-1-16,-27-30-4 0,31 29-5 0,-3-29 4 15,-28 0-3-15,27 28-17 0,4-28-15 0,-3-28-16 0,-28 28 23 16,27 0-5-16,-27-29-5 0,0 29-1 0,31-30 4 0,-31 3-18 0,0 27 43 0,28-28 2 16,-28-2-25-16</inkml:trace>
  <inkml:trace contextRef="#ctx0" brushRef="#br1" timeOffset="89701.14">20896 8565 51 0,'0'0'13'0,"0"0"-8"0,0 0-1 0,31 0 4 0,-31 0 1 0,0 0 0 0,0 0 4 0,0 0-4 0,0 0 14 0,0 0-10 0,0-29 14 0,0 29-2 0,0 0-13 0,0 0 9 0,0 0-4 0,0 0-1 15,0 0-8-15,0 0 8 0,0 0-7 0,0 0 4 16,0 0-7-16,0 0 4 0,-31 0-1 0,31 0-5 0,-27 0 6 16,27 29-1-16,-28-29-5 0,28 29 1 15,0-1 2-15,-31-28-4 0,31 29 1 0,0 0-1 0,0 0 4 0,0 28-2 16,0-57-4-16,0 58 1 0,59 55-3 15,-1-55 3 1,-30-58 2-16,-1 0 0 0,-27 0 0 16,31-29 10-16,-4 29-8 0,-27-29-4 15,0 29 2-15,28-30-2 0,-28-25 4 0,0 55-3 16,31 0 0-16,-31-28 1 0,0 28-1 0,0-31 3 0,0 31 3 16,0 0-4-16,0 0 1 0,0 202-3 15,0-144-1-15,0-29 0 16,-31 27 1-16,3 31 2 0,28-59-4 0,-58 29 3 0,58-27-5 15,-27-2 2-15,-1-28-1 0,28 27-1 0,-31-27-1 0,-55 59-93 16,0-173-64 0,145-88-48-1,-59 174 189-15,27 0-16 16</inkml:trace>
  <inkml:trace contextRef="#ctx0" brushRef="#br1" timeOffset="90023.61">21528 8365 56 0,'0'0'13'0,"0"0"-1"0,0 0-9 0,0-28-1 0,0 28 4 0,0-29-1 0,0 29 1 0,0-29 9 0,0 0-8 0,0 29 1 0,0-30 1 0,0 3 46 16,0 27-43-16,0 0 0 0,28-56 34 15,-28 56-37-15,0 0 6 0,0-59 40 16,0 59-39-16,27 0 41 16,-27 27-17-1,0 5-35-15,-27-32 0 0,27 27-2 16,0 2-1-16,0-2 3 0,0 3 2 0,0 28-5 16,0-29-2-16,0-1-2 0,-28 28 1 0,28-27-2 0,0 57-11 0,0-57 2 15,0 28-17-15,0-28 8 0,0 0-30 0,0 28-10 16,0-28 25-16,0-29-2 0,0 27-1 0,0 4-27 0,0-3 26 0,0-28 28 15,28 28-6-15,-28-28 9 0,0 0-9 0</inkml:trace>
  <inkml:trace contextRef="#ctx0" brushRef="#br1" timeOffset="90292.56">21872 8766 62 0,'0'0'0'0,"0"0"53"0,0 0-37 0,0 0 18 0,27 0 1 16,-27 0-20-16,0 0 13 0,0 0-16 0,0 0-1 16,0 0 0-16,0 0 14 0,0 0-13 0,0 0 13 0,0 0-14 0,0 0 0 15,0 0 8-15,0 0-1 0,-27 27-6 0,27-27-1 16,-31 0-5-16,31 31 4 0,0-31-7 0,-28 28 3 0,28-28-4 15,-27 28 5-15,27-28-9 0,0 27-1 0,0-27 1 0,0 30 3 16,0-30 0-16,0 29 0 0,0-29-1 0,0 0 1 0,0 29-3 0,27-29 1 16,-27 0 2-16,0 0 3 0,28-29 2 0,-28 29-4 15,0 0-1-15,0-29 0 0,31 29 0 0,-31-30-1 0,27-25 2 16,-27 27 2-16,28-3-2 0,-28 4-2 0,0 27 1 0,0-29 1 16,0 1-1-16,0 28 0 0,0-29 0 0,0 29 0 0,0 0 0 0,0 0-1 15,-28 0 1-15,28 0-1 0,-27 0-2 0,27 0 0 16,0 0 0-16,-31 0-3 0,31 29-9 0,0-1-12 0,-28-28 7 15,28 29-29-15,0-2 19 0,0 4-5 0,0-3-44 0,0-28 37 16,0 28-29-16,0-1 20 0,28-27 29 0,-28 30-20 0</inkml:trace>
  <inkml:trace contextRef="#ctx0" brushRef="#br1" timeOffset="90623.72">22157 8137 147 0,'0'0'95'0,"0"-32"-82"0,0 32 0 0,0 0-3 0,0 0 22 0,0 0-17 16,0 0 0-16,0 0 5 0,0 0-12 0,0 0-2 0,0 0 5 16,0 32-2-16,0-32 2 0,0 27-5 0,0 2 4 0,0-29-2 15,0 27-6-15,0 3 2 0,0-1-3 0,0 0 1 0,27-29 0 16,-27 57 1-16,0 28 0 0,0-26-1 0,0-32-1 16,0 2 0-16,0 57 2 0,31-57-3 0,-31 28-1 0,0-28 0 0,0-2 1 15,0 32 0-15,0-31 1 0,0-1-3 0,0 3 0 0,0-1-2 0,0 0 4 16,28-29 0-16,-28 0 0 0,0 0 0 0,0 0 1 0,0 28 0 0,0-28 1 0,0 0 2 15,0 0-1-15,0-28-2 0,27 28 8 0,-27-29-5 0,0 29 0 16,0-29-3-16,31-1 1 0,-31 3 1 0,28-1-1 0,-28 28 0 0,0-28-2 16,27-30 4-16,-27 58-3 0,0 0 2 0,31-29-2 0,-31 29 1 0,0-28 2 15,28 28-1-15,-28 0-1 0,0 0-1 0,0 0-1 16,0 0 1-16,27 28-1 0,-27-28-1 0,0 29-1 0,-27-2-1 0,27 32-8 16,0-59-3-16,-28 28-4 0,28-1-5 0,-31 3-5 0,4-1-43 0,27 0 26 15,-28-1-6-15,28 2-47 0,0-30 59 0,0 29 10 0,-31-1-26 0</inkml:trace>
  <inkml:trace contextRef="#ctx0" brushRef="#br1" timeOffset="90934.22">22672 8594 138 0,'0'0'0'0,"0"0"100"0,0 0-72 0,0 0-16 0,0 0 19 0,0 28-13 16,-27-28 16-16,27 0-8 0,0 0-5 0,0 29-13 15,-31-29 4-15,31 0-7 0,0 29-1 0,-28-29-2 0,28 0 0 0,0 29-1 16,-27-29 1-16,27 0-2 0,0 28 2 0,-31-28-2 0,31 29 1 0,0-29-2 15,0 27 2-15,0 4 1 0,0-31-3 0,0 28-2 0,0 0-1 16,0-28 3-16,0 27 2 0,0-27 0 0,0 0-1 0,31 30 0 0,-31-30 2 16,0 0 2-16,27 0-3 0,-27 0-1 0,28 0 3 15,3-30 3-15,-31 3-4 0,0 27 1 0,27-28 4 0,-27 28 0 16,0-28 2-16,0-3-4 0,28 31 2 0,-28 0-3 0,0-27 2 16,0 27 2-16,0-29-5 0,0 29 0 0,0 0 3 15,0-28-4-15,0 28 3 0,0 0 0 0,0 0-2 0,0 0-2 0,0 0 1 16,0 0 0-16,0 28-1 0,0-28 0 0,0 29-3 0,0-2-5 15,0 4-7-15,0-3-16 0,0 0 5 0,31-28-3 16,-31 27-37-16,0 3-6 0,0-30 32 0,27 0-3 0,-27 29-42 16,0-29 47-16,0 0 8 0,28 0 8 0,-28 0-35 0</inkml:trace>
  <inkml:trace contextRef="#ctx0" brushRef="#br1" timeOffset="91167.79">22988 8022 80 0,'0'0'86'0,"0"0"-30"0,0 0-38 0,0 0-3 0,0 0-1 15,0-29 17-15,0 29-14 0,0 0 18 0,0 0-2 0,0 0-7 16,0 0-14-16,0 0 0 0,0-30 8 0,0 30-12 0,0 0-1 16,0 0 5-16,0 0-6 0,0 0-1 0,28 0 12 15,-28 0-6-15,27 115 11 0,-27-29-13 16,31 230-3 0,-3-202-1-16,-28-86-3 0,0 87-5 15,27-28 7-15,-27-4-1 0,31 120-100 16,-31-175 32-16,0 2 22 0,0-30-8 0,0 29-72 0,0-29 20 15,0 28 16 1</inkml:trace>
  <inkml:trace contextRef="#ctx0" brushRef="#br1" timeOffset="93617.7">20209 7993 45 0,'0'0'8'0,"0"0"-2"0,0 0 2 0,0 0-2 0,0 0-2 0,0 0 2 0,0 0-3 0,0 29 0 0,0-29 0 0,0 0 4 0,0 28 2 0,0-28 0 16,0 28 0-16,0-28 2 0,0 27 1 0,0-27-7 15,0 0 7-15,0 32-1 0,0-32-6 0,0 0 6 0,0 0-4 16,0 27 5-16,0-27-3 0,0 0-5 0,0 0 0 0,0 29 0 16,0-29 4-16,0 0-5 0,0 27 5 0,0-27-4 0,0 30 1 15,0-30 0-15,0 0-1 0,0 29 5 0,0 0-5 0,0 28 2 16,0-57-3-16,0 56 1 0,0 3-1 0,0-3 2 0,-27 2-3 16,27 28 3-16,0 0 0 0,0-59-2 0,0 32 0 15,0-31-1-15,0 29 0 0,0 29 1 0,0 1 3 0,0-29-2 0,-28 27 0 16,28 2 0-16,0-32-2 0,0-25 0 0,0 85 2 0,-31-58-2 15,31 57 2-15,0-58-3 0,0-26 1 0,0 28 0 0,-27 55 3 0,-1 2-1 16,28-57-3-16,0-1 0 0,-31-28 1 0,31 84-2 0,0-54-1 16,-27-4-1-16,-1 60 3 0,28-56 0 0,-31 56 3 0,31-58-1 0,0 0-1 15,-27 58 2-15,27-58-1 0,0 1-1 0,-27-1 0 0,27 30 2 0,0-31-3 16,-31 30 1-16,31-57-1 0,-28 57 0 0,28 0-1 0,0-57 1 16,0 27 1-16,-27-27-2 0,27-1 1 0,0 1-1 0,0 0 2 0,0 0-2 15,-31 28 0-15,31-57-1 0,0 27 0 0,-28 4 2 16,28-31-1-16,0 28 5 0,0-28-4 0,0 0 0 0,0 0 3 0,0 28 1 15,0-28-4-15,0 0 1 0,-27 0 6 0,27 0-8 0,0 0 3 16,0 27 0-16,0-27 1 0,0 0 3 0,0 0-6 0,0 0 0 0,0 0 1 16,0 0-1-16,0 0-2 0,0 0 1 0,27 30 0 0,-27-30 5 0,0 0-3 15,0 0-1-15,0 29 1 0,28-29 3 0,-28 0-4 0,0 0 2 16,0 0-3-16,0 29 4 0,0-29-2 0,31 0 0 0,-31 0-3 0,0 0 2 0,0 27 1 16,27-27-1-16,-27 0 1 0,28 0-3 0,-28 30 4 15,31-30-2-15,-4 0 3 0,0 0-2 0,-27 0-1 0,59 0 1 16,113 29 1-16,-114-29-1 15,169 0 5-15,175 28-5 16,-375-28-3 0,289 87 0-16,-230-87 5 0,230 56 4 15,-117-28 1 1,-54 2-11-16,226-30 1 16,-313 0-1-16,-3-30 5 15,31 30-1-15,-28 0-1 0,1 0-2 0,54-28 1 0,-54 28 1 16,-32 0-1-16,31-28 1 0,56 28 0 0,-28 0 3 0,285-28-1 15,-28 56 13 1,-284-28-10 0,140 0-6-16,-141 28 3 15,-30-28-2-15,30 0 1 0,-30 28-3 0,3-28 2 0,-4 0-2 0,1 0 2 16,30 0 1-16,-31 0 2 0,32 30 1 0,-1-30-4 0,114 0 4 16,-117 30-7-1,62-30 5-15,-62 0-1 16,-24 28 1-16,24-28 0 0,-24 0-4 0,-4 0 3 0,-27 0-2 15,86 0-4-15,-59 0 5 0,-27 0-1 16,31 0 0-16,-3 0 0 0,-1 0 5 16,4 0-5-16,-31 0-2 15,0 0 1-15,28-28 0 0,-28-32 6 16,0 60-2-16,0 0-1 0,0-84 0 16,0 25-6-1,0 31 2-15,0 0 2 16,0-1-2-16,0-1-2 0,0 3 5 15,0-2-5-15,0 0-15 0,0-28 6 0,0 1 13 0,0 25 0 16,0-25-1-16,-28-30 1 0,-3 0 0 0,31 30 1 0,0 27 0 16,0-30 0-16,-27-54 0 0,27-2 1 0,-28 0 3 15,-3-170 1-15,31 225-4 0,-27-313 4 16,27 2-2 0,0 256-4-1,0 88 0-15,0-30 2 0,0-1-2 0,0-28 2 0,0 30-2 0,0-31 2 16,0 0 0-16,0 31-1 0,0-58 0 0,0 54-1 0,0-23 0 15,0 24-1-15,0 31 1 0,0-29-1 0,-28-1 5 0,28-30 7 16,0 5-7-16,-31-4-6 0,31 30 2 0,0-58 3 16,0 86-2-16,0 2 0 0,-27 27-2 0,27-59 2 0,0 30-2 0,0 2 1 0,-27-2 0 15,27 1 2-15,0-1-1 0,0 0-1 0,0 29 0 0,-31-29-1 0,31-1 0 16,0 30 3-16,0-27-1 0,0 27 1 0,-28-29-1 0,28 29-1 16,0-27-1-16,-27-5 0 0,27 32 1 0,0 0 1 0,-31-27 0 0,31-1-4 15,0 28 3-15,0 0-1 0,-28-28 1 0,28 28 2 0,0 0-2 16,-27-29-1-16,27 29 0 0,-31 0 2 0,31 0-1 0,-28-30 1 15,28 30 0-15,-27 0 0 0,27 0-1 0,-31 0-1 0,3-28 1 0,1 28 3 16,-4 0-1-16,4 0-1 0,27 0-2 0,-59-28 0 16,59 28 0-16,-27 0 2 0,-1 0 0 0,-30 0-6 0,58 0 6 15,-59 0 3-15,32-29 1 0,-31 29-3 0,-28 0 0 16,31 0-1-16,24 0 0 0,-55 0 1 0,58 0-2 16,-57 0-2-16,26 0 1 0,32 0 1 0,-32 0 0 0,4 0 2 15,24 0-2-15,-24 0 0 0,-3 0 1 0,0-30 0 0,3 30 0 16,-4 0-1-16,32 0-1 0,-32 0-3 0,32-27 4 15,-4 27-1-15,-24 0 2 0,-3 0-2 0,30 0 1 0,-30-28 1 0,-28 28 5 16,58 0-5-16,-58 0-4 0,1 0 5 0,54-30 1 16,-110 30-1-16,110 0-2 0,-24 0 0 0,-31-30 1 0,28 30-2 15,-28-27 0-15,0 27-2 0,0-28-1 0,0 0 2 16,0 28-2-16,0-29 2 0,0 29 3 0,1 0 1 16,26 0-1-16,32 0-5 0,-1 0 4 0,-58 0-1 0,0 29 1 15,28-1-1-15,0 0 0 0,30-28-1 0,-58 57 0 16,-27 1 4-16,27-31 0 0,55 3-2 0,-24-30 1 0,24 29-2 15,4-29 0-15,-1 28 2 0,-58-28 0 0,55 0 1 0,4 28-3 0,-31-28 1 16,30 0-2-16,-58 0 0 0,0 0 2 0,59-28 1 16,-32 28-3-16,-26-28-3 0,-1-1-3 0,58 29 2 0,-3 0 2 15,4-30-2-15,-32 30-7 0,32 0-7 0,-1 0-3 0,28 0 11 16,0 0-1-16,-31 0-21 0,31 0-15 0,0 0-11 0,0 0 28 16,-27 0-38-16,27 0-12 0,0 0 42 0,0 0-26 0,27 30 24 15,-27-30 19-15</inkml:trace>
  <inkml:trace contextRef="#ctx0" brushRef="#br1" timeOffset="94336.39">22099 9510 35 0,'0'0'7'0,"0"0"-5"0,0 0-2 0,0 0 1 0,0 0 0 0,0 0 1 0,0 0-1 0,0 0 2 0,0 0 1 0,0 0 1 0,0 0 9 0,31 0-3 16,-31 0 2-16,0 0-5 0,0 0 7 0,0 0 5 15,0 0-7-15,0 0 13 0,0 0-1 0,0 0-2 16,0 0 0-16,0 0-12 0,0 0 9 0,0 0-2 0,0-28-2 16,0 28-4-16,-31 0-2 0,31 0-5 15,0-28 0-15,0 28 6 0,-28 0 1 0,28 0-8 0,0 0 4 16,-27 0 4-16,27 0-8 0,0 0 3 0,-31 0-1 0,31 0-3 16,0 0-1-16,-28 86 8 15,28 58-6 1,0-117-4-16,0 29 0 0,0 3 0 0,0-1 1 0,0-30-2 15,0 1 1-15,59 86-14 16,-59-88-8-16,0 2-8 0,0-29 11 0,27 29-3 0,-27-29-33 16,0 0 23-16,0 28-134 15,0-28 143-15,0 0-26 16</inkml:trace>
  <inkml:trace contextRef="#ctx0" brushRef="#br1" timeOffset="94733.93">21813 9884 83 0,'0'0'23'0,"0"0"-7"0,0 0 45 15,0 28-49-15,28 1 68 16,30-2-6 0,-30-27-63-16,-28 0-2 0,31 29-2 15,-4-29-1-15,87 0 2 16,-83 0-9-16,-31 0 1 0,27 0 0 0,0-29-4 0,-27 29 0 16,31 0-11-16,55 0-67 15,-31-27-45 1,-55 27 102-16,0 0 12 0,31 0 6 15,-31-29 10-15,28 1 22 16,-28 28-11-16,0 0-5 0,0 0 14 0,0 0 4 0,-28-29-13 16,28 29 0-16,0 0 10 0,0 0-14 0,0 0 5 15,0 0-5-15,-31 0 3 0,31 0-5 0,0 0-4 16,-27 0 4-16,27 0-5 0,0 29 0 0,0-29 2 0,0 0-2 0,-28 28 2 16,28 1-3-16,0-29-1 0,0 27-1 0,-31 2 3 0,31-29-2 15,0 0-1-15,0 30-1 0,0-30 1 0,0 56 1 16,0-56-1-16,31 29 4 0,-31-29-2 0,28 0 3 15,-28 0-2-15,27 0 4 0,-27 0-4 0,31 0 3 0,-31-29-1 16,28 29 0-16,-28-27 5 0,0-2-5 0,27-1 0 0,-27 1 1 16,31 2-1-16,-31-2 0 0,0 1 1 15,0 28-6-15,0-29 0 0,0 29 0 0,0 0-5 0,-31 0-9 16,31 0 3-16,0 29-19 0,0-29 10 0,0 28-29 0,-27-28 18 16,27 29-35-16,0-2-2 0,0 2 12 0,0-29 35 15,0 30 2-15,0-30-32 0</inkml:trace>
  <inkml:trace contextRef="#ctx0" brushRef="#br1" timeOffset="94999.25">22817 9884 140 0,'0'0'72'0,"0"0"-51"0,0-29 8 0,0 29 1 0,0 0-1 0,-31 0-2 0,31 0-15 0,0 0 1 0,-28 0-3 0,28 0-1 0,0 0 6 0,-27 0-10 0,27 29 0 0,-31-29 1 0,31 0-3 0,0 0-1 0,-28 28 2 0,28-28-3 0,-27 29 0 16,27-2-2-16,0-27 1 0,0 29 0 0,-31-29 0 0,31 30 1 0,0 26-1 15,0-56 0-15,0 29 0 0,31-29 1 16,-31 29 0-16,0-29 0 0,27 28-1 0,-27-28 2 0,0 0-1 0,28 0 1 16,-28 0 0-16,31 0 1 0,-4-28-1 0,-27 28 0 0,0-29-1 15,28 0 1-15,-28 29-2 0,0-56 3 0,0 56-1 0,31-30-1 16,-31 30-1-16,0-29 0 0,0 2-3 0,0-2-3 0,-31 1-1 16,31 28-5-16,0 0-4 0,-28 0-5 0,1-29-31 0,27 29 21 0,-31 0-41 15,31 0 31-15,-28 0-36 0,1 0 47 0,-4 29-10 0,31-1-12 16</inkml:trace>
  <inkml:trace contextRef="#ctx0" brushRef="#br1" timeOffset="96285.39">21786 11057 58 0,'0'0'0'0,"0"0"9"0,0 0 5 0,-31 0-10 0,31 0 9 0,0 0-4 0,0 0 1 0,0-28 8 0,0 28-10 0,0 0 0 0,0 0 6 0,0 0-6 0,0-28 7 0,0 28-7 0,0 0 8 0,0 0 0 0,0-29 1 0,0 29-9 0,0 0 0 15,0 0 7-15,0-30 7 0,0 30-15 0,0 0-2 0,0 0 4 16,0 0-1-16,0 0-3 0,0 0-3 0,0 0 1 0,0 0-1 16,0 30-2-16,0-30 6 0,0 29-6 0,0-29 1 0,0 0-2 0,0 28 2 0,0-28-1 15,0 58 2-15,0-29-1 0,0-1-1 0,0 0 1 16,0-28-1-16,31 27 0 0,-31 5-1 0,0-5 1 0,0-27 4 15,0 0-2-15,0 29 2 0,27-29-1 0,-27 0 2 0,0 0-2 16,0 0 1-16,0 0 2 0,0 0-3 0,28 0 3 0,-28-29-4 16,0 2 3-16,0 27-1 0,0-32-2 0,0 32 1 0,0 0-1 15,31-27 0-15,-31 27 1 0,0-28-1 0,0 0-1 0,0-1-1 0,0 29 2 16,0-30-1-16,0 30 1 0,27 0 0 0,-27-28-1 0,0 28 0 16,0 0 1-16,0 0-3 0,0 0 2 0,0 0 1 0,0 0-2 0,0 0-1 15,0 28 0-15,0 2 2 0,0-1 2 0,0-29-4 16,28 28 0-16,-28-28 2 0,0 0 0 0,0 28-1 0,0-28 0 15,0 27 0-15,0-27 3 0,31 0-1 0,-31 0-1 0,0 0 1 0,0 0 1 16,27 0 0-16,-27 0-1 0,28-27 2 0,3-1-3 0,-31 0 1 16,27 28 0-16,-27-29 0 0,28-1-1 0,-28 30 0 0,31-28 0 15,-31 28 0-15,27-28 3 0,0-1-4 0,-27-1 4 0,0 30-4 16,31-27 4-16,-31 27 0 0,28 0-4 0,-28 0 1 0,0 0 0 0,27 0 0 16,-27 27-3-16,0-27 3 0,0 30-2 0,0-30-1 0,0 29-4 15,0-29-2-15,0 28-17 0,0-28 10 0,0 28-21 0,0 2 12 16,0-30-3-16,0 29-41 0,0-1 29 0,0-28-1 0,0 28-29 0,0-1 42 15,0-27 6-15,0 32-10 0,0-32-9 0</inkml:trace>
  <inkml:trace contextRef="#ctx0" brushRef="#br1" timeOffset="96584.92">22559 11087 65 0,'0'0'0'0,"0"0"32"0,0 0-18 0,0 0 0 0,-31 0 9 0,31 0 0 0,0 0-8 0,0-30 17 0,0 30-15 0,0 0 0 0,0 0-2 0,0 0 0 0,0 0 9 0,-27 0-7 0,27 0 0 0,0 0-8 0,0 0-3 0,-28 0 5 0,28 0-7 15,0 0 0-15,0 0 0 0,0 0 3 0,0 0-4 0,0 0-1 0,0 30-1 16,0-30 3-16,0 0-1 0,0 29-4 0,0-29 1 16,0 28 3-16,0-28-1 0,0 0-2 0,28 0 0 0,-28 0 1 0,0 28 0 15,27-28-1-15,-27 0 0 0,0 0 2 0,31 0-1 0,-31 0-2 16,0 0 2-16,0 0 0 0,0-28 0 0,27 28 2 0,-27 0 0 0,0 0-2 0,0-28 1 16,28 28 1-16,-28-29 2 0,0 29-1 0,0-30 0 15,31 30 1-15,-31 0-3 0,0-28 0 0,0 28 3 0,0 0-4 16,0-28 1-16,0 28-1 0,0 0 4 0,0 0-3 0,0 0-1 0,0 0 0 15,0 0 0-15,0 28 1 0,0 0 0 0,0-28-2 0,0 30 0 16,0-1 0-16,0-29 0 0,27 28 0 0,-27 0 0 0,0-28-2 0,0 27 1 16,0 5-7-16,28-5 1 0,-28 2-16 0,0-29 7 0,0 0-5 15,0 27-5-15,31-27-5 0,-31 30-43 0,0-1 31 0,0-29 4 0,0 0 2 0,27 29-20 16,-27-29 37-16,0 0-41 0</inkml:trace>
  <inkml:trace contextRef="#ctx0" brushRef="#br1" timeOffset="96751.59">22957 11057 100 0,'0'0'52'0,"0"0"14"16,0 0-39-16,0 0-17 0,0 0 2 0,0 30 25 0,0-30-16 16,0 0 0-16,0 0 13 0,0 0-19 0,0 29-3 0,0-29-3 0,0 0-1 0,0 28 3 15,0 0-6-15,0-28-3 0,0 27 0 0,0-27 1 0,0 32-1 16,0-5-5-16,0-27 3 0,0 29-1 0,0-29 1 0,0 27-7 0,0 3-17 16,0-1-24-16,31-29 17 0,-31 29-49 0,0-29 38 15,0 0-43-15,0 0 26 0,0 0-10 0</inkml:trace>
  <inkml:trace contextRef="#ctx0" brushRef="#br1" timeOffset="97117.83">23074 10827 121 0,'0'0'101'0,"0"0"-76"0,0 0-12 0,0 0-6 0,0 0 11 15,0 0-3-15,0 0 2 0,0 0 14 0,0 0-19 0,0 0 8 16,0 30-10-16,0-30-6 0,0 30-2 0,0-2 0 0,0-1-1 16,0 3 1-16,28-1-1 0,-28-29-1 0,0 28-1 0,0 30-6 15,27-58 0-15,-27 29-2 0,0-1-15 0,0 0-10 16,0-1-11-16,31 5-14 0,-31-32 27 0,0 56-45 15,0-56 60-15,28 27-6 0,-28 3 11 0,0-30 7 0,0 29-5 16,27 0 2-16,-27-29 9 0,0 0 3 0,0 29 15 16,0-29-6-16,0 0 3 0,0 0 21 0,0 0 4 0,0 0-3 15,0 0 1-15,31 0-19 0,-31 0 18 0,0 0-4 16,0 0-21-16,0 0 11 0,0 0-8 0,0 0-10 16,0 0-2-16,27 0 5 0,-27-29-6 0,0 29 0 0,0-29 2 0,0 29-1 15,28 0 0-15,-28-29 4 0,31-1-2 0,-31 3-3 0,0 27 0 16,0-29-1-16,27-30 1 0,1 32 3 0,3-29 0 0,-31-3 0 15,27 31 1-15,-27 0-3 0,28-1 1 0,-28-1-2 16,31 30 0-16,-31 0-1 0,27-27 2 0,-27 27-2 0,0 0-1 0,28 0 0 0,-28 0 0 16,0 0-1-16,0 0-1 0,31 27 3 0,-31-27-1 0,0 30 0 0,0-1-2 15,27-29 1-15,-27 56 0 0,0 3-1 0,0-3-5 0,0-29-1 16,-27 5-4-16,27 24-18 0,0 1-14 0,0-28 17 0,0 0-37 16,0 0 28-16,0-29-4 0,0 28-38 0,0-28 43 0,0 29-18 0,0-29 19 15,0 0-12-15</inkml:trace>
  <inkml:trace contextRef="#ctx0" brushRef="#br1" timeOffset="98383.83">20123 13177 79 0,'-27'0'49'0,"27"0"57"16,0 0-21-1,0 0-24 17,27 58-46-17,32 28-13 17,54-57 11-1,-82-116-9-16,24 1 11 1,-55 115-6 15,31 57-6-15,-4 0 1 0,145-229 21 15,-59-1-17-16,-54 88 10 1,-1 227-8 15,-30-56-58-15,-1-29-197 15</inkml:trace>
  <inkml:trace contextRef="#ctx0" brushRef="#br1" timeOffset="98667.54">21298 13006 62 0,'0'0'0'0,"-27"0"200"16,-4 29-105 0,-24 57-56-1,55 85-14 16,55-113-18-15,62-116 6 0,-32-84 37 15,-85 113-40-15,28 171-18-1,85 88-377 16</inkml:trace>
  <inkml:trace contextRef="#ctx0" brushRef="#br1" timeOffset="98801.15">21813 13062 44 0,'0'-56'158'16,"0"28"-15"-1,0 56-100-15,0 28-33 16,0 59-7-1,28 29-240 1</inkml:trace>
  <inkml:trace contextRef="#ctx0" brushRef="#br1" timeOffset="98951.63">21958 12746 173 0,'0'0'84'0,"0"0"-55"0,-31 32 14 16,31-5-22-1,0 59-14-15,0-28-16 16,0 28-46-16,0 0-65 16,31-57 30-1,-4 27 39-15</inkml:trace>
  <inkml:trace contextRef="#ctx0" brushRef="#br1" timeOffset="99151.2">22099 13292 46 0,'0'0'11'0,"0"0"41"15,31 0 41-15,-31-29-22 16,27 29-54-16,-27 0 33 15,58-28-11-15,-30-30-15 16,-1 31-1-16,4-32-14 16,24-26 5-1,-24 57 4-15,-31 28-12 0,55 0 9 16,-55 28-14 0,31 28-3-16,-31 88 0 15,0-29-34-15,0-2-104 16,0-26-56-16,0-60 83 15</inkml:trace>
  <inkml:trace contextRef="#ctx0" brushRef="#br1" timeOffset="100617.69">21899 13980 76 0,'0'0'23'0,"0"0"-17"0,-27 0 12 0,27 0-10 0,0 0 34 0,-31 0-33 0,3-30 37 0,1 30-22 0,27 0-17 0,-31 0 16 0,4 0-9 0,27 58-1 16,0-30-8-16,0 31-2 0,0-31 2 16,0 0-4-16,58 59 3 0,-31-87-3 15,1 55 1-15,3-55 0 0,24 59 8 16,3-59 4-16,-30-27 9 16,3 27-5-16,-31-32-14 15,27 32 1-15,-27-55 10 0,0 55-9 0,28-57 22 16,-28 27-15-16,0 30-10 0,-28-28 11 15,28 28-12-15,0 28 6 0,28 2-1 16,-28-30-4-16,0 85 4 16,0-85-3-16,31 86 4 0,-31 29-3 15,0-57-2 1,-31-30-2-16,-24 57-6 0,24-55-2 0,-110 26-63 16,-31-27-110-16,86-58-7 15,55 29 159-15</inkml:trace>
  <inkml:trace contextRef="#ctx0" brushRef="#br1" timeOffset="104534.78">19866 12231 23 0,'0'0'18'0,"0"-28"-14"0,-28 28 0 0,28 0-1 0,0 0 4 16,0-28-4-16,0 28 1 0,0 0 0 0,0 0 0 0,0-29 16 0,0 29-15 0,0 0 1 0,0-30 5 0,0 30-7 0,0 0 0 0,0 0-1 0,0 0 0 0,0 0 1 0,0 0 4 15,0 0 3-15,0 0-4 0,0 0 6 0,0 0-6 0,0 0 4 0,0 0 4 16,28 0-7-16,-28 0 0 0,0 0 4 0,0 0-7 16,0 0 4-16,31 0 3 0,-31 0-9 0,0 0 0 0,0 0 4 15,27 0 1-15,-27 0-6 0,0 30 0 0,0-30 1 16,0 29 1-16,27-1 0 0,-27 0-1 0,0 2 2 16,0-1 2-16,0 27-1 0,31-28-1 0,-31 32 3 15,0-5-5-15,0-25 0 0,0 55 0 0,0-26-2 0,0 56 3 16,0-59-3-16,0-29-1 0,28 61 0 0,-28-59-1 15,0 84 2-15,0-83 2 0,0 314-7 16,27-261 2-16,-27 5 4 0,0-2-1 16,0-58 0-16,31 0 0 0,-31 59-2 0,0-59 1 0,0-1 0 15,28 61 1-15,-1 197 0 16,4-253 0-16,-31-5 5 0,0 2-3 0,0-2 1 16,0 3-1-16,0-1 1 0,28 0-2 0,-28-29 1 0,0 29 2 0,0-1-3 15,0-28-1-15,0 29 1 0,0-2 3 0,0-27 2 0,0 29-2 16,0-29 4-16,0 30 0 0,0-30-5 0,0 0 2 0,0 29-3 15,0-29 4-15,0 0-3 0,0 0 1 0,0 27-3 0,0-27 0 16,0 0 1-16,0 0 0 0,0 0 1 0,0 0-3 0,0 0 2 16,0 0 0-16,0 0-1 0,0 0 0 0,0 0 1 0,0 0-3 0,0 0 2 15,27 0 1-15,-27 0 0 0,0 29 2 0,0-29-3 0,0 0 0 0,0 0 1 16,0 0-2-16,0 0 0 0,0 0 0 0,0 0 0 16,0 0-1-16,0 0 2 0,31 0 0 0,-31 29 0 0,0-29-2 0,0 0 3 15,0 0 0-15,0 0-2 0,0 0 0 0,0 0 0 16,0 0 1-16,0 0 0 0,0 0-1 0,0 0-1 15,0 0 2-15,0 0-2 0,0 0 1 0,0 0 0 0,0 0 0 16,28 0-1-16,-28 0 1 0,0 0 1 0,0 0-2 0,0 0 0 16,0 0 0-16,0 28 2 0,27-28-1 0,-27 0-1 15,0 29 3-15,0-29-3 0,0 0 1 0,31 29-2 0,-31-29 4 16,0 0-3-16,0 0 1 0,0 0-1 0,0 0 0 0,0 0 1 16,0 0-1-16,27 29 1 0,-27-29 0 0,0 0 0 0,0 0-2 15,0 0 1-15,0 0 2 0,0 0 0 16,0 28-5-16,28-28 2 0,-28 0 1 0,0 0 1 15,0 0 0-15,0 0 0 0,0 0-1 0,0 29 1 0,0-29 1 16,0 0-4-16,0 0 2 0,0 0 1 0,0 0 0 0,0 0 1 0,0 27-2 16,0-27-1-16,0 0 2 0,0 0 1 0,0 0-2 0,0 0 1 15,-28 31-2-15,28-31 2 0,0 0-1 0,0 0 1 16,0 0 0-16,0 0-1 0,0 0 1 0,-27 28-1 0,27-28 1 0,0 0 0 16,0 0-1-16,0 0-1 0,0 28 0 0,0-28 2 0,0 0 0 15,0 0-1-15,0 0 0 0,0 27 0 0,0-27 1 0,0 0 0 16,0 0 0-16,0 30 0 0,0-30-1 0,0 0 0 0,0 0 0 15,0 0 0-15,0 0 1 0,0 29-2 0,0-29 1 0,27 0 1 0,-27 0 1 16,0 0-3-16,0 0 0 0,28 0 1 0,-28 0 1 16,31 29 0-16,-31-29-1 0,27 0-1 0,-27 0 1 0,59 0 0 0,-59 0 1 15,27 0-2-15,32 27 2 0,-4-27 0 0,-25 0-1 16,84 30-1-16,-87-1 2 0,90-1-1 0,-62 0 0 0,31 2 0 0,31-1-2 16,-4 27 1-16,1 1-9 0,-56-27 11 0,55-2 11 15,4 29-11-15,-62-28-2 0,3-29 0 0,56 56 0 16,3-26 2-16,-62-30 0 0,-24 29 0 0,23-29 1 0,5 29-3 0,-1-29 2 15,56 28-2-15,-56-28 0 0,55 0 0 0,-54 27-1 0,27-27 3 16,-31 0-2-16,61 0 4 0,-61 0-6 0,62 0 1 0,-89 0 0 16,30-27 3-16,-3 27 0 0,-24 0-1 0,82-28 1 0,-85-1-1 0,30 29 0 0,1-29 1 15,27-1 0-15,-1 2-1 0,1 0 4 0,-31 28-3 0,31-29 0 16,0-1-1-16,-55 3-1 0,55 27 2 0,-59-28-2 16,32 28 1-16,27-30 1 0,-1 30 0 0,-57-30-1 0,58 30-4 15,-59 0 5-15,4-27-1 0,24 27 4 0,4 0-4 0,-32-28 0 0,4 28 0 16,-4 0 1-16,32 0-1 0,-32-28-2 0,1 28 1 0,-28 0 1 0,31 0 1 15,-4-29-1-15,1 29 0 0,3-30 0 0,-4 30 0 0,-27 0-1 16,28-28 2-16,3 28-1 0,-4-28 0 0,0 28 0 16,4-29 0-16,-3 29 0 0,-28 0 0 0,27-30-1 0,4 30 0 0,-3 0 0 15,-28 0 2-15,0-27-1 0,27 27 0 0,-27 0-1 0,31 0 1 16,-31 0-1-16,28 0 1 0,-28 0 0 0,0 0-1 16,0 0 0-16,0 0 0 0,0 0 0 0,0 0 1 0,0-29-2 0,-28 29 0 15,28 0 0-15,0 0 2 0,0-29-3 0,-31 29 2 0,4-30-1 0,27 30 2 16,-28-27-1-16,28 27 0 0,-31-28 1 0,4 0 0 0,27-3 0 15,-28 4 7-15,28-2-4 0,-31 1 0 0,31-30-4 0,-27 29 2 16,27 1-1-16,-27-30 2 0,-4-28 0 0,31 57-2 0,0-27 1 0,-28-30 0 16,28 27 2-16,-27-24 3 0,27-32-2 0,0 56-2 0,-31 31-2 15,31-59 1-15,0 31-1 0,0-4 1 0,0 5 0 0,-28-60 1 0,28 28-2 16,0-55 2-16,-27-1 8 0,27 86-3 0,0-1-1 0,0-84-5 16,-31 83-1-16,31 3 0 0,0-1 2 0,0-1-4 0,0-55-1 0,0 81 1 15,0-51-3-15,0 54 2 0,0-1 1 0,-28 2-11 0,28-29-1 0,0 27-4 16,0 3 2-16,0 27-5 0,0-28-9 0,0-2-50 0,0 30 30 15,0-30-71-15,0 30 2 0,0 0 77 0,0 0 14 0,0-28-19 16</inkml:trace>
  <inkml:trace contextRef="#ctx0" brushRef="#br1" timeOffset="105252.45">20955 16300 21 0,'0'0'10'0,"0"0"0"0,0 0-7 0,0-29 1 0,0 29-3 0,0 0 0 0,0 0 1 0,0-27-1 0,27 27 0 0,-27 0 2 0,0 0-1 0,0-29 5 0,0 29 0 0,31 0-1 16,-31 0-5-16,0 0 1 0,0-30 0 0,0 30 2 0,0 0-1 16,27 0 5-16,-27 0-3 0,0-29 5 0,0 29 5 15,0 0-6-15,0-27 11 0,0 27 1 0,0-29-10 0,0 1 22 16,0-1-8-16,0 29 0 0,0-29-12 16,0 29 9-16,0-29-3 0,0 29-9 0,0-30 6 0,0 30-9 15,0 0 1-15,0 0-1 0,0 0 1 0,0 0-1 0,-27 0 6 0,27 0-7 0,0 0 2 16,0 0-2-16,0 0 7 0,0 0-7 0,-31 0 10 15,31 30-7-15,0-30-2 0,-27 29 0 0,27-29-4 0,0 0-1 16,-28 29 0-16,28 0 0 0,-31 28 0 16,31-30-2-16,-27-27 1 0,27 59 0 0,-28-3 0 0,-3 260 12 31,31-261-15-31,0 33-3 0,0-61 1 0,0 3-2 0,0-1-2 16,0 27-15-16,31-26 5 0,-31-30-2 0,0 57-27 0,28-29 19 0,-28-1-39 15,0 3-12-15,0-30 39 0,0 0 5 0,0 0 5 0,0 0 7 0,0 0 4 16,0 0-29-16</inkml:trace>
  <inkml:trace contextRef="#ctx0" brushRef="#br1" timeOffset="105635.01">20755 16472 63 0,'0'0'13'0,"0"0"-6"0,0 0 2 0,0 0 8 0,28 0-7 16,-28 0-7-16,27 29 1 0,-27-29-3 0,31 0 0 0,-31 0 0 15,0 27-1-15,0-27 0 0,28 31 0 0,-1-31 1 0,4 28-1 0,-3-28 0 16,-28 28-1-16,27-28 1 0,-27 27-1 0,0-27 1 0,31 30 1 15,-4-30-1-15,1 0-1 0,-28 29 1 0,31-29-1 0,-4 0 1 16,1 29 1-16,-28-29 0 0,31 0 0 0,-31 0 2 16,27 0 2-16,-27 0-2 0,0 0 3 0,0 0 7 15,28 0-4-15,-28 0 3 0,0 0-1 0,0 0-7 0,0 0 1 0,0 0 2 16,0 0-3-16,0 0 3 0,-28 0 11 0,28 0 3 16,-27 27-12-16,27-27 5 0,0 0-8 0,-31 30 4 0,31-30 0 0,-28 29 1 15,28-29-6-15,0 28 6 0,0 0-2 16,-27 2-3-16,27-1 1 0,0-29-4 0,0 28 1 0,27-28 0 15,-27 28 1-15,0-28-3 0,28 27 0 0,-28-27 1 0,0 0-2 16,31 0 2-16,-31 0-1 0,0 0 2 0,27 0-3 0,-27 0 2 16,28-27 1-16,-28-1 0 0,31 0 0 0,-31 28-3 15,0-29 2-15,0-1-1 0,0 30-1 0,0 0 0 0,0-28 2 16,0 28-2-16,0 0 0 0,0-28 1 0,0 28-3 0,0 0-1 16,-31 0-5-16,31 0-8 0,-28 28-25 0,28-28 20 15,0 28-4-15,-27 2-70 0,27-1 57 0,0 27-59 16,0-29 56-16,0 3-4 0</inkml:trace>
  <inkml:trace contextRef="#ctx0" brushRef="#br1" timeOffset="105904">21642 16701 158 0,'0'0'0'0,"0"0"109"0,0 0-87 0,0 0-1 0,-28 0-8 15,28 0 15-15,0 0-2 0,0 0-16 0,-31 0-1 0,31 0 2 16,0 0-7-16,-27 29 1 0,27-2-2 0,-28-27-2 0,28 30 0 15,-31-1-1-15,31-1 0 0,0-28 0 0,-27 28 1 0,27 2-1 16,0-1-1-16,0-1 1 0,27 0 0 0,-27-1 2 0,31 3 0 16,-31 0-2-16,55-2-1 0,-24-1-1 0,-3 3 3 0,-28-30-1 15,27 0 1-15,4 0 0 0,-3 0-1 0,-28 0-1 16,27 0 1-16,4-30 3 0,-4-25-2 0,-27 25-2 0,28 30 0 0,-28-85 2 16,0 57 0-16,0-1-2 0,0-1-2 0,0-55-11 0,-28 55 0 15,1-26 0-15,27 27 6 0,-31 29-2 0,4-30-13 0,-1 3-13 16,-3 27 11-16,4-28-3 0,27 28-4 0,-28 0-38 0,-3 0 11 15,4 0 39-15,27 0 5 0,-28 0 0 0,28 28-26 0</inkml:trace>
  <inkml:trace contextRef="#ctx0" brushRef="#br1" timeOffset="108996.17">22528 14868 8 0,'0'0'2'0,"0"0"-12"0</inkml:trace>
  <inkml:trace contextRef="#ctx0" brushRef="#br1" timeOffset="114736.66">22902 14381 41 0,'0'0'8'0,"0"0"-7"0,0 0 5 16,0-29 3-16,0 29-5 15,0 0 5-15,28 0-3 0,-28 0-3 0,0 0 14 16,0 0-11-16,0-27 9 0,0 27-7 0,0 0 0 16,0 0 0-16,0 0 37 0,0 0-16 15,0 0-7-15,0-32 3 16,0 32-19-16,0 0 0 0,0-27 18 15,27-1-14-15,-27 28-6 16,0 0 3-16,31-28-4 0,-3 28 9 16,-1-29-11-16,32 29 4 0,-32 0-3 15,117-58-4 1,-144 58-4-16,59 0-84 16,-32-28-25-16,-27 28 21 15,0 0 51-15</inkml:trace>
  <inkml:trace contextRef="#ctx0" brushRef="#br1" timeOffset="115051.68">22844 14553 42 0,'0'0'0'0,"0"0"12"0,0 0-7 0,0 0-4 0,0 0 11 0,0 29-1 0,0-29 1 0,0 0 2 15,0 0 1-15,0 0-7 0,0 0 1 0,28 0 0 0,-28 0 11 16,0 0-8-16,0 0 13 0,30 0 9 0,-30 0-23 16,28 0 10-16,-28-29-4 0,0 29-10 0,27 0 6 0,-27 0-8 15,31 0 1-15,-31-28 3 0,28 28-5 0,-1 0-2 0,4-29 0 16,-31 29 0-16,28 0 1 0,-1-29-4 0,4 29 2 15,-31 0 0-15,28 0 0 0,-28 0-2 0,27 0-8 0,-27 0-2 16,31 0-27-16,-31 0-21 0,27 0 24 0,-27 0 0 0,0 0 3 16,0 0-21-16,28 0-19 0</inkml:trace>
  <inkml:trace contextRef="#ctx0" brushRef="#br1" timeOffset="115401.35">23703 13837 104 0,'0'0'27'0,"0"0"-7"0,0 0-15 15,0 0-4-15,0 0 1 0,0 0 10 0,-28 0 11 0,28 0 1 16,0 0-13-16,0 0 6 0,0 0-7 0,0 0-6 0,0 28-3 16,0-28 0-16,0 0-1 0,0 28 0 0,0-28 1 15,0 27 0-15,0-27 1 0,0 0-1 0,0 30 3 0,0-30-3 16,28 30 2-16,-28-2-2 0,27-28 0 0,4 28 0 0,-31-28 0 16,55 59 0-16,-24-59 0 0,-31 28-1 15,28-28 1-15,-1 28 0 0,4-28-1 0,-3 30 1 0,-1-30-1 16,31 29-11-16,-30-29-13 0,3 0-24 15,-4 28-17-15,1-28-17 0,3 0 28 0</inkml:trace>
  <inkml:trace contextRef="#ctx0" brushRef="#br1" timeOffset="115597.17">24046 13722 168 0,'0'28'85'0,"0"-28"-78"15,-27 28-1-15,27 31-3 0,0-3-2 16,-31 1 0-16,31-27 0 0,0 26-2 0,-27 31 1 16,27-29-1-16,0-1 1 0,0 30 0 0,0-60 0 0,0 29 0 0,-28 32 0 15,28-2 0-15,0 0-3 0,0 56-11 0,0-55-14 16,0-59 6-16,0 59-33 0,0-59 28 0,28 86-37 16,-28-85 7-16</inkml:trace>
  <inkml:trace contextRef="#ctx0" brushRef="#br1" timeOffset="117535.17">20326 16072 136 0,'0'0'15'16,"0"0"-12"-16,0 0-3 0,0 0-2 0,0 0 2 0,0 0-1 0,0 0 0 0,0 0 1 0,27 0 0 0,-27 0-1 0,0 0 2 0,28 0 0 0,3 28 5 0,-31-28-1 0,55 29 21 0,3-2-12 0,-58 2-7 0,28-29 0 0,58 59 10 0,-1-32 4 16,32 31-2-16,-89-30-10 0,30 1-3 0,28 29 8 0,0-1-1 15,-31-30-8-15,31 32 3 0,-28-31-3 0,-30-1-2 0,88 32 7 16,-61-30-4-16,62 28 6 0,-89-28-7 0,85 57 3 16,-82-57-5-16,24-1-1 0,62 27 2 0,-90-25-4 0,32 0 1 0,27 25 0 0,-32-25 0 15,5-1-1-15,-32 27 0 0,32-26-2 0,-1 27-1 0,-3-1-6 16,4 3-28-16,-32-59 17 0,-27 29-5 0,31-29-37 15,-4 0 25-15,-27 27-31 0,28-27 16 0,-28 0-22 0</inkml:trace>
  <inkml:trace contextRef="#ctx0" brushRef="#br1" timeOffset="117769.33">22356 16528 164 0,'-27'0'81'0,"-32"0"-44"16,32 0-22-16,-145 31 26 16,86-31-35-16,-230 56 0 15,-227 86-8 1,399-83 5-16,31-31-1 16,54 0-1-16,-54 59 4 0,85-59-3 0,-57 59-1 0,54-32 0 15,3-25 0-15,-58 114 0 0,86-116-2 0,-27 28-1 0,-4 147-94 16,31-174 56-16,0 170-186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01T20:35:30.138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</inkml:brush>
    <inkml:brush xml:id="br2">
      <inkml:brushProperty name="width" value="0.05292" units="cm"/>
      <inkml:brushProperty name="height" value="0.05292" units="cm"/>
      <inkml:brushProperty name="color" value="#FF0000"/>
    </inkml:brush>
    <inkml:brush xml:id="br3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6897 15582 38 0,'0'0'0'0,"0"0"-1"0,-27 0-7 0,27 0-21 0</inkml:trace>
  <inkml:trace contextRef="#ctx0" brushRef="#br0" timeOffset="1613.18">5781 15125 19 0,'0'0'0'0,"0"0"6"0,0 0-6 15,0 0 1-15,0 0-3 0,0 0-1 0,0 0-7 0</inkml:trace>
  <inkml:trace contextRef="#ctx0" brushRef="#br0" timeOffset="64873.28">14056 7361 29 0,'0'0'0'0,"0"0"23"0,0 0-9 0,0 0-10 0,0 0 0 0,0 0 4 0,0-27 10 0,0 27-12 0,0 0 0 0,0 0 6 0,0 0-6 0,0 0 8 0,0 0-6 15,0 0 0-15,0-29 18 0,0 29-10 0,0 0-1 0,0 0-3 16,28 0 7-16,-28-28-9 0,0 28-4 15,0 0-1-15,0 0 6 0,0 0-6 0,0 0 14 16,0 0-15-16,0 0 6 0,0 0-5 0,0 0 0 0,0 0-2 16,0 0 4-16,0 0 0 0,0 0 3 0,0 0-5 0,0 0-1 15,0 0 0-15,0 0 4 0,0 0-2 0,0 0 3 0,0 0-6 16,0 28 2-16,0-28 2 0,0 0-5 0,0 0 0 0,0 29-2 16,0-29 1-16,0 0 0 0,0 27 2 0,0-27-2 15,0 30 0-15,0-1-1 0,0-29 0 0,0 29 1 0,0-29-1 0,0 27 0 16,0 3 10-16,0-1-10 0,0-1-1 15,0-28 0-15,0 0-2 0,0 0-1 0,0 28 0 0,0-28-9 0,0 30 5 16,0-30-2-16,0 29-18 0,0-29-10 0,0 0 15 0,0 28 0 0,0-28-1 16,0 0-20-16,0 0 24 0,0 28 2 0,-28-28-16 0,28 0 20 15,0 0 0-15,0 0 3 0,0 27-8 0,0-27 7 0,0 30 9 16,0-30 0-16,-30 0-3 0,30 0 1 0,0 30-1 0,0-30-5 0,0 0-17 0</inkml:trace>
  <inkml:trace contextRef="#ctx0" brushRef="#br0" timeOffset="65229.89">13854 7848 30 0,'0'0'0'0,"0"0"21"0,0 0-15 0,0 0 0 0,0 0-2 15,0 0 1-15,0 0 7 0,-28 0 3 0,28 0-6 0,0 0 0 16,0 0 0-16,0 0 0 0,0 0 1 0,0 0 0 0,0 0 11 0,0 0-2 15,0 0-10-15,0 0 0 0,0 0 6 0,-27-27-2 0,27 27-1 16,0 0 6-16,0 0-7 0,0 0-6 16,0 0 1-16,0 0-2 0,0 0 1 0,0 0 0 0,27 0 6 0,-27 0-6 0,0 0 1 15,0 0-1-15,0 0 6 0,28 0-6 0,-28 0 5 0,0 0-5 16,0 0 2-16,31 0-2 0,-4 0 4 0,-27 0-2 16,28 0-4-16,-28 0-1 0,31 0 0 0,-31 0 1 0,27 0-1 15,1 27 2-15,2-27-3 0,-30 0 0 0,28 0 0 0,-28 0 0 16,0 0 0-16,0 0-1 0,27 0 1 0,-27 0 2 0,31 0-2 0,-31 0-1 15,0 0-1-15,28 0 0 0,-28 0 1 0,0 0-4 0,0 0-5 0,27 0 2 16,-27 0-16-16,0 0-11 0,0 0 12 0,0 0-34 16,0 0 25-16,0 0-1 0,0 0-2 0,0 0 0 0,0 0-21 0,0 0 16 15,-27 0 2-15</inkml:trace>
  <inkml:trace contextRef="#ctx0" brushRef="#br0" timeOffset="65630.25">13940 7449 40 0,'0'0'0'0,"0"0"11"0,0 0-8 0,0 0 0 0,0 0 4 0,0-29-2 0,0 29 9 0,0 0-4 0,0 0 13 0,-28 0-10 0,28 0 9 0,0 0-4 0,0 0-9 0,0-29 7 0,0 29-2 16,-27 0 11-16,27 0-5 0,0 0-10 16,0 0 10-16,0 0-11 0,0 0 0 0,27 0 7 0,-27 0-8 15,0 0 10-15,0 0-9 0,0 0-1 0,28 0 9 0,-28 0-3 0,31 0 0 16,-31 0-3-16,27 0-2 0,1 0-5 15,-28 0 0-15,0 0-3 0,0 0 0 0,30 0 1 0,-30 0-1 0,28 0 1 0,-28 0-1 16,0 0-1-16,27 0 1 0,-27 0 0 0,0 0 0 0,31 0-6 16,-31 0-6-16,0 0 2 0,28 0-4 0,-28 0-21 15,0 0 14-15,0 0-28 0,0 0 19 0,0 0-3 0,0 0-39 0,0 0 34 16,0 0 2-16,0 29-18 0,0-29 6 0</inkml:trace>
  <inkml:trace contextRef="#ctx0" brushRef="#br0" timeOffset="66053.94">14455 7878 68 0,'0'0'0'0,"31"0"21"0,-31 0-16 0,0 0 4 0,0 0-1 0,0 0 25 16,0 0-19-16,0 0 11 0,0 0 0 0,0-30-14 0,0 30 1 16,-31 0 9-16,31 0-10 0,0 0 7 0,0 0-4 0,0 0-1 15,0 0-7-15,0 0 2 0,0 0 3 0,-28 0-6 0,28 0-2 16,0 0 6-16,0 0-6 0,0 0 1 0,0 0-1 0,0 0 2 16,0 0-4-16,0 30 2 0,-27-30-1 0,27 0 0 0,0 29 4 0,0-29-5 15,0 0 1-15,0 28 1 0,0-28 0 0,0 0 2 0,0 28-1 0,0-28 0 16,0 30-1-16,27-30 1 0,-27 0 1 15,0 0-2-15,28 0 2 0,-28 0-1 0,0 0-1 16,31 0 1-16,-31 0-1 0,27-30-2 0,-27 30-1 0,0 0 2 16,28-28 3-16,-28 28-3 0,0-28 0 0,31-1 0 0,-31 29-1 15,0-30 1-15,0 30 0 0,0 0 3 0,0-27-2 0,0 27-2 16,-31-28-4-16,31 28 4 0,0-30 0 0,-28 30-2 0,28 0 0 16,-27-30-1-16,27 30-1 0,0 0-1 0,-31 0-1 0,31 0-10 15,0 0 4-15,-28 0 0 0,28 0-1 0,0 0-36 0,0 30 1 0,-27-30 18 16,27 0-3-16,0 30-2 0,0-30 0 0,0 28-31 0,27-1 19 15,-27 3-16-15</inkml:trace>
  <inkml:trace contextRef="#ctx0" brushRef="#br0" timeOffset="67289.28">15400 8105 38 0,'0'0'13'0,"0"0"-4"0,0 0-4 0,0 0 6 0,0 0 1 0,0 0-5 0,0 0 5 0,0 0-5 0,0 0-1 0,0 0 1 0,0 0 7 0,0 0-7 0,0 0 11 0,0 0-10 0,0 0 0 16,0 0 1-16,0 0 9 0,0 0-10 0,0 0 9 0,0 0 0 15,-28 0-1-15,28 0-8 0,0 0-1 0,0 0 7 0,0 0-8 0,0 0 0 16,0-27 6-16,0 27-6 0,0 0 5 0,-27 0 0 0,27 0-9 16,0 0 4-16,0 0-3 0,0 0 4 0,0 0-5 0,0 0 2 15,0 0-3-15,0 0 2 0,-31 0 2 0,31 0 1 0,0 0-3 16,0 0 1-16,0 0 1 0,0 0 0 0,-28 0 1 0,28 0-4 15,0 27 1-15,0-27 1 0,-27 0-4 0,27 32 2 16,0-32-2-16,0 0 3 0,0 27 1 0,-31-27-3 0,31 0-1 0,0 0 1 0,0 29 1 16,-28-2 0-16,28-27-2 0,0 0 3 0,0 30-1 15,0-30-2-15,0 29 0 0,0-29 2 0,0 0 0 0,0 29-1 16,0-29-1-16,0 0 2 0,0 29-2 0,0-29 1 16,0 0-1-16,28 28 5 0,-28-28-3 0,0 0 1 15,31 0-2-15,-31 29 0 0,0-29 1 0,0 0 0 0,27 27 4 16,-27-27-5-16,28 0 5 0,-28 29-3 0,0-29 1 0,31 30-2 15,-31-30 0-15,0 29 0 0,0-2 2 0,0-27 1 0,0 29-3 16,0-29-1-16,0 29 1 0,0-29-1 0,0 28 2 0,0 1-2 0,0-29 3 0,-31 29-2 16,31 0-2-16,-28-29 2 0,28 0 0 15,-27 28-2-15,-4-28-2 0,3 0-6 0,28 0 2 0,-27 0-7 16,-4 0 5-16,31 0-1 0,0 0-1 0,-27-28-18 0,27 28 10 0,-28 0-4 16,28-29-1-16,0 29-22 0,0 0 24 0,0-29-24 0,0 29 22 0,0 0-2 15,0-29-1-15,0 29-26 0,55-28-13 0,-55 28 50 16,31 0-39-16</inkml:trace>
  <inkml:trace contextRef="#ctx0" brushRef="#br0" timeOffset="67796.75">15716 7907 63 0,'0'0'9'0,"0"0"0"0,0 0-6 0,0 28 1 0,0-28 2 0,0 0 1 0,0 0 11 0,-28 0-1 0,28 0-3 0,0 0-5 0,0 0-6 0,0 0 4 0,0 0-3 0,0 0 10 0,0 0-7 16,0 0 7-16,0-28 5 0,0 28-8 0,0 0 0 16,0 0 0-16,0 0-3 0,0 0 0 0,0 0 5 0,0 0-7 0,0 0 3 15,0 0 2-15,0 0-6 0,0 0 0 0,0 0-2 0,0 0-2 16,0 0-1-16,0 0 2 0,0 28 1 0,0-28-1 0,0 28-4 0,0-28 2 16,-31 30-3-16,31-30 1 0,0 29-2 0,0-1-10 0,0-28 1 15,0 28-27-15,0-28-12 0,0 27 24 0,0-27 1 0,-27 32 0 16,27-32 1-16,0 27-13 0,0-27-20 0</inkml:trace>
  <inkml:trace contextRef="#ctx0" brushRef="#br0" timeOffset="68864.46">15973 8394 30 0,'0'0'11'0,"0"0"-2"0,0 0-5 0,0 0-3 0,0 0 1 0,0 0 4 0,0 0-2 0,0 0 5 0,0 0-4 0,0 0 1 0,0 27 20 15,0-27-10-15,0 0 2 0,0 0-9 16,0 0 9-16,0 0 37 16,0 0-44-16,0 0 6 0,0 0 1 0,0 0-10 0,0 0-1 15,0 0-1-15,0 0-1 0,0 0 3 0,0 0-4 0,0 0 4 0,0 0-1 16,0 29 0-16,0-29-4 0,0 0 0 0,0 0 3 0,28 0 2 16,-28 0 1-16,0 0-4 0,0 0 0 0,0 0 11 15,0 0-10-15,0 0-1 0,31 0-1 0,-31 0 1 0,0 0 0 0,0 0 4 16,0 0 1-1,0 0-8-15,0 0 4 0,0 0-2 0,0 0-1 0,0 0-1 0,27 0-1 16,-27 0 1-16,0 0 2 0,0 0 1 0,0 0-2 0,0 0 1 16,0 0-1-16,0 0 2 0,0 0-3 0,0 0-1 0,0 0 0 0,28 0 0 15,-28 0 0-15,0 0 1 0,0 0 1 0,31 30-1 0,-31-30 0 16,0 0 0-16,27 0-2 0,-27 0 1 0,28 0 1 0,-28 0-3 16,0 0 2-16,31 29-1 0,-31-29 0 0,0 0 1 0,27 0 1 0,-27 0-1 15,0 0-1-15,28 0 1 0,-28 0 0 0,0 0 1 16,58 0 0-1,-58 0-1-15,0 0-1 0,27 0-1 0,-27 0-1 16,0 0-1-16,31 0-35 16,-31 0 15-16,0 0-9 0,0 0 11 0,0 0-5 15,0 0-3-15,0 0-4 0,0 0-2 0,0 0-44 0,0 0 39 0,0 0-26 16,0 0 46-16,0 0-41 0</inkml:trace>
  <inkml:trace contextRef="#ctx0" brushRef="#br0" timeOffset="69230.5">16259 8337 77 0,'0'0'0'0,"0"0"49"0,0 0-27 0,0 0-20 0,0 0 0 0,0 0 2 0,0 0 9 0,0 0-2 0,0 0 1 0,0 0 9 0,0 0-1 0,0 0 0 0,0 0-12 0,0 0 2 16,0 0 9-16,0 0-2 0,0 0-10 0,30 0 7 0,-30 0 1 15,0 0-9-15,0 0 4 0,0 0-6 0,28 28 7 0,-28-28-8 16,0 0 0-16,0 0 0 0,0 0 1 0,27 29-2 0,-27-29 1 16,0 0-1-16,0 27 1 0,0-27 0 0,31 29 3 0,-31-29-3 15,0 0 1-15,0 30 5 0,0-30-3 0,0 0 5 0,0 0-8 16,28 29 4-16,-28-29-3 0,0 0 4 0,0 27-1 0,0-27-4 16,0 0-1-16,0 0-1 0,0 0 1 0,0 29-1 0,0-29 2 0,0 0-1 15,0 0-2-15,-28 0 3 0,28 29-1 0,0-29-1 0,0 0 0 0,0 0-5 16,-31 28 4-16,31-28 4 0,-27 0-6 0,27 0 0 0,0 29-3 15,0-29-3-15,-28 0-5 0,28 0 3 0,0 29-18 16,0-29-13-16,0 0 18 0,0 0-4 0,-30 0-37 0,30 0-13 16,0 0-1-16,0 29 25 0,0-29 6 0</inkml:trace>
  <inkml:trace contextRef="#ctx0" brushRef="#br0" timeOffset="70180.19">16746 8651 52 0,'0'0'14'0,"0"0"-5"0,0 0-1 0,0 0-2 0,0 0 7 0,0 0-6 0,0 0 2 0,0 0 1 0,0 0 12 0,0 0-13 0,0 0 0 0,0 0 5 0,0 0-2 0,0 0-6 0,0 0 5 0,0 0-5 15,0 0-1-15,0 0-1 0,0 0 2 0,28-29 6 0,-28 29-4 16,0 0-1-16,0 0 1 0,0 0 10 0,0 0-10 0,0 0 8 0,0 0-1 15,0 0-3-15,0 0-6 0,0 0 3 0,0 0-5 16,0 0 6-16,0 0-6 0,0 0-1 0,0 0 3 0,0 0 0 0,0 0 0 16,0 0-2-16,0 0 2 0,0 0-4 0,0 0 0 15,0 0-1-15,0 0-1 0,0 0 2 0,0 29 0 0,0-29-2 16,0 0 0-16,0 0 1 0,0 0 2 0,0 0 8 0,0 0-8 16,0 0-4-16,0 0 3 0,0 0 0 0,0 0-1 15,0 0 0-15,0-29-1 0,0 29 1 0,0 0 1 0,0 0-2 0,0-28 2 16,0 28 0-16,0-29-3 0,0 29 1 0,0 0 0 15,0-29 1-15,0 29 0 0,0 0 1 0,0-27-1 0,0 27-1 0,0 0 2 16,-28-29-2-16,28 29 1 0,0 0 0 0,0 0-1 16,0 0 2-16,0 0 0 0,0 0-1 0,0 0 1 0,0 29 0 15,0-29-1-15,0 27 1 0,0-27-2 0,0 0 2 0,0 0-1 16,0 29-2-16,0-29 1 0,0 29 5 0,0-29-2 0,0 0 1 0,0 28-3 16,0-28 0-16,0 0 0 0,28 0 0 0,-28 29 0 0,0-29 0 15,0 0 3-15,0 0-2 0,0 0-2 0,0 0-1 16,0 0 2-16,0 0-1 0,0 0 2 0,0 0-2 15,0-29-2-15,0 29 5 0,0 0-4 16,0-28 2-16,0 28-1 0,0 0 1 0,0 0-1 0,0 0 1 16,0 0-1-16,0 0 0 0,0 0 0 0,0 0 0 0,0 0 2 0,0 0-2 15,0 28 2-15,-28-28-3 0,28 0 2 0,0 29 0 0,0-29-1 16,0 0 0-16,0 29 0 0,0-29-2 0,0 0 2 0,0 29 1 16,0-29 2-16,0 0-3 0,0 28-2 0,0-28-3 0,0 0 1 15,0 0-14-15,28 0-14 0,-28 29 9 0,0-29-40 0,0 0 22 16,0 0-58-16,0 0 45 0,0 0-29 0,0 0 10 0</inkml:trace>
  <inkml:trace contextRef="#ctx0" brushRef="#br0" timeOffset="71114.44">17148 8164 50 0,'0'0'6'0,"0"0"-3"0,0 0-2 0,0 0 0 0,0 0 0 0,0 0 2 0,0 0 8 0,0 0-3 0,0 0 0 0,0 0-2 0,0 0 2 0,0 0 3 0,0 0-5 0,0 0 4 16,0 0-4-16,0 0 1 0,0 0 9 0,28 0 1 0,-28 0-7 15,0 0 8-15,0 0-7 0,0 0-1 0,0 0 1 0,0 0 12 16,0 0 1-16,0 0-12 0,0 0 8 0,27 0 1 0,-27-27-11 16,0 27 7-16,0 0-4 0,0 0-7 0,0 0 4 0,0 0 1 15,31 0-1-15,-31 0-7 0,0 0 3 0,0 0-4 16,0 0 1-16,0 0-1 0,0 0 1 0,0 27 2 0,0-27-2 0,28 0-1 15,-28 0 1-15,0 0-1 0,0 29 2 0,0-29-3 0,27 27-1 16,-27-27 3-16,0 0-1 0,0 30-1 0,0-30 1 16,31 29 0-16,-31-29 1 0,28 29 2 0,-28 0-1 0,0-29-3 15,27 28 2-15,-27 1 2 0,31-2-1 0,-31 2-2 16,0-29 0-16,27 30 4 0,-27-1-1 0,28-2-1 0,-28 2 0 16,31 0-3-16,-31-1 2 0,0-28-1 0,27 29 3 0,-27-29-3 15,0 0 1-15,0 29 1 0,0-29-3 0,0 29 0 0,28-29 0 0,-28 28-1 0,0-28 0 16,0 0 4-16,31 29-3 0,-31-2 1 0,0-27-2 0,0 0-1 15,0 31 2-15,27-31 1 0,-27 28-3 0,0-28-2 16,0 0 2-16,0 0 0 0,0 28-4 0,0-28 0 0,28 0-12 16,-28 0 6-16,0 0-2 0,0 0-17 0,0 27 14 0,0-27-2 15,0 0-26-15,0 0-15 0,0 0 23 0,0 0-46 0,0 0 37 16,-28 0-31-16,28 0 50 0,0 0-30 0</inkml:trace>
  <inkml:trace contextRef="#ctx0" brushRef="#br0" timeOffset="71463.96">17578 8193 86 0,'0'0'26'0,"0"0"3"0,0 0-18 0,0 0 4 0,0 0-4 0,0 0 20 0,0 0-17 0,0 0 13 0,0 0-17 0,0 0 5 0,0 0-2 0,0 0 1 0,0 0-7 0,0 0 10 0,0 0 11 16,0 0-9-16,0 0-3 0,-31 0-8 0,31 0-2 0,0 0 10 16,0 27-10-16,0-27 0 0,0 0 0 0,-28 30 2 0,28-30 0 0,0 29-1 15,-27-29 2-15,27 29 0 0,-31 0-3 0,3-1 0 16,1 1 7-16,-4-2-10 0,31 2 0 16,-27 1 1-16,27-30-2 0,-28 29 2 0,28-2-3 15,-31 2-1-15,31-29-1 0,-27 29 0 0,27-1 2 0,0 1-1 16,-28 0 0-16,28 0-3 0,-31-29-2 0,31 0 0 0,0 0-2 15,0 28-17-15,-27-28 6 0,27 0-4 0,0 29-33 0,0-29 22 0,0 0-42 16,-28 0-10-16,28 0 6 0,0 0 50 0,0 0 9 16,0 0 4-16,0 0-27 0</inkml:trace>
  <inkml:trace contextRef="#ctx0" brushRef="#br0" timeOffset="72380.36">16805 8536 33 0,'0'0'15'0,"0"0"-11"0,0 0 2 16,0 0-4-16,0 0 1 0,0 0 0 0,0 0 5 0,0 0 4 0,0 0-5 0,0 0 8 0,0 0-1 0,0 0 4 0,0 0 2 0,0 0 1 15,0 0-10-15,27 0 12 0,-27 0-12 0,0 0 1 0,0 0 10 16,0 0-12-16,0 0 8 0,0 0-12 0,0 0 6 15,0 0-1-15,0 0-6 0,0 0 5 0,0 0-1 0,0 0-1 16,0 0-1-16,0 0-6 0,0 0 4 0,0 0-2 0,0 0 3 16,0 29-2-16,0-29-1 0,0 0-1 0,0 0-2 15,0 0 0-15,0 0 2 0,0 0-1 0,0 0 1 16,0 29-3-16,28-29 1 0,-28 0 0 0,0 0 2 0,0 0-1 16,0 0 1-16,0 0 0 0,0 0-2 0,31 0 0 0,-31 0 1 15,0 0 2-15,0 0-1 0,0 0 0 0,0 0-1 16,0 0 0-16,27 0 0 0,-27 0 3 0,0 0-3 0,0 0 1 0,0 0-2 15,0 0 2-15,0 0 0 0,0-29 0 0,0 29-2 16,0 0 1-16,0 0-1 0,0 0 1 0,0 0-1 0,0-29 1 16,0 29 0-16,0 0-1 0,0 0 3 0,-27 0 0 0,27 0 0 15,0 0-1-15,0 0-2 0,0 0 2 0,-31 0 2 16,31 0-4-16,0 0 0 0,0 0 0 0,0 0 0 0,0 0 0 16,0 0 2-16,0 0-2 0,0 29 1 0,0-29-1 0,0 0 0 15,0 29 0-15,0-29 0 0,0 0-1 0,0 0-1 0,0 28 1 16,0-28 1-16,31 0 2 0,-31 0-2 0,0 29 2 15,0-29-2-15,0 0-1 0,0 0 0 0,0 0 2 0,27-29 0 16,-27 29-1-16,0 0 0 0,0 0 0 0,0-28 1 16,0 28-2-16,0 0 0 0,0-29 2 0,0 29 0 15,0-29-1-15,0 29 1 0,0-27-3 0,0 27 3 16,-27-29 2-16,27 29-4 0,0 0 0 0,0 0 1 16,0 0 1-16,0 0-1 0,-31 0 0 0,31 0 1 0,0 0-1 0,0 0 0 15,0 0 0-15,0 0 1 0,0 29-1 0,0-29-1 16,0 0 1-16,0 0 0 0,0 0 1 0,0 0-1 0,0 0 1 0,0 27-2 15,0-27 1-15,0 0 0 0,0 0-2 0,0 0 0 16,31 0-1-16,-31 0 1 0,0 0-9 0,0 0 3 0,0 0-2 0,0 0-18 16,0 0-11-16,0 0-9 0,0-27-3 0,0 27 0 15,0 0 27-15,0 0 2 0,-31 0 2 0,31 0 2 0,0 0 3 16,0 0 2-16,0 0-4 0,0 0 10 0,0 0-46 0</inkml:trace>
  <inkml:trace contextRef="#ctx0" brushRef="#br0" timeOffset="75880.6">15200 9368 57 0,'0'0'8'0,"0"0"-2"0,0 0-6 0,0 0 1 0,0 0 1 0,0 0-1 0,0 0 2 0,0 0 0 0,28 0 6 0,-28 0-4 0,0 0 7 0,0 0-5 0,0 0 0 0,0 0 28 16,31 0 21-1,-31 0-46-15,0 0 2 0,0 0 9 0,0 0-2 16,27 0-1-16,-27 0-3 0,0 0 6 16,0 27-5-16,28 3-7 0,-28-30-2 15,0 0 0-15,0 29 0 0,0-1 3 16,0-28-3-16,0 28-3 0,0-28 7 15,31 30 1-15,-31-30-9 16,0 29 2-16,27-1 3 0,-27-28-6 0,0 0-1 16,28 0 3-16,-28 28 1 0,0-28-4 0,31 0 0 0,-31 27 0 15,0-27-1-15,27 0 2 0,-27 32 2 0,0-32-1 0,28 27 0 16,2-27 0-16,-30 0-2 0,0 29 0 0,28-2 1 0,-1 3 2 16,4-1 1-16,-3 0-2 0,-28-29-2 0,0 29 0 15,27-1 1-15,-27-28 0 0,0 29-1 0,31-29 0 0,-31 27 1 16,0-27-1-16,28 29 0 0,-28-29 1 0,0 30-1 0,0-30 0 0,27 56 0 15,-27-56-1-15,0 29-1 0,0-29 0 0,0 0 2 16,0 29 0-16,0-29-1 0,0 28-3 0,0-28-4 16,0 0-3-16,0 29-18 0,0-29 13 0,-27 0-23 15,27 0-12-15,0 0 19 0,0 0-1 0,-28 0-3 0,28 0-1 16,0 0 0-16,0 0-34 0,0-29 24 0,-31 29-14 0</inkml:trace>
  <inkml:trace contextRef="#ctx0" brushRef="#br0" timeOffset="76283.37">15802 9454 30 0,'0'0'15'0,"0"0"-13"0,0 0-1 0,0 0 0 0,0 0 0 0,0 0 1 0,0 0 5 0,0 0-2 0,0-29 8 0,0 29-6 0,0 0 9 0,0 0-7 0,0 0 0 0,0 0 0 0,0 0 9 15,0 0-3-15,0-30-7 0,0 30 9 0,0 0-2 16,0 0-1-16,0 0 0 0,0 0-1 0,0 0-1 16,0 0 0-16,0 0 0 0,0 0-6 0,0 0 6 15,0 0-7-15,-28 0 7 0,28 0-6 0,0 0 6 0,0 30 0 16,-31-30 0-16,31 29-1 0,-27-29-6 0,27 28-2 0,-28-28 3 15,-3 28-4-15,4 2 6 0,-1-1-3 0,28-1-4 16,-58 0 0-16,30 31 1 0,-30-3 1 0,58-56-2 0,-27 27 0 16,-4 32-1-16,3-30-1 0,28 0 0 0,-27-29 1 0,-4 84-15 15,3-55-39 1,1 1-5 0,27-1-54-16,0-29 73 0,0 0-21 15,0 0 55-15,27 0-17 0,-27 0-7 16</inkml:trace>
  <inkml:trace contextRef="#ctx0" brushRef="#br0" timeOffset="79248.63">16231 9652 49 0,'0'0'19'0,"0"0"-14"0,0 0-2 0,0 0 0 0,0 0 7 0,0 0 7 0,0 0-7 0,0 0 12 0,0-27-3 0,0 27-11 0,0 0 1 0,0 0 8 15,0 0-9-15,0-28 0 0,0 28 0 0,0 0 5 0,0 0 1 0,0 0 1 16,0 0-7-16,0 0 8 0,0 0 1 15,28 0 0-15,-28 0-9 0,0 0 7 0,0 0-2 0,30 0 3 16,-30 0-11-16,0 0 1 0,28 0 9 16,-28 0-10-16,27 0 8 0,-27 0-9 0,31 28 12 15,-3-28-4-15,-1 0-1 16,4 0 1-16,-31 0-7 0,28 0 0 0,-28 0-1 0,27 0-2 16,4 0 8-16,-31 0-8 0,0 0-1 0,28 0 1 15,-1 0-1-15,4 0 1 0,-31 0-1 0,27 0 0 16,1-28-1-16,3 28 1 0,-31 0 1 0,27 0-2 15,-27 0 0-15,28-28 0 0,-28 28-1 0,0 0 2 0,31 0-1 0,-31-29-1 16,27 29-7-16,-27 0-18 0,0-30 14 0,0 30-4 16,28 0-42-16,-28 0 35 0,0 0-31 0,0-28 23 15,-28 28-34-15,28-28-96 16,0 28 111-16</inkml:trace>
  <inkml:trace contextRef="#ctx0" brushRef="#br0" timeOffset="79614.08">16688 9280 39 0,'0'0'0'0,"0"0"51"15,0 0 60 1,31 0-85-16,-31 0-5 0,0 0 6 15,0 0-7-15,27 0 0 0,-27 0-2 16,59 60 26 0,27-5-17-1,-31 32-11 1,30 28 3 0,-26-60-2-1,-59-23-8 1,0-5-8-16,-28-27-2 0,-3 29 0 15,31-29 0-15,0 0 1 0,-55 57-42 16,25-57 32-16,30 29-48 16,-28 0-7-16,28 28-135 15,-27-28 148 1</inkml:trace>
  <inkml:trace contextRef="#ctx0" brushRef="#br0" timeOffset="82750.11">15458 10599 63 0,'0'0'45'0,"0"0"-13"0,0 0 17 0,0 0-20 0,0 0-20 0,-27 0 40 0,27 0-4 31,0 29-1-16,0-29-25 1,0 28 6 0,27 1-6-1,1 0-7 1,-28 29-5-16,0-58-6 0,30 55 9 16,-2 33-5-16,30 26 3 31,-30-56-7-31,30 27 1 15,-58-85-1-15,28 59-1 16,30-3-7-16,-30 30-48 16,-1-86 35-16,-27 29-196 15,31-29 149-15,-31 0-43 16</inkml:trace>
  <inkml:trace contextRef="#ctx0" brushRef="#br0" timeOffset="83063.31">15946 10656 45 0,'0'0'0'0,"0"0"12"0,0 0-10 0,0 0 3 0,0 0-1 15,0 0 8-15,0 0 5 0,0 0 2 0,0 0-10 16,0 0 0-16,0 0 9 0,0 0-10 0,0 0 9 0,0 0 2 15,0 0-10-15,0 0 8 0,0 0-8 0,0 0 2 0,0 0 8 16,0 0-11-16,0 0 5 0,0 29-1 0,0 0-4 0,-31-29-2 16,31 29 0-16,-27 0-4 0,27-1 2 0,-28-1 0 15,-3 3-2-15,4 0 0 0,27-2-1 0,-28-1 0 0,-30 32 0 16,30-31 0-16,28 0-1 0,-31 2-1 0,4-1 3 0,27-1-1 16,-28-28 0-16,-3 28-5 0,31-1 3 0,0-27-2 0,-27 32-2 15,-1-5-2-15,28-27 1 0,0 0-13 0,-30 29 4 16,30-29-4-16,0 0-29 0,0 0 20 0,0 0 0 0,0 27 1 0,-28-27-19 15,28 0 31-15,0 0 4 0,0 0-42 0</inkml:trace>
  <inkml:trace contextRef="#ctx0" brushRef="#br0" timeOffset="84113.47">18007 9225 48 0,'0'0'14'0,"0"0"-1"0,0 0-8 0,0 0 10 0,0 0 2 0,0 0 1 0,0 0-9 0,0 28 0 0,0-28 7 0,0 0 2 0,0 0-10 0,0 0 2 15,0 0 9-15,0 27-1 0,0-27-8 0,0 0 7 16,0 0 2-16,0 0-2 0,0 30-8 0,0-30 10 0,0 0-9 16,0 0 0-16,0 0 0 0,0 30 6 0,0-30-4 0,0 0-7 15,28 0 13-15,-28 28-8 0,0-28-5 0,0 0 0 0,0 0 1 16,0 57 17-16,0-57-21 0,27 85 16 16,4-26-13-1,-31-31-1-15,27 0-3 16,-27-1-2-16,28-27 1 0,-28 32 0 15,0-32-1-15,0 27-1 0,31-27-3 0,-31 29 0 0,0-29 0 16,0 0-13-16,0 0 4 0,27 27-44 0,-27-27-16 16,0 0-22-16,28-27-34 15,-28-2 51-15</inkml:trace>
  <inkml:trace contextRef="#ctx0" brushRef="#br0" timeOffset="84332.29">18265 9197 50 0,'0'0'53'0,"0"0"-46"0,0 0 1 16,0 28 11-16,0-28 3 0,0 0-11 0,0 0 0 0,0 0-1 0,0 0 35 16,0 0-23-16,0 0-13 0,0 28 25 15,0-28-30-15,-31 0 7 16,31 0-9-16,0 0 1 0,-28 27 0 16,1 33 3-16,27-60-6 0,0 0 1 15,0 28-2-15,-31-1 1 0,3 60-36 16,1-29-152-1,27-58 167 1,-31 29-64-16</inkml:trace>
  <inkml:trace contextRef="#ctx0" brushRef="#br0" timeOffset="84647.35">18035 9625 43 0,'0'0'17'0,"0"0"-9"0,0 0 35 0,0 0-17 16,0 0-11-16,27 0 2 0,-27-28 20 0,0 28-7 0,0 0-18 16,0 0 7-16,0 0 0 0,0 0-2 0,0 0-9 15,0 0 8-15,0 0-8 0,0 0 11 0,0 0 0 0,0 0-10 16,0 0 5-16,0 0-8 0,0 0 17 15,0 0-18-15,0 0 4 0,0 28-2 0,0-28-4 0,0 27 2 16,0 32-1-16,0-30-1 0,0-2 0 0,0 3-1 0,0-1 1 16,0 29 1-16,0-1-3 0,0-1 0 0,0-26-1 0,0 26-2 15,0 2-1-15,0-1 0 0,-27-28 2 0,27 0-2 16,0-1-2-16,0 1-4 0,0-2-2 0,0-27-3 0,0 59-23 0,0-59-14 0,0 28-18 16,-28-28-12-16,28 27 4 0,0-27 48 15,0 0 8-15,0 0 3 0,0 0-23 0</inkml:trace>
  <inkml:trace contextRef="#ctx0" brushRef="#br0" timeOffset="85480.87">16231 11001 110 0,'0'0'29'0,"0"0"-24"0,0 0-4 0,0 0 0 0,0 0 1 0,0 0 7 0,0 0 9 0,0 0-6 0,0 0-1 0,0 0 8 0,0 0-3 0,0 0-8 0,0 0 3 0,0 0-1 0,28 0 0 0,-28 0 1 16,0 0-2-16,0 0 9 0,30 0-10 0,-30 0 1 0,28 0 8 0,-1 0-1 15,-27 0-7-15,31 0-1 0,-3 0 8 0,-28 0-8 0,27 0-1 16,-27-29-2-16,31 29 6 0,-3 0-3 0,-28 0-4 0,27 0 1 0,4 0-2 16,-3 0 2-16,-1 0 0 0,-27 0-4 0,31 0 1 0,-4 0 0 15,32 0 0-15,-32 0-1 0,-27 0 1 16,86 0-18-1,-58 29-29-15,3-1-80 16,-31 0-153 15</inkml:trace>
  <inkml:trace contextRef="#ctx0" brushRef="#br0" timeOffset="85780.76">16746 10772 66 0,'0'0'0'0,"0"0"38"0,0 0-25 0,-27 0-7 0,27 28-2 15,0-28 14-15,0 0-5 0,0 0 70 16,0 0-59-16,0 0-8 0,0 0-4 0,0 27 4 16,0-27-8-16,0 0 8 0,0 0 2 0,0 0-1 15,27 0-9-15,-27 0-1 0,59 60 29 16,-59-60-31-16,27 0 3 0,1 28-4 16,88 29 25 15,-2 0-11-31,-87-29-9 15,-27-28-6-15,0 0-2 0,0 0 0 0,0 0 1 0,0 0-1 0,0 30 2 16,-27-30-2-16,27 0 1 0,-28 29-3 0,28-29 1 0,-31 0-2 16,4 28 0-16,-1-28 0 0,-2 28-1 0,30-1-4 15,-55 61-63 1,55-88 31-16,0 27 17 0,0 3-25 0,0-30-4 16,0 0 27-16,27 29-74 15,-27 0 24-15,28-29 65 0,-28 0-3 0,30 0-31 0</inkml:trace>
  <inkml:trace contextRef="#ctx0" brushRef="#br0" timeOffset="86531.15">17804 10827 66 0,'0'0'13'0,"0"0"-5"0,0 0 0 0,0 0-5 0,0 0 0 0,0 0 2 0,0 0 11 0,0 0 6 0,0 30 0 0,0-30-2 0,0 0-9 0,0 0-1 0,0 0 3 0,0 0-2 0,0 0 0 0,0 0 12 0,0 0 0 0,0 30 0 16,0-30-14-16,0 0 53 31,31 0-10-31,-31 0-40 0,0 0-7 0,0 0-1 0,0 0 3 16,0 0-4-16,28 28 5 0,-28-28-6 0,0 0 2 0,27 0-1 15,-27 27 2-15,31-27-1 0,-31 30-4 0,0-30 0 16,28 0 1-16,-28 0-1 0,0 29 4 0,27-29-3 0,-27 0 2 0,0 0-2 16,0 28-1-16,31-28 1 0,-31 0 1 0,28 28-2 0,-28-28 1 15,0 0-1-15,0 0 0 0,27 30 0 0,-27-30-2 0,0 0-1 0,0 0-6 16,31 29-4-16,-31-29 2 0,0 0-18 0,0 0 9 16,0 0-6-16,0 0-35 0,0 28-60 0,0-28 29 15,0 0 31-15,0 0 4 0</inkml:trace>
  <inkml:trace contextRef="#ctx0" brushRef="#br0" timeOffset="86831.11">18265 10714 77 0,'0'0'35'0,"0"0"-23"0,0 0-10 0,0 0 0 0,0 0 3 0,0 0-1 16,0 0 9-16,-31 0-3 0,31 0-4 0,0 29 0 0,0-29 6 15,0 0-8-15,0 29 74 32,0-29-72-32,0 0 8 0,0 0-2 0,0 0-7 0,0 0-1 15,0 28 4-15,0-28-5 0,0 0 8 0,-28 0 1 16,28 27-7-16,-27-27-2 0,27 0-3 0,-31 30 5 16,31-30-3-16,-28 30-2 0,28-30 0 0,-27 28-1 15,27-28 2-15,0 27-1 0,-31-27-3 0,31 30-4 16,-27-30 2-16,27 29 1 0,0-1-8 0,0 0-4 0,-28 2-5 15,28-30 8-15,0 29-3 0,0-29-2 0,0 28-19 0,0-28-4 0,0 28-4 16,-31-28 24-16,31 0 3 0,0 27-7 0,0-27-29 16</inkml:trace>
  <inkml:trace contextRef="#ctx0" brushRef="#br0" timeOffset="87181.54">18062 11057 34 0,'0'0'13'0,"0"0"0"0,0 0-9 16,0 0 6-16,0 0 2 0,0 0-5 0,0 0 10 16,0 30 2-16,0-30-11 0,0 0-2 0,0 0 5 0,31 0 3 15,-31 0-7-15,0 0 11 0,0 0-10 0,0 0 1 0,0 0 0 16,0 29-1-16,0-29 1 0,0 0 15 0,0 0-10 0,0 0 2 15,0 0-6-15,0 0 0 0,0 0-1 0,27 0-1 0,-27 28 4 0,0-28 3 16,0 0-7-16,0 0-2 0,0 28 10 0,0-1-10 16,0-27-3-16,0 32 0 0,0-5 3 0,0 2 1 15,0-29-4-15,0 27-1 0,0 3-1 0,0-30 1 0,0 29 0 16,0-29 0-16,0 29-1 0,0 28 0 0,0-1 0 0,0 3-13 16,0-30-8-1,0-2 10-15,0-27-15 0,0 29-10 0,0 0-182 16,28-29 170-16,-28 0-11 15</inkml:trace>
  <inkml:trace contextRef="#ctx0" brushRef="#br0" timeOffset="87764.5">18749 11258 60 0,'0'0'47'0,"0"0"-24"0,0 0-13 0,0 0-3 0,0 0 53 0,0 0 6 0,-27 0-31 15,27 0-30-15,0 0 7 0,0 0-6 16,0 0 21-16,0 29 12 16,0-29-30-16,0 0-6 15,0 27 4-15,0-27-3 0,0 0 1 0,0 30-1 0,0-1 12 16,27 57-10-1,-27-86-5 1,0 0 0-16,0 29 0 0,0-29 1 0,0 0-3 0,0 0 2 0,0 27 0 0,31-27 5 0,-31 29 1 16,0-29-4-16,28 0-2 15,-28 0-2-15,0 0 2 0,0-29-1 0,0 2 1 0,0 27 0 16,0-57-1-16,0 57 0 0,0-58 0 16,0 58 1-16,0-29 0 0,0 29-1 0,0-30 0 0,0 30 0 0,0-27 1 15,-28 27 0-15,28 0 0 0,0-29 1 0,0 29 1 16,0 0-2-16,0 0 1 0,0 29-1 0,-31-2 7 15,31 3 2-15,0-1-6 0,31 29-5 16,-31-30 3-16,0 1 3 0,28-29 0 0,-28 27 0 16,0-27-6-16,27 0-1 0,-27 29 4 0,0-29-2 0,31 0 1 0,-4 30-2 15,-27-30 0-15,0 0-1 0,0 0-6 0,28 0 0 0,-28 29-15 16,0-29 6-16,31 0-35 0,-31 0-30 0,27 0-25 0,-27 0 51 16,0 0-64-16,0 0 69 0</inkml:trace>
  <inkml:trace contextRef="#ctx0" brushRef="#br0" timeOffset="89080.77">17605 9597 24 0,'0'0'0'0,"0"0"12"0,0 0-9 0,0 0 2 0,0 0-2 0,0 0 5 0,0 0-5 0,0 0 4 0,0 0-4 0,0 0 7 0,0 0-5 0,0 0 5 0,0 0-5 0,0 0 16 16,0 0-5-16,0 0 3 0,0 0-1 0,0 0-9 16,0 0-1-16,0-28 0 0,0 28-2 0,-27 0 3 0,27 0-5 15,0 0 0-15,0 0 0 0,0 0 4 0,0-29-4 0,0 29 0 0,0 0-1 0,0 0 0 16,0 0 1-16,0 0 5 0,0 0-6 0,0 0 1 0,0-30-2 15,0 30-1-15,0 0 4 0,0 0-4 0,0 0-1 0,0 0 2 16,0 0-1-16,0 0 1 0,0 0 0 0,0 0-1 0,0 0 4 16,0 0 15-1,0 0-18-15,0 0 1 0,0 0-2 0,0 0 4 0,-31 0-3 16,31 0 1-16,0 0-3 16,0 0 0-16,0 0 0 0,-28-28 0 15,28 28 1-15,0-28 10 16,-27-1 14-1,27 29-24-15,0 57 14 16,0-57-15-16,0 0 3 0,0 28 1 16,0 31 6-16,0-59-1 15,27 0-1-15,-27 28-4 0,0-28-3 0,28 0 8 16,-28 0-5-16,31 0 1 16,-31 0-3-16,0-28-2 0,0 28 2 0,0-29-2 15,27-1 0-15,-27 30 1 0,0 0 0 16,0-28-1-16,0 28 0 0,0 0 0 0,0-28 0 15,0 28 0-15,0 0 0 0,-27 0 2 16,27 0-1-16,0 0 0 0,0 0-1 0,0 0 0 0,0 0 2 16,0 0-2-16,0 0-1 0,0 28 0 15,27 30 5 1,-27-58-3-16,0 29 0 0,0-29 0 0,28 0-1 16,-28 0 1-16,0 0 0 0,31 0-4 15,-31 0-3 1,0 0 3-16,-31-29-65 15,31 29 54-15,-28 0-35 0,28 0 27 0,0-30-35 16,0 30 24-16,0 0-35 0,-27 30-62 16</inkml:trace>
  <inkml:trace contextRef="#ctx0" brushRef="#br0" timeOffset="90164.61">17578 10942 50 0,'0'0'8'0,"0"0"0"0,0 0-4 0,0 0 0 0,0 0-2 0,0 0 8 0,-31 0-2 0,31 0 6 0,0-27-2 0,0 27-6 0,0 0 22 15,0 0-23-15,-28-28 3 0,28 28-5 0,0 0 8 0,0 0 3 16,-27-30 4-16,27 30-10 0,0 0-1 0,0 0 5 0,0-30-7 16,0 30 0-16,-31 0 0 0,31 0 0 0,0 0 8 0,0 0-6 0,0 0 2 15,0 0 4-15,0 0 0 0,0 0-2 0,-28 0-7 0,28 0 0 16,0 0-1-16,0 0 1 0,0 0-3 0,0 0 1 0,0 30 3 15,0-30-3-15,0 0-2 0,0 0 1 0,0 30 1 0,0-30 0 16,0 28 0-16,28-1 0 0,-28-27 0 0,0 0 0 16,0 30 3-16,31-30-3 0,-31 29 5 0,0-29-3 15,0 0 0-15,27 28 2 0,-27-28 0 0,0 0-3 0,0 0 1 16,0 0 4-16,28 0-5 0,-28 0 1 0,0 0-3 16,0 0 0-16,0 0 1 0,0-28 0 0,0 28-1 15,0 0 1-15,0-29-2 0,0 29 1 0,-28 0 1 0,28-30-2 16,0 30 1-16,0 0 0 0,-27 0 0 0,27 0-1 15,0 0 1-15,-31 0-1 0,31 0 1 0,0 0-1 16,0 0-1-16,-28 0 3 0,28 0-1 0,0 0 0 16,0 30-1-16,0-30 1 0,0 29 2 0,0-29-4 15,0 28 2-15,0-28 0 0,28 0-1 0,-28 28 1 0,0-28 0 0,0 0 0 16,0 0 1-16,0 0-1 0,31 0 1 0,-31 0 0 0,0 0-1 0,0 0-1 16,27 0 2-16,-27 0 2 0,0 0-3 0,0 0-1 0,28 0 1 15,-28 0-1-15,0 0 1 0,0 0 0 0,0-28 0 0,0 28 1 16,0 0-1-16,0-28 0 0,0-1-1 0,0 29 1 15,0-30-1-15,0 30-1 0,0 0 0 0,-28-27 0 16,28 27 2-16,0 0-1 0,0 0-1 0,0 0 1 0,0 0 0 16,-27 0 1-16,27 0-2 0,0 0 1 0,0 0 1 0,0 0-1 0,0 0-1 15,0 0-1-15,0 27 2 0,0-27-1 0,0 0-2 0,0 30 1 16,0-30-4-16,0 0-7 0,0 29 4 0,0-29-16 0,0 0 9 16,27 0-28-16,-27 0-14 0,0 28 24 0,0-28-39 0,0 0 37 15,0 0-26-15,28 0 21 0,-28 0-3 0</inkml:trace>
  <inkml:trace contextRef="#ctx0" brushRef="#br0" timeOffset="98465.26">15743 12175 41 0,'0'0'0'0,"0"0"13"0,0 0-10 0,-27 0 12 0,27 0-11 0,0 0 3 0,0 0-4 0,0-29 5 0,0 29-4 0,0 0 4 0,-28 0-4 0,28 0 1 0,0 0 1 0,0 0 8 0,0 0-7 0,0 0 12 0,0 0-10 0,0 0 0 0,0 0-1 0,0 29 9 0,0-29-10 15,0 28 7-15,0-28-7 0,0 0 10 0,0 0-10 16,0 28 7-16,0-28-8 0,-31 30 7 0,31-30-2 16,0 0-1-16,0 29 2 0,0-29 1 0,0 28 1 15,0-28-3-15,0 28 2 0,0-28-2 0,0 0-4 0,31 28 6 16,-31-28-2-16,0 0-8 0,0 30 2 0,28-30-2 0,-28 30 3 0,0-2-3 16,0-1 1-16,27 3 4 0,-27 27 1 15,31-29-5-15,-31 2-3 0,28 27 5 0,-1-2-3 0,-27-23-4 16,0-5 0-16,31 29 1 0,-31-56 0 0,28 59 2 0,-28-30 0 0,0 0-2 15,27-1-5-15,-27 1-3 0,0-2-3 0,0 2-3 0,31-29-25 16,-31 30-16-16,0-30 17 0,0 0-5 0,0 29-49 0,0-29 50 16,0 0 10-16,0 0-7 0,0-29-15 0</inkml:trace>
  <inkml:trace contextRef="#ctx0" brushRef="#br0" timeOffset="98739.15">16173 12404 59 0,'0'0'16'0,"0"0"-10"0,0 0-3 0,0 0-1 16,-28 30 5-16,28-30 1 0,-27 28 12 0,27-28-10 0,0 0 1 0,0 0 0 16,-31 27 14-16,31 3-13 0,-28-30 10 0,28 29-13 0,-27-29 0 15,27 28 7-15,-31 0-8 0,31-28 0 0,-28 30 11 0,28-1-9 0,0-1 6 16,-27 27-5-16,27-23-5 0,-31 24 3 0,4 30 7 16,-1 0-4-16,28-57-7 0,-31 57 5 0,4-30-4 15,27 2-3-15,-28-1 2 0,28 1-3 0,0-30 1 0,-31 59-7 16,4-59 3-16,27 0-2 0,-28 58 6 0,28-30-1 0,-31-26-3 15,31-1 1-15,-27 27-2 0,27-26 3 0,0-1-2 0,0-29 2 0,-28 56 2 16,28-56 0-16,-31 27-3 0,31 3 0 0,0-30-2 0,0 30-7 16,-27-30 2-16,27 0-40 0,0 0-3 15,0 0 19-15,0 0-2 0,0 0-1 0,0 0-34 0,27 0 41 0,-27-30-9 16,0 30 21-16,31-30-22 0</inkml:trace>
  <inkml:trace contextRef="#ctx0" brushRef="#br0" timeOffset="99465.11">16461 12778 52 0,'0'27'15'0,"0"-27"-2"0,0 0-6 0,0 0 1 0,0 0 0 0,0 0 0 0,0 0 12 0,0 0 8 0,0 0-14 0,0 0 17 0,0 0-17 0,0 0 13 0,0 0-16 0,0 29 10 16,0-29-12-16,0 0 0 0,0 0 10 0,0 0 3 0,0 0-6 15,0 0-8-15,0 0 9 0,0 0-2 0,0 0-9 0,0 0 5 16,28 0-3-16,-28 0-3 0,27 0 8 0,-27 0-7 16,0 0-1-16,31 0-4 0,-31 0 4 0,0 0-3 0,28 0 0 0,-1 0 3 15,-27 0-2-15,31 0 0 0,-4 0 3 0,-27 0-3 16,28 0-1-16,3 0-2 0,-31 0 2 0,27 0-8 0,1 27 1 15,3-27 2-15,-4 0-14 0,1 30-13 0,-28-30-10 16,31 0 16-16,-31 29-35 0,0-29 19 0,27 0 0 0,-27 0-45 16,0 0 50-16,0 0-9 0,0 29-8 0</inkml:trace>
  <inkml:trace contextRef="#ctx0" brushRef="#br0" timeOffset="99785.48">16832 12663 66 0,'0'0'13'0,"0"0"7"0,0 0-11 16,0 0 10-16,0 0-8 0,0 28 15 0,0-28-13 0,0 0 15 16,0 0-16-16,0 0 9 0,0 0-10 0,0 0 12 15,0 0-4-15,0 0-12 0,0 0-1 0,0 0 2 0,0 0-1 0,28 0 9 0,-28 0 0 16,31 0-2-16,-31 0-9 0,27 0 6 0,1 0-7 16,2 0 6-16,-30 0-4 0,28 0 6 0,-28 0-9 0,27 0 0 15,4 0 5-15,-31 28-5 0,0-28 0 0,28 0 1 16,-28 0-4-16,27 0 7 0,-27 0-2 0,31 0-5 0,-31 27 1 15,0-27 0-15,0 0 1 0,28 0 0 0,-28 0-3 0,0 32 4 16,0-32-2-16,-28 27 2 0,28-27-3 0,0 29 2 0,-31-2-1 0,31-27-1 16,-27 30 0-16,-1-1 3 0,-3 0-4 0,-54 84 4 15,57-84-11 1,1 1 2-16,-4-1 3 0,31-29 0 0,0 0-1 0,-28 27-19 0,28-27 9 16,-27 29-39-16,27-29 30 0,0 0-36 0,0 0 23 15,0 0-2-15,0 0 0 0,0 0 3 0,0 0 5 0,0 0 6 0,27 0-2 0,-27 0-20 16</inkml:trace>
  <inkml:trace contextRef="#ctx0" brushRef="#br0" timeOffset="100422.36">17719 12746 36 0,'0'0'9'0,"0"0"-2"0,0 0 6 0,0 0-5 0,0 0 10 0,0 0-9 0,0 0 9 0,0 0-11 0,0 0 0 0,0 0 6 0,0 0-5 0,0 0 0 0,0 0 6 0,-28 0-7 0,28 0 3 0,0 0 3 0,0 0-6 16,0 0 0-16,0 0 6 0,0 0 5 0,0 0-1 0,0 0-11 16,0 0 1-16,0 0 0 0,0 0 10 0,0 32-2 0,0-32-10 15,0 0 1-15,0 27 1 0,0-27-4 0,0 0 1 0,0 29 6 0,0-29 0 16,0 27-7-16,0-27 4 0,0 0-2 0,28 0-3 0,-28 0-1 15,0 30 5-15,0-30-3 0,0 0 2 0,0 0-4 0,0 0-1 0,0 0 3 0,30 0-5 16,-30 0 4-16,0 0 2 0,0 0 0 0,0 0-3 0,0 0 4 0,28 0-3 16,-28 0-1-16,0-30 0 0,0 30 4 0,0-27-4 0,0 27-1 15,0 0 1-15,0-29-1 0,0 29 1 0,0 0-1 0,0-27 1 16,0 27-1-16,0 0 0 0,0 0 5 0,0 0-3 0,-28-32-5 16,28 32 4-16,0 0-1 0,-30 0 4 15,30 0-2-15,0 32-1 0,0-32-1 16,-28 27-1-16,28-27 1 0,0 29 0 0,0-29-1 0,0 27 0 0,0-27 2 15,0 0 1-15,0 0 0 0,0 30 2 0,0-30-4 0,28 29 1 16,-28-29 0-16,0 0 0 0,0 0-1 0,0 0 2 0,0 0-4 0,0 0 4 16,30 0-3-16,-30 0 2 0,0 0 1 0,0 0-2 0,0 0 0 0,0 0 0 15,0-29-2-15,0 29 2 0,28-30-5 0,-28 30-3 16,0 0-2-16,0-27-1 0,0 27 5 0,0 0-12 16,0-29-10-16,0 29 12 0,0 0-25 0,0 0 22 15,0 0-2-15,0 0-22 0,0 0-4 0,0 0 23 0,0 29-24 0,0-29 11 16,0 0 25-16,0 27 3 0,0-27 2 0,0 0-6 0,0 0-14 0</inkml:trace>
  <inkml:trace contextRef="#ctx0" brushRef="#br0" timeOffset="101181.6">18491 12290 42 0,'0'0'18'0,"0"0"-7"0,0 0 7 0,0 0-1 0,0 0-7 0,0-29 10 0,0 29-10 0,0 0 13 0,0 0-12 0,-27 0 1 0,27 0-2 0,0 0 9 0,0 0-10 0,0 0 11 0,0-30 0 16,0 30-9-16,0 0-1 0,0 0 19 0,0 0-18 15,0 0-4-15,0 0 14 0,0 0-13 0,0 0 4 0,0 0 1 0,0 0-1 16,0 0 2-16,0 0-7 0,0 30 2 0,0-30-3 16,0 29-3-16,0-1 7 0,0-28-2 0,0 28-6 0,0 0 2 15,0-28-3-15,0 30 2 0,0 0-2 0,0-30 1 0,0 55 0 16,0-25-1-16,0-1 0 0,27-1-1 0,-27 0 1 0,0 2 0 15,0 27 2-15,0-57-4 0,0 87-1 0,0-31 3 16,0-56-1-16,0 27-2 0,0 32 2 0,31-59 0 0,-31 29 6 0,0 0-5 16,0-1 1-16,0-28-3 0,0 29 0 0,0-29 2 0,0 0 0 15,0 27-1-15,0-27-3 0,0 29 5 0,0-29 0 0,28 0 3 16,-28 0-3-16,0 0 2 0,0 0-2 0,0-29 2 16,0 29-3-16,0-27 0 0,0 27 0 0,27 0 0 0,-27 0 0 0,0-29-1 15,0 1-1-15,0 28 1 0,31-29-1 0,-31 0 5 0,28 29-3 16,-28-29 1-16,0 29-4 0,27 0 1 0,-27 0 0 0,0-30 1 0,31 30 0 15,-31 0 1-15,0 0 0 0,28 30 0 0,-28-30-1 16,0 29 1-16,0-29 2 0,0 29-2 0,27-29 1 0,-27 29-3 0,0-1 1 16,0-28-1-16,-27 29 3 0,27-29-1 0,0 27-1 0,-28 2 0 15,28-29 1-15,0 30-1 0,-31-30 3 0,31 0-3 0,-27 29 0 16,-1-29 0-16,28 0 0 0,-86 0-24 16,55 0-73-1,4 0-31-15,27 0 86 0,0-29-2 0,27 29-37 16,-27 0 50-16,0 0-4 0,0 0-10 15</inkml:trace>
  <inkml:trace contextRef="#ctx0" brushRef="#br0" timeOffset="109965.74">14283 8651 72 0,'0'0'0'0,"0"0"35"0,0 0-24 0,0 0 22 0,0 0-26 0,0-29 23 15,0 29-23-15,0 0 15 0,0 0-15 0,0 0 21 16,0-28-10-16,0 28-5 0,0 0 3 16,0 0-8-16,0 0-1 0,0 0 4 0,0 0-6 0,0 0 0 0,0-29-1 15,0 29 5-15,0 0 1 0,0 0-4 0,0 0-1 0,0 0-1 16,0 0 0-16,0 0 2 0,0 0-2 0,0-29 2 0,0 29 4 0,0 0-4 0,0 0-3 16,0 0 2-16,0-27 0 0,0 27 1 0,0 0-1 0,0-29-2 15,0 29 3-15,0 0-4 0,0-30 0 0,0 30-1 0,0 0 2 0,0-29 1 16,0 29-3-16,0 0-1 0,0 0 1 0,0-27-1 0,0 27 3 0,0-29 2 15,0 29-4-15,0 0 5 0,0 0-2 0,0 0-3 0,0 0 0 16,0-28 4-16,0 28-3 0,0 0 0 0,0 28 8 16,0-28-10-16,0 0 2 0,0 0 1 0,0 29-2 0,0-2-1 15,0 2 1-15,0-29 0 0,0 30-1 0,0-1 2 0,0-2-1 16,0 2 1-16,0 0-3 0,0 28 1 0,0-28 1 0,0 0 0 16,0-29 0-16,0 57-1 0,0-30 1 0,0 4-2 0,0-3 2 0,0 27-1 15,0-25-1-15,0-30-1 0,0 29 0 0,0 28 1 0,0-27 1 0,0 27 0 16,0-29 0-16,0 31 2 0,0-3-2 0,0 1 1 15,0-27 0-15,0-2-1 0,0 58 0 0,0-58-1 0,0 0 1 16,0 59 0-16,0 0 0 0,0-31 0 0,0 1 0 0,0-28 0 16,0 29 0-16,0 26-1 0,31-25 0 0,-31 26 1 15,28 1 0-15,-28-57 0 0,0 0 0 0,0-1-1 0,0 59 0 0,27-59 0 16,-27 27 1-16,0-25 0 0,0 85-2 0,0-86 2 16,0 28 1-16,0 1-3 0,0-1 5 0,0-57-3 15,0 27 2-15,0 33-5 0,31-32 2 0,-31-1 2 0,0 3-1 0,0 27 2 16,0-29-3-16,0 31 0 0,0-31-1 0,0 27 1 0,0-23 1 15,27-5 2-15,-27 29-1 0,0-26-2 0,0-1 0 0,0 0 2 0,0 0-1 16,28 28 1-16,-28-30-2 0,0 32 0 0,0-30 1 0,0-2 1 0,0 2 0 16,31 28-2-16,-31 30 0 0,0-59 1 15,0 28 0-15,0 3 7 0,0-4 1 0,0-25-7 0,0-1 0 0,0 0 0 16,0 28 1-16,0 0-2 0,0-29 0 0,0 2-1 16,0-1 2-16,0-1 0 0,0-28-1 0,0 28-1 0,0 0 1 0,0 2 0 15,0-30-1-15,0 30 0 0,0-2 3 0,0-1 1 0,0 3-5 16,0-1-1-16,0-1 3 0,27-28 1 0,-27 28-1 15,0-28-2-15,0 59 1 0,0-31 2 0,0 0 0 0,0-28 0 16,0 27 0-16,0 5-1 0,0-5 1 0,0 2 1 0,0-2-2 16,0 3 0-16,0 28 0 0,0-58-1 0,0 57 1 0,0-57 0 15,0 56 2-15,-27-56-1 0,27 0 2 0,0 29-2 0,0-29-1 0,0 30 0 16,0-30-1-16,0 29 4 0,0-29-1 0,0 27-2 16,0-27-2-16,0 0 2 0,0 0 2 0,0 29 2 0,0-29-3 0,0 0-2 0,0 29 1 15,0-29 1-15,0 0 2 0,0 28 1 0,0-28-2 0,0 0 3 16,0 29-5-16,0-29 0 0,0 29 1 0,0 0-2 0,0-29-7 15,0 28 7-15,0 1-2 0,0-29 4 0,0 27-5 0,0 60 4 16,0 55 6 0,0-112-5-1,0-30 0-15,0 29 3 0,0-1-3 0,0 0 2 0,0-28 1 16,0 30-1-16,0-1-1 0,0-29 1 16,0 28 0-16,0-28-3 0,0 0 0 0,0 28 2 15,0-28 0-15,0 0 0 0,0 0-2 16,27 27 2-16,1-27 2 15,3 0-3 1,-31 0 1-16,27 0-3 0,32 0 2 0,-32 0 2 16,1 0 0-1,-28 0-4-15,58 0-1 0,-58 0 3 0,27 0-1 16,4 0-1-16,-31 0 2 0,28 0-1 0,85-27 2 16,32-1 0 15,-1 0-1-31,-31 28-4 31,-85 0 2-31,88-29 10 0,-88 29-8 16,-28 0-4-16,27 0 0 0,4 0 1 0,-3 0-4 0,-1 0 5 0,4 0 1 15,24 0 4-15,-24 0-2 0,24 0-2 16,-24 0 3-16,24 0-1 16,31 0-1-16,-28 0-2 15,1 0-2 1,-59 0 3-16,27 0 2 0,32 0 0 0,-59 0-2 0,55 0-3 0,30 29 3 15,-26-29-2 1,27 0 9-16,-86 0-5 16,27 0-2-16,4 0-1 0,-3 0 2 0,30 0-2 15,-3 0 4 1,-55 0-3 0,31 0 1-16,-4 0-1 0,-27 0 2 0,59 0-4 31,-59 0 4-31,55 28 4 0,-24-28 0 15,-31 0-5-15,27 0-1 0,-27 28 0 16,0-28 0-16,0 0 0 0,28 0 0 0,-28 0-1 0,30 0 4 16,-30 0-4-16,28 0 1 0,-28 0 1 0,0 0-1 15,0 0 0-15,27 0 2 0,-27 0 1 0,0 0-4 16,0 0 0-16,31 0 2 0,-31 0 2 0,0 0-1 0,28 0 2 16,-28 0-14-16,0 0 6 0,0 0 6 0,27 0-2 15,4 0 1-15,-3 0 2 16,-28 0-2-16,0 0-2 0,27 0 1 0,-27 0 1 0,31 0 1 15,-31 0-3-15,28 0 5 0,-28 0 0 0,0 0-5 0,0 0 0 16,58 0 3-16,-58 0 4 16,28 0-7-16,-28 27 2 0,0-27-1 0,27 0 1 0,-27 0 0 15,31 0 0-15,-31 0 3 0,0 0-6 0,27 0 0 0,-27 0 3 16,0 0-1-16,28 0 4 0,-28 0-5 0,31 0 3 16,-31 0-2-16,27 0 0 0,1 0 1 0,-28 0 0 15,0 0 2-15,31 0-2 0,-31 0 0 0,27 0-1 0,1 0 1 16,-28 0 1-16,31 0 0 0,-31 0-1 0,27 0-1 0,-27 0 0 0,28 0 1 15,-28 0-3-15,30 30 2 0,-2-30 0 0,-28 0 1 16,27 0-2-16,-27 0 3 0,31 0-1 0,-31 0-1 0,28 0 0 16,-28 0 0-16,27 0-1 0,-27 0 2 0,31 0 0 0,-31 0 0 0,0 0 0 15,28 0 1-15,-1 0-2 0,-27 0 2 0,31 0 0 0,-31 0-2 16,28 0 3-16,-1 0-2 0,-27 0 0 0,31 0-1 0,-31 0 3 0,27 0-2 16,-27 0 0-16,28 0 0 0,-28 0-1 0,31 0-2 0,-4 0 1 0,1 0 0 15,3 30 4-15,-4-30 0 0,1 0-4 0,3 0-5 16,24 28 1-16,-24-28 8 0,-4 0 2 0,31 0-10 15,-30 0 0-15,-28 0 2 0,58 0 6 0,-30 28-2 0,-1-28 5 16,4 0-5-16,-3 0 0 0,-1-28-1 0,4 28 1 0,-3 0 2 0,-1 0 0 16,4-28-2-16,-4 28 0 0,32 0-2 0,-32-30 2 0,1 30 1 15,3 0-1-15,24 0 0 0,3-30 2 0,-30 30-3 16,2 0 1-16,-2 0-3 0,-1 0 2 0,4 0 2 0,-31 0-2 16,28 0 0-16,-1 0 2 0,4 0 5 0,-31 0-6 0,28 0 1 0,-28 0-1 0,58 0-5 15,-30 0 6-15,-28 0-1 0,0 0-1 0,27 0-1 0,-27 0-1 0,31 0 1 16,-31 0 1-16,0-27 0 0,0 27 2 0,0 0-1 0,27 0 2 15,-27 0-2-15,0-28 0 0,-27 28 0 0,27 0 0 16,0 0 0-16,0-28-2 0,0 28 2 0,0 0-1 0,-31 0 2 16,31-29-1-16,0 29 1 0,0 0-1 0,-27 0-1 0,27 0-1 0,0 0-2 15,-28 0 1-15,28-30 1 0,0 30 3 0,-31 0-2 0,31 0 0 0,0 0-1 16,0 0 2-16,-27 0-1 0,27 0 0 0,0 0 1 0,0 0 0 16,-28 0-1-16,28 0 0 0,0 0 1 0,0-28-2 0,0 28-1 15,0 0 2-15,0 0-1 0,0 0 3 0,0-28-1 0,0 28-2 0,-31 0 1 16,31-29 2-16,0-1-2 0,0 3 1 0,0-2 2 15,0 29-1-15,0-29-3 0,0-1-1 0,0 3 1 16,0-1 3-16,0 0 4 0,0 28-6 0,0-31-1 0,0 4 0 16,0-2-3-16,0 1 6 0,0-1-3 0,0 0-5 15,0 29 6-15,0-29-4 0,0 29 5 0,0-28-1 0,0-1 1 16,0 0-1-16,0 29-2 0,0-27 0 0,0 27 3 0,0-29-6 0,0-30 6 0,0 59-3 16,0-27 3-16,0 27-2 0,0-57 2 0,0 57-1 0,0-58 2 15,0 29-2-15,0-28 1 0,0 28-2 0,0 2 0 0,-27-32-1 16,27 31 3-16,0 0-2 0,0-31-1 0,0 31 2 0,0-29 2 15,0 0 6-15,0-1-6 0,0 58-5 0,0-58 4 0,-28 30 5 16,28 0-7-16,0-1-2 0,0-1-1 0,0 2 3 16,0 0 0-16,0-31 6 0,-31 32-9 0,31-2 4 15,0-30-4-15,0 32-5 0,-27 27 6 0,27-28-2 16,0-31 6-16,0 3-7 0,-28 28 3 0,28-59 3 0,0 59 0 0,0-1 1 16,0 0-1-16,-30-27 0 0,30 26 1 0,0-26 0 0,0-1 1 15,-28-1-3-15,28 29 2 0,0-1-3 0,0 30 3 0,0-27-1 0,0-2 0 16,0 29-1-16,0-27 2 0,0-5-3 0,0 32 1 0,0-27 3 0,0 27-3 15,0-28 6-15,0 0-4 0,0-1-7 0,-27-1 6 16,27 30 0-16,0-28 3 0,0 0-5 0,0 28 2 0,0-29-2 0,0-1 1 16,0 30 2-16,0-27-1 0,-31-1 4 0,31-32-2 0,0 60-1 15,0-27-2-15,0-1 1 0,0-1-2 0,0 0 2 0,-28 29 1 0,28-58 0 16,0 30-1-16,0-1 0 0,0-1 2 0,0 3 2 0,0-31-2 16,0 58-1-16,0-57 2 0,0 29 5 0,-27 0-8 0,27 28 0 15,0-31-3-15,0 4 0 0,0-2 5 0,0 1 3 0,0-1-4 16,0 29-1-16,-31-29-7 0,31 0 3 0,0 1 6 0,0 28-2 0,0-29 4 15,0 0-3-15,-28 2 1 0,28-2-5 0,0-1 4 0,0 1 0 16,-27 2-1-16,27-2-1 0,0 29-2 0,0-28 5 16,0 28-2-16,0-58 3 0,0 58-5 0,-31-29 2 0,31-1-1 0,0 3 3 15,0 27-1-15,0-29 0 0,0 2-2 0,0 27 2 0,0-32-1 0,-28 32 1 0,28-27-1 16,0 27-1-16,0-56-2 0,0 27 4 0,0-1 0 0,0 2-1 16,0 28 1-16,0-28-1 0,0 28-2 0,0-86 6 15,-27-2-4 1,27 61 1-16,0-29-1 15,0 27 0-15,0-1 0 0,0 2 5 0,-31 0 0 0,31-1 1 16,0 29-1-16,0-87-7 0,-27-55 1 16,27 84 0-16,0 1 0 15,-28-87 3 1,-3 29-5 0,31 86 2-16,0-113-2 15,-27 83-2-15,27 32 4 16,0-61 0-16,0 5 1 0,0 54-1 0,0-57 0 15,0 27 5-15,0-26-3 16,0 55-5 0,-28 30 1-1,28-27-1-15,0 27-3 16,0 0 4-16,-31-28-12 16,31 28 12-16,0 0 6 15,0-28 0-15,0 28-5 0,-27 0-1 0,27-59 1 16,0 59 2-16,-28 0-6 15,28 0 9-15,-31 0-16 16,31 0 7 0,0 0 7-16,0 0 2 0,0 0-2 0,-27 0-2 0,27 0 2 0,-59 0-3 15,59 0 4-15,0 0-1 16,-27 0-1-16,27 0 4 0,-27 0-3 0,27 0-1 0,0 0 0 0,-31 0-1 16,3 0 1-16,1 0 2 0,27 30-3 0,-31-30 1 0,-83 0 3 15,28 29-2 1,59-29 1-16,-90 0 0 15,62 28-1 1,24-28-3-16,-55 0 0 16,86 0 0-16,-27 0 1 15,27 0 3-15,-28 0-1 0,-2 0 2 0,30 0-3 0,-28 0-2 0,1 0 1 16,-4 0 2-16,31 0 0 0,-28 0 0 0,-30 0-2 16,30-28 2-16,1 28 3 15,-4 0-6-15,3 0 2 0,1 0 1 16,-4 0 0-16,4 0-6 0,-1 0 2 15,-3 0 2-15,31-29 2 0,-27 29-1 0,-1 0 0 16,28 0 0-16,-31 0 8 0,31 0-5 0,-27 0-2 0,-1 0-2 16,-3 0-1-16,31 0 2 0,-27 0 3 0,27 0-5 15,-28 0 3-15,28 0-6 0,-31 0 3 0,4 0 6 0,-1 0-4 16,28 0 1-16,-30 0-2 0,30 0 1 0,-28 29 1 0,28-29 0 16,-27 0-1-16,-4 0-1 0,31 0 0 0,0 0 1 0,-28 0 0 0,1 0 1 15,-4 0 0-15,31 0-2 0,-28 0 3 0,28 28-2 0,-27-28 4 16,27 0-5-16,-31 0 0 0,31 0 1 0,-28 0 0 0,1 0 0 15,27 0 0-15,-31 28 0 0,31-28 1 0,-55 0 1 16,24 0-1-16,31 0-1 0,-27 0-1 0,-1 0 2 16,28 0-1-16,-31 0 1 0,31 0 0 0,-27 0-3 0,-1 0-1 0,-3 0 4 15,31 27-3-15,-27-27 5 0,27 0-1 0,-28 0-1 0,28 0 0 16,-30 0 0-16,30 0-4 0,-28 0 2 0,28 0 0 0,-27 0 1 16,-4 0 0-16,31 0-2 0,-28 0 0 0,28 0 3 0,0 0-1 15,-27 0 0-15,27 0 2 0,0 0-3 0,0 0 2 0,-31 0-1 0,31 0-2 0,-28 0 2 16,28 0 0-16,0 0 2 0,-27 0-1 0,27 0-4 0,-31 0 2 15,31 0 1-15,0 0 0 0,-28 0-1 0,28 0 2 0,-27 0-1 0,27 0-3 16,-31 0 3-16,31 0 2 0,0 0-1 0,0 0-1 0,-27 0-1 16,-1 0 0-16,28 0 0 0,-31 0 3 0,31 0-2 15,-27 0-3-15,27 30 1 0,-28-30 1 0,28 0 1 0,-31 0 1 0,31 0-1 16,-27 0 1-16,27 0 6 0,-28 0-5 16,28 0 0-16,0 0-1 0,-31 0-1 0,31 0 0 0,0 0-1 0,-27 0 1 0,27-30 2 15,-28 30-1-15,28 0 0 0,-31 0 2 0,31 0-3 0,0 0-1 16,-27-27 2-16,27 27-1 0,-28 0 0 0,28 0-5 0,-30 0 2 15,30 0 3-15,0 0 3 0,-28 0-1 0,28 0-1 0,0 0-1 16,0 0 1-16,-27 0-1 0,27 0 2 0,0 0-3 0,0 0 0 16,-31 0 0-16,31 0 2 0,0 0 0 0,-28 0-1 15,28 0-1-15,0 0 1 0,0 0-1 0,-27 0 3 0,27 0-2 0,0 0 1 16,0 0-1-16,-31 0 0 0,31 0-2 0,-28 0 1 0,28 0 4 0,0 0-3 16,-27 0 2-16,27 0-3 0,0 0-1 0,-31 0 2 0,31 0 1 15,-28 0 0-15,28 0 1 0,-27 0-3 0,27 0 0 0,-31 0 1 16,31 0 2-16,0 0-2 0,-27 0 1 0,27 0-1 0,0 0 0 15,0 0-2-15,-28 0 0 0,28 0 2 0,-31 0 1 0,31 0-2 0,-27 0 1 16,27 0 1-16,0 0-2 0,-28 0 2 0,28 0-2 0,0 0 2 16,0 0-2-16,-31 0 3 0,31 0-4 0,0 0 3 0,0 0-2 0,0 0 2 15,-27 0 0-15,27 0 0 0,0 0 0 0,0 0-1 0,-28 0-2 0,28 0 2 16,0 0 3-16,0 0-2 0,0 0-1 0,-31 0 0 0,31 0-2 16,0 0 2-16,0 0 1 0,0 0-2 0,0 0 0 15,-27 0-1-15,27 0 1 0,0 0 0 0,0 0-1 0,0 0 0 16,0 0-2-16,0 0-10 0,0 0-39 0,0 0 33 15,0 0-19-15,0 0 20 0,0 0-1 0,0 0-38 0,0 0-13 0,0 0 34 16,0 0 0-16,0 0-8 0,0 0-70 0,0 0 58 0,0 0 13 16,0 0 15-16,0 0-7 0</inkml:trace>
  <inkml:trace contextRef="#ctx0" brushRef="#br0" timeOffset="119472.74">20611 5902 28 0,'0'0'17'0,"0"0"-9"0,0 0 0 0,0-29-4 0,0 29 7 0,0 0-1 0,0 0-5 0,0 0 0 0,0 0 5 0,-27 0-5 0,27 0 5 0,0-29 0 0,0 29-5 16,0 0 4-16,0 0-4 0,0 0 1 0,0 0 5 0,0 0-3 0,0 0-1 15,-31 0 9-15,31 0-7 0,0 0 8 0,0 0 2 0,0 0-11 16,0 29 8-16,-28-29-9 0,28 0 0 0,0 0-2 0,0 0-1 0,0 0 6 16,-27 29 3-16,27-29-4 0,0 27-5 0,-31-27 2 15,31 0-4-15,0 30-1 0,0-1 3 0,0-29-3 0,0 28 0 0,0-28 1 16,-28 28-1-16,28-28 0 0,0 30-1 0,0-30 0 15,0 29 0-15,0-29 0 0,0 28 0 0,0-28 0 0,0 28 2 16,0-28-2-16,28 27 1 0,-28-27 1 0,0 0-1 0,0 30 3 16,31-30 3-16,-31 30 0 0,0-30 2 0,27 0-4 0,-27 0 7 15,0 0 1-15,0 28-6 0,28-28-2 0,-28 0 3 0,0 0-5 16,0 0 0-16,0 27 5 0,0-27-4 0,31 30 6 0,-31-30-1 16,0 29-3-16,0-29 1 0,-31 28-2 0,31 0-2 15,0-28-1-15,-28 0-1 0,28 30 1 0,-27-1 0 0,27-29-2 16,-31 0 1-16,3 28-2 0,1-28 1 0,27 28-1 0,0-28-3 15,-31 0-3-15,3 27-6 0,28-27 3 0,0 0-17 16,-27 0-94-16,27 0 63 16,0 0-4-16,27 0 0 0,-27 0 33 0,28 0-14 0,-28 0 27 15,0 0-24-15</inkml:trace>
  <inkml:trace contextRef="#ctx0" brushRef="#br0" timeOffset="119998.78">21126 5787 51 0,'0'0'15'0,"0"0"-4"0,0 0 0 0,0 0 11 0,0 0-1 0,0 0-10 0,0 0-1 0,0 0 0 0,0 0 7 0,0 0-11 0,0 0 1 0,0 0-3 0,0 0 6 0,0 0-3 15,0 0-2-15,0 0 5 0,0 0-2 0,0 0 0 0,0 0 1 16,0 0 10-16,0 0 8 0,0 0-19 0,0 0 0 0,0 0-1 15,0 0 5-15,-27 0 6 0,27 0-13 0,0 27 1 16,0-27 0-16,0 30-1 0,0-1-4 0,0-29-1 16,-31 0 0-16,31 29 1 0,0-29-1 0,0 27 0 0,0-27 1 0,-28 30 0 0,28-1-5 15,0-29-1-15,0 28-1 0,0-28-5 0,0 28-4 0,0 2-29 0,-27-30-18 16,27 29-16-16,0-1 8 0,0-28-13 16</inkml:trace>
  <inkml:trace contextRef="#ctx0" brushRef="#br0" timeOffset="120549.77">21357 6503 38 0,'0'0'0'0,"0"0"17"0,0 0-2 0,0 0 6 15,0 0-8-15,0 0 2 0,0 0 0 0,0 0 16 0,0 0 0 0,0 0-17 16,0 0 13-16,0 0-14 0,0 0 12 0,0 0-14 0,0 0 13 16,0 0-12-16,0 0 0 0,0 0-3 0,0 0 12 0,0 0-3 15,0 0 7-15,0-28-4 0,0 28-14 16,0 0 5-16,0 0-6 0,0 0 1 0,0 0-1 0,0 0 0 0,0 0 8 16,0 0-10-16,0 0 1 0,0 0-2 0,0 0 5 0,0 0-4 15,0 0-5-15,27 0 8 0,-27 0-6 0,28 0 15 16,-28 0-13-16,0 0-2 0,0 0 2 0,0 0-3 0,30 0 2 15,-30 0 0-15,0 0-1 0,28 0 3 0,-28 0-1 0,27 0 0 16,-27 0 0-16,0 0-5 0,31 0-1 0,-31 0 2 0,0 0 1 0,28 0 5 16,-28 28-4-16,27-28 2 0,-27 0-1 0,0 0-1 0,0 0 0 15,31 0 0-15,-31 0-1 0,0 0 1 0,28 28 0 16,-28-28 2-16,0 0-4 0,27 0 0 0,-27 0-2 0,0 0 0 0,0 0-2 0,0 0 1 16,0 0 0-16,31 0-8 0,-31 0-6 0,0 0-9 15,0 0-9-15,0 0-6 0,28 0-6 0,-28 0 18 16,0-28-38-16,0 28-13 0,0 0 40 0,0-28-29 0,27 28 32 15,-27 0-1-15</inkml:trace>
  <inkml:trace contextRef="#ctx0" brushRef="#br0" timeOffset="120898.88">21700 6274 32 0,'0'0'0'0,"0"0"37"15,0 0-16-15,0 0 10 0,0 0 3 0,0 0-18 0,0 0 15 16,0 0-19-16,0 0 11 0,0 0-12 0,0 0 0 0,0 0 11 16,0 0-12-16,0 0 0 0,0 0 6 0,0 0-9 0,0 0 1 15,0 0 0-15,0 0 11 0,0 0-2 0,0 0-11 0,0 27 8 0,0-27 0 16,0 0-2-16,0 0-3 0,28 30-1 16,-28-30-4-16,0 0 3 0,0 0-2 0,0 0-1 0,27 29 4 15,-27-29 1-15,0 0-6 0,0 0 2 0,31 28 1 0,-31-28-5 16,0 0 2-16,0 0-1 0,0 28 2 0,0-28-1 0,0 30 1 0,0-30 0 15,27 0 2-15,-27 29 0 0,0-29-4 0,0 28 1 16,0-28-2-16,-27 87 6 16,27-87-8-16,0 27-1 0,0 2 2 0,0-29 1 0,0 27-1 0,-31 3-4 15,31-30 1-15,0 0-1 0,0 29-2 0,-27 0-8 0,27-29 6 16,0 29-1-16,0-29-1 0,0 0-3 0,-28 28-21 0,28-28-13 0,0 29 19 16,0-29-6-16,0 0-48 0,0 27-7 0,0-27 48 0,0 29-16 15,0-29 27-15</inkml:trace>
  <inkml:trace contextRef="#ctx0" brushRef="#br0" timeOffset="121598.67">22243 6131 40 0,'0'0'0'0,"0"0"41"0,0 0-8 0,0 0 2 0,0 0 0 0,0 0-19 0,0 0 1 0,0 0 13 0,0 0 11 0,0 28-30 0,0-28 10 0,0 0-11 15,0 0 12-15,0 0-11 0,0 0 9 0,0 0-11 0,0 0 7 16,0 27-2-16,0-27 0 0,0 0-9 0,0 0 1 0,0 0 0 15,0 0-1-15,0 0 7 0,27 30-8 0,-27-30 0 0,0 0-1 0,0 0 1 0,0 0 3 16,0 30 1-16,0-30 4 0,0 0-10 16,0 28 5-16,31-28-4 0,-31 27 0 0,0-27-1 0,0 30 4 0,0-1-3 15,28-1-1-15,-28-28-1 0,0 28 1 16,0-28-1-16,27 30 2 0,-27-1-1 0,0-29-1 0,0 28 2 0,31 0-3 16,-31-1 2-16,0-27-2 0,0 59 3 0,0-59-2 0,28 0 1 0,-28 29-1 15,0-2-1-15,0-27 1 0,0 59 2 0,27-59-1 0,-27 29-1 0,0 0-1 16,0-29-1-16,31 28 1 0,-31 1 0 0,0-29 1 0,0 0-1 0,0 27 1 15,0 2-1-15,0-29-1 0,0 0 0 0,28 30-1 0,-28-30 1 0,0 0-3 16,0 0-8-16,0 29 0 0,0-29-20 0,0 0-13 0,0 0-16 16,27 0-25-16,-27 0 32 0,0-29-4 0,0 29-49 0,0-30 72 15,0 30-24-15</inkml:trace>
  <inkml:trace contextRef="#ctx0" brushRef="#br0" timeOffset="121948.76">22614 6416 89 0,'0'0'0'0,"0"0"36"0,0 0-29 0,0 0-2 15,0 0 4-15,0-28-3 0,0 28 2 0,0 0 2 0,0 0 1 0,0 0-1 0,0 0-1 16,0 0 0-16,0 0 6 0,31 0-8 0,-31 0 6 0,0 0-6 16,0 0 3-16,0 0-4 0,0 0 7 0,0 0-4 0,0 0 10 0,0 0 3 15,0-28-2-15,0 28-12 0,0 0-1 0,0 0 0 16,0 0 4-16,0 0-7 0,0 0 5 0,0 0-5 0,0 0 6 0,0 0-1 15,0 0-5-15,0 0 4 0,0 28-1 0,0-28 0 16,0 0 1-16,-31 0-2 0,31 0-1 0,0 28 1 16,0-28-3-16,-28 0-1 0,28 30 2 0,0-1 3 15,-27-29-3-15,27 28 0 0,0 0 3 0,0-28-4 0,-31 27 0 0,31 32 0 16,-27-30 0-16,27-2-1 0,0 3-2 0,-28-30 0 0,28 58-1 16,0-29 2-16,-31-29 1 0,31 28-2 0,0 1 2 0,0-29-1 0,-27 56 0 15,27-56-3-15,0 30 1 0,-28-1-3 0,28-29 3 0,0 27-1 16,0-27 0-16,0 29-9 0,0-29 3 0,0 29-14 0,0-29 10 0,0 28-16 15,0-28 12-15,0 0-22 0,0 0-17 0,0 0 21 0,0 0-5 16,0 0-3-16,0 0-43 0,0 0 26 0,28-28-1 0</inkml:trace>
  <inkml:trace contextRef="#ctx0" brushRef="#br0" timeOffset="122481.88">22902 6703 56 0,'0'0'0'0,"0"0"13"0,0 0 12 0,0 0-3 0,0 0-9 0,0 0-1 0,0 0 3 0,0 0-1 0,0 0 15 0,0-30 0 0,0 30-14 0,0 0-2 0,0 0 1 0,0 0 24 16,0 0-20-16,0 0-1 0,0 0-8 0,0 0 8 15,0 0-9-15,0 0 0 0,0-27 0 0,0 27 17 0,0 0-19 16,0 0 0-16,0 0 3 0,0 0-1 0,0 0-3 0,0 0-2 16,0 0 2-16,0 0-2 0,0 0 3 0,0 27-2 0,0-27 0 0,0 0 3 15,0 0-5-15,0 0-1 0,0 0 2 0,0 30-2 16,0-30 1-16,0 0 0 0,0 29 0 0,0-29 0 0,0 0-1 16,0 29 0-16,0-29 1 0,0 29 1 15,0-29-1-15,0 0-2 0,0 0 1 0,0 28 2 0,0-28-1 16,0 0-1-16,28 0 1 0,-28 0 0 0,0 0-2 0,0-28 0 15,0 28 2-15,0-29-3 0,0 0 2 0,0 29-1 16,0-29 3-16,0-1-2 0,0 30-1 0,0-27 0 0,0-2 1 16,0 2 0-16,0 27-2 0,0-32 2 0,0 32-1 0,0 0 0 0,0 0 2 0,0-27-1 15,0 27 0-15,0 0 0 0,0 0-2 0,0 0 1 16,0 0 0-16,0 27 0 0,0-27 2 0,0 32-1 0,0-5 1 0,0 2-2 16,0-29 1-16,0 27 0 0,0 3 0 0,0-1-1 0,27 0 1 15,-27-29 1-15,0 0-3 0,0 29 2 0,0-29 1 16,0 0-3-16,0 28 2 0,0-28 1 0,31 0-2 15,-31 0-1-15,0-28 0 0,0 28-1 0,0-29-4 0,0 0 1 16,0 29-7-16,0-29 3 0,0-1-15 0,0 30-9 0,0-27 13 16,0 27-29-16,0-29-18 0,0 29 26 0,0-27-50 0,28 27 46 15,-28 0-28-15,0 0 50 0,0 0-21 0</inkml:trace>
  <inkml:trace contextRef="#ctx0" brushRef="#br0" timeOffset="123665.64">17578 7476 32 0,'27'0'16'0,"-27"0"-14"0,0 0-1 0,-27 0 0 0,27 0 0 0,0 0 0 0,0 0-1 0,0 0 1 0,0 0 0 0,0 0 2 0,0 0-1 0,-31 0 5 0,31 0 3 0,0 0-5 0,0 0 4 0,0 0-4 15,0 0-1-15,-28 0 0 0,28 0-1 0,0 0 2 0,0 0 6 0,0 0-4 0,-27 0 1 16,27 0 8-16,0 0-8 0,0 0 0 0,0 0 5 0,-31 0 0 16,31 0-7-16,0 0 7 0,0 0-5 0,0 0 8 0,0 0-9 15,-28 0 5-15,28 0 0 0,0 0-7 0,0 0 1 0,0 0 0 16,0 0-1-16,0 0 8 0,0 0-6 0,0 0 0 0,0 30 21 15,0-30-17-15,0 0 4 0,0 0-4 0,0 0-4 0,0 0 6 16,0 0-8-16,0 0 1 0,0 0 5 0,0 0-6 0,0 0 2 16,0 0 0-16,0-30-2 0,0 30-3 0,0 0 1 15,0-27-2-15,28 27 1 0,-28-29 0 0,31 0 3 0,-31 29-4 0,27-30-1 0,1 3 3 16,3-2 0-16,-4 1 1 0,-27-3-2 0,59-25 1 16,-59 56-3-16,55-28 1 0,-55-1-1 0,58 0 1 0,0-28 1 15,-30 57-1-15,30-58-2 0,-30 58 0 0,30-56 3 16,-30 56-1-16,57-59 0 0,-57 59-1 0,30-56-1 0,28 28 1 0,-27-1-1 15,-4 0 1-15,-24 29 1 0,23-29 2 0,32-1-1 16,-86 3-2-16,59-2 4 0,-1 29-3 0,-30-27-1 16,30 27 5-16,-3-32-4 0,-55 32-1 0,31 0-1 0,24-27 2 0,-55 27-1 15,31 0 0-15,-4 0 0 0,1 0 0 0,3 0-2 16,-31 0 0-16,0 0 0 0,0 0-6 0,27 0-7 0,-27 0 6 16,0 0-14-16,0 0-7 0,0 0 12 0,0 0-30 0,0 0 19 15,0 0-3-15,0 0-3 0,-27 0-39 0,27 0 36 0,0 0 2 16,-31 0-15-16,31-28-1 0</inkml:trace>
  <inkml:trace contextRef="#ctx0" brushRef="#br0" timeOffset="123968.36">18808 6246 66 0,'0'0'0'0,"0"0"40"0,0 0-32 0,0 0-7 0,-28 0 2 0,28 0 0 0,0 0 7 0,0 0 6 0,0 0 5 0,0 0-9 0,0 0 0 0,0 0-1 0,0 0 5 0,28 0-9 15,-28 0 0-15,0-30 7 0,27 30-8 0,-27 0 1 0,31 0-1 0,-4 0 9 16,-27 0-6-16,59 0 19 0,-59 0-19 0,0 0-1 16,27 0 6-16,1 0-10 0,30 0 9 0,-30 0-6 0,3 0 1 15,-4 0-3-15,-27 0-1 0,28 30 1 0,2-30 1 0,-30 0-2 16,28 28 0-16,-1-28 3 0,-27 0-3 0,0 27 0 0,0-27-1 16,0 0 0-16,0 30 2 0,0-1 0 0,0-29-1 0,0 28 1 15,-27 0-1-15,27-28-3 0,-28 30 0 0,-2-1 1 0,2 27-1 16,28-56-1-16,-27 27-1 0,-4 5 2 0,31-32-2 15,-28 27-1-15,1 2-3 0,27-2 2 0,-31-27-2 0,3 30-11 16,28-1-28-16,-27 0 1 0,27 0-9 0,0-1 22 16,0-28-35-16,0 29 33 0,0-29-2 0,0 27-24 0,0-27 35 15,0 0-22-15</inkml:trace>
  <inkml:trace contextRef="#ctx0" brushRef="#br0" timeOffset="125298.94">17348 5844 56 0,'0'0'0'0,"0"0"12"0,0 0-9 0,0 0-3 0,0 0 1 0,0 0 4 0,0 0 0 0,0 0 1 0,0 0 8 0,0 0-8 0,0 0 9 0,0 0-7 0,0 0 0 0,0 0 6 0,27 0-2 16,-27 0-6-16,0 0 7 0,0 0 2 0,0 0-6 0,0 0 0 16,31 0 1-16,-31 0 8 0,0 0-4 0,27 0-1 0,-27 0-1 15,28 0-1-15,-28 0-2 0,31 29-4 0,-31-29-2 16,0 0 3-16,27 29-3 0,-27-29 0 0,0 0 2 0,28 27-3 0,-28-27 0 15,0 30-1-15,31-1 4 0,-31-29-3 0,27 28 2 0,-27 0-1 16,0-28-1-16,28 30 3 0,3-1 1 0,-31-29-3 0,27 28 3 0,-27 0-3 16,28-1 1-16,-28 3 1 0,30 0-2 0,-2-2-1 15,-28-28-2-15,27 27 2 0,4 3 0 0,-3-1 0 0,-28-1-2 16,0-28 0-16,27 28-1 0,4 2 0 0,-3-1 0 16,-28-29 0-16,27 28-4 0,-27-28 0 0,0 0-14 0,0 0 5 15,0 0-2-15,31 0-5 0,-31 0-34 0,0 0-12 16,0 0 32-16,0 0 3 0,0 0 4 0,0-28-11 0,0-1-14 0</inkml:trace>
  <inkml:trace contextRef="#ctx0" brushRef="#br0" timeOffset="125566.13">17949 6044 62 0,'0'0'0'0,"0"-28"12"15,0 28-9-15,0 0-1 0,0 0 4 0,0-28-2 0,27 28 6 16,-27 0-4-16,0 0 6 0,0-29 0 0,0 29 3 15,0 0 2-15,0 0 2 0,0 0-9 0,0 0-1 0,31 0-2 16,-31 0 4-16,0 0-7 0,0 0 1 0,0 0 6 0,0 0 0 16,0 0-6-16,0 0 4 0,0 29-4 0,0-29 6 0,0 0-5 15,0 28-1-15,-31-28 7 0,31 0-6 0,-27 28 3 0,27 2-5 16,-28-30 2-16,-3 29 0 0,4-1-4 0,-1-28 1 0,28 28-2 16,-31-28 0-16,4 57 0 0,-1-27-1 0,28-2-1 15,0-1 0-15,-30 3 0 0,30-1-2 0,0-29-1 0,0 56-3 16,0-56 1-16,-28 59-23 0,28-59 13 0,0 28-4 0,0 0-26 15,0-28 22-15,0 27 2 0,0-27 0 0,0 0 1 0,0 32 0 0,28-32 4 16,-28 0-8-16,0 27-29 0</inkml:trace>
  <inkml:trace contextRef="#ctx0" brushRef="#br0" timeOffset="126651.74">19436 5557 28 0,'0'0'9'0,"0"0"-3"0,0 0 2 0,0 0-4 0,0 0 0 0,0 0 6 0,0 0-4 0,0-29 8 0,0 29-7 0,0 0 0 0,0 0 5 0,31 0-8 0,-31-28 5 0,0 28 0 15,0 0-4-15,0 0 3 0,0 0-2 0,0 0-3 0,0-29 5 16,0 29-4-16,28 0 7 0,-28 0 3 0,0 0-7 16,0 0 7-16,0 0 9 0,0 0-6 0,0 0-7 15,0 0-1-15,0 0 9 0,0 0-10 0,0 0 5 0,0 0-8 16,0 0 0-16,0 0 4 0,0 0-5 0,0 0 1 0,0 0-2 0,0 0 1 0,0 29 4 15,0-29 0-15,0 0-6 0,-28 0 2 0,28 0-2 0,0 28 3 16,0-28-2-16,0 0 0 0,0 29-1 0,0-29 1 0,0 29-1 16,0 0 0-16,0-29-2 0,0 29 2 0,0-29-1 0,0 29 0 15,0-29-1-15,0 27 1 0,0 4-1 0,0-31 0 0,0 0 0 16,0 28-1-16,0-28-2 0,0 28-1 0,0-28-4 0,0 27 0 16,0-27-5-16,0 0-4 0,0 0-5 0,0 0-2 0,0 0-4 0,0 0-3 0,0 0-2 0,0 30-38 15,0-30 13-15,0 0 37 0,0 0 1 0,0 0-17 0</inkml:trace>
  <inkml:trace contextRef="#ctx0" brushRef="#br0" timeOffset="126932.36">19264 6044 52 0,'0'0'8'0,"0"0"-3"0,0 0-3 0,0-28 2 0,0 28 1 15,0 0 9-15,0 0-6 0,0 0 0 0,0-28 6 0,0 28-3 0,0-29-1 16,0 29 4-16,0 0-5 0,0 0 1 0,0 0 8 15,0 0-5-15,0 0-8 0,0 0-1 0,0 0 6 16,31 0-6-16,-31 0 8 0,0 0 3 0,0 0-7 0,0 0 9 0,28 0-4 16,-28 0-2-16,0 0-1 0,27 0 2 15,4 0-8-15,-3 0 3 0,-28 0-3 0,0 0-2 16,27 0 0-16,-27 0-2 0,31 0 1 0,-31 0 0 0,28 0-1 0,-28 0 0 16,27 0-2-16,-27 0 0 0,0 0-1 0,31 0-5 0,-31 0 3 15,0 0-1-15,27 0-15 0,-27 0 7 0,0 0-17 0,28 0 11 16,-28-30-26-16,0 30-9 0,0 0 27 0,0 0-15 0,0 0 28 15,0 0-27-15</inkml:trace>
  <inkml:trace contextRef="#ctx0" brushRef="#br0" timeOffset="127165.39">19295 5586 28 0,'0'0'18'0,"0"0"-8"0,0-29-5 0,-31 29 0 0,31 0 7 16,0 0-5-16,0 0 12 0,0 0 2 0,0 0 1 15,0 0-11-15,0-29 10 0,0 29-11 0,0 0 1 0,0 0-1 0,0 0 11 16,31 0 1-16,-31-28 1 0,0 28 1 0,28 0-4 16,-1 0-4-16,-27 0-8 0,31 0 3 0,-3 0-2 15,-1 0-2-15,-27 0-5 0,31 0-1 0,-3 0 1 0,-28 0-1 16,27 0-1-16,-27 0 0 0,31 0 1 0,-31 0-1 0,0 0 0 0,27 0-4 16,-27 0 0-16,28 0-12 0,-28 0 2 0,0 0-4 0,31 0-6 15,-31 0-5-15,0 0-38 0,27 0-2 0,-27 0 38 0,0 0-12 0,0 0 22 16,0 0-17-16</inkml:trace>
  <inkml:trace contextRef="#ctx0" brushRef="#br0" timeOffset="127482.48">19780 5929 29 0,'0'0'12'0,"0"0"2"16,0 0-8-16,0 0 1 0,0 0-1 0,0 0 6 0,0 0-1 0,0 0-1 15,0-27-4-15,0 27 1 0,0 0 1 0,0 0 0 0,0 0 11 16,0 0 1-16,0 0 2 0,0 0 1 0,0 0-13 16,0 0 9-16,0 0-9 0,0 0 0 0,0 0 10 0,0 0-10 15,0 27 7-15,0-27-9 0,0 0 6 0,0 30-1 0,0-1-3 16,0-29-3-16,0 28-6 0,31-28 1 0,-31 28 1 15,0-28 0-15,0 30-3 0,0-30-1 0,0 0 0 0,0 29 2 16,27-29-2-16,-27 28-6 0,0-28 0 0,0 28-16 16,0-28-38-16,0 0 9 0,0 27 24 0,0-27 0 15,0 0 0-15,0 0-25 0,0 0 14 0,0 0-10 0</inkml:trace>
  <inkml:trace contextRef="#ctx0" brushRef="#br0" timeOffset="130351">19436 6475 21 0,'0'0'23'0,"0"0"-19"0,0-29 18 0,0 29-15 0,0-30-1 0,0 2-1 0,-27 0-2 0,27 28-1 0,0 0 0 0,0-29 0 15,0 29 3-15,0-30 2 0,0 30 1 0,0-27-3 0,0 27 6 16,0 0 1-16,0-28-6 0,0 28 5 0,0 0-6 0,0 0 1 15,0 0 2-15,0 0-4 0,0 0 1 16,0 0-4-16,0 0 5 0,0 0 2 0,0 0-4 0,0 0 0 16,27 0 6-16,-27 0 1 0,0 0-5 0,0 0 1 0,0 0 1 15,0 0 6-15,0 0-2 0,0 0-1 0,0 0 0 0,0 0-6 16,0 0 5-16,0 0 0 0,0 0 3 0,0 0-6 16,0 0 0-16,0 0 6 0,0 0-2 0,0 0-4 0,31 0 4 15,-31 0-6-15,0 0-1 0,0 0 2 0,0 0-3 0,0 28 4 0,0-28-4 16,0 0 3-16,0 0-2 0,28 27 3 0,-28-27-6 0,0 30 3 15,0-30-2-15,0 29-1 0,0-1 3 0,0-28-1 0,0 0-1 16,0 28 0-16,0-28-1 0,0 30 0 0,0-30 0 0,0 29 0 0,0-1 1 16,0 0-2-16,0-1 2 0,0 5-1 0,0-5 0 0,0-27-1 15,0 29 0-15,0-2 3 0,0 3-3 0,0-1 0 0,0 0 0 0,0 0 2 16,0-1-2-16,-28 1 1 0,28-2-1 0,0-27-1 0,0 59 4 16,0-30-1-16,0-2 0 0,0-27-4 0,0 58 1 0,0-1 3 15,-31-28-3-15,31 0 2 0,0 28-1 0,0 1 0 16,0-30 0-16,0 1 1 0,0 28 1 0,0-28 0 0,0 0 4 15,0-2-5-15,0 3-1 0,0-1 1 0,0-1-1 0,0 0 1 16,0-28-2-16,0 0 2 0,0 0 0 0,0 30-1 0,0-30 2 16,0 0-1-16,0 0 0 0,0 0 1 0,0 0 3 0,0 0-1 15,0 0-2-15,0 0-1 0,0 0 2 0,31 0-1 16,-31 0 1-16,28 0-1 0,-1 0-3 0,-27 0 2 0,31-30 0 16,-31 30 1-16,0 0-2 0,27 0 0 0,1 0 0 0,-28 0 1 0,31 0 0 15,-4 0 3-15,1 0-3 0,-28 0-2 0,58 0 2 0,-30 0 2 16,3 0 0-16,-4 0-5 0,1 0 5 0,3-28 8 15,23 28-7-15,-23 0-2 0,-31 0-1 0,28 0-1 0,-1 0-1 16,32-28 3-16,-32 28 6 0,4 0-5 0,-3 0-1 0,-1 0 1 16,4 0-5-16,-3 0 0 0,-1 0 3 0,4 0 1 0,-4 0 3 15,1 0-8-15,-28 0 3 0,58 0 0 0,-58 0 1 0,59-29 6 0,-4 29 0 16,-55 0-4-16,31 0-1 0,-4 0-3 0,1 0-3 0,2 0 5 16,-2 0 2-16,-28 0 4 0,27 0-5 0,4 0-1 0,-3 0-4 0,-28 0 4 0,27 0-2 15,4 0 4-15,-3 0-1 0,-1 0-5 0,32 0 5 0,-59 0-1 16,58-30 2-16,-31 30-4 0,1 0 5 0,3 0-1 15,-4 0-3-15,1 0 2 0,-28 0 0 0,31 0 0 0,-4 0-3 0,1 0 3 16,-28-27-1-16,58 27 3 0,-30 0-3 0,3 0 3 16,-4 0-5-16,-27 0 1 0,28 0 4 0,2 0-1 0,-2 0 2 0,-1 0-4 15,4 0-10-15,-31 0 4 0,28 0 2 0,-1 0 6 0,4 0-3 16,-3 0 2-16,-1 0-1 0,4 0 1 16,-31 0-1-16,28 0-1 0,-28 0 1 0,27 0 0 0,-27 0 0 0,31 0 2 15,-4 0 2-15,1 0-4 0,-28 0-2 0,0 0 2 0,31 0 2 16,-4-29 0-16,-27 29-2 0,0 0 1 0,28 0 3 0,3 0-1 15,-31 0-1-15,27 0 0 0,-27 0-3 0,28 0 4 0,-28 0-3 16,31 0 3-16,-31 0-6 0,27 0 2 0,-27 0 2 0,28 0 1 0,-28 0-2 16,31 0 3-16,-31 0-3 0,27 0 0 0,0 0-2 15,-27 0 2-15,0 0-2 0,31 0 2 0,-31 0 0 0,28 29 0 0,-28-29 2 16,27 0-2-16,-27 0 0 0,0 0 0 0,31 0 1 16,-31 0 0-16,0 0-1 0,28 0-3 0,-28 0 4 0,0 0-2 15,27 0 3-15,-27 0-4 0,0 0 3 0,0 0-3 0,31 0 2 0,-31 0-2 0,0 0 2 16,28 0 1-16,-28 0-1 0,27 0 0 0,-27 0 1 15,0 0 0-15,31 0-1 0,-31 0-4 0,0 0 2 0,28 0 5 0,-28 0-1 16,0 0-2-16,27-29-1 0,-27 29 1 0,31 0 1 16,-31 0-2-16,0 0 1 0,0 0-2 0,27 0 1 0,-27 0 6 15,28 0-4-15,-28 0-2 0,0 0-1 0,0 0 2 0,31 0-1 16,-31 0 2-16,0 0 0 0,27-29-2 0,-27 29 2 0,0 0-2 16,0 0 3-16,0 0-4 0,28 0 2 0,-28 0-1 0,0 0 2 15,31 0-2-15,-31 0 1 0,0 0 0 0,27 0-1 16,-27 0 2-16,28 29 0 0,-28-29-2 0,0 0 0 15,31 0 1-15,-31 0-1 0,0 0 1 0,27 0-1 0,-27 0 2 0,0 0-2 16,28 29 9-16,-28-29-8 0,0 0 4 0,0 0-21 0,30 0 8 16,-30 0 17-16,0 27-7 0,0-27 3 0,28 0-1 0,-28 0-3 15,27 30 7 1,-27-30-10-16,0 0 4 0,31 0-2 16,-31 0 6-16,0 0-6 0,0 0 2 0,0 0-3 0,28 0 0 0,-28 0 4 0,0 0-1 15,0 0-9-15,27 0-3 0,-27 0 8 0,0 0 3 16,0 0-1-16,59 0 2 15,-59 0 0-15,0 0-3 0,0 0 3 0,0 0-3 0,27 29 1 16,-27-29-3-16,0 0 7 0,0 0 0 0,31 0-6 0,-31 0 1 16,0 0 3-16,0 0 0 0,28 0 0 0,-28 0-4 0,0 0 2 15,0 0 2-15,27 0-1 0,-27 0-1 0,0 0 0 16,31 0-3 0,-4 0 6-1,-27 0 0-15,0 0-4 0,0 0-1 0,0 0-2 16,0 0 3-16,28 0 4 0,-28 0-4 0,0 0 1 0,0 0-1 0,0 0 0 15,0 0 2-15,0 0 0 0,31 0-4 0,-31 0 4 16,0 0-3-16,0 0 6 0,0 0-7 0,0 0 3 0,0 0-2 16,27 0 0-16,-27 0-1 0,0 0 5 0,0 0-1 15,0 0-2-15,0 0 2 0,0 0-4 0,0-29 5 0,0 29-1 0,0 0-4 16,0 0 0-16,0 0 1 0,0 0 4 0,0 0-1 0,0 0-7 16,0 0 8-16,0-30-5 0,0 30-3 0,0 0 3 15,0 0-1-15,0-27 9 0,0 27-7 16,0 0 1-16,0 0 3 0,0-29-5 0,0 29 3 0,0 0-2 15,0 0 3-15,28-29-2 0,-28 29-2 0,0-30 0 16,0 30 5-16,0-27-1 0,0 27-2 0,0-29-1 16,0-57 1-1,0 57 2-15,0 29 0 0,0-57 1 0,0 28-1 16,-28 0-2-16,28-57 3 16,0 59-3-16,0-2 0 0,0-1 1 0,0 1 0 0,0 2 0 0,0-2 0 15,0 1-1-15,0-1 2 0,0 0 1 16,0 0-3-16,0 29 2 0,0-57-1 0,0 28-1 15,0-57 4-15,0 58-4 0,0 28 1 0,0-28 0 16,0 28 1-16,0-29 0 0,0-1-1 0,0 2-1 0,-27-29 1 16,27 57 0-16,0-30 0 0,0 3 1 0,0-1 0 0,0 28 0 15,0-30 0-15,0 30-2 0,0-30 0 0,-31 3 3 16,31 27-2-16,0-28-2 0,0 28 3 0,0-28-1 0,0-1 0 16,0-1-2-16,-28 30 2 0,28 0 0 0,0-28 3 15,0 0-1-15,0 28 0 0,0-29-1 0,0-1-2 0,-27 3-1 16,27-2 3-16,0 29-1 0,-31-29-2 15,31-1 2-15,0 3 1 0,-27 27-3 0,27 0 2 16,0 0 0-16,0 0-4 0,0 0 5 0,-28-28-4 0,28 28 3 16,0 0 0-16,0 0-2 0,-31 0 2 0,31 0 0 15,0 0-1-15,0 0-1 0,-27 0 2 0,27 0 5 0,0 0-2 16,-28 0 2-16,28 0-1 0,0 0-1 0,-31 0-2 16,31 0-1-16,-27 0 0 0,27-28-3 0,-28 28 1 0,-3 0 1 15,31 0 1-15,-27 0 2 0,27 0-4 0,-28 0 4 16,28 0 1-16,-30 0 1 0,30 0-3 0,-28 0 0 0,1 0-2 15,27 0 1-15,-59 0-1 0,32 0 2 0,-4 0 1 16,3 0-1-16,28 0-1 0,-27 0-1 0,-4 0 3 16,31 0-1-16,-28 0-2 0,1 0 0 0,27 0 1 0,0 0-1 15,-31-31 3-15,4 31-1 0,-1 0-5 0,-3 0 2 16,4 0 0-16,-1 0-2 0,-3 0 3 16,4 0-2-16,27 0 4 0,-28 0-1 0,-3 0 2 0,31 0-2 15,-27 0 0-15,27 0-2 0,-59 0 0 0,59 0 2 0,-54 0-3 16,23 0 4-16,3 0 0 0,1 0-2 15,-4 0 0-15,3 0-1 0,1 0 1 0,27 0 1 0,-59 0-1 16,59-27 0-16,-27 27-1 0,-4 0-1 0,3 0 1 16,28 0 1-16,-27 0 2 0,-4 0-2 0,31 0 1 15,-27 0 0-15,27 0-1 0,-28 0 0 0,28 0 1 0,-31 0 1 16,31 0-1-16,-27 0-2 0,27 0 1 0,-28 0 1 0,-3 0-4 16,31 0 6-16,-27 0 6 0,27 0-9 15,0 0 2-15,-28 0-1 0,28 0-2 0,-31 0-3 16,31 0 2-16,-27-29 2 0,27 29 1 0,-28 0 0 15,28 0 0-15,0 0-1 0,-30 0 0 0,30 0 4 0,0 0-2 16,-28 0 2-16,28-29 0 0,-27 29-4 0,27 0 2 0,-31 0 1 16,31 0-3-16,-28 0 0 0,28 0 0 0,-27 0-2 15,27 0 2-15,-31 0 1 0,31 0-1 0,0 0-1 0,-28 0 1 16,28-29 0-16,0 29-2 0,-27 0-1 0,27 0 2 16,-31 0 1-16,31 0 0 0,-28 0-4 0,1-29 5 15,27 29-1-15,0 0-2 0,-31 0 2 0,3 0 1 0,28 0-1 16,0 0 1-16,0 0 0 0,-27 0-1 0,27 0 2 0,-31 0-2 15,31 0 1-15,0 0 1 0,-27 0-1 0,27 0 0 0,-28 0 0 16,28 0 1-16,0 0-3 0,-31 0 2 16,31 0 0-16,0 0 1 0,0 0-1 0,-27 0-1 0,27 0 0 0,-28 0-2 15,28 0 2-15,0 0 1 0,-31 0-1 0,31 0 1 16,0 0-1-16,-27 0 1 0,27 0 0 0,-28 0-3 16,28 0 3-16,-31 0-2 0,31 0 2 0,0 0 0 0,-27 0 1 15,27 0-1-15,0 0 0 0,0 0-1 0,-28 0 2 16,28 0-1-16,0 0 0 0,0 0 0 0,-30 0 0 0,30 0-1 0,0 0 2 0,-28 0 0 15,28 0-2-15,0 0 0 0,-27 0 1 0,27 0 0 16,-31 0 1-16,31 0-2 0,0 29 1 0,-28-29 2 16,28 0-2-16,-27 0-1 0,27 0 1 0,-31 0 1 0,31 0-1 15,-28 0 0-15,28 0 1 0,0 0-1 0,-27 0-1 0,27 0 1 16,0 0 0-16,0 0 1 0,-31 0-2 0,31 0 0 0,0 0 1 16,-28 0-1-16,28 0-1 0,0 0 2 0,-27 0 1 0,27 0-2 15,0 0 0-15,-31 0 0 0,31 0 1 0,-27 0 0 16,27 0 1-16,0 0-1 0,-28 29-1 0,28-29-1 15,0 0 1-15,-31 0-1 0,31 0 1 0,0 0-1 0,-27 0 0 16,27 0 2-16,0 0 0 0,-28 0 1 0,28 0-2 0,0 0-1 0,0 0-1 16,0 0 1-16,-31 0 0 0,31 0 1 0,0-29-1 0,0 29-1 15,0 0 3-15,0 0 0 0,-27 0-3 0,27-29 3 0,0 29-2 16,0 0 0-16,0 0 0 0,0 0 1 0,-28 0 1 0,28 0 0 0,0 0-2 16,0-29-5-16,-31 29 1 0,31 0 2 0,0 0 1 15,0 0-3-15,0 0 3 0,0 0-1 0,0 0 1 0,-27 0-1 0,27 0-5 0,0 29 2 16,0-29 1-16,0 0-9 0,0 0 8 0,0 0-8 15,-28 0-6-15,28 0 14 0,0 0-4 0,0 0 4 0,0 0 0 16,0 0-3-16,0 0-2 0,0 0-15 0,0 0 11 0,0 0-23 0,0 0 17 16,0 0-35-16,0 0-22 0,0 0-18 0,0 0 17 15,0 0 57-15,28 29-13 0</inkml:trace>
  <inkml:trace contextRef="#ctx0" brushRef="#br0" timeOffset="135882.43">22415 6818 10 0,'0'0'0'0,"0"0"4"0,0 0 0 0,0 0 4 0,0 0-3 0,0 0-1 0,0 0 0 0,0 0 3 0,0 0-1 0,0 0-3 0,0 0 1 0,0 0 5 0,0 0 3 16,0 0-5-16,0 0 10 0,0 0-7 0,0 0 8 0,0 0-8 16,0 0 6-16,0 0-9 0,0 0 5 0,0 0-2 0,0 0-6 15,0 0 0-15,0 0 1 0,0 0-1 0,0 0 0 0,0 29 5 0,0-29 0 16,0 0-4-16,0 0 3 0,0 27-2 0,0-27-2 0,0 0-2 15,0 0 0-15,0 0 1 0,0 0-1 0,0 0 1 0,0 0 1 0,0 0-1 16,0 29-1-16,0-29 1 0,0 0 1 0,0 0 0 0,-28 0-1 16,28 0 2-16,0 0 4 0,0 0-4 0,0 0 7 0,0 30-6 0,0-30-1 15,0 0 0-15,0 0 0 0,0 0 5 0,0 29-5 0,-31-29 5 0,31 0-7 16,0 0 1-16,0 27 3 0,0-27-3 0,0 29 1 16,0-29-3-16,-27 0 0 0,27 29 2 0,0-29-2 0,0 28 0 0,0-28 4 15,-28 0-5-15,28 29 1 0,0-29 0 0,0 0 2 0,0 0-3 16,0 29 1-16,0-29-1 0,0 0 1 0,-31 0-1 0,31 0-1 15,0 29 2-15,0-29-1 0,0 0 1 0,0 0-2 0,0 0-1 16,0 0 2-16,0 0-1 0,0 28 2 0,0-28-2 0,0 0 0 0,0 0 0 16,0 0 0-16,0 29-4 0,0-29-4 15,0 0-10-15,0 0 5 0,0 0-2 0,0 0-4 0,0 0-26 0,0 0 16 16,0 27-2-16,0-27-40 0,0 0 35 0,0 0-55 16,0 0 46-16</inkml:trace>
  <inkml:trace contextRef="#ctx0" brushRef="#br0" timeOffset="137399.34">22442 6761 21 0,'0'0'15'0,"0"0"-4"0,0 0-7 0,0 0 1 0,0 0 1 0,0 0 1 0,0 0 8 0,0 0 0 0,0 29 33 0,0-29-38 16,0 0 12-16,0 0-12 0,0 0 0 0,0 0 0 0,0 0 0 0,0 0 26 16,0 0-21-16,0 0-1 15,0 0-3-15,0 0-6 0,0 28-1 0,0-28 10 0,0 0 6 16,0 0-9-16,0 0-6 0,0 0 4 16,0 0 1-16,0 29-6 0,0-29 4 0,0 0-2 15,0 27-1-15,0-27 2 0,0 0-4 0,0 0 5 16,0 29-6-16,0-29 2 0,0 0 2 15,0 0-3-15,31 0 2 0,-31 0 3 0,28 30-1 16,-28-30-4-16,0 0-1 0,0 0 2 0,27 0-2 0,-27 0 0 16,0 29 1-16,31-29-2 0,-31 0 0 0,27 27 6 15,-27-27-3-15,0 0-2 0,0 29 0 0,28-29 0 16,-28 0 0-16,0 0 0 0,31 29-2 0,-31-29 1 16,0 0 1-16,0 0 0 0,27 28-3 0,-27-28 4 15,0 0-2-15,0 0 2 0,0 29-2 0,28-29 1 0,-28 0 0 16,0 0-3-16,0 0 1 0,0 29-1 0,31-29 4 15,-31 0-5-15,0 0 0 0,0 0 0 16,0 0 1-16,0 0 0 0,0 0-4 0,0 0 3 0,0 0-9 16,0 0 2-16,0 0-2 0,0 0 5 0,0 0-1 15,0 0-23-15,0 0 6 0,0 0 11 0,0 0-18 0,0 0-6 16,0 0-10-16,0 0-42 0,-31 0 32 16,31 0 32-16,0 0-9 0,0 0 25 0,0 0 2 0,0 0 0 0,0 0-4 15,0 0-14-15</inkml:trace>
  <inkml:trace contextRef="#ctx0" brushRef="#br0" timeOffset="140532.66">19209 10427 48 0,'0'0'19'0,"0"0"-10"0,0 0-4 0,0-28 9 0,-30 28-6 0,30 0 12 0,0 0 0 0,0 0-10 0,-28 0 11 0,28 0-12 15,0 0 21-15,0 0-21 0,-27 0-1 0,27 0-1 0,0 0 7 16,0 0 1-16,0 0-7 0,0 0 8 0,0 0 1 0,0 28-2 16,0-28-7-16,0 0 7 0,0 0-6 0,0 0 7 15,0 0 11-15,0 27-14 0,0-27-8 0,0 0 1 16,0 0 3-16,0 0 9 0,0 30-11 15,0-30 1-15,27 0-5 0,-27 0 1 0,0 0 0 0,0 0-1 16,0 0-1-16,0 0 4 0,0 0-4 0,28 0 2 0,-28 0-2 16,30 0-2-16,-2 0 1 0,-28 0 0 0,27 0 1 0,-27 0 0 15,31 0 1-15,24 0 0 0,-55 0-1 0,59 0 0 0,-32 0 2 16,4 0-5-16,-3 0 0 0,30 0 3 0,-31 0 0 0,32 0 0 16,-4 0-1-16,-24 0-1 0,-4 0 0 0,1-30 0 0,58 30 1 15,-55 0 1-15,23 0 3 0,-23 0-1 0,24 0-2 0,-24 0 0 16,-3 0 2-16,30 0 1 0,-30 0-4 0,-1 0 0 0,32 0 1 15,-59 0-1-15,85 0 3 0,-57 0-3 0,3 0 1 0,-31 0-1 0,27 0 0 16,32 0 0-16,-32 0-1 0,32 0-2 0,-59 0 1 16,27 30 2-16,1-30-1 0,2 0-2 0,-30 0 3 0,28 0 1 0,-28 0-3 15,27 0 0-15,-27 0 2 0,0 0-7 0,0 29 3 0,0-29-1 16,0 0 1-16,0 0-14 0,31 0 5 0,-31 0-3 0,0 0-19 0,0 29-17 16,0-29 23-16,-31 0-39 0,31 0-18 0,0 0-14 15,0 0 26-15,-27 0 52 0,27 0-17 0</inkml:trace>
  <inkml:trace contextRef="#ctx0" brushRef="#br0" timeOffset="140916.23">20553 9826 109 0,'0'0'29'0,"0"0"5"0,0 0-29 0,0 0 2 0,0 0 10 0,0 0 13 0,31 0-11 0,-31 0-1 0,0 29-8 0,0-29 0 0,0 0-1 0,0 0 0 0,27 0-2 0,-27 29 8 15,28-29 1-15,-28 28-9 0,30-28 4 0,-30 29 5 16,28-29-3-16,-1 27-6 0,-27-27 0 0,59 59 9 16,-59-59-11-16,27 0-2 0,-27 29 2 0,31-29-1 0,-3 27-1 0,-1-27-1 15,4 58 3-15,-3-58 0 0,-1 28-2 16,4 1 0-16,-4 0 3 0,-27-29-5 0,28 29 3 0,3-29-2 15,-4 28 3-15,1 1-1 0,-28-2-2 0,31 4 2 16,-31-3-2-16,0-28 1 0,0 28-3 0,0-1 0 0,0 3 2 16,0-30-1-16,0 29 0 0,0-29 0 0,0 29 3 0,-31-2-2 0,31 3-3 15,-28-1-2-15,1-29 1 0,-4 28 0 0,31-28 2 0,-55 58-7 0,24-58 3 16,31 29-2-16,-27 0 1 0,-1-1 0 0,-3-1-9 0,-24 33-4 16,55-32 7-16,-31-1-18 0,4 3-9 0,27-1 15 0,0-1-32 15,-28 0 21-15,28 2-40 0,0-30 33 0,0 29 5 0,-31-1-22 16,31-28 21-16</inkml:trace>
  <inkml:trace contextRef="#ctx0" brushRef="#br0" timeOffset="141556.04">19838 8907 33 0,'0'0'12'0,"0"0"3"0,0 0-9 15,0 0 20-15,-27-27-6 0,27-1 49 0,0 28-57 0,-31-28 61 16,31 28-65-16,0 0 0 0,0 0 1 0,0 0 7 0,-28 0 1 15,28 0-1-15,0 0 7 16,0 0-17-16,28 28 36 16,-28-28-39-16,58 55 16 0,86 61-24 31,-89-29 8-31,-24-59-3 16,55 87-14-1,-86-88-2-15,0-27 7 0,0 30-3 0,28 0-15 0,-28-30 9 0,0 0-2 16,0 28-26-16,0-1-128 15,0-27 79-15</inkml:trace>
  <inkml:trace contextRef="#ctx0" brushRef="#br0" timeOffset="141816.09">20439 8966 54 0,'0'0'16'0,"0"0"-7"16,0 0 5-16,0 29 33 16,0-29-24-16,0 28 34 0,0-28-51 15,0 0 5-15,0 30-4 0,0-30-4 0,0 0-1 16,0 29 3-16,0-29 1 0,0 28-3 16,-27 0 2-16,27-28-5 15,-31 30 1-15,31-30-1 0,0 29-1 0,-28-29-2 0,28 0 0 16,-27 28-3-16,-4 0-13 0,31-28 6 0,-27 27-15 0,27 3-11 15,-28-30-5-15,-3 30-5 0,31-2 34 16,0-28 6-16,-27 27-31 0</inkml:trace>
  <inkml:trace contextRef="#ctx0" brushRef="#br0" timeOffset="142133.97">20154 9225 48 0,'0'0'40'0,"0"0"-14"0,0 0-12 15,0 0 0-15,0 0 17 0,-31 0-3 0,31 0-6 0,0 0-11 16,0 0 10-16,0 0-10 0,0 0 0 0,0 0 10 0,0 0-2 15,0 28-3-15,0-28-7 0,0 27 6 0,0-27-8 0,0 30 5 16,0 0-5-16,0 25-2 0,0 4-3 0,0-31-1 16,0 59 1-16,0-31-2 0,0 3 2 0,0 24-2 0,0-24-6 15,0-30 1-15,0 0-3 0,0-1-3 0,0-28-2 0,0 56-23 16,0-56 12-16,0 29-4 0,0-29-39 0,0 30-9 0,0-30 43 16,0 29 9-16,0-29 7 0,0 0-30 0</inkml:trace>
  <inkml:trace contextRef="#ctx0" brushRef="#br0" timeOffset="143183.43">22614 9740 60 0,'0'0'13'0,"0"0"13"0,-28 0-6 0,28 0 8 0,0 0-14 0,0 0 63 0,0 0-69 0,-27 0 0 0,27 0 6 16,0 27 5-16,0-27-14 0,0 0 1 0,0 0 21 16,0 0-15-16,27 0 12 15,-27 30-18-15,0-30 6 0,0 0-5 0,28 0-2 16,-28 0 6-16,31 0-2 0,24 29 13 15,-55-29-17-15,58 58 7 16,-30-30-8-16,3 1 0 0,-4-2 2 16,1 2-2-16,-28-29-3 0,85 144 10 15,-54-116-8-15,24 30-4 16,-24-1 0-16,-3-28-4 16,-1-2-4-16,-27 4 2 0,31-31-1 0,-31 28-29 0,28 0 6 15,-28-28-24-15,0 0 31 0,27 27-37 16,-27-27 24-16,0 0-40 0,0-27 20 0,0 27 26 0,-27 0-11 15</inkml:trace>
  <inkml:trace contextRef="#ctx0" brushRef="#br0" timeOffset="143499.09">23359 9597 53 0,'-27'0'57'0,"27"0"-49"0,0 0 1 0,0 0 31 15,0 0-29-15,-31 28 32 16,3-1-14 0,28-27-21-16,-27 32 7 0,-4-5-2 0,4 2 0 0,-1 28 0 15,-58 30 7-15,55-59-14 0,4 1-1 0,-1 57 6 16,-30-30-1-16,30 30-4 0,-2 1-2 15,2-59-3-15,1 59 4 0,-4-4-3 0,31-53-2 0,0-1 1 16,-28 27 1-16,28-26-2 0,0 27 0 0,-27-28-1 0,27-29-1 0,0 29-2 16,0-29-1-16,0 0-11 0,0 0 6 0,0 29-26 0,0-29 20 15,0 0-2-15,0-29-28 0,0 29-17 0,0-29-3 16,27 0 42-16,-27 29 8 0,28-28-46 0</inkml:trace>
  <inkml:trace contextRef="#ctx0" brushRef="#br0" timeOffset="144132.85">23875 9968 58 0,'0'0'0'0,"0"0"115"0,-28 0-86 0,28 0 0 0,0 0-16 0,0 0-1 0,0 0 0 0,0 29-1 0,0-29 20 0,0 0-11 0,0 30-10 0,0-30 9 16,0 0-11-16,0 0 1 0,0 0-2 0,0 0 6 0,0 0-6 15,0 29-1-15,0-29 6 0,0 0-6 0,0 0-1 0,28 0 5 0,-28 0-2 16,0 0-4-16,0 0 4 0,27 0 1 0,-27 0-6 16,31 0 5-16,-31 0-4 0,0 0 10 0,28 0-11 15,-28 0 5-15,0 0-5 0,0 0 1 0,27 0 5 0,-27 0-5 0,31 0 0 16,-31 0-2-16,0 0-1 0,0 0 2 0,27 0 3 0,1 0 2 16,-28 0-4-16,31 0 1 0,-4 0 1 0,1 0 0 15,-28 0-1-15,31 0-4 0,-4 0 3 0,-27 0-3 16,28 0 2-16,3 0-1 0,-4 0-2 0,-27 27 2 0,28-27 0 15,-28 0 4-15,30 0-7 0,-2 0 2 0,-28 0 0 0,27 0 0 0,-27 0 0 16,31 0-1-16,-31 0-1 0,28 0-4 0,-1 0-4 16,4 0-5-16,-31 0-6 0,0 0-7 0,28 0 11 15,-28 0-3-15,0 0 0 0,0 0-3 0,0 0-35 0,0-27-13 0,0 27 31 16,0 0-4-16,0 0-46 0,0 0 14 0,0 0 53 0,0-29 6 0,0 29-26 16</inkml:trace>
  <inkml:trace contextRef="#ctx0" brushRef="#br0" timeOffset="144466.1">24476 9652 82 0,'0'0'0'0,"0"0"117"0,-28 0-86 0,28 0-15 0,0 0 1 16,0-27 16-16,0 27-17 0,0 0 11 0,0 0-14 0,0 0 12 0,0 27-13 15,0-27-1-15,0 0 0 0,0 0 6 0,0 0-10 16,28 32 19-16,-28-32-20 0,0 27 10 0,27-27-10 0,-27 29 5 15,0-29-5-15,0 0-2 0,31 27 1 0,-3-27 3 0,-28 30-4 16,27-1 2-16,4 0 0 0,-31 0-2 0,28-29-2 0,-28 28 0 16,27-28-1-16,-27 29 1 0,31-29-1 0,-31 0 1 0,27 27 1 15,-27-27-2-15,0 29 0 0,0-29 1 0,0 0-2 0,0 30 2 0,0-30 1 0,0 29 0 16,0-29-2-16,0 0 0 0,0 27 1 0,-27 2-2 16,-4 0-4-16,31-29 6 0,-27 28 0 0,27 1 3 0,-28 0-6 0,-3 28-1 15,4-28-1-15,-32 29-4 0,59-30 1 0,-55 0-8 16,55-1 2-16,-31 3 1 0,4-1-19 0,27 0 15 0,0-2-18 15,-28 3 15-15,28-1-22 0,0-29-3 0,0 0 19 0,0 28-1 16,0-28-1-16,28 0-32 0,-28 29 27 0,0-29-2 0,27 0-27 0,4 0 24 16,-3 0-13-16</inkml:trace>
  <inkml:trace contextRef="#ctx0" brushRef="#br0" timeOffset="145033.06">25276 9540 51 0,'0'0'96'0,"0"0"-83"0,-27 0 15 0,27 0 1 0,0 0 8 0,0-30 17 16,0 30-39-16,0 0 22 0,27 0-22 15,-27 0-7-15,0 30 8 0,0-30-6 0,31 0 1 16,-31 29-7-16,28-1 11 15,-28-28-11-15,27 0 4 0,-27 28-3 0,0-28-1 0,31 27 8 0,-31-27-6 16,28 0-2-16,-28 32 0 0,0-32 0 0,27 27 0 16,-27 2-1-16,58-2 3 0,-58 3-3 15,28 28-1 1,-28-58-2-16,31 0-1 0,-31 29-4 0,0-29-1 0,0 28-11 16,27-28 6-16,-27 0-21 0,0 29-16 0,0-29 18 15,0 0-40-15,0 27-19 0,28-27-2 0,-28 0 57 0,0 0-7 16,0 0 8-16</inkml:trace>
  <inkml:trace contextRef="#ctx0" brushRef="#br0" timeOffset="145289.03">25822 9482 39 0,'0'0'35'0,"0"0"90"15,0 28-73-15,0-28-18 16,0 30-5-16,0-30-23 0,0 0 2 0,0 29 5 16,0-29-6-16,0 28 10 0,0 0-13 0,0-1 6 15,-30 5-2-15,30-32-5 0,0 27 1 0,-28 2-1 16,28-2-1-16,0 3 0 0,-27-1-3 0,27 0-5 0,-31-29 2 16,31 29-13-16,0-1 6 0,0-28-3 0,-28 29-4 0,28-29-29 0,0 27-15 15,0-27 27-15,-27 29-35 0,27-29 41 0,0 0-6 16,0 0-17-16</inkml:trace>
  <inkml:trace contextRef="#ctx0" brushRef="#br0" timeOffset="145668.51">25620 9884 59 0,'0'0'0'0,"31"0"26"0,-31 0 18 0,0 0-27 0,0 28 8 16,0-28-11-16,0 0 19 0,0 0-15 0,0 0-1 0,0 29 13 15,0-29-7-15,0 0-14 0,0 0 7 0,0 27-2 0,0-27-8 16,0 0 1-16,0 0 5 0,0 29 1 0,0-29-2 0,0 30-2 15,0-30-5-15,27 0 0 0,-27 0 0 0,0 29 3 0,0-2 2 16,0-27-5-16,0 29 3 0,0 0-5 0,0-1 5 0,0 1 1 16,0 29 1-16,0-30-4 0,0 87 7 15,0-60-10-15,0-25-1 0,0-1-1 0,0 27 0 0,0 3 2 16,0-31 0-16,0 30-2 0,0-29-3 0,0 0-21 16,0-1-6-16,0-1 16 0,0-27 1 15,0 0-23-15,0 0 13 0,0 30-39 0,0-30 23 0,0 0-5 16,0 0-41-16,28 0 29 0,-28 0 27 0,0-30-5 0</inkml:trace>
  <inkml:trace contextRef="#ctx0" brushRef="#br0" timeOffset="146383.49">26393 10083 62 0,'0'0'0'0,"0"0"80"0,0 0-57 0,0 0 15 0,0 0-4 0,0 0-4 0,0 0-3 0,0 0-15 0,0 0-2 0,0 0 1 0,-28 0 8 0,28 0-11 0,0 0 0 0,0 29 5 0,0-29-6 16,0 0 0-16,0 0 7 0,0 0-4 0,0 0-5 0,0 0-2 15,0 29 3-15,0-29-5 0,0 0 1 0,0 0 2 0,0 0-3 0,0 0 1 0,0 0 1 16,0 28-2-16,0-28 3 0,0 29-1 0,0-29-1 0,0 0 0 16,28 29 1-16,-28-29-2 0,0 29 0 0,0-29-1 15,0 0 0-15,0 0 1 0,0 28-1 0,0-28 1 0,31 0-2 16,-31 0 2-16,0 0 1 0,0 0 0 0,0 0-2 0,0 0 3 15,0 0-3-15,0-28 1 0,0 28 1 0,0-29 0 0,0 29-2 16,0-29 1-16,0 29 0 0,0-57 1 16,0 57-1-16,0 0-1 0,0-29 0 0,0 29 1 0,0 0 1 15,0 0 0-15,-31-29 0 0,31 29-2 0,0 0 1 0,0 0 0 0,0 0 0 0,0 0 0 16,0 0 2-16,0 0 0 0,0 0-1 0,0 0-1 16,0 29 0-16,0-29 0 0,0 0 0 0,0 29 1 0,0-1-1 15,0 1 1-15,0 0-1 0,0-29 0 0,0 57 1 16,0-28 1-16,31-29 1 15,-31 0 1-15,0 0-1 0,27-29-4 16,-27 1 1-16,0 28 1 16,0 0 0-16,0-29-1 0,0 29 1 0,0-29-1 15,0 0 1-15,0 29-2 16,0-28 1-16,0 28 1 0,0-29 0 0,0 29-2 16,0 0 2-16,0 57 2 15,0-57-5 1,0 0 0-16,0 29 3 0,0 0 0 0,0-29 0 15,0 29 1-15,0-29-3 16,28 0 2-16,-28 0-2 16,0 0-20-1,0-58-151 1,0 58-135-16,0 0 288 16,0 0-22-16</inkml:trace>
  <inkml:trace contextRef="#ctx0" brushRef="#br0" timeOffset="168217.08">22758 11574 33 0,'0'29'7'0,"0"-29"2"0,0 0-3 0,0 0 5 0,0 0 1 0,0 0 1 0,0-29-1 0,-27 29-2 0,27 0 3 0,0 0 1 0,0 0 3 0,0 0-9 0,0 0 11 16,0 0-11-16,0 0-1 0,-31 0 1 0,31 0 6 0,0 0-7 16,0 0 14-16,0 0-12 0,0 0 5 0,0 0-7 0,0 0 7 15,0 29 1-15,0-29-4 0,0 0-5 0,0 27 5 16,0-27-5-16,0 0-2 0,0 29 6 0,0-29-2 0,0 29-5 15,0-29 5-15,0 0-5 0,0 0 1 0,0 28-1 0,0-28 4 0,0 29 0 16,31-29-2-16,-31 29 1 0,0-29 2 16,0 29-5-16,27-29 4 0,-27 0-5 0,0 28 0 0,28-28 1 15,-28 0 0-15,0 29 0 0,31-29 1 0,-31 27-3 0,27 4 3 0,-27-31-2 16,0 0 0-16,28 28-1 0,-28-28 4 0,0 0 0 0,30 28 2 0,-2-1-7 0,-28 3 9 16,27-30-8-16,-27 29 0 0,31-29 0 0,-31 29-1 0,28-29 2 15,-1 27 0-15,-27 3-5 0,31-1 1 0,-31-29 2 16,0 0 1-16,28 28-3 0,-28-28 2 0,0 28-4 0,27-28 2 15,-27 30-3-15,0-30-10 0,0 29-10 0,0-29 9 0,0 0-3 0,0 0-5 16,0 28-33-16,0-28 22 0,0 0-45 0,0 0 40 0,0 0 4 16,-27 0-19-16,27-28-14 0</inkml:trace>
  <inkml:trace contextRef="#ctx0" brushRef="#br0" timeOffset="168550.41">23188 11803 42 0,'0'0'0'0,"0"0"13"0,0 0-11 0,0 0 1 0,0-29 0 0,0 29 4 15,0 0 3-15,0 0 2 0,0 0 0 0,0 0-5 0,0 0 7 16,0 0-7-16,0-29-1 0,0 29-1 0,0 0 6 0,0 0-5 16,0 0 8-16,0 0-6 0,0 0 6 0,0 0-5 0,0 0-2 0,0 0 7 15,0 0-8-15,0 0 6 0,0 0-1 0,0 0 2 16,0 0 1-16,-28 0-1 0,-3 29-3 0,31-29-5 15,-27 29 3-15,-1-29-1 0,28 28-3 0,-31-28 3 0,4 29-3 16,-1-2 2-16,-3 4-2 0,4-31-1 0,-1 56 7 16,-2-56-5-16,2 57 0 0,1-28-3 0,-32 27 0 15,32 3-1-15,-4-31 0 0,3 0 2 0,28 2-3 16,-27-1-1-16,27-29 2 0,0 28-1 0,-31-28 0 0,31 28 0 0,-28 0-2 16,28-28 0-16,0 0-2 0,0 0 1 0,0 30-5 0,0-30-5 15,0 0-10-15,0 0-13 0,28 0-9 0,-28-30-9 16,0 30 24-16,31 0 1 0,-31 0 2 0,27-28-32 0,1 0 12 15</inkml:trace>
  <inkml:trace contextRef="#ctx0" brushRef="#br0" timeOffset="168983.4">23988 11918 50 0,'0'0'13'0,"0"0"-1"0,0 0-5 0,-27-31 10 0,27 31-8 0,0 0 10 0,-28 0-8 0,28-27 24 0,0 27-13 16,-31 0-1-16,31 0 13 0,0 0 19 16,0 0-43-16,0 0-1 15,0 27 60-15,59 4-16 16,-59-31-46 0,0 28-3-16,27-28 5 0,4 0-2 0,-31 0-4 0,27 0 0 15,-27 0-2-15,59 0 2 0,-32 0 2 0,1 0 2 0,-28 0-8 16,31 0 1-16,-4 0 0 0,1 0 2 0,3 0-6 15,82 0-4-15,-27 0-87 16,0 0-173 0,-86 0 149-1</inkml:trace>
  <inkml:trace contextRef="#ctx0" brushRef="#br0" timeOffset="169242.24">24675 11688 113 0,'0'0'116'0,"0"28"-25"0,31 1-73 15,-31-29-9-15,0 0-3 0,0 0 6 0,0 0-6 0,27 29-2 0,-27-29 3 16,0 0-4-16,0 0 1 0,28 0 1 0,-28 0-1 0,0 0 0 0,0 0 1 16,0 29 0-16,0-29 5 0,0 0-7 0,31 0 1 0,-31 28-3 0,0 1 4 15,0-29-3-15,0 27 1 0,-31 4 6 0,31-3 2 16,-28 0-6-16,28-28-6 0,-27 27 2 0,27 3-1 0,-31-30 2 0,-24 85 1 15,24-55-3-15,-24 27-3 0,55-57 3 0,-31 28 1 0,4 2-1 16,27-30 0-16,-28 29-2 0,-3-1-2 0,31 0 0 0,-27 0-6 16,27 2-13-16,0-30 8 0,0 0-4 0,0 30-30 15,0-30 19-15,0 0-4 0,27 0-32 0,-27 0 3 0,31 0 33 16,-3 0-17-16,-28 0 28 0,0-30-34 0</inkml:trace>
  <inkml:trace contextRef="#ctx0" brushRef="#br0" timeOffset="169817.48">25448 11459 52 0,'0'0'24'0,"0"0"-2"0,0 0-9 0,0 0 1 0,0-28 19 0,0 28 1 0,0 0-18 0,0 0 12 0,-27 0-16 0,27-29 13 0,0 29 11 0,0 0-15 0,0-29-4 16,0 29 0-16,0 0-9 0,0 0 8 0,0 0-8 0,0 0-1 0,0-29 20 15,0 29-13-15,0 0-7 0,0 0 14 16,0 0-16-16,0 0 4 0,0 0-4 15,0 0 0-15,0 0 0 0,0 29 0 0,27-29 1 0,-27 29-3 0,0-29 0 16,0 0 2-16,0 29 1 0,31-29-3 0,-31 0 0 0,0 28 0 0,27-28 1 16,-27 0-3-16,0 29 0 0,0-29 1 0,28 27 2 0,-28-27-3 15,31 29 1-15,-31-29-1 0,27 30 2 0,-27-30-3 0,28 29 2 16,-28-29-2-16,31 0 0 0,-31 27 1 0,27 2-2 0,-27 0 2 16,28-1-3-16,3 1 2 0,-4 0-3 0,-27-29-5 15,0 0 1-15,28 29-14 0,-28-29 9 0,0 28-16 0,0-28-10 16,30 29 13-16,-30-29-33 0,0 0 23 0,0 0-43 0,0 0-4 15,28 0-14-15,-28 0 29 0</inkml:trace>
  <inkml:trace contextRef="#ctx0" brushRef="#br0" timeOffset="170118.89">26135 11402 32 0,'0'0'19'0,"0"0"-9"0,0 0-4 0,0 0 9 0,0-29 5 15,0 29 7-15,0 0-13 0,0 0 0 0,0 0 0 0,0 0 0 16,0 0 1-16,0 0-1 0,0 0-1 0,0 0 8 0,0 0-10 0,0 0-3 16,0 0 7-16,0 0-3 0,0 0-3 0,0 0 0 0,0 0-4 15,0 0-1-15,0 0 4 0,0 0-2 0,0 29 0 16,0-29-1-16,-27 0-2 0,27 0-2 0,0 0 0 0,0 0 1 0,0 29-1 15,-28-29 0-15,28 28 0 0,0-28 2 0,0 0-2 0,-31 29 2 0,31-2-2 16,0 32-1-16,0-59 1 0,-27 29 0 0,27-2 0 16,0 2-2-16,0 0-2 0,-28-1 1 0,28 30-5 0,0-58 1 15,0 57-22-15,-31-28-15 0,31-29 18 0,0 27-3 0,0 4-30 16,-27-31 29-16,27 0 0 0,0 28-17 0,0-28 24 0,0 28-18 16</inkml:trace>
  <inkml:trace contextRef="#ctx0" brushRef="#br0" timeOffset="170550.43">25877 11774 47 0,'0'0'11'0,"0"0"8"0,0 0 25 0,0 0-31 0,0 0 17 0,0 29 63 0,0-29-84 0,0 0 7 0,0 28-9 16,31 1 11-16,-31-29-11 0,0 27 13 0,0-27-13 15,0 31 12-15,0-3-5 0,0 0-3 0,0 29 9 16,0 1-11-16,0-58-6 0,0 114 10 16,-31 1 3-1,31-29-9 1,0-56-10-16,0-2 4 0,0-1 0 0,0 88-2 16,0-115-3-16,0 30-9 0,0-30-1 15,0 29-4-15,0-29-6 0,0 28-78 0,0-28-26 0,0 0-20 16</inkml:trace>
  <inkml:trace contextRef="#ctx0" brushRef="#br0" timeOffset="171267.74">26681 12116 82 0,'0'0'40'0,"0"0"-24"0,0 0-1 0,0 0 0 0,-31 0 15 0,31 0-3 0,0 0-14 0,0 0 22 0,0 0-25 0,0 0 7 0,0 0-8 0,0 0 7 0,0 0-3 16,0 0-6-16,0 0 5 0,0 0-7 0,0 0 5 0,0 0 0 16,0 0-4-16,0 0 4 0,0 0-2 0,0 0-1 0,0 0-4 15,0 0-1-15,0 0-1 0,0 0 3 0,0 0-2 0,0 0 0 16,0 0 1-16,0 0-2 0,0 30 1 0,0-30 1 0,0 0 0 0,0 0-1 15,0 0 0-15,0 0-1 0,0 0 2 0,0 0-1 0,0 0 2 0,0 29 0 16,0-29-1-16,0 0-2 0,0 0 0 0,0 0 1 16,0 0-1-16,0 0 0 0,0 0 0 0,0 0-2 0,0 0 1 15,0-29 2-15,0 29 1 0,0 0-3 0,0 0 1 16,0 0 1-16,0 0-3 0,0 0 3 0,0 0-1 0,0-30 4 0,0 30-3 16,0 0 1-16,0 0-1 0,0 0-1 0,0 0 1 0,-27 0 5 0,27 0-1 15,0 0-1-15,0 30-1 0,0-30-3 0,0 0-1 16,0 29 0-16,0-29-2 0,0 0 1 0,0 28 1 0,0-28 3 15,0 0-1-15,0 28-2 0,0-28-3 0,0 0 4 16,0 0 1-16,27 0-2 0,-27 0 0 0,0 0-2 0,0 0 0 16,0 0 4-16,0 0-3 0,31 0 2 0,-31-28-1 0,0 28 1 15,0 0-1-15,0-28 1 0,0 28-1 0,0 0-1 0,0-29 2 16,28 29-2-16,-28-30-1 0,0 3 3 0,0 27-1 16,0 0-1-16,0 0-1 0,0-29 5 0,0 29 0 0,-28 0-1 0,28 0-4 15,0 0 2-15,0 0-2 0,0 0 3 0,0 0-2 16,0 0 0-16,0 0 1 0,0 29 1 0,0-2 0 15,0-27 3-15,28 30-3 0,-28-1-3 0,0-29 3 16,0 0 2-16,0 28 0 0,0-28-3 0,27 28-2 0,-27-28-1 16,0 0 2-16,0 0-1 0,0 0-1 0,0 0 2 0,0 0-5 0,31 0 4 15,-31 0-2-15,0 0-9 0,0 0 4 0,0 0-13 0,0-28 8 16,0 28-19-16,0 0 16 0,0-28-3 0,0 28-21 0,0 0 18 16,0-29-25-16,0 29 21 0,0 0-32 0,0 0-5 0,0 0 37 15,0 0-12-15,0 0-7 0</inkml:trace>
  <inkml:trace contextRef="#ctx0" brushRef="#br0" timeOffset="171917.56">27283 12203 50 0,'0'28'26'0,"0"-28"6"0,0 0-21 0,0 0 10 0,0 0 3 0,0 0-10 15,0 0 16-15,0 0-17 0,0 0 1 0,0 0 8 0,0 0-11 0,0 0-2 0,0 0 7 0,0 0 0 0,0 0 4 0,0 0 0 16,0 0-9-16,0 0 9 0,0 0-3 0,0 0-4 16,0 0-6-16,0 0-1 0,0 0-3 0,0 0 13 0,0 0-9 15,0 0 2-15,0 0-4 0,0 0 4 0,0 0-5 0,0 0 5 0,0 0 0 16,0 0-7-16,0 30 0 0,0-30 0 0,0 0 0 0,0 0-1 0,0 0 2 16,0 0-2-16,0 0 0 0,0 29-1 0,0-29 2 0,0 0-2 15,0 28 1-15,0 0 4 0,0-28-3 0,0 28 0 0,0-28-4 16,0 30 1-16,0 0 2 0,0-30 2 0,0 28-3 0,0-1-2 15,0-27 2-15,0 0 3 0,0 30 0 0,0-30 2 0,0 0-2 16,0 29-2-16,27-29 4 0,-27 0 1 0,0 0-3 0,0 0-2 16,0-29 3-16,0 29-5 0,0 0 1 0,27-30 4 15,-27 3-3-15,0 27 0 0,0-28-1 0,0-2 7 16,0 0-3-16,0 30-5 0,0-28 3 0,0-28 0 16,0 56 0-16,0 0-4 0,0-29 4 0,0 29-3 15,0 0 3-15,-27 0 9 16,27 0-11-16,0 0 3 0,0 29 1 0,0-1-3 0,0 0 1 15,27 88-5-15,4-59 10 16,-31-28-5-16,28 27-6 0,-28-26 4 16,27-30 2-16,-27 29 1 0,0-29-3 0,31 28-1 0,-3-28 0 0,-28 28 2 15,0-28 4-15,27 0-3 0,-27 0 0 0,31 0-1 0,-31 27-4 16,28-27 0-16,-28 0-5 0,27-27-33 16,4 27 26-16,-31 0-26 0,0 0-21 0,28 0 21 15,-28 0-5-15,27 0-220 0,-27 0 180 16</inkml:trace>
  <inkml:trace contextRef="#ctx0" brushRef="#br0" timeOffset="175750.29">22013 8824 23 0,'0'0'18'0,"0"0"-9"0,0-31 0 0,0 31-4 0,0 0 1 0,0 0 1 0,0 0 9 0,0 0-7 0,0 0-1 0,0 0 7 0,0 0-1 0,0 0-7 16,0 0 7-16,0 0-9 0,0 31 0 0,0-31 4 0,0 0-4 15,0 28 5-15,0-28-5 0,0 28 6 0,0-28-5 0,0 0-1 0,0 0 6 16,0 0-4-16,0 27 6 0,0-27-8 0,0 0 0 0,-28 0 2 16,28 0-2-16,0 30-2 0,0-30 5 0,0 0-4 0,0 0 4 15,0 29-5-15,0-29 0 0,0 0-1 0,0 0-3 0,0 29 1 0,0-1 1 16,0 2 2-16,0-1 1 0,0-29-2 0,0 28 2 15,0 0-2-15,0-28-1 0,0 30 1 0,0-30 0 0,0 57-1 0,0-57-1 0,0 28 0 16,0-1 0-16,0 3 0 0,0-30-1 0,0 30 1 0,0-2-4 16,0-28 2-16,0 27-7 0,0-27-6 0,0 30 4 0,0-30-2 15,0 0-2-15,0 29-20 0,0-29-4 0,0 0 17 0,0 0-22 16,0 0 23-16,0 0 4 0,0 0 2 0,0 0-48 0</inkml:trace>
  <inkml:trace contextRef="#ctx0" brushRef="#br0" timeOffset="176037.68">21556 9740 39 0,'0'0'12'0,"0"0"-7"0,0 0-1 0,0 0-2 0,0-29 0 0,0 29 8 16,0 0-6-16,0-27 6 0,0 27-4 0,0 0 8 15,0 0-6-15,0-32 8 0,0 32 0 0,27 0-9 0,-27 0 0 16,0-27 3-16,0 27-5 0,31 0-1 0,-31 0 5 0,0 0-5 0,28 0 0 15,-28 0-1-15,0 0 0 0,27 0-1 0,-27 0 3 0,31 0-1 0,-31 0-1 16,28 0 8-16,-28 0 2 0,27 0-6 0,-27-28 9 0,31 28-9 16,-31 0 0-16,27 0 6 0,1 0-8 0,-28 0-1 0,31-28 4 0,-4 28-5 15,-27 0 1-15,28 0 2 0,3 0-4 0,-4-29-1 0,1 29 2 16,3 0-2-16,-4 0 1 0,-27 0-1 0,28 0 0 0,3 0-1 16,-4-30 0-16,0 30-1 0,-27 0-3 0,31 0 0 15,-31 0-11-15,0 0 3 0,0 0-2 0,28 0-25 0,-28 0 14 0,0 0-4 16,0 0-37-16,0 0 37 0,0-28-29 0</inkml:trace>
  <inkml:trace contextRef="#ctx0" brushRef="#br0" timeOffset="176387.71">21755 8766 16 0,'0'0'0'0,"0"0"11"0,0 0-7 0,0 0-1 0,31 0 1 0,-31 0 6 16,0 0-5-16,0 0 6 0,0-29 6 0,0 29 5 0,0 0-11 16,0 0 10-16,0 0-12 0,0 0 1 0,0 0 0 0,0 0 0 0,0 0 0 15,0 0 24-15,0 29-12 0,0-29-11 0,0 0 13 16,27 27-13-16,-27-27-7 0,0 0 0 0,28 31 1 0,-28-31-2 15,0 0-1-15,31 28 0 0,-31-28-1 0,27 0 2 0,-27 0-2 16,28 0 0-16,-28 0 2 0,31 28-1 0,-4-28 0 0,1 0-1 16,3 0-1-16,-4 0 0 0,1 0-2 0,30 0-5 15,-31 0 2-15,-27 0-4 0,31 0-15 0,-3 0-7 0,-1 27 0 16,-27-27 1-16,31 0 14 0,-31 0-12 0,28 0 15 16,-1 0-13-16,-27 30 1 0,0-1 1 0,31 0-25 0</inkml:trace>
  <inkml:trace contextRef="#ctx0" brushRef="#br0" timeOffset="176970.09">22329 9597 49 0,'0'0'11'0,"0"0"-3"0,0 0-1 0,0 0-2 0,0 0 5 0,0 0-5 0,0 0-1 0,0 0 6 0,0 0-6 0,0 0 9 0,0 0-3 0,0 0 2 16,0 0-5-16,0 0 0 0,0 0 0 0,0 0 7 0,0 0-9 16,0-28 0-16,0 28-1 0,27 0 34 15,-27 0-33-15,0-29 0 0,0 29 1 0,0 0 7 16,0 0 0-16,0 0 0 0,0 0-12 0,0 29 1 16,0-1-1-16,0 0-1 0,0-28 0 0,0 27-1 15,-27-27 1-15,27 32 1 0,-28-5 0 0,28 2-1 0,0-2 0 16,-31 3 0-16,31-1 0 0,0 0 1 0,-27-29-1 0,27 0 1 15,0 29 0-15,-28-29 0 0,28 0 0 0,0 28 1 0,0-28 0 16,0 0-1-16,0 0 1 0,0 0-1 0,0 0 0 0,0 0 0 0,0-28 2 16,0 28-3-16,0 0 1 0,0-29-1 0,0 29 1 0,0 0 0 0,0-29 0 15,0 29-1-15,28 0 0 0,-28-29 0 0,0 29 0 0,0 0 0 16,0 0 0-16,0-30 1 0,0 30 0 0,27 0 1 16,-27 0-1-16,0 0 2 0,0 0 0 0,31 0 3 0,-31 0-4 0,0 0 1 15,28 30 1-15,-28-30-2 0,0 0 0 0,0 0 0 0,27 29 4 0,-27-29-4 16,0 0 0-16,0 29 2 0,31-29-1 0,-31 29-2 0,0-29 0 15,28 0-1-15,-1 28 0 0,-27-28 0 0,31 0-2 0,-31 0-4 16,28 0 2-16,-1 0-18 0,-27 29-14 16,31-29-17-16,-31 0 22 0,27 0-37 0,-27 0 36 0,0 0 5 0,28 0 7 15,-28 0-47-15</inkml:trace>
  <inkml:trace contextRef="#ctx0" brushRef="#br0" timeOffset="180557.57">21872 9912 88 0,'0'0'15'0,"0"0"-9"0,0 0-3 0,0 29-1 0,27-29 0 0,-27 0 2 0,0 0 0 0,0 27 13 0,0-27-11 0,0 0 1 0,0 29-1 0,0-29 1 15,0 0 0-15,0 30 7 0,0-1-2 0,0-2-8 0,0-27 6 0,0 29 2 16,0-29-7-16,0 29 0 0,0 28 33 15,-27-57-26-15,27 29-3 0,0 0-1 0,0-1 0 16,0-28-4-16,0 29 0 0,0-2 8 0,0-27-8 0,-31 31 3 0,31-3-4 16,0 0 0-16,0-1 1 0,0 3-2 0,-28 28 3 15,28-58-2-15,0 57 2 0,0-28-4 0,-27 28 4 0,27 1 0 16,0-29-3-16,-31 26 3 0,31-25-3 0,0 0 1 0,0 25 1 16,-27 4 3-16,27 27 0 0,0-57-5 0,-28-1 0 0,28 59-1 15,0-31 2-15,0-29 0 0,0 61 1 0,-31-59-2 16,31 28-1-16,0 58 3 0,0-88-2 0,0 59 2 0,-27 1-1 15,27-30-2-15,0-30 0 0,0 60 12 0,0-60-5 0,0 61-1 0,0-61-7 16,0 32 3-16,0 27-1 0,0-57-2 0,0 27 2 16,0-28-3-16,0 2 3 0,0 28 0 0,0-1 1 0,0-28-3 15,0 27 3-15,0-26-2 0,27 82 8 16,-27-53-9-16,0-3 2 0,0-26 2 0,0-1-4 16,31 0 1-16,-31 0 1 0,0-1-1 0,0 28 1 0,0-27 2 15,0 1-4-15,0-1 3 0,0-29-2 0,0 56 1 0,0-56-4 16,0 29 3-16,0-29-1 0,0 0 2 0,0 28 0 0,0-28-2 0,0 29 1 15,0-29 8 1,0 0-8-16,0 0 2 0,0 0 0 0,28 0 0 0,-28-29 0 16,0 29-4-16,0 0 4 0,0 0-1 0,0-28 2 0,0 28-2 15,0 0-2-15,27 0 0 0,-27-29-1 0,0 29 2 16,0 0 1-16,31 0 0 0,-31-29 0 0,0 29-3 0,0 0 1 0,27 0 1 16,-27 0 0-16,28 0 0 0,-28-27-2 0,31 27 2 0,-31 0 3 15,27 0-5-15,-27 0 1 0,28 0 1 0,-28 0 2 16,31 0-2-16,-4 0 0 0,-27 0-1 0,28 0 0 0,-28 0 0 15,31 0 0-15,-4 0 0 0,-27 0 0 0,28-29 3 0,-28 29-1 0,0 0-2 16,31 0 2-16,-4 0-2 0,-27 0 3 0,27 0-2 0,4 0-1 0,-31 0 1 16,28 0-1-16,-1 0 3 0,-27 0-5 0,31 0 4 0,-3 0 0 15,-1 0 2-15,4 0-4 0,-3 0 1 0,-1 0 1 0,4 0 0 16,-3 0 1-16,-28 0-3 0,27 0 0 0,4 0 2 16,-4 0-3-16,32 0 3 0,-59 0-2 0,27 0 2 0,1 0-3 0,30 0 0 15,1 0-2-15,-4 0 9 0,30 0 6 0,-54 0-9 0,-3 0 0 16,30 0-2-16,-30 0 0 0,-1 0-1 0,4 0 1 15,-3 0 0-15,30 0 3 0,-58 0-4 0,27 0 2 0,32 0 0 0,-4 0 3 16,3 0-2-16,-30 29-1 0,30-29-1 0,-30 0-1 16,3 0 1-16,-4 27 0 0,31-27-2 0,-30 0 1 0,-1 29 0 0,32-29 0 15,-32 0 0-15,4 0 1 0,-3 0-1 0,-1 29 0 0,4-29 0 16,-3 0 1-16,30 0 2 0,-58 0-3 0,55 0-3 0,-24 0 3 0,-4 0 1 16,1 0 1-16,3 0-3 0,-4 0 2 0,1 0 3 0,3 0-3 0,-4 0-1 15,1 0 1-15,2 0 3 0,25 0 2 0,-24 0-4 0,-3 0 1 16,-1 0-4-16,4 0 5 0,-3 0-5 0,30 28 3 0,-30-28-3 15,-1 0-1-15,4 0 1 0,-31 0 1 0,27 0-1 0,32 0 10 0,113 29-7 32,-172-29-2-32,27 0 1 0,1 0-1 0,-28 0 2 0,31 29-2 0,-4-29-4 0,86 0 11 31,-82 0-5-31,-3 0-1 0,30 0-2 0,-58 0 5 0,28 0-3 0,-1 0-1 0,4 0-2 16,-3 0 0-16,57 0 5 0,-85 0-2 15,28 0-1-15,30 0-2 0,-30 0-1 0,30 0 3 0,-30 0 1 16,3 0 2-16,-4 0-4 0,31 29-4 0,-30-29 3 0,-1 0 11 15,4 0-9-15,-3 0 2 0,30 0-9 0,-30 0-1 0,30 28 7 0,-3-28-2 16,-24 0 2-16,-3 0-4 0,-1 0 7 0,4 0-2 16,-31 0 7-16,55 0-6 0,-55 0 6 0,31 0-13 0,-4 0 1 0,59 29 6 15,-58-29 1-15,3 0-6 0,-4 0 8 0,1 0-5 16,2 0 3-16,-30 0-2 0,55 27 3 0,-24-27-4 0,-3 0-1 16,-1 0 1-16,4 0 4 0,24 0 0 0,-24 31-5 0,-3-31-1 15,30 0 6-15,-58 0-1 0,27 0-2 0,-27 0 1 0,28 0 0 16,3 0 0-16,-4 0-2 0,1 0 1 0,3 0 1 15,-31 0-1-15,27 0 0 0,-27 0-1 0,0 0 1 0,28 0 1 0,3 0 1 0,-31-31 0 16,27 31-3-16,1 0 0 0,-28 0 0 0,31 0 3 0,-4 0 0 16,-27 0-2-16,27-27-1 0,-27 27 1 0,0 0-2 0,31 0 3 15,-31 0-2-15,28 0 7 0,-1 0-4 0,-27 0-2 16,31 0-4-16,-31 0-2 0,0 0 7 0,0 0 3 0,28 0 1 0,-1 0-10 16,-27 0 3-16,0 0 3 0,31 0-1 0,-3 0-2 0,-28 27 3 15,0-27 0-15,27 0 2 0,-27 0-3 0,0 0-3 0,0 0 2 0,31 0 0 16,-3 0 2-16,-28 0-1 0,0 31 3 0,0-31 0 0,27 0 2 15,4 0-5-15,-31 0 0 0,27 0-1 0,-27 0 1 0,28 28-2 16,-28-28 4-16,0 0 0 0,31 0-3 0,-31 0 1 0,27 0 0 0,-27 28-2 16,28-28 2-16,3 0 0 0,-31 0 0 0,0 0 2 0,27 0-2 15,-27 0 0-15,0 0 0 0,28 0 1 0,-28 0-1 0,0 0 0 16,31 0-1-16,-31 0 2 0,0 0-1 0,27 0 3 0,-27 0-3 16,28 0-3-16,-28 0 4 0,0 0-3 0,0 0 3 0,30 0-2 15,-30 0 1-15,0 0-2 0,0 0 1 0,28 0 3 0,-28 0-2 16,0 0 2-16,0 0-2 0,27 0 0 0,-27 0-1 0,31 0-1 15,-31 0 2-15,0 0-1 0,0 0-1 0,0 0 2 0,28 0-1 16,-28 0 1-16,0 0 1 0,0 0 0 0,0 0-2 0,0 0-1 16,27 0 3-16,-27 0-2 0,0-28-1 0,0 28 1 0,0 0 0 0,0 0 2 15,0 0-2-15,0 0 0 0,0-28 2 0,0-3 5 0,0 31-3 16,0-27 4-16,0 27-5 0,0 0-3 0,0-29 0 0,0 29-3 0,0-28 5 16,31-1-4-16,-31 0 7 0,0 0-7 15,0 29-3-15,0-28 6 0,0-1 0 0,0 0 1 16,0 29 0-16,0-27 3 0,0 27-2 0,0-29-2 0,0 29 1 0,0-30-3 15,0 1 0-15,0 2 0 0,0-2 2 0,0 29 1 0,0-57-1 16,0 57-3-16,0-58 0 0,0 58 3 0,0-30 0 0,0 3-1 16,0-29-2-16,0 56 0 0,0-32 3 0,-31-51 0 0,31 54 3 0,0-1-3 15,0-26-2-15,0 27-2 0,0-28-1 0,0 29 2 0,0-2 1 16,-27-28 0-16,27 2-4 0,0 27 3 0,0-1 3 0,0 2 0 16,0 0 2-16,0-1-2 0,0-1 1 0,-28-26-3 0,28 27 1 15,0-1-2-15,0-25-7 0,0-4 7 0,0 32 4 0,0-2 0 16,0-28 0-16,-31 28 0 0,31 0-1 0,0 1 0 0,-27-57 3 0,27 56-2 15,0-57 1-15,-28 57-3 0,28 1 1 0,0-59 0 0,-30 30 2 16,30 28-1-16,0-57 4 0,0 58-4 0,0-29 2 16,0-1-1-16,-28 30 0 0,28-1-2 0,0-28 0 0,0-1 1 15,0 1 1-15,0 0-3 0,0 57 0 0,0-29 2 0,0-29 1 16,-27 30-2-16,27 28 0 0,0-59 0 0,0 32 4 16,0-31-2-16,0 28-1 0,0 3 0 0,-31-29 3 15,31 56-4-15,0-31 2 0,-28 4 0 0,28-2 0 0,0-28-2 0,0 28 2 16,-27 0 0-16,27-28 0 0,0 57-3 15,0-29 1-15,0 2-3 0,-31-2 0 0,31 29 4 0,0-30 2 0,0-26-3 16,0 56 1-16,-28-29-1 0,28 1 1 0,0-1 3 16,0 29-4-16,0-29-1 0,-27 0 2 0,27 29-1 15,0-30 1-15,0 30 1 0,0 0-3 0,-31-27 4 0,31 27-5 16,0 0 4-16,0-29-2 0,-28 29 1 0,28-27-1 0,0 27 0 16,0 0 0-16,-27-32-1 0,27 32 1 0,0 0-1 0,0 0 0 0,0-27 2 15,0 27 0-15,-31-28-2 0,31 28-1 0,0-28 3 0,-27-1-1 16,27 29-1-16,0-30 3 0,0 30 0 0,-28-28 0 15,28 28-3-15,-31-28 3 0,31 28-3 0,0 0-3 0,0 0 2 16,-27 0 2-16,27 0 1 0,0 0-1 0,0 0-1 0,0 0 1 16,-28 0 2-16,28 0-1 0,0 0-2 0,0 0 0 0,0 0-1 15,-31 0 2-15,31 0-2 0,-27-29-2 16,27 29 2-16,0-30 0 0,-28 30 2 0,28 0-1 0,0-27 0 0,0 27-1 16,-31-28 2-16,4-32-8 15,27 33 5-15,0 27 2 0,0-28 1 16,0 28 1-16,-28-28-1 0,28 28 0 0,0 0-2 0,0 0 2 15,-31 0-2-15,31-29-2 0,0 29 1 0,0 0 1 0,-27 0-1 0,27 0 2 16,0 0-1-16,-27 29-2 0,27-29 3 0,0 0 1 0,-31 0 0 16,31 0 0-16,0 0 0 0,0 0 1 0,-28 0 1 0,1 0-2 0,27 0 1 15,0 0-2-15,-31-29 1 0,3 29-1 0,28 0-1 16,-27 0 2-16,27 0 2 0,-31-30-1 0,3 30 3 0,1 0-4 16,27-28 2-16,-31 28-1 0,3 0 1 0,28 0-1 0,-27 0-1 15,27-28 1-15,-31 28 0 0,4 0 0 0,-1 0 1 0,28 0-2 0,-31 0 0 16,4 0 0-16,27 0 1 0,-28 0 1 0,-3 0-1 15,4 0-2-15,27 0 1 0,-28 0 1 0,-3 0-2 0,4 0 4 16,-1 0-3-16,-30-29 0 0,58 29 0 0,-199-87 15 31,168 87-15-31,3 0 5 0,1 0-6 16,-90-29 2-16,117 29 0 16,-55-30-1-16,-62 30-6 15,90 0 1-15,27-27 4 0,-59 27 2 16,32 0 2-16,-1 0-4 0,-2 0 1 15,-56-28 0-15,58 0 2 0,1 28 0 0,-4 0-3 0,3-31 1 16,28 31-1-16,-27 0 2 0,-4 0 0 0,3 0 1 0,1-27 0 16,27 27-2-16,-58 0 2 0,58 0-2 0,-28 0 1 0,-3 0-1 15,4 0 2-15,27 0-1 0,-28 0-1 0,28 0-1 0,0 0 2 0,-31 0-2 16,4 0 3-16,-1 0-2 0,-3 27-1 0,31-27 2 0,-27 0-2 16,-1 0 1-16,-3 0 0 0,31 0 0 0,-27 31 0 0,0-31 2 15,-4 0 0-15,3 0 0 0,-30 0-4 0,30 0 1 0,1 0 2 16,-32 0 0-16,32 0-1 0,27 0 1 15,-86 0 2-15,0 0-5 16,86 28 2-16,-31-28 0 0,31 0-1 0,-27 0-3 0,-1 0 2 16,-3 0 5-16,31 28-1 0,-27-28 1 0,27 0-3 0,-28 0-2 0,-3 0 2 15,4 0-1-15,27 0 1 0,-28 0-2 0,-2 27 4 16,30-27 1-16,-28 0-6 0,28 0 3 0,-27 0-5 0,27 0 4 0,-31 0 1 16,3 0 2-16,28-27-3 0,-27 27 2 0,-4 0 0 15,31 0 0-15,0-28 0 0,-28 28-1 0,1 0-2 16,27 0 0-16,0 0 2 0,-31 0 2 0,31 0-1 0,0 0 0 0,0 0-2 0,-28 0 1 15,28 0-2-15,0 0 1 0,-27 0 2 0,27 0 0 0,-31 0-2 0,31 0 1 16,-27 0 0-16,27 0 1 0,0 28-2 0,-28-28 2 0,28 0 2 16,-31 0-6-16,4 0 5 0,27 0 2 0,-28 0-2 0,28 27 1 15,-31-27-4-15,4 0 1 0,27 0-1 0,0 0 2 0,-28 0-1 16,-3 0 0-16,31 0 0 0,-27 0 0 0,-1 0 0 0,28 0-1 16,-31 0 3-16,31 0-3 0,-27 0-1 0,0 30 2 0,27-30 1 0,-31 0 0 15,31 0-2-15,-28 0 1 0,28 0-3 16,0 0 3-16,-27 29 0 0,27-29 4 0,-31 0-3 0,31 0-2 0,0 0 2 15,-28 0-1-15,28 0 0 0,0 0 2 0,-27 0-2 0,27 0-1 16,0 0-1-16,-31 0 3 0,31 0-1 0,0 0 2 0,-28 0-3 0,28 0 3 16,-27 0-5-16,27 0 3 0,-31 0-3 0,31 0 7 0,-28 0-3 15,1 0-2-15,27 0 3 0,-31 0-4 16,31 0-1-16,-27 0 0 0,27 0 2 0,0 0 0 16,-28 0 4-16,28 0-1 0,-31 29-14 0,31-29 8 15,-27 0 5-15,27 0-1 0,0 0 1 0,-28 0-2 0,28 0 2 16,-31 28-1-16,31-28 1 0,0 0-3 0,0 0 1 0,-27 0-2 0,27 0 2 15,0 0 1-15,0 0 2 0,0 0-2 0,-28 0 1 0,28 0-2 0,0 0 2 16,0 0 3-16,0 0-3 0,-31 0 6 0,31-28-9 0,0 28 6 16,0 0-4-16,-27 0 3 0,27 0-2 0,0 0-2 0,0 0 2 0,0-29-2 15,0 29 0-15,0 0 1 0,0 0 0 0,0 0 3 0,-28 0-4 16,28 0 0-16,0 0 2 0,0 0-2 0,0 0 2 16,0 0-9-16,0 0 8 0,-30 0 5 0,30 0-5 15,0 0-2-15,0 0 1 0,-28 0 2 0,28 0 1 0,0 0-1 16,0 0-2-16,-27 0 0 0,27 0 0 0,-31 0 2 0,31 0-2 15,0 0 2-15,-28 0 0 0,28 0-2 0,0 0 0 0,-27 0 2 0,27 0 0 16,-31 0 1-16,31 0-2 0,-28 0-1 0,28 0 0 0,-27 0 4 16,27 29-8-16,0-29-8 0,-31 0 9 0,31 0 5 0,0 0-1 15,0 0 0-15,0 0 1 0,-28 0-2 0,28 0 1 0,0 28-1 16,0-28 0-16,0 0 0 0,-27 0-1 0,27 0-1 0,0 0 1 0,0 30-1 16,0-30 2-16,0 0-1 0,0 0-1 0,0 0-8 0,0 0 3 15,0 0-1-15,0 29-2 0,0-29-2 0,0 0-2 0,0 0-3 0,0 0-2 0,0 0-26 0,0 0 21 16,0 0-3-16,0 0-38 0,0 0 28 0,0 28-4 0,0-28 0 15,27 0-5-15,-27 0-113 0,0 0 124 0,0 28-9 0</inkml:trace>
  <inkml:trace contextRef="#ctx0" brushRef="#br0" timeOffset="186000.77">17461 14036 15 0,'0'0'6'0,"0"0"-1"0,0 0 1 0,0 0-4 0,0 0 0 0,0 0 0 0,0 0 1 0,0 0 0 0,0 0 1 0,0 0-2 0,0 0 2 0,0 0-2 16,0 0 0-16,0 0 3 0,-28 0-1 0,28 0-2 0,0 0 0 15,0 0 0-15,0-28 1 0,0 28 0 0,0 0-1 0,0 0 1 16,0 0 4-16,0 0-2 0,0 0 0 0,0 0-1 0,0-28 4 0,0 28-2 16,0 0-2-16,0 0 6 0,0 0 3 0,0 0-5 15,0 0 9-15,0 0-9 0,0 0 0 0,0 0-1 0,0 0 7 16,0 0 0-16,0 0-8 0,0 0 0 0,0 0 6 0,0 0-2 16,0 0-3-16,0 0-1 0,0 0 0 0,0 0 7 0,0 0-9 0,0 0 7 15,0 0-7-15,-27 28 8 0,27-28 0 0,0 0-6 16,0 0 6-16,0 0-3 0,0 0-5 0,0 0-1 0,0 0 1 0,-31 0 2 15,31 0 0-15,0 0 1 0,-27 0 0 0,27 0-3 16,0 0 1-16,0 0 0 0,0 0-3 0,0 0 0 0,0 0-1 16,0 0-1-16,-28 28 1 0,28-28 0 0,0 0-2 15,0 0 3-15,0 30-2 0,0-30 0 0,0 0 1 0,0 29-2 0,0-29 2 0,0 28 0 16,0-28 0-16,28 28 0 0,-28-28-1 0,0 30 0 0,0-30 1 0,0 29-1 16,0-29-1-16,0 28 1 0,0-28 0 0,0 55 2 0,0 4 0 15,27-59-2-15,-27 56-1 0,0-56 0 0,0 30 1 0,0-1 2 16,0 0-3-16,0 0 0 0,0-29 1 0,31 57 1 0,-31-57-1 15,0 27 0-15,0 2 0 0,0 1 2 0,0-1-1 0,27-2 0 0,-27-27-1 16,0 29 1-16,28 0 0 0,-28 28 1 0,0-57-1 16,31 58-2-16,-31-58 3 0,0 28-2 0,27 1 2 0,-27-2-2 0,28-27 0 15,-28 31 0-15,31-3-1 0,-4 0 3 0,1-1 0 0,3 3-2 16,-31-1 0-16,27-29 0 0,-27 29 1 0,28-2 0 0,2-27 1 16,-2 30-1-16,-28-30 0 0,27 29-1 0,-27-29 1 0,31 28 0 0,-3 0 2 15,-1-28-2-15,4 30 0 0,-3-1 1 0,-28-29-2 0,27 0 2 16,-27 28-2-16,31-28 0 0,-31 28 0 0,28-28 1 0,-1 27 0 15,-27-27-1-15,31 0 2 0,-31 0-2 0,27 0 0 16,-27 0-1-16,0 0 1 0,0 0-1 0,0 0-2 0,0 0-1 0,28 0-11 16,-28 0 6-16,0 0-19 0,0-27 10 0,0 27-26 0,0 0-8 15,-28 0-4-15,28 0 29 0,0 0 0 0,0-28 0 0,0 28 1 16,0 0-19-16,0 0 28 0,0 0 3 0,0 0-32 0</inkml:trace>
  <inkml:trace contextRef="#ctx0" brushRef="#br0" timeOffset="186451.39">18206 15154 68 0,'0'0'49'0,"0"0"-42"0,0 0-2 0,0-29 16 0,0 29 1 0,0 0-10 0,0 0 14 0,0 0-1 0,0 0-13 0,0 29 9 0,0-29-11 0,0 0 5 0,0 0-9 0,0 29 3 0,0-29-4 16,0 0 11-16,0 27-5 0,0-27 2 15,0 30 6-15,0-30-14 0,0 29 0 0,0-29 5 16,0 0-5-16,28 28 3 0,3 0 0 0,-31-28-5 0,0 30 0 16,27-30 3-16,1 29 1 0,-28-1-2 0,31 0-3 15,-31-1 2-15,27-27-1 0,1 30 1 0,-28 0-1 0,0-30-3 0,31 28 2 16,-31-1 1-16,0-27 2 0,27 30-2 0,-27-30-2 16,0 29 0-16,0-1 0 0,0 0-1 0,0-28 2 0,-27 0-2 15,-4 30 0-15,31-30-1 0,-28 29-6 0,1-29-8 16,-4 29 6-16,3-29-8 0,28 28-3 0,-27-28-23 15,-4 0 23-15,31 27-2 0,-28-27-37 0,28 0 25 0,-27 32-39 16,27-32 39-16,0 0-40 0,0 27 31 0</inkml:trace>
  <inkml:trace contextRef="#ctx0" brushRef="#br0" timeOffset="187150.73">18577 14525 57 0,'0'0'0'0,"0"0"9"0,0 0 3 0,0 0-2 0,0 0 0 0,0 0 5 0,0 0 2 0,0 0-1 0,0 0-8 0,0 0 0 0,0 0 0 16,-27 0 8-16,27 0-6 0,0 0 5 0,0 0 1 0,0 0-9 16,0 0 7-16,0 0-8 0,0 0 2 0,0 0 6 0,0 0-5 0,0 0 6 15,0 28-1-15,0-28-7 0,0 0 7 0,0 0-7 16,0 0-1-16,0 0-1 0,0 0 5 0,0 29-8 0,0-29 7 0,0 27-3 15,0-27-3-15,0 29-1 0,0-29 1 0,0 30 3 0,0-1-1 16,27-29-3-16,-27 27 3 0,0 2-2 0,0 0 6 0,0-1-7 16,0 1 1-16,0-29-1 0,0 29 0 0,0 0 0 0,0-1-1 15,0-28 0-15,0 29 1 0,0-2 0 0,0-27-1 0,0 31 0 16,0-31-1-16,31 28 2 0,-31-28 0 0,0 28 1 0,0-28 0 0,0 0-2 16,0 0 1-16,28 0 1 0,-28 0-1 0,0 0 0 0,27 0-2 15,-27 0 5-15,31 0-3 0,-31-28-1 0,0 28 1 0,28 0 0 16,-28-28 1-16,27 28-1 0,-27 0 1 0,31-31 1 0,-31 31-3 15,0 0 3-15,28 0 1 0,-28 0-2 0,0 0-1 0,0 0 0 0,27 0 0 16,-27 0 1-16,0 0 1 0,0 0-2 0,0 31-1 16,0-31 1-16,-27 0 0 0,27 28-2 0,-28-28 1 0,-3 28-7 15,4-28 3-15,-32 0-8 0,32 27 3 0,-1-27-16 16,-3 0 10-16,31 0-1 0,-27 0-20 0,-1 0 15 0,-3 0-28 16,4-27-11-16,27 27 27 0,0 0 2 0,0-28-28 0,0 28 30 15,0 0 2-15,0-28-16 0,0 28 24 0,27 0-20 0</inkml:trace>
  <inkml:trace contextRef="#ctx0" brushRef="#br0" timeOffset="188050.92">19350 15785 35 0,'0'0'13'0,"0"0"-3"0,0 0-5 0,0 0 7 0,0 0-6 0,0 0 1 0,0 0 18 0,-27 0-16 0,27 0 7 0,0 28 2 0,0-28-9 16,0 0 10-16,0 0-11 0,0 0 0 0,0 0 6 0,0 0-3 15,-28 0 1-15,28 0-6 0,0 0 1 0,0 0-1 0,0 27 7 16,0-27-1-16,0 0-7 0,0 0 2 0,0 0-3 0,0 0 12 15,0 0-7-15,0 0-5 0,0 0 7 16,0 0-2-16,0 0-4 0,0 32 1 0,0-32 3 0,28 0-4 16,-28 0 0-16,0 0-2 0,0 27 4 0,0-27-4 0,27 29 3 15,-27-29-4-15,0 27 2 0,0 3-2 0,31-1 3 16,-31 0-1-16,28 0-4 0,-28-1 2 0,0 1-2 0,27-2 2 0,-27-27-1 16,0 29-1-16,0 1 0 0,31-1 0 0,-31-29-1 0,0 27-1 0,0 2-7 15,28 0-16-15,-28-29-24 0,0 0 17 0,0 28-3 16,0-28-38-16,0 0 38 0,0 0-25 0,27 0 18 0,-27 0-12 15</inkml:trace>
  <inkml:trace contextRef="#ctx0" brushRef="#br0" timeOffset="188306.47">19838 15985 43 0,'0'0'8'0,"0"0"1"0,0 0-3 0,0 0-1 0,0 0 1 15,-27 0 2-15,27 0 2 0,0 29-3 0,0-29 8 0,0 0-7 16,0 29-1-16,0-29-1 0,-31 0 4 0,31 29-5 0,0-29-2 0,-28 28 2 16,28-28-4-16,0 29-1 0,-27-29 1 0,27 27-1 0,0 2 0 15,-31 1 1-15,31-30-1 0,0 29-1 0,0-29 0 0,-28 27-5 0,28-27 0 16,-27 29-43-16,27 0 33 0,0-29-13 0,0 28 2 15,-31-28-2-15</inkml:trace>
  <inkml:trace contextRef="#ctx0" brushRef="#br0" timeOffset="188667.83">19580 16271 66 0,'0'0'0'0,"0"0"31"0,0-27-12 0,0 27-11 0,0 0 1 0,0 0 13 16,0 0-10-16,0 0-1 0,0-29 11 0,0 29-11 0,0 0 9 15,0 0-11-15,0 0-1 0,0 0-1 0,0 0 8 0,0 0-7 0,0 0-1 16,0 0 0-16,0 0 0 0,0 0 8 0,0 0-11 0,0 0 4 15,0 0 1-15,0 0-4 0,0 29 6 0,0-29 1 16,0 27-3-16,0 2-3 0,0 0-5 0,0-29 4 0,0 28 1 0,0-28-1 16,0 58 2-16,0-29-3 0,0 28-1 0,-27 1-1 15,27-30 0-15,0 0 0 0,0 29 3 0,0 1-4 0,0 28-1 16,0-58 1-16,0 30 1 0,0-1-2 0,0-29-1 16,0 29-6-16,0 1-6 0,0-31 2 0,0 3-16 0,0-1-12 15,0-1 13-15,0-28-2 0,0 28-3 0,0-28-30 0,0 0 33 16,27 30 2-16,-27-30 2 0,0 0-13 0,0 0 24 0,0 0-39 0</inkml:trace>
  <inkml:trace contextRef="#ctx0" brushRef="#br0" timeOffset="189220.12">20295 16472 52 0,'0'0'45'0,"0"0"9"0,0 0-32 0,0 0-8 0,0 0 0 0,0 0 12 0,0 0-12 0,0 0 11 0,0 29 32 16,0-29-44-16,0 27 1 0,0-27-6 15,31 0-1-15,-31 0 10 0,0 0-8 0,27 31 14 16,-27-31-5-16,28 0-11 0,58 28 8 16,0-28-1-1,-55 28-12-15,-4-28 1 0,1 0 0 16,2 0-4-16,-2 0 1 0,-28 0 0 0,113 0-3 15,-82 27 0-15,-3-27-4 0,-1 0-15 16,-27 0 5-16,31 0-3 0,-31 0-5 0,0 0-3 0,28 0-5 0,-1 0-42 0,-27 0-77 16,0 0 125-16,0 0-36 0</inkml:trace>
  <inkml:trace contextRef="#ctx0" brushRef="#br0" timeOffset="189519.04">20869 16357 128 0,'0'0'56'0,"0"0"-3"0,0 0-46 0,0 0-2 16,0 0 2-16,0 0 9 0,0 0-4 0,0 29 10 0,0-29-11 15,0 0 4-15,27 29-6 0,-27-29-3 0,31 0-4 16,-31 0 1-16,28 29-1 0,-28-29-1 0,27 0 2 0,4 0-1 16,-4 0 2-16,-27 0-2 0,28 0 2 0,3 28 0 0,-31-28-1 15,27 0 0-15,-27 0 1 0,28 0-1 0,3 0 3 0,-31 0 1 0,0 0-5 16,0 29 0-16,27-29 2 0,-27 27 2 0,28-27 0 15,-28 31-4-15,0-31 1 0,0 28-2 0,0-28 3 16,0 28-3-16,-28-28 2 0,1 57-2 16,27-28 0-16,-31 0 0 0,3-2-1 0,-30 60-5 15,30-29-2-15,1-29 4 0,-4 27-11 0,4 1-30 16,27-27 22-16,0-2-5 0,0-1-37 0,0 3 27 16,0-1-36-16,0-1 41 0,0 0 4 0,0 2-11 0,0-30-3 15</inkml:trace>
  <inkml:trace contextRef="#ctx0" brushRef="#br0" timeOffset="190619.42">21985 16014 60 0,'0'0'0'0,"0"0"20"0,0 0-15 0,0 0-2 0,0 0 2 0,0 0-1 0,0 0 7 0,0 0-4 0,0 0 9 0,0-29-7 0,0 29 9 0,0 0-10 0,0 0 0 0,0 0-2 0,0 0-1 0,0 0 4 0,0 0-5 0,0-30 7 0,0 30-5 0,0 0 2 15,28 0 6-15,-28 0 15 0,0 0-21 16,0 0 8-16,0 0-8 0,0 0 0 0,0 0 10 0,0 0-10 0,0 0 4 16,0 0-2-16,0 30-8 0,0-30 4 0,0 29-4 0,0-29 0 15,0 115 3-15,0-59-5 16,31-26 0-16,-31 55 0 0,0 116 9 15,27 28-6 1,-27-202-2-16,0 3 0 0,0 27 5 0,0-57-4 16,0 28 14-16,28-28-13 0,-28 0 10 15,0 0-10-15,0-56 7 16,58-3 3 0,-31 32-6-16,-27-2-3 0,31 0-3 0,-31-1 4 0,28 30-2 15,-28-27-3-15,0 27 1 0,27 0 1 0,-27 0 5 16,31 57 3-1,-62-28-8-15,31 0-3 0,-27-2 1 16,-1-27-1-16,-3 30-11 0,-54-1-36 16,57-29 18-16,28 0 12 0,-27 0-24 0,27 0 16 0,-31 0-35 15,31 0 29-15,0 0-24 0,0 0 32 0,0-29-19 0,0 29 26 16,31 0-10-16,-4 0 3 0,-27-30-7 16</inkml:trace>
  <inkml:trace contextRef="#ctx0" brushRef="#br0" timeOffset="191141.89">22872 16615 53 0,'0'0'26'0,"0"0"6"0,0 0 58 0,0-28-49 0,0 28-11 0,-28 0-22 0,28 0 5 16,0 0 0-16,0 0 14 0,0 0-13 15,0 0-8-15,-27 0 6 0,27 0-1 0,0 28-6 0,0-1 9 16,0-27-11-16,0 0-2 0,0 30 0 0,0-30 0 15,0 0-1-15,27 29 0 0,-27-29 1 0,0 0 3 0,0 29-4 0,0-29 0 16,0 27 5-16,0-27 0 0,28 0-3 16,-28 0 1-16,0 0-1 0,0 0 3 0,0 0-2 15,0 0-2-15,0 0 1 0,30-27 0 0,-30 27 0 0,0-29-1 16,0 29-1-16,0-29 2 0,0 29-1 0,0 0 0 0,0-30 0 16,0 30 1-16,-30 0-1 0,30 0 1 0,0-27-3 0,0 27 3 15,0 0 0-15,0 0-2 0,-28 0 2 0,28 0 0 16,0 0-2-16,0 27 2 0,0-27-2 0,0 30 2 0,0-30-2 0,0 29 0 15,0 0 2-15,0-29-2 0,28 27 5 0,-28-27-3 16,30 30-1-16,-30-30-1 0,0 0 1 0,0 0 0 0,28 0-1 0,-28 0 3 16,27 0-1-16,-27 0-2 0,0-30 0 0,0 30 1 0,31-27-1 15,-31-2-12-15,28 0 6 0,-28-1-13 16,0 3-28-16,0 27 11 0,0-28 15 0,0 28-71 16,-28-28 10-16,28 28 42 0,0 0-23 0,0 0 39 15</inkml:trace>
  <inkml:trace contextRef="#ctx0" brushRef="#br0" timeOffset="193734.71">18808 15582 37 0,'0'0'16'0,"0"0"-5"0,0-27-6 0,0 27 1 0,0 0 7 0,0 0 0 0,0 0 0 0,0 0-3 0,0 0-7 0,27 0 4 0,-27 0-1 16,0 0-2-16,0 0 1 0,0 0 2 0,0 0 11 0,0 0-7 16,0 0 14-16,0 0 0 0,0 0-13 0,0 0 11 0,0 0-12 15,0 0 9-15,0 0-2 0,0 0-9 0,0 0 9 0,0 0-9 16,0 0 5-16,0 0-9 0,0 0 0 0,0 0 5 0,0 0 0 15,0 0-5-15,0 0 4 0,0 0-4 0,0 0-1 0,0 0 3 16,0 27 1-16,0-27-5 0,0 0 4 0,0 30 1 0,0-30-1 16,31 29-4-16,-31-29 3 0,0 28-3 0,0-28 2 15,0 28-4-15,0-28 0 0,0 30 2 0,0-1 2 0,0-29-2 16,0 29-2-16,0-29 1 0,0 28 0 0,0-1 2 0,0-27-2 16,0 32-1-16,0-32 1 0,0 56-2 0,0 88 6 15,0-116-6-15,0 87 1 0,0-59-2 16,0 2 2-16,0 28 3 0,0-29-1 0,0-1-3 15,0 88 2-15,0-115-2 0,0 27 1 0,0 3-1 16,-31-3 1-16,31 3 0 0,0-3 3 0,0-29-3 0,0 33 1 16,0-5 2-16,0-25-4 0,-27 55 0 0,27-55 1 0,0 27 3 15,0-29-2-15,0 0-1 0,-28 31 0 0,28-3-1 0,0-56 1 16,-31 59 1-16,31-30-1 0,0 0 0 16,-27 28 1-16,27-57 1 0,0 27 3 15,0-27-3-15,0 0 0 0,0 0-1 0,0 0 2 0,0 0-2 16,0 0 0-16,0 0 0 0,0 0 2 0,0 0 0 15,0 0 0-15,0 0-3 0,0 0 1 0,27 0-1 0,-27-27 1 0,0 27 1 0,0 0-1 16,31 0 0-16,-31 0-1 0,28-29 1 0,-1 29-1 16,-27 0 1-16,31 0-1 0,-31 0 0 0,0 0-1 0,27 0 2 15,32-28 1-15,-59 28-2 0,27 0-1 16,1 0 0-16,-28 0 1 0,31-29-1 0,-4 29 2 0,1 0 0 16,3 0-2-16,-4 0 0 0,1 0 0 0,-28 0 1 0,30 0 0 15,25-29 1-15,4 29-2 0,-59 0 0 0,58 0 4 16,-30 0-1-16,-1 0-3 0,4 0-2 0,-3 0 1 0,-1 0 2 0,4 29 0 15,24-29 2-15,-24 0-3 0,55 0 0 0,-59 0 2 0,32 0 3 16,-32 0-5-16,59 29 7 0,0-29-10 16,-59 0-1-16,4 0 7 0,-3 0-2 0,116 28 9 15,-89 1-7-15,3-29-2 0,1 0 3 16,-4 27-3-16,-24-27 0 0,-4 0 0 0,1 29 2 16,3-29-2-16,82 30-2 0,-55-30 4 0,-30 0 1 15,58 29-4-15,85-2 14 16,-171-27-15-16,145 0 11 15,-118 0-9-15,59-27 3 16,-58 27-4-16,-28 0 0 0,58 0-2 0,-58 0-2 16,86 0 2-16,-86 0 7 0,144 0-10 15,-144 0 7-15,28 0 0 0,30 0-1 0,28 0-1 16,86 27 1 0,-86-27 3-1,-31 29 4-15,61-29-6 16,-88 0-1-16,30-29 2 0,-3 29-2 0,-24 0-1 15,-3 0 0-15,-1 0 1 0,4 0-3 0,-3 0 1 16,-1 0 3-16,4 0-3 0,-4 0 0 0,1 0 2 0,-28-27 1 16,31 27 0-16,-4 0 0 0,1 0-1 0,3 0-1 15,-4 0 0-15,1 0 1 0,3-29-1 0,-4 29 0 16,-27 0-2-16,28 0-2 0,2 0 4 0,-2 0 3 0,-1-30-2 0,4 30-8 16,-3 0-2-16,-1 0 9 0,-27 0 3 0,31 0-1 0,-31 0-2 15,28 0 1-15,-1 0 2 0,-27 0-2 0,31 0 1 0,-3 0-1 16,-1 0-1-16,4 0 3 0,-31 0-6 0,55 0 2 15,-24 0 0-15,-4 0 2 0,1 0 2 0,3 0-4 16,-4 0-1-16,-27 0 4 0,28 0-3 0,3 0 3 0,-4 30-2 0,-27-30 3 16,0 0-4-16,28 0 2 0,3 0-2 0,-31 0 2 0,27 0 0 0,-27 0 0 0,27 0-1 15,59 0-2-15,-86 0 3 16,31 0 2-16,-3 0-5 0,-1 0 3 0,-27 0-1 16,0 0 0-16,31 0-1 0,-31 0 1 0,0 0 2 0,28 0-3 15,-28 0 0-15,0 0 1 0,0 0 2 0,27 0-3 16,-27-30 1-16,0 30 1 0,0-29-3 0,0 29 3 0,0-27-3 15,0 27 2-15,0-29 1 0,0 29-1 0,0-28 0 16,0 28 1-16,0-29-2 0,0 29 1 0,0-29 2 0,0 0-2 16,-27-1-3-16,27 3 3 0,0-2 0 0,0 29 0 15,0-28 0-15,0-3-1 0,0 3 1 0,-28-28 0 16,28 27 0-16,0-1 0 0,0-26-2 0,0-3 3 16,0 32-1-16,-31-1 0 0,31-32-1 0,0 33 1 15,0-1 2-15,-27-59 0 0,27 59-2 0,-28-59 1 0,28 31-2 16,-31-30 0-16,31 58 2 0,-27-58 1 0,27 57 1 0,0-28-7 0,-28-29-5 15,28 28 4-15,-31-28 6 0,31 1-2 16,0 28 2-16,-27 28 0 0,27-30 0 0,0 32-2 0,0-29 1 16,-27 24 0-16,27-23-1 0,0 26 1 0,0 0 0 0,-31-29 1 15,31 30 1-15,0 28-3 0,0-59 2 0,0 32 0 0,0-1 0 16,0-2-2-16,-28 0 0 0,28 30 1 0,0 0 0 16,0-27 1-16,0-1-2 0,0 28 1 0,-27-28 0 0,27 28 0 15,0 0 0-15,0 0-1 0,0-29 1 0,0 29-1 0,0 0 0 0,-31 0 1 16,31-30 1-16,0 30-3 0,0 0 1 0,0 0 0 0,-28 0-1 15,28 0 0-15,0 0 4 0,0 0-3 0,-27 0 3 16,27 30-2-16,0-30-1 0,0 0 2 0,-31 0-2 0,31 0 2 0,-28 0-1 16,28 0-1-16,-27 0 1 0,-4 0-1 0,31 0-2 0,-28 0 0 15,1 0 3-15,-4 0 1 0,31 0-2 0,-55 0 3 16,24 0 4-16,4 0-1 0,-32 0-3 0,32 0-5 16,27-30 4-16,-28 30-4 0,-3 0 1 0,-24 0 7 0,25 0 0 0,2 0-5 15,1 0 1-15,-4 0 0 0,3 0 0 0,1 0-1 0,-4 0 0 0,3 0-1 16,1 0 0-16,-4 0-1 0,-24 0 1 0,24 0 0 15,-24 0 0-15,24 0 1 0,-24 0 0 0,-3 0 2 16,-1 0-5-16,32 0 1 0,-32 0 0 0,32 0 1 0,-31 0 2 16,30 0-1-16,-58 0 0 0,28-28 1 0,30 28-2 15,-30 0 2-15,3 0 0 0,-3 0-6 0,-1-28 1 16,32 28 7-16,27 0 2 0,-59 0 2 0,32 0-6 16,-87 0-18-16,84 0 20 0,2 28 7 0,-30-28-5 15,30 0-4-15,-30 28 0 0,30-28-1 0,-30 30-3 0,58-30 2 16,-55 0 0-16,-4 0 1 0,32 0 0 0,-4 0 0 15,4 0 1-15,-1 0 3 0,-3 0-4 0,4 0-1 0,-1 0-2 16,28 0 1-16,-31 0 2 0,4 0-3 0,27 0 4 0,-28 0-1 16,-3-30-1-16,-24 30 0 0,25 0 0 0,2 0 1 15,28 0 0-15,0 0-1 0,-27 0 1 0,-4 0 1 16,3 0-1-16,28 0 0 0,0 0 0 0,-27 30-2 0,-4-30 2 16,3 0 1-16,1 0 0 0,27 0-1 0,-31 0 0 0,31 0 0 15,-28 29 0-15,28-29-1 0,-27 0 1 0,-4 0 2 0,31 0-1 16,-27 0-4-16,-1 0-2 0,-3 0 4 0,31 0 0 0,-27 0 2 15,-1 0-2-15,-3 0 11 0,-24 0-3 0,24 0-9 16,4 0 1-16,-1 28-1 0,-3-28 0 0,-23 0-3 16,54 0 7-16,-31 0 1 0,31 28 0 15,-28-28-3-15,28 0 0 0,-27 27 1 0,-4-27 0 0,31 0-1 16,0 0 0-16,-28 0 0 0,1 0 2 16,27 0-1-16,-31 30 0 0,31-30-1 0,-28 0 0 0,1 0 1 0,27 0 0 15,0 0-1-15,-31 0 1 0,3 0-5 0,1 0 5 0,-4-30 0 16,4 30-1-16,-1 0 0 0,-3 0-1 0,4 0-1 15,-1 0 2-15,-3 0 1 0,4 0 1 0,-1 0-3 16,-3 0-2-16,31 0 0 0,-55 0-4 0,25 0 7 0,30 0-1 16,-28 30 1-16,28-30-1 0,-27 0 1 0,-4 0-1 0,3 0 2 15,28 30-1-15,0-30 1 0,-27 0-2 0,-4 0 0 16,3 0 1-16,28 0 1 0,-27 0-1 0,27 0 0 16,-31 0 0-16,3 0-2 15,28 0 2-15,0 0-1 0,0 0 0 0,-27 0 1 16,27 0-1-16,0 0-7 0,0 0-5 15,0 0-39 1,27 28-69 0,59 29-72-1,-58-28 95 1,89 27-126-16</inkml:trace>
  <inkml:trace contextRef="#ctx0" brushRef="#br0" timeOffset="195051.23">28196 11087 22 0,'0'-30'9'0,"0"30"-6"0,0 0 2 0,0 0-1 0,0 0-1 0,0 0 5 0,0 0-3 0,-27 0 1 0,27 0 1 0,0 0-1 0,0 0 2 0,0 0 1 0,0 0 7 0,0 0 1 15,-28 0 2-15,28 0-8 0,0 0 0 0,0-28 11 0,0 28-1 16,0 0 12-16,-31-28-13 0,31 28-5 16,0 0-1-16,0 0-9 0,0 0 1 0,0 0 5 0,0 0-6 15,0-29 7-15,0 29-6 0,0 0 2 0,0 0 5 0,0 0-7 16,0 0 2-16,0 0 0 0,0 0 4 0,0 0-6 0,0 0-2 16,0 0 3-16,0 0-2 0,0 0 3 0,0 0-3 0,31 0 0 15,-31 0 4-15,0 0-5 0,0 29 8 0,0-29-8 0,0 0 0 16,28 0 4-16,-28 0-3 0,0 0-1 0,0 0 2 0,27 0 3 15,-27 0-5-15,59 0 8 0,-59 0-8 0,58 0 8 16,-58 0-9-16,28 0 2 0,-1 0-3 0,4 0 2 16,24 0 2-16,-24 0-5 0,-4 0 2 0,32 0 2 0,-32 28-2 15,59 0 4-15,-58-28-4 0,57 30 0 0,1-1-2 0,-55-29 3 16,24 0 1-16,-24 28-3 0,55-28 2 0,-86 0-2 0,55 28 0 16,-24-28 1-16,-4 0-3 0,1 0 1 0,3 0 4 0,24 0 0 0,3-28-1 15,-30 0 1-15,58 28 0 0,-56-29-2 16,-2 29 0-16,-1-30 0 0,4 30-3 0,-3-28 3 0,-1 28-1 15,-27 0-1-15,31 0 2 0,-3-28-1 0,-28 28-1 0,0 0-1 16,27 0 0-16,-27 0 1 0,0 0-1 0,31 0 2 0,-31 0 0 16,0 0-1-16,28 0-1 0,-28 0-2 0,0 28 4 15,0-28-2-15,0 28-1 0,0-28-1 0,0 0 2 16,0 30-1-16,0 27-8 0,0-29-14 0,0-28 12 16,0 27-20-16,-28-27 13 0,28 0-1 0,0 32-24 0,-31-32 19 15,31 27-31-15,0-27 26 0,-27 29-2 0,27-29-2 0,0 0-2 0,-28 27-4 16,-3-27-86-16,31 30 90 0,-55-30-28 15,55 0 39-15</inkml:trace>
  <inkml:trace contextRef="#ctx0" brushRef="#br0" timeOffset="195443.16">29313 10915 74 0,'0'0'62'0,"31"27"8"15,24 3 10 1,31-1-27 0,58-29-8-1,-86 28-32-15,-58-28-7 16,141 0 23-16,-24 58-6 15,24-29 10 1,-83-29-17 0,-30 28-1-1,-28-28-10-15,0 0-6 0,0 0 5 16,0 28-1-16,0-28-3 0,-28 0 2 0,-116 115-4 16,116-88-4-16,-85 61-35 15,82-59 27-15,-24 28-23 0,55-30 16 16,-31-27-5-16,-24 173-359 15</inkml:trace>
  <inkml:trace contextRef="#ctx0" brushRef="#br0" timeOffset="196703.95">28797 10056 28 0,'0'0'0'0,"0"0"21"0,0 0-14 0,0 0 1 0,0 0 0 0,0 0 11 0,-27 0-8 0,27 0 0 0,0 0 13 0,0 0-1 0,0 0-13 0,0 0-1 0,0-29 8 0,0 29-10 0,-27 0 9 0,27 0-9 0,0 0 8 15,0 0-2-15,-31 0 2 0,31-30-6 0,0 30 8 16,0 0-1-16,0 0-9 0,-28 0 7 0,28 0-2 16,0 0-6-16,-27-29 5 0,27 29-5 0,0 0-1 0,0 0 3 0,0 0-1 15,0 0 3-15,-31 29-2 0,31-29-5 16,0 0 1-16,0 30-1 0,0-1-2 0,0-29 1 0,0 27 0 16,0-27-1-16,31 29 2 0,-31-29-2 0,0 29 0 0,0-1 0 15,27 1 1-15,-27-29-1 0,0 29-1 0,28-29 3 0,-28 0-3 16,31 29 3-16,-31-29-2 0,0 0 1 0,27 28 2 0,-27-28-1 0,27 0 3 15,-27 0-1-15,31-28-1 0,-31 28-2 0,0-29 2 16,0 29-2-16,28-29 1 0,-28 29-1 0,0-29-1 0,0 29 0 0,0-28 0 16,0-30 4-16,0 58-4 0,0 0 1 0,0-27 1 15,0 27 3-15,0-29-2 0,0 29-2 0,0 0 3 0,0 0-3 16,0 0 1-16,-28 0 1 0,28 0-2 0,0 0 3 0,0 29-1 16,0-29-3-16,0 27 1 0,0-27-2 0,0 29 1 0,0 0 1 15,28-29 0-15,-28 57 0 0,27-28 0 0,-27 0-2 16,31-1 0-16,-31-28 0 0,28 29-1 0,-28-29 0 0,27 27-3 0,-27-27 0 0,31 31-14 15,24-31-14-15,-55 28 9 0,31-28-6 0,-3 28-41 0,-28-28 31 16,27 0-2-16,4 0-43 0,-31 0 43 0,27 0-28 0,1 27 25 16,3-27 7-16</inkml:trace>
  <inkml:trace contextRef="#ctx0" brushRef="#br0" timeOffset="199558.88">30546 10112 25 0,'0'0'16'0,"0"0"-12"0,0 0 1 0,0 0 1 0,0 0-1 0,0 0 1 0,0 0-3 0,0 0 0 0,0 0 1 0,0 0 4 0,0 0-4 0,-31 0 0 0,31 0 1 0,0 0 5 0,0 0-5 15,0 0 0-15,0 0 1 0,0 0 7 0,0 0 1 0,0 0-1 16,0-29-6-16,0 29 6 0,0 0-6 0,0 0-1 0,0 0 1 15,0 0 4-15,0 0-1 0,0 0-6 0,0 0 1 0,0 0 11 16,0 0-7-16,0 0 1 0,0 0-5 0,0 0 5 16,0 29 0-16,0-29-1 0,0 0-6 0,0 0 1 0,0 0 4 15,0 0-3-15,0 0 1 0,0 29 5 0,0-29-3 16,0 28 5-16,-27 1-6 0,27-29-5 0,0 29 3 16,0-29-4-16,0 0 1 0,0 29 3 0,0-1 0 0,0-28-3 15,0 29-1-15,0-29 1 0,0 0 2 0,0 27-2 0,0-27 0 16,0 31 1-16,0-3-2 0,0 0 2 15,0-28-2-15,0 27 2 0,0-27-2 0,0 30 1 16,0-30-2-16,0 29 4 0,0 0-1 0,0-2-1 0,0-27-1 16,-28 30 3-16,28-30-3 0,0 29 2 0,0-29-2 0,0 28 2 15,0-28-1-15,0 29 2 0,0-29-5 0,0 29 3 0,0-29-1 16,0 0 2-16,0 0-3 0,0 29 1 0,0 0 1 0,0-1-2 16,0-1 3-16,0-27-1 0,0 30-1 15,0-30 0-15,0 30-1 0,0-30 0 0,0 28 1 0,0-1 0 16,0 3 1-16,0-30-1 0,0 29 0 0,0-1-1 15,0 0 0-15,0 2 2 0,0-1 0 0,0 27-3 16,0-56 1-16,0 59 0 0,0-3 0 0,0-29 0 16,0 32 1-16,0-30-1 0,0-29 1 0,0 29-1 0,0 28 0 15,0-30-2-15,0 2 2 0,0 1 1 0,0-1 2 0,28-2-2 16,-28-27 0-16,0 86 1 0,0-57-3 0,0-29 0 16,0 29 0-16,0 0 1 0,0-1 0 0,27 1 0 0,-27-2 3 15,0 4 10-15,0-3-13 0,0 0-1 0,0-1 1 16,0 3 1-16,0-1 8 0,0 0-9 0,0-2-1 15,0 3-2-15,0-1 6 0,0-1 4 16,0-28-6-16,0 0-2 0,0 28 8 16,0-28-7-16,0 0 3 0,0 0-2 15,0 0 1-15,0 0 0 0,0 0-1 0,0 0 0 0,0-28-1 0,0 28 0 16,0 0 0-16,31-28 9 0,-31 28-7 16,0 0 4-16,0 0-4 0,0 0-2 0,0 0 0 0,28-29-2 15,-28 29 2-15,27 0 4 0,-27-30-2 16,31 30-6-16,-4 0 5 0,1 0 5 15,-28 0-5-15,31-27-3 0,-31 27 1 0,86 0 4 16,-59 0-4-16,1 0 3 16,3 0-2-16,-31 0 0 0,27 0 2 0,1 0-2 0,88 0-1 15,-88 0 3-15,-1-29-2 0,-27 29 0 0,31 0-2 16,83 0 8-16,57-29 0 16,-143 29-3-1,89 0-4-15,-62 0 5 0,3-30 0 16,0 30-1-16,56 0 6 0,-1-27-8 15,-82 27-5-15,24 0 9 0,31 0 2 16,-28 0-4-16,1 0-3 0,-32 0-2 0,87 0 12 16,-83 0-10-16,23 0-1 15,-23 0 1-15,110 27 5 0,-110-27-7 16,-3 0 2-16,30 0 0 0,28-27-3 16,-31 27 5-16,-24-28-7 0,-4 28 13 15,1 0 3-15,30 0-26 0,28 0 19 16,-58 0 6-16,2 0-3 15,-30 0-5-15,28 28-11 16,-1-28 9-16,4 0 2 0,-3 0 2 16,-1 27 0-16,4-27-3 15,-31 0-3-15,0 0 2 0,0 0 3 0,28 0-6 16,-28 0 6-16,0 0-1 0,27 0 1 16,-27 0-4-16,0 0-1 0,0 0 1 0,0 0 2 15,0 0 0-15,31 0-4 0,-31 0 2 0,0 0 3 16,0 0-1-16,0 0-2 0,0 0-1 15,0 0 3-15,-31 0 4 0,31-27-1 0,0 27-10 16,0 0 3-16,0 0 6 0,0 0-8 0,0 0 9 0,0 0-5 0,0 0-7 16,0-28 8-16,0 28 12 0,0 0-12 0,0 0-6 15,0 0-8-15,0 0 18 0,0 0-5 0,0 0-4 0,0 0 5 16,0 0 0-16,0 0-2 0,0-28-2 0,0 28 7 16,0 0 0-16,0 0-2 0,0-31-1 0,0 31 1 0,0 0 0 0,0 0-1 15,0-27 0-15,0 27 2 0,0 0-2 0,0-29-2 16,0 29 1-16,0-28 3 0,0 28-3 0,0-29-1 0,0 29 2 0,0 0-1 15,0-29 3-15,0 29-3 0,0 0 1 0,0-29 0 0,0 1-1 0,0-1 2 16,0 0 1-16,0 2-1 0,0-2-1 16,0-1 0-16,0 1 0 0,0 2 0 0,0-2 1 15,0 1 2-15,0-30-3 0,0 58-1 0,0-59 1 0,0 32 0 16,0-2-1-16,0-30 2 0,0 4-1 0,0 27-1 16,0-59 1-16,0 59 0 0,0-86 3 0,0 54-3 15,0 33 1-15,0-88-2 0,0 58-1 0,-27 28 3 0,27-28 0 16,0-31 1-16,0 33-1 0,0 55 0 0,0-59 5 15,-28 3-4-15,28 28-2 0,0 28-1 0,0-29 1 16,0 29 0-16,0-29 1 0,0 29-1 0,0 0 0 0,0 0 0 16,0-29 0-16,0 29 0 0,0 0 0 0,0-28 0 15,0 28 0-15,-31 0-1 0,31-29 1 0,0 29 2 16,0 0-3-16,0-29 1 0,-27 29 0 0,27 0 0 0,0-27 1 16,-28 27-1-16,28-29 1 0,0 29-1 0,-31 0 2 0,31-30-2 15,0 30 0-15,-27 0 1 0,27-29-2 0,-28 29 1 16,28-27 1-16,-30 27-2 0,30 0 1 15,0 0 1-15,-28 0 0 0,28 0-2 0,0 0 2 16,-27 0 1-16,27 0-3 0,0 0 0 16,-31 0 2-16,31 0-1 0,-28-29 1 0,28 29 0 0,-27 0 1 15,-4 0 0-15,31 0-3 0,-28 0 2 0,28 0 0 0,-58-28 0 16,30 28 0-16,1 0-1 0,-4 0 0 0,4 0 0 0,-59 0 3 16,-28 0-3-16,28 0 1 0,1 0-2 15,26 0 1-15,1 0-1 0,3 0 1 0,24 0-1 0,-55 28 1 16,58-28 2-16,-57 0-4 0,26 0-1 0,-27 0-2 0,31 0 4 15,24 0 2-15,-82 29 0 0,27-29 0 0,28 0 0 0,30 0 0 16,-85 0 0-16,82 0-1 0,-55 0 0 0,31 0 0 0,24 0 2 16,-55 0-4-16,59 0 2 0,-59 0-1 0,28 0 1 0,3 27-1 15,-4-27-1-15,32 29 1 0,27-29-1 0,-59 0-1 0,32 30 0 16,-4-30 0-16,31 29 0 0,-28-29-4 0,1 27-2 16,27-27 4-16,0 0-2 0,-31 0-2 0,31 29-12 0,-27 0-7 15,27-29-6-15,0 28-4 0,0-28-5 0,0 0 17 16,0 29-28-16,0-29-8 0,0 0 28 0,0 29-36 0,0-29 37 15,0 0 3-15,27 0-17 0,4 0 3 0,-4 0 17 0</inkml:trace>
  <inkml:trace contextRef="#ctx0" brushRef="#br0" timeOffset="200090.22">31030 10656 27 0,'0'0'12'0,"0"0"5"0,0 0-12 0,0 0 8 0,0 0 9 0,0 0-13 0,0 0 10 0,0 29 3 0,0-29 1 0,0 29 4 0,0-29-20 0,0 0 0 0,0 29 4 0,0-29-5 15,0 29 7-15,31-29-7 0,-31 0 6 0,0 28-5 0,28-28 5 16,-28 0-7-16,0 27 0 0,27-27-1 0,-27 0 6 0,31 30-4 16,-31-30 6-16,28 0-5 0,-28 30-1 0,0-30 0 0,58 28 16 15,-30-28-5-15,30 57 20 16,-58-28-35-16,27-29 1 0,1 28 1 0,-28-28-2 0,31 28 1 15,-31 2-4-15,27-1-1 0,-27-29-2 0,0 28-1 0,28 0-40 16,-28-28-3-16,0 27-78 16,0-27 34-16,0 0 47 0,0 0-15 15</inkml:trace>
  <inkml:trace contextRef="#ctx0" brushRef="#br0" timeOffset="200318.68">31491 10827 38 0,'0'0'15'0,"0"0"26"15,0 0-26-15,0 30 21 16,-31-30 4-16,31 0-28 0,0 0 0 0,0 0-3 0,0 30 9 16,0-30-2-16,-28 28 10 0,1-1-1 15,-59 32-4 1,55-59-21-16,-24 28 5 0,-3 30-2 16,30-29-3-16,-3-1-1 15,31 0 0-15,-27-1-2 0,27-27-1 0,-28 59-50 16,28-59 34-16,0 0-28 0,0 29-51 15,0-29 81-15,0 0 4 0,28 0-7 0,-28 0 7 0,27 0-21 16</inkml:trace>
  <inkml:trace contextRef="#ctx0" brushRef="#br0" timeOffset="200703.74">31632 10972 68 0,'0'0'14'0,"0"0"5"0,0 0-10 0,0 0 25 16,0 0-4-16,0-30 1 0,0 30 8 15,0 0-14-15,0 0-13 0,0 0 13 0,31 0-14 0,-31 0 0 16,0 0 8-16,27 0-4 0,-27 0-10 0,28 0 7 0,-28 0-7 16,0 0 0-16,0 0 0 0,30 30-1 0,-30-30-2 0,28 0 3 0,-1 0-3 0,4 29 3 15,-31-29-4-15,28 0 1 0,-28 0 0 0,0 28-1 16,27-28-1-16,-27 0 0 0,31 0-4 0,-31 0 2 0,0 0-11 0,28 28-12 15,-28-28 8-15,27 0-23 0,-27 0-12 0,0 0 21 16,0 0-34-16,31-28 8 0,-31 28 33 0,0 0 5 0,0 0-10 16,0-28-11-16</inkml:trace>
  <inkml:trace contextRef="#ctx0" brushRef="#br0" timeOffset="200968.34">31920 10887 93 0,'0'28'40'0,"0"-28"-28"0,0 0-4 16,0 0 9-16,0 0-7 0,0 0 2 0,0 0 0 0,0 0 1 0,0 27 0 0,0-27-1 15,0 0-1-15,0 0 8 0,0 30-5 0,28-30-8 0,-28 0-1 16,0 0 0-16,27 0 10 0,-27 0-8 0,0 29 1 0,31-29 7 16,-31 0-3-16,28 0 1 0,-28 0-6 0,27 0 7 15,-27 0-2-15,0 0-7 0,31 0 2 0,-31 0-3 0,0 0-1 0,27 0 0 16,-27 0 3-16,0-29 0 0,0 29-3 0,0 0-1 0,0 0 2 16,0 0-2-16,0 0-1 0,0 0-1 0,0 0 1 0,0 0 1 0,0 29 0 15,-27-29-2-15,27 0 1 0,-31 28-1 0,31-28 0 16,-27 0-1-16,-1 28-1 0,28-28 1 0,-31 30-7 15,31-30 2-15,-27 29-6 0,27-29-6 0,-28 0 7 0,28 28-19 16,0-28 11-16,-31 0-29 0,31 28 19 0,0-28-2 0,0 0-33 16,0 0 1-16,0 0 13 0,0 0-14 0</inkml:trace>
  <inkml:trace contextRef="#ctx0" brushRef="#br0" timeOffset="201355.28">32291 10484 43 0,'0'0'15'0,"0"0"-6"0,0 0 6 0,0 0 1 0,0 0 5 0,0 0 6 0,0 0-12 0,0 0 18 0,0 0-18 0,0 0 15 0,0 0 0 0,0 0-17 0,0 0-1 16,28 29 17-16,-28-29-20 0,0 29 7 0,0-29-9 0,0 0-1 15,0 27-1-15,31 3 5 0,-31-1 1 0,0-29-4 0,27 28-2 16,1-28 0-16,-28 29-3 0,0-29 0 0,31 29-1 0,-31-29 1 15,0 0 0-15,27 0-1 0,-27 29-1 0,0-29 0 0,27 0-2 16,-27 0-1-16,0 29-2 0,31-29 0 0,-31 0-1 0,0 0-17 0,28 28-11 16,-28-28-11-16,0 0 18 0,27 0 0 0,-27 0-26 15,0 0 1-15,31 0 6 0,-31 0 28 0,0 0 4 0,0 0 0 16,0 0-26-16</inkml:trace>
  <inkml:trace contextRef="#ctx0" brushRef="#br0" timeOffset="201601.97">32721 10569 59 0,'0'0'39'0,"0"0"-22"0,0 0-9 0,0 0 1 0,0 0 15 0,0 0-11 16,0 0 0-16,0 0-1 0,0 0 10 0,0 0-3 0,0 0-7 15,0 0-7-15,0 0-1 0,0 0 0 0,0 0 4 0,0 0-5 16,0 30 0-16,0-30 2 0,-28 29-5 15,28-29 4-15,0 0-3 0,0 28 1 0,0-28-2 0,0 29 1 16,-31-29-3-16,31 0 0 0,0 29-1 0,0-29 0 0,0 0-10 16,-27 29-8-16,27-29-14 0,0 29-14 0,0-29 24 15,0 28-21-15,-28-28 29 0,28 0-13 0,0 27-11 0</inkml:trace>
  <inkml:trace contextRef="#ctx0" brushRef="#br0" timeOffset="201901.58">32490 10887 81 0,'0'0'0'0,"0"0"71"15,0 0-42-15,0 0 66 0,0 0-86 16,0 0 3-16,0 28-2 0,0-28-7 0,0 0 8 0,0 27-6 15,31-27 1-15,-31 0 0 0,0 0-1 0,0 30 10 0,0 55 2 16,0-85-15-16,0 0 0 16,0 30-1-16,0-1 0 0,0 27 2 0,0-29-3 15,0 5 1-15,0-5-2 0,0 2-2 0,-31 28-38 16,31-28 7-16,0-29 13 0,0 29-52 16,0 0-27-16,0-29-12 15</inkml:trace>
  <inkml:trace contextRef="#ctx0" brushRef="#br0" timeOffset="202467.74">32834 11231 58 0,'0'0'30'0,"0"0"-19"0,0 0-2 16,0 0-3-16,0 27 22 0,0-27-17 15,0 0 10-15,0 0 3 0,0 0-9 0,0 0-10 16,0 0 3-16,0 0 5 0,0 29-5 0,0-29 10 16,0 0-9-16,0 0-2 0,0 0 6 0,0 0-8 0,0 0 0 0,0 0-1 15,0 0 4-15,0 0 1 0,0 0-3 0,0 0 7 0,0 0-6 16,0 0-1-16,0 0 5 0,0 0-7 0,0 0 7 0,0 0-9 16,0 0 1-16,0 27-2 0,0-27-1 0,0 0 3 0,0 0-2 15,0 0 1-15,0 30-3 0,0-30 3 0,0 0-2 0,0 29 0 0,0-29 2 16,0 0-2-16,0 29 0 0,31-29 2 0,-31 0 0 15,0 0-2-15,0 29 0 0,0-29 2 0,27 0-1 16,-27 0 0-16,0 0 0 0,0 0-1 0,28 0 0 0,-28 0 1 0,0 0-1 16,0 0 0-16,31 0 2 0,-31 0 0 0,0 0 0 0,0-29-3 0,0 29 1 15,0 0 5-15,0 0-2 0,0 0 2 0,0-29 1 16,0 29 0-16,0 0 1 0,0 0-2 0,0 0-3 16,0 0-1-16,0 0 8 0,0 0-7 0,0 0-5 0,0 0 2 15,27 29 7-15,-27-29-5 0,0 0 0 0,0 29-2 16,0-29 2-16,28 0-1 0,-28 0-3 0,0 28 0 0,0-28-1 0,0 29-8 15,31-29-1-15,-31 0-1 0,0 0-28 0,0 0-10 0,0 0-12 16,0 27 31-16,0-27-34 0,27 0 5 0,-27 0 38 16,0 0-14-16,0 0 1 0</inkml:trace>
  <inkml:trace contextRef="#ctx0" brushRef="#br0" timeOffset="203134.6">33263 11087 39 0,'0'0'12'0,"0"0"-8"0,0 0 0 0,0 0 1 0,0 0-1 0,0 0 7 0,0 0-6 0,-27 0 0 0,27 0 0 0,0 0 1 0,0 0 0 0,0 0 0 0,0 0 7 0,0 0-2 0,0 0-5 16,0 0 8-16,0 0-7 0,0 0 10 0,0 0 0 15,0 0-2-15,0 0-2 0,0 0-7 0,0 0 5 16,0 0-7-16,0 0 1 0,0 0 2 0,0 29 1 0,0-29-2 16,0 0-1-16,0 0-2 0,0 28 4 0,0-28-1 0,0 0 0 15,0 0-3-15,0 0-1 0,0 0 0 0,0 0-1 16,0 28 1-16,0-28 1 0,0 0 5 0,0 0-5 0,0 0 0 16,0 0 1-16,0-28-2 0,0 28 1 15,0 0 1-15,0-28 1 0,0 28-3 0,0 0 0 0,0-29 3 16,0 29-3-16,0-30 1 0,0 30-1 0,0 0 1 0,0-28-1 15,0 28 2-15,0 0-1 0,0-28-1 0,-28 28 3 0,28 0 1 16,0 0-4-16,0 0 0 0,0 0 3 0,0 0 1 0,0 0-4 16,-30 0 3-16,30 0-4 0,0 0 3 0,0 28-1 15,0 0-2-15,0-28 3 0,0 0-2 0,0 30-1 0,0-30 0 16,0 0-1-16,0 29 4 0,0-29-2 0,0 0 1 0,0 0-2 16,30 28 0-16,-30-28 1 0,0 0-1 0,0 0 2 15,0 0 0-15,0 0-3 0,0 0 0 0,28 0 1 0,-28-28 1 16,0 28-3-16,0 0 2 0,0 0 0 0,0-29 0 0,0 29-1 0,0 0-2 15,0 0 2-15,0-30-1 0,0 30 2 0,0-28-1 0,0 28 0 16,0 0 0-16,0-28-2 0,0 28 1 0,0 0-1 16,0-29 1-16,0 29 0 0,0 29-4 0,0-29 0 0,0 0-5 15,0 0-10-15,0 28-8 0,0-28 11 0,0 0-2 0,0 28-4 16,0-28-32-16,0 0 22 0,0 30-39 0,0-30 6 0,0 29 42 16,0-29-39-16</inkml:trace>
  <inkml:trace contextRef="#ctx0" brushRef="#br0" timeOffset="204278.95">32978 11488 23 0,'0'0'0'0,"0"0"12"0,0 0-3 0,0 0-5 0,0 0 3 0,0 0-3 0,0 0 5 0,0 0-4 0,0 0-2 0,0 0-1 0,0 0 0 16,0 0 2-16,0 0-1 0,28 0-1 0,-28 0 4 0,0 0-4 16,0 0 0-16,0 0 1 0,0 0-1 0,0 0-1 0,0 0 2 0,0 0 4 0,0 0-2 15,0 0 4-15,0 0-3 0,0-29 0 0,0 29 0 0,0 0 5 0,0 0 1 16,0 0-5-16,0 0-1 0,0 0 10 0,0 0-7 15,0 0-2-15,0 0 5 0,0 0-4 0,0 0-4 0,0 0-2 16,0 0 3-16,0 0-3 0,0 0 1 0,0 0 0 0,0 0 2 0,0 0-1 16,0 0 0-16,0 0-3 0,0 0 3 0,0 0 1 15,0-28 0-15,0 28 1 0,0 0-4 16,0 0 3-16,0 0 3 0,0-29-4 0,0 29 6 0,0 0 3 16,0 0 1-16,0-29-7 0,-28 29 6 0,28 0-7 15,0 0 1-15,0 0 2 0,0-29 0 0,0 29-5 0,0 0 2 16,0 0-5-16,0 0 2 0,0 0-2 0,0 0 2 15,-27 0-2-15,27 0 1 0,0 0-1 0,0 0 1 0,0 0-2 0,0 0 3 16,0 0-3-16,0 0-1 0,0 0 0 0,-31 0 2 0,31 0-1 16,0 0 0-16,0 0 0 0,0 0-1 0,-28 0 0 15,28 0 0-15,0 0 2 0,0 0-5 0,0 0-6 0,0 0 5 16,-27 0-8-16,27 0 4 0,0 0-2 0,0 0 1 0,0 0-3 0,-31 0-21 16,31 0-11-16,0 0-6 0,0 0 24 0,-27 0-27 15,27 0 6-15,0 0 17 0,0 29 19 0,0-29-30 0</inkml:trace>
  <inkml:trace contextRef="#ctx0" brushRef="#br0" timeOffset="205551.58">32576 10857 27 0,'0'0'15'0,"0"0"-11"0,0 0-1 0,0 0-1 0,0 0-1 0,0 0 1 0,0 0 2 0,0 0 3 0,0 0-2 16,0 0-3-16,0 0 1 0,0 0 1 0,0 0-1 0,0 30 5 16,0-30-3-16,0 0 7 0,0 0-5 0,0 0 1 0,0 0-1 0,0 0 0 15,0 28 3-15,0-28-5 0,0 0-1 0,0 0 3 0,0 27-4 16,0-27 0-16,0 0 4 0,0 30-2 0,0-30-2 0,0 0 2 0,0 0 4 15,0 29-5-15,0-29 4 0,0 0-4 0,0 0 3 0,0 28 0 16,0-28-3-16,0 0-1 0,0 0-1 0,0 0 1 0,0 28 1 16,-27-28 2-16,27 30-1 0,0-30-4 0,0 0-2 15,0 0 7-15,-28 29 2 0,28-29-2 16,0 28 0-16,0-28-5 0,0 0 1 0,0 28-1 0,0-1-1 16,0-27-1-16,0 32 0 0,0-32 0 0,0 0 0 0,0 27-4 15,0 2-5-15,0-29 3 0,0 57-58 16,0-57 15-16,0 29 27 0,-31-29-16 0,31 29 14 0,0-29 14 15,0 0-34-15</inkml:trace>
  <inkml:trace contextRef="#ctx0" brushRef="#br0" timeOffset="210709.18">18179 16129 14 0,'0'0'0'0,"0"0"25"0,0 27-17 0,0-27-5 0,0 0 5 0,0 0-6 0,0 29 16 0,0-29 1 16,0 0 8-16,0 0-4 16,0-29 0-16,0 2-6 15,0 27-13-15,0 0 21 16,0-29-2-16,0 29-21 0,0-28 7 15,0 28-5-15,0 0 13 0,0 0-12 16,0 0 13-16,27 0 15 16,-27 0-7-16,0 28-20 0,0-28 12 15,28 0 0-15,-28 29-11 16,0-29-4-16,0 0 1 16,0 27-3-16,0-27 2 0,0 29-1 15,0 1-2-15,-28-1-2 0,28-29-1 16,0 27-18-16,0 2-3 0,0 0-5 15,0-1-25-15,0-28 33 0,-27 29-21 16,27-29 18-16,0 29 0 0,0-29-2 0,0 29-21 0,0-29 29 0,0 0-3 16,0 28 15-16,0-28-47 0</inkml:trace>
  <inkml:trace contextRef="#ctx0" brushRef="#br0" timeOffset="211054.35">17921 16559 35 0,'0'0'9'0,"0"0"-4"0,0 0 4 0,0 0-5 0,0 0 6 0,0 0-4 16,0 0 6-16,0 0-6 0,0-31 5 0,0 31 3 0,0 0 4 16,0 0-7-16,0 0 20 0,0 0-12 0,0 0-11 15,0 0 7-15,28 0 1 0,-28 0 1 0,0 31-10 16,27-31 6-16,-27 0-7 0,0 0 1 0,31 0-1 0,-31 0-1 0,0 0 2 15,28 0 3-15,-28 0-4 0,0 0 4 0,27 0-5 0,-27 0 4 16,31 0-4-16,-31 0 2 0,0 0 4 0,27 0-4 0,-27 0 0 0,0 0-2 16,28 0 4-16,3 0-4 0,-4 0 5 0,-27 0-6 0,28 0 0 15,-28 0 0-15,31 0 5 0,-31 0-1 0,0 0-4 0,27 0-1 16,-27 0 1-16,28-31-2 0,-28 31 0 0,31 0 0 0,-31 0 0 16,27 0-2-16,-27 0 1 0,0 0-1 0,28 0 1 0,-28 0 0 0,0 0 0 15,0 31 0-15,31-31-7 0,-31 0-8 0,0 0-11 0,0 0 6 16,0 0-32-16,0 0-19 0,0 0 27 0,0 0-2 0,-31 0 2 0,31 0 6 15,0 0 9-15,-28 0-6 0,1 0 12 0</inkml:trace>
  <inkml:trace contextRef="#ctx0" brushRef="#br0" timeOffset="211322.66">17890 16215 96 0,'0'0'48'0,"0"0"-42"0,0 0 1 0,0 0 2 16,0 0 69-16,0 0-66 0,0-30 55 16,0 30-49-16,0 0-10 0,0-29 4 0,31 2 24 15,-3 27-19 1,-1-29-7-16,32 1 18 16,-32 28-24-16,4 0-2 0,-4 0 0 15,-27 0-1-15,0 0 1 0,28 0-2 0,-28 0 0 0,31 0 1 16,-4 0-2-16,1 0-16 0,3 0-6 15,-31 0-6-15,0 0-44 0,27 0-7 16,-27 0 31-16,0 0-42 0,0 28-10 0</inkml:trace>
  <inkml:trace contextRef="#ctx0" brushRef="#br0" timeOffset="213801.9">18608 16587 37 0,'0'0'11'0,"0"0"-7"0,0 0-1 0,0 0-2 0,0 0 0 0,0 0 0 0,0 0 0 0,0 0 0 0,0 0 3 0,0 0-2 0,0 0 6 0,0 0 1 0,0 0-5 0,0 0 5 0,0 0 1 15,0 0-4-15,0 0 8 0,0-28 3 0,0 28 1 16,0 0-8-16,0 0 13 0,0 0-2 0,0 0-5 16,0-31-2-16,0 31-3 0,0 0-6 0,0 0 6 0,0 0-4 15,0 0 5-15,0 0-6 0,0 0 0 0,0 0-2 0,0 0 6 16,0 0-1-16,0 0-5 0,0 0 6 0,0 0-5 0,0 0 4 16,0 31-5-16,0-31 0 0,28 0 3 0,-28 0 0 0,0 0-2 15,0 0 0-15,0 0-2 0,0 0 1 0,0 0-2 0,0 0-1 16,0 0 0-16,0 0 5 0,0 0-5 15,0 28-1-15,0-28 1 0,0 0 0 0,0 0 0 0,0 0 0 0,0 0-1 16,0 0 0-16,0 0 1 0,0 28 0 0,0-28-1 0,-28 0 0 0,28 0 2 16,0 0-1-16,0 0 0 0,0 27-2 0,0-27 1 0,0 0 1 15,0 0 0-15,0 0-1 0,-31 30 1 0,31-30 1 0,0 0 2 16,0 0-2-16,0 29-1 0,0-29 0 0,0 0 0 0,0 0 2 16,0 29 2-16,0-29-3 0,0 0 1 15,0 27-2-15,0-27 1 0,0 0 0 0,0 30-2 0,0-30 0 16,31 0 0-16,-31 29 2 0,28-29-1 0,-28 0 1 0,0 0-2 15,0 0 0-15,27 0 0 0,-27 28 1 0,0-28 0 0,0 0 1 16,0 0-2-16,0 0 2 0,0 28-2 0,0-28 1 16,0 0 0-16,0 0 0 0,0 0-1 0,0 30 1 0,0-30 0 15,-27 0 0-15,27 29-1 0,-28-29-1 0,-3 0 3 0,4 28 0 0,-1-28-3 16,28 28 1-16,-31-28-1 0,31 0-1 0,-27 27-4 16,27-27-1-16,-27 0-4 0,27 0 4 0,0 30-10 0,-31-30 6 15,31 0-2-15,0 0-1 0,0 30-20 0,0-30 13 0,0 0-28 0,0 28-6 16,0-28-4-16,0 27 2 0,0-27 18 15,0 0 28-15,0 30 1 0,0-30-30 0</inkml:trace>
  <inkml:trace contextRef="#ctx0" brushRef="#br0" timeOffset="-214609.19">30172 9310 58 0,'0'0'20'0,"0"0"-6"0,0 0 5 0,0 0-10 0,0 0-7 0,0 0 0 0,0-30 7 0,0 30-3 0,0 0 2 0,0 0 2 0,0 0 12 0,0 0-11 0,0 0 0 16,0 0 0-16,0 0-2 0,0 0 1 0,0-27 6 0,0 27-9 0,0 0-1 0,0 0-1 16,0 0 1-16,0 0 6 0,0 0-7 0,0-28 8 0,0 28-5 15,0 0 7-15,0 0-8 0,0-28 7 0,31 28 0 0,-31 0-7 16,0 0 3-16,0-29 0 0,0 29-5 0,0 0 6 15,0 0 0-15,0 0-5 0,0 0-1 0,0 0 1 0,0 0-2 0,0 0 4 16,0 0-2-16,27 29-2 0,-27-29 1 0,0 0-2 0,0 28-1 16,0 0 0-16,0-28 0 0,0 142 3 15,0-142-7-15,0 30-3 0,0-1 0 16,0-1-1-16,0 0-15 0,0-28 7 0,0 30-23 0,0-1 11 16,0-1-92-16,0 0 68 0,0-1-39 0,0 5-9 15</inkml:trace>
  <inkml:trace contextRef="#ctx0" brushRef="#br0" timeOffset="-214344.75">29886 9767 132 0,'0'0'77'0,"0"0"-73"0,0 0-2 0,0 0-2 0,0 0 0 15,0 0 1-15,0-27 3 0,0 27 6 0,0 0 3 0,0 0 21 0,0 0-18 16,0 0-3-16,0-29 9 0,0 29-14 0,0 0-1 0,28 0 5 15,-28-27-7-15,31 27 5 0,-4 0-2 0,-27 0-1 16,59 0 6-16,-59 0-7 0,27 0-1 0,1 0 6 0,3 0-3 16,-31 0-5-16,27 0 0 0,1 0 2 0,3 0-3 0,-4 0 3 0,1 0-2 15,2 0-1-15,-2 0-1 0,-28 0-1 0,27 0 1 16,4 0-1-16,-31 0 0 0,28 0 0 0,-1 0-5 16,-27 0-9-16,0 0-14 0,31 0 8 0,-31 0-32 0,0 0 18 15,0-32-50-15,0 32-3 0,0 0 53 0,-31 0-9 0,31 0-9 16</inkml:trace>
  <inkml:trace contextRef="#ctx0" brushRef="#br0" timeOffset="-214144.51">29972 9110 220 0,'0'0'0'0,"0"0"127"0,0 0-116 0,0 0-9 0,-27 0 0 0,27 0 1 0,0 28 3 15,0-28 11-15,0 0-5 0,0 30 24 0,0-30-19 16,27 29-5-16,-27-29-8 0,28 0 3 0,-28 28-4 15,31-28-1-15,-31 0 0 0,27 0-1 0,-27 0 0 0,59 28 0 0,-59-28-1 16,27 0-3-16,1 0-10 0,-28 0 1 0,31 27-27 0,-4-27-16 0,1 0 20 16,2 0-103-16,-30 30 89 0,28-30-23 0,-28 0 48 15,0 0-22-15</inkml:trace>
  <inkml:trace contextRef="#ctx0" brushRef="#br0" timeOffset="-213794.61">30659 9395 125 0,'0'0'45'0,"0"0"-7"16,0 0-1-16,0 0-27 0,0 0-2 0,0 0 2 0,0 0 14 0,0 30 6 15,0-30 0-15,0 0-18 0,0 0-3 0,0 29-2 0,-27-29-2 16,27 0 1-16,0 28-3 0,0-28 0 0,0 0 4 0,0 58-2 15,0-58-2-15,-31 29-1 0,31-29 0 0,0 28-1 16,0-28 1-16,0 0-2 0,0 28 2 0,0-28-2 0,0 0 1 0,0 27 1 16,0-27-2-16,0 0 3 0,0 32-1 0,0-32 4 15,0 0 0-15,0 0-3 0,0 0 4 0,0 0-3 0,31-32-1 16,-31 32 1-16,27 0 4 0,-27 0-4 0,28-27-3 0,3 27 2 16,-31-28-2-16,27 28 0 0,-27 0 1 0,0-28-2 15,28 28-2-15,-28 0 2 0,0 0-2 0,31-29-5 0,-31 29-1 16,0 0-2-16,27 0-2 0,-27 0-19 0,0 0 11 0,0 0-2 0,28 0-31 15,-28 0 21-15,0 0-4 0,0-30-42 0,0 30 42 0,0 0 6 0,0 0-9 16,0 0 29-16,0-28 2 0,0 28 2 0,0-28-9 0,0 28-15 16</inkml:trace>
  <inkml:trace contextRef="#ctx0" brushRef="#br0" timeOffset="-213626.57">30831 9138 39 0,'0'0'10'0,"0"0"-4"0,0 0 9 16,0 0-6-16,0 0 1 0,0 0 2 0,0-28 19 0,0 28 11 0,0 0-1 16,0 0-22-16,0 0-1 0,0 0-1 0,0 0-1 0,0 0 13 15,0 0-17-15,0 0-1 0,0 0 12 0,0 28-12 0,0-28 1 0,0 30 11 16,0-30 0-16,0 29-14 0,0-1 8 0,0 0-11 15,0-1 1-15,0-27-2 0,0 60 2 0,0-5-3 0,0 4-2 0,-27 27 2 16,27-29-4-16,-31 30 0 0,31-4-3 0,0-24-2 16,-28-1 0-16,28-30-1 0,0 28-6 0,0-27 4 0,0 1 0 0,0-30-3 15,0 29-4-15,-27-2-21 0,27 2-14 0,0 0 18 0,0-29-4 16,0 0-47-16,0 28 42 0,0-28-23 0,0 0 24 0,0 0 5 16</inkml:trace>
  <inkml:trace contextRef="#ctx0" brushRef="#br1" timeOffset="-209094.74">27970 746 22 0,'-31'0'11'0,"31"0"10"0,0 0-12 0,0 0-5 0,0 0 0 0,0 0 5 0,0 0-4 0,0 0 17 0,0 0-11 0,0-30-1 0,0 30-5 0,0 0 10 0,0 0-10 16,-28 0 5-16,28 0 2 0,0 0-6 0,0 0 5 0,0 0-2 15,0 0-4-15,0 0 2 0,0 0-4 0,0 0 2 16,0 0-2-16,0 0 0 0,-27 0 6 0,27 0-5 0,0 0 8 15,0 30-2-15,0-30 0 0,-31 0-1 0,31 29-2 16,0-29-1-16,-28 0-3 0,28 0 3 0,0 27-4 16,0-27 2-16,-27 0 0 0,27 29-1 0,-31-29-1 0,31 0 2 15,0 0-1-15,0 0 1 0,-28 29 0 0,28-29-2 16,0 0 1-16,-27 0 2 0,27 0-4 16,0 0-1-16,0 28 1 0,0-28 0 0,0 0 0 0,0 0 0 15,27 0-1-15,-27 0 0 0,0 29 0 0,28-29 2 0,-28 0 0 16,31 29 2-16,-31-29-3 0,0 0 1 0,27 29 2 0,-27-29-3 15,28 0 1-15,-28 28 1 0,0-28-2 0,31 29 2 0,-31-2 0 16,27 4 2-16,-27-3-2 0,0 0-2 0,0 29 5 16,0-28-1-16,0 0-3 15,0-29-2-15,-27 27 1 0,27 3-2 0,-31-30-2 0,-24 29-89 16,24-58-76 0,3 29 116-1,28 0-31-15</inkml:trace>
  <inkml:trace contextRef="#ctx0" brushRef="#br1" timeOffset="-208761.17">28485 602 56 0,'0'0'19'0,"0"0"5"0,0 0-10 0,0 0 6 15,0 0-9-15,-31 0 32 0,31 0-21 0,-28 29-6 0,1 56-13 16,-31 1-46 0,30 0-142-1</inkml:trace>
  <inkml:trace contextRef="#ctx0" brushRef="#br1" timeOffset="-207861.13">28797 975 45 0,'0'0'0'0,"0"0"40"0,0-29-17 0,0 29 3 0,0 0-11 0,0 0-1 0,0 0 12 0,0 0-14 0,0 0 20 16,0-29-12-16,0 29-10 0,0 0 11 0,0 0 10 15,0 0-21-15,0 0 17 0,31 0-19 16,-31 0 5-16,0 0-4 0,0 29-1 0,0-29-6 0,0 0 0 16,0 0 1-16,0 0-2 0,0 0 1 0,0 0-2 0,0 0 1 0,0 29-1 15,0-29 0-15,0 0-2 0,0 0-35 0,0 28-171 16,-31 1 144-16,31-29 41 16,0 0-4-16</inkml:trace>
  <inkml:trace contextRef="#ctx0" brushRef="#br1" timeOffset="-207677.64">28743 1261 77 0,'0'0'67'0,"0"0"-54"0,0 0-6 0,0 0 31 16,0 0-3-16,-31 0-18 0,31 0 23 16,0 0-33-16,0 27 3 0,0-27-6 0,0 0 2 0,0 0-2 15,0 0-5-15,0 0-1 16,31 0-22-16,-31 0 7 0,0 0-5 0,0 30-87 15,27-30-41 1</inkml:trace>
  <inkml:trace contextRef="#ctx0" brushRef="#br1" timeOffset="-207426.42">29086 1146 74 0,'0'0'20'0,"0"0"51"16,0-28-7 0,0 28-54-16,0 0-5 0,0 0 1 15,0-28 27-15,0 28-4 16,0 0-27-16,28 0 17 16,-1 0-14-1,4 0-66 1,-31 0-110-1,0 0 124-15,0 0-12 16</inkml:trace>
  <inkml:trace contextRef="#ctx0" brushRef="#br1" timeOffset="-207044.7">29172 1288 104 0,'0'0'55'0,"0"0"-40"0,0 0 43 0,0 0-32 0,0 30 20 0,0-30-40 0,0 0 3 0,0 29-2 16,0-29-6-16,0 0 1 0,0 28 1 0,0-28-1 15,0 28 0-15,0-28-4 0,0 30 2 16,0-30 1-16,0 0-1 0,0 0-3 0,0 29-11 0,0-29 2 15,0 0-24-15,0 0 13 0,0 0-3 0,0 0-30 0,0 0 27 16,0 0-22-16,0 0 7 0,0 0 3 16</inkml:trace>
  <inkml:trace contextRef="#ctx0" brushRef="#br1" timeOffset="-206744.33">29430 1232 80 0,'0'0'35'0,"0"0"-18"0,27 0 60 0,-27 0-40 0,0 0-16 0,28 0-4 15,-28 0-9-15,0 0-2 16,85 0 29-16,-54 0-30 16,110-29 4-16,-55-1-114 15,-86 30 38-15,31 0 2 16,-31 0 4-16,0 0 12 16</inkml:trace>
  <inkml:trace contextRef="#ctx0" brushRef="#br1" timeOffset="-206510.57">29601 1318 195 0,'-31'0'59'15,"31"0"-27"-15,59 0 60 0,-59 0-88 16,27 0 0-16,4 0 6 0,-3 29-6 15,-1-29 1-15,-27 0-1 0,31 0 2 0,24 0-2 16,-55 0-3-16,0 0-1 0,31 0 0 0,-31 0-1 0,0 0 2 0,27 0 0 16,1 0-7-16,-28 0 0 0,31 0-20 0,-31 0-16 0,27 0 15 15,-27 0-41-15,0 0 29 0,28 0-1 0,-28 0-127 16</inkml:trace>
  <inkml:trace contextRef="#ctx0" brushRef="#br1" timeOffset="-206128.11">30258 917 93 0,'0'0'36'0,"0"0"-29"0,0 0 10 0,0 0-1 15,0 29 5-15,0-29 14 0,30 0-7 16,-30 0-22-16,0 0 1 0,0 29 16 0,28-29-14 16,-28 0 8-16,0 28-10 0,27-28 1 0,-27 0 9 0,31 29-1 15,-31-29 0-15,28 27-6 0,-28 4-2 0,27-31 2 16,4 28 1-16,-31-28-6 0,28 28 0 0,-28-28-3 15,27 27 5-15,-27-27-6 0,31 30 2 0,-31-30-2 0,0 29 0 16,28-29 0-16,-28 29-4 0,27-29 4 0,-27 27-1 0,31 3 0 16,-31-1-1-16,0-29-2 0,27 28-6 0,-27-28-15 15,28 28-11-15,-28-28 13 0,0 30-42 0,0-30 25 0,31 0-49 16,-31 0 12-16,0 0 44 0,0 0-17 0</inkml:trace>
  <inkml:trace contextRef="#ctx0" brushRef="#br1" timeOffset="-205905.85">30890 831 148 0,'0'0'0'0,"0"29"68"16,0-29-66-16,0 0 3 0,0 0-1 0,0 0 3 0,-31 28 10 16,31-28-7-16,0 29 5 0,-55 29 2 15,55-58-15-15,-31 28 3 0,-24 28 4 16,-62 58 2-1,90-55-10-15,-1-3 1 0,-3-26-2 0,31-1 0 0,-27-1-1 0,-1 0-6 16,-58 114-103 0,55-112 81-16,31-30-2 0,0 30-1 0,-27-2-21 0,27-28-7 15</inkml:trace>
  <inkml:trace contextRef="#ctx0" brushRef="#br1" timeOffset="-204744.05">27798 2349 83 0,'0'0'22'0,"0"0"2"0,0 0-16 0,0 0 0 0,0 0 13 0,-31 0-7 0,31 0 14 0,0-28-3 16,0 28-1-16,0 0-12 0,0 0 9 0,0 0-12 0,0 0 6 0,0 0-3 0,0 0-6 16,0 0 0-16,0 0 0 0,0 0 7 0,0 0-7 0,0 0 6 0,0 0 3 15,0 0-7-15,0 0-1 0,0 0 0 0,0 0 0 0,0 0 3 0,0 0-3 16,31 0-2-16,-31 0 7 0,0 0-6 16,0 0-2-16,0 0 1 0,0 0-2 0,0 0-1 0,27 0 0 15,-27 0-1-15,0 0 3 0,0 0-3 0,0 0-1 0,0 0 0 16,28 0 1-16,-28 28-1 0,0-28 0 0,31 29 2 0,-31-29-2 15,27 57 2-15,-27-57-1 0,28 29 0 0,-28-29-1 0,0 29 0 0,31 0 0 16,-4 28 0-16,1-30-1 0,2 32-2 0,-2-31 2 16,-28-1 1-16,27 3 0 0,-27 28 0 0,0-58-1 15,0 27-2-15,31 3-12 0,-31-1-9 0,0-1-9 0,0-28 13 16,28 0-3-16,-28 28-35 0,0-28 23 0,0 0-2 0,0 0-1 0,0 0-34 16,0 0 16-16,0 0-9 0</inkml:trace>
  <inkml:trace contextRef="#ctx0" brushRef="#br1" timeOffset="-204527.73">28083 2292 129 0,'0'0'25'0,"0"0"-10"0,0 0 6 0,0 0 0 0,0 0-8 16,-28 29 15-16,28-29-14 0,-30 28 11 0,30-28-14 15,0 29-3-15,-28 0 4 0,28-1-4 0,0 1-5 0,-27-29-2 0,27 29 0 16,0 0 0-16,-31 28 3 0,3-57-5 0,28 27 0 0,0 32-1 15,-27-31 4-15,27 29-2 0,-31-57-1 0,31 58-1 16,0-31-2-16,-28-27-3 0,28 59-18 0,0-59 7 0,0 28-4 0,-27 0-32 16,27 2 25-16,0-1-29 0,0-29 11 0,0 0-24 0</inkml:trace>
  <inkml:trace contextRef="#ctx0" brushRef="#br1" timeOffset="-204293.77">28426 2550 95 0,'0'0'45'0,"0"0"27"15,0 0-51-15,-27 0-14 0,27 0 3 0,0 0-1 16,0 29-13-1,0-29-2-15,0 0-16 0,0 27-81 16,0-27 62-16,0 31 23 0,0-31-47 0</inkml:trace>
  <inkml:trace contextRef="#ctx0" brushRef="#br1" timeOffset="-204111.27">28454 2665 136 0,'0'0'92'0,"0"0"-64"15,-28 0-16-15,28 0 11 0,0 0 13 0,-27 28-6 16,27 29-24 0,0-28-7-16,0 0-11 15,27-2-214 1,-27-27 201-16,0 0-74 16</inkml:trace>
  <inkml:trace contextRef="#ctx0" brushRef="#br1" timeOffset="-203925.35">28797 2522 142 0,'0'0'0'0,"0"0"70"0,0 0-15 16,0 0-39-16,0 0 12 0,0 0 13 15,0 0-37-15,0 57 8 16,31-30-24-1,-31-27 1-15,0 31-211 16,0-31 162-16,0 0-3 16</inkml:trace>
  <inkml:trace contextRef="#ctx0" brushRef="#br1" timeOffset="-203760.01">28883 2693 178 0,'0'0'78'0,"0"0"-21"0,0 0-50 0,0 0 0 0,0 0-4 16,0 0 2-16,0 27 1 0,-27-27-2 0,27 0 1 0,0 59 0 16,-28-3-15-16,28-56-2 15,0 30-31-15,0-30 14 0,0 29-4 0,0-1-62 0,0-28 68 16,0 0-17-16,0 28-18 0</inkml:trace>
  <inkml:trace contextRef="#ctx0" brushRef="#br1" timeOffset="-203593.4">29000 2750 176 0,'0'0'0'0,"0"0"95"0,0 0-66 0,0 0-11 15,-31 0 5-15,31 0-12 0,0 0-2 0,0 0 2 16,0 0-8-16,-27 0-1 0,27 29 0 0,0-29-2 0,0 29-4 0,0-29-1 16,0 27-5-16,0-27-22 0,0 30-17 0,0-30 19 15,0 29-36-15,0-29 32 0,0 0 1 0,0 0 5 0,0 28-60 0</inkml:trace>
  <inkml:trace contextRef="#ctx0" brushRef="#br1" timeOffset="-202344.13">29485 2522 60 0,'0'0'56'0,"-28"0"-20"0,28 0 14 0,0-29-7 0,-27 0 19 0,27 0-24 0,0 29-30 0,0 0 0 0,0 0 9 0,0 0-7 15,0-28-1-15,0 28 1 0,0 0 24 16,0 0-20-16,0-29-4 0,0 29-6 0,0 0 0 0,0 0-1 15,0 0 1-15,55 0 9 0,-55 0-9 16,85 0 6 0,-26 0-6-16,-32 0-4 0,4 0 0 15,-31 0-2-15,28 29 0 0,-28-29-2 0,0 0-3 0,0 0 0 0,27 0-2 16,-27 0-2-16,31 0-102 16,-31 0 86-16,28 0-2 0,-28 0-2 0,0 0-2 0,0 0 0 0,0 0 0 0,0 28-27 0,0-28 35 15,0 0 5-15,0 0-45 0</inkml:trace>
  <inkml:trace contextRef="#ctx0" brushRef="#br1" timeOffset="-202110.69">29285 2550 101 0,'0'0'0'0,"0"0"53"0,0 0-46 0,0 0 1 0,0 0 16 0,0 0 9 0,0 0-16 15,0 0 0-15,0 29 14 0,28-29-6 0,-28 0-15 16,0 0 11-16,31 0-2 0,-4 0-9 0,-27 0 0 0,28 0 1 0,-28 0 0 15,31 0 8-15,-4 0-11 0,-27 0 2 0,28 0-3 0,-28 0 0 0,58 0 5 16,-31 0-3-16,4 0-3 0,-31 0-3 0,28 0 0 0,30 0 1 16,-58 0-3-16,28 0-1 0,-28 0 1 0,27 0 0 0,-27 0 1 15,31 0-4-15,-31 0-1 0,28 0 0 0,-28 0-8 0,0 0 2 16,27 0-22-16,-27 0 12 0,0 0-30 0,31 0-10 0,-31 27 26 16,0-27-41-16,0 0 34 0,27 0-33 0,-27 0-22 15</inkml:trace>
  <inkml:trace contextRef="#ctx0" brushRef="#br1" timeOffset="-201444.45">30316 2321 56 0,'0'0'14'0,"0"0"5"0,-28 0-11 0,28 0 12 0,0 0 2 0,0-29 2 0,0 29 1 0,0 0-13 0,0-29 12 0,-30 29-12 0,30 0 10 0,0-29-1 16,0 29-10-16,0 0 8 0,0 0-9 0,0-28 8 0,0 28-9 15,0 0-1-15,0 0 7 0,0 0-1 0,0 0-7 0,0 0 4 16,0 0-2-16,0 0 0 0,0 0-4 0,30 0 1 0,-30 0-3 15,0 0-2-15,0 0 2 0,0 0-2 0,28 0 3 0,-28 0 0 16,0 0 0-16,0 0-3 0,27 0 1 0,-27 0 2 0,0 0-2 16,31 0 3-16,-31 28 0 0,28-28 1 15,-28 29-2-15,27-29 1 0,-27 29-1 0,31-29-2 0,-31 29 1 16,28-29-1-16,-28 28 0 0,0 1-1 0,27-29-1 16,-27 29 1-16,0-29 0 0,0 28 0 0,0-28-3 0,31 29 1 0,-31-29 0 15,0 29 0-15,28 0-18 0,-28-29-9 0,0 28-13 16,0-28 14-16,0 0-39 0,0 29-16 0,0-29 38 0,0 0 2 15,0 0 3-15,0 0-23 0,0 0 16 0</inkml:trace>
  <inkml:trace contextRef="#ctx0" brushRef="#br1" timeOffset="-201226.15">30718 2263 123 0,'0'0'67'0,"0"0"-61"0,0 0 13 0,0 0-7 0,0 0 1 0,0 0 11 15,0 0-5-15,0 0-13 0,0 0 0 0,0 0 0 0,0 0-1 0,0 0 7 16,0 0-7-16,0 0 0 0,0 0 5 0,0 0-5 0,0 0 0 0,0 0 6 16,0 0-6-16,0 0 0 0,0 0-2 0,0 0 1 0,0 29 0 15,-31 0 0-15,3 85-31 16,1-56-147 0,27-29 110-16,-31-29-2 15,31 28 13-15</inkml:trace>
  <inkml:trace contextRef="#ctx0" brushRef="#br1" timeOffset="-200911.29">30460 2522 64 0,'0'0'96'0,"0"0"12"16,0 0-98-16,0 0 5 0,0 0 15 16,28 0-15-16,-28 0 3 0,0 0 0 15,0 0-10-15,0 0 0 0,0 0-1 0,0 0 6 0,0 0-7 16,0 28 6-16,0-28-6 0,0 0-1 0,0 0-2 0,27 0 2 0,-27 0-3 16,0 29 3-16,0-29-1 0,0 27-1 0,0 4-2 15,0-3 1-15,0 0 0 0,0-1-2 0,0 3 0 0,0-1 1 16,0 0-1-16,0-2-2 0,0 3 0 0,0 55-7 15,0-55 1-15,0-1-2 0,0-1-25 0,0 0 10 0,0 59-165 16,0-59 113-16,-27-1 48 16,27 3-51-16</inkml:trace>
  <inkml:trace contextRef="#ctx0" brushRef="#br1" timeOffset="-199527.56">28571 3523 50 0,'0'-27'235'0,"0"27"-177"0,27 27-10 0,-27 2-37 0,0-2-1 0,0-27-6 0,0 0 0 0,0 30 1 0,0-1 1 0,28 29 8 0,-28 85 6 16,0-87-14 0,0 60 5-16,0 26-5 15,0-83-4-15,0-31-1 0,0-1-1 0,0 3 0 16,0-30 0-16,0 58 2 0,0-31-2 0,31-27 2 15,-31 30-4-15,0-30-4 0,0 29 1 0,0-29-8 16,0 0 2-16,0 0-108 0,0 0 35 16,27 0-92-16,-27-29 97 15</inkml:trace>
  <inkml:trace contextRef="#ctx0" brushRef="#br1" timeOffset="-198377.45">30086 3523 39 0,'0'0'10'0,"0"0"11"0,0 0-5 0,0-27-7 0,-28 27 12 0,28 0-10 0,0 0 12 0,0 0-10 0,0 0-1 0,0 0 1 0,0 0 10 0,0 0-13 0,0 0 0 0,0 0 9 15,0 0-12-15,0 0 1 0,0 0 6 0,0 0 3 0,0 0-8 0,0 0 7 16,0 0-9-16,0 0 6 0,0 0-1 0,0 0-1 16,0 0-2-16,0 0 1 0,0 0-5 0,0 0 0 0,0 0-1 15,28 0-1-15,-28 0 0 0,0 0 3 0,0 27-2 0,0-27-1 0,0 0 2 16,0 29-2-16,0-29-1 0,31 27 4 0,-31-27-3 0,0 30 3 0,27-1-2 15,-27-29-3-15,0 29 2 0,0-29-3 0,0 29 1 16,28-29 1-16,-28 28-1 0,0 1-1 0,31-29 0 0,-31 27 1 16,0-27-1-16,0 0-1 0,27 29-5 0,-27-29 0 0,0 30-3 15,0-30-42-15,0 0 28 0,0 29-32 0,28-29 24 0,-28 0-2 16,0 0 0-16,0 0-34 0,0 0 9 0,0 0 34 0,0 0-33 16</inkml:trace>
  <inkml:trace contextRef="#ctx0" brushRef="#br1" timeOffset="-198150.48">30460 3579 81 0,'0'0'19'0,"0"0"6"0,0 0-16 0,0 0 8 0,0 0-7 0,0 0 10 16,0 0 1-16,0 0-12 0,0 0 4 0,0 0-8 0,0 0 2 16,0 0-1-16,0 0-2 0,0 0 5 0,0 0-1 15,0 0-4-15,0 0 4 0,0 30-5 0,0-30 1 0,0 0-1 0,0 0 3 16,0 0-3-16,0 29 4 0,-31-29-6 0,31 29 2 15,0-29-2-15,0 29 0 0,-27-29 0 0,27 28-1 0,-28-28-4 16,28 29 0-16,0-29-12 0,0 27 1 0,-31 2-90 16,31-29 75-16,-27 0-19 0,27 30 31 0,0-30-1 0,0 0-29 15</inkml:trace>
  <inkml:trace contextRef="#ctx0" brushRef="#br1" timeOffset="-197805.35">30258 3924 45 0,'0'0'10'0,"0"0"4"0,0 0-7 0,0 0 8 0,0 0 3 16,0-29 18-16,30 29 31 15,-30 0-50-15,0 0 29 16,0 0-37-16,0 0 9 0,0 29 11 15,0-29-22-15,0 0-1 0,28 0 4 16,-28 0-5-16,0 29 12 0,0-29-5 0,0 29 25 16,27 29-5-1,-27-58-28-15,0 86 8 16,0-28-7 0,0-30-6-16,0 0 0 15,0-1 1-15,0 3-3 0,0-30 0 0,0 29-12 0,0 0-9 16,0-29 9-16,0 0-2 0,31 27-54 0,-31-27 39 15,0 59-154-15,0-59 135 0,0 0-8 16</inkml:trace>
  <inkml:trace contextRef="#ctx0" brushRef="#br1" timeOffset="-197360.85">30773 4040 94 0,'0'0'38'0,"0"0"-12"0,0 0-3 0,0 0-17 0,0 0 9 0,0 0-2 0,0 0 20 0,0 0-17 15,0 0-2-15,0 0-5 0,0 0 6 0,0 0-10 0,0 0 4 0,-28 0-6 16,28 0 4-16,0 0 2 0,0 29 6 15,0-29-10-15,0 0-1 0,0 0 6 0,0 0-6 0,-27 28 6 0,27-28-5 16,0 0 0-16,0 0-1 0,0 29 0 0,0-2 0 0,0-27-2 16,0 31 0-16,0-3 0 0,0-28 0 0,0 28-2 15,0-1 3-15,0 3 0 0,0-30-2 0,0 0 0 0,0 29 3 0,0-29 0 16,0 29-2-16,0-29-1 0,0 0 4 0,0 0-4 16,27 0 1-16,-27 0-2 0,0 0 4 0,0 0-2 0,28-58 1 15,-28 28-1-15,0 3 0 16,0 27-1-16,0-28-1 0,31 28 0 0,-31 0 1 0,0-28 0 15,0 28 0-15,0-31-1 0,0 31 2 0,0 0-1 0,0 0 1 16,27 0-2-16,-27 0 2 0,0 31-1 0,0-31-1 16,0 0 1-16,0 28-2 0,0-28 1 0,28 0 0 0,-28 28 1 0,0-28-1 15,0 27-4-15,31-27-1 0,-31 30-14 0,0-1-15 0,27 0-52 16,-27-29 48-16,0 27-47 0,0 3 42 16,0-30 5-16,0 29-18 0,0-29 35 0,28 0-16 0</inkml:trace>
  <inkml:trace contextRef="#ctx0" brushRef="#br1" timeOffset="-195827.64">27997 4841 79 0,'0'0'0'0,"0"0"31"0,0 0-18 0,-27 0-10 0,27 0 9 0,0 0-3 0,0 0 2 0,0 0 1 0,0 0 13 0,-31 0 29 0,31 0-37 0,0 0-9 0,0 0 7 0,0 0 0 0,0 0-7 0,0 0 8 0,0 0 1 16,-28 0 2-16,28 0-9 0,0 0 1 0,0 0 7 0,0 0-10 15,0 0-1-15,0 0 5 0,0 0-2 0,0 0-7 0,0 0 4 16,0 0-2-16,0 0-2 0,0 0 3 15,0 0 2-15,0 0-3 0,0 28 0 0,28-28-1 16,-28 30 1-16,0-30-3 0,31 29 0 16,-4-1 3-16,59 86 8 15,-86-85-12-15,27-2 1 16,-27 3-2-16,59 28 1 0,-59-29-2 16,0-29 1-16,27 28-6 0,-27-28 1 0,31 29-11 15,-31-29 6-15,0 27-23 0,0 2-14 0,0-29 17 16,0 30-182-16,0-30 138 0,0 29 46 0,28-29-27 15</inkml:trace>
  <inkml:trace contextRef="#ctx0" brushRef="#br1" timeOffset="-195593.24">28657 4899 99 0,'0'0'28'0,"0"0"-22"15,0 0-3-15,0 0 1 0,0 0 1 0,0 0 11 0,0 0 7 0,0 0-12 16,0 0 12-16,0 0-12 0,0 0-1 0,0 0-1 0,0 0 6 0,0 0-9 15,0 0 1-15,0 0-2 0,0 0 0 0,0 0 4 0,0 0-5 0,0 0 1 16,0 0-1-16,0 0 4 0,0 0-5 0,0 0 2 0,0 0 4 16,0 29-5-16,0-29-1 0,-31 0 3 0,31 0-3 0,0 0-2 0,-28 0 1 15,1 0 1-15,27 0-2 0,-31 28-1 0,3-28 0 16,1 0-1-16,27 0 1 0,-31 28-1 0,3-28-1 0,28 27-4 16,-27 5-8-16,27-32 1 0,-31 27-3 0,31 2-27 0,-27-29-11 15,27 27-4-15,-28 3 3 0,28-30 34 0,0 29 3 0,0-29-36 16</inkml:trace>
  <inkml:trace contextRef="#ctx0" brushRef="#br1" timeOffset="-194710.67">28368 5356 19 0,'0'0'8'0,"0"0"-2"0,0 0 5 0,0 0-4 0,0 0-3 0,0 0-2 0,0 0 1 0,0 0 0 0,0 0 7 0,0 0-5 16,0 0 4-16,0 0-4 0,0-29 1 0,0 29 6 0,0 0-5 16,0 0 0-16,-27 0 7 0,27 0-8 0,0 0 10 0,0 0-7 0,0 0 11 15,0-27-9-15,0 27 10 0,0 0-9 0,0 0-1 0,0 0 1 16,0 0-1-16,0 0 10 0,0 0-1 0,0 0-1 16,0 0-9-16,-28 0-1 0,28 0 9 0,0 0-10 0,0 0 8 0,0 0-10 15,0 0 6-15,0 0-5 0,0 0-2 0,0 0 5 0,0 0-7 0,0 0 3 16,0 0-3-16,0 0 3 0,0 0-1 0,0 0-1 15,0 0 2-15,0 0-2 0,0 0 0 0,0 27-3 0,0-27 1 16,0 29 1-16,0 1-2 0,0-1 3 0,0-2-1 16,0 31-1-16,0-58-1 0,0 28 0 0,0 30 0 0,0-29-1 15,0 0 2-15,0 0-1 0,0 29 1 0,0-2-2 16,0-29 1-16,0-27-2 0,28 30-1 0,-28-30-3 0,0 29-10 16,0 0 2-16,0-29-25 0,0 0 12 0,0 27-4 0,0-27-44 0,0 0-49 15,0 0 51-15,0 0 23 0,0 0 3 16</inkml:trace>
  <inkml:trace contextRef="#ctx0" brushRef="#br1" timeOffset="-194375.45">28942 5070 100 0,'0'0'59'0,"0"0"-42"0,0 0 3 0,0 0 2 0,0 0 4 0,0 0-14 0,0 0 0 0,0 0 7 0,0 0-6 0,0 0-2 16,0 29-10-16,27-29-1 0,-27 0-1 0,0 0-4 0,0 27-18 15,0 3-35-15,0-30 32 0,0 29-107 16,0 0 113-16,0-29-26 16</inkml:trace>
  <inkml:trace contextRef="#ctx0" brushRef="#br1" timeOffset="-194209.97">29000 5327 157 0,'0'0'97'0,"0"0"-69"0,0 0-23 0,0 0-1 15,0 0 3-15,0 29 12 0,0-29 1 0,0 0-12 0,0 30-1 16,-31-30 3-16,31 29-9 0,0-29 0 0,0 27-2 16,0-27 0-16,0 0-1 0,0 29-8 0,0-29 1 0,0 0-4 0,0 0-23 15,31 29-17-15,-31-29 22 0,0 0-2 0,0 0 0 0,0 0-28 0,0 0 36 16,0 0-31-16</inkml:trace>
  <inkml:trace contextRef="#ctx0" brushRef="#br1" timeOffset="-194010.57">29313 5126 104 0,'0'0'95'0,"0"0"-83"0,0 0-3 0,0 0 9 0,0 0-6 0,0 0 2 0,0 0-1 15,0 0 0-15,0 0-3 0,0 30 14 0,0-30-18 16,0 29-3-16,0-29-7 0,0 29-6 16,0-29 0-16,0 0-23 0,31 0 10 0,-31 29-4 0,0-29-4 15,0 0-37-15,0 0 37 0,0 28 6 0,0-28-46 16</inkml:trace>
  <inkml:trace contextRef="#ctx0" brushRef="#br1" timeOffset="-193855.97">29399 5415 196 0,'0'0'108'0,"0"0"-79"16,0 0-15-16,0 0 5 0,0 0-6 0,0 27 7 0,0-27-13 0,0 29 8 15,0-29-15-15,0 29-2 16,0-29-9-16,0 28 1 0,0-28-4 0,0 0-3 0,0 0-28 16,0 0 18-16,0 29-35 0,31-29-2 0,-31 0 3 0,0 0 35 15,0 0 5-15,27 0-40 0</inkml:trace>
  <inkml:trace contextRef="#ctx0" brushRef="#br1" timeOffset="-193424.49">29945 5099 86 0,'0'0'49'0,"0"0"-41"0,0 0-3 0,0 0 4 0,0 0 19 16,0 0-10-16,0 0 19 0,0 0-7 0,0 0-17 0,0 0 10 16,27 0-6-16,-27 0-8 0,0 0 6 0,0 0-7 15,0 0 7-15,0 0-7 0,0 0 0 0,28 0 5 0,-28 0-3 0,31 0-1 16,-31 0-5-16,0 0 0 0,0 0-1 0,27 0 4 0,-27 0-4 16,28 0 0-16,3 0 4 0,-31 0-4 0,27 0-3 0,-27 0 0 15,28 0 2-15,-28 0-1 0,31 0-2 0,-4-29-1 0,-27 29-1 16,28 0-11-16,-28 0-10 0,30 0 8 0,-30 0 0 0,28 0-26 15,-28 0 16-15,0 0-4 0,27-27-38 0,-27 27-4 0,0 0 39 16,0 0-12-16,0 0 29 0,31 0-31 0</inkml:trace>
  <inkml:trace contextRef="#ctx0" brushRef="#br1" timeOffset="-193205.23">29886 5243 178 0,'0'0'55'0,"0"0"-23"0,0 0 17 0,0 0-35 16,0 0 2-16,0 0 2 0,0 0 13 0,28 0-9 0,-28 0-15 16,31 28 3-16,-31-28-6 0,27 0 3 0,-27 0-4 0,28 29 0 0,-28-29-1 15,31 0 5-15,-4 27-2 0,-27-27-4 0,28 0 0 16,3 0 0-16,-4 29 1 0,1-29-2 0,-28 0 0 16,31 0-3-16,-4 0-7 0,-27 0 1 0,28 0-2 0,-28 30-25 0,30-30 13 15,-30 0-34-15,55 0-176 16,-55 0 147-16</inkml:trace>
  <inkml:trace contextRef="#ctx0" brushRef="#br1" timeOffset="-192658.89">30773 4899 51 0,'0'0'0'0,"0"0"45"0,0 0-29 0,0 0-3 16,0-30 101 0,0 30-89-16,0 0-14 0,0 0 11 0,0 0-10 15,0 0-1-15,0-28 11 0,0 28-2 0,0 0-11 0,0 0 9 16,0 0-10-16,0 0 7 0,0 0-8 0,0 0-1 0,0 0-1 0,0 0 5 15,0 0-6-15,0 0 0 0,0 0 4 0,0 0-6 0,0 0 2 16,0 28 2-16,0 2-5 0,0-30 0 16,0 0 0-16,0 29-2 0,0-1 2 0,0 0 0 0,0-1 0 15,0 5-1-15,0-5 0 0,0 2 0 0,0-2 0 0,0 3 1 0,0-1-1 16,0 29-2-16,0-30 2 0,0 1 0 0,0-29 1 0,0 56-1 16,0-26-1-16,0-1 1 0,0-29 1 0,0 27 0 0,0-27-1 15,0 0-1-15,0 29 0 0,0-29 1 0,0 0 0 16,0 0-2-16,31-29 2 0,-31 2 1 15,0 27-1-15,0-29 0 0,27 29 0 0,-27-30 0 0,28 30-1 16,-28-29-1-16,31 29 3 0,-4-27-1 0,-27 27 0 0,28-29 0 0,-28 29 1 16,30 0 0-16,-2-28 1 0,-28 28-1 0,0 0-1 15,27 0 2-15,-27 28-1 0,31 1 0 0,-31-29 2 16,28 27-2-16,-28-27 0 0,0 29-1 0,0-29 1 0,0 30-1 0,0-30 1 0,-28 29 1 16,28-29-2-16,0 27 1 0,-58 2 1 0,30 0-2 15,-2-29 1-15,2 0 2 0,1 28-3 0,-4-28-2 16,31 0-1-16,-28 0-10 0,1 0 4 0,27 0 1 0,-31 0-2 0,3-28-11 15,1-1-5-15,-4 29 14 0,31-29-11 0,-28 2-64 16,28 27 61-16,0 0-27 0,0 0 28 0,0 0-22 16,0 0 8-16,0 0 24 0,28 27-20 15,-28 2-5-15</inkml:trace>
  <inkml:trace contextRef="#ctx0" brushRef="#br1" timeOffset="-168952.59">4492 7449 10 0,'0'0'5'0,"0"0"4"0,0 0-4 0,0 0-3 0,0 0 2 0,0 0-3 0,0 0 3 0,0 0-1 0,0 0 1 16,0-29 0-16,0 29-2 0,0 0 3 0,0 0 1 0,0 0-3 16,0 0 0-16,0 0 4 0,0 0-3 0,0 0 5 0,0 0 0 15,0 0-4-15,0 0 1 0,0 0 25 0,0 0-17 16,0 0-7-16,0 0 0 0,0 0 7 0,0 0-9 16,-27 0 14-16,27 0-14 0,0 0-1 0,0 0 6 15,0 0-2-15,0 0 1 0,0 0-6 0,0 0 1 0,0 0-1 16,0 0 0-16,0 0 1 0,0 0 0 0,0 0 3 0,0 0-3 0,0 0 2 15,0 0-1-15,-27 0-1 0,27 0 20 16,0 29 5 0,0-29-21-16,0 0-3 0,-31 27 11 15,31-27-15-15,0 0 0 0,0 0-1 0,0 30 2 0,0-30 0 16,0 0-1-16,0 29 2 16,0-29-2-16,0 28 0 0,0 0 2 0,0-28-3 0,0 30 0 15,0-30 0-15,31 0 0 0,-31 29 2 16,27-1-1-1,-27-28-1-15,27 0 1 16,-27 0-1-16,0-57 3 16,0 57-2-16,0 0 0 0,0 0 0 0,0-30-1 0,0 30 0 15,0 0 1-15,0 0 1 0,0-28-1 0,0 28-1 0,0 0 1 16,0 0 2-16,0 0-1 0,0-28 11 16,0 28-12-16,0 0 15 15,0 28-11-15,0-28-3 0,0 0 0 16,0 28 3-16,0-28 0 0,0 0-2 0,0 30-1 0,31-1 2 15,-31-29-1-15,0 0 1 0,0 28-1 0,0-28 2 0,28 28-3 16,-28-28 0-16,0 27 1 0,27-27 0 0,-27 0-1 0,0 30 0 0,31-30 1 16,-31 30-1-16,0-30-1 0,28 0 1 0,-28 0 0 0,0 0-1 15,27 28 2-15,-27-28-2 0,31 0-2 0,-31 0 2 16,28 0 0-16,-28 0 1 0,27 0-2 0,-27 0-1 0,31 0 0 0,-31 0 2 16,0-28 0-16,28 28-1 0,-28 0-4 0,0 0-2 0,27 0-36 15,4 0-133 1,-31 0 130-16,27 55-195 15</inkml:trace>
  <inkml:trace contextRef="#ctx0" brushRef="#br1" timeOffset="-164101">6327 6703 21 0,'0'0'0'0,"0"0"5"0,0 0-3 0,0 0-1 0,0 0 1 0,0 0 3 0,0 0-2 0,0-30 2 0,-31 30 1 0,31 0-1 0,0 0-3 0,0-27 6 0,0 27-5 0,0 0 3 0,0-29-4 16,0 29 1-16,0 0 5 0,0 0-4 0,0 0 2 0,0 0-1 15,0 0 9-15,0 0-7 0,0 0 0 0,0-27 10 0,0 27 3 0,0 0-10 16,0 0 10-16,0 0-1 0,31 0-10 0,-31 0 10 0,0 0 0 16,0 0-11-16,0 0 0 0,0 0 2 0,0 0-5 15,0 0 1-15,0 0-2 0,0 0-1 0,0 27 2 0,0-27 0 0,0 0 0 0,0 0 1 16,0 29 5-16,0-2-5 0,-31-27-3 0,31 30 0 16,0-30 0-16,0 29 0 0,0 0-1 0,0 28 2 15,0-28-2-15,0-2 0 0,0 32 0 16,31 26-1-16,-31-56 1 15,0 28-1-15,0-28-3 0,27 143 9 16,-27-116-7 0,0-26 1-16,0-1 4 0,0-29 0 0,0 29-1 0,0-2 2 0,28-27-3 15,-28 30 3-15,0-30-4 0,0 0 2 0,0 0 3 0,0 0 1 16,0 0-8-16,0 0-1 0,0 0-2 0,31 0 6 0,-31-30-1 16,0 30 1-16,27-27 3 0,-27 27 1 15,0-29-2-15,28 29-2 0,-28 0 0 0,0 0-2 0,0-29-2 16,0 29 0-16,0 0 3 0,31 0-1 0,-31 0 1 0,0 29-1 15,0-29 1-15,-31 29 4 0,31-29 1 0,0 0-2 0,0 27-4 16,-28-27 1-16,28 30-2 0,0-30 2 0,-27 0-2 0,27 0 1 0,0 0 1 16,-31 29-1-16,-24-29-1 0,24 0-1 0,4 28-3 15,-1-28 1-15,28-28-16 0,-31 28-3 16,31 0 8-16,0-29-2 0,0 29-25 0,31 0-11 0,-31 0 25 16,28-30-28-16,-1 30-1 0,31 0 0 0,-30 0 2 15,30 0-17-15</inkml:trace>
  <inkml:trace contextRef="#ctx0" brushRef="#br1" timeOffset="-163092.83">7900 7535 31 0,'0'0'0'0,"0"0"11"0,0 0-3 0,0 0 0 0,0 0-3 0,0 0 1 0,0 0 3 0,0 0-5 0,0 0 3 0,0 0-1 0,0 0 3 16,0 0-4-16,0 0-1 0,0 0 5 0,0 0-4 0,0 0 4 16,0 0-4-16,28 0 3 0,-28 0-3 0,0 0 7 0,0 0-7 15,31 0 0-15,-31 0 0 0,0 0 0 0,0 0 6 0,27 0-2 0,-27 0-1 16,0 0 1-16,28 0-4 0,-28 0 0 15,0 0 0-15,0 0 0 0,0 0 5 0,0 0-7 0,31-29 4 16,-31 29-6-16,0 0-1 0,0 0 3 0,0-30 0 0,0 3 0 16,0 27-2-16,0-29 2 0,0 29-2 0,0 0-1 15,0-29 3-15,0 29-1 0,0-30 3 0,0 30-2 0,-31 0-1 16,31 0 0-16,0-27 4 0,0 27-1 0,0 0 5 0,0 0-5 16,-28 0 2-16,28 0-4 0,0 0 1 0,0 0 2 0,0 0-3 0,-27 0 3 15,27 0-4-15,0 0 4 0,-31 27 0 0,31-27-3 0,0 0-2 16,0 30 3-16,0-30-1 0,0 29 6 0,0-29-5 15,0 29 0-15,-28-29 0 0,28 27-1 0,0-27 2 0,0 30-3 0,0-30 1 16,0 29-3-16,0-29 0 0,0 28 2 0,0-28-1 0,0 0 0 16,0 28 1-16,0-28-1 0,28 30-2 0,-28-30 1 0,0 0 2 0,0 29-2 15,0-29 0-15,0 0-2 0,0 28 0 0,31-28 2 0,-31 0-1 16,0 0-6-16,0 28 3 0,27-28-1 0,-27 0-11 0,0 0 5 16,28 0-4-16,-28 0-2 0,0 0-5 0,31 0-37 0,-31 0-53 0,0 0 76 15,27 0 7-15,-27 0 6 0,0 0-33 0</inkml:trace>
  <inkml:trace contextRef="#ctx0" brushRef="#br1" timeOffset="-162755.65">8330 7506 53 0,'0'0'0'0,"0"0"44"0,0 0-32 0,0 0-1 0,0 0 1 0,0 0 10 16,0 0 8-16,0 0-1 0,0 0-6 0,0 0-14 15,0 0 10-15,0 0-9 0,0 0 0 0,-28 0 13 16,28 0-18-16,0 29 0 0,0-29 4 0,0 0-5 0,0 0-1 0,0 0 1 15,0 0-4-15,-31 0 2 0,31 28 0 0,0-28 2 0,0 0-3 0,0 28 1 16,0 2-1-16,0-1 2 16,0-1-3-16,0-28 2 0,0 28 2 0,31-1-2 0,-31-27 2 0,0 30 3 15,28 0 3-15,-28-30-2 0,0 0-5 16,0 0 5-16,27 0-4 0,-27 0 1 0,0 0-2 16,0 0-5-16,31-30 8 0,-31 0-1 0,0 3-5 15,0 27 0-15,0-28-2 0,0 28 2 0,0-28 2 0,0-31 1 16,0 31-4-16,0 0-1 0,0 28-1 0,0-29 0 0,0 29 3 15,0-30-2-15,0 3 0 0,0 27-1 0,0 0 2 0,0 0-2 16,0 0 1-16,0 0 1 0,0 0 1 0,0 0-3 0,0 27 0 0,0-27-2 16,0 59-12-16,0-31 3 0,0-28 4 0,0 28-1 0,0-28-5 15,0 30-23-15,28-1-16 0,-28-1-9 0,0 0 5 16,0-1 33-16,27 3-9 0,-27-30 21 0,0 0-16 0</inkml:trace>
  <inkml:trace contextRef="#ctx0" brushRef="#br1" timeOffset="-162420.09">8787 6847 38 0,'0'0'9'0,"0"0"4"16,0 0-7-16,0 0 8 0,0-29-5 0,0 29 2 0,0 0 13 15,0 0-12-15,0-28 1 0,0 28 11 0,0-29-1 0,0 29-3 16,0-29-11-16,0 29 8 0,0 0 2 0,0-29-10 0,0 29 0 15,-28 0 8-15,28 0-8 0,0 0-2 0,0 0 4 0,0 0-2 16,0 0-4-16,0 0 0 0,0 0 0 0,0 29 4 0,0-29-4 0,0 29 0 16,0-29 5-16,0 29-4 0,0-29 0 0,-27 28 6 0,27 1-5 15,0-2 3-15,0-27-6 0,0 29 2 0,0 1-3 0,0-1 0 0,0-2-1 16,0 2-1-16,0 0 1 0,0-1 1 0,0 1-1 0,0 0 0 16,0 0-2-16,0 28 0 0,0-30 1 0,0 4-1 0,27 26-1 15,-27-30 1-15,0-27 3 0,0 59 3 0,0-30-2 0,0-2-3 16,0 3-2-16,28-1-6 0,-28 27-5 0,0-26-11 0,0-30 8 15,0 29-21-15,0-1 13 0,0-28 0 0,0 0-6 0,0 0-37 16,-28 28-4-16,28-28 39 0,-27-28-37 0,-4 0 44 16,31-1-7-16</inkml:trace>
  <inkml:trace contextRef="#ctx0" brushRef="#br1" timeOffset="-162255.64">8529 7219 89 0,'31'0'46'0,"-31"0"-15"0,0 0-13 0,0 27 6 0,0-27-8 0,0 0 3 0,27 31 26 0,-27-31-23 16,0 0-1-16,28 0-2 0,-28 28-2 0,0-28-3 0,31 0 6 0,-4 29-8 15,1-29-7-15,-28 27-2 0,31-27 1 0,-4 0 0 0,1 30 2 16,3-30-3-16,-31 0-5 0,27 0 6 0,1 0-5 16,2 29-1-16,-30-29-6 0,28 0-3 0,-1 0-27 0,-27 0 11 0,31 0-46 15,-31 0 28-15,28-29-6 0,-28 29-1 0,0 0 7 0,27 0 8 0,-27 0-13 16</inkml:trace>
  <inkml:trace contextRef="#ctx0" brushRef="#br1" timeOffset="-160559.96">10649 6703 22 0,'0'0'12'0,"0"0"-3"0,0 0-1 0,0 0-4 0,0 0 0 0,0 0 0 0,0 0 5 0,-28 0 2 0,28 0-2 0,0 0-4 0,0 0 4 0,0 0-4 0,0 0-1 0,0 0 0 0,0 0 4 0,0 0-4 16,0 0 1-16,0 0 6 0,0 0-5 0,0 0 0 0,0 0 6 0,0 0-6 16,0 0 0-16,0 0 8 0,0 0-7 0,0 0 0 0,0 0 22 15,0 0-21-15,0 0 2 0,0 0-6 0,0 0 0 16,0 0 5-16,0 0-5 0,0 0 3 0,0 0 1 0,0 0-2 15,0 29-2-15,0-29 1 0,0 0 6 0,0 0-5 0,28 29 3 16,-28-29-5-16,0 0 0 0,0 0 1 0,0 29 2 0,27-1-3 16,-27-28-2-16,0 0 0 0,0 29 2 0,31-29-3 0,-31 27 3 15,27 2-3-15,-27 1 6 0,28-30-5 0,-28 29 3 0,0-2-1 16,31-27-2-16,-31 29 0 0,0 0 2 0,27-29-2 0,-27 0 0 16,0 0 0-16,0 28 0 0,28-28 1 0,-28 29 0 0,31-29-1 0,-4 29 0 0,-27-29-1 15,0 0 2-15,28 29 3 0,-28-29-4 0,31 28 0 0,-31-28 2 0,27 29-1 16,-27-29-1-16,28 27 0 0,-28-27 0 0,0 31-2 0,31-3 4 15,-31-28-3-15,0 29 1 0,27-2-4 0,-27-27 2 0,28 30-3 16,-28-30 5-16,0 29-1 0,30 0 2 0,-30-2 3 0,0-27 2 16,28 30-6-16,-28-1-2 0,0-1 0 15,0 0 1-15,0-28 1 0,0 30-1 0,0-30-1 0,0 29 0 0,27-29 0 16,-27 28-1-16,0-28 2 0,0 28-2 0,0-28 2 0,0 0-2 16,0 27 0-16,0-27 2 0,31 0-1 0,-31 30 0 0,0-30-2 0,0 0-1 15,0 30-9-15,0-30 5 0,0 0-9 0,0 0 5 16,0 0-1-16,0 0-3 0,0 0-2 0,0 0-4 0,0 0-33 0,0 0 21 0,0 0-2 15,0 0-2-15,0 0-37 0,0-30 42 0,0 30-15 0,0-30 4 16</inkml:trace>
  <inkml:trace contextRef="#ctx0" brushRef="#br1" timeOffset="-160093.11">11449 6673 50 0,'0'0'0'0,"0"0"12"0,0 0-9 0,0 0 0 0,0 0-1 16,0 0 1-16,0 0 8 0,0 0-4 0,0 0-1 0,0 0 6 0,0 0-7 0,-27 0 1 0,27 0 5 0,0 0 4 0,0 0 0 0,0 0-8 15,0 0 8-15,0 0-7 0,0 30 3 0,-28-30-1 0,28 0 15 0,0 0-13 16,0 0 11-16,-31 0-2 0,31 0-13 0,0 0 0 0,0 0 7 16,0 29-8-16,-27-29 0 0,27 0 5 0,0 0-7 0,-28 29 5 0,-3-29-2 15,31 29-3-15,0-29-1 0,-27 28 5 0,-1 1-1 16,28-29-5-16,-31 27 3 0,4 2-3 0,27-29 1 0,-28 30-3 0,-30-1 3 15,58-2-2-15,-27 2-2 0,-32 0 0 0,32 28 1 16,-4 1-1-16,3-30 1 0,1 1-2 0,-4-2 0 0,31 4 2 16,0-31 0-16,-28 57-1 0,28-30-5 0,-27 3 4 0,27-1 0 15,-31 0 1-15,31-2 1 0,0 3-1 0,0-1-8 16,0-29-9-16,0 28-6 0,-28 0-82 16,28-28 79-16,0 0-73 15,0-28 76-15,0 28-21 0,0-28 7 0,28 28 1 0</inkml:trace>
  <inkml:trace contextRef="#ctx0" brushRef="#br1" timeOffset="-159309.2">12366 6673 33 0,'0'0'0'0,"0"0"17"0,0 0-13 0,0 0 1 0,0 0 0 0,0 0 10 0,0 0-6 0,0 0 12 0,0 0-10 0,0 0 0 0,0 0 9 0,0 0 0 0,0 0-2 0,0 0-11 0,0 0 9 0,0 0 1 0,0 0-8 15,0 0 0-15,0 30 8 0,0-30-2 0,0 0-9 0,0 0 2 16,0 0-1-16,0 0 7 0,0 0-8 0,0 0 6 0,0 0-7 0,28 29 8 16,-28-29-9-16,0 0 0 0,31 29 0 0,-31-29-2 0,0 0 3 0,0 29-2 15,27-1 4-15,1-28 3 0,3 29 0 0,-31-2-2 16,27-27-5-16,-27 29-1 0,28-29 1 0,-28 0-1 0,0 30 1 16,30-1-1-16,-2-2 0 0,-28 2-1 0,27 0-1 15,-27-1 2-15,31 1-2 0,-31-29-3 0,0 29-5 16,0-29-1-16,28 29-2 0,-28-29-5 0,0 0-5 0,0 0-29 0,0 28 19 15,0-28 0-15,0 0-4 0,0 0-36 0,0 0 37 0,0-28 5 0,0 28-49 16</inkml:trace>
  <inkml:trace contextRef="#ctx0" brushRef="#br1" timeOffset="-159058.81">13053 6590 64 0,'0'0'0'0,"0"0"30"0,0 0-12 0,0 0-3 0,0 0-8 0,0 27 10 0,0-27-8 16,0 0 1-16,0 0 8 0,0 0-9 0,0 29 0 0,0-29 13 0,0 0-11 15,0 27 8-15,0-27-10 0,-27 30 18 16,27-1-18-16,-31 0-5 0,31-29-1 0,-55 57 9 16,24-57-12-16,31 29 2 0,-55-2 0 15,55-27-4-15,-31 0 1 0,31 29-7 0,-27-29 2 16,27 30-3-16,-28-30-18 0,28 29-15 0,0-29 16 0,-31 27-29 15,31-27 4-15,0 0 30 0,-27 29-15 0,27-29-6 16</inkml:trace>
  <inkml:trace contextRef="#ctx0" brushRef="#br1" timeOffset="-158709.74">12710 7047 49 0,'0'0'11'16,"0"0"-2"-16,0 0-3 0,0 0-1 0,0 0 1 0,0 0 2 0,0 0 2 16,0 0 11-16,0 0-10 0,0 0 11 0,0 0-12 0,-28-29-2 0,28 29 0 15,0 0 17-15,0 0-10 0,0 0-7 0,0 0 6 16,0 0-8-16,28 0 5 0,-28 0 0 0,0 0-5 0,0 0 7 15,0 0-6-15,0 0 4 0,0 0-7 0,0 29 4 0,27-29-3 16,-27 0 0-16,0 28 5 0,0-28-6 0,0 29 1 0,0 0 4 0,0 28-1 16,31-57-5-16,-31 29-1 0,0-2 2 0,0 32 1 0,0-3-2 15,0-26 3-15,0-1-1 0,0 57 3 0,0-29-6 0,0-29-1 16,0 2-1-16,0 55 3 0,0-58-3 0,0 3 1 0,0 28-1 0,0-31 1 16,0 3-1-16,0-1 0 0,0 27-1 0,0-56 1 0,0 30-4 0,0 27-8 15,0-29-9-15,0-1-13 0,0-27 14 0,0 32-3 0,0-32-34 16,0 27-10-16,0-27-2 0,0 29 41 0,0-29-49 15</inkml:trace>
  <inkml:trace contextRef="#ctx0" brushRef="#br1" timeOffset="-150592.91">2861 8480 60 0,'0'0'0'0,"0"0"12"0,0 0 8 0,0 0 23 16,0 0-35-16,0 0 17 0,0 0-7 15,0 0-7-15,0 0-2 0,0 29 11 0,0-2 21 16,0 2-38-16,0 28 16 16,-28-28-5-16,28-29-11 15,0 0 2-15,0 29-2 0,0-29-1 0,0 0 3 0,0 29-2 0,0-29 4 16,0 84 12-1,0-84-18-15,0 87-10 16,28-60 10-16,-28 32 0 0,0-2 0 16,0-27 0-16,0 27-2 15,0 1-1-15,31-58 2 0,-31 29-3 0,0-1 1 0,0 57-35 16,0-85 26-16,0 30-2 0,0-30-3 0,0 28-21 16,0-28 16-16,0 0-23 0,0 27-3 0,0-27-65 15</inkml:trace>
  <inkml:trace contextRef="#ctx0" brushRef="#br1" timeOffset="-150256.54">2517 9454 46 0,'0'0'0'0,"0"0"22"0,0 0 7 16,0 0-17-16,0 0 1 0,0 0-7 0,0 0 7 15,0 0-6-15,0 0 8 0,0 0-1 0,0 0-6 16,0 0 8-16,0 0 1 0,0 0 2 0,0 0-1 0,0 0-10 16,0 0 7-16,0 0-9 0,0 0-1 0,31 0 3 0,-31 0 0 15,28 0-3-15,-28 0 0 0,0 0-1 0,27 0 1 0,4 0 4 16,-31 0-4-16,27 28 5 0,1-28-6 0,30 0 1 0,-58 0-2 0,28 0 3 15,3 0-2-15,-4 0 0 0,1 0-1 0,-28 0-1 16,31 0-2-16,24 0 1 0,-55 0 0 0,31 28 0 0,-4-28-1 16,0 0-1-16,-27 0-3 0,31 0-7 0,-31 0-11 15,28 0-16-15,-28-28 13 0,0 28-4 0,0 0-34 0,0-57-75 16,-28 57 87-16</inkml:trace>
  <inkml:trace contextRef="#ctx0" brushRef="#br1" timeOffset="-149987.29">2576 8594 90 0,'0'0'13'0,"0"0"-1"0,0 0 1 16,0 0-4-16,0 0 3 0,0 0 14 0,0 0-13 0,27 0 12 15,-27 0-12-15,31 0 15 0,-4 0-1 0,-27 0-15 0,0 0-3 16,28 0 18-16,3 0-11 0,-4 0-9 0,-27 0 0 0,28-29-3 16,3 29 0-16,82 0 7 0,-85 0-12 15,-28 0 3-15,58-29-2 0,-31 29-3 0,4 0-6 0,-31 0 1 16,28 0-15-16,-1-27 8 0,4 27-57 0,-3 0 8 16,-28-29 3-16,27 29 34 0,-27 0-70 0</inkml:trace>
  <inkml:trace contextRef="#ctx0" brushRef="#br1" timeOffset="-149542.49">3520 9340 74 0,'0'0'0'0,"0"0"20"0,0 0-15 0,0 0 5 0,0 0-3 16,0 0 1-16,-27 0 14 0,27 0-11 0,0 0 0 0,0 0 8 15,0 0-10-15,0 0 5 0,-31 0-2 0,31 0-5 0,0 0 0 16,0 28 0-16,0-28-1 0,-28 27 12 0,28 32-12 15,0-31 0-15,0-28-3 0,0 28 3 0,0 31 2 0,0-31-1 16,0 0 0-16,0-1-2 0,0 5-3 0,0-32 0 16,28 27 5-16,-28 2-4 0,0-29 8 0,31 27 3 0,-31 3-6 15,27-30 7-15,-27 0-1 0,0 0-9 0,28 0-1 16,-28 0 4-16,0 0 0 0,31-30-5 0,-31 30 0 0,0-27 1 0,0-2 2 16,0 29-4-16,27-27 3 0,-27-32-3 0,0 59-1 15,0-28 0-15,0 0-1 0,0 28-1 0,0-29 3 16,-27-1-1-16,27 2-1 0,0 28-2 0,-31-28 0 0,31 28-2 0,-28 0-7 0,28-29-10 15,-27 29-10-15,-4 0-8 0,31 0 18 0,0 0-2 16,-28 0-30-16,28 0-8 0,0 0 29 0,0 29-25 0,-27-29 31 16,27 28-36-16</inkml:trace>
  <inkml:trace contextRef="#ctx0" brushRef="#br1" timeOffset="-148825.89">2806 11001 38 0,'0'0'11'0,"0"0"0"0,0 0-6 0,0 0 16 0,0 0-3 0,0 0-8 0,0 0 8 0,0 0-8 0,0 0 8 0,0 0-9 0,0 0-1 0,0 0-1 0,0 0 9 0,0 0-9 0,0 0 0 0,0 0 2 0,0 0-3 0,0 0-1 16,-31 0 7-16,31 0-7 0,0 0 0 0,0 0 7 0,0 0-6 15,0 0 0-15,0 0 4 0,0 0-5 0,0 0 7 0,0 0-6 16,0 28 5-16,0-28-7 0,0 0 1 0,0 28 3 0,0 31 9 16,0-31-13-16,0-28-3 15,0 28 1-15,0-1 0 0,0 5-1 0,0-5-1 16,0 2 1-16,0-2 2 0,0-27-4 0,0 30 1 0,0-1-2 16,0 0 2-16,0-29-6 0,0 29 1 0,0-1-9 0,0-28 4 15,0 29-4-15,0 27-69 0,0 3-97 16,0-32 123-16</inkml:trace>
  <inkml:trace contextRef="#ctx0" brushRef="#br1" timeOffset="-148542.67">2576 11745 58 0,'0'0'9'0,"0"0"2"0,-28 0 0 0,28 0-1 15,0 0-3-15,0 0 10 0,0 0-1 0,-31 0 11 16,31 0-4-16,0 0-12 0,0-29 9 0,0 29-10 16,0 0 12-16,0 0 0 0,0 0-3 0,0 0-12 0,0 0 0 15,0 0 2-15,0 0 7 0,31 0-9 0,-31 0 8 0,0 0-9 16,28 0 1-16,-28 0-1 0,0 0-1 0,27 0 5 0,4 0-6 0,-31 0 3 16,27 0-5-16,1 0 2 0,-28 29-2 0,31-29 0 0,-4 0 3 0,1 0-1 15,3 0-2-15,-31 0-2 0,27 0 0 0,1 0 1 0,-28 29 0 16,0-29 0-16,31 0 0 0,-31 0 2 0,0 0-3 0,27 0 0 0,-27 0-1 0,0 0-2 15,28 0-3-15,3 0-9 0,-31 0-17 0,0 0 8 16,0 0-6-16,0 0-7 0,0 0-44 0,0-29 0 0,0 29 29 16,-31-29-13-16</inkml:trace>
  <inkml:trace contextRef="#ctx0" brushRef="#br1" timeOffset="-148309.55">2490 11172 155 0,'0'0'0'0,"-28"0"28"0,28 0-19 0,0 0 8 0,0 0-4 16,0 0 1-16,0 0 2 0,0 0 0 0,0 0 11 0,-31 27-5 0,31-27-12 16,0 0 9-16,0 0-9 0,0 0 4 0,0 0-2 15,0 0 1-15,31 0-3 0,-31 0-5 0,28 0 5 0,-28 0-5 16,27-27 0-16,4 27 4 0,-31 0-6 0,28 0-2 0,-1 0 2 0,-27 0-1 16,31 0 2-16,-4 0-2 0,1 0-2 0,-28-28-1 0,58 28 1 15,-30 0-1-15,-28 0-2 0,31 0-3 0,-4 0-3 0,-27 28-3 16,28-28-22-16,3 0 14 0,-4 0-29 0,1 0-13 0,-28 0-8 15,31 0-2-15,-31 27 10 0,0-27 9 0</inkml:trace>
  <inkml:trace contextRef="#ctx0" brushRef="#br1" timeOffset="-147924.83">3407 11659 88 0,'0'0'24'0,"0"0"4"0,0 0-12 0,0 0 0 0,-31 0-5 0,31 0 0 0,0 0 1 0,0 0 12 0,0 0-12 0,0 0 11 0,0 29-8 16,0-29-8-16,0 28-1 0,0-28-2 0,31 0-1 0,-31 29 4 15,0 0-4-15,0 0 2 0,0-1-1 0,0-28-3 16,0 56 4-16,0-56-2 0,27 31 1 0,-27-31-4 0,0 28-3 15,0 0-4-15,0-28 0 0,0 27-25 0,0 3 9 0,0-30-7 16,0 29-4-16,0-29-1 0,0 29-32 0,0-29 40 0,0 0-40 0</inkml:trace>
  <inkml:trace contextRef="#ctx0" brushRef="#br1" timeOffset="-147092.68">2806 13121 44 0,'0'0'12'0,"0"0"-6"0,0 0 3 0,0 0 26 0,-31 0-22 0,31 0 7 16,0 0-5-16,0-30-7 0,0 30 7 0,0 0 4 0,0 0-11 0,0 0 11 15,0 0-8-15,0 0 7 0,0 0-2 0,0 0-10 16,0 0 9-16,0 0-8 0,0 0 2 0,31 0 4 0,-31 0-5 0,0 0 0 15,0 0 8-15,0 0-12 0,0 30 0 0,0-30 1 0,0 0 1 0,0 0 0 0,0 29-1 16,27-29-1-16,-27 27 2 0,0-27-2 0,0 29 6 16,0 0-7-16,0-29-2 0,0 28-1 0,0-28 0 0,0 29 1 0,0 0 1 15,0 0-1-15,0-1-6 0,0 1 2 0,0-2 1 16,0-27 0-16,28 31-14 0,-28-31 4 0,0 28-21 16,0 0 12-16,0-1-29 0,0 3-8 0,0-30-7 0,0 0 34 15,0 29 4-15,0-29 4 0,0 0-41 0</inkml:trace>
  <inkml:trace contextRef="#ctx0" brushRef="#br1" timeOffset="-146808.99">2548 13663 69 0,'0'0'0'0,"0"0"38"0,0 0-30 16,0 0 1-16,0 0 5 0,0 0-5 0,0 0 3 0,28 0 1 0,-28 30 15 15,0-30-3-15,0 0-13 0,27 0 9 0,-27 29-4 16,31-29-4-16,-31 0-8 0,27 0 6 0,1 28 0 0,-28-28 0 16,31 0-5-16,-4 28 7 0,-27-28-8 0,28 0 4 15,3 0-2-15,-4 30-6 0,-27-30 2 0,0 0-1 0,28 0 4 16,-28 0-4-16,31 0 0 0,-31 0 0 0,27 0 0 0,-27 0 1 0,28 29 3 0,-28-29-3 16,31 0-2-16,-4 0 1 0,0 0 0 0,-27 0-2 15,0 0 0-15,0 0-1 0,31 0 1 0,-31-29-4 16,0 29-7-16,28 0-12 0,-28 0 8 0,0 0-25 0,0 0-20 15,0-30-14-15,0 30 36 0,-28 0-22 0,28 0 38 16,0-28-33-16</inkml:trace>
  <inkml:trace contextRef="#ctx0" brushRef="#br1" timeOffset="-146559.4">2490 13292 123 0,'0'0'0'0,"0"0"50"0,0 0-29 0,0 0 7 15,0 0-12-15,0 0-2 0,0 0 12 0,27 0-2 0,-27-29-4 16,0 29-4-16,31 0-4 0,-3 0-4 16,-28 0-6-16,27 0-1 0,4 0 1 0,-4 0-1 0,1 0-1 15,3 0 1-15,-31 0 0 0,27 29-3 0,1-29-5 0,-28 0 4 0,31 0-13 16,-31 0 1-16,27 0-4 0,-27 0-3 0,28 0-34 0,3 0-10 15,-31 0 33-15,0 0-25 0,0 0-11 0</inkml:trace>
  <inkml:trace contextRef="#ctx0" brushRef="#br1" timeOffset="-146025.77">3493 13837 83 0,'0'0'21'0,"0"0"3"0,0 0-7 0,0 0 4 0,0 0 11 16,0 0-15-16,0 0 15 0,0 0-9 0,0 0-14 16,0 0 5-16,0 0 2 0,0 0-3 0,0 0-1 15,0 0-6-15,27 0-1 0,-27 0-1 0,0 0 3 0,0 0-1 16,0 0-1-16,0 0-4 0,0 28 3 0,28-28 1 0,-28 28-5 16,0-1 1-16,0-27 1 0,0 30 0 0,0-30-2 15,0 30 2-15,0-30-2 0,0 28 0 0,0-28 2 0,0 28 0 0,0 2 0 16,0-1 0-16,0-1-2 0,0-28 2 0,0 0 0 0,0 28 0 15,0-28 3-15,-28 30-3 0,28-30 1 0,-27 0-2 16,27 0 0-16,-31 0 2 0,31 0-2 0,-28 0 0 0,28 0-1 0,0 0 2 16,-27-30-1-16,27 30 1 0,-31-28 3 0,31 28-3 15,0 0 1-15,0-28-2 0,0 28 1 0,0 0-1 0,0 0 1 0,0 0 1 16,0-29-1-16,0 29 0 0,31 0 0 0,-31 29 4 16,86-1 12-1,0 30-9 1,-59-29-4-16,1-29 1 0,-28 28-7 0,58 0 2 15,-30-28-1-15,-28 0-7 0,30 0-12 0,-2 27-30 16,-1-27-230-16,-27 0 238 16,0 0 6-16,0-27-24 15</inkml:trace>
  <inkml:trace contextRef="#ctx0" brushRef="#br1" timeOffset="-141754.29">3032 15012 42 0,'0'0'12'0,"0"0"-1"0,0 0-6 0,0 0 0 0,0 0 12 0,0 0-12 0,0 0 0 0,0 28 4 0,0-28-4 0,0 0 3 0,0 0-2 0,0 0 2 0,-27 0 0 0,27 0 0 16,0 0 1-16,0 28-1 0,0-28 2 0,0 0 9 0,0 0-8 0,0 27 10 0,0-27 0 16,0 30-1-16,0-30-12 0,0 0 1 0,0 29 5 0,0 0 2 15,0-29-1-15,0 27-9 0,0-27 4 0,0 30-3 16,0-30-5-16,0 29 3 0,0-1-3 0,27-28 1 0,-27 28 5 15,0-28-4-15,0 30 0 0,0-1-3 0,31-29 1 0,-31 28-2 16,0 0 1-16,0-1 0 0,0-27-1 0,28 30 1 0,-28 0 0 16,0-30-1-16,0 28 0 0,0-1-1 0,0-27 1 0,27 30-1 0,-27-30-4 15,0 29-9-15,0-29 3 0,0 28-5 0,0-28-32 0,0 28-27 16,0-28 31-16,0 0-33 0,0 30 29 0,0-30-5 0</inkml:trace>
  <inkml:trace contextRef="#ctx0" brushRef="#br1" timeOffset="-141458.47">2833 15813 90 0,'0'0'0'0,"0"0"28"0,0 0-9 0,0 0 6 0,0 0-8 15,0 0 17-15,0 0-7 0,28 0-4 0,-28 0-10 0,0 0 0 16,0 0 0-16,0 0-1 0,31 27 11 0,-31-27-12 0,0 0-1 0,0 0 6 15,27 0-9-15,-27 0 5 0,0 0-8 0,28 0 4 0,-28 0-4 16,31 32 3-16,-4-32 0 0,-27 0-4 0,27 0 0 16,4 0 1-16,-3 0-1 0,-28 0-2 0,27 0-1 0,-27 27 1 0,31-27-1 15,24 0 4-15,-24 0-3 0,-3 0-1 16,-1 0 0-16,32 29 3 0,-32-29-3 16,-27 0-1-16,31 0-4 0,-4 0 4 0,-27 0-9 15,0 0 2-15,28 0-5 0,-28 0-26 0,0-29-99 16,-28 2-23-1,28 27 145-15,0 0-38 0</inkml:trace>
  <inkml:trace contextRef="#ctx0" brushRef="#br1" timeOffset="-141175.84">2806 15183 89 0,'0'0'13'0,"0"0"-3"0,0 0-3 0,0 0 0 0,-31 0 37 16,31 0-4-16,0 0-22 0,0 0 13 0,0 0-5 16,0 0 11-16,0 0-26 0,-28 0 11 0,28 0-11 15,0 0 0-15,0 0-1 0,0 0 7 0,0 0-8 0,0 0-2 0,28 0 18 16,-28 0-16-16,31 0-3 0,-31 0-1 0,27 0 5 0,1 0-3 16,3 0-1-16,-31 0-4 0,55 0 0 0,-24 0 1 15,23 0-2-15,-23 0 0 0,-3 0 0 16,-28-29-2-16,27 29-9 0,4 0-15 0,24-29-45 15,-24 29-3-15,-3 0-30 0,-28-30 45 0,27 30 9 16,-27 0-60-16</inkml:trace>
  <inkml:trace contextRef="#ctx0" brushRef="#br1" timeOffset="-140625.39">3720 15872 91 0,'0'0'27'0,"0"0"-5"0,-28 0-6 16,28 0 12-16,0 0 3 0,0 0 2 0,-27 0-4 0,27 0-16 15,0 0 9-15,0 0-12 0,0 0-1 0,0 27 8 0,0-27-3 16,0 0-2-16,0 0-7 0,0 0 5 0,0 0-6 16,0 29-1-16,0-29 5 0,0 0-4 0,0 0 4 0,0 27-2 15,0-27 0-15,0 0-3 0,0 0 1 0,27 0-1 0,-27 0 7 16,0 0-6-16,28 0 0 0,-28 0 3 0,30 0 0 0,-30 0-2 16,0 0 0-16,28 0-3 0,-28 0 2 0,0 0-2 0,27 0-1 15,-27 0 0-15,0 0 0 0,0 30 1 0,0-30-2 0,0 0 1 16,31 0 2-16,-31 0-2 0,0 0 1 0,0 0-1 0,0 29 1 0,0-29-1 15,0 29-1-15,0-29 1 0,0 29-1 0,0-1 0 0,0-28 0 16,0 0 0-16,0 29 0 0,-31-29-1 0,31 27 1 0,0-27 2 16,-27 29 0-16,27-29-1 0,0 0-1 0,0 0-1 0,0 30 2 15,0-30-1-15,0 0 1 0,0 0-1 0,0 0 3 0,0 29-3 16,0-29 0-16,0 0 1 0,27 0 0 0,-27 0 0 0,31 0 3 0,-31 0-1 16,0 0 1-16,28 0 5 0,-1 27 0 0,4-27-3 15,-31 0-2-15,28 29-2 0,-28-29-1 0,27 0 2 0,4 29-2 16,-31-29 4-16,0 0-3 0,0 28 6 0,0 1-4 0,0-29-1 15,0 29 1-15,0-29-3 0,0 29 2 0,0-29-1 0,-31 28 1 16,31-28-2-16,0 29-2 0,-27-29-1 0,27 0 0 0,0 27 0 0,-59-27-5 16,32 31-11-16,27-31 5 0,-28 0-19 0,28 0-11 15,0 0 16-15,-31 0-5 0,31 0-43 0,0 0 37 0,0 0-49 0,0 0 41 16,0 0 1-16,0 0 11 0,0 0 9 0,0 28 3 0,0-28-25 0</inkml:trace>
  <inkml:trace contextRef="#ctx0" brushRef="#br1" timeOffset="-136042">3149 17102 66 0,'0'0'0'0,"0"0"19"0,0 0-6 0,0 0 8 0,0 0-6 0,0-28 21 0,0 28-19 0,0 0-1 0,0 0-1 0,0 0 11 0,0 0-15 0,0-30 9 0,0 30-11 0,0 0-2 0,0 0 1 0,0 0 7 0,0 0-7 0,0 0 6 0,0 0 1 0,0 0-6 15,0 0 9-15,28 0-1 0,-28 0-2 0,0 0-7 16,0 0 0-16,0 0 9 0,0 0 0 0,0 0-10 0,27 30 6 0,-27-30-8 16,0 0 6-16,0 0-6 0,0 0 4 0,0 0-5 0,31 0 1 15,-31 0-2-15,0 28 2 0,0-28-3 0,0 27 3 0,0-27-3 16,0 0-2-16,28 30 1 0,-28-1 2 0,0-29-1 16,0 28-1-16,27 0 0 0,-27 2 0 0,0-1 0 15,0-1-3-15,0 0 2 0,31-28-1 0,-31 0 1 16,0 28 0-16,0 3-1 0,0-31-1 0,0 28-4 0,0 1-7 0,0-2 4 15,28-27-1-15,-28 30-11 0,0-1-7 0,0-29 10 0,0 0-24 16,0 29 17-16,0-29-7 0,0 0-7 0,-28 29-55 0,28-29 46 16,0 0 6-16,0 0 12 0,0 0 8 0,-31 0-39 0</inkml:trace>
  <inkml:trace contextRef="#ctx0" brushRef="#br1" timeOffset="-135673.64">2978 17791 45 0,'0'0'14'0,"0"0"-7"0,0 0-1 16,0 0 1-16,0 0 11 0,0 0-6 0,0 0 15 0,0 0-11 16,0 27 16-16,0-27-15 0,0 0 1 0,0 0-2 0,0 0 15 0,0 0-4 15,0 0-15-15,0 0 13 0,0 0-14 0,0 29 6 0,0-29-10 16,0 0-1-16,0 0 0 0,0 0 1 0,0 0-1 0,0 0 7 0,0 0-7 0,0 0 1 15,27 0 0-15,-27 0 3 0,0 0-4 0,27 0 8 0,-27 0-5 16,0 0-2-16,0 0 0 0,31 0 7 0,-31 0-8 0,28 0 6 0,-28 0-6 16,27 0 6-16,-27 0-6 0,31 0 1 0,-3 0 4 0,-28 0-6 15,27 0-1-15,4 0 4 0,-3 0-1 0,-28 0-6 0,27 0 1 16,4 0 1-16,-3 0 1 0,85 0 8 16,-82 0-11-16,-4 0 0 0,1 0 1 15,3 0-1-15,-4 0 2 0,1 0 2 0,3 0-5 0,-31 0-1 16,27 0 1-16,-27 0-4 0,0 0-1 0,0 0-3 0,0 0-4 15,0-29-22-15,0 29 12 0,0 0-4 0,0-27-80 0,0 27 17 16,-27-29-11-16,27 29 50 0,0 0 8 0,-31-30-10 0,31 30 35 16,-28-29-24-16</inkml:trace>
  <inkml:trace contextRef="#ctx0" brushRef="#br1" timeOffset="-135409.05">2919 17244 121 0,'0'0'0'0,"0"0"61"0,0 0-52 16,0 0-4-16,0 0 7 0,0 0 23 0,0 0-15 0,0 0-5 15,0 0 48-15,0 0-35 0,0 0-3 16,0 0-14-16,0 0-1 0,0 0 10 0,0-28-1 0,28 28-12 16,-28 0 0-16,0 0 0 0,31 0 6 0,-4 0-8 0,-27 0 0 0,27-28 4 15,-27 28-5-15,31 0 1 0,-31 0 0 0,28 0-4 0,-1 0 2 16,4-29-3-16,-3 29 1 0,-1 0 0 0,32 0 0 15,-59 0-1-15,27 0-7 0,4-30-13 0,-3 30-14 16,-28 0 9-16,0 0-4 0,27 0-10 0,-27 0-6 0,31 0-69 0,-4 0 3 16,-27 0 71-16,0 0-24 0</inkml:trace>
  <inkml:trace contextRef="#ctx0" brushRef="#br1" timeOffset="-134992.31">3977 17703 100 0,'0'0'0'0,"0"0"34"0,-27 29 90 16,27-29-101 0,0 0-14-16,0 30-1 0,0-30 0 0,0 0 8 0,0 29-8 0,0-29 2 15,0 27-6-15,0-27 4 0,0 29-5 0,0 0 3 0,0-1 0 16,0-28-2-16,0 29 12 0,0 0-3 0,0-29-1 16,0 29-4-16,0-29 2 0,0 0-3 0,0 0 7 15,0 28-7-15,0-28 0 0,0 0 6 0,27 0-6 0,-27 0 6 16,0 0-7-16,0 0 5 0,31 0-5 0,-31 0-1 0,0 0-1 15,28 0 1-15,-28 0 1 0,27 0-3 0,4 0 3 0,-31 0-5 0,27 0 2 16,1 0-1-16,3 0-1 0,-4 0 0 0,-27 0 1 0,28 0-2 16,3 0 2-16,-4 0-2 0,-27 0-4 0,28 0-2 15,-28 0 0-15,0 0-4 0,31 0-21 0,-31 0 9 0,0-28-5 0,0 28-35 16,0 0 22-16,0 0-6 0,0 0-68 0,0-29 59 0,0 29 11 16,-31 0-51-16</inkml:trace>
  <inkml:trace contextRef="#ctx0" brushRef="#br1" timeOffset="-134772.1">4207 17732 132 0,'28'0'38'0,"-28"0"-9"0,0 0-10 15,0 0 14-15,-28 30 6 0,28-30-19 0,0 0-4 0,0 0-1 0,0 0 9 16,0 29-14-16,0-29 0 0,0 0-2 0,28 27 9 0,-28-27-11 16,0 0-1-16,0 29 2 0,0 0-1 0,0-1-3 0,0-28 1 0,0 29 4 15,31 0-2-15,-31-29-4 0,0 57 10 0,0-28-2 16,0-2-8-16,0-27 0 0,0 31 0 0,0-3 0 0,0 0 2 0,0-1-2 15,0-27-2-15,0 30 2 0,0-1 0 0,0 0-2 16,0-29-1-16,0 27-1 0,0 3 1 0,0-30-2 0,0 29-9 0,0-1-12 16,0 0-16-16,0-28 14 0,0 0-6 0,0 0-6 0,0 30-59 15,0-30-6-15,0 29 66 0,0-29 9 0,0 0-25 0</inkml:trace>
  <inkml:trace contextRef="#ctx0" brushRef="#br1" timeOffset="-132210.52">4438 8421 54 0,'-59'-171'105'0,"32"171"96"0,27 0-191 0,0 29 5 0,0 29 5 0,0-58-13 0,0 28-2 0,0-28-2 0,0 0 1 0,0 29 5 0,0-2-6 0,0 2 3 0,0 1 0 16,0-1-5-16,0-2 1 0,0 2 1 16,0 0-2-16,0-1 0 0,0 1 2 0,0 0 1 0,-31 28 0 15,31-57-1-15,0 29 2 0,0-2-3 0,0-27-1 0,0 59 0 16,0-59-1-16,0 28 2 0,-28 29 1 0,28-57-3 15,0 29-1-15,0-29-1 0,0 29 5 0,0-1-2 0,0 2 2 16,0-30-2-16,0 0-1 0,0 29 0 0,0-1 6 0,0-28-5 16,0 28-1-16,0-28 1 0,0 30 1 0,0-30 4 0,0 29-2 15,0-1-2-15,28-28 0 0,-28 28 1 0,0-28 0 16,0 27-1-16,0-27 0 0,0 30 2 0,0 0 0 16,0-2-3-16,0-28 0 0,0 0 0 0,0 27 0 0,0-27 0 0,0 0 1 15,0 30-2-15,0-30 0 0,0 0 0 0,0 0 0 16,0 0 0-16,0 0-1 0,0 0 1 0,0 0 1 15,0 0-1-15,0 0 0 0,0 0 2 16,0 0-1-16,0 0-1 0,0 0 0 0,0 0 0 16,0 0 1-16,0 57 3 15,0-29-6-15,0-28 2 16,0 0 0-16,-28 30 1 0,28-30-1 0,0 0-1 0,0 29 0 0,0-29 3 16,0 0-2-16,0 28 0 0,0-28 0 0,0 0 1 0,0 28-1 15,0-28 0-15,28 27 1 16,-28-27-1-16,0 0 0 0,0 0 1 0,0 32-2 0,31-32 1 15,-31 27 0-15,0-27-1 0,27 29 3 0,-27-29-1 16,0 27-1-16,28-27 0 0,-28 30 0 0,0-1 0 0,0-29 0 16,0 29 0-16,0 28 0 0,0-57 1 0,31 29 1 15,-31-2-1-15,0 2-1 0,0-29 0 0,0 0 1 0,0 30 1 16,27-1-3-16,-27-2-1 0,0-27 0 0,0 29 2 16,0 0-1-16,0-29 1 0,0 28 0 0,27 1 2 0,-27-29-2 0,0 29-1 15,0 0 0-15,0-29 1 0,31 57-4 0,-31-30 2 0,0 4 1 16,0-3 0-16,0 27 0 0,28-55 1 0,-28 59 0 0,0-59 0 15,0 56-1-15,27-26 1 0,-27-1 0 0,0-1 0 0,0 1 0 16,31 0 0-16,-31 29 0 0,0-30 1 0,28 29-2 0,-28-27 1 16,0-2 1-16,0-28-2 0,0 57 1 0,0-57 1 0,0 57 0 15,0-57-1-15,0 58 0 0,0-29 0 0,0 27-1 16,27-29 0-16,-27 5 2 0,0-5-2 0,0 29 1 0,0-26 1 16,0-1 0-16,0 29 0 0,0-30-1 15,0 1 0-15,0-2-1 0,0 2 1 0,0 1 1 0,0 26-4 16,0-27 5-16,0 28 0 0,0-28-3 0,0 0 0 15,0 0 1-15,0 28 0 0,0-30-1 0,0 4 6 0,0-3 5 16,0 57-5-16,0-27-7 0,0-58 3 16,0 27-2-16,0 32 1 0,0-31 2 0,0 0-1 0,0 2-1 15,0-1 0-15,0-1-1 0,31 0 0 0,-31 0 1 0,0 2 3 0,0 28-2 16,0-58-1-16,0 57 2 0,0-57-2 0,0 29 2 16,0 27 1-16,0-26-1 0,0-1-4 0,0-1 0 0,0 0 2 0,0-1 4 15,0 32-1-15,0-3-7 0,0-56 3 0,0 30 0 16,0 28 3-16,0-1-1 0,0-57-1 0,0 29 0 0,0-2 0 0,0 2-1 15,0 1 1-15,0 26-1 0,0 2 1 0,0-30 1 16,0 1-3-16,0 29 4 0,0-58-5 0,0 57-1 0,28 1 0 16,-28-30 5-16,0 0-1 0,0-1-2 0,0-27 1 15,0 59 0-15,0-30 6 0,0-2-4 0,0-27 0 0,0 30 0 16,0-1-3-16,0-29 1 0,0 28 0 0,0 0 1 0,0-28-1 0,0 59 2 16,0-59 0-16,0 28 0 0,0 0-1 0,0-1-2 0,0-27 2 15,0 30 0-15,0 0 1 0,27-2-1 0,-27 0 1 0,0 2-1 16,0-1 1-16,31-1-1 0,-31-28 0 0,0 28 1 0,0 59 1 15,0-59 0-15,0-1-3 16,0 5 1-16,28 24 2 0,-28-56-1 0,0 27-2 0,0 3 2 16,0-1-1-16,0 0 1 0,0 0-3 0,0-1 2 0,0 1 1 15,0-29 0-15,0 27-1 0,0-27-1 0,0 59 2 0,0-59 0 0,0 29 0 16,0-2 0-16,0-27-3 0,0 58 2 0,0-58-2 0,0 57 3 0,0-28 0 16,0 0-4-16,27-1 2 0,-27 1 2 0,0-2 0 15,0 4 1-15,0-3 0 0,0-28-1 0,0 28-1 0,0-1 0 0,0 3 1 16,0-30-1-16,0 29 2 0,0-29-1 0,0 29 0 15,0-2-2-15,0-27 1 0,0 30 3 0,0-30 2 0,0 0-3 16,0 29-2-16,0-29-1 0,0 28 1 0,0-28 0 0,31 28-1 16,-31 2 1-16,0-1 1 0,0-29 1 0,0 28 1 0,0 0-2 15,0-28-1-15,0 27-1 0,0 3 1 0,27 0 0 0,-27-2-1 16,0-1 1-16,0 3 0 0,0-1 0 0,0-1 2 16,0 0-2-16,28 2 2 0,-28-30 0 0,0 58 2 15,0-30-5-15,0-28 0 0,0 27 3 0,0 32-2 0,0-59 2 16,0 29-1-16,0-2 1 0,0 3-3 0,0-1 1 15,0-29 1-15,0 58 1 0,0-58-2 0,0 28 1 0,0-28-1 0,0 29 0 16,0-29 0-16,0 27 3 0,0 2-2 0,0 1 3 0,0-1-4 0,0 27 2 16,0-27 1-16,0-1-1 0,0 1-3 0,0 0 1 15,0 0 3-15,0-1-2 0,0 1-2 0,0-2-1 16,0 4 2-16,31-3 1 0,-31-28-1 0,0 28 0 0,0 29 0 16,0-28 0-16,0 0-1 0,0-29 0 15,0 27-1-15,0 3 3 0,0 27 1 0,0-57-1 16,0 28-1-16,0 2-1 0,0-30 1 0,0 57 1 0,0-29-2 15,0-1 1-15,0 33-2 0,27-5 2 0,-27-25 1 16,0-1-3-16,0-1 3 0,0 59-1 0,0-31-1 16,0-28 1-16,-27 31-2 0,27-30 2 0,0 28-1 0,0-28 1 0,0 0 0 15,0 0-1-15,-31-1 1 0,31 28 0 0,0 3 4 16,0-30-3-16,0-29-2 0,0 27 1 0,0 2-2 0,0 28 1 0,0-28 0 16,0 0 1-16,0 28 0 0,0-57 1 0,0 56 2 0,0-25-1 15,0-31-2-15,0 28 0 0,0 0 0 0,0-28 0 16,0 27 0-16,0-27-1 0,0 30 1 0,0-30 0 0,0 29 0 15,0-29-1-15,31 29 0 0,-31-29 1 16,0 27 0-16,0-27 0 0,0 0-1 0,0 0 2 16,0 30-1-16,0-30 0 0,27 0-1 0,-27 29 2 0,0-29-2 15,0 0 1-15,0 28 0 0,0-28 0 0,0 0 0 0,0 28-2 16,0-28 1-16,28 30 0 0,-28-30 0 0,0 0-8 0,0 29 2 0,0-29-108 16,-28 0 55-1,28 0-13-15,0 0-15 0,-27-29-7 0,27-1 54 16,0 2 8-16,-31 0-8 0,31-31 26 0,0 32-25 0</inkml:trace>
  <inkml:trace contextRef="#ctx0" brushRef="#br1" timeOffset="-112902.02">10563 8680 12 0,'0'0'0'0,"0"0"18"0,0 0-12 0,0 0-3 0,0 0 1 0,0 0-1 0,0 0-1 0,0 0 0 0,0 0-1 0,0 0 2 0,0-29 1 0,0 29-2 0,0 0 2 0,0 0 1 0,0 0-2 16,0 0-1-16,0 0 1 0,0 0 2 0,0-29 1 0,0 29-3 16,0 0 4-16,0 0-4 0,0 0 0 0,0 0 1 0,0 0 3 0,0 0 0 15,0-28-3-15,0 28 5 0,0 0 1 0,0 0-5 0,0 0 10 16,0 0-11-16,0 0 5 0,0 0-3 0,0 0 5 16,0 0 0-16,0 0-6 0,0 0 6 0,0 0-6 0,0 0-1 15,0 0 6-15,0 0-6 0,-28 0 3 0,28 0-3 0,0 0 1 0,0 0-4 16,0 0 1-16,0 0-1 0,0 0 0 0,0 0 0 0,0 0 0 15,0 0-2-15,0 28 2 0,0-28 0 0,0 0 1 0,0 0-1 16,0 29-1-16,0-29 2 0,0 29-2 0,-31-29 1 0,31 29 2 16,0-29-2-16,0 28 0 0,0 1 0 0,0-2 1 0,0-27 2 15,0 59 2-15,0-59-2 0,0 55-1 0,0-55-3 0,0 30 2 0,0-1-1 16,31 0 2-16,-31-29-2 0,0 58 4 0,0-58-3 0,0 29-1 0,0-1-1 16,0 30 2-16,0-58-2 0,28 29 2 0,-28-1-1 0,0-28 0 15,0 28 0-15,27-1-1 0,-27-27 1 0,0 0-2 0,0 30 2 0,31 0-1 16,-31-30 0-16,0 28 0 0,0-28-1 0,0 0 0 15,0 27 1-15,0-27-1 0,0 0 1 0,0 0-1 0,0 0-3 0,0 0 1 16,0 30-7-16,0-30-8 0,0 0-7 0,0 0 10 16,-31 0-3-16,31 0-23 0,0 0 20 0,0 0 0 0,-27 0-17 0,27 0 21 15,0 0-7-15,-28 0-19 0</inkml:trace>
  <inkml:trace contextRef="#ctx0" brushRef="#br1" timeOffset="-112441.04">10278 9540 22 0,'0'0'10'0,"0"0"-5"0,0 0 0 0,0 0 3 0,0 0-5 0,0 0 5 0,0 0 2 0,-31 0 1 0,31 0 2 0,0 0-6 0,0 0 7 0,0 0-6 0,0 0 7 16,0 0-8-16,0 0 6 0,0 0-8 0,0 0 1 0,0 0 4 0,0 0-4 15,0 0-2-15,0 0 1 0,31 0 4 16,-31 0 8-16,0 0-10 0,27 0-4 0,1 0 10 16,-28 0-9-16,0 0-1 0,30-30 3 0,-30 30-3 0,28 0 4 0,-28 0-3 15,0-28 0-15,27 28 3 0,4 0-3 0,-3 0 5 0,-1-28-2 16,4 28-2-16,-3 0-1 0,-28 0-2 0,27 0-1 16,-27 0 0-16,59 0 0 0,-32-29-1 0,-27 29 1 0,31 0-1 0,24 0-3 15,-55 0 0-15,31 0 0 16,-31 0-7-16,27 0-9 0,-27 0 6 0,0 0-25 0,0 0 13 15,0 0-3-15,0 0-1 0,0 0 0 0,0 0 4 0,-27 0-12 0,-4-30-18 16</inkml:trace>
  <inkml:trace contextRef="#ctx0" brushRef="#br1" timeOffset="-112125.1">10020 8737 68 0,'0'0'7'0,"0"0"-2"0,0-28 8 16,0 28 22 0,0-29-2-1,0 29-24-15,27 0 28 0,-27 0-23 0,28-29 13 16,116 0 8-1,-144 29-33-15,59-28 2 0,-32 28-2 16,1 0 2-16,30 0-1 0,-58 0-3 16,27 0 0-16,32-29-1 0,-1 29-36 15,-30 0-5-15,30 29-112 16,-58-29 90-16</inkml:trace>
  <inkml:trace contextRef="#ctx0" brushRef="#br1" timeOffset="-111541.43">11164 9425 44 0,'0'0'0'0,"-28"0"9"0,28 0-8 0,0 0 1 0,0 0-1 0,0 0 0 0,0 0 1 0,0 0 0 0,0 0 5 0,0 0-4 0,0-30 7 0,0 30 0 0,0 0 0 16,0 0-6-16,0 0 1 0,0 0-1 0,0 0 1 0,-30 0 0 0,30 0 4 15,0-27 0-15,0 27-4 0,0 0 1 0,0 0 8 0,0 0-7 16,0 0-1-16,0 0 0 0,0 0 6 0,0 0-5 0,0 0 7 0,0 0-7 16,0 0 6-16,0 0-7 0,0 0-1 0,0 0 6 0,0 0-6 15,0 0 1-15,0 0 5 0,0 0-6 0,0 0 1 0,0 0-2 0,0 27 4 16,0-27 0-16,0 0-4 0,0 30 3 0,0-1-1 0,0-1-4 16,0 0 2-16,0-28-2 0,0 59-1 0,0-31-1 15,0-28 1-15,30 28-1 0,-30-1 1 0,0 5-2 0,0-32 1 16,0 27 0-16,0 2 1 0,0-2-2 0,0-27-1 0,0 30-8 15,0-1-16-15,0-29 7 0,0 29-27 0,0-29 21 0,0 0 1 16,0 29-1-16,0-29-21 0,0 28 26 0,0-28 4 0,0 0-11 16,-30 29 9-16,30-29-20 0</inkml:trace>
  <inkml:trace contextRef="#ctx0" brushRef="#br1" timeOffset="-109124.83">10477 8480 29 0,'0'0'0'0,"0"0"12"0,0 0-4 0,0 0-5 0,0 0 3 0,0 0-3 0,0 0-1 0,0 0 2 0,0 0-2 0,0 0 1 0,0 0-1 15,0 0 0-15,0 0 1 0,0 0 4 0,0 0 1 0,0 0-3 0,0 0-1 16,0 29 7-16,0-29-1 0,0 0 0 0,27 0-5 16,-27 0 5-16,0 0-5 0,0 0-1 0,0 0 1 0,31 0-1 0,-31 0 1 0,0 0-1 15,28 0 6-15,-28 0-5 0,27 0 8 0,-27 0-8 0,31 0 0 16,-31 0 0-16,0 0-2 0,28 0 1 0,-1 0 4 0,-27 0-4 0,0 0 1 0,31 0-2 15,-31 0 0-15,27 0-1 0,-27 0 0 0,28 0 0 0,3 0 2 0,-31 0-2 16,0 0-1-16,27 0 1 0,-27 0-2 0,28 0 0 0,3 0 1 16,-31 0-1-16,27 27 0 0,1-27-1 0,-28 29-1 15,31-29-1-15,-31 0 1 0,27 29-10 0,-27-29 1 0,0 0-3 0,28 0-21 16,-28 28-3-16,0-28 18 0,0 0 0 0,0 0-87 16</inkml:trace>
  <inkml:trace contextRef="#ctx0" brushRef="#br1" timeOffset="-102590.45">12566 8737 54 0,'0'0'6'0,"0"0"-4"0,0 0-2 0,0 0 2 0,0 0-1 0,0 0 4 0,0 0 3 0,0-28 3 0,0 28-6 0,0 0 1 0,0 0 1 0,0 0 4 0,0 0 1 16,0-29-6-16,0 29 9 0,0 0-8 0,0 0 2 0,0 0-1 0,0 0-1 15,0 0 8-15,0 0-8 0,0-29-1 0,0 29 6 0,0 0-7 0,0 0 6 16,0 0 0-16,0 0-7 0,0 0 5 0,0 0 0 15,0 0-3-15,0 0-5 0,0 29 0 0,30-29 2 0,-30 29 1 16,0-1 1-16,28 1 1 0,-28-2-1 0,0 4 0 16,0-31-3-1,27 113 0-15,-27-84-2 0,31 0 1 0,-31-1-2 0,0 2 2 16,28-1-1-16,-28-29 0 0,0 28-1 0,0-28-1 0,0 28-3 0,27 2-5 16,-27-1-7-16,0-1 4 0,0-28-3 0,0 28-4 0,0-1-26 15,0 33-93 1,0-32 96-16</inkml:trace>
  <inkml:trace contextRef="#ctx0" brushRef="#br1" timeOffset="-102372.34">12222 9652 40 0,'0'0'15'0,"-27"0"-14"15,27 32 0-15,0-32-1 0,0 0 1 16,0 0-1-16,0 0 2 0,0 0 0 0,0 0 0 0,0 0 1 16,0 0-1-16,0 0-2 15,27 0-3 1,-27 0-2-16,0 0 1 0,31 0-6 0,-31 0-37 0</inkml:trace>
  <inkml:trace contextRef="#ctx0" brushRef="#br1" timeOffset="-101608.09">12280 9540 51 0,'0'0'0'0,"0"0"10"0,0 0-3 0,0 0-4 0,0 0-2 0,0 0 2 0,0 0 0 0,0 0 5 0,0 0-3 0,0 0 8 0,0 0-7 0,0 0 1 0,0 0-2 0,0 0 6 16,0 0-6-16,0 0 0 0,0 0 4 0,0 0 2 0,0 0-5 16,0 0 0-16,0 0 8 0,0 0-6 0,0 0 5 0,0 0-6 15,0 0 4-15,28 0-5 0,-28 0-2 0,0 0 6 0,0 0-5 0,0 0-1 16,31 0 1-16,-31 0 4 0,0 0-4 0,27-30 0 0,-27 30 6 0,0 0-5 16,28 0 7-16,3 0-1 0,-31 0-7 0,0 0 4 15,27 0-4-15,-27 0-1 0,28 0 0 0,3 0 3 0,-4 0-2 0,-27 0-3 16,28 0 2-16,2 0-2 0,-30 0 0 0,28 0 0 0,-1 0 3 15,4 0-1-15,-3 0-2 0,-28 0-1 0,27 0 0 16,4 0 1-16,-31 0-1 0,28 0 1 0,-1 0 0 0,4 0-1 16,-31 0 0-16,28 0 0 0,-28 0-1 0,0 0-1 0,27 0 0 15,-27 0 1-15,0 0 0 0,31-28-2 0,-31 28 1 0,0 0-8 0,27 0-12 16,-27-28 3-16,0 28-2 0,0 0-34 0,0 0 22 0,0 0-2 16,0-29-65-16,0 29 75 0,-27 0 6 0,27-30 4 0,0 30-31 15</inkml:trace>
  <inkml:trace contextRef="#ctx0" brushRef="#br1" timeOffset="-101199.36">12081 8536 72 0,'0'0'13'0,"0"0"53"16,86 0 53-16,-58 0-106 15,-28 0-7-15,27 0 8 0,-27 0-6 0,31 0 11 0,24 0 0 0,-55 0-11 16,31 0-1-16,24 0 9 0,3-27-7 0,-58 27-5 16,28 0-1-16,30 0 3 0,0 0-1 0,-30 0-4 15,30 0 1-15,-58 0-1 0,28 0 0 0,-1 0-1 0,4 0-1 16,24 0-1-16,-24 0-11 0,-31 0 0 16,28 0-25-16,-28 0-46 0,27 0-98 46,-27 0 103-46</inkml:trace>
  <inkml:trace contextRef="#ctx0" brushRef="#br1" timeOffset="-100624.71">13198 9340 46 0,'0'0'11'0,"0"0"-4"16,0 0-3-16,0 0 54 31,0 0 20-31,0 0-69 0,0 28 6 0,0-28-2 0,0 0-3 0,0 0-6 16,0 27 10-16,0-27-10 0,0 0 4 0,0 0-4 15,0 0 0-15,0 30 1 0,0-30 1 0,0 0-3 0,0 29-1 0,0-29 3 16,0 0-3-16,0 28 0 0,0-28 1 0,-31 28 1 0,31 2 4 16,-28-1-6-16,28-1 0 15,-27-28 1-15,27 0-2 0,-31 28 1 0,3-1 1 16,1-27-1-16,27 0-2 0,-59 32 7 31,1-64 11-31,58 32-16 16,0 0 0-16,0-27-1 0,0 27 0 0,31 0 1 0,-31 0-1 15,0-28 1-15,27 28 4 16,1-28-4-16,-28 28 0 0,31 0-1 0,-31 0 0 0,27 0 0 16,-27 0 0-16,0 0 0 0,0 0-1 0,28 0 1 0,3 28 1 0,-31-28-1 15,27 28 0-15,-27-1 1 0,28-27-1 16,-28 59 2-16,0-59-2 0,31 29 2 0,-31-29-1 0,0 27 5 15,27 3-5-15,-27-30 1 0,0 29 2 0,28-29-2 0,-28 29 2 0,0-29-4 16,31 0 1-16,-31 0 0 0,0 29 0 0,27-29-1 0,-27 28 1 16,0-28-2-16,27 0 0 0,90 0-131 31,-117-28 15-31,28 28 72 0,-28 0-31 16,0 0 50-16,0 0-31 0</inkml:trace>
  <inkml:trace contextRef="#ctx0" brushRef="#br1" timeOffset="-95790.77">6585 8365 38 0,'0'0'10'0,"0"0"-9"0,0 0 1 0,0 0-1 0,0 0 0 0,0 0 1 0,0 0-1 0,0 0 6 0,0 0-3 0,0 0 11 0,0 0-11 0,0 0 5 0,0 0-2 16,0 0-2-16,0 0-3 0,0 0 0 0,0 0 2 0,0 0 0 16,0 0-1-16,0 0 1 0,0 0 3 0,0 0-4 0,0 0 0 0,0 0-1 15,0 0 5-15,0 0 0 0,0 0 1 0,0 0-2 16,27 29 1-16,-27-29 2 0,0 0-3 0,0 0-1 0,0 27 5 16,0-27-5-16,0 0 0 0,0 0 0 0,0 0 5 0,0 29-5 15,0-29 2-15,0 0 5 0,0 0-4 0,0 30-3 0,0-30-1 0,0 0 2 16,0 29 7-16,0-29-6 0,0 27-4 0,0-27-1 0,0 29 3 15,0 0-2-15,0-1 4 0,0 1-6 0,0 0 4 0,0 0-1 16,0-1-3-16,0 1 3 0,0-2-3 0,0 4-1 0,0-31 0 16,0 56-1-16,0-29 1 0,0 3-1 0,0-1 0 0,0 0 1 15,0-1 0-15,0-28 0 0,0 30 0 0,0-1 0 0,0-1 0 16,28 0 0-16,-28 2 1 0,0-30-1 0,0 29 0 0,0-1 1 16,0-28 0-16,0 28-1 0,30-1 1 0,-30-27-1 15,0 30 0-15,0-30 0 0,0 30-3 0,0-30 1 16,0 0-4-16,0 0 1 0,0 28-10 0,0-28-5 15,0 0 11-15,0 27-16 0,-30-27-9 0,30 0-5 16,-28 30 3-16,28-30 18 0,0 0 1 0,0 0 0 0,-27 0 2 0,27 0 4 0,0 0 2 16,-31 0-7-16,31 0-22 0</inkml:trace>
  <inkml:trace contextRef="#ctx0" brushRef="#br1" timeOffset="-95433.47">6124 9340 35 0,'0'0'15'0,"0"0"-10"0,0 0-3 0,0 0 1 0,0 0 1 0,0 0 9 0,0 0-6 0,0 0 6 0,0 0-7 0,0 0-1 0,0 0 3 0,0-30-4 0,0 30-1 16,0 0 6-16,0 0 2 0,0 0-4 0,0 0 8 0,31 0 0 15,-31 0-7-15,0 0 0 0,28 30 7 0,-28-30-8 0,0 0 1 16,27 0-1-16,-27 0 8 0,0 0-8 0,31 28 7 0,-3-28-1 15,-28 0-7-15,27 27 1 0,-27-27 6 0,0 0-7 0,31 0 0 0,-4 30 5 16,-27-30-2-16,28 0-4 0,-28 0-1 0,0 0 1 0,31 29-1 0,-4-29 7 16,-27 0-8-16,28 0 5 0,-28 0-4 0,31 0-1 15,-4 28 3-15,1-28-1 0,-28 0-2 0,31 0 0 0,-31 0-3 16,27 0 3-16,1 0 0 0,-28 0-2 0,30 0-1 0,-2 0 0 16,-1 0 1-16,-27 0-1 0,0 0 1 0,31 0-2 0,-31 0 2 15,0-28-3-15,28 28-3 0,-28 0-7 0,0 0 3 16,0-29-2-16,0 29-17 0,27 0-9 0,-27-30-11 0,0 30 19 15,0 0 0-15,-27 0-2 0,27-27 1 0,0 27-23 0,-28-28 20 16,28 28 23-16,-31-30-9 0,31 0-8 0</inkml:trace>
  <inkml:trace contextRef="#ctx0" brushRef="#br1" timeOffset="-95105.54">6124 8536 33 0,'0'0'12'0,"0"0"-8"0,0 0-1 0,0 0 3 0,0 0-2 0,-27 0 5 16,27-27 3-16,0 27-4 0,0 0 1 0,0 0 0 0,0 0 1 16,0-29 8-16,0 29-1 0,0 0-9 0,0 0 9 0,0 0-9 15,0 0 6-15,0 0 2 0,27-30 0 0,-27 30-6 0,0 0 7 16,0 0-7-16,31 0 18 0,-3 0-9 0,-28 0-10 15,0 0-1-15,27-29 6 0,-27 29-8 0,31 0 3 0,-31 0-7 16,28 0 2-16,-1 0 3 0,-27-27-1 0,31 27-2 0,24 0 2 16,-24 0-4-16,-4 0 0 15,32 0 0-15,-4 27-10 16,3 2-42-16,-30-29 8 0,2 30-12 16,-2-1-63-16,-28-29 68 15,0 0 31-15,27 27 2 0,-27-27-28 0</inkml:trace>
  <inkml:trace contextRef="#ctx0" brushRef="#br1" timeOffset="-94457.02">6842 9340 48 0,'0'0'0'0,"0"0"19"0,0 0-14 0,0 0 1 0,0 0-1 0,0 0 12 0,0 0-7 0,0 28 10 0,0-28 7 0,0 0-12 0,0 0-9 0,0 0 0 0,0 0 1 0,0 0-1 0,0 0 8 16,0 27 2-16,0-27 0 0,0 0-8 0,0 0 9 15,0 0-2-15,0 0-8 0,0 0 7 0,0 0-2 0,0 0-8 16,28 0 5-16,-28 0-1 0,0 0-5 0,0 0 1 16,0 0 3-16,27 0-1 0,-27 0-4 0,0 30 2 0,0-30-2 15,31 0 3-15,-31 0-2 0,0 0-1 0,0 0 2 0,0 29-2 0,28-29-1 16,-28 0 2-16,0 0 0 0,27 28-2 0,-27-28-1 15,0 0 1-15,0 0 1 0,0 28-1 0,31-28 1 16,-31 0-2-16,0 30 1 0,0-30 0 0,0 0 0 0,0 0 1 16,0 29-2-16,0-29 1 0,0 0 0 0,0 0 0 0,0 28 1 15,0-28-1-15,0 0 0 0,0 28 0 0,-31-28 2 0,31 0-2 16,0 0 0-16,-27 0 0 0,27 0 1 0,0 0-2 16,0 0 0-16,-28 0 2 0,28 0 0 0,0 0-1 0,0 0-1 15,0 0 1-15,0 0 0 0,0 0 0 0,28 0-1 16,-28 0 1-16,0 0 0 0,27 0-1 0,-27 27 0 0,31-27 2 0,-3 0 0 15,-1 32 0-15,-27-32-1 0,31 27 0 0,-31 2 0 16,27-29 0-16,-27 27 0 0,28 3-1 0,-28-1 2 16,0-29-1-16,0 29-1 0,0 0 0 0,0-29-1 15,0 0 1-15,-28 28-1 0,28-28 1 0,-27 0-2 0,27 29-1 16,-31-29 1-16,31 0-1 0,-27 0 0 0,27 0-3 0,-28 0-1 0,-3 0-11 0,4 0 8 16,-1 0-11-16,-3 0 2 0,31-29 10 0,-27 29 0 0,27 0-15 15,0 0 9-15,0 0-4 0,-28-28-29 0,28 28-3 0,0 0 26 16,0 0-19-16,0 0 9 0,0 0 23 0,28 0-41 0</inkml:trace>
  <inkml:trace contextRef="#ctx0" brushRef="#br1" timeOffset="-81188.13">5410 13150 31 0,'0'0'0'0,"0"0"15"0,0 0-8 0,0 0-5 0,0 0 1 0,0 0-2 0,0 0 0 0,0 0 1 0,0 0-1 0,0 0 0 0,0 0 1 0,0 0-1 0,0 0 0 0,0-29-1 16,0 29 0-16,0 0 1 0,0 0 0 0,0 0 4 0,0 0 5 15,0 0-6-15,0 0 6 0,0 0 0 0,0 0-3 16,0 0 6-16,-28 0-5 0,28 0 10 0,0 0 1 0,0 0-10 16,0 0 0-16,0 0 11 0,0 0-11 0,0 0 9 0,0 0-3 15,0 29-9-15,0-29 8 0,0 0 2 0,0 0-8 0,0 0 0 16,0 0-1-16,0 27 4 0,0-27 0 0,0 0-2 0,0 0-5 16,0 29-1-16,-31-29 7 0,31 0-4 0,0 0 6 0,0 0-7 15,0 0 4-15,0 0-4 0,0 29-1 0,0-29 0 0,0 0 0 16,0 0 0-16,0 0 0 0,0 28 1 0,0 1 23 15,0 0-24 1,0-29-5-16,0 29 2 0,0-29 0 0,0 28 2 0,0-28-1 16,0 29-2-16,0-2-5 0,0 4 1 0,0-31 5 0,0 28-1 15,0 0-1-15,0-1 3 0,31 3 0 0,-31-30-3 16,0 29 1-16,0 0 1 0,0-2-2 0,0 3-2 16,0-1-4-16,0-29 2 0,0 28-2 0,0-28-6 0,0 28-6 15,0-28 5-15,0 30-22 0,0-30-7 0,0 29 19 16,-31-29-26-16,31 0 25 0,0 28-23 0,0-28 25 0,-27 0 3 0,27 28 3 15,0-28 3-15,-28 0-6 0,28 0 7 0,-31 27 6 0,31-27-40 16</inkml:trace>
  <inkml:trace contextRef="#ctx0" brushRef="#br1" timeOffset="-80873.6">5066 14008 32 0,'0'0'16'0,"-27"0"-7"0,27 0-7 0,0 0 2 15,0 0-3-15,0 0 0 0,0 0 0 0,0 0 2 0,0 0 0 16,0 0-1-16,-31 0 5 0,31 0-4 0,0 0 3 0,0 0-3 15,0 0 0-15,0 0 2 0,0 0 0 0,0 0-2 0,-28 0 0 16,28 0 5-16,0 0-4 0,0 0 2 0,0 0-2 0,0 0 1 0,0 0-1 16,0 28 0-16,0-28 7 0,0 0 1 0,0 0 4 0,0 0-8 0,28 0 11 15,-28 0-9-15,0 0 11 0,0 0-9 0,0 0-1 0,31 0 10 16,-31 0-5-16,0 0-7 0,27 0 8 0,-27 0-8 16,28 30-4-16,-28-30 0 0,31 0 7 0,-31 0-7 0,27 0 4 0,1 0-2 15,2 0 3-15,-2 0-8 0,-1 0 5 16,-27 0-2-16,31 0-2 0,-3 0 4 0,-28 0-5 15,27 0 1-15,-27 0-1 0,31 0-1 0,-3 0 3 0,-28 0-2 0,27 0-2 16,-27 0 1-16,31 0-2 0,-31 0 2 0,28 0-1 0,-1 0-2 16,-27 0 1-16,0-30 0 0,0 30-2 0,31 0 0 0,-31 0-8 15,0 0 2-15,27 0-3 0,-27 0-20 0,0 0-14 0,0 0 18 16,0-28-3-16,0 28-35 0,0 0 32 0,0 0-26 0,-27 0 22 16,-4-28-16-16</inkml:trace>
  <inkml:trace contextRef="#ctx0" brushRef="#br1" timeOffset="-80540.44">5008 13350 81 0,'0'0'34'0,"0"0"-26"0,0 0-3 0,0 0 4 0,0 0-3 0,0 0 1 0,-28-29 16 0,28 29-10 0,0 0 1 0,0 0 13 0,0 0-12 0,0 0-2 0,0 0-1 0,0 0 8 0,0-29-1 0,0 29-11 16,0 0 8-16,0 0-8 0,0-29 11 0,0 29-9 0,28 0 5 15,3 0-9-15,-31 0 3 0,27 0 15 0,1 0-12 0,3 0 9 0,-31 0-15 16,27 0 6-16,31 0 2 0,-58 0-8 0,28 0-2 16,-1 0-1-16,4 0-2 0,-3 0 4 0,-1 0-3 0,4 0-2 15,-3 0 4-15,-28 0-2 0,58 0 0 0,-30 0-1 0,-1 0-2 16,-27 0-2-16,31 0-6 0,-4 0-2 15,-27 0-4-15,28 0-3 0,-28 0-26 0,0 0 17 0,31 0-5 0,-31 0-3 0,0 0-43 16,27 0 40-16,-27 0-3 0,0 0 3 0,0 0-20 0,28 0-10 16</inkml:trace>
  <inkml:trace contextRef="#ctx0" brushRef="#br1" timeOffset="-80119.74">5753 13980 146 0,'0'0'35'0,"0"0"-17"16,0 0-9-16,0 0-8 0,0 0 0 0,0 0 3 0,0 0 3 0,0 0 12 16,0 0 3-16,0 0-10 0,-27 28-1 0,27-28-2 0,0 0 3 0,0 28-7 15,0-28-3-15,0 30 1 0,0-1-3 0,0-29 2 16,0 28 2-16,-31-28 0 0,31 28 4 0,0-28-3 0,0 30-1 0,0-30-1 16,0 29 6-16,0-29-5 0,0 28 5 0,0-28-4 0,0 28 4 0,0-28-5 15,0 0 5-15,0 0-5 0,0 27 3 0,0-27-2 0,0 0 6 16,0 0-6-16,31 0 5 0,-31 32-6 0,0-32 5 0,27 0-1 15,1 0-3-15,3 0-1 0,-31 0-1 0,27 0 0 16,-27 0-2-16,0 0 1 0,28 0-1 0,3 0 1 0,-31 0-2 16,27 0-1-16,1 0 2 0,-28 0-2 0,0 0-1 0,30 0-4 15,-30 0-1-15,0 0-12 0,0 0 6 0,28 0-21 0,-28 0-13 16,0 0 17-16,0 0-3 0,0 0-4 0,0 0-39 0,0 0 42 16,0 0-21-16,0 0 37 0,0 0 3 0,0 0-37 0</inkml:trace>
  <inkml:trace contextRef="#ctx0" brushRef="#br1" timeOffset="-79906.28">5925 14008 64 0,'0'0'0'0,"0"0"19"0,0 0 12 0,0 0-7 0,0 0 0 0,0 0-11 16,0 0 15-16,0 0-13 0,0 0 0 0,0 0 19 0,0 0-18 15,0 0-4-15,0 0 8 0,0 0-9 0,0 0-4 0,0 28-2 16,0-28 1-16,0 0-1 0,0 0 10 0,0 0-8 0,0 30 1 0,0-30-2 16,0 29 1-16,0-29-3 0,0 28 3 0,0 0-2 0,0-28-2 15,0 30 3-15,0 27-1 0,0-29-3 0,0-1 0 16,0 5-1-16,0 24 1 0,0-29-3 0,0 3 3 0,0 28-2 0,0-1 0 15,0-1 1-15,0 3 0 0,0-30-2 0,0-2 0 16,0 31-6-16,0-30-1 0,0 30-32 0,0-29-7 0,0-1-19 16,0 1-9-16,0-2 8 0,0-27 18 0,0 31 31 15,0-31-35-15</inkml:trace>
  <inkml:trace contextRef="#ctx0" brushRef="#br1" timeOffset="-77473.37">5839 8137 46 0,'0'0'0'0,"0"0"18"0,0 0-11 0,0 0 0 0,0 0 0 0,0 27 1 0,0-27-1 0,0 0-1 0,0 0-2 16,0 0 3-16,0 0-1 0,0 29 0 0,0-29 0 0,0 0 2 0,0 0 9 15,0 0-7-15,0 0 8 0,0 27-3 0,0-27 0 0,0 0 0 16,0 0-2-16,0 0-1 0,0 0-7 0,28 30 5 16,-28-30-6-16,0 0 2 0,0 0-3 0,31 29 5 15,-31-29-4-15,0 29 6 0,0-29-7 0,0 29 2 0,0-29-2 0,0 28-1 16,27-28 1-16,-27 29 2 0,0-2 3 0,0 2-2 0,0 1-3 16,0-1 2-16,0-29-3 0,0 27 0 0,28 2 0 0,-28 0-1 15,0-1-1-15,0-28 1 0,0 58 2 0,0-29 0 0,0-1-1 16,0 1 0-16,30 29 0 0,-30-30-1 0,0-28 2 15,0 28-5-15,0-1 1 0,0 3-2 0,0-1 4 0,0 0 2 16,0-1-3-16,28-28 2 0,-28 30-1 0,0 27 2 0,0-57-2 0,0 58 1 16,0-29 0-16,0 27 1 0,0-29-1 0,0 3 0 15,0 0-1-15,0-2 1 0,0-1 1 0,0 3-1 0,0 27 1 0,0-29 1 16,0 2-2-16,0-1 1 0,0-29 0 0,0 28-1 0,0 0 0 16,0-1 1-16,27 5-2 0,-27-5 1 0,0 2 1 0,0-2-2 15,0 3 0-15,0-1 1 0,0 0 1 0,31 28 1 0,-31-1-2 16,0-27-2-16,0 1 0 0,0-1 2 0,0-2-1 15,0 2 0-15,0-29-2 0,0 57 2 0,0-28 0 0,0 0 0 16,0 0 0-16,0-1 0 0,0 28-4 0,0-56 2 0,0 31-1 0,0-3 3 16,0 0 0-16,0-1-1 0,0 3 0 0,0-1 0 0,28 27 1 15,-28-26 0-15,0-30-1 0,0 29 0 0,0-1 1 0,0 1 0 16,0 0-1-16,0 0 1 0,0-29 0 0,0 57-2 0,0-30 0 16,0 3 4-16,0 0 1 0,0 25 0 0,0-25 2 15,0-1-3-15,0-1 1 0,0-28-2 16,0 28-3-16,0 31 2 0,0-31 2 0,0 0-2 0,0-28 0 15,0 27-1-15,0-27 2 0,0 32-1 0,0-32-1 0,0 27 1 0,0 2-2 16,0-2 3-16,0 3-1 0,0-1-1 0,0 0-2 0,0-29 1 16,0 29 2-16,0-1 0 0,0-28 0 0,0 29-1 0,0-2 1 15,0 2-1-15,0-29 0 0,0 30 1 0,0-1-3 0,0-29 1 0,27 27-3 16,-27-27 4-16,0 29 0 0,0 0 0 0,0-1-1 0,0-28 1 16,0 29 1-16,0 0 0 0,0-29-1 0,0 29 0 0,0-1 0 0,0 1 2 15,0-29-4-15,0 27 3 0,31 4-1 0,-31-31-1 0,0 28 11 0,0 0-5 16,0-28 1-16,0 27-7 0,0 3 0 0,0-30 1 0,0 29 0 0,0-29 1 15,0 29 0-15,0-2-1 0,0-27 1 0,0 30-2 0,0-1 0 0,0-29 1 16,0 28-1-16,0-28 1 0,0 28 2 0,0 2 1 0,0-1-5 16,0-29 2-16,0 28 1 0,0-28 1 0,0 28-2 0,0 0 0 0,0 2-1 15,28 0 2-15,-28-30-2 0,0 28 3 0,0-1-2 0,0-27 2 16,0 59-2-16,0-31 0 0,0 0 1 0,0 31 2 16,0-59-2-16,0 28 0 0,0-28-2 0,0 28-2 0,0-1 3 15,0-27-2-15,0 32 2 0,0-5 2 0,0 2-3 0,0-29 2 0,0 27-1 16,0 3 0-16,0-30 0 0,27 29 0 0,-27 0 1 0,0-29-2 15,0 29 1-15,0-1-4 0,0 1 6 0,0-2 0 16,0-27-4-16,0 29 2 0,0 1-1 0,0-30 4 0,31 29 0 16,-31-2-3-16,0 2-2 0,0 0 0 0,0-1 4 15,0-28-1-15,0 0 1 0,0 29-2 0,0 0-2 0,0-29-1 16,0 29 4-16,0-1 0 0,0-28-3 0,0 29-3 0,28-29 1 0,-28 27 4 16,0 4-1-16,0-31 2 0,0 0-2 0,0 28 1 0,0 0 0 0,0-28 0 15,0 27 0-15,0-27 2 0,0 30-2 0,0-30 0 0,0 29-1 16,0 0 2-16,0-29 0 0,0 0 0 0,0 27-1 0,0-27 0 0,0 30-2 15,0-1 3-15,0-1-1 0,0-28 0 0,0 0 1 0,0 28-2 16,0 2 2-16,0-1-1 0,0-29-1 0,0 28 0 0,0-28 2 16,0 28 0-16,0-1 0 0,0-27-1 0,0 30 0 0,0 0-2 0,0-30 2 15,0 28 0-15,0 0 0 0,27-28 0 0,-27 30 0 0,0-1-1 16,0-1 0-16,0-28 2 0,0 28-1 0,0-28 0 0,0 30-1 16,0-1 3-16,0-1-1 0,0 0-3 0,31-1 1 15,-31 5 1-15,0-5 0 0,0-27 0 0,0 29-1 0,0-29 1 0,0 86 1 31,0-57-1-31,0-29-1 0,0 29 0 0,0-1 0 0,0 1 1 0,0-2 1 16,0-27 0-16,0 29-2 0,0 1 1 0,0-1 1 16,0-2-2-16,0 2 1 0,0 0 0 0,0-1-1 0,0 1 1 15,0 0 0-15,0 0 0 0,0-1-1 0,0 1 0 16,0 29 2-16,0-58-1 0,27 28-1 0,-27 0 2 16,0-1 2-16,0 3-2 0,0-30-1 0,0 29-2 15,0 27 1-15,0-56-1 0,0 30 1 0,0-1 0 0,0 27-1 16,0-56 2-16,0 30 0 0,0-1-1 0,0 27 1 15,0-29 0-15,0-27 0 0,0 60 1 0,0-32-1 0,0-1-1 16,0 3 0-16,0-1 2 0,0-1-2 0,0 0 3 16,0 2-2-16,0 28-1 0,0-30 1 0,0-1 0 15,0-27-1-15,0 32 2 0,0-5-1 0,0 2 0 0,0-2-3 16,0 3 2-16,0-30 2 0,0 58-2 0,0-29 0 0,0-1 1 16,0 1 0-16,0-2-1 0,0 2 1 15,0-29 0-15,0 30-1 0,0-1 1 0,0-29-1 0,0 27 1 0,0 2 1 0,0-29 0 16,0 29-2-16,0-29 1 0,0 0 2 0,0 28 4 0,0 1-3 15,0 29-4-15,28-58 2 0,-28 28-1 0,0 1 0 16,0-2 0-16,0 4 0 0,0-3-2 0,0 0 2 16,0-1 0-16,0-27 0 0,0 59 0 0,0-59 0 0,0 29-1 15,0-2 1-15,0-27-1 0,0 30 2 0,0-1-3 0,0-1 2 0,0 87-3 32,0 28-5-17,0-29-1-15,0-114 7 16,0 28 2-16,0-28 1 0,0 30-4 0,0-1 1 0,0-29 1 0,0 28 1 15,0 0 1-15,0 0-2 0,0-28 0 0,0 31 0 16,0-3-1-16,0-28 1 0,0 29 0 0,31-29 0 0,-31 27 0 16,0-27 0-16,0 30 0 0,0-1-2 0,0 0 3 15,0-29 0-15,0 29 1 0,0-29-2 0,0 28 0 0,0-28 2 16,0 29-1-16,0-29-1 0,0 27 0 0,0-27 0 0,27 29 0 16,-27 30 2-16,0-59-6 15,0 27 4-15,0-27-2 0,0 29 1 0,0-29 2 0,0 0 0 16,0 29 1-16,0-29-2 0,0 0 1 0,0 28 0 0,0-28 0 15,0 0 0-15,0 0-1 0,0 29 1 0,0-29 0 0,0 0 1 16,0 29-2-16,0-29 1 0,0 0-1 0,0 0 2 0,0 29 0 16,0-29-1-16,0 0 0 0,0 0 0 0,0 28 0 0,0-28-1 15,0 0 0-15,28 0 1 0,-28 0 2 0,0 0-1 0,0 0-1 16,0 29 0-16,0-29-2 0,0 0 2 0,0 0 0 16,0 27 0-16,0-27-1 0,0 0 1 0,0 31-1 0,0-31 1 15,0 28 1-15,31 0-1 0,-31-28 0 0,0 0 0 0,0 27-1 16,0 3 2-16,0-30-1 0,0 0 0 0,0 29-1 0,27-29-2 15,-27 29 3-15,0-29-1 0,0 0 1 0,0 27-2 0,0-27 3 0,28 30-1 16,-28-30 1-16,0 29-1 0,0-29-1 0,0 0 2 0,0 0-2 16,0 0 1-16,0 28 1 0,0-28-2 0,31 0 2 0,-31 0-2 0,0 28 2 15,0-28-2-15,0 0 1 0,0 0-1 0,0 0 0 0,0 0 1 0,0 30 0 16,0-30-1-16,0 0 1 0,0 0-7 0,0 0 0 0,0 29-11 0,0-29 7 16,0 0-2-16,0 0-20 0,0 28 13 0,0-28-3 0,0 0-28 15,0 0-6-15,0 0-8 0,0 28 7 0,0-28 36 16,0 0-18-16</inkml:trace>
  <inkml:trace contextRef="#ctx0" brushRef="#br1" timeOffset="-47989.45">7272 8137 42 0,'0'0'19'0,"-31"0"-12"0,31-32 2 0,-28 32-3 0,28 0-4 0,0-27 2 16,0 27-2-16,0 0 2 0,0 0-2 0,0 0 2 0,0 0 4 15,0 0 3-15,0 0-4 0,0 0 19 16,0 27 32 0,0 5-26-1,0-5-11 1,0 2-18-16,28 28 17 15,3 87 2 1,-31-144-20-16,0 115 8 16,0-88-9-16,0 174 20 15,-31 28-7 1,31-27-5 0,-28-173-8-16,28-1 0 0,0 0 0 0,0 29 1 0,0 28-2 15,0 89 2 1,0-91-1-16,0-51-1 0,28 139 1 15,3 172 0 1,-31-285-1-16,27-1 0 0,-27 57 1 16,28-57-2-16,-28-28 1 0,0 0-1 0,31 85 3 15,-31-85-1-15,27 29 2 0,-27-29-2 0,0-1 1 0,0 29 0 16,0-27-1-16,0-2 0 0,28 29 1 0,-28-28 0 16,0-1 0-16,0 59-1 0,0-59 0 0,30 27 1 0,-30 4 1 15,0-30-3-15,0-2 1 0,0 61 0 0,0-88 0 0,28 57-1 0,-28-1 2 16,0 3-3-16,27 26-3 0,4-28 4 15,-31-28 0-15,0 29-1 0,0 26 1 0,28-25 7 0,-28-31-3 16,0-1 1-16,0 88-7 0,0-56 1 0,0-3 1 16,27 3 0-16,-27-3 2 0,0-28-2 0,0 2-1 15,0 0 1-15,0 25-2 0,0-25 2 0,0-1 0 0,31 57 3 0,-31-57-4 16,0 27 2-16,0-29 0 0,0 5 0 0,0 24-2 16,0-56 2-16,0 27 0 0,0 3 0 0,0-1-1 0,0 29-2 0,0-1 3 0,0-1 0 15,0 3-1-15,0-32-1 0,0 31 2 0,0-30-2 16,0 1 4-16,0 29-6 0,0-1-3 0,0-30 3 15,0 32 2-15,0-31 1 0,0-1 1 0,0 3-1 0,0-1 0 0,0 27-1 16,28-56 1-16,-28 30 1 0,0-1 0 0,0 27-2 0,0 3 1 16,0-59 1-16,0 28-2 0,0 27 2 0,0-25-2 0,0 0 1 0,0-2 0 15,0 0 0-15,0 31 0 0,0-31 0 0,0 0 0 0,0 31 0 16,0-31-1-16,0 27 3 0,0-23-2 0,0-32 1 0,0 56-1 16,0-29 1-16,0 3-1 0,-28 28-2 0,28-29 1 0,0 28 2 0,0-1 0 15,0-26-2-15,0-1 2 0,0 27-2 0,0-27 1 16,0 28 1-16,0-28 0 0,0 0 0 0,0-1-1 0,0 28 0 0,0 3 0 15,0-31 1-15,0 29-1 0,0 1 0 0,0-31 0 16,0 3 0-16,0-1 1 0,0-1-1 0,0 0-1 0,0 2 0 0,0-1 1 16,0-1 1-16,0 0-2 0,0 29 1 0,28-27 0 0,-28 25 1 0,0 32-1 15,0-59 1-15,0-28-2 0,0 59 1 0,0-2 1 0,0-30-1 16,0 5 0-16,0 24 0 0,0 1 1 0,0 1-1 0,0-58-1 16,0 57 2-16,0-28 0 0,0-2-2 0,0 32 0 15,0-30 1-15,0-2-1 0,0-27 0 0,0 86 4 0,0-86-2 16,0 29 0-16,0-29 2 0,0 58 3 0,0-58-3 0,0 28-3 0,0 1-1 15,0-2 0-15,0 4-1 0,0-3 2 0,0 0 1 0,0 29 0 16,0-28-1-16,0 0-1 0,0-2 1 0,27 3 0 0,-27-1 0 16,0-1 1-16,0 0-2 0,0 31-1 0,0-59 2 0,0 28 1 0,0 0-1 15,0-1-1-15,0 3 1 0,0 0-2 0,0-2 1 0,0 29 1 16,0-28 1-16,0-1-1 0,31 0 0 0,-31 2 0 0,0-30 0 16,0 29 0-16,0-29 0 0,0 28 0 0,0-28-1 0,0 28 0 0,0 0 1 15,28 3-2-15,-28 26 2 0,0-30 0 0,0 3 1 16,0-1-4-16,27-29 2 0,-27 29 1 0,0 0 1 15,0-29-1-15,0 28 0 0,31 1-2 0,-31-29 2 0,0 27 1 0,0 2-2 0,0 1 1 16,0-30-1-16,0 29 1 0,0-29-2 0,27 27 0 0,-27-27 2 16,0 29 0-16,0-29-1 0,0 29 1 0,0-29 1 0,0 28-1 15,0-28 0-15,0 29 1 0,0-29-1 0,0 0 1 0,0 29-1 0,28-29 0 16,-28 29 0-16,0-1 0 0,0-28 0 0,0 0 0 0,0 29-1 16,0-2 0-16,0 4 2 0,0-31 0 0,0 28-2 15,0-28 1-15,0 0 0 0,0 28 0 0,0-1 0 0,0 3 0 0,0-1 0 16,0 0 0-16,0-29 0 0,0 27 1 0,0-27 0 0,0 30 0 15,0-1-1-15,0-1 0 0,0 0-1 0,0-28 2 0,0 30 0 16,0-1-1-16,0-29 0 0,0 28 0 0,0-28 0 0,0 28 0 16,0-28 1-16,0 0-1 0,0 27 0 0,31-27-1 0,-31 30 0 0,0-30 0 15,0 0-1-15,0 0-1 0,0 0-12 0,0 0 6 0,0 0-2 16,0 30 0-16,0-30-4 0,0 0-23 0,0 0 10 0,0 0-7 0,0 0-60 0,0 0 45 16,0 0-15-16,0 0 29 0</inkml:trace>
  <inkml:trace contextRef="#ctx0" brushRef="#br1" timeOffset="-40954.45">9419 8220 72 0,'0'0'19'0,"0"0"-6"0,0 30-10 0,0-30-1 0,0 0 5 0,0 0-2 0,0 29 9 0,0-29-6 0,0 0-3 0,0 29 6 0,0-29-5 0,0 0 0 0,0 29 5 0,0-29-5 16,0 0 5-16,0 28-6 0,0-28 0 0,0 0 4 0,0 0-5 0,0 0 0 15,0 0 3-15,27 29 1 0,-27-29 4 0,0 0 1 16,0 0-8-16,0 27 3 0,0-27-4 0,0 0 2 0,0 0-3 16,0 29 3-16,28 1-3 0,-28-30 4 0,0 29-4 0,0-29 0 15,0 27 3-15,0 2-2 0,0 0-2 0,0-29-1 0,31 57 1 16,-31-28 1-16,0 0 1 0,0 28-1 0,27 1 0 16,-27-30-1-16,0 0 1 0,0 29 1 0,0-28-3 0,28 0-2 0,-28 29 1 15,0-1 3-15,0 1-1 0,0-1 0 0,0-29-1 16,0 59 2-16,0-59-1 0,0-1 0 0,0 32-1 0,0-31 1 15,0 0-1-15,0 2-1 0,0 27 2 0,0-29 0 0,0-1 0 0,0 32-1 16,0-3 1-16,0-26-1 0,0-1-1 0,31 57 3 16,-31-30-3-16,0 3 1 0,0-30-2 0,0 27 2 0,0 1 0 15,0 1 0-15,0-29 0 0,0 28-2 0,27 1-1 16,-27-30 1-16,0 27 2 0,0-25-1 0,0-1 0 0,0 0 0 0,0 57 1 16,0-58 0-16,0 30 0 0,0-29-1 0,0 0 1 0,0 86-2 15,0-87 1-15,0 58-1 0,0 29 3 16,0-32 2-16,0 32-3 15,0-85-2-15,0 85 1 0,0-86 0 16,0-2 0-16,-27 2 0 0,27 1 0 0,0 84 0 16,0 1-1-16,0 28 6 15,0-88 1-15,0 4-2 0,0-30-2 16,0-2-2-16,0 3 1 0,0-1-1 0,0 57 1 0,0-29-1 0,0-29 0 16,0 30 1-16,0 0-3 0,0-1 2 15,0 28 0-15,0-26-1 0,0-3 1 0,0-29 0 16,0 32 1-16,0-30-1 0,0 28-3 0,0 1 0 0,0-29 0 15,0 28 4-15,0-30-1 0,0 2 2 0,0 172 0 16,0-172 1-16,0 0-3 0,0-1-4 16,0 28-4-16,0-56 5 0,0 31 4 0,0 25 0 0,0-29-1 0,0 32-3 15,27 27-1-15,-27 86 2 16,0-117 3 0,27 61-3-16,-27-29 1 0,0-59 2 0,0 2-2 15,0 82 3-15,0 120-3 16,0-204 1-16,0 1-1 0,0-29 2 0,0 86-2 15,0-57 0-15,0-2 2 0,0 31-2 0,0 28 4 16,0-86-3-16,0 29 1 0,0-29-3 0,0 28 2 16,0 28 0-16,0 117-1 15,0-173 1-15,0 29 0 0,0-2 0 0,0 3 1 0,0-1 0 16,0-1-1-16,0 172-1 16,0-142 1-16,0 28 2 15,-27 29-3 1,27-86 0-16,0-29 1 0,0 87-3 15,0-60 3-15,0 2 1 0,0 28-1 16,0-28 0-16,0 0 0 16,27 0 0-16,-27 114-2 15,0-114 1-15,31 56 4 16,-31-57-4-16,0 30 4 0,0-1 2 16,0-1-5-16,0-25 1 0,0-3-2 0,0 27 0 0,0-25-1 15,0 28 1-15,0-31 1 0,-31 32-1 0,31-3 0 16,0 3 1-16,0-3 0 0,-27 1 1 15,27-57-1-15,0 85 0 0,0-26 0 0,-27-31 1 0,27 30-2 0,-31 86-2 16,31-116 3-16,0 1-1 0,0-2 1 0,0 3 1 16,0 28-1-16,-28-29-1 0,28-1 1 0,0 28-1 0,0-27 2 15,0 30-2-15,0-3-4 0,0-56 4 0,0 57 1 0,0-28-1 16,0-29 0-16,0 29-1 0,0-29 1 0,0 29-1 0,0-1 0 0,0 1 1 16,0-29-1-16,0 58-9 0,0-58 5 0,0 0-10 0,0 28 5 15,0-28 0-15,0 0-4 0,0 0-22 0,0 28 14 0,0-28-29 16,0 0 26-16,0 0-24 0,0 27 6 0,0-27 27 0,0 0 4 15,-27 0-17-15</inkml:trace>
  <inkml:trace contextRef="#ctx0" brushRef="#br1" timeOffset="-39288.73">11707 8164 55 0,'0'0'0'0,"0"0"25"0,0 0-22 0,0 0 8 0,0 0-4 0,0 0 11 0,0 0-8 0,0 29-1 0,0-29 9 0,0 0-2 0,0 0-9 0,31 0 7 0,-31 27-6 0,0-27-1 15,0 0 7-15,0 30-6 0,0-30 4 0,0 29-6 0,0-29-1 16,0 0 0-16,0 29 0 0,27-29 5 0,-27 29 5 0,0-1-10 16,0-28-1-16,0 29 1 0,0-2 4 0,0-27-6 0,0 29 4 0,28 1-1 15,-28-1 1-15,0 27-1 0,0 1 3 16,0-57-6-16,0 29 0 0,0 0 0 0,0 0 1 0,0-29-1 0,0 57-1 0,0-30 3 16,0 32 2-16,0-4-4 0,-28 4-1 0,28-2 1 0,0-27-1 15,0 27 2-15,0-29-3 0,0 2 0 0,0-1-1 0,0-1 2 16,0 0-1-16,0 29 1 0,0-27-1 0,0 25 1 0,0 4-2 0,0-3 1 15,0-26 0-15,28 55 1 0,-28-26-1 0,0-3 1 0,0 1-1 16,0-28-1-16,0 29 2 0,0-1-1 16,0-30 0-16,0 2 0 0,0 1 0 0,0 26 0 0,0-27 0 0,0 0 0 0,0-1-1 15,0 1 1-15,0 29 0 0,0-1 1 0,0 1-1 0,0-30-1 0,0 27-1 16,0-25 1-16,0 200 5 16,0-172-6-16,0 27 2 0,0 0 2 15,0 172-2 1,0-198-1-16,0 27 0 0,0 1 1 0,0 26 0 15,-28 31-1-15,28-87 0 16,0 58-3-16,0-88 1 0,0 32 13 0,0-4-7 16,0-25 0-16,-27 28-10 0,27 28 8 0,0-30 0 0,0 3-2 15,0-31 0-15,0 58 2 0,0-56-2 0,0 25 4 0,0 32-6 16,0-29 1-16,0 27 0 0,0-26 1 16,-31-32 1-16,31 2 0 0,0 28 0 0,0 114-6 15,0-112 3-15,-28 26-1 0,28 59 4 16,0-116-4-16,0 28 0 0,0-25-1 0,0 25 1 0,0 30 6 15,-27 29 0-15,27 28-5 16,0-115 3-16,0 59-2 0,0-59 2 0,0 30-1 16,-31 169-3-16,31-195 3 15,0 24 0-15,0 1 0 0,0 58 1 0,0-30-2 16,0 59 0-16,0-58-1 0,0-29 1 16,0 30 1-16,0 26 0 15,0-28 1-15,31 30-1 16,-31-85 0-16,0 27-1 0,0 28 1 0,0-85 0 0,0 30 0 15,0 112 0-15,27-84-1 16,-27-29 1-16,0 28 1 0,0 29-3 16,0-57 1-16,0-2 2 0,0 32-2 0,0-1 2 0,0-1-1 0,28-1 0 15,-28 3-1-15,0 26 1 0,0 1 6 16,0 0-4-16,0-28-2 16,0-30 0-16,0 27 0 0,31-25 1 15,-31 55-5-15,0 30 8 16,0-85-5-16,0-1 1 0,0-1 0 0,0-28-1 0,0 28 2 0,0 29-2 15,0-57 1-15,0 58-1 0,0-58 1 16,0 57 0-16,0 0-1 0,0-29 0 0,0 2 2 0,0-1-2 16,0-1 0-16,27 116-1 15,-27-87 4-15,0-28-2 0,0 0 0 0,0 0-2 0,0-1 3 16,28 1 0-16,-28-2-2 0,0 2-1 0,0 30 2 0,0-59 1 16,0 27 0-16,0 2-2 0,0 0 0 0,0-1 1 15,0 1 0-15,0-29 2 0,0 29-3 0,0-29 2 0,0 29-2 16,0-29 0-16,0 28 1 0,0-28-1 0,0 0 2 0,0 29-2 0,0-29 1 15,0 0-1-15,0 27 0 0,0-27 2 0,0 0-2 0,0 0 1 0,0 31-3 16,0-31 1-16,0 0 0 0,0 0 1 0,0 28 0 0,0-28-1 16,0 0 1-16,-28 0 1 0,28 28 0 0,0-28 0 0,0 0 0 0,0 27 0 15,0-27-1-15,0 0-1 0,0 30-1 0,0-30 3 16,0 0 0-16,0 29-1 0,0-29 0 0,0 0-1 0,0 29 1 16,-27-29-1-16,27 27-2 0,0-27 1 0,0 0-4 0,0 30 2 15,0-30 2-15,0 0-2 0,0 29-1 0,0-29 3 0,0 0 1 0,0 28-6 16,0 0-3-16,0-28-2 0,0 30 1 0,0-1 7 15,-31-29-5-15,31 28 0 0,0-28-2 0,0 28-3 16,0-1-5-16,0-27 9 0,-28 30-24 0,28-30 0 16,0 0-14-16,0 0 22 0,0 0 2 0,-27 0-11 0,27 0 11 15</inkml:trace>
  <inkml:trace contextRef="#ctx0" brushRef="#br1" timeOffset="-21770.79">8131 10542 41 0,'0'0'0'0,"-31"0"18"0,31 27-14 0,0-27 1 0,0 0 9 0,0 0-6 0,0 0 6 0,0 0-1 0,0 30-2 16,0-30-6-16,0 0 7 0,0 0-4 0,0 0 9 0,0 0-8 16,0 0 12-16,0 29-12 0,0-29 0 0,0 0 2 0,0 0 8 0,0 0-8 15,0 0-2-15,0 0 6 0,0 0-3 0,0 0 0 0,0 0-8 16,0 0 3-16,0 0 11 0,0 0 1 0,31 0-7 0,-31 0 1 16,0 0 2-16,0 0-1 0,0 0 1 0,0 0-8 15,0 0 0-15,0 28 4 0,0-28 1 0,0 0-5 16,0 0-1-16,0 0-1 0,0 0 1 0,0 0-3 0,0 0 1 0,0 0 2 0,0 0 0 15,0 0-4-15,0 0 5 0,0 0-5 0,0 0-4 16,0 0 3-16,0 0-2 0,0 0 3 0,0 0 5 0,0 0-4 0,0 0-11 16,0 0-2-16,0 0-3 0,0 0-23 0,0 0-17 0,0 0 21 15,0 0-4-15,0 0-59 0,0 0-23 0,0 0 73 0,0 0-34 0</inkml:trace>
  <inkml:trace contextRef="#ctx0" brushRef="#br1" timeOffset="-21515.28">8474 10569 79 0,'0'0'0'0,"0"0"125"16,0 0-50-1,28 30-32-15,-28-30-31 0,0 0 10 0,27 0-4 16,-27 0 2-16,0 29-4 0,0-1 1 15,0-28-9-15,31 29-3 16,-31-29-6-16,0 0 4 0,27 29-10 16,-27-29 0-16,0 0-1 0,0 29-147 15,0-29 109-15,0 0-51 0,0 0 60 16,0 0 11-16,0 0-31 0</inkml:trace>
  <inkml:trace contextRef="#ctx0" brushRef="#br1" timeOffset="-20954.65">8216 11172 49 0,'0'0'11'0,"0"0"6"0,0 0 37 0,0 0-38 0,-31 0 13 0,31 27 0 0,0-27-16 0,0 0 13 0,0 0-13 0,0 0 11 0,0 0-12 0,-27 0 8 0,27 0-10 0,0 0-1 0,0 0 6 0,0 0-9 0,0 0 7 16,0 0-7-16,-27 0-1 0,27 0 1 0,0 0-2 0,0 0 8 15,0 0-2-15,0 0-8 0,0 32 0 0,0-32 3 0,0 0 5 16,0 27-6-16,0-27 0 0,0 0 1 0,27 0-2 0,-27 29 2 0,0-29-4 15,0 0 2-15,0 0 2 0,27 27-1 0,-27-27-2 0,0 0 7 0,0 30-1 16,31-30-3-16,-31 29 5 0,0-29-4 0,28 0-4 0,-28 29 1 16,0-29 5-16,27 0-3 0,-27 29 0 0,31-29-3 0,-31 0-1 15,28 0 1-15,-1 28 0 0,-27-28 1 0,31 0 1 0,-31 0-4 0,0 0 1 16,28 0 0-16,-28 0-1 0,27 0 1 0,4 0 4 0,-31 0-6 0,28 0-1 16,-1 0 1-16,-27 0 2 0,31 0-4 0,-31 0 0 0,0-28-3 15,0 28-1-15,27 0-3 0,-27-29-19 0,28 29-9 0,-28-29 13 0,0 0-40 16,31 29 25-16,-31 0-54 0,27-30-12 0,-27 30 65 0,0 0-36 15</inkml:trace>
  <inkml:trace contextRef="#ctx0" brushRef="#br1" timeOffset="-19946.76">8357 10198 48 0,'0'0'7'0,"0"0"2"0,0 0-2 0,0 0-3 0,0 0 0 0,0 0 1 0,0 0 0 0,0 0 7 0,0 0-5 0,0 0 1 0,-27 0-1 0,27 0 10 0,0 0-10 0,0 0 10 16,-28 0 2-16,28 0-9 0,0 0 2 0,0 0 13 0,0 0-12 0,-31 0-1 16,31 0 11-16,0 0-4 0,-27 0-4 0,27 0-2 15,0 0-8-15,0 0 0 0,0 0 3 0,-28 0 1 0,28 0-4 16,-31 29 6-16,31-29-5 0,0 0-1 0,-27 29 8 0,27-1-1 16,0-28-8-16,0 0-1 0,-27 29 0 0,27-2 2 0,-31 4 1 15,31-3-4-15,0-28 1 0,-28 28 0 0,28-1-3 0,0 3 4 0,-27-1-4 16,27 0 3-16,-31-2-3 0,31 3-1 0,0-1 1 15,-28-1 1-15,28-28 0 0,0 29 2 0,-27 29 2 0,-4-29 0 16,31-1-5-16,0-28 2 0,-28 57 2 0,28-57-2 0,-27 30 0 16,27 25 2-16,0-25-5 0,-31-30 1 0,31 29 1 0,0-1 0 0,0 0-2 15,-28 31 2-15,28-31-1 0,-27 27-1 0,27-55 1 16,0 59-1-16,0-30 3 0,0-2-3 0,0-27 3 0,0 59-2 16,0-59 1-16,0 29-3 0,0-29 2 0,0 29-1 0,0-1 2 0,0 1 1 15,0-29-2-15,0 27 2 0,27 2-1 0,-27 1-2 0,0-30 1 16,28 29-4-16,-28-2 2 0,0-27 2 0,0 29 1 0,31-29 0 15,-31 29-1-15,27-1 0 0,-27 1 1 0,0-29 0 16,28 29-3-16,3-29 3 0,-31 29 0 0,27-1 0 0,-27-28-1 16,28 0 1-16,3 29-3 0,24-2 0 0,-55-27 0 0,31 0 3 0,23 0 0 15,-54 31-1-15,31-31-2 0,24 0 1 0,-24 0 4 0,-3 0-3 16,-1 0 0-16,4 0 2 0,-3 0 0 0,-1 0-1 16,4-31 0-16,-3 31 0 0,-1 0 1 0,4-27-3 0,-4-2 2 15,1 1 4-15,-28-1-5 0,31 29 1 0,-4-58-1 0,32 30 3 16,-59-1-2-16,27 0 0 0,1-27 3 0,-28 26-3 15,31 1 1-15,-31 2-3 0,0-2 1 0,27-28 2 0,-27-1-2 16,0 28 0-16,28-26 2 0,-28 56-1 0,0-59-1 0,30-24 0 16,-30 54 3-16,0-1 0 0,0 2-4 0,0 0 3 0,0-1-3 15,0-1 2-15,0 3-1 0,0 27 0 0,0-28-1 0,0-2 2 0,0 30-1 16,0-30 2-16,0 3-2 0,0-1 1 0,0 28-2 0,0-29 1 0,0 0 0 16,0 0 0-16,0 29 1 0,0-29 2 0,-30 1-3 0,30 28 0 15,0 0 0-15,0 0 1 0,0-29 0 0,0 29 3 0,0-30-1 0,-28 30 0 16,28-27 4-16,-27 27-2 0,27 0-3 0,0-29-1 15,-59 0 5-15,32-1-3 0,-32 3 1 16,32 27-6-16,27-28 2 0,-31 28 2 16,31 0-2-16,-86-59 3 0,59 59-4 15,27 0 0-15,-28-27 1 0,28 27 0 0,-31 0 1 0,31 0-2 0,-27 0 1 16,-1 0-2-16,-3 0-6 16,4 0 6-16,-1 27-2 0,28-27-3 0,-31 31-4 0,4-31-14 15,-1 28-13-15,28-28 25 0,-31 0-3 0,31 28 1 16,-54-28-97-16,54 27 77 0,0-27-4 15,-31 0-35-15,3 0 11 0,28 30 14 0,-27-30 8 0</inkml:trace>
  <inkml:trace contextRef="#ctx0" brushRef="#br1" timeOffset="2837.17">5812 15899 62 0,'0'0'7'0,"0"0"-7"0,0 0-5 0,-31 0-6 15,31 0 6-15,0 0 2 0,-28 0-2 0,28 0 0 0,-27 0-3 0,27 0 1 0,-31-27-13 0</inkml:trace>
  <inkml:trace contextRef="#ctx0" brushRef="#br1" timeOffset="2919.37">5554 15872 14 0,'0'0'5'0,"0"0"-4"0,-31 0-21 16</inkml:trace>
  <inkml:trace contextRef="#ctx0" brushRef="#br1" timeOffset="3756.15">5238 15068 31 0,'0'0'0'0,"0"0"14"0,0 0-11 15,0 0-3-15,0 0 2 0,0 0-2 0,0 0 1 0,0 0-1 0,-28 0 1 0,28 0-1 0,0 0 0 0,0 0 0 0,0 0 0 0,0 0 1 16,0 0-1-16,0 0 0 0,0 0 0 0,0 0 0 16,0 0 0-16,0 0 1 0,0 0-1 15,0 0 0-15,0 0-1 0,0 0 1 0,0 0 0 16,0 0-1-16,28 0 1 0,-28 0 0 0,0 0-1 0,0 0-1 0,0 0-3 0,0 0 1 16,0 0-1-16,0 0-30 0</inkml:trace>
  <inkml:trace contextRef="#ctx0" brushRef="#br1" timeOffset="4562.77">5324 15095 41 0,'0'0'6'0,"0"0"-4"0,0 0 0 0,0 0 3 0,0 0-3 0,0 0 3 0,0 0-1 0,0 0 8 0,0 0-6 0,0 0 1 0,0 0 8 0,0 0 1 16,0 0-9-16,0 0 8 0,0 0 0 0,0 0-7 0,0-27 0 15,0 27 7-15,0 0-8 0,0 0-2 0,0 0 1 0,0 0 3 0,0 0 0 16,0 0-1-16,0 0 0 0,0 0 1 0,0 0-4 16,0 0 3-16,0 0 0 0,0 0-3 0,0 0-2 15,0 0 5-15,0 0-4 0,0 0 3 0,0 27-3 0,0-27 4 0,0 0-2 16,0 0-2-16,0 0 0 0,0 0-2 0,0 0 1 15,0 30 0-15,0-30 0 0,0 29 1 0,0-29-1 16,0 29 1-16,0-29-1 0,0 0 0 0,0 27 0 0,0-27-2 0,0 30 0 16,0-30 1-16,0 29-2 0,0-1 2 0,-28 0 1 0,28 31-1 0,0-59 1 15,0 28-3-15,0 27 2 0,28-25-1 0,-28 28 0 0,0-31-1 16,0 3 3-16,0 27-1 0,0-29-1 0,0-28 1 0,0 59 2 16,0-59-2-16,0 29-1 0,0-1 1 0,0-28-2 0,0 27 1 0,0-27-1 15,0 32 2-15,0-32-2 0,0 27-1 0,0-27-2 16,0 0-8-16,0 29 2 0,27-29-20 0,-27 0 9 15,0 0-29-15,0 0-44 0,0 0 30 0,0 0 36 16,0-29-11-16,0 29-14 0</inkml:trace>
  <inkml:trace contextRef="#ctx0" brushRef="#br1" timeOffset="5203.14">5382 15068 44 0,'0'0'7'0,"0"0"-2"0,0 0 0 0,0 0 3 0,0 0-3 0,0 0 0 0,0 0 7 0,0 0-5 0,0 0 7 0,0 0 0 0,0 0-2 0,0 0-6 0,0 0 4 0,0 0-5 16,0 0 5-16,0 0-3 0,0 0-3 0,0 0 4 0,0 0-4 15,0 0-1-15,0 0 4 0,0 0-2 0,0 0-1 16,28 0 0-16,-28 0 3 0,27 0-3 0,-27 0 4 0,31 0-4 16,-31 0-1-16,28 27 4 0,-28-27-3 0,27 0 4 0,-27 0-2 15,0 30-3-15,31-30 1 0,-31 29 3 0,27 0-1 0,-27-29 0 16,0 27 1-16,0 3 0 0,0-1-3 15,0-1 1-15,0-28 0 0,-27 28 0 0,27 2-4 16,-31-30 3-16,4 29 2 0,27-29-2 0,-59 28-1 0,32-28 0 16,27 28-1-16,-28-28-1 0,-3 0-1 0,31 0 2 15,-27-28 3-15,27 28-3 0,-28 0 3 0,28 0-3 16,0-28 3-16,0 28-3 0,-31 0 4 0,31 0 1 0,31 0-2 16,-31 0 5-16,28 28 1 0,-28 0-7 0,27-1 4 0,4 3-2 15,-31-30-6-15,28 58 4 0,30-1-1 0,-30-57-4 16,-28 57 3-16,27-29 1 0,4 2 2 0,-4 28-2 0,1-58-3 15,-28 55-2-15,31-55 2 0,-31 32-2 0,27-5-2 0,-27 2-22 16,0-29 8-16,28 0-5 0,-28 27-35 0,0-27 20 0,31 0-55 16,-31 0 1-16,27 0 0 0</inkml:trace>
  <inkml:trace contextRef="#ctx0" brushRef="#br1" timeOffset="6129.46">5898 15985 38 0,'0'0'0'0,"0"0"8"0,0 0-5 0,0 0-1 0,0 0 2 0,0 0-2 0,0 0 7 0,0 0-6 0,0 0 1 0,0 0 0 0,0 0 5 0,0 0-1 0,0 0-3 0,0 0 3 16,0 0-3-16,0 0 5 0,0 0 4 0,0 0-7 0,0 0 22 15,0 0-19-15,0 0-1 0,0 0 7 0,0 0-2 16,27 0-1-16,-27 0-8 0,0 0 0 0,0 0-2 0,0-30 5 0,0 30-5 15,28 0 4-15,-28 0-5 0,0 0 0 0,0 0 0 0,30 0 7 16,-30 0-7-16,0 0-2 0,28 0 0 0,-1 30 0 16,-27-30-1-16,31 0 0 0,-31 0 0 0,0 0 0 0,28 29-2 15,-28-29-5-15,27 0 1 0,-27 29-15 0,0-29 6 16,31 0-4-16,-31 0-2 0,0 0-27 0,0 0 25 0,0 0-15 0,28 29 12 16,-28-29-14-16</inkml:trace>
  <inkml:trace contextRef="#ctx0" brushRef="#br1" timeOffset="6319.06">6097 15813 73 0,'0'0'0'0,"0"0"24"0,0 0-19 0,0 0 0 0,0 0-2 0,0 0 0 15,-28 0 8-15,28 27 6 0,0-27 3 0,0 0-1 16,0 0-3-16,-31 32-11 0,31-32-1 0,0 0 2 0,0 27-2 16,-27-27 1-16,27 56 7 0,0-26-2 15,0-1-8-15,-28-29 0 0,28 29 0 0,0-29-1 0,0 29 1 16,0-1-2-16,0-28-2 0,0 29 0 0,0-29 0 0,0 56-8 0,0-26 1 15,0-30-2-15,0 29-21 0,0-2 13 0,0-27-1 0,0 29-17 0,0 0 21 16,28-1-13-16,-28-28 18 0,0 0-2 0,0 29-25 0</inkml:trace>
  <inkml:trace contextRef="#ctx0" brushRef="#br1" timeOffset="6934.79">6640 15355 76 0,'0'0'15'0,"0"0"-6"0,0 0-5 0,0 0-1 0,0 0-2 0,0 0 3 0,0 0 1 0,0 0 1 0,0 0 3 0,0 0 12 0,0-30-11 0,0 30 0 0,0 0-2 16,0 0 6-16,0 0-9 0,0 0 4 0,0 0-5 0,0 0 1 0,0 0-1 0,0 0 7 0,0 0-5 0,0 0-1 15,0 0 7-15,0 0-7 0,0 0 4 0,0 0-5 0,0 0 2 0,0 0-3 16,30 30-1-16,-30-30 1 0,0 29 2 0,0-29-2 0,28 28 0 0,-28 0-1 16,0-1-1-16,27 33 0 0,-27-60 0 0,31 55-1 15,-31-25 0-15,0-1-1 0,0-1-1 0,0 0-2 0,0 2-3 0,0-30-4 16,0 58-20-16,0-58 11 0,0 28-2 0,0-1-19 0,0-27 23 0,0 32-13 15,0-32 3-15,-31 0 16 0,31 0-8 0,0 0 13 16,-27-32-11-16,-1 32-13 0</inkml:trace>
  <inkml:trace contextRef="#ctx0" brushRef="#br1" timeOffset="7245.87">6585 15467 42 0,'0'0'13'0,"0"-27"-9"0,0 27 3 0,0-28 1 0,0 28-3 16,0-28 9-16,0 28-5 0,0 0-1 0,27-29 10 0,-27-1-7 15,0 30 12-15,0 0 2 0,28-28-13 0,2 28 8 0,-30 0-12 16,0-28 8-16,28 28-6 0,-28 0-1 0,27 0 10 0,-27 0-5 15,0 0-9-15,31 0 4 0,-3 0 2 0,-28 28-7 16,0-28 0-16,0 0 0 0,27 28 5 0,-27-28-7 0,0 0 0 16,0 30 3-16,0-30-3 0,0 29 0 0,0-1-1 0,0 0 2 0,0-28-2 15,0 27 0-15,0-27 0 0,-27 30 0 0,27-30 0 0,0 0 0 16,0 30 0-16,-28-2 1 0,28-28-2 0,0 0 0 0,-31 27 2 16,31-27 0-16,-27 0-1 0,27 30-1 0,0-30 0 0,0 0 0 0,0 0 2 15,0 0 2-15,0 0 1 0,0 0-1 0,0 0-2 16,0 0-1-16,0 0-1 0,27 0 4 0,-27 0-2 0,31 0-1 0,-31 29-1 15,28-29 1-15,-28 0 0 0,27 0 0 0,-27 28-1 0,31-28 0 16,-3 28 1-16,-28-28-2 0,27 30 1 0,-27-1-2 0,0-29-4 16,31 29 1-16,-31-1-11 0,0-28 5 0,28 27-20 0,-28-27 12 15,0 0-2-15,0 32-30 0,27-32 19 0,-27 27-1 0,0-27-32 16,0 0 38-16,0 29 5 0,0-29-37 0</inkml:trace>
  <inkml:trace contextRef="#ctx0" brushRef="#br1" timeOffset="7546.1">6956 15899 59 0,'0'0'0'0,"0"0"23"0,0 0-15 15,0 0 2-15,0-27-3 0,0 27 2 0,0 0 21 0,0 0-12 0,0 0-2 16,0 0-2-16,0 0 4 0,0 0-11 0,0 0 3 0,0 0-6 15,0 0 1-15,0 0 0 0,0 0 0 0,0 0 4 0,0 0 0 0,0 27-5 16,0-27 3-16,0 0-4 0,0 29 3 0,0-29-4 0,0 27 4 16,0-27-1-16,0 0-3 0,0 30 2 0,0-30-1 0,0 0 3 15,27 0 1-15,-27 0-5 0,0 0 2 0,0 0-2 0,31 0 1 16,-31 0-2-16,0 0 0 0,28 29 2 0,-28-29-2 0,0 0-1 0,27 0-2 16,4 0 3-16,-31 0-4 0,0 0 0 0,27 0-13 0,-27 0-16 15,28 29-18-15,-28-29 17 0,0 0 0 0,31 0-32 0,-31 0 39 16,0 0 4-16,0 0-32 0</inkml:trace>
  <inkml:trace contextRef="#ctx0" brushRef="#br1" timeOffset="7714.19">7241 15697 178 0,'0'0'36'0,"0"0"-21"16,0 0-10-16,-28 0-4 0,28 0 4 0,-27 88 73 15,-4-60-66-15,31 31-7 16,0-59-3-16,0 27 0 0,-28 29 1 0,28-56-1 0,-27 59 1 15,27-1-2-15,0-58-2 0,-31 28 0 0,31 28-1 0,0 3-3 16,-27 55-86-16,27-86 61 16,0 1-28-16,0 29 7 0,0-58 30 0,0 28-15 15,0-28 4-15</inkml:trace>
  <inkml:trace contextRef="#ctx0" brushRef="#br1" timeOffset="8362.67">8244 15210 39 0,'0'0'5'0,"-28"0"1"0,28 0-3 0,0 0 6 0,0 0 5 0,0 0-5 0,0 0 8 0,0 0-8 0,0 0 11 0,-31 0-8 0,31 0 13 0,0 0 1 0,0 0 0 0,0 0-13 0,0 0-1 0,0 30 10 15,0-1-4-15,31-1 0 0,-31 0-4 0,0-28-10 16,28 30 3-16,-28 27-2 0,0-29-2 0,0-1-2 15,0 3 1-15,27 0-2 0,-27-2 0 0,0-28 1 0,0 57-1 0,0 0-1 0,31-29 2 16,-31 31 0-16,0-30-7 0,0-29 0 16,0 28-17-16,0-28-17 0,0 27 14 0,0-27-3 0,0 0-35 0,0 0 33 15,0 0-17-15,-31 0 20 0,31 0-12 16</inkml:trace>
  <inkml:trace contextRef="#ctx0" brushRef="#br1" timeOffset="8629.32">8271 15297 41 0,'0'0'14'0,"0"0"-2"0,0 0-3 0,0 0-3 0,0 0 4 15,31-28 24-15,-31 28-9 0,0 0 22 0,28 0-27 0,-28 0 9 16,0 0-16-16,27 0 17 0,-27 0-21 0,31 0 8 0,-31 0-3 16,28 0-3-16,-28 28-8 0,0 0 3 0,0-28-2 15,27 0 0-15,-27 30 1 0,0-1-2 0,0-29 1 0,0 28 0 0,0-28-2 0,0 28 1 16,0-1 1-16,0 3-1 0,0 0-1 0,0-30-1 0,-27 28 3 16,27-1-2-16,-28 3-1 0,-3-1 1 0,31-29-2 0,0 0 2 15,-27 28 0-15,-1-28 1 0,-3 0-3 0,4 0 0 0,27 0-2 16,-28 0 2-16,-3 0-1 0,31-28 0 0,0 28 0 15,-27-29 2-15,27 29-2 0,0 0 3 0,0 0-2 0,0 0 2 0,0 0-2 0,27 0 2 16,4 0-1-16,-31 0 1 0,28 0-2 0,-28 0 1 0,58 29 1 16,-58-1-1-16,28-28-1 0,-1 0 1 0,-27 28 0 0,31-28-2 0,-3 0 2 0,-1 30-2 15,-27-1 1-15,31 0-3 0,-3-1-5 0,-1-1-11 0,4 5-17 16,-31-32 11-16,27 27-43 0,-27-27 26 0,0 29-41 16,0-29 46-16,0 27 9 0,0-27 5 0,28 0-19 0</inkml:trace>
  <inkml:trace contextRef="#ctx0" brushRef="#br1" timeOffset="8929.02">8615 15955 63 0,'0'0'0'0,"0"0"52"0,0 0-40 0,0 0-2 16,0 0-9-16,0 0 2 0,0-27 2 0,0 27 2 0,0 0 30 15,0 0-23-15,0 0 6 0,0 0-13 0,0 0-3 0,0 0 2 16,0 27 2-16,0-27-1 0,0 30 2 0,0-30-4 16,0 0-3-16,0 29 0 0,0-29 0 0,0 0-1 15,0 29 2-15,0-29 1 0,31 0 2 0,-31 0 3 16,0 0-5-16,27 29 4 0,-27-29-4 0,28 0 5 16,3 0-2-16,-4 0-3 0,-27 0-2 0,28 0 0 0,-28 0-1 15,31 0-1-15,-31 0-1 0,27 0-3 0,-27 0-2 0,28 0-17 16,-28 0 7-16,30 0-27 0,-30 0-13 0,0 0-6 15,28 0 32-15,-28 0-14 0,0 0 26 0,0 0-19 0</inkml:trace>
  <inkml:trace contextRef="#ctx0" brushRef="#br1" timeOffset="9101.96">8873 15756 107 0,'0'0'83'0,"0"0"-66"0,0 0-6 0,0 0-5 0,0 0 2 15,0 0 22-15,0 29-11 0,0-29 12 0,0 0-21 0,0 28 4 16,-28 31 5-16,28-32-9 0,0 2-7 0,0 28 5 15,-27 1-4-15,27-29-3 0,-31 55 1 0,3-25-1 16,28-3 0-16,0 2 0 0,0-30-3 0,-27 1 0 0,27 29-10 16,0-30 4-16,0 1-15 0,0-29 8 0,0 27-4 0,0-27-7 0,-31 31-5 15,31-31-43-15,0 0 39 0,0 0-24 0,0 0 39 0,0 0 4 0,0 0-8 16</inkml:trace>
  <inkml:trace contextRef="#ctx0" brushRef="#br1" timeOffset="9729.1">10449 15183 43 0,'0'0'17'0,"0"0"-10"0,0 0-1 0,0 0-2 0,0 0 3 0,0 0 14 0,0 0-7 0,0 0 2 0,0 0 1 0,0 0 0 0,0 0-2 0,28 0 12 0,-28 0-5 15,0 0-12-15,0 0 0 0,0 0 10 0,0 0-12 0,0 0 8 0,0 0-9 16,0 0 1-16,0 0-1 0,0 0 0 0,27 0 5 0,-27 0-7 0,0 27-1 16,0-27 1-16,0 0 6 0,0 0-5 0,0 0-1 0,0 30 0 0,0-30 0 15,0 29-1-15,31-1 4 0,-31 30-1 0,0-29 0 0,0-1-5 16,0 27 2-16,0 5-2 0,0-32-1 0,0 58 2 15,0-58-2-15,0 30-2 0,0-29 1 0,0 0-1 0,0-1-1 0,0-1-2 16,0 32-19-16,0-3-14 0,0-56 4 16,0 30 11-16,0-30-5 0,-31 0-5 0,31 0-41 0,0 0 38 0,0 0 7 15,-27-30-12-15,27 3 17 0,-28-2-19 0</inkml:trace>
  <inkml:trace contextRef="#ctx0" brushRef="#br1" timeOffset="10015.56">10504 15240 55 0,'0'0'0'0,"0"0"11"16,0 0-7-16,0-30 1 0,0 30 3 0,0 0-3 0,31-27 4 0,-31 27 3 15,0 0 4-15,0 0 3 0,28-29 19 0,-28 29-22 0,0 0-2 16,27 0 9-16,-27 0-2 0,0 0-11 0,31 0 1 0,-31 0 0 0,28 29 10 16,-28-29-12-16,27 27 10 0,-27 3-3 0,31-30-9 0,-31 0-1 15,0 29 2-15,27-1-2 0,-27 0-3 0,0-28-1 0,0 30 1 0,0-1 1 16,0-29-1-16,0 0 0 0,0 28 0 0,0 0 0 0,0-1-1 16,0-27-1-16,-27 30 1 0,27 0-1 0,0-30 0 0,0 0 0 0,-31 0 0 0,4 28 1 15,27-28-2-15,0 0 1 0,-28 0-1 0,-3 0 2 16,4 0-3-16,27-28 1 0,-28 28 1 0,28 0-1 0,-31-30-1 15,31 30 1-15,0 0 1 0,0 0 0 0,0 0 2 0,0 0-2 16,31 0 2-16,-31 30-2 0,28-30 0 0,-1 28 1 16,4-28-1-16,-3 27 1 0,-28 3-3 0,27-1-2 0,4-29 1 15,-4 28 3-15,-27 0-2 0,28-28 2 0,-28 30-1 0,31-1 0 16,-4-29-2-16,1 29-3 0,-28-1-1 0,0-28-3 0,31 27-21 0,-31-27 9 16,27 0-5-16,-27 32-3 0,0-32-40 0,0 0 31 0,0 27-43 15,0-27 48-15,0 0 7 0,0 0-27 0</inkml:trace>
  <inkml:trace contextRef="#ctx0" brushRef="#br1" timeOffset="10379.77">10992 15985 120 0,'0'0'0'0,"0"0"65"0,0 0-62 0,0 0-1 0,0 0 22 0,0 0-2 0,0 0-15 0,0 0 2 16,0 0 1-16,0 58 12 15,0-58-17-15,0 0-2 0,0 86 22 16,0-86-21-16,0 0 0 0,0 27 4 0,0-27-3 15,0 0 0-15,0 29 6 0,0-29-4 0,0 0 2 0,0 0-5 16,28 0 0-16,-28 0 2 0,31 0-1 0,-4 0 0 0,-27 0-2 16,58 0 1-16,-58 0-3 0,0 0 0 0,28-29-3 15,-28 29 0-15,27 0-1 0,-27 0-2 0,31 0-29 16,-31 0-7-16,28-27-110 0,-1 27 79 16,-27 0 47-16,0 0 6 0,0 0-30 0</inkml:trace>
  <inkml:trace contextRef="#ctx0" brushRef="#br1" timeOffset="10562.49">11191 15813 109 0,'0'0'41'0,"0"0"-11"0,0 0-13 0,-27 0-3 0,27 0-10 0,0 27 3 0,0-27 17 15,0 0-8-15,0 32 13 0,0-32-16 0,0 27 4 0,0-27-12 16,0 29 3-16,0-2-6 0,0-27 0 0,0 30-1 0,-28-30 3 16,28 29-2-16,0 29-1 0,0-30 1 0,0 1 0 15,0 27-2-15,-30-56 0 0,30 30-1 0,0 26 1 0,0-27-2 16,0 0-6-16,0-1 2 0,0 30-12 0,0-58 1 15,0 57-62-15,0-28 45 0,0-29-2 0,0 27-52 16,0 4 27-16</inkml:trace>
  <inkml:trace contextRef="#ctx0" brushRef="#br1" timeOffset="10780.54">12280 16156 48 0,'0'0'0'0,"0"0"-48"0</inkml:trace>
  <inkml:trace contextRef="#ctx0" brushRef="#br1" timeOffset="11235.18">12452 15125 60 0,'0'0'0'0,"0"0"18"0,0 0-16 15,0 0 0-15,0 0 0 0,0 0 6 0,0 29 9 0,0-29 5 16,0 0-10-16,0 0 9 0,0 29-6 0,0-29 0 0,0 0-8 16,0 27 1-16,0-27 10 0,0 0-7 0,0 30 21 0,0-30-22 15,0 29-2-15,0-29 1 0,0 28-2 0,0 0 9 0,0-28-9 16,0 30 8-16,28-1 1 0,-28 54 6 15,0-53-18-15,0 0 2 0,0 55 1 0,0-56-5 0,0-1 1 16,0 30-2-16,0-58-1 0,0 58 1 0,-28-3-5 0,28-23-1 16,0 24-11-16,0-29 3 0,-27-27-4 0,27 59-29 0,0-30 19 15,0 0-34-15,-31-29 29 0,31 28-25 0,0-28 32 0,0 0-12 16,-28 0 24-16,28 0 3 0,0 0-31 0</inkml:trace>
  <inkml:trace contextRef="#ctx0" brushRef="#br1" timeOffset="11562.74">12366 15210 74 0,'0'0'16'0,"0"0"1"0,0 0-13 0,0-27 1 0,0 27-2 16,0 0 3-16,0-29 4 0,0 29 18 0,0 0-13 0,0-29 8 0,0 29-14 16,28 0 5-16,-28 0-9 0,0-30 9 0,31 30-5 0,-31 0 14 15,27 0-11-15,-27 0 10 0,0 0-2 0,28 0-10 0,-28 30 7 16,31-30-10-16,-31 0 6 0,27 29-7 0,1 0 2 0,-28-29-4 16,0 27 0-16,0 3-3 0,30-1 0 0,-30-1 1 0,0 0 1 15,28 2-1-15,-28-30 0 0,0 57 1 0,0-29-1 0,0-1-2 16,0 3 2-16,0 0 1 0,-28-2-3 0,28-1 1 0,-30-27-1 15,30 30 0-15,-28-1 2 0,28-29-2 0,-27 28 0 0,-4-28 1 16,31 0 0-16,-28 28 0 0,1-28-1 0,27 0 1 0,-31 0-1 16,31 0 1-16,0 0-1 0,-28 0 1 0,28 0 2 0,0 0 0 0,0 0 0 15,0 0 0-15,0 0 2 0,28 0 2 0,-28 0-4 0,0 0 0 0,31 30 3 16,-4-1-2-16,1 0-2 0,3-29 1 0,-4 28 1 16,1-1 0-16,-28 5-2 0,30-32-1 0,-2 27 0 0,-28-27 1 0,27 29-2 15,4-2 1-15,-31-27-1 0,0 30 1 0,28-1 2 0,-28-29-4 16,27 29-1-16,-27-29-8 0,0 29-1 0,31-29-2 0,-31 0-5 0,0 0-2 15,0 0-30-15,0 0-18 0,0 0 26 0,0 0-3 0,-31 0-39 16,31-29 50-16,0 29 9 0,0-29-11 0,-27 0 3 0</inkml:trace>
  <inkml:trace contextRef="#ctx0" brushRef="#br1" timeOffset="11929.19">12909 16156 88 0,'0'0'0'0,"0"-27"36"0,0 27-28 0,0 0-4 0,0 0 6 0,0 0 15 0,0 0-6 0,0 0 2 0,0 0 14 0,0 0-5 0,0 0-18 0,0 0 10 0,0 0-13 0,0 0 8 0,0 0-5 16,0 0-4-16,0 0-3 0,0 27 2 0,0-27-3 0,0 0 3 16,0 0-4-16,0 29 1 0,0-29-4 0,0 0 1 0,0 0 1 15,0 30 1-15,0-30-3 0,0 0 0 0,0 0 0 0,31 0 1 16,-31 0 0-16,27 0 0 0,-27 0 0 0,0 0-1 0,28 0 0 0,-28 0 0 16,31 0 1-16,-31 0 0 0,27 0 0 0,-27 0-1 0,28 0-1 15,-28 0 1-15,0 0-1 0,31-30-6 0,-4 30-10 0,-27 0 2 0,0 0-4 16,28 0-32-16,-28 0 19 0,0 0-3 0,31 0-37 0,-31 0 39 15,0 0 5-15,0-29 6 0,0 29-12 0,0 0 2 0</inkml:trace>
  <inkml:trace contextRef="#ctx0" brushRef="#br1" timeOffset="12129.27">13139 15985 106 0,'0'0'0'0,"0"0"63"0,0 0-41 0,0 0-19 0,0 0 3 0,-27 0 12 0,27 0-5 0,0 0 2 15,0 0 14-15,0 0-16 0,0 0 11 0,0 0-15 0,0 29 5 16,0-29-9-16,0 0 3 0,0 0-6 0,0 29 3 0,0-29-2 15,0 0-2-15,0 29 2 0,0-29-1 0,0 28 2 16,0 1-2-16,0-2-1 0,0 2 0 0,-31 1-1 16,31-30 0-16,0 29 0 0,0-29 0 0,0 27-2 0,0-27 2 0,0 29-4 0,0 0 5 15,0-1-9-15,0-28 0 0,0 29-20 0,0 0-16 16,0 0-12-16,0-1-2 0,0-28 31 0,0 0 2 0,0 29-17 16,0-29 13-16,0 0-13 0</inkml:trace>
  <inkml:trace contextRef="#ctx0" brushRef="#br1" timeOffset="29396.45">5296 16987 53 0,'0'0'11'0,"0"0"-3"0,0 0-3 0,0 0 0 0,0 0-2 0,0 0 0 0,0 0 5 0,0 0 3 0,0 0-4 0,0 0 2 0,0 0-1 16,0 0 12-16,-31 0-2 0,31 0-10 0,0 0 3 0,0 27-5 15,0-27 0-15,0 0 1 0,0 0 11 0,0 0 3 0,0 0-9 16,0 0-1-16,0 30 10 0,0-30-12 0,-27 0 0 0,27 0 8 0,0 30-1 16,0-30-7-16,0 0-3 0,0 0 2 0,0 0 4 0,0 28-7 15,0-28 5-15,0 0-6 0,0 0 1 0,0 27 2 0,27-27-1 0,-27 30-3 16,0-30 0-16,0 0-1 0,0 29 4 0,0-1-1 15,0-28-3-15,0 28 5 0,0 2-5 0,0-1 4 0,0-1-4 16,31 0 4-16,-31 0-4 0,0-28-1 0,0 59 2 0,0-59-1 0,0 29 0 16,0-2-1-16,28 32 0 0,-28-30 0 0,0 0 2 15,0-1-3-15,0-28 1 0,27 29 0 0,-27-2 0 0,0 2-3 0,0 1-9 16,0-30 0-16,0 0-4 0,0 29-26 0,0-2-24 16,0-27 25-16,0 0-52 0,0 0 15 0,0 0 52 0,0 0-2 15,0 0 7-15,0 0-30 0</inkml:trace>
  <inkml:trace contextRef="#ctx0" brushRef="#br1" timeOffset="29749.73">5296 17331 64 0,'0'0'9'0,"0"0"5"16,0 0-7-16,28-28 8 0,-28 28-5 0,0 0 14 0,0 0-10 15,0-29 14-15,0 29-1 0,0-30-1 0,27 30-1 16,-27 0-12-16,0-28 5 0,0 28-10 0,0 0-2 0,31-28 14 16,-31 28-12-16,0 0 6 0,28 0-8 0,-28-29 5 0,0 29-7 15,27 0 0-15,-27 0 3 0,31 0 6 0,-31 0 0 16,28 0-3-16,-28 0-2 0,27 0-2 0,-27 0-4 0,0 0 1 15,0 0 1-15,31 29-3 0,-31-29 1 0,0 28 1 0,0-28-1 16,0 28 1-16,0-28 1 0,0 30 1 0,0-30-5 0,-31 29 2 16,31-29 0-16,0 0 0 0,0 0-1 0,-27 28 0 0,27-28-1 0,0 0 2 15,0 0-1-15,-28 28 2 0,28-28-2 0,0 0 2 0,-31 0 2 0,31 0-3 16,-27 0-1-16,27 0-2 0,0 0 0 0,-28 0 0 0,28 0 3 16,0 0 0-16,0 0-1 0,0 0 1 0,0 0-1 0,0 0-1 0,0 0 0 15,0 0 1-15,28 28 0 0,-28-28 0 0,0 0 2 0,0 0 0 16,27 31-2-16,-27-31 5 0,31 0-2 0,-31 28-2 15,0-28 0-15,28 0 2 0,-28 0-2 0,0 29 1 0,0-29-1 0,27 27 0 16,-27 3 0-16,31-1 0 0,-4 0 0 0,-27 0-3 16,0-29 0-16,28 28-3 0,-28 1 5 0,31-2 0 0,-31-27 1 0,0 29-1 15,0 1-2-15,27-1-5 0,-27-2-8 0,0-27 3 0,0 0-3 16,28 29-5-16,-28-29-32 0,0 0 18 0,0 29-54 0,0-29-29 16,0 0 22-16,0 0 6 0</inkml:trace>
  <inkml:trace contextRef="#ctx0" brushRef="#br1" timeOffset="30246.77">5781 17847 63 0,'0'0'9'0,"0"0"0"0,0 0-6 0,0 0 1 0,0 0 11 0,0 0-4 0,0 0 2 0,0 0 2 0,0 0 15 0,0-29-15 0,0 29 10 0,0 0-1 16,0 0-13-16,0 0 1 0,-28 0-1 0,28 0-1 0,0 0 10 0,0-27-2 16,0 27-11-16,0 0 1 0,0 0-1 0,0 0 0 0,28 0 8 0,-28 0-7 15,0 0-2-15,0 0 4 0,0 0-5 0,0 0 7 0,0 0-3 16,0 0 0-16,0 0 0 0,0 0 1 0,0 0-3 16,0 27-1-16,31-27-2 0,-31 0-2 0,0 0 4 15,0 0-3-15,0 0-2 0,27 0 3 0,-27 0-2 0,0 0 0 16,0 29 1-16,28-29-2 0,-28 0 1 0,0 0 1 0,0 0-2 0,0 0 1 15,31 0 0-15,-31 0-1 0,0 0 0 0,0 29-1 0,0-29 1 16,0 0 1-16,0 0-1 0,0 28 0 0,0-28-1 0,0 0 0 16,0 0 2-16,-31 29-1 0,31-29-1 0,0 0 0 0,-28 0 1 15,28 0-1-15,0 0 1 0,-27 0-1 0,27 0 0 0,0 0 1 0,0 0-1 16,-31 0 1-16,31 0-1 0,0 0-1 0,0 0 0 0,0 0 2 16,0 0 1-16,0 0-1 0,0 0-2 0,0 0 0 0,0 0-1 0,31 0 2 15,-4 29 2-15,-27-29 0 0,28 0-1 0,3 0 1 16,-31 0-1-16,27 29 1 0,-27-29-2 0,0 0 1 0,28 28 1 15,-28 1 0-15,0-2-1 0,30-27 2 0,-30 31-2 16,0-3 1-16,0-28-1 0,0 0-1 0,-30 28 1 0,30-1-1 16,-28-27 1-16,28 30-2 0,-27-1-5 0,-4 0-8 15,3-29-7-15,28 0 6 0,0 27-3 0,-27-27-31 0,27 0 18 16,0 0-3-16,-31 0-5 0,31 0-3 0,0 0-49 0,0 0 50 0,0-27-28 16,31 27 12-16</inkml:trace>
  <inkml:trace contextRef="#ctx0" brushRef="#br1" timeOffset="31230.23">6811 17014 42 0,'0'0'19'0,"0"0"-6"0,0 0-2 0,0 0 10 0,0 0 0 0,0 0 2 0,0 0 2 0,0 0-12 0,0 0 11 0,0 0-15 0,-27 0 7 16,27 0-2-16,0 0 0 0,0 0-8 0,0 0 0 0,0 0-1 16,0 0 6-16,0 0-7 0,0 0 0 0,0 0 1 0,0 0-1 0,0 30 6 15,0-30-6-15,0 0 4 0,0 0-3 0,0 0 0 0,0 0 4 16,0 0-2-16,0 0-3 0,0 30 5 0,0-30-4 0,0 28 1 0,0-28 3 15,0 27-3-15,27 3-2 0,-27-30-1 0,0 29-1 0,31 27 3 16,-31-56-2-16,0 59-1 0,28-31-1 0,-28 0 2 0,0 0-2 16,0 31 2-16,27-30-2 0,-27 28 1 0,0-28-2 0,0 0 0 15,31 28 0-15,-31-57-1 0,0 56-3 0,0-27-7 0,0 1 3 16,0-30-1-16,0 29-12 0,0-29 8 0,0 27-17 0,0-27 11 0,0 0-3 16,0 0-36-16,0 0-10 0,0 0 37 0,0 0 5 0,0-27-10 0,0-2 17 15,0-1 14-15,0 1 2 0,-31 2-1 0,31-2 1 16,0 1-1-16,0-1 3 0,0-29-1 0,-27 1 2 0,27 28 0 15,0-30 2-15,0 3 0 0,0-1 1 0,0 27 1 16,0 2-3-16,0-29 3 0,0 27 0 0,0 3-2 0,0 27 2 16,0-28 2-16,0-2 2 0,0 30 4 0,0-30 17 0,0 30-11 0,0-27 20 15,0-1-6-15,0 28-17 0,0 0-3 0,0-28 13 0,0 28 1 16,27 0-2-16,-27 0-12 0,0 0-1 0,0 0 8 0,31 0-12 16,-31 0 1-16,0 0 5 0,0 28-7 0,28-28-1 0,-28 0 2 15,0 0-2-15,0 28 5 0,27-1-4 0,-27 3-4 0,0-30 2 0,0 30-2 16,31-30-1-16,-31 28 0 0,0-1 3 0,0 3-3 0,0-30-1 15,0 29 1-15,0-1 0 0,0-28 0 0,0 28 3 0,0-28-4 16,-31 0 2-16,31 59 0 0,0-59-1 0,-27 0-1 16,27 0 1-16,0 28 1 0,0-28-1 0,-28 0 1 0,28 0-1 15,0 0-1-15,0 0-1 0,-31 0 1 0,31 0 0 0,0 0 1 0,0 0 2 16,0-28-3-16,0 28 0 0,-27 0 2 0,27 0 2 0,0 0-1 16,0 0 3-16,0 0-2 0,0 0 1 0,27 0-3 0,-27 28 2 15,0-28-2-15,31 0 0 0,-31 0-1 0,0 28-1 0,28 0-1 0,-28 3 2 16,27-3 2-16,-27-28-3 0,0 29 1 0,31-2-3 15,-31 3 3-15,28 28 0 0,-28-58-2 0,0 29 0 0,0-1-4 16,27-28 0-16,-27 29-12 0,0-2-3 0,0-27 6 16,31 29-21-16,-31-29-20 0,27 30-23 0,-27-30-18 15,0 0 52-15,0 0 7 0,28 0 0 0,-28 0 25 0,0 0-16 0</inkml:trace>
  <inkml:trace contextRef="#ctx0" brushRef="#br1" timeOffset="31763.5">7327 17847 25 0,'0'0'10'0,"0"0"5"0,0 0-4 0,0 0-3 0,0 0 1 0,0 0 13 0,0-29-11 0,0 29 0 0,0 0 8 0,0 0-11 0,0 0 0 0,0-27 10 0,0 27 2 0,-28 0-9 16,28 0 2-16,0 0 12 0,0 0-2 0,0-29 17 16,0 29-20-16,0 0-4 0,0 0-10 0,0 0 7 15,28 0-7-15,-28 0 4 0,0 0-5 0,0 0 0 0,0 0-1 0,0 0 5 16,0 0-1-16,0 0-5 0,0 0 4 0,31 0-1 16,-31 0-3-16,0 0 3 0,0 0-3 0,0 0 0 0,0 0 0 0,27 0-2 15,-27 0 1-15,0 0-1 0,0 0 1 0,0 0 1 0,0 0-1 0,0 29-1 16,28-29 0-16,-28 0-1 0,0 0 2 0,0 0-1 15,0 0 1-15,0 27-3 0,0-27 2 0,0 0-1 0,0 0 2 0,-28 58-1 32,28-58 0-32,-27 0-1 0,27 0 2 0,0 0-2 0,-31 28 0 15,31-28-1-15,0 0 1 0,0 0 1 0,-28 0-2 0,28 0 2 16,0 0-2-16,0 0 1 0,0 0 1 0,0 29 0 0,0-29-1 0,28 0 1 16,-28 0 0-16,0 0 1 0,31 0 0 0,-31 29-1 0,27-29 3 15,1 29-2-15,-28-29-2 0,0 28 2 16,30-28-1-16,-30 0 2 0,28 29 1 0,-28-2-3 15,0-27 0-15,0 31-1 0,0-31 1 0,0 0-1 0,-28 56 4 16,28-29-4-16,-30-27 0 16,2 0-1-16,28 30 0 0,-58-30-7 0,58 0 2 0,-28 0-7 0,1 29-3 15,-32-29-83 1,32 0 62-16,27 0-2 0,0 29 16 0,0-29-33 16,27 0 22-16,-27 0-2 0,0 0-25 0,28 27 41 0,3-27-5 15,-31 0 2-15</inkml:trace>
  <inkml:trace contextRef="#ctx0" brushRef="#br1" timeOffset="32346.95">8443 17244 37 0,'0'0'0'0,"0"0"14"0,0 0-2 0,-27-28 0 0,27 28 7 0,0 0-7 0,0 0 16 0,0 0 6 0,0 0-16 0,0 0 16 0,-28 0-6 16,28 0-4-16,0 0-14 0,0-28-1 0,0 28-2 15,0 0 7-15,0 0-1 0,0 0 0 0,0 0-7 0,0 0 8 16,0 0 0-16,0 0-7 0,0 0 10 0,0 0-13 16,0 0 1-16,0 28 0 0,0-28-3 0,28 28 0 15,-28-28-1-15,0 30 1 0,0-30-1 0,0 29 1 0,0-29-3 16,0 28 2-16,27-28-1 0,-27 28 1 0,0 0-2 0,0 3 3 0,0-3-3 15,0 1-1-15,0-2-5 0,31 3-6 0,-31-1 3 16,0 0-17-16,0 0-12 0,0-29 16 0,0 0-4 0,0 28-37 16,0 1-10-16,0-29 13 0,0 0 30 0,-31 0 20 15,31 0 7-15,0 0-5 0,0-29-10 0</inkml:trace>
  <inkml:trace contextRef="#ctx0" brushRef="#br1" timeOffset="32663.2">8443 17331 25 0,'0'0'0'0,"0"0"12"0,0 0-8 0,0 0-1 0,0-28 2 0,0 28-1 0,0-29 8 0,0 29-4 16,0-30 3-16,0 2 16 0,0 28-12 0,0-28 23 0,0 28-16 15,0-29-2-15,0 29 9 0,0-30-21 0,0 30-1 0,31-27 5 0,-31 27 5 16,28 0-9-16,-28-28 8 0,27 28-2 0,-27 0-8 16,0 0 2-16,31 0 0 0,-31 0 13 0,27 0-15 0,-27 0-3 0,0 28 4 15,28-28-1-15,-28 27 0 0,31-27-3 0,-31 30 0 16,0-30-1-16,0 29 0 0,0-1 0 0,0-28-1 0,0 28 1 0,0-28 0 16,0 30 1-16,0-30 0 0,0 29-2 0,-31-29 2 0,31 28 0 15,-28-28-2-15,28 28-1 0,-27-28 2 0,27 0-2 16,-31 0 2-16,31 0-3 0,-27 28 2 0,27-28 0 15,-28 0 1-15,28 0-2 0,-31-28 0 0,31 28-2 0,0 0 5 0,0 0-3 16,0 0 0-16,0 0-1 0,0 0 0 0,0 0 1 0,31 28 4 0,-31-28-2 16,0 0 0-16,28 31 0 0,-28-3 1 0,27-28-2 0,4 29 1 15,-31-29-2-15,27 27 2 0,-27 3-2 0,28-1 2 0,-28 0 2 16,0-29-2-16,31 29-2 0,-31-29 0 0,27 28 1 0,-27 1 0 0,28-2-1 16,-28 2 1-16,0-29-3 0,31 30-5 0,-31-30-2 15,0 29-1-15,0-29-3 0,0 0-3 0,0 0-24 0,0 27-17 0,0-27 23 16,27 0-48-16,-27 0 37 0,0-27-29 0,0 27 52 0,0-29-21 15</inkml:trace>
  <inkml:trace contextRef="#ctx0" brushRef="#br1" timeOffset="33149.87">8873 17791 44 0,'0'0'0'0,"0"0"35"0,0 0-18 0,0 0-3 0,30 0 14 0,-30 0 9 0,0 0-18 0,0 0 9 0,0 0-17 0,0 0 6 0,0 0-2 0,0 0 4 15,0 0-10-15,0 0 0 0,0 0 6 0,0 0-1 0,28 0-4 16,-28 0-6-16,0 0 0 0,0 0 6 0,27 0-1 15,-27 0-1-15,0 0-4 0,0 0 1 0,0 0 3 0,31 0-3 16,-31 27-3-16,0-27 4 0,0 0-6 0,0 0 2 0,0 0 0 16,0 0 2-16,0 0-4 0,0 29-1 0,0-29 0 0,0 0 2 15,0 29 0-15,0-29 1 0,0 0-2 0,0 28 1 0,0-28 0 16,0 0-1-16,-31 29 2 0,31-29-2 0,-27 29 1 0,27-29 0 16,0 29 0-16,-28-29-1 0,28 0 0 0,0 0-1 15,0 0 2-15,0 0 0 0,0 0-1 0,0 28 0 0,0-28 0 16,0 0 1-16,28 0-1 0,-28 0 1 15,0 0 0-15,27 0-1 0,-27 0 0 0,0 0 1 0,31 0-1 16,-31 0 0-16,28 29 4 0,-28-29-4 16,0 27 2-16,27 4 1 0,-27-31 0 0,0 28 2 15,-27-28-4-15,27 28 1 0,-28-28-1 16,28 0-1-16,0 0 1 0,-58 27-1 0,58-27-1 0,-28 0-12 0,-30 0-21 16,58 0 18-16,-27 30-2 0,27-30-32 0,0 0-20 15,-31 0 26-15,31 0-51 0,0 0 57 0,0 0-5 0,31 0 15 16</inkml:trace>
  <inkml:trace contextRef="#ctx0" brushRef="#br1" timeOffset="33750.58">10391 17188 57 0,'0'0'31'0,"0"0"-18"0,0 0 5 0,0 0-10 0,0-29 2 0,0 29 2 0,0 0 14 0,0 0-12 0,0 0 14 0,0 0-15 0,27 0-2 0,-27 0 10 0,0 0-11 0,0 0 8 0,0-30-1 0,0 30 3 15,0 0-2-15,31 0-10 0,-31 0 1 0,0 0 0 0,0 0 5 0,0 0-5 16,0 0-6-16,0 0 2 0,0 0-1 0,0 0 0 0,28 0 3 0,-28 0-1 15,0 0-1-15,0 0-3 0,0 0-1 0,0 30 1 16,0-30 1-16,0 29-2 0,27-29-1 0,-27 28 2 0,0 0-2 16,0 2 2-16,0-30-2 0,0 29-1 0,0-1-5 0,0 0 1 15,0-28-2-15,0 59-12 0,0-31-10 0,0-28 11 0,0 29-21 0,0-2 13 16,0 3-45-16,0-30-15 0,0 29 47 0,0-29 10 16,0 29-7-16,0-29 28 0,0 0-14 0</inkml:trace>
  <inkml:trace contextRef="#ctx0" brushRef="#br1" timeOffset="34113.22">10477 17244 36 0,'0'0'16'0,"0"0"5"0,0 0-3 0,0-28 1 16,0 28-7-16,0 0 3 0,0 0 1 0,0 0 1 0,0-28 15 15,27 28-4-15,-27 0-16 0,0-29 11 0,0 29-2 0,0 0-12 16,31-30 9-16,-31 30 0 0,28 0 2 0,-28 0-9 16,0 0 5-16,27 0-9 0,-27 0 2 0,31 0-2 0,-31 0-4 15,28 0 3-15,-28 30-4 0,0-1 2 0,27-29-2 0,-27 28 1 16,0 0-2-16,31 2 0 0,-31-30 0 0,0 29 1 15,0-29-1-15,0 28 1 0,0-28-2 0,0 28 1 0,0-28-1 16,-31 0 0-16,31 28 3 0,0-28 0 0,-27 31-2 0,27-31-1 0,-28 0 0 16,28 0 0-16,-31 0 1 0,31 0 0 0,-27 0 1 0,27 0-1 15,-28 0-2-15,28-31 2 0,0 31 1 0,0 0 1 0,0 0 0 16,-31-28-1-16,31 28 1 0,0 0 1 0,0 0 0 16,31 0-2-16,-31 0 0 0,0 0 3 0,28 0 2 0,-1 0-1 15,-27 28-2-15,31 3 7 0,-3-31-7 0,-1 28-2 16,-27 1 1-16,31-29-1 0,-31 27-1 15,27 3-1-15,-27-1 0 0,0 0 0 0,28-29 0 0,-28 0-1 16,0 29 0-16,0-1-2 0,0-28-2 0,31 29-9 0,-31-29-11 16,0 27-13-16,0-27-11 0,0 29 21 0,0-29-1 15,27 0-39-15,-27 0-14 0,0 30 4 0,0-30 33 0,0 0 33 16,0 0-22-16</inkml:trace>
  <inkml:trace contextRef="#ctx0" brushRef="#br1" timeOffset="34630.72">10906 17818 39 0,'0'0'25'0,"0"0"-13"0,0 0-2 0,0 0 0 0,0-27 12 0,0 27-8 0,0 0 20 0,0 0 1 0,0 0-21 0,0 0 10 0,0 0-14 0,0 0 1 0,0 0 0 0,0 0 10 0,0 0-12 0,0 0 9 16,0 0-10-16,0 0 0 0,0 0 0 0,28 0 6 0,-28 0-8 0,0 0 7 16,0 0-7-16,31 0 1 0,-31 0 7 0,0 0-9 0,0 0-2 0,27 0 4 15,-27 0 0-15,0 0-1 0,28 0-3 0,-28 0 4 16,0 0 1-16,31 0-3 0,-31 0-2 0,0 27 4 0,0-27-4 15,0 0 0-15,0 0-2 0,0 0 1 0,0 0-1 0,0 0 0 16,0 29 2-16,0-29-4 0,0 0 0 0,-31 0-1 0,31 0 3 16,0 0 0-16,0 0-2 0,-28 29 1 0,28-29-1 0,0 0-1 0,-27 0 3 15,27 0 0-15,0 0 0 0,0 0 1 0,0 0-1 0,0 0 1 16,-31 0-3-16,31 0 3 0,0 0-1 0,0 0-1 0,0 0 1 16,0 0 1-16,0 0-3 0,0 0 2 0,31 0 1 15,-31 0-3-15,0 0 3 0,27 0-1 0,-27 0-1 0,0 0 2 16,28 28-1-16,-28-28 0 0,31 0 1 0,-31 29-2 0,0-29 0 0,0 0 1 0,0 0 0 15,0 0-1-15,27 29 1 0,-27-29-1 0,0 29 2 0,0-29 0 16,0 0-3-16,0 28 0 0,-27-28 2 0,27 29-2 0,0-29 2 16,-31 0-2-16,3 0 0 0,28 27-1 0,-27-27-6 0,-4 0 3 15,3 0-11-15,28 0 8 0,-27 0-10 0,27 0-7 0,-31 0 9 16,31 0-3-16,0 0-3 0,0 0-4 0,-28 0-4 0,28 0-42 0,0 0-10 16,0 31-12-16,28-31 68 0,-28 0-4 0</inkml:trace>
  <inkml:trace contextRef="#ctx0" brushRef="#br1" timeOffset="35546.68">12339 17274 58 0,'0'0'0'0,"0"0"38"0,0 0-21 0,0 0 10 0,0 0 3 0,0 0 6 0,0 0-19 0,0 0 0 0,0 0-3 0,0 0 11 0,0 0-14 0,0 0 10 0,0 0 2 16,0 0-12-16,0 0 11 0,0 0-13 0,0 29 2 0,0-29 4 16,0 0 2-16,27 0-5 0,-27 28 6 15,0-28-10-15,28 56 12 16,-28-56-14-16,0 31-3 0,31-3 0 0,-31 1-1 16,0-2 0-16,0-27-1 0,0 30-1 0,27-1 0 0,-27 29 2 15,0-30 0-15,0 28-13 0,0-56 2 0,0 59-20 16,0-30 11-16,0-2-27 0,0 2-7 0,0 0 24 0,0-1-32 15,0-28 27-15,0 29 1 0,0-29-25 0,0 0 37 0,0 0 5 0,0 0 5 16,0 0 3-16,-27-29-5 0,27 29 8 0,0-28-4 0,-31-1 5 16,31 0 2-16,0-27-2 0,0 26 3 0,-28 1-1 0,28 2 0 15,0-2 1-15,0 1 0 0,0-30 0 0,0-1 1 0,0 59 0 16,0-27 0-16,-27-2 2 0,27 1-2 0,0-3 4 0,0 3 2 16,0 0-3-16,0 28 1 0,0-28 1 0,0-1 10 0,0-1 3 15,0 30 0-15,27-28-10 0,-27 28 1 0,0-28 8 0,0 28-8 0,0-29 0 16,0 29 1-16,0 0 1 0,28 0-1 0,-28 0 9 0,0 0-9 0,0 0 1 15,31 0 12-15,-31 0-1 0,27 0-13 0,-27 0 0 0,0 0 7 0,28 0-2 16,-28 29-3-16,31-29-7 0,-31 0 0 0,0 0-1 16,0 28 5-16,27 0-4 0,-27-28 4 0,0 30-5 0,0-30-2 15,0 29-1-15,0-1 3 0,0 0 0 0,0-28-4 0,0 0 1 16,0 28 2-16,0-28-2 0,0 0-1 0,-27 31 0 0,27-31 1 16,0 28 3-16,-31-28-3 0,31 29 0 0,0-29-1 0,-28 0 0 15,28 0 2-15,-27 27-1 0,27-27 0 0,-31 0 0 16,31 0 1-16,-28 0-1 0,28 0-1 0,0 0 2 0,0 30 3 15,0-30-1-15,0 0 0 0,0 0-1 0,28 0 3 16,-28 29 0-16,0-29-4 0,31 0 1 0,-31 0 0 0,0 29 1 0,27-29 3 16,-27 29-2-16,28-29 4 0,3 28 3 0,-4 1-9 15,-27-29-1-15,0 27-1 0,28-27 1 0,-28 29-2 0,0 1-1 16,30-30-2-16,-30 29 4 0,0-29 1 0,0 27-4 0,28-27-1 0,-28 29 0 16,27-29 3-16,-27 29-4 0,0-1-1 0,0-28-2 0,31 0-2 15,-31 29-21-15,0-29 11 0,0 29-31 0,28-29-18 0,-28 29-23 16,0-29 36-16,0 0-70 0,0 0 107 0,0 0-19 0</inkml:trace>
  <inkml:trace contextRef="#ctx0" brushRef="#br1" timeOffset="36080.11">12854 17791 49 0,'0'0'30'0,"0"0"-17"0,0 0-1 0,0 0-1 0,0 0 2 0,0 0 18 0,0 0-15 0,0 0 17 0,0 0-3 0,0 0-3 0,0 0-14 0,0 0-2 15,0 0 0-15,28 0 10 0,-28 0-10 0,0 0-1 0,0 0 7 0,0 0-9 16,0 0 5-16,0 0-8 0,27 0-1 0,-27-29 3 0,0 29-2 15,31 0 1-15,-31 0 1 0,0 0-1 0,0 0 0 16,0 0 1-16,27 0 0 0,-27 29-5 16,0-29 1-16,0 0 2 0,0 0-3 0,0 0 0 0,0 0-2 0,0 0-1 0,0 27 5 15,0-27-1-15,0 0-2 0,-27 29 1 0,27-29-5 16,0 29 5-16,-31-29 0 0,31 0-2 16,-27 0 0-16,27 28-4 0,0-28 5 0,-28 0 0 0,28 0 4 15,0 0-4-15,0 0 3 0,0 0-3 0,-31 0 0 0,31 0-1 16,0 0 1-16,0 0 1 0,0 0-2 0,0 0 0 0,31 0 1 15,-31 0 0-15,0 0 0 0,0 0 0 0,28 0 1 0,-28 0 0 0,0 0 2 16,27 0-1-16,-27 0-1 0,0 0 0 0,31 29 1 0,-31-29-1 0,27 0 0 16,-27 0 1-16,0 29-1 0,28-29-1 0,-28 0-1 15,0 29 2-15,0-29-2 0,31 28 2 0,-31-28-1 0,0 29-2 16,0-29 2-16,0 0 1 0,0 27-1 0,-31-27 0 0,31 0 0 0,0 31 0 16,-28-31-1-16,28 0 0 0,-27 0 2 0,27 0-1 0,-31 28-1 0,31-28 2 15,-27 0-2-15,27 0 0 0,-28 28-3 0,28-28 3 0,-31 0-3 16,31 0-4-16,0 27-16 0,-27-27 11 15,27 30 4-15,0-30-10 0,0 0 7 0,27 29-20 0,-27 0 11 16,0-2-33-16,0-27 20 0,0 30-49 0,0-30 33 0,0 29-40 16,0-29 40-16,0 28 15 0</inkml:trace>
  <inkml:trace contextRef="#ctx0" brushRef="#br2" timeOffset="50393.84">5468 13035 78 0,'0'0'32'0,"0"0"-12"0,0 0-3 0,0 0 0 0,0 0 2 0,0 0 2 0,0 0 2 0,0 0-10 0,0 0-1 0,0 0 8 0,0 0-10 0,0 0 5 0,0 0-8 16,0 27 1-16,0-27 2 0,0 0 6 0,0 0-1 0,0 0-8 16,0 0 0-16,0 0 6 0,0 0-8 0,0 0 6 0,0 29-7 0,0-29 1 15,0 0 1-15,0 0 1 0,0 0 3 0,0 0-5 0,0 30 0 16,0-30-2-16,0 29 2 0,0-2 0 0,0 2 3 0,0 28 2 15,0-28-7-15,28 0 5 0,-28 0-7 0,0-1-2 16,0 1 2-16,0 29 1 0,0-2 1 0,27 1 3 0,-27-28-6 0,0 0 0 16,0 57 1-16,0-58-1 0,0 0 1 0,0 2-1 0,0-1-1 0,0-1 3 15,0 0-1-15,0-1-1 0,0 33-4 0,0-32 4 0,0-28 0 16,0 28-3-16,0-28 1 0,0 0-11 0,0 0-16 0,0 0 8 16,0 0-39-16,0 0 23 0,0-28-44 0,0 28 40 0,0-28-34 15,0-2 44-15,0 0-8 0,0 3 26 0,0-1-34 16</inkml:trace>
  <inkml:trace contextRef="#ctx0" brushRef="#br2" timeOffset="50714.01">5609 13150 57 0,'0'0'25'0,"0"0"2"0,0 0-7 16,0 0-9-16,0 0 17 0,0-29-13 0,0 29 18 0,0 0-20 16,0 0 0-16,0 0 23 0,0 0-16 0,31 0-8 0,-31 0-3 15,0 0 7-15,0 0-8 0,0 0 0 0,0 0-2 0,0 0 2 0,27 0 2 16,-27 29-4-16,0-29-2 0,0 0 0 0,0 27 1 0,28-27 2 0,-28 29-3 15,0-29-2-15,0 29 6 0,0-1-4 0,0 1-2 0,0 0 1 16,0 0-1-16,0-29-3 0,0 28 1 0,0-28 0 0,0 29 2 16,-28-2 0-16,28 4 0 0,0-31 0 0,-27 28-1 0,-4-28 1 0,31 28-2 15,-28-28 3-15,1 0 2 0,27 27-1 0,-31-27 7 16,31 0 1-16,0 0-6 0,-27 0-3 0,27 0 6 0,0 0-3 16,0 0-1-16,0 0 5 0,27 30-6 0,-27-30 1 0,0 0-1 0,0 0 1 15,31 0-3-15,-4 29 1 0,1-29 0 0,-28 29-2 0,31-29 2 16,-31 0-2-16,27 27 1 0,1-27-2 0,-28 0 0 0,31 30 1 0,-4-30-2 15,-27 29 2-15,0-29-2 0,28 28 1 0,3-28-3 0,-31 0-9 0,27 28 2 16,-27-28 0-16,28 0-21 0,-28 30 13 0,0-30-4 0,31 0-30 0,-31 0 17 16,0 0-54-16,0 0-13 0,0 0 56 0,27 0 9 15,-27 0-36-15</inkml:trace>
  <inkml:trace contextRef="#ctx0" brushRef="#br2" timeOffset="51931.4">5953 13693 80 0,'0'0'0'0,"0"0"53"0,0 0-41 0,0 0 7 0,0 0-9 0,0 0 11 0,0 0-9 0,0 0-2 0,0 0 0 0,0 0 6 0,0 0-10 0,0 0 1 0,0 0 5 0,0 29-1 0,0-29-7 16,0 0 4-16,0 0-2 0,0 0 2 0,0 0-4 0,0 0 4 15,30 0-3-15,-30 28 4 0,0-28-1 0,28 0 0 16,-28 0-4-16,0 28 4 0,27-28-4 0,-27 0 3 0,0 30-2 16,31-30 3-16,-31 29-5 0,0-29 2 0,0 28 5 0,0 0 0 15,0-28-6-15,0 27 5 0,0-27-4 0,0 30 4 0,0-30-1 16,0 30-3-16,-31-30 1 0,31 28-3 0,-27-28 2 15,-1 0 0-15,28 0-3 0,0 0 2 0,-30 0-2 16,30 0 1-16,0 0-2 0,-28-28 5 0,28 28 1 0,-27-30-1 16,27 30-3-16,0 0 0 0,0-30 0 0,0 30 4 0,0 0-3 0,0-27 1 15,0 27-2-15,27 0 1 0,-27 0-1 0,0 0 0 16,28 0 4-16,2 0-5 0,-30 0 2 0,0 27-1 0,28-27 0 0,-28 0-1 16,27 30-1-16,-27 0-1 0,0-30 1 0,31 28 0 0,-3 0-1 0,-28 2 0 15,27-1-3-15,-27-29-1 0,31 28-12 0,-31 0-13 16,0 2 8-16,0-1-33 0,28-29 22 0,-28 28-3 0,0-28-54 15,0 0 36-15,27 0-52 0,-27 0 64 0,0 0 8 0,0 0-15 0</inkml:trace>
  <inkml:trace contextRef="#ctx0" brushRef="#br2" timeOffset="52448.21">6612 13521 56 0,'0'-28'12'0,"0"28"-1"0,0 0 6 0,0 0 0 0,0 0-8 0,0 0 1 0,0 0 2 0,0 0 1 0,0 0 12 0,0 0-12 0,0 0 1 0,0 28 10 0,0-28-15 0,0 0 7 0,28 0-1 0,-28 27-1 15,0-27-8-15,0 0 1 0,0 30 7 0,30-30-6 0,-30 29-2 0,0 0 3 16,0-29-5-16,0 27 1 0,28 3 1 0,-28-30-4 0,0 29 0 16,0-1-1-16,0 0 3 0,0-28-4 0,0 30 2 0,0-1-1 0,27-29 0 0,-27 28 1 15,0-28-1-15,0 28-1 0,0-1-2 0,0-27 1 0,0 30 0 0,0-30-1 16,0 30 0-16,0-30-4 0,0 0-1 0,0 0-3 0,0 28-23 0,0-28 10 15,-27 0-4-15,27 0-34 0,0-28 0 0,-28-2 35 0,28 30 6 16,0-30-6-16,0 30 19 0,-30-55-5 0,30 55 3 0,0-28-23 16</inkml:trace>
  <inkml:trace contextRef="#ctx0" brushRef="#br2" timeOffset="52714.54">6640 13407 52 0,'0'0'0'0,"0"0"37"0,0 0-24 0,30-29 1 0,-30 29 14 16,0 0-12-16,28 0 25 0,-28 0-18 0,0 0 21 0,27 0-10 15,4 0-6-15,-31 0-16 0,0 0-2 0,0 0 0 16,28 29 4-16,-28-2-11 0,0 4 4 0,27-3-1 0,-27 0-5 15,0-1 3-15,31-27-1 0,-31 30 0 0,0-30 0 0,0 29 5 0,0 0-4 16,0-29-2-16,0 27 2 0,-31 3-2 0,31-30 1 0,0 29-2 0,0-29 0 16,-27 28 4-16,27-28-5 0,0 0 3 0,0 28-3 15,-28-28 6-15,28 0-2 0,-31 0-4 0,31 0 4 0,0 0 0 0,-27 0 4 16,27 0-3-16,0 0 0 0,0 0 4 0,0 0-6 0,0 0 0 0,0 0 3 16,0 0-2-16,0 0 0 0,0 0 0 0,0 0 0 0,0 0-3 0,0 0 3 15,0 0-1-15,0 30 0 0,27-30-1 0,-27 29-2 0,31-29 1 0,-31 0 0 16,28 56 2-16,-28-29-1 0,27 3-1 15,4 0-4-15,-31-2-4 0,0-28 2 0,28 28-3 0,-28-28-20 16,0 30 7-16,27-1-31 0,-27-29 21 0,0 0-1 0,0 0-46 0,0 28-8 16,0-28 43-16,0 0-27 0,0 0 46 0,0 0-21 15</inkml:trace>
  <inkml:trace contextRef="#ctx0" brushRef="#br2" timeOffset="53148.75">7042 14008 72 0,'0'0'0'0,"0"0"30"0,0 0-11 0,0 0-9 0,0 28 19 0,0-28 11 0,0 0-18 0,0 0 19 0,0 0-9 0,0 0-18 0,0 0-4 0,0 0 0 0,0 30 12 0,0-30-3 0,0 0-3 16,0 0-2-16,0 0-7 0,27 29 6 0,-27-29-7 16,0 0 6-16,0 28-3 0,31-28 4 15,-31 28-12-15,27-28 4 0,-27 0-4 0,0 30 5 16,0-30-3-16,0 0 0 0,0 29 2 0,0-29-3 0,0 28-1 0,-27-28 4 16,27 0-3-16,0 28-4 0,-31-28 5 15,31 27-2-15,-27-27-2 0,27 32 2 0,0-32 0 16,-28 0-2-16,28 0 1 0,-31 0 0 0,31 0 2 0,0 0-2 15,-27-32 2-15,27 32-1 0,0-27-2 0,0 27 2 16,0 0 3-16,0 0-1 0,0 0 0 0,0 0 1 0,27 0-3 16,-27 0 1-16,0 0-1 0,0 27 0 0,31 5 3 0,-3-32 4 15,-1 56-5-15,-27-29-3 0,31 3 5 0,-31-30-4 16,0 29 1-16,27 0-2 0,1 0-2 0,-28-29 0 0,0 0-2 0,0 0-4 16,0 28-3-16,31-28-29 0,-31 0-21 0,0 0 23 15,27 0-8-15,-27 0-130 0,0-28 83 0,28 28 59 0</inkml:trace>
  <inkml:trace contextRef="#ctx0" brushRef="#br2" timeOffset="53778.48">8244 13350 93 0,'0'0'27'0,"0"0"-7"0,0 0 14 0,0 0-18 0,0 0 17 0,0 0-14 0,-28 0 16 0,28 28-4 0,0-28-17 0,0 0 8 0,0 0 0 0,0 29-8 0,0-29-9 15,0 0 5-15,0 27-1 0,0 4-4 0,0-3 6 0,0-28-8 16,0 28 0-16,28-1 3 0,-28 3-3 0,0 28 0 16,27-31 1-16,-27 32-3 0,31-31-1 0,-31-28-1 0,0 28 3 15,0 2-1-15,28 27 0 0,-28-2-1 0,0 5-2 0,0-32 0 16,0 0 2-16,0 2-3 0,0-1-6 0,0-1-7 0,0-28 5 16,0 0-3-16,0 0-21 0,0 28 14 0,0-28-5 0,0 0-4 0,-28 0-41 15,28 0 34-15,0-28-27 0,-31 28 41 0,31-28 5 0,0 28 5 16,-27-29-7-16,27-1-11 0</inkml:trace>
  <inkml:trace contextRef="#ctx0" brushRef="#br2" timeOffset="54097.23">8244 13521 63 0,'0'0'60'0,"0"0"-43"0,0 0 0 16,0 0 18-16,0 0-17 0,0-28 19 0,0 28 1 16,27 0 13-16,-27 0-38 0,0 0 9 0,0 0-13 0,31 0-1 15,-31 28 8-15,0-28-1 0,28 27-8 0,-28-27-3 16,0 30 2-16,0-30-3 0,0 0 0 0,27 29 0 0,-27-29 2 0,0 29-4 15,0-29 1-15,0 27 1 0,0-27 1 0,0 30-3 0,0-30 2 16,0 0-1-16,0 29-1 0,0-29 2 0,-27 0 0 0,27 28-2 16,-28-28 0-16,28 0 1 0,-31 0-1 0,4 0 0 15,27 0-1-15,0 28 0 0,-28-28 0 0,28 0 1 0,-31 0-1 0,31 0 0 16,0 0 2-16,-27-28 1 0,27 28 0 0,0 0-2 0,0 0 2 16,0 0-2-16,0 0 2 0,0 0 0 0,27 0 0 0,-27 0-1 0,31 28 3 15,-3-28 6-15,-28 30-5 0,27-30-1 0,4 29 0 0,-3-1 2 0,-28-28-3 16,27 28-1-16,4-1 7 0,-3 3-7 0,-1 28 3 15,-27-30-3-15,31-28-1 0,-3 59-1 0,-1-31-1 0,-27 0 0 16,0-28 0-16,31 30 0 0,-31-1-5 0,0-29-1 0,0 28-4 0,0-28 0 16,0 28-2-16,0-28-3 0,0 0-31 0,0 27 16 0,0-27-42 0,-31 0-27 15,31 0 40-15,-27 0-52 0,27 0 43 0,0 0 36 0</inkml:trace>
  <inkml:trace contextRef="#ctx0" brushRef="#br2" timeOffset="54681.65">8615 14238 61 0,'0'0'17'0,"0"0"-1"0,0 0 7 0,0 0 2 0,0 0-9 16,0 0 3-16,0 0 1 0,0 0-1 0,0 0-1 0,0 0 14 0,31 0-18 15,-31 0 8-15,0 0-3 0,0 0-9 0,0 0 1 0,0 0 0 16,27 0 9-16,-27 28-12 0,0-28 1 0,0 0-1 0,28 0 0 0,-28 0 4 0,0 27-2 15,31-27 1-15,-31 0-5 0,0 32 8 0,27-32-8 16,-27 0 3-16,0 27-6 0,0-27 4 0,28 0-1 0,-28 29 2 16,0-29-2-16,0 0-3 0,0 27 4 15,0-27-3-15,0 0-4 0,0 0 0 0,0 30 3 0,-28-30-2 0,28 0 0 16,0 29 0-16,0-29-1 0,-27 0 0 0,27 0 1 16,0 29-4-16,0-29 4 0,-31 0 2 0,31 29-1 0,0-29 0 15,0 0-2-15,0 0-2 0,-28 0 1 0,28 0 6 16,0 0-4-16,0 0 1 0,0 0 0 15,0 0 0-15,0 0-1 0,0 28 0 0,0-28 0 0,28 0-1 0,-28 0 2 16,0 0-1-16,0 0 1 0,0 0 1 0,0 0-1 0,0 0 0 16,0 29 0-16,0-29-1 0,0 0 0 0,0 0 0 0,0 0 1 15,0 0-1-15,0 0 1 0,0 0-3 0,0 0 5 0,0 0-4 16,0 0-1-16,0 0 3 0,0 0-2 0,0 0-1 16,0 0 2-16,0 0 0 0,0 0-2 0,0-29 2 15,0 29-1-15,0 0 1 0,0 0-1 0,0 0 1 0,0 0 1 16,0 0-3-16,0 0 0 0,0 0 2 0,0 0-1 15,0 0-1-15,0 0 2 0,0 0 0 0,0 0 0 16,0 0-2-16,31 0 0 0,-31 0 3 0,0 0 0 0,0 0-1 0,0 0 0 16,0 0-1-16,0 0 0 0,0 0-3 0,0 0 4 0,0 0 0 15,0 29 0-15,27-29-2 0,-27 0 1 0,0 0 3 0,28 0 0 16,-28 27-1-16,0-27 1 0,0 0-3 0,31 0 3 16,-31 29 3-16,27-29-6 0,-27 0 1 0,0 30-1 0,28-30-1 15,2 0 2-15,-30 0 0 0,0 29 0 0,28-29 0 0,-28 0-1 16,0 0 0-16,27 0-8 0,-27 27-13 0,0-27 7 0,0 0-4 15,31 0-30-15,-31 0 18 0,0 0-6 0,0 0-48 0,0 0 29 0,0 0-8 16,0-27-63-16,0 27 83 0,0 0-12 0</inkml:trace>
  <inkml:trace contextRef="#ctx0" brushRef="#br2" timeOffset="55330.85">10504 13434 88 0,'0'0'19'0,"0"0"-7"0,0 0 9 0,0 0-11 0,0 0 1 0,-27 0 16 0,27 0 6 0,0 0 1 0,0 0-5 0,0 0-17 0,0 0-1 0,0 0-5 0,0 0 2 0,0 31-2 0,0-31-3 0,0 0 9 0,0 0 0 15,0 28-6-15,0-28 7 0,0 28-7 0,0-28 1 0,0 27 0 16,0 3 4-16,27-1 0 0,-27 0-5 0,31 28-1 0,-31-28-5 16,28 27 3-16,-28 3-3 0,0-3 3 0,27 1-3 0,-27 1 2 15,0-30 0-15,0 31 0 0,0-31-3 0,0 0 0 0,0 31 0 16,0-3 1-16,0-29-4 0,0-27 0 0,0 32-14 0,0-32-11 15,0 0 9-15,0 27-33 0,-27-27 21 0,27-27-43 16,0 27 37-16,0-32 3 0,-28 5-14 0,28 27 34 0,-31-56-2 0,31 27 12 16,-27-29-5-16,27 1 3 0,0-1-17 0</inkml:trace>
  <inkml:trace contextRef="#ctx0" brushRef="#br2" timeOffset="55597.91">10449 13636 44 0,'0'0'0'0,"0"0"18"0,0 0-5 0,0 0 3 0,0 0-6 0,0 0 14 15,0 0-10-15,28 0 17 0,-28 0-14 0,0 0 1 0,0 0 0 0,27 0 0 16,-27 0 0-16,31 27 11 0,-3-27-5 0,-28 30-12 0,0-1 6 15,0-1-12-15,27 0 2 0,-27 2-4 0,31-1-1 0,-31-1-1 16,0-28 0-16,0 28 0 0,0-1 1 0,28 3-2 0,-28 0 2 16,0-2-1-16,0 0 0 0,0-28 0 0,0 30 0 0,-28-30-1 15,28 0 0-15,0 29 4 0,-31-29-3 0,31 0 0 16,0 0-1-16,-27 0 0 0,27-29 4 0,0 29-3 0,-28 0 8 0,28 0-4 16,0 0 2-16,0 0-3 0,0 0 5 0,0 0-1 0,0 0-5 15,0 0 0-15,0 0 4 0,28 0 0 0,-28 29-3 0,0-29 0 16,27 28 3-16,4 0-7 0,-31-28 1 0,0 30 0 0,28-1 2 0,-1-1-1 15,4 0-1-15,-31-28-2 0,27 27 2 0,-27 5-3 0,28-5-2 16,-28 2-8-16,31-29 0 0,-31 27-21 0,27 3 9 0,-27-30-32 16,0 0 21-16,28 29-46 0,-28-29 34 0,0 0 1 0,0 0-40 15,0 0 56-15,0 0-26 0</inkml:trace>
  <inkml:trace contextRef="#ctx0" brushRef="#br2" timeOffset="56053.04">10934 14467 27 0,'0'0'18'0,"0"0"-9"0,0 0 14 0,0 0-2 0,0 0-2 0,0 0-11 16,0 0-1-16,0 0-1 0,0 0 7 0,0 0-5 0,0 0 2 15,0 0 1-15,0 0 13 0,0 0-4 0,0 0-10 0,0 0-2 0,0 0-1 16,0 0 6-16,0 0 1 0,0 0-7 0,0 0 1 0,0 0 5 16,0-29 3-16,0 29 1 0,0 0-9 0,0 0 0 0,0 0 0 15,0 0-2-15,31 0 2 0,-31 0 7 0,0 0-6 0,0 0-2 0,0 0 0 0,0 0 4 16,0 0-4-16,0 0-1 0,0 0-1 0,27 0 5 0,-27 0-8 16,0 0 3-16,28 0 2 0,-28 0 0 0,0 0-5 0,0 0 1 15,31 0 1-15,-31 0-1 0,0 0 0 0,0 0 0 0,27 29-1 16,-27-29 1-16,0 29 0 0,0-29-2 0,0 29 1 0,0-29-1 0,0 28 3 15,0-28-1-15,0 29-3 0,0-2 1 0,-27-27-2 16,27 0 0-16,-31 29 5 0,31 1 2 0,-28-30-4 0,28 0 0 16,-27 0 0-16,27 0 3 0,-31 0-4 0,31 0-2 0,-28 0 1 15,28 0 2-15,0 0-2 0,-27-30 1 0,27 30 1 0,0-29-1 16,-31 29 2-16,31-27 1 0,0 27-2 0,0-29-1 0,0 29 1 16,0 0 0-16,31 0 3 0,-31 0-4 0,0 0 1 0,0 0 0 0,27 29 0 15,1-2-4-15,-28-27 2 0,31 29 1 0,-4 1 0 16,1-1-4-16,-28-2-17 0,31-27 1 0,-31 29-6 0,0 0-40 15,27-1 22-15,1 1-76 0,-28-29 47 0,0 29 3 0,58-29-58 16</inkml:trace>
  <inkml:trace contextRef="#ctx0" brushRef="#br2" timeOffset="56730.63">12596 13578 76 0,'0'0'0'0,"0"0"38"0,0 0-27 0,-30-30 13 0,30 30-10 0,0 0 2 0,0 0 0 0,0 0 18 0,0 0-18 0,0 0-1 0,0 0 10 0,-28 0-16 0,28 0 9 0,0 0-10 0,0 0 6 15,0 0-9-15,0 0 34 16,0 0-32-16,0 0 4 0,28 0-1 0,-28 30-3 0,0-30-5 15,30 29 0-15,-30 0 0 0,0-29 1 0,0 27-1 0,28 32 1 16,-28-31-1-16,27 0-1 0,-27 31 2 0,31-3-2 0,-31-29-1 0,0 33 0 16,28-4 0-16,-28-26-1 0,0-1-2 0,0 27-11 0,0-26 3 0,0-1-6 15,0-1-25-15,27 0 13 0,-27-28-2 0,0 27-47 0,0-27 36 0,0 0-34 16,0 0 28-16,-27 0 6 0</inkml:trace>
  <inkml:trace contextRef="#ctx0" brushRef="#br2" timeOffset="57047.4">12624 13607 100 0,'0'0'0'0,"0"0"25"0,0 0 5 0,0 0-20 0,0-29 8 0,0 29 6 16,0 0-10-16,27 0 0 0,-27 0 15 0,31-30 0 0,-3 30 1 16,-28 0-18-16,0 0-3 0,27 0 6 0,-27 0-8 15,31 0 1-15,-31 0-3 0,28 0 1 0,-1 30 4 0,4-30 2 0,-31 0-7 16,28 29 4-16,-28 0-5 0,27-2 0 0,-27-27-1 0,0 30-2 0,31-1-1 16,-31-1 2-16,0 0 0 0,0 2-1 15,0-1-2-15,0-29 0 0,-31 28-3 0,31 0 0 0,-27-1 2 16,-1-27 0-16,28 30 0 0,-31-30 1 0,31 0 1 0,-27 0 0 0,-1 0 0 15,28 0 0-15,-31 0 2 0,4-30 2 16,27 30 3-16,-28 0-2 0,28-27 8 16,0 27-11-16,0 0 2 0,0 27 1 0,0-27 0 0,0 0 2 0,28 30-2 15,-28-30-2-15,27 30 2 0,-27-30 0 0,0 28 0 0,31-28 1 0,-31 28-1 0,0-28 0 16,28 30-2-16,-28-1 0 0,27-29-2 0,-27 28 0 0,31-28 0 0,-3 28 4 0,-28 2-3 16,27-30 1-16,-27 29-2 0,0-1-1 0,31 0 1 0,-4-28 0 0,-27 27 0 15,0-27-2-15,28 32-1 0,-28-32-1 0,0 27-4 0,0-27-2 0,31 0-22 16,-31 0-14-16,0 29 19 0,0-29-3 0,27 0-6 0,-27 0-53 0,0 0-20 15,0 0 58-15,0 0-53 0</inkml:trace>
  <inkml:trace contextRef="#ctx0" brushRef="#br2" timeOffset="57517.55">13338 14381 53 0,'0'0'0'0,"0"0"22"0,0 0 7 0,0 0-23 0,0 0 1 0,0 0 13 0,0 0-7 0,-27 0 22 0,27 0-2 0,0 0-6 0,0 0-16 0,0 0 0 0,0 0-1 0,0 0 9 0,0 0 0 16,0 0-10-16,0 0 1 0,0 0 0 0,0 0 0 0,0 0 0 0,0 0 8 15,0 0-10-15,0 0 5 0,0 0 1 0,0 0-7 0,27 0 7 16,-27 0-4-16,0 0-7 0,0 0 2 0,31 0-1 0,-31 0 2 15,0 0 2-15,0 0-4 0,28 0 3 0,-28 0-3 0,0 27 4 0,0-27-5 16,27 0 3-16,-27 30-2 0,0-30-4 0,0 29 2 0,31-29 1 16,-31 29-1-16,0-29-2 0,0 29 1 0,0-1 1 15,-31-28 1-15,31 29-2 0,-27-2 0 0,-32 32 1 16,32-59-2-16,0 0 1 16,-4 0 1-16,3 29 3 0,28-29-5 0,-27 0 0 0,27-29 1 15,-31 29 1-15,31 0-2 0,0-30 1 0,-28 30-1 0,28 0 1 16,0 0 0-16,0 0 1 0,0-29 3 0,0 29-3 0,28 0 0 15,3 0 0-15,-31 0 1 0,27 0-3 0,1 0 2 0,30 29 2 16,-58-29 1-16,58 0 4 0,-58 30-11 0,55-30 6 0,-24 29 9 16,-3-29-10-16,-1 27 2 0,-27-27-3 0,31 0-1 0,24 29 2 15,-55-29-3-15,0 29 1 0,31-29-1 0,-31 0-1 16,28 0-4-16,-28 0 1 0,0 0-2 0,27 0-13 0,-27 0 5 0,0 0-2 16,0 0-27-16,0 0 15 0,0-29-37 0,0 29 24 0,0 0-61 15,31-29 42-15,-31 29-3 0,0 0-29 0,0 0 44 0</inkml:trace>
  <inkml:trace contextRef="#ctx0" brushRef="#br3" timeOffset="184121.99">8560 13062 32 0,'0'0'13'0,"0"0"-9"0,0 0 1 0,0-27 1 0,0 27-3 0,0 0 0 0,0 0 1 0,0 0 1 0,0 0 8 0,0 0-6 0,0 0 1 0,0 0 2 0,-31 0 11 16,31-29 0-16,0 29 0 0,0 0-1 0,0 0-12 15,0 0 8-15,0 0-8 0,0 0 10 0,-27 0-3 0,27-28-8 16,0 28-1-16,0 0 1 0,0 0 0 0,0 0 6 0,0 0-1 0,0 0-8 16,-28 0 10-16,28 0-8 0,0 0 0 0,0 0-1 0,-31 0 3 15,31 0-2-15,0 0 3 0,-27 0-6 0,-1 0 2 0,28 0 5 16,-31 0-8-16,31 0 3 0,-27 0-1 0,-1 0 4 0,28 28-4 16,-31-28 5-16,4 0-6 0,27 0 1 0,0 0-3 0,-28 29 7 15,-3-29-6-15,4 0 4 0,27 0-3 0,-27 0 1 0,-4 27-1 0,3-27-5 16,28 0 2-16,-27 0 3 0,-4 29 0 0,3-29 3 0,1 0-6 15,-4 30 2-15,31-30-2 0,-28 0 2 0,1 29-3 0,-4-2 0 16,31 2 0-16,-28-29 2 0,28 29-5 0,-27-1 7 0,27-28-1 0,-31 58 1 16,4-29-3-16,27-1 0 0,-28 28-1 0,-3-25-3 15,4 25-1-15,27-56 4 0,0 27 2 0,-28 3-1 0,28-1-1 0,-31 27 1 0,31-26 1 16,0-1-2-16,-27-1 0 0,27 0 2 0,0 31 0 16,27-31-1-16,-27 0 1 0,0 29-3 0,31-27 1 15,-31-2 1-15,0 0 1 0,28 2-1 0,-28-1 0 16,58 27-1-16,-30 3 1 0,-1-3-2 0,4 3 4 0,-4-3-1 0,1 30-3 15,3-57 1-15,-4 0 2 0,1 28 1 0,3-30-3 0,-4 2 2 16,1 30-1-16,3-59 0 0,24 56 0 0,-24-27-1 0,-4-1 2 16,0 1 0-16,32 0 2 0,-1 0-2 0,-30-29-1 0,-1 0-2 15,4 0 2-15,24 28 0 0,-24-28 3 0,-3 0-2 0,-1 29-2 0,31-29 0 16,1 0 2-16,-4 0 1 0,3 0-3 0,-30 0 2 0,30-29-1 16,28 29 1-16,-86 0 0 0,27 0-1 0,4 0 1 0,24-28 0 0,-24 28 0 15,-3 0 0-15,30-29 0 0,-3-29 0 0,-24 58 0 16,-4-57 2-16,1 57-2 0,30-56 1 0,-30 27-1 0,3-1 0 0,-4 1 4 15,32-55 3-15,-32 55-6 0,1 0 3 0,-28 0-2 16,31-1 0-16,-31-26 2 0,0 29-3 0,27-32 0 0,-27 3 2 16,0 27-1-16,0-29 2 0,0 30-2 0,0-1-1 0,0-29 0 15,0 30 1-15,-27-59-4 0,-32 31 3 0,59 27-1 0,-27-29 0 16,-32 1 0-16,32 27 1 0,-4-26-2 0,3-3 8 0,1 32-5 16,-4-1 3-16,3 0 0 0,1-3-7 0,-31-53 5 0,58 84-4 0,-59-58-1 15,32 29 1-15,-32 1-3 0,4-1 3 0,-3 0 2 0,58 2-1 16,-28 27-1-16,-30 0 1 0,31 0-2 0,-32-29 4 0,1 29-2 15,-28 0 1-15,58 0-2 0,1 0 1 0,-4 0-2 0,-55 0 3 16,31 0-1-16,-3 0-1 0,-1 0-1 0,32 0 4 0,-59 29-4 16,59-29 1-16,-32 0-5 0,-27 0-6 0,28 0 7 0,3 0-4 15,24 0 3-15,3 0-2 0,1 0-3 0,-31 0-16 0,30 27 10 0,-3-27-21 16,31 29-11-16,0-29 18 0,-27 29-40 0,27-29-19 16,0 28 35-16,0-28 5 0,-28 29-19 0,28 0 22 0</inkml:trace>
  <inkml:trace contextRef="#ctx0" brushRef="#br3" timeOffset="194418.79">6440 13177 123 0,'0'0'15'0,"0"0"-6"0,0 0-3 0,0-27-2 0,0 27-2 0,0 0 2 0,-27-29 9 0,27 29 2 0,0-30 4 0,0 30-9 16,0 0 4-16,0-29 0 0,0 29-2 0,0-27 0 15,0 27 3-15,0-29-9 0,0 29 8 0,0-28 1 0,0 28-9 16,0 0 3-16,27 0-3 0,-27 0-5 0,0 0 1 0,0 0 0 16,28 0 3-16,3 0 3 0,-4 28-7 0,1 1 2 0,3-29-2 15,-31 27-1-15,27 2 2 0,1-29-2 0,30 59 4 0,0-3-4 16,-30-27 1-16,-1 28 2 0,59 58-4 0,-55-88-1 16,-3 32-3-16,-1-31 2 0,4 29 1 0,-3-28-3 0,-28 27-8 15,27 3-11-15,-27-31 8 0,31 0-29 0,-31 2 15 16,0-30-3-16,0 29-3 0,0-29 2 0,27 0-17 0,-27 28-25 15</inkml:trace>
  <inkml:trace contextRef="#ctx0" brushRef="#br3" timeOffset="194585.98">7100 13235 78 0,'0'0'25'0,"0"0"-19"16,0-29 0-16,0 0 6 0,0-27 12 0,0 56-5 0,0-30 2 16,0 30 0-16,-31-29 16 0,31 29-24 0,0 0 7 0,-27 0-6 0,27 0-9 15,-28 0-1-15,28 0 0 0,-31 29 0 0,31-29 2 0,-55 59 8 0,55-32-5 16,-58 2-2-16,30 0-1 0,-3 28-3 0,4-28-1 0,-32 57 0 0,32-59-2 15,-1 32-1-15,-2-4 3 0,2-25 0 0,1 28-4 0,27-31-2 16,-31 32-13-16,3-31-15 0,1 0-21 0,27-28 17 16,-31 30-47-16,31-30 17 0,0 0 38 15,0 0-16-15</inkml:trace>
  <inkml:trace contextRef="#ctx0" brushRef="#br3" timeOffset="195152.41">5382 12746 70 0,'0'0'0'0,"-31"0"28"0,4 0 22 0,27 0-26 0,-28 0-1 0,28 0 45 16,28 59-40-1,-1-30-18-15,-27-2-5 0,59 32 2 0,-32-30-5 16,4 0-2-16,-3 28 0 0,30 29-1 0,-31-57 0 0,-27-2 0 16,114 117-52-16,-83-115-3 0,-4-1 24 15,1 1-46-15,30 29-15 16</inkml:trace>
  <inkml:trace contextRef="#ctx0" brushRef="#br3" timeOffset="195318.95">5898 13091 57 0,'0'0'8'0,"0"0"-4"0,0 0 1 0,0 0 1 0,0-29 10 15,0 2 9-15,0-2 6 0,-59 1 74 16,32 28-83-16,-4 0-6 16,-24 0-3-16,-175 84 13 15,202-55-23-15,-30 30-1 0,30-32 0 16,-3 2-3-16,31-29 0 0,0 29 1 0,-27 28-5 15,-1-57 1-15,28 29-9 0,0 0-1 0,0-29-8 0,0 28-48 16,0-28 28-16,0 29-27 0,28-2 25 0,-28-27-12 0</inkml:trace>
  <inkml:trace contextRef="#ctx0" brushRef="#br3" timeOffset="196547.64">10734 13350 88 0,'0'0'0'0,"0"0"20"0,0 0-16 0,-27 0 12 0,27 0 1 0,0 0-4 0,-31 0-2 0,31 0 15 0,0 0-5 0,0 0-12 0,-27 0 3 0,27 0-1 16,0 0-6-16,0 0 5 0,0 0-6 0,0 0 2 0,0 0 1 16,0 0-1-16,0 0-6 62,0 0 0 1,0 0 0-1,0 0 0 1,0 0 0-1,0 0 0 1,0 0 0-1</inkml:trace>
  <inkml:trace contextRef="#ctx0" brushRef="#br3" timeOffset="196583.73">10879 13465 64 0,'-574'543'-64'0</inkml:trace>
  <inkml:trace contextRef="#ctx0" brushRef="#br3" timeOffset="197019.03">12624 13350 99 0,'0'0'0'0,"0"0"26"0,0 0-16 15,0 0-6-15,27 0 7 0,-27 0-1 0,0-29 19 16,0 29-13-16,0 0 0 0,31 0 9 0,-31 0-16 0,28-29 17 15,-28 29-9-15,27 0-11 0,4 0 3 0,-31 0-4 0,28 0-1 0,-1 0 5 16,-27 0-5-16,31 0 6 0,-3 0-7 0,-1 29 5 16,31-29-4-16,-30 29-6 0,3-1 4 0,24 1-4 15,-24-2-5-15,-4 4 7 0,32-3-3 0,-59 0-2 0,0-28-4 16,55 27-44-16,-55 3-5 0,31-1-32 0,-31 0 67 16,0-29-10-16,0 0 9 0,0 0 11 0,-31 0 6 15,31-29-26-15</inkml:trace>
  <inkml:trace contextRef="#ctx0" brushRef="#br3" timeOffset="197136.66">13112 13378 52 0,'0'0'27'0,"0"0"2"0,0-28 32 0,-31-1-15 0,31 29 0 0,0-29-5 0,-28 29-24 0,28 0 11 0,-27 29-9 0,27-29-12 0,-31 29 6 0,3-1-2 0,1 28-5 0,-4-25-3 0,4 25-1 0,-32 30-4 16,32-57-1-16,27-2 0 0,-28 3-4 0,28 27-22 0,-31 30-57 16,4-87 45-16,27 28-50 0,0 0 22 0,0-1 45 15,0-27-29-15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0-01T20:48:56.510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13112 10569 43 0,'0'0'21'0,"0"-56"17"0,0 56-28 0,0 0 1 0,0 0 2 0,0-29 38 16,0-1-27-16,0 30 1 0,0 0-13 0,0-27 10 0,0 27-1 16,-31 0-11-16,31-28 7 0,0 28-10 0,0 0 1 0,0-28 16 0,0 28-17 15,-28 0 0-15,28-31 7 0,0 31-6 16,-27 0-2-16,27-27-2 0,0 27 0 0,-31 0 3 0,3 0 4 16,28-29-4-16,0 29-4 0,-27 0 0 0,-4 0 4 15,31 29-1-15,0-29-4 0,-27 27 1 16,27 4 3-16,-28-3-5 0,28 27 0 0,-31 33-1 15,4-61 1-15,27 3 0 0,0-1-2 0,0 28 3 0,0-28-1 0,0 29-1 16,0-3 1-16,0-25-1 0,0 0-1 0,0-2 1 16,0-1 0-16,27-27 1 0,-27 30 1 0,0-30 0 0,31 0 1 15,-31 0 2-15,0 0-3 0,28 0 4 0,-28 0-3 0,0 0 2 16,27-30-3-16,-27 30-1 0,0-27 3 0,31-1-3 0,-31 28 1 16,0-60 3-16,27 33 1 0,-27 27-3 0,0-28-1 0,0 28 2 15,0-29 0-15,0 0 2 0,0 29-3 0,0-29 3 0,0 29-5 16,0 0-1-16,0-29 2 0,0 29 1 0,0 0-2 0,0 0 1 0,0 0-1 15,0 0 1-15,0 29 0 0,0 0 1 0,0 0-3 0,28 0-1 16,-28-29 3-16,0 55-2 0,31-55 1 0,-31 60 0 16,27-5-2-16,1-25 0 0,3 27 0 0,-4-29 0 15,1 31-3-15,3-3-3 0,55-29-32 16,-59 5 6-16,-27-32-11 0,27 0 17 0,4 27-38 16,-31-27 25-16,28 0-5 0,-1 0-58 0,-27-27 58 0,31 27-16 15,-3-32 12-15</inkml:trace>
  <inkml:trace contextRef="#ctx0" brushRef="#br0" timeOffset="534.09">14256 10569 81 0,'0'0'41'0,"0"0"-35"0,0 0-2 0,0 0 5 0,0 0-4 0,-28 0 2 0,28-27 17 0,-31 27-10 0,31 0-8 0,0 0 8 0,0 0 1 0,-27-29-10 0,27 29 0 0,0 0-2 15,0 0 1-15,0 0-1 0,0 0 2 0,0 0 14 0,0 0-12 0,0 0 9 16,0 0-8-16,0 0-1 0,27 0 7 0,-27 0-7 0,0 0 4 16,31 0-7-16,-3 0 3 0,-28 0-4 0,27 29 2 0,-27-29-2 15,31 0 3-15,-3 0-3 0,-1 0-1 0,4 0 0 0,-4 0 1 16,1 0-2-16,30 0 0 0,-30 0 0 0,3 0 0 0,-4 0 1 0,32 0-2 16,-32 0 0-16,1 0 0 0,30 0-1 0,-58 0-1 0,58 27-7 15,-30-27-16-15,-28 0 7 0,0 0-2 0,0 0-4 16,27 0-33-16,-27 0 24 0,0 0 0 0,0 0-19 0,0 0 35 0,0 0 6 15,0 0-12-15,0-27-20 0</inkml:trace>
  <inkml:trace contextRef="#ctx0" brushRef="#br0" timeOffset="766.94">14197 10714 95 0,'0'0'0'0,"0"0"15"0,0 0-14 0,0 29 1 0,0-29 2 0,0 0 4 15,0 0 5-15,0 0 0 0,0 29 16 0,0-29-16 0,0 0 1 0,0 28 15 16,0-28-15-16,31 0 1 0,-31 0 12 0,28 0-4 0,-1 27 0 16,-27-27-14-16,31 0-1 0,-3 0 9 0,30 0-4 0,-58 0-8 15,27 0 1-15,1 0-1 0,3 0-1 0,-4-27 2 0,32 27-1 0,-32 0-3 16,1 0 0-16,3 0-1 0,-4 0 2 0,1 0-1 0,3 0-2 16,-4 0-5-16,0 0-4 0,-27 0 1 0,31 0-4 15,-3 0-23-15,-28 0 11 0,27 0-3 0,4 0-48 0,-31 0 29 16,28 0-34-16,-28 0 53 0,0 0-10 0</inkml:trace>
  <inkml:trace contextRef="#ctx0" brushRef="#br0" timeOffset="3466.66">16059 9454 71 0,'0'0'26'0,"0"0"-18"0,-27 0-3 0,27 0-3 0,0 0 0 0,0 0 1 0,0 0 5 0,-31 0-2 0,31 0 9 0,0 0 2 0,0 0-9 0,-28 0 10 0,28 0-2 0,0 0-2 0,-27 0-8 0,27 0 5 0,0 0-7 0,0 0 5 0,0 0-6 0,0 0 0 0,0 0 2 0,-31 0-3 0,31 0 1 0,0 0 2 0,0 0-3 15,0 0 4-15,0 0-2 0,0 28 4 0,0-28-5 0,0 0 0 16,0 28 2-16,0 2-3 0,0-30-2 0,0 29 0 0,0-1 1 0,0 0-1 16,0-1 1-16,0 32 0 0,0-3 1 0,0-26-2 15,0-1 0-15,31 86 1 0,-31-29-2 0,27-1 1 0,-27-28 0 16,28 1 0-16,-28 28 1 0,31 0 1 0,-31-1 2 16,27-27-2-16,-27-31-1 0,0 60 1 0,28-58 0 0,-28 0 0 0,0 0 0 15,0 0 0-15,0-1-1 0,31-1 1 0,-31 3-1 0,27 0 1 0,-27-30 0 16,0 28 2-16,0-28-1 0,28 27 2 0,-28-27 0 0,0 0-1 15,0 0 5-15,31 0-5 0,-31-27 3 0,0 27-5 0,27-28 2 16,-27-2-2-16,0 30 0 0,0-57 3 0,28 29-2 0,-28-30 4 16,30 29-4-16,-30 0-2 0,28 1 2 0,-28-1 0 0,27-28 1 15,4-1-1-15,-31 28 2 0,0 30-1 0,28-27 5 0,-28 27-5 16,0-28 3-16,27 28-4 0,-27 0-1 0,0 0 1 0,0 28 1 16,0-1 2-16,0 3 1 0,-27-1-2 0,27-29 0 0,-59 86 5 15,4 0-5-15,25-57-3 0,-25 29 2 0,-4-3-2 16,59-25-1-16,-58 0-1 0,58-2-1 0,-55-28 1 15,55 27-5-15,-31-27 0 0,31 0-12 0,0 0-7 0,0 0-6 16,0 0-4-16,0 0-3 0,31 0-4 16,-31 0 19-16,27-27-32 0,1 27 20 0,3-28-1 0,24-32-28 15,-24 33 41-15,54-1-61 0</inkml:trace>
  <inkml:trace contextRef="#ctx0" brushRef="#br0" timeOffset="3817.51">17320 10340 114 0,'0'0'46'0,"0"0"-19"0,0-27-15 0,0 27 18 0,0-29-20 0,0 29 17 0,0-28 6 0,0 28-19 0,0 0-1 0,28-29 9 0,-1 29-12 0,4-29 11 0,-31 29-15 15,27 0-1-15,1 0-3 0,30 0 1 0,-30 29-3 0,3-29 1 16,-4 0 0-16,-27 29 0 0,59-1 0 0,-32-28-2 0,-27 29 0 0,28-29-5 15,2 27-14-15,-30-27 4 0,28 31-29 0,-28-31 17 16,27 28-45-16,-27-28-5 0,0 28 29 0,0-28 20 16,0 0-24-16</inkml:trace>
  <inkml:trace contextRef="#ctx0" brushRef="#br0" timeOffset="3991.36">17117 10399 142 0,'0'0'50'0,"0"0"-8"0,-27 0 7 0,27 0-13 0,0 0-9 0,0 28-4 15,0-28-2-15,0 0-2 0,27 0-2 0,-27 0-10 16,31 27 5-16,-3-27-8 0,-28 30 0 0,58-1 2 0,-58-29-1 16,28 29-5-16,30-2 1 0,-30 3 0 0,30-1 1 0,-58-1-2 15,55 1 0-15,-24 0 1 0,24 0-3 0,3-29-9 16,-30 0-1-16,3 29-26 0,24-29-25 0,-55 0 24 0,58-29-60 16,-31 29 48-16,4-29 7 0,24 0-66 0</inkml:trace>
  <inkml:trace contextRef="#ctx0" brushRef="#br0" timeOffset="4766.14">19124 10227 34 0,'0'0'8'0,"0"0"1"0,0 0-5 0,0 0-1 0,0 0 6 0,0 0 1 0,0 0-4 0,0 0 0 0,0 0 11 0,0 0-6 0,0 0 2 0,0 0 26 0,0 0-27 0,-31 0-1 0,31 0 0 0,0-29 11 0,0 29-10 15,0 0 11-15,-28 0-11 0,28 0 11 0,0 0-1 0,-27 0-12 16,27 0 0-16,-31 0 0 0,31 0 8 0,-28 0-9 0,28 0 9 0,-27 0-1 16,-4 0-3-16,3 0-9 0,28 0 1 0,-27 0 6 15,-4 29-2-15,4-29-5 0,27 0-1 0,-28 29 1 0,28-29-1 0,-31 28 3 16,4 1-5-16,27-2-1 0,-28 4 2 0,28-3-3 15,-31 27 3-15,31-25-2 0,0-1-1 0,0 0 0 0,0-2-1 0,0 3 0 16,0 27 6-16,0-57-3 0,31 58 1 0,-3-29 1 0,-1 0-2 16,4-1 2-16,24-1 0 0,-24 3-2 0,24-30-1 0,3 30 5 15,-30-30-6-15,30 28 2 0,-30-28-4 0,58 0 1 0,-56 0 2 16,-2 0 2-16,30 0-1 0,-3-28-3 0,4-2-2 0,-32 30-5 16,4 0-5-16,55-30-53 0,-86 3 36 0,55-1-44 15,3-1-20-15,-58 29 38 0,59-29-36 0,-32 29 2 16</inkml:trace>
  <inkml:trace contextRef="#ctx0" brushRef="#br0" timeOffset="5733.89">19897 10599 92 0,'0'0'23'0,"0"0"-18"0,0 0 1 0,-31 0-2 0,31 0 0 0,0 0 45 0,-28 29 53 15,28-29-92-15,0 0 7 0,28 0 3 16,-28 0-16-16,0 0 0 0,85 0 12 15,32 0-5 1,-62 0-8-16,-24 0-1 0,-3 0-2 0,-1 0 0 0,4 28 1 0,-3-28 0 16,30 0 2-16,28 29-10 0,-31 0-22 15,31 29-200 1,-86-30 194-16,0-1 13 0,0-27-33 16</inkml:trace>
  <inkml:trace contextRef="#ctx0" brushRef="#br0" timeOffset="5916.57">19951 10972 132 0,'0'0'0'0,"0"0"61"0,0 0-30 0,0 0-7 0,0 0-3 15,0 0 19-15,0 0-28 0,0 0 0 0,31 0 18 16,-3 0-20-16,85 57 31 16,-82-57-37-16,-31 0-3 0,55 28 2 0,4-28-3 0,-32 30 0 15,4-1 3-15,24-1-2 0,3-28-1 16,1 55-20-16,-32-55 3 0,1 0-5 0,-28 0-7 0,31 32-4 0,24-32-49 15,-25 0-6-15,-2 27 54 0,-28-27 7 0,58 0-47 0</inkml:trace>
  <inkml:trace contextRef="#ctx0" brushRef="#br0" timeOffset="6350.22">21412 9997 151 0,'0'0'60'0,"0"0"-41"0,-28 0-13 0,28 0-3 16,0-29 7-16,0 29 11 0,-27 0 5 15,27 0-12-15,0 0-3 0,0 0 8 0,-31 29 0 0,31-29-13 16,0 30 4-16,0-1-2 0,-28 27-3 0,28-27-4 0,0 28 0 16,0 1 0-16,0-1 0 0,0 1-2 0,0-30 1 0,0 0-1 15,0 29 3-15,28 1 2 0,-28-31-3 0,31 3-1 0,-4 27 1 16,-27-28 1-16,28 0-1 0,30-29 0 0,-58 0 2 15,27 0 2-15,4 29-3 0,-3-29 1 0,-28 0-1 0,27 0 2 0,4 0-3 16,-3 0 0-16,30-29-1 0,-58 29 1 0,55 0-6 16,-55-29-1-16,58 29-16 0,-58 0 5 0,28-29-29 0,30 29-24 15,-30-28-18-15,3-1 17 0,-4-1 30 0,-27 3-17 16</inkml:trace>
  <inkml:trace contextRef="#ctx0" brushRef="#br0" timeOffset="6533.94">21958 9767 134 0,'0'0'0'0,"0"0"89"0,0 0-67 0,-31 0 0 0,31 0-15 0,0 0-2 16,0 0 9-16,0 0-4 0,0 0 17 0,-28 30 2 0,28-30-16 16,0 58 8-16,0-29-14 0,-27-1-1 0,-4 57 5 0,31-26-6 15,0 26 1-15,-55 58 7 0,24 86 7 0,4-57-11 16,-1 0-6-16,-3-87-2 0,31 30 1 0,-27 59 1 0,27-91-2 16,-28 91-1-16,28-88-1 0,0 85-3 0,-31-29-7 0,31-55 2 15,0-30-3-15,0 1 0 0,0 84-34 0,0-112 14 0,0 55-49 16,0-27 35-16,0 27-101 0,0-55 132 15,-27-1-49-15</inkml:trace>
  <inkml:trace contextRef="#ctx0" brushRef="#br0" timeOffset="15283.72">6897 12634 125 0,'0'0'17'0,"0"0"-12"0,0 0-2 0,-27 0 3 0,27 0-1 0,0 0 0 0,0 0 0 0,0 0 8 0,0-30 2 0,0 30-9 0,0 0 3 0,27 0 7 0,-27 0-8 0,0 0 11 0,31 0-2 0,-3 0-11 16,-28 0 1-16,27 0 3 0,4 0-6 0,-3 0 5 0,57-28 1 16,-57 28-9-16,58 0 3 0,-55 0-6 0,24 0 4 15,-24 0-1-15,-4 0 0 0,1 0 2 0,30 0-5 0,0 0 1 0,-30 0 0 16,-28 0-3-16,27 0-6 0,4 0-8 0,-3 0-43 0,-28 0-25 0,27 0 21 15,4 0 42-15,-31 0-36 0</inkml:trace>
  <inkml:trace contextRef="#ctx0" brushRef="#br0" timeOffset="15474.15">6956 12663 126 0,'0'0'0'0,"0"0"40"0,-28 0-28 0,28 0 0 0,-31 0 13 0,31 0-11 16,-27 0 8-16,27 0-3 0,0 0-2 0,0 0-7 15,0 0-2-15,0 0 1 0,27 0 8 0,4 0-2 0,-3 0-10 16,-1 0 9-16,4 28-9 0,24-28 5 0,31 0-3 0,-55 28-2 16,24-28-2-16,-24 0 0 0,24 0-2 0,3 27 0 0,28-27 0 0,-59 0-2 15,32 32 0-15,-32-32-4 0,32 0-25 0,-32 27 0 0,4-27-10 16,-3 29-66-16,-1-29 9 0,-27 0 59 0,0 27-15 0</inkml:trace>
  <inkml:trace contextRef="#ctx0" brushRef="#br0" timeOffset="16040.6">6698 13321 54 0,'0'0'0'0,"0"0"13"0,0 0-10 0,0 0 4 0,0 0-1 0,0-29 9 0,0 29-5 0,0 0 1 0,0 0 11 0,0-29-1 0,0 29-11 0,0 0 9 0,0 0-3 0,0 0-8 0,0 0 7 16,0-28 2-16,0 28-8 0,0 0 5 0,0 0-7 16,0 0 9-16,0 0 0 0,0 0-9 0,0 0 0 0,0 28-2 0,0-28 7 15,-28 0-6-15,28 29 3 0,0 0-2 0,-30 0-3 0,30-1 2 16,-28 1-7-16,1 57 2 0,-32-31 2 0,32 4-4 16,-32 27 3-16,1-1-1 0,30 2-2 0,1-59 2 15,-4 59-1-15,-24-31-2 0,24 3 0 0,4-31-2 16,27 0-1-16,-28 31-16 0,28-31 4 0,-31 0-30 0,4-1-15 15,-1 5-11-15,28-32 40 0,0 27 8 0,0-27 7 0,-31 0-50 0</inkml:trace>
  <inkml:trace contextRef="#ctx0" brushRef="#br0" timeOffset="16551.59">5753 15012 119 0,'0'0'27'0,"0"0"-6"0,0 0 16 0,-27-31-15 0,27 31-12 15,0 0-1-15,-59 0 20 16,59 0-20-16,-58 59 1 16,58-59-7-16,0 0-1 0,-28 28 2 0,1 29-1 0,27 1-1 15,-31-31-2-15,31 3 1 0,0-1-1 0,0-29 0 16,0 28 2-16,31 30 6 15,-31-29 1-15,0-29-4 0,27-29 7 0,59-57 6 32,-86 57-17-32,28-86 28 15,-28 85-12-15,0 30-12 0,-28 0 1 0,28-27-2 16,0 27 0-16,-27 0 3 0,-4 0-1 0,31 0 1 16,-28 27 0-16,28-27-5 0,0 30 0 0,-27-30-2 15,27 58 1-15,0-58-1 0,55 114 4 16,-24-86-4-16,-4 2-4 0,87 82-61 15,30-52-105-15,-116-60 112 0,2 0 8 0,56 0-20 16,-58 0 23-16</inkml:trace>
  <inkml:trace contextRef="#ctx0" brushRef="#br0" timeOffset="17088.62">8100 13378 75 0,'0'0'0'0,"0"0"21"0,0 0-16 0,0 0 12 0,0 0 4 0,0 0-11 0,0-28 2 0,0 28 11 0,-28 0-11 0,28 0 12 0,0 0-3 0,0 0-11 0,0 0 8 0,0 0-11 15,0 0 6-15,0 0-3 0,0 28-7 0,0-28 5 16,0 29 1-16,0-2-6 0,0-27 0 0,0 31 0 0,0-3 4 16,0-28-5-16,0 28 4 0,0-1-2 0,0-27-1 0,0 30 1 15,0-1 5-15,28 0 2 0,3-2-6 0,-31 3 7 0,27-1-6 16,0-1 8-16,-27-28-8 0,31 28 4 0,-3 2-5 15,-1-1 6-15,-27-1-6 0,31-28-3 0,-3 55 0 0,-1-25-2 16,4 0 4-16,-3-2-1 0,-1 0-5 0,-27 2 2 16,31-1 1-16,-3-29 0 0,-1 28-12 0,4-28-23 0,-4 0-27 15,1 28 19-15,-28-28-7 0,58 0-64 0,-58 0 66 0,28 0-55 16</inkml:trace>
  <inkml:trace contextRef="#ctx0" brushRef="#br0" timeOffset="18083.66">9044 14925 40 0,'0'0'21'0,"0"0"-12"0,0-28-4 0,0 28 11 0,0 0-5 0,31 0 64 0,-31-29-65 0,0 29 11 0,0 0-11 0,0 0-1 16,0 0-2-16,28-29 7 0,-28 29-8 0,0 0 14 16,27 0-2-16,4-29 1 0,-31 29-10 0,28 0 6 0,-1 0 0 15,4 0-6 1,55 0 10-16,0 0-14 15,55 0-12 1,-83 0-64 0,-58 0 48-16,27 0-36 0,4 0 25 0,-31 0-3 0,0 0 2 0,0 0-12 0,0 29 27 15,0-29 8-15,0 0-26 0</inkml:trace>
  <inkml:trace contextRef="#ctx0" brushRef="#br0" timeOffset="18258.14">9189 15012 53 0,'0'0'15'0,"0"0"-1"0,-114 0 110 15,114 0-111-15,-31 0 30 16,4 0-33-16,27 0 10 0,0 0-9 0,0 0 9 0,0 0-12 16,27 0 0-16,-27 0 5 0,31 28 5 0,-3-28-12 0,-28 0 0 15,27 0 5-15,4 28-3 0,110-1 5 16,-141-27-14-16,31 0 1 0,-4 30-1 0,1-30-2 16,3 0-3-16,-4 29-21 0,-27-29 5 0,28 0-46 0,3 0 22 15,-31 29-6-15,27-29-40 0,-27 0-4 0</inkml:trace>
  <inkml:trace contextRef="#ctx0" brushRef="#br0" timeOffset="18704.63">8818 15384 63 0,'0'0'20'0,"0"0"-4"0,0 0-11 0,0-29 1 0,0 29 10 0,0 0-6 0,0 0 1 0,0 0 0 0,0 0 7 0,0 0-5 0,0 0-1 15,0-30 1-15,0 30-1 0,27 0 1 0,-27 0-1 16,0 0-6-16,0 0 0 0,0 0 5 0,0 0-5 0,0 0 9 16,0 0 0-16,0 0-3 0,0 30 1 0,0-30-1 15,0 0-8-15,-27 29 3 0,27-1-4 0,0-28 0 0,-59 55 5 16,59-55-6-16,-27 30-1 0,27 0 0 0,-31-2 1 0,3-28-1 0,1 57 0 15,-4 0 1-15,-24-29-3 0,55 2 0 0,-58-1 2 16,58 0-1-16,-28-1-4 0,-3 31-5 0,4-32-11 16,-1-27 2-16,28 29-30 0,-31-2 15 0,31-27-47 0,-27 30 38 15,27-30 8-15,0 0-10 0,-28 0-5 0</inkml:trace>
  <inkml:trace contextRef="#ctx0" brushRef="#br0" timeOffset="19234.09">7986 16701 96 0,'0'0'46'0,"0"0"-39"0,0 0 3 0,0 0-6 16,0 0 3-16,0-29 2 0,0 29 13 0,0 0-11 0,0 0-1 0,0 0-1 16,-27 0 5-16,27 0-9 0,0 0 2 0,0 0-2 0,0 0-3 15,0 0 0-15,0 0 3 0,0 0-4 0,-31 0-1 0,31 0 2 16,0 29-1-16,0 0 3 0,0-2-1 0,0 3 1 15,0 27 3-15,0-57-5 0,0 28 0 0,0 31-2 16,0-31 0-16,0 0 3 0,0-28 2 0,0 0-2 16,0 27 1-16,31-27 8 0,-4 0 3 0,1 0-8 0,-28 0 0 15,31 0 0-15,-31 0-1 0,27 0 3 0,1 0-5 0,30-27 2 0,-31 27 0 16,4 0-2-16,-31-28 0 0,28 28 4 0,-1 0 0 0,4-28-2 16,-31 28-4-16,28 0 2 0,-28 0-1 0,0 0-1 15,0 28 4-15,0-28-4 0,0 28-1 0,-28-28 0 16,28 27 0-16,-31-27 1 0,4 0-1 0,-32 30 1 15,59-30-2-15,-27 0 0 0,0 0 0 0,-4 0-1 0,3 0-1 0,1 0-3 0,27 0-1 16,-31-30-12-16,3 30 8 0,28-27-2 0,-27-1-17 0,-4 28 12 16,31 0-27-16,0-28-7 0,0-1 1 0,0 29 26 0,0-30-24 15,0 30 24-15,31-28-13 0,-4 28 25 0,-27 0 5 0,28 0 3 16,-28 0 1-16,31 0-10 0,-31 0-18 0</inkml:trace>
  <inkml:trace contextRef="#ctx0" brushRef="#br0" timeOffset="26734.31">10535 15440 59 0,'0'0'13'0,"0"0"-1"0,0 0-8 0,0 0 0 0,0 0-1 0,0 0 7 0,0 0-5 0,0 0 1 0,0-28 7 0,0 28-6 0,-31 0 4 0,31 0-6 0,0 0 2 0,0-28-3 0,-27 28-1 15,27 0 3-15,0-29 1 0,0 29-3 0,-28 0 6 0,28-30-4 16,0 30 2-16,0 0 1 0,0-28 11 0,0 28-10 0,0 0-1 0,0-28 9 16,-31 28-10-16,31 0 0 0,0 0-2 0,0-29 8 0,0 29-8 0,0 0 7 15,-27 0-1-15,27 0-6 0,0 0 7 0,0 29-1 16,0-29-6-16,0 0-1 0,-28 28 3 0,28-28-5 0,0 0 1 0,0 28 2 16,0-28-4-16,0 0 0 0,0 0 1 0,0 0 0 0,0 30 0 0,0-30 3 15,0 29 3-15,0-29 0 0,28 0-5 0,-28 0 5 0,27 28-5 16,-27-28 1-16,31 0-2 0,-31 0 1 0,0 0-3 0,28 28 2 0,-1-28-1 15,4 27 1-15,-3-27-2 0,-1 30 0 0,4 0 0 16,-31-30 1-16,28 28-2 0,-28-1 1 0,27-27-2 0,4 30-2 0,-4-1 1 16,-27-29 1-16,28 28-5 0,3-28-1 15,-4 28-12-15,-27-28 4 0,28 30-4 0,3-30-56 0,-4 29 41 16,1-29-53-16,3 29-8 0,-4-29 26 0,-27 0 18 0</inkml:trace>
  <inkml:trace contextRef="#ctx0" brushRef="#br0" timeOffset="27100.86">11106 16215 86 0,'0'0'61'0,"0"0"-53"0,0 0 15 0,0 0-8 0,30-30 55 0,-2 30-35 16,-28 0-31-16,58 0 8 0,-58 0-9 0,28 0 1 0,-1 0-1 15,4 0 0-15,-3 0-2 0,58-29 3 16,-28 29-5-16,-31 0 1 0,1 0-2 0,3 0 0 16,-4 0-2-16,87 0-124 15,-114 0 96-15,31 0-1 0,-4 0-97 16</inkml:trace>
  <inkml:trace contextRef="#ctx0" brushRef="#br0" timeOffset="27305.59">11222 16444 96 0,'0'0'89'0,"0"28"-49"0,0-28-23 0,0 0-1 0,0 0 16 16,28 0 47 0,-28 29-71-16,58-29 15 0,-30 0-13 0,-1 0 3 31,90 27 2-31,-90-27-14 0,59 0-12 15,28 0-113 1,-83 0 48-16,-4 0 30 0,-27 0-3 0,0 0 8 0,28 31-15 0,-28-31 20 16</inkml:trace>
  <inkml:trace contextRef="#ctx0" brushRef="#br0" timeOffset="27784.62">11191 16902 73 0,'0'0'27'0,"0"-30"-14"0,0 30 3 0,0 0-4 0,0 0 3 0,0 0 1 0,0-28 13 0,0 28-17 0,0 0 5 0,0 0-2 0,0 0-1 15,0 0-8-15,0 0-1 0,0 0 0 0,0 0 8 0,0 0 5 16,0 0-5-16,0 0-1 0,-27 58 9 16,27-29-7-16,-86 84-2 15,59-83-10-15,-59 84 2 16,27-58-2-16,32 3 2 0,-4-31-3 0,3 28-3 16,28-56 0-16,-27 31-1 0,-4 26-8 0,31-57 3 0,-28 27-9 15,1 3-5-15,27 28-45 0,0-58 43 16,-31 29-106-16,31-29 101 0,0 0-47 15</inkml:trace>
  <inkml:trace contextRef="#ctx0" brushRef="#br0" timeOffset="28284.04">10621 18048 65 0,'0'0'33'0,"0"0"-26"0,0 0 17 0,0 0-8 0,0 0 3 0,0 0 18 0,0 0-21 0,0 0-1 0,0 0 8 0,0 0-14 0,0 0-1 0,0-29 7 0,0 29-9 0,0 0 9 0,0 0 0 0,-31 0-2 0,31 0-6 0,0 0 0 16,0 0-1-16,0 0 5 0,0 0-7 0,0 0 0 0,0 0 3 0,-27 0 1 15,27 0-5-15,-28 0 3 0,28 0-3 0,0 0-1 0,-31 29 2 16,31-29-3-16,-27 27 3 0,27 4 2 0,-28-3-1 16,28-28-3-16,0 0 0 0,-31 28 3 0,31-1-2 0,0-27-3 15,0 30 1-15,0-1 1 0,0-29-1 0,0 29-1 0,0-29 1 0,0 27 0 16,0 3-1-16,31-30 0 0,-31 29 0 0,28-1 1 0,-1 0 0 16,-27-28-2-16,0 0 1 0,31 30-3 0,-31-30 0 0,28 29-10 15,-1-29 2-15,4 0-22 0,-3 28-20 0,-28-28 19 0,27 0-8 16,4 0-52-16,-4 0 13 0,-27-28 56 0,28 28-26 0</inkml:trace>
  <inkml:trace contextRef="#ctx0" brushRef="#br0" timeOffset="28733.8">11964 17129 120 0,'0'0'0'0,"0"0"55"0,0 0-30 0,0 0-13 16,0 0 116-16,-27 30-49 0,27-30-56 15,0 0-21-15,0 0 1 0,0 0 0 16,27 29 5-16,-27-29-2 0,0 0-4 0,31 0 2 0,-31 0-1 15,28 0-2-15,-28 28 3 0,27-28-4 0,32 28 7 16,-32-28-4-16,59 30 1 16,-55-1-5-16,-31-29 1 15,55 56-38-15,3-28-80 16,-30-28-75-16,-28 31 145 16,0-31-15-16,31 0 32 0</inkml:trace>
  <inkml:trace contextRef="#ctx0" brushRef="#br0" timeOffset="29067.15">12452 17647 74 0,'0'0'0'0,"0"0"46"0,0 0-32 16,0 0 6-16,0 0-7 0,0 0 15 0,0 0-14 0,0 0-2 15,-27 0-2-15,27 56 17 0,-31-56-17 0,31 29-1 16,0 1-4-16,-28-1-1 0,28-2 1 0,0 2-5 0,-27 28 3 16,27-28 2-16,0-29-2 0,0 29 0 0,-31 28 9 15,31-28-4-15,0-29-4 0,0 27 3 0,31-27 0 16,-31 31 0-16,27-31 8 16,32 0-6-16,-59 0-7 0,27 0 2 0,1 0-4 15,3 0 0-15,-4 0 0 0,-27 0 0 0,58 0-1 0,-30 0-3 16,-28 0 2-16,27-31 0 0,-27 31-8 0,31 0-11 0,-3-27-7 15,-1 27 12-15,-27 0-2 0,31 0-2 0,-31 0-32 0,28-29-15 16,-28 29 34-16,0 0-14 0,27-28 34 0,-27 28-8 0,0 0-4 16</inkml:trace>
  <inkml:trace contextRef="#ctx0" brushRef="#br0" timeOffset="29250.9">12823 17647 61 0,'0'0'42'0,"0"0"35"15,0 0-25-15,0 0-35 0,0-28-2 0,0 28 0 0,0 0 15 16,0 0 1-16,0 0-16 0,0 0-1 0,0 0-2 0,0 0 4 15,-27 28-9-15,27 1 5 0,0-2-4 0,0 2-2 0,-28 30-3 16,28-32-3-16,0 2-1 0,-31 28 0 0,31-28 1 16,-27 0 0-16,27 28 1 0,0-28 0 0,-28-2 0 0,28 60-1 0,-31-30 0 0,31 28 0 15,0-55-1-15,-27-1-1 0,27 27 2 0,0-26-2 0,-28 55 0 0,28-58-2 16,0 61-7-16,-30-61 1 0,30 32-21 0,0-31-17 0,0 30-24 16,0-58 26-16,0 29-3 0,0-29-34 0,0 0 58 0,0 28 4 15,0-28-6-15</inkml:trace>
  <inkml:trace contextRef="#ctx0" brushRef="#br1" timeOffset="31517.54">11621 16185 37 0,'0'0'3'0,"0"0"-1"0,0 0 4 0,0-29-2 0,0 29 1 0,0 0-4 0,0 0 1 0,0 0-1 0,0-27 0 0,0 27 1 0,31 0-1 0,-31 0 1 0,0-29 0 0,27 1 3 0,-27 28-2 0,28-29 1 16,-28 0 1-16,31 29-1 0,-31-29 1 0,0 29-1 15,27-30 12-15,-27 30-4 0,0 0 18 0,28 0-2 16,-28 0-16-16,0 0 11 0,0-27-11 0,0 27 13 0,0 0-12 0,0 0 0 15,0 0 9-15,-28 0-12 0,28 0-1 0,0 0 13 0,0-29-17 16,0 29 3-16,-27 0-3 0,27 0 2 0,0-27-4 0,0 27-1 16,-31 0 1-16,31-32 4 0,0 32-5 0,0 0 0 0,-28 0-1 0,28-27 0 15,0 27 1-15,-27 0 1 0,27 0-2 0,-59-28-1 0,32 28 1 0,-4 0-1 16,3 0 1-16,28-29-1 0,-58 29 1 0,31 0-1 0,-59 29-1 16,58-29 0-16,-58 28 1 0,28-1 0 0,-28 5-1 15,0 24-1-15,0 30 2 0,28-28 2 0,30-30 0 0,-30 1-2 16,30-2 0-16,1 2-2 0,-4 30 1 0,-24-3 1 0,24-27-1 0,-24 57 1 15,24-57 2-15,-24 55 2 0,24-53-3 0,-24 52-2 0,-3-24-1 16,31-30 1-16,-32 28-1 0,32-28 1 0,-4 27 0 0,3-26 1 16,1 27-1-16,-4 28-2 0,3-55 3 0,28 25-1 0,-27 32-1 15,27-59 1-15,0 31-2 0,-31 113 4 16,31-115-2-16,0 87 1 0,0-88-1 0,0 59 5 16,31 0-2-16,-31-58-2 0,55 58 2 0,-24-30-2 0,-4-27 0 15,1-1 0-15,3 0 0 0,-4 30 0 0,32-31 0 0,-32-29 0 0,31 33 1 0,-30-5 0 16,30-25 0-16,-30 27-2 0,85 1 2 0,-27 27 0 0,-28-58-1 0,1 5 0 15,54 24 1-15,-54-28-1 0,-4 1 2 0,3 0-4 0,55 29 1 0,-54-29 0 16,27 0 2-16,-28-29-1 0,55 27-1 0,-54 2 2 0,27-29 0 0,55 30 2 16,-56-30-2-16,-26 0-1 0,85 0 1 0,-58 0-1 0,55-30 0 15,-83 30 1-15,87-29 0 0,-90 2 1 0,89-31 2 0,-86 29 0 16,83-58 12-16,-83 59-8 0,-30-1 0 0,89-85 5 0,-31 27-2 0,-31 31-7 16,-24-3 1-16,-4 4-1 0,59-60 3 0,-59 0 1 0,4 58-5 15,-3 0 0-15,-28-1-1 0,27-27 1 0,-27-30 4 0,0 58-3 0,0-87-1 16,0 88-1-16,0-116 0 0,-27 114 0 0,-32-87 1 0,32 89-1 15,-32-87 0-15,-26-31-1 0,-1 32 3 0,0-29-1 16,31 112-2-16,-31-111-5 0,-31 27 1 0,4 29 3 16,54 55 1-16,-54-25-2 0,55 26 0 0,-56-1 1 0,87 32 2 15,-90-29-2-15,31-3 1 0,-27 31 1 0,54 28-3 16,-27-29-1-16,1 29-5 0,-29-29-6 0,87 29 6 16,-59 0-10-16,27 0 7 0,32 29-4 0,-31-29-4 0,-1 0-25 0,4 29-13 15,-3 26-24-15,30-55 31 0,-30 59-53 0,0-3 29 0,30-26 24 16</inkml:trace>
  <inkml:trace contextRef="#ctx0" brushRef="#br1" timeOffset="33384.71">11765 15899 58 0,'0'0'7'0,"0"0"-4"0,0 0 5 0,0 0-3 0,0 0 5 0,0-27-1 0,0 27 4 0,0 0-5 0,0 0 0 0,0 0 9 0,0-32-9 0,28 32 9 0,-28 0-9 0,0-27 6 15,0 27-8-15,0 0 8 0,0-28-6 0,0 28 0 0,0 0 7 16,0-29-9-16,30 29 6 0,-30-29-3 0,0 29-5 0,0 0 2 16,0 0-4-16,0-30 3 0,0 30-2 0,0 0 3 0,0 0-3 15,28-28 0-15,-28 28 0 0,0 0 2 0,0 0-3 0,0-28 0 0,0 28 1 16,0 0 3-16,0-29-2 0,0-1 4 0,0 30 0 0,0-27-4 15,0 27-1-15,27-58 4 0,-27 58-3 0,0-57 3 0,0 57-3 16,0-85 2-16,0 55 0 0,-27 2-3 0,27 0 4 16,0-1-4-16,0-1 0 0,-28-26 4 0,28-3-1 0,-30 32-4 15,2-29 0-15,1 25-1 0,-4 4 1 0,3-30 5 0,1 28-5 16,27 0-1-16,-31 0 0 0,3-28 2 0,-30 1 0 0,-141-174 4 31,171 201-6-31,-3-1 1 0,4 3-1 0,-1-2 1 0,-30 2 0 16,30 27-2-16,-2 0-1 0,2 0 0 0,1-32 2 0,-32 32 0 15,32 0-1-15,-4 0 4 0,3 0-2 0,-30 32-1 16,30-32-2-16,1 0 1 0,-4 0 0 0,-24 27 1 0,24 2 1 16,4-29 0-16,-32 27-2 0,32 3 1 0,-1-1-1 0,-30 0 0 15,58-29-1-15,-28 29 1 0,28-29-1 0,-31 28 1 0,31 1 0 0,-27-2 0 16,27-27-2-16,0 59-8 0,-28-30-11 0,28 56-121 16,0-85 105-16,0 57-214 15</inkml:trace>
  <inkml:trace contextRef="#ctx0" brushRef="#br1" timeOffset="33695.3">10707 14095 65 0,'0'0'0'0,"-117"28"35"0,90-28-34 0,-1 28 0 0,-3-28 0 0,4 30-1 0,-1-30 0 0,-3 29 0 15,31-29-1-15,-27 28 2 0,-1-28 1 0,-2 0 7 0,30 28-2 16,-28-28 2-16,1 0 11 0,27 27-9 0,0-27-1 0,-31 0 0 0,31 0 8 16,0 32-1-16,0-32 3 0,0 0-9 0,0 27 0 15,0-27-1-15,0 29 1 0,31-29 10 0,-31 27-11 0,27-27 7 0,1 30-10 16,2-1 2-16,-30-29-2 0,55 58 8 0,-24-58-8 0,55 57 2 0,-58-30-7 15,-1-27 1-15,4 29-1 0,55 1 2 0,-59-1-4 0,32-2 2 16,-32-27-3-16,87 58-4 0,-83-30-2 0,-4-28-5 16,32 29-78-16,-32 0 40 0,1-29-4 0,2 29-32 0,-2-29-3 0</inkml:trace>
  <inkml:trace contextRef="#ctx0" brushRef="#br1" timeOffset="34751.14">9876 14325 73 0,'0'0'2'0,"0"0"2"0,0-32 2 0,0 32-1 0,0-27 1 0,0 27-4 0,0 0 1 0,-28-28 2 0,28 28-2 0,0 0 0 0,0-28 0 0,0 28 0 0,0 0 1 0,-31 0 4 0,31-29-3 16,0 29 1-16,-27 0 5 0,27 0-6 0,-28-30 10 16,-3 30-3-16,31 0-6 0,-27 0-1 0,27 0 2 0,-28 30 6 0,-3-30-5 15,4 0-2-15,27 0 1 0,-58 29 9 0,30-29-8 0,-30 28 8 16,30 27-9-16,-58-23 6 0,28-5-8 0,3 29 6 0,-31 3-3 15,28-30-3-15,-28 28 0 0,27-1-1 0,32 3-1 0,-59-3 1 16,59-27-3-16,-4 28 0 0,3-28-2 0,28 0 2 0,-27 57 1 0,-4-59 0 16,31 60 1-16,0-1 0 0,0-30 0 0,0 31 2 15,0-29-3-15,31 54 4 0,-31-82-3 0,55 55 3 0,-24-26-4 16,24-3 3-16,-25 3-2 0,-2-59-1 0,30 29 1 0,-30-1 0 16,58-28 5-16,-59 0-4 0,59 0 4 0,0 0-3 15,31-28 0-15,-90-1-3 0,87-30 3 0,30 3 0 16,-58-30-1-16,27-2-1 0,-54 33-1 0,26-32 2 0,-26 2-2 15,-4 28-1-15,-24 28 1 0,-4-30 0 0,1 32 0 0,30-60 0 16,-58 3-2-16,28 26 0 0,-28 1-1 0,0 28 1 0,0-27-1 16,-28-3-5-16,1 30 0 0,-4-27-11 0,-55-1-7 0,31-1-4 15,-289 1-50 1,258 57 74-16,28 0-22 0,0 0 7 0,30 0-2 16,1 27 8-16,-4-27 6 0,3 30-5 0,1-1-6 0,-4 0-5 0,-24 57-27 0,24-30 18 15,3 30-43-15</inkml:trace>
  <inkml:trace contextRef="#ctx0" brushRef="#br1" timeOffset="35518.07">9302 14293 83 0,'0'0'5'0,"0"0"-5"0,0 0 1 0,0 0-1 0,0 0 1 0,0 0-2 0,0 0 2 0,0 0 0 0,0 0 0 0,0 32 3 0,0-32 0 0,0 0 1 0,0 0 0 0,31 0 7 0,-31 0-3 0,27 0-6 15,-27 0 0-15,28 0 0 0,-28-32-2 0,31 32 1 0,-31 0 3 0,27-27 3 16,-27 27-2-16,28-28 9 0,3 0-7 0,-31-1 1 0,27-1-1 0,-27 30 1 15,28-56 7-15,-28 27-8 0,0-1-1 0,31 2-1 0,-31 0-1 0,27-59 9 16,0 59-6-16,4-59 10 0,-31 31-1 0,0 27-9 16,0-1-3-16,28-26 7 0,-28-201 22 15,-28 228-32-15,28-29-2 0,-31 1 6 0,31 1-4 0,-27 27 2 16,0-57 0-16,-4 0-2 0,31 57-1 0,-28-57-1 0,1 30 1 16,27 24 1-16,-31 5-2 0,31-29 2 0,-55-31 3 0,24 30-4 15,3-28-4-15,-30 25 5 0,30 4-2 0,-30 28 1 16,31-1 0-16,-1-1-2 0,-3 30 2 0,4-28-1 0,27 28 3 15,-28 0 0-15,-30-28-3 0,30 28 3 0,-3 0-5 0,4-29 2 0,-59-1 0 0,59 30 0 16,-4-27 2-16,-24 27 0 0,24-29 1 0,-24 29 1 0,24-29-2 16,3 29 1-16,1 0-7 0,27 0 3 0,-31 0 0 0,31 0 8 15,-27 0-7-15,27 0-2 0,-28 0 1 0,28 29-1 16,0-29 2-16,-31 29-4 0,31-2 5 0,0 3-4 0,0-30 4 0,-27 29 2 16,27-29-5-16,0 56 1 0,0-26-10 0,0-1 0 0,0 27-21 15,0-28-17-15,0 2-25 0,0 28-9 0,0-58 48 16,0 27-6-16,27 3 23 0,-27-1-44 0</inkml:trace>
  <inkml:trace contextRef="#ctx0" brushRef="#br1" timeOffset="35834.43">8502 11946 123 0,'0'0'15'0,"0"-28"-9"0,0 28 0 0,0-31 7 0,0 31-8 0,-28-27-3 0,28-2 2 15,0 29-4-15,0 0 1 0,0-28-1 0,0 28 1 16,0 0 1-16,0-29 0 0,0 29-1 0,0 0 0 0,-31 0 0 16,31 0-1-16,0 0 0 0,0 0 1 0,-27 0-2 0,27 29 1 0,-28-29 0 15,-3 28 0-15,31 1 1 0,-27-2-1 0,-1 4 1 16,28-31 1-16,-31 56-1 0,4-56-2 0,-1 57 2 0,-3-28-2 0,31 0 2 16,-27-2 2-16,0 3 7 0,27-1 7 0,0-1-7 15,0-28-2-15,0 28 0 0,0-28 1 0,0 30 9 0,0-30-9 0,27 0 7 16,0 29-1-16,4-29-8 0,-3 0-1 0,30 0 4 0,-30 0-5 0,-1 28-1 15,59-28 3-15,-55 0-3 0,55 0 2 0,-59 0-6 16,59 0-1-16,-27 0-1 0,-4 0 4 0,3 0-6 0,-30 28-5 0,2-28-6 16,-2 0-5-16,-28 0-2 0,58 28-31 0,-58-28-9 0,28 0 7 15,-28 30 22-15,0-30 22 0,0 30-64 0</inkml:trace>
  <inkml:trace contextRef="#ctx0" brushRef="#br1" timeOffset="36369.69">7557 11774 83 0,'0'0'2'0,"0"-29"2"16,27 0 6-16,-27 1 4 0,0 28-7 0,31-29 9 0,-3 0-7 0,-28 2 9 0,0 27-12 0,27-29 6 0,4-1-2 0,-31 1-4 0,0 29 9 0,28-27-7 0,-28 27 0 0,0 0-3 0,0 0 1 0,0 0-1 0,-28 0 2 0,28-29-4 16,-31 29 1-16,31 0-2 0,-27 0-1 0,-1 0-1 0,28 0 2 15,-31 0-1-15,4 0 1 0,-59 0 3 0,58 0-4 0,-2 29-2 0,-56-29 2 16,0 27 1-16,31-27 0 0,-31 29-2 0,0 1 0 0,28-1 2 15,-28-2-3-15,58 2 1 0,-3 0 0 16,4-1-1-16,-32 30 0 0,32 28 0 0,-31 0 3 0,30 28 2 16,28-85-2-16,-27 85-3 0,27 29-4 0,-31-27 4 15,31-59 2-15,0 28 3 0,31 2 8 0,-31-32-3 0,27 4-1 0,31-3 7 16,-3 3 3-16,31-1-5 0,0-30-8 0,0 1-1 16,-27-2-3-16,-1-27 1 0,55 0 2 0,-27 0 0 0,28 0 3 15,-29-27-3-15,-26 27-1 0,27-29 0 0,27-28 1 0,31 28 0 0,-85 0-3 16,27-28 0-16,27 1-1 0,-27-3 3 0,0 3 2 0,-28-3-3 15,-3 31 0-15,31-86 0 0,-55 86 1 0,24-88 2 0,-24 88-2 16,-4-59 0-16,-27 0 0 0,28 2-4 0,-56 28-5 16,1 1 3-16,-32-2 1 0,32 1 1 0,-59-30-10 0,-31 30-4 15,-24 1-3-15,83 27 8 0,-86-30-12 0,89 59 13 16,-90-56-28-16,87 56 10 0,3-28-2 0,-62 28-7 0,62 0 31 0,-61 57-2 16,88-57-2-16,-85 86-34 0,27-30-8 0,55-27 2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/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18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9D4D4F-FD59-3F73-2F98-1523CAEB262A}"/>
              </a:ext>
            </a:extLst>
          </p:cNvPr>
          <p:cNvSpPr txBox="1"/>
          <p:nvPr/>
        </p:nvSpPr>
        <p:spPr>
          <a:xfrm>
            <a:off x="1205484" y="1120928"/>
            <a:ext cx="7798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 an example of a program analysis method which is sound but not complete. </a:t>
            </a:r>
          </a:p>
        </p:txBody>
      </p:sp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10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0DA42-C7DE-7E2F-FE15-5ABEB3DBA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1BAA-9E4A-3092-01FC-9C13B263C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#5: Question 4 (bonus!)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C5321B-B8A2-E467-92AF-A82215E75A87}"/>
              </a:ext>
            </a:extLst>
          </p:cNvPr>
          <p:cNvSpPr txBox="1"/>
          <p:nvPr/>
        </p:nvSpPr>
        <p:spPr>
          <a:xfrm>
            <a:off x="838200" y="1639216"/>
            <a:ext cx="98072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how a type analysis that propagates an error type reduces cascading error reports.</a:t>
            </a:r>
          </a:p>
          <a:p>
            <a:r>
              <a:rPr lang="en-US" dirty="0"/>
              <a:t>Give an example of a program where propagating an error type might reduce the number of reports</a:t>
            </a:r>
          </a:p>
          <a:p>
            <a:r>
              <a:rPr lang="en-US" dirty="0"/>
              <a:t>Give an example of a program where propagating the error type still results in multiple reports within the same expression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469B36A-012F-2F28-3E3D-984E0EFCF528}"/>
                  </a:ext>
                </a:extLst>
              </p14:cNvPr>
              <p14:cNvContentPartPr/>
              <p14:nvPr/>
            </p14:nvContentPartPr>
            <p14:xfrm>
              <a:off x="1988280" y="3403440"/>
              <a:ext cx="5926680" cy="35481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469B36A-012F-2F28-3E3D-984E0EFCF52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8920" y="3394080"/>
                <a:ext cx="5945400" cy="3566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39835999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56928-1706-D70F-9B2D-B7C46A3FE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5430035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3ECF8A-0F52-9BE6-9ED2-A9C183C775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74825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Written Work #5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E726-6877-374C-90C4-E79E8F121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Topics</a:t>
            </a:r>
            <a:r>
              <a:rPr lang="en-US" dirty="0"/>
              <a:t>:</a:t>
            </a:r>
          </a:p>
          <a:p>
            <a:r>
              <a:rPr lang="en-US" dirty="0"/>
              <a:t>Saying farewell to parsers (LR)</a:t>
            </a:r>
          </a:p>
          <a:p>
            <a:r>
              <a:rPr lang="en-US" dirty="0"/>
              <a:t>Name Analysis</a:t>
            </a:r>
          </a:p>
          <a:p>
            <a:r>
              <a:rPr lang="en-US" dirty="0"/>
              <a:t>Type Analysis</a:t>
            </a:r>
          </a:p>
        </p:txBody>
      </p:sp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6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3825F-9809-2FAB-77D7-A18548120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#5: Question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844357-CD6A-ADC4-9E84-FF99C4BFDBD0}"/>
              </a:ext>
            </a:extLst>
          </p:cNvPr>
          <p:cNvSpPr txBox="1"/>
          <p:nvPr/>
        </p:nvSpPr>
        <p:spPr>
          <a:xfrm>
            <a:off x="838199" y="1639216"/>
            <a:ext cx="107009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Recall that Levi is a statically-scoped language. Assume a new variant of Levi, called Levi', that uses the exact same syntax as Levi but is dynamically-scoped. Provide an input file that would be valid in both Levi and Levi', but prints a different result based on which scoping system is used. Show what the output would be either under scheme.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62B4AD0-CEE0-D2DF-C705-58313713A7DB}"/>
                  </a:ext>
                </a:extLst>
              </p14:cNvPr>
              <p14:cNvContentPartPr/>
              <p14:nvPr/>
            </p14:nvContentPartPr>
            <p14:xfrm>
              <a:off x="1072080" y="2413080"/>
              <a:ext cx="9264600" cy="42908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62B4AD0-CEE0-D2DF-C705-58313713A7D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62720" y="2403720"/>
                <a:ext cx="9283320" cy="430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74542515"/>
      </p:ext>
    </p:extLst>
  </p:cSld>
  <p:clrMapOvr>
    <a:masterClrMapping/>
  </p:clrMapOvr>
</p:sld>
</file>

<file path=ppt/slides/slide7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6348C-7518-BCA4-952E-F0DF112955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9B91-9836-B2DA-7EAE-1479EF652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#5: Question 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3D7356-AB18-65A7-9ABD-3FE9185B530D}"/>
              </a:ext>
            </a:extLst>
          </p:cNvPr>
          <p:cNvSpPr txBox="1"/>
          <p:nvPr/>
        </p:nvSpPr>
        <p:spPr>
          <a:xfrm>
            <a:off x="838200" y="1639216"/>
            <a:ext cx="93137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Provide an input file that would be valid in Levi', but </a:t>
            </a:r>
            <a:r>
              <a:rPr lang="en-US" b="1" dirty="0"/>
              <a:t>not</a:t>
            </a:r>
            <a:r>
              <a:rPr lang="en-US" dirty="0"/>
              <a:t> in Levi.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EDC57BE-736D-14E0-96A7-C6250B939428}"/>
                  </a:ext>
                </a:extLst>
              </p14:cNvPr>
              <p14:cNvContentPartPr/>
              <p14:nvPr/>
            </p14:nvContentPartPr>
            <p14:xfrm>
              <a:off x="1710000" y="2197080"/>
              <a:ext cx="7410960" cy="43725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EDC57BE-736D-14E0-96A7-C6250B93942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00640" y="2187720"/>
                <a:ext cx="7429680" cy="4391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93503504"/>
      </p:ext>
    </p:extLst>
  </p:cSld>
  <p:clrMapOvr>
    <a:masterClrMapping/>
  </p:clrMapOvr>
</p:sld>
</file>

<file path=ppt/slides/slide8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82483-F058-BEC6-1811-E833E3FB2C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8A4A5-B563-D5C8-47E8-A2DCECA14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#5: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BA0DDD-CA61-436D-313C-CE1F95A5222A}"/>
              </a:ext>
            </a:extLst>
          </p:cNvPr>
          <p:cNvSpPr txBox="1"/>
          <p:nvPr/>
        </p:nvSpPr>
        <p:spPr>
          <a:xfrm>
            <a:off x="838200" y="1639216"/>
            <a:ext cx="93137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the difference between an SLR and an LR(0) parser. Provide an example grammar that is SLR-</a:t>
            </a:r>
            <a:r>
              <a:rPr lang="en-US" dirty="0" err="1"/>
              <a:t>parseable</a:t>
            </a:r>
            <a:r>
              <a:rPr lang="en-US" dirty="0"/>
              <a:t> but not LR(0) </a:t>
            </a:r>
            <a:r>
              <a:rPr lang="en-US" dirty="0" err="1"/>
              <a:t>parseable</a:t>
            </a:r>
            <a:r>
              <a:rPr lang="en-US" dirty="0"/>
              <a:t>.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0FC7E4A-18B9-F591-1816-51C90FF90D56}"/>
                  </a:ext>
                </a:extLst>
              </p14:cNvPr>
              <p14:cNvContentPartPr/>
              <p14:nvPr/>
            </p14:nvContentPartPr>
            <p14:xfrm>
              <a:off x="875160" y="216720"/>
              <a:ext cx="11172960" cy="64872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0FC7E4A-18B9-F591-1816-51C90FF90D5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5800" y="207360"/>
                <a:ext cx="11191680" cy="650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17231825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870D50-36B9-7531-FC21-2B7C8F30E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90AEE-BE0B-3269-C9A1-E92DB4C9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Written Work #5: Question 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D68CF4-0545-8750-D10F-931ADD2797CF}"/>
              </a:ext>
            </a:extLst>
          </p:cNvPr>
          <p:cNvSpPr txBox="1"/>
          <p:nvPr/>
        </p:nvSpPr>
        <p:spPr>
          <a:xfrm>
            <a:off x="838200" y="1639216"/>
            <a:ext cx="931371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the difference between an SLR and an LR(0) parser. Provide an example grammar that is SLR-</a:t>
            </a:r>
            <a:r>
              <a:rPr lang="en-US" dirty="0" err="1"/>
              <a:t>parseable</a:t>
            </a:r>
            <a:r>
              <a:rPr lang="en-US" dirty="0"/>
              <a:t> but not LR(0) </a:t>
            </a:r>
            <a:r>
              <a:rPr lang="en-US" dirty="0" err="1"/>
              <a:t>parseable</a:t>
            </a:r>
            <a:r>
              <a:rPr lang="en-US" dirty="0"/>
              <a:t>. 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1BF8A05-564A-FDD3-74DB-BE7A2B1D9B23}"/>
              </a:ext>
            </a:extLst>
          </p:cNvPr>
          <p:cNvSpPr/>
          <p:nvPr/>
        </p:nvSpPr>
        <p:spPr>
          <a:xfrm>
            <a:off x="3647209" y="2311977"/>
            <a:ext cx="1168977" cy="406277"/>
          </a:xfrm>
          <a:custGeom>
            <a:avLst/>
            <a:gdLst>
              <a:gd name="connsiteX0" fmla="*/ 1168977 w 1168977"/>
              <a:gd name="connsiteY0" fmla="*/ 93518 h 406277"/>
              <a:gd name="connsiteX1" fmla="*/ 353291 w 1168977"/>
              <a:gd name="connsiteY1" fmla="*/ 405246 h 406277"/>
              <a:gd name="connsiteX2" fmla="*/ 0 w 1168977"/>
              <a:gd name="connsiteY2" fmla="*/ 0 h 4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68977" h="406277">
                <a:moveTo>
                  <a:pt x="1168977" y="93518"/>
                </a:moveTo>
                <a:cubicBezTo>
                  <a:pt x="858549" y="257175"/>
                  <a:pt x="548121" y="420832"/>
                  <a:pt x="353291" y="405246"/>
                </a:cubicBezTo>
                <a:cubicBezTo>
                  <a:pt x="158461" y="389660"/>
                  <a:pt x="79230" y="194830"/>
                  <a:pt x="0" y="0"/>
                </a:cubicBezTo>
              </a:path>
            </a:pathLst>
          </a:custGeom>
          <a:noFill/>
          <a:ln w="381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6D2551-04D0-08D1-7A8A-219BE89221C4}"/>
              </a:ext>
            </a:extLst>
          </p:cNvPr>
          <p:cNvSpPr txBox="1"/>
          <p:nvPr/>
        </p:nvSpPr>
        <p:spPr>
          <a:xfrm>
            <a:off x="4821378" y="2208068"/>
            <a:ext cx="1737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Always reduces</a:t>
            </a:r>
          </a:p>
          <a:p>
            <a:r>
              <a:rPr lang="en-US" dirty="0">
                <a:solidFill>
                  <a:schemeClr val="accent2"/>
                </a:solidFill>
              </a:rPr>
              <a:t>in a reduce state</a:t>
            </a:r>
          </a:p>
        </p:txBody>
      </p:sp>
    </p:spTree>
    <p:extLst>
      <p:ext uri="{BB962C8B-B14F-4D97-AF65-F5344CB8AC3E}">
        <p14:creationId xmlns:p14="http://schemas.microsoft.com/office/powerpoint/2010/main" val="1848026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20138</TotalTime>
  <Words>275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2013 - 2022 Theme</vt:lpstr>
      <vt:lpstr>Checkin 18</vt:lpstr>
      <vt:lpstr>PowerPoint Presentation</vt:lpstr>
      <vt:lpstr>Administrivia</vt:lpstr>
      <vt:lpstr>Flipped Wednesday</vt:lpstr>
      <vt:lpstr>Written Work #5</vt:lpstr>
      <vt:lpstr>Written Work #5: Question 1</vt:lpstr>
      <vt:lpstr>Written Work #5: Question 2</vt:lpstr>
      <vt:lpstr>Written Work #5: Question 3</vt:lpstr>
      <vt:lpstr>Written Work #5: Question 3</vt:lpstr>
      <vt:lpstr>Written Work #5: Question 4 (bonus!)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363</cp:revision>
  <cp:lastPrinted>2018-08-29T18:10:22Z</cp:lastPrinted>
  <dcterms:created xsi:type="dcterms:W3CDTF">2018-07-19T03:57:05Z</dcterms:created>
  <dcterms:modified xsi:type="dcterms:W3CDTF">2025-10-01T21:05:10Z</dcterms:modified>
</cp:coreProperties>
</file>