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3.xml" ContentType="application/inkml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8"/>
  </p:notesMasterIdLst>
  <p:sldIdLst>
    <p:sldId id="1443" r:id="rId3"/>
    <p:sldId id="1471" r:id="rId4"/>
    <p:sldId id="1442" r:id="rId5"/>
    <p:sldId id="1469" r:id="rId6"/>
    <p:sldId id="1470" r:id="rId7"/>
    <p:sldId id="257" r:id="rId8"/>
    <p:sldId id="1441" r:id="rId9"/>
    <p:sldId id="1424" r:id="rId10"/>
    <p:sldId id="1308" r:id="rId11"/>
    <p:sldId id="1347" r:id="rId12"/>
    <p:sldId id="1432" r:id="rId13"/>
    <p:sldId id="1389" r:id="rId14"/>
    <p:sldId id="1010" r:id="rId15"/>
    <p:sldId id="1016" r:id="rId16"/>
    <p:sldId id="1390" r:id="rId17"/>
    <p:sldId id="949" r:id="rId18"/>
    <p:sldId id="1391" r:id="rId19"/>
    <p:sldId id="1434" r:id="rId20"/>
    <p:sldId id="1360" r:id="rId21"/>
    <p:sldId id="1013" r:id="rId22"/>
    <p:sldId id="1008" r:id="rId23"/>
    <p:sldId id="1017" r:id="rId24"/>
    <p:sldId id="1018" r:id="rId25"/>
    <p:sldId id="1019" r:id="rId26"/>
    <p:sldId id="1024" r:id="rId27"/>
    <p:sldId id="1020" r:id="rId28"/>
    <p:sldId id="1395" r:id="rId29"/>
    <p:sldId id="1435" r:id="rId30"/>
    <p:sldId id="1406" r:id="rId31"/>
    <p:sldId id="1407" r:id="rId32"/>
    <p:sldId id="1438" r:id="rId33"/>
    <p:sldId id="1005" r:id="rId34"/>
    <p:sldId id="1021" r:id="rId35"/>
    <p:sldId id="1419" r:id="rId36"/>
    <p:sldId id="1401" r:id="rId37"/>
    <p:sldId id="1437" r:id="rId38"/>
    <p:sldId id="1396" r:id="rId39"/>
    <p:sldId id="1051" r:id="rId40"/>
    <p:sldId id="1420" r:id="rId41"/>
    <p:sldId id="1402" r:id="rId42"/>
    <p:sldId id="1425" r:id="rId43"/>
    <p:sldId id="1427" r:id="rId44"/>
    <p:sldId id="1411" r:id="rId45"/>
    <p:sldId id="1448" r:id="rId46"/>
    <p:sldId id="1447" r:id="rId47"/>
    <p:sldId id="1452" r:id="rId48"/>
    <p:sldId id="1455" r:id="rId49"/>
    <p:sldId id="1460" r:id="rId50"/>
    <p:sldId id="1461" r:id="rId51"/>
    <p:sldId id="1462" r:id="rId52"/>
    <p:sldId id="1463" r:id="rId53"/>
    <p:sldId id="1464" r:id="rId54"/>
    <p:sldId id="1465" r:id="rId55"/>
    <p:sldId id="1466" r:id="rId56"/>
    <p:sldId id="1467" r:id="rId57"/>
    <p:sldId id="1468" r:id="rId58"/>
    <p:sldId id="1449" r:id="rId59"/>
    <p:sldId id="1450" r:id="rId60"/>
    <p:sldId id="1451" r:id="rId61"/>
    <p:sldId id="1412" r:id="rId62"/>
    <p:sldId id="1439" r:id="rId63"/>
    <p:sldId id="1026" r:id="rId64"/>
    <p:sldId id="1025" r:id="rId65"/>
    <p:sldId id="1392" r:id="rId66"/>
    <p:sldId id="1428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B88"/>
    <a:srgbClr val="B686DA"/>
    <a:srgbClr val="5F5F5F"/>
    <a:srgbClr val="F0E06F"/>
    <a:srgbClr val="FFFF99"/>
    <a:srgbClr val="704214"/>
    <a:srgbClr val="FFD3D3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370" autoAdjust="0"/>
  </p:normalViewPr>
  <p:slideViewPr>
    <p:cSldViewPr snapToGrid="0">
      <p:cViewPr varScale="1">
        <p:scale>
          <a:sx n="72" d="100"/>
          <a:sy n="72" d="100"/>
        </p:scale>
        <p:origin x="57" y="396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tle\Dropbox\faculty\teaching\eecs665\quiz1_2024fall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motle\Dropbox\faculty\teaching\eecs665\quiz1_2024fall.csv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Quiz1</a:t>
            </a:r>
            <a:r>
              <a:rPr lang="en-US" sz="2200" baseline="0" dirty="0"/>
              <a:t> Scores</a:t>
            </a:r>
            <a:endParaRPr lang="en-US" sz="2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quiz1_2024fall!$P$5:$P$71</c:f>
              <c:numCache>
                <c:formatCode>General</c:formatCode>
                <c:ptCount val="67"/>
                <c:pt idx="0">
                  <c:v>17</c:v>
                </c:pt>
                <c:pt idx="1">
                  <c:v>20</c:v>
                </c:pt>
                <c:pt idx="2">
                  <c:v>22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29</c:v>
                </c:pt>
                <c:pt idx="9">
                  <c:v>30</c:v>
                </c:pt>
                <c:pt idx="10">
                  <c:v>32</c:v>
                </c:pt>
                <c:pt idx="11">
                  <c:v>34</c:v>
                </c:pt>
                <c:pt idx="12">
                  <c:v>34</c:v>
                </c:pt>
                <c:pt idx="13">
                  <c:v>36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39</c:v>
                </c:pt>
                <c:pt idx="19">
                  <c:v>40</c:v>
                </c:pt>
                <c:pt idx="20">
                  <c:v>40</c:v>
                </c:pt>
                <c:pt idx="21">
                  <c:v>41</c:v>
                </c:pt>
                <c:pt idx="22">
                  <c:v>41</c:v>
                </c:pt>
                <c:pt idx="23">
                  <c:v>42</c:v>
                </c:pt>
                <c:pt idx="24">
                  <c:v>42</c:v>
                </c:pt>
                <c:pt idx="25">
                  <c:v>44</c:v>
                </c:pt>
                <c:pt idx="26">
                  <c:v>44</c:v>
                </c:pt>
                <c:pt idx="27">
                  <c:v>44</c:v>
                </c:pt>
                <c:pt idx="28">
                  <c:v>44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46</c:v>
                </c:pt>
                <c:pt idx="36">
                  <c:v>46</c:v>
                </c:pt>
                <c:pt idx="37">
                  <c:v>46</c:v>
                </c:pt>
                <c:pt idx="38">
                  <c:v>47</c:v>
                </c:pt>
                <c:pt idx="39">
                  <c:v>47</c:v>
                </c:pt>
                <c:pt idx="40">
                  <c:v>47</c:v>
                </c:pt>
                <c:pt idx="41">
                  <c:v>47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49</c:v>
                </c:pt>
                <c:pt idx="48">
                  <c:v>49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5B-4A69-B4DD-9523C5B0F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934719"/>
        <c:axId val="525937119"/>
      </c:scatterChart>
      <c:valAx>
        <c:axId val="5259347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525937119"/>
        <c:crosses val="autoZero"/>
        <c:crossBetween val="midCat"/>
      </c:valAx>
      <c:valAx>
        <c:axId val="525937119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934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quiz1_2024fall!$P$5:$P$71</cx:f>
        <cx:lvl ptCount="67" formatCode="General">
          <cx:pt idx="0">17</cx:pt>
          <cx:pt idx="1">20</cx:pt>
          <cx:pt idx="2">22</cx:pt>
          <cx:pt idx="3">25</cx:pt>
          <cx:pt idx="4">26</cx:pt>
          <cx:pt idx="5">27</cx:pt>
          <cx:pt idx="6">28</cx:pt>
          <cx:pt idx="7">29</cx:pt>
          <cx:pt idx="8">29</cx:pt>
          <cx:pt idx="9">30</cx:pt>
          <cx:pt idx="10">32</cx:pt>
          <cx:pt idx="11">34</cx:pt>
          <cx:pt idx="12">34</cx:pt>
          <cx:pt idx="13">36</cx:pt>
          <cx:pt idx="14">36</cx:pt>
          <cx:pt idx="15">37</cx:pt>
          <cx:pt idx="16">38</cx:pt>
          <cx:pt idx="17">39</cx:pt>
          <cx:pt idx="18">39</cx:pt>
          <cx:pt idx="19">40</cx:pt>
          <cx:pt idx="20">40</cx:pt>
          <cx:pt idx="21">41</cx:pt>
          <cx:pt idx="22">41</cx:pt>
          <cx:pt idx="23">42</cx:pt>
          <cx:pt idx="24">42</cx:pt>
          <cx:pt idx="25">44</cx:pt>
          <cx:pt idx="26">44</cx:pt>
          <cx:pt idx="27">44</cx:pt>
          <cx:pt idx="28">44</cx:pt>
          <cx:pt idx="29">45</cx:pt>
          <cx:pt idx="30">45</cx:pt>
          <cx:pt idx="31">45</cx:pt>
          <cx:pt idx="32">45</cx:pt>
          <cx:pt idx="33">45</cx:pt>
          <cx:pt idx="34">45</cx:pt>
          <cx:pt idx="35">46</cx:pt>
          <cx:pt idx="36">46</cx:pt>
          <cx:pt idx="37">46</cx:pt>
          <cx:pt idx="38">47</cx:pt>
          <cx:pt idx="39">47</cx:pt>
          <cx:pt idx="40">47</cx:pt>
          <cx:pt idx="41">47</cx:pt>
          <cx:pt idx="42">48</cx:pt>
          <cx:pt idx="43">48</cx:pt>
          <cx:pt idx="44">48</cx:pt>
          <cx:pt idx="45">48</cx:pt>
          <cx:pt idx="46">48</cx:pt>
          <cx:pt idx="47">49</cx:pt>
          <cx:pt idx="48">49</cx:pt>
          <cx:pt idx="49">50</cx:pt>
          <cx:pt idx="50">50</cx:pt>
          <cx:pt idx="51">50</cx:pt>
          <cx:pt idx="52">50</cx:pt>
          <cx:pt idx="53">50</cx:pt>
          <cx:pt idx="54">50</cx:pt>
          <cx:pt idx="55">50</cx:pt>
          <cx:pt idx="56">50</cx:pt>
          <cx:pt idx="57">50</cx:pt>
          <cx:pt idx="58">50</cx:pt>
          <cx:pt idx="59">50</cx:pt>
          <cx:pt idx="60">50</cx:pt>
          <cx:pt idx="61">50</cx:pt>
          <cx:pt idx="62">50</cx:pt>
          <cx:pt idx="63">50</cx:pt>
          <cx:pt idx="64">50</cx:pt>
          <cx:pt idx="65">50</cx:pt>
          <cx:pt idx="66">50</cx:pt>
        </cx:lvl>
      </cx:numDim>
    </cx:data>
  </cx:chartData>
  <cx:chart>
    <cx:title pos="t" align="ctr" overlay="0">
      <cx:tx>
        <cx:txData>
          <cx:v>Quiz 1 Box and Whiskers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Quiz 1 Box and Whiskers</a:t>
          </a:r>
        </a:p>
      </cx:txPr>
    </cx:title>
    <cx:plotArea>
      <cx:plotAreaRegion>
        <cx:series layoutId="boxWhisker" uniqueId="{0719AD33-A438-4823-85E3-244417CAD81F}">
          <cx:spPr>
            <a:solidFill>
              <a:schemeClr val="accent4">
                <a:lumMod val="20000"/>
                <a:lumOff val="80000"/>
              </a:schemeClr>
            </a:solidFill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 max="50"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1:02:37.8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20757 11333 75 0,'0'0'0'0,"0"0"46"0,0 0-1 0,-17 0 3 16,17 0-26-16,0 0-1 0,0 0 16 0,0 0-22 0,-20 0 14 0,20 0 0 16,0 0-15-16,-23 0 11 0,23 0-15 0,0 0 9 15,-20 0 5-15,20 0-19 0,0 0 14 0,0 0-11 16,-15 0-1-16,15 0 9 0,0 18-9 0,0-18 7 0,0 0 1 16,0 0-4-16,0 0-5 0,0 18 3 0,0-18-6 0,15 21 4 15,-15-21-4-15,0 19 2 0,20-1 0 0,-20-18-1 16,23 20-3-16,-3-20 3 0,17 20 0 0,-17-20 0 15,-3 18 0-15,21-18-3 0,2 0 1 0,-20 0 1 0,-3 0-3 16,40 0 2-16,-19 0 1 0,22-38-1 16,-43 38-1-16,23-20 0 0,15-17 2 0,-18 16-2 0,43-35 1 0,12-20 1 15,-52 37-2-15,0 2 1 0,-3-1-1 0,35-39 2 0,-29 38-1 0,72-75 2 16,-81 56-3-16,9 20 0 0,14-38 1 0,-19 37-1 16,16-37 2-16,-31 57-1 0,-6-19-3 0,23 0 1 0,15-39 0 0,-35 58 1 15,-3-19-2-15,23-19 1 0,0-1 2 0,-22 39-4 0,19-38 3 16,-37 38 0-16,37 0 5 0,-20-20-2 0,6 1-2 15,-3 20 0-15,1-3-1 0,-4 3-2 0,3-1 2 0,-20 19 0 16,0 0-7-16,17-19 12 0,3 19 5 0,-20-19-13 0,0 19 3 0,20 0-1 16,-20 0 0-16,14 0 0 0,7 0-2 0,-21 0 2 0,0 0 1 15,22 0 0-15,-22 0-1 0,0 0 1 0,21 0-3 16,-21 0 4-16,0 0-2 0,17 0 2 0,-17 0-2 0,0 0-2 0,0 0 1 16,0 0 0-16,0 0 0 0,0 0-1 0,0 0-4 0,0 0-3 15,0 0 0-15,0 0-7 0,0 0-8 16,0 0-8-16,0 0 13 0,0 0-26 0,0 0 17 15,-17-20-77-15,17 20-292 16</inkml:trace>
  <inkml:trace contextRef="#ctx0" brushRef="#br0" timeOffset="634.48">21829 9746 104 0,'0'0'70'0,"0"0"-47"16,0 0-1-16,0 0 18 0,0 0-23 0,0 0 12 0,0-18-13 15,0 18-1-15,0 0 17 0,17 0-5 0,3 0 5 16,0 0-22-16,18 0 6 0,-21 0-3 0,43 0-1 0,-43 0-3 15,41 0 2-15,-1 0-1 0,-17 0-5 0,35 0 3 16,-38 0-5-16,40 0 5 0,-57 0-3 0,55-19 3 0,-55 19-5 16,14-21 0-16,30 21 0 0,-7-37 1 0,-20 18 3 0,41-57 4 15,-41 57-6-15,-17-2 5 0,-20 21-6 16,17-18 0-16,-17-1-1 0,0 19 3 0,0 0-2 16,0 0-1-16,0 0 4 0,0 19-4 0,0-1-3 0,-17 40 5 15,-23 19 2-15,-20 18-4 0,25-18-2 0,-22 57 1 16,-1 18-4-16,36-75-1 0,1-20 1 0,-13 57 3 0,14-74 0 15,20 74-3-15,-17-76-2 0,17 39-18 0,0-40 5 0,0 1-30 0,0-18 16 16,0 0-4-16,0-20-8 0,17 37-137 0,3-37 47 16,0 0 9-16</inkml:trace>
  <inkml:trace contextRef="#ctx0" brushRef="#br0" timeOffset="1618.71">19917 10701 91 0,'0'0'58'16,"-20"20"-2"-16,20-20-29 0,0 20-2 0,0-20 19 0,0 18-8 15,-17 20-6-15,17 0-3 0,-20-19-16 0,20 20 8 16,0-39-10-16,-20 18-2 0,20 20 6 0,0-38-8 0,0 40 4 0,0-3-4 15,-18-17 5-15,18-1-6 0,0 39 4 0,0-2 1 0,0-37-4 16,-20 58 5-16,20-19-7 0,0-22 0 0,-23 62 6 16,23-42-4-16,0-17 0 0,0-2-1 0,-20 98 6 0,6-98-8 0,14 2 1 15,0-1 0-15,-20 20 3 0,20 0-3 0,0-40 0 0,-20 20 5 16,20-18-5-16,0-2 1 0,0 2 0 0,0-2-1 16,0-18 7-16,0 0-3 0,0 0-5 0,0 0 3 15,0 0 2-15,0 0-2 0,0-18-1 0,20 18-2 0,0-20-1 16,-6 2 3-16,-14 18-3 0,43-20 3 0,-43 1-1 0,38 0 1 15,2 1-3-15,-23 18-1 0,20-21 1 0,3 3 0 0,18-1 3 16,-21 19-2-16,-17-19-1 0,14-1 0 16,27 20 0-16,-21-19 1 0,-23 19-2 0,3 0-1 0,17 0 1 15,-37 0 0-15,40-19 1 0,-2 19 0 0,-1 0 1 0,0 0 0 16,-17 0-3-16,-3 0-2 0,1 0 2 0,5 19 3 16,-23-19-2-16,20 19 1 0,0-19-1 0,-20 20 0 0,17-20 0 15,-17 0 1-15,20 19 1 0,-20 0-1 0,0-19 1 16,0 0-1-16,0 0-1 0,0 0 1 0,0 0-2 15,0 0 0-15,0 0 0 0,0 0 2 0,0-19-1 0,0 0 1 16,0-1 0-16,0 1 0 0,0-19-1 0,0 20 0 0,0-21 0 16,0 1-1-16,0 18 1 0,0-37 0 0,0 38 0 15,0-38 4-15,0 38-3 0,17-39 0 0,-17 20-1 0,0 0 0 0,0 19 0 16,0-38 1-16,0-1-1 0,0 38 0 0,0-37 2 16,0 20-1-16,0-21-2 0,0 38 2 0,0-37 0 15,0 0 2-15,0 37-3 0,0-18 0 0,0 20 0 0,-17-40 2 16,-3 20-2-16,20 38-1 0,-17-38 2 0,17 20-1 0,-20-22 3 15,0 40-2-15,-3-38 2 0,23 20-2 0,-18 18 0 0,1-19 0 16,-3 19-1-16,3 0 1 0,17-20-1 0,-20 20 1 0,3 0 1 0,-3 0-2 16,0 0 1-16,2 0-2 0,-5 0 2 0,-14 0-1 0,0 20 0 0,37-20 1 15,-57 37-1-15,39-37 0 0,-25 38 0 0,9-38 1 16,-43 40-4-16,59-22 3 0,-42 20-2 0,23-38 3 0,-20 20-3 16,39-2 2-16,-2-18-3 0,-37 19-5 0,17 2-1 0,3-3-2 15,19-18 4-15,-22 18-5 0,17 2-5 0,6-20-2 0,0 18 8 16,17-18-18-16,-20 20-12 0,20-20 16 0,0 0-31 15,-17 20-10-15,17-2-20 0,0-18 32 0,17 0-3 0,-17 19-43 16,0-19 66-16,20 0-31 0</inkml:trace>
  <inkml:trace contextRef="#ctx0" brushRef="#br0" timeOffset="3451.46">23222 8200 62 0,'0'0'46'0,"0"0"-30"0,0 0 24 15,0 0-19-15,0 0 21 0,0 0-25 0,0 0-2 0,0 0 0 16,0 0-1-16,0 0 23 0,0 0-26 0,0 0-1 0,0 18 10 16,0-18-1-16,0 0-10 0,0 0 6 0,0 0-1 0,0 0 5 15,0 0-12-15,0 0 0 0,0 0-1 0,0 19 7 0,0-19-3 16,0 19-1-16,0-19-4 0,0 19 4 0,0 0-4 16,0 1-1-16,0-2 2 0,0 40 3 0,0-20-3 0,0 38 6 15,0-18-6-15,0-20-4 0,0 78 2 0,-20 16 0 0,3-74-3 16,-3 18-2-16,20-18 1 0,-37 170 1 0,17-112-3 15,3-2 5-15,-6-18 1 0,23-20-6 0,0 0 1 16,0-57 2-16,0 0-2 0,0 39 2 0,23-19 0 0,-23-39 0 16,0 37-4-16,17-37 1 0,-17 19 2 0,0-19 2 0,0 20 1 0,20-1-4 15,-20 0 0-15,0-19 0 0,20 19 1 0,-20-19 2 0,17 0 1 0,-17 0 0 16,20 18-4-16,-3-18 0 0,-17 0 1 0,20 0 2 0,-2 0-3 16,-1 0-1-16,6 0 6 15,-3 0-6-15,17 0 0 0,-17 0 2 0,-20 0 1 0,37 0 0 16,-17 0 1-16,-5-18-1 0,5 18 1 0,23 0-3 0,-6 0 3 0,0-19-1 15,-17 19 0-15,58 0 3 0,-21 0 0 0,-19 0-2 16,39 0 5-16,-40 0-4 0,58 0 9 0,-55 0-4 0,72 19 11 16,5 20-3-16,-62-21-8 0,62 1-1 0,-79-19-5 0,19 0-1 15,0 19 0-15,38-19 0 0,-58 20 0 0,81-20 1 0,-81 0-6 0,78 0 0 16,-78 0 4-16,55 19 2 0,-29-19-6 0,-26 0-1 0,0 0 7 16,41 0-4-16,-41 0 1 0,75 19 3 0,-69-19-1 0,31 19-1 15,-37-19 0-15,41 0 1 0,-21 0 3 0,18 19-2 16,-52-19-1-16,14 20-2 0,0-20 2 0,-37 18 0 0,37-18 4 15,1 19-1-15,2 0-4 0,-20 1 0 0,-20-20 2 0,37 19-3 16,-37 0 0-16,20-19 1 0,-20 18 0 0,17 2 2 0,4-20-2 16,-21 20 0-16,0-2 1 0,20-18 2 0,-6 19-1 15,-14 1-2-15,0-20 0 0,0 0 0 0,0 0 2 16,0 0-2-16,0 0 1 0,0 0 0 0,0-20 1 16,0 1-1-16,0 1 1 0,0-2-1 0,0 0-1 15,0-17-1-15,-14 18 1 0,14-39 4 0,0 40 0 0,0-21 1 0,0-18-2 16,0 18-3-16,0-56 1 0,14 37-2 0,-14-37 3 0,20-1 1 15,3 59-1-15,-3-2-3 0,-3-37 1 0,23-58 0 16,-2 38 0-16,-21 39-1 0,23-38 1 0,-40 37-1 0,37-38 2 16,3 2-3-16,-22 36 3 0,2 20-1 0,-3-38 1 0,20 18-1 15,-14 40 1-15,14-22-1 0,-37 2 0 0,20 20 1 16,-2-21 0-16,2 2-2 0,-3 37 0 0,-17-21 4 16,0 2-6-16,20 19-6 0,-20-18 9 0,17 18 2 15,-17-20-1-15,0 20-1 0,0 0 0 0,0-19 2 16,-17 19-1-16,17 0-2 0,-20 0 1 0,3 0-1 0,-21-19 4 15,-19 19-3-15,34 0 0 0,3 0-1 0,-34-19 2 16,-21 19-1-16,-22-19 0 0,59 1 1 0,-62-3 0 16,45 21-1-16,-19-37 1 0,14 17-2 0,22 1 0 0,-56 0-3 0,-1-19 2 15,38 20 0-15,20-3 3 0,-24 2 0 0,-13-18 3 0,-24-2-4 16,61 20 0-16,-37-19 0 0,11 38 0 0,-9-38 2 0,35 18-1 16,-61 2 0-16,24-2-2 0,-44 1 0 0,64 0 1 15,-47 19 2-15,67-19-1 0,-81 0-2 0,75 19 0 0,-14 0 1 0,13 0-1 16,-53 0-1-16,-1 0 0 0,32 0-4 0,-46 0 1 0,12 0 7 15,-18 19-4-15,75-19 3 0,-52 19-3 0,-8-19 2 16,28 19 0-16,-5 0-2 0,54 1 3 0,3-20-2 16,-35 18 0-16,55-18 0 0,-54 20-2 0,34-3 1 0,0-17-2 0,-20 21-3 15,40-21 2-15,-18 19-2 0,-2 0-13 0,20-19 8 0,-17 0-18 16,17 19 13-16,0-19-43 0,0 19 13 0,0-19 20 16,0 0-34-16,17 20 26 0,3-20-52 0,15 18-21 0,8-18 57 15,-6 0-20-15,0 19 20 0</inkml:trace>
  <inkml:trace contextRef="#ctx0" brushRef="#br0" timeOffset="4618.24">25421 8256 44 0,'0'0'16'0,"0"0"-6"0,0 0 7 0,0 0-6 0,0 0 1 15,0 0 13-15,0 0 3 0,0 0 0 0,0 0-3 0,0-19-14 16,0 19 11-16,0 0-12 0,0 0-1 0,0-19 9 0,0 19-9 16,0 0 1-16,0 0 8 0,0 0-1 0,0 0 0 0,0 0-1 15,0 0-2-15,0 0-7 0,0 0 6 0,0 0 1 16,0 0-1-16,0 0-7 0,0 0 7 0,0 19-3 16,-20-19-7-16,20 19 6 0,0-19 1 0,0 19-7 0,0-19 2 15,0 19-2-15,0 1 4 0,0-20-4 0,0 18 0 0,0-18-3 16,0 40 3-16,0-40-4 0,0 18 4 0,0 20 0 0,0-19 3 0,0 20 10 15,0 19-14-15,0-2-2 0,0-18 1 16,-17 0 0-16,17 38 1 0,-20 40-3 0,20-20 2 0,-20 18 0 16,3 0-1-16,-3 20 2 0,-3 38-3 15,3-114 1-15,20 37 1 0,-15 0-1 0,15 1 0 0,-20-20 1 16,20-37-2-16,0 18 3 0,0-18-1 0,0-2 0 16,0-18-2-16,0 1 1 0,0-1-1 15,0-19-5-15,0 19-1 0,0-19 6 0,0 0-3 0,0 0-1 16,0 0-14-16,0 0 5 0,0 0-20 0,0 0 12 0,0 0-35 15,0-19 22-15,0 19-6 0,20-19-53 0,-20-1 2 0,0 20 57 16,0-19-49-16</inkml:trace>
  <inkml:trace contextRef="#ctx0" brushRef="#br0" timeOffset="5589.88">25937 9192 64 0,'0'0'12'0,"0"0"11"0,0 0 9 0,0 20-13 15,0-20 1-15,-20 0 1 0,20 0 17 0,-17 0-21 0,17 0-2 0,0 18-1 16,-20-18 22-16,0 0-25 0,20 0-1 0,0 0 11 0,-17 20-11 16,17-20 0-16,0 0-1 0,-23 0 9 0,23 18-2 0,0-18-7 0,0 20 10 15,-17-1-2-15,17-19-10 0,0 19-2 0,0-1 6 0,-21 2 1 16,21 0-7-16,0-20 5 0,0 18-5 0,0-18 0 0,0 20-1 16,0-20 6-16,0 18-7 0,0-18 0 0,0 20 1 0,0-20 1 0,21 38 0 15,-21-38-4-15,17 18 0 0,6-18 3 16,-6 21-4-16,3-21 1 0,0 0-1 0,17 0 4 15,-20 0-3-15,21 0-2 0,2 0 3 0,-40 0 0 0,57 0 2 16,-20 0 1-16,18 0 1 0,-12-21-3 0,-23 21-2 0,17 0 4 16,-17-18-5-16,-2 18 1 0,19-19 1 0,3 19 1 0,-20 0-2 15,17-19 1-15,-17 19-2 0,-2-20 1 0,19 2 2 16,-37 18-2-16,37-38 0 0,3 38 1 0,0-40-3 0,-2 22 3 16,-21-1-1-16,20 19 1 0,3-39-1 0,0 21 1 15,-22-2-2-15,39-18 2 0,-40 38-1 0,43-19 0 0,-40-18 0 16,35 37 1-16,-15-21 1 0,-6 21-1 0,9-19-2 0,-25 19-1 0,22 0 2 15,-3 0-1-15,-3 0 3 0,9 0 1 0,-25 19-1 0,2-19-3 16,17 0 1-16,0 21 1 0,-37-21 0 0,38 0 2 0,2 18-2 16,-20-18-2-16,-20 19 4 0,37-19 1 0,-17 0-4 0,-3 19 1 0,-17-19 0 15,38 20 1-15,-16-20-4 0,-4 18 2 0,2-18 0 0,17 38 2 16,-17-38-3-16,-3 20 1 0,3-1-1 0,-2-19 3 16,-1 19-1-16,6-19 1 0,-3 18-3 0,17 2-1 0,-17 0 6 15,-3-20-5-15,38 38 2 0,-35-20 2 0,23 2-1 16,-43-20-1-16,37 19 5 0,0-19-6 0,-17 19 2 15,-2-1-2-15,42-18 1 0,-23 21 0 0,20-21 2 16,-22 0-6-16,8 0 2 0,-6 0 2 0,38 0 0 16,-38 0-1-16,-14 0 1 0,14 0 0 0,0-21-3 15,1 3 0-15,-18 18 1 0,-3 0 0 0,23-19 1 0,17 0-7 16,-19 19 2-16,-18-20 0 0,0 20-2 0,-6 0-7 16,6 0 3-16,3-18-15 0,-3 18 10 0,-20 0 0 0,17 0-3 15,-17 0-26-15,20 0 16 0,1 0-40 0,-21 0-20 0,17 0 35 0,3 0-76 16,-20 0 68-16,17 0-74 0</inkml:trace>
  <inkml:trace contextRef="#ctx0" brushRef="#br0" timeOffset="5942.64">28861 9250 178 0,'0'0'0'0,"0"0"134"0,0 0-107 0,0 0-1 0,0 18-2 16,0-18 45-16,0 0-48 0,0 0 13 0,18 0-9 15,-18 20-5-15,20-20-4 0,14 0-2 0,-14 0-1 16,23 0 0-16,-26 0-9 0,3 0 3 0,18 0 2 16,-18 0-2-16,-3 0-6 0,0 0 2 0,26 0 3 0,15-20-1 0,-41 20-3 15,3 0 0-15,-3 0 0 0,20 0 1 0,-14-18-1 0,14 18 0 16,-16-20-1-16,-4 20 0 0,20 0 8 15,-17 0-5-15,-3 0-1 0,-17 0-1 0,0 0 0 0,23 0 2 0,-23 0-3 16,0 0 1-16,0 0-2 0,0 38-2 0,-23-18 3 0,23-1 0 0,-17 18 1 16,-3-17-1-16,3 18-2 0,-41 39 1 0,21 18 2 0,-6-57-3 15,-11 38-4-15,37-18 0 0,-41 19-9 0,38-58 5 0,-3 20-3 16,-11 37-22-16,14-19-10 0,3 0-18 0,-4-19-22 16,1 20-87-16,20-58 104 0,0 19 5 0,0 0-18 15,0-19 28-15</inkml:trace>
  <inkml:trace contextRef="#ctx0" brushRef="#br0" timeOffset="7309.36">29796 8351 61 0,'0'0'13'0,"0"0"-2"15,0 0 15-15,-17 0 6 0,17-19 7 0,0 19-19 16,-20-18 22-16,20 18-5 0,-17-20-8 0,-4 20 3 16,21-19-12-16,0 19-10 0,-20-19 6 0,20 19-9 15,0 0-1-15,0 0 17 0,-23 0-5 0,6 0-8 16,17 0-4-16,0 0 4 0,0 0-5 0,0 19 3 0,-17 0 1 15,17 1-4-15,0-2 4 0,0 1-6 0,0 2 3 16,0-3-3-16,0 1 1 0,0 0 9 0,0 0-7 0,0 20 2 0,0-39-6 16,0 37 0-16,0 2 1 0,0-20-1 0,17 20-1 0,-17 17 2 15,0 2-3-15,17 38-1 0,6 17 2 0,-23-36 1 0,0 57-1 16,0 0-1-16,0-58 1 0,-23 76-2 0,23 2 0 0,0-78 1 16,-17-18 2-16,17 75 1 0,-17-56-2 0,17 18-6 15,0 1 1-15,-20-58 2 0,20 58 5 0,0-78-2 0,0 22-1 0,0 17 2 16,0-20-1-16,20 1-1 0,-20-18 0 0,0 0 1 15,0-20 0-15,0 18 0 0,17-18-3 0,-17 19 2 0,17-19 1 16,-17 0 0-16,23 0-1 0,-23 0 0 0,20 0-1 0,-20 0 2 16,38-19 0-16,-18 19-1 0,-20 0 1 0,37 0 1 15,-17 0-1-15,15 0 1 0,8 0-1 0,-43 0 1 0,37 0-2 16,0 0 2-16,-17 0 0 0,-3 0 1 0,24 0 1 0,-4 0-1 16,-17 0 1-16,17 0-1 0,61-18 5 0,-61 18-6 0,20 0 6 0,38 0-3 15,-18 0 3-15,-40-20-5 0,-2 20 1 0,28 0 0 0,32 0 3 16,-38-20-3-16,0 20 0 0,58-18 3 0,0-2-5 15,-81 20 0-15,66-18-1 0,-45 18 1 0,22-19 0 0,18 19 1 16,-18-20-3-16,1 20-1 0,-41 0 2 0,40 0 0 16,-39 0 0-16,19-19 1 0,-20 19-2 0,41 0 2 0,-58 0-2 15,17 0 1-15,17 19-1 0,-11-19 1 0,15 0-2 0,-21 20 1 16,0-20 1-16,-20 0 0 0,6 19-1 0,-5-19-1 0,39 0 3 16,-37 18 1-16,17-18-3 0,-2 20 1 0,-12-20 0 15,-3 0-1-15,0 0 1 0,-3 18 0 0,3-18 0 0,-3 0 1 16,3 20-2-16,0-20 1 0,-20 0 0 0,15 0 0 0,-15 0 0 15,20 0-2-15,3 20 1 0,-3-20 0 0,-20 0 0 0,17 0 0 16,-17 0 0-16,0 0 0 0,20 18 0 0,-20-18 1 0,20 0-1 16,-20 0 0-16,0 0 0 0,0 0 2 0,0 0-1 15,0 0 0-15,0 0-2 0,0 0 3 0,0 0-1 16,0 0 0-16,0-18-1 0,0 18 1 0,0-20 0 16,0 0 1-16,0 2-2 0,0-2-1 0,0 2 1 0,0-1 0 15,0-1 1-15,0 1-2 0,0 1 1 0,0-22 1 16,0 22-1-16,0-20 1 0,0 38 0 0,0-58-1 0,0 40 4 15,0-40 7-15,0 39-8 0,-20-39-6 0,20-37 1 16,0 18 3-16,0 19-1 0,0-56-4 0,0 56 2 0,0-36 7 16,0-21-4-16,0 58-2 0,20-58 1 0,-20 0 2 15,17-113 1-15,-17 112-1 0,0 78-1 16,0-114 1-16,20 75-1 0,-20 40 0 0,0-21-9 16,0 38 3-16,0 1 1 0,0 0 3 0,0-19 2 0,0-1-4 15,0 20 3-15,-20 1-1 16,3 18 3-16,-3 0-3 15,0 0 2-15,3 0-1 0,17 0 0 0,-20 0 1 0,-3 0 0 16,3 18 4-16,-15-18-3 0,-2 19-4 0,17-19-2 16,-60 21 6-16,25-3-3 0,38-18 2 0,-40 0 0 15,-21 19 3-15,41-19-2 0,-58 0-1 0,35 0-2 0,-34 19 2 16,33-19-1-16,-88 0 2 0,35-19 0 0,36 19-1 16,-36 0 0-16,56-19 0 0,-56 19 0 0,-4-18-5 0,63-3 3 15,-62 2 0-15,5 1-2 0,-40-21 2 0,52 1 0 16,8 38 1-16,55-19 2 0,-61 1-2 0,61 18 0 15,-37-21-1-15,31 21-2 0,-69 0-1 16,75 0 3-16,-41 0-3 0,4 21-1 0,53-3 2 16,-36 1-2-16,17 0-4 0,-35 39-45 15,55-58 44-15,-3 18-24 0,23 1-45 16,0-19 7-16,0 21-11 0,0-21-13 0,43-21-12 16,-22 21 60-16,16-19-19 0,0 19 24 15</inkml:trace>
  <inkml:trace contextRef="#ctx0" brushRef="#br0" timeOffset="8102.09">31513 8409 39 0,'0'0'0'0,"0"0"39"0,0 0-28 0,0 0 15 16,0 0-10-16,0 19 18 0,0-19 0 0,0 0-4 0,0 0-16 15,0 19 10-15,0-19-2 0,0 0-2 0,0 19-10 16,0-19 8-16,0 0-7 0,-17 20 11 0,17-20-3 0,0 18-3 15,0 1-1-15,0-19-8 0,0 0 7 0,-17 21-6 16,17-21 7-16,0 18-4 0,0 20 16 16,0 0-17-16,0-18-1 0,0-2-2 15,-20 22-5-15,20-22 0 0,0 40 1 0,0-2-2 0,0 20 2 16,0 40 0-16,0-78-3 0,0 76-1 0,0-56 1 16,0-20 0-16,0 76 0 0,0-76 1 0,0 59 1 0,0-40-1 0,0-19-3 15,0 58 3-15,0-59-2 0,0 58 1 0,20-56 0 16,-20 115 0-16,0-78-3 0,0-19 0 0,0-18 1 15,0-2 1-15,0-18 1 0,0 57 2 16,0-36-3-16,0-40 0 0,0 18 2 0,0 1-3 16,0-19 1-16,0 20-4 0,0-20 1 0,0 0 3 0,0 0-2 15,0 0-4-15,0 0 5 0,0 0-3 0,0 0-4 0,0 0-6 16,0 0-14-16,0 0 9 0,0 0-2 16,0 0-5-16,0 0-3 0,0 19 16 0,0-19 0 15,0 0-14-15,0 0 15 0,0 0-13 0,0 0-3 0,0 0 12 16,0 0-2-16,0 0-19 0,0 0 1 0,0 0 3 0,0 0 9 15,0 0-34-15</inkml:trace>
  <inkml:trace contextRef="#ctx0" brushRef="#br0" timeOffset="9053.04">32049 9307 36 0,'0'0'12'0,"-17"0"-3"16,17 0-7-16,0 0 2 0,0 0-3 0,0 0-1 15,-17 0 0-15,17 0-1 0,0 0 0 16,0 0 0-16,0 0 1 0,0 0 1 16,0 0 2-16,0 0-2 0,0 0 2 0,0 0 0 0,0 0 15 15,0 0-8-15,0 0 0 0,0 0 28 0,-20 0-13 16,20 0-1-16,0 0-4 0,0 0-9 0,0 0 0 15,0 0 0-15,-17 0 10 0,17 0-12 0,0 0 8 0,0 0-2 16,0 0-1-16,0 0-7 0,0 0 0 0,0 0 5 0,0 0-3 16,0 0 0-16,0 0-6 0,0 0 4 0,0 0 2 15,0 0-7-15,0 0 1 0,0 0 4 0,0 0-3 0,0 0 1 16,0 0-3-16,0 0 2 0,0 0-2 0,0 0 8 16,0 0-4-16,0 0-2 0,0 0 3 0,0 0-2 15,0 0-3-15,0 0-1 0,0 19 0 0,0-19 0 16,0 0 1-16,0 0-3 0,0 0 1 0,0 0-1 15,0 18 2-15,0-18-1 0,0 0 0 0,0 20-1 16,0-20 1-16,0 0 0 0,0 20 2 0,17-20-3 16,-17 0 0-16,0 0 2 0,0 18 3 0,0-18-4 15,0 0 1-15,20 0 0 0,-20 0 0 0,0-18 5 16,0 18-4-16,0-20-1 0,0 20 2 0,0-20-2 0,0 2 2 16,0 18-1-16,0-19 0 0,0 19 3 0,0-19 0 15,0-1-2-15,0 20 0 0,0 0 2 0,0 0 1 16,0 0-4-16,0 0 1 0,-20 0 2 0,20 0-2 0,0 0 1 15,0 0 2-15,0 20-3 0,-17-1 1 0,17-19-2 0,0 19 1 16,0-1 0-16,0 2-4 0,0 0 2 16,0-20 0-16,0 0-1 0,0 18 0 0,0-18-1 0,0 0-5 15,0 0 1-15,0 20-13 0,0-20-14 0,0 0 8 0,0 0-39 16,0 0 24-16,0 0-60 0,0 0 42 0,0 0-45 0,0 0 66 16,0 0-31-16</inkml:trace>
  <inkml:trace contextRef="#ctx0" brushRef="#br0" timeOffset="10570.26">32049 9307 72 0,'-17'0'30'0,"17"0"20"0,0-19-34 0,0 19 2 0,0 0 16 16,0 0-16-16,0 0-3 0,0 0 25 0,0-20-29 0,0 20 13 15,0 0 1-15,0 0-15 0,0 0 19 0,0 0-11 16,0 0-9-16,0 0 10 0,0 0-9 0,0 0 5 16,0 0-1-16,0 0-8 0,0 0 6 0,0 0 10 15,0 0-6-15,0 20 1 16,17-20-15-16,-17 0 0 0,0 0 2 0,0 19-2 0,20-19 4 16,-20 19-3-16,0-1-2 0,23-18-1 0,-23 20 2 0,18 18 3 15,2-38-3-15,17 77 3 0,-17-58-5 16,-3 20 2-16,-17-20-1 0,20-1-1 0,-3 20 3 0,-17-18-1 15,23-1 1-15,-23 18-3 0,38 21 1 0,-38-20-1 16,37 20-1-16,-37-1 4 0,37-19-2 0,-37 20-2 0,20 18-3 16,-3-18 2-16,-17-1 3 0,0-18-2 0,18 37 2 0,-18-38 0 15,23 20-2-15,-23-40 1 0,0 58 1 0,0 20 0 16,0-38 0-16,0 18 0 0,0-38 0 0,0 0-1 16,0 76 3-16,-23-56-2 0,23 19-1 0,-18-40 0 0,1 59-1 15,-20 20 3-15,0-21-1 0,17 0-2 16,-18-37 0-16,-2 37 3 0,3 1-2 0,17-59 2 0,3 21-4 15,-41 56 2-15,35-75 1 0,3-1-1 0,-14 38 1 0,-23 1-1 16,-24 18 1-16,27-37 1 0,37-21-1 16,-41 21-1-16,-19 1 0 0,37-23 0 0,3-17-1 15,-21 2-1-15,1 16 0 0,-18 2-2 0,18-21 4 16,17 2 2-16,-55 18-3 0,35-18-2 0,-15-20-2 0,58 18 6 16,-23-18-2-16,-54 38 4 0,56-38-2 0,-62 20-1 15,45-20 1-15,-39 18-4 0,51-18 2 16,-12 0 3-16,18 0 0 0,-20 0 0 0,-21 0-2 15,24 0 4-15,14 0-3 0,-20 0 0 0,5 0-1 0,-2 0 1 16,20-18 0-16,-4 18 0 0,-13 0-1 0,34 0 0 16,-38 0 1-16,36-20 0 0,-13 20 1 0,-22 0-2 15,20 0 1-15,16 0-1 0,-22-19 1 0,26 19-1 16,-20 0 0-16,-17 0 0 0,33 0-1 0,-39 0 3 0,6 0-1 16,-24 19 0-16,61-19 0 0,-43 20-3 15,-15-20-1-15,-22 18-4 0,2 20 1 0,-39 20 4 16,39 0 4-16,38-40 0 0,-1 2-1 0,-39 18-1 0,60-38 0 15,-118 38 4-15,100-20-3 0,18 3 0 0,-60-2 2 16,2-1-1-16,35-18-2 0,25 20-1 0,-59-2 4 0,54 2-2 0,-55-20 1 16,18 19-2-16,-95-19-4 0,132 0 3 15,-72 0 1-15,74 0 1 0,-5 0 0 0,-28 0 0 16,31-19-1-16,-41 19 1 0,47-20-1 0,-41 2 1 0,35 18-2 16,-74-38 1-16,39 38 2 0,35 0-1 15,-207-40 0-15,170 40 0 0,0-18-2 16,2 18-1-16,12-18 4 0,29 18-1 0,-24-20-2 0,21 20 2 15,-23-20-1-15,-15 2 1 0,38 18-1 16,0-20 1-16,-24 2-3 0,7-2 0 0,14 20 2 0,23-19 2 16,-26 19-2-16,8-19 1 0,-2 19-1 0,17-18 1 0,-17 18-2 15,-6-20 2-15,-12 0 1 0,38 20-2 0,-23-38-2 16,23 38 2-16,-46-18 3 0,48 18-1 0,-25-20-2 0,-14 1-1 16,-9 0 0-16,-9-19 3 0,-23 0-2 15,72 38 0-15,-51-20 1 0,16-18-2 0,41 19 1 16,-43 0 2-16,23 1 0 0,-21-3-2 0,-2-16-1 0,-31-21 3 15,70 58-2-15,-59-56 1 0,26 35-2 16,37 3-1-16,-21-1-2 0,-2-20 5 0,17 39 0 0,-31-57-1 16,37 57-1-16,-21-39-1 0,-19-16 5 0,17 34-3 15,20 2-1-15,3 1 0 0,-4-20 2 0,4-1 2 16,-3 2-5-16,0-2 2 0,-20-19 1 0,40 39-1 0,-20 0 1 16,-14-153 2-1,34 114-2-15,-21 40 0 0,21-20-2 0,-17-1 1 16,17 20 2-16,0 1-2 0,0-2 1 0,-20-18-1 0,20-2-1 15,-20 4 2-15,3-2 1 0,17 18-3 0,-20 0 2 16,20 2-1-16,-23-21 0 0,6 20 1 0,17-19 0 0,-18 20-3 16,-2-22 2-16,20 22 1 0,-17-1-3 15,17-1 2-15,-20 1 1 0,20 1 0 0,0 18 0 0,0-40-1 0,-20 2 2 16,20 20-2-16,0 0 0 0,0-3 2 16,0 2-2-16,0 1-1 0,0-2 1 0,-17 20 1 15,17-19 1-15,0 0-1 0,0 19 0 0,0-18-1 0,-20-22 0 16,20 40 0-16,-23-19 0 0,23 0 0 15,-20 1 1-15,20-1-1 0,0 19 0 0,-15-39 0 16,15 39 2-16,0 0-1 0,-20-38 0 0,20 38 0 16,-20-20-1-16,3 2-1 0,17-2 1 0,0-17 0 15,-20 17 1-15,20 1 1 0,0 19-3 16,0-18 1-16,0 18 0 0,-17-20 0 0,17 20 0 0,0-20 0 0,0 2 1 16,-20-1-1-16,20 19 2 0,0-39 2 15,0 39-4-15,-20-19 2 0,20 0 1 16,0 19-1-16,0-18 0 0,-23-2 3 0,23 1-4 15,0 0 3-15,0 19-5 0,-17 0 6 0,17 0-4 0,0 0-1 0,0 0-1 16,0 0-5-16,-18 0 6 0,18 0-1 0,0 0 0 0,0 0 0 16,-20 0-4-16,20 19 2 0,0-19-5 15,0 19 0-15,0 1-3 0,0-20 5 0,0 18-12 16,0 1-8-16,0-19 10 0,0 19-22 0,0 1-12 16,0-1-13-16,20 0-18 0,-20-19 31 0,0 0-8 0,0 18-58 15,18 2 44-15,-18-20 19 0</inkml:trace>
  <inkml:trace contextRef="#ctx0" brushRef="#br0" timeOffset="10934.92">23091 10721 91 0,'0'0'28'0,"0"0"23"0,0 0-4 15,-23 0-26-15,23-20 1 0,0 20 17 0,0 0-22 0,0 0 14 16,-18 0-3-16,18-19-2 0,0 19 8 0,0-19-25 15,0 19 8-15,0 0-8 0,0-18-1 0,0-1 13 0,18-1-9 16,-18 1-6-16,0 19 0 0,23-38 5 0,-23 18-1 16,37-55 6-16,-37 36-9 0,20 21-4 0,-20-40 4 15,17 20 5-15,3-20-2 0,-3 1-3 0,-17 19-5 16,0-1-1-16,20-17 0 0,-20 17 7 16,18 1-6-16,-18 38 2 0,0-19-3 0,0 19 2 15,0-20 2-15,17 20-2 0,-17 0 2 0,0 0-1 16,23 0-3-16,-3 0-1 0,0 20 0 0,-20-20 4 0,37 38 8 15,0-38-9-15,-17 19-3 0,-5-1 1 0,5 3 3 16,3-3-3-16,-3-18-2 0,-20 19 2 0,37 0-5 0,-17-19 0 0,-3 20 3 16,3-20 0-16,-2 19 2 0,22 0 1 15,-3 0-5-15,-17 0-2 0,0 1-8 0,-20-20 1 0,38 18-22 16,-38-18 11-16,17 38-64 0,0-38 49 0,-17 20-5 0,20-1-65 16,3 0-28-16,-23-1 79 0,17 22-48 0</inkml:trace>
  <inkml:trace contextRef="#ctx0" brushRef="#br1" timeOffset="14673.67">23509 6727 63 0,'0'0'19'0,"0"0"61"0,0 0-57 15,0-18 44-15,0 18-48 0,0-21 36 0,-17 21-25 16,17 0 8 0,-20 0-10-16,20 0 0 15,0 0-22-15,0 0 16 0,0 0-15 0,-23 0 21 16,23 0-6-16,0 0-17 16,0 0 10-16,0 0-10 0,0 0 13 15,0 0-13-15,0 0 5 0,0 0-6 0,0 0 9 16,0 0-9-16,0 21 6 0,0-21-2 15,0 18-7-15,-20 2 4 0,20-2-5 16,0 1 5-16,0-19-4 0,0 75 10 16,0-15-11-16,0-42 0 15,0 1 3-15,0 19-4 0,0 59 4 16,0-80-4-16,0 81 3 0,20-3-2 16,-20-77-1-16,0 39 2 0,23-19 1 0,-23 39-4 15,0-57 1-15,20 38 3 0,-20-40-2 16,0 21 0-16,0-39 1 0,0 19-2 15,0-1-8-15,0-36-6 16,0 18 5-16,0-19-37 16,-20-2-30-16,20-15 54 0,0 15-58 15,0 2 49-15,0 19-4 0,0-38-134 0,0 20 101 16,0-1 26-16</inkml:trace>
  <inkml:trace contextRef="#ctx0" brushRef="#br1" timeOffset="15304.28">23549 6461 52 0,'0'0'18'0,"0"0"-7"0,0 0 58 16,0 0 42-16,-20 0-35 16,20 0-9-16,0 0-52 15,0 0 34-15,0 0-39 0,0 0 27 16,0 0-14-16,20 0-10 15,-20 0-9-15,55 0 7 0,-15 18-7 16,-20-18-3-16,54 0 4 16,-74 0-5-16,98 0 2 0,-81 0-1 0,40 0 1 15,-36 0-2-15,73 0 4 0,-37-18 0 16,-57 18-3-16,75 0 3 16,-58-21 0-16,6 21-2 0,-3 0 3 0,0 0-3 15,-3 0 3-15,-17 0 0 0,0 0 1 16,0 0-3-16,21 21 9 0,-21-21-8 15,0 0-4-15,0 18 9 16,0-18-8-16,0 37 0 0,0 2 3 16,-21-1 0-16,21-38 0 15,0 40-4-15,-17 15 3 0,17 22 6 16,0-58-6-16,-20 19 0 0,20-1-3 0,0 98 3 16,0-58 0-16,0-57-2 15,20 343 6 1,-20-326-8-16,17 98 2 15,4-59 1 1,36 39-45 31,-57-115-68-47,0-40-66 0,-20 22-70 16,20-1 203-16</inkml:trace>
  <inkml:trace contextRef="#ctx0" brushRef="#br1" timeOffset="17073.52">23793 6956 12 0,'0'0'9'0,"0"0"-7"0,0 0 1 15,0 0-2-15,0 0-1 0,0 0 1 0,0 0 0 0,0 0-1 16,0 0 0-16,0 0 1 0,0 0-1 0,0 0 1 15,0 0 0-15,0 0 0 0,0 0 2 0,0 0 3 0,0 0-3 16,0 0 3-16,0 0 2 0,0 0-6 16,0 0-1-16,0 0 0 0,0 0 0 0,0 0 0 0,0 0 0 15,0 0-1-15,0 0 1 0,0 0 0 0,0 0 0 0,0 0 0 16,0 0 0-16,0-19 0 0,0 19 1 0,0 0 1 16,0 0-2-16,0 0 0 0,0 0 0 0,0 0 1 15,0-18-1-15,0 18 0 0,0 0 0 0,0 0 0 0,0 0 1 0,-17 0-1 16,17 0 3-16,0 0 14 31,0 0-8-31,0 0-7 0,-17 0 4 16,17 0-2-16,0 0-3 0,0 0 4 0,0 0-5 15,0 0 0-15,0 0 1 0,0 0 0 0,0 0 1 0,0 0 0 16,0 0-1-16,0 0 1 0,0 0-1 0,0 0 3 0,0 0-1 16,0 0-1-16,0 0 1 0,0 0 4 0,0 0 1 0,0 0-1 15,0 0 1-15,0 0-5 0,0 0 4 0,0 0-3 16,0 0 5-16,0 0 1 0,0 0 1 0,0 0-6 0,0 0 10 15,0 0-1-15,0 0-2 0,0 0-5 0,0 0 5 16,0 0 0-16,0 0-6 0,0 0 6 0,0 0-7 0,0 0 8 16,0 0-7-16,-21 0 1 0,21 0 6 0,0 0-8 0,0 0 8 15,0 0 0-15,0 0-8 0,0-20 1 0,0 20 7 0,0 0-8 16,0 0 5-16,0 0-6 0,0 0 1 0,0 0 0 0,0-18 0 0,0 18 0 16,0 0-1-16,0 0 15 0,0 0-16 0,0 0 0 15,0-22 6-15,0 22-7 0,0 0 2 0,0 0-1 0,0 0 0 16,0-17-3-16,0 17 2 0,0 0-3 0,0 0 2 15,0 0-1-15,0 0 1 0,0 0-1 0,0 0 0 0,0 0-1 16,21 0 0-16,-21 0 0 0,0 0 0 0,0 0 1 0,0 0 0 16,17 0 1-16,0 0-1 0,-17 0 1 0,0 0-1 0,20 0-1 15,3 0 0-15,-23 0 0 0,17 0 0 0,3 17 0 0,0 5 1 16,-20-22-2-16,17 18 3 0,4 2-2 0,-21-20-2 16,0 18 3-16,17 1 0 0,-17 2-1 0,20-4 0 0,-20 2 0 0,0-19 0 15,17 21-1-15,-17-21 1 0,0 37 0 0,0-37 1 0,0 37 0 16,0-37-2-16,0 21 1 0,0-2 1 0,0 0 0 0,0 20-1 0,0-39 1 15,0 19 0-15,-17-2-2 0,17-17 1 0,-20 40 1 0,20-21 0 16,-17-19 0-16,-4 18 0 0,21-18-1 0,0 20 1 0,-17-20 0 16,-3 0 1-16,0 18-1 0,3-18 0 0,-6 0 0 15,23 0-2-15,-20 0 1 0,20-18-1 0,-17 18 0 0,0 0 2 16,-4-20-1-16,21 2 3 0,0-1-3 0,-17 0-1 16,17 19 3-16,0 0-1 0,0-21 0 0,0 4-3 0,0 17 1 15,0-19 1-15,17-2 4 0,4-16-4 16,-4 37 2-16,-17 0 0 0,17 0-1 15,3 0 0-15,-20 0 1 0,23 19-1 0,-23-19 0 0,17 18 2 16,-17-18-1-16,20 21 0 0,0-2 3 0,-3-19-1 0,-17 17 1 16,21 4-2-16,-4-21-1 0,-17 19 1 0,37 0-3 15,-37-1 1-15,23 2-1 0,-23-20 0 0,37 37-3 16,-17-37 3-16,-3 21-5 0,-17-21 1 0,0 17-7 0,21-17-20 16,-4 0 12-16,-17 20-30 0,20-20 18 0,-3 20-46 0,-17-20-25 15,17 0 39-15,-17 0-3 0,23 19-48 0,-23-19 27 0</inkml:trace>
  <inkml:trace contextRef="#ctx0" brushRef="#br1" timeOffset="18468.29">29796 7301 21 0,'0'0'21'0,"0"0"-14"0,0 0-4 15,0 0 2-15,0 0-2 0,0 0 0 0,0 0-1 16,0 0-1-16,0 0 2 0,0 0 0 0,0 0 0 0,0 0 1 15,0 0-2-15,0 0 1 0,0 0 1 0,0 0-2 0,0 0 4 16,0-19 1-16,0 19-4 0,0 0 2 0,0 0 4 0,0 0-4 16,0 0 1-16,0-19 5 0,0 19-5 0,0 0 0 0,0 0 5 15,0 0 1-15,0 0-1 0,0-21-2 0,0 21-2 16,0 0 0-16,0 0 0 0,0 0-3 0,0 0 3 16,0 0-4-16,0 0-1 0,0 0 2 0,0 0 2 0,0 0 2 15,0 0 2-15,0 0-5 0,0 0 6 0,0 0 0 0,0 0 1 16,0 0-6-16,0 0 1 0,0 0 14 0,0 0-15 0,0 0 0 15,0 0 5-15,0 0 0 0,0 0 0 0,0 0-7 16,0 0 5-16,0 0-5 0,0 0 0 0,0 0 4 0,0 0-4 0,0 0 0 16,0 21 1-16,0-21 1 0,0 0-3 0,0 0-1 0,0 19 0 15,0 0 2-15,0-19 1 0,0 18-1 0,0 2-3 16,0-20 2-16,0 18-1 0,0 1-1 0,0 2 1 0,0-4-2 16,0 3 2-16,0 0 0 0,0-1-2 0,0-1 2 15,0 2-2-15,0-2 1 0,20 22-1 0,-20-22 1 0,0 0-1 16,0 3 1-16,0 16 1 0,0-17-2 0,0 37 1 0,0-38-1 15,20 20 1-15,-20-20-1 0,0-2 0 0,0 4 1 0,0 17 0 16,0 0 1-16,0-38-1 0,0 38 0 0,0-1 0 0,0 3-1 16,0-21 1-16,0 0-1 0,0 0-1 0,14 19 0 0,-14-19 1 15,0 0 1-15,0 20 0 0,0-39-1 0,0 19 1 0,0 0 0 16,0 0-3-16,0-19 0 0,0 19-3 0,0-19 1 16,0 20-5-16,0-20-4 0,0 0-4 0,0 0-5 15,0 0-8-15,0 0-10 0,0 0 17 0,0 0-33 0,21-20 23 16,-21 20-37-16,0-19 37 0,0 0-13 0,0 19-29 15</inkml:trace>
  <inkml:trace contextRef="#ctx0" brushRef="#br1" timeOffset="19025.68">29742 7339 82 0,'0'0'41'0,"0"0"8"15,0 0-24-15,0 0 18 0,0 0-8 0,0 0-20 0,0 0-1 16,0 0 14-16,0 0-14 0,0 0 9 0,0 0-5 0,0 0-1 15,0 0-4-15,0 0-7 0,0 0 7 0,0 18-3 16,0-18-5-16,17 0 4 0,3 0 1 0,-20 0-6 0,17 19 1 16,3-19 1-16,0 0-3 0,-20 0 3 0,35 0 1 0,-13 0-5 15,16 0 0-15,2 0 2 0,-40 0-2 0,37 0 1 0,-2 0-4 16,-12 0 3-16,-3 0 0 0,-3 0 0 0,23-19-2 16,-3 1 1-16,-2 18 1 0,-15-20 1 0,20 20 0 15,-20-18-3-15,-20 18 0 0,37 0 1 0,-37-19 0 0,20 19 1 16,-3-19 0-16,-17 19-1 0,20 0 2 0,-20 0 0 0,0 0-1 15,18 0 1-15,-18 0 0 0,0 0 4 0,0 0-1 0,0 0 0 16,0 19 1-16,0-19-4 0,0 37 2 0,0-37-2 16,0 20 0-16,0-2 3 0,-18 39-2 0,18-37-3 0,-20 0 1 15,20-20 0-15,0 37-1 0,0-37 1 0,0 78 0 0,-17-60-1 16,17 21 0-16,0-20 1 0,0 38-2 0,0-19 0 0,0-19 1 16,0-1 0-16,0 60 1 0,0-40-2 15,17 0-1-15,-17 0 0 0,0-1 1 0,0-16-2 16,0 17 2-16,0 0-1 0,0-38-2 0,0 0 2 15,20 38-7-15,-20-19-10 0,0 0-9 0,0 2-9 16,0-21-10-16,0 18 18 0,0-18-2 0,0 0-39 0,0 19-66 16,0-19 87-16,0 0-28 0,0 0 51 0,0 0-37 0</inkml:trace>
  <inkml:trace contextRef="#ctx0" brushRef="#br1" timeOffset="19575.88">29988 7645 45 0,'0'0'18'16,"0"0"-13"-16,0 0 0 0,0 0 5 0,0-19 3 0,0 19-6 0,0 0-1 16,0 0 7-16,0-21-6 0,0 21-1 0,0 0 6 0,0 0 0 15,0 0 1-15,0-18-6 0,0 18 7 0,0 0-7 16,0 0 9-16,0 0-7 0,0-18 22 0,0 18-19 0,0 0 12 16,0 0-12-16,0-21 10 0,0 21-12 0,0 0 11 0,0 0-11 15,0 0 8-15,0 0-1 0,0 0-9 0,0 0 1 0,0 0-1 16,0 0 7-16,0 0-1 0,0 0-7 0,0 0 1 0,0 0 3 15,0 0-6-15,0 0 7 0,0 0-2 0,0 0-6 0,0 0-1 16,0 21 1-16,0-21 4 0,0 0-5 0,0 0 0 0,0 18 0 16,0-18-1-16,0 18-2 0,0-18 2 0,0 21 0 0,0-2-3 15,20-1 1-15,-20 2 3 0,0-1-2 0,0 19-2 16,0-38 0-16,0 37 2 0,0-16-1 0,0-2 0 0,0-2-11 0,17 23-10 16,-17-40 6-16,0 38-27 0,0-38 13 0,0 19-45 15,0 1 25-15,0-20-7 0,0 18-57 0,0-18-22 0</inkml:trace>
  <inkml:trace contextRef="#ctx0" brushRef="#br2" timeOffset="37595.22">21216 10167 48 0,'0'0'13'0,"0"0"2"16,-20 0 2-16,20 0-11 0,0 0 7 0,0 0-5 16,0 0 3-16,-18 0 14 0,18 19-10 0,0-19 1 0,0 0-1 0,-20 0 25 15,20 0-29-15,0 0 16 0,0 0-19 0,0 19-2 16,0-19 1-16,0 0 5 0,0 0-7 0,0 0 8 0,0 0-8 16,0 0 2-16,0 0-2 0,20 0-3 0,-2 0 1 15,2 0-1-15,-3 20-2 0,6-20 0 0,-6 0 1 0,3 18 0 0,37 1 1 16,-2 20 0-16,-15-1 0 0,75 38 2 0,-81-37-3 15,66 18 2-15,-25 19-1 0,2 0 3 0,35 58 2 16,-32-56-3-16,-42-42-3 0,59 22 2 0,15 56 0 16,-58-56-2-16,-11-38 0 0,15 17 1 0,-1 2 0 15,-22-21 0-15,8 2 0 0,-26 0 0 16,23-2 4-16,-3-18-3 0,-20 20-2 0,1-20 0 16,-18 0-2-16,0 0 1 0,22 18-10 0,-22-18 0 0,0 0-28 15,0 0 9-15,0-18-48 0,0 18 30 0,0 0 2 0,0-20-22 16,-22-18 23-16,4 18-7 0</inkml:trace>
  <inkml:trace contextRef="#ctx0" brushRef="#br2" timeOffset="38161.92">22305 9746 65 0,'0'0'10'0,"0"-18"-1"0,0 18-1 0,0-40 1 0,0 40-4 0,0-18 10 16,0-1-4-16,17 0 16 0,-17-19 6 0,0 18 15 16,17 2-20-16,-17-1-15 0,0 19 13 0,0-21-13 15,0 21 10-15,0-18-6 0,0 18-9 0,0 0 5 0,0 0 3 16,0 0-6-16,0 0 11 0,0 18-13 0,0 3 7 0,0 16-6 16,0 1-4-16,0-18-2 0,-17 57 5 0,17-21-6 0,-37 39 6 15,20 40-2-15,-21-21-3 0,-2-56-1 0,0 95 3 16,3-19-1-16,0 38-1 0,-1-1 1 0,-22 21 0 15,60-116-4-15,-37 20 1 0,37-20-1 0,-37 56 1 0,19 3-1 16,-22-20 2-16,23-19-3 0,17-58-2 0,-20 38-15 0,20-18-9 16,0-39 8-16,0 0-3 0,0 20-38 0,0-2-24 0,0-18 31 15,0 1-45-15,0-2 41 0,0-18-21 0</inkml:trace>
  <inkml:trace contextRef="#ctx0" brushRef="#br2" timeOffset="42065.23">23222 6633 107 0,'0'0'13'0,"0"0"-4"15,0 0 20-15,0 17-6 0,0-17-12 16,18 0 11-16,-18 0-12 0,0 0 9 0,0 20 7 15,0-2-10-15,0-18-9 0,17 0 0 0,-17 21 4 0,0-3-6 0,0-18-1 16,0 20 0-16,0-20-1 0,43 37 5 0,-43-16-2 0,20-4-2 16,-3 3 1-16,3-20-2 0,-3 17 0 0,-17-17 1 0,40 22 3 15,-5-4-3-15,8 20 3 0,-26-38-3 0,3 19-1 0,55 19 3 16,2 2-2-16,-37-21-2 0,52 19 2 0,-52-21-1 0,0 4-1 0,35 17 0 16,-35-20-1-16,34 3 3 0,1 15 0 0,-35 4-3 15,17-21 0-15,-19-1 1 0,16 20 1 0,-11-19-2 0,-6 2 1 16,-16-4-1-16,16 3 0 0,-17-20 0 0,-3 39 0 0,23-21 0 0,-20 2 0 15,-3-2 0-15,4 1 1 0,-1-19 0 16,-3 21-2-16,-17-21-1 0,20 0 1 0,-20 18-1 0,17-18 3 0,-17 0-1 16,17 0-1-16,-17 18-3 0,0-18 2 0,0 0-1 15,0 0-4-15,0 0-7 0,0 0-6 0,0 0-4 16,0 0-8-16,0 0-9 0,0 0-8 0,0 0-7 0,0 0 28 16,0 0 2-16,-17 0 4 0,17 0-10 0,0 0 21 0,0 0 1 15,0 0-6-15,-17 0-44 0</inkml:trace>
  <inkml:trace contextRef="#ctx0" brushRef="#br2" timeOffset="42712.78">24521 5562 46 0,'0'0'12'0,"0"0"4"0,0 0-12 0,0 0 0 0,0 0 3 0,0 0-4 16,0 0 2-16,0 0 2 0,0 0-2 0,0 0 0 0,0 0 1 0,0 0 7 15,0 0-5-15,0 0 9 0,0 0 2 0,0 0-9 16,0 0 1-16,0 0 10 0,0 0-11 0,0 0 0 0,0 0 9 0,0 0-10 16,0 0 8-16,0 0-9 0,0 18 6 0,0-18-7 0,0 20 4 15,0 0-6-15,0-20 5 0,0 17 0 0,0 4-6 0,0-21 1 16,0 17 0-16,0-17 6 0,17 22-1 0,-17-4-5 0,0 1 4 15,0-2-1-15,0 4-4 0,23 16 3 0,-23-37-3 16,0 39 0-16,0-18-2 0,0 16 3 0,0-37-3 0,20 17 0 0,-20 24 1 16,0-41-2-16,0 37 2 0,0-18-2 0,0-19-1 0,0 20 0 0,0 18 1 15,0-38 0-15,0 17-1 0,0 5-1 0,0-4 0 0,0 20-10 16,0-19-5-16,0 1-7 0,0-20 9 0,0 18-3 16,0-18-25-16,0 20 19 0,0-3-32 0,0-17-4 0,0 22 34 15,0-22-15-15,0 18 16 0,0-18 14 0,0 0-75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13T21:05:46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5144 5389 82 0,'0'0'0'0,"0"0"42"0,0 20-29 0,0-20 16 0,0 0 15 15,0 0-17-15,17 0-3 0,-17 0-13 16,0 0 6-16,0 0-2 0,0 0-1 0,21 0-1 15,-21 0 1-15,0 19-5 0,0-19 0 0,20 0 8 0,-20 0 0 16,0 20 1-16,0-20-8 0,0 17-2 0,17 4 7 16,-17-4-9-16,0 4 0 0,0 17 5 0,0 0-6 0,20-1 5 0,-20 1-6 15,17 59 12-15,-17-60-9 0,17 60 3 0,-17-21-2 16,0-38-4-16,0 37 3 0,0 3-1 0,0-59-3 16,0 56 0-16,0-35-1 0,0-21-1 0,23 57 2 0,-23-38 0 0,20 20 2 15,-20-40-3-15,0 59 2 0,0-20-5 0,17 2 3 16,-17-41-1-16,0 39 4 0,21-36-4 0,-21 16 4 0,0 2 0 15,20-21-3-15,-20 2-1 0,0-2 1 0,0-18-2 16,0 0 1-16,0 19-1 0,0-19 0 0,0 0-1 0,0 0-2 16,0 0-3-16,0-19-12 0,0 19-12 0,0-18-13 15,0-2-12-15,0 2 26 0,0 18-2 0,0-22-38 0,0 5-8 16,0-3 38-16,0 20 4 0,0-38 5 0,0 38 7 0,17-19-6 0,-17 1-51 16</inkml:trace>
  <inkml:trace contextRef="#ctx0" brushRef="#br0" timeOffset="671.07">5772 5200 61 0,'0'0'26'0,"0"0"-4"0,0 0-7 15,0 0 3-15,0 0 1 0,0 0 3 0,0 0 21 0,0-20-22 0,0 20-2 0,0 0-2 16,0 0 0-16,0 0 11 0,0-21-3 0,0 21-4 0,0 0-12 15,0-17 7-15,0 17-1 0,0 0-7 0,0-19 8 0,0 19-10 16,0-20 8-16,20 20-9 0,-20 0 7 0,0-20-7 16,0 20 0-16,17 0 2 0,-17-17-4 0,41 17 12 0,-41 0-11 15,20 0 1-15,0-21 0 0,-20 21-2 0,17 0-2 0,3 0 3 16,-3 0-2-16,3 0 0 0,0 0 3 0,15 0 1 0,25 0 4 16,-20 0-4-16,14 0 0 0,-13 21-1 0,-21-4-2 15,17 3 1-15,0 36 1 0,18 2-1 0,-35-20-1 16,40 38 1-16,-40-35-2 0,-20-4 1 0,17 2-1 0,3 56 1 15,-3-58-1-15,-17 3 0 0,21 55 4 0,-21-38-3 0,0-20-1 0,-21 60 0 16,4-2 2-16,-3-38-1 0,20-20-1 0,-17 22-2 0,-3-21 2 16,0 20 0-16,-20 37 1 0,20-56-3 0,-15 56 2 0,15-58-2 0,-17 40 1 15,17-37-2-15,-17 36-6 0,14-38 2 0,-32 37 0 16,38-75 3-16,-23 59-24 0,23-41 0 0,-3-18 12 16,20 0 0-16,-23 20-20 0,3-2-10 0,20-18 19 0,-15 0-3 15,-5 0-36-15,20 0-22 0,0 0-9 0,0 0 26 16,0 0 49-16,0 0-58 0</inkml:trace>
  <inkml:trace contextRef="#ctx0" brushRef="#br0" timeOffset="2956.71">8450 5389 52 0,'0'0'20'0,"0"0"-8"15,-20 0 2-15,20 0 4 0,0 0-8 0,0 0 15 16,0 0-11-16,-18 0 16 0,18 0-15 0,0 0 0 0,0 0-1 16,-22 20 40-16,4-20-30 0,18 0-12 0,0 0-1 0,-20 0 11 15,20 19 9-15,-17-19-21 0,17 0-1 0,-20 20 8 16,3-20-2-16,17 17-2 0,-20-17-7 0,0 0 5 16,20 21-6-16,0-21-1 0,-18 0-1 0,18 17 1 0,-23-17 2 0,3 21-3 15,20-2 4-15,-17-19-3 0,17 19-1 0,-17-19-1 0,17 18 1 0,-20 2 1 0,20 0-3 16,-17 18 1-16,17-21-1 0,-20-17 0 0,-18 97 2 15,38-60-2-15,-20-16 0 0,-3 35 0 0,-11 59 0 16,14-58 0-16,20-20 0 0,-17 22-1 16,17-1 0-16,0-40 1 0,0 19 1 0,0 41-3 15,17-21-2-15,20 2 4 0,23 16-1 16,-60-56 0-16,38 1 0 0,-38-2 0 0,37 22-1 0,-17-23-2 16,14 3-2-16,-14 19 2 0,3-39 4 0,15 38-2 0,-18-38 1 15,-3 18 0-15,20-18 0 0,-37 19 0 0,38-19-1 0,2 21 0 16,-20-21 0-16,-20 0 2 0,20 0 0 0,-3 0-2 0,3-21 1 0,17 21 3 15,-19-37 4-15,22-1-4 0,0-21-2 0,-23-16 0 16,3 16-1-16,17-35 0 0,-17-21 2 0,-20 75-2 16,15-54 0-16,5-1 1 0,-20 57 0 0,0-1 1 0,23-39-1 15,-23 41 0-15,0-77 3 0,0 76-3 0,0 1 1 0,-23-23 0 16,3 3 0-16,5 20 0 0,15 18 0 0,-20-2-1 0,0 4 0 16,20-4-1-16,-37 4 2 0,20-3-2 0,-3 20 1 15,0 0-2-15,20-19 1 0,-23 19-1 0,6 0 0 0,-1 0-1 0,18 0 1 16,-37 0-4-16,37 0 2 0,-20 19-8 0,3-19 4 0,-3 20-11 15,20-3 6-15,-20 4-16 0,2-4-7 0,18 23-11 0,0-3-15 16,0-37 24-16,0 40-49 0,0-23 43 0,0 4 4 16,0 18-11-16,0-21 31 0,0 1-40 0</inkml:trace>
  <inkml:trace contextRef="#ctx0" brushRef="#br0" timeOffset="3379.16">8487 6095 77 0,'0'0'30'0,"0"0"12"15,-17 0 32-15,17 0-53 0,0 0 18 0,-20 0-22 16,20 0-1-16,-20 0 11 0,20 0-15 0,-18 0 10 0,18 0-12 16,-22 0 8-16,22 0-10 0,-18 0 8 0,18 0-11 0,0 0 1 0,0 0 0 15,-20 0 0-15,20 22 7 0,0-22-7 0,0 0 5 0,0 0 0 16,0 18-7-16,0-18 0 0,0 19 4 0,0 0-1 0,0-19-4 15,20 39 4-15,-20-21-3 0,18 2 0 0,4 19 0 0,-4-39-2 16,2 37 0-16,0-18-1 0,-20 0 1 0,37 19 0 0,18 21-1 16,-15-22-1-16,-20 1 1 15,17 1-1-15,-17-2-10 0,17 1-10 0,-2 0-4 0,-35-38 9 16,43 39-28-16,-23-39 14 0,-3 20-47 0,-17-20 25 0,40 0-69 16,-23 18 69-16,-17-18 11 0,20 0-30 0</inkml:trace>
  <inkml:trace contextRef="#ctx0" brushRef="#br0" timeOffset="3823.68">9195 6192 107 0,'0'0'55'0,"0"0"-27"0,0 0-2 0,-20 0 22 0,20 0-10 15,0-19-22-15,0 19 14 0,0 0-18 0,-17 0 10 16,17 0-7-16,-23 0-3 0,23 0-7 0,0 0 0 0,-20 39 7 16,20-39-8-16,0 38 1 0,0-38-3 0,0 17-1 15,0 5 3-15,0-4-2 0,0 20-1 0,0 1 3 0,20-21-1 16,-20 2-2-16,23-2-1 0,-23 3 2 0,17-3-2 0,3 1 1 16,-20-1 0-16,20-18-1 0,-20 20 1 0,17-20 1 0,3 19 0 0,-2-19 1 0,-18 20-2 15,20-20 1-15,-20 0-2 0,17 0 2 0,6-20 3 16,-6 1-1-16,3-1-1 0,0 2-1 0,-20-1-1 15,17-20 2-15,-17 39-1 0,20-38 0 0,-20 38-1 0,0-18-1 0,0 18 2 0,18-58 3 16,-18 58-3-16,20-19 4 0,-20 1 3 0,0 18 0 16,0-22 3-16,0 22-3 0,0 0-2 15,0 0 3-15,0 22-5 0,0-22 0 0,0 37 4 0,0-18-2 16,0 20-2-16,0-1-1 0,0-20-2 0,0 3-1 16,0-3 0-16,0 39 1 0,0 0-2 0,0-38-1 0,17 39 0 15,-17-40 2-15,17 21-2 0,-17-1 2 0,23 2 0 0,-23-23-12 16,20-17 2-16,-20 20-3 0,20-3-16 0,-20-17-13 15,17 22 16-15,-17-22-3 0,20 0-42 0,-20 0 26 0,18 0-66 0,2 0-3 16,0-22 38-16</inkml:trace>
  <inkml:trace contextRef="#ctx0" brushRef="#br0" timeOffset="4133.12">9920 6154 140 0,'0'0'0'0,"0"0"139"0,0 0-97 0,0 0-25 15,0 19 14-15,0-19-1 0,0 0-16 0,0 0 0 0,0 19 18 16,0 1-17-16,0-2-8 0,0-18 5 0,0 20 1 15,0-3-6-15,0 5 7 0,0 15-3 16,0 21-4-16,0-2-3 0,0-17-2 16,0 18-1-16,20 19-6 0,-20-76-1 0,0 38-9 15,0 0-8-15,21-17 6 0,-21-21-2 0,0 18-34 0,0 2 21 16,0-20-6-16,0 18-57 0,17-18 39 0,-17 0-38 0,0 0 63 16,0-18-37-16</inkml:trace>
  <inkml:trace contextRef="#ctx0" brushRef="#br0" timeOffset="4306.31">9961 5658 158 0,'0'0'49'0,"0"0"-7"0,-21 0 27 0,21 0-15 0,0 0-31 15,0 0-4-15,0 17 10 0,0-17-20 0,-20 0 0 0,20 22 4 16,0-4-5-16,0-18-5 0,-17 19 2 0,17-19-2 0,0 17-1 16,0 4 0-16,0-21-1 0,0 20 0 0,0-20-2 0,0 17-3 15,0 4-13-15,0-21 2 0,0 0-28 0,0 18 14 0,17-18-47 16,-17 21-24-16,20-21 48 0,1 0-26 0,-4 17 53 0,-17-17-34 15</inkml:trace>
  <inkml:trace contextRef="#ctx0" brushRef="#br0" timeOffset="4638.93">10224 6020 89 0,'0'0'24'0,"0"0"-6"0,0 0-4 0,0 0 14 0,0 20 2 0,0-20-15 15,23 0 17-15,-23 0-18 0,0 18 12 0,0-18-6 16,17 0-1-16,-17 0-10 0,20 20 9 0,1-20-1 15,-4 0-9-15,3 0 4 0,-3 17-2 0,3-17-1 0,-3 0 2 16,0 0 1-16,6 0-3 0,-23-17 2 0,20 17-4 16,1 0-1-16,-21 0-1 0,17-20-3 0,-17 20 2 15,0 0 0-15,20 0-2 0,-20 0-1 16,0 0-1-16,0 20 1 0,0 19 1 0,0-39 0 0,-20 37 1 16,20-18 0-16,0 0 0 0,0 1 1 0,-17-2 2 0,17 19 7 15,-21 3 0-15,1-2-3 0,-3 1-1 0,23-21-5 0,-17 2 0 16,17 19 1-16,-17-21-2 0,-3 19 1 0,20-37-1 0,-17 20-1 0,17 19 5 15,0-21-4-15,0-18 0 0,-20 40 2 0,20-23-2 0,0 3 0 16,0-2 4-16,0-18-5 0,20 21 2 0,-20-3-1 16,17 2 0-16,3-2 2 0,-20-18-4 0,17 0-1 0,0 19 1 15,6-19-2-15,-3 21 1 0,18-21-4 0,-18 0-8 16,-3 0-9-16,3 0-16 0,0 0-20 0,-6 0 21 16,7 0-5-16,22 0-137 0,-43 0 46 0,37 0 21 15</inkml:trace>
  <inkml:trace contextRef="#ctx0" brushRef="#br0" timeOffset="5305.65">11927 5159 108 0,'0'0'75'15,"0"0"-51"-15,0 0 19 0,0 0-24 0,0 0-2 0,0 0 14 16,0 0-17-16,0 0 11 0,20 21-5 0,0-21-11 0,-20 0 0 15,17 0 7-15,21 0-9 0,-18 20 5 0,-3-20-3 0,-17 0-4 16,40 0 4-16,-20 17-2 0,0-17-3 0,-3 0-1 0,4 21 4 16,-4-4-2-16,-17-17-3 0,20 39 1 0,-3-39-1 15,0 37 2-15,-17 4-3 0,0-41 1 0,23 37 0 0,-23-18-1 16,0-19-1-16,0 37 1 0,0-37 0 0,0 38 2 0,-23-17-2 0,23-2-1 16,0 0 3-16,-17-1-3 0,17 2 0 15,0-20 1-15,-17 20 3 0,17-20-2 0,-20 0 1 16,3 0-4-16,17 0 1 0,0 0 2 0,-21 0-1 0,21 0 1 0,0 0-1 15,0 0 0-15,0 0 0 0,-17 0 1 0,17 0 0 0,0 0 5 0,0 0-4 16,0 0 4-16,17 17 1 0,4 21 2 0,-21 2-1 16,17 17-2-16,-17-20-3 0,20 2-1 0,-20-18-1 0,17 16 0 15,0 21 1-15,6-2 4 0,-23-18-3 0,20-18 0 0,-20 132 25 16,0-93-20-16,0-41-4 0,0 39 1 16,0-19-5-16,-20 21 1 0,-3-41-6 0,23 19-2 15,-17-17-7-15,0-20-12 0,-3 19-19 0,20-19 16 16,-17 20-46-16,-4-20-20 0,21 0 40 0,-17-20-8 0,-3 1-54 0,20-1 73 15,0 2-51-15</inkml:trace>
  <inkml:trace contextRef="#ctx0" brushRef="#br0" timeOffset="5673.63">13894 6154 167 0,'0'0'46'0,"0"0"-12"0,0 0 16 0,0 0-7 0,0 19-8 0,0 0-10 15,0-19-15-15,0 38 7 0,0-38-10 0,0 37 6 0,0-15-8 16,0-4-2-16,23 1 4 0,-23 19-4 0,0-38-1 0,0 38 0 16,0-18-1-16,17 19-1 0,-17-21 0 0,0 1-4 0,20-1-9 15,-20 2 3-15,0-20-3 0,0 19-26 0,0-19 11 16,20 0-47-16,-20 0-24 0,0 0 15 0,0-19 57 0,0-1-32 15</inkml:trace>
  <inkml:trace contextRef="#ctx0" brushRef="#br0" timeOffset="5808.66">13917 5600 89 0,'0'0'18'0,"0"0"3"0,0 0 25 16,0 0 5-16,-23 0-6 0,23 0-11 0,0 20-19 16,0-20-3-16,0 17 6 0,-17 4-8 0,17-4-7 0,0 23 1 15,0-21-2-15,0 19-1 0,0-18 0 0,0 18-4 0,0 1-13 16,0-39 0-16,0 37-38 0,0-20-29 0,17 24 41 15,-17-41 7-15,40 37-13 0,-40-37-25 0</inkml:trace>
  <inkml:trace contextRef="#ctx0" brushRef="#br0" timeOffset="6022.61">14507 6078 108 0,'0'0'33'0,"0"0"2"16,0 0 31-16,0 0-35 0,0 0 20 0,0 0-26 0,0 0-5 0,0 0 18 15,0 0-22-15,0 17 14 0,-17 5 32 16,-3-4-44-16,20 1-10 0,-23 0 6 0,6 20-3 15,0-21-6-15,17 2-2 0,-20-20-1 0,20 39 4 0,-18-39-4 16,18 0 0-16,-20 37 1 0,20-18 2 0,0 0-2 16,0 19 1-16,0-38 0 0,-20 59 0 0,20-41-2 0,0 19-1 15,0-17 1-15,0-1-2 0,0-19 2 0,0 38-5 16,0-19-7-16,0 19-9 0,0 0-14 0,0-17-17 0,0 17-25 16,0-38-36-16,0 18-31 0,0 1 37 15,0-19 37-15</inkml:trace>
  <inkml:trace contextRef="#ctx0" brushRef="#br0" timeOffset="6488.11">16898 5503 117 0,'0'0'37'0,"0"0"-7"0,0 0-3 0,0 0 23 16,0 0-8-16,0 21-6 0,0-21-22 0,0 0 10 16,0 19-3-16,17-19-12 0,-17 0-1 0,20 37 9 0,-20-37-11 15,0 40 3-15,18-2-2 0,2-38-2 0,-20 57 2 0,20-21 0 16,-6-15-5-16,6 16 1 0,23 60 1 0,-43-59-1 0,37 96 2 15,-37-95-5-15,21 56 3 0,-4 0-2 0,-17-57-1 16,20 57 0-16,-20-19-2 0,0-37 0 0,0-1-1 0,0 2-3 16,17 15-16-16,-17-16-8 0,0-1-7 0,0-19 16 0,17 2-28 15,-17-21 20-15,0 0-6 0,0 17-42 0,0-17 40 0,0 0-14 16,0 0 29-16,0-17-49 0</inkml:trace>
  <inkml:trace contextRef="#ctx0" brushRef="#br0" timeOffset="6701.95">16818 5543 153 0,'0'-19'72'0,"0"19"-11"0,0 0-34 0,0 0-3 16,0 0-3-16,0-21 18 0,0 21-4 0,0 0-20 0,0 0 9 15,0 0-12-15,0 0 7 0,17 21-3 0,6-21-8 0,-23 0-1 16,40 19 5-16,-23-19-7 0,21 19 5 0,-18-19-5 0,0 18-2 0,37 2 3 16,-37-20-4-16,55 37 4 0,-38-37-5 15,-20 21-1-15,43-4 2 0,-39-17-1 0,36 0-4 0,-40 22 1 16,20-22-13-16,3 0-11 0,1 18-12 0,-4-18-14 0,-20 0-14 15,3 0-16-15,-20 0 38 0,17 0-41 0,-17 0 48 16,0 0-13-16,0 0-36 0</inkml:trace>
  <inkml:trace contextRef="#ctx0" brushRef="#br0" timeOffset="6855.42">16953 6040 111 0,'0'0'0'15,"0"18"42"-15,-18-18-19 0,18 0 26 0,0 20-25 0,0-20 0 0,0 0 15 16,0 17-12-16,0-17-15 0,0 22 9 0,0-22-9 15,18 18 7-15,2-18-11 0,-20 0 6 0,20 19-9 0,14-19 2 0,-34 0-5 16,43 19 2-16,-26-19-3 0,3 0-1 0,1 19-4 16,16 1-12-16,20-20-50 0,-57 18 33 0,20-18-7 0,-3 0-6 15,4 0-42-15,-1 0 53 0,-20 0 10 0,17 0-40 0</inkml:trace>
  <inkml:trace contextRef="#ctx0" brushRef="#br0" timeOffset="7090.73">17661 6402 106 0,'0'0'0'0,"0"0"55"0,0 20 3 16,0-20-30-16,0 18 17 0,-17-18-26 0,17 21-4 0,0-3 10 16,0 19-1-16,-20-17-18 0,20 37 16 15,0-57-17-15,0 19 1 0,0-19-1 0,0 21 6 0,0-4 1 16,0 3 3-16,0-2 3 0,0-18 0 0,20 0-3 0,-20-38-2 16,17 38-8-16,3-38 5 0,-3 19-6 15,3 1 0-15,37-96 10 0,-36 93-12 0,-1-17 1 0,54-57 2 16,-54 77-5-16,15-21 1 0,-35 19-1 0,23 2-2 15,-3-2-6-15,-20 20 1 0,17 0-11 0,3 0-26 16,0 0 24-16,-3 0-27 0,-17 0 18 0,20 0-83 16,-20 20 61-16,0-20 0 0,17 18-30 0,-17-18 55 0,0 20-47 0</inkml:trace>
  <inkml:trace contextRef="#ctx0" brushRef="#br0" timeOffset="7266.4">18254 6440 140 0,'0'0'0'0,"0"0"138"0,0 0-75 0,0 0-33 0,0 0 51 0,0 21-41 16,0-3-9-16,0-18-19 0,0 37 5 16,0-17-7-16,0-1-7 0,0 1-1 0,0 17-1 0,0-16-3 15,0 16-9-15,0-19 1 0,0 3-20 16,17-3-13-16,-17-18 16 0,0 0-40 0,0 0 26 0,0 0-5 0,0 0-59 16,0-18 57-16,18-3-17 0,-18-17-8 0</inkml:trace>
  <inkml:trace contextRef="#ctx0" brushRef="#br0" timeOffset="7373.77">18389 5944 72 0,'0'0'23'0,"0"-21"32"0,0-16-5 16,0 37-5-16,0-17-10 0,0 17-10 0,0 0-9 16,0 0-11-16,0 17 4 0,0 3-6 0,0 18-3 15,0-18-2-15,0-2-11 0,0 1-1 0,0-19-4 0,0 19-7 16,0 1-44-16,0-2-3 0,17 2 26 0,-17-3-33 16</inkml:trace>
  <inkml:trace contextRef="#ctx0" brushRef="#br0" timeOffset="7902.88">18922 6212 108 0,'0'0'0'0,"-17"0"85"15,17 0 15-15,0 0-75 0,0 18-1 0,-20-18 17 0,20 0-9 16,-23 20-20-16,23-3 8 0,-20 5-7 0,6-22-9 16,14 18 2-16,-20 1-1 0,-1 0-2 0,4 0 0 15,17 1-2-15,-20-2 0 0,20 2 1 0,0-2 0 0,-17 21 1 0,17-20-3 16,0 19 3-16,0-19-3 0,0 19 2 15,0-38 0-15,0 19-1 0,0 2-1 0,17-4 4 0,3 3-1 16,-20-20-2-16,0 0 0 0,17 0 4 0,24 0 0 16,-41 0-1-16,14-20-4 0,6 20 2 0,3-17-1 0,-23-4 0 15,20 2 2-15,-3 1-1 0,-17-2 0 0,20-19 1 0,0 39-2 16,-20-37 0-16,0 37 0 0,18-39-1 0,-18 39-1 16,0-18 4-16,0-2-2 0,20 20 0 0,-20 0 2 0,0-18 1 15,0 18-2-15,0-20 1 0,0 1 2 0,0 0 3 0,0 19-5 16,0 0-1-16,0-19 4 0,0 19-4 0,0 0 2 0,0-18-2 15,0 18 0-15,0 0 0 0,0-22 0 0,0 22 4 0,0-17-1 16,0-3-3-16,0 2 1 0,0-2-1 0,17-18 1 0,-17 19 0 0,0-58 0 16,17 39-2-16,-17 0 1 0,0-58 3 0,0 40-3 15,0-40 2-15,0 59-3 0,0-60 1 0,0 59 0 0,0-38 1 16,0-1-1-16,0 57-1 0,0-17 0 0,0-21 1 0,0 39-2 16,0-18 3-16,0 37-1 0,0-21-2 0,0 21 0 15,0 0 0-15,0 0 2 0,0 0-1 16,0 0-1-16,0 0 2 0,-17 21-2 0,17 16 2 0,0 19 1 15,-17-35-2-15,17 36 0 0,0-18-1 0,0-1 1 16,-20 19 0-16,20 97 0 0,0-59-2 0,0-57 2 16,0 55-2-16,0-34 2 0,0 37 1 0,0-20-1 0,20-38 0 15,-20 0-2-15,17-1 1 0,23 98 2 0,-40-97-3 0,37 20 1 16,-17-20 0-16,0 1-6 0,18-2-10 0,-21 1-13 16,0-18 8-16,3-2-73 0,20 3 11 0,-20-21 33 15,0 18-73-15,-2-18 58 0,-18 0 7 0,37 0-68 0</inkml:trace>
  <inkml:trace contextRef="#ctx0" brushRef="#br0" timeOffset="8251.95">19533 6422 131 0,'0'0'58'0,"0"0"-6"0,-17 0 17 0,17 0-24 0,-20 0-15 0,20 0-10 16,-18 0-5-16,18 0-9 0,-20 0 7 0,20 0-6 15,-20 0 7-15,20 0-8 0,-17 0 4 0,17 0-5 0,-23 0 4 16,23 18-1-16,0-18 1 0,0 21-4 0,-17-3 1 0,17 19 5 15,17-17-7-15,6-1 2 16,-6 1-3-16,-17-20 2 0,20 0 0 16,0 0-1-16,-2 0 0 0,-18-20-2 0,20 1 0 0,-20 19 0 15,17-57 2-15,3 39-4 0,-3-41 2 0,0 21 2 16,-17 0 1-16,23 38-2 0,-23-37-1 0,0 37 0 0,20-59 5 16,-20 59-4-16,0-18 1 0,0 18 0 0,0 0 0 15,20 0 7-15,-20 0-4 0,0 0-3 16,0 38 4-16,18 76 7 15,-18-94-15-15,0 18 0 0,20 19 1 0,-20 0-3 16,17-38 1-16,-17 38-11 0,20-19-11 0,0 21-37 16,-20-41 3-16,14 2-10 0,-14-2 27 0,0 1-54 0,20-19 41 15,-20 0 2-15,0 0-32 0,23-19 31 16,-3 1 44-16,-20 18-1 0,0-20-35 0</inkml:trace>
  <inkml:trace contextRef="#ctx0" brushRef="#br0" timeOffset="8555.19">19880 6402 50 0,'17'0'136'0,"-17"0"-63"0,0 0-39 16,0-18-2-16,0 18 29 0,0 0 10 0,0 18-53 15,0 2 12-15,0-2-20 0,20 3 7 0,-20 34 2 0,0-35-13 16,17 37 9-16,-17-57-13 0,17 77 2 16,-17-77-2-16,23 39 0 0,35 36 5 15,-58-37-6-15,37-18-3 0,-37 19-1 0,37-21-11 16,-37 2 2-16,17-20-4 0,3 18-25 0,21 1-12 0,-21 2-12 16,0-21-15-16,34 0-95 0,-54-40 146 15,60 2-9-15,-60-2 33 0,58-54-7 16,-41-1 10-16,20 18 5 0,-37 0 6 0,37 40-4 0,-37-20 7 15,18-1 7-15,-18 1 11 0,23 39-10 0,-23-4 32 16,0-15 3-16,0 19-2 0,20-2 13 16,-20 20-32-16,-20 0 6 0,20 20-15 0,-23-20-13 15,23 18-1-15,-18 19 8 0,-19 3-1 0,37-21-9 0,-74 116 14 16,36-80-16-16,-39 156 12 0,40-116-12 0,17-18 1 16,-61 77 7-16,47 18-6 0,-43 114-2 15,39-114-7-15,-2 57-6 0,23-152-1 0,-3 75-42 16,20-114 26-16,-17 1-4 0,17 37-41 0,0-56 27 0,0 17-61 15,0 2-77-15,0-39 137 0,0 0-44 0</inkml:trace>
  <inkml:trace contextRef="#ctx0" brushRef="#br0" timeOffset="61047.96">6079 9460 626 0,'0'77'1'0,"0"56"1"15,0-94-3-15,0 17 1 0,0 39 3 0,0 2-3 0,-17-1-4 16,17-40 4-16,-63 78 5 0,48-96-4 0,-42 58-1 15,20-19 0-15,-3-20-1 0,17-39 0 0,-32 40 2 16,38-39 0-16,-20 20-1 0,-4-2 0 0,24-18-1 16,-43-19 1-16,23 20-3 0,20 0 2 0,-41-20-1 15,-2 0-3-15,23 0 5 0,20-20 1 0,-3 0-1 16,-18 1 1-16,-5-37 2 0,43 36-2 16,-17 1 3-16,17 1-2 0,0-22 4 0,17 2 0 0,-17 20-4 15,43-21 4-15,-26 2-5 0,24 17 3 16,-4-18 2-16,-20 38-5 0,20-19 0 0,-14 19-3 0,15-19 4 0,19 19 0 15,-40 0-2-15,60 19 2 0,-36-19-1 0,-4 19-2 16,17-1 5-16,-36 2-9 0,62 18 13 0,-23 1-6 16,-2-2-4-16,-12-17 4 0,-26-20 1 0,60 76-1 15,-42-76-1-15,8 39 2 0,-6-20-1 0,20 18-2 0,-40-18 0 16,-17-19 2-16,38 20 1 0,42 0-1 0,-80-20-3 16,92 0-5-16,-69 0-1 0,14 0-18 15,-17 0 5-15,17 0-30 0,-20 0 21 0,4 0-42 0,13-20-20 16,9 20 36-16,-23-20-72 0,-3 20 65 0,3-19-36 0,-3 19 43 15</inkml:trace>
  <inkml:trace contextRef="#ctx0" brushRef="#br0" timeOffset="61675.05">6555 8581 126 0,'0'0'37'0,"0"0"45"0,0 0-67 16,0 0 0-16,23 0 12 0,-23 0-2 0,0-19-3 0,17 19 0 15,-17 0-14-15,20 0 9 0,0 0-8 0,17 0 6 16,1 0 1-16,19 19 11 0,-17 0-13 0,14 19-4 15,64 58 8-15,-81-58-13 0,55 114 9 16,-69-94-9-16,34 75 3 0,1 2-4 0,-4-1 3 16,-31-58-3-16,-6 58 2 0,41 95-1 0,-58-153-5 15,20 78-1-15,-20-21-1 0,0-76 2 0,-20 77 3 0,20-57-1 16,-18-20-1-16,-2-19 2 0,20 19-2 0,-37 38 3 0,14 1-3 16,-14-18-1-16,0-22-7 0,19-18-2 0,-22 0-19 0,3 1-12 15,14-39-12-15,6 19 21 0,0-19-44 0,-21 0 29 16,38 0-4-16,-40 0-50 0,3-19 8 0,37-1 47 15</inkml:trace>
  <inkml:trace contextRef="#ctx0" brushRef="#br0" timeOffset="62169.95">5505 8830 71 0,'0'0'52'0,"0"0"-40"15,0 0 4-15,21 0 17 0,-21 0 14 0,20 18-20 0,-3-18-7 16,-17 0-11-16,20 20 11 0,17-1 8 16,-20 0-19-16,6-19-1 0,-23 18-1 0,38 1 7 0,-38 20 0 15,37-1 6-15,0 20-8 0,-17 0 3 0,-3-2 0 16,1 2-7-16,5-40-7 0,-3 58 2 16,-20-36-2-16,0-22-1 0,20 40 3 0,-20-39-3 0,17 39-2 15,-17-21-10-15,0-17 2 0,20 18-20 0,-20 0-38 16,17-20 36-16,-17-18-45 0,20 21 34 0,-20-2-37 0,20-19-31 15</inkml:trace>
  <inkml:trace contextRef="#ctx0" brushRef="#br0" timeOffset="65213.34">9496 8486 65 0,'0'0'0'0,"0"0"130"16,0 0-83-16,0 0-6 0,0 0-23 0,0 0 11 0,-17 0-5 16,17 0-5-16,0 0-4 0,0 0-8 0,-17 0 6 15,17 0 1-15,-20 0-8 0,20 0 1 0,0 0 0 0,-18 0 5 16,18 0-2-16,-20 0-1 0,3 0 2 16,17 0 1-16,-20 0-3 0,0 0-5 0,3 0 2 0,17 0-1 15,-40 0-2-15,20 0-2 0,2 0-1 0,-2 18 0 0,20-18-1 16,-37 40 13-16,17-22 1 0,3 1-13 0,-6 20 1 15,3-39-2-15,3 56 3 0,-1-37 0 0,18 2 0 0,-20 15-2 0,-17 42-2 16,0 56 4-16,17-96-2 0,20 0 1 0,-23 58-1 0,23-59 0 16,-17 40 0-16,17-59 1 0,0 21-1 0,0 38-1 0,0-21 2 15,0 2 0-15,0-19-3 0,17-2 2 0,6 21 3 0,-3-39-1 16,-3 39-2-16,-17-21-1 0,40-18 0 0,-40 20 1 0,37-1 1 16,-2 1-1-16,45 37 6 0,-43-57-1 0,-17 0-4 15,35-19 0-15,-32 19 1 0,-6-19-2 0,23 18 5 0,-23-18-3 16,21 0-1-16,-1 0 1 0,3-18 2 0,-20-1 0 15,0 0-1-15,17 0 1 0,1-39 2 0,16-18 0 0,-31 37-2 0,34-36 2 16,-57 17-3-16,38-19 4 0,-1-75-1 0,-20 114-4 16,-17-39 1-16,0 38-2 0,23-37 4 0,-23-1-2 0,0 40-4 15,0-21 3-15,0 20-1 0,0-1 1 0,-23-17 0 0,6-1-2 16,17 37 1-16,-17-18-2 0,17 18 2 0,-58-37 3 0,38 38-4 16,-40-37-1-16,60 56 1 0,-20-39 0 0,-14 39-9 15,34-19 4-15,-38 19 0 0,1-18 5 0,37 18 0 16,-40 0-3-16,40 0-1 0,-40 0-1 0,40 0-6 0,-37 0-2 15,19 0 1-15,18 18-1 0,0-18-1 0,-20 19-22 0,20 0-10 16,-17 1 20-16,17-20-4 0,0 18-4 0,0 2-2 0,0-20-6 0,0 37-50 16,0-16 45-16,0 15-34 0,17-36 48 0,-17 20-31 0</inkml:trace>
  <inkml:trace contextRef="#ctx0" brushRef="#br0" timeOffset="65588.77">9387 9364 63 0,'0'0'31'0,"0"0"-10"0,0 0 22 16,0 0-19-16,0 0-3 0,0 0 20 0,0 0-6 0,0 0-18 15,0 20-2-15,0-20 15 0,0 0-17 0,0 0 11 0,0 0-13 16,0 0-1-16,0 18 7 0,0-18-1 0,0 0-8 0,0 20 10 0,0-20-10 16,0 18 8-16,0 2-2 0,17-20-9 0,-17 19 4 15,20 0-3-15,-20-19-2 0,38 39 3 0,-21-20 0 0,-17 19-4 16,40-38 0-16,0 38 1 0,-23 18 0 0,3-56-3 0,18 40-1 15,-18-22 0-15,14 20 3 0,9 20 0 0,-6-19-7 0,1-21-6 16,-1 20-8-16,-37-18 3 0,40-1-30 0,-3 0-19 0,-17 0-26 16,1-1 36-16,16 3-55 0,-37-21 64 0,34 0-56 15</inkml:trace>
  <inkml:trace contextRef="#ctx0" brushRef="#br0" timeOffset="65979.98">10224 9460 121 0,'0'0'0'0,"0"0"111"0,0 0-54 0,0 0-34 0,0 0-3 16,0 0 0-16,0 0-1 0,0 0 13 0,0 0-9 0,0 19-13 0,0-19 0 16,0 0-3-16,-17 19 1 0,17-1 6 0,0-18-2 0,0 21-8 15,0-2 6-15,0-19-6 0,0 18 6 0,0-18-5 0,0 38 3 16,0-18-3-16,0-20 0 0,0 19-2 0,0 0 3 0,17-1-4 16,-17 3 1-16,0 16-4 0,23-37 2 0,-23 38-1 15,0-38 0-15,17 39 0 0,-17-39 0 0,20 19 1 0,1-1-1 16,-21-18 1-16,17 21-1 0,-17-21 3 0,20 18-4 0,-20-18-1 0,17 19 2 15,3-19 1-15,-3 0-1 0,-17 0-1 0,17 0 0 0,6-19 2 16,-23 1-1-16,20-3-1 0,-20 3 0 0,21-20 3 0,-4 18-2 16,3-18 0-16,-20 20 0 0,17-22 1 0,-17 3 1 15,20 18-1-15,-20-1-1 0,0 2 1 16,0 18 0-16,0-20 1 0,0 20 0 0,0 0 4 0,0 0-4 16,0 0 1-16,0 0-1 0,0 20 3 0,0-2 0 0,0 2-1 15,20-1-1-15,-20 18 0 0,0 3 3 0,14-3 1 16,-14 21-3-16,0 0 0 0,21-40-1 0,-21 20-1 0,22 39 4 15,-22-59-6-15,21 40-6 0,-21-19 1 0,0-1 2 16,0-19-4-16,17 20-9 0,-17-39 4 16,0 18-3-16,0 1-31 0,0-19 15 0,20 0-4 0,-20 0-48 0,0 0 34 15,20 0-69-15,-20 0 60 0,0 0-27 0,0 0 25 0</inkml:trace>
  <inkml:trace contextRef="#ctx0" brushRef="#br0" timeOffset="66142.02">10858 9632 117 0,'0'0'90'0,"0"0"-48"0,0 0 29 0,0 0-41 0,0 0 27 0,0 0-30 16,0 19 18-16,0-19-14 0,0 37-20 0,0-37-2 0,0 40 5 16,0-40-3-16,0 37-8 0,0-37 0 0,0 19-3 0,0 1 1 15,20-1-1-15,-20 0 1 0,0-19-1 0,0 18-11 0,0 3-19 16,0-21 12-16,0 0-30 0,0 0 18 0,17 0-52 16,-17 0 30-16,0-21-68 0,0 3 25 0,0-1 18 0</inkml:trace>
  <inkml:trace contextRef="#ctx0" brushRef="#br0" timeOffset="66294.74">10858 9002 93 0,'0'0'0'0,"0"0"71"0,0 0 33 0,-20 0-30 16,20 0-38-16,0 0-21 0,0 0 12 0,0 18-15 15,0 20 12-15,0-18-10 0,0-2-9 0,0 22-1 16,0-40-1-16,0 37 0 0,0-37-2 0,0 19 0 0,0 1-1 16,0-20 1-16,20 18-4 0,-20-18 2 0,0 38-12 0,20-38 2 0,-20 20-27 15,17-1-19-15,3-19 23 0,-20 19-55 0,17-1-5 0,1-18 55 16,-18 20-68-16</inkml:trace>
  <inkml:trace contextRef="#ctx0" brushRef="#br0" timeOffset="66578.92">11124 9402 53 0,'0'0'0'0,"0"0"46"0,0 0-25 0,0 0 64 0,0 0-55 15,0 20 22-15,18-2-13 0,-18 2-7 0,0-1-4 16,0 0-6-16,23-19-12 0,-6 39 17 0,-17-39-18 16,20 19 15-16,17-1-7 0,-17-18 1 15,-3 20-8-15,3-20-6 0,-2 0 8 0,-1 0 6 16,6 0-14-16,-23 0 0 0,20 0 3 0,0 0-4 0,-20-20 0 15,0 20 3-15,0 0-2 0,17 0 2 0,-17 0 4 0,0 0-7 16,-17 0 0-16,-3 20-2 0,20-2 2 0,-43 2 0 16,26 36 2-16,-1-35-3 0,-2 16 0 0,3 1-1 0,-20 38 4 15,17-37-3-15,20-20 1 0,-20 39-3 16,20-20 0-16,0 1 3 0,0-2-4 0,0 2-1 16,0-20 7-16,20-19-1 15,37 19-4-15,-2-38 4 0,-55 19-6 16,40 0-4-16,-20-19-13 0,37-20-34 15,-20 20-7-15,-2-20-84 0,8 21 5 0,-6-1 10 16,3-19 31-16</inkml:trace>
  <inkml:trace contextRef="#ctx0" brushRef="#br0" timeOffset="66990.84">12767 8772 65 0,'0'-20'54'0,"0"20"-11"0,0-36 3 16,0 36-23-16,0 0-1 0,0-40 18 0,0 40-6 0,0-18-19 15,0-2 11-15,0 20-12 0,0 0-1 0,0-18 13 16,0 18-14-16,0 0 12 0,0-20-1 0,0 20-3 0,0 20 1 16,17-20-11-16,-17 18 3 0,0 2 0 0,0 17 0 15,0-16-8-15,20 15 3 0,-20 22 3 0,0-38-4 0,23 56 1 16,-23-39-5-16,18 40 0 0,-18-19-2 0,40 18 1 15,-40 20 1-15,17-58-3 0,3 76 0 0,-20-76 0 0,17 59-1 16,-17-60-3-16,20 1-4 0,-20 20-9 0,17-40 7 0,-17 22-13 16,0-22 9-16,0 1-3 0,23 0-20 0,-23 1-7 15,0-1-15-15,0-19 24 0,0 0-50 0,0 19-9 0,0-19-10 16,0-19 82-16,0 19-25 0</inkml:trace>
  <inkml:trace contextRef="#ctx0" brushRef="#br0" timeOffset="67726.34">14241 9115 123 0,'0'0'40'0,"0"0"-2"16,0 0 32-16,0 0-41 0,0 0 1 0,0 0 18 0,-20 0-7 16,20 0-20-16,0 0-1 0,0 0 13 0,0 21-9 0,0-3-14 15,0 1-1-15,0 20 9 0,0-1-11 0,0-20-3 16,0 21-1-16,0-20 0 0,0 39 3 0,20-20-8 15,-20 0-5-15,0-19 0 0,0 18-18 0,0-16 6 0,0-2-35 16,0-1-57-16,0 2 66 0,0-20-52 0,0 0 18 16,0 0 53-16,14-38-5 0,-14-2 16 0,0 3 2 15,0-20 2-15,0-58 4 0,0 0 15 16,0 77 2-16,0-58 14 0,0 20 6 0,0 0 18 0,0 0 16 16,0 56-31-16,-14-18 26 0,14 18-34 0,0 2-4 15,0 18-4-15,0-18 13 0,0 18-9 0,0 0-4 0,0 0-1 0,0 18-3 16,0 20-6-16,0-38-5 0,0 58 1 15,0-58-4-15,0 38-1 0,0-38 1 0,0 38-10 0,0-20 2 0,0 1-21 16,0 2 11-16,0-3-36 0,0 2-23 0,0-2 33 16,14 2-43-16,-14-2 28 0,20 2-17 0</inkml:trace>
  <inkml:trace contextRef="#ctx0" brushRef="#br0" timeOffset="67927.98">14490 9020 75 0,'0'0'29'0,"0"0"-3"0,0 0 52 0,0 0-52 0,0 0 23 15,0 0-28-15,0-18 15 0,0 18-20 0,0 0 8 0,0 0-6 16,0 0-3-16,0 0-8 0,0 0 6 0,0 0 3 15,0 18-11-15,0-18 3 0,0 0 6 0,0 20-9 0,0-20 1 16,0 0-1-16,0 18 9 0,0 2-7 0,0-20 7 0,0 18-10 16,0 1 3-16,0-19-4 0,17 21 10 0,-17-3-9 0,0-18 0 15,0 0 0-15,0 19 1 0,20 0 0 0,-20 1 4 0,20-2-3 16,-20 20 2-16,18-18-3 0,-18-1-4 0,0 0 2 16,0 19-2-16,0-18 4 0,0-2-4 0,0 2-2 15,0 18-1-15,0-19-9 0,0 18-21 0,0-37 6 16,0 21-9-16,-18-21-54 0,18 19-35 0,-20-19-15 0,0 0 46 15,20 0 30-15</inkml:trace>
  <inkml:trace contextRef="#ctx0" brushRef="#br0" timeOffset="68490.81">16437 8792 117 0,'0'0'0'0,"-18"0"96"0,18 0-68 0,0 0 24 0,0 0-9 16,-20 0-24-16,20 0-3 0,0 0 11 0,-17 0-16 0,17 0 0 16,-20 0 3-16,0 18-1 0,20-18-7 0,-17 20 3 0,-3 18-1 15,-3 18 7-15,23-37-12 0,-17 40 5 0,17-21-5 16,0 37 7-16,-18 22 1 0,36-59-8 0,-18 19 0 15,40 0-1-15,-20-19 0 0,-3-18 0 0,3-20 3 16,0 18 5-16,-3-18 6 0,21 0-3 0,-38 0-9 16,17-18 8-16,3 18-6 0,3-38 5 0,-6 18-6 0,-17 0 1 15,0 2-2-15,20-1-1 0,0-58 6 0,-20 59-6 0,17-40 3 0,-17 19-1 16,20 2-4-16,-20 17 1 0,0-18 0 0,0 38 1 16,0-18 2-16,0 18 3 0,0 0-2 0,0 0 4 15,0 56 0-15,-20 22 7 0,20-22-13 0,-17 2-3 16,-3 152 10-16,-17-133-6 0,14 95 1 0,3-77-4 0,3 77-2 15,-21 0-11-15,21-95 10 0,-23 55-6 0,3-35 2 16,37-22-17-16,-23-55 7 0,6 18-44 0,17-38 36 16,-18 19-29-16,18-19 20 0,-20 0-38 0,20-19-5 0,-17 19 36 15,17-38-3-15,0-20-53 0,0-171-54 16,0 153 103-16</inkml:trace>
  <inkml:trace contextRef="#ctx0" brushRef="#br0" timeOffset="69889.14">16953 9058 167 0,'0'0'0'0,"0"0"108"0,0 0-31 16,0 0-46-16,0 0-4 0,20 0 21 0,-20-18-28 0,0 18 13 16,20 0 12-16,-20 0-34 0,0 18 4 0,0-18-8 15,0 20 3-15,0 17-5 0,0-16-1 0,0-3 0 16,14-18-2-16,-14 38 0 0,0-38-1 0,0 20-1 0,0-2 0 0,0 2 4 16,0-2-3-16,20 2-2 0,-20-20 1 0,23 19 0 15,-23 0 2-15,0-19-2 0,20 0 0 0,-20 0-1 0,0 0 1 0,37-19-1 16,-37 0-1-16,21-19-4 0,-4 18-2 0,3-18-9 15,-3 19 5-15,0 0-15 0,-17-20 10 0,43 20-22 0,-43 1-4 16,17-2-1-16,4 20 19 0,-1-18-35 0,-20-2-5 0,17 20 0 16,3 0 12-16,-3 0 35 0,-17 0-9 15,17 20 11-15,3-20 7 0,3 18 7 0,-23-18 1 16,17 20 4-16,-17-20 0 0,21 18 11 0,-21-18-3 0,0 0 3 0,0 0 3 16,20 19 26-16,-20-19-19 0,0 0 71 0,0 0-73 15,0 0 33-15,0 0-26 0,0-19-17 0,0 19 14 16,0-18-14-16,-20 18 11 0,20-20-6 0,0 20-12 0,0 0 4 15,0 0 3-15,-21 0 3 0,21 0-10 16,0 0 0-16,-17 20 6 0,17 17 0 0,0-37-7 0,-23 39 5 0,23-20-7 16,0 20 4-16,0-21-2 0,0 2 3 0,0 18-4 15,0-19-2-15,0 0 0 0,0-1-1 0,0 2 3 0,0 0 1 16,0-20-2-16,23 0-1 0,-23 18 3 0,0-18 0 0,17 0 5 0,4-18 3 16,-1-22-1-16,-20 22-7 0,17 18-2 0,3-38 5 15,-20 18-2-15,0 2-5 0,17-20 5 0,3-1-1 0,-20 39-1 16,0-19 0-16,0 1-2 0,17-3 0 0,-17 21 3 0,0-19-3 0,23 1 0 15,-23 18 0-15,0 0-1 0,0 0-1 0,0 18 2 0,17-18 1 16,-17 40 1-16,0-40-2 0,0 37 1 0,0 2-1 0,21-21-2 16,-21 20 0-16,0 1-4 0,0-2-9 0,0-37 2 15,0 40-18-15,0-22 11 0,20-18-2 0,-20 38-32 0,0 1-13 16,17-39 27-16,-17 37-48 0,0-37 40 0,20 21-46 0,-20-21 52 16,37 19-17-16,-37-1 23 0,35-18 25 0,-13 0 2 0,-22 0 7 15,21 0 1-15,16 0 1 0,-37-18-1 0,20-1 2 0,-3-2 0 16,3-16 5-16,0 37 0 0,-20-19 4 0,15-19 24 0,5 38-11 15,-20-38 28-15,23 18-3 0,-3 0-28 0,-20 2 19 0,17-1 0 16,-17 19-18-16,0-19-1 0,0 19 21 0,20-20-24 0,-20 20-1 16,0 0 16-16,0 0-19 0,0 0-1 0,0 0 8 0,-20 0-11 0,20 0-2 15,0 0 0-15,0 20 2 0,-17-1-6 0,17 0-1 0,0-19-2 0,-20 18 2 16,20 2 0-16,0-20 0 0,-23 38 0 0,23-38-2 0,0 38 2 0,0-38-4 16,0 20 4-16,-20-1 0 0,20 0-1 0,0-19 0 0,0 18-1 0,20 3 2 15,-20-2 0-15,23-19 0 0,-23 0-2 0,20 0 0 16,-20-19 1-16,17-2 0 0,3-35 2 0,17-2-2 0,-37 0-2 15,37-74 5-15,-19 56-4 0,25-78 1 0,-43 2 0 0,37-2 0 16,-37 98 0-16,20-117-12 0,-3 58 9 16,-17 20 5-16,0 76-3 0,0-20 1 0,20 1-2 0,-20 0 2 15,0 38-1-15,0-19-1 0,0 19 1 0,17 0 0 16,-17 19 0-16,0 19-1 0,0 21 2 0,-17 16 5 16,17 1-1-16,-37 77 5 0,37-57-9 0,-20 172 5 15,20-172-6-15,0 76-1 0,0-78 0 0,0-17-2 0,0 228-46 16,0-247 23-16,20 56-44 0,17-17-8 0,-20-21-6 15,21-19-5-15,-38-39 43 0,23 21-37 16,-23-39 50-16,17 0 8 0,-17 0-4 0,20 0 18 0,0-39 7 0,-20 2 2 16,0 18 1-16,17-39 2 0,3-18 5 0,-20 38 1 15,0-57 24-15,17 37-8 0,-17 1 5 0,0 0-1 0,0 18-3 0,0 1-4 16,20 0 9-16,-20 0-4 0,18 18-2 0,-18 0-13 16,23 2 10-16,-23 18-13 0,17 0 13 0,-17 0-11 0,20 0 12 15,0 0-12-15,-20 0-1 0,17 18 8 0,3-18-1 0,-3 20-1 16,-17 0-10-16,21-20 7 0,-4 18-9 0,0 2 8 15,-17-20-7-15,23 0 1 0,-23 18-1 0,20-18 3 0,-20 0-1 0,0 0-3 16,0 0 3-16,0-18-3 0,0 18-2 16,0-38 0-16,-20 18 0 0,20 20 1 0,-23-20-1 0,23 2 1 0,-17-1-1 15,0 0 2-15,-4-1 0 0,-16 2 0 0,20-2 0 16,17 20 0-16,-20 0-2 0,0 0-1 0,20 0 0 0,0 0 1 16,-17 0 1-16,17 38-1 0,-23 20-2 0,23-40 0 0,0 2 2 0,0 18-1 15,0 20 2-15,0 19-3 0,23-20-1 0,-23-39 1 0,17 40-7 16,3-19-2-16,0 17-21 0,-20-37 6 0,17 20-32 0,3-20 24 15,18-1-40-15,-38-18 35 0,34 21-43 0,-34-21 40 0,23 0-28 16,-3 0 17-16,0-21 46 0,-3 21 2 0,3-37 1 16,-3-2 2-16,-17 20 1 0,21-37 1 0,-1 17 2 0,-20 1-1 15,14-20 3-15,-14 21-1 0,20-2 1 0,3-57 24 0,-23 78-10 16,0-40 27-16,20 20 5 0,-20 18-27 0,0 2 0 16,0-2 0-16,0 20-2 0,0-18 22 0,0 18-25 0,0 0-1 0,0 0 16 15,0 0-18-15,0 0-4 0,0 18 8 0,-20 2-4 0,20-2-9 16,0 21 6-16,-23-20-7 0,23-1 0 0,0 40 5 0,-20-20-5 15,20 20 3-15,-14 18 0 0,14-18 0 0,0-2-1 0,0 2-3 16,0-20-1-16,0 1-2 0,14 19 0 0,-14-40 2 16,20 1 0-16,3-19 6 0,-23 0-5 0,20 0 6 15,-20-19-8-15,17-38 7 0,3-1-1 0,0 2-8 16,-2-2 2-16,2-75-3 0,-3 56 3 0,0-95 1 0,26 20-1 16,-43-2-4-16,17 2 2 0,-17 94 1 0,20-114-4 15,-20 116 2-15,20-60 6 0,-20 78-8 0,0-58 5 0,0 39-2 16,0-1 0-16,0 39 1 0,0 19-2 0,0-37 1 15,0 37-1-15,0 0 2 0,0 0-3 0,0 0 2 0,0 0 1 0,0 0-1 16,0 56 3-16,0 2-1 0,0 37 1 0,0-37 3 16,-20 114 9-16,20-76-11 0,0 94 4 0,0-74-7 0,0 74-1 15,20 20 0-15,-2-37-1 0,19 18-2 0,23-38-9 16,-23-2-20-16,-17-93 2 0,-2 0-4 0,19 37-59 0,0-18-20 16,-14-58 46-16,14-19-14 0,1 18-75 0,-38 2 99 0,37-20-3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1-13T21:08:48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6766 16547 0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0-30T20:22:24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7815 4591 29 0,'0'0'33'16,"0"0"-33"-16,0 0-16 0,0 0-14 15,-45-123 14-15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13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3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43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17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79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232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43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6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45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3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6048E-EC65-4C8A-58C2-86D3FAC7B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46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7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AAA4-4267-ADBB-8D7E-EAB47C2A8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8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15466-AB45-94C2-27C0-5F24F646C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87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2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1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4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2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1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4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3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0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blog.rchapman.org/posts/Linux_System_Call_Table_for_x86_64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31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807BE-0FDB-4E05-90CF-CCB3BE4C2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7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Assume a variable a goes out of scope and the garbage collector is invoked.</a:t>
            </a:r>
          </a:p>
          <a:p>
            <a:pPr marL="0" indent="0">
              <a:buNone/>
            </a:pPr>
            <a:endParaRPr lang="en-US" sz="22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Draw a heap for which more memory could be released in a mark-and-sweep garbage collector than a naïve reference-counting garbage collector.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52352757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112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Construction: Status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5A25747-7170-4A86-B472-60B54DCE7169}"/>
              </a:ext>
            </a:extLst>
          </p:cNvPr>
          <p:cNvSpPr/>
          <p:nvPr/>
        </p:nvSpPr>
        <p:spPr>
          <a:xfrm>
            <a:off x="2126332" y="2035139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8894494E-14A0-4F27-8D58-92D531425685}"/>
              </a:ext>
            </a:extLst>
          </p:cNvPr>
          <p:cNvSpPr/>
          <p:nvPr/>
        </p:nvSpPr>
        <p:spPr>
          <a:xfrm>
            <a:off x="2118837" y="257054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BC05296-694F-4BF9-A27B-D43631E0C581}"/>
              </a:ext>
            </a:extLst>
          </p:cNvPr>
          <p:cNvSpPr/>
          <p:nvPr/>
        </p:nvSpPr>
        <p:spPr>
          <a:xfrm>
            <a:off x="2118837" y="3105947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AEC3BE9-5ADE-4121-B682-F0C75D21522A}"/>
              </a:ext>
            </a:extLst>
          </p:cNvPr>
          <p:cNvSpPr/>
          <p:nvPr/>
        </p:nvSpPr>
        <p:spPr>
          <a:xfrm>
            <a:off x="2126332" y="3641351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97760497-50C7-4008-A9C0-D82AEBDFB20C}"/>
              </a:ext>
            </a:extLst>
          </p:cNvPr>
          <p:cNvSpPr/>
          <p:nvPr/>
        </p:nvSpPr>
        <p:spPr>
          <a:xfrm>
            <a:off x="2126332" y="4273003"/>
            <a:ext cx="1577834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765B012-02A2-468B-8B2D-8E036775CF05}"/>
              </a:ext>
            </a:extLst>
          </p:cNvPr>
          <p:cNvSpPr/>
          <p:nvPr/>
        </p:nvSpPr>
        <p:spPr>
          <a:xfrm>
            <a:off x="2126332" y="4798431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C1B7D28-BE8F-4A1A-8186-71A9BE517017}"/>
              </a:ext>
            </a:extLst>
          </p:cNvPr>
          <p:cNvSpPr/>
          <p:nvPr/>
        </p:nvSpPr>
        <p:spPr>
          <a:xfrm>
            <a:off x="2133828" y="5323859"/>
            <a:ext cx="1562843" cy="39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B1ADB6B-248D-4DD7-820E-D8F0DD9352EA}"/>
              </a:ext>
            </a:extLst>
          </p:cNvPr>
          <p:cNvCxnSpPr>
            <a:cxnSpLocks/>
            <a:endCxn id="100" idx="0"/>
          </p:cNvCxnSpPr>
          <p:nvPr/>
        </p:nvCxnSpPr>
        <p:spPr>
          <a:xfrm>
            <a:off x="2915250" y="1896848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275087-3BE6-4DCF-AAED-0C4677A15F28}"/>
              </a:ext>
            </a:extLst>
          </p:cNvPr>
          <p:cNvCxnSpPr>
            <a:cxnSpLocks/>
            <a:stCxn id="100" idx="2"/>
            <a:endCxn id="101" idx="0"/>
          </p:cNvCxnSpPr>
          <p:nvPr/>
        </p:nvCxnSpPr>
        <p:spPr>
          <a:xfrm>
            <a:off x="2915250" y="2424641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E4BC34A-A504-4A16-8FAF-EF0687EFB373}"/>
              </a:ext>
            </a:extLst>
          </p:cNvPr>
          <p:cNvCxnSpPr>
            <a:cxnSpLocks/>
            <a:stCxn id="101" idx="2"/>
            <a:endCxn id="102" idx="0"/>
          </p:cNvCxnSpPr>
          <p:nvPr/>
        </p:nvCxnSpPr>
        <p:spPr>
          <a:xfrm>
            <a:off x="2915250" y="2960045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E82695B-213E-4A88-8663-BEDED9931622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>
            <a:off x="2915250" y="349544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74363E5D-2FF4-4735-9A10-1BE0D9785FAE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flipH="1">
            <a:off x="2915249" y="4127101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3E3D012-FE82-404E-8EEC-222C7708FBF9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>
            <a:off x="2915249" y="4652529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16D3A38-1C3D-4F0B-8C32-D055BDE1ECEB}"/>
              </a:ext>
            </a:extLst>
          </p:cNvPr>
          <p:cNvCxnSpPr>
            <a:cxnSpLocks/>
            <a:stCxn id="105" idx="2"/>
            <a:endCxn id="106" idx="0"/>
          </p:cNvCxnSpPr>
          <p:nvPr/>
        </p:nvCxnSpPr>
        <p:spPr>
          <a:xfrm>
            <a:off x="2915249" y="5177957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A1BBA23-E45B-4C61-B44D-37EFC1B2C555}"/>
              </a:ext>
            </a:extLst>
          </p:cNvPr>
          <p:cNvCxnSpPr>
            <a:cxnSpLocks/>
            <a:stCxn id="106" idx="2"/>
          </p:cNvCxnSpPr>
          <p:nvPr/>
        </p:nvCxnSpPr>
        <p:spPr>
          <a:xfrm>
            <a:off x="2915250" y="572126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40">
            <a:extLst>
              <a:ext uri="{FF2B5EF4-FFF2-40B4-BE49-F238E27FC236}">
                <a16:creationId xmlns:a16="http://schemas.microsoft.com/office/drawing/2014/main" id="{74EA1E58-F0D6-4C0F-A697-9E49A09C7D36}"/>
              </a:ext>
            </a:extLst>
          </p:cNvPr>
          <p:cNvSpPr txBox="1"/>
          <p:nvPr/>
        </p:nvSpPr>
        <p:spPr>
          <a:xfrm>
            <a:off x="2048997" y="5921805"/>
            <a:ext cx="63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342DB33-5761-413B-974C-22A6A48DF2BE}"/>
              </a:ext>
            </a:extLst>
          </p:cNvPr>
          <p:cNvGrpSpPr/>
          <p:nvPr/>
        </p:nvGrpSpPr>
        <p:grpSpPr>
          <a:xfrm>
            <a:off x="2708400" y="5906597"/>
            <a:ext cx="491379" cy="589864"/>
            <a:chOff x="7711706" y="823912"/>
            <a:chExt cx="898894" cy="928688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E062AF4-1989-4474-909D-DB0673DF683E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E22D2A1-A885-4689-B93E-315B20F7B4BF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47A2373-71CF-426C-9198-C8282D85A7F9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4FBDC40-456E-4178-9C2B-4C89FB68B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F5C85D7-118E-4679-A16A-80A35EB6A308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2643E16-0C8D-4D34-AD5B-988114B9FFBF}"/>
                </a:ext>
              </a:extLst>
            </p:cNvPr>
            <p:cNvSpPr/>
            <p:nvPr/>
          </p:nvSpPr>
          <p:spPr>
            <a:xfrm>
              <a:off x="7826277" y="900896"/>
              <a:ext cx="600843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sp>
        <p:nvSpPr>
          <p:cNvPr id="131" name="TextBox 40">
            <a:extLst>
              <a:ext uri="{FF2B5EF4-FFF2-40B4-BE49-F238E27FC236}">
                <a16:creationId xmlns:a16="http://schemas.microsoft.com/office/drawing/2014/main" id="{51C1D561-7031-4154-B255-F650DC40FA41}"/>
              </a:ext>
            </a:extLst>
          </p:cNvPr>
          <p:cNvSpPr txBox="1"/>
          <p:nvPr/>
        </p:nvSpPr>
        <p:spPr>
          <a:xfrm>
            <a:off x="2023686" y="1322318"/>
            <a:ext cx="6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Source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B988A12-4F7E-4BF4-919E-CC80AEEA7BF5}"/>
              </a:ext>
            </a:extLst>
          </p:cNvPr>
          <p:cNvGrpSpPr/>
          <p:nvPr/>
        </p:nvGrpSpPr>
        <p:grpSpPr>
          <a:xfrm>
            <a:off x="2708400" y="1290485"/>
            <a:ext cx="491379" cy="628543"/>
            <a:chOff x="7711706" y="823912"/>
            <a:chExt cx="898894" cy="98958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6CF398F-4111-44EC-950D-4A7011B2C8A5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33A6EA5-793D-4E68-8E06-3722849F82FD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42ACCA24-AA5A-4532-AC82-BD7B1F264D7D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7857D03-5F62-4A95-BB4A-399F509C91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44D89CC-4D81-431E-A7A4-C84808F9209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A4F8AFB-20B1-448D-A24E-A94F9D1195FD}"/>
                </a:ext>
              </a:extLst>
            </p:cNvPr>
            <p:cNvSpPr/>
            <p:nvPr/>
          </p:nvSpPr>
          <p:spPr>
            <a:xfrm>
              <a:off x="7721731" y="900896"/>
              <a:ext cx="809936" cy="912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sz="1600" dirty="0"/>
                <a:t>.c</a:t>
              </a:r>
            </a:p>
            <a:p>
              <a:pPr algn="ctr">
                <a:lnSpc>
                  <a:spcPts val="1860"/>
                </a:lnSpc>
              </a:pPr>
              <a:r>
                <a:rPr lang="en-US" sz="1600" dirty="0"/>
                <a:t>file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C114B60-F890-4AA2-9C18-A7D5A482FDB0}"/>
              </a:ext>
            </a:extLst>
          </p:cNvPr>
          <p:cNvGrpSpPr/>
          <p:nvPr/>
        </p:nvGrpSpPr>
        <p:grpSpPr>
          <a:xfrm>
            <a:off x="3895916" y="2078058"/>
            <a:ext cx="441452" cy="3044465"/>
            <a:chOff x="3895916" y="2078058"/>
            <a:chExt cx="441452" cy="3044465"/>
          </a:xfrm>
        </p:grpSpPr>
        <p:pic>
          <p:nvPicPr>
            <p:cNvPr id="143" name="Picture 142" descr="Image result for in progress">
              <a:extLst>
                <a:ext uri="{FF2B5EF4-FFF2-40B4-BE49-F238E27FC236}">
                  <a16:creationId xmlns:a16="http://schemas.microsoft.com/office/drawing/2014/main" id="{F67913C6-52DC-49B4-AC05-5D0F9DE08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078058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43" descr="Image result for in progress">
              <a:extLst>
                <a:ext uri="{FF2B5EF4-FFF2-40B4-BE49-F238E27FC236}">
                  <a16:creationId xmlns:a16="http://schemas.microsoft.com/office/drawing/2014/main" id="{74541FC5-6451-4F3F-9E5E-D2661910DC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594922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44" descr="Image result for in progress">
              <a:extLst>
                <a:ext uri="{FF2B5EF4-FFF2-40B4-BE49-F238E27FC236}">
                  <a16:creationId xmlns:a16="http://schemas.microsoft.com/office/drawing/2014/main" id="{C3536F08-7D4F-4263-BA72-52C657625A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105947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5" descr="Image result for in progress">
              <a:extLst>
                <a:ext uri="{FF2B5EF4-FFF2-40B4-BE49-F238E27FC236}">
                  <a16:creationId xmlns:a16="http://schemas.microsoft.com/office/drawing/2014/main" id="{4073E6DF-D392-410D-894C-5A9D05ABE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665671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148" descr="Image result for in progress">
              <a:extLst>
                <a:ext uri="{FF2B5EF4-FFF2-40B4-BE49-F238E27FC236}">
                  <a16:creationId xmlns:a16="http://schemas.microsoft.com/office/drawing/2014/main" id="{039A4391-1DEC-460C-9845-9E9EC0BE38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4757400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75F0C3E-AAD5-4B25-8512-9157CD409C5A}"/>
              </a:ext>
            </a:extLst>
          </p:cNvPr>
          <p:cNvGrpSpPr/>
          <p:nvPr/>
        </p:nvGrpSpPr>
        <p:grpSpPr>
          <a:xfrm>
            <a:off x="786413" y="1955496"/>
            <a:ext cx="3059527" cy="3834108"/>
            <a:chOff x="786413" y="1955496"/>
            <a:chExt cx="3059527" cy="383410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DBCBED9-4ADC-449C-89B9-50FBB73527E2}"/>
                </a:ext>
              </a:extLst>
            </p:cNvPr>
            <p:cNvSpPr/>
            <p:nvPr/>
          </p:nvSpPr>
          <p:spPr>
            <a:xfrm>
              <a:off x="1984558" y="1955496"/>
              <a:ext cx="1861382" cy="1602564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01EF1EE7-F2A0-41E5-9299-0F63573D6A2A}"/>
                </a:ext>
              </a:extLst>
            </p:cNvPr>
            <p:cNvSpPr/>
            <p:nvPr/>
          </p:nvSpPr>
          <p:spPr>
            <a:xfrm>
              <a:off x="1971971" y="3613023"/>
              <a:ext cx="1861382" cy="1092519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1943FDF6-3993-4544-8DD7-74A355C08731}"/>
                </a:ext>
              </a:extLst>
            </p:cNvPr>
            <p:cNvSpPr/>
            <p:nvPr/>
          </p:nvSpPr>
          <p:spPr>
            <a:xfrm>
              <a:off x="1978681" y="4757059"/>
              <a:ext cx="1861382" cy="1032545"/>
            </a:xfrm>
            <a:prstGeom prst="roundRect">
              <a:avLst>
                <a:gd name="adj" fmla="val 10538"/>
              </a:avLst>
            </a:prstGeom>
            <a:noFill/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284C486-0B73-42EA-9E67-DE4581332153}"/>
                </a:ext>
              </a:extLst>
            </p:cNvPr>
            <p:cNvGrpSpPr/>
            <p:nvPr/>
          </p:nvGrpSpPr>
          <p:grpSpPr>
            <a:xfrm>
              <a:off x="786413" y="2004953"/>
              <a:ext cx="1204022" cy="3398437"/>
              <a:chOff x="786413" y="2004953"/>
              <a:chExt cx="1204022" cy="339843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99FDF8-4609-43CB-A216-EB9424C88626}"/>
                  </a:ext>
                </a:extLst>
              </p:cNvPr>
              <p:cNvSpPr txBox="1"/>
              <p:nvPr/>
            </p:nvSpPr>
            <p:spPr>
              <a:xfrm>
                <a:off x="1334444" y="2004953"/>
                <a:ext cx="6501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front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DD42DD5E-B114-4909-A02E-A2467ADAA4DD}"/>
                  </a:ext>
                </a:extLst>
              </p:cNvPr>
              <p:cNvSpPr txBox="1"/>
              <p:nvPr/>
            </p:nvSpPr>
            <p:spPr>
              <a:xfrm>
                <a:off x="1136325" y="3665671"/>
                <a:ext cx="833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middle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CAF0EE7-F4FC-4B65-8E01-AA89A41A041A}"/>
                  </a:ext>
                </a:extLst>
              </p:cNvPr>
              <p:cNvSpPr txBox="1"/>
              <p:nvPr/>
            </p:nvSpPr>
            <p:spPr>
              <a:xfrm>
                <a:off x="1371355" y="4757059"/>
                <a:ext cx="619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back</a:t>
                </a:r>
              </a:p>
              <a:p>
                <a:pPr algn="r"/>
                <a:r>
                  <a:rPr lang="en-US" dirty="0"/>
                  <a:t>end</a:t>
                </a:r>
              </a:p>
            </p:txBody>
          </p:sp>
          <p:pic>
            <p:nvPicPr>
              <p:cNvPr id="151" name="Picture 150" descr="Image result for in progress">
                <a:extLst>
                  <a:ext uri="{FF2B5EF4-FFF2-40B4-BE49-F238E27FC236}">
                    <a16:creationId xmlns:a16="http://schemas.microsoft.com/office/drawing/2014/main" id="{4FED4342-8465-461F-AB3E-ED33FE6C23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15599" y="2143550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151" descr="Image result for in progress">
                <a:extLst>
                  <a:ext uri="{FF2B5EF4-FFF2-40B4-BE49-F238E27FC236}">
                    <a16:creationId xmlns:a16="http://schemas.microsoft.com/office/drawing/2014/main" id="{91B155D6-EB60-4B82-BF29-C93C40A5E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786413" y="3848232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152" descr="Image result for in progress">
                <a:extLst>
                  <a:ext uri="{FF2B5EF4-FFF2-40B4-BE49-F238E27FC236}">
                    <a16:creationId xmlns:a16="http://schemas.microsoft.com/office/drawing/2014/main" id="{9866E339-1CE5-4778-93AB-05AB6A744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38" t="31242" r="18057" b="45428"/>
              <a:stretch/>
            </p:blipFill>
            <p:spPr bwMode="auto">
              <a:xfrm>
                <a:off x="970238" y="4939961"/>
                <a:ext cx="441452" cy="365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20BA1BA-BB8C-47EE-8F8A-B57C4C4A87F1}"/>
              </a:ext>
            </a:extLst>
          </p:cNvPr>
          <p:cNvSpPr/>
          <p:nvPr/>
        </p:nvSpPr>
        <p:spPr>
          <a:xfrm>
            <a:off x="3362325" y="1417248"/>
            <a:ext cx="1288241" cy="414449"/>
          </a:xfrm>
          <a:custGeom>
            <a:avLst/>
            <a:gdLst>
              <a:gd name="connsiteX0" fmla="*/ 2219325 w 2219325"/>
              <a:gd name="connsiteY0" fmla="*/ 192477 h 670506"/>
              <a:gd name="connsiteX1" fmla="*/ 1752600 w 2219325"/>
              <a:gd name="connsiteY1" fmla="*/ 668727 h 670506"/>
              <a:gd name="connsiteX2" fmla="*/ 771525 w 2219325"/>
              <a:gd name="connsiteY2" fmla="*/ 40077 h 670506"/>
              <a:gd name="connsiteX3" fmla="*/ 0 w 2219325"/>
              <a:gd name="connsiteY3" fmla="*/ 116277 h 67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9325" h="670506">
                <a:moveTo>
                  <a:pt x="2219325" y="192477"/>
                </a:moveTo>
                <a:cubicBezTo>
                  <a:pt x="2106612" y="443302"/>
                  <a:pt x="1993900" y="694127"/>
                  <a:pt x="1752600" y="668727"/>
                </a:cubicBezTo>
                <a:cubicBezTo>
                  <a:pt x="1511300" y="643327"/>
                  <a:pt x="1063625" y="132152"/>
                  <a:pt x="771525" y="40077"/>
                </a:cubicBezTo>
                <a:cubicBezTo>
                  <a:pt x="479425" y="-51998"/>
                  <a:pt x="239712" y="32139"/>
                  <a:pt x="0" y="11627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806285-2428-4682-B3F5-80B1364A9522}"/>
              </a:ext>
            </a:extLst>
          </p:cNvPr>
          <p:cNvSpPr txBox="1"/>
          <p:nvPr/>
        </p:nvSpPr>
        <p:spPr>
          <a:xfrm>
            <a:off x="4221901" y="1214596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63904642-8BA5-47CA-AB8F-C48FC39B7A76}"/>
              </a:ext>
            </a:extLst>
          </p:cNvPr>
          <p:cNvSpPr/>
          <p:nvPr/>
        </p:nvSpPr>
        <p:spPr>
          <a:xfrm>
            <a:off x="3389728" y="5839396"/>
            <a:ext cx="1023262" cy="473227"/>
          </a:xfrm>
          <a:custGeom>
            <a:avLst/>
            <a:gdLst>
              <a:gd name="connsiteX0" fmla="*/ 1838325 w 1838325"/>
              <a:gd name="connsiteY0" fmla="*/ 0 h 836853"/>
              <a:gd name="connsiteX1" fmla="*/ 1152525 w 1838325"/>
              <a:gd name="connsiteY1" fmla="*/ 390525 h 836853"/>
              <a:gd name="connsiteX2" fmla="*/ 838200 w 1838325"/>
              <a:gd name="connsiteY2" fmla="*/ 819150 h 836853"/>
              <a:gd name="connsiteX3" fmla="*/ 0 w 1838325"/>
              <a:gd name="connsiteY3" fmla="*/ 714375 h 8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325" h="836853">
                <a:moveTo>
                  <a:pt x="1838325" y="0"/>
                </a:moveTo>
                <a:cubicBezTo>
                  <a:pt x="1578768" y="127000"/>
                  <a:pt x="1319212" y="254000"/>
                  <a:pt x="1152525" y="390525"/>
                </a:cubicBezTo>
                <a:cubicBezTo>
                  <a:pt x="985838" y="527050"/>
                  <a:pt x="1030287" y="765175"/>
                  <a:pt x="838200" y="819150"/>
                </a:cubicBezTo>
                <a:cubicBezTo>
                  <a:pt x="646113" y="873125"/>
                  <a:pt x="323056" y="793750"/>
                  <a:pt x="0" y="7143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A6636EC-6AF8-4113-B809-E9223E22E67B}"/>
              </a:ext>
            </a:extLst>
          </p:cNvPr>
          <p:cNvSpPr txBox="1"/>
          <p:nvPr/>
        </p:nvSpPr>
        <p:spPr>
          <a:xfrm>
            <a:off x="4363522" y="5623477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Text File</a:t>
            </a:r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517" y="1466846"/>
            <a:ext cx="4903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Implemented all modules of a non-optimizing compiler</a:t>
            </a:r>
          </a:p>
          <a:p>
            <a:r>
              <a:rPr lang="en-US" dirty="0"/>
              <a:t>Front end, middle end, and back end are all complete</a:t>
            </a:r>
          </a:p>
          <a:p>
            <a:pPr marL="0" indent="0">
              <a:buNone/>
            </a:pPr>
            <a:r>
              <a:rPr lang="en-US" b="1" dirty="0"/>
              <a:t>One detail remains</a:t>
            </a:r>
          </a:p>
          <a:p>
            <a:r>
              <a:rPr lang="en-US" dirty="0"/>
              <a:t>What use is an assembly text file?</a:t>
            </a:r>
          </a:p>
        </p:txBody>
      </p:sp>
    </p:spTree>
    <p:extLst>
      <p:ext uri="{BB962C8B-B14F-4D97-AF65-F5344CB8AC3E}">
        <p14:creationId xmlns:p14="http://schemas.microsoft.com/office/powerpoint/2010/main" val="1175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4" grpId="0" animBg="1"/>
      <p:bldP spid="155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040EA-F01C-46A6-AAF6-BB5704537E68}"/>
              </a:ext>
            </a:extLst>
          </p:cNvPr>
          <p:cNvSpPr txBox="1"/>
          <p:nvPr/>
        </p:nvSpPr>
        <p:spPr>
          <a:xfrm>
            <a:off x="5405140" y="4954068"/>
            <a:ext cx="471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/>
              <a:t>From text file to text file: </a:t>
            </a:r>
          </a:p>
          <a:p>
            <a:pPr algn="ctr"/>
            <a:r>
              <a:rPr lang="en-US" sz="2200" b="1" i="1" dirty="0"/>
              <a:t>OS  sees nothing accomplished</a:t>
            </a:r>
          </a:p>
        </p:txBody>
      </p:sp>
      <p:pic>
        <p:nvPicPr>
          <p:cNvPr id="13" name="Picture 4" descr="Image result for to-do list nothing">
            <a:extLst>
              <a:ext uri="{FF2B5EF4-FFF2-40B4-BE49-F238E27FC236}">
                <a16:creationId xmlns:a16="http://schemas.microsoft.com/office/drawing/2014/main" id="{E5178D95-D0E6-4905-91AA-A22BA5F6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09" y="1766892"/>
            <a:ext cx="4233550" cy="31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A5C1E5-E2A5-4390-B418-6009A3BA34B5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4CB7C-8684-42BC-B2FE-9BFA3B5F845C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t My Job Rectangle Magnet by MommyMatter.com - CafePress">
            <a:extLst>
              <a:ext uri="{FF2B5EF4-FFF2-40B4-BE49-F238E27FC236}">
                <a16:creationId xmlns:a16="http://schemas.microsoft.com/office/drawing/2014/main" id="{4B03439C-38D5-4D8E-9D14-05A47305B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4554" r="10363" b="23273"/>
          <a:stretch/>
        </p:blipFill>
        <p:spPr bwMode="auto">
          <a:xfrm>
            <a:off x="6076929" y="3035382"/>
            <a:ext cx="3464660" cy="23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OS Perspective: Still Just Text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Compiler Toolchains - 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4A1095-14E2-4841-812D-399133DB36D6}"/>
              </a:ext>
            </a:extLst>
          </p:cNvPr>
          <p:cNvSpPr/>
          <p:nvPr/>
        </p:nvSpPr>
        <p:spPr>
          <a:xfrm rot="20754467">
            <a:off x="4984107" y="2426895"/>
            <a:ext cx="1238038" cy="1511456"/>
          </a:xfrm>
          <a:custGeom>
            <a:avLst/>
            <a:gdLst>
              <a:gd name="connsiteX0" fmla="*/ 1160585 w 1160585"/>
              <a:gd name="connsiteY0" fmla="*/ 0 h 462665"/>
              <a:gd name="connsiteX1" fmla="*/ 562708 w 1160585"/>
              <a:gd name="connsiteY1" fmla="*/ 457200 h 462665"/>
              <a:gd name="connsiteX2" fmla="*/ 0 w 1160585"/>
              <a:gd name="connsiteY2" fmla="*/ 211015 h 462665"/>
              <a:gd name="connsiteX0" fmla="*/ 1238038 w 1238038"/>
              <a:gd name="connsiteY0" fmla="*/ 0 h 1710071"/>
              <a:gd name="connsiteX1" fmla="*/ 562708 w 1238038"/>
              <a:gd name="connsiteY1" fmla="*/ 1704606 h 1710071"/>
              <a:gd name="connsiteX2" fmla="*/ 0 w 1238038"/>
              <a:gd name="connsiteY2" fmla="*/ 1458421 h 1710071"/>
              <a:gd name="connsiteX0" fmla="*/ 1238038 w 1238038"/>
              <a:gd name="connsiteY0" fmla="*/ 0 h 1478406"/>
              <a:gd name="connsiteX1" fmla="*/ 789873 w 1238038"/>
              <a:gd name="connsiteY1" fmla="*/ 917066 h 1478406"/>
              <a:gd name="connsiteX2" fmla="*/ 0 w 1238038"/>
              <a:gd name="connsiteY2" fmla="*/ 1458421 h 1478406"/>
              <a:gd name="connsiteX0" fmla="*/ 1238038 w 1238038"/>
              <a:gd name="connsiteY0" fmla="*/ 0 h 1588518"/>
              <a:gd name="connsiteX1" fmla="*/ 789873 w 1238038"/>
              <a:gd name="connsiteY1" fmla="*/ 917066 h 1588518"/>
              <a:gd name="connsiteX2" fmla="*/ 0 w 1238038"/>
              <a:gd name="connsiteY2" fmla="*/ 1458421 h 1588518"/>
              <a:gd name="connsiteX0" fmla="*/ 1238038 w 1238038"/>
              <a:gd name="connsiteY0" fmla="*/ 48785 h 1637303"/>
              <a:gd name="connsiteX1" fmla="*/ 789873 w 1238038"/>
              <a:gd name="connsiteY1" fmla="*/ 965851 h 1637303"/>
              <a:gd name="connsiteX2" fmla="*/ 0 w 1238038"/>
              <a:gd name="connsiteY2" fmla="*/ 1507206 h 1637303"/>
              <a:gd name="connsiteX0" fmla="*/ 1238038 w 1238038"/>
              <a:gd name="connsiteY0" fmla="*/ 0 h 1458421"/>
              <a:gd name="connsiteX1" fmla="*/ 0 w 1238038"/>
              <a:gd name="connsiteY1" fmla="*/ 1458421 h 1458421"/>
              <a:gd name="connsiteX0" fmla="*/ 1238038 w 1238038"/>
              <a:gd name="connsiteY0" fmla="*/ 64673 h 1523094"/>
              <a:gd name="connsiteX1" fmla="*/ 0 w 1238038"/>
              <a:gd name="connsiteY1" fmla="*/ 1523094 h 1523094"/>
              <a:gd name="connsiteX0" fmla="*/ 1238038 w 1238038"/>
              <a:gd name="connsiteY0" fmla="*/ 47564 h 1511456"/>
              <a:gd name="connsiteX1" fmla="*/ 0 w 1238038"/>
              <a:gd name="connsiteY1" fmla="*/ 1505985 h 15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038" h="1511456">
                <a:moveTo>
                  <a:pt x="1238038" y="47564"/>
                </a:moveTo>
                <a:cubicBezTo>
                  <a:pt x="451953" y="-326038"/>
                  <a:pt x="721646" y="1627717"/>
                  <a:pt x="0" y="1505985"/>
                </a:cubicBezTo>
              </a:path>
            </a:pathLst>
          </a:custGeom>
          <a:noFill/>
          <a:ln w="381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21888-2338-4437-90BB-D02232FF03AB}"/>
              </a:ext>
            </a:extLst>
          </p:cNvPr>
          <p:cNvSpPr txBox="1"/>
          <p:nvPr/>
        </p:nvSpPr>
        <p:spPr>
          <a:xfrm>
            <a:off x="6022959" y="1851099"/>
            <a:ext cx="4394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“Shouldn’t the </a:t>
            </a:r>
          </a:p>
          <a:p>
            <a:r>
              <a:rPr lang="en-US" sz="30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compiler target that?”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FA2C189-3D79-4043-921B-ADE1C538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52820"/>
            <a:ext cx="50738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text file to text file</a:t>
            </a:r>
          </a:p>
          <a:p>
            <a:r>
              <a:rPr lang="en-US" dirty="0"/>
              <a:t>Source code and assembly code equally useless to processor</a:t>
            </a:r>
          </a:p>
          <a:p>
            <a:pPr marL="0" indent="0">
              <a:buNone/>
            </a:pPr>
            <a:r>
              <a:rPr lang="en-US" b="1" dirty="0"/>
              <a:t>Pretty unlike that runtime understands a text format</a:t>
            </a:r>
          </a:p>
          <a:p>
            <a:r>
              <a:rPr lang="en-US" dirty="0"/>
              <a:t>Nearly always a better binary representation</a:t>
            </a:r>
          </a:p>
          <a:p>
            <a:r>
              <a:rPr lang="en-US" dirty="0"/>
              <a:t>Some work left after the compiler has finished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CF959E-8086-4B12-83C2-3E4343F4FBA8}"/>
              </a:ext>
            </a:extLst>
          </p:cNvPr>
          <p:cNvCxnSpPr>
            <a:cxnSpLocks/>
          </p:cNvCxnSpPr>
          <p:nvPr/>
        </p:nvCxnSpPr>
        <p:spPr>
          <a:xfrm>
            <a:off x="4131079" y="4272848"/>
            <a:ext cx="83958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F6C9F6-995B-4CD3-BE84-620D99126C75}"/>
              </a:ext>
            </a:extLst>
          </p:cNvPr>
          <p:cNvCxnSpPr>
            <a:cxnSpLocks/>
          </p:cNvCxnSpPr>
          <p:nvPr/>
        </p:nvCxnSpPr>
        <p:spPr>
          <a:xfrm>
            <a:off x="756138" y="4623808"/>
            <a:ext cx="21900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10CDEA6-96C6-4951-84D0-6CDD7D42F5C0}"/>
              </a:ext>
            </a:extLst>
          </p:cNvPr>
          <p:cNvSpPr txBox="1"/>
          <p:nvPr/>
        </p:nvSpPr>
        <p:spPr>
          <a:xfrm>
            <a:off x="6068653" y="5272939"/>
            <a:ext cx="3330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Compiler doesn’t (need to) </a:t>
            </a:r>
          </a:p>
          <a:p>
            <a:pPr algn="ctr"/>
            <a:r>
              <a:rPr lang="en-US" b="1" dirty="0"/>
              <a:t>output object code / executables</a:t>
            </a:r>
          </a:p>
        </p:txBody>
      </p:sp>
    </p:spTree>
    <p:extLst>
      <p:ext uri="{BB962C8B-B14F-4D97-AF65-F5344CB8AC3E}">
        <p14:creationId xmlns:p14="http://schemas.microsoft.com/office/powerpoint/2010/main" val="678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EC28-179D-4824-8AF8-EB66C2A6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265238"/>
            <a:ext cx="8153400" cy="868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Then perhaps </a:t>
            </a:r>
            <a:r>
              <a:rPr lang="en-US" dirty="0" err="1"/>
              <a:t>gcc</a:t>
            </a:r>
            <a:r>
              <a:rPr lang="en-US" dirty="0"/>
              <a:t> is more than a compiler!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6A5CE-009A-4084-A02F-8EFC1261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08" y="1905000"/>
            <a:ext cx="5207793" cy="3471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3849F1-7EE5-4BFB-A231-97A00F6EE72B}"/>
              </a:ext>
            </a:extLst>
          </p:cNvPr>
          <p:cNvSpPr txBox="1"/>
          <p:nvPr/>
        </p:nvSpPr>
        <p:spPr>
          <a:xfrm>
            <a:off x="3276601" y="5410200"/>
            <a:ext cx="520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Did I just blow your mind?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E00D4-FE67-4E63-BA58-0C0A6DBD7C3B}"/>
              </a:ext>
            </a:extLst>
          </p:cNvPr>
          <p:cNvSpPr/>
          <p:nvPr/>
        </p:nvSpPr>
        <p:spPr>
          <a:xfrm>
            <a:off x="3276600" y="5715001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Probably not, because it’s just a matter of definitions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“But when I run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I get a binary”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9BFD4-6CEA-430E-91BA-FB0FF8CADED3}"/>
              </a:ext>
            </a:extLst>
          </p:cNvPr>
          <p:cNvSpPr/>
          <p:nvPr/>
        </p:nvSpPr>
        <p:spPr>
          <a:xfrm>
            <a:off x="9002724" y="742432"/>
            <a:ext cx="137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- You, maybe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</p:bld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57550"/>
            <a:ext cx="4537166" cy="27192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Program lifecycle components often collectively referred to as “compiler” (</a:t>
            </a:r>
            <a:r>
              <a:rPr lang="en-US" sz="2800" i="1" dirty="0"/>
              <a:t>vs.</a:t>
            </a:r>
            <a:r>
              <a:rPr lang="en-US" sz="2800" dirty="0"/>
              <a:t> compiler toolchain)*</a:t>
            </a:r>
          </a:p>
          <a:p>
            <a:r>
              <a:rPr lang="en-US" sz="2400" dirty="0"/>
              <a:t>These components </a:t>
            </a:r>
            <a:r>
              <a:rPr lang="en-US" sz="2400" i="1" dirty="0"/>
              <a:t>can </a:t>
            </a:r>
            <a:r>
              <a:rPr lang="en-US" sz="2400" dirty="0"/>
              <a:t>be invoked separately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3A231-09A1-4376-9FE0-2E7A9F011A3A}"/>
              </a:ext>
            </a:extLst>
          </p:cNvPr>
          <p:cNvSpPr/>
          <p:nvPr/>
        </p:nvSpPr>
        <p:spPr>
          <a:xfrm>
            <a:off x="1752600" y="603318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[*]: Unfortunately (in my opinion) this convention </a:t>
            </a:r>
            <a:r>
              <a:rPr lang="en-US" dirty="0" err="1"/>
              <a:t>kinda</a:t>
            </a:r>
            <a:r>
              <a:rPr lang="en-US" dirty="0"/>
              <a:t> erases the term for the high-level text code to low-level text code component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398870-57B7-4270-B83E-3DE8BE83CBB4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Compiler vs Compiler Toolchain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(A pedantic distinction)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28" name="Picture 4" descr="metal tool key ring silver plated tool keychain 14 tools ...">
            <a:extLst>
              <a:ext uri="{FF2B5EF4-FFF2-40B4-BE49-F238E27FC236}">
                <a16:creationId xmlns:a16="http://schemas.microsoft.com/office/drawing/2014/main" id="{7CD83522-3140-403F-8917-6EFD11C9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98" y="1933455"/>
            <a:ext cx="3274102" cy="327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53571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61224041-CF19-4E95-ACA4-F6C69304CAA8}"/>
              </a:ext>
            </a:extLst>
          </p:cNvPr>
          <p:cNvCxnSpPr>
            <a:cxnSpLocks/>
            <a:stCxn id="76" idx="2"/>
            <a:endCxn id="21" idx="0"/>
          </p:cNvCxnSpPr>
          <p:nvPr/>
        </p:nvCxnSpPr>
        <p:spPr>
          <a:xfrm rot="5400000" flipH="1" flipV="1">
            <a:off x="3816379" y="1898230"/>
            <a:ext cx="4149927" cy="3940246"/>
          </a:xfrm>
          <a:prstGeom prst="bentConnector5">
            <a:avLst>
              <a:gd name="adj1" fmla="val -5509"/>
              <a:gd name="adj2" fmla="val 45884"/>
              <a:gd name="adj3" fmla="val 10550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B91013-64CA-471E-9FD6-000A86ADCFFD}"/>
              </a:ext>
            </a:extLst>
          </p:cNvPr>
          <p:cNvGrpSpPr/>
          <p:nvPr/>
        </p:nvGrpSpPr>
        <p:grpSpPr>
          <a:xfrm>
            <a:off x="4572001" y="1621281"/>
            <a:ext cx="982641" cy="3515589"/>
            <a:chOff x="3048000" y="1621280"/>
            <a:chExt cx="982641" cy="3515589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CE917F9-4FDA-4E98-9265-E50DE7B76F88}"/>
                </a:ext>
              </a:extLst>
            </p:cNvPr>
            <p:cNvGrpSpPr/>
            <p:nvPr/>
          </p:nvGrpSpPr>
          <p:grpSpPr>
            <a:xfrm>
              <a:off x="3342748" y="2126473"/>
              <a:ext cx="262440" cy="3010396"/>
              <a:chOff x="3795116" y="2305408"/>
              <a:chExt cx="262440" cy="3010396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4EB60C1-3E0C-4495-8CF5-6A7E9C5101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A762C0E0-89A8-4572-96C6-C1CA5A12C5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2AD6EB7-BD3A-446A-94C9-1AED5F8B66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164BACF-8487-4961-BBBC-950CBBFD726E}"/>
                </a:ext>
              </a:extLst>
            </p:cNvPr>
            <p:cNvSpPr txBox="1"/>
            <p:nvPr/>
          </p:nvSpPr>
          <p:spPr>
            <a:xfrm>
              <a:off x="3048000" y="1621280"/>
              <a:ext cx="98264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compile 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FF469A50-90B5-4CDA-ACDE-6E11B7975496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A25058-0472-44C6-9FDB-A5E51F146D4C}"/>
              </a:ext>
            </a:extLst>
          </p:cNvPr>
          <p:cNvGrpSpPr/>
          <p:nvPr/>
        </p:nvGrpSpPr>
        <p:grpSpPr>
          <a:xfrm>
            <a:off x="2008310" y="1279046"/>
            <a:ext cx="2758792" cy="4664271"/>
            <a:chOff x="484310" y="1279045"/>
            <a:chExt cx="2758792" cy="46642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C8A4AE-1D4F-4B1F-9C2F-DD68A127E275}"/>
                </a:ext>
              </a:extLst>
            </p:cNvPr>
            <p:cNvSpPr/>
            <p:nvPr/>
          </p:nvSpPr>
          <p:spPr>
            <a:xfrm>
              <a:off x="1564717" y="2261264"/>
              <a:ext cx="1678385" cy="26006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C9D8170-EC97-4F62-8FDC-EE048DBD7B02}"/>
                </a:ext>
              </a:extLst>
            </p:cNvPr>
            <p:cNvSpPr/>
            <p:nvPr/>
          </p:nvSpPr>
          <p:spPr>
            <a:xfrm>
              <a:off x="1711084" y="24917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Front end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D7B30E6-F8A7-45C4-8E04-173869E40B1C}"/>
                </a:ext>
              </a:extLst>
            </p:cNvPr>
            <p:cNvSpPr/>
            <p:nvPr/>
          </p:nvSpPr>
          <p:spPr>
            <a:xfrm>
              <a:off x="1711084" y="3329965"/>
              <a:ext cx="1371600" cy="529700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Middle end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86C0AB8-CB68-4086-BF38-20328809DE1F}"/>
                </a:ext>
              </a:extLst>
            </p:cNvPr>
            <p:cNvSpPr/>
            <p:nvPr/>
          </p:nvSpPr>
          <p:spPr>
            <a:xfrm>
              <a:off x="1711084" y="4164465"/>
              <a:ext cx="1371600" cy="52970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Calibri"/>
                </a:rPr>
                <a:t>Back end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F9A258-10F4-45C0-B4EB-453B33A494AD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2396884" y="3021465"/>
              <a:ext cx="0" cy="3085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E29BC2-F65D-4889-B8CA-D5770060DB99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2396884" y="3859665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78E6AD-AE29-4FE5-BABB-46845D7CBFD0}"/>
                </a:ext>
              </a:extLst>
            </p:cNvPr>
            <p:cNvCxnSpPr>
              <a:cxnSpLocks/>
              <a:stCxn id="53" idx="2"/>
              <a:endCxn id="7" idx="0"/>
            </p:cNvCxnSpPr>
            <p:nvPr/>
          </p:nvCxnSpPr>
          <p:spPr>
            <a:xfrm flipH="1">
              <a:off x="2396884" y="2107065"/>
              <a:ext cx="6127" cy="384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F4343-77A3-4403-8831-A1ADA70816C6}"/>
                </a:ext>
              </a:extLst>
            </p:cNvPr>
            <p:cNvCxnSpPr>
              <a:cxnSpLocks/>
              <a:stCxn id="9" idx="2"/>
              <a:endCxn id="76" idx="0"/>
            </p:cNvCxnSpPr>
            <p:nvPr/>
          </p:nvCxnSpPr>
          <p:spPr>
            <a:xfrm>
              <a:off x="2396884" y="4694166"/>
              <a:ext cx="335" cy="4551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F84B13B6-28FF-4818-A378-E7323A6D382C}"/>
                </a:ext>
              </a:extLst>
            </p:cNvPr>
            <p:cNvSpPr txBox="1"/>
            <p:nvPr/>
          </p:nvSpPr>
          <p:spPr>
            <a:xfrm>
              <a:off x="1400617" y="1279045"/>
              <a:ext cx="68647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Source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87FC5EEE-6501-42A8-8A52-458BD8B661EF}"/>
                </a:ext>
              </a:extLst>
            </p:cNvPr>
            <p:cNvSpPr txBox="1"/>
            <p:nvPr/>
          </p:nvSpPr>
          <p:spPr>
            <a:xfrm>
              <a:off x="1435741" y="5102201"/>
              <a:ext cx="6387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Target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(text)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BC9B4B-46D2-4FC5-ABFB-DDABE8E2D0ED}"/>
                </a:ext>
              </a:extLst>
            </p:cNvPr>
            <p:cNvSpPr txBox="1"/>
            <p:nvPr/>
          </p:nvSpPr>
          <p:spPr>
            <a:xfrm>
              <a:off x="484310" y="2198423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Compiler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796C5BF-C8FD-46AB-B3B8-5A082A691C98}"/>
                </a:ext>
              </a:extLst>
            </p:cNvPr>
            <p:cNvGrpSpPr/>
            <p:nvPr/>
          </p:nvGrpSpPr>
          <p:grpSpPr>
            <a:xfrm>
              <a:off x="2079634" y="1300618"/>
              <a:ext cx="662376" cy="806447"/>
              <a:chOff x="7711706" y="823912"/>
              <a:chExt cx="898894" cy="928688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CB35FB2-FD9E-4C25-AAEC-6976797BF13D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2EB0A4-A970-40E6-9346-869E36997E48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3DBBAA1-4272-4014-B4EE-15ABB0F7F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3BD45B6-6057-4654-9C27-A0F8DBB96E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E238DD-7B96-470B-866A-A848B6268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A0058BF-7416-48DB-8540-F81C7430A0EA}"/>
                  </a:ext>
                </a:extLst>
              </p:cNvPr>
              <p:cNvSpPr/>
              <p:nvPr/>
            </p:nvSpPr>
            <p:spPr>
              <a:xfrm>
                <a:off x="7745766" y="1016230"/>
                <a:ext cx="79227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</a:t>
                </a:r>
                <a:r>
                  <a:rPr lang="en-US" dirty="0" err="1">
                    <a:solidFill>
                      <a:prstClr val="black"/>
                    </a:solidFill>
                    <a:latin typeface="Calibri"/>
                  </a:rPr>
                  <a:t>cpp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A7EF532-BCD0-421C-8771-3CE6658B5113}"/>
                </a:ext>
              </a:extLst>
            </p:cNvPr>
            <p:cNvGrpSpPr/>
            <p:nvPr/>
          </p:nvGrpSpPr>
          <p:grpSpPr>
            <a:xfrm>
              <a:off x="2073842" y="5136869"/>
              <a:ext cx="662376" cy="806447"/>
              <a:chOff x="7711706" y="823912"/>
              <a:chExt cx="898894" cy="928688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60EB8EB-ECB3-4EA4-9D7F-1B5C41C171EC}"/>
                  </a:ext>
                </a:extLst>
              </p:cNvPr>
              <p:cNvSpPr/>
              <p:nvPr/>
            </p:nvSpPr>
            <p:spPr>
              <a:xfrm>
                <a:off x="7711706" y="838200"/>
                <a:ext cx="877694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lnSpc>
                    <a:spcPts val="1860"/>
                  </a:lnSpc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A6CFBB7-F694-46E1-A589-D3B8AEFB08E7}"/>
                  </a:ext>
                </a:extLst>
              </p:cNvPr>
              <p:cNvSpPr/>
              <p:nvPr/>
            </p:nvSpPr>
            <p:spPr>
              <a:xfrm>
                <a:off x="8484394" y="823912"/>
                <a:ext cx="126206" cy="1178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3EEA6C1-4D17-41CB-876E-BF74C7D44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430" y="834627"/>
                <a:ext cx="820" cy="1250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52FB6F2-AE0F-4CBC-99A2-FD0CD5C9D1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65344" y="947738"/>
                <a:ext cx="127859" cy="136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A96B831B-E395-4903-9F2E-8F16FB6007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6291" y="838200"/>
                <a:ext cx="113109" cy="10715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C41D45A-80D7-4D5F-9DCC-8F063CCF214C}"/>
                  </a:ext>
                </a:extLst>
              </p:cNvPr>
              <p:cNvSpPr/>
              <p:nvPr/>
            </p:nvSpPr>
            <p:spPr>
              <a:xfrm>
                <a:off x="7818642" y="1005600"/>
                <a:ext cx="646528" cy="667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.s</a:t>
                </a:r>
              </a:p>
              <a:p>
                <a:pPr algn="ctr" defTabSz="914400">
                  <a:lnSpc>
                    <a:spcPts val="1860"/>
                  </a:lnSpc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file</a:t>
                </a:r>
              </a:p>
            </p:txBody>
          </p:sp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B814F252-C0EE-463B-BAF6-F9C84E23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6338213" y="1729872"/>
            <a:ext cx="3614770" cy="3665244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3E511AE-E8AE-41C0-A135-D46BEB2F719A}"/>
              </a:ext>
            </a:extLst>
          </p:cNvPr>
          <p:cNvSpPr txBox="1"/>
          <p:nvPr/>
        </p:nvSpPr>
        <p:spPr>
          <a:xfrm>
            <a:off x="7084195" y="4877854"/>
            <a:ext cx="2256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confusion]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700E88C7-8AD6-47F3-B162-899DC2240485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i="1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491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6E6AC0-FFBB-4858-992F-C63B1B5FC917}"/>
              </a:ext>
            </a:extLst>
          </p:cNvPr>
          <p:cNvGrpSpPr/>
          <p:nvPr/>
        </p:nvGrpSpPr>
        <p:grpSpPr>
          <a:xfrm>
            <a:off x="6559977" y="3200400"/>
            <a:ext cx="1949187" cy="1676400"/>
            <a:chOff x="4578769" y="3200400"/>
            <a:chExt cx="1949187" cy="1676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32FD75E-3276-4695-9E2C-083D6CA8B433}"/>
                </a:ext>
              </a:extLst>
            </p:cNvPr>
            <p:cNvSpPr/>
            <p:nvPr/>
          </p:nvSpPr>
          <p:spPr>
            <a:xfrm>
              <a:off x="5232560" y="3429000"/>
              <a:ext cx="1295396" cy="4464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Linker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B66B884-3B83-4EDB-B485-1BC2C0E1FD4F}"/>
                </a:ext>
              </a:extLst>
            </p:cNvPr>
            <p:cNvCxnSpPr>
              <a:cxnSpLocks/>
              <a:stCxn id="122" idx="2"/>
              <a:endCxn id="22" idx="0"/>
            </p:cNvCxnSpPr>
            <p:nvPr/>
          </p:nvCxnSpPr>
          <p:spPr>
            <a:xfrm>
              <a:off x="5880257" y="3200400"/>
              <a:ext cx="1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3413224-5B15-4A82-A798-D9A66F73B549}"/>
                </a:ext>
              </a:extLst>
            </p:cNvPr>
            <p:cNvSpPr/>
            <p:nvPr/>
          </p:nvSpPr>
          <p:spPr>
            <a:xfrm>
              <a:off x="5557821" y="42672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.exe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C71BA764-2418-43BB-9938-68D07E044875}"/>
                </a:ext>
              </a:extLst>
            </p:cNvPr>
            <p:cNvCxnSpPr>
              <a:cxnSpLocks/>
              <a:stCxn id="22" idx="2"/>
              <a:endCxn id="127" idx="0"/>
            </p:cNvCxnSpPr>
            <p:nvPr/>
          </p:nvCxnSpPr>
          <p:spPr>
            <a:xfrm flipH="1">
              <a:off x="5880257" y="3875487"/>
              <a:ext cx="1" cy="39171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40">
              <a:extLst>
                <a:ext uri="{FF2B5EF4-FFF2-40B4-BE49-F238E27FC236}">
                  <a16:creationId xmlns:a16="http://schemas.microsoft.com/office/drawing/2014/main" id="{489421AF-6445-4B8B-9B23-603D4416E602}"/>
                </a:ext>
              </a:extLst>
            </p:cNvPr>
            <p:cNvSpPr txBox="1"/>
            <p:nvPr/>
          </p:nvSpPr>
          <p:spPr>
            <a:xfrm>
              <a:off x="4578769" y="4277380"/>
              <a:ext cx="977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Executable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42FC70-A33E-472C-B1B0-34DABBD5A0BB}"/>
              </a:ext>
            </a:extLst>
          </p:cNvPr>
          <p:cNvGrpSpPr/>
          <p:nvPr/>
        </p:nvGrpSpPr>
        <p:grpSpPr>
          <a:xfrm>
            <a:off x="6316063" y="4876800"/>
            <a:ext cx="2318333" cy="1371600"/>
            <a:chOff x="4334855" y="4876800"/>
            <a:chExt cx="2318333" cy="13716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A9E9F-D223-496F-A0AB-4BA4EC8D3444}"/>
                </a:ext>
              </a:extLst>
            </p:cNvPr>
            <p:cNvSpPr/>
            <p:nvPr/>
          </p:nvSpPr>
          <p:spPr>
            <a:xfrm>
              <a:off x="5232559" y="5146174"/>
              <a:ext cx="1295397" cy="4164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Loader</a:t>
              </a:r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AD25261-F4C4-445A-82FF-7FBE69555F31}"/>
                </a:ext>
              </a:extLst>
            </p:cNvPr>
            <p:cNvCxnSpPr>
              <a:cxnSpLocks/>
              <a:stCxn id="127" idx="2"/>
              <a:endCxn id="23" idx="0"/>
            </p:cNvCxnSpPr>
            <p:nvPr/>
          </p:nvCxnSpPr>
          <p:spPr>
            <a:xfrm flipH="1">
              <a:off x="5880258" y="4876800"/>
              <a:ext cx="15765" cy="26937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05F0373-D9E7-4C50-ABFC-5CC9D5A44FEC}"/>
                </a:ext>
              </a:extLst>
            </p:cNvPr>
            <p:cNvGrpSpPr/>
            <p:nvPr/>
          </p:nvGrpSpPr>
          <p:grpSpPr>
            <a:xfrm>
              <a:off x="5107327" y="5785207"/>
              <a:ext cx="1545861" cy="463193"/>
              <a:chOff x="6429679" y="6132883"/>
              <a:chExt cx="1545861" cy="463193"/>
            </a:xfrm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258FD7CD-29D5-4BC1-8EA1-1B652CB32A8D}"/>
                  </a:ext>
                </a:extLst>
              </p:cNvPr>
              <p:cNvSpPr/>
              <p:nvPr/>
            </p:nvSpPr>
            <p:spPr>
              <a:xfrm>
                <a:off x="6429679" y="6132883"/>
                <a:ext cx="1545861" cy="46319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75BBE1D-EE1C-4C14-98BF-DEC632DF9528}"/>
                  </a:ext>
                </a:extLst>
              </p:cNvPr>
              <p:cNvSpPr/>
              <p:nvPr/>
            </p:nvSpPr>
            <p:spPr>
              <a:xfrm>
                <a:off x="6506645" y="6251700"/>
                <a:ext cx="1391931" cy="21625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0329DA1E-EE4F-49F2-9186-D45F10F9C012}"/>
                  </a:ext>
                </a:extLst>
              </p:cNvPr>
              <p:cNvSpPr/>
              <p:nvPr/>
            </p:nvSpPr>
            <p:spPr>
              <a:xfrm>
                <a:off x="7497247" y="6252875"/>
                <a:ext cx="401195" cy="206950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stack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4141B83D-583B-4977-A90A-57754B40FDB1}"/>
                  </a:ext>
                </a:extLst>
              </p:cNvPr>
              <p:cNvSpPr/>
              <p:nvPr/>
            </p:nvSpPr>
            <p:spPr>
              <a:xfrm>
                <a:off x="6506647" y="6261005"/>
                <a:ext cx="432275" cy="2069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text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4966DBE4-ED8B-4016-9AFD-D54ED651DE23}"/>
                  </a:ext>
                </a:extLst>
              </p:cNvPr>
              <p:cNvSpPr/>
              <p:nvPr/>
            </p:nvSpPr>
            <p:spPr>
              <a:xfrm>
                <a:off x="6945684" y="6256940"/>
                <a:ext cx="401195" cy="20695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 defTabSz="914400"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heap</a:t>
                </a:r>
              </a:p>
            </p:txBody>
          </p:sp>
        </p:grp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5F34809-44F6-4C8B-87CB-6BC01CC35023}"/>
                </a:ext>
              </a:extLst>
            </p:cNvPr>
            <p:cNvCxnSpPr>
              <a:cxnSpLocks/>
              <a:stCxn id="23" idx="2"/>
              <a:endCxn id="155" idx="0"/>
            </p:cNvCxnSpPr>
            <p:nvPr/>
          </p:nvCxnSpPr>
          <p:spPr>
            <a:xfrm>
              <a:off x="5880258" y="5562600"/>
              <a:ext cx="0" cy="2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40">
              <a:extLst>
                <a:ext uri="{FF2B5EF4-FFF2-40B4-BE49-F238E27FC236}">
                  <a16:creationId xmlns:a16="http://schemas.microsoft.com/office/drawing/2014/main" id="{C48E04F6-18C3-407B-AB46-556515CD4BD1}"/>
                </a:ext>
              </a:extLst>
            </p:cNvPr>
            <p:cNvSpPr txBox="1"/>
            <p:nvPr/>
          </p:nvSpPr>
          <p:spPr>
            <a:xfrm>
              <a:off x="4334855" y="5673903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Running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Process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D7379-F616-45AA-9D67-6CCED81417CF}"/>
              </a:ext>
            </a:extLst>
          </p:cNvPr>
          <p:cNvGrpSpPr/>
          <p:nvPr/>
        </p:nvGrpSpPr>
        <p:grpSpPr>
          <a:xfrm>
            <a:off x="6792235" y="1793390"/>
            <a:ext cx="1716929" cy="1407011"/>
            <a:chOff x="4811027" y="1793389"/>
            <a:chExt cx="1716929" cy="140701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32DD21-5913-47B2-A791-49D59D150708}"/>
                </a:ext>
              </a:extLst>
            </p:cNvPr>
            <p:cNvSpPr/>
            <p:nvPr/>
          </p:nvSpPr>
          <p:spPr>
            <a:xfrm>
              <a:off x="5232559" y="1793389"/>
              <a:ext cx="1295397" cy="49261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Assembler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AD23B64-6678-4336-A418-5A0C70D69F86}"/>
                </a:ext>
              </a:extLst>
            </p:cNvPr>
            <p:cNvCxnSpPr>
              <a:cxnSpLocks/>
              <a:stCxn id="21" idx="2"/>
              <a:endCxn id="122" idx="0"/>
            </p:cNvCxnSpPr>
            <p:nvPr/>
          </p:nvCxnSpPr>
          <p:spPr>
            <a:xfrm flipH="1">
              <a:off x="5880257" y="2286000"/>
              <a:ext cx="1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9515042A-2060-4DD2-A900-349007840AD0}"/>
                </a:ext>
              </a:extLst>
            </p:cNvPr>
            <p:cNvSpPr/>
            <p:nvPr/>
          </p:nvSpPr>
          <p:spPr>
            <a:xfrm>
              <a:off x="5557821" y="2590800"/>
              <a:ext cx="644872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.o</a:t>
              </a:r>
            </a:p>
            <a:p>
              <a:pPr algn="ctr"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file</a:t>
              </a:r>
            </a:p>
          </p:txBody>
        </p:sp>
        <p:sp>
          <p:nvSpPr>
            <p:cNvPr id="165" name="TextBox 40">
              <a:extLst>
                <a:ext uri="{FF2B5EF4-FFF2-40B4-BE49-F238E27FC236}">
                  <a16:creationId xmlns:a16="http://schemas.microsoft.com/office/drawing/2014/main" id="{53D77197-659E-4AED-A592-C92731A5C76B}"/>
                </a:ext>
              </a:extLst>
            </p:cNvPr>
            <p:cNvSpPr txBox="1"/>
            <p:nvPr/>
          </p:nvSpPr>
          <p:spPr>
            <a:xfrm>
              <a:off x="4811027" y="2461736"/>
              <a:ext cx="75623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Object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Code </a:t>
              </a:r>
            </a:p>
            <a:p>
              <a:pPr algn="r"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(binary)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0D2E75-4097-4229-BC4E-8F437DE9FBB2}"/>
              </a:ext>
            </a:extLst>
          </p:cNvPr>
          <p:cNvGrpSpPr/>
          <p:nvPr/>
        </p:nvGrpSpPr>
        <p:grpSpPr>
          <a:xfrm>
            <a:off x="8670442" y="1345065"/>
            <a:ext cx="1275159" cy="1273990"/>
            <a:chOff x="6689234" y="1345065"/>
            <a:chExt cx="1275159" cy="1273990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9CFBDF5-32D3-4369-A7E8-3484D14E2790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12C1962C-5454-4843-B53B-36538EE1C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4F993335-0DFD-495B-B7EE-1EACD71BEA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C770F41-79AB-4EF0-8DB6-ECFB6A19B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45CBA95-2292-41F1-A122-81B4310B0D2B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05B44-27B6-435B-BD0F-88276883DC51}"/>
              </a:ext>
            </a:extLst>
          </p:cNvPr>
          <p:cNvGrpSpPr/>
          <p:nvPr/>
        </p:nvGrpSpPr>
        <p:grpSpPr>
          <a:xfrm>
            <a:off x="8683652" y="2899886"/>
            <a:ext cx="769826" cy="1604122"/>
            <a:chOff x="6702445" y="2899886"/>
            <a:chExt cx="769826" cy="160412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F5F96B-94F0-4751-9462-F143D54EEB6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6A8C04EC-3F49-41F9-9728-D3CE6E21B3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6645897-8C27-4B1C-88E1-007EF1D2D8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5D91C6E7-A38C-4ABC-9843-6FA4FE04C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8E60913-D6AD-4C3E-A45E-912D036F376C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C8FE75-8D34-4960-9BC6-EF913C47EE0D}"/>
              </a:ext>
            </a:extLst>
          </p:cNvPr>
          <p:cNvGrpSpPr/>
          <p:nvPr/>
        </p:nvGrpSpPr>
        <p:grpSpPr>
          <a:xfrm>
            <a:off x="8695073" y="4623841"/>
            <a:ext cx="788863" cy="1303760"/>
            <a:chOff x="6713865" y="4623841"/>
            <a:chExt cx="788863" cy="1303760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386B7CC9-D167-424A-B8A7-F9C25515D85C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1EE92E60-5752-40DB-9FC5-E2829C078C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430F6F54-EADC-4671-9804-F5F5D2FCA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844CC00D-AF06-4E81-BF81-A1F141670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B6C9EEA-2FB9-4FB2-A0CD-A0B576728A42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F46A98-5DC2-4D3B-AD6B-86BAD795340B}"/>
              </a:ext>
            </a:extLst>
          </p:cNvPr>
          <p:cNvGrpSpPr/>
          <p:nvPr/>
        </p:nvGrpSpPr>
        <p:grpSpPr>
          <a:xfrm>
            <a:off x="7772407" y="6019806"/>
            <a:ext cx="1644880" cy="571958"/>
            <a:chOff x="5791200" y="6019806"/>
            <a:chExt cx="1644880" cy="57195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4E20A0-1A32-4831-A2AF-380DE20BDF5E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8EE242A-9533-4DB2-BF79-477CD7C3AEFF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CF30EDD6-48C6-44CB-BD40-EC33F8830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C71B194B-4A3A-412C-AF28-42968C681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A3754629-B6B7-4009-9D0A-D805347AB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A5EF3322-7A35-4229-878D-4F788E5F2A3B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rgbClr val="8064A2"/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F7E2B53-73B9-4E5C-AD2D-38058E496715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ACBC2605-A1CA-46D1-8FC5-C5B158B80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81" t="27308" r="482" b="21642"/>
          <a:stretch/>
        </p:blipFill>
        <p:spPr>
          <a:xfrm>
            <a:off x="2222013" y="2008659"/>
            <a:ext cx="3614770" cy="366524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B78CA42-97A5-47EC-AA4A-491B606C4E15}"/>
              </a:ext>
            </a:extLst>
          </p:cNvPr>
          <p:cNvSpPr txBox="1"/>
          <p:nvPr/>
        </p:nvSpPr>
        <p:spPr>
          <a:xfrm>
            <a:off x="2826101" y="5156641"/>
            <a:ext cx="24141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n w="3175">
                  <a:solidFill>
                    <a:schemeClr val="tx1"/>
                  </a:solidFill>
                </a:ln>
                <a:solidFill>
                  <a:srgbClr val="F0E06F"/>
                </a:solidFill>
                <a:latin typeface="+mj-lt"/>
              </a:rPr>
              <a:t>[visible excitement]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2FE15BD3-5386-46A4-BE15-35B590A2044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Compiler Toolchain</a:t>
            </a:r>
          </a:p>
          <a:p>
            <a:pPr lvl="0" algn="ctr">
              <a:lnSpc>
                <a:spcPct val="70000"/>
              </a:lnSpc>
            </a:pP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8753458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11426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Toolchain Components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02193-C087-4387-B35C-5E8413B3F641}"/>
              </a:ext>
            </a:extLst>
          </p:cNvPr>
          <p:cNvSpPr txBox="1"/>
          <p:nvPr/>
        </p:nvSpPr>
        <p:spPr>
          <a:xfrm>
            <a:off x="2589272" y="2536448"/>
            <a:ext cx="7351693" cy="17851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DEF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INI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T</a:t>
            </a:r>
            <a:r>
              <a:rPr lang="en-US" sz="2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ION</a:t>
            </a:r>
            <a:r>
              <a:rPr lang="en-US" sz="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 </a:t>
            </a:r>
            <a:r>
              <a:rPr lang="en-US" sz="11000" dirty="0">
                <a:effectLst>
                  <a:glow rad="63500">
                    <a:schemeClr val="tx1">
                      <a:alpha val="94000"/>
                    </a:schemeClr>
                  </a:glow>
                </a:effectLst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9309D-5354-4C1E-AEBA-FDFEB7B015F8}"/>
              </a:ext>
            </a:extLst>
          </p:cNvPr>
          <p:cNvSpPr txBox="1"/>
          <p:nvPr/>
        </p:nvSpPr>
        <p:spPr>
          <a:xfrm>
            <a:off x="5037794" y="4321552"/>
            <a:ext cx="250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(They’re a little bit fuzzy)</a:t>
            </a:r>
          </a:p>
        </p:txBody>
      </p:sp>
    </p:spTree>
    <p:extLst>
      <p:ext uri="{BB962C8B-B14F-4D97-AF65-F5344CB8AC3E}">
        <p14:creationId xmlns:p14="http://schemas.microsoft.com/office/powerpoint/2010/main" val="1369067474"/>
      </p:ext>
    </p:extLst>
  </p:cSld>
  <p:clrMapOvr>
    <a:masterClrMapping/>
  </p:clrMapOvr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6F36FB-B488-D337-8618-C064F9A4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63A93A-7F05-FE23-E91B-0B2919B4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31 Solution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8FE945A-4B57-0DA2-B231-CFF60DAC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20156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4298950"/>
            <a:ext cx="8534400" cy="2057400"/>
          </a:xfrm>
        </p:spPr>
        <p:txBody>
          <a:bodyPr/>
          <a:lstStyle/>
          <a:p>
            <a:r>
              <a:rPr lang="en-US" dirty="0"/>
              <a:t>Compiler toolchain largely evolved from need to handle more complex programming tasks</a:t>
            </a:r>
          </a:p>
          <a:p>
            <a:pPr lvl="1"/>
            <a:r>
              <a:rPr lang="en-US" dirty="0"/>
              <a:t>Definitions have likewise evolved, with somewhat uneven consensus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2A990-D868-4BF6-94AE-597DCE115ACE}"/>
              </a:ext>
            </a:extLst>
          </p:cNvPr>
          <p:cNvSpPr txBox="1">
            <a:spLocks/>
          </p:cNvSpPr>
          <p:nvPr/>
        </p:nvSpPr>
        <p:spPr>
          <a:xfrm>
            <a:off x="2152650" y="26113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Historical Factors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Detour Ahead Traffic Sign - W20-2-A, SKU: X-W20-2-A">
            <a:extLst>
              <a:ext uri="{FF2B5EF4-FFF2-40B4-BE49-F238E27FC236}">
                <a16:creationId xmlns:a16="http://schemas.microsoft.com/office/drawing/2014/main" id="{A7C028ED-C046-41FE-9078-25AFAA60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47" y="1357460"/>
            <a:ext cx="2935706" cy="293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82106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1613-1945:</a:t>
            </a:r>
          </a:p>
          <a:p>
            <a:r>
              <a:rPr lang="en-US" dirty="0"/>
              <a:t>“Computer” exclusively meant “a person who carries out computations”</a:t>
            </a:r>
          </a:p>
          <a:p>
            <a:pPr marL="0" indent="0">
              <a:buNone/>
            </a:pPr>
            <a:r>
              <a:rPr lang="en-US" dirty="0"/>
              <a:t>Original programming consists of inputting numeric machine codes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D81E2-F41E-48B7-81AD-57C01495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94" y="1828801"/>
            <a:ext cx="3010406" cy="337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781801" y="5257801"/>
            <a:ext cx="31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Melba Roy Mouton: Early “human computer”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0E2750-71DC-406D-93BD-011175E3C991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“Computer”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9559FFE-1033-4652-B62E-C30E7C474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72863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1949: EDSAC features first code akin to modern notion of assembler</a:t>
            </a:r>
          </a:p>
          <a:p>
            <a:pPr marL="0" indent="0">
              <a:buNone/>
            </a:pPr>
            <a:r>
              <a:rPr lang="en-US" dirty="0"/>
              <a:t>1953: Term “assembler” popularized for a program that concretized symbolic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620000" y="57822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Nathanial Rochester: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Published assembler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FE369-89AA-43A5-840C-6AC88B3C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022" y="3591223"/>
            <a:ext cx="1715062" cy="2143828"/>
          </a:xfrm>
          <a:prstGeom prst="rect">
            <a:avLst/>
          </a:prstGeom>
        </p:spPr>
      </p:pic>
      <p:pic>
        <p:nvPicPr>
          <p:cNvPr id="6146" name="Picture 2" descr="Maurice Vincent Wilkes 1980 (3).jpg">
            <a:extLst>
              <a:ext uri="{FF2B5EF4-FFF2-40B4-BE49-F238E27FC236}">
                <a16:creationId xmlns:a16="http://schemas.microsoft.com/office/drawing/2014/main" id="{22436608-9813-4E50-93FB-D8B2DE637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/>
          <a:stretch/>
        </p:blipFill>
        <p:spPr bwMode="auto">
          <a:xfrm>
            <a:off x="7813430" y="1301561"/>
            <a:ext cx="15621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5BE075-2A16-4F7D-99E0-ECF17DCFA87D}"/>
              </a:ext>
            </a:extLst>
          </p:cNvPr>
          <p:cNvSpPr/>
          <p:nvPr/>
        </p:nvSpPr>
        <p:spPr>
          <a:xfrm>
            <a:off x="7467601" y="2893767"/>
            <a:ext cx="2781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Maurice Wilkes: developed </a:t>
            </a:r>
          </a:p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assembler for EDSAC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75BC2A-F38D-42BF-B762-7BF05CA27086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“Assembler”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9BC3D077-EB90-4C31-95EB-401616DB5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1330"/>
      </p:ext>
    </p:extLst>
  </p:cSld>
  <p:clrMapOvr>
    <a:masterClrMapping/>
  </p:clrMapOvr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1952: A-0 system features first code akin to the modern notion of a linker (confusingly called a compiler at the time)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Allowed multiple programs to be combined together before being run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7239000" y="4910096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Grace Hopper: developed A-0</a:t>
            </a:r>
          </a:p>
        </p:txBody>
      </p:sp>
      <p:pic>
        <p:nvPicPr>
          <p:cNvPr id="14338" name="Picture 2" descr="Image result for grace hopper">
            <a:extLst>
              <a:ext uri="{FF2B5EF4-FFF2-40B4-BE49-F238E27FC236}">
                <a16:creationId xmlns:a16="http://schemas.microsoft.com/office/drawing/2014/main" id="{80B3A414-196B-4CFE-8ED5-416E1AF0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76346"/>
            <a:ext cx="27432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D143395-3DC0-4B36-BB52-054412F3B84A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“Linker”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4AA31407-0874-4692-A6FD-1CFDEFF8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89467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1951: Publication of a translator from a high-level language to low-level code, considered the first compiler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prstClr val="black"/>
                </a:solidFill>
              </a:rPr>
              <a:t>Also specifies the compiler in new high-level language)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D6A277-DE3E-453D-95E2-3C41B55D6C42}"/>
              </a:ext>
            </a:extLst>
          </p:cNvPr>
          <p:cNvSpPr/>
          <p:nvPr/>
        </p:nvSpPr>
        <p:spPr>
          <a:xfrm>
            <a:off x="6934200" y="449580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Corrado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Böhm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published first compiler in his PhD thesis</a:t>
            </a:r>
          </a:p>
        </p:txBody>
      </p:sp>
      <p:pic>
        <p:nvPicPr>
          <p:cNvPr id="15362" name="Picture 2" descr="Image result for Corrado BÃ¶hm computer science">
            <a:extLst>
              <a:ext uri="{FF2B5EF4-FFF2-40B4-BE49-F238E27FC236}">
                <a16:creationId xmlns:a16="http://schemas.microsoft.com/office/drawing/2014/main" id="{6FD20667-9E18-46F1-A8DC-FCD76004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31639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25259E-BAD3-4437-A656-492BE69055D8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“Compiler”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EAB663CD-A5EB-4D38-80B1-ABDE44C3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06261"/>
      </p:ext>
    </p:extLst>
  </p:cSld>
  <p:clrMapOvr>
    <a:masterClrMapping/>
  </p:clrMapOvr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FBB09-FCB5-4664-9CED-E2A2ABB1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600201"/>
            <a:ext cx="472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1947: ENIAC introduces the notion of relocating code to accommodate pre-defined subroutines, a feature somewhat akin to loaders (though pre-OS)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Image result for mauchly eniac">
            <a:extLst>
              <a:ext uri="{FF2B5EF4-FFF2-40B4-BE49-F238E27FC236}">
                <a16:creationId xmlns:a16="http://schemas.microsoft.com/office/drawing/2014/main" id="{017F868E-93E1-42C4-8B74-58D576AAD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52" y="1457326"/>
            <a:ext cx="3208349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865845-50B3-4F11-A796-D51708B48FBA}"/>
              </a:ext>
            </a:extLst>
          </p:cNvPr>
          <p:cNvSpPr txBox="1"/>
          <p:nvPr/>
        </p:nvSpPr>
        <p:spPr>
          <a:xfrm>
            <a:off x="7086600" y="46482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John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Mauchley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Wrote about ENIAC procedures to relocate code in memory so that debugged subprograms could be loaded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B1DB8-BB82-41F4-9AA8-3383A79711BF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Genesis of “Loader”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0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20088ED-613A-497F-8031-DA7F6BDE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39484"/>
      </p:ext>
    </p:extLst>
  </p:cSld>
  <p:clrMapOvr>
    <a:masterClrMapping/>
  </p:clrMapOvr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3EAED1-1E5C-4F5A-858F-F6A23D5B01C6}"/>
              </a:ext>
            </a:extLst>
          </p:cNvPr>
          <p:cNvSpPr txBox="1">
            <a:spLocks/>
          </p:cNvSpPr>
          <p:nvPr/>
        </p:nvSpPr>
        <p:spPr>
          <a:xfrm>
            <a:off x="1828800" y="4734313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Practical upshot: terms have changed somewhat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2152650" y="1408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Enough History for Now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Component Terminology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12" name="Picture 2" descr="Image result for end detour">
            <a:extLst>
              <a:ext uri="{FF2B5EF4-FFF2-40B4-BE49-F238E27FC236}">
                <a16:creationId xmlns:a16="http://schemas.microsoft.com/office/drawing/2014/main" id="{075F81DC-D301-4C9B-B6D1-3E64D75D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80818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roxy.duckduckgo.com/iu/?u=https%3A%2F%2Ftse4.mm.bing.net%2Fth%3Fid%3DOIP.XfFwlyibKChZLhi2QnOX_AHaDt%26pid%3DApi&amp;f=1">
            <a:extLst>
              <a:ext uri="{FF2B5EF4-FFF2-40B4-BE49-F238E27FC236}">
                <a16:creationId xmlns:a16="http://schemas.microsoft.com/office/drawing/2014/main" id="{15C8F72E-8C9E-4C12-84AF-0CFC5229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59121"/>
            <a:ext cx="1059544" cy="5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98884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5620C0-FC1A-4480-9DB0-6F56D2E77DD4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Program Lifecycle for Our Purpose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- Component Walkthrough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1C3FFB-8A66-4E44-9CEF-2F41DF0B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44196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Compile high-level source code text to low-level assembly code text</a:t>
            </a:r>
          </a:p>
          <a:p>
            <a:r>
              <a:rPr lang="en-US" dirty="0"/>
              <a:t>Assemble assembly code into object code binary modules</a:t>
            </a:r>
          </a:p>
          <a:p>
            <a:r>
              <a:rPr lang="en-US" dirty="0"/>
              <a:t>Link object code into a single executable</a:t>
            </a:r>
          </a:p>
          <a:p>
            <a:r>
              <a:rPr lang="en-US" dirty="0"/>
              <a:t>Load program into memory and run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71809-B474-48E8-A4DA-510843BCA008}"/>
              </a:ext>
            </a:extLst>
          </p:cNvPr>
          <p:cNvSpPr txBox="1"/>
          <p:nvPr/>
        </p:nvSpPr>
        <p:spPr>
          <a:xfrm>
            <a:off x="8337818" y="3380315"/>
            <a:ext cx="1612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modules</a:t>
            </a:r>
          </a:p>
          <a:p>
            <a:r>
              <a:rPr lang="en-US" dirty="0"/>
              <a:t>can be invoked</a:t>
            </a:r>
          </a:p>
          <a:p>
            <a:r>
              <a:rPr lang="en-US" dirty="0"/>
              <a:t>separately!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65A700-7084-4C89-BB6E-0FCB024CC317}"/>
              </a:ext>
            </a:extLst>
          </p:cNvPr>
          <p:cNvGrpSpPr/>
          <p:nvPr/>
        </p:nvGrpSpPr>
        <p:grpSpPr>
          <a:xfrm>
            <a:off x="6400800" y="1371601"/>
            <a:ext cx="1294122" cy="1325563"/>
            <a:chOff x="4876800" y="1371600"/>
            <a:chExt cx="1294122" cy="13255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67032-D217-4818-ADC2-0F779C3A820A}"/>
                </a:ext>
              </a:extLst>
            </p:cNvPr>
            <p:cNvSpPr txBox="1"/>
            <p:nvPr/>
          </p:nvSpPr>
          <p:spPr>
            <a:xfrm>
              <a:off x="5133459" y="1862375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Compiler</a:t>
              </a:r>
            </a:p>
          </p:txBody>
        </p:sp>
        <p:sp>
          <p:nvSpPr>
            <p:cNvPr id="3" name="Right Bracket 2">
              <a:extLst>
                <a:ext uri="{FF2B5EF4-FFF2-40B4-BE49-F238E27FC236}">
                  <a16:creationId xmlns:a16="http://schemas.microsoft.com/office/drawing/2014/main" id="{FE0EEC4E-5311-4315-AF9F-172A92482627}"/>
                </a:ext>
              </a:extLst>
            </p:cNvPr>
            <p:cNvSpPr/>
            <p:nvPr/>
          </p:nvSpPr>
          <p:spPr>
            <a:xfrm>
              <a:off x="4876800" y="1371600"/>
              <a:ext cx="243840" cy="1325563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5CDAA05-09A0-4416-AAA7-605FC8F085CC}"/>
              </a:ext>
            </a:extLst>
          </p:cNvPr>
          <p:cNvGrpSpPr/>
          <p:nvPr/>
        </p:nvGrpSpPr>
        <p:grpSpPr>
          <a:xfrm>
            <a:off x="6400800" y="2963098"/>
            <a:ext cx="1423966" cy="1197741"/>
            <a:chOff x="4876800" y="2963097"/>
            <a:chExt cx="1423966" cy="11977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0F1BEF-C302-4E87-8A62-97D34D0C06EB}"/>
                </a:ext>
              </a:extLst>
            </p:cNvPr>
            <p:cNvSpPr txBox="1"/>
            <p:nvPr/>
          </p:nvSpPr>
          <p:spPr>
            <a:xfrm>
              <a:off x="5133459" y="3422012"/>
              <a:ext cx="1167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Assembler</a:t>
              </a:r>
            </a:p>
          </p:txBody>
        </p:sp>
        <p:sp>
          <p:nvSpPr>
            <p:cNvPr id="14" name="Right Bracket 13">
              <a:extLst>
                <a:ext uri="{FF2B5EF4-FFF2-40B4-BE49-F238E27FC236}">
                  <a16:creationId xmlns:a16="http://schemas.microsoft.com/office/drawing/2014/main" id="{E0C44717-0EA8-44C7-806E-F2E0961201A4}"/>
                </a:ext>
              </a:extLst>
            </p:cNvPr>
            <p:cNvSpPr/>
            <p:nvPr/>
          </p:nvSpPr>
          <p:spPr>
            <a:xfrm>
              <a:off x="4876800" y="2963097"/>
              <a:ext cx="243840" cy="1197741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BC4C2-0C13-43C5-BF04-84EB9DDBAAD6}"/>
              </a:ext>
            </a:extLst>
          </p:cNvPr>
          <p:cNvGrpSpPr/>
          <p:nvPr/>
        </p:nvGrpSpPr>
        <p:grpSpPr>
          <a:xfrm>
            <a:off x="6400800" y="4415255"/>
            <a:ext cx="1006160" cy="870848"/>
            <a:chOff x="4876800" y="4415255"/>
            <a:chExt cx="1006160" cy="8708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9DB4E3-6369-4932-B649-83640B98F39B}"/>
                </a:ext>
              </a:extLst>
            </p:cNvPr>
            <p:cNvSpPr txBox="1"/>
            <p:nvPr/>
          </p:nvSpPr>
          <p:spPr>
            <a:xfrm>
              <a:off x="5133459" y="4668136"/>
              <a:ext cx="749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Linker</a:t>
              </a:r>
            </a:p>
          </p:txBody>
        </p:sp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501E31A2-7E01-4E01-80B8-2A49E89100D2}"/>
                </a:ext>
              </a:extLst>
            </p:cNvPr>
            <p:cNvSpPr/>
            <p:nvPr/>
          </p:nvSpPr>
          <p:spPr>
            <a:xfrm>
              <a:off x="4876800" y="441525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15F51D-DC8B-443A-8F89-D8A24FDAECA9}"/>
              </a:ext>
            </a:extLst>
          </p:cNvPr>
          <p:cNvGrpSpPr/>
          <p:nvPr/>
        </p:nvGrpSpPr>
        <p:grpSpPr>
          <a:xfrm>
            <a:off x="6400800" y="5362315"/>
            <a:ext cx="1088938" cy="870848"/>
            <a:chOff x="4876800" y="5362315"/>
            <a:chExt cx="1088938" cy="870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E0D665-DAE1-4339-9DCF-098265FC5837}"/>
                </a:ext>
              </a:extLst>
            </p:cNvPr>
            <p:cNvSpPr txBox="1"/>
            <p:nvPr/>
          </p:nvSpPr>
          <p:spPr>
            <a:xfrm>
              <a:off x="5133459" y="5620465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Loader</a:t>
              </a:r>
            </a:p>
          </p:txBody>
        </p:sp>
        <p:sp>
          <p:nvSpPr>
            <p:cNvPr id="16" name="Right Bracket 15">
              <a:extLst>
                <a:ext uri="{FF2B5EF4-FFF2-40B4-BE49-F238E27FC236}">
                  <a16:creationId xmlns:a16="http://schemas.microsoft.com/office/drawing/2014/main" id="{FDB7B577-EA3C-4EE3-BF9D-A3A24A02BAF4}"/>
                </a:ext>
              </a:extLst>
            </p:cNvPr>
            <p:cNvSpPr/>
            <p:nvPr/>
          </p:nvSpPr>
          <p:spPr>
            <a:xfrm>
              <a:off x="4876800" y="5362315"/>
              <a:ext cx="243840" cy="870848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EC79CCF-9638-462B-9EE4-C506A45D8036}"/>
              </a:ext>
            </a:extLst>
          </p:cNvPr>
          <p:cNvSpPr txBox="1"/>
          <p:nvPr/>
        </p:nvSpPr>
        <p:spPr>
          <a:xfrm>
            <a:off x="6980663" y="220794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A5C18C-730C-43F5-A9DF-29C0B5FE56CD}"/>
              </a:ext>
            </a:extLst>
          </p:cNvPr>
          <p:cNvSpPr txBox="1"/>
          <p:nvPr/>
        </p:nvSpPr>
        <p:spPr>
          <a:xfrm>
            <a:off x="6989077" y="371351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B841A-10D1-4916-89A0-D24B75326F52}"/>
              </a:ext>
            </a:extLst>
          </p:cNvPr>
          <p:cNvSpPr txBox="1"/>
          <p:nvPr/>
        </p:nvSpPr>
        <p:spPr>
          <a:xfrm>
            <a:off x="6997491" y="500720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54483-C018-4B3F-BF70-867744A2CE37}"/>
              </a:ext>
            </a:extLst>
          </p:cNvPr>
          <p:cNvSpPr txBox="1"/>
          <p:nvPr/>
        </p:nvSpPr>
        <p:spPr>
          <a:xfrm>
            <a:off x="6849791" y="5977523"/>
            <a:ext cx="180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(launch program)</a:t>
            </a:r>
          </a:p>
        </p:txBody>
      </p:sp>
    </p:spTree>
    <p:extLst>
      <p:ext uri="{BB962C8B-B14F-4D97-AF65-F5344CB8AC3E}">
        <p14:creationId xmlns:p14="http://schemas.microsoft.com/office/powerpoint/2010/main" val="36043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9" grpId="0"/>
      <p:bldP spid="20" grpId="0"/>
      <p:bldP spid="21" grpId="0"/>
    </p:bldLst>
  </p:timing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343ACA-44EE-B0E5-0FB0-917E3AF29FF5}"/>
              </a:ext>
            </a:extLst>
          </p:cNvPr>
          <p:cNvSpPr/>
          <p:nvPr/>
        </p:nvSpPr>
        <p:spPr>
          <a:xfrm>
            <a:off x="2049359" y="3703550"/>
            <a:ext cx="2963759" cy="48706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2711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AE7D15-F6ED-4022-BB85-E0A42F449808}"/>
              </a:ext>
            </a:extLst>
          </p:cNvPr>
          <p:cNvSpPr txBox="1">
            <a:spLocks/>
          </p:cNvSpPr>
          <p:nvPr/>
        </p:nvSpPr>
        <p:spPr>
          <a:xfrm>
            <a:off x="1524000" y="26113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gcc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“subprograms”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EC4A24-087D-4C32-BD24-53CF6104F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Fun home experiment:</a:t>
            </a:r>
          </a:p>
          <a:p>
            <a:r>
              <a:rPr lang="en-US" dirty="0"/>
              <a:t>Create </a:t>
            </a:r>
            <a:r>
              <a:rPr lang="en-US" dirty="0" err="1"/>
              <a:t>empty.c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Run </a:t>
            </a:r>
            <a:r>
              <a:rPr lang="en-US" dirty="0" err="1"/>
              <a:t>gcc</a:t>
            </a:r>
            <a:r>
              <a:rPr lang="en-US" dirty="0"/>
              <a:t> in verbose mode on </a:t>
            </a:r>
            <a:r>
              <a:rPr lang="en-US" dirty="0" err="1"/>
              <a:t>empty.c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7215AC-EFF0-4F1E-A092-FD3CDDB19DA9}"/>
              </a:ext>
            </a:extLst>
          </p:cNvPr>
          <p:cNvSpPr/>
          <p:nvPr/>
        </p:nvSpPr>
        <p:spPr>
          <a:xfrm>
            <a:off x="1011046" y="2994103"/>
            <a:ext cx="2798956" cy="1226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main(){}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834874-2FE5-48DA-AC3A-3200E8FD4CAC}"/>
              </a:ext>
            </a:extLst>
          </p:cNvPr>
          <p:cNvSpPr/>
          <p:nvPr/>
        </p:nvSpPr>
        <p:spPr>
          <a:xfrm>
            <a:off x="1107690" y="5257799"/>
            <a:ext cx="3497766" cy="5186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cycle1: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–v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83453"/>
      </p:ext>
    </p:extLst>
  </p:cSld>
  <p:clrMapOvr>
    <a:masterClrMapping/>
  </p:clrMapOvr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02C43-3F95-4AA6-9B1D-48C1C97A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5E8307-B47E-210D-388F-A9D5C481D0A6}"/>
                  </a:ext>
                </a:extLst>
              </p14:cNvPr>
              <p14:cNvContentPartPr/>
              <p14:nvPr/>
            </p14:nvContentPartPr>
            <p14:xfrm>
              <a:off x="1851840" y="1816200"/>
              <a:ext cx="5545800" cy="2167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5E8307-B47E-210D-388F-A9D5C481D0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2480" y="1806840"/>
                <a:ext cx="5564520" cy="21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895681"/>
      </p:ext>
    </p:extLst>
  </p:cSld>
  <p:clrMapOvr>
    <a:masterClrMapping/>
  </p:clrMapOvr>
</p:sld>
</file>

<file path=ppt/slides/slide3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2218D17-624A-4996-8458-E634E28CA05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9AB1FF-FB91-45A7-B764-BDEC7F2A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0584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a807d786@cycle1:~/</a:t>
            </a:r>
            <a:r>
              <a:rPr lang="en-US" sz="1400" dirty="0" err="1"/>
              <a:t>libc_link</a:t>
            </a:r>
            <a:r>
              <a:rPr lang="en-US" sz="1400" dirty="0"/>
              <a:t>$ </a:t>
            </a:r>
            <a:r>
              <a:rPr lang="en-US" sz="1400" dirty="0" err="1"/>
              <a:t>gcc</a:t>
            </a:r>
            <a:r>
              <a:rPr lang="en-US" sz="1400" dirty="0"/>
              <a:t> -v </a:t>
            </a:r>
            <a:r>
              <a:rPr lang="en-US" sz="1400" dirty="0" err="1"/>
              <a:t>empty.c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Target: x86_64-linux-gnu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Thread model: </a:t>
            </a:r>
            <a:r>
              <a:rPr lang="en-US" sz="1400" dirty="0" err="1"/>
              <a:t>posix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gcc</a:t>
            </a:r>
            <a:r>
              <a:rPr lang="en-US" sz="1400" dirty="0"/>
              <a:t> version 7.5.0 (Ubuntu 7.5.0-3ubuntu1~18.04)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/x86_64-linux-gnu/7/cc1 -quiet -v -</a:t>
            </a:r>
            <a:r>
              <a:rPr lang="en-US" sz="1400" dirty="0" err="1"/>
              <a:t>imultiarch</a:t>
            </a:r>
            <a:r>
              <a:rPr lang="en-US" sz="1400" dirty="0"/>
              <a:t> x86_64-linux-gnu </a:t>
            </a:r>
            <a:r>
              <a:rPr lang="en-US" sz="1400" dirty="0" err="1"/>
              <a:t>empty.c</a:t>
            </a:r>
            <a:r>
              <a:rPr lang="en-US" sz="1400" dirty="0"/>
              <a:t> -quiet -</a:t>
            </a:r>
            <a:r>
              <a:rPr lang="en-US" sz="1400" dirty="0" err="1"/>
              <a:t>dumpbase</a:t>
            </a:r>
            <a:r>
              <a:rPr lang="en-US" sz="1400" dirty="0"/>
              <a:t> </a:t>
            </a:r>
            <a:r>
              <a:rPr lang="en-US" sz="1400" dirty="0" err="1"/>
              <a:t>empty.c</a:t>
            </a:r>
            <a:r>
              <a:rPr lang="en-US" sz="1400" dirty="0"/>
              <a:t> -</a:t>
            </a:r>
            <a:r>
              <a:rPr lang="en-US" sz="1400" dirty="0" err="1"/>
              <a:t>mtune</a:t>
            </a:r>
            <a:r>
              <a:rPr lang="en-US" sz="1400" dirty="0"/>
              <a:t>=generic -march=x86-64 -</a:t>
            </a:r>
            <a:r>
              <a:rPr lang="en-US" sz="1400" dirty="0" err="1"/>
              <a:t>auxbase</a:t>
            </a:r>
            <a:r>
              <a:rPr lang="en-US" sz="1400" dirty="0"/>
              <a:t> empty -version -</a:t>
            </a:r>
            <a:r>
              <a:rPr lang="en-US" sz="1400" dirty="0" err="1"/>
              <a:t>fstack</a:t>
            </a:r>
            <a:r>
              <a:rPr lang="en-US" sz="1400" dirty="0"/>
              <a:t>-protector-strong -</a:t>
            </a:r>
            <a:r>
              <a:rPr lang="en-US" sz="1400" dirty="0" err="1"/>
              <a:t>Wformat</a:t>
            </a:r>
            <a:r>
              <a:rPr lang="en-US" sz="1400" dirty="0"/>
              <a:t> -</a:t>
            </a:r>
            <a:r>
              <a:rPr lang="en-US" sz="1400" dirty="0" err="1"/>
              <a:t>Wformat</a:t>
            </a:r>
            <a:r>
              <a:rPr lang="en-US" sz="1400" dirty="0"/>
              <a:t>-security -o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GNU C11 (Ubuntu 7.5.0-3ubuntu1~18.04) version 7.5.0 (x86_64-linux-gnu)</a:t>
            </a:r>
          </a:p>
          <a:p>
            <a:pPr marL="0" indent="0">
              <a:buNone/>
            </a:pPr>
            <a:r>
              <a:rPr lang="en-US" sz="1400" dirty="0"/>
              <a:t>        compiled by GNU C version 7.5.0, GMP version 6.1.2, MPFR version 4.0.1, MPC version 1.1.0, </a:t>
            </a:r>
            <a:r>
              <a:rPr lang="en-US" sz="1400" dirty="0" err="1"/>
              <a:t>isl</a:t>
            </a:r>
            <a:r>
              <a:rPr lang="en-US" sz="1400" dirty="0"/>
              <a:t> version isl-0.19-GMP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GGC heuristics: --param </a:t>
            </a:r>
            <a:r>
              <a:rPr lang="en-US" sz="1400" dirty="0" err="1"/>
              <a:t>ggc</a:t>
            </a:r>
            <a:r>
              <a:rPr lang="en-US" sz="1400" dirty="0"/>
              <a:t>-min-expand=100 --param </a:t>
            </a:r>
            <a:r>
              <a:rPr lang="en-US" sz="1400" dirty="0" err="1"/>
              <a:t>ggc</a:t>
            </a:r>
            <a:r>
              <a:rPr lang="en-US" sz="1400" dirty="0"/>
              <a:t>-min-</a:t>
            </a:r>
            <a:r>
              <a:rPr lang="en-US" sz="1400" dirty="0" err="1"/>
              <a:t>heapsize</a:t>
            </a:r>
            <a:r>
              <a:rPr lang="en-US" sz="1400" dirty="0"/>
              <a:t>=131072</a:t>
            </a:r>
          </a:p>
          <a:p>
            <a:pPr marL="0" indent="0">
              <a:buNone/>
            </a:pPr>
            <a:r>
              <a:rPr lang="en-US" sz="1400" dirty="0"/>
              <a:t>Compiler executable checksum: b62ed4a2880cd4159476ea8293b72fa8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as -v --64 -o /</a:t>
            </a:r>
            <a:r>
              <a:rPr lang="en-US" sz="1400" dirty="0" err="1"/>
              <a:t>tmp</a:t>
            </a:r>
            <a:r>
              <a:rPr lang="en-US" sz="1400" dirty="0"/>
              <a:t>/cc4FfCb1.o /</a:t>
            </a:r>
            <a:r>
              <a:rPr lang="en-US" sz="1400" dirty="0" err="1"/>
              <a:t>tmp</a:t>
            </a:r>
            <a:r>
              <a:rPr lang="en-US" sz="1400" dirty="0"/>
              <a:t>/ccs6BRmG.s</a:t>
            </a:r>
          </a:p>
          <a:p>
            <a:pPr marL="0" indent="0">
              <a:buNone/>
            </a:pPr>
            <a:r>
              <a:rPr lang="en-US" sz="1400" dirty="0"/>
              <a:t>[…]</a:t>
            </a:r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  <a:p>
            <a:pPr marL="0" indent="0">
              <a:buNone/>
            </a:pP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/x86_64-linux-gnu/7/collect2 -plugin /usr/lib/gcc/x86_64-linux-gnu/7/liblto_plugin.so -plugin-opt=/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lto</a:t>
            </a:r>
            <a:r>
              <a:rPr lang="en-US" sz="1400" dirty="0"/>
              <a:t>-wrapper -plugin-opt=-</a:t>
            </a:r>
            <a:r>
              <a:rPr lang="en-US" sz="1400" dirty="0" err="1"/>
              <a:t>fresolution</a:t>
            </a:r>
            <a:r>
              <a:rPr lang="en-US" sz="1400" dirty="0"/>
              <a:t>=/</a:t>
            </a:r>
            <a:r>
              <a:rPr lang="en-US" sz="1400" dirty="0" err="1"/>
              <a:t>tmp</a:t>
            </a:r>
            <a:r>
              <a:rPr lang="en-US" sz="1400" dirty="0"/>
              <a:t>/ccAxjj1l.res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-plugin-opt=-pass-through=-</a:t>
            </a:r>
            <a:r>
              <a:rPr lang="en-US" sz="1400" dirty="0" err="1"/>
              <a:t>lc</a:t>
            </a:r>
            <a:r>
              <a:rPr lang="en-US" sz="1400" dirty="0"/>
              <a:t> -plugin-opt=-pass-through=-</a:t>
            </a:r>
            <a:r>
              <a:rPr lang="en-US" sz="1400" dirty="0" err="1"/>
              <a:t>lgcc</a:t>
            </a:r>
            <a:r>
              <a:rPr lang="en-US" sz="1400" dirty="0"/>
              <a:t> -plugin-opt=-pass-through=-</a:t>
            </a:r>
            <a:r>
              <a:rPr lang="en-US" sz="1400" dirty="0" err="1"/>
              <a:t>lgcc_s</a:t>
            </a:r>
            <a:r>
              <a:rPr lang="en-US" sz="1400" dirty="0"/>
              <a:t> --build-id --eh-frame-</a:t>
            </a:r>
            <a:r>
              <a:rPr lang="en-US" sz="1400" dirty="0" err="1"/>
              <a:t>hdr</a:t>
            </a:r>
            <a:r>
              <a:rPr lang="en-US" sz="1400" dirty="0"/>
              <a:t> -m elf_x86_64 --hash-style=gnu --as-needed -dynamic-linker /lib64/ld-linux-x86-64.so.2 -pie -z now -z </a:t>
            </a:r>
            <a:r>
              <a:rPr lang="en-US" sz="1400" dirty="0" err="1"/>
              <a:t>relro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/x86_64-linux-gnu/7/../../../x86_64-linux-gnu/Scrt1.o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crti.o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crtbeginS.o</a:t>
            </a:r>
            <a:r>
              <a:rPr lang="en-US" sz="1400" dirty="0"/>
              <a:t>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/x86_64-linux-gnu/7/../../../../lib -L/lib/x86_64-linux-gnu -L/lib/../lib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/lib/../lib -L/</a:t>
            </a:r>
            <a:r>
              <a:rPr lang="en-US" sz="1400" dirty="0" err="1"/>
              <a:t>usr</a:t>
            </a:r>
            <a:r>
              <a:rPr lang="en-US" sz="1400" dirty="0"/>
              <a:t>/lib/x86_64-linux-gnu -L/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 /</a:t>
            </a:r>
            <a:r>
              <a:rPr lang="en-US" sz="1400" dirty="0" err="1"/>
              <a:t>tmp</a:t>
            </a:r>
            <a:r>
              <a:rPr lang="en-US" sz="1400" dirty="0"/>
              <a:t>/cc4FfCb1.o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-</a:t>
            </a:r>
            <a:r>
              <a:rPr lang="en-US" sz="1400" dirty="0" err="1"/>
              <a:t>lc</a:t>
            </a:r>
            <a:r>
              <a:rPr lang="en-US" sz="1400" dirty="0"/>
              <a:t> -</a:t>
            </a:r>
            <a:r>
              <a:rPr lang="en-US" sz="1400" dirty="0" err="1"/>
              <a:t>lgcc</a:t>
            </a:r>
            <a:r>
              <a:rPr lang="en-US" sz="1400" dirty="0"/>
              <a:t> --push-state --as-needed -</a:t>
            </a:r>
            <a:r>
              <a:rPr lang="en-US" sz="1400" dirty="0" err="1"/>
              <a:t>lgcc_s</a:t>
            </a:r>
            <a:r>
              <a:rPr lang="en-US" sz="1400" dirty="0"/>
              <a:t> --pop-state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</a:t>
            </a:r>
            <a:r>
              <a:rPr lang="en-US" sz="1400" dirty="0" err="1"/>
              <a:t>crtendS.o</a:t>
            </a:r>
            <a:r>
              <a:rPr lang="en-US" sz="1400" dirty="0"/>
              <a:t> /</a:t>
            </a:r>
            <a:r>
              <a:rPr lang="en-US" sz="1400" dirty="0" err="1"/>
              <a:t>usr</a:t>
            </a:r>
            <a:r>
              <a:rPr lang="en-US" sz="1400" dirty="0"/>
              <a:t>/lib/</a:t>
            </a:r>
            <a:r>
              <a:rPr lang="en-US" sz="1400" dirty="0" err="1"/>
              <a:t>gcc</a:t>
            </a:r>
            <a:r>
              <a:rPr lang="en-US" sz="1400" dirty="0"/>
              <a:t>/x86_64-linux-gnu/7/../../../x86_64-linux-gnu/</a:t>
            </a:r>
            <a:r>
              <a:rPr lang="en-US" sz="1400" dirty="0" err="1"/>
              <a:t>crtn.o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COLLECT_GCC_OPTIONS='-v' '-</a:t>
            </a:r>
            <a:r>
              <a:rPr lang="en-US" sz="1400" dirty="0" err="1"/>
              <a:t>mtune</a:t>
            </a:r>
            <a:r>
              <a:rPr lang="en-US" sz="1400" dirty="0"/>
              <a:t>=generic' '-march=x86-64'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3B59AB-ACD0-4F95-8CFA-E3F8164DCD33}"/>
              </a:ext>
            </a:extLst>
          </p:cNvPr>
          <p:cNvSpPr/>
          <p:nvPr/>
        </p:nvSpPr>
        <p:spPr>
          <a:xfrm>
            <a:off x="7032567" y="1779957"/>
            <a:ext cx="1374371" cy="30397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D77BB6-9E85-4DDD-A90B-B756CB6D5E19}"/>
              </a:ext>
            </a:extLst>
          </p:cNvPr>
          <p:cNvGrpSpPr/>
          <p:nvPr/>
        </p:nvGrpSpPr>
        <p:grpSpPr>
          <a:xfrm>
            <a:off x="2404532" y="358430"/>
            <a:ext cx="4249070" cy="1479716"/>
            <a:chOff x="2404532" y="358430"/>
            <a:chExt cx="4249070" cy="147971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13D5D6F-E474-4F07-AE90-130AB73E9661}"/>
                </a:ext>
              </a:extLst>
            </p:cNvPr>
            <p:cNvSpPr/>
            <p:nvPr/>
          </p:nvSpPr>
          <p:spPr>
            <a:xfrm>
              <a:off x="2404532" y="1534175"/>
              <a:ext cx="455045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F0D9F96-4CC3-4001-A3D1-4EFD84159A38}"/>
                </a:ext>
              </a:extLst>
            </p:cNvPr>
            <p:cNvSpPr/>
            <p:nvPr/>
          </p:nvSpPr>
          <p:spPr>
            <a:xfrm>
              <a:off x="2861733" y="677333"/>
              <a:ext cx="1811867" cy="855134"/>
            </a:xfrm>
            <a:custGeom>
              <a:avLst/>
              <a:gdLst>
                <a:gd name="connsiteX0" fmla="*/ 1811867 w 1811867"/>
                <a:gd name="connsiteY0" fmla="*/ 0 h 855134"/>
                <a:gd name="connsiteX1" fmla="*/ 1456267 w 1811867"/>
                <a:gd name="connsiteY1" fmla="*/ 457200 h 855134"/>
                <a:gd name="connsiteX2" fmla="*/ 304800 w 1811867"/>
                <a:gd name="connsiteY2" fmla="*/ 609600 h 855134"/>
                <a:gd name="connsiteX3" fmla="*/ 0 w 1811867"/>
                <a:gd name="connsiteY3" fmla="*/ 855134 h 8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1867" h="855134">
                  <a:moveTo>
                    <a:pt x="1811867" y="0"/>
                  </a:moveTo>
                  <a:cubicBezTo>
                    <a:pt x="1759656" y="177800"/>
                    <a:pt x="1707445" y="355600"/>
                    <a:pt x="1456267" y="457200"/>
                  </a:cubicBezTo>
                  <a:cubicBezTo>
                    <a:pt x="1205089" y="558800"/>
                    <a:pt x="547511" y="543278"/>
                    <a:pt x="304800" y="609600"/>
                  </a:cubicBezTo>
                  <a:cubicBezTo>
                    <a:pt x="62089" y="675922"/>
                    <a:pt x="31044" y="765528"/>
                    <a:pt x="0" y="855134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7366C6-B38F-4472-9209-6C4D315D5C1C}"/>
                </a:ext>
              </a:extLst>
            </p:cNvPr>
            <p:cNvSpPr txBox="1"/>
            <p:nvPr/>
          </p:nvSpPr>
          <p:spPr>
            <a:xfrm>
              <a:off x="4588934" y="358430"/>
              <a:ext cx="2064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compiler proper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66D746-FC63-4503-AEF7-9B0FC816356A}"/>
              </a:ext>
            </a:extLst>
          </p:cNvPr>
          <p:cNvGrpSpPr/>
          <p:nvPr/>
        </p:nvGrpSpPr>
        <p:grpSpPr>
          <a:xfrm>
            <a:off x="861752" y="3823854"/>
            <a:ext cx="3361113" cy="2540249"/>
            <a:chOff x="861752" y="3823854"/>
            <a:chExt cx="3361113" cy="254024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A87526-EFAA-46AB-BA94-FA8C241C4E5A}"/>
                </a:ext>
              </a:extLst>
            </p:cNvPr>
            <p:cNvSpPr/>
            <p:nvPr/>
          </p:nvSpPr>
          <p:spPr>
            <a:xfrm>
              <a:off x="861752" y="3823854"/>
              <a:ext cx="1374371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901BB1-98FE-4C88-80AF-C278040FF421}"/>
                </a:ext>
              </a:extLst>
            </p:cNvPr>
            <p:cNvSpPr/>
            <p:nvPr/>
          </p:nvSpPr>
          <p:spPr>
            <a:xfrm>
              <a:off x="2926080" y="6060132"/>
              <a:ext cx="1296785" cy="30397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573D58-9D16-42FE-AE94-DA961478331C}"/>
                </a:ext>
              </a:extLst>
            </p:cNvPr>
            <p:cNvSpPr/>
            <p:nvPr/>
          </p:nvSpPr>
          <p:spPr>
            <a:xfrm>
              <a:off x="1540532" y="4148667"/>
              <a:ext cx="1397401" cy="2057400"/>
            </a:xfrm>
            <a:custGeom>
              <a:avLst/>
              <a:gdLst>
                <a:gd name="connsiteX0" fmla="*/ 401 w 1397401"/>
                <a:gd name="connsiteY0" fmla="*/ 0 h 2057400"/>
                <a:gd name="connsiteX1" fmla="*/ 229001 w 1397401"/>
                <a:gd name="connsiteY1" fmla="*/ 1608666 h 2057400"/>
                <a:gd name="connsiteX2" fmla="*/ 1397401 w 1397401"/>
                <a:gd name="connsiteY2" fmla="*/ 205740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7401" h="2057400">
                  <a:moveTo>
                    <a:pt x="401" y="0"/>
                  </a:moveTo>
                  <a:cubicBezTo>
                    <a:pt x="-1716" y="632883"/>
                    <a:pt x="-3832" y="1265766"/>
                    <a:pt x="229001" y="1608666"/>
                  </a:cubicBezTo>
                  <a:cubicBezTo>
                    <a:pt x="461834" y="1951566"/>
                    <a:pt x="929617" y="2004483"/>
                    <a:pt x="1397401" y="205740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74AA0-A48E-4EE0-A93C-4A418EA9EFA4}"/>
                </a:ext>
              </a:extLst>
            </p:cNvPr>
            <p:cNvSpPr txBox="1"/>
            <p:nvPr/>
          </p:nvSpPr>
          <p:spPr>
            <a:xfrm>
              <a:off x="1540532" y="4085014"/>
              <a:ext cx="131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3"/>
                  </a:solidFill>
                </a:rPr>
                <a:t>Object code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0D4BDF-C23D-4A01-8E14-EC24C65B2D8A}"/>
              </a:ext>
            </a:extLst>
          </p:cNvPr>
          <p:cNvGrpSpPr/>
          <p:nvPr/>
        </p:nvGrpSpPr>
        <p:grpSpPr>
          <a:xfrm>
            <a:off x="93393" y="2795372"/>
            <a:ext cx="2916339" cy="1326808"/>
            <a:chOff x="93393" y="2795372"/>
            <a:chExt cx="2916339" cy="132680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D1AAB15-997A-41E3-875F-E2E224E87D19}"/>
                </a:ext>
              </a:extLst>
            </p:cNvPr>
            <p:cNvSpPr/>
            <p:nvPr/>
          </p:nvSpPr>
          <p:spPr>
            <a:xfrm>
              <a:off x="93393" y="3818209"/>
              <a:ext cx="230804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CAB088-9F3D-473B-947F-2781F97C08FC}"/>
                </a:ext>
              </a:extLst>
            </p:cNvPr>
            <p:cNvSpPr/>
            <p:nvPr/>
          </p:nvSpPr>
          <p:spPr>
            <a:xfrm>
              <a:off x="262467" y="2923101"/>
              <a:ext cx="1261533" cy="878432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1533" h="878432">
                  <a:moveTo>
                    <a:pt x="1261533" y="48699"/>
                  </a:moveTo>
                  <a:cubicBezTo>
                    <a:pt x="1015294" y="721"/>
                    <a:pt x="769055" y="-47257"/>
                    <a:pt x="558800" y="91032"/>
                  </a:cubicBezTo>
                  <a:cubicBezTo>
                    <a:pt x="348545" y="229321"/>
                    <a:pt x="174272" y="553876"/>
                    <a:pt x="0" y="878432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F7D35A-2FD4-42D5-9E36-272045600DBC}"/>
                </a:ext>
              </a:extLst>
            </p:cNvPr>
            <p:cNvSpPr txBox="1"/>
            <p:nvPr/>
          </p:nvSpPr>
          <p:spPr>
            <a:xfrm>
              <a:off x="1462514" y="2795372"/>
              <a:ext cx="1547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assembler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0103B1-C6C1-4E7F-ADB6-F7307D1AF9EC}"/>
              </a:ext>
            </a:extLst>
          </p:cNvPr>
          <p:cNvGrpSpPr/>
          <p:nvPr/>
        </p:nvGrpSpPr>
        <p:grpSpPr>
          <a:xfrm>
            <a:off x="2493819" y="3814248"/>
            <a:ext cx="3073727" cy="1031243"/>
            <a:chOff x="2493819" y="3814248"/>
            <a:chExt cx="3073727" cy="10312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ED702-31B9-46C9-92A3-BA06A6E6CC62}"/>
                </a:ext>
              </a:extLst>
            </p:cNvPr>
            <p:cNvSpPr/>
            <p:nvPr/>
          </p:nvSpPr>
          <p:spPr>
            <a:xfrm>
              <a:off x="2493819" y="4541520"/>
              <a:ext cx="615142" cy="303971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B6BABC-EC50-4402-A9F8-0335F0382C99}"/>
                </a:ext>
              </a:extLst>
            </p:cNvPr>
            <p:cNvSpPr/>
            <p:nvPr/>
          </p:nvSpPr>
          <p:spPr>
            <a:xfrm>
              <a:off x="3100618" y="3958020"/>
              <a:ext cx="1439333" cy="676123"/>
            </a:xfrm>
            <a:custGeom>
              <a:avLst/>
              <a:gdLst>
                <a:gd name="connsiteX0" fmla="*/ 1261533 w 1261533"/>
                <a:gd name="connsiteY0" fmla="*/ 48699 h 878432"/>
                <a:gd name="connsiteX1" fmla="*/ 558800 w 1261533"/>
                <a:gd name="connsiteY1" fmla="*/ 91032 h 878432"/>
                <a:gd name="connsiteX2" fmla="*/ 0 w 1261533"/>
                <a:gd name="connsiteY2" fmla="*/ 878432 h 878432"/>
                <a:gd name="connsiteX0" fmla="*/ 1261533 w 1261533"/>
                <a:gd name="connsiteY0" fmla="*/ 32656 h 862389"/>
                <a:gd name="connsiteX1" fmla="*/ 558800 w 1261533"/>
                <a:gd name="connsiteY1" fmla="*/ 74989 h 862389"/>
                <a:gd name="connsiteX2" fmla="*/ 379182 w 1261533"/>
                <a:gd name="connsiteY2" fmla="*/ 588580 h 862389"/>
                <a:gd name="connsiteX3" fmla="*/ 0 w 1261533"/>
                <a:gd name="connsiteY3" fmla="*/ 862389 h 862389"/>
                <a:gd name="connsiteX0" fmla="*/ 1439333 w 1439333"/>
                <a:gd name="connsiteY0" fmla="*/ 32656 h 676123"/>
                <a:gd name="connsiteX1" fmla="*/ 736600 w 1439333"/>
                <a:gd name="connsiteY1" fmla="*/ 74989 h 676123"/>
                <a:gd name="connsiteX2" fmla="*/ 556982 w 1439333"/>
                <a:gd name="connsiteY2" fmla="*/ 588580 h 676123"/>
                <a:gd name="connsiteX3" fmla="*/ 0 w 1439333"/>
                <a:gd name="connsiteY3" fmla="*/ 676123 h 67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9333" h="676123">
                  <a:moveTo>
                    <a:pt x="1439333" y="32656"/>
                  </a:moveTo>
                  <a:cubicBezTo>
                    <a:pt x="1193094" y="-15322"/>
                    <a:pt x="883659" y="-17665"/>
                    <a:pt x="736600" y="74989"/>
                  </a:cubicBezTo>
                  <a:cubicBezTo>
                    <a:pt x="589542" y="167643"/>
                    <a:pt x="650115" y="457347"/>
                    <a:pt x="556982" y="588580"/>
                  </a:cubicBezTo>
                  <a:cubicBezTo>
                    <a:pt x="463849" y="719813"/>
                    <a:pt x="40619" y="605088"/>
                    <a:pt x="0" y="676123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1923DE-3DE7-4C1A-A804-CA7F988B29B9}"/>
                </a:ext>
              </a:extLst>
            </p:cNvPr>
            <p:cNvSpPr txBox="1"/>
            <p:nvPr/>
          </p:nvSpPr>
          <p:spPr>
            <a:xfrm>
              <a:off x="4478465" y="3814248"/>
              <a:ext cx="1089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</a:rPr>
                <a:t>The linker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10521D-4EF6-4D84-88CE-0D13CA347B6A}"/>
              </a:ext>
            </a:extLst>
          </p:cNvPr>
          <p:cNvGrpSpPr/>
          <p:nvPr/>
        </p:nvGrpSpPr>
        <p:grpSpPr>
          <a:xfrm>
            <a:off x="2267280" y="2091267"/>
            <a:ext cx="5871042" cy="2039918"/>
            <a:chOff x="2267280" y="2091267"/>
            <a:chExt cx="5871042" cy="203991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AE6DE35-BF37-4D4C-B264-E3C717EFC585}"/>
                </a:ext>
              </a:extLst>
            </p:cNvPr>
            <p:cNvSpPr/>
            <p:nvPr/>
          </p:nvSpPr>
          <p:spPr>
            <a:xfrm>
              <a:off x="2267280" y="3827214"/>
              <a:ext cx="1356454" cy="303971"/>
            </a:xfrm>
            <a:prstGeom prst="round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038DA-EBBF-4E85-B323-850F3D7BAAB6}"/>
                </a:ext>
              </a:extLst>
            </p:cNvPr>
            <p:cNvSpPr/>
            <p:nvPr/>
          </p:nvSpPr>
          <p:spPr>
            <a:xfrm>
              <a:off x="2954867" y="2091267"/>
              <a:ext cx="4715933" cy="1727200"/>
            </a:xfrm>
            <a:custGeom>
              <a:avLst/>
              <a:gdLst>
                <a:gd name="connsiteX0" fmla="*/ 4715933 w 4715933"/>
                <a:gd name="connsiteY0" fmla="*/ 0 h 1727200"/>
                <a:gd name="connsiteX1" fmla="*/ 3268133 w 4715933"/>
                <a:gd name="connsiteY1" fmla="*/ 1049866 h 1727200"/>
                <a:gd name="connsiteX2" fmla="*/ 770466 w 4715933"/>
                <a:gd name="connsiteY2" fmla="*/ 889000 h 1727200"/>
                <a:gd name="connsiteX3" fmla="*/ 0 w 4715933"/>
                <a:gd name="connsiteY3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5933" h="1727200">
                  <a:moveTo>
                    <a:pt x="4715933" y="0"/>
                  </a:moveTo>
                  <a:cubicBezTo>
                    <a:pt x="4320822" y="450849"/>
                    <a:pt x="3925711" y="901699"/>
                    <a:pt x="3268133" y="1049866"/>
                  </a:cubicBezTo>
                  <a:cubicBezTo>
                    <a:pt x="2610555" y="1198033"/>
                    <a:pt x="1315155" y="776111"/>
                    <a:pt x="770466" y="889000"/>
                  </a:cubicBezTo>
                  <a:cubicBezTo>
                    <a:pt x="225777" y="1001889"/>
                    <a:pt x="112888" y="1364544"/>
                    <a:pt x="0" y="172720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EEE260-E240-4488-AAA4-144B8226D68F}"/>
                </a:ext>
              </a:extLst>
            </p:cNvPr>
            <p:cNvSpPr txBox="1"/>
            <p:nvPr/>
          </p:nvSpPr>
          <p:spPr>
            <a:xfrm>
              <a:off x="6578600" y="2949601"/>
              <a:ext cx="1559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4"/>
                  </a:solidFill>
                </a:rPr>
                <a:t>Assembly code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C26652-02FF-416F-A6E9-E870132B2C64}"/>
              </a:ext>
            </a:extLst>
          </p:cNvPr>
          <p:cNvGrpSpPr/>
          <p:nvPr/>
        </p:nvGrpSpPr>
        <p:grpSpPr>
          <a:xfrm>
            <a:off x="2310938" y="3510003"/>
            <a:ext cx="7523019" cy="3122100"/>
            <a:chOff x="2310938" y="3510003"/>
            <a:chExt cx="7523019" cy="31221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6266C0-CF20-44FC-B9A9-A9CF4F0F4568}"/>
                </a:ext>
              </a:extLst>
            </p:cNvPr>
            <p:cNvSpPr/>
            <p:nvPr/>
          </p:nvSpPr>
          <p:spPr>
            <a:xfrm>
              <a:off x="6985464" y="5425441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73213B0-7E9C-4D65-85DE-A99081746224}"/>
                </a:ext>
              </a:extLst>
            </p:cNvPr>
            <p:cNvSpPr/>
            <p:nvPr/>
          </p:nvSpPr>
          <p:spPr>
            <a:xfrm>
              <a:off x="2310938" y="5401434"/>
              <a:ext cx="615142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F34CD73-77B6-4733-A668-CD62E1B02AC1}"/>
                </a:ext>
              </a:extLst>
            </p:cNvPr>
            <p:cNvSpPr/>
            <p:nvPr/>
          </p:nvSpPr>
          <p:spPr>
            <a:xfrm>
              <a:off x="9265920" y="6328132"/>
              <a:ext cx="568037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354726-4A8D-4EF2-9568-AEA1B195E597}"/>
                </a:ext>
              </a:extLst>
            </p:cNvPr>
            <p:cNvSpPr/>
            <p:nvPr/>
          </p:nvSpPr>
          <p:spPr>
            <a:xfrm>
              <a:off x="2937933" y="3852333"/>
              <a:ext cx="3598334" cy="1701800"/>
            </a:xfrm>
            <a:custGeom>
              <a:avLst/>
              <a:gdLst>
                <a:gd name="connsiteX0" fmla="*/ 3598334 w 3598334"/>
                <a:gd name="connsiteY0" fmla="*/ 0 h 1701800"/>
                <a:gd name="connsiteX1" fmla="*/ 2108200 w 3598334"/>
                <a:gd name="connsiteY1" fmla="*/ 1075267 h 1701800"/>
                <a:gd name="connsiteX2" fmla="*/ 0 w 3598334"/>
                <a:gd name="connsiteY2" fmla="*/ 170180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8334" h="1701800">
                  <a:moveTo>
                    <a:pt x="3598334" y="0"/>
                  </a:moveTo>
                  <a:cubicBezTo>
                    <a:pt x="3153128" y="395817"/>
                    <a:pt x="2707922" y="791634"/>
                    <a:pt x="2108200" y="1075267"/>
                  </a:cubicBezTo>
                  <a:cubicBezTo>
                    <a:pt x="1508478" y="1358900"/>
                    <a:pt x="754239" y="1530350"/>
                    <a:pt x="0" y="17018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6C60D-36D7-4B45-951B-FD55A503DB20}"/>
                </a:ext>
              </a:extLst>
            </p:cNvPr>
            <p:cNvSpPr/>
            <p:nvPr/>
          </p:nvSpPr>
          <p:spPr>
            <a:xfrm>
              <a:off x="6544733" y="3843867"/>
              <a:ext cx="770467" cy="1600200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467" h="1600200">
                  <a:moveTo>
                    <a:pt x="0" y="0"/>
                  </a:moveTo>
                  <a:cubicBezTo>
                    <a:pt x="3528" y="256116"/>
                    <a:pt x="7056" y="512233"/>
                    <a:pt x="135467" y="778933"/>
                  </a:cubicBezTo>
                  <a:cubicBezTo>
                    <a:pt x="263878" y="1045633"/>
                    <a:pt x="517172" y="1322916"/>
                    <a:pt x="770467" y="16002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400A26-1126-4B9B-8FAA-80E98DA995DB}"/>
                </a:ext>
              </a:extLst>
            </p:cNvPr>
            <p:cNvSpPr/>
            <p:nvPr/>
          </p:nvSpPr>
          <p:spPr>
            <a:xfrm>
              <a:off x="6561666" y="3852333"/>
              <a:ext cx="3014133" cy="2472267"/>
            </a:xfrm>
            <a:custGeom>
              <a:avLst/>
              <a:gdLst>
                <a:gd name="connsiteX0" fmla="*/ 0 w 3014133"/>
                <a:gd name="connsiteY0" fmla="*/ 0 h 2472267"/>
                <a:gd name="connsiteX1" fmla="*/ 2108200 w 3014133"/>
                <a:gd name="connsiteY1" fmla="*/ 592667 h 2472267"/>
                <a:gd name="connsiteX2" fmla="*/ 3014133 w 3014133"/>
                <a:gd name="connsiteY2" fmla="*/ 2472267 h 247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4133" h="2472267">
                  <a:moveTo>
                    <a:pt x="0" y="0"/>
                  </a:moveTo>
                  <a:cubicBezTo>
                    <a:pt x="802922" y="90311"/>
                    <a:pt x="1605845" y="180623"/>
                    <a:pt x="2108200" y="592667"/>
                  </a:cubicBezTo>
                  <a:cubicBezTo>
                    <a:pt x="2610555" y="1004711"/>
                    <a:pt x="2812344" y="1738489"/>
                    <a:pt x="3014133" y="247226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B399BB-3825-4CE4-B139-7F0C877C2F0F}"/>
                </a:ext>
              </a:extLst>
            </p:cNvPr>
            <p:cNvSpPr/>
            <p:nvPr/>
          </p:nvSpPr>
          <p:spPr>
            <a:xfrm>
              <a:off x="4512732" y="3852333"/>
              <a:ext cx="2015067" cy="2192868"/>
            </a:xfrm>
            <a:custGeom>
              <a:avLst/>
              <a:gdLst>
                <a:gd name="connsiteX0" fmla="*/ 0 w 770467"/>
                <a:gd name="connsiteY0" fmla="*/ 0 h 1600200"/>
                <a:gd name="connsiteX1" fmla="*/ 135467 w 770467"/>
                <a:gd name="connsiteY1" fmla="*/ 778933 h 1600200"/>
                <a:gd name="connsiteX2" fmla="*/ 770467 w 770467"/>
                <a:gd name="connsiteY2" fmla="*/ 1600200 h 1600200"/>
                <a:gd name="connsiteX0" fmla="*/ 0 w 939800"/>
                <a:gd name="connsiteY0" fmla="*/ 0 h 1744134"/>
                <a:gd name="connsiteX1" fmla="*/ 304800 w 939800"/>
                <a:gd name="connsiteY1" fmla="*/ 922867 h 1744134"/>
                <a:gd name="connsiteX2" fmla="*/ 939800 w 939800"/>
                <a:gd name="connsiteY2" fmla="*/ 1744134 h 1744134"/>
                <a:gd name="connsiteX0" fmla="*/ 2093874 w 2500296"/>
                <a:gd name="connsiteY0" fmla="*/ 0 h 2302934"/>
                <a:gd name="connsiteX1" fmla="*/ 2398674 w 2500296"/>
                <a:gd name="connsiteY1" fmla="*/ 922867 h 2302934"/>
                <a:gd name="connsiteX2" fmla="*/ 19540 w 2500296"/>
                <a:gd name="connsiteY2" fmla="*/ 2302934 h 2302934"/>
                <a:gd name="connsiteX0" fmla="*/ 2093874 w 2472363"/>
                <a:gd name="connsiteY0" fmla="*/ 0 h 2302934"/>
                <a:gd name="connsiteX1" fmla="*/ 2398674 w 2472363"/>
                <a:gd name="connsiteY1" fmla="*/ 922867 h 2302934"/>
                <a:gd name="connsiteX2" fmla="*/ 19540 w 2472363"/>
                <a:gd name="connsiteY2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74334 w 2074334"/>
                <a:gd name="connsiteY0" fmla="*/ 0 h 2302934"/>
                <a:gd name="connsiteX1" fmla="*/ 0 w 2074334"/>
                <a:gd name="connsiteY1" fmla="*/ 2302934 h 2302934"/>
                <a:gd name="connsiteX0" fmla="*/ 2015067 w 2015067"/>
                <a:gd name="connsiteY0" fmla="*/ 0 h 2192868"/>
                <a:gd name="connsiteX1" fmla="*/ 0 w 2015067"/>
                <a:gd name="connsiteY1" fmla="*/ 2192868 h 21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15067" h="2192868">
                  <a:moveTo>
                    <a:pt x="2015067" y="0"/>
                  </a:moveTo>
                  <a:cubicBezTo>
                    <a:pt x="1382889" y="1580445"/>
                    <a:pt x="691445" y="1425223"/>
                    <a:pt x="0" y="219286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C45F310-9031-4976-860E-B15A62222D71}"/>
                </a:ext>
              </a:extLst>
            </p:cNvPr>
            <p:cNvSpPr/>
            <p:nvPr/>
          </p:nvSpPr>
          <p:spPr>
            <a:xfrm>
              <a:off x="4248264" y="6060132"/>
              <a:ext cx="383003" cy="3039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99E9F8-31F9-4FE5-880D-FB7A708B56BF}"/>
                </a:ext>
              </a:extLst>
            </p:cNvPr>
            <p:cNvSpPr txBox="1"/>
            <p:nvPr/>
          </p:nvSpPr>
          <p:spPr>
            <a:xfrm>
              <a:off x="5630335" y="3510003"/>
              <a:ext cx="2203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Runtime components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DC616C-3BE5-40BB-B415-623814E4E31D}"/>
              </a:ext>
            </a:extLst>
          </p:cNvPr>
          <p:cNvGrpSpPr/>
          <p:nvPr/>
        </p:nvGrpSpPr>
        <p:grpSpPr>
          <a:xfrm>
            <a:off x="5547360" y="984640"/>
            <a:ext cx="2990254" cy="853506"/>
            <a:chOff x="5547360" y="984640"/>
            <a:chExt cx="2990254" cy="8535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081320-55B8-40A9-BD22-D286DBEC6683}"/>
                </a:ext>
              </a:extLst>
            </p:cNvPr>
            <p:cNvSpPr/>
            <p:nvPr/>
          </p:nvSpPr>
          <p:spPr>
            <a:xfrm>
              <a:off x="5547360" y="1534175"/>
              <a:ext cx="628996" cy="303971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CCA52-E469-40F4-BB1E-2AEFBCD32A20}"/>
                </a:ext>
              </a:extLst>
            </p:cNvPr>
            <p:cNvSpPr/>
            <p:nvPr/>
          </p:nvSpPr>
          <p:spPr>
            <a:xfrm>
              <a:off x="5868140" y="984640"/>
              <a:ext cx="674703" cy="560075"/>
            </a:xfrm>
            <a:custGeom>
              <a:avLst/>
              <a:gdLst>
                <a:gd name="connsiteX0" fmla="*/ 674703 w 674703"/>
                <a:gd name="connsiteY0" fmla="*/ 178335 h 560075"/>
                <a:gd name="connsiteX1" fmla="*/ 177553 w 674703"/>
                <a:gd name="connsiteY1" fmla="*/ 18537 h 560075"/>
                <a:gd name="connsiteX2" fmla="*/ 0 w 674703"/>
                <a:gd name="connsiteY2" fmla="*/ 560075 h 56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703" h="560075">
                  <a:moveTo>
                    <a:pt x="674703" y="178335"/>
                  </a:moveTo>
                  <a:cubicBezTo>
                    <a:pt x="482353" y="66624"/>
                    <a:pt x="290003" y="-45086"/>
                    <a:pt x="177553" y="18537"/>
                  </a:cubicBezTo>
                  <a:cubicBezTo>
                    <a:pt x="65102" y="82160"/>
                    <a:pt x="32551" y="321117"/>
                    <a:pt x="0" y="560075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CFCAFEB-12A9-4ED8-9771-794DEAAEBCF5}"/>
                </a:ext>
              </a:extLst>
            </p:cNvPr>
            <p:cNvSpPr txBox="1"/>
            <p:nvPr/>
          </p:nvSpPr>
          <p:spPr>
            <a:xfrm>
              <a:off x="6516420" y="1003417"/>
              <a:ext cx="2021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Source code (input)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14:cNvPr>
              <p14:cNvContentPartPr/>
              <p14:nvPr/>
            </p14:nvContentPartPr>
            <p14:xfrm>
              <a:off x="2797200" y="1608480"/>
              <a:ext cx="16560" cy="44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0458F24-2BDE-4FF6-9B7B-5D27BC5A9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840" y="1599120"/>
                <a:ext cx="3528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8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4768006"/>
            <a:ext cx="193357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30494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Modern use:</a:t>
            </a:r>
          </a:p>
          <a:p>
            <a:pPr lvl="1"/>
            <a:r>
              <a:rPr lang="en-US" dirty="0"/>
              <a:t>Translates labels and instruction mnemonics to binary equivalent</a:t>
            </a:r>
          </a:p>
          <a:p>
            <a:r>
              <a:rPr lang="en-US" dirty="0"/>
              <a:t>Output may still contain placeholders for some code and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75EA2F9-3034-4606-B5E1-6E4CBBC2E6F9}"/>
              </a:ext>
            </a:extLst>
          </p:cNvPr>
          <p:cNvGrpSpPr/>
          <p:nvPr/>
        </p:nvGrpSpPr>
        <p:grpSpPr>
          <a:xfrm>
            <a:off x="9166825" y="1675997"/>
            <a:ext cx="1275159" cy="1273990"/>
            <a:chOff x="6689234" y="1345065"/>
            <a:chExt cx="1275159" cy="127399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F82FD8-0EC1-4BA3-B5ED-A529867710BD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A47FBA9-CBDB-49D0-BBF9-4FF08A5A4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D80DDE9-C41A-41A3-A95A-B5F6AEAA32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6F3EB16-FF9D-45E4-9091-EE9575423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15B33E5-FEB1-4F0A-B1EE-80CE66F2567A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8064A2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05EE279-AD70-4C7A-B4B1-6D1069100763}"/>
              </a:ext>
            </a:extLst>
          </p:cNvPr>
          <p:cNvGrpSpPr/>
          <p:nvPr/>
        </p:nvGrpSpPr>
        <p:grpSpPr>
          <a:xfrm>
            <a:off x="9180035" y="3230818"/>
            <a:ext cx="769826" cy="1604122"/>
            <a:chOff x="6702445" y="2899886"/>
            <a:chExt cx="769826" cy="1604122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E387BF6-3098-44A6-A79F-AEDE1CE8EC81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0D1F448-E717-4D8D-BFBA-F9C98A50F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408F95B-E3E7-4349-B450-AEE2DF07B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F8F833B-49C6-47C8-BD0A-A2C0F25B49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41E005-2D25-4724-A331-BC40B4A9FAA5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661E06-6355-4F41-9DA3-D09DED6351A6}"/>
              </a:ext>
            </a:extLst>
          </p:cNvPr>
          <p:cNvGrpSpPr/>
          <p:nvPr/>
        </p:nvGrpSpPr>
        <p:grpSpPr>
          <a:xfrm>
            <a:off x="9191456" y="4954773"/>
            <a:ext cx="788863" cy="1303760"/>
            <a:chOff x="6713865" y="4623841"/>
            <a:chExt cx="788863" cy="130376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9D9461B-B26B-455E-A606-62DDBAF778C0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3CF00D-A1B7-49EA-9D93-C28C2B0D5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D6C3BBA-A1C2-43A7-B438-6B22DA5761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5126F95-07F9-4ACA-AA71-E5A8E0493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64872D9-8DD0-4C14-A959-470202E45C41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5F268EC-CA90-4B90-834F-2C1A566312A5}"/>
              </a:ext>
            </a:extLst>
          </p:cNvPr>
          <p:cNvGrpSpPr/>
          <p:nvPr/>
        </p:nvGrpSpPr>
        <p:grpSpPr>
          <a:xfrm>
            <a:off x="8268790" y="6350738"/>
            <a:ext cx="1644880" cy="571958"/>
            <a:chOff x="5791200" y="6019806"/>
            <a:chExt cx="1644880" cy="571958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0FF80C3-5891-4912-87A0-0689720FDFD1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1E8C53A-627F-47CB-924F-CE193AC358CC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0A666955-D6E1-4C59-8E0B-1556EEC31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B79A088-75FC-483D-9025-D1132D1A7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ED3BEE18-5609-4974-8A72-B31D9D0808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6E58842-F9E4-4AAF-B8CA-642957DD2346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7552A9F-AC49-416A-8303-3670549759EE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30432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Collect symbolic definitions (e.g. labels) into “low-level” symbol table</a:t>
            </a:r>
          </a:p>
          <a:p>
            <a:r>
              <a:rPr lang="en-US" sz="2600" dirty="0"/>
              <a:t>Put code and data into segments</a:t>
            </a:r>
          </a:p>
          <a:p>
            <a:r>
              <a:rPr lang="en-US" sz="2600" dirty="0"/>
              <a:t>Replace uses of labels with placeholder addresses (where available)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CC09E-727B-4246-B83D-C8FE4EE83073}"/>
              </a:ext>
            </a:extLst>
          </p:cNvPr>
          <p:cNvSpPr/>
          <p:nvPr/>
        </p:nvSpPr>
        <p:spPr>
          <a:xfrm>
            <a:off x="7848600" y="9144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_label1: .word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7A493-AF2C-44BA-8F2E-A246F865AE01}"/>
              </a:ext>
            </a:extLst>
          </p:cNvPr>
          <p:cNvSpPr/>
          <p:nvPr/>
        </p:nvSpPr>
        <p:spPr>
          <a:xfrm>
            <a:off x="7848600" y="15240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 err="1"/>
              <a:t>jal</a:t>
            </a:r>
            <a:r>
              <a:rPr lang="en-US" dirty="0"/>
              <a:t> _label7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7126A-8EF1-4E40-90AC-31C5960587DD}"/>
              </a:ext>
            </a:extLst>
          </p:cNvPr>
          <p:cNvSpPr/>
          <p:nvPr/>
        </p:nvSpPr>
        <p:spPr>
          <a:xfrm>
            <a:off x="7848600" y="2133600"/>
            <a:ext cx="19050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.data</a:t>
            </a:r>
          </a:p>
          <a:p>
            <a:r>
              <a:rPr lang="en-US" dirty="0"/>
              <a:t>_str: .</a:t>
            </a:r>
            <a:r>
              <a:rPr lang="en-US" dirty="0" err="1"/>
              <a:t>asciiz</a:t>
            </a:r>
            <a:r>
              <a:rPr lang="en-US" dirty="0"/>
              <a:t>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D3DED-6552-4AAD-9E16-7977884E236F}"/>
              </a:ext>
            </a:extLst>
          </p:cNvPr>
          <p:cNvSpPr/>
          <p:nvPr/>
        </p:nvSpPr>
        <p:spPr>
          <a:xfrm>
            <a:off x="7848600" y="2743200"/>
            <a:ext cx="1905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.text</a:t>
            </a:r>
          </a:p>
          <a:p>
            <a:r>
              <a:rPr lang="en-US" dirty="0"/>
              <a:t>la $t0 _label1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CB225-4BA8-455E-8910-6036F6943F18}"/>
              </a:ext>
            </a:extLst>
          </p:cNvPr>
          <p:cNvSpPr/>
          <p:nvPr/>
        </p:nvSpPr>
        <p:spPr>
          <a:xfrm>
            <a:off x="7848600" y="4343400"/>
            <a:ext cx="1905000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5AC951-CA11-4ADB-A79C-5B7D72DB00E3}"/>
              </a:ext>
            </a:extLst>
          </p:cNvPr>
          <p:cNvSpPr/>
          <p:nvPr/>
        </p:nvSpPr>
        <p:spPr>
          <a:xfrm>
            <a:off x="7848600" y="5257800"/>
            <a:ext cx="19050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.text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5123817-DFF0-4D56-A3BB-1B9FE08D55F3}"/>
              </a:ext>
            </a:extLst>
          </p:cNvPr>
          <p:cNvSpPr/>
          <p:nvPr/>
        </p:nvSpPr>
        <p:spPr>
          <a:xfrm>
            <a:off x="8686800" y="3505200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8BCAC6-9FEE-4264-A691-1284759293E1}"/>
              </a:ext>
            </a:extLst>
          </p:cNvPr>
          <p:cNvSpPr/>
          <p:nvPr/>
        </p:nvSpPr>
        <p:spPr>
          <a:xfrm>
            <a:off x="7848600" y="3953844"/>
            <a:ext cx="190500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982F53-5582-4C97-94EF-9ECC57BA3B41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3354178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0808D1-6D34-4098-A323-B86BDF976944}"/>
              </a:ext>
            </a:extLst>
          </p:cNvPr>
          <p:cNvSpPr/>
          <p:nvPr/>
        </p:nvSpPr>
        <p:spPr>
          <a:xfrm>
            <a:off x="2214451" y="3618111"/>
            <a:ext cx="2495773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21D8D-25B6-4361-9D27-AFBF731E07C3}"/>
              </a:ext>
            </a:extLst>
          </p:cNvPr>
          <p:cNvSpPr/>
          <p:nvPr/>
        </p:nvSpPr>
        <p:spPr>
          <a:xfrm>
            <a:off x="2325949" y="3400146"/>
            <a:ext cx="2166151" cy="7368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24" y="1576391"/>
            <a:ext cx="5267325" cy="465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F8EDB-FF08-4CE6-8BE0-02643034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6" y="3245394"/>
            <a:ext cx="2047875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887EAC-49B5-4B42-B48B-3D98ED09526C}"/>
              </a:ext>
            </a:extLst>
          </p:cNvPr>
          <p:cNvSpPr txBox="1"/>
          <p:nvPr/>
        </p:nvSpPr>
        <p:spPr>
          <a:xfrm>
            <a:off x="2335876" y="346422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file.s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0603354-70CF-448A-AF25-08ADF85AD5DB}"/>
              </a:ext>
            </a:extLst>
          </p:cNvPr>
          <p:cNvSpPr txBox="1"/>
          <p:nvPr/>
        </p:nvSpPr>
        <p:spPr>
          <a:xfrm>
            <a:off x="2309026" y="3744106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268022-A563-4761-B139-151B41560C52}"/>
              </a:ext>
            </a:extLst>
          </p:cNvPr>
          <p:cNvSpPr txBox="1"/>
          <p:nvPr/>
        </p:nvSpPr>
        <p:spPr>
          <a:xfrm>
            <a:off x="142039" y="2867487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544638C-8E7F-40E6-A6E9-3F943C716D17}"/>
              </a:ext>
            </a:extLst>
          </p:cNvPr>
          <p:cNvSpPr txBox="1"/>
          <p:nvPr/>
        </p:nvSpPr>
        <p:spPr>
          <a:xfrm>
            <a:off x="4654966" y="1207059"/>
            <a:ext cx="129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</p:spTree>
    <p:extLst>
      <p:ext uri="{BB962C8B-B14F-4D97-AF65-F5344CB8AC3E}">
        <p14:creationId xmlns:p14="http://schemas.microsoft.com/office/powerpoint/2010/main" val="30156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/>
      <p:bldP spid="112" grpId="0"/>
      <p:bldP spid="12" grpId="0"/>
      <p:bldP spid="113" grpId="0"/>
    </p:bldLst>
  </p:timing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35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Assembler: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79" y="1592944"/>
            <a:ext cx="936742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(to get assembly): cc –S ret3.c –o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as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02778"/>
      </p:ext>
    </p:extLst>
  </p:cSld>
  <p:clrMapOvr>
    <a:masterClrMapping/>
  </p:clrMapOvr>
</p:sld>
</file>

<file path=ppt/slides/slide3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52650" y="5305425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6504"/>
      </p:ext>
    </p:extLst>
  </p:cSld>
  <p:clrMapOvr>
    <a:masterClrMapping/>
  </p:clrMapOvr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AB7C9E7-FBD9-471B-9FFD-31207BB3A02A}"/>
              </a:ext>
            </a:extLst>
          </p:cNvPr>
          <p:cNvSpPr/>
          <p:nvPr/>
        </p:nvSpPr>
        <p:spPr>
          <a:xfrm>
            <a:off x="7704944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85DB8D02-F508-4F89-8E9F-5921F43BA735}"/>
              </a:ext>
            </a:extLst>
          </p:cNvPr>
          <p:cNvSpPr/>
          <p:nvPr/>
        </p:nvSpPr>
        <p:spPr>
          <a:xfrm>
            <a:off x="7704944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8D5AC44-899E-4753-8A95-0044B4A563BD}"/>
              </a:ext>
            </a:extLst>
          </p:cNvPr>
          <p:cNvSpPr/>
          <p:nvPr/>
        </p:nvSpPr>
        <p:spPr>
          <a:xfrm>
            <a:off x="7704944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C984F29A-7DC0-4000-B3B5-D4E110171BDC}"/>
              </a:ext>
            </a:extLst>
          </p:cNvPr>
          <p:cNvSpPr txBox="1"/>
          <p:nvPr/>
        </p:nvSpPr>
        <p:spPr>
          <a:xfrm>
            <a:off x="7388777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42843A8-602D-4EF9-9614-FAED4F1D9D90}"/>
              </a:ext>
            </a:extLst>
          </p:cNvPr>
          <p:cNvGrpSpPr/>
          <p:nvPr/>
        </p:nvGrpSpPr>
        <p:grpSpPr>
          <a:xfrm>
            <a:off x="8026878" y="1224688"/>
            <a:ext cx="662376" cy="806447"/>
            <a:chOff x="7711706" y="823912"/>
            <a:chExt cx="898894" cy="92868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D465F3E-7E1D-451A-BDAB-4C4A8D620C58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A40B0A-0851-4A05-A8E7-331EECA523D9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612F935-1A72-4FF5-BA2F-8D0DE58E9D86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0999FB8-982D-4549-B443-52D27F4B4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EAEB98-E66D-4EBF-849A-558AA530D12E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43C6E0-AD44-4D39-ABF5-7B6AEE582FA6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128B08D-D5E1-40F8-82CA-CF47EBD8E540}"/>
              </a:ext>
            </a:extLst>
          </p:cNvPr>
          <p:cNvCxnSpPr>
            <a:cxnSpLocks/>
            <a:stCxn id="81" idx="2"/>
            <a:endCxn id="96" idx="0"/>
          </p:cNvCxnSpPr>
          <p:nvPr/>
        </p:nvCxnSpPr>
        <p:spPr>
          <a:xfrm flipH="1">
            <a:off x="8352642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F9881B-EA55-4281-8D8C-729385FCF017}"/>
              </a:ext>
            </a:extLst>
          </p:cNvPr>
          <p:cNvCxnSpPr>
            <a:cxnSpLocks/>
            <a:stCxn id="96" idx="2"/>
            <a:endCxn id="82" idx="0"/>
          </p:cNvCxnSpPr>
          <p:nvPr/>
        </p:nvCxnSpPr>
        <p:spPr>
          <a:xfrm>
            <a:off x="8352642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5967E636-F888-470A-B54E-ABDA62E2C00F}"/>
              </a:ext>
            </a:extLst>
          </p:cNvPr>
          <p:cNvSpPr/>
          <p:nvPr/>
        </p:nvSpPr>
        <p:spPr>
          <a:xfrm>
            <a:off x="8030205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D4268EE-F61F-4B63-81C6-C2863E54CC8C}"/>
              </a:ext>
            </a:extLst>
          </p:cNvPr>
          <p:cNvSpPr/>
          <p:nvPr/>
        </p:nvSpPr>
        <p:spPr>
          <a:xfrm>
            <a:off x="8030205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193C57-2893-4C37-A3F6-FC226D7EBCF2}"/>
              </a:ext>
            </a:extLst>
          </p:cNvPr>
          <p:cNvCxnSpPr>
            <a:cxnSpLocks/>
            <a:stCxn id="82" idx="2"/>
            <a:endCxn id="97" idx="0"/>
          </p:cNvCxnSpPr>
          <p:nvPr/>
        </p:nvCxnSpPr>
        <p:spPr>
          <a:xfrm flipH="1">
            <a:off x="8352642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4149CCC-F8BC-428A-9E38-F879EC8723E0}"/>
              </a:ext>
            </a:extLst>
          </p:cNvPr>
          <p:cNvCxnSpPr>
            <a:cxnSpLocks/>
            <a:stCxn id="97" idx="2"/>
            <a:endCxn id="83" idx="0"/>
          </p:cNvCxnSpPr>
          <p:nvPr/>
        </p:nvCxnSpPr>
        <p:spPr>
          <a:xfrm>
            <a:off x="8352642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F112AE-1793-4895-9F93-6A84C8CAADA0}"/>
              </a:ext>
            </a:extLst>
          </p:cNvPr>
          <p:cNvGrpSpPr/>
          <p:nvPr/>
        </p:nvGrpSpPr>
        <p:grpSpPr>
          <a:xfrm>
            <a:off x="7579712" y="6163584"/>
            <a:ext cx="1545861" cy="463193"/>
            <a:chOff x="6429679" y="6132883"/>
            <a:chExt cx="1545861" cy="46319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8B87640A-D554-43C4-8FB2-D0710B54A502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C6A6B91-5201-4E97-B03E-080AFFAC1BF1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3DABC6B-E57E-4CB8-939C-E2BA90954D31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2CE07BE-563C-42D9-8D8B-6B887E79C27A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1F077C6-8A96-43AD-92DE-05E7AA570C5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108" name="TextBox 40">
            <a:extLst>
              <a:ext uri="{FF2B5EF4-FFF2-40B4-BE49-F238E27FC236}">
                <a16:creationId xmlns:a16="http://schemas.microsoft.com/office/drawing/2014/main" id="{FAF0E31A-EBC7-44FA-BECC-61D41FC1F33E}"/>
              </a:ext>
            </a:extLst>
          </p:cNvPr>
          <p:cNvSpPr txBox="1"/>
          <p:nvPr/>
        </p:nvSpPr>
        <p:spPr>
          <a:xfrm>
            <a:off x="7051154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45AFD97-B94B-42D9-9ACE-AD2A141D8ABB}"/>
              </a:ext>
            </a:extLst>
          </p:cNvPr>
          <p:cNvCxnSpPr>
            <a:cxnSpLocks/>
            <a:stCxn id="83" idx="2"/>
            <a:endCxn id="102" idx="0"/>
          </p:cNvCxnSpPr>
          <p:nvPr/>
        </p:nvCxnSpPr>
        <p:spPr>
          <a:xfrm>
            <a:off x="8352642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40">
            <a:extLst>
              <a:ext uri="{FF2B5EF4-FFF2-40B4-BE49-F238E27FC236}">
                <a16:creationId xmlns:a16="http://schemas.microsoft.com/office/drawing/2014/main" id="{A9148DD6-DF2D-4169-8C17-B7CBCAC58468}"/>
              </a:ext>
            </a:extLst>
          </p:cNvPr>
          <p:cNvSpPr txBox="1"/>
          <p:nvPr/>
        </p:nvSpPr>
        <p:spPr>
          <a:xfrm>
            <a:off x="6807240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11" name="TextBox 40">
            <a:extLst>
              <a:ext uri="{FF2B5EF4-FFF2-40B4-BE49-F238E27FC236}">
                <a16:creationId xmlns:a16="http://schemas.microsoft.com/office/drawing/2014/main" id="{7B8D596B-A103-49EE-919F-A70FCB56CFB9}"/>
              </a:ext>
            </a:extLst>
          </p:cNvPr>
          <p:cNvSpPr txBox="1"/>
          <p:nvPr/>
        </p:nvSpPr>
        <p:spPr>
          <a:xfrm>
            <a:off x="7283412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B1567F6-634F-4ECE-906A-F084724ED7E3}"/>
              </a:ext>
            </a:extLst>
          </p:cNvPr>
          <p:cNvCxnSpPr>
            <a:cxnSpLocks/>
            <a:stCxn id="87" idx="2"/>
            <a:endCxn id="81" idx="0"/>
          </p:cNvCxnSpPr>
          <p:nvPr/>
        </p:nvCxnSpPr>
        <p:spPr>
          <a:xfrm>
            <a:off x="8350256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5111ACD-0684-44DE-ACA3-50D22BDA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/>
          <a:lstStyle/>
          <a:p>
            <a:r>
              <a:rPr lang="en-US" dirty="0"/>
              <a:t>Resolves placeholders betwixt multiple object files</a:t>
            </a:r>
          </a:p>
          <a:p>
            <a:r>
              <a:rPr lang="en-US" dirty="0"/>
              <a:t>Stitches objects files (and static libraries) into a single binary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4D0795-16F8-4B1C-AC90-E3D6E4E2AFDA}"/>
              </a:ext>
            </a:extLst>
          </p:cNvPr>
          <p:cNvGrpSpPr/>
          <p:nvPr/>
        </p:nvGrpSpPr>
        <p:grpSpPr>
          <a:xfrm>
            <a:off x="9166825" y="1466991"/>
            <a:ext cx="1275159" cy="1273990"/>
            <a:chOff x="6689234" y="1345065"/>
            <a:chExt cx="1275159" cy="12739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70CEC34-3881-4D27-8AE9-B29532797905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A034EA-0961-4397-BCA0-178AEE208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84FA0B9-11A1-4275-BB52-62092CBB9B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812B2B3-3DDE-4D5C-B262-6416404075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16808F-54E1-44C7-8FC1-5799EFC71EFD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5BD6BE6-076D-4023-81F7-141AC6CCEC55}"/>
              </a:ext>
            </a:extLst>
          </p:cNvPr>
          <p:cNvGrpSpPr/>
          <p:nvPr/>
        </p:nvGrpSpPr>
        <p:grpSpPr>
          <a:xfrm>
            <a:off x="9180035" y="3021812"/>
            <a:ext cx="769826" cy="1604122"/>
            <a:chOff x="6702445" y="2899886"/>
            <a:chExt cx="769826" cy="160412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F382FC4-1D0E-4101-A18A-FD0A63B4497E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D0EB65B-2BD8-4027-82FE-0266BC3A9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2F561BA-A77B-4F84-9DD3-67CE693E79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5DBA33F-30F0-475E-AA1B-1B661B8858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A27241-1281-4B55-ABE6-147E14FA62D0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0003DD-126F-4AEB-BCF2-1FFCE1CD8552}"/>
              </a:ext>
            </a:extLst>
          </p:cNvPr>
          <p:cNvGrpSpPr/>
          <p:nvPr/>
        </p:nvGrpSpPr>
        <p:grpSpPr>
          <a:xfrm>
            <a:off x="9191456" y="4745767"/>
            <a:ext cx="788863" cy="1303760"/>
            <a:chOff x="6713865" y="4623841"/>
            <a:chExt cx="788863" cy="130376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EC160C4-3F06-4196-AADF-5A06E4F727E2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511146E-E793-4545-BB5C-9A00223103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9FDA8CE-4214-4F6F-B74B-B48276AE94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41A579-492E-497C-9EF8-474E69893D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B800DB-D8A9-488D-B3FC-084F8C1A4DE5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321CEE-1786-4C0C-A511-F69DF2C33665}"/>
              </a:ext>
            </a:extLst>
          </p:cNvPr>
          <p:cNvGrpSpPr/>
          <p:nvPr/>
        </p:nvGrpSpPr>
        <p:grpSpPr>
          <a:xfrm>
            <a:off x="8268790" y="6141732"/>
            <a:ext cx="1644880" cy="571958"/>
            <a:chOff x="5791200" y="6019806"/>
            <a:chExt cx="1644880" cy="57195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9703645-2078-4392-9671-3942029B0256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7C26107-9651-4A0A-B9FA-916CDB4EF537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AE3EC977-AAF1-4A51-BBA8-624C70A3F1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4B5CBC4-2E5F-4E06-A094-9FCFBC541B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D2F8D250-EEA2-4539-838B-15D07CB816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D2777C4-F49F-44C4-B2ED-71277110BBA1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C15D5B-A244-4DD7-B192-2D2D62D9845D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595011"/>
      </p:ext>
    </p:extLst>
  </p:cSld>
  <p:clrMapOvr>
    <a:masterClrMapping/>
  </p:clrMapOvr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Calculate segment size</a:t>
            </a:r>
          </a:p>
          <a:p>
            <a:r>
              <a:rPr lang="en-US" dirty="0"/>
              <a:t>Relocate segments</a:t>
            </a:r>
          </a:p>
          <a:p>
            <a:r>
              <a:rPr lang="en-US" dirty="0"/>
              <a:t>Resolve symbol imports with exports where available</a:t>
            </a:r>
          </a:p>
          <a:p>
            <a:pPr lvl="1"/>
            <a:r>
              <a:rPr lang="en-US" i="1" dirty="0"/>
              <a:t>e.g. call in obj1.o, </a:t>
            </a:r>
            <a:r>
              <a:rPr lang="en-US" i="1" dirty="0" err="1"/>
              <a:t>callee</a:t>
            </a:r>
            <a:r>
              <a:rPr lang="en-US" i="1" dirty="0"/>
              <a:t> in obj2.o</a:t>
            </a:r>
          </a:p>
          <a:p>
            <a:r>
              <a:rPr lang="en-US" dirty="0"/>
              <a:t>Add initialization routines</a:t>
            </a:r>
          </a:p>
          <a:p>
            <a:r>
              <a:rPr lang="en-US" dirty="0"/>
              <a:t>Optimization!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21F15D-D31F-4E7A-AB83-6FE769226022}"/>
              </a:ext>
            </a:extLst>
          </p:cNvPr>
          <p:cNvSpPr/>
          <p:nvPr/>
        </p:nvSpPr>
        <p:spPr>
          <a:xfrm>
            <a:off x="7528515" y="5712068"/>
            <a:ext cx="1928984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D928F-AF4F-4611-BBF6-B5B196788297}"/>
              </a:ext>
            </a:extLst>
          </p:cNvPr>
          <p:cNvSpPr/>
          <p:nvPr/>
        </p:nvSpPr>
        <p:spPr>
          <a:xfrm>
            <a:off x="7528516" y="4413479"/>
            <a:ext cx="1928984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AAB05-05F9-499E-A37E-22D59AF89353}"/>
              </a:ext>
            </a:extLst>
          </p:cNvPr>
          <p:cNvSpPr/>
          <p:nvPr/>
        </p:nvSpPr>
        <p:spPr>
          <a:xfrm>
            <a:off x="6653355" y="2697483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3A1A4-9FC7-45D3-8329-CF7BC05EC25D}"/>
              </a:ext>
            </a:extLst>
          </p:cNvPr>
          <p:cNvSpPr/>
          <p:nvPr/>
        </p:nvSpPr>
        <p:spPr>
          <a:xfrm>
            <a:off x="6653355" y="2023956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79F2C5-D6A6-4298-9E32-F816D5A5104D}"/>
              </a:ext>
            </a:extLst>
          </p:cNvPr>
          <p:cNvSpPr/>
          <p:nvPr/>
        </p:nvSpPr>
        <p:spPr>
          <a:xfrm>
            <a:off x="8022305" y="2709061"/>
            <a:ext cx="987950" cy="67352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C63EB-F953-462C-A9A3-17D2ACC5E979}"/>
              </a:ext>
            </a:extLst>
          </p:cNvPr>
          <p:cNvSpPr/>
          <p:nvPr/>
        </p:nvSpPr>
        <p:spPr>
          <a:xfrm>
            <a:off x="8022305" y="203341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9D991E-1FF2-4297-A279-E491502A642A}"/>
              </a:ext>
            </a:extLst>
          </p:cNvPr>
          <p:cNvSpPr/>
          <p:nvPr/>
        </p:nvSpPr>
        <p:spPr>
          <a:xfrm>
            <a:off x="9472755" y="2055098"/>
            <a:ext cx="987950" cy="6735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E4AF9-E614-447D-8915-A2BC38564252}"/>
              </a:ext>
            </a:extLst>
          </p:cNvPr>
          <p:cNvSpPr txBox="1"/>
          <p:nvPr/>
        </p:nvSpPr>
        <p:spPr>
          <a:xfrm>
            <a:off x="67322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obj1.o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331DE-9BB3-4C41-91CF-9FD1DFE05676}"/>
              </a:ext>
            </a:extLst>
          </p:cNvPr>
          <p:cNvSpPr txBox="1"/>
          <p:nvPr/>
        </p:nvSpPr>
        <p:spPr>
          <a:xfrm>
            <a:off x="8098506" y="131064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obj2.o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06001-C1F4-4A72-8D7B-6F27DA2E25EC}"/>
              </a:ext>
            </a:extLst>
          </p:cNvPr>
          <p:cNvSpPr txBox="1"/>
          <p:nvPr/>
        </p:nvSpPr>
        <p:spPr>
          <a:xfrm>
            <a:off x="9669875" y="131064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lib.a</a:t>
            </a:r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3A81E81-448F-48F2-93A9-38514639755F}"/>
              </a:ext>
            </a:extLst>
          </p:cNvPr>
          <p:cNvSpPr/>
          <p:nvPr/>
        </p:nvSpPr>
        <p:spPr>
          <a:xfrm>
            <a:off x="8358053" y="3533502"/>
            <a:ext cx="304800" cy="304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7A981-6DC8-4AC5-BCCA-4724FB2507B7}"/>
              </a:ext>
            </a:extLst>
          </p:cNvPr>
          <p:cNvSpPr/>
          <p:nvPr/>
        </p:nvSpPr>
        <p:spPr>
          <a:xfrm>
            <a:off x="6653355" y="1666908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0BD79B-CC12-40E6-AF23-BA4A9D1A8394}"/>
              </a:ext>
            </a:extLst>
          </p:cNvPr>
          <p:cNvSpPr/>
          <p:nvPr/>
        </p:nvSpPr>
        <p:spPr>
          <a:xfrm>
            <a:off x="7528517" y="4040775"/>
            <a:ext cx="1928984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2EAE41D-FE46-43D0-8778-1DA9D55F73F3}"/>
              </a:ext>
            </a:extLst>
          </p:cNvPr>
          <p:cNvSpPr/>
          <p:nvPr/>
        </p:nvSpPr>
        <p:spPr>
          <a:xfrm>
            <a:off x="802760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D9FC55-C604-4885-9990-53F85C10967A}"/>
              </a:ext>
            </a:extLst>
          </p:cNvPr>
          <p:cNvSpPr/>
          <p:nvPr/>
        </p:nvSpPr>
        <p:spPr>
          <a:xfrm>
            <a:off x="9472755" y="1683086"/>
            <a:ext cx="987950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Responsibilities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8731963"/>
      </p:ext>
    </p:extLst>
  </p:cSld>
  <p:clrMapOvr>
    <a:masterClrMapping/>
  </p:clrMapOvr>
</p:sld>
</file>

<file path=ppt/slides/slide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39</a:t>
            </a:fld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CEC57F8-9A92-4923-9A23-C56DE893DA5B}"/>
              </a:ext>
            </a:extLst>
          </p:cNvPr>
          <p:cNvSpPr txBox="1">
            <a:spLocks/>
          </p:cNvSpPr>
          <p:nvPr/>
        </p:nvSpPr>
        <p:spPr>
          <a:xfrm>
            <a:off x="1524000" y="-18950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EF30C-5AE2-468C-BF7B-46720424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5" y="2177791"/>
            <a:ext cx="3915042" cy="3461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30D9F-BEBD-4161-B5A2-E87812D02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692" y="2177791"/>
            <a:ext cx="4481414" cy="386548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6C0B3A-9B33-4CEC-BD1F-8800F0C90453}"/>
              </a:ext>
            </a:extLst>
          </p:cNvPr>
          <p:cNvSpPr/>
          <p:nvPr/>
        </p:nvSpPr>
        <p:spPr>
          <a:xfrm>
            <a:off x="4172962" y="3752460"/>
            <a:ext cx="1318954" cy="3077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57622-BAA5-40E1-A9A2-40CB2B7C9FC4}"/>
              </a:ext>
            </a:extLst>
          </p:cNvPr>
          <p:cNvGrpSpPr/>
          <p:nvPr/>
        </p:nvGrpSpPr>
        <p:grpSpPr>
          <a:xfrm>
            <a:off x="3356730" y="1106509"/>
            <a:ext cx="2662785" cy="736847"/>
            <a:chOff x="3614044" y="1105811"/>
            <a:chExt cx="2662785" cy="73684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3F7D43-10ED-4877-937F-169A450AD6D3}"/>
                </a:ext>
              </a:extLst>
            </p:cNvPr>
            <p:cNvSpPr/>
            <p:nvPr/>
          </p:nvSpPr>
          <p:spPr>
            <a:xfrm>
              <a:off x="3630967" y="1105811"/>
              <a:ext cx="2645862" cy="7368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847103-07D6-4AE5-8FD4-5B2D69059697}"/>
                </a:ext>
              </a:extLst>
            </p:cNvPr>
            <p:cNvSpPr txBox="1"/>
            <p:nvPr/>
          </p:nvSpPr>
          <p:spPr>
            <a:xfrm>
              <a:off x="3640894" y="1169888"/>
              <a:ext cx="20104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ld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–o prog 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code.o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867D9-F555-4D16-A7B0-AF550D082632}"/>
                </a:ext>
              </a:extLst>
            </p:cNvPr>
            <p:cNvSpPr txBox="1"/>
            <p:nvPr/>
          </p:nvSpPr>
          <p:spPr>
            <a:xfrm>
              <a:off x="3614044" y="1449771"/>
              <a:ext cx="2117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objdump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Dwrt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</a:t>
              </a: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F17DF0F-CE38-437F-AD6A-ADDC3FA74124}"/>
              </a:ext>
            </a:extLst>
          </p:cNvPr>
          <p:cNvSpPr/>
          <p:nvPr/>
        </p:nvSpPr>
        <p:spPr>
          <a:xfrm>
            <a:off x="4347996" y="1846555"/>
            <a:ext cx="628187" cy="1961965"/>
          </a:xfrm>
          <a:custGeom>
            <a:avLst/>
            <a:gdLst>
              <a:gd name="connsiteX0" fmla="*/ 144105 w 628187"/>
              <a:gd name="connsiteY0" fmla="*/ 0 h 1961965"/>
              <a:gd name="connsiteX1" fmla="*/ 28695 w 628187"/>
              <a:gd name="connsiteY1" fmla="*/ 692459 h 1961965"/>
              <a:gd name="connsiteX2" fmla="*/ 614621 w 628187"/>
              <a:gd name="connsiteY2" fmla="*/ 1278385 h 1961965"/>
              <a:gd name="connsiteX3" fmla="*/ 383802 w 628187"/>
              <a:gd name="connsiteY3" fmla="*/ 1961965 h 196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87" h="1961965">
                <a:moveTo>
                  <a:pt x="144105" y="0"/>
                </a:moveTo>
                <a:cubicBezTo>
                  <a:pt x="47190" y="239697"/>
                  <a:pt x="-49724" y="479395"/>
                  <a:pt x="28695" y="692459"/>
                </a:cubicBezTo>
                <a:cubicBezTo>
                  <a:pt x="107114" y="905523"/>
                  <a:pt x="555437" y="1066801"/>
                  <a:pt x="614621" y="1278385"/>
                </a:cubicBezTo>
                <a:cubicBezTo>
                  <a:pt x="673805" y="1489969"/>
                  <a:pt x="528803" y="1725967"/>
                  <a:pt x="383802" y="1961965"/>
                </a:cubicBez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971B6-6D04-4756-ADB7-BED70B53EEEC}"/>
              </a:ext>
            </a:extLst>
          </p:cNvPr>
          <p:cNvSpPr txBox="1"/>
          <p:nvPr/>
        </p:nvSpPr>
        <p:spPr>
          <a:xfrm>
            <a:off x="97653" y="1793289"/>
            <a:ext cx="13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Object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C082D3-3E0B-46BF-B902-766BE002FC42}"/>
              </a:ext>
            </a:extLst>
          </p:cNvPr>
          <p:cNvSpPr txBox="1"/>
          <p:nvPr/>
        </p:nvSpPr>
        <p:spPr>
          <a:xfrm>
            <a:off x="5521081" y="1808459"/>
            <a:ext cx="17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3747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7" grpId="0"/>
      <p:bldP spid="18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c="http://schemas.openxmlformats.org/drawingml/2006/chart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41A388-5348-D34F-5BDA-849058DAB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395D41-B542-4BB7-C686-5EA32D65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Quiz 1 Graded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2A5DEAE-C4E6-7004-40B9-94A172CD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C59BD-C005-F5DB-4D07-9B68EE0BB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Congrats!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 (perfect): ~27%</a:t>
            </a:r>
          </a:p>
          <a:p>
            <a:pPr marL="0" indent="0">
              <a:buNone/>
            </a:pPr>
            <a:r>
              <a:rPr lang="en-US" dirty="0"/>
              <a:t>A (excl. perfect): ~30%</a:t>
            </a:r>
          </a:p>
          <a:p>
            <a:pPr marL="0" indent="0">
              <a:buNone/>
            </a:pPr>
            <a:r>
              <a:rPr lang="en-US" dirty="0"/>
              <a:t>B: ~15%</a:t>
            </a:r>
          </a:p>
          <a:p>
            <a:pPr marL="0" indent="0">
              <a:buNone/>
            </a:pPr>
            <a:r>
              <a:rPr lang="en-US" dirty="0"/>
              <a:t>C: ~9%</a:t>
            </a:r>
          </a:p>
          <a:p>
            <a:pPr marL="0" indent="0">
              <a:buNone/>
            </a:pPr>
            <a:r>
              <a:rPr lang="en-US" dirty="0"/>
              <a:t>D: ~6%</a:t>
            </a:r>
          </a:p>
          <a:p>
            <a:pPr marL="0" indent="0">
              <a:buNone/>
            </a:pPr>
            <a:r>
              <a:rPr lang="en-US" dirty="0"/>
              <a:t>F: ~13%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C42AFCF-2002-72F6-6704-189539820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402108"/>
              </p:ext>
            </p:extLst>
          </p:nvPr>
        </p:nvGraphicFramePr>
        <p:xfrm>
          <a:off x="4382085" y="1506127"/>
          <a:ext cx="7083083" cy="467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C28060-DA05-A639-DB78-6FF3C54D62F4}"/>
                  </a:ext>
                </a:extLst>
              </p14:cNvPr>
              <p14:cNvContentPartPr/>
              <p14:nvPr/>
            </p14:nvContentPartPr>
            <p14:xfrm>
              <a:off x="2435760" y="595692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C28060-DA05-A639-DB78-6FF3C54D62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6400" y="5947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813633"/>
      </p:ext>
    </p:extLst>
  </p:cSld>
  <p:clrMapOvr>
    <a:masterClrMapping/>
  </p:clrMapOvr>
</p:sld>
</file>

<file path=ppt/slides/slide4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Linker: Simple Invocation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47DE0-1FD5-4E57-A9FC-49236625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The simplest use, “linking” a single object file:  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  <a:p>
            <a:pPr marL="0" indent="0">
              <a:buNone/>
            </a:pP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More complex use, linking multiple object files</a:t>
            </a:r>
          </a:p>
          <a:p>
            <a:pPr marL="0" indent="0">
              <a:buNone/>
            </a:pPr>
            <a:r>
              <a:rPr lang="en-US" sz="2600" dirty="0">
                <a:latin typeface="+mj-lt"/>
                <a:cs typeface="Courier New" panose="02070309020205020404" pitchFamily="49" charset="0"/>
              </a:rPr>
              <a:t>  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-o a.exe</a:t>
            </a:r>
            <a:r>
              <a:rPr lang="en-US" sz="2600" dirty="0"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AFEC77D-3F19-483E-8CEA-56798A397DF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FD2554-F894-4D46-A981-E8FE65ABA013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E37294-7D7D-420D-968E-F4CCC547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87E643-D2E1-48A7-B295-1CE8A51B1F97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47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Object code is raw x64 code (containing placeholders)</a:t>
            </a:r>
          </a:p>
          <a:p>
            <a:r>
              <a:rPr lang="en-US" sz="2600" dirty="0"/>
              <a:t>Should obey the System V ABI</a:t>
            </a:r>
          </a:p>
          <a:p>
            <a:r>
              <a:rPr lang="en-US" sz="2600" dirty="0"/>
              <a:t>We can link with object code from other languages!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4179B1-C231-7B3E-B917-523D034C6D99}"/>
              </a:ext>
            </a:extLst>
          </p:cNvPr>
          <p:cNvSpPr/>
          <p:nvPr/>
        </p:nvSpPr>
        <p:spPr>
          <a:xfrm>
            <a:off x="5427773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 </a:t>
            </a:r>
          </a:p>
          <a:p>
            <a:pPr algn="ctr"/>
            <a:r>
              <a:rPr lang="en-US" dirty="0"/>
              <a:t>(Language 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A32287-2228-EEFE-B400-C2350247D639}"/>
              </a:ext>
            </a:extLst>
          </p:cNvPr>
          <p:cNvSpPr/>
          <p:nvPr/>
        </p:nvSpPr>
        <p:spPr>
          <a:xfrm>
            <a:off x="9743246" y="2066251"/>
            <a:ext cx="2177592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  <a:p>
            <a:pPr algn="ctr"/>
            <a:r>
              <a:rPr lang="en-US" dirty="0"/>
              <a:t>(Language 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A784C4-F2C6-92D6-129C-BF0670F5F3F7}"/>
              </a:ext>
            </a:extLst>
          </p:cNvPr>
          <p:cNvGrpSpPr/>
          <p:nvPr/>
        </p:nvGrpSpPr>
        <p:grpSpPr>
          <a:xfrm>
            <a:off x="6961386" y="3263640"/>
            <a:ext cx="3422543" cy="1544386"/>
            <a:chOff x="5595939" y="2076454"/>
            <a:chExt cx="5803480" cy="2575674"/>
          </a:xfrm>
        </p:grpSpPr>
        <p:pic>
          <p:nvPicPr>
            <p:cNvPr id="3" name="Picture 2" descr="A picture containing chain, metalware, key&#10;&#10;Description automatically generated">
              <a:extLst>
                <a:ext uri="{FF2B5EF4-FFF2-40B4-BE49-F238E27FC236}">
                  <a16:creationId xmlns:a16="http://schemas.microsoft.com/office/drawing/2014/main" id="{D08BC4BF-1ABB-07FE-3D33-D14378FA0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005" y="2076454"/>
              <a:ext cx="5151348" cy="257567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32F458-0653-0A35-422F-D498C2912F17}"/>
                </a:ext>
              </a:extLst>
            </p:cNvPr>
            <p:cNvSpPr/>
            <p:nvPr/>
          </p:nvSpPr>
          <p:spPr>
            <a:xfrm>
              <a:off x="5595939" y="2219377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15CBEA-46C3-9023-85A4-8EAAA021FF98}"/>
                </a:ext>
              </a:extLst>
            </p:cNvPr>
            <p:cNvSpPr/>
            <p:nvPr/>
          </p:nvSpPr>
          <p:spPr>
            <a:xfrm>
              <a:off x="9055241" y="2276580"/>
              <a:ext cx="2344178" cy="960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63AF8C-9E46-D631-48EC-8223AA615804}"/>
              </a:ext>
            </a:extLst>
          </p:cNvPr>
          <p:cNvSpPr/>
          <p:nvPr/>
        </p:nvSpPr>
        <p:spPr>
          <a:xfrm>
            <a:off x="5874262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7E8A8-3D4F-2628-1CCD-D8AACF6679F6}"/>
              </a:ext>
            </a:extLst>
          </p:cNvPr>
          <p:cNvSpPr/>
          <p:nvPr/>
        </p:nvSpPr>
        <p:spPr>
          <a:xfrm>
            <a:off x="10202257" y="3691094"/>
            <a:ext cx="1279418" cy="867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 V ABI-compliant Assembly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53EA6D-FEB8-3AA2-AA18-14AD3014491C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6513971" y="2933517"/>
            <a:ext cx="2598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0450A0-529C-FFA0-CEE3-E813864529B2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10832042" y="2933517"/>
            <a:ext cx="9924" cy="757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DCB4DC-61CC-24BF-C0BB-0B0470CDCF0A}"/>
              </a:ext>
            </a:extLst>
          </p:cNvPr>
          <p:cNvSpPr txBox="1"/>
          <p:nvPr/>
        </p:nvSpPr>
        <p:spPr>
          <a:xfrm>
            <a:off x="8289623" y="2933517"/>
            <a:ext cx="76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Linker</a:t>
            </a:r>
          </a:p>
        </p:txBody>
      </p:sp>
    </p:spTree>
    <p:extLst>
      <p:ext uri="{BB962C8B-B14F-4D97-AF65-F5344CB8AC3E}">
        <p14:creationId xmlns:p14="http://schemas.microsoft.com/office/powerpoint/2010/main" val="4904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9" grpId="0"/>
    </p:bldLst>
  </p:timing>
</p:sld>
</file>

<file path=ppt/slides/slide4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45303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2977705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44883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50961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</p:bldLst>
  </p:timing>
</p:sld>
</file>

<file path=ppt/slides/slide4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Our compiler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gcc</a:t>
            </a:r>
            <a:r>
              <a:rPr lang="en-US" sz="1400" dirty="0"/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ourlanglib.c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ourlanglib.o</a:t>
            </a:r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ld</a:t>
            </a:r>
            <a:endParaRPr lang="en-US" sz="1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&lt;</a:t>
              </a:r>
              <a:r>
                <a:rPr lang="en-US" sz="1400" dirty="0" err="1"/>
                <a:t>src</a:t>
              </a:r>
              <a:r>
                <a:rPr lang="en-US" sz="1400" dirty="0"/>
                <a:t> code&gt;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prog.s</a:t>
              </a:r>
              <a:endParaRPr lang="en-US" sz="1400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prog.o</a:t>
            </a:r>
            <a:endParaRPr lang="en-US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existing </a:t>
            </a:r>
          </a:p>
          <a:p>
            <a:pPr algn="ctr"/>
            <a:r>
              <a:rPr lang="en-US" sz="1400" dirty="0"/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4620077" y="123478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End-to-end compiler toolchain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209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Reuse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from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43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025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Create functionality</a:t>
            </a:r>
          </a:p>
          <a:p>
            <a:r>
              <a:rPr lang="en-US" i="1" dirty="0">
                <a:solidFill>
                  <a:schemeClr val="accent6"/>
                </a:solidFill>
              </a:rPr>
              <a:t>in other languages</a:t>
            </a:r>
          </a:p>
          <a:p>
            <a:r>
              <a:rPr lang="en-US" i="1" dirty="0">
                <a:solidFill>
                  <a:schemeClr val="accent6"/>
                </a:solidFill>
              </a:rPr>
              <a:t>(i.e. </a:t>
            </a:r>
            <a:r>
              <a:rPr lang="en-US" i="1" dirty="0" err="1">
                <a:solidFill>
                  <a:schemeClr val="accent6"/>
                </a:solidFill>
              </a:rPr>
              <a:t>intrinsics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51" grpId="0" animBg="1"/>
      <p:bldP spid="52" grpId="0"/>
      <p:bldP spid="55" grpId="0"/>
      <p:bldP spid="56" grpId="0" animBg="1"/>
    </p:bldLst>
  </p:timing>
</p:sld>
</file>

<file path=ppt/slides/slide4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Benefits of Cross-Linking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FC2301-14A6-E7E2-13B1-AD76460AD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94283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Inter-language compatibility</a:t>
            </a:r>
          </a:p>
          <a:p>
            <a:r>
              <a:rPr lang="en-US" dirty="0"/>
              <a:t>Let each language’s strengths shine</a:t>
            </a:r>
          </a:p>
          <a:p>
            <a:pPr marL="0" indent="0">
              <a:buNone/>
            </a:pPr>
            <a:r>
              <a:rPr lang="en-US" b="1" dirty="0"/>
              <a:t>Functionality reuse</a:t>
            </a:r>
          </a:p>
          <a:p>
            <a:r>
              <a:rPr lang="en-US" dirty="0"/>
              <a:t>Avoid coding against the OS directly</a:t>
            </a:r>
          </a:p>
        </p:txBody>
      </p:sp>
      <p:pic>
        <p:nvPicPr>
          <p:cNvPr id="20" name="Picture 19" descr="A close up of a wheel&#10;&#10;Description automatically generated">
            <a:extLst>
              <a:ext uri="{FF2B5EF4-FFF2-40B4-BE49-F238E27FC236}">
                <a16:creationId xmlns:a16="http://schemas.microsoft.com/office/drawing/2014/main" id="{3AB59381-21BF-88EB-7C1D-B25A4CCF2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08" y="2229255"/>
            <a:ext cx="4465468" cy="22327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3C0109-A974-3E9B-CCAB-923BF06738EE}"/>
              </a:ext>
            </a:extLst>
          </p:cNvPr>
          <p:cNvSpPr txBox="1"/>
          <p:nvPr/>
        </p:nvSpPr>
        <p:spPr>
          <a:xfrm>
            <a:off x="8669465" y="4464845"/>
            <a:ext cx="20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Do not reinvent this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819F02-8EEC-885E-A6CC-F32EFEA3DEFD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16A101-1EF4-B0CE-11CC-973976B0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937ABD-A7A9-3154-E47C-4498D28C49ED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2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D8D1E7C-3899-FAEC-A05D-8F59E64D9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69" y="1405487"/>
            <a:ext cx="5464957" cy="21559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DF54F43-5A46-06BC-ACF4-AC546B71012E}"/>
              </a:ext>
            </a:extLst>
          </p:cNvPr>
          <p:cNvSpPr txBox="1"/>
          <p:nvPr/>
        </p:nvSpPr>
        <p:spPr>
          <a:xfrm>
            <a:off x="4044726" y="3639309"/>
            <a:ext cx="7038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https://blog.rchapman.org/posts/Linux_System_Call_Table_for_x86_64/</a:t>
            </a:r>
            <a:r>
              <a:rPr lang="en-US" dirty="0"/>
              <a:t>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92CDC8F-B068-E13E-A3F3-D2C48A412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722" y="4358097"/>
            <a:ext cx="8879023" cy="140414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F4D84B7-04A7-BA80-B98E-241E696EA9EA}"/>
              </a:ext>
            </a:extLst>
          </p:cNvPr>
          <p:cNvSpPr/>
          <p:nvPr/>
        </p:nvSpPr>
        <p:spPr>
          <a:xfrm>
            <a:off x="1672571" y="5270436"/>
            <a:ext cx="8995429" cy="5238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B39B6-F62F-412A-B898-B596D052FE9D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13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 animBg="1"/>
    </p:bldLst>
  </p:timing>
</p:sld>
</file>

<file path=ppt/slides/slide4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38567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B301BE-AF0C-4344-8BC7-203F3FA5903A}"/>
              </a:ext>
            </a:extLst>
          </p:cNvPr>
          <p:cNvSpPr txBox="1"/>
          <p:nvPr/>
        </p:nvSpPr>
        <p:spPr>
          <a:xfrm>
            <a:off x="3956050" y="36085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4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2250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393244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9147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5743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2816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6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4849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48156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45229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37087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399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2631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98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16="http://schemas.microsoft.com/office/drawing/2014/main" xmlns:mc="http://schemas.openxmlformats.org/markup-compatibility/2006" xmlns:cx1="http://schemas.microsoft.com/office/drawing/2015/9/8/chartex" xmlns:p14="http://schemas.microsoft.com/office/powerpoint/2010/main" xmlns:cx="http://schemas.microsoft.com/office/drawing/2014/chartex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AAFA53-9C63-7022-91A4-BE67AFFF1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69A5CB-0D12-A4CB-8110-BB76265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Quiz 1 Graded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EC3A67E-F3E1-0023-998A-F08AD736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1B1F016E-51B6-2A4C-B30C-F0A064B0E0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24228851"/>
                  </p:ext>
                </p:extLst>
              </p:nvPr>
            </p:nvGraphicFramePr>
            <p:xfrm>
              <a:off x="1199320" y="1745973"/>
              <a:ext cx="5989984" cy="44560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1B1F016E-51B6-2A4C-B30C-F0A064B0E0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320" y="1745973"/>
                <a:ext cx="5989984" cy="445604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ACA09F-14E9-7583-2CC8-40160C695B59}"/>
              </a:ext>
            </a:extLst>
          </p:cNvPr>
          <p:cNvSpPr txBox="1"/>
          <p:nvPr/>
        </p:nvSpPr>
        <p:spPr>
          <a:xfrm>
            <a:off x="5678557" y="1965499"/>
            <a:ext cx="483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50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8B77C-316C-5BA2-7C63-E9904EFEFEAD}"/>
              </a:ext>
            </a:extLst>
          </p:cNvPr>
          <p:cNvSpPr txBox="1"/>
          <p:nvPr/>
        </p:nvSpPr>
        <p:spPr>
          <a:xfrm>
            <a:off x="5678557" y="2846768"/>
            <a:ext cx="682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38.5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044FC-F212-2403-C8BC-32A2E1031CCD}"/>
              </a:ext>
            </a:extLst>
          </p:cNvPr>
          <p:cNvSpPr txBox="1"/>
          <p:nvPr/>
        </p:nvSpPr>
        <p:spPr>
          <a:xfrm>
            <a:off x="4340088" y="2662102"/>
            <a:ext cx="92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Avg : 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A0B704-CD26-C777-2818-9E0A4FC9FF11}"/>
              </a:ext>
            </a:extLst>
          </p:cNvPr>
          <p:cNvSpPr txBox="1"/>
          <p:nvPr/>
        </p:nvSpPr>
        <p:spPr>
          <a:xfrm>
            <a:off x="5677993" y="236796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Med: 45</a:t>
            </a:r>
          </a:p>
        </p:txBody>
      </p:sp>
    </p:spTree>
    <p:extLst>
      <p:ext uri="{BB962C8B-B14F-4D97-AF65-F5344CB8AC3E}">
        <p14:creationId xmlns:p14="http://schemas.microsoft.com/office/powerpoint/2010/main" val="1979170956"/>
      </p:ext>
    </p:extLst>
  </p:cSld>
  <p:clrMapOvr>
    <a:masterClrMapping/>
  </p:clrMapOvr>
</p:sld>
</file>

<file path=ppt/slides/slide5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379822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</p:spTree>
    <p:extLst>
      <p:ext uri="{BB962C8B-B14F-4D97-AF65-F5344CB8AC3E}">
        <p14:creationId xmlns:p14="http://schemas.microsoft.com/office/powerpoint/2010/main" val="4049133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3744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081797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8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FD4F6-3F6F-4518-B7BC-6C713422E51A}"/>
              </a:ext>
            </a:extLst>
          </p:cNvPr>
          <p:cNvSpPr txBox="1"/>
          <p:nvPr/>
        </p:nvSpPr>
        <p:spPr>
          <a:xfrm>
            <a:off x="3837020" y="51010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(buffer)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960947" y="507852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9E987B-A93B-4DA0-BB60-A396AC51B52B}"/>
              </a:ext>
            </a:extLst>
          </p:cNvPr>
          <p:cNvCxnSpPr/>
          <p:nvPr/>
        </p:nvCxnSpPr>
        <p:spPr>
          <a:xfrm flipV="1">
            <a:off x="3947083" y="5191852"/>
            <a:ext cx="2352627" cy="15163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9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83C20-4F04-4880-8657-A147AD489166}"/>
              </a:ext>
            </a:extLst>
          </p:cNvPr>
          <p:cNvSpPr txBox="1"/>
          <p:nvPr/>
        </p:nvSpPr>
        <p:spPr>
          <a:xfrm>
            <a:off x="3956050" y="5382150"/>
            <a:ext cx="36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1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D72592-F8C5-7F7C-8C73-E319D2F8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4" y="1783027"/>
            <a:ext cx="6009960" cy="9504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18588-041A-17CC-463F-4EC12AB1D99C}"/>
              </a:ext>
            </a:extLst>
          </p:cNvPr>
          <p:cNvSpPr/>
          <p:nvPr/>
        </p:nvSpPr>
        <p:spPr>
          <a:xfrm>
            <a:off x="6037797" y="2405882"/>
            <a:ext cx="6088752" cy="3189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20348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5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698436" y="1185987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2043739"/>
            <a:ext cx="335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7FEBEC-4E79-481C-2C5D-7C50E7652AD4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0C386D-8D57-D151-63BB-2EF914DB0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527620-A336-B205-9B6E-05E23B166961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FB038F-736A-41D9-936F-64CF8879C4A9}"/>
              </a:ext>
            </a:extLst>
          </p:cNvPr>
          <p:cNvSpPr txBox="1"/>
          <p:nvPr/>
        </p:nvSpPr>
        <p:spPr>
          <a:xfrm>
            <a:off x="2715472" y="1185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701BA-6D6A-4AE4-88D9-6C8720A8AC2C}"/>
              </a:ext>
            </a:extLst>
          </p:cNvPr>
          <p:cNvSpPr txBox="1"/>
          <p:nvPr/>
        </p:nvSpPr>
        <p:spPr>
          <a:xfrm>
            <a:off x="2715472" y="5674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D2270-C69A-4A84-8004-51B3C207FF39}"/>
              </a:ext>
            </a:extLst>
          </p:cNvPr>
          <p:cNvSpPr txBox="1"/>
          <p:nvPr/>
        </p:nvSpPr>
        <p:spPr>
          <a:xfrm>
            <a:off x="3956050" y="42675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BA744-C907-4011-AC96-DDE0A89B8A85}"/>
              </a:ext>
            </a:extLst>
          </p:cNvPr>
          <p:cNvSpPr txBox="1"/>
          <p:nvPr/>
        </p:nvSpPr>
        <p:spPr>
          <a:xfrm>
            <a:off x="3956050" y="4552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D0C2CA-7CF3-4D21-8233-62DE91B89555}"/>
              </a:ext>
            </a:extLst>
          </p:cNvPr>
          <p:cNvSpPr txBox="1"/>
          <p:nvPr/>
        </p:nvSpPr>
        <p:spPr>
          <a:xfrm>
            <a:off x="2734522" y="48219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???????,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#buffer address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0D0F7-ED49-43E1-82CD-D2818DDA64FA}"/>
              </a:ext>
            </a:extLst>
          </p:cNvPr>
          <p:cNvSpPr txBox="1"/>
          <p:nvPr/>
        </p:nvSpPr>
        <p:spPr>
          <a:xfrm>
            <a:off x="2715472" y="15119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F205B5-B095-4A12-B32E-80DC3BD0FAE5}"/>
              </a:ext>
            </a:extLst>
          </p:cNvPr>
          <p:cNvSpPr txBox="1"/>
          <p:nvPr/>
        </p:nvSpPr>
        <p:spPr>
          <a:xfrm>
            <a:off x="4633172" y="4837809"/>
            <a:ext cx="1278678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$buffer,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3328-9BB2-41BF-A558-374621B67554}"/>
              </a:ext>
            </a:extLst>
          </p:cNvPr>
          <p:cNvSpPr txBox="1"/>
          <p:nvPr/>
        </p:nvSpPr>
        <p:spPr>
          <a:xfrm>
            <a:off x="3977810" y="5104282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$0x37, (buffer)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F403D-722C-436B-B476-432910C1C492}"/>
              </a:ext>
            </a:extLst>
          </p:cNvPr>
          <p:cNvSpPr txBox="1"/>
          <p:nvPr/>
        </p:nvSpPr>
        <p:spPr>
          <a:xfrm>
            <a:off x="6689211" y="5101031"/>
            <a:ext cx="2623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#write to buffer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E4CD7-556B-4897-B4B8-F15A1A65F6E8}"/>
              </a:ext>
            </a:extLst>
          </p:cNvPr>
          <p:cNvSpPr txBox="1"/>
          <p:nvPr/>
        </p:nvSpPr>
        <p:spPr>
          <a:xfrm>
            <a:off x="3836140" y="5375167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EB6100-9349-4386-83FE-5479D64655A0}"/>
              </a:ext>
            </a:extLst>
          </p:cNvPr>
          <p:cNvSpPr txBox="1"/>
          <p:nvPr/>
        </p:nvSpPr>
        <p:spPr>
          <a:xfrm rot="20659634">
            <a:off x="7199147" y="1327949"/>
            <a:ext cx="2937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accent6"/>
                </a:solidFill>
              </a:rPr>
              <a:t>It gets even</a:t>
            </a:r>
          </a:p>
          <a:p>
            <a:pPr algn="ctr"/>
            <a:r>
              <a:rPr lang="en-US" sz="4500" b="1" dirty="0">
                <a:solidFill>
                  <a:schemeClr val="accent6"/>
                </a:solidFill>
              </a:rPr>
              <a:t>worse!</a:t>
            </a:r>
          </a:p>
        </p:txBody>
      </p:sp>
    </p:spTree>
    <p:extLst>
      <p:ext uri="{BB962C8B-B14F-4D97-AF65-F5344CB8AC3E}">
        <p14:creationId xmlns:p14="http://schemas.microsoft.com/office/powerpoint/2010/main" val="281310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the C Runtime?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487066" y="1507150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Src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2715472" y="1512509"/>
            <a:ext cx="76290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>
                <a:cs typeface="Courier New" panose="02070309020205020404" pitchFamily="49" charset="0"/>
              </a:rPr>
              <a:t>Asm</a:t>
            </a:r>
            <a:r>
              <a:rPr lang="en-US" b="1" u="sng" dirty="0">
                <a:cs typeface="Courier New" panose="02070309020205020404" pitchFamily="49" charset="0"/>
              </a:rPr>
              <a:t> Code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(buffer) #write characters to buffer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??,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D5556-CEE1-FE2A-68EC-6FA12497A373}"/>
              </a:ext>
            </a:extLst>
          </p:cNvPr>
          <p:cNvSpPr txBox="1"/>
          <p:nvPr/>
        </p:nvSpPr>
        <p:spPr>
          <a:xfrm>
            <a:off x="4838508" y="506387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Buffer: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6A673-6C13-2B40-2A12-3A0E9CED53C7}"/>
              </a:ext>
            </a:extLst>
          </p:cNvPr>
          <p:cNvSpPr txBox="1"/>
          <p:nvPr/>
        </p:nvSpPr>
        <p:spPr>
          <a:xfrm>
            <a:off x="1797401" y="513247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Gbl</a:t>
            </a:r>
            <a:r>
              <a:rPr lang="en-US" dirty="0"/>
              <a:t>: 173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845864-8F44-42A0-5B2E-36C9E5C5A485}"/>
              </a:ext>
            </a:extLst>
          </p:cNvPr>
          <p:cNvSpPr/>
          <p:nvPr/>
        </p:nvSpPr>
        <p:spPr>
          <a:xfrm>
            <a:off x="4866078" y="5550731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4C555-7B63-939B-4618-B33544A584F2}"/>
              </a:ext>
            </a:extLst>
          </p:cNvPr>
          <p:cNvSpPr/>
          <p:nvPr/>
        </p:nvSpPr>
        <p:spPr>
          <a:xfrm>
            <a:off x="5661169" y="5550730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EE627-A76E-0580-C457-D2B4ED35940A}"/>
              </a:ext>
            </a:extLst>
          </p:cNvPr>
          <p:cNvSpPr/>
          <p:nvPr/>
        </p:nvSpPr>
        <p:spPr>
          <a:xfrm>
            <a:off x="6456260" y="5550729"/>
            <a:ext cx="767361" cy="643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0x33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4013A9-229E-FF1F-D7AF-F931FED5A6F0}"/>
              </a:ext>
            </a:extLst>
          </p:cNvPr>
          <p:cNvSpPr/>
          <p:nvPr/>
        </p:nvSpPr>
        <p:spPr>
          <a:xfrm>
            <a:off x="3354332" y="5376122"/>
            <a:ext cx="1176313" cy="57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2FC50-A435-0EDA-2B12-7FA3609934EA}"/>
              </a:ext>
            </a:extLst>
          </p:cNvPr>
          <p:cNvSpPr txBox="1"/>
          <p:nvPr/>
        </p:nvSpPr>
        <p:spPr>
          <a:xfrm>
            <a:off x="2743104" y="461270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Repeatedly call </a:t>
            </a:r>
            <a:r>
              <a:rPr lang="en-US" i="1" dirty="0" err="1">
                <a:solidFill>
                  <a:schemeClr val="accent1"/>
                </a:solidFill>
              </a:rPr>
              <a:t>idivq</a:t>
            </a:r>
            <a:r>
              <a:rPr lang="en-US" i="1" dirty="0">
                <a:solidFill>
                  <a:schemeClr val="accent1"/>
                </a:solidFill>
              </a:rPr>
              <a:t> $10?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89E683-6CFE-C1D4-125E-C6160A2185C6}"/>
              </a:ext>
            </a:extLst>
          </p:cNvPr>
          <p:cNvSpPr/>
          <p:nvPr/>
        </p:nvSpPr>
        <p:spPr>
          <a:xfrm>
            <a:off x="2153010" y="3214114"/>
            <a:ext cx="1876784" cy="1544315"/>
          </a:xfrm>
          <a:custGeom>
            <a:avLst/>
            <a:gdLst>
              <a:gd name="connsiteX0" fmla="*/ 1097176 w 3619817"/>
              <a:gd name="connsiteY0" fmla="*/ 2518047 h 2518047"/>
              <a:gd name="connsiteX1" fmla="*/ 127636 w 3619817"/>
              <a:gd name="connsiteY1" fmla="*/ 1134959 h 2518047"/>
              <a:gd name="connsiteX2" fmla="*/ 3619817 w 3619817"/>
              <a:gd name="connsiteY2" fmla="*/ 0 h 2518047"/>
              <a:gd name="connsiteX0" fmla="*/ 2300651 w 3550484"/>
              <a:gd name="connsiteY0" fmla="*/ 2533145 h 2533145"/>
              <a:gd name="connsiteX1" fmla="*/ 58303 w 3550484"/>
              <a:gd name="connsiteY1" fmla="*/ 1134959 h 2533145"/>
              <a:gd name="connsiteX2" fmla="*/ 3550484 w 3550484"/>
              <a:gd name="connsiteY2" fmla="*/ 0 h 2533145"/>
              <a:gd name="connsiteX0" fmla="*/ 0 w 1249833"/>
              <a:gd name="connsiteY0" fmla="*/ 2533145 h 2533145"/>
              <a:gd name="connsiteX1" fmla="*/ 1249833 w 1249833"/>
              <a:gd name="connsiteY1" fmla="*/ 0 h 2533145"/>
              <a:gd name="connsiteX0" fmla="*/ 602543 w 1852376"/>
              <a:gd name="connsiteY0" fmla="*/ 2533145 h 2533145"/>
              <a:gd name="connsiteX1" fmla="*/ 1852376 w 1852376"/>
              <a:gd name="connsiteY1" fmla="*/ 0 h 2533145"/>
              <a:gd name="connsiteX0" fmla="*/ 626951 w 1876784"/>
              <a:gd name="connsiteY0" fmla="*/ 2537035 h 2537035"/>
              <a:gd name="connsiteX1" fmla="*/ 1876784 w 1876784"/>
              <a:gd name="connsiteY1" fmla="*/ 3890 h 253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784" h="2537035">
                <a:moveTo>
                  <a:pt x="626951" y="2537035"/>
                </a:moveTo>
                <a:cubicBezTo>
                  <a:pt x="-1125267" y="439563"/>
                  <a:pt x="1290159" y="-50026"/>
                  <a:pt x="1876784" y="389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3BED1-930D-031D-BAC9-D399CF93AFB5}"/>
              </a:ext>
            </a:extLst>
          </p:cNvPr>
          <p:cNvSpPr txBox="1"/>
          <p:nvPr/>
        </p:nvSpPr>
        <p:spPr>
          <a:xfrm>
            <a:off x="4824722" y="62032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2070E-2E65-BFBA-15B5-ACBA4DED8D96}"/>
              </a:ext>
            </a:extLst>
          </p:cNvPr>
          <p:cNvSpPr txBox="1"/>
          <p:nvPr/>
        </p:nvSpPr>
        <p:spPr>
          <a:xfrm>
            <a:off x="5625017" y="619019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9702F-7095-0093-A5B1-443DB2C7604A}"/>
              </a:ext>
            </a:extLst>
          </p:cNvPr>
          <p:cNvSpPr txBox="1"/>
          <p:nvPr/>
        </p:nvSpPr>
        <p:spPr>
          <a:xfrm>
            <a:off x="6425312" y="617717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ASCII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8FFB8-AF8B-6415-F032-57D6F1F9239D}"/>
              </a:ext>
            </a:extLst>
          </p:cNvPr>
          <p:cNvSpPr txBox="1"/>
          <p:nvPr/>
        </p:nvSpPr>
        <p:spPr>
          <a:xfrm>
            <a:off x="7144882" y="4155517"/>
            <a:ext cx="40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Loop over Buffer counting non-null bytes?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F0C77-0FAA-F11F-4575-34A928EC1470}"/>
              </a:ext>
            </a:extLst>
          </p:cNvPr>
          <p:cNvSpPr txBox="1"/>
          <p:nvPr/>
        </p:nvSpPr>
        <p:spPr>
          <a:xfrm>
            <a:off x="7577576" y="1347111"/>
            <a:ext cx="292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Prefill Buffer to all null bytes?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FA0B95-763A-F1D5-9E7A-238C60FD224B}"/>
              </a:ext>
            </a:extLst>
          </p:cNvPr>
          <p:cNvSpPr/>
          <p:nvPr/>
        </p:nvSpPr>
        <p:spPr>
          <a:xfrm>
            <a:off x="8128511" y="1713926"/>
            <a:ext cx="2095426" cy="1185503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426" h="1185503">
                <a:moveTo>
                  <a:pt x="928184" y="0"/>
                </a:moveTo>
                <a:cubicBezTo>
                  <a:pt x="1577607" y="303268"/>
                  <a:pt x="2227030" y="606536"/>
                  <a:pt x="2072333" y="804120"/>
                </a:cubicBezTo>
                <a:cubicBezTo>
                  <a:pt x="1917636" y="1001704"/>
                  <a:pt x="958818" y="1093603"/>
                  <a:pt x="0" y="1185503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2F8DB46-CE5A-CC9A-A2F6-7B9CE24E98BB}"/>
              </a:ext>
            </a:extLst>
          </p:cNvPr>
          <p:cNvSpPr/>
          <p:nvPr/>
        </p:nvSpPr>
        <p:spPr>
          <a:xfrm>
            <a:off x="5014589" y="3706078"/>
            <a:ext cx="2099905" cy="634106"/>
          </a:xfrm>
          <a:custGeom>
            <a:avLst/>
            <a:gdLst>
              <a:gd name="connsiteX0" fmla="*/ 928184 w 2095426"/>
              <a:gd name="connsiteY0" fmla="*/ 0 h 1185503"/>
              <a:gd name="connsiteX1" fmla="*/ 2072333 w 2095426"/>
              <a:gd name="connsiteY1" fmla="*/ 804120 h 1185503"/>
              <a:gd name="connsiteX2" fmla="*/ 0 w 2095426"/>
              <a:gd name="connsiteY2" fmla="*/ 1185503 h 1185503"/>
              <a:gd name="connsiteX0" fmla="*/ 928184 w 928184"/>
              <a:gd name="connsiteY0" fmla="*/ 0 h 1185503"/>
              <a:gd name="connsiteX1" fmla="*/ 0 w 928184"/>
              <a:gd name="connsiteY1" fmla="*/ 1185503 h 1185503"/>
              <a:gd name="connsiteX0" fmla="*/ 0 w 2099905"/>
              <a:gd name="connsiteY0" fmla="*/ 0 h 537612"/>
              <a:gd name="connsiteX1" fmla="*/ 2099905 w 2099905"/>
              <a:gd name="connsiteY1" fmla="*/ 537612 h 537612"/>
              <a:gd name="connsiteX0" fmla="*/ 0 w 2099905"/>
              <a:gd name="connsiteY0" fmla="*/ 0 h 634106"/>
              <a:gd name="connsiteX1" fmla="*/ 2099905 w 2099905"/>
              <a:gd name="connsiteY1" fmla="*/ 634106 h 63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99905" h="634106">
                <a:moveTo>
                  <a:pt x="0" y="0"/>
                </a:moveTo>
                <a:lnTo>
                  <a:pt x="2099905" y="634106"/>
                </a:ln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37D7D1-474B-BE36-5CD1-74D268F4819E}"/>
              </a:ext>
            </a:extLst>
          </p:cNvPr>
          <p:cNvSpPr txBox="1"/>
          <p:nvPr/>
        </p:nvSpPr>
        <p:spPr>
          <a:xfrm rot="20659634">
            <a:off x="218155" y="2672890"/>
            <a:ext cx="35421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accent6"/>
                </a:solidFill>
              </a:rPr>
              <a:t>“I miss </a:t>
            </a:r>
            <a:r>
              <a:rPr lang="en-US" sz="4500" b="1" i="1" dirty="0" err="1">
                <a:solidFill>
                  <a:schemeClr val="accent6"/>
                </a:solidFill>
              </a:rPr>
              <a:t>printf</a:t>
            </a:r>
            <a:r>
              <a:rPr lang="en-US" sz="4500" b="1" i="1" dirty="0">
                <a:solidFill>
                  <a:schemeClr val="accent6"/>
                </a:solidFill>
              </a:rPr>
              <a:t>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D2794C-EEAC-635B-BE32-81A21B80F391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8E5C6BC-3C78-EA35-EBC1-03340A16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40A0B3-630C-9231-1E7C-655AD08DD312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904B26E-3E2A-0B4F-834B-C2ABE6D6BA33}"/>
              </a:ext>
            </a:extLst>
          </p:cNvPr>
          <p:cNvSpPr/>
          <p:nvPr/>
        </p:nvSpPr>
        <p:spPr>
          <a:xfrm>
            <a:off x="6203216" y="96961"/>
            <a:ext cx="2495071" cy="67959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21" grpId="0" animBg="1"/>
    </p:bldLst>
  </p:timing>
</p:sld>
</file>

<file path=ppt/slides/slide5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B5BE7D-A710-CCE3-BDAD-F479DB977263}"/>
              </a:ext>
            </a:extLst>
          </p:cNvPr>
          <p:cNvSpPr txBox="1"/>
          <p:nvPr/>
        </p:nvSpPr>
        <p:spPr>
          <a:xfrm>
            <a:off x="1837336" y="1494129"/>
            <a:ext cx="56156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Old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buffer: 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asciz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“?”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#select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sys_write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#write to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$buffer,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$31, (buffer) #write to buffer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#string length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0C3D6-FB5F-0EBC-7104-25BC7621064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6BB719-95A3-4E32-C100-E998B490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16FEF6-5E49-9783-0840-AFB2EB0DFC7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4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" grpId="0"/>
      <p:bldP spid="3" grpId="0"/>
    </p:bldLst>
  </p:timing>
</p:sld>
</file>

<file path=ppt/slides/slide5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Use the C Runtime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3B6E43-33C8-A552-FB3A-B989E8D042BC}"/>
              </a:ext>
            </a:extLst>
          </p:cNvPr>
          <p:cNvSpPr txBox="1"/>
          <p:nvPr/>
        </p:nvSpPr>
        <p:spPr>
          <a:xfrm>
            <a:off x="56535" y="1507150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Src</a:t>
            </a:r>
            <a:r>
              <a:rPr lang="en-US" sz="1600" b="1" u="sng" dirty="0">
                <a:cs typeface="Courier New" panose="02070309020205020404" pitchFamily="49" charset="0"/>
              </a:rPr>
              <a:t> Code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output 7;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EF2E0-5468-911D-AEC8-57F7106F8309}"/>
              </a:ext>
            </a:extLst>
          </p:cNvPr>
          <p:cNvSpPr txBox="1"/>
          <p:nvPr/>
        </p:nvSpPr>
        <p:spPr>
          <a:xfrm>
            <a:off x="7697006" y="1552262"/>
            <a:ext cx="42578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cs typeface="Courier New" panose="02070309020205020404" pitchFamily="49" charset="0"/>
              </a:rPr>
              <a:t>New Assembly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main: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prologue&gt;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# output 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$7,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#int to print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epilogue&gt;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CCE6-201A-99D7-B132-C36920CB6222}"/>
              </a:ext>
            </a:extLst>
          </p:cNvPr>
          <p:cNvSpPr txBox="1"/>
          <p:nvPr/>
        </p:nvSpPr>
        <p:spPr>
          <a:xfrm>
            <a:off x="7839983" y="3726711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>
                <a:cs typeface="Courier New" panose="02070309020205020404" pitchFamily="49" charset="0"/>
              </a:rPr>
              <a:t>myStdLib</a:t>
            </a:r>
            <a:endParaRPr lang="en-US" sz="1600" b="1" u="sng" dirty="0"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inttypes.h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myPrintInt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(int64_t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“%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AA106-FF38-D192-FC75-C51BCC27FCE5}"/>
              </a:ext>
            </a:extLst>
          </p:cNvPr>
          <p:cNvSpPr/>
          <p:nvPr/>
        </p:nvSpPr>
        <p:spPr>
          <a:xfrm>
            <a:off x="4378751" y="1866507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prog.o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17648-B517-FA52-027B-FD8C83F167C8}"/>
              </a:ext>
            </a:extLst>
          </p:cNvPr>
          <p:cNvSpPr/>
          <p:nvPr/>
        </p:nvSpPr>
        <p:spPr>
          <a:xfrm>
            <a:off x="4378751" y="3777006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 err="1">
                <a:solidFill>
                  <a:schemeClr val="tx1"/>
                </a:solidFill>
              </a:rPr>
              <a:t>mystdlib.o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FFA91-15BF-955B-A9D9-927DE171EAC4}"/>
              </a:ext>
            </a:extLst>
          </p:cNvPr>
          <p:cNvSpPr/>
          <p:nvPr/>
        </p:nvSpPr>
        <p:spPr>
          <a:xfrm>
            <a:off x="4378751" y="5313972"/>
            <a:ext cx="2022049" cy="1168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u="sng" dirty="0">
                <a:solidFill>
                  <a:schemeClr val="tx1"/>
                </a:solidFill>
              </a:rPr>
              <a:t>C runtime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75B169-CE5F-5667-0EE8-AB06A0173FA8}"/>
              </a:ext>
            </a:extLst>
          </p:cNvPr>
          <p:cNvSpPr txBox="1"/>
          <p:nvPr/>
        </p:nvSpPr>
        <p:spPr>
          <a:xfrm>
            <a:off x="4421174" y="5571239"/>
            <a:ext cx="173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fprintf</a:t>
            </a:r>
            <a:r>
              <a:rPr lang="en-US" dirty="0"/>
              <a:t> 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A5A36-E7DA-8BB9-FA69-74265BA9DC5E}"/>
              </a:ext>
            </a:extLst>
          </p:cNvPr>
          <p:cNvSpPr txBox="1"/>
          <p:nvPr/>
        </p:nvSpPr>
        <p:spPr>
          <a:xfrm>
            <a:off x="4436884" y="5836762"/>
            <a:ext cx="12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_start label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73A27-B3C7-466E-42E7-F20B6380628A}"/>
              </a:ext>
            </a:extLst>
          </p:cNvPr>
          <p:cNvSpPr txBox="1"/>
          <p:nvPr/>
        </p:nvSpPr>
        <p:spPr>
          <a:xfrm>
            <a:off x="4386605" y="611170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and so much more!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DA09C-8129-1024-DCA3-C57C9BDD125A}"/>
              </a:ext>
            </a:extLst>
          </p:cNvPr>
          <p:cNvSpPr txBox="1"/>
          <p:nvPr/>
        </p:nvSpPr>
        <p:spPr>
          <a:xfrm>
            <a:off x="4505975" y="2229143"/>
            <a:ext cx="176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code </a:t>
            </a:r>
          </a:p>
          <a:p>
            <a:r>
              <a:rPr lang="en-US" dirty="0"/>
              <a:t>(calls </a:t>
            </a:r>
            <a:r>
              <a:rPr lang="en-US" dirty="0" err="1"/>
              <a:t>myPrintInt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8B267-7997-96F4-38C6-7B2F50C3F950}"/>
              </a:ext>
            </a:extLst>
          </p:cNvPr>
          <p:cNvSpPr txBox="1"/>
          <p:nvPr/>
        </p:nvSpPr>
        <p:spPr>
          <a:xfrm>
            <a:off x="4653664" y="4163209"/>
            <a:ext cx="137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Shim code</a:t>
            </a:r>
          </a:p>
          <a:p>
            <a:r>
              <a:rPr lang="en-US" dirty="0"/>
              <a:t>(calls </a:t>
            </a:r>
            <a:r>
              <a:rPr lang="en-US" dirty="0" err="1"/>
              <a:t>fprintf</a:t>
            </a:r>
            <a:r>
              <a:rPr lang="en-US" dirty="0"/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A61D0-8818-0645-B382-0E34AD26FDD6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EB6637-7F9F-FECD-6BCD-953DD37CE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9052B0-7503-60FD-B268-1AA0EE6B8689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8861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Postcompilation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6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059403" y="1120701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2867487" y="3562349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2840854" y="3109912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629883" y="358826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032769" y="4011226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2840853" y="4952492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31EC2C-30DE-C851-72F6-A2FFD56DB61B}"/>
              </a:ext>
            </a:extLst>
          </p:cNvPr>
          <p:cNvGrpSpPr/>
          <p:nvPr/>
        </p:nvGrpSpPr>
        <p:grpSpPr>
          <a:xfrm>
            <a:off x="11197961" y="55606"/>
            <a:ext cx="928588" cy="982628"/>
            <a:chOff x="11197961" y="73986"/>
            <a:chExt cx="928588" cy="9826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BD0409-A796-5C08-F808-A775D6D6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754F05-2749-7639-4329-777DAC381F1C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61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2ED661-157B-4F44-9A55-D0DD58D9C9AF}"/>
              </a:ext>
            </a:extLst>
          </p:cNvPr>
          <p:cNvSpPr/>
          <p:nvPr/>
        </p:nvSpPr>
        <p:spPr>
          <a:xfrm>
            <a:off x="2171700" y="5805377"/>
            <a:ext cx="1381125" cy="419100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8077"/>
      </p:ext>
    </p:extLst>
  </p:cSld>
  <p:clrMapOvr>
    <a:masterClrMapping/>
  </p:clrMapOvr>
</p:sld>
</file>

<file path=ppt/slides/slide6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600201"/>
            <a:ext cx="4419600" cy="4525963"/>
          </a:xfrm>
        </p:spPr>
        <p:txBody>
          <a:bodyPr/>
          <a:lstStyle/>
          <a:p>
            <a:r>
              <a:rPr lang="en-US" dirty="0"/>
              <a:t>Move code from secondary storage (disk) into primary storage (RAM)</a:t>
            </a:r>
          </a:p>
          <a:p>
            <a:r>
              <a:rPr lang="en-US" dirty="0"/>
              <a:t>Resolves placeholders for dynamically-linked libraries (e.g. .so files)</a:t>
            </a:r>
          </a:p>
          <a:p>
            <a:r>
              <a:rPr lang="en-US" dirty="0"/>
              <a:t>Kick off the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2675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62</a:t>
            </a:fld>
            <a:endParaRPr lang="en-US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9671EB2F-ECA1-4E85-951A-B1B28C989B67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E0AE1D-A0CB-40C3-A0E2-396AF6E6E0F2}"/>
              </a:ext>
            </a:extLst>
          </p:cNvPr>
          <p:cNvSpPr/>
          <p:nvPr/>
        </p:nvSpPr>
        <p:spPr>
          <a:xfrm>
            <a:off x="6400019" y="2376724"/>
            <a:ext cx="1295397" cy="4926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Assembler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6A0345CC-D0BD-4998-BC7F-541D7568158A}"/>
              </a:ext>
            </a:extLst>
          </p:cNvPr>
          <p:cNvSpPr/>
          <p:nvPr/>
        </p:nvSpPr>
        <p:spPr>
          <a:xfrm>
            <a:off x="6400019" y="4012335"/>
            <a:ext cx="1295396" cy="44648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Linker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1BA4219-409A-4870-B0F6-0721DB640476}"/>
              </a:ext>
            </a:extLst>
          </p:cNvPr>
          <p:cNvSpPr/>
          <p:nvPr/>
        </p:nvSpPr>
        <p:spPr>
          <a:xfrm>
            <a:off x="6400019" y="5524550"/>
            <a:ext cx="1295397" cy="4164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Loader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87D115AD-2209-4EAE-B105-C6AB80786623}"/>
              </a:ext>
            </a:extLst>
          </p:cNvPr>
          <p:cNvSpPr txBox="1"/>
          <p:nvPr/>
        </p:nvSpPr>
        <p:spPr>
          <a:xfrm>
            <a:off x="6083852" y="1190019"/>
            <a:ext cx="63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Target</a:t>
            </a:r>
          </a:p>
          <a:p>
            <a:pPr algn="r"/>
            <a:r>
              <a:rPr lang="en-US" sz="1400" dirty="0"/>
              <a:t>Code</a:t>
            </a:r>
          </a:p>
          <a:p>
            <a:pPr algn="r"/>
            <a:r>
              <a:rPr lang="en-US" sz="1400" dirty="0"/>
              <a:t>(text)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75CEC3C-A5C2-4524-ABFE-D84A93E504BC}"/>
              </a:ext>
            </a:extLst>
          </p:cNvPr>
          <p:cNvGrpSpPr/>
          <p:nvPr/>
        </p:nvGrpSpPr>
        <p:grpSpPr>
          <a:xfrm>
            <a:off x="6721953" y="1224688"/>
            <a:ext cx="662376" cy="806447"/>
            <a:chOff x="7711706" y="823912"/>
            <a:chExt cx="898894" cy="92868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7B9E3B2-EBC8-4FE4-92BA-5D849990EE67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0BF1949-CA6C-4E4A-8A6C-27F3796B84EC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3274609-A716-4096-876B-6D417D3840C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B2D9FF6-E6B7-4AC1-81D5-2EDE13AF2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5344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669549-431D-441F-B4CA-B7609A50A167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4800805-869E-46F6-BE46-488E5EABC372}"/>
                </a:ext>
              </a:extLst>
            </p:cNvPr>
            <p:cNvSpPr/>
            <p:nvPr/>
          </p:nvSpPr>
          <p:spPr>
            <a:xfrm>
              <a:off x="7818642" y="1005600"/>
              <a:ext cx="646528" cy="667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US" dirty="0"/>
                <a:t>.s</a:t>
              </a:r>
            </a:p>
            <a:p>
              <a:pPr algn="ctr">
                <a:lnSpc>
                  <a:spcPts val="1860"/>
                </a:lnSpc>
              </a:pPr>
              <a:r>
                <a:rPr lang="en-US" dirty="0"/>
                <a:t>file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3667B22-5873-466B-A591-6BD565C20BEB}"/>
              </a:ext>
            </a:extLst>
          </p:cNvPr>
          <p:cNvCxnSpPr>
            <a:cxnSpLocks/>
            <a:stCxn id="38" idx="2"/>
            <a:endCxn id="80" idx="0"/>
          </p:cNvCxnSpPr>
          <p:nvPr/>
        </p:nvCxnSpPr>
        <p:spPr>
          <a:xfrm flipH="1">
            <a:off x="7047717" y="2869334"/>
            <a:ext cx="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8028AA-7A4C-4218-B9E2-400148137818}"/>
              </a:ext>
            </a:extLst>
          </p:cNvPr>
          <p:cNvCxnSpPr>
            <a:cxnSpLocks/>
            <a:stCxn id="80" idx="2"/>
            <a:endCxn id="66" idx="0"/>
          </p:cNvCxnSpPr>
          <p:nvPr/>
        </p:nvCxnSpPr>
        <p:spPr>
          <a:xfrm>
            <a:off x="7047717" y="3783734"/>
            <a:ext cx="1" cy="228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618B450-34CA-4C27-B0FC-693C06D842F3}"/>
              </a:ext>
            </a:extLst>
          </p:cNvPr>
          <p:cNvSpPr/>
          <p:nvPr/>
        </p:nvSpPr>
        <p:spPr>
          <a:xfrm>
            <a:off x="6725280" y="3174134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.o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7F8EB96-8E32-48A4-A644-035B800F4344}"/>
              </a:ext>
            </a:extLst>
          </p:cNvPr>
          <p:cNvSpPr/>
          <p:nvPr/>
        </p:nvSpPr>
        <p:spPr>
          <a:xfrm>
            <a:off x="6725280" y="4645576"/>
            <a:ext cx="644872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.exe</a:t>
            </a:r>
          </a:p>
          <a:p>
            <a:pPr algn="ctr"/>
            <a:r>
              <a:rPr lang="en-US" dirty="0"/>
              <a:t>file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57FD027-F8B9-4EC3-BAEE-EDD94E11E965}"/>
              </a:ext>
            </a:extLst>
          </p:cNvPr>
          <p:cNvCxnSpPr>
            <a:cxnSpLocks/>
            <a:stCxn id="66" idx="2"/>
            <a:endCxn id="81" idx="0"/>
          </p:cNvCxnSpPr>
          <p:nvPr/>
        </p:nvCxnSpPr>
        <p:spPr>
          <a:xfrm flipH="1">
            <a:off x="7047717" y="4458822"/>
            <a:ext cx="1" cy="186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14FE6A-E724-42C9-8769-2420F2B5D4A5}"/>
              </a:ext>
            </a:extLst>
          </p:cNvPr>
          <p:cNvCxnSpPr>
            <a:cxnSpLocks/>
            <a:stCxn id="81" idx="2"/>
            <a:endCxn id="67" idx="0"/>
          </p:cNvCxnSpPr>
          <p:nvPr/>
        </p:nvCxnSpPr>
        <p:spPr>
          <a:xfrm>
            <a:off x="7047717" y="5255176"/>
            <a:ext cx="1" cy="269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4D4883-C846-42C5-A952-1AF287CD2A6A}"/>
              </a:ext>
            </a:extLst>
          </p:cNvPr>
          <p:cNvGrpSpPr/>
          <p:nvPr/>
        </p:nvGrpSpPr>
        <p:grpSpPr>
          <a:xfrm>
            <a:off x="6274787" y="6163584"/>
            <a:ext cx="1545861" cy="463193"/>
            <a:chOff x="6429679" y="6132883"/>
            <a:chExt cx="1545861" cy="46319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EF459FC-C276-4987-AD96-DF6334D065C1}"/>
                </a:ext>
              </a:extLst>
            </p:cNvPr>
            <p:cNvSpPr/>
            <p:nvPr/>
          </p:nvSpPr>
          <p:spPr>
            <a:xfrm>
              <a:off x="6429679" y="6132883"/>
              <a:ext cx="1545861" cy="46319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37A70F0-49AF-489F-B4EA-70206901806B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C3455A5-7334-4C13-A32D-DCB622CD8536}"/>
                </a:ext>
              </a:extLst>
            </p:cNvPr>
            <p:cNvSpPr/>
            <p:nvPr/>
          </p:nvSpPr>
          <p:spPr>
            <a:xfrm>
              <a:off x="7497247" y="6252875"/>
              <a:ext cx="401195" cy="2069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stack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BBEE40-A886-4ADD-90DD-CA6359AE751C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B19B79C-BF57-401D-8527-60D98DDD4001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heap</a:t>
              </a:r>
            </a:p>
          </p:txBody>
        </p:sp>
      </p:grpSp>
      <p:sp>
        <p:nvSpPr>
          <p:cNvPr id="90" name="TextBox 40">
            <a:extLst>
              <a:ext uri="{FF2B5EF4-FFF2-40B4-BE49-F238E27FC236}">
                <a16:creationId xmlns:a16="http://schemas.microsoft.com/office/drawing/2014/main" id="{3C48072E-9BF0-483B-941B-EDCA9C2662B9}"/>
              </a:ext>
            </a:extLst>
          </p:cNvPr>
          <p:cNvSpPr txBox="1"/>
          <p:nvPr/>
        </p:nvSpPr>
        <p:spPr>
          <a:xfrm>
            <a:off x="5746229" y="4655756"/>
            <a:ext cx="97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Executable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F034AF6-81CF-475E-8F3A-FE83841A373B}"/>
              </a:ext>
            </a:extLst>
          </p:cNvPr>
          <p:cNvCxnSpPr>
            <a:cxnSpLocks/>
            <a:stCxn id="67" idx="2"/>
            <a:endCxn id="85" idx="0"/>
          </p:cNvCxnSpPr>
          <p:nvPr/>
        </p:nvCxnSpPr>
        <p:spPr>
          <a:xfrm>
            <a:off x="7047717" y="5940977"/>
            <a:ext cx="0" cy="222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40">
            <a:extLst>
              <a:ext uri="{FF2B5EF4-FFF2-40B4-BE49-F238E27FC236}">
                <a16:creationId xmlns:a16="http://schemas.microsoft.com/office/drawing/2014/main" id="{67922A2C-7D05-48DE-965F-DFF2117D79C4}"/>
              </a:ext>
            </a:extLst>
          </p:cNvPr>
          <p:cNvSpPr txBox="1"/>
          <p:nvPr/>
        </p:nvSpPr>
        <p:spPr>
          <a:xfrm>
            <a:off x="5502315" y="6052279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93" name="TextBox 40">
            <a:extLst>
              <a:ext uri="{FF2B5EF4-FFF2-40B4-BE49-F238E27FC236}">
                <a16:creationId xmlns:a16="http://schemas.microsoft.com/office/drawing/2014/main" id="{CF2ED625-C15D-4EEC-9BAD-FC14BD21E64F}"/>
              </a:ext>
            </a:extLst>
          </p:cNvPr>
          <p:cNvSpPr txBox="1"/>
          <p:nvPr/>
        </p:nvSpPr>
        <p:spPr>
          <a:xfrm>
            <a:off x="5978487" y="3045070"/>
            <a:ext cx="7562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Object</a:t>
            </a:r>
          </a:p>
          <a:p>
            <a:pPr algn="r"/>
            <a:r>
              <a:rPr lang="en-US" sz="1400" dirty="0"/>
              <a:t>Code </a:t>
            </a:r>
          </a:p>
          <a:p>
            <a:pPr algn="r"/>
            <a:r>
              <a:rPr lang="en-US" sz="1400" dirty="0"/>
              <a:t>(binary)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C68163C-6FD6-4358-9121-B13BF3794813}"/>
              </a:ext>
            </a:extLst>
          </p:cNvPr>
          <p:cNvCxnSpPr>
            <a:cxnSpLocks/>
            <a:stCxn id="70" idx="2"/>
            <a:endCxn id="38" idx="0"/>
          </p:cNvCxnSpPr>
          <p:nvPr/>
        </p:nvCxnSpPr>
        <p:spPr>
          <a:xfrm>
            <a:off x="7045331" y="2031135"/>
            <a:ext cx="2387" cy="34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20D5656-1262-4F54-98D2-318C9821C377}"/>
              </a:ext>
            </a:extLst>
          </p:cNvPr>
          <p:cNvGrpSpPr/>
          <p:nvPr/>
        </p:nvGrpSpPr>
        <p:grpSpPr>
          <a:xfrm>
            <a:off x="7861900" y="1466991"/>
            <a:ext cx="1275159" cy="1273990"/>
            <a:chOff x="6689234" y="1345065"/>
            <a:chExt cx="1275159" cy="127399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545CE43-5E51-4670-AD5A-C0891264E85B}"/>
                </a:ext>
              </a:extLst>
            </p:cNvPr>
            <p:cNvGrpSpPr/>
            <p:nvPr/>
          </p:nvGrpSpPr>
          <p:grpSpPr>
            <a:xfrm>
              <a:off x="6689234" y="1345065"/>
              <a:ext cx="196123" cy="1273990"/>
              <a:chOff x="3795116" y="2305408"/>
              <a:chExt cx="262440" cy="3010396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467C915-C4C5-4DE3-9007-19F6DC556A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0C90511-F75A-4695-9FEC-30AD335586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7295B54-3DD6-4F66-8B62-4FF1924C39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38400E8-269F-4823-8FE4-C4E4D08A96E6}"/>
                </a:ext>
              </a:extLst>
            </p:cNvPr>
            <p:cNvSpPr txBox="1"/>
            <p:nvPr/>
          </p:nvSpPr>
          <p:spPr>
            <a:xfrm>
              <a:off x="6858000" y="1697480"/>
              <a:ext cx="1106393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assembly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D1AA61-B62E-4383-9459-B02607E1EC04}"/>
              </a:ext>
            </a:extLst>
          </p:cNvPr>
          <p:cNvGrpSpPr/>
          <p:nvPr/>
        </p:nvGrpSpPr>
        <p:grpSpPr>
          <a:xfrm>
            <a:off x="7875110" y="3021812"/>
            <a:ext cx="769826" cy="1604122"/>
            <a:chOff x="6702445" y="2899886"/>
            <a:chExt cx="769826" cy="16041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FACC782-F4E8-413C-BDB3-32CCE382D3CA}"/>
                </a:ext>
              </a:extLst>
            </p:cNvPr>
            <p:cNvGrpSpPr/>
            <p:nvPr/>
          </p:nvGrpSpPr>
          <p:grpSpPr>
            <a:xfrm>
              <a:off x="6702445" y="2899886"/>
              <a:ext cx="129027" cy="1604122"/>
              <a:chOff x="3795116" y="2305408"/>
              <a:chExt cx="262440" cy="3010396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42FA886-EAC0-4151-91A1-C7868F8F4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666135BB-3B8C-42EA-9D5C-268F075F8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F40D718-1E74-415A-ADC6-D7C1B528AA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7915" y="5298023"/>
                <a:ext cx="25964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FA4B491-B2CB-4777-9680-501DD64F2716}"/>
                </a:ext>
              </a:extLst>
            </p:cNvPr>
            <p:cNvSpPr txBox="1"/>
            <p:nvPr/>
          </p:nvSpPr>
          <p:spPr>
            <a:xfrm>
              <a:off x="6858000" y="3450080"/>
              <a:ext cx="614271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ts val="1600"/>
                </a:lnSpc>
                <a:defRPr>
                  <a:solidFill>
                    <a:schemeClr val="accent4"/>
                  </a:solidFill>
                </a:defRPr>
              </a:lvl1pPr>
            </a:lstStyle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link </a:t>
              </a:r>
            </a:p>
            <a:p>
              <a:pPr defTabSz="914400"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A033FC3-C1D0-4254-A138-CC3C8F2A9A67}"/>
              </a:ext>
            </a:extLst>
          </p:cNvPr>
          <p:cNvGrpSpPr/>
          <p:nvPr/>
        </p:nvGrpSpPr>
        <p:grpSpPr>
          <a:xfrm>
            <a:off x="7886531" y="4745767"/>
            <a:ext cx="788863" cy="1303760"/>
            <a:chOff x="6713865" y="4623841"/>
            <a:chExt cx="788863" cy="1303760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3BC30DC-BFCA-46A6-BEC0-1FB9953E9016}"/>
                </a:ext>
              </a:extLst>
            </p:cNvPr>
            <p:cNvGrpSpPr/>
            <p:nvPr/>
          </p:nvGrpSpPr>
          <p:grpSpPr>
            <a:xfrm>
              <a:off x="6713865" y="4623841"/>
              <a:ext cx="123892" cy="1303760"/>
              <a:chOff x="3795116" y="2305408"/>
              <a:chExt cx="279457" cy="3010396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EF7FD6A-7DFD-462F-9A3F-87E2FD78C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8600" y="2305408"/>
                <a:ext cx="0" cy="3010396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8F87C78-F004-452F-9D34-3F90FF6CCB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5116" y="2324318"/>
                <a:ext cx="259641" cy="0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4ACD364-9E25-42B7-9A55-52F53B50E1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7918" y="5298022"/>
                <a:ext cx="276655" cy="2489"/>
              </a:xfrm>
              <a:prstGeom prst="line">
                <a:avLst/>
              </a:prstGeom>
              <a:ln>
                <a:solidFill>
                  <a:srgbClr val="B686DA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E66AA0-5CB1-4695-85B5-D646CE7398AB}"/>
                </a:ext>
              </a:extLst>
            </p:cNvPr>
            <p:cNvSpPr txBox="1"/>
            <p:nvPr/>
          </p:nvSpPr>
          <p:spPr>
            <a:xfrm>
              <a:off x="6858000" y="5029200"/>
              <a:ext cx="644728" cy="512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load </a:t>
              </a:r>
            </a:p>
            <a:p>
              <a:pPr defTabSz="914400">
                <a:lnSpc>
                  <a:spcPts val="1600"/>
                </a:lnSpc>
                <a:defRPr/>
              </a:pPr>
              <a:r>
                <a:rPr lang="en-US" dirty="0">
                  <a:solidFill>
                    <a:srgbClr val="B686DA"/>
                  </a:solidFill>
                  <a:latin typeface="Calibri"/>
                </a:rPr>
                <a:t>time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A3B0F3A-40DE-4990-8CA8-C82CAFA32D7B}"/>
              </a:ext>
            </a:extLst>
          </p:cNvPr>
          <p:cNvGrpSpPr/>
          <p:nvPr/>
        </p:nvGrpSpPr>
        <p:grpSpPr>
          <a:xfrm>
            <a:off x="6963865" y="6141732"/>
            <a:ext cx="1644880" cy="571958"/>
            <a:chOff x="5791200" y="6019806"/>
            <a:chExt cx="1644880" cy="571958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752AC57-A303-4F81-82CF-4B30D84253AF}"/>
                </a:ext>
              </a:extLst>
            </p:cNvPr>
            <p:cNvGrpSpPr/>
            <p:nvPr/>
          </p:nvGrpSpPr>
          <p:grpSpPr>
            <a:xfrm>
              <a:off x="6713643" y="6019806"/>
              <a:ext cx="722437" cy="522984"/>
              <a:chOff x="6713643" y="6019806"/>
              <a:chExt cx="722437" cy="522984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A6D83E6-6DEF-4252-96CB-83154A7AEA75}"/>
                  </a:ext>
                </a:extLst>
              </p:cNvPr>
              <p:cNvGrpSpPr/>
              <p:nvPr/>
            </p:nvGrpSpPr>
            <p:grpSpPr>
              <a:xfrm>
                <a:off x="6713643" y="6019806"/>
                <a:ext cx="117829" cy="508392"/>
                <a:chOff x="3795116" y="2305408"/>
                <a:chExt cx="262440" cy="301039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C0E22178-8EE6-4CEB-A2CE-02D7768BE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38600" y="2305408"/>
                  <a:ext cx="0" cy="3010396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4E0CB286-FEA3-4DD9-B837-D846E82EC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116" y="2324318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200D6E90-BD2E-4B63-AAE3-0AFB934DC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7915" y="5298023"/>
                  <a:ext cx="25964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2A0FB7A-B4A9-44EA-B60D-E27517CC3875}"/>
                  </a:ext>
                </a:extLst>
              </p:cNvPr>
              <p:cNvSpPr txBox="1"/>
              <p:nvPr/>
            </p:nvSpPr>
            <p:spPr>
              <a:xfrm>
                <a:off x="6821809" y="6030470"/>
                <a:ext cx="614271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run </a:t>
                </a:r>
              </a:p>
              <a:p>
                <a:pPr defTabSz="914400">
                  <a:lnSpc>
                    <a:spcPts val="1600"/>
                  </a:lnSpc>
                  <a:defRPr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</a:rPr>
                  <a:t>time</a:t>
                </a:r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AF76C6-E2A8-4392-89B4-BB4F7169D4C8}"/>
                </a:ext>
              </a:extLst>
            </p:cNvPr>
            <p:cNvSpPr txBox="1"/>
            <p:nvPr/>
          </p:nvSpPr>
          <p:spPr>
            <a:xfrm rot="5400000">
              <a:off x="5804184" y="623541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49498"/>
      </p:ext>
    </p:extLst>
  </p:cSld>
  <p:clrMapOvr>
    <a:masterClrMapping/>
  </p:clrMapOvr>
</p:sld>
</file>

<file path=ppt/slides/slide6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435807-84B5-4089-80BD-66CF50CF9D6A}"/>
              </a:ext>
            </a:extLst>
          </p:cNvPr>
          <p:cNvSpPr/>
          <p:nvPr/>
        </p:nvSpPr>
        <p:spPr>
          <a:xfrm>
            <a:off x="7961814" y="3230880"/>
            <a:ext cx="1062740" cy="1091901"/>
          </a:xfrm>
          <a:custGeom>
            <a:avLst/>
            <a:gdLst>
              <a:gd name="connsiteX0" fmla="*/ 411300 w 847023"/>
              <a:gd name="connsiteY0" fmla="*/ 0 h 949234"/>
              <a:gd name="connsiteX1" fmla="*/ 846729 w 847023"/>
              <a:gd name="connsiteY1" fmla="*/ 139337 h 949234"/>
              <a:gd name="connsiteX2" fmla="*/ 472260 w 847023"/>
              <a:gd name="connsiteY2" fmla="*/ 661851 h 949234"/>
              <a:gd name="connsiteX3" fmla="*/ 71666 w 847023"/>
              <a:gd name="connsiteY3" fmla="*/ 635726 h 949234"/>
              <a:gd name="connsiteX4" fmla="*/ 1997 w 847023"/>
              <a:gd name="connsiteY4" fmla="*/ 949234 h 94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023" h="949234">
                <a:moveTo>
                  <a:pt x="411300" y="0"/>
                </a:moveTo>
                <a:cubicBezTo>
                  <a:pt x="623934" y="14514"/>
                  <a:pt x="836569" y="29029"/>
                  <a:pt x="846729" y="139337"/>
                </a:cubicBezTo>
                <a:cubicBezTo>
                  <a:pt x="856889" y="249645"/>
                  <a:pt x="601437" y="579120"/>
                  <a:pt x="472260" y="661851"/>
                </a:cubicBezTo>
                <a:cubicBezTo>
                  <a:pt x="343083" y="744583"/>
                  <a:pt x="150043" y="587829"/>
                  <a:pt x="71666" y="635726"/>
                </a:cubicBezTo>
                <a:cubicBezTo>
                  <a:pt x="-6711" y="683623"/>
                  <a:pt x="-2357" y="816428"/>
                  <a:pt x="1997" y="94923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27C0-F27A-4DF3-8069-9459EA0C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1"/>
            <a:ext cx="4114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Historically:</a:t>
            </a:r>
          </a:p>
          <a:p>
            <a:pPr lvl="1"/>
            <a:r>
              <a:rPr lang="en-US" dirty="0"/>
              <a:t>Map program code into free memory </a:t>
            </a:r>
          </a:p>
          <a:p>
            <a:pPr lvl="1"/>
            <a:r>
              <a:rPr lang="en-US" dirty="0"/>
              <a:t>May need to relocate symbols again</a:t>
            </a:r>
          </a:p>
          <a:p>
            <a:pPr marL="0" indent="0">
              <a:buNone/>
            </a:pPr>
            <a:r>
              <a:rPr lang="en-US" dirty="0"/>
              <a:t>Modern Loaders:</a:t>
            </a:r>
          </a:p>
          <a:p>
            <a:pPr lvl="1"/>
            <a:r>
              <a:rPr lang="en-US" dirty="0"/>
              <a:t>Simpler, as virtual memory handles physical address mapping</a:t>
            </a:r>
          </a:p>
          <a:p>
            <a:pPr lvl="1"/>
            <a:r>
              <a:rPr lang="en-US" dirty="0"/>
              <a:t>Resolves dynamically-loaded libraries (.so, .</a:t>
            </a:r>
            <a:r>
              <a:rPr lang="en-US" dirty="0" err="1"/>
              <a:t>dll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Part of the Operating System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42200" y="6356351"/>
            <a:ext cx="28448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30EA59-8513-4365-9E8D-71F69C9AF3BC}"/>
              </a:ext>
            </a:extLst>
          </p:cNvPr>
          <p:cNvSpPr txBox="1">
            <a:spLocks/>
          </p:cNvSpPr>
          <p:nvPr/>
        </p:nvSpPr>
        <p:spPr>
          <a:xfrm>
            <a:off x="1524000" y="204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The Loader</a:t>
            </a:r>
            <a:br>
              <a:rPr lang="en-US" sz="50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Module Role and Operation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262805-2892-449B-98EF-62D8D7BFF8C8}"/>
              </a:ext>
            </a:extLst>
          </p:cNvPr>
          <p:cNvGrpSpPr/>
          <p:nvPr/>
        </p:nvGrpSpPr>
        <p:grpSpPr>
          <a:xfrm>
            <a:off x="5854713" y="4352203"/>
            <a:ext cx="3282755" cy="903670"/>
            <a:chOff x="6429679" y="6132883"/>
            <a:chExt cx="1545861" cy="4074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D013528-0DDB-4EDC-8A76-C56DAA662D95}"/>
                </a:ext>
              </a:extLst>
            </p:cNvPr>
            <p:cNvSpPr/>
            <p:nvPr/>
          </p:nvSpPr>
          <p:spPr>
            <a:xfrm>
              <a:off x="6429679" y="6132883"/>
              <a:ext cx="1545861" cy="407474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C403C2-AC9E-42AB-94B4-B5D909D29478}"/>
                </a:ext>
              </a:extLst>
            </p:cNvPr>
            <p:cNvSpPr/>
            <p:nvPr/>
          </p:nvSpPr>
          <p:spPr>
            <a:xfrm>
              <a:off x="6506645" y="6251700"/>
              <a:ext cx="1391931" cy="2162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24603-E9A9-4000-8215-917AAF05CD6F}"/>
                </a:ext>
              </a:extLst>
            </p:cNvPr>
            <p:cNvSpPr/>
            <p:nvPr/>
          </p:nvSpPr>
          <p:spPr>
            <a:xfrm>
              <a:off x="6506647" y="6261005"/>
              <a:ext cx="432275" cy="2069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text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746A1D-6DBA-424F-9FDF-AC9210820ABC}"/>
                </a:ext>
              </a:extLst>
            </p:cNvPr>
            <p:cNvSpPr/>
            <p:nvPr/>
          </p:nvSpPr>
          <p:spPr>
            <a:xfrm>
              <a:off x="6945684" y="6256940"/>
              <a:ext cx="401195" cy="2069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err="1"/>
                <a:t>globals</a:t>
              </a:r>
              <a:endParaRPr lang="en-US" sz="1400" dirty="0"/>
            </a:p>
          </p:txBody>
        </p:sp>
      </p:grpSp>
      <p:sp>
        <p:nvSpPr>
          <p:cNvPr id="14" name="TextBox 40">
            <a:extLst>
              <a:ext uri="{FF2B5EF4-FFF2-40B4-BE49-F238E27FC236}">
                <a16:creationId xmlns:a16="http://schemas.microsoft.com/office/drawing/2014/main" id="{6A9F4697-4443-405B-AED4-838687C28CB7}"/>
              </a:ext>
            </a:extLst>
          </p:cNvPr>
          <p:cNvSpPr txBox="1"/>
          <p:nvPr/>
        </p:nvSpPr>
        <p:spPr>
          <a:xfrm>
            <a:off x="5067034" y="459389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Running</a:t>
            </a:r>
          </a:p>
          <a:p>
            <a:pPr algn="r"/>
            <a:r>
              <a:rPr lang="en-US" sz="1400" dirty="0"/>
              <a:t>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CA37A-37C2-43B7-B8C9-C0DE686BC359}"/>
              </a:ext>
            </a:extLst>
          </p:cNvPr>
          <p:cNvSpPr/>
          <p:nvPr/>
        </p:nvSpPr>
        <p:spPr>
          <a:xfrm>
            <a:off x="6864530" y="2876177"/>
            <a:ext cx="1680747" cy="80109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</a:t>
            </a:r>
          </a:p>
          <a:p>
            <a:pPr algn="ctr"/>
            <a:r>
              <a:rPr lang="en-US" dirty="0"/>
              <a:t>(binary)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48B812-2C3C-4F6A-9F49-AD577CEAB296}"/>
              </a:ext>
            </a:extLst>
          </p:cNvPr>
          <p:cNvSpPr/>
          <p:nvPr/>
        </p:nvSpPr>
        <p:spPr>
          <a:xfrm>
            <a:off x="6864531" y="1577588"/>
            <a:ext cx="1680747" cy="12985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opcodes</a:t>
            </a:r>
          </a:p>
          <a:p>
            <a:endParaRPr lang="en-US" dirty="0"/>
          </a:p>
          <a:p>
            <a:pPr algn="ctr"/>
            <a:r>
              <a:rPr lang="en-US" dirty="0"/>
              <a:t>(binary)</a:t>
            </a:r>
          </a:p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614810-29FE-4DF6-B853-102C60896C00}"/>
              </a:ext>
            </a:extLst>
          </p:cNvPr>
          <p:cNvSpPr/>
          <p:nvPr/>
        </p:nvSpPr>
        <p:spPr>
          <a:xfrm>
            <a:off x="6864532" y="1204884"/>
            <a:ext cx="1680747" cy="3895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symbols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4EBDDD-42F6-4B74-9364-7EDE34A44497}"/>
              </a:ext>
            </a:extLst>
          </p:cNvPr>
          <p:cNvSpPr/>
          <p:nvPr/>
        </p:nvSpPr>
        <p:spPr>
          <a:xfrm>
            <a:off x="6211794" y="2203267"/>
            <a:ext cx="678865" cy="2135715"/>
          </a:xfrm>
          <a:custGeom>
            <a:avLst/>
            <a:gdLst>
              <a:gd name="connsiteX0" fmla="*/ 678865 w 678865"/>
              <a:gd name="connsiteY0" fmla="*/ 0 h 2211977"/>
              <a:gd name="connsiteX1" fmla="*/ 17014 w 678865"/>
              <a:gd name="connsiteY1" fmla="*/ 400594 h 2211977"/>
              <a:gd name="connsiteX2" fmla="*/ 260854 w 678865"/>
              <a:gd name="connsiteY2" fmla="*/ 2211977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865" h="2211977">
                <a:moveTo>
                  <a:pt x="678865" y="0"/>
                </a:moveTo>
                <a:cubicBezTo>
                  <a:pt x="382773" y="15965"/>
                  <a:pt x="86682" y="31931"/>
                  <a:pt x="17014" y="400594"/>
                </a:cubicBezTo>
                <a:cubicBezTo>
                  <a:pt x="-52654" y="769257"/>
                  <a:pt x="104100" y="1490617"/>
                  <a:pt x="260854" y="221197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3A617CD-8064-484A-B515-6DEE0702B351}"/>
              </a:ext>
            </a:extLst>
          </p:cNvPr>
          <p:cNvSpPr/>
          <p:nvPr/>
        </p:nvSpPr>
        <p:spPr>
          <a:xfrm rot="16200000">
            <a:off x="6319711" y="4040586"/>
            <a:ext cx="313103" cy="851971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CAA817E8-85A2-4BEE-9D18-828A648AEF43}"/>
              </a:ext>
            </a:extLst>
          </p:cNvPr>
          <p:cNvSpPr/>
          <p:nvPr/>
        </p:nvSpPr>
        <p:spPr>
          <a:xfrm rot="16200000">
            <a:off x="7806387" y="3468527"/>
            <a:ext cx="313103" cy="2021612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60210"/>
      </p:ext>
    </p:extLst>
  </p:cSld>
  <p:clrMapOvr>
    <a:masterClrMapping/>
  </p:clrMapOvr>
</p:sld>
</file>

<file path=ppt/slides/slide6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the Components!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64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3AD0EF-195E-4ADC-83D5-1035CA56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This basic process completes the “lifecycle” from source code to process</a:t>
            </a:r>
          </a:p>
          <a:p>
            <a:pPr>
              <a:buFontTx/>
              <a:buChar char="-"/>
            </a:pPr>
            <a:r>
              <a:rPr lang="en-US" dirty="0"/>
              <a:t>From source to assembly</a:t>
            </a:r>
          </a:p>
          <a:p>
            <a:pPr>
              <a:buFontTx/>
              <a:buChar char="-"/>
            </a:pPr>
            <a:r>
              <a:rPr lang="en-US" dirty="0"/>
              <a:t>From assembly to object code</a:t>
            </a:r>
          </a:p>
          <a:p>
            <a:pPr>
              <a:buFontTx/>
              <a:buChar char="-"/>
            </a:pPr>
            <a:r>
              <a:rPr lang="en-US" dirty="0"/>
              <a:t>From object code to executable</a:t>
            </a:r>
          </a:p>
          <a:p>
            <a:pPr>
              <a:buFontTx/>
              <a:buChar char="-"/>
            </a:pPr>
            <a:r>
              <a:rPr lang="en-US" dirty="0"/>
              <a:t>From executable to running process</a:t>
            </a:r>
          </a:p>
        </p:txBody>
      </p:sp>
    </p:spTree>
    <p:extLst>
      <p:ext uri="{BB962C8B-B14F-4D97-AF65-F5344CB8AC3E}">
        <p14:creationId xmlns:p14="http://schemas.microsoft.com/office/powerpoint/2010/main" val="4025969531"/>
      </p:ext>
    </p:extLst>
  </p:cSld>
  <p:clrMapOvr>
    <a:masterClrMapping/>
  </p:clrMapOvr>
</p:sld>
</file>

<file path=ppt/slides/slide6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695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34BDFF-EE24-421F-A16B-AD20004C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116" y="1825625"/>
            <a:ext cx="87805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Lecture</a:t>
            </a:r>
          </a:p>
          <a:p>
            <a:r>
              <a:rPr lang="en-US" dirty="0"/>
              <a:t>Conceptual workflow from source text to process</a:t>
            </a:r>
          </a:p>
          <a:p>
            <a:r>
              <a:rPr lang="en-US" dirty="0"/>
              <a:t>Tooling to perform this process</a:t>
            </a:r>
          </a:p>
          <a:p>
            <a:r>
              <a:rPr lang="en-US" dirty="0"/>
              <a:t>Using cross-language linking to avoid re-implementation</a:t>
            </a:r>
          </a:p>
          <a:p>
            <a:pPr marL="0" indent="0">
              <a:buNone/>
            </a:pPr>
            <a:r>
              <a:rPr lang="en-US" b="1" dirty="0"/>
              <a:t>Next up: Optimization!</a:t>
            </a:r>
          </a:p>
          <a:p>
            <a:r>
              <a:rPr lang="en-US" dirty="0"/>
              <a:t>Improving on the naïve code generation we’ve performed </a:t>
            </a:r>
          </a:p>
          <a:p>
            <a:pPr lvl="1"/>
            <a:r>
              <a:rPr lang="en-US" dirty="0"/>
              <a:t>Better machine code</a:t>
            </a:r>
          </a:p>
          <a:p>
            <a:pPr lvl="1"/>
            <a:r>
              <a:rPr lang="en-US" dirty="0"/>
              <a:t>Better intermediate code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ECC8F-7A8F-469C-93D6-5F460FE640A7}"/>
              </a:ext>
            </a:extLst>
          </p:cNvPr>
          <p:cNvGrpSpPr/>
          <p:nvPr/>
        </p:nvGrpSpPr>
        <p:grpSpPr>
          <a:xfrm>
            <a:off x="599235" y="3054129"/>
            <a:ext cx="928588" cy="982628"/>
            <a:chOff x="11197961" y="73986"/>
            <a:chExt cx="928588" cy="982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43596E-EFE5-4A6D-88A4-6DC1677FB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49315" y="73986"/>
              <a:ext cx="640778" cy="4792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62D228-C266-45E3-A3D7-077A92B75FD6}"/>
                </a:ext>
              </a:extLst>
            </p:cNvPr>
            <p:cNvSpPr txBox="1"/>
            <p:nvPr/>
          </p:nvSpPr>
          <p:spPr>
            <a:xfrm>
              <a:off x="11197961" y="499410"/>
              <a:ext cx="928588" cy="557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i="1" dirty="0"/>
                <a:t>Project </a:t>
              </a:r>
            </a:p>
            <a:p>
              <a:pPr algn="ctr">
                <a:lnSpc>
                  <a:spcPts val="1800"/>
                </a:lnSpc>
              </a:pPr>
              <a:r>
                <a:rPr lang="en-US" b="1" i="1" dirty="0"/>
                <a:t>concept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D9A2F98E-5966-4B88-B14F-C6E80780E32C}"/>
              </a:ext>
            </a:extLst>
          </p:cNvPr>
          <p:cNvSpPr/>
          <p:nvPr/>
        </p:nvSpPr>
        <p:spPr>
          <a:xfrm>
            <a:off x="1395351" y="2858183"/>
            <a:ext cx="238765" cy="930046"/>
          </a:xfrm>
          <a:prstGeom prst="leftBrac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The Heap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Heap Memory</a:t>
            </a:r>
          </a:p>
          <a:p>
            <a:r>
              <a:rPr lang="en-US" dirty="0"/>
              <a:t>Using the heap</a:t>
            </a:r>
          </a:p>
          <a:p>
            <a:r>
              <a:rPr lang="en-US" dirty="0"/>
              <a:t>OS interface</a:t>
            </a:r>
          </a:p>
          <a:p>
            <a:pPr marL="0" indent="0">
              <a:buNone/>
            </a:pPr>
            <a:r>
              <a:rPr lang="en-US" b="1" dirty="0"/>
              <a:t>Garbage collection</a:t>
            </a:r>
          </a:p>
          <a:p>
            <a:r>
              <a:rPr lang="en-US" dirty="0"/>
              <a:t>Reference Counting</a:t>
            </a:r>
          </a:p>
          <a:p>
            <a:r>
              <a:rPr lang="en-US" dirty="0"/>
              <a:t>Mark and Sweep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6442892" y="5866141"/>
            <a:ext cx="189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Machine </a:t>
            </a:r>
            <a:r>
              <a:rPr lang="en-US" b="1" dirty="0" err="1"/>
              <a:t>Codegen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3D613-E69B-4B87-94DD-E93792E7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75" y="3972139"/>
            <a:ext cx="3119372" cy="18313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66D539-762A-4338-8E76-28900789FA77}"/>
              </a:ext>
            </a:extLst>
          </p:cNvPr>
          <p:cNvSpPr/>
          <p:nvPr/>
        </p:nvSpPr>
        <p:spPr>
          <a:xfrm>
            <a:off x="1419225" y="4828657"/>
            <a:ext cx="4004285" cy="18313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program with heap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basic concepts of the two garbage collection schemes</a:t>
            </a:r>
          </a:p>
        </p:txBody>
      </p:sp>
    </p:spTree>
    <p:extLst>
      <p:ext uri="{BB962C8B-B14F-4D97-AF65-F5344CB8AC3E}">
        <p14:creationId xmlns:p14="http://schemas.microsoft.com/office/powerpoint/2010/main" val="20399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8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2485183" y="1097369"/>
            <a:ext cx="4527612" cy="1165133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7612" h="1165133">
                <a:moveTo>
                  <a:pt x="4527612" y="392950"/>
                </a:moveTo>
                <a:cubicBezTo>
                  <a:pt x="4431437" y="136977"/>
                  <a:pt x="4299752" y="-21339"/>
                  <a:pt x="3870664" y="2333"/>
                </a:cubicBezTo>
                <a:cubicBezTo>
                  <a:pt x="3441576" y="26005"/>
                  <a:pt x="3068715" y="913774"/>
                  <a:pt x="2698812" y="1067653"/>
                </a:cubicBezTo>
                <a:cubicBezTo>
                  <a:pt x="2328909" y="1221532"/>
                  <a:pt x="2189826" y="1206736"/>
                  <a:pt x="1651247" y="925610"/>
                </a:cubicBezTo>
                <a:cubicBezTo>
                  <a:pt x="1112668" y="644484"/>
                  <a:pt x="645111" y="443257"/>
                  <a:pt x="0" y="60601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5043B-E670-4966-8648-F26968B02DF2}"/>
              </a:ext>
            </a:extLst>
          </p:cNvPr>
          <p:cNvSpPr/>
          <p:nvPr/>
        </p:nvSpPr>
        <p:spPr>
          <a:xfrm>
            <a:off x="2485183" y="-19624"/>
            <a:ext cx="131079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Postcompilation</a:t>
            </a:r>
            <a:endParaRPr lang="en-US" sz="1400" dirty="0"/>
          </a:p>
          <a:p>
            <a:pPr algn="ctr"/>
            <a:r>
              <a:rPr lang="en-US" sz="1400" dirty="0"/>
              <a:t>Pit-stop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F198D8E-746B-4DE6-9E96-A8F3874D2946}"/>
              </a:ext>
            </a:extLst>
          </p:cNvPr>
          <p:cNvSpPr/>
          <p:nvPr/>
        </p:nvSpPr>
        <p:spPr>
          <a:xfrm>
            <a:off x="1322525" y="359844"/>
            <a:ext cx="1139094" cy="138260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1269023 w 3905748"/>
              <a:gd name="connsiteY0" fmla="*/ 46230 h 2165075"/>
              <a:gd name="connsiteX1" fmla="*/ 3870664 w 3905748"/>
              <a:gd name="connsiteY1" fmla="*/ 1002275 h 2165075"/>
              <a:gd name="connsiteX2" fmla="*/ 2698812 w 3905748"/>
              <a:gd name="connsiteY2" fmla="*/ 2067595 h 2165075"/>
              <a:gd name="connsiteX3" fmla="*/ 1651247 w 3905748"/>
              <a:gd name="connsiteY3" fmla="*/ 1925552 h 2165075"/>
              <a:gd name="connsiteX4" fmla="*/ 0 w 3905748"/>
              <a:gd name="connsiteY4" fmla="*/ 1605956 h 2165075"/>
              <a:gd name="connsiteX0" fmla="*/ 1269023 w 2740341"/>
              <a:gd name="connsiteY0" fmla="*/ 71868 h 2218862"/>
              <a:gd name="connsiteX1" fmla="*/ 304504 w 2740341"/>
              <a:gd name="connsiteY1" fmla="*/ 637214 h 2218862"/>
              <a:gd name="connsiteX2" fmla="*/ 2698812 w 2740341"/>
              <a:gd name="connsiteY2" fmla="*/ 2093233 h 2218862"/>
              <a:gd name="connsiteX3" fmla="*/ 1651247 w 2740341"/>
              <a:gd name="connsiteY3" fmla="*/ 1951190 h 2218862"/>
              <a:gd name="connsiteX4" fmla="*/ 0 w 2740341"/>
              <a:gd name="connsiteY4" fmla="*/ 1631594 h 2218862"/>
              <a:gd name="connsiteX0" fmla="*/ 1269023 w 2741957"/>
              <a:gd name="connsiteY0" fmla="*/ 69453 h 2214640"/>
              <a:gd name="connsiteX1" fmla="*/ 271253 w 2741957"/>
              <a:gd name="connsiteY1" fmla="*/ 659738 h 2214640"/>
              <a:gd name="connsiteX2" fmla="*/ 2698812 w 2741957"/>
              <a:gd name="connsiteY2" fmla="*/ 2090818 h 2214640"/>
              <a:gd name="connsiteX3" fmla="*/ 1651247 w 2741957"/>
              <a:gd name="connsiteY3" fmla="*/ 1948775 h 2214640"/>
              <a:gd name="connsiteX4" fmla="*/ 0 w 2741957"/>
              <a:gd name="connsiteY4" fmla="*/ 1629179 h 2214640"/>
              <a:gd name="connsiteX0" fmla="*/ 1030449 w 2503383"/>
              <a:gd name="connsiteY0" fmla="*/ 69453 h 2214640"/>
              <a:gd name="connsiteX1" fmla="*/ 32679 w 2503383"/>
              <a:gd name="connsiteY1" fmla="*/ 659738 h 2214640"/>
              <a:gd name="connsiteX2" fmla="*/ 2460238 w 2503383"/>
              <a:gd name="connsiteY2" fmla="*/ 2090818 h 2214640"/>
              <a:gd name="connsiteX3" fmla="*/ 1412673 w 2503383"/>
              <a:gd name="connsiteY3" fmla="*/ 1948775 h 2214640"/>
              <a:gd name="connsiteX0" fmla="*/ 1030449 w 2460238"/>
              <a:gd name="connsiteY0" fmla="*/ 69453 h 2090818"/>
              <a:gd name="connsiteX1" fmla="*/ 32679 w 2460238"/>
              <a:gd name="connsiteY1" fmla="*/ 659738 h 2090818"/>
              <a:gd name="connsiteX2" fmla="*/ 2460238 w 2460238"/>
              <a:gd name="connsiteY2" fmla="*/ 2090818 h 2090818"/>
              <a:gd name="connsiteX0" fmla="*/ 998320 w 1156262"/>
              <a:gd name="connsiteY0" fmla="*/ 59634 h 1307916"/>
              <a:gd name="connsiteX1" fmla="*/ 550 w 1156262"/>
              <a:gd name="connsiteY1" fmla="*/ 649919 h 1307916"/>
              <a:gd name="connsiteX2" fmla="*/ 1156262 w 1156262"/>
              <a:gd name="connsiteY2" fmla="*/ 1307916 h 1307916"/>
              <a:gd name="connsiteX0" fmla="*/ 998320 w 1156262"/>
              <a:gd name="connsiteY0" fmla="*/ 59634 h 1353477"/>
              <a:gd name="connsiteX1" fmla="*/ 550 w 1156262"/>
              <a:gd name="connsiteY1" fmla="*/ 649919 h 1353477"/>
              <a:gd name="connsiteX2" fmla="*/ 1156262 w 1156262"/>
              <a:gd name="connsiteY2" fmla="*/ 1307916 h 1353477"/>
              <a:gd name="connsiteX0" fmla="*/ 998213 w 1139529"/>
              <a:gd name="connsiteY0" fmla="*/ 59911 h 1377598"/>
              <a:gd name="connsiteX1" fmla="*/ 443 w 1139529"/>
              <a:gd name="connsiteY1" fmla="*/ 650196 h 1377598"/>
              <a:gd name="connsiteX2" fmla="*/ 1139529 w 1139529"/>
              <a:gd name="connsiteY2" fmla="*/ 1333131 h 1377598"/>
              <a:gd name="connsiteX0" fmla="*/ 998667 w 1139983"/>
              <a:gd name="connsiteY0" fmla="*/ 80494 h 1398181"/>
              <a:gd name="connsiteX1" fmla="*/ 897 w 1139983"/>
              <a:gd name="connsiteY1" fmla="*/ 670779 h 1398181"/>
              <a:gd name="connsiteX2" fmla="*/ 1139983 w 1139983"/>
              <a:gd name="connsiteY2" fmla="*/ 1353714 h 1398181"/>
              <a:gd name="connsiteX0" fmla="*/ 998699 w 1140015"/>
              <a:gd name="connsiteY0" fmla="*/ 59912 h 1377599"/>
              <a:gd name="connsiteX1" fmla="*/ 929 w 1140015"/>
              <a:gd name="connsiteY1" fmla="*/ 650197 h 1377599"/>
              <a:gd name="connsiteX2" fmla="*/ 1140015 w 1140015"/>
              <a:gd name="connsiteY2" fmla="*/ 1333132 h 1377599"/>
              <a:gd name="connsiteX0" fmla="*/ 997778 w 1139094"/>
              <a:gd name="connsiteY0" fmla="*/ 62821 h 1382604"/>
              <a:gd name="connsiteX1" fmla="*/ 8 w 1139094"/>
              <a:gd name="connsiteY1" fmla="*/ 653106 h 1382604"/>
              <a:gd name="connsiteX2" fmla="*/ 1139094 w 1139094"/>
              <a:gd name="connsiteY2" fmla="*/ 1336041 h 138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9094" h="1382604">
                <a:moveTo>
                  <a:pt x="997778" y="62821"/>
                </a:moveTo>
                <a:cubicBezTo>
                  <a:pt x="402840" y="-193153"/>
                  <a:pt x="1393" y="399339"/>
                  <a:pt x="8" y="653106"/>
                </a:cubicBezTo>
                <a:cubicBezTo>
                  <a:pt x="-1377" y="906873"/>
                  <a:pt x="177575" y="1561776"/>
                  <a:pt x="1139094" y="133604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Postcompilation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pPr marL="0" indent="0">
              <a:buNone/>
            </a:pPr>
            <a:r>
              <a:rPr lang="en-US" b="1" dirty="0"/>
              <a:t>Component Definitions</a:t>
            </a:r>
          </a:p>
          <a:p>
            <a:r>
              <a:rPr lang="en-US" dirty="0"/>
              <a:t>Detour - History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917ABDEF-7DC9-41E2-A9D5-305E4C1B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224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76295</TotalTime>
  <Words>4470</Words>
  <Application>Microsoft Office PowerPoint</Application>
  <PresentationFormat>Widescreen</PresentationFormat>
  <Paragraphs>1087</Paragraphs>
  <Slides>65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Aptos Narrow</vt:lpstr>
      <vt:lpstr>Arial</vt:lpstr>
      <vt:lpstr>Arial</vt:lpstr>
      <vt:lpstr>Calibri</vt:lpstr>
      <vt:lpstr>Calibri Light</vt:lpstr>
      <vt:lpstr>Courier New</vt:lpstr>
      <vt:lpstr>Garamond</vt:lpstr>
      <vt:lpstr>Impact</vt:lpstr>
      <vt:lpstr>MV Boli</vt:lpstr>
      <vt:lpstr>1_Office Theme</vt:lpstr>
      <vt:lpstr>Office Theme</vt:lpstr>
      <vt:lpstr>Check-In 31 Review: Heap Management</vt:lpstr>
      <vt:lpstr>Check-In 31 Solution Review: Heap Management</vt:lpstr>
      <vt:lpstr>Announcements Administrivia</vt:lpstr>
      <vt:lpstr>Quiz 1 Graded Administrivia</vt:lpstr>
      <vt:lpstr>Quiz 1 Graded Administrivia</vt:lpstr>
      <vt:lpstr>Postcompilation</vt:lpstr>
      <vt:lpstr>Previously… Review – The Heap</vt:lpstr>
      <vt:lpstr>PowerPoint Presentation</vt:lpstr>
      <vt:lpstr>Today’s Lecture Postcompilation</vt:lpstr>
      <vt:lpstr>Compiler Construction: Status Progress Pics</vt:lpstr>
      <vt:lpstr>OS Perspective: Still Just Text Compiler Toolchains - Overview</vt:lpstr>
      <vt:lpstr>OS Perspective: Still Just Text Compiler Toolchains -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Defining Toolchain Components Postcompilation - Component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Lecture Postcompilation</vt:lpstr>
      <vt:lpstr>PowerPoint Presentation</vt:lpstr>
      <vt:lpstr>PowerPoint Presentation</vt:lpstr>
      <vt:lpstr>That’s all the Components! Postcompilation: Underview</vt:lpstr>
      <vt:lpstr>Lecture Summary Postcompilation: Underview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1413</cp:revision>
  <cp:lastPrinted>2018-08-29T18:10:22Z</cp:lastPrinted>
  <dcterms:created xsi:type="dcterms:W3CDTF">2018-07-19T03:57:05Z</dcterms:created>
  <dcterms:modified xsi:type="dcterms:W3CDTF">2024-11-13T22:25:23Z</dcterms:modified>
</cp:coreProperties>
</file>