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1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2.xml" ContentType="application/inkml+xml"/>
  <Override PartName="/ppt/notesSlides/notesSlide12.xml" ContentType="application/vnd.openxmlformats-officedocument.presentationml.notesSlide+xml"/>
  <Override PartName="/ppt/ink/ink3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ink/ink4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ink/ink5.xml" ContentType="application/inkml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ink/ink6.xml" ContentType="application/inkml+xml"/>
  <Override PartName="/ppt/notesSlides/notesSlide23.xml" ContentType="application/vnd.openxmlformats-officedocument.presentationml.notesSlide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45"/>
  </p:notesMasterIdLst>
  <p:sldIdLst>
    <p:sldId id="1446" r:id="rId3"/>
    <p:sldId id="1445" r:id="rId4"/>
    <p:sldId id="1444" r:id="rId5"/>
    <p:sldId id="1443" r:id="rId6"/>
    <p:sldId id="1308" r:id="rId7"/>
    <p:sldId id="1431" r:id="rId8"/>
    <p:sldId id="1346" r:id="rId9"/>
    <p:sldId id="1427" r:id="rId10"/>
    <p:sldId id="1429" r:id="rId11"/>
    <p:sldId id="1430" r:id="rId12"/>
    <p:sldId id="1332" r:id="rId13"/>
    <p:sldId id="1428" r:id="rId14"/>
    <p:sldId id="1432" r:id="rId15"/>
    <p:sldId id="1439" r:id="rId16"/>
    <p:sldId id="1333" r:id="rId17"/>
    <p:sldId id="1335" r:id="rId18"/>
    <p:sldId id="1337" r:id="rId19"/>
    <p:sldId id="1338" r:id="rId20"/>
    <p:sldId id="1437" r:id="rId21"/>
    <p:sldId id="1440" r:id="rId22"/>
    <p:sldId id="1339" r:id="rId23"/>
    <p:sldId id="1441" r:id="rId24"/>
    <p:sldId id="847" r:id="rId25"/>
    <p:sldId id="1351" r:id="rId26"/>
    <p:sldId id="1442" r:id="rId27"/>
    <p:sldId id="996" r:id="rId28"/>
    <p:sldId id="1340" r:id="rId29"/>
    <p:sldId id="992" r:id="rId30"/>
    <p:sldId id="1343" r:id="rId31"/>
    <p:sldId id="1352" r:id="rId32"/>
    <p:sldId id="1345" r:id="rId33"/>
    <p:sldId id="1438" r:id="rId34"/>
    <p:sldId id="1435" r:id="rId35"/>
    <p:sldId id="314" r:id="rId36"/>
    <p:sldId id="316" r:id="rId37"/>
    <p:sldId id="318" r:id="rId38"/>
    <p:sldId id="1358" r:id="rId39"/>
    <p:sldId id="1359" r:id="rId40"/>
    <p:sldId id="1360" r:id="rId41"/>
    <p:sldId id="321" r:id="rId42"/>
    <p:sldId id="322" r:id="rId43"/>
    <p:sldId id="323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  <p:cmAuthor id="2" name="Davidson, Drew" initials="DD" lastIdx="1" clrIdx="1">
    <p:extLst>
      <p:ext uri="{19B8F6BF-5375-455C-9EA6-DF929625EA0E}">
        <p15:presenceInfo xmlns:p15="http://schemas.microsoft.com/office/powerpoint/2012/main" userId="Davidson, 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4214"/>
    <a:srgbClr val="FFD3D3"/>
    <a:srgbClr val="B686DA"/>
    <a:srgbClr val="B3A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89270" autoAdjust="0"/>
  </p:normalViewPr>
  <p:slideViewPr>
    <p:cSldViewPr snapToGrid="0">
      <p:cViewPr varScale="1">
        <p:scale>
          <a:sx n="100" d="100"/>
          <a:sy n="100" d="100"/>
        </p:scale>
        <p:origin x="151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commentAuthors" Target="commentAuthor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31T20:25:28.070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4446 14604 43 0,'0'0'4'0,"0"0"2"0,0 0 10 0,18 0-10 0,4 0 11 0,-22 0-14 0,17 0 7 0,-17 0-7 0,0 0 27 0,0-18-6 0,0 18-15 16,0 0 1 0,0 0 14-16,-17 0 5 0,17 0-23 0,-22 0 8 15,22 0-6-15,0 0-8 63,-18 0 29-63,-16 0 59 0,11 0-66 0,-17-19-6 0,23 19-11 15,-20-21-4-15,37 21 0 16,-20-18 3-16,0 18-3 0,3 0 2 0,0-19 3 16,-26 19 0-16,6-19 1 0,20 19-2 15,-23-18 1-15,-37-21 2 16,60 39-5-16,-20 0-1 16,-80-17-1-16,100 17 0 15,-40 0-4-15,37 0 3 0,0 0 0 0,-168 36 5 16,34 21-4-1,117-57 0-15,-134 58-1 0,114-39 0 0,-37 18-1 16,-77 1 3-16,37-1-6 16,-37 3 11-16,-17 18-1 15,168-41-5-15,-151 22 11 16,171-39-12 31,-228 38 15-47,-97 18-8 15,117-35-3-15,131-4 0 0,42 2-7 16,-4-19 2-16,-18 20 3 31,-20-3 12-31,77-17-14 16,-18 0 9-16,18 0-7 0,0 0-1 0,0 0 8 16,0 0-1-16,0-17-6 15,0 17 2-15,0 0-4 0,0 0 0 16,0 0 5-16,0 0-6 0,0 0 6 31,0 0-2-31,0 17-4 0,0-17 1 16,0 21 1-16,0-21 0 15,0 0-1-15,18 20-3 0,-18-20 5 16,20 0 0-16,-20 17-5 0,0-17 1 0,17 19 4 16,-17 2-1-16,20 15 1 15,-20-16-2-15,20 18-2 16,-20-1 3-1,0-17-1-15,0-20 0 63,0 0 0-1,0 249-9-46,-57 204-3-16,57-376 12 16,-20 343-1-16,40-382 4 0,-20 55 2 0,0-93-5 0,0 0 3 15,0 0 3-15,0 0-5 16,-20 0 2 0,20 0 2-16,0 0-4 15,0 0 1-15,-18 0-1 16,18 0 1-16,-19 0-1 0,19-18 0 0,0 18-2 15,0 0 1 48,0 0 1-47,0-18 5-16,57-20 3 0,-20 19-10 0,-37 19 2 0,20 0-1 0,-20 0 2 15,22-20-3-15,-22 20 0 0,0 0 1 0,0 0 0 0,15 0-2 16,22 0 5-16,60-18-1 15,0-2 0 1,-3 20 1 0,-57-20-2-16,0 20-1 0,114 0 0 15,-17 0-3 1,-20 0 3-16,-37 0 0 0,-77 0 0 62,208 20-6-30,211 0 5-32,-231-40 4 0,268 0-3 0,23 98-6 15,-348-42 5 1,117 21-3-16,-248-57 4 62,37 0-1-46,571 58 1-16,-531-58 4 0,-40 0-1 16,-37 0-2-16,0 0 2 15,0 0-2-15,0-17-1 0,0 17 1 0,0 0-3 0,0 0 0 16,0 0 2-16,0 0-3 16,0 0 0-16,0 0 2 15,22 0-5-15,-5 0-3 16,1 0-1-16,2 0 4 15,0 0-10-15,-3 0-7 0,-17 0 6 0,20 0-26 0,-20 0-15 16,0 17-32-16,-20-17-245 16</inkml:trace>
  <inkml:trace contextRef="#ctx0" brushRef="#br0" timeOffset="3702.27">2454 12874 22 0,'0'0'7'0,"0"0"-1"0,0 0 2 0,0 0 3 0,-23 0 2 0,23 0 3 0,0 0 2 0,0-18 2 0,-20 18 13 0,20-20 11 0,-17 1 2 0,17 19-35 0,0-19 39 15,-20 19-36-15,20-19 13 16,-17 19-13-16,17 0-11 0,0 0-3 62,-20 0 9-30,-54 95 22-32,128 266-19 0,60-246 3 15,-91-97-3-15,-6 1-1 31,40 58 16-31,-57-59-22 0,0 2-1 0,0-1 3 16,-20 18 3-16,0-17-6 0,3-20 3 0,0 18-7 16,-6-18-1-16,23 0 1 0,-37 0 4 0,17-18-1 15,-17-2-1-15,37 1 0 0,-20 19-2 0,20-37 0 16,0-59 4-16,40-37 3 16,-3 40-5-16,0-5-1 15,3 24 3-15,-3-3 1 0,0-113 0 16,-17 171-3-16,-20-38 0 15,0 38-1-15,0 0-2 16,-77-20-5 0,77 39 6-16,-17 0-1 0,17 0-1 15,-40 0-17 32,40 77-163-47,97 75-167 16</inkml:trace>
  <inkml:trace contextRef="#ctx0" brushRef="#br0" timeOffset="4549.83">3172 12646 71 0,'0'0'0'0,"0"-19"108"0,0 19-74 0,0 0-34 31,0-19 51-31,-17-57 81 0,17 76-90 16,-20 56-32-16,20 41-5 0,-20-3-4 0,20-17 0 0,0-59 0 16,-17 153-1-16,17-114 1 0,0-18 1 15,0 0 5-15,0-39 6 0,0 17-8 16,0-17-2-16,0 0 1 0,0-17 1 0,0 17-2 0,0-21-2 16,17-17 3-16,23-56 12 15,-23 75-12-15,20-39 14 0,-17 1-10 0,3 38-4 16,-23 19-1-1,0 0 13-15,-23 0-13 0,-14 19 0 16,0 19-3-16,-3-19 2 0,23 1-1 16,-3-2 0-16,-37 21-21 15,57-39 10-15,0 18-62 0,40-18-52 32,-23 0 59-32,3 0 29 0,17 0-32 15,20 0-33-15,-20 0 66 0,-14 0 25 0,11 0 5 16,-34 0 5 31,20 0 0-47,97-57 251 0,-117 39-188 0,0 18-1 15,0 0-16-15,0 0-37 0,0 0 10 16,17 18 10-16,-17-18-25 0,17 57 4 16,3-38-4-16,-20-1-3 0,20 21-1 0,-3-19 2 0,20 55-8 15,-17-18-14 1,0-57 8-16,3 38-45 0,-23-38 32 0,14 19-31 0,6-19-7 15,-3 20 31-15,-17-20 1 0,23 0-17 16,-6-39 7-16,0-37 44 16,3 0 5-1,0 38-1-15,-20 19 0 0,0-19 23 16,23-38 45-16,-23 38 18 0,-23 19-36 16,23 19-37-16,-20 0 2 0,-17 39 0 15,-3 18-4-15,23-2-7 0,-17 4-2 16,-66 111 7-16,63-37-10 47,-77 456-142-47,114-570 52 0,0 1 20 0,0-20 30 15,17 0-28-15,26-39-56 16,-9-55 68 0</inkml:trace>
  <inkml:trace contextRef="#ctx0" brushRef="#br0" timeOffset="4768.55">3913 12417 47 0,'0'-55'163'0,"20"-22"-90"0,-20 77-60 0,0-20 23 0,20 20 43 0,-20 57-42 0,17-57-30 0,-17 58 9 0,0-2-6 15,20 154 2-15,-20-153-11 0,0 190-5 16,0-95-6-16,0-113 0 15,0 55-23-15,-20 58-49 32,-17 0-72-32,0-113-8 0,0-78 123 15</inkml:trace>
  <inkml:trace contextRef="#ctx0" brushRef="#br0" timeOffset="5218.95">3688 12779 34 0,'0'0'37'0,"0"0"21"0,0 0-35 0,0 0 52 0,0 0 70 16,17 0-120-16,0 19 6 16,3 0-25-16,0-19 0 0,17 19 4 15,0 1-5-15,40-2 0 16,-37 1-6-16,34-19-14 0,3 19-66 16,-57-19 56-16,17 0-37 0,0-19-103 15,20 19 86 1,0-95 76-1,-20 76 5-15,-17-19 38 16,0 19 62-16,-40 19-40 16,20 0-11-16,0 19-28 0,-20 19 5 15,20-38-18-15,0 38 8 0,0-38-9 0,-17 39 4 16,17-21-8 31,0 1-1-47,37 115 32 0,-17-153-33 0,3-19-3 0,11-1 2 15,-16 1-1-15,-18 19 0 0,0-19 2 16,0 19-4-16,22 19 1 0,-22-19 1 0,0 19-2 16,-40 19 4-1,20 20-2-15,20-2-2 0,-14 1 0 0,14-19 1 16,0 19-3-16,-23 1-2 0,23-21 0 0,0 1-11 16,0 38-29-16,23-37 7 0,-9-2-28 15,-14-18 22-15,38 0-53 0,-16-38 58 16,13-56-12-16,4 17 37 15,-16 39-6-15</inkml:trace>
  <inkml:trace contextRef="#ctx0" brushRef="#br0" timeOffset="5486.57">4788 12436 37 0,'0'0'61'0,"0"-19"37"0,0 19-76 0,0 0 123 0,0 0-72 16,-19 0-48-16,-38 57 16 0,39-18-35 0,-2-39-4 0,3 38 14 0,-23 38-9 31,40-38-9-31,0 0 2 0,18 0 3 16,21 19 1-1,-1 1-4-15,-19-2 1 16,1-37 1-16,-20 38 3 16,0-18-2-16,-20-21 0 0,1 1-5 31,-96 38-75-31,58-19 6 15,38-38 42-15,-38 21-81 0,5-4-27 16,29 2 70-16,-54 18 8 0</inkml:trace>
  <inkml:trace contextRef="#ctx0" brushRef="#br0" timeOffset="6167.34">2146 13919 44 0,'-20'-17'162'0,"20"17"-132"0,-17-21 10 0,0 21 8 0,-6-19-33 0,23 19-8 0,0 0 25 0,-17 0-22 0,17 19 0 0,0 2 0 0,0-4-7 0,0 3 3 0,0 17 9 15,0-37-11-15,0 20 8 16,0-20-2-16,17 20 10 0,6-3-6 0,11-17-1 16,-14 19-5 15,0 20 6-31,-20-20-9 0,0-19-3 0,-20 38-4 15,20-38 2 48,0 0 3-47,-77 19-72-16,154-38-363 0,-57 19 398 0</inkml:trace>
  <inkml:trace contextRef="#ctx0" brushRef="#br0" timeOffset="6483.53">2394 13635 22 0,'0'0'-2'0,"0"0"-18"16</inkml:trace>
  <inkml:trace contextRef="#ctx0" brushRef="#br0" timeOffset="7768.04">2471 13539 34 0,'0'-18'75'0,"17"-1"11"16,-17-1-70-16,0 20-1 0,0 0-3 0,0 0 12 0,0-18 17 15,20 18 13-15,-20 0-41 0,0 0-1 0,0 0 9 16,20 57 10-16,-3-39-28 0,-17 1-1 15,20 39 2-15,-3 36-1 0,-17-56-2 0,20 153 7 16,-20-134-4-16,0-1-7 0,0-17 1 16,0 74-34-16,0-113 23 15,-20 39-3-15,20-39-20 0,0 38-154 16,0-38 149 0,43-58-12-16,-9-55 48 15,-14 113 5-15,0-38 2 0,-3-1 0 63,117-169 178-63,-117 170-93 0,-34 19-40 0,17 19-15 0,-20 19-15 15,6 0-10-15,14 0-6 16,0 75 12-16,0-74-4 16,0 0-9-16,0 17 1 15,51 0-2-15,-51-18 3 0,23-19-1 0,-6 0 0 16,0-19-2-16,46-38-5 15,-29-38 10 1,-17 39-1-16,-17 37 0 0,0-19-2 16,0-20 9-16,0 40 18 0,0 18-18 15,0 0-2-15,0 0-5 0,-17 38 3 16,17-20-2-16,0 2-2 16,0-1-1-16,0 56-2 0,0-56 2 0,0-19-1 0,17 58 17 15,6-21-22 1,-6-37 2-16,-17 20-3 0,0-20-3 0,37 37-40 0,-17-37-8 15,-20 0 57 48,37 19-191-47,43-132 48-16,-6-96 152 0,-37 132 85 0,-37 59-12 0,-20-21 59 15,3 39-120-15,-3 20-2 16,-17 56 29-16,20 0-28 0,-6-57-16 15,23 39 1-15,0-1 6 0,0-20-4 16,0 40-6-16,23-60-2 0,-23-17 3 16,17 77 0-16,20-39-9 0,-37-38-1 15,20 19 2-15,17-19-27 0,-20 0-20 0,-17-19 28 0,43-38-148 16,-26-1 97-16,40-130-49 16,-57 149 119-16,37-171 0 31,-20 78 20-31,3 55 3 0,23 1 86 15,-43 59-44-15,0 17-16 0,14 17 4 16,-14-17-33-16,0 19 16 0,0 19-11 16,20 19 20-16,-40 20-18 15,6 151-1 32,-9 209-69-47,23-400-9 0,0-18-15 0,0 1-10 0,23-20-45 16,-23-20 90-16,0-16 33 0,14-21 4 15,23-114 27-15,-14 114 3 16,-6 0-2-16,0-20 38 16,-17 57-9-16,20 2 48 0,-20 18-66 0,0 0 5 15,0 18 2 1,0-18-19-16,-20 20-7 0,3 18 6 16,0 18-13-16,-6-37 0 0,23 19-1 0,0 39-5 15,0-57-6-15,23 16 2 16,74 60-7-1,-46-77-7-15,-28 1-3 0,71-3-95 16,-77-17 43-16,80-17-198 31,-80-22 193-31,-17 39 39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31T20:29:44.840"/>
    </inkml:context>
    <inkml:brush xml:id="br0">
      <inkml:brushProperty name="width" value="0.05292" units="cm"/>
      <inkml:brushProperty name="height" value="0.05292" units="cm"/>
      <inkml:brushProperty name="color" value="#00800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25827 11752 51 0,'0'0'97'0,"0"0"53"0,0 0-56 0,0 0-31 0,0 0-33 0,0 0 0 0,-37-18 6 0,20 18-15 15,-6-19-3-15,6 19-1 0,17 0-12 16,-20 0 0-16,20 0 1 0,-20 0 3 0,-17 0 16 15,17 0-20-15,3 19 8 16,-23-1-3-16,23 58 1 0,-3-38-7 16,-17 19 0-16,17 19 1 31,0-56-5-31,0 74 4 0,20-36 0 16,0-20-1-16,0-19-3 0,0-19 0 62,60 75-1-46,54 39-5-16,57-75-544 0,-134-115 387 15</inkml:trace>
  <inkml:trace contextRef="#ctx0" brushRef="#br0" timeOffset="669.06">26092 11866 32 0,'0'0'47'0,"0"0"-17"0,0-18 102 15,0-2-41-15,0 20-56 16,0-19 36-16,0 19-71 62,0-18 31-46,0 55 53-16,-20 77-68 0,3 95-7 0,17-170-9 31,0-20 2-31,0-19 1 0,0 19-4 16,0-19 3-16,0 0-2 0,0 0 0 15,37-19 8 1,-37-19 2-16,20-57 7 16,3 38-10-16,-9-20-2 15,46-17 2 1,-43 55 0 0,40-18 2-16,-37 57-1 15,17 19 2 1,-17 19-5-16,-20-19-6 0,0 76 7 15,0-95-6 48,0 115 0-63,0 56 12 0,17-190-11 16,-17 0 0-1,23-39 3-15,11 2 0 16,23-39 14-16,-57 95-13 15,57-39 20-15,-34 58-17 16,-6 19-1-16,0 39 2 16,3-21-11-16,-20 2 5 15,0 93-38 1,0-151 25-16,0 95-143 16,0-76-61-16,0-19-81 15,20 0 225-15</inkml:trace>
  <inkml:trace contextRef="#ctx0" brushRef="#br0" timeOffset="1015.34">26967 11734 43 0,'0'0'0'0,"0"-19"357"0,0 19-296 0,0 0 15 0,0 37 1 0,0 2-63 0,20 36 15 16,-20 21-12 0,0 245-8 15,0-302-10-31,0 341-38 15,0-323 18-15,0 57-77 16,0-95 78-16,0 0-124 16,0 0-44-16,0-19 52 31,-20-38 100-31</inkml:trace>
  <inkml:trace contextRef="#ctx0" brushRef="#br0" timeOffset="1383.9">27024 12171 31 0,'0'-20'64'0,"0"-132"189"15,0 115-212-15,17-20-7 0,-17-39 50 16,0 58-56 0,20 1 8-16,0-40 17 0,-20 58-40 15,20 19 1-15,37-38 62 16,17 133-41-1,-74-95-32-15,40 228 10 16,-114 77-12 15,-43-171-169-15,97-134 102-16,-17-59-173 16,20-73-40-1,17 132 279 48,0 0-7-48</inkml:trace>
  <inkml:trace contextRef="#ctx0" brushRef="#br0" timeOffset="1816.2">27594 11962 29 0,'0'0'179'0,"0"-20"75"31,0 1-205-31,0 19-36 0,-20-18 64 16,6 55-49-1,-9 97 4 1,23-116-30-16,0 97 8 16,0-39-3 15,23 1 4-31,-9-117 5 0,26-73-11 15,-3-20-4 32,20-191 1-47,-20 324 35 0,-37 153 4 16,0-20-30 0,-77 303-3-16,77-378-5 15,-54 322 0 1,54-284 0-16,0-96-1 15,0 37-3-15,0-18 4 16,20-75 1-16,91-211 1 16,-51 134-6 15,-3 19 3-31,-3 56-17 16,-14 39-20-16,-40 19 15 15,94 0-452 1,-37 19 203-1</inkml:trace>
  <inkml:trace contextRef="#ctx0" brushRef="#br0" timeOffset="4017.99">29328 11125 27 0,'0'0'35'0,"0"0"34"0,0 0-25 0,0 0-16 0,0 0 14 0,14 0 27 0,-14 0-69 47,0 0 51-47,40 19 195 0,-40 58-161 32,-54 54-67-17,11-17-16-15,-31 77 0 16,-23 18-8-1,23-113-77 1,54-78-6 0,0 1-123-1,3-19-29 1,17-19 154 0</inkml:trace>
  <inkml:trace contextRef="#ctx0" brushRef="#br0" timeOffset="4254.35">29402 11771 53 0,'0'0'304'0,"0"-19"-201"16,-20 19-53-16,20 0-2 16,-40 0-20-16,26 57-10 15,-9-18-8-15,3 55-6 16,0 58-4-1,40-75-6 1,-20-58-44-16,20-38-60 16,-20-58-165-1,0-55 131 1</inkml:trace>
  <inkml:trace contextRef="#ctx0" brushRef="#br0" timeOffset="4566.34">29000 11182 116 0,'0'0'59'0,"-17"39"103"16,17-39-162 47,-97 131 154-32,-17 98-37-31,114-191-100 0,77-94 50 0,-40-59-57 0,-17-56-5 31,-20 115-5-31,0-21 4 16,-37 20 14-16,-3 95-13 15,5 37-5-15,13-17-1 16,5 113-53-16,34-77-58 16,-17-74 74-1,0-20-5-15,40 38-68 0,-40-19 40 0,57 38-201 0,-40-57 240 16</inkml:trace>
  <inkml:trace contextRef="#ctx0" brushRef="#br0" timeOffset="5057.07">29513 11734 28 0,'0'0'36'0,"0"0"10"16,0 18 119-16,0 1-71 0,-17 1-57 0,17-20-37 31,0 18 37-16,-20 96 93-15,57-18 1 0,-17-116-115 0,17-37 2 16,-14 1-13-16,-6 18-2 0,-17-1 0 16,37-18-1-16,-17 39-4 0,-20-1-2 15,37-1-36 1,-17 20-33-16,-20 39-122 0,17-21 64 31,-17 1-79-31,0 1 114 16</inkml:trace>
  <inkml:trace contextRef="#ctx0" brushRef="#br0" timeOffset="5517.42">29955 11809 41 0,'0'0'120'0,"0"0"-13"0,0-18-6 16,0 18-101 46,0 0 37-62,-43 18 143 16,26 59-143 15,17-40-13-31,0 2-12 0,0 56 39 0,37-210-43 0,-14 78-6 16,-9-116 2-16,-14 135-4 0,20-21 1 15,-20 39 1-15,0-19-2 0,20 0 1 0,-20 19 0 16,0 19 2-16,20 39 2 16,-20 17 1-1,17 154-4-15,-17-191-2 16,0 19-1-16,0 38 5 16,17-58-8-16,-17-37-5 15,0 20-35-15,0-20 27 0,20 0-67 16,-20-20-12-16,0 2-4 0,20-39-202 15,3 0 240 1,-9 37 32 31</inkml:trace>
  <inkml:trace contextRef="#ctx0" brushRef="#br0" timeOffset="5883.29">30294 11999 29 0,'0'0'2'0,"0"0"39"0,0 0-15 0,0 0 82 0,0 0-10 0,0 0-28 15,0 0 85-15,17 20-99 0,3-20-38 16,-20 0-13 0,20 57 14-16,20 0-7 15,-40-19-4 1,34 56-6-16,-34-74-4 15,20 17-57 1,0-37 21-16,-20 20-107 16,0-20-198-1,0 0 321-15,17 0 9 0,-17 0 5 0,0-20-11 16</inkml:trace>
  <inkml:trace contextRef="#ctx0" brushRef="#br0" timeOffset="6532.2">30710 11886 30 0,'0'0'22'0,"0"0"55"0,0 0 43 0,0 0-74 0,0 19-8 0,0-19-16 0,0 18-13 0,0 21 4 0,20-21-8 0,-20 59-2 0,0-40-5 16,23 40-30 0,-9-58-30-16,-14 0-73 0,0-19 97 0,20 38-78 31</inkml:trace>
  <inkml:trace contextRef="#ctx0" brushRef="#br0" timeOffset="6725.28">30924 11715 40 0,'0'0'200'0,"-23"0"-70"0,23 37-56 15,-40 20 21 1,6-18-70-16,34-1-15 16,-134 114 49-16,37 0-47 31,63-114-10-31,-26 37-14 0,23-16-30 15,-3-22-50 1,20-19 32-16,-17 21-237 16,20-39 212-16,17 18 26 0</inkml:trace>
  <inkml:trace contextRef="#ctx0" brushRef="#br0" timeOffset="8436.08">31166 12265 71 0,'23'20'395'0,"-23"-2"-323"0,0 21-26 0,0-19-31 0,0 17-5 0,0-19-7 0,0 1 3 0,0 1-3 0,0-2 1 0,0 21-4 0,-23 36 6 0,6-55-6 0,-3 37-11 16,0-37 1-16,20-2-7 0,-17 20-88 0,-3-20-18 16,3 21-203-1,17-39 314-15,0 0-15 0</inkml:trace>
  <inkml:trace contextRef="#ctx0" brushRef="#br0" timeOffset="9016.1">31927 11240 33 0,'0'0'134'0,"0"0"29"0,0 94 20 0,0-56-162 0,-20 19-8 0,3 0-5 0,-20 95 0 0,-3 1-17 0,-51 94-309 0,68-228 264 0,3 75-99 16,3-74 124-16</inkml:trace>
  <inkml:trace contextRef="#ctx0" brushRef="#br0" timeOffset="9270.29">31947 11828 56 0,'-40'38'422'0,"40"-18"-402"0,0 17-11 15,0 39 12 16,-17-37-19-31,17 17 4 0,0 1-5 0,17-37-15 16,-17-20-2-16,0-20-10 16,20-37-113-1,-20 1-3-15,0-2 46 0,0 20 38 0,0-56 12 32</inkml:trace>
  <inkml:trace contextRef="#ctx0" brushRef="#br0" timeOffset="9499.76">31736 11352 31 0,'0'0'73'0,"-14"20"-22"16,14 0 1 15,-60 151 249-31,60-77-216 0,17-94-68 0,-17 0 0 16,0-19-10-16,20-19 5 0,-20 19-9 15,0-76 0-15,0 20 0 16,0 16-3-16,0 41-3 0,0-20-17 15,0 19 10-15,-20 0-13 0,20 19-11 0,0-18-52 16,0 36 45-16,0 39-110 16,0 76-93-1,20-76 230-15,-20-39-15 0</inkml:trace>
  <inkml:trace contextRef="#ctx0" brushRef="#br0" timeOffset="9833.02">32136 12057 64 0,'0'19'211'0,"-18"38"-58"47,-2 38 5-47,40-152-146 16,20-20-1-16,-23 40-8 0,1-1-1 0,1-19-1 16,19 18-2-16,1 2-29 15,-39 37 16-15,18 0-69 16,2 0-13-16,2 0-154 15,-22 19 149-15,15-1 61 16</inkml:trace>
  <inkml:trace contextRef="#ctx0" brushRef="#br0" timeOffset="10315.95">32612 11125 33 0,'-18'0'420'0,"-1"19"-350"16,19-19-46-16,0 19 7 0,-20 18-9 15,20-16-20-15,0-2 0 0,0 18 2 0,0-18-3 16,-35 133 5-16,35-134-4 0,-22 154-3 16,2-95 0-16,20-1 0 15,-17-1 6-15,17 1 10 0,0-56 8 32,0-20 5-17,0 0-28 32,0-20 2 0,74-74 20-47,-74 94-18 0,20-20 2 0,37 134 58 0,-149 172-180 0,70-286-36 0,22-19-1 16,22 19 19-16,-7-19 8 0,-15 0 85 0,20 19 17 15,-20-20 13-15,39-18-15 0</inkml:trace>
  <inkml:trace contextRef="#ctx0" brushRef="#br0" timeOffset="10499.28">32746 11828 24 0,'0'0'400'0,"0"0"-349"16,0 20 42-16,0-20-78 0,0 18-4 0,0-18 0 0,0 39 10 0,0 18 11 31,17-20-16 0,43 115 1-31,-23-94-41 16,-20-2-145-16,-17-36 6 0,20-20 20 0,-20 18-21 16,0-36 136-1</inkml:trace>
  <inkml:trace contextRef="#ctx0" brushRef="#br0" timeOffset="10740.98">33068 11752 58 0,'0'0'302'0,"0"19"-229"0,0-19-45 0,-37 57 83 16,-20 20-38-16,40-40-62 16,-43 40 19-16,-14-20-17 0,-60 57-12 15,39-19-17 17,56-58-55-32,19-17 40 0,20 37-172 15,0-39 91 1,0-18 112 46,0 0-41-62,0 19-75 0,20 39 6 0</inkml:trace>
  <inkml:trace contextRef="#ctx0" brushRef="#br0" timeOffset="11873.07">32441 11886 27 0,'0'0'3'0,"0"0"46"0,0 0 82 0,0 0-79 0,0 0 9 0,0 0-32 0,0 0 8 0,20 0-15 0,-20 0 7 0,0 19-13 0,0-19-3 0,0 18-8 0,17 21 17 0,-17-21-18 0,0 21 9 0,0-1-10 0,0 18 0 32,0 2-7-32,-17 18-68 0,17-38-179 15,-20-20 112-15,20 1 86 0</inkml:trace>
  <inkml:trace contextRef="#ctx0" brushRef="#br0" timeOffset="17434.78">25773 15517 29 0,'0'0'22'0,"-23"21"84"0,23 16-24 0,-17 0 57 15,-3 0-75-15,20-18-14 47,0 3-21-47,0-3-5 0,0 35 17 0,0-34-34 16,0-20-3-16,0 20 0 0,0-20-2 15,0 0 5 1,20-20 8-16,-3 20-10 0,-17-20 0 16,0 20-3-16,23 0-3 15,-6 0 7-15,-17 0-5 0,17 0 4 16,-17 0-3-16,0 0 1 0,20 0-3 31,0 0 6-31,-20 0-5 0,17 0 4 16,-17 0-1-16,0 20 0 0,0 0 1 0,0-20 1 0,0 17-6 15,0-17 3-15,0 41 0 16,0-41-1-16,-17 17 1 0,-23 2-3 16,23-19 0-16,17 0 3 15,-17 20-2-15,-6-20-1 0,6 0-4 16,17 18 3-16,0-18 1 15,-20 0-1 32,0 0-3-47,3 0-122 0,17 0 30 0,0 0-111 16,0 0 38-16,17-18 96 16,-17 18 55 15</inkml:trace>
  <inkml:trace contextRef="#ctx0" brushRef="#br0" timeOffset="17977.12">26092 15746 33 0,'0'0'219'0,"0"0"-126"0,0 0-45 0,0 17 1 0,0-17-29 0,0 20-6 0,0-20-2 0,0 0-7 0,20 20 12 0,-20-3-8 0,23-17 4 0,11 19 13 16,6-19-5-1,-40 0-20-15,34-36 9 16,-14-58 0 0,-20 75-6-16,20-59 6 15,-20 78-9 1,0-37 8-16,0 0 12 0,0 37-2 0,-20 0-13 0,20 0 0 0,-37 17 13 31,0 40-14-15,17-20 4-16,0 23-5 15,6 70 1-15,14 5 0 16,0-97-5-16,0-18 2 0,0-20-2 62,0 36 2-62,0-15-1 0,14 35 1 0,63 76-25 0,-20-112-216 0,-37-77-75 16,-3 57 254 0,3-95-34-16</inkml:trace>
  <inkml:trace contextRef="#ctx0" brushRef="#br0" timeOffset="18271.3">26531 15174 25 0,'0'0'0'0,"0"0"102"16,0-19 36 15,17 19 50-31,-17 58-140 16,0-58-35-16,23 113 49 47,-23 173-17-47,17-95-41 15,-17-174-3-15,0 41-2 16,0-1-10-16,0-18-3 0,0-1-8 0,0-18 8 0,0 16-24 0,0 2-12 16,0 39-138-1,-17-57-67-15,-6-20 245 16,6-20-13-16</inkml:trace>
  <inkml:trace contextRef="#ctx0" brushRef="#br0" timeOffset="18552.62">26400 15954 24 0,'0'0'3'0,"0"0"52"16,0-19 54-16,0 19-67 0,0 0 12 15,-23-18-21-15,23 18-2 0,0 0-17 0,0-20 25 16,0 20-24-16,0 0-1 0,0-19 21 16,0 2 0-16,0 17-29 0,0 0 9 15,0 0-15 48,0-22 37-48,40 22 27-15,-3 0-38 0,0 0-14 0,60 22 8 0,-40-22-11 0,17 17-7 0,-54-17-3 16,37 0-26 0,-57-17 1-16,20 17-108 0,-20-22-21 0,20 3 4 0,-20 19 78 15,0-17-54 1</inkml:trace>
  <inkml:trace contextRef="#ctx0" brushRef="#br0" timeOffset="19080.22">27272 15194 31 0,'0'0'39'0,"0"0"-4"0,0 0 4 0,0 0 33 0,0-20-12 0,0 20-33 0,0-19-1 0,17 2 62 0,3 17 5 0,-20 0-57 0,20 36-10 0,-20-16-17 0,0-1 7 0,0 0-5 0,17 18 6 0,-17-37-10 0,0 40-2 0,0-3 4 0,23 78-5 15,-23-38-13-15,0 111 12 31,0-75 2-31,-23-35-8 16,23-60 1-16,0 38-3 16,-17 98-195-16,17-137-45 15,0-17 245 48,0 0-106-48,0-17 18 1</inkml:trace>
  <inkml:trace contextRef="#ctx0" brushRef="#br0" timeOffset="19367.75">27517 15820 28 0,'20'19'329'0,"-20"3"-281"0,0-22-39 0,23 0 5 0,-23 17-7 0,0-17 6 15,34 19 8-15,-34-19-17 0,0 20 3 16,57-20 19 0,-40 0-17-16,3 0 0 0,-20-20-6 0,20 20 4 15,-20-36-2-15,23 14 2 0,-9-14 0 0,-14-41 12 16,0 77-17-16,0-36 5 0,0 36-4 15,0 0 1-15,0-41 30 16,0 41-26-16,-37 0 27 0,17 0-16 0,20 0-5 16,-37 41 6-16,20-22-10 15,-23 18 0-15,40 20-7 0,-20-21-2 16,20-36-1 31,-14 135 4-47,88 168 5 0,23-149-35 0,-43-154-43 15,-54 0 2 1,37 0-178-16,-20-20-70 16,-17 0 282-1</inkml:trace>
  <inkml:trace contextRef="#ctx0" brushRef="#br0" timeOffset="22399.69">29741 15194 36 0,'-17'0'128'0,"17"19"-68"0,0-19-41 0,-20 0 12 0,20 19-9 0,0-19 10 0,0 20-18 0,-20 17 19 0,20-37-32 0,0 20 16 0,-17-3-8 0,17 24 25 16,0-41-27-16,0 0-7 62,-20 36 39-31,-17 99 30-31,-3-24-55 16,-17 3 9-16,40-94-22 0,-117 151-49 0,77-93-197 0,37-61 124 0,20-17 61 0,-20 19-15 16,3 2 35-16</inkml:trace>
  <inkml:trace contextRef="#ctx0" brushRef="#br0" timeOffset="22700.54">29610 15726 41 0,'0'0'106'0,"-17"0"45"0,17 0-123 0,-23 0-2 0,23 0 6 16,-17 37-3 31,-3 154 3-47,20-154-28 0,0 40 0 0,0-77-4 0,20 58 2 16,-3-22-6-16,-17-36 3 0,23 0-35 15,-23 0 16-15,17 0-34 0,-17 0 17 16,17 0-57-16,3-113-115 15</inkml:trace>
  <inkml:trace contextRef="#ctx0" brushRef="#br0" timeOffset="23034.14">29285 15213 49 0,'-37'19'174'0,"0"1"-31"16,17-20-124-16,20 0 10 0,-57 74 38 47,37-33-45-16,40 70 52-31,17-111-54 0,3-75 3 0,14-115-11 16,-54 190-13-16,0-39 1 0,0-37 5 0,0 59-7 15,-17-24 0 1,0 41-5-16,17 0 4 0,0 21-2 16,0 16-6-16,0-37 6 0,0 76-76 15,0-37 24-15,17 17-75 16,20 42-118-16,-17-25 190 0,3-35 39 16</inkml:trace>
  <inkml:trace contextRef="#ctx0" brushRef="#br0" timeOffset="24103.99">30294 15517 44 0,'0'0'43'0,"0"0"54"0,0 0-86 0,0 0-3 0,0 0-5 0,0 0 1 0,0 0-4 0,0 0 0 0,0 0 0 0,0 0 2 0,0 0-2 0,0 0 2 0,0 0-4 16,0 0 4-16,0 0-2 62,0 0 0-62,0 0 8 0,0-20 64 0,0 20-31 16,0 0-14-16,0 0-12 0,0-19-5 16,0 19 34-16,0 0-19 15,0 0-12-15,0 0 1 0,0 0-7 0,0 0 4 0,0 0-4 16,0 0 8-16,0 0 14 15,-20 0-22-15,20 0-3 0,0 0-2 16,0 19 11-16,-17 1-3 16,17 1-6-1,-23-4-4-15,23 22 2 16,0-21 0-16,0-18 1 16,-17 20 3-16,17-20-4 15,0 17-1-15,0-17 0 0,0 0-1 0,0 0 1 16,0 19 1-1,0-19-2-15,0 0 3 16,0 0-2-16,0 0 0 0,0 22 5 63,0-22 5-63,0 0-11 0,0 0 0 31,0 0 1-31,0 0-4 0,0 0 0 0,0 0-52 0,0 0 4 15,-17 0-356 1,17 0 329-16,0 0 67 16,0 0-16-16</inkml:trace>
  <inkml:trace contextRef="#ctx0" brushRef="#br0" timeOffset="24984.36">30257 15252 30 0,'0'0'9'0,"0"0"-7"0,0 0 5 0,0 0-4 0,0 0 1 0,0 17 20 0,0-17-15 0,0 20 50 0,0-20-29 0,0 0 16 0,0 0-19 0,0 0-13 0,0 0 23 0,0 20 11 0,0-20-39 0,0 37 18 0,0 1 3 16,0 39 12-1,0 17-32-15,-23-17 13 16,23 54 28 0,0-91-31-16,-17-23 2 15,17 2-5-15,0-19-11 0,0 0 5 16,0 0-7-16,0 0 4 0,0 0 1 0,0-36-2 0,0 16-3 16,0 20-3-16,0-37 6 0,17 0-2 15,6-40 9 32,51-115 33-47,-37 155-49 0,-14 37 6 16,-9-19-3-16,6 2 2 15,0 17-6-15,0 0 1 16,-3 17 5-16,3 2-6 0,0-19 5 16,-20 0-14-16,17 20-11 0,-17-20-33 15,0 0 5-15,0 17-13 0,23-17-22 0,-23 0-22 31,0 21-140 1,0-21 203-32,0 0 12 0</inkml:trace>
  <inkml:trace contextRef="#ctx0" brushRef="#br0" timeOffset="25617.28">30827 15478 34 0,'0'0'81'0,"0"0"32"0,0-17-84 0,-20-4 122 0,-20 21-88 0,40 0-47 0,-14 0-11 0,14 0-4 16,0 21 9-16,0-21-4 0,-23 36 3 0,23 5-7 16,-20-4 9-1,20-18-9-15,0-19-2 0,0 18 0 0,0 19 7 0,0-18-3 16,0 3 2 31,20-3 6-47,-20-2 11 0,23-17-1 0,-9-17-6 0,26-80 16 15,-20 23-25 1,14-195-5-16,-34 194-3 0,20-79 7 16,-20 117-5-16,0-20 2 0,0-93 4 15,0 72-4 1,0 78-1-16,0-37 22 15,0 37-19-15,0-20-2 0,0 20 3 0,0 0 2 0,0 20-2 16,0-20-4-16,0 17 4 0,0 60 11 16,0 17-14-16,0 21 2 15,0-76-5-15,0 36-3 16,0 59 5 15,0 57 1-31,20-76-21 0,-20-98 19 0,0 3-3 0,0 17 3 0,23 77-14 16,-9-77-4-16,-14-17 7 0,20 17-17 15,0 60-112-15,17-60-35 16,-37-37 51-16,17 20-8 0,-17-20 84 16,23 0 5-16,-6 0 11 0</inkml:trace>
  <inkml:trace contextRef="#ctx0" brushRef="#br0" timeOffset="25835.39">31280 15649 40 0,'0'0'27'0,"0"0"143"0,0 0-114 0,0 0-14 0,0 19-5 0,0-19 28 0,0 22-48 0,0 14 10 0,0 1-12 0,0 3-5 0,0 18-11 16,0-22 1-16,0-16-6 0,0-2-16 0,0 1-195 31,0-19-43-31</inkml:trace>
  <inkml:trace contextRef="#ctx0" brushRef="#br0" timeOffset="25984.81">31491 14775 179 0,'-40'115'432'0,"40"-95"-432"0,-17 16 6 0,-3 41-64 0,-17-39-238 16,37-18 85 0,-17-20 159-16</inkml:trace>
  <inkml:trace contextRef="#ctx0" brushRef="#br1" timeOffset="33552.33">28812 15252 54 0,'0'0'148'0,"-18"0"-74"0,-4-20 8 0,5 20-15 0,-3-19-43 0,0 19 2 0,3-19 12 0,-21-20 44 0,38 39-72 0,-22 0 36 0,22 0-32 0,-17-17 11 0,17 17-15 16,0 0-2-16,0 0-7 0,0 0 11 15,17 0-10-15,-17 0-2 63,60 0 9-63,339 94 14 0,630 135-3 0,-690-135-29 16,120 19 15-1,-351-91-3-15,123 34 9 0,-100-39-8 16,3 23-4-16,-20-23 4 15,-57 2-3-15,-20-19-2 16,-17 22 3-16,37-22-5 0,-17 17 6 16,-23-17-1-16,3 19-6 31,-3-19-21-31,3 0-52 0,-20 0 53 0,0 0-30 0,0-19-82 16,0 19-47-16,0 0-49 31,-20 0 168-31</inkml:trace>
  <inkml:trace contextRef="#ctx0" brushRef="#br1" timeOffset="34640.01">29667 16868 33 0,'0'0'300'0,"0"-20"-261"0,0 20-21 0,0-17 72 0,0 17-80 0,0-20 38 0,0 20-21 0,0 0-22 0,-20 0 7 0,20 0-6 15,0 0 10-15,-37 37 14 0,20 0-26 0,-6-37-4 0,6 40 5 16,17-23-4-16,-20 3-1 0,-17 57 9 15,17-39-11-15,3 18-4 16,-6-18 6-16,-51 76-41 16,74-114 27-1,-34 57-129 1,11 0-230-16,23-37 299 16</inkml:trace>
  <inkml:trace contextRef="#ctx0" brushRef="#br1" timeOffset="34918.3">29610 17227 39 0,'0'0'161'0,"0"-17"-50"15,0 17-96-15,-17 0 15 0,17 0-16 0,0 0-14 63,0-19 46-63,-60 19 17 0,60 19-59 0,0 19 8 0,0-19-3 15,0-1-7-15,0-18 1 0,20 21-1 0,-20-2 8 16,0-19-8-16,17 17 5 16,6 3-3-16,-23-20-4 0,17 0 1 0,-17 0-3 15,17 0-1-15,-17-37-29 0,0 37 12 16,0-19-5-16,0 19-2 0,0-39-36 0,-17-57-202 16,0 21 202-16,-23 35 55 15,20 23-19-15</inkml:trace>
  <inkml:trace contextRef="#ctx0" brushRef="#br1" timeOffset="35185.5">29191 16619 41 0,'0'0'242'0,"-20"0"-164"0,20 0-38 0,0 20 11 0,0-20-51 62,0 38 51-62,0 39 36 0,0-60-81 0,20-17 29 0,-20-74-27 0,0 74-8 16,0-37 0-16,0-4 0 0,0-52 2 16,-20 35 0-16,20 58-2 15,0-20 0-15,-14 20-2 0,14 20 1 32,0-20-2-32,0 77-13 0,14 17-43 0,6 0-52 15,0-37 22-15,54 58-234 0,-54-78 311 16,-20-37-15-16</inkml:trace>
  <inkml:trace contextRef="#ctx0" brushRef="#br1" timeOffset="35784.83">30083 16962 27 0,'0'0'10'0,"0"0"42"0,0 0 132 16,0 0-138-16,0 0-9 16,-20 0 26-16,20 21-46 15,-17-21 43-15,0 0-51 0,-3 56 38 16,0-56-40-16,0 38 11 15,20 18-3-15,-14 21 0 0,14-60-15 16,0 23 1-16,14 35 3 16,6-55 5-16,20-1 15 15,-23-19-10-15,0-19-5 16,-17-1-4-16,0 20-2 0,20-57 3 16,0-37 14-16,3 74-19 0,-23 3-1 0,0-4 1 0,34-227 12 31,-34 231-13-31,0-118 6 15,0 41 2-15,0 74-4 0,-20 2 0 0,6-57 6 47,-9 37 12-47,23 38-22 63,0 0 3-63,-20 74 17 0,20-53-16 0,57 281 2 0,-37-245-2 0,0 20-5 15,0 0-3-15,-3-2-1 16,0-19-2 0,6-16-2-16,-6 18-43 0,-17-41 32 15,20 60-244 1,-3-40-44-16,-17-16 170 16</inkml:trace>
  <inkml:trace contextRef="#ctx0" brushRef="#br1" timeOffset="35988.64">30522 17171 57 0,'0'0'172'0,"0"-17"17"0,0 34-81 0,0 39-63 0,0-16-32 0,0 18 0 0,0-41-12 0,0 22-3 0,0-1-10 0,0-20-14 0,0 22-72 0,-20-40-228 16,20-40 223-16,0 2 94 0,0 20-13 15</inkml:trace>
  <inkml:trace contextRef="#ctx0" brushRef="#br1" timeOffset="36138.92">30653 16677 25 0,'0'0'0'0,"0"0"11"0,0 0 21 0,20-17 155 15,-20 17-92-15,0 0-30 16,-20 37 4-16,20 20-64 15,0-40-5-15,0 23-5 0,-17-20-16 16,17-20 0-16,0 17-8 0,0 3-105 0,0-3-83 16,0 3 155 15</inkml:trace>
  <inkml:trace contextRef="#ctx0" brushRef="#br1" timeOffset="36452.74">31015 16411 26 0,'0'0'42'0,"0"-20"118"16,0 3-31-16,0 17-70 15,0-19-6-15,17 19-41 0,-17 0 16 0,0 36 0 16,23 4-11 0,-23-3-12-16,0-17 6 0,17 111 6 15,3 21-2-15,-20-112-13 0,0 34 4 0,0-34-3 16,0 91-2 15,0 309-17-31,0-423 10 0,0 22-27 0,0-1 4 0,0-18-9 16,0-3-8-16,0 40-271 31,0-37 214-31,0-1 99 0,0-19-18 0</inkml:trace>
  <inkml:trace contextRef="#ctx0" brushRef="#br1" timeOffset="41571.28">25807 13730 20 0,'0'0'0'0,"0"0"5"0,0 0 2 0,0 0 5 0,0 0 11 0,0 0 40 0,0-20-30 0,20 2 63 0,-20 18-69 0,0 0 9 0,0 0-15 0,0-19 12 0,0 19-6 15,0 0-4 1,0 0 8-1,0 0-27-15,0 0 5 0,0 0-7 0,0 0 8 0,0 0-7 0,0 19-3 16,0 19 0-16,0 0 2 16,20-19-4-16,-20 19 0 0,17 18 9 15,-17-35-4-15,0-4 1 16,0 3 1-16,20 0 16 0,-20-20-3 0,0 0-1 0,17 0-4 16,3-40 1-16,0-17 2 15,3-18-10-15,-9 36-5 0,-14 39-1 63,40-113 4-63,111 56-4 0,-171 247 0 15,20-96-4-15,0-54 3 0,20-23 6 16,-20-17-4-16,0 0-2 0,0 0 3 16,20-38 4-16,-20 38-3 0,37-113 0 15,0 37-1-15,3 19 0 16,-3 18-2-16,23-18 5 15,-43 57-7-15,20 19 5 16,-17 19-5-16,17 114 4 16,-37-75-5-1,0-21 1-15,0-18 1 0,0 59 22 16,0-80-35-16,0 2-18 0,0-19 9 0,0 0-70 16,0 0 2-1,20 0-20-15,-20 0-73 0,17-36 81 31</inkml:trace>
  <inkml:trace contextRef="#ctx0" brushRef="#br1" timeOffset="41964.57">27061 13862 34 0,'0'0'103'0,"0"0"-27"0,-20 0 1 0,20 0-19 0,-34 0 7 0,34 0-40 0,-20 0-16 0,20 0 9 0,-40 0 22 0,26 0-31 0,-9 19 1 0,3 39 4 0,20-21 5 0,0-17-19 0,0 0 0 0,20-3 3 16,-20 2-1-16,23 1 2 0,-9-1-4 0,-14-19 3 16,20 19 0-16,-20-19 4 0,40 0 11 15,-23-19-14-15,0 0-5 0,23-20-1 0,-20 22 0 16,-3-23 7-16,-17 40-5 62,20-37 7-46,-20-229-20-16,-114 380-508 0,114-56 447 0</inkml:trace>
  <inkml:trace contextRef="#ctx0" brushRef="#br1" timeOffset="42240.39">27289 13653 52 0,'0'0'76'0,"0"0"3"0,0 0-17 0,0 0-17 15,0 20-14-15,0-20-23 0,-17 19-3 0,17-19 1 16,0 38 7 0,-20 57-7-16,20-18 18 15,0-40-18-15,0 0-4 0,0 20 25 32,57 1 65-32,3-116-65 15,-26 1-27-15,-34 57 0 63,57-74 15-63,134-175-3 0,-57 135-276 0,-97 114-6 0,-20 0 239 0,6 0 28 15,-23 19-17-15</inkml:trace>
  <inkml:trace contextRef="#ctx0" brushRef="#br1" timeOffset="42971.24">28145 13578 50 0,'0'0'174'0,"-18"-39"1"31,-2 39-150-31,20-18 2 0,-20 18-10 16,-17-19-1-16,37 19-15 0,-20 19 4 31,3 18 1-31,17-37-6 63,0 58 9-48,-40 74 28-15,63-55 30 0,-6-77-60 0,0-38-5 16,3 19-1 0,17-76 5-16,-17 95-4 15,-20-38 1-15,0 19-2 0,0-1-1 16,0 2 7-1,0-21 3-15,0 21-1 16,0 18-4-16,0-19 3 0,0 19-6 0,0 0 2 16,0 0 2-16,0 0-3 15,0 0 3-15,0 19-2 16,0-19-3-16,-20 18 1 0,20 21 0 0,0-21-1 16,0 39-1-16,-17-18-1 0,17-1 2 0,0 0-1 15,0-19 0-15,-57 246 20 16,40-226-22-16,-23 74 0 15,20-15-3-15,0 16 16 0,3-78-6 0,17-16-6 16,0-2-1 0,-20 38 6 15,20-16-3-31,20-40-3 0,-20 18 2 16,17-18 0-16,-17 0 4 15,0 0-6-15,20 19 9 0,-20-19-3 0,0 0-2 16,0 0-2-1,20 0 4-15,-20 0 5 0,0 0-8 0,0-19 2 16,17 1 0-16,-17-1-2 0,40-58 6 31,17 3 2-31,-20-4-7 0,58-37 7 16,-56 79-8-16,36-41-2 16,-55 58-4-16,2 19 5 0,-7-19 4 0,24 19-6 0,-19 0-7 15,-2 0-53 1,-1 38-127-1,-17-18 2-15,0-20 67 0,0 0-2 16,-17 0 47-16,17 0 51 0</inkml:trace>
  <inkml:trace contextRef="#ctx0" brushRef="#br1" timeOffset="47751.84">29362 13464 625 0,'0'18'9'15,"0"-18"-6"-15,20 20 1 16,17-20-1-16,20 19-2 16,-57-19 0-16,77 37 13 15,-37-17-12-15,-6 75 8 16,6-38-2-16,-40-19-6 16,0 39 1-16,0-60-2 0,0 23 5 0,0-23 0 0,-20 40 14 46,-114 77-59-46,80-134-21 16,-3-58-127-16,37 39 149 0,0 2-42 16,0-80-150-16,20 59 185 15,0 38 37-15,0-75-23 0</inkml:trace>
  <inkml:trace contextRef="#ctx0" brushRef="#br1" timeOffset="48057.1">29382 13180 30 0,'0'0'12'0,"0"-39"103"0,0 39-88 0,0-20 90 16,0 1-56-16,0-1-9 16,0 20-38-16,0-18 44 15,0 18-13-15,0 18-18 16,0 21 16 0,20 20-16-16,-3-42-22 0,-17 2 5 15,17 38 7-15,6 0-4 16,-6 19-3-16,20 76 1 15,-17-18-5-15,0 76 4 47,-20-173-5-47,17 191 8 0,-17-76-9 0,0-152-4 16,23 38-4-16,-23-20-7 0,0 2-22 16,17-20 6-16,-17 0 8 0,0 21-4 15,0-21-24-15,17-21-213 0,3-55-10 16,-20 38 232-16</inkml:trace>
  <inkml:trace contextRef="#ctx0" brushRef="#br1" timeOffset="48485.54">30294 13294 46 0,'0'0'253'0,"-20"0"-178"47,-74 17 96-47,94 2-168 16,-40 38 11-16,26 58 2 0,-9-59-11 15,3 59 2 1,20-1-4-16,0 1 2 15,20-78 4-15,3 0 6 16,11-37-2-16,23-37 8 16,-40-21-14-16,43-55-1 15,-43 18-1-15,3 38-3 0,0-38 0 0,-20 76-2 16,0-77 5 0,0 77-3-16,-20 0 2 15,-17 19-5-15,0 38-12 16,14 0-2-16,23-18 3 15,-17 18-20-15,17 95-100 16,0-58 18-16,0 21-107 0,0-57 167 16,17 35-13-16,-17-54 48 0</inkml:trace>
  <inkml:trace contextRef="#ctx0" brushRef="#br1" timeOffset="48693.37">30482 14016 31 0,'0'0'313'0,"0"-20"-253"0,0 20-7 0,0 0 24 16,20 20-41-16,-20-3-15 16,0 2-2-16,0 1-10 0,0 95 35 15,0-98-39-15,0 41 5 0,0-39-11 0,-20 38 5 16,20-38-3-16,0 19 6 47,-171 95-206-47,134-171 91 0,-3-95-237 0,23 78 308 15</inkml:trace>
  <inkml:trace contextRef="#ctx0" brushRef="#br1" timeOffset="49660.28">31679 13273 29 0,'20'0'178'0,"-20"0"-112"0,0 0-8 0,0-20 37 0,23 20-38 0,-23-18 2 0,0 18-2 0,0 0-37 0,0 18 6 0,0-18-4 0,-23 41-4 0,3 52 6 31,-17-16-11-31,37-77-13 63,-77 114 5-32,-74 189-25-31,57-36-590 0,111-228 513 0</inkml:trace>
  <inkml:trace contextRef="#ctx0" brushRef="#br1" timeOffset="49936.85">31776 13539 86 0,'0'0'169'0,"0"-18"-94"0,-20-1 71 15,0-1-86 1,20 20-44-16,-37 20 9 0,37-20-22 16,-20 56 12-1,3 21-6-15,-3-2-6 0,20 21-3 16,0-40-2-16,0-16 4 15,0-3 3-15,0-17-9 16,20-20 3-16,-20-40 0 0,0-17-61 16,0-37-55-16,0 56 79 15,0-19-100-15,0 19 29 16,-37-76-8-16,17 75 92 47</inkml:trace>
  <inkml:trace contextRef="#ctx0" brushRef="#br1" timeOffset="50169.59">31320 13311 49 0,'0'0'79'0,"-20"19"22"0,20-19-21 0,0 20-46 0,-20-2 24 16,20-18-12-16,-17 38 26 15,-3-19-3-15,0 20-33 16,20-39-29-16,0 0 10 16,0 0-2-16,40-39 3 15,-23 20-13-15,23-134 2 31,-23 135-6-31,-17-37-1 0,23-23-2 0,-23 58-1 16,0 2 3-16,0 18-7 16,0 0-17-16,0 57-36 0,0-37 39 0,0 19-32 15,0 16-56-15,17 21-123 16,0-19 91-16,-17-19 101 31</inkml:trace>
  <inkml:trace contextRef="#ctx0" brushRef="#br1" timeOffset="50604.14">31987 13558 89 0,'0'0'240'0,"0"0"-205"0,0 0-35 0,0 20 129 15,-40 132-2-15,40-57-73 0,0-95-38 0,17 0 2 16,6 0-5-16,-8-19-7 0,5 0-4 0,19-38-4 16,-21 0 2-1,1 37-11-15,19 2-26 16,1-21-144-1,-2 39-196-15,-17 20 284 16,-20-1 65-16</inkml:trace>
  <inkml:trace contextRef="#ctx0" brushRef="#br1" timeOffset="50985.81">32307 13730 23 0,'0'0'10'0,"0"0"34"0,0 0 26 0,0 0 27 0,0 0-44 15,0-20 10-15,0 20-12 0,0 0-25 16,0-18-14-16,-18 18 46 31,-21 38-9-31,39 19-35 16,0 1-11-16,0-22 0 15,0 2 21-15,0 2 3 0,0-23-9 16,0 3 8-16,0-20-4 16,20-37-14-16,-1-20 5 0,-19 0-9 15,18-1-2-15,-18-37 1 16,42-153 2-16,-42 210-4 0,15-57 0 15,5-75-1-15,0 150 1 0,-20-37 0 16,0 20 7-16,19 18-10 16,-19 19 4-16,0 0 0 0,18 0 3 0,-18 19 2 0,20 36 14 31,-20-16-19-31,0 56 7 0,0 133 4 16,0-151-14-16,0-40 2 0,0 40 0 15,0 56-3-15,-20-56-21 0,20-41 9 0,0 42-22 16,0-21-62-16,0-40 29 0,0 2-19 15,0 1-14 1,20-20-195-16,-3 0 244 16,-17 0 35-1</inkml:trace>
  <inkml:trace contextRef="#ctx0" brushRef="#br1" timeOffset="51139.71">32669 13616 20 0,'20'19'194'0,"-20"-19"-124"0,0 57 7 0,0-39-70 0,0 40 11 0,0-58-16 0,0 77-1 0,0-41 8 0,0 22-6 0,-20-1-16 0,20 19-134 0,0-57 91 0,0 0-80 0,0 1 111 16,0-20 1-16</inkml:trace>
  <inkml:trace contextRef="#ctx0" brushRef="#br1" timeOffset="51337.02">32860 13253 96 0,'0'0'157'0,"0"0"28"0,0 0-17 16,0 20-109-16,0-20-36 0,-20 38 4 15,20-19-26-15,0 1-1 0,0 17 2 16,-17-18-9-16,17 0-87 16,0 0 53-16,0 1-148 46,0-20-198-46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31T20:31:22.197"/>
    </inkml:context>
    <inkml:brush xml:id="br0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6992 7074 51 0,'-14'0'58'0,"-9"-17"2"0,-17-3 64 0,6 40 45 0,34-20-169 47,-40 17 39-16,-37 77 12-31,57-17-23 0,40-77-19 0,57-18 21 0,-20-1-23 0,37-1 1 0,-57 0-6 16,80 20 3-1,34-37 2-15,-114 19-6 16,60-21-3-16,77-56 5 16,-83 59-4-16,63-42 2 15,-23 41 1-15,20-2-2 16,-71 39 2-16,88 0-4 0,3 57 5 16,-114-38-1-1,57 19-4 1,-39-18 2-1,173 36 0-15,-134-37-5 32,-57 0 5-32,20-19 2 0,17 40-5 0,3-23 3 15,-23 3 2 1,97 54 0 31,345 41-4-47,-385-115 6 15,-17-17 6-15,-57-4-9 16,37 3 2 0,0-1-2-16,-31-1 2 0,11 20-5 15,37 0 5 17,23 20-2-32,-97-20-1 15,0 19 3-15,-17-19-4 0,3 0 3 16,-6 0-7-1,-17 0-6-15,0 0-96 16,0 0 78-16,-17 0-162 16,-43 0-145-16</inkml:trace>
  <inkml:trace contextRef="#ctx0" brushRef="#br0" timeOffset="1367.09">7069 9566 47 0,'0'0'82'0,"0"0"43"0,0 0-98 0,0 0-3 0,0 0-24 31,0 17 43-31,-17 195 81 0,17-118-98 0,0-36-8 0,0 17 7 15,0 1 8-15,0-76-29 16,0 20 18 0,54-78 1-1,-34 38-18-15,0 20-3 0,-20-36 4 0,97-99-3 16,-97 118-1-16,34-59-4 0,-14 76 1 0,0-39 3 16,34-37-11-1,-54 76-4-15,20 0-21 16,-20 0-24-16,23 0 10 0,-23 20-72 31,17 36-179-31,-17-17 268 0,0-20 27 0,0-19-20 16</inkml:trace>
  <inkml:trace contextRef="#ctx0" brushRef="#br0" timeOffset="1732.94">7488 9889 29 0,'0'0'59'0,"0"0"22"16,0 0 20-16,17 18 58 46,-34-18-34-46,17 0-103 32,-20 0-4-32,20 0-16 15,0 40 1-15,0-21-1 0,0-19-1 0,20 17 1 16,-20-17-2-16,0 0 1 0,37 0 5 31,-37 0 2-31,17-17-8 0,3-22 3 0,-20 1 1 31,0 18-4-31,0 3-3 0,0-3 5 0,0 0 1 0,0 20-3 0,0 0 1 16,0 0-1-16,-20 0 1 16,20 40-2-1,0-23 1-15,0 3 0 0,0-20-1 0,0 38-14 16,0 1-60 0,0-39-23-1,0 17 6-15,0-17-203 31,0-17 242-31</inkml:trace>
  <inkml:trace contextRef="#ctx0" brushRef="#br0" timeOffset="1950.87">7776 9795 53 0,'0'0'185'0,"0"0"-56"16,0 17-15-16,0-17-100 0,14 0 0 0,-14 40 22 0,0-3-11 0,0-19-17 0,20 41 9 0,-20 15-16 0,0-54 1 0,0 18-1 0,0-18-2 0,0 37-9 0,0-39-8 16,0 1-17-16,0 20-295 15,0-59 172-15,0 20 140 16,0-38 10-16,0 38-13 0</inkml:trace>
  <inkml:trace contextRef="#ctx0" brushRef="#br0" timeOffset="2099.92">7867 9604 30 0,'0'114'263'0,"-17"-78"-239"0,17 42-10 16,0-21-12-16,0 1 0 15,0 55-98 1,0-95 60-16,17 22-136 15,3-22 141-15</inkml:trace>
  <inkml:trace contextRef="#ctx0" brushRef="#br0" timeOffset="2599.12">8189 9795 23 0,'0'0'25'0,"0"0"53"16,0 0 62-16,0 0-52 31,-20 37 54-31,3 0-116 16,-20 77-8-16,37-114-16 0,-20 77 4 0,20-1-6 15,-20 0 2-15,20-57-3 0,20 39 1 32,0-58 2-32,-3-20 1 0,3-37-5 0,40-115-1 15,-60 79 4 1,17-59 0-16,0-60 0 0,-17 24 3 16,20-60 0-1,-20 190 2-15,0-35 5 0,0 93-5 16,0-58 33-16,0 58-15 15,0 0-19-15,-20 38 9 0,3 116 21 16,17-117-31-16,-17 208 5 16,17 138-9-1,0-251 3-15,17 192-12 16,-17-268 5-16,37 171-65 0,-17-149-16 16,17-3-62-16,57-16-255 46</inkml:trace>
  <inkml:trace contextRef="#ctx0" brushRef="#br0" timeOffset="5049.45">9977 9130 22 0,'-20'0'219'0,"0"0"-162"0,20 0-31 0,-17 0 25 0,-20-21 16 0,-20 21-14 0,40 0-34 16,17 0-17-16,0 21 12 16,-23-21-8-16,23 17 1 0,-20 21 11 0,20-19-13 15,0 19 1-15,0-38-2 16,-17 39-1 0,17-2 3-16,0 57-3 0,0-53-1 0,0-23-1 15,0 20 0-15,0-20 0 0,17 79 3 31,-17-80-3-31,0 96-1 0,0-72 1 0,20 33-4 16,-20-16-1 0,0 37-63-16,0-39-119 47,-20-36-153-47</inkml:trace>
  <inkml:trace contextRef="#ctx0" brushRef="#br0" timeOffset="5333.62">9447 9832 23 0,'0'0'23'0,"0"0"54"16,0 0 15-1,0 0-13-15,0 0-45 0,0 0 7 16,17 0-23-16,-17 0-8 0,0 0-3 31,37-20 35-31,-17 20-23 0,37 0 21 0,-20 20-31 16,-37-20-9-16,23 0 2 0,31 0 2 0,-17 20-2 31,-17-20-3-31,-20 0 0 0,37 0-3 0,20 0-94 0,20 0-196 47,-40 0 170-47</inkml:trace>
  <inkml:trace contextRef="#ctx0" brushRef="#br0" timeOffset="5632.92">10205 9869 31 0,'0'0'0'0,"0"0"35"0,0 0-8 0,0 0 29 0,-20 0 15 0,20 0-26 15,-14 0 40-15,-9 0-42 16,3 0-8-16,0 20 4 15,-14 57 11 1,14-60-43-16,20 4-3 0,0 35 2 16,0-18-6-16,0-18 0 15,20 55 6 1,14-37 9-16,29-94 1 16,-63 35-13-16,14-15 1 0,6-42-5 15,-3 21 5 16,-17 40-3-31,23-22-3 0,-23 1-13 16,0-39-216 0,0 97 12-1,0 37 111-15</inkml:trace>
  <inkml:trace contextRef="#ctx0" brushRef="#br0" timeOffset="6233.36">10681 9776 20 0,'0'0'55'0,"0"0"-19"0,0 0 99 0,-20 0-17 0,20 0-51 0,0 0-54 0,-37 19 33 0,20 18-15 0,-26 38-12 0,26 22-2 15,-3-79-17-15,20 58 8 16,-17 1-8 0,54 37 7-16,-37-114-7 62,37 0 3-62,40-96 1 0,17-190-28 0,-94 268-34 16,0 18 24-16,-20 0-201 15,20 18 180-15,0 2-73 0,-17 19 100 16,17-39 11-16</inkml:trace>
  <inkml:trace contextRef="#ctx0" brushRef="#br0" timeOffset="17683.78">11915 9357 29 0,'0'0'78'0,"0"-19"43"0,-20-1-56 0,3 2-4 0,-3 18-25 0,20 0-3 0,-40-19-5 0,40 19-17 0,-37 0 18 0,-20 0 2 0,20 19-3 0,20-19-18 0,-3 18 5 0,0 21-2 16,-14 16 7-16,11 4-9 0,23-41-6 15,-77 230 25-15,60-78-20 16,17-130-6-16,0 17 0 31,17 93-3-31,20-73 0 0,3-19-2 0,37 36-16 0,-40-75-11 16,-20-19-16-16,80 0-238 16,-40-38 26-16,-20 0 210 15</inkml:trace>
  <inkml:trace contextRef="#ctx0" brushRef="#br0" timeOffset="17883.75">12237 9338 81 0,'0'-57'347'0,"77"133"-102"16,-59-21-228 0,1 4-5-16,24-41-8 15,-9 117 7-15,23 17-2 0,-39 150-2 16,-36-226-7-16,-39 96-10 15,-20-57-111 1,20-96-254 0,40-19 303-16,-3-38-53 15,0-1 95-15</inkml:trace>
  <inkml:trace contextRef="#ctx0" brushRef="#br0" timeOffset="18417.78">13438 9224 28 0,'0'0'109'0,"-20"18"86"0,0-18-123 16,0 18-19-16,20-18-24 0,-37 21 6 15,17-21-5-15,0 19-15 0,-14 56 17 16,-26 21-2 15,45-78-25-31,-7 40 1 0,2-39-3 16,20 19-2-16,0-1 3 0,0-37-6 0,0 40 4 15,0-23-2-15,0-17 1 0,42 0 0 16,-27-17-1 0,5-23 3-16,-20-18-2 0,20 41 4 31,-40 55 17 0,-94 362 39-31,94-268-49 16,20-75-7-16,0-38-3 0,0 0-2 15,0 1 0-15,20 18 7 0,-3-38-10 0,60 18-1 16,17 1-39 0,-54 1-20-1,17 17-153-15,0 2-159 16,-20-20 312 0</inkml:trace>
  <inkml:trace contextRef="#ctx0" brushRef="#br0" timeOffset="20001.82">9139 11600 31 0,'0'0'200'0,"0"0"-169"0,0 0 102 0,0 19-68 0,0 0-7 0,0-19-58 31,20 77 29 1,0 94-16-32,-40-58-426 0,0-113 317 0,20-19 45 0</inkml:trace>
  <inkml:trace contextRef="#ctx0" brushRef="#br0" timeOffset="20136.3">9102 11048 38 0,'0'0'68'0,"0"0"31"0,0 0-56 15,0-19 65-15,0 38-59 0,0-19-34 0,0 58 28 16,0 36-24-16,0-36-16 15,0 36-4-15,0-74-3 0,0 56-32 16,0-76 9-16,0 38-53 16,37 19-231-1,-37-57 285-15</inkml:trace>
  <inkml:trace contextRef="#ctx0" brushRef="#br0" timeOffset="20384.16">9387 11315 40 0,'0'77'309'0,"0"-40"-254"0,0 20-8 0,0-20-9 15,0 97 15 1,0-134-53 31,20 77 13-47,131-268 22 0,-131 153-27 0,-3-1 1 0,26-16 2 16,-9 36 1-16,-14 38 2 15,-20-1-2-15,20 1-1 0,-3 114 12 16,3-95-23-16,-3 134 0 15,-17-58-7-15,0-96 0 0,0 1-4 16,20 19-23-16,-20 1-80 0,40-20-260 16,-40-19 314-16,17 0 3 15</inkml:trace>
  <inkml:trace contextRef="#ctx0" brushRef="#br0" timeOffset="20817.71">10205 10764 105 0,'17'170'459'0,"6"-112"-436"15,14 208 11-15,-37-228-32 16,17 361 1-16,-17-323-14 0,0 19-32 0,-17 19-68 15,17-75 35 1,-20-39 16-16,3-39-120 16,-6 1 152-16,23 1 21 0,-17-40 2 15,-3 1 15-15,6 0 29 0,14 38-3 0,-23-37 58 0,-17-40 21 16,23 19 25-16,0 96-104 16,17-18 5-16,17 36-19 0,20 22 14 15,-37-21-33-15,43-1 5 0,-9 39 3 16,23-20-7-1,-57-17-3-15,77 18-2 0,-23-19-20 16,23 0-107-16,94-19-403 16,-171 0 531 46,20-19-20-62</inkml:trace>
  <inkml:trace contextRef="#ctx0" brushRef="#br0" timeOffset="21535.52">10983 11752 85 0,'0'0'50'0,"0"0"5"0,0 0 167 0,20 0-135 0,-20 0-63 0,17 0 10 0,-17 0-22 0,23 0 13 16,145 0 13-16,-145 0-36 0,-6 19-2 0,20 1 0 16,0 17-9-16,-37-37 0 0,20 0-5 0,-20 20-92 15,17-20 4-15,-17 0-46 0,0 0 0 16,-17 0 77-16,17 0 44 16</inkml:trace>
  <inkml:trace contextRef="#ctx0" brushRef="#br0" timeOffset="22067.52">11818 11258 22 0,'0'0'0'0,"0"0"51"16,0 0-32-16,0 0-9 0,0 0 36 15,0 0-13-15,0 0 6 16,0-18 28-16,0 18-42 0,0 0 8 16,0 0-20-16,0-19 21 0,0 19-14 0,-17 0 3 15,17 0-17-15,0 0-1 0,0 0 10 16,0 0-6-16,0 19 13 15,-20-19-1-15,20 0-11 16,-14 18 18-16,14-18-24 16,0 0 13-16,0 0-12 0,0 0-5 62,-23 0 24-46,3-18 23-16,0 18-35 0,20 0-9 15,0 0 7-15,0 0-10 0,0 0 4 16,0 0-3-16,0 0-2 0,0 0 1 0,0 18-1 16,0-18 0-16,0 0 1 0,0 0-27 15,0 19-2-15,0-19 12 0,0 0-49 16,-17 19-99-16,17-19-58 16,-17 0 99-1,17 19 100-15</inkml:trace>
  <inkml:trace contextRef="#ctx0" brushRef="#br0" timeOffset="22735.19">11251 10934 24 0,'0'0'4'0,"0"0"134"0,0 20 10 0,0-20-116 0,0 0-16 0,0 18 27 0,-17 2 19 0,17-20-42 0,0 0-12 0,-23 37 18 0,3-18-11 0,-17 20 1 47,-97 379 25-47,117-228-38 16,34-19-10-16,-17-151 7 0,0-1 1 15,23 56 1 1,14-36-1-16,0-1 6 0,-17-19-3 16,17-19 9-16,-37 0-5 15,37-57 6-15,-37 0-7 16,0 18-3-1,-20-75 8-15,3 96-8 16,-3-2 0-16,-54-17 9 16,54 37-6-16,3 0-3 15,17 18-5-15,0 39-7 32,37 20-26-32,0-21-43 15,20 1-98-15,20-37-150 47,-40-59 251-47</inkml:trace>
  <inkml:trace contextRef="#ctx0" brushRef="#br0" timeOffset="23034.1">11496 11069 29 0,'0'18'254'0,"0"20"-164"0,0-19-61 0,0 37 20 0,0 21-16 0,-17 57 37 0,17-40-47 15,0-76-15-15,0 22 7 0,17-3-3 0,20-37-10 16,60 0 1-1,-40-19-14 17,97-19-421-32,-137 18 323 0,3 20 80 15,-3-57-7-15</inkml:trace>
  <inkml:trace contextRef="#ctx0" brushRef="#br0" timeOffset="23202.37">11767 10992 47 0,'0'0'36'0,"0"0"69"0,0 0-9 0,-23-20-25 0,23 2 36 15,-20 18-50 1,20 57-7-16,0 38-22 0,0-1-18 31,-20 306 11-31,20-324-21 0,0-37 0 0,0 55 1 16,-17 39-33-16,17-95 14 16,0 1-5-16,0 55-111 15,0-17-188-15,0-77 281 0,0 19-18 16</inkml:trace>
  <inkml:trace contextRef="#ctx0" brushRef="#br0" timeOffset="23451.93">11972 12038 162 0,'0'0'334'0,"17"0"-269"16,-17 0-35-16,20 0-22 0,-20 0 4 0,23 0-4 16,-23 0-6-16,54 0 7 15,-34 0-8-15,-3 0 3 0,3 0-3 16,40 0-20-16,-26 0-65 16,6 0-50-16,-3-19-229 0,-19 19 348 15,-18 0-6-15</inkml:trace>
  <inkml:trace contextRef="#ctx0" brushRef="#br0" timeOffset="23685.15">12733 11221 68 0,'0'-21'343'0,"0"21"-268"16,0 0-13-1,0 0-30-15,0 0-5 0,0 0-20 16,0 40 11-16,0-3-11 0,18 152-7 31,2-112-5-31,-20 75-30 0,0-76 2 0,0 19-55 16,0-38-2-16,0 0-19 0,-20 20-63 16,2-21 65-16</inkml:trace>
  <inkml:trace contextRef="#ctx0" brushRef="#br0" timeOffset="23884.1">12503 11657 91 0,'0'0'140'0,"0"0"15"0,20 0 3 16,-1 19-129-16,19 0 16 31,-1 1-26-31,40-1-3 16,-77-19-16-16,0 0 0 47,94 18 1-47,60 1-292 15,-77 1-72-15</inkml:trace>
  <inkml:trace contextRef="#ctx0" brushRef="#br0" timeOffset="24436.55">13757 11676 35 0,'0'-19'105'0,"0"0"41"0,0 0-106 0,0 19-21 0,0 0 34 0,0 0-25 0,20-19 46 0,3 57-32 0,-23-19-32 0,0 19 3 16,17 19 5-16,-17 0-6 16,17 39 26-1,23-21 9 1,-23-75-42-1,40 0 46-15,-37 0-42 0,-20-18-5 0,23-21 1 16,31 2 4-16,-17-78-3 47,77-133-17-47,-57 117-122 0,-37 91 67 0,-20 40 26 0,17-37-413 16,-17 37 422-1,0 0-4-15</inkml:trace>
  <inkml:trace contextRef="#ctx0" brushRef="#br0" timeOffset="24811.98">14615 11221 88 0,'0'-77'630'0,"17"154"-747"0,3-58-17 0,-20-19 76 0,0 37-285 0,0-18 277 0</inkml:trace>
  <inkml:trace contextRef="#ctx0" brushRef="#br0" timeOffset="24884.26">14789 11752 76 0,'0'39'332'0,"0"-21"-302"0,0 1 17 0,-23 58 13 0,23 17-33 15,-20-17-18-15,0-40-11 0,3 1-45 16,-3 20-114-16,3-39 3 16,17 0 23-1,-40 19 57-15</inkml:trace>
  <inkml:trace contextRef="#ctx0" brushRef="#br0" timeOffset="25635.01">9330 12988 38 0,'0'0'334'0,"0"20"-313"0,0 17 83 0,0-18-84 0,0 58 8 0,0 93 1 15,0-151-28-15,0 57-4 0,0-38-4 0,0-18-3 0,0 37-78 16,0-39-175-16,0-55 59 16</inkml:trace>
  <inkml:trace contextRef="#ctx0" brushRef="#br0" timeOffset="25817.8">9330 12494 53 0,'0'0'174'0,"0"38"-45"0,0 0-96 0,-20 57 12 16,20-57-42-16,0-38-3 63,0 56-8-48,0 41-393-15,20-79 373 0</inkml:trace>
  <inkml:trace contextRef="#ctx0" brushRef="#br0" timeOffset="26035.92">9541 13008 45 0,'0'0'72'0,"0"19"59"31,0 113 74-31,0-111-196 0,17-21-4 0,-17 0-2 0,0 0 4 16,57-39 4 0,-57 19-10-16,57-74 3 15,-37 55-3-15,0 21 0 0,-20-2 4 0,37 1 3 16,0 19 35-1,3 39-20-15,-23-1-11 16,3 75 0-16,-20-93-10 0,0-2-1 0,0 20-1 16,0-19 0-16,20 95-22 47,-20-38-439-47,0-95 343 0</inkml:trace>
  <inkml:trace contextRef="#ctx0" brushRef="#br0" timeOffset="26216.54">10108 12570 39 0,'0'0'133'0,"0"18"-38"0,0 2-6 0,0 37-27 16,20 0-36-16,0 191-7 16,3-154-23-16,-23 1-71 31,0-19-63-31,-23-58 80 0,23 59-100 15,0-77 150-15,-20 0-14 0</inkml:trace>
  <inkml:trace contextRef="#ctx0" brushRef="#br0" timeOffset="26384.89">9957 13027 47 0,'0'0'38'0,"0"-19"185"0,0-1-192 0,20 2 155 16,3 36-160-16,-23-18-26 62,74 39 49-15,74-2-32-47,-88-37-23 0,168 0-498 0,-191 0 397 0</inkml:trace>
  <inkml:trace contextRef="#ctx0" brushRef="#br0" timeOffset="26902.23">11020 12532 29 0,'0'0'130'0,"0"0"-65"0,23 0 102 0,-6 38-59 0,-17-38-95 0,20 76 53 0,-20-57-58 0,17 57 21 15,-17 0-14-15,20 19-8 0,-20-57-7 0,0 133 4 47,-37 38-386-47,37-189 144 0,0-20 217 16</inkml:trace>
  <inkml:trace contextRef="#ctx0" brushRef="#br0" timeOffset="27253.88">11596 12532 50 0,'0'0'0'0,"0"0"196"16,0 0-161-16,0 0-2 0,0 0-1 0,0 0-3 16,0 0 52-1,-23 38-16-15,3 19-23 0,20-57-30 0,-37 76 5 16,37-76-14-16,0 38 0 0,-37 77 10 15,37-59-8-15,0-56-5 63,0 115 1-47,17 74 5-1,40-132 40-15,-37-57-38 0,-20-57 2 0,23 38-5 0,-23-19-1 0,-23-113 5 0,3 131-8 16,-37 20-34-16,57 20 21 15,-17 36-97 1,17-38 51-16,0 41-73 0,0-20-66 16,17 16 52-16,3-37 124 15</inkml:trace>
  <inkml:trace contextRef="#ctx0" brushRef="#br0" timeOffset="27550.74">11935 13425 56 0,'0'0'554'0,"17"0"-531"0,3 0-20 16,-3 0 6-16,3 0-4 0,20 0-4 0,-3 0-3 0,0 19-29 0,-37-19 12 0,20 0-7 0,-3 20-196 0,3-20 63 0,3 0-3 0,-23 18 132 16</inkml:trace>
  <inkml:trace contextRef="#ctx0" brushRef="#br0" timeOffset="29089.07">12905 12588 54 0,'0'0'83'0,"0"-18"113"0,0 18-87 0,0 0-71 0,0 0 20 0,0 0-48 0,0 18 42 0,0 21-36 0,0-20-12 0,0 38 9 16,17-38-12-16,-17 57 2 16,0-38 0-16,20 0-3 0,-3 152 0 15,3-95-1-15,20 133-112 16,-40-171-33 0,0-19-84-16,-18-18 80 46</inkml:trace>
  <inkml:trace contextRef="#ctx0" brushRef="#br0" timeOffset="29218.91">12808 12893 94 0,'0'0'201'0,"0"0"-151"0,0 0 117 16,39 19-47-16,56 39-86 16,-36-58-33-16,16 38-3 31,-58-38-2-31,60 0-110 15,37 19-361-15,-77-19 403 0</inkml:trace>
  <inkml:trace contextRef="#ctx0" brushRef="#br0" timeOffset="29650.74">14310 12798 72 0,'0'0'129'0,"0"0"-56"16,0 0 130-16,-20-19-134 0,20 19-9 15,-17-20-20 1,-3 20-20-16,20 0-6 0,-17 0 7 0,-3 0-14 15,0 0-1-15,-14 58 5 16,11-19-12-16,23-21 2 0,0-18 0 16,0 57 1-16,0-57-1 0,0 0 1 15,0 19 2-15,0 19 3 16,23-18-1-16,-9-1 1 16,6 36 1-16,0-35-5 0,-20 19-3 15,0-39 0-15,0 39 3 16,0-22-3-16,0 2-3 0,-40 18-15 15,26-17-18-15,14-20-6 0,-43 21-79 63,23-118-404-63,20 97 501 0</inkml:trace>
  <inkml:trace contextRef="#ctx0" brushRef="#br0" timeOffset="29927.31">14652 12665 91 0,'0'0'137'0,"0"0"63"15,0 0-116-15,0 0-62 0,0 0 32 16,0 0-17-16,0 0-27 15,20 20-6 1,-20-20-5-16,0 0 0 0,0 0-8 0,0 0 9 63,0 18-60-63,0 58-460 0,0-57 493 0,0 0 6 15</inkml:trace>
  <inkml:trace contextRef="#ctx0" brushRef="#br0" timeOffset="30050.98">14672 13121 27 0,'0'0'87'0,"-20"95"278"0,0-76-337 16,20-1-8-16,-17 23 2 16,17-24-16-16,0 59-2 15,-40-19-138 1,3-19-109-16,17-18 99 0,3-1 106 16</inkml:trace>
  <inkml:trace contextRef="#ctx0" brushRef="#br0" timeOffset="30984.82">10171 14243 30 0,'0'0'0'0,"0"0"111"0,0-20-76 0,0 20 53 0,0 0-42 0,-23 0 134 0,3 20-149 16,0-1 10-16,3 0-23 0,0 2-11 0,17-21-4 0,0 0 4 15,-20 17-5-15,0 2 10 16,20 0-8-16,0-1 7 0,0-18-10 16,20 41 9-1,0-41-6-15,14 36 5 0,6-36 2 16,17 38 14-16,-40-19-17 15,6 18-1-15,-6-16-4 16,-17-2-3-16,20 18 12 16,-40 38-8-1,3-55-4-15,-6 0 0 0,23-20 1 0,-17 0-2 0,-17 19-8 0,-9-19-27 16,6-19-10 0,37 19 30-16,-37-40-51 15,37 3 6-15,-20-1-123 47,94-39-99-47,-54 77 265 0</inkml:trace>
  <inkml:trace contextRef="#ctx0" brushRef="#br0" timeOffset="31551.84">10832 14204 33 0,'0'0'55'0,"0"0"70"0,0 19 0 0,0-19-83 0,0 0 7 0,0 0 49 0,0 0-82 0,20 0 8 0,0 0-9 0,-3 0-15 0,0 0 3 0,3-19-5 16,57 19-5 0,-37 0-56-16,-23 0 41 0,-17 0-27 15,20 0 17-15,-20 0-3 0,17 0-106 16,-17 19 87-16,20-19-75 0,-20 20 98 0,0-1 11 0</inkml:trace>
  <inkml:trace contextRef="#ctx0" brushRef="#br0" timeOffset="31736.34">10906 14416 30 0,'-17'0'286'0,"17"0"-255"16,-37 0 58-16,37 0-6 15,0 0-51-15,0 0-19 0,54 17 0 16,-34-17-8 0,37 0 3-16,-20 0-8 0,23 19-1 31,-43-19 1-31,40 0-4 0,0 20-70 0,-57-20 43 15,57 18-352 1,-17-18 286-16</inkml:trace>
  <inkml:trace contextRef="#ctx0" brushRef="#br0" timeOffset="32740.95">11935 14243 48 0,'0'0'326'0,"0"0"-296"0,0 0 85 0,0 0-74 0,0 0 3 0,17 0 4 0,20 0-32 0,-37 19-9 0,214 21 26 47,-180-40-42-32,6 0-21-15,-3 0-114 16,0 0-17-16,-37 0 89 0,20 0-140 0,-20 0 157 16,23 0 30-16</inkml:trace>
  <inkml:trace contextRef="#ctx0" brushRef="#br0" timeOffset="33135.37">12428 13881 62 0,'0'0'118'0,"0"0"49"15,-20 0-30-15,20 0-84 0,20 38 13 16,-20-38-57-16,40 40 41 16,-23-3-32-16,21 19-10 15,4 59-1 1,-27-59-3-16,-15 2-1 0,0-58-3 62,0 76-5-46,-186 113 5-16,124-207 11 0,44-1-6 16,18 19 10-16,18-19-8 0,1 19-5 0,38 0 8 15,38 38 0 1,-18-20-9-16,-40 3-7 16,2-2 11-16,-1-19-28 15,39 18-130-15,-60-18 111 0,25-18-217 16,-7-40 12-1,-15 39 214 17</inkml:trace>
  <inkml:trace contextRef="#ctx0" brushRef="#br0" timeOffset="33318.35">13130 14052 80 0,'20'-19'589'0,"0"38"-569"0,-20 1-14 0,0-1-5 0,22-19 0 0,-22 19-10 0,15 1-57 0,-15-2-22 0,0-18 51 0,0 39-313 15,0-39 294-15,0 0 17 0,20 17-13 0</inkml:trace>
  <inkml:trace contextRef="#ctx0" brushRef="#br0" timeOffset="33800.43">13301 14490 42 0,'-282'571'-42'0</inkml:trace>
  <inkml:trace contextRef="#ctx0" brushRef="#br0" timeOffset="34268.6">10034 15783 23 0,'0'0'0'0,"0"-20"161"16,20 3-9-16,-20-3-100 31,20-16 46-31,77 14 24 47,-83 100-102-32,23 150-5 1,-37-40 3 0,23-147 13-1,14-82-11 1,57-130 9 0,40-37-27-1,-60 74-10 1,-34 134-79-1,17 41-324 1</inkml:trace>
  <inkml:trace contextRef="#ctx0" brushRef="#br0" timeOffset="34537.14">11020 15726 41 0,'0'0'216'0,"0"-17"31"0,23 17-204 0,14 0-5 0,94 0-5 0,-54 0-29 15,-20 0-10-15,-20-19-51 32,3 19-117-32,-40 0-55 0,-60 0 73 15</inkml:trace>
  <inkml:trace contextRef="#ctx0" brushRef="#br0" timeOffset="34685.01">11137 15878 23 0,'0'0'64'0,"-40"57"125"0,40-57-189 62,-37 77 205-62,188 56-97 0,-54-133-101 0,34-19-65 32,3-39-414-32</inkml:trace>
  <inkml:trace contextRef="#ctx0" brushRef="#br0" timeOffset="35486">12314 15594 45 0,'0'0'342'0,"0"-19"-246"0,-20 19-76 0,20-20 41 0,-17 20-7 0,-23 0-9 0,23 0-24 0,0 39-23 0,17 16 14 0,0-55-10 31,-23 171 1-31,46-130 7 0,-6 15 2 15,-17-38-4-15,37 21 13 16,-17-22-17-16,-20-17-2 0,17 41 7 16,3-24-7-16,-20 2 0 15,18 19 0-15,-18-38-1 16,-38 39-19 0,38-39 18 46,-37 17-63-62,-40-147-628 16</inkml:trace>
  <inkml:trace contextRef="#ctx0" brushRef="#br0" timeOffset="35736.81">12733 15575 93 0,'0'0'303'0,"0"0"-190"16,18 0-62-1,-18 0-35-15,20 0-9 16,-3 19-5-16,-17-19-3 0,20 18-11 16,2-18-139-1,-22 20-162 32,17-3 205-47</inkml:trace>
  <inkml:trace contextRef="#ctx0" brushRef="#br0" timeOffset="35869.72">12865 15709 18 0,'0'0'0'0,"0"37"197"15,0 37-9-15,0 60-78 16,0-56-71 0,-18 110-1-16,-41-17-28 15,42-114-11-15,-40 57-44 16,-18-16-186-16,53-81 101 0,-15 21-24 15,-1-38 137-15,38 0 11 0</inkml:trace>
  <inkml:trace contextRef="#ctx0" brushRef="#br0" timeOffset="36918.87">12237 16032 18 0,'0'0'3'0,"0"0"1"0,0 17 17 0,0-17 13 0,0 0-1 0,0 0-14 0,0 19 1 0,0-19 81 0,0 21-78 0,0-21-13 0,0 17 57 16,0-17-39-16,0 0 8 16,0 0-24-16,0 20 36 0,0-1-20 15,20-19-12 1,-20 17 24 15,20-17-8-15,-20 21 2-16,-20 16-24 0,0 40-2 15,3-19-5-15,0-39-3 0,17-2-1 16,-60 23-12-16,40-23-50 31,3-17 19-31,-23-37-335 32,23-19 231-32</inkml:trace>
  <inkml:trace contextRef="#ctx0" brushRef="#br0" timeOffset="38121.53">13170 13862 19 0,'0'0'143'0,"0"0"-115"0,0 0 48 0,0 0-53 0,22 0 18 0,-22 0 35 0,0 0-29 0,0 0-25 0,0 0 3 15,0 0-9-15,0 0 2 0,0 0 2 0,-22 0-2 16,22 40 4-16,-20-23-7 15,-17 40 23 1,17-37-28-16,3 17-2 0,17-18-1 0,-20 20 1 16,20-20-10-16,0 19 7 0,0-38-3 15,0 56-2-15,0-17 6 16,0-39-3-16,0 59-3 62,57-4 32-62,-20 4-2 0,-37-23-20 0,20-36-8 0,-20 38-2 16,0 0 6-16,22 1-3 0,-22-39-4 0,0 37 5 16,0 20-2-1,0-37 2-15,0-3 0 0,0 3-1 0,-22 0 0 16,22-20-4-16,-20 19 0 16,0-1 1-16,3 3-11 0,-20-21-13 0,-3-21-23 15,5 3-15-15,13-1-39 16,2-1 60-16,20 20 18 15,0 0-120 1,0-20-18 0,20 20 0-16,2 0 141 0</inkml:trace>
  <inkml:trace contextRef="#ctx0" brushRef="#br0" timeOffset="38507.25">13629 14130 51 0,'0'0'163'0,"0"0"-104"0,0 0 166 0,0-20-171 0,0 20 15 0,17 0-43 0,-17 0-25 0,0 20 3 0,0-20-4 47,0 37-15-47,0 19-381 15,0-17 155-15</inkml:trace>
  <inkml:trace contextRef="#ctx0" brushRef="#br0" timeOffset="38635.08">13663 14718 40 0,'0'57'265'0,"-17"-19"-206"0,17 1-35 0,0-22-20 0,-17 60 5 15,-6 17-34-15,3-53-17 16,-17 33-219 0,20-55 231-16,-3 1 6 0,0-1 5 0</inkml:trace>
  <inkml:trace contextRef="#ctx0" brushRef="#br0" timeOffset="48370.23">8494 16697 32 0,'0'0'66'0,"0"0"3"0,0 18-48 0,0-18 54 0,0 0-23 0,0 0 15 0,0 0-34 0,0 0-17 0,18 0 9 31,59-96 79-31,-58 78-90 16,-1 18-4-16,21 0 5 15,-19 59-5 1,-20-42-7-16,0 21-2 0,0 1-1 16,-37 18 6-1,15-37-8 1,22-3 6-16,0 3 0 15,-18-3-2-15,18-17-2 63,-19 0-3-63,19 0 11 0,59 40 3 0,-42-3-7 16,3-37-2-1,17 21 1-15,-17-21-2 0,-2 17 2 16,19 2 0-16,-17-19 2 15,2 20-2-15,13-3 4 16,-15 4-4-16,-1-2 6 16,-19-2-5-1,0 3-1-15,0 1 4 0,0-21-2 0,0 17-7 16,-57 22 3 0,40-39 1-16,-25 38-5 0,-33-19-9 15,75-1 4-15,-37 3-77 31,17-2 14-31,3-19-58 32,17 17 44-32,-40 3-228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31T20:35:04.13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23241 13692 26 0,'0'18'19'0,"0"-18"90"0,0 0-94 0,0 0 29 0,0 0 12 0,0 0 3 0,0 0 129 0,0 0-188 63,0-18 60-63,40-21 17 0,-23 39-67 15,-17 0-5 1,20-18 16-16,-20-1-20 0,37 19 6 0,-37 0 0 15,57 19-2 1,-57-1-4 0,20 21 1-16,0 17 2 15,17 2-1-15,0 38 0 16,20-22 25-16,-57-34-27 0,77 54 6 16,-37-37-5-16,14 19-4 15,-14-17 2 1,-3 14-3-1,0-53 0-15,3 1-38 16,-23-21-203 0,-17 0 192-16,0-41-215 0,-17 4 119 15</inkml:trace>
  <inkml:trace contextRef="#ctx0" brushRef="#br0" timeOffset="278.63">23945 13653 47 0,'0'0'219'0,"-20"20"-69"0,3-1-84 16,-23 57 21 0,20-76-77-16,3 19-4 0,-40 19 16 15,-57 56 18 1,-191 39-6-1,211-55-33 1,40-4-1-16,31-16 7 0,6-18-7 0,17 33-3 16,-20-15-9-1,20 18-28-15,0-76 24 16,0 58-88-16,0-58 104 62,0 19-302-62,20-59 90 0</inkml:trace>
  <inkml:trace contextRef="#ctx0" brushRef="#br0" timeOffset="2414.96">23489 12303 28 0,'0'0'0'0,"0"0"53"0,17 0 172 0,-17-18-164 16,0 18 50-16,0 0-23 0,0 0-37 15,0 0-31 1,20 57-5-1,-20 75 1 1,0-18-6 0,0 20-14 15,0-77-63-15,0-19-171 15</inkml:trace>
  <inkml:trace contextRef="#ctx0" brushRef="#br0" timeOffset="2816.54">23848 12380 29 0,'20'-38'145'16,"-20"38"-145"46,-20-39 400-46,20 39-400 46,0 305 60-62,0-305-60 63,20 38 79-47,-171 569-704 46</inkml:trace>
  <inkml:trace contextRef="#ctx0" brushRef="#br0" timeOffset="15616.96">23794 12551 28 0,'0'0'7'0,"0"0"28"0,0 0 27 0,0 0 9 0,0 0-50 0,0 0 35 0,0-19-12 0,0 19-34 16,0 0 25-16,0-19 2 0,0 19-13 31,-20 0 17-31,20 0-21 16,0 0-15-16,0 0 5 16,-20 0-1-16,20 19 3 15,-14 0-4 1,14-19-5-16,0 19 1 0,-23 19 3 31,23-19-4-31,0 0 0 16,0 0-4 46,0 114 5-62,23-95 6 0,-9-18-1 0,6-20-1 0,-20 0-6 0,0 0 1 16,20 0-3-16,-20 0 0 62,20 0 0-30,34-20-1-32,-14 1-12 0,-23 38-534 0,-17-19 518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31T20:38:06.0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6978 7759 30 0,'0'0'5'0,"0"0"2"0,0 0 6 0,0 0 5 0,0 0 26 0,0 0-7 0,0 0-12 0,14-19-11 0,-14 19-7 0,0-18 18 0,20 18 18 15,-20 0-25 1,17 0-12-16,-17 0 0 0,23 0 18 0,-6 0-8 16,-17 0-13-16,20 0 6 15,-3 0-2-15,23 0 6 0,-3 0-2 16,-20 0-3-16,3 0 5 16,20 0 0-1,-3 0-7 1,37 0 1 15,288 57-5-31,-342-40-2 0,54-17 3 16,-14 21-1-16,51-21 2 15,-68 0-3-15,85 0 4 16,-31 0-3-16,-3 0 0 0,40-21-1 16,-116 4 1-1,78 17 3-15,-56-20-2 0,-3 20-2 0,38-19 1 0,21 19 1 16,-21-18-2-1,96 18-1-15,-37 0 3 0,-40 0-4 16,77 0 2 0,-114 0 0-16,57 0 2 0,-37 0-3 15,0 0 4-15,17-20 1 16,-37 20-4-16,94 0 1 16,-94 0-1-16,-20 0-1 15,134 20 1-15,-151-20 0 0,114 37 0 47,54 21 3-47,-111-58-3 16,0 19 7-1,94-19 1-15,-114 0-1 0,-37 0-9 0,-3 0 2 16,-17 0 0 0,37-19 2-1,154-19 9-15,-134 38-8 0,57 0-4 47,20 0 0-47,-54 17 3 31,125 23 2-31,-91-22-1 16,-77 1-5-16,0 2 1 0,23-4 2 16,-60 3-2-16,94 16-2 15,-57-15 3 1,6-21 0-16,-29 17-3 0,26 3 4 15,-3-20-2-15,20 20 1 16,0-20 0 31,38 0-8-47,-56 0 9 16,-1 0-4-16,21 0 1 0,-4 0-1 31,-18 0-19-31,-17 0 2 0,-3 0-7 0,-17 0-5 0,0 0 12 0,0 0-54 15,0 0-165-15,0 0 144 16,-17 0 70-16</inkml:trace>
  <inkml:trace contextRef="#ctx0" brushRef="#br0" timeOffset="1717.99">7414 7168 25 0,'0'0'6'0,"0"0"-3"0,0 0 2 0,0 0 8 0,-23 0-5 0,23 0 29 0,0 0-30 0,-20 0 6 0,20 0 7 0,0 0-15 0,-17 20 13 0,17-20-13 0,0 0 8 15,-37 39 4-15,37-21-15 16,-40 20 23-1,40-19-22-15,-34 19 9 0,-46 19 14 16,43-17-15 0,37-40-11 46,-37 17 5-46,-60 40 4-16,3 20 9 0,77-57-10 15,114 54 47-15,-63-74-47 0,6 20-1 32,356 209 23-32,-376-210-29 0,54 96 2 15,-34-42-2-15,-40-52-1 16,0-1 1-16,23-3-3 0,-23 4-1 16,14 35-99-16,6-19-90 15,-20-37 98-15,17 0 67 0</inkml:trace>
  <inkml:trace contextRef="#ctx0" brushRef="#br0" timeOffset="5242.76">15014 7074 32 0,'0'0'4'0,"0"0"-4"0,0 0 0 0,0 20 1 0,0-1 2 0,0-1 38 0,0-18-32 0,0 0 9 0,0 0-4 16,0 0-10-16,0 0 0 0,0 0 1 16,0 0 2-16,0 0-3 0,0 0 8 0,0 0 3 15,0 0-9 1,0 0 16-16,0-18 15 0,0 18-34 15,0 0 12-15,0-19-12 0,20 19-1 16,-20 0-1-16,0-20-1 16,0 20 0 46,0 0-2-62,0-17-33 0,0 17 30 0,0 0 6 31,0 0 1-31,0 0 1 0,0 0-1 0,0 0 0 16,0 0 6-16,0 0 16 16,0 0-12-16,0 0 14 31,0 0-7-31,0 0-16 16,0 0 8-1,0 0 7-15,0-20-7 16,0 20-3-16,0-20 5 15,0 20-12-15,0 0 3 16,0 0-3 0,17 0 0-16,-17 0-1 62,0 0-1-62,0 0 22 0,0 0-19 0,0 0 1 0,0 0 2 16,0 0-4-1,0 0 1-15,0 0-1 0,0 0 3 16,0 20-4 0,0-20 1-16,0 0 0 15,-17 20-1-15,17-20 0 0,0 0 5 16,0 17-2-16,0 3-1 31,0-1-2-15,-20 151 5-16,0-94 1 0,-14 76 0 15,34-112-5-15,-43 91 4 16,6 60 1 0,37-153-6-16,-17 56 2 0,-43 137 3 15,46-100-1 17,-9 40 3-32,3-113-3 31,20 57 10-31,20-79-13 15,-20-36-1-15,131 40 3 16,-111-40-3-16,23 0-1 16,48 17 2-1,194 4-1-15,-20-21-1 16,0 0 5-16,-131 0-6 0,60-21-1 16,-103 21 4-1,-53 0-1-15,98 0 1 16,70 21-3-16,-32 15 3 0,-100-15-2 0,97 35 1 0,-57-37-1 15,97 20 4-15,-80-20 9 16,154 19 11 15,-208-20-18-31,228 0 13 0,-174 2-12 16,-34-20-4 0,-40 21-3-16,17-21 5 0,3 37-4 15,-40-37-1-15,0 37 4 16,3-37-3-16,-3 20-2 0,-37-20 1 0,20 18 3 47,20-36 3-47,-60-2-6 0,-20-208-9 31,26 96 11-31,-9 35-2 0,23-17-1 0,0 96 1 0,0-95-1 16,0 55 2-1,23-227-2-15,11 93 2 16,-14 61-1-1,0-23 1-15,-3 40 0 16,-17 40 0-16,0 53 1 0,0-35-2 16,0 56 0-16,0-37-1 0,-17 16 0 15,17 21 2 48,-60-57 2-32,-91 0 10-31,114 57-12 0,-151-18 6 0,-707-58 7 0,741 76-13 0,154 0 0 63,-265-20 3-17,-306 20 4-46,438 37-8 0,-19 3 3 0,-475 149-10 0,379-303-349 0,362-152 159 0,-37 172 157 16</inkml:trace>
  <inkml:trace contextRef="#ctx0" brushRef="#br0" timeOffset="9102.99">19025 7359 23 0,'0'0'11'0,"0"21"-1"0,17-4 6 0,-17-17-1 0,17 20 21 0,-17-20-11 0,0 0-4 0,0 20-14 0,20-3 18 0,-20-17-20 0,0 19 10 31,40 173 7-31,-40-78-18 16,0-76-1-16,17 95 4 0,-17-18-3 0,0 37 1 0,0 19 0 31,-17 131 9-31,17-205-6 0,-20-2 1 0,0 76 18 15,0-153-22-15,20 20-1 0,0 0 2 0,-17 57 20 16,0-56-3-16,17-20-5 16,0-1-14-16,0-18 3 15,0 0-3-15,0 0 0 0,0 0-4 63,74 0 20-63,479-18-1 0,-288-22-17 0,-57 22-1 15,20 0 0 1,-56-2-3-16,-58 20 2 0,114 0 2 0,-112 0-3 16,167 20-1-16,-95 16 4 15,3 4 0 1,0-2-1-16,-154-1-1 16,97-17 0-16,-77 17 3 0,0-16-1 0,20-3-3 31,54 38 6-31,-111-36-4 0,0-20-1 0,54 57 8 15,-74-57-8-15,57 57 3 16,-17-37-4 0,0 17 3-16,-6-18-1 0,-34-19 1 15,20 0-1 1,0-19 1-16,-3-38 3 0,3 20-4 0,-20 17-1 0,114-189-1 16,-114 209 1 46,74-114 1-46,-34 57-2-16,57-58-3 0,185-112-1 0,-225 189 7 0,-57 19 1 0,0 19-2 0,0-21 1 15,-37-36 4 1,-40-17 0 0,60 74-6-16,-60-77 4 0,-94-114 1 15,74 76 2-15,63 21-2 31,-40-57 7-31,11 73-4 0,9 5 3 16,14 33-3-16,6 3-2 16,-26-1 2-16,-148-39 6 15,131 57-11-15,-131 3 1 16,74-23-1-16,23 40-2 0,14-37 0 0,0 17-1 16,-188-54 3-1,191 53 0 1,-77-35-2-16,171 56-1 62,-134 0 0-62,20 0 0 0,-608 134 0 0,209-20-24 0,248-114-12 32,74 37-3-32,151-17-66 0,40-20 73 0,0 0-35 0,20 18-74 15,57 38 3 1,-17-16 106-1</inkml:trace>
  <inkml:trace contextRef="#ctx0" brushRef="#br0" timeOffset="10534.96">23355 8005 46 0,'0'0'19'0,"0"0"-3"0,0-17 9 0,0 17-11 0,-17 0 4 0,17 0 4 0,0-21 12 0,-20 4 5 0,20 17-32 0,0-19 5 0,0 19-1 0,0 0 0 0,20 0 10 0,-3 0-4 16,23 74 7-1,-40-54-22-15,0 0 1 0,17 17-1 0,3 98 5 0,-20 92-3 16,0-18-1-16,0-95-1 16,0-56-2-16,0 132 1 15,-20-75 3-15,20-3-1 0,-34 99 4 0,34-81-2 16,-23 24 4-16,23-2 13 47,40-58-5-32,-23-73-12-15,60 15 2 0,3-36-3 0,51 0 4 16,-57 0-5 0,60-36 1-16,17 15-1 0,1-15-1 0,58 16 4 15,-115 0-6-15,113 2-1 16,-37-2 0-16,-57 20-1 0,42-17 0 0,-64 17 0 16,-55 0 3-16,134 17-4 0,-34-17 2 15,-26 20 4-15,-34-2-2 0,-40 2-2 16,20 0 1-16,77 55 1 15,-114-75-1-15,34 38 0 0,-11-20 2 16,31 22 1-16,-57-22-2 0,20-18-1 16,3 18 0-16,-3-18-2 0,-17 0 0 15,-20 0 2-15,94-36 0 16,-74 36 0-16,17-58-7 16,0 20 4-16,60-95-1 46,205-381 4-46,-225 420-1 0,74-78-7 32,-74 78-11-32,0 36-8 0,-20 39 9 15,0-1-9-15,-20 3 10 0,-37 17 8 0,37 0-11 0,20-19-8 16,-37 19 34 0,0 0 0-1,-20-21 11 1,-20 21-10-16,20-17-2 0,-20 17-1 0,-17-19 1 0,-20-2 2 15,20 4-4-15,-37-59 15 16,34 38-6-16,40 38-6 0,-20-40 0 0,-57-111 15 16,60 93-15-16,0 22-1 0,-6-2-2 15,-14-133 16 1,17 37-2-16,-17-57-1 16,37 173-15-16,-20-59 4 15,0 40-1 1,-14-3 15-16,34 40-16 0,0-17 0 0,-60 17 17 15,3 0-7-15,57 0-13 63,-171 0 28-63,-986-21 14 0,986 21-35 0,-211-19 1 16,-168 153-2-1,244-76-7-15,41 56-6 0,208-95 5 0,-191 113-19 16,211-112 14-16,-3-3-2 15,-54 43-26-15,20-22-50 16,54-19 7-16,20-2-87 16,0-17 75-16,20 0 24 0,37 0 31 0,-40 0 12 0</inkml:trace>
  <inkml:trace contextRef="#ctx0" brushRef="#br0" timeOffset="11486.2">15108 5724 29 0,'0'0'8'0,"0"0"5"0,0-19 5 0,0 19-5 0,0-19 14 0,0 0-19 0,0 19 1 0,-20-17 44 0,20 17-9 0,0 0-17 0,0-20-15 0,-20 20 16 0,20 0-21 0,0 0-1 0,0-19 24 16,0 19 7-16,0 0-26 15,0 0 6-15,0 19-7 0,0 18 2 16,-17-18-9 0,0 286 8-16,17-191-10 15,0-1 0-15,-20 41-2 0,20-97 1 0,-40 74-1 32,-17 81-43-32,37-156-74 0,-34 0-114 46,34-56 193-46</inkml:trace>
  <inkml:trace contextRef="#ctx0" brushRef="#br0" timeOffset="11801.64">14575 6486 34 0,'0'0'10'0,"0"-39"47"15,0 21 14-15,0 18-28 0,0 0-29 0,23 18 51 16,-23 21-31 0,34 55 7-1,6-17-26-15,14 55 2 0,-34-37-11 16,0-19 5-16,37 1 13 15,-17-57 7-15,-6-40-17 32,29-38-2-32,-9-18-7 0,-34 1-2 0,54-40 1 15,-54 39-5-15,-3 40 0 0,3-5 3 16,-20 24-4-16,17-3 1 0,-17-17-14 16,20 17-3-16,-20 1-14 0,0 19-44 15,0-18-58-15,0 18 67 16,23 0-32-1,-23 0 99 32,0 18-26-31,0-18-15-16</inkml:trace>
  <inkml:trace contextRef="#ctx0" brushRef="#br0" timeOffset="12618.14">14501 4393 35 0,'0'0'9'0,"0"0"5"0,-20 0-4 0,20 0-5 0,0 0 8 0,0 0-6 0,-20 20 50 0,20-20-46 0,-17 0 0 0,17 19 22 0,0-19-33 31,-40 0 47-31,-34 132 34 0,34-35-56 0,40-3-2 0,0-76-18 16,0 1-1-16,0 21 6 0,0-22 0 16,20 1-4-16,-20-1 5 0,20-18 0 0,-20 0-4 0,17-37 2 15,3 19-6-15,-20-22 1 16,0 21-2-16,17-56 1 16,-17 56 0-16,0-20 4 0,0 20-4 15,0 1-2-15,0 18-1 0,0 0 4 0,0 18 4 16,0 1-4-16,20 20 2 15,20 37 1 1,-23-18-7-16,-17-39 1 0,40 36 2 0,-23 21-5 16,3 1 2-16,-3-59-4 0,3 21-4 15,-20-21-19-15,23 2-8 0,-23-20-42 16,17 20-31 0,0-78-111-16,-17 39 186 46</inkml:trace>
  <inkml:trace contextRef="#ctx0" brushRef="#br0" timeOffset="13204.82">14897 4051 33 0,'0'0'14'0,"0"0"-1"0,0 0 12 0,0 0-15 0,0 0 1 0,0 0 48 0,0 0-30 0,-17 0 42 15,17 0-16 1,-17 0-15-16,17 0-30 0,0 39 26 0,0-39-32 0,0 74 10 15,0 41-3-15,0-77-9 0,-20 114 3 16,20 58-2-16,-20-76-2 0,0-21-1 31,6 58-2-31,14-133 1 16,-23 38-30-16,3-57-6 0,0 58-224 31,3-77 171-31,17 0 66 16</inkml:trace>
  <inkml:trace contextRef="#ctx0" brushRef="#br0" timeOffset="14369.15">14330 3139 38 0,'0'-19'13'0,"0"19"4"0,0 0 1 0,-20-19 2 0,20 19 22 0,-20-19-4 0,20 19-29 0,-17 0-2 0,-3 0 28 0,-17 0-18 0,17 75-10 0,0-57-6 0,20 23-1 0,-14 14 2 16,14-16-1-16,0 37 1 16,0-19 1-16,0-19-1 0,14 20 6 31,6-58 4-31,0 0 7 31,17-172-5-31,-37 152-8 16,20-17 7-1,-20 37 10-15,0 0-18 0,0 0 6 0,17 37-1 16,-17 2-6-16,20-20-2 0,-20 38 2 16,20 0-3-16,-3 20-1 15,3-40 0-15,-20-18-1 0,17 20-5 0,3-20-25 16,-20-19 11-16,0 0-4 0,0 18-6 0,23-18-43 0,-23 0 31 15,0-58-97-15,17 21 101 0</inkml:trace>
  <inkml:trace contextRef="#ctx0" brushRef="#br0" timeOffset="14931.39">14917 2663 41 0,'0'400'272'0,"0"-324"-262"0,-37 56-1 0,37-113-9 0,0 58 1 0,-17 37-6 0,17-38-36 0,0-76 24 0,0 39-96 0,0-21 76 0,0-18-8 16,0 19 4-16,0-19 7 0</inkml:trace>
  <inkml:trace contextRef="#ctx0" brushRef="#br0" timeOffset="15501.78">15524 2949 33 0,'77'-19'15'0,"-57"0"-3"0,0 19 6 15,-20 0-10-15,20 0 20 0,-3 0-4 0,-17 0 4 16,0 0 51-16,0 0-50 16,0 0-23-16,0 19 7 15,-17 19 10-15,-3-38-17 0,0 37 9 0,-37 1 8 16,17-18-12-16,3 18 13 15,20-38-21-15,-23 19 2 0,40 0-3 0,-34-1 2 16,34-18-3-16,-43 18 3 0,26 3 0 0,-3-21 0 16,3 0-1-16,-3 20-1 0,0-20 0 15,20 0 0 1,-17 0 1-16,17 0-1 0,0 0-4 16,57 0 3-16,-40 0-3 0,3 0 1 15,-20 0 0-15,0 0 1 63,17 55-2-63,3 213-2 0,-20-22 13 0,0-190 4 15,23-35-3-15,-23-21-8 16,0 0 0-16,17 19 1 0,0-19-2 0,-17 0 0 0,20 0-1 16,0 18-2-1,-3-18 1-15,-17 19-2 0,20-19 2 0,-20 0-5 0,17 0-52 16,-17 0-19-16,0 0-150 15,0 0 184-15,0 0 26 16,0 0-14-16</inkml:trace>
  <inkml:trace contextRef="#ctx0" brushRef="#br0" timeOffset="16269.57">16134 3405 26 0,'0'0'5'0,"0"0"-4"0,0 0 1 0,0 0-1 0,0-38 20 0,0 18-2 0,0 1-6 0,0-19 25 0,0 38-27 0,-20-37 56 15,3 18 6-15,17 1-48 0,-20 18 14 0,0 0-18 16,3 0 1-16,0 0-15 0,-26 37 16 15,6 20-10 1,20-20-8-16,17-17-4 16,-20 56 1-16,20-38-1 0,0-38-1 62,37 38 5-46,43 19 19-16,-6-228-26 15,-94 56-79-15,-17 78-19 0,37 18 77 16,-17-19-108-16,-6 17 51 16,23 3 65-16,0 18-18 0</inkml:trace>
  <inkml:trace contextRef="#ctx0" brushRef="#br0" timeOffset="16656.2">16228 2987 101 0,'0'0'0'0,"0"0"79"0,0 0-48 16,0 0-16-16,40 56 86 31,-23 40-61-31,40-60-25 0,20 79-9 16,-2-58-4-16,79 20 13 15,-117-77-11-15,-17 0 6 0,17-19 0 16,20-39 14 0,-35 58-21-16,-4-37 3 0,-1 17-2 0,3-36 1 15,0 38-1-15,-20 18-2 0,0 0-2 63,0-41 11-48,-20 82 19-15,0 262-14 0,20-265-16 0,0 75 0 0,0 2 4 16,0-59-3-16,0 2-2 0,-17 36 7 31,17-36 0-31,-18-39 3 16,18-19-7-16,0 0-1 0,-22 0 1 0,22 0-2 0,-37-19 0 0,37 1 1 15,-77-40 0-15,57 39-2 0,3 0-4 0,-21 0-7 16,-16-18-21-16,12 37 1 0,-33-19-109 16,36 19-13-1,-19 94-34-15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31T20:46:43.6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19193 14338 445 0,'23'0'19'0,"31"-19"2"0,40 19-2 0,291 76-1 0,-277-38-15 15,-68-19-6-15,17 1-3 0,20 17-97 32,-60-37-88-32,-17 0 82 15,0 0 89-15,0-19-29 16,0 19 39-16,0-57 6 0,-17 40 3 0,17-24 2 15,-17 4-1-15,-6-78 10 16,6 59 42-16,-3 19-14 16,0-21 31-16,20 38-26 0,0 1-19 15,0 19 14-15,0-17 4 0,0 17-24 16,0 0-11 15,0 0 26-31,97 0 41 0,-60 0-69 0,0 17 10 16,1-17-10-16,4 19 6 15,-25-19-7-15,40 20 9 0,-57-20-9 16,37 19 8-16,-37-19-12 63,0 19 5-63,0 19 9 15,-94 95-8 1,54-112-3-16,-131 129 7 0,77-74-9 0,54-18-1 0,-14 17-3 0,54-55-1 0,-20 17-5 0,20 2-11 0,-20 17-95 15,20-37 51-15,0 39-113 16,0-38 43-16,0-20 134 63,20 36-60-63</inkml:trace>
  <inkml:trace contextRef="#ctx0" brushRef="#br0" timeOffset="34089.07">28660 8350 35 0,'0'0'0'0,"0"0"106"0,0 0-72 0,0 0 96 0,-22 0-90 0,22 0 10 0,-17 0 7 0,-1 17-33 0,-1 4-2 0,-1-4 12 0,-15 22-20 16,-7 55 13-16,22-94-24 0,-15 77 11 15,-4-2-10-15,4-18-4 16,13 21 2-16,-16-21 3 0,-1 37-40 47,-36 1-358-47,75-95 332 0,0 0 16 0,-17 0 19 0,17 0-15 15</inkml:trace>
  <inkml:trace contextRef="#ctx0" brushRef="#br0" timeOffset="34653.78">28467 8882 29 0,'0'0'3'0,"0"0"-2"0,0 36 1 16,0-36-1-16,20 20 49 15,-20-1-33-15,0-19 78 31,0 0-31-31,0 0-25 0,0-19 24 0,0 19-29 32,0-20-25-32,0 20-1 0,0 0 5 15,0 0-5-15,20 0 5 0,-20 0-13 63,0 0 7-63,22 0 39 0,33 20-25 0,-36-1-19 15,-19-19-3-15,18 0 1 0,-18 19 3 0,0-19 0 16,17 0 0-16,-17 20 15 31,0-20-12-31,0 0 4 0,-17 19-6 16,17-19 0-16,0 0-2 31,0 0-1-31,0 0 13 16,39-39-4-16,-39 39-13 15,18-38 3-15,-18 1 1 16,0 37-1-16,0-40-4 0,0 4-30 16,0 15 14-16,-18 4-63 0,-4-40-88 15,22 57 171 32,-54-19-241-47,14-19 194 0</inkml:trace>
  <inkml:trace contextRef="#ctx0" brushRef="#br0" timeOffset="34952.18">28241 8331 46 0,'-20'0'179'0,"20"0"-51"0,0 0-112 0,0 0 12 0,0 0 6 0,0 0-8 0,0 0 12 0,0 0-24 0,0 0-7 0,0-41 7 0,0-13-6 0,0-3-4 0,0-77 1 16,0 56 3 0,-19 42 5-16,19 36-8 0,-18-20-3 15,1 3 16-15,-5 34-11 16,4 60 1-16,18-40-7 16,0-37-1 46,-20 77 1-62,58 94-35 0,19-113-236 0,57-58-36 0</inkml:trace>
  <inkml:trace contextRef="#ctx0" brushRef="#br0" timeOffset="35319.89">29097 8538 36 0,'0'0'258'0,"0"0"-183"15,-20 0-47-15,20 0-7 0,0 0-21 63,0 21 34-63,-37 110 66 0,37-17-19 0,0-114-72 15,0-17 2-15,37-40 4 0,-37 17-10 0,37 3 0 16,20-40 0 0,-17 20-3-1,-20 40-3-15,-3-3-7 0,0-1-22 16,3 21-21-16,-20 0-62 0,20 0 27 15,-20 0 35-15,23 21-268 16,-23-21 293-16</inkml:trace>
  <inkml:trace contextRef="#ctx0" brushRef="#br0" timeOffset="35818.58">29533 7759 47 0,'0'-37'295'0,"20"37"-182"16,-20 0-64-16,0 18-30 0,0 21 6 0,0 18 6 15,-20 1-21-15,20 73 1 16,-37 80 0-1,37-157-11-15,0-13 0 0,-20 52 1 0,20 2 1 16,0-55 1-16,0-3 2 0,0-37-4 16,0 19 4-16,0-19 1 0,37-56 0 15,-17 35-4-15,17-15 1 0,-14-5-2 16,-6 4 3-16,0 37-2 16,23-57 11-16,-23 57-9 0,3-17 3 15,0 17 3 1,-20 17-8-16,0-17 1 0,0 38 2 0,-20 1 3 15,-17-22-5 17,-3 24-16-32,23-24-29 0,0-17-35 0,-6 0 6 15,23 19-195-15,23 2 57 16,-23-21 180-16,0 0 29 62</inkml:trace>
  <inkml:trace contextRef="#ctx0" brushRef="#br0" timeOffset="36118.61">29989 8444 24 0,'0'0'3'0,"0"0"1"0,0 0 1 0,0 0 12 16,0 0-15-16,0 0-2 15,-20 0 19-15,20 0-23 0,0 0-2 16,0 0 4-16,0 0-1 16,0 0-6-16,0 0 3 0,0 0 0 0,0 0 1 15,0 0 1-15,0 0-1 16,0 0-19-16</inkml:trace>
  <inkml:trace contextRef="#ctx0" brushRef="#br0" timeOffset="36386.71">30009 8388 24 0,'0'-21'462'0,"0"21"-410"47,20 21-4-47,14 73-31 0,6-57-18 0,-17 20 2 16,-9-18-1-16,26 76-52 15,-20-58-56 1,-3-19-87-16,-17-19 127 16,17-2-72-16,-17-17 100 15</inkml:trace>
  <inkml:trace contextRef="#ctx0" brushRef="#br0" timeOffset="36602.33">30257 8424 92 0,'0'0'120'0,"0"0"7"0,-23 0-101 0,6 37 52 16,17-37-62-16,-17 21-3 0,-23 16 20 16,6 40-12-16,-9-40-16 0,-11 41-4 15,-20 36-44 1,31-57-120-16,43-57 163 62,-37 75-245-62,0-36 164 16</inkml:trace>
  <inkml:trace contextRef="#ctx0" brushRef="#br0" timeOffset="40094.96">28127 10193 29 0,'0'0'0'0,"0"0"18"0,0 0-4 0,0 0 2 0,0 0 20 0,0 0-18 0,0 0 58 0,0-18-56 0,-20 18 16 0,20 0-18 0,0 0 37 0,-20 0-44 0,20 0 11 0,-17 0-1 0,-3 18 9 0,-17 1 0 0,20 0-20 0,-6 1 1 15,6-2-6 32,-23 154 11-47,80-135-15 0,-40-37-1 0,57-18 9 16,-20-20-4-16,0-20 0 0,-37 20-2 15,58-95 4-15,-58 94-5 16,22 21 8-16,-22 0-5 0,0-2 1 16,0 20 4-16,-22 77 10 15,4-40-13-15,18 2-4 0,-40 74 3 0,23-75-4 32,-23 94 5-32,6 59-6 0,11-115 0 0,6 95 6 15,-3-132-7-15,20-2 1 0,-20 59 1 0,3 0-4 31,-3-2-1-31,20-56-25 0,0-38-21 16,0 20-28-16,0-40-69 16,0 0 38-16,0-17-37 0,20 18 91 15</inkml:trace>
  <inkml:trace contextRef="#ctx0" brushRef="#br0" timeOffset="40557.01">29171 10040 49 0,'0'0'15'0,"0"0"19"0,0-18 30 0,0 0 45 0,0-3-41 0,0 21-38 0,-14-17 33 0,-9 17-21 0,3 17-23 16,-54 22 25-16,34-1-28 0,23-20-12 0,-97 97 18 16,57-57-17-16,17-2-2 0,-17 59 7 15,-74 435 12 48,168-340-17-63,-20-171-5 0,5-2 1 0,16 20 1 0,-21-20-3 15,40 22 2-15,-35-59-1 16,13 37-2-16,-15-19 2 0,74 21-78 31,-71-39 34-31,11 0-14 0,-34-19-14 0,40-1-61 0,34-54-82 31,-54 34 207-15,-20 22-9-16</inkml:trace>
  <inkml:trace contextRef="#ctx0" brushRef="#br0" timeOffset="40819.15">29667 10669 48 0,'0'0'115'0,"0"0"-84"0,0 0 5 0,0 0 17 0,0 0-21 15,0 0 12-15,17 0-20 0,-17 0 18 16,0 0 22-16,0 0-64 63,0 0 25-32,0 0 16-16,-74 77-12-15,57-77-26 0,-234 398 10 0,174-227-17 0,60-75-26 0,0-21-107 16,17-56 23-16,0-19 66 0,54 0-197 16,-11-39 223-16</inkml:trace>
  <inkml:trace contextRef="#ctx0" brushRef="#br0" timeOffset="41088.24">29741 11029 31 0,'0'0'38'0,"0"0"0"0,0 0 9 0,0 0 7 0,0 0 22 16,0 19-26-16,0 20-23 0,0-39-15 0,0 38 11 15,0-19-6-15,0 0-10 0,0-19 0 0,-17 77 12 16,17-2-12 0,0-38-5-1,0 3 1-15,17-21 1 0,6-19 0 0,11-59-2 16,-34 59-2 46,20-18-1-62,17-305-100 0,-128 95-167 0,31 191 197 0,23 16 67 16,17 21 0-16,-17 0-15 16</inkml:trace>
  <inkml:trace contextRef="#ctx0" brushRef="#br0" timeOffset="41420.21">29328 10725 37 0,'-23'-20'94'0,"23"2"-25"0,0 0-29 15,0-3 3-15,0 4-19 0,0 17-13 16,0 0 34-1,0 0-27-15,0 0-1 0,0 0-7 0,0 0 0 16,0-19 1-16,23 19-8 0,-23 0-2 0,0-19 4 0,0 1 0 16,14-40-2-1,-14 58-1-15,0-39 0 0,20-17 6 0,-20 56-8 63,0-20 3-48,0-36 21 1,-34-1 37-16,-46 228 10 0,63-133-67 0,-3-2-3 0,20 42 9 0,-20-59-8 0,20-2 3 16,0-17-3-16,0-17-1 0,0-21-3 15,20-57 3-15,-20 38-27 16,0 18 10 0,0-17-44-16,20 56 39 0,-3-39-178 15,-17 58 120-15,0-19-11 0,17 38-16 16,3 0 62-16</inkml:trace>
  <inkml:trace contextRef="#ctx0" brushRef="#br0" timeOffset="41902.78">29895 10364 93 0,'0'0'56'0,"0"0"24"0,0-18-48 0,0-2-19 0,0 1 16 0,0 1-12 0,0 18 1 0,0-58 53 0,0 2-45 0,17 35 9 0,3 42-21 0,-20 16-9 0,0-18-2 0,23 39 1 16,-23-21-4-16,0 59 2 0,0-58-2 16,0 207-4-16,0-149 4 0,0 19 2 15,0 38 4 1,0-135-1-16,0-18 2 0,14-39 11 16,26-55-10-1,-3-20 4 1,0 20 8-16,6 53-6 15,-43 41-13-15,14 0 0 0,-14 0 2 0,20 0 2 0,-20 20 6 16,0 1-9-16,0-3 2 0,0 58 2 47,-97 56-107-47,80-132 13 0,34 0-154 31,3 0 93-31,23 0 124 0</inkml:trace>
  <inkml:trace contextRef="#ctx0" brushRef="#br0" timeOffset="42804.74">30046 10326 29 0,'0'0'26'0,"0"0"-15"0,0 0 18 0,0 0-13 0,0 0 34 0,0-19-14 0,0 19-16 0,-17 0 1 0,17 0 18 0,0 0-12 15,0 19 1-15,0-19-22 0,0 38 10 0,0 0 0 0,0-18-10 0,0 36 6 16,0 97 31-16,0-115-32 0,0-2 4 0,0 5-1 16,0 14-3-16,0-16 5 0,0-2 2 0,0-16-12 15,0-3 8-15,0-18 44 47,97-418 28-47,-83 380-81 16,26-20-4-16,37 20 6 15,17 38-8 17,-94 38-4-32,17-38-3 0,-17 20-17 0,37 75-114 15,-37-78 57-15,0 3 30 0,40 57-253 31,-20-3 229-31</inkml:trace>
  <inkml:trace contextRef="#ctx0" brushRef="#br0" timeOffset="43058.56">30522 10648 24 0,'0'0'8'0,"0"-17"118"15,0 17-103-15,17 0 44 0,-17 0-26 0,23 0 77 16,-23 0-105-16,0 17-1 16,17 4 16-16,0 56 8 15,3-40-23-15,0-1-1 16,54 99-8 15,-31-2-15-31,-29-76-94 16,-14-38 77-16,20-19-33 0,-20 19-99 0,0-19 117 0,0 0 7 15,0-19-7-15,0 0 35 16,0-19-22-16</inkml:trace>
  <inkml:trace contextRef="#ctx0" brushRef="#br0" timeOffset="43697.02">30579 9681 62 0,'0'0'68'0,"-17"0"-2"0,17-20-9 0,0 0 7 0,-23 3 3 0,23 17-50 0,0-20 21 0,0 20-17 0,0 0 8 0,0 0-24 0,0 0 0 0,0 0-1 15,0 37 18-15,40 3-9 0,-40-3-10 0,0-1-2 0,17 42 4 16,3-41-2-16,0 287 3 16,-20-228-1 31,17 132-4-32,-17 56-9-15,0-266 9 16,20-36 13-16,17-37 2 0,6 14-7 0,-43 23-6 15,34 0-1-15,-34-3-2 0,20 4 4 0,0-2 0 0,-20 19-1 16,34-19 8-16,-14 19-5 0,0 0 2 16,17 55-8-16,-37 22 11 31,-14 17 0-31,-9-55-8 16,-34 19 1-16,40-40-3 0,-23 2 1 0,20-20-6 15,-37 18-49-15,40-18 15 0,17 0 18 16,0 0-68-16,0-18 39 0,17-2-10 15,60-16-129-15,-37 15 111 0,-6 2 26 16,29 1 11 0</inkml:trace>
  <inkml:trace contextRef="#ctx0" brushRef="#br0" timeOffset="44052.46">31149 10669 127 0,'0'0'62'0,"0"0"26"0,-20-21 32 16,20 21-83-16,0 0-8 0,0 0-16 15,0 0 9-15,0 57 6 0,20-37-19 0,-3 56 7 16,20 0-4 0,-17-55-11-16,20 92 3 15,-23-76-6-15,3 2 0 0,-20-20-5 0,20 38-34 16,-3-20-76-16,-17-16-62 16,23-42 52-1,-23-35 67-15,17-40 48 0,0 2 12 16,3-96 1-1,0 95 43-15,-20 74 42 0,0-15-11 0,0 36-46 0,0-19 93 16,0 19-89-16,0 0-3 0,-20 55 19 16,0-55-43-1,-37 77 11 1,-151 209 23-16,151-191-37 0,40-76-5 0,-6 38 0 16,-11 57-33 30,68-58-442-46,26-112 437 0</inkml:trace>
  <inkml:trace contextRef="#ctx0" brushRef="#br0" timeOffset="44421.64">31551 9832 128 0,'-23'-20'185'0,"23"3"-147"0,0-2-7 0,0-3-18 0,23 22 4 0,-9 0-4 0,46 0 11 0,-43 0-8 0,40 22 2 0,0-3-3 0,-37-2-10 0,0-17 0 0,37 40 9 0,-40-3-7 0,-17-37-7 62,132 133 17-46,2 420 10-16,-134-364-21 0,-134 210 30 0,79-322-30 15,-61 112 1-15,81-152-5 0,-5 2-1 0,6-1 1 0,-123 38-34 16,120-57 13-16,-20 0-32 16,0 0-8-16,37 0 9 15,-14 1-40-15,11-1 8 16,6-1-71-16,-3 1 90 15,0 19 29-15</inkml:trace>
  <inkml:trace contextRef="#ctx0" brushRef="#br0" timeOffset="45060.78">31055 6429 30 0,'17'0'66'0,"3"0"-20"16,-3 0-13-16,3 0-14 0,40 18 52 0,-60-18-55 0,14 19 10 0,63 38 34 0,-57-37-46 0,0 17-8 0,-3-16 4 0,6 35 0 0,-6 19 0 0,20 39 11 0,-37-57-10 16,0 19 0-16,0 76 6 0,-20-56-9 0,-14 36 5 0,11-54-5 15,-14 53 0 1,-114 137 4-16,94-154-6 16,37-97-6-16,-94 81 0 15,94-81 0-15,6 3 1 0,-29-3-9 0,-11 2-110 31,14-19-89-31,20-36 61 16,6-1 92-16</inkml:trace>
  <inkml:trace contextRef="#ctx0" brushRef="#br0" timeOffset="45353.18">30924 7359 91 0,'-23'285'359'0,"3"-247"-360"0,0 76 1 0,-14 21 4 16,-40 36-3-1,51-94 3-15,3-3 9 0,20-54-10 16,-17-3 8-16,17 3-4 16,17 1 5-16,40-2 15 15,-17-19-19-15,-20 17-4 0,14-17-3 0,6 0 5 16,-3 0-4-16,3 21 4 0,37-21-3 0,-40 0-3 15,-37 17 0-15,37-17 2 0,-17 0-1 16,20 19-1-16,-6-19-7 0,-14 0-10 0,0 0-1 0,-3 0-38 16,23-19-81-16,-23-36-119 15,6 15 183-15</inkml:trace>
  <inkml:trace contextRef="#ctx0" brushRef="#br0" timeOffset="45902.73">29476 5326 108 0,'0'0'0'0,"0"0"61"0,0 0-43 0,0 18 2 0,0-18 4 0,0 19-13 0,0 1 18 0,0 18-13 0,0-1 15 0,0 40-9 0,0-40-14 0,0 21-5 16,0-21-1-16,0 20-6 16,0-38-1-16,0 0-23 0,0 0-36 0,0 1-80 15,0-20 81-15,0 0 18 0</inkml:trace>
  <inkml:trace contextRef="#ctx0" brushRef="#br0" timeOffset="46036.01">29496 5078 77 0,'0'0'86'0,"0"0"-66"0,0 0 11 0,0 19-17 16,0-1-2-1,0 22-13-15,0-40-2 0,0 37-49 16,-20 20-132-16</inkml:trace>
  <inkml:trace contextRef="#ctx0" brushRef="#br0" timeOffset="46283.27">29798 5363 163 0,'0'20'140'0,"0"-2"-120"16,0 59 67-16,0-58-73 15,0-1-4-15,0 2-4 0,0-2-4 16,40 1 2-1,34-94 0-15,-54 36-3 16,3 39-1-16,11-20 0 0,-34-17 2 0,57-1 8 16,-20 38-1-16,-37-19-7 0,0 19 1 0,20 0 3 15,17 39 13-15,-37-39-19 63,0 38 3-63,0 171-23 0,0-153-41 0,0 59-290 0,0-78 278 0</inkml:trace>
  <inkml:trace contextRef="#ctx0" brushRef="#br0" timeOffset="46544.62">30522 5135 104 0,'0'0'41'0,"0"-20"93"16,0 2-60-16,0 18-36 0,0 0-1 16,0 0-27-16,-20 18 7 15,0 59 19-15,20-39-32 0,0 18 4 0,0-16-2 16,0-22-4-16,0 21 7 0,0 16 9 15,20 4-3 1,-20 16-11-16,0-56-5 0,0 40 3 16,0-42-1-16,0 21-1 0,-57 38-18 31,37-76-21-31,0 20-118 0,20-40 100 0,-14 1-65 0,14-57-9 16,0 40 96 30</inkml:trace>
  <inkml:trace contextRef="#ctx0" brushRef="#br0" timeOffset="46844.42">30998 4603 68 0,'0'0'145'0,"17"-39"-38"0,-17 21-88 0,0-1 34 0,17 19 29 32,-17 37-50-32,0 20-9 0,0 77 1 0,0 37-13 15,-17 38-7 1,-20 0-8-16,37-132-8 0,-40-20-25 0,-17 115-225 15,57-136 172 1,-20-36 24 0,-54 19-2-16,54-57 67 0,20 1 1 0,-14-2 2 15,14 20 4-15,-23-18 11 0,23-20 100 0,0-20-11 32,23-132 126-32,51 152-197 15,-57 57-28-15,20-20-3 31,6 20-3-31,65 0 0 47,63 0-236-47,-111 0 26 0,-3 0 131 0,-40 0 44 0</inkml:trace>
  <inkml:trace contextRef="#ctx0" brushRef="#br0" timeOffset="47240.65">31625 4869 104 0,'0'0'0'0,"0"0"139"0,0-19-77 0,17 19-43 0,-17-18 11 0,0 18-19 0,20-40 26 0,-20 21-10 0,17 19-15 0,26-37 43 47,31 285-6-47,-148-21-43 0,31-152-2 0,26-35-3 0,-3-3 1 16,3-17 0-16,-23 35 4 0,40-35-6 0,-34 0 3 31,11-40 2-31,60-17 11 15,-37 37-14-15,134 0 10 16,-57 0-11 0,-40 0-2-16,-19 17 1 0,41 3-5 15,-42 19-4-15,40-1-70 0,-19-38-29 0,-18 37 36 0,19-18-93 0,-2 1 51 16,-17 19 62 0</inkml:trace>
  <inkml:trace contextRef="#ctx0" brushRef="#br0" timeOffset="48235.68">32327 11200 135 0,'0'0'88'0,"0"21"-50"0,0-2-15 0,0-1 15 0,0 1-17 0,0 19 19 0,22-19-11 0,-22-19-22 0,0 0 0 0,0 0 7 0,0 18-8 0,15-18 21 0,25 0-8 0,-21 0-3 0,-19 0-12 0,38 20 2 0,-38-20-2 0,59 20 3 0,15 36 2 0,-39-18-6 16,-35-19-1-16,40-1 3 0,-20 22-3 0,17 35 4 16,22-18-4-16,-21 0 0 15,73 171 9-15,-88-57-8 16,11 95-1 0,-34-151 2-16,0-77-2 0,0 57 1 0,0-75 0 31,-57 340 6-31,40-246-10 15,-3 0-24 17,0-57-325-32,20-57 228 0,0-19 57 0,-17-19 31 0</inkml:trace>
  <inkml:trace contextRef="#ctx0" brushRef="#br0" timeOffset="48619.42">32158 11962 58 0,'0'0'22'0,"0"0"8"0,0 0-26 0,0 0-2 0,-22 18 8 16,22-18 45 0,0 19-24-16,0-19-17 0,0 20 36 0,0-1-9 15,0-19 1-15,0 0-27 16,0 19 26-16,22-19-14 15,-22 0-27 32,0-19 33-47,17-39 6 16,40-227 12-16,-39-304-5 0,-18 570-43 0,20-20 6 31,-1 39-1-31,-19 0-5 0,18 0-1 0,24 77 7 16,129 56 2-1,-79-57-10-15,-35-58 2 0,20 2-4 16,-60-20 1-16,20 20 0 0,23-20 1 0,-23-20-4 0,23 0-26 16,-6-36-70-1,23 18-73 1,-3 1-142-16,-74 37 283 0</inkml:trace>
  <inkml:trace contextRef="#ctx0" brushRef="#br0" timeOffset="49151.68">30673 14148 188 0,'-20'0'118'0,"20"0"-101"0,0 0 22 16,-37 39 37-16,37-3-55 0,0-36-16 0,0 20-3 0,-20-1 2 0,3 76 0 0,17-57-8 0,0 0-31 0,-17 1-70 0,17-21-82 0,-23 1 44 0</inkml:trace>
  <inkml:trace contextRef="#ctx0" brushRef="#br0" timeOffset="49320.23">30616 13596 71 0,'-20'0'68'0,"3"0"-64"16,17 0-4 46,0 39-2-62,-17-1-99 0,34-1 61 0</inkml:trace>
  <inkml:trace contextRef="#ctx0" brushRef="#br0" timeOffset="49569.55">30827 13919 54 0,'0'20'62'0,"0"-20"-34"0,0 0 20 16,0 0-11-16,17 0-3 0,-17 0-20 0,0-20 30 15,0 20-33-15,17 0-8 0,-17-38 11 16,20-18-7-16,0 37-5 15,3 0 8-15,11-38 11 0,6 19 10 32,-23 38-17-17,0 18-4-15,-17 2-2 0,40 95 9 0,-20-58-1 0,-3 17-4 16,23 60-6-16,-40-77 2 16,17-20-8-16,-17-18 3 15,0 1-2-15,0-1 0 16,0 0-2-16,0-19-7 15,0 21-290-15,0-42 155 16,0 2 103-16,0 19 14 0</inkml:trace>
  <inkml:trace contextRef="#ctx0" brushRef="#br0" timeOffset="50286.71">31642 14072 40 0,'-37'-56'340'0,"37"56"-340"31,-20 0 10-16,-14-20 55 1,-9 40-32-16,63 151-4 0,114-77 12 0,-97-56-21 0,-14 38-5 16,-23-55-12-16,0-4-2 15,-23 2 8-15,-51 19-9 0,74-38-1 16,-60 19-8-16,3-38-53 0,0-19-79 16,57-57-65-1,20 19 88 1,60-57 49-16</inkml:trace>
  <inkml:trace contextRef="#ctx0" brushRef="#br0" timeOffset="50590.03">31870 13558 52 0,'0'0'82'0,"0"0"17"15,0 0-72-15,-17 0 69 47,17 38-37-47,0 305 24 0,0-134-74 16,0-170-7-16,0-3 0 0,0 22-4 0,0-20 0 15,0 18-1-15,0-15-1 0,0-24-5 0,0 59-56 0,-22-18-41 16,22-58 66-16,-18 19-131 0,1-1 99 16,-43-150 58-1,46 93 14-15,-9-75 23 16,3 76-7-16,20 0 28 0,-17-1 46 0,17 2-34 16,0 37-31-16,17-37 42 0,-17 17-29 15,20 20-18-15,37-38 43 16,-37 38-55-16,0-20 2 0,37 20 1 0,-40 0-11 0,40 0-2 15,-20 0 5-15,78 0-41 16,-115 0 14-16,39 0-92 16,-21 0-52-16,4-19 114 0,-5 19-19 0,-17-17 51 15</inkml:trace>
  <inkml:trace contextRef="#ctx0" brushRef="#br0" timeOffset="50953.47">32327 13692 167 0,'0'0'79'0,"0"0"-45"0,37-19 149 0,-17 38-169 0,19 76-3 16,-21-20-9-16,2 22 7 16,-20-40-8-16,0 94 5 0,-38-75 1 15,-1 0-6 1,19-38 0-16,5 0 3 0,-27-17-1 15,24-21-1-15,18 17-1 0,-57-34 6 16,37-4-5-16,1 1-3 0,19-17 4 16,57 18 5-1,-37 2 0-15,17 17-1 0,-17-21-7 0,2 21 4 16,33 0 1-16,-36 0-3 0,-1 0-4 16,39 21 0-16,-35-21 3 0,52 36-7 15,-74-36 3-15,18 0 0 0,-1 19-36 47,23-19-374-47,-57 0 327 16,17 0 69-16</inkml:trace>
  <inkml:trace contextRef="#ctx0" brushRef="#br0" timeOffset="51753.55">32800 14718 72 0,'0'0'138'0,"0"0"-74"0,0 0-40 0,0 0 5 0,0 0-14 0,0-20 13 0,0 20 15 0,0 0-19 0,0 0 8 0,0 0 11 0,0 0-23 0,0 0-4 0,0 0 4 0,0 0-8 0,23 0 1 0,-23 20-5 0,0-20 2 0,17 0-3 16,-17 0-5-16,0 0-2 0,0 0-4 16,0 0 2-1,0 0-45-15,0 0-88 0,0 0-42 16,0 0-42-16,0 0 183 0</inkml:trace>
  <inkml:trace contextRef="#ctx0" brushRef="#br0" timeOffset="52159.45">32991 13748 120 0,'0'0'173'0,"0"0"-155"0,0 0 26 0,0 0-11 16,0 0-26-16,0 0-2 0,0 39 6 16,0-20-10-16,0 0 0 0,0 1 5 15,0 54 6-15,0-17-12 0,0 0 1 0,0 40-1 16,0-40-1-16,0-21 1 16,0 116 1-16,0-55 2 15,20-79-4-15,-20-18 5 0,0 0-1 0,20 0 2 16,-20-18-4-16,17-2 0 0,-17 1-1 0,40-19 5 62,20-55 17-62,14 34 23 0,-94 78-43 16,20 0-3-16,-40 2 2 0,-17 15-11 16,20-17-49-16,17-1 10 0,20-18-13 0,-17 20-136 15,17-20 130 1,0 21 20-16,17-4 41 0,-17-17-11 0</inkml:trace>
  <inkml:trace contextRef="#ctx0" brushRef="#br0" timeOffset="52370.42">33276 14604 133 0,'0'0'0'0,"0"0"183"0,0-18-85 16,0 18-82-16,0 0 23 15,0 0-34-15,0 0 0 47,20 57-58-47,3-39-1 0,-23-18-125 0,0 20 41 0,14-20 106 16,-14 0 9-16</inkml:trace>
  <inkml:trace contextRef="#ctx0" brushRef="#br0" timeOffset="52659.84">33675 14130 81 0,'0'0'183'15,"0"0"-165"-15,0 0 58 0,0 0-51 16,0 0 11-16,-17 18-15 0,17-18-10 0,0 19 37 15,0-19-48 48,-37 37 23-63,-23 287 7 0,60-306-31 0,0 22-1 0,23-22 0 16,31 39-89-1,-34-37 58-15,-3-20-48 0,-17 0 32 0,20 0-61 0,0 0 12 16,-3 0 45-16,6 0 38 0,-23-20-2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0-04-15T20:27:46.3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7553 10093 1003 0,'0'0'814'0,"0"0"-636"15,0 0 376-15,0 0-139 0,0 0-191 16,0 0-109-16,0 0-35 0,0 0-32 16,-20 10-48-16,20-10-45 0,8 0-22 15,-4 0 48-15,8 0 19 0,11 0 99 16,1-2 12-16,3 0-38 0,-3 2-3 15,11-2-23-15,-7 2 7 0,3-2-13 16,-3 2 3-16,-1-2 6 0,-3 2-12 16,-1-2-1-16,1 2 1 0,-1 0 35 0,-7 0-17 15,0 0-43-15,-5 0-13 0,1 0 0 16,-4-2 1-16,-4 2 21 0,-4 0-4 16,8 0-16-16,-8 0-2 0,0-2-96 0,0-1-12 15,0 0-2-15,0 1-31 0,-8-5-192 16,8 4-253-16,-4-4-896 0,-16 7 151 15</inkml:trace>
  <inkml:trace contextRef="#ctx0" brushRef="#br0" timeOffset="1251.83">6759 8625 1965 0,'0'0'525'15,"0"0"-200"-15,0 0-125 0,0 0-8 16,0 0 34-16,0 0-61 0,0 0-58 16,0 0-25-16,0 0-34 0,0 0-33 15,0 0-15-15,0 0-69 0,0 0-22 0,12 0 15 16,-8 0 76-16,8 0 3 0,7 0 25 15,-3 2 4-15,0-2-29 0,7 0 13 16,-3 0 9-16,4 0-3 0,-5 0-19 16,5 0 26-16,7 0-26 0,-15 0 54 15,11-2-10-15,-3-3-28 0,-4 1 34 0,-1 4-37 16,-7-4-16-16,0 4-22 0,-4 0 22 16,-4-2 1-16,3 2 2 0,-7 0 0 15,0 0-3-15,0 0-42 0,0 0-90 16,0 0-54-16,0 0-65 0,-7 2-123 15,-5 2-381-15,12 2-664 0</inkml:trace>
  <inkml:trace contextRef="#ctx0" brushRef="#br0" timeOffset="2615.27">5279 5410 1353 0,'0'0'773'0,"0"0"-265"16,0 0-202-16,0 0-95 0,0 0-35 16,0 0-39-16,0 0-42 0,0 0-45 15,0 0-50-15,0 0-60 0,0 4 0 16,4-4 60-16,3 0 35 0,1 0 63 15,12 0-6-15,-4 0-13 0,-5 0-7 16,9 0 3-16,-4 0 1 0,-1-2-13 0,-3 0-10 16,8 2-15-16,-8-5-13 0,-5 4-13 15,5-1-10-15,0 2-2 0,-12-2-2 16,12 2 0-16,-12-3 0 0,8 1 0 16,-4 2 0-16,3-2-1 0,-7 0-66 15,4 1-123-15,4-4-72 0,4-2-111 16,-4 0-221-16,0-1-577 0,4-3-222 0</inkml:trace>
  <inkml:trace contextRef="#ctx0" brushRef="#br0" timeOffset="3390.07">6512 5373 767 0,'0'0'1439'0,"0"0"-944"16,0 0-216-16,0 0-160 0,0 0-17 15,0 0 61-15,0 0-36 0,0 0-51 16,0 0-31-16,0 0-33 0,0 0-10 0,19 4 39 16,-11-4 1-16,4 1 2 0,-4 2-3 15,4-3 6-15,0 2-9 16,-1-2-4-16,1 0-12 0,4 0 10 16,0 0-7-16,-5 0-10 0,1 0-15 0,0 0 2 15,0 0 14-15,3 0-3 0,-3 0-11 16,0-2-2-16,-4 2-50 0,-4-3-82 15,4 3-105-15,-5 0-122 0,-3 0-231 16,8 0-435-16,-8 7-420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40472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62766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2178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5981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61065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54362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8090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7890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57828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26915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7373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19167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77177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0937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98321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6853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4047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1916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210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6303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8577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157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905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86EB0-D02D-4DD5-B328-D2466F7F0308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9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D076-A2C0-4973-AB65-6610B57C5DB4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1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AAA3-1CC8-4A33-BBFF-E9D15C84A201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46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9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02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59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06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40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737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259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1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F5E4-2ADE-48CE-BA89-145658DD7058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33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912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820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1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FF20-324F-4C08-BBC4-8EE9B15C1DB9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F8A8-157C-49F2-BFC2-21D19BB4652E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50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B3B8-2A8D-4D12-9335-08E8E564FD7C}" type="datetime1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BE8CE-0C59-497D-8DA7-CBDE9CAB8765}" type="datetime1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750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E2BA-A647-4BD4-8E5B-D49604EF361A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9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6C2-9FA9-4F63-B936-718B6B0B56F4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6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D8E8-4D6D-4487-9159-61CF18683836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58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A7259-8D2D-4EF2-96B4-2927B5ABCD0E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0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7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r>
              <a:t>Checkin 29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0017A3-34E8-4D0C-9CCE-889C3061C4A6}"/>
              </a:ext>
            </a:extLst>
          </p:cNvPr>
          <p:cNvSpPr txBox="1"/>
          <p:nvPr/>
        </p:nvSpPr>
        <p:spPr>
          <a:xfrm>
            <a:off x="666636" y="1586352"/>
            <a:ext cx="83258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+mj-lt"/>
                <a:cs typeface="Courier New" panose="02070309020205020404" pitchFamily="49" charset="0"/>
              </a:rPr>
              <a:t>Translate the following code to x64 from </a:t>
            </a:r>
          </a:p>
        </p:txBody>
      </p:sp>
      <p:sp>
        <p:nvSpPr>
          <p:cNvPr id="2" name="OURLANG_ltloop">
            <a:extLst>
              <a:ext uri="{FF2B5EF4-FFF2-40B4-BE49-F238E27FC236}">
                <a16:creationId xmlns:a16="http://schemas.microsoft.com/office/drawing/2014/main" id="{BD9EDDE8-4353-67A1-E881-5681A20E9CFE}"/>
              </a:ext>
            </a:extLst>
          </p:cNvPr>
          <p:cNvSpPr txBox="1"/>
          <p:nvPr/>
        </p:nvSpPr>
        <p:spPr>
          <a:xfrm>
            <a:off x="633478" y="2436345"/>
            <a:ext cx="413401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 : int;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 : int;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main : () int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a = 3;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b = 1;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while (b &lt; a){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b = b + 1;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OURLANG_name">
            <a:extLst>
              <a:ext uri="{FF2B5EF4-FFF2-40B4-BE49-F238E27FC236}">
                <a16:creationId xmlns:a16="http://schemas.microsoft.com/office/drawing/2014/main" id="{2032F387-A94A-4DE7-E7E9-A1383EDB7724}"/>
              </a:ext>
            </a:extLst>
          </p:cNvPr>
          <p:cNvSpPr txBox="1"/>
          <p:nvPr/>
        </p:nvSpPr>
        <p:spPr>
          <a:xfrm>
            <a:off x="4311932" y="1586352"/>
            <a:ext cx="204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latin typeface="+mj-lt"/>
                <a:cs typeface="Courier New" panose="02070309020205020404" pitchFamily="49" charset="0"/>
              </a:rPr>
              <a:t>Levi</a:t>
            </a:r>
          </a:p>
        </p:txBody>
      </p:sp>
    </p:spTree>
    <p:extLst>
      <p:ext uri="{BB962C8B-B14F-4D97-AF65-F5344CB8AC3E}">
        <p14:creationId xmlns:p14="http://schemas.microsoft.com/office/powerpoint/2010/main" val="3411174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Stack Alignment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9950514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System V ABI Assumes %</a:t>
            </a:r>
            <a:r>
              <a:rPr lang="en-US" b="1" dirty="0" err="1"/>
              <a:t>rsp</a:t>
            </a:r>
            <a:r>
              <a:rPr lang="en-US" b="1" dirty="0"/>
              <a:t> is 16-byte aligned before a call</a:t>
            </a:r>
          </a:p>
          <a:p>
            <a:r>
              <a:rPr lang="en-US" dirty="0"/>
              <a:t>Easiest interpretation of this: every AR size should be a multiple of 16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62E4B0-F7FC-408D-814E-3C85FB56F6AB}"/>
              </a:ext>
            </a:extLst>
          </p:cNvPr>
          <p:cNvSpPr txBox="1"/>
          <p:nvPr/>
        </p:nvSpPr>
        <p:spPr>
          <a:xfrm>
            <a:off x="3283011" y="3375891"/>
            <a:ext cx="9471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void c(){</a:t>
            </a:r>
          </a:p>
          <a:p>
            <a:r>
              <a:rPr lang="en-US" dirty="0"/>
              <a:t>  int v1;</a:t>
            </a:r>
          </a:p>
          <a:p>
            <a:r>
              <a:rPr lang="en-US" dirty="0"/>
              <a:t>}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9D80937-C255-4977-B383-47A3F07B2B08}"/>
              </a:ext>
            </a:extLst>
          </p:cNvPr>
          <p:cNvSpPr/>
          <p:nvPr/>
        </p:nvSpPr>
        <p:spPr>
          <a:xfrm>
            <a:off x="3094060" y="5213999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15D7D52-F6B6-4003-BF53-0FF11D086448}"/>
              </a:ext>
            </a:extLst>
          </p:cNvPr>
          <p:cNvSpPr/>
          <p:nvPr/>
        </p:nvSpPr>
        <p:spPr>
          <a:xfrm>
            <a:off x="4488750" y="5213999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5D1FD5A-3208-4713-9DAE-C13F3E6EBBD4}"/>
              </a:ext>
            </a:extLst>
          </p:cNvPr>
          <p:cNvCxnSpPr/>
          <p:nvPr/>
        </p:nvCxnSpPr>
        <p:spPr>
          <a:xfrm>
            <a:off x="3094060" y="6160704"/>
            <a:ext cx="2789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DF4241E-D5AE-49A1-9BB2-0134DA599171}"/>
              </a:ext>
            </a:extLst>
          </p:cNvPr>
          <p:cNvSpPr txBox="1"/>
          <p:nvPr/>
        </p:nvSpPr>
        <p:spPr>
          <a:xfrm>
            <a:off x="4084600" y="6164002"/>
            <a:ext cx="741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books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8D9E626-5E13-4DE3-A321-A5A6FBB22A81}"/>
              </a:ext>
            </a:extLst>
          </p:cNvPr>
          <p:cNvSpPr txBox="1"/>
          <p:nvPr/>
        </p:nvSpPr>
        <p:spPr>
          <a:xfrm>
            <a:off x="4667191" y="5350285"/>
            <a:ext cx="109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RIP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CBD402-71BC-4F2A-B82C-81C90319AD9F}"/>
              </a:ext>
            </a:extLst>
          </p:cNvPr>
          <p:cNvSpPr txBox="1"/>
          <p:nvPr/>
        </p:nvSpPr>
        <p:spPr>
          <a:xfrm>
            <a:off x="3310146" y="5349373"/>
            <a:ext cx="115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RBP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8CB1AF-3887-481B-BF7F-FB66A06713AC}"/>
              </a:ext>
            </a:extLst>
          </p:cNvPr>
          <p:cNvSpPr txBox="1"/>
          <p:nvPr/>
        </p:nvSpPr>
        <p:spPr>
          <a:xfrm>
            <a:off x="4922861" y="4867613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FF3F611-A8B1-468B-ADD8-062102E5877D}"/>
              </a:ext>
            </a:extLst>
          </p:cNvPr>
          <p:cNvSpPr txBox="1"/>
          <p:nvPr/>
        </p:nvSpPr>
        <p:spPr>
          <a:xfrm>
            <a:off x="2109032" y="4853204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FA87CB8-229D-48B5-89E9-F3E67E7E4655}"/>
              </a:ext>
            </a:extLst>
          </p:cNvPr>
          <p:cNvSpPr/>
          <p:nvPr/>
        </p:nvSpPr>
        <p:spPr>
          <a:xfrm>
            <a:off x="1704111" y="5221002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6D4ACA9-D2A1-448F-B4BF-95D3778256C0}"/>
              </a:ext>
            </a:extLst>
          </p:cNvPr>
          <p:cNvSpPr txBox="1"/>
          <p:nvPr/>
        </p:nvSpPr>
        <p:spPr>
          <a:xfrm>
            <a:off x="2289963" y="5336435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v1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2C5B4DB-D14D-4DF8-820C-8D63D7500A1F}"/>
              </a:ext>
            </a:extLst>
          </p:cNvPr>
          <p:cNvCxnSpPr>
            <a:cxnSpLocks/>
          </p:cNvCxnSpPr>
          <p:nvPr/>
        </p:nvCxnSpPr>
        <p:spPr>
          <a:xfrm flipV="1">
            <a:off x="1791855" y="6160704"/>
            <a:ext cx="1246789" cy="18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06E6788-6BF4-476D-A7B5-CFCE4865FA2A}"/>
              </a:ext>
            </a:extLst>
          </p:cNvPr>
          <p:cNvSpPr txBox="1"/>
          <p:nvPr/>
        </p:nvSpPr>
        <p:spPr>
          <a:xfrm>
            <a:off x="2027018" y="6192898"/>
            <a:ext cx="708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locals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38B05B4-233A-4F2C-BC5C-534FD48DBF8E}"/>
              </a:ext>
            </a:extLst>
          </p:cNvPr>
          <p:cNvSpPr txBox="1"/>
          <p:nvPr/>
        </p:nvSpPr>
        <p:spPr>
          <a:xfrm>
            <a:off x="3408095" y="4867612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74C1EFB-EEB0-4C9F-91B7-D8FA3D5F83FA}"/>
              </a:ext>
            </a:extLst>
          </p:cNvPr>
          <p:cNvSpPr txBox="1"/>
          <p:nvPr/>
        </p:nvSpPr>
        <p:spPr>
          <a:xfrm>
            <a:off x="3038644" y="2922180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 misaligned!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7F39065-6828-D5E6-86FA-37E3EA55FFCC}"/>
                  </a:ext>
                </a:extLst>
              </p14:cNvPr>
              <p14:cNvContentPartPr/>
              <p14:nvPr/>
            </p14:nvContentPartPr>
            <p14:xfrm>
              <a:off x="389880" y="4415400"/>
              <a:ext cx="1457640" cy="1588680"/>
            </p14:xfrm>
          </p:contentPart>
        </mc:Choice>
        <mc:Fallback xmlns:a16="http://schemas.microsoft.com/office/drawing/2014/main"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7F39065-6828-D5E6-86FA-37E3EA55FFC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0520" y="4406040"/>
                <a:ext cx="1476360" cy="1607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8415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  <p:bldP spid="23" grpId="0" animBg="1"/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5" grpId="0"/>
      <p:bldP spid="37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73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Shorter Primitive Types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9950514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Recall that the instruction suffix indicates operation size</a:t>
            </a:r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A05811-7505-4C92-A521-D8361DEA38BD}"/>
              </a:ext>
            </a:extLst>
          </p:cNvPr>
          <p:cNvSpPr txBox="1"/>
          <p:nvPr/>
        </p:nvSpPr>
        <p:spPr>
          <a:xfrm>
            <a:off x="1145310" y="2761673"/>
            <a:ext cx="2211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rax</a:t>
            </a:r>
            <a:r>
              <a:rPr lang="en-US" dirty="0"/>
              <a:t>, (</a:t>
            </a:r>
            <a:r>
              <a:rPr lang="en-US" dirty="0" err="1"/>
              <a:t>gbl_var</a:t>
            </a:r>
            <a:r>
              <a:rPr lang="en-US" dirty="0"/>
              <a:t>)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BB98AC-4737-47B6-A05B-FFD7687C3A14}"/>
              </a:ext>
            </a:extLst>
          </p:cNvPr>
          <p:cNvSpPr txBox="1"/>
          <p:nvPr/>
        </p:nvSpPr>
        <p:spPr>
          <a:xfrm>
            <a:off x="5426366" y="2747821"/>
            <a:ext cx="2093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movb</a:t>
            </a:r>
            <a:r>
              <a:rPr lang="en-US" dirty="0"/>
              <a:t> %al, (</a:t>
            </a:r>
            <a:r>
              <a:rPr lang="en-US" dirty="0" err="1"/>
              <a:t>gbl_var</a:t>
            </a:r>
            <a:r>
              <a:rPr lang="en-US" dirty="0"/>
              <a:t>)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DEF985-7F9F-4E30-999F-047AD429BB4A}"/>
              </a:ext>
            </a:extLst>
          </p:cNvPr>
          <p:cNvSpPr txBox="1"/>
          <p:nvPr/>
        </p:nvSpPr>
        <p:spPr>
          <a:xfrm>
            <a:off x="9264075" y="2761673"/>
            <a:ext cx="2213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movb</a:t>
            </a:r>
            <a:r>
              <a:rPr lang="en-US" dirty="0"/>
              <a:t> %</a:t>
            </a:r>
            <a:r>
              <a:rPr lang="en-US" dirty="0" err="1"/>
              <a:t>rax</a:t>
            </a:r>
            <a:r>
              <a:rPr lang="en-US" dirty="0"/>
              <a:t>, (</a:t>
            </a:r>
            <a:r>
              <a:rPr lang="en-US" dirty="0" err="1"/>
              <a:t>gbl_var</a:t>
            </a:r>
            <a:r>
              <a:rPr lang="en-US" dirty="0"/>
              <a:t>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9DEE61-94F8-46F1-9925-BB4E7641F620}"/>
              </a:ext>
            </a:extLst>
          </p:cNvPr>
          <p:cNvSpPr txBox="1"/>
          <p:nvPr/>
        </p:nvSpPr>
        <p:spPr>
          <a:xfrm>
            <a:off x="9707850" y="3244334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 nonsense!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58B851-E490-4D11-BFD4-56A0E6F857C9}"/>
              </a:ext>
            </a:extLst>
          </p:cNvPr>
          <p:cNvSpPr txBox="1"/>
          <p:nvPr/>
        </p:nvSpPr>
        <p:spPr>
          <a:xfrm>
            <a:off x="5006104" y="3179619"/>
            <a:ext cx="31481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Copy 1 byte </a:t>
            </a:r>
          </a:p>
          <a:p>
            <a:r>
              <a:rPr lang="en-US" dirty="0"/>
              <a:t>from lowest byte of A register</a:t>
            </a:r>
          </a:p>
          <a:p>
            <a:r>
              <a:rPr lang="en-US" dirty="0"/>
              <a:t>to the 1 byte at address </a:t>
            </a:r>
            <a:r>
              <a:rPr lang="en-US" dirty="0" err="1"/>
              <a:t>gbl_var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51AFE0-E9D5-4B7E-98AC-7F59A5BD683C}"/>
              </a:ext>
            </a:extLst>
          </p:cNvPr>
          <p:cNvSpPr txBox="1"/>
          <p:nvPr/>
        </p:nvSpPr>
        <p:spPr>
          <a:xfrm>
            <a:off x="648640" y="3174104"/>
            <a:ext cx="3667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Copy 8 byte from </a:t>
            </a:r>
          </a:p>
          <a:p>
            <a:r>
              <a:rPr lang="en-US" dirty="0"/>
              <a:t>from all the 8-byte of %</a:t>
            </a:r>
            <a:r>
              <a:rPr lang="en-US" dirty="0" err="1"/>
              <a:t>rax</a:t>
            </a:r>
            <a:endParaRPr lang="en-US" dirty="0"/>
          </a:p>
          <a:p>
            <a:r>
              <a:rPr lang="en-US" dirty="0"/>
              <a:t>to address 8-bytes at address </a:t>
            </a:r>
            <a:r>
              <a:rPr lang="en-US" dirty="0" err="1"/>
              <a:t>gbl_var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73C7E9D-0E39-7F28-A4FB-112F590B3EFB}"/>
                  </a:ext>
                </a:extLst>
              </p14:cNvPr>
              <p14:cNvContentPartPr/>
              <p14:nvPr/>
            </p14:nvContentPartPr>
            <p14:xfrm>
              <a:off x="9160200" y="3991320"/>
              <a:ext cx="2744640" cy="2389320"/>
            </p14:xfrm>
          </p:contentPart>
        </mc:Choice>
        <mc:Fallback xmlns:a16="http://schemas.microsoft.com/office/drawing/2014/main"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73C7E9D-0E39-7F28-A4FB-112F590B3EF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50840" y="3981960"/>
                <a:ext cx="2763360" cy="2408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1776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3" grpId="0"/>
      <p:bldP spid="4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Sign Extension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9E1982-5352-4C0B-972D-2A9AE1566F0A}"/>
              </a:ext>
            </a:extLst>
          </p:cNvPr>
          <p:cNvSpPr txBox="1"/>
          <p:nvPr/>
        </p:nvSpPr>
        <p:spPr>
          <a:xfrm>
            <a:off x="2410687" y="1847273"/>
            <a:ext cx="18389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 foo 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int64_t v;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v = -2S;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2DFD3E-5378-48A0-9EAC-C976CCD5CE0B}"/>
              </a:ext>
            </a:extLst>
          </p:cNvPr>
          <p:cNvSpPr txBox="1"/>
          <p:nvPr/>
        </p:nvSpPr>
        <p:spPr>
          <a:xfrm>
            <a:off x="5352467" y="2262771"/>
            <a:ext cx="14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[v] := -2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83C1CCF-1236-4F2B-9FFD-C002AE3CEBA0}"/>
              </a:ext>
            </a:extLst>
          </p:cNvPr>
          <p:cNvSpPr txBox="1"/>
          <p:nvPr/>
        </p:nvSpPr>
        <p:spPr>
          <a:xfrm>
            <a:off x="8436843" y="2262771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$-2, %ax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2481F36-AE3B-4779-BCEF-D99557DEEA7D}"/>
              </a:ext>
            </a:extLst>
          </p:cNvPr>
          <p:cNvSpPr/>
          <p:nvPr/>
        </p:nvSpPr>
        <p:spPr>
          <a:xfrm>
            <a:off x="2604654" y="2410690"/>
            <a:ext cx="1366982" cy="314037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0E1DCC-2855-44DF-854A-E2CFD78DE9A4}"/>
              </a:ext>
            </a:extLst>
          </p:cNvPr>
          <p:cNvSpPr txBox="1"/>
          <p:nvPr/>
        </p:nvSpPr>
        <p:spPr>
          <a:xfrm>
            <a:off x="8422992" y="2553715"/>
            <a:ext cx="2803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%ax, -32(%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C374DD-DC4D-4965-A68E-E13C833A4DBE}"/>
              </a:ext>
            </a:extLst>
          </p:cNvPr>
          <p:cNvSpPr txBox="1"/>
          <p:nvPr/>
        </p:nvSpPr>
        <p:spPr>
          <a:xfrm>
            <a:off x="8409141" y="2900075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-32(%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DDE363-A6B6-4FB9-B97E-A28AA24DF62E}"/>
              </a:ext>
            </a:extLst>
          </p:cNvPr>
          <p:cNvSpPr txBox="1"/>
          <p:nvPr/>
        </p:nvSpPr>
        <p:spPr>
          <a:xfrm>
            <a:off x="8436843" y="3407804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movsx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%ax,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B2C138-1E41-4DEB-B9EB-C106177AB569}"/>
              </a:ext>
            </a:extLst>
          </p:cNvPr>
          <p:cNvSpPr txBox="1"/>
          <p:nvPr/>
        </p:nvSpPr>
        <p:spPr>
          <a:xfrm>
            <a:off x="8441462" y="3680276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-32(%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9EB1F9D-9760-ACB4-FF37-7E2D5CBDF8CE}"/>
                  </a:ext>
                </a:extLst>
              </p14:cNvPr>
              <p14:cNvContentPartPr/>
              <p14:nvPr/>
            </p14:nvContentPartPr>
            <p14:xfrm>
              <a:off x="2427840" y="2444040"/>
              <a:ext cx="2896560" cy="3806640"/>
            </p14:xfrm>
          </p:contentPart>
        </mc:Choice>
        <mc:Fallback xmlns:a16="http://schemas.microsoft.com/office/drawing/2014/main"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9EB1F9D-9760-ACB4-FF37-7E2D5CBDF8C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18480" y="2434680"/>
                <a:ext cx="2915280" cy="382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0948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18" grpId="0"/>
      <p:bldP spid="19" grpId="0" animBg="1"/>
      <p:bldP spid="20" grpId="0"/>
      <p:bldP spid="21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BE2C27-8C6B-EDC8-655F-A1B826122A2E}"/>
              </a:ext>
            </a:extLst>
          </p:cNvPr>
          <p:cNvSpPr/>
          <p:nvPr/>
        </p:nvSpPr>
        <p:spPr>
          <a:xfrm>
            <a:off x="748145" y="2733964"/>
            <a:ext cx="1727200" cy="42487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94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Two parts to worry about:</a:t>
            </a:r>
          </a:p>
          <a:p>
            <a:r>
              <a:rPr lang="en-US" dirty="0"/>
              <a:t>Data allocation:</a:t>
            </a:r>
          </a:p>
          <a:p>
            <a:pPr lvl="1"/>
            <a:r>
              <a:rPr lang="en-US" dirty="0"/>
              <a:t>How will we store an array?</a:t>
            </a:r>
          </a:p>
          <a:p>
            <a:r>
              <a:rPr lang="en-US" dirty="0"/>
              <a:t>Code allocation:</a:t>
            </a:r>
          </a:p>
          <a:p>
            <a:pPr lvl="1"/>
            <a:r>
              <a:rPr lang="en-US" dirty="0"/>
              <a:t>How are we going to access it?</a:t>
            </a:r>
          </a:p>
          <a:p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21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: Data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Content Placeholder 1">
            <a:extLst>
              <a:ext uri="{FF2B5EF4-FFF2-40B4-BE49-F238E27FC236}">
                <a16:creationId xmlns:a16="http://schemas.microsoft.com/office/drawing/2014/main" id="{6EE4A9C0-C22B-4835-A6F7-EA33EE6F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401927"/>
            <a:ext cx="4182834" cy="23217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Looks like sequential values in the AR</a:t>
            </a:r>
          </a:p>
          <a:p>
            <a:r>
              <a:rPr lang="en-US" dirty="0"/>
              <a:t>Lay out Cell 0 </a:t>
            </a:r>
            <a:r>
              <a:rPr lang="en-US" i="1" dirty="0"/>
              <a:t>below</a:t>
            </a:r>
            <a:r>
              <a:rPr lang="en-US" dirty="0"/>
              <a:t> Cell 1</a:t>
            </a:r>
          </a:p>
          <a:p>
            <a:r>
              <a:rPr lang="en-US" dirty="0"/>
              <a:t>Access cell </a:t>
            </a:r>
            <a:r>
              <a:rPr lang="en-US" dirty="0" err="1"/>
              <a:t>i</a:t>
            </a:r>
            <a:r>
              <a:rPr lang="en-US" dirty="0"/>
              <a:t> by getting address of cell 0, then adding offset * data type </a:t>
            </a:r>
          </a:p>
          <a:p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16</a:t>
            </a:fld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4465C7E-69A2-4521-A6CB-090F0D53A922}"/>
              </a:ext>
            </a:extLst>
          </p:cNvPr>
          <p:cNvSpPr/>
          <p:nvPr/>
        </p:nvSpPr>
        <p:spPr>
          <a:xfrm>
            <a:off x="1689098" y="4125221"/>
            <a:ext cx="8903246" cy="2209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5F2F665-75CF-4CA5-A8E0-D0D343B92345}"/>
              </a:ext>
            </a:extLst>
          </p:cNvPr>
          <p:cNvSpPr/>
          <p:nvPr/>
        </p:nvSpPr>
        <p:spPr>
          <a:xfrm>
            <a:off x="8682421" y="4828917"/>
            <a:ext cx="1285994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13CCFDC-C7CE-4CC7-A5EE-405AD05B5259}"/>
              </a:ext>
            </a:extLst>
          </p:cNvPr>
          <p:cNvSpPr/>
          <p:nvPr/>
        </p:nvSpPr>
        <p:spPr>
          <a:xfrm>
            <a:off x="8158537" y="4828921"/>
            <a:ext cx="1285994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boundNArg">
            <a:extLst>
              <a:ext uri="{FF2B5EF4-FFF2-40B4-BE49-F238E27FC236}">
                <a16:creationId xmlns:a16="http://schemas.microsoft.com/office/drawing/2014/main" id="{2EFABEFF-266E-4153-B7C1-2C4830DA9003}"/>
              </a:ext>
            </a:extLst>
          </p:cNvPr>
          <p:cNvGrpSpPr/>
          <p:nvPr/>
        </p:nvGrpSpPr>
        <p:grpSpPr>
          <a:xfrm>
            <a:off x="7282232" y="4829312"/>
            <a:ext cx="2162300" cy="184667"/>
            <a:chOff x="5758232" y="5025252"/>
            <a:chExt cx="2162300" cy="18466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5132406-A803-4519-8575-831632BB7B27}"/>
                </a:ext>
              </a:extLst>
            </p:cNvPr>
            <p:cNvSpPr/>
            <p:nvPr/>
          </p:nvSpPr>
          <p:spPr>
            <a:xfrm>
              <a:off x="5778614" y="5025258"/>
              <a:ext cx="2141918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01C06E8-05D8-40B3-9949-CFF36DA94C27}"/>
                </a:ext>
              </a:extLst>
            </p:cNvPr>
            <p:cNvSpPr/>
            <p:nvPr/>
          </p:nvSpPr>
          <p:spPr>
            <a:xfrm rot="5400000">
              <a:off x="5688758" y="5094726"/>
              <a:ext cx="184667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1D59649-28A7-4684-807D-E2C5DBBB79E6}"/>
              </a:ext>
            </a:extLst>
          </p:cNvPr>
          <p:cNvGrpSpPr/>
          <p:nvPr/>
        </p:nvGrpSpPr>
        <p:grpSpPr>
          <a:xfrm>
            <a:off x="9619620" y="4828915"/>
            <a:ext cx="780179" cy="185043"/>
            <a:chOff x="8095619" y="5024855"/>
            <a:chExt cx="780179" cy="185043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839CAEB-A0F9-4841-BAD9-B5DE59687DE5}"/>
                </a:ext>
              </a:extLst>
            </p:cNvPr>
            <p:cNvSpPr/>
            <p:nvPr/>
          </p:nvSpPr>
          <p:spPr>
            <a:xfrm>
              <a:off x="8095619" y="5024855"/>
              <a:ext cx="77742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9E8D982A-5B80-4ACD-B573-7B14C0C602C0}"/>
                </a:ext>
              </a:extLst>
            </p:cNvPr>
            <p:cNvSpPr/>
            <p:nvPr/>
          </p:nvSpPr>
          <p:spPr>
            <a:xfrm rot="5400000">
              <a:off x="8770214" y="5104314"/>
              <a:ext cx="165449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73E98543-8949-4284-8348-AF20C5A6F620}"/>
              </a:ext>
            </a:extLst>
          </p:cNvPr>
          <p:cNvSpPr/>
          <p:nvPr/>
        </p:nvSpPr>
        <p:spPr>
          <a:xfrm>
            <a:off x="9242936" y="5193274"/>
            <a:ext cx="116058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93E0E07-2F9D-40E2-BB9B-ED0443F16768}"/>
              </a:ext>
            </a:extLst>
          </p:cNvPr>
          <p:cNvSpPr/>
          <p:nvPr/>
        </p:nvSpPr>
        <p:spPr>
          <a:xfrm>
            <a:off x="1782759" y="4226863"/>
            <a:ext cx="785873" cy="369332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21E2F58-C27C-4EE1-9E7C-A06F460FF2F9}"/>
              </a:ext>
            </a:extLst>
          </p:cNvPr>
          <p:cNvSpPr/>
          <p:nvPr/>
        </p:nvSpPr>
        <p:spPr>
          <a:xfrm>
            <a:off x="1761493" y="4225965"/>
            <a:ext cx="975338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 err="1">
                <a:solidFill>
                  <a:prstClr val="black"/>
                </a:solidFill>
              </a:rPr>
              <a:t>globals</a:t>
            </a:r>
            <a:endParaRPr lang="en-US" dirty="0"/>
          </a:p>
        </p:txBody>
      </p:sp>
      <p:sp>
        <p:nvSpPr>
          <p:cNvPr id="83" name="freeMemory">
            <a:extLst>
              <a:ext uri="{FF2B5EF4-FFF2-40B4-BE49-F238E27FC236}">
                <a16:creationId xmlns:a16="http://schemas.microsoft.com/office/drawing/2014/main" id="{F2FC4708-ADC2-44DD-9F2C-8F51495433A1}"/>
              </a:ext>
            </a:extLst>
          </p:cNvPr>
          <p:cNvSpPr/>
          <p:nvPr/>
        </p:nvSpPr>
        <p:spPr>
          <a:xfrm>
            <a:off x="2584951" y="5188947"/>
            <a:ext cx="6653897" cy="3839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2DE5F60-4392-4B78-B4BA-BB8CFBC832A2}"/>
              </a:ext>
            </a:extLst>
          </p:cNvPr>
          <p:cNvSpPr/>
          <p:nvPr/>
        </p:nvSpPr>
        <p:spPr>
          <a:xfrm>
            <a:off x="1791630" y="5187866"/>
            <a:ext cx="79575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190491C-8D82-4657-94F0-CA08423702EA}"/>
              </a:ext>
            </a:extLst>
          </p:cNvPr>
          <p:cNvSpPr txBox="1"/>
          <p:nvPr/>
        </p:nvSpPr>
        <p:spPr>
          <a:xfrm>
            <a:off x="1804895" y="4860508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g1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BD5D89A-E3E1-49E4-BAE0-857948054C48}"/>
              </a:ext>
            </a:extLst>
          </p:cNvPr>
          <p:cNvSpPr/>
          <p:nvPr/>
        </p:nvSpPr>
        <p:spPr>
          <a:xfrm rot="2647326">
            <a:off x="1575396" y="5698477"/>
            <a:ext cx="836606" cy="268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gbl_g1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3AB8115-7998-44F1-B22A-2ADECFA73E64}"/>
              </a:ext>
            </a:extLst>
          </p:cNvPr>
          <p:cNvSpPr txBox="1"/>
          <p:nvPr/>
        </p:nvSpPr>
        <p:spPr>
          <a:xfrm>
            <a:off x="2175014" y="485614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g2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BE64BCD-F9E4-436B-B68E-5A1165264937}"/>
              </a:ext>
            </a:extLst>
          </p:cNvPr>
          <p:cNvCxnSpPr>
            <a:cxnSpLocks/>
          </p:cNvCxnSpPr>
          <p:nvPr/>
        </p:nvCxnSpPr>
        <p:spPr>
          <a:xfrm>
            <a:off x="2215585" y="5203827"/>
            <a:ext cx="0" cy="354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>
            <a:extLst>
              <a:ext uri="{FF2B5EF4-FFF2-40B4-BE49-F238E27FC236}">
                <a16:creationId xmlns:a16="http://schemas.microsoft.com/office/drawing/2014/main" id="{A822FD74-94CD-43A7-B655-3A8A616295E2}"/>
              </a:ext>
            </a:extLst>
          </p:cNvPr>
          <p:cNvSpPr/>
          <p:nvPr/>
        </p:nvSpPr>
        <p:spPr>
          <a:xfrm rot="2642464">
            <a:off x="2015413" y="5720081"/>
            <a:ext cx="836606" cy="268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gbl_g2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8D001E7-0ABA-4AD2-8F4B-64765392FE42}"/>
              </a:ext>
            </a:extLst>
          </p:cNvPr>
          <p:cNvSpPr txBox="1"/>
          <p:nvPr/>
        </p:nvSpPr>
        <p:spPr>
          <a:xfrm>
            <a:off x="9734947" y="4953622"/>
            <a:ext cx="6190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books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F88E3812-01AD-4DD2-8CBB-89CA5D602487}"/>
              </a:ext>
            </a:extLst>
          </p:cNvPr>
          <p:cNvSpPr txBox="1"/>
          <p:nvPr/>
        </p:nvSpPr>
        <p:spPr>
          <a:xfrm>
            <a:off x="9313270" y="490491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41120B8-C815-468D-BD9F-557D48BDFFB5}"/>
              </a:ext>
            </a:extLst>
          </p:cNvPr>
          <p:cNvCxnSpPr>
            <a:cxnSpLocks/>
          </p:cNvCxnSpPr>
          <p:nvPr/>
        </p:nvCxnSpPr>
        <p:spPr>
          <a:xfrm>
            <a:off x="9647987" y="5197117"/>
            <a:ext cx="0" cy="354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8C09522A-93BB-4E68-8584-B3CAF34A5C02}"/>
              </a:ext>
            </a:extLst>
          </p:cNvPr>
          <p:cNvSpPr/>
          <p:nvPr/>
        </p:nvSpPr>
        <p:spPr>
          <a:xfrm>
            <a:off x="9628636" y="5195485"/>
            <a:ext cx="78131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901A172-06EA-40D9-974D-B50C9C7D3633}"/>
              </a:ext>
            </a:extLst>
          </p:cNvPr>
          <p:cNvSpPr/>
          <p:nvPr/>
        </p:nvSpPr>
        <p:spPr>
          <a:xfrm>
            <a:off x="9619620" y="5195485"/>
            <a:ext cx="79441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5" name="memory2arg">
            <a:extLst>
              <a:ext uri="{FF2B5EF4-FFF2-40B4-BE49-F238E27FC236}">
                <a16:creationId xmlns:a16="http://schemas.microsoft.com/office/drawing/2014/main" id="{D5C96EFE-95F4-4D60-ABFF-2459DA140F6A}"/>
              </a:ext>
            </a:extLst>
          </p:cNvPr>
          <p:cNvSpPr/>
          <p:nvPr/>
        </p:nvSpPr>
        <p:spPr>
          <a:xfrm>
            <a:off x="8165484" y="5194952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6" name="memory1arg">
            <a:extLst>
              <a:ext uri="{FF2B5EF4-FFF2-40B4-BE49-F238E27FC236}">
                <a16:creationId xmlns:a16="http://schemas.microsoft.com/office/drawing/2014/main" id="{57672B93-9A0B-44BE-89D7-30DBDB3D2BEE}"/>
              </a:ext>
            </a:extLst>
          </p:cNvPr>
          <p:cNvSpPr/>
          <p:nvPr/>
        </p:nvSpPr>
        <p:spPr>
          <a:xfrm>
            <a:off x="8704303" y="5194952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grpSp>
        <p:nvGrpSpPr>
          <p:cNvPr id="97" name="memoryNargStuff">
            <a:extLst>
              <a:ext uri="{FF2B5EF4-FFF2-40B4-BE49-F238E27FC236}">
                <a16:creationId xmlns:a16="http://schemas.microsoft.com/office/drawing/2014/main" id="{8CE945EB-FDB7-4B2E-8775-85BB80A63C22}"/>
              </a:ext>
            </a:extLst>
          </p:cNvPr>
          <p:cNvGrpSpPr/>
          <p:nvPr/>
        </p:nvGrpSpPr>
        <p:grpSpPr>
          <a:xfrm>
            <a:off x="7288557" y="5196431"/>
            <a:ext cx="890500" cy="403711"/>
            <a:chOff x="5764557" y="5383982"/>
            <a:chExt cx="890500" cy="403711"/>
          </a:xfrm>
        </p:grpSpPr>
        <p:sp>
          <p:nvSpPr>
            <p:cNvPr id="98" name="memoryNarg">
              <a:extLst>
                <a:ext uri="{FF2B5EF4-FFF2-40B4-BE49-F238E27FC236}">
                  <a16:creationId xmlns:a16="http://schemas.microsoft.com/office/drawing/2014/main" id="{9EE4ADD0-1B5B-4870-93D9-C77583EAFD0B}"/>
                </a:ext>
              </a:extLst>
            </p:cNvPr>
            <p:cNvSpPr/>
            <p:nvPr/>
          </p:nvSpPr>
          <p:spPr>
            <a:xfrm>
              <a:off x="5764557" y="5383982"/>
              <a:ext cx="538281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endParaRPr lang="en-US" dirty="0"/>
            </a:p>
          </p:txBody>
        </p:sp>
        <p:sp>
          <p:nvSpPr>
            <p:cNvPr id="99" name="memoryEllipsis">
              <a:extLst>
                <a:ext uri="{FF2B5EF4-FFF2-40B4-BE49-F238E27FC236}">
                  <a16:creationId xmlns:a16="http://schemas.microsoft.com/office/drawing/2014/main" id="{53AC3FA3-E863-449C-9198-34D67BC29319}"/>
                </a:ext>
              </a:extLst>
            </p:cNvPr>
            <p:cNvSpPr txBox="1"/>
            <p:nvPr/>
          </p:nvSpPr>
          <p:spPr>
            <a:xfrm>
              <a:off x="6311693" y="5418361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sp>
        <p:nvSpPr>
          <p:cNvPr id="100" name="lblNarg">
            <a:extLst>
              <a:ext uri="{FF2B5EF4-FFF2-40B4-BE49-F238E27FC236}">
                <a16:creationId xmlns:a16="http://schemas.microsoft.com/office/drawing/2014/main" id="{DBC1147C-6717-4EE7-A12E-AA0152D20B8B}"/>
              </a:ext>
            </a:extLst>
          </p:cNvPr>
          <p:cNvSpPr txBox="1"/>
          <p:nvPr/>
        </p:nvSpPr>
        <p:spPr>
          <a:xfrm>
            <a:off x="7249265" y="4888732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c[0]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DAAA1FD-4731-4537-B071-82DCC11AD3DB}"/>
              </a:ext>
            </a:extLst>
          </p:cNvPr>
          <p:cNvSpPr/>
          <p:nvPr/>
        </p:nvSpPr>
        <p:spPr>
          <a:xfrm>
            <a:off x="8603526" y="4655892"/>
            <a:ext cx="663956" cy="31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/>
              <a:t>fn</a:t>
            </a:r>
            <a:r>
              <a:rPr lang="en-US" dirty="0"/>
              <a:t> AR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1D688DE3-B160-4479-B8B7-55DC883C6A8A}"/>
              </a:ext>
            </a:extLst>
          </p:cNvPr>
          <p:cNvGrpSpPr/>
          <p:nvPr/>
        </p:nvGrpSpPr>
        <p:grpSpPr>
          <a:xfrm>
            <a:off x="10229678" y="5626738"/>
            <a:ext cx="291237" cy="676351"/>
            <a:chOff x="8705677" y="5822678"/>
            <a:chExt cx="291237" cy="676351"/>
          </a:xfrm>
        </p:grpSpPr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62491C57-0754-4A21-8693-BD93A0285B0C}"/>
                </a:ext>
              </a:extLst>
            </p:cNvPr>
            <p:cNvCxnSpPr/>
            <p:nvPr/>
          </p:nvCxnSpPr>
          <p:spPr>
            <a:xfrm flipV="1">
              <a:off x="8848901" y="5822678"/>
              <a:ext cx="0" cy="33970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75B5F72C-41A0-4B83-B4AC-D2FE9025060C}"/>
                </a:ext>
              </a:extLst>
            </p:cNvPr>
            <p:cNvSpPr/>
            <p:nvPr/>
          </p:nvSpPr>
          <p:spPr>
            <a:xfrm>
              <a:off x="8705677" y="6162302"/>
              <a:ext cx="291237" cy="336727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/>
                <a:t>bp</a:t>
              </a:r>
            </a:p>
          </p:txBody>
        </p:sp>
      </p:grpSp>
      <p:sp>
        <p:nvSpPr>
          <p:cNvPr id="122" name="freeWithCallee">
            <a:extLst>
              <a:ext uri="{FF2B5EF4-FFF2-40B4-BE49-F238E27FC236}">
                <a16:creationId xmlns:a16="http://schemas.microsoft.com/office/drawing/2014/main" id="{1E9FAEF9-EA36-4468-830B-E2B4108685DB}"/>
              </a:ext>
            </a:extLst>
          </p:cNvPr>
          <p:cNvSpPr/>
          <p:nvPr/>
        </p:nvSpPr>
        <p:spPr>
          <a:xfrm>
            <a:off x="2581751" y="4224637"/>
            <a:ext cx="2616142" cy="369332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3" name="stackWithCallee">
            <a:extLst>
              <a:ext uri="{FF2B5EF4-FFF2-40B4-BE49-F238E27FC236}">
                <a16:creationId xmlns:a16="http://schemas.microsoft.com/office/drawing/2014/main" id="{8DC51E4A-363B-4EB8-84B9-717DEB5FCCD6}"/>
              </a:ext>
            </a:extLst>
          </p:cNvPr>
          <p:cNvSpPr/>
          <p:nvPr/>
        </p:nvSpPr>
        <p:spPr>
          <a:xfrm>
            <a:off x="5245689" y="4233063"/>
            <a:ext cx="5159494" cy="367884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4" name="stackWithoutCallee">
            <a:extLst>
              <a:ext uri="{FF2B5EF4-FFF2-40B4-BE49-F238E27FC236}">
                <a16:creationId xmlns:a16="http://schemas.microsoft.com/office/drawing/2014/main" id="{F2F6626F-85CC-4637-8B96-EA30E08EE686}"/>
              </a:ext>
            </a:extLst>
          </p:cNvPr>
          <p:cNvSpPr/>
          <p:nvPr/>
        </p:nvSpPr>
        <p:spPr>
          <a:xfrm>
            <a:off x="7310438" y="4228311"/>
            <a:ext cx="3093080" cy="367884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5" name="freeWithoutCallee">
            <a:extLst>
              <a:ext uri="{FF2B5EF4-FFF2-40B4-BE49-F238E27FC236}">
                <a16:creationId xmlns:a16="http://schemas.microsoft.com/office/drawing/2014/main" id="{6BE92A42-0409-4A66-8C0B-2B179BF13556}"/>
              </a:ext>
            </a:extLst>
          </p:cNvPr>
          <p:cNvSpPr/>
          <p:nvPr/>
        </p:nvSpPr>
        <p:spPr>
          <a:xfrm>
            <a:off x="2584335" y="4224637"/>
            <a:ext cx="4697281" cy="369332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6" name="freeSpaceLabel">
            <a:extLst>
              <a:ext uri="{FF2B5EF4-FFF2-40B4-BE49-F238E27FC236}">
                <a16:creationId xmlns:a16="http://schemas.microsoft.com/office/drawing/2014/main" id="{F61DB0B4-C3DE-4DDC-B487-C4A1D1C095F3}"/>
              </a:ext>
            </a:extLst>
          </p:cNvPr>
          <p:cNvSpPr/>
          <p:nvPr/>
        </p:nvSpPr>
        <p:spPr>
          <a:xfrm>
            <a:off x="3296434" y="4230341"/>
            <a:ext cx="1901458" cy="369332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free space</a:t>
            </a:r>
          </a:p>
        </p:txBody>
      </p:sp>
      <p:sp>
        <p:nvSpPr>
          <p:cNvPr id="127" name="stackLabel">
            <a:extLst>
              <a:ext uri="{FF2B5EF4-FFF2-40B4-BE49-F238E27FC236}">
                <a16:creationId xmlns:a16="http://schemas.microsoft.com/office/drawing/2014/main" id="{BF843891-725E-4660-AB6D-CB7C1C755352}"/>
              </a:ext>
            </a:extLst>
          </p:cNvPr>
          <p:cNvSpPr/>
          <p:nvPr/>
        </p:nvSpPr>
        <p:spPr>
          <a:xfrm>
            <a:off x="9446174" y="4233515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>
                <a:solidFill>
                  <a:prstClr val="black"/>
                </a:solidFill>
                <a:sym typeface="Wingdings" panose="05000000000000000000" pitchFamily="2" charset="2"/>
              </a:rPr>
              <a:t></a:t>
            </a:r>
            <a:r>
              <a:rPr lang="en-US" kern="0" dirty="0">
                <a:solidFill>
                  <a:prstClr val="black"/>
                </a:solidFill>
              </a:rPr>
              <a:t> stack</a:t>
            </a:r>
            <a:endParaRPr lang="en-US" dirty="0"/>
          </a:p>
        </p:txBody>
      </p:sp>
      <p:grpSp>
        <p:nvGrpSpPr>
          <p:cNvPr id="134" name="straightNewFP">
            <a:extLst>
              <a:ext uri="{FF2B5EF4-FFF2-40B4-BE49-F238E27FC236}">
                <a16:creationId xmlns:a16="http://schemas.microsoft.com/office/drawing/2014/main" id="{0BB5AEFE-E734-4AAD-B392-89B258FAD3E5}"/>
              </a:ext>
            </a:extLst>
          </p:cNvPr>
          <p:cNvGrpSpPr/>
          <p:nvPr/>
        </p:nvGrpSpPr>
        <p:grpSpPr>
          <a:xfrm>
            <a:off x="6608760" y="5626143"/>
            <a:ext cx="274630" cy="639478"/>
            <a:chOff x="5505674" y="5669684"/>
            <a:chExt cx="274630" cy="639478"/>
          </a:xfrm>
        </p:grpSpPr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9A7ED154-639B-4053-8F12-FE031D5B26CA}"/>
                </a:ext>
              </a:extLst>
            </p:cNvPr>
            <p:cNvCxnSpPr/>
            <p:nvPr/>
          </p:nvCxnSpPr>
          <p:spPr>
            <a:xfrm flipV="1">
              <a:off x="5632288" y="5669684"/>
              <a:ext cx="0" cy="33970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FA86A539-1B63-4ED6-B975-13AAD07EAFFC}"/>
                </a:ext>
              </a:extLst>
            </p:cNvPr>
            <p:cNvSpPr/>
            <p:nvPr/>
          </p:nvSpPr>
          <p:spPr>
            <a:xfrm>
              <a:off x="5505674" y="5972435"/>
              <a:ext cx="274630" cy="336727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/>
                <a:t>sp</a:t>
              </a:r>
              <a:endParaRPr lang="en-US" dirty="0"/>
            </a:p>
          </p:txBody>
        </p:sp>
      </p:grpSp>
      <p:sp>
        <p:nvSpPr>
          <p:cNvPr id="138" name="lblNarg">
            <a:extLst>
              <a:ext uri="{FF2B5EF4-FFF2-40B4-BE49-F238E27FC236}">
                <a16:creationId xmlns:a16="http://schemas.microsoft.com/office/drawing/2014/main" id="{A48BD089-6C8C-41BA-9E70-5563986211A0}"/>
              </a:ext>
            </a:extLst>
          </p:cNvPr>
          <p:cNvSpPr txBox="1"/>
          <p:nvPr/>
        </p:nvSpPr>
        <p:spPr>
          <a:xfrm>
            <a:off x="8105607" y="4888735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c[20]</a:t>
            </a:r>
          </a:p>
        </p:txBody>
      </p:sp>
      <p:sp>
        <p:nvSpPr>
          <p:cNvPr id="140" name="memory1arg">
            <a:extLst>
              <a:ext uri="{FF2B5EF4-FFF2-40B4-BE49-F238E27FC236}">
                <a16:creationId xmlns:a16="http://schemas.microsoft.com/office/drawing/2014/main" id="{E901A8AC-A250-4687-9A35-DC49D747FDD3}"/>
              </a:ext>
            </a:extLst>
          </p:cNvPr>
          <p:cNvSpPr/>
          <p:nvPr/>
        </p:nvSpPr>
        <p:spPr>
          <a:xfrm>
            <a:off x="6737626" y="5194955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41B820D-8D50-40FA-909E-B4A31DEDF11E}"/>
              </a:ext>
            </a:extLst>
          </p:cNvPr>
          <p:cNvSpPr txBox="1"/>
          <p:nvPr/>
        </p:nvSpPr>
        <p:spPr>
          <a:xfrm>
            <a:off x="8870586" y="48976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42" name="lblNarg">
            <a:extLst>
              <a:ext uri="{FF2B5EF4-FFF2-40B4-BE49-F238E27FC236}">
                <a16:creationId xmlns:a16="http://schemas.microsoft.com/office/drawing/2014/main" id="{1C125BEB-9849-4124-A54F-08C8CA6954D6}"/>
              </a:ext>
            </a:extLst>
          </p:cNvPr>
          <p:cNvSpPr txBox="1"/>
          <p:nvPr/>
        </p:nvSpPr>
        <p:spPr>
          <a:xfrm>
            <a:off x="6879152" y="485970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5059F-F6AB-476A-968F-15DC4707AE2B}"/>
              </a:ext>
            </a:extLst>
          </p:cNvPr>
          <p:cNvSpPr txBox="1"/>
          <p:nvPr/>
        </p:nvSpPr>
        <p:spPr>
          <a:xfrm>
            <a:off x="7990114" y="1676400"/>
            <a:ext cx="11812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void </a:t>
            </a:r>
            <a:r>
              <a:rPr lang="en-US" dirty="0" err="1"/>
              <a:t>fn</a:t>
            </a:r>
            <a:r>
              <a:rPr lang="en-US" dirty="0"/>
              <a:t>(){</a:t>
            </a:r>
            <a:br>
              <a:rPr lang="en-US" dirty="0"/>
            </a:br>
            <a:r>
              <a:rPr lang="en-US" dirty="0"/>
              <a:t>   int a;</a:t>
            </a:r>
          </a:p>
          <a:p>
            <a:r>
              <a:rPr lang="en-US" dirty="0"/>
              <a:t>   int b;</a:t>
            </a:r>
          </a:p>
          <a:p>
            <a:r>
              <a:rPr lang="en-US" dirty="0"/>
              <a:t>   int[20] c;</a:t>
            </a:r>
          </a:p>
          <a:p>
            <a:r>
              <a:rPr lang="en-US" dirty="0"/>
              <a:t>   int d;</a:t>
            </a:r>
          </a:p>
          <a:p>
            <a:r>
              <a:rPr lang="en-US" dirty="0"/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A16BD00-B990-146F-7881-724E7DFF92AA}"/>
                  </a:ext>
                </a:extLst>
              </p14:cNvPr>
              <p14:cNvContentPartPr/>
              <p14:nvPr/>
            </p14:nvContentPartPr>
            <p14:xfrm>
              <a:off x="8332920" y="4422600"/>
              <a:ext cx="287640" cy="828720"/>
            </p14:xfrm>
          </p:contentPart>
        </mc:Choice>
        <mc:Fallback xmlns:a16="http://schemas.microsoft.com/office/drawing/2014/main"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A16BD00-B990-146F-7881-724E7DFF92A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23560" y="4413240"/>
                <a:ext cx="306360" cy="84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0637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  <p:bldP spid="124" grpId="0" animBg="1"/>
      <p:bldP spid="1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: Code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Content Placeholder 1">
            <a:extLst>
              <a:ext uri="{FF2B5EF4-FFF2-40B4-BE49-F238E27FC236}">
                <a16:creationId xmlns:a16="http://schemas.microsoft.com/office/drawing/2014/main" id="{6EE4A9C0-C22B-4835-A6F7-EA33EE6F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401927"/>
            <a:ext cx="4182834" cy="2321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 can do math with the array index and value</a:t>
            </a:r>
          </a:p>
          <a:p>
            <a:r>
              <a:rPr lang="en-US" dirty="0"/>
              <a:t>Introduce a new </a:t>
            </a:r>
            <a:r>
              <a:rPr lang="en-US" dirty="0" err="1"/>
              <a:t>Opd</a:t>
            </a:r>
            <a:r>
              <a:rPr lang="en-US" dirty="0"/>
              <a:t> type for a memory location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17</a:t>
            </a:fld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4465C7E-69A2-4521-A6CB-090F0D53A922}"/>
              </a:ext>
            </a:extLst>
          </p:cNvPr>
          <p:cNvSpPr/>
          <p:nvPr/>
        </p:nvSpPr>
        <p:spPr>
          <a:xfrm>
            <a:off x="1689098" y="4125221"/>
            <a:ext cx="8903246" cy="2209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5F2F665-75CF-4CA5-A8E0-D0D343B92345}"/>
              </a:ext>
            </a:extLst>
          </p:cNvPr>
          <p:cNvSpPr/>
          <p:nvPr/>
        </p:nvSpPr>
        <p:spPr>
          <a:xfrm>
            <a:off x="8682421" y="4828917"/>
            <a:ext cx="1285994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13CCFDC-C7CE-4CC7-A5EE-405AD05B5259}"/>
              </a:ext>
            </a:extLst>
          </p:cNvPr>
          <p:cNvSpPr/>
          <p:nvPr/>
        </p:nvSpPr>
        <p:spPr>
          <a:xfrm>
            <a:off x="8158537" y="4828921"/>
            <a:ext cx="1285994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boundNArg">
            <a:extLst>
              <a:ext uri="{FF2B5EF4-FFF2-40B4-BE49-F238E27FC236}">
                <a16:creationId xmlns:a16="http://schemas.microsoft.com/office/drawing/2014/main" id="{2EFABEFF-266E-4153-B7C1-2C4830DA9003}"/>
              </a:ext>
            </a:extLst>
          </p:cNvPr>
          <p:cNvGrpSpPr/>
          <p:nvPr/>
        </p:nvGrpSpPr>
        <p:grpSpPr>
          <a:xfrm>
            <a:off x="7282232" y="4829312"/>
            <a:ext cx="2162300" cy="184667"/>
            <a:chOff x="5758232" y="5025252"/>
            <a:chExt cx="2162300" cy="18466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5132406-A803-4519-8575-831632BB7B27}"/>
                </a:ext>
              </a:extLst>
            </p:cNvPr>
            <p:cNvSpPr/>
            <p:nvPr/>
          </p:nvSpPr>
          <p:spPr>
            <a:xfrm>
              <a:off x="5778614" y="5025258"/>
              <a:ext cx="2141918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01C06E8-05D8-40B3-9949-CFF36DA94C27}"/>
                </a:ext>
              </a:extLst>
            </p:cNvPr>
            <p:cNvSpPr/>
            <p:nvPr/>
          </p:nvSpPr>
          <p:spPr>
            <a:xfrm rot="5400000">
              <a:off x="5688758" y="5094726"/>
              <a:ext cx="184667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1D59649-28A7-4684-807D-E2C5DBBB79E6}"/>
              </a:ext>
            </a:extLst>
          </p:cNvPr>
          <p:cNvGrpSpPr/>
          <p:nvPr/>
        </p:nvGrpSpPr>
        <p:grpSpPr>
          <a:xfrm>
            <a:off x="9619620" y="4828915"/>
            <a:ext cx="780179" cy="185043"/>
            <a:chOff x="8095619" y="5024855"/>
            <a:chExt cx="780179" cy="185043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839CAEB-A0F9-4841-BAD9-B5DE59687DE5}"/>
                </a:ext>
              </a:extLst>
            </p:cNvPr>
            <p:cNvSpPr/>
            <p:nvPr/>
          </p:nvSpPr>
          <p:spPr>
            <a:xfrm>
              <a:off x="8095619" y="5024855"/>
              <a:ext cx="77742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9E8D982A-5B80-4ACD-B573-7B14C0C602C0}"/>
                </a:ext>
              </a:extLst>
            </p:cNvPr>
            <p:cNvSpPr/>
            <p:nvPr/>
          </p:nvSpPr>
          <p:spPr>
            <a:xfrm rot="5400000">
              <a:off x="8770214" y="5104314"/>
              <a:ext cx="165449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73E98543-8949-4284-8348-AF20C5A6F620}"/>
              </a:ext>
            </a:extLst>
          </p:cNvPr>
          <p:cNvSpPr/>
          <p:nvPr/>
        </p:nvSpPr>
        <p:spPr>
          <a:xfrm>
            <a:off x="9242936" y="5193274"/>
            <a:ext cx="116058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93E0E07-2F9D-40E2-BB9B-ED0443F16768}"/>
              </a:ext>
            </a:extLst>
          </p:cNvPr>
          <p:cNvSpPr/>
          <p:nvPr/>
        </p:nvSpPr>
        <p:spPr>
          <a:xfrm>
            <a:off x="1782759" y="4226863"/>
            <a:ext cx="785873" cy="369332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21E2F58-C27C-4EE1-9E7C-A06F460FF2F9}"/>
              </a:ext>
            </a:extLst>
          </p:cNvPr>
          <p:cNvSpPr/>
          <p:nvPr/>
        </p:nvSpPr>
        <p:spPr>
          <a:xfrm>
            <a:off x="1761493" y="4225965"/>
            <a:ext cx="975338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 err="1">
                <a:solidFill>
                  <a:prstClr val="black"/>
                </a:solidFill>
              </a:rPr>
              <a:t>globals</a:t>
            </a:r>
            <a:endParaRPr lang="en-US" dirty="0"/>
          </a:p>
        </p:txBody>
      </p:sp>
      <p:sp>
        <p:nvSpPr>
          <p:cNvPr id="83" name="freeMemory">
            <a:extLst>
              <a:ext uri="{FF2B5EF4-FFF2-40B4-BE49-F238E27FC236}">
                <a16:creationId xmlns:a16="http://schemas.microsoft.com/office/drawing/2014/main" id="{F2FC4708-ADC2-44DD-9F2C-8F51495433A1}"/>
              </a:ext>
            </a:extLst>
          </p:cNvPr>
          <p:cNvSpPr/>
          <p:nvPr/>
        </p:nvSpPr>
        <p:spPr>
          <a:xfrm>
            <a:off x="2584951" y="5188947"/>
            <a:ext cx="6653897" cy="3839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2DE5F60-4392-4B78-B4BA-BB8CFBC832A2}"/>
              </a:ext>
            </a:extLst>
          </p:cNvPr>
          <p:cNvSpPr/>
          <p:nvPr/>
        </p:nvSpPr>
        <p:spPr>
          <a:xfrm>
            <a:off x="1791630" y="5187866"/>
            <a:ext cx="79575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190491C-8D82-4657-94F0-CA08423702EA}"/>
              </a:ext>
            </a:extLst>
          </p:cNvPr>
          <p:cNvSpPr txBox="1"/>
          <p:nvPr/>
        </p:nvSpPr>
        <p:spPr>
          <a:xfrm>
            <a:off x="1804895" y="4860508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g1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BD5D89A-E3E1-49E4-BAE0-857948054C48}"/>
              </a:ext>
            </a:extLst>
          </p:cNvPr>
          <p:cNvSpPr/>
          <p:nvPr/>
        </p:nvSpPr>
        <p:spPr>
          <a:xfrm rot="2647326">
            <a:off x="1575396" y="5698477"/>
            <a:ext cx="836606" cy="268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gbl_g1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3AB8115-7998-44F1-B22A-2ADECFA73E64}"/>
              </a:ext>
            </a:extLst>
          </p:cNvPr>
          <p:cNvSpPr txBox="1"/>
          <p:nvPr/>
        </p:nvSpPr>
        <p:spPr>
          <a:xfrm>
            <a:off x="2175014" y="485614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g2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BE64BCD-F9E4-436B-B68E-5A1165264937}"/>
              </a:ext>
            </a:extLst>
          </p:cNvPr>
          <p:cNvCxnSpPr>
            <a:cxnSpLocks/>
          </p:cNvCxnSpPr>
          <p:nvPr/>
        </p:nvCxnSpPr>
        <p:spPr>
          <a:xfrm>
            <a:off x="2215585" y="5203827"/>
            <a:ext cx="0" cy="354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>
            <a:extLst>
              <a:ext uri="{FF2B5EF4-FFF2-40B4-BE49-F238E27FC236}">
                <a16:creationId xmlns:a16="http://schemas.microsoft.com/office/drawing/2014/main" id="{A822FD74-94CD-43A7-B655-3A8A616295E2}"/>
              </a:ext>
            </a:extLst>
          </p:cNvPr>
          <p:cNvSpPr/>
          <p:nvPr/>
        </p:nvSpPr>
        <p:spPr>
          <a:xfrm rot="2642464">
            <a:off x="2015413" y="5720081"/>
            <a:ext cx="836606" cy="268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gbl_g2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8D001E7-0ABA-4AD2-8F4B-64765392FE42}"/>
              </a:ext>
            </a:extLst>
          </p:cNvPr>
          <p:cNvSpPr txBox="1"/>
          <p:nvPr/>
        </p:nvSpPr>
        <p:spPr>
          <a:xfrm>
            <a:off x="9734947" y="4953622"/>
            <a:ext cx="6190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books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F88E3812-01AD-4DD2-8CBB-89CA5D602487}"/>
              </a:ext>
            </a:extLst>
          </p:cNvPr>
          <p:cNvSpPr txBox="1"/>
          <p:nvPr/>
        </p:nvSpPr>
        <p:spPr>
          <a:xfrm>
            <a:off x="9313270" y="490491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41120B8-C815-468D-BD9F-557D48BDFFB5}"/>
              </a:ext>
            </a:extLst>
          </p:cNvPr>
          <p:cNvCxnSpPr>
            <a:cxnSpLocks/>
          </p:cNvCxnSpPr>
          <p:nvPr/>
        </p:nvCxnSpPr>
        <p:spPr>
          <a:xfrm>
            <a:off x="9647987" y="5197117"/>
            <a:ext cx="0" cy="354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8C09522A-93BB-4E68-8584-B3CAF34A5C02}"/>
              </a:ext>
            </a:extLst>
          </p:cNvPr>
          <p:cNvSpPr/>
          <p:nvPr/>
        </p:nvSpPr>
        <p:spPr>
          <a:xfrm>
            <a:off x="9628636" y="5195485"/>
            <a:ext cx="78131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901A172-06EA-40D9-974D-B50C9C7D3633}"/>
              </a:ext>
            </a:extLst>
          </p:cNvPr>
          <p:cNvSpPr/>
          <p:nvPr/>
        </p:nvSpPr>
        <p:spPr>
          <a:xfrm>
            <a:off x="9619620" y="5195485"/>
            <a:ext cx="79441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5" name="memory2arg">
            <a:extLst>
              <a:ext uri="{FF2B5EF4-FFF2-40B4-BE49-F238E27FC236}">
                <a16:creationId xmlns:a16="http://schemas.microsoft.com/office/drawing/2014/main" id="{D5C96EFE-95F4-4D60-ABFF-2459DA140F6A}"/>
              </a:ext>
            </a:extLst>
          </p:cNvPr>
          <p:cNvSpPr/>
          <p:nvPr/>
        </p:nvSpPr>
        <p:spPr>
          <a:xfrm>
            <a:off x="8165484" y="5194952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6" name="memory1arg">
            <a:extLst>
              <a:ext uri="{FF2B5EF4-FFF2-40B4-BE49-F238E27FC236}">
                <a16:creationId xmlns:a16="http://schemas.microsoft.com/office/drawing/2014/main" id="{57672B93-9A0B-44BE-89D7-30DBDB3D2BEE}"/>
              </a:ext>
            </a:extLst>
          </p:cNvPr>
          <p:cNvSpPr/>
          <p:nvPr/>
        </p:nvSpPr>
        <p:spPr>
          <a:xfrm>
            <a:off x="8704303" y="5194952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grpSp>
        <p:nvGrpSpPr>
          <p:cNvPr id="97" name="memoryNargStuff">
            <a:extLst>
              <a:ext uri="{FF2B5EF4-FFF2-40B4-BE49-F238E27FC236}">
                <a16:creationId xmlns:a16="http://schemas.microsoft.com/office/drawing/2014/main" id="{8CE945EB-FDB7-4B2E-8775-85BB80A63C22}"/>
              </a:ext>
            </a:extLst>
          </p:cNvPr>
          <p:cNvGrpSpPr/>
          <p:nvPr/>
        </p:nvGrpSpPr>
        <p:grpSpPr>
          <a:xfrm>
            <a:off x="7288557" y="5196431"/>
            <a:ext cx="890500" cy="403711"/>
            <a:chOff x="5764557" y="5383982"/>
            <a:chExt cx="890500" cy="403711"/>
          </a:xfrm>
        </p:grpSpPr>
        <p:sp>
          <p:nvSpPr>
            <p:cNvPr id="98" name="memoryNarg">
              <a:extLst>
                <a:ext uri="{FF2B5EF4-FFF2-40B4-BE49-F238E27FC236}">
                  <a16:creationId xmlns:a16="http://schemas.microsoft.com/office/drawing/2014/main" id="{9EE4ADD0-1B5B-4870-93D9-C77583EAFD0B}"/>
                </a:ext>
              </a:extLst>
            </p:cNvPr>
            <p:cNvSpPr/>
            <p:nvPr/>
          </p:nvSpPr>
          <p:spPr>
            <a:xfrm>
              <a:off x="5764557" y="5383982"/>
              <a:ext cx="538281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endParaRPr lang="en-US" dirty="0"/>
            </a:p>
          </p:txBody>
        </p:sp>
        <p:sp>
          <p:nvSpPr>
            <p:cNvPr id="99" name="memoryEllipsis">
              <a:extLst>
                <a:ext uri="{FF2B5EF4-FFF2-40B4-BE49-F238E27FC236}">
                  <a16:creationId xmlns:a16="http://schemas.microsoft.com/office/drawing/2014/main" id="{53AC3FA3-E863-449C-9198-34D67BC29319}"/>
                </a:ext>
              </a:extLst>
            </p:cNvPr>
            <p:cNvSpPr txBox="1"/>
            <p:nvPr/>
          </p:nvSpPr>
          <p:spPr>
            <a:xfrm>
              <a:off x="6311693" y="5418361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sp>
        <p:nvSpPr>
          <p:cNvPr id="100" name="lblNarg">
            <a:extLst>
              <a:ext uri="{FF2B5EF4-FFF2-40B4-BE49-F238E27FC236}">
                <a16:creationId xmlns:a16="http://schemas.microsoft.com/office/drawing/2014/main" id="{DBC1147C-6717-4EE7-A12E-AA0152D20B8B}"/>
              </a:ext>
            </a:extLst>
          </p:cNvPr>
          <p:cNvSpPr txBox="1"/>
          <p:nvPr/>
        </p:nvSpPr>
        <p:spPr>
          <a:xfrm>
            <a:off x="7249265" y="4888732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c[0]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DAAA1FD-4731-4537-B071-82DCC11AD3DB}"/>
              </a:ext>
            </a:extLst>
          </p:cNvPr>
          <p:cNvSpPr/>
          <p:nvPr/>
        </p:nvSpPr>
        <p:spPr>
          <a:xfrm>
            <a:off x="8603526" y="4655892"/>
            <a:ext cx="663956" cy="31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/>
              <a:t>fn</a:t>
            </a:r>
            <a:r>
              <a:rPr lang="en-US" dirty="0"/>
              <a:t> AR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1D688DE3-B160-4479-B8B7-55DC883C6A8A}"/>
              </a:ext>
            </a:extLst>
          </p:cNvPr>
          <p:cNvGrpSpPr/>
          <p:nvPr/>
        </p:nvGrpSpPr>
        <p:grpSpPr>
          <a:xfrm>
            <a:off x="10229678" y="5626738"/>
            <a:ext cx="291237" cy="676351"/>
            <a:chOff x="8705677" y="5822678"/>
            <a:chExt cx="291237" cy="676351"/>
          </a:xfrm>
        </p:grpSpPr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62491C57-0754-4A21-8693-BD93A0285B0C}"/>
                </a:ext>
              </a:extLst>
            </p:cNvPr>
            <p:cNvCxnSpPr/>
            <p:nvPr/>
          </p:nvCxnSpPr>
          <p:spPr>
            <a:xfrm flipV="1">
              <a:off x="8848901" y="5822678"/>
              <a:ext cx="0" cy="33970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75B5F72C-41A0-4B83-B4AC-D2FE9025060C}"/>
                </a:ext>
              </a:extLst>
            </p:cNvPr>
            <p:cNvSpPr/>
            <p:nvPr/>
          </p:nvSpPr>
          <p:spPr>
            <a:xfrm>
              <a:off x="8705677" y="6162302"/>
              <a:ext cx="291237" cy="336727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/>
                <a:t>fp</a:t>
              </a:r>
              <a:endParaRPr lang="en-US" dirty="0"/>
            </a:p>
          </p:txBody>
        </p:sp>
      </p:grpSp>
      <p:sp>
        <p:nvSpPr>
          <p:cNvPr id="122" name="freeWithCallee">
            <a:extLst>
              <a:ext uri="{FF2B5EF4-FFF2-40B4-BE49-F238E27FC236}">
                <a16:creationId xmlns:a16="http://schemas.microsoft.com/office/drawing/2014/main" id="{1E9FAEF9-EA36-4468-830B-E2B4108685DB}"/>
              </a:ext>
            </a:extLst>
          </p:cNvPr>
          <p:cNvSpPr/>
          <p:nvPr/>
        </p:nvSpPr>
        <p:spPr>
          <a:xfrm>
            <a:off x="2581751" y="4224637"/>
            <a:ext cx="2616142" cy="369332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3" name="stackWithCallee">
            <a:extLst>
              <a:ext uri="{FF2B5EF4-FFF2-40B4-BE49-F238E27FC236}">
                <a16:creationId xmlns:a16="http://schemas.microsoft.com/office/drawing/2014/main" id="{8DC51E4A-363B-4EB8-84B9-717DEB5FCCD6}"/>
              </a:ext>
            </a:extLst>
          </p:cNvPr>
          <p:cNvSpPr/>
          <p:nvPr/>
        </p:nvSpPr>
        <p:spPr>
          <a:xfrm>
            <a:off x="5245689" y="4233063"/>
            <a:ext cx="5159494" cy="367884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4" name="stackWithoutCallee">
            <a:extLst>
              <a:ext uri="{FF2B5EF4-FFF2-40B4-BE49-F238E27FC236}">
                <a16:creationId xmlns:a16="http://schemas.microsoft.com/office/drawing/2014/main" id="{F2F6626F-85CC-4637-8B96-EA30E08EE686}"/>
              </a:ext>
            </a:extLst>
          </p:cNvPr>
          <p:cNvSpPr/>
          <p:nvPr/>
        </p:nvSpPr>
        <p:spPr>
          <a:xfrm>
            <a:off x="7310438" y="4228311"/>
            <a:ext cx="3093080" cy="367884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5" name="freeWithoutCallee">
            <a:extLst>
              <a:ext uri="{FF2B5EF4-FFF2-40B4-BE49-F238E27FC236}">
                <a16:creationId xmlns:a16="http://schemas.microsoft.com/office/drawing/2014/main" id="{6BE92A42-0409-4A66-8C0B-2B179BF13556}"/>
              </a:ext>
            </a:extLst>
          </p:cNvPr>
          <p:cNvSpPr/>
          <p:nvPr/>
        </p:nvSpPr>
        <p:spPr>
          <a:xfrm>
            <a:off x="2584335" y="4224637"/>
            <a:ext cx="4697281" cy="369332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6" name="freeSpaceLabel">
            <a:extLst>
              <a:ext uri="{FF2B5EF4-FFF2-40B4-BE49-F238E27FC236}">
                <a16:creationId xmlns:a16="http://schemas.microsoft.com/office/drawing/2014/main" id="{F61DB0B4-C3DE-4DDC-B487-C4A1D1C095F3}"/>
              </a:ext>
            </a:extLst>
          </p:cNvPr>
          <p:cNvSpPr/>
          <p:nvPr/>
        </p:nvSpPr>
        <p:spPr>
          <a:xfrm>
            <a:off x="3296434" y="4230341"/>
            <a:ext cx="1901458" cy="369332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free space</a:t>
            </a:r>
          </a:p>
        </p:txBody>
      </p:sp>
      <p:sp>
        <p:nvSpPr>
          <p:cNvPr id="127" name="stackLabel">
            <a:extLst>
              <a:ext uri="{FF2B5EF4-FFF2-40B4-BE49-F238E27FC236}">
                <a16:creationId xmlns:a16="http://schemas.microsoft.com/office/drawing/2014/main" id="{BF843891-725E-4660-AB6D-CB7C1C755352}"/>
              </a:ext>
            </a:extLst>
          </p:cNvPr>
          <p:cNvSpPr/>
          <p:nvPr/>
        </p:nvSpPr>
        <p:spPr>
          <a:xfrm>
            <a:off x="9446174" y="4233515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>
                <a:solidFill>
                  <a:prstClr val="black"/>
                </a:solidFill>
                <a:sym typeface="Wingdings" panose="05000000000000000000" pitchFamily="2" charset="2"/>
              </a:rPr>
              <a:t></a:t>
            </a:r>
            <a:r>
              <a:rPr lang="en-US" kern="0" dirty="0">
                <a:solidFill>
                  <a:prstClr val="black"/>
                </a:solidFill>
              </a:rPr>
              <a:t> stack</a:t>
            </a:r>
            <a:endParaRPr lang="en-US" dirty="0"/>
          </a:p>
        </p:txBody>
      </p:sp>
      <p:grpSp>
        <p:nvGrpSpPr>
          <p:cNvPr id="134" name="straightNewFP">
            <a:extLst>
              <a:ext uri="{FF2B5EF4-FFF2-40B4-BE49-F238E27FC236}">
                <a16:creationId xmlns:a16="http://schemas.microsoft.com/office/drawing/2014/main" id="{0BB5AEFE-E734-4AAD-B392-89B258FAD3E5}"/>
              </a:ext>
            </a:extLst>
          </p:cNvPr>
          <p:cNvGrpSpPr/>
          <p:nvPr/>
        </p:nvGrpSpPr>
        <p:grpSpPr>
          <a:xfrm>
            <a:off x="6608760" y="5626143"/>
            <a:ext cx="274630" cy="639478"/>
            <a:chOff x="5505674" y="5669684"/>
            <a:chExt cx="274630" cy="639478"/>
          </a:xfrm>
        </p:grpSpPr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9A7ED154-639B-4053-8F12-FE031D5B26CA}"/>
                </a:ext>
              </a:extLst>
            </p:cNvPr>
            <p:cNvCxnSpPr/>
            <p:nvPr/>
          </p:nvCxnSpPr>
          <p:spPr>
            <a:xfrm flipV="1">
              <a:off x="5632288" y="5669684"/>
              <a:ext cx="0" cy="33970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FA86A539-1B63-4ED6-B975-13AAD07EAFFC}"/>
                </a:ext>
              </a:extLst>
            </p:cNvPr>
            <p:cNvSpPr/>
            <p:nvPr/>
          </p:nvSpPr>
          <p:spPr>
            <a:xfrm>
              <a:off x="5505674" y="5972435"/>
              <a:ext cx="274630" cy="336727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/>
                <a:t>sp</a:t>
              </a:r>
              <a:endParaRPr lang="en-US" dirty="0"/>
            </a:p>
          </p:txBody>
        </p:sp>
      </p:grpSp>
      <p:sp>
        <p:nvSpPr>
          <p:cNvPr id="138" name="lblNarg">
            <a:extLst>
              <a:ext uri="{FF2B5EF4-FFF2-40B4-BE49-F238E27FC236}">
                <a16:creationId xmlns:a16="http://schemas.microsoft.com/office/drawing/2014/main" id="{A48BD089-6C8C-41BA-9E70-5563986211A0}"/>
              </a:ext>
            </a:extLst>
          </p:cNvPr>
          <p:cNvSpPr txBox="1"/>
          <p:nvPr/>
        </p:nvSpPr>
        <p:spPr>
          <a:xfrm>
            <a:off x="8105607" y="4888735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c[20]</a:t>
            </a:r>
          </a:p>
        </p:txBody>
      </p:sp>
      <p:sp>
        <p:nvSpPr>
          <p:cNvPr id="140" name="memory1arg">
            <a:extLst>
              <a:ext uri="{FF2B5EF4-FFF2-40B4-BE49-F238E27FC236}">
                <a16:creationId xmlns:a16="http://schemas.microsoft.com/office/drawing/2014/main" id="{E901A8AC-A250-4687-9A35-DC49D747FDD3}"/>
              </a:ext>
            </a:extLst>
          </p:cNvPr>
          <p:cNvSpPr/>
          <p:nvPr/>
        </p:nvSpPr>
        <p:spPr>
          <a:xfrm>
            <a:off x="6737626" y="5194955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41B820D-8D50-40FA-909E-B4A31DEDF11E}"/>
              </a:ext>
            </a:extLst>
          </p:cNvPr>
          <p:cNvSpPr txBox="1"/>
          <p:nvPr/>
        </p:nvSpPr>
        <p:spPr>
          <a:xfrm>
            <a:off x="8870586" y="48976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42" name="lblNarg">
            <a:extLst>
              <a:ext uri="{FF2B5EF4-FFF2-40B4-BE49-F238E27FC236}">
                <a16:creationId xmlns:a16="http://schemas.microsoft.com/office/drawing/2014/main" id="{1C125BEB-9849-4124-A54F-08C8CA6954D6}"/>
              </a:ext>
            </a:extLst>
          </p:cNvPr>
          <p:cNvSpPr txBox="1"/>
          <p:nvPr/>
        </p:nvSpPr>
        <p:spPr>
          <a:xfrm>
            <a:off x="6879152" y="485970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B48E07-868C-4A29-A2AE-B270B833DB97}"/>
              </a:ext>
            </a:extLst>
          </p:cNvPr>
          <p:cNvSpPr txBox="1"/>
          <p:nvPr/>
        </p:nvSpPr>
        <p:spPr>
          <a:xfrm>
            <a:off x="8074723" y="1534491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c[3 + a] + b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712EDC0-31E2-4D61-A446-119D23592FB0}"/>
              </a:ext>
            </a:extLst>
          </p:cNvPr>
          <p:cNvSpPr txBox="1"/>
          <p:nvPr/>
        </p:nvSpPr>
        <p:spPr>
          <a:xfrm>
            <a:off x="7573984" y="2361806"/>
            <a:ext cx="32175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loc1 := 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[tmp1] := 3 + [a]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loc2 := loc1 + [tmp1]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[tmp2] := [loc2]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[tmp3] := [tmp2] + [b]</a:t>
            </a:r>
          </a:p>
        </p:txBody>
      </p:sp>
    </p:spTree>
    <p:extLst>
      <p:ext uri="{BB962C8B-B14F-4D97-AF65-F5344CB8AC3E}">
        <p14:creationId xmlns:p14="http://schemas.microsoft.com/office/powerpoint/2010/main" val="349974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  <p:bldP spid="124" grpId="0" animBg="1"/>
      <p:bldP spid="1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877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: Code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Content Placeholder 1">
            <a:extLst>
              <a:ext uri="{FF2B5EF4-FFF2-40B4-BE49-F238E27FC236}">
                <a16:creationId xmlns:a16="http://schemas.microsoft.com/office/drawing/2014/main" id="{6EE4A9C0-C22B-4835-A6F7-EA33EE6F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401927"/>
            <a:ext cx="4182834" cy="2321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 can do math with the array index and value</a:t>
            </a:r>
          </a:p>
          <a:p>
            <a:r>
              <a:rPr lang="en-US" dirty="0"/>
              <a:t>Introduce a new </a:t>
            </a:r>
            <a:r>
              <a:rPr lang="en-US" dirty="0" err="1"/>
              <a:t>Opd</a:t>
            </a:r>
            <a:r>
              <a:rPr lang="en-US" dirty="0"/>
              <a:t>  for a memory location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18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B48E07-868C-4A29-A2AE-B270B833DB97}"/>
              </a:ext>
            </a:extLst>
          </p:cNvPr>
          <p:cNvSpPr txBox="1"/>
          <p:nvPr/>
        </p:nvSpPr>
        <p:spPr>
          <a:xfrm>
            <a:off x="7597644" y="2289863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c[3 + a] + b</a:t>
            </a:r>
          </a:p>
        </p:txBody>
      </p:sp>
      <p:sp>
        <p:nvSpPr>
          <p:cNvPr id="56" name="Content Placeholder 1">
            <a:extLst>
              <a:ext uri="{FF2B5EF4-FFF2-40B4-BE49-F238E27FC236}">
                <a16:creationId xmlns:a16="http://schemas.microsoft.com/office/drawing/2014/main" id="{12E54F90-65CE-4EFD-87EB-8685C057A4A6}"/>
              </a:ext>
            </a:extLst>
          </p:cNvPr>
          <p:cNvSpPr txBox="1">
            <a:spLocks/>
          </p:cNvSpPr>
          <p:nvPr/>
        </p:nvSpPr>
        <p:spPr>
          <a:xfrm>
            <a:off x="2058309" y="3134323"/>
            <a:ext cx="4182834" cy="2321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Need a new set of semantics for operations on a memory location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B8B1BD-8E2F-253C-5615-082FDCCD774D}"/>
              </a:ext>
            </a:extLst>
          </p:cNvPr>
          <p:cNvSpPr txBox="1"/>
          <p:nvPr/>
        </p:nvSpPr>
        <p:spPr>
          <a:xfrm>
            <a:off x="7573984" y="3368569"/>
            <a:ext cx="32175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loc1 := 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[tmp1] := 3 + [a]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loc2 := loc1 + [tmp1]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[tmp2] := [loc2]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[tmp3] := [tmp2] + [b]</a:t>
            </a:r>
          </a:p>
        </p:txBody>
      </p:sp>
    </p:spTree>
    <p:extLst>
      <p:ext uri="{BB962C8B-B14F-4D97-AF65-F5344CB8AC3E}">
        <p14:creationId xmlns:p14="http://schemas.microsoft.com/office/powerpoint/2010/main" val="1807316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877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: Example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19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B48E07-868C-4A29-A2AE-B270B833DB97}"/>
              </a:ext>
            </a:extLst>
          </p:cNvPr>
          <p:cNvSpPr txBox="1"/>
          <p:nvPr/>
        </p:nvSpPr>
        <p:spPr>
          <a:xfrm>
            <a:off x="670372" y="2068191"/>
            <a:ext cx="376898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int[3]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() int main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[1]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+ 1] + 1;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8D213C9-1FCC-CEEC-D322-01D864AE5C44}"/>
                  </a:ext>
                </a:extLst>
              </p14:cNvPr>
              <p14:cNvContentPartPr/>
              <p14:nvPr/>
            </p14:nvContentPartPr>
            <p14:xfrm>
              <a:off x="2477160" y="958680"/>
              <a:ext cx="7464240" cy="2697120"/>
            </p14:xfrm>
          </p:contentPart>
        </mc:Choice>
        <mc:Fallback xmlns:a16="http://schemas.microsoft.com/office/drawing/2014/main"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8D213C9-1FCC-CEEC-D322-01D864AE5C4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67800" y="949320"/>
                <a:ext cx="7482960" cy="2715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70701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r>
              <a:t>Checkin 29 Solution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292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BE2C27-8C6B-EDC8-655F-A1B826122A2E}"/>
              </a:ext>
            </a:extLst>
          </p:cNvPr>
          <p:cNvSpPr/>
          <p:nvPr/>
        </p:nvSpPr>
        <p:spPr>
          <a:xfrm>
            <a:off x="748145" y="3232723"/>
            <a:ext cx="1727200" cy="42487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05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Pointer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Content Placeholder 1">
            <a:extLst>
              <a:ext uri="{FF2B5EF4-FFF2-40B4-BE49-F238E27FC236}">
                <a16:creationId xmlns:a16="http://schemas.microsoft.com/office/drawing/2014/main" id="{6EE4A9C0-C22B-4835-A6F7-EA33EE6F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699469"/>
            <a:ext cx="8065405" cy="4556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Once you’ve got arrays, you’ve got pointers</a:t>
            </a:r>
          </a:p>
          <a:p>
            <a:r>
              <a:rPr lang="en-US" dirty="0"/>
              <a:t>Operations on a pointer are just like operations on an array index</a:t>
            </a:r>
          </a:p>
          <a:p>
            <a:pPr lvl="1"/>
            <a:r>
              <a:rPr lang="en-US" dirty="0"/>
              <a:t>Need to account for the data type</a:t>
            </a:r>
          </a:p>
          <a:p>
            <a:pPr lvl="1"/>
            <a:r>
              <a:rPr lang="en-US" dirty="0"/>
              <a:t>May add bounds checking depending on the language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21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B2D837-CF36-4BF9-9CB0-39BD2F27BB41}"/>
              </a:ext>
            </a:extLst>
          </p:cNvPr>
          <p:cNvSpPr txBox="1"/>
          <p:nvPr/>
        </p:nvSpPr>
        <p:spPr>
          <a:xfrm>
            <a:off x="997527" y="4867564"/>
            <a:ext cx="2720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Dereference </a:t>
            </a:r>
            <a:r>
              <a:rPr lang="en-US"/>
              <a:t>local int64_t a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392E49-E917-4997-A022-66648C8645C9}"/>
              </a:ext>
            </a:extLst>
          </p:cNvPr>
          <p:cNvSpPr txBox="1"/>
          <p:nvPr/>
        </p:nvSpPr>
        <p:spPr>
          <a:xfrm>
            <a:off x="4262582" y="4867564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[tmp1] = [[a]]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1732EE-4A8C-4859-BAFD-F0D664943198}"/>
              </a:ext>
            </a:extLst>
          </p:cNvPr>
          <p:cNvSpPr txBox="1"/>
          <p:nvPr/>
        </p:nvSpPr>
        <p:spPr>
          <a:xfrm>
            <a:off x="7453746" y="4507347"/>
            <a:ext cx="22735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-24(%</a:t>
            </a:r>
            <a:r>
              <a:rPr lang="en-US" dirty="0" err="1"/>
              <a:t>rbp</a:t>
            </a:r>
            <a:r>
              <a:rPr lang="en-US" dirty="0"/>
              <a:t>), %</a:t>
            </a:r>
            <a:r>
              <a:rPr lang="en-US" dirty="0" err="1"/>
              <a:t>rax</a:t>
            </a:r>
            <a:endParaRPr lang="en-US" dirty="0"/>
          </a:p>
          <a:p>
            <a:r>
              <a:rPr lang="en-US" dirty="0" err="1"/>
              <a:t>movq</a:t>
            </a:r>
            <a:r>
              <a:rPr lang="en-US" dirty="0"/>
              <a:t> (%</a:t>
            </a:r>
            <a:r>
              <a:rPr lang="en-US" dirty="0" err="1"/>
              <a:t>rax</a:t>
            </a:r>
            <a:r>
              <a:rPr lang="en-US" dirty="0"/>
              <a:t>), %</a:t>
            </a:r>
            <a:r>
              <a:rPr lang="en-US" dirty="0" err="1"/>
              <a:t>rbx</a:t>
            </a:r>
            <a:endParaRPr lang="en-US" dirty="0"/>
          </a:p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rbx</a:t>
            </a:r>
            <a:r>
              <a:rPr lang="en-US" dirty="0"/>
              <a:t>, -32(%</a:t>
            </a:r>
            <a:r>
              <a:rPr lang="en-US" dirty="0" err="1"/>
              <a:t>rbp</a:t>
            </a:r>
            <a:r>
              <a:rPr lang="en-US" dirty="0"/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57791F-9D51-47BC-BE8A-F2A27232CB7D}"/>
              </a:ext>
            </a:extLst>
          </p:cNvPr>
          <p:cNvSpPr txBox="1"/>
          <p:nvPr/>
        </p:nvSpPr>
        <p:spPr>
          <a:xfrm>
            <a:off x="997527" y="5895500"/>
            <a:ext cx="274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Dereference global int8_t 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232EC5-9852-4640-BC81-1072E96816A8}"/>
              </a:ext>
            </a:extLst>
          </p:cNvPr>
          <p:cNvSpPr txBox="1"/>
          <p:nvPr/>
        </p:nvSpPr>
        <p:spPr>
          <a:xfrm>
            <a:off x="4262582" y="5913912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[tmp2] = [[b]]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4C3709-80D6-4CA2-83AD-105231FA0EF9}"/>
              </a:ext>
            </a:extLst>
          </p:cNvPr>
          <p:cNvSpPr txBox="1"/>
          <p:nvPr/>
        </p:nvSpPr>
        <p:spPr>
          <a:xfrm>
            <a:off x="7453746" y="5636913"/>
            <a:ext cx="22242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(</a:t>
            </a:r>
            <a:r>
              <a:rPr lang="en-US" dirty="0" err="1"/>
              <a:t>gbl_b</a:t>
            </a:r>
            <a:r>
              <a:rPr lang="en-US" dirty="0"/>
              <a:t>), %</a:t>
            </a:r>
            <a:r>
              <a:rPr lang="en-US" dirty="0" err="1"/>
              <a:t>rax</a:t>
            </a:r>
            <a:endParaRPr lang="en-US" dirty="0"/>
          </a:p>
          <a:p>
            <a:r>
              <a:rPr lang="en-US" dirty="0" err="1"/>
              <a:t>movb</a:t>
            </a:r>
            <a:r>
              <a:rPr lang="en-US" dirty="0"/>
              <a:t> (%</a:t>
            </a:r>
            <a:r>
              <a:rPr lang="en-US" dirty="0" err="1"/>
              <a:t>rax</a:t>
            </a:r>
            <a:r>
              <a:rPr lang="en-US" dirty="0"/>
              <a:t>), %bl</a:t>
            </a:r>
          </a:p>
          <a:p>
            <a:r>
              <a:rPr lang="en-US" dirty="0" err="1"/>
              <a:t>movb</a:t>
            </a:r>
            <a:r>
              <a:rPr lang="en-US" dirty="0"/>
              <a:t> %bl, -32(%</a:t>
            </a:r>
            <a:r>
              <a:rPr lang="en-US" dirty="0" err="1"/>
              <a:t>rbp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808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BE2C27-8C6B-EDC8-655F-A1B826122A2E}"/>
              </a:ext>
            </a:extLst>
          </p:cNvPr>
          <p:cNvSpPr/>
          <p:nvPr/>
        </p:nvSpPr>
        <p:spPr>
          <a:xfrm>
            <a:off x="748145" y="3777669"/>
            <a:ext cx="1727200" cy="42487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254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Rectangle 286">
            <a:extLst>
              <a:ext uri="{FF2B5EF4-FFF2-40B4-BE49-F238E27FC236}">
                <a16:creationId xmlns:a16="http://schemas.microsoft.com/office/drawing/2014/main" id="{CECDE42B-A356-4860-A9B9-F93825066C0A}"/>
              </a:ext>
            </a:extLst>
          </p:cNvPr>
          <p:cNvSpPr/>
          <p:nvPr/>
        </p:nvSpPr>
        <p:spPr>
          <a:xfrm>
            <a:off x="6072793" y="2821964"/>
            <a:ext cx="3962400" cy="39598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91B60C-3A0A-4A89-A021-67D807F6ED63}"/>
              </a:ext>
            </a:extLst>
          </p:cNvPr>
          <p:cNvSpPr/>
          <p:nvPr/>
        </p:nvSpPr>
        <p:spPr>
          <a:xfrm>
            <a:off x="1944909" y="2362200"/>
            <a:ext cx="3962400" cy="4419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F52B09-96AF-42E8-9CCD-D02B00200E56}"/>
              </a:ext>
            </a:extLst>
          </p:cNvPr>
          <p:cNvSpPr/>
          <p:nvPr/>
        </p:nvSpPr>
        <p:spPr>
          <a:xfrm>
            <a:off x="6023427" y="1357083"/>
            <a:ext cx="4604068" cy="13599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itle 1">
            <a:extLst>
              <a:ext uri="{FF2B5EF4-FFF2-40B4-BE49-F238E27FC236}">
                <a16:creationId xmlns:a16="http://schemas.microsoft.com/office/drawing/2014/main" id="{45E9B028-C80B-40EA-A12A-379B2247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String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04684"/>
            <a:ext cx="3886200" cy="11387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Put static data in global memory (e.g. .</a:t>
            </a:r>
            <a:r>
              <a:rPr lang="en-US" dirty="0" err="1"/>
              <a:t>asciz</a:t>
            </a:r>
            <a:r>
              <a:rPr lang="en-US" dirty="0"/>
              <a:t>)</a:t>
            </a:r>
          </a:p>
        </p:txBody>
      </p:sp>
      <p:sp>
        <p:nvSpPr>
          <p:cNvPr id="156" name="Slide Number Placeholder 4">
            <a:extLst>
              <a:ext uri="{FF2B5EF4-FFF2-40B4-BE49-F238E27FC236}">
                <a16:creationId xmlns:a16="http://schemas.microsoft.com/office/drawing/2014/main" id="{CE9199C7-464A-4381-B110-ECFB4B1A3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23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2A7013-3ED4-43D2-95A6-EDC028E6A3A7}"/>
              </a:ext>
            </a:extLst>
          </p:cNvPr>
          <p:cNvSpPr/>
          <p:nvPr/>
        </p:nvSpPr>
        <p:spPr>
          <a:xfrm>
            <a:off x="2747833" y="2553838"/>
            <a:ext cx="1910301" cy="1588532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4948" y="3376136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 flipH="1">
            <a:off x="4741429" y="2602468"/>
            <a:ext cx="149033" cy="19615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3118E7-24C2-40EB-B8D4-061A973C8AC0}"/>
              </a:ext>
            </a:extLst>
          </p:cNvPr>
          <p:cNvSpPr txBox="1"/>
          <p:nvPr/>
        </p:nvSpPr>
        <p:spPr>
          <a:xfrm>
            <a:off x="2087704" y="2526268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2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0D921F0-DCF0-47DA-9EEF-F46A8CAF29D3}"/>
              </a:ext>
            </a:extLst>
          </p:cNvPr>
          <p:cNvGrpSpPr/>
          <p:nvPr/>
        </p:nvGrpSpPr>
        <p:grpSpPr>
          <a:xfrm>
            <a:off x="3241476" y="2602469"/>
            <a:ext cx="457200" cy="378857"/>
            <a:chOff x="6781800" y="2743200"/>
            <a:chExt cx="457200" cy="378857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57C727B-DDB1-43D4-B01A-1422F1ECD2C3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DFD6278-2426-4A71-824B-FF2D6393E9F1}"/>
                </a:ext>
              </a:extLst>
            </p:cNvPr>
            <p:cNvSpPr txBox="1"/>
            <p:nvPr/>
          </p:nvSpPr>
          <p:spPr>
            <a:xfrm>
              <a:off x="6813884" y="2743200"/>
              <a:ext cx="355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</a:t>
              </a:r>
              <a:r>
                <a:rPr lang="en-US" dirty="0" err="1"/>
                <a:t>i</a:t>
              </a:r>
              <a:r>
                <a:rPr lang="en-US" dirty="0"/>
                <a:t>’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2D5196B-597B-4592-B8FF-C7FE3086BF33}"/>
              </a:ext>
            </a:extLst>
          </p:cNvPr>
          <p:cNvGrpSpPr/>
          <p:nvPr/>
        </p:nvGrpSpPr>
        <p:grpSpPr>
          <a:xfrm>
            <a:off x="3698676" y="2604612"/>
            <a:ext cx="457200" cy="378857"/>
            <a:chOff x="6781800" y="2743200"/>
            <a:chExt cx="457200" cy="37885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1EC6E84-4E70-4792-BF38-53C52F63E05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BB06EFA-DDEE-4D1D-B2A9-3B9DDB81D0E5}"/>
                </a:ext>
              </a:extLst>
            </p:cNvPr>
            <p:cNvSpPr txBox="1"/>
            <p:nvPr/>
          </p:nvSpPr>
          <p:spPr>
            <a:xfrm>
              <a:off x="6813884" y="2743200"/>
              <a:ext cx="4110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‘v’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DC33399-51E3-4F11-9B41-9BECB064300C}"/>
              </a:ext>
            </a:extLst>
          </p:cNvPr>
          <p:cNvGrpSpPr/>
          <p:nvPr/>
        </p:nvGrpSpPr>
        <p:grpSpPr>
          <a:xfrm>
            <a:off x="4155876" y="2604612"/>
            <a:ext cx="457200" cy="378857"/>
            <a:chOff x="6781800" y="2743200"/>
            <a:chExt cx="457200" cy="378857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DB0BCE5-7541-4BFF-8322-2E6406F8EF7A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20B7156-B46F-44DF-AB11-403479EC59B5}"/>
                </a:ext>
              </a:extLst>
            </p:cNvPr>
            <p:cNvSpPr txBox="1"/>
            <p:nvPr/>
          </p:nvSpPr>
          <p:spPr>
            <a:xfrm>
              <a:off x="6813884" y="2743200"/>
              <a:ext cx="405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‘e’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1C4DE3D-95DD-4EF6-8D4B-1AF11D26E822}"/>
              </a:ext>
            </a:extLst>
          </p:cNvPr>
          <p:cNvGrpSpPr/>
          <p:nvPr/>
        </p:nvGrpSpPr>
        <p:grpSpPr>
          <a:xfrm>
            <a:off x="2784276" y="2983469"/>
            <a:ext cx="457200" cy="378857"/>
            <a:chOff x="6781800" y="2743200"/>
            <a:chExt cx="457200" cy="378857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E13B80A-32DC-4E55-AFD7-76AEB3404EAC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D9EE471-8720-4D5E-9B98-D29C2758596F}"/>
                </a:ext>
              </a:extLst>
            </p:cNvPr>
            <p:cNvSpPr txBox="1"/>
            <p:nvPr/>
          </p:nvSpPr>
          <p:spPr>
            <a:xfrm>
              <a:off x="6813884" y="2743200"/>
              <a:ext cx="390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‘r’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80F1472-6CD7-4E9C-8607-2DA77821759C}"/>
              </a:ext>
            </a:extLst>
          </p:cNvPr>
          <p:cNvGrpSpPr/>
          <p:nvPr/>
        </p:nvGrpSpPr>
        <p:grpSpPr>
          <a:xfrm>
            <a:off x="2784276" y="3366612"/>
            <a:ext cx="457200" cy="378857"/>
            <a:chOff x="6781800" y="2743200"/>
            <a:chExt cx="457200" cy="378857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ECD20F0-5ED5-4D68-AA76-FD874DC16C5B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C48ADD2-4543-45C9-829D-635867FCD5D8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‘p’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CAEFD40-847D-467C-B1E7-E857D9B129E3}"/>
              </a:ext>
            </a:extLst>
          </p:cNvPr>
          <p:cNvGrpSpPr/>
          <p:nvPr/>
        </p:nvGrpSpPr>
        <p:grpSpPr>
          <a:xfrm>
            <a:off x="3241476" y="2983469"/>
            <a:ext cx="457200" cy="378857"/>
            <a:chOff x="6781800" y="2743200"/>
            <a:chExt cx="457200" cy="378857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CEA5A27-5911-477F-B439-2D18C69EA677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A119D5EB-C54E-4F8A-903C-94296DD76A05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‘u’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CA9F4069-9159-4ED9-A49A-DF28E2C2DD61}"/>
              </a:ext>
            </a:extLst>
          </p:cNvPr>
          <p:cNvGrpSpPr/>
          <p:nvPr/>
        </p:nvGrpSpPr>
        <p:grpSpPr>
          <a:xfrm>
            <a:off x="3698676" y="2985612"/>
            <a:ext cx="457200" cy="378857"/>
            <a:chOff x="6781800" y="2743200"/>
            <a:chExt cx="457200" cy="378857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FCD68F94-B8B0-4559-B743-E1AF1FC4CFC7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60E7689-BA8E-462D-85BE-B452F5DE5BBA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‘n’</a:t>
              </a: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3959FC3C-BA9D-4DC8-8682-53D5517DEB61}"/>
              </a:ext>
            </a:extLst>
          </p:cNvPr>
          <p:cNvSpPr txBox="1"/>
          <p:nvPr/>
        </p:nvSpPr>
        <p:spPr>
          <a:xfrm>
            <a:off x="2784276" y="2604611"/>
            <a:ext cx="457200" cy="3767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993EC28-8983-4CA4-A456-F6644F266592}"/>
              </a:ext>
            </a:extLst>
          </p:cNvPr>
          <p:cNvSpPr txBox="1"/>
          <p:nvPr/>
        </p:nvSpPr>
        <p:spPr>
          <a:xfrm>
            <a:off x="2816360" y="2602468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‘R’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902C7999-5524-4969-96EC-BD27E5C79308}"/>
              </a:ext>
            </a:extLst>
          </p:cNvPr>
          <p:cNvGrpSpPr/>
          <p:nvPr/>
        </p:nvGrpSpPr>
        <p:grpSpPr>
          <a:xfrm>
            <a:off x="4155876" y="2983469"/>
            <a:ext cx="457200" cy="378857"/>
            <a:chOff x="6781800" y="2743200"/>
            <a:chExt cx="457200" cy="378857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E71EFD97-9FDB-4ADF-8041-D3B30AACB50A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ECAE31E-3B09-4EB0-8AA5-D435E087891F}"/>
                </a:ext>
              </a:extLst>
            </p:cNvPr>
            <p:cNvSpPr txBox="1"/>
            <p:nvPr/>
          </p:nvSpPr>
          <p:spPr>
            <a:xfrm>
              <a:off x="6813884" y="2743200"/>
              <a:ext cx="405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  ’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34E37D1-6A5E-4DD8-B42D-232227DCE1CD}"/>
              </a:ext>
            </a:extLst>
          </p:cNvPr>
          <p:cNvGrpSpPr/>
          <p:nvPr/>
        </p:nvGrpSpPr>
        <p:grpSpPr>
          <a:xfrm>
            <a:off x="3241476" y="3364469"/>
            <a:ext cx="457200" cy="378857"/>
            <a:chOff x="6781800" y="2743200"/>
            <a:chExt cx="457200" cy="378857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93A7881-1EBD-4F62-8281-3218B6C2BFF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EA1FC10-F2B1-4A7E-98D2-0B4BE3E54C2F}"/>
                </a:ext>
              </a:extLst>
            </p:cNvPr>
            <p:cNvSpPr txBox="1"/>
            <p:nvPr/>
          </p:nvSpPr>
          <p:spPr>
            <a:xfrm>
              <a:off x="6813884" y="2743200"/>
              <a:ext cx="405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‘a’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19ADC23-19C0-403C-88D4-3FE650BF4DC3}"/>
              </a:ext>
            </a:extLst>
          </p:cNvPr>
          <p:cNvGrpSpPr/>
          <p:nvPr/>
        </p:nvGrpSpPr>
        <p:grpSpPr>
          <a:xfrm>
            <a:off x="3698676" y="3364469"/>
            <a:ext cx="457200" cy="378857"/>
            <a:chOff x="6781800" y="2743200"/>
            <a:chExt cx="457200" cy="378857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B7CC21A8-50A2-4151-815C-BC10FE24116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BE888E35-E32B-4B32-A643-799084E7D867}"/>
                </a:ext>
              </a:extLst>
            </p:cNvPr>
            <p:cNvSpPr txBox="1"/>
            <p:nvPr/>
          </p:nvSpPr>
          <p:spPr>
            <a:xfrm>
              <a:off x="6813884" y="2743200"/>
              <a:ext cx="3845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‘s’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20156060-ED01-4B47-9C97-1041B5F50459}"/>
              </a:ext>
            </a:extLst>
          </p:cNvPr>
          <p:cNvGrpSpPr/>
          <p:nvPr/>
        </p:nvGrpSpPr>
        <p:grpSpPr>
          <a:xfrm>
            <a:off x="4155876" y="3364469"/>
            <a:ext cx="457200" cy="378857"/>
            <a:chOff x="6781800" y="2743200"/>
            <a:chExt cx="457200" cy="378857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A0D9CC5D-1453-4445-9337-5E43C5CB62D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C5CE1E0-15CF-4429-B28F-02603E8557AA}"/>
                </a:ext>
              </a:extLst>
            </p:cNvPr>
            <p:cNvSpPr txBox="1"/>
            <p:nvPr/>
          </p:nvSpPr>
          <p:spPr>
            <a:xfrm>
              <a:off x="6813884" y="2743200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‘t’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99B16AC-FE3F-49BE-A5E6-1A1A1B6DCB69}"/>
              </a:ext>
            </a:extLst>
          </p:cNvPr>
          <p:cNvSpPr txBox="1"/>
          <p:nvPr/>
        </p:nvSpPr>
        <p:spPr>
          <a:xfrm>
            <a:off x="3507712" y="374546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…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589346A-8743-48BF-8912-E224AF09C29D}"/>
              </a:ext>
            </a:extLst>
          </p:cNvPr>
          <p:cNvGrpSpPr/>
          <p:nvPr/>
        </p:nvGrpSpPr>
        <p:grpSpPr>
          <a:xfrm>
            <a:off x="2747832" y="4194717"/>
            <a:ext cx="1941444" cy="369332"/>
            <a:chOff x="5297556" y="2743200"/>
            <a:chExt cx="1941444" cy="369332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31F9525-2FE8-4E5A-99AE-DD60E6B38AB7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4A9D38EB-9AA7-4952-8156-FE228DF8E704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sp>
        <p:nvSpPr>
          <p:cNvPr id="128" name="TextBox 127">
            <a:extLst>
              <a:ext uri="{FF2B5EF4-FFF2-40B4-BE49-F238E27FC236}">
                <a16:creationId xmlns:a16="http://schemas.microsoft.com/office/drawing/2014/main" id="{83A1D6F2-D3FE-422C-97E9-63C0C05180B6}"/>
              </a:ext>
            </a:extLst>
          </p:cNvPr>
          <p:cNvSpPr txBox="1"/>
          <p:nvPr/>
        </p:nvSpPr>
        <p:spPr>
          <a:xfrm>
            <a:off x="1944910" y="4202668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2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A1AB611-17DE-432E-AAD8-E8EA1A4273A6}"/>
              </a:ext>
            </a:extLst>
          </p:cNvPr>
          <p:cNvGrpSpPr/>
          <p:nvPr/>
        </p:nvGrpSpPr>
        <p:grpSpPr>
          <a:xfrm>
            <a:off x="1976716" y="4583668"/>
            <a:ext cx="3608885" cy="2045732"/>
            <a:chOff x="5288087" y="4572000"/>
            <a:chExt cx="3608885" cy="204573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C4C0E8B5-ED96-4AD0-85C9-39EF5F0A9598}"/>
                </a:ext>
              </a:extLst>
            </p:cNvPr>
            <p:cNvSpPr/>
            <p:nvPr/>
          </p:nvSpPr>
          <p:spPr>
            <a:xfrm>
              <a:off x="6059556" y="4599570"/>
              <a:ext cx="1910301" cy="1588532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91D2A455-07F6-4C7E-9FF2-D32801BDCE8D}"/>
                </a:ext>
              </a:extLst>
            </p:cNvPr>
            <p:cNvSpPr/>
            <p:nvPr/>
          </p:nvSpPr>
          <p:spPr>
            <a:xfrm>
              <a:off x="8266671" y="5410200"/>
              <a:ext cx="6303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finn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sp>
          <p:nvSpPr>
            <p:cNvPr id="86" name="Left Brace 85">
              <a:extLst>
                <a:ext uri="{FF2B5EF4-FFF2-40B4-BE49-F238E27FC236}">
                  <a16:creationId xmlns:a16="http://schemas.microsoft.com/office/drawing/2014/main" id="{1742772F-5B9E-4B31-8F33-93772EAB0CAC}"/>
                </a:ext>
              </a:extLst>
            </p:cNvPr>
            <p:cNvSpPr/>
            <p:nvPr/>
          </p:nvSpPr>
          <p:spPr>
            <a:xfrm flipH="1">
              <a:off x="8053152" y="4648199"/>
              <a:ext cx="149033" cy="1961581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6D640314-9176-4EED-9B81-729F8E0F3D04}"/>
                </a:ext>
              </a:extLst>
            </p:cNvPr>
            <p:cNvGrpSpPr/>
            <p:nvPr/>
          </p:nvGrpSpPr>
          <p:grpSpPr>
            <a:xfrm>
              <a:off x="6553200" y="4648200"/>
              <a:ext cx="457200" cy="378857"/>
              <a:chOff x="6781800" y="2743200"/>
              <a:chExt cx="457200" cy="378857"/>
            </a:xfrm>
          </p:grpSpPr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A4BE2FD5-95AF-4CE6-A2B6-5E8AC6B82085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B2F0D077-F023-4CDA-98AD-4A61C078540E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3554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</a:t>
                </a:r>
                <a:r>
                  <a:rPr lang="en-US" dirty="0" err="1"/>
                  <a:t>i</a:t>
                </a:r>
                <a:r>
                  <a:rPr lang="en-US" dirty="0"/>
                  <a:t>’</a:t>
                </a:r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B1C0F6F0-34EB-4FB6-A3CA-B99C5B7A17C2}"/>
                </a:ext>
              </a:extLst>
            </p:cNvPr>
            <p:cNvGrpSpPr/>
            <p:nvPr/>
          </p:nvGrpSpPr>
          <p:grpSpPr>
            <a:xfrm>
              <a:off x="7010400" y="4650343"/>
              <a:ext cx="457200" cy="378857"/>
              <a:chOff x="6781800" y="2743200"/>
              <a:chExt cx="457200" cy="378857"/>
            </a:xfrm>
          </p:grpSpPr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686B9BA2-E8AD-411B-A50E-A34C7B26FA19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E734E344-B20D-4A08-ADB5-D7199E5BFA7D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110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‘v’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6BD37FD3-C2D6-4D21-893D-9E01D5E688B3}"/>
                </a:ext>
              </a:extLst>
            </p:cNvPr>
            <p:cNvGrpSpPr/>
            <p:nvPr/>
          </p:nvGrpSpPr>
          <p:grpSpPr>
            <a:xfrm>
              <a:off x="7467600" y="4650343"/>
              <a:ext cx="457200" cy="378857"/>
              <a:chOff x="6781800" y="2743200"/>
              <a:chExt cx="457200" cy="378857"/>
            </a:xfrm>
          </p:grpSpPr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DCC42E11-A8B5-417A-8695-79C88D3047BA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2B4A6F0C-7808-448D-B7FE-987A41FA6007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056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‘e’</a:t>
                </a: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F150AD62-D0C5-4E15-8799-1E31F779E702}"/>
                </a:ext>
              </a:extLst>
            </p:cNvPr>
            <p:cNvGrpSpPr/>
            <p:nvPr/>
          </p:nvGrpSpPr>
          <p:grpSpPr>
            <a:xfrm>
              <a:off x="6096000" y="5029200"/>
              <a:ext cx="457200" cy="378857"/>
              <a:chOff x="6781800" y="2743200"/>
              <a:chExt cx="457200" cy="3788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77A016F9-02E1-45B5-8D07-62334F15D391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06F6225-8557-453F-9D73-6DC4651FCDDF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3904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‘r’</a:t>
                </a: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6D852EDF-142C-4446-97B8-B28F44B84B85}"/>
                </a:ext>
              </a:extLst>
            </p:cNvPr>
            <p:cNvGrpSpPr/>
            <p:nvPr/>
          </p:nvGrpSpPr>
          <p:grpSpPr>
            <a:xfrm>
              <a:off x="6096000" y="5412343"/>
              <a:ext cx="457200" cy="378857"/>
              <a:chOff x="6781800" y="2743200"/>
              <a:chExt cx="457200" cy="378857"/>
            </a:xfrm>
          </p:grpSpPr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BCC2A8F6-310B-4851-80C4-4F3D42C8A96F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766A6CC1-8FF7-4286-A4DD-F4570D8CADE1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‘p’</a:t>
                </a: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A7B0A84-5BD8-47F9-94B0-72C832D36990}"/>
                </a:ext>
              </a:extLst>
            </p:cNvPr>
            <p:cNvGrpSpPr/>
            <p:nvPr/>
          </p:nvGrpSpPr>
          <p:grpSpPr>
            <a:xfrm>
              <a:off x="6553200" y="5029200"/>
              <a:ext cx="457200" cy="378857"/>
              <a:chOff x="6781800" y="2743200"/>
              <a:chExt cx="457200" cy="378857"/>
            </a:xfrm>
          </p:grpSpPr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28D00FB1-A34D-4DE2-8518-ECD951EC3D76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2E28EE04-08EB-4BB5-9AD3-3385532122EC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‘u’</a:t>
                </a:r>
              </a:p>
            </p:txBody>
          </p:sp>
        </p:grp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AD25B903-46AF-4E12-99DB-86C697F87D6E}"/>
                </a:ext>
              </a:extLst>
            </p:cNvPr>
            <p:cNvGrpSpPr/>
            <p:nvPr/>
          </p:nvGrpSpPr>
          <p:grpSpPr>
            <a:xfrm>
              <a:off x="7010400" y="5031343"/>
              <a:ext cx="457200" cy="378857"/>
              <a:chOff x="6781800" y="2743200"/>
              <a:chExt cx="457200" cy="378857"/>
            </a:xfrm>
          </p:grpSpPr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3752694-42CB-4626-B1B0-2BBF0D343976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E3AF775-60EF-4FC4-96C2-76C7D6E5608A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‘n’</a:t>
                </a:r>
              </a:p>
            </p:txBody>
          </p: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0FF32675-0D6B-49A7-8B2F-5503B8CF93E8}"/>
                </a:ext>
              </a:extLst>
            </p:cNvPr>
            <p:cNvSpPr txBox="1"/>
            <p:nvPr/>
          </p:nvSpPr>
          <p:spPr>
            <a:xfrm>
              <a:off x="6096000" y="4650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7B55DDA3-EF95-49E3-91C2-C33CD0A9C3FB}"/>
                </a:ext>
              </a:extLst>
            </p:cNvPr>
            <p:cNvSpPr txBox="1"/>
            <p:nvPr/>
          </p:nvSpPr>
          <p:spPr>
            <a:xfrm>
              <a:off x="6128084" y="4648200"/>
              <a:ext cx="425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‘R’</a:t>
              </a:r>
            </a:p>
          </p:txBody>
        </p: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3284A388-420C-475E-A850-37D71A457764}"/>
                </a:ext>
              </a:extLst>
            </p:cNvPr>
            <p:cNvGrpSpPr/>
            <p:nvPr/>
          </p:nvGrpSpPr>
          <p:grpSpPr>
            <a:xfrm>
              <a:off x="7467600" y="5029200"/>
              <a:ext cx="457200" cy="378857"/>
              <a:chOff x="6781800" y="2743200"/>
              <a:chExt cx="457200" cy="378857"/>
            </a:xfrm>
          </p:grpSpPr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8378E258-2369-4828-B275-226302F6BF0B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267CD8FD-DD94-483F-8185-C1058DD39AAB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058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  ’</a:t>
                </a:r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2B0872C5-347F-4815-94BD-CE44CD77FBB8}"/>
                </a:ext>
              </a:extLst>
            </p:cNvPr>
            <p:cNvGrpSpPr/>
            <p:nvPr/>
          </p:nvGrpSpPr>
          <p:grpSpPr>
            <a:xfrm>
              <a:off x="6553200" y="5410200"/>
              <a:ext cx="457200" cy="378857"/>
              <a:chOff x="6781800" y="2743200"/>
              <a:chExt cx="457200" cy="378857"/>
            </a:xfrm>
          </p:grpSpPr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5863EA74-6402-40A6-8DD2-38D3CA4E60EC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E5551AD8-25A2-457F-8CD7-85337AADF42C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050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‘a’</a:t>
                </a:r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EFFBE23D-E651-4D41-BABB-64A3422AD57C}"/>
                </a:ext>
              </a:extLst>
            </p:cNvPr>
            <p:cNvGrpSpPr/>
            <p:nvPr/>
          </p:nvGrpSpPr>
          <p:grpSpPr>
            <a:xfrm>
              <a:off x="7010400" y="5410200"/>
              <a:ext cx="457200" cy="378857"/>
              <a:chOff x="6781800" y="2743200"/>
              <a:chExt cx="457200" cy="378857"/>
            </a:xfrm>
          </p:grpSpPr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38778D6B-E6CA-45B0-AA03-AEA153249621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7E9EEF1A-D7D6-4CDB-9805-2BA8524C9BA9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3845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‘s’</a:t>
                </a:r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774C5043-CBE2-4C5F-B4B2-13C0B3A8CFA3}"/>
                </a:ext>
              </a:extLst>
            </p:cNvPr>
            <p:cNvGrpSpPr/>
            <p:nvPr/>
          </p:nvGrpSpPr>
          <p:grpSpPr>
            <a:xfrm>
              <a:off x="7467600" y="5410200"/>
              <a:ext cx="457200" cy="378857"/>
              <a:chOff x="6781800" y="2743200"/>
              <a:chExt cx="457200" cy="378857"/>
            </a:xfrm>
          </p:grpSpPr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44CD49EB-DB75-49EC-9079-6DC02DB77EF0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C3C9A954-A6C7-41CB-88B5-342673B86AB9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3850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‘t’</a:t>
                </a:r>
              </a:p>
            </p:txBody>
          </p: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45B56EF7-07B5-4212-94B0-25C34A1BC9B5}"/>
                </a:ext>
              </a:extLst>
            </p:cNvPr>
            <p:cNvSpPr txBox="1"/>
            <p:nvPr/>
          </p:nvSpPr>
          <p:spPr>
            <a:xfrm>
              <a:off x="6819436" y="5791200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…</a:t>
              </a:r>
            </a:p>
          </p:txBody>
        </p: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505AF2C1-DF16-4563-821D-8FE1926F5B6A}"/>
                </a:ext>
              </a:extLst>
            </p:cNvPr>
            <p:cNvGrpSpPr/>
            <p:nvPr/>
          </p:nvGrpSpPr>
          <p:grpSpPr>
            <a:xfrm>
              <a:off x="6059556" y="6240449"/>
              <a:ext cx="1941444" cy="369332"/>
              <a:chOff x="5297556" y="2743200"/>
              <a:chExt cx="1941444" cy="369332"/>
            </a:xfrm>
          </p:grpSpPr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7EDC928B-53E7-4221-AFAA-157C27C20B79}"/>
                  </a:ext>
                </a:extLst>
              </p:cNvPr>
              <p:cNvSpPr txBox="1"/>
              <p:nvPr/>
            </p:nvSpPr>
            <p:spPr>
              <a:xfrm>
                <a:off x="5297556" y="2745343"/>
                <a:ext cx="1941444" cy="367189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5A2168A4-672B-4E4A-9F6C-2D2047F4E1CC}"/>
                  </a:ext>
                </a:extLst>
              </p:cNvPr>
              <p:cNvSpPr txBox="1"/>
              <p:nvPr/>
            </p:nvSpPr>
            <p:spPr>
              <a:xfrm>
                <a:off x="6703276" y="2743200"/>
                <a:ext cx="5357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676</a:t>
                </a:r>
              </a:p>
            </p:txBody>
          </p:sp>
        </p:grp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E643E3A7-8929-41DA-8CD4-DC6FED1AE301}"/>
                </a:ext>
              </a:extLst>
            </p:cNvPr>
            <p:cNvSpPr txBox="1"/>
            <p:nvPr/>
          </p:nvSpPr>
          <p:spPr>
            <a:xfrm>
              <a:off x="5430882" y="4572000"/>
              <a:ext cx="626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text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3F3F4385-1FB7-41B2-8D58-99D68E5B1153}"/>
                </a:ext>
              </a:extLst>
            </p:cNvPr>
            <p:cNvSpPr txBox="1"/>
            <p:nvPr/>
          </p:nvSpPr>
          <p:spPr>
            <a:xfrm>
              <a:off x="5288087" y="6248400"/>
              <a:ext cx="8079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pages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B05342DD-1EDC-4FC0-8A14-B8F0C52A661E}"/>
              </a:ext>
            </a:extLst>
          </p:cNvPr>
          <p:cNvSpPr txBox="1"/>
          <p:nvPr/>
        </p:nvSpPr>
        <p:spPr>
          <a:xfrm>
            <a:off x="6249580" y="5142362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2</a:t>
            </a:r>
          </a:p>
        </p:txBody>
      </p: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651C986-89E2-41BE-90E3-F3CD46A707AE}"/>
              </a:ext>
            </a:extLst>
          </p:cNvPr>
          <p:cNvGrpSpPr/>
          <p:nvPr/>
        </p:nvGrpSpPr>
        <p:grpSpPr>
          <a:xfrm>
            <a:off x="6909708" y="5510629"/>
            <a:ext cx="1941444" cy="369332"/>
            <a:chOff x="5297556" y="2743200"/>
            <a:chExt cx="1941444" cy="369332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FB916EE6-6C48-4A78-ACB1-9D514F9E0FD2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8F02D3A8-5316-465B-878A-D3599CC8AF24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sp>
        <p:nvSpPr>
          <p:cNvPr id="175" name="Rectangle 174">
            <a:extLst>
              <a:ext uri="{FF2B5EF4-FFF2-40B4-BE49-F238E27FC236}">
                <a16:creationId xmlns:a16="http://schemas.microsoft.com/office/drawing/2014/main" id="{74A7EDD8-9CA4-4398-BDAA-12B1C774DE92}"/>
              </a:ext>
            </a:extLst>
          </p:cNvPr>
          <p:cNvSpPr/>
          <p:nvPr/>
        </p:nvSpPr>
        <p:spPr>
          <a:xfrm>
            <a:off x="9081429" y="6113429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76" name="Left Brace 175">
            <a:extLst>
              <a:ext uri="{FF2B5EF4-FFF2-40B4-BE49-F238E27FC236}">
                <a16:creationId xmlns:a16="http://schemas.microsoft.com/office/drawing/2014/main" id="{33F707E3-2C00-45DF-8791-FB789321F5CA}"/>
              </a:ext>
            </a:extLst>
          </p:cNvPr>
          <p:cNvSpPr/>
          <p:nvPr/>
        </p:nvSpPr>
        <p:spPr>
          <a:xfrm flipH="1">
            <a:off x="8958900" y="5948829"/>
            <a:ext cx="149032" cy="6730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ACAADA21-C597-400B-93C3-39E9A46D852D}"/>
              </a:ext>
            </a:extLst>
          </p:cNvPr>
          <p:cNvSpPr txBox="1"/>
          <p:nvPr/>
        </p:nvSpPr>
        <p:spPr>
          <a:xfrm>
            <a:off x="6106786" y="5518580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2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E3C17902-372B-4328-89BA-C5148E6A80F3}"/>
              </a:ext>
            </a:extLst>
          </p:cNvPr>
          <p:cNvSpPr txBox="1"/>
          <p:nvPr/>
        </p:nvSpPr>
        <p:spPr>
          <a:xfrm>
            <a:off x="6259185" y="5975780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D86E4FA0-4A0B-45E1-81BD-5105B49B6462}"/>
              </a:ext>
            </a:extLst>
          </p:cNvPr>
          <p:cNvSpPr txBox="1"/>
          <p:nvPr/>
        </p:nvSpPr>
        <p:spPr>
          <a:xfrm>
            <a:off x="6106786" y="6285362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1</a:t>
            </a: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93FE8B28-2842-48AA-ABAE-08AB8AFED4D7}"/>
              </a:ext>
            </a:extLst>
          </p:cNvPr>
          <p:cNvGrpSpPr/>
          <p:nvPr/>
        </p:nvGrpSpPr>
        <p:grpSpPr>
          <a:xfrm>
            <a:off x="6909708" y="5077830"/>
            <a:ext cx="1981200" cy="369332"/>
            <a:chOff x="5297556" y="2743200"/>
            <a:chExt cx="1981200" cy="369332"/>
          </a:xfrm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26865D5F-CBFD-48C2-9AFD-C775BEFDFD49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1D855BB4-978F-4848-B149-0B90355F6F07}"/>
                </a:ext>
              </a:extLst>
            </p:cNvPr>
            <p:cNvSpPr txBox="1"/>
            <p:nvPr/>
          </p:nvSpPr>
          <p:spPr>
            <a:xfrm>
              <a:off x="6409607" y="274320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0x9200</a:t>
              </a:r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721E6278-96E4-4E3A-A3CC-069531B90FF7}"/>
              </a:ext>
            </a:extLst>
          </p:cNvPr>
          <p:cNvGrpSpPr/>
          <p:nvPr/>
        </p:nvGrpSpPr>
        <p:grpSpPr>
          <a:xfrm>
            <a:off x="6909708" y="6297030"/>
            <a:ext cx="1941444" cy="369332"/>
            <a:chOff x="5297556" y="2743200"/>
            <a:chExt cx="1941444" cy="369332"/>
          </a:xfrm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D9FBE8EA-6C14-4F1B-A0C5-2DA19D06C656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6FDC6931-1A6B-4539-BD22-715B370695E2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C7404119-1211-4A7D-9A2A-0E507F644A08}"/>
              </a:ext>
            </a:extLst>
          </p:cNvPr>
          <p:cNvGrpSpPr/>
          <p:nvPr/>
        </p:nvGrpSpPr>
        <p:grpSpPr>
          <a:xfrm>
            <a:off x="6909708" y="5928763"/>
            <a:ext cx="1981200" cy="369332"/>
            <a:chOff x="5297556" y="2743200"/>
            <a:chExt cx="1981200" cy="369332"/>
          </a:xfrm>
        </p:grpSpPr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F14C21A7-66B6-4ABE-80C2-DBFEF47C8E4D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AAF077A1-392B-4230-9017-D46695067E3C}"/>
                </a:ext>
              </a:extLst>
            </p:cNvPr>
            <p:cNvSpPr txBox="1"/>
            <p:nvPr/>
          </p:nvSpPr>
          <p:spPr>
            <a:xfrm>
              <a:off x="6409607" y="274320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0x9200</a:t>
              </a:r>
            </a:p>
          </p:txBody>
        </p:sp>
      </p:grpSp>
      <p:sp>
        <p:nvSpPr>
          <p:cNvPr id="245" name="Rectangle 244">
            <a:extLst>
              <a:ext uri="{FF2B5EF4-FFF2-40B4-BE49-F238E27FC236}">
                <a16:creationId xmlns:a16="http://schemas.microsoft.com/office/drawing/2014/main" id="{D8F6B0CB-1367-4E4F-BA88-7B5671FB4DE7}"/>
              </a:ext>
            </a:extLst>
          </p:cNvPr>
          <p:cNvSpPr/>
          <p:nvPr/>
        </p:nvSpPr>
        <p:spPr>
          <a:xfrm>
            <a:off x="9087009" y="5318630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46" name="Left Brace 245">
            <a:extLst>
              <a:ext uri="{FF2B5EF4-FFF2-40B4-BE49-F238E27FC236}">
                <a16:creationId xmlns:a16="http://schemas.microsoft.com/office/drawing/2014/main" id="{0A9A0B3F-B72C-4596-9D70-A45F86407F20}"/>
              </a:ext>
            </a:extLst>
          </p:cNvPr>
          <p:cNvSpPr/>
          <p:nvPr/>
        </p:nvSpPr>
        <p:spPr>
          <a:xfrm flipH="1">
            <a:off x="8964480" y="5154030"/>
            <a:ext cx="149032" cy="6730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64DF5FF5-6BE0-4296-BC65-6C6E9A89507D}"/>
              </a:ext>
            </a:extLst>
          </p:cNvPr>
          <p:cNvSpPr/>
          <p:nvPr/>
        </p:nvSpPr>
        <p:spPr>
          <a:xfrm>
            <a:off x="6061076" y="1399290"/>
            <a:ext cx="45047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char * text = “Riverrun past[…]”;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pages = 676;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20FA592D-B0E2-4CDD-ACF7-0C6BA0418EF5}"/>
              </a:ext>
            </a:extLst>
          </p:cNvPr>
          <p:cNvSpPr/>
          <p:nvPr/>
        </p:nvSpPr>
        <p:spPr>
          <a:xfrm>
            <a:off x="6968809" y="3135868"/>
            <a:ext cx="1910301" cy="1588532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7CE43679-256F-4533-BB26-64324E5C4895}"/>
              </a:ext>
            </a:extLst>
          </p:cNvPr>
          <p:cNvGrpSpPr/>
          <p:nvPr/>
        </p:nvGrpSpPr>
        <p:grpSpPr>
          <a:xfrm>
            <a:off x="7462452" y="3184499"/>
            <a:ext cx="457200" cy="378857"/>
            <a:chOff x="6781800" y="2743200"/>
            <a:chExt cx="457200" cy="378857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7BDEE7E1-C602-4029-8C08-D08B2D845E08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6B978514-5DE1-4655-A92B-C89C2CE2A20E}"/>
                </a:ext>
              </a:extLst>
            </p:cNvPr>
            <p:cNvSpPr txBox="1"/>
            <p:nvPr/>
          </p:nvSpPr>
          <p:spPr>
            <a:xfrm>
              <a:off x="6813884" y="2743200"/>
              <a:ext cx="355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</a:t>
              </a:r>
              <a:r>
                <a:rPr lang="en-US" dirty="0" err="1"/>
                <a:t>i</a:t>
              </a:r>
              <a:r>
                <a:rPr lang="en-US" dirty="0"/>
                <a:t>’</a:t>
              </a:r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9ECA8AAD-6658-4BDC-8406-735AE3ED76CF}"/>
              </a:ext>
            </a:extLst>
          </p:cNvPr>
          <p:cNvGrpSpPr/>
          <p:nvPr/>
        </p:nvGrpSpPr>
        <p:grpSpPr>
          <a:xfrm>
            <a:off x="7919652" y="3186642"/>
            <a:ext cx="457200" cy="378857"/>
            <a:chOff x="6781800" y="2743200"/>
            <a:chExt cx="457200" cy="378857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072084AB-E7C2-44D8-BFDA-CEA5ADF1832C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713B691B-E1FE-4979-81B5-2B8FAD78987D}"/>
                </a:ext>
              </a:extLst>
            </p:cNvPr>
            <p:cNvSpPr txBox="1"/>
            <p:nvPr/>
          </p:nvSpPr>
          <p:spPr>
            <a:xfrm>
              <a:off x="6813884" y="2743200"/>
              <a:ext cx="4110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‘v’</a:t>
              </a:r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B883ED0F-2E0B-497D-8533-CE20326751F4}"/>
              </a:ext>
            </a:extLst>
          </p:cNvPr>
          <p:cNvGrpSpPr/>
          <p:nvPr/>
        </p:nvGrpSpPr>
        <p:grpSpPr>
          <a:xfrm>
            <a:off x="8376852" y="3186642"/>
            <a:ext cx="457200" cy="378857"/>
            <a:chOff x="6781800" y="2743200"/>
            <a:chExt cx="457200" cy="378857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FB7AE9F2-A131-4E19-BB0E-CACAF99CDABF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0717B471-F519-4129-A25E-7AD9640288D6}"/>
                </a:ext>
              </a:extLst>
            </p:cNvPr>
            <p:cNvSpPr txBox="1"/>
            <p:nvPr/>
          </p:nvSpPr>
          <p:spPr>
            <a:xfrm>
              <a:off x="6813884" y="2743200"/>
              <a:ext cx="405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‘e’</a:t>
              </a:r>
            </a:p>
          </p:txBody>
        </p: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EFCEE93A-E67D-4CF0-8505-1A1B10CB01FC}"/>
              </a:ext>
            </a:extLst>
          </p:cNvPr>
          <p:cNvGrpSpPr/>
          <p:nvPr/>
        </p:nvGrpSpPr>
        <p:grpSpPr>
          <a:xfrm>
            <a:off x="7005252" y="3565499"/>
            <a:ext cx="457200" cy="378857"/>
            <a:chOff x="6781800" y="2743200"/>
            <a:chExt cx="457200" cy="378857"/>
          </a:xfrm>
        </p:grpSpPr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9BCBD927-5145-444E-B506-A94F89A23786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DC3D2EA7-0E42-484E-B967-312337FC4D0F}"/>
                </a:ext>
              </a:extLst>
            </p:cNvPr>
            <p:cNvSpPr txBox="1"/>
            <p:nvPr/>
          </p:nvSpPr>
          <p:spPr>
            <a:xfrm>
              <a:off x="6813884" y="2743200"/>
              <a:ext cx="390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‘r’</a:t>
              </a:r>
            </a:p>
          </p:txBody>
        </p: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A55C51B8-9185-4040-9E81-C8A85A88145E}"/>
              </a:ext>
            </a:extLst>
          </p:cNvPr>
          <p:cNvGrpSpPr/>
          <p:nvPr/>
        </p:nvGrpSpPr>
        <p:grpSpPr>
          <a:xfrm>
            <a:off x="7005252" y="3948642"/>
            <a:ext cx="457200" cy="378857"/>
            <a:chOff x="6781800" y="2743200"/>
            <a:chExt cx="457200" cy="378857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0C420696-31F5-41CA-B615-077A837E02C6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D293AAAD-FAFF-4BC5-80CE-E3BAFFDBEBD7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‘p’</a:t>
              </a:r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AFD31521-C682-41EA-95C4-A4EE4BFE9E5F}"/>
              </a:ext>
            </a:extLst>
          </p:cNvPr>
          <p:cNvGrpSpPr/>
          <p:nvPr/>
        </p:nvGrpSpPr>
        <p:grpSpPr>
          <a:xfrm>
            <a:off x="7462452" y="3565499"/>
            <a:ext cx="457200" cy="378857"/>
            <a:chOff x="6781800" y="2743200"/>
            <a:chExt cx="457200" cy="378857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8C0A2872-51C4-4A09-B3E7-A75192D04A81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3DB0023D-C2B8-4632-B909-6E5736B8A58D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‘u’</a:t>
              </a:r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7A2EDCFE-5A2B-47E8-9D17-A56619F4D9E9}"/>
              </a:ext>
            </a:extLst>
          </p:cNvPr>
          <p:cNvGrpSpPr/>
          <p:nvPr/>
        </p:nvGrpSpPr>
        <p:grpSpPr>
          <a:xfrm>
            <a:off x="7919652" y="3567642"/>
            <a:ext cx="457200" cy="378857"/>
            <a:chOff x="6781800" y="2743200"/>
            <a:chExt cx="457200" cy="378857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A66A7A2C-CA75-47D6-92D5-43967CE87D8B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E3834692-1EB5-43AC-A070-E9ECDECB0848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‘n’</a:t>
              </a:r>
            </a:p>
          </p:txBody>
        </p:sp>
      </p:grpSp>
      <p:sp>
        <p:nvSpPr>
          <p:cNvPr id="270" name="TextBox 269">
            <a:extLst>
              <a:ext uri="{FF2B5EF4-FFF2-40B4-BE49-F238E27FC236}">
                <a16:creationId xmlns:a16="http://schemas.microsoft.com/office/drawing/2014/main" id="{76DD6075-C37C-40D7-8DDD-40027F4DB412}"/>
              </a:ext>
            </a:extLst>
          </p:cNvPr>
          <p:cNvSpPr txBox="1"/>
          <p:nvPr/>
        </p:nvSpPr>
        <p:spPr>
          <a:xfrm>
            <a:off x="7005252" y="3186641"/>
            <a:ext cx="457200" cy="3767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A3372D68-C03A-4673-A0AF-A9C79D9564FE}"/>
              </a:ext>
            </a:extLst>
          </p:cNvPr>
          <p:cNvSpPr txBox="1"/>
          <p:nvPr/>
        </p:nvSpPr>
        <p:spPr>
          <a:xfrm>
            <a:off x="7037336" y="3184498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‘R’</a:t>
            </a:r>
          </a:p>
        </p:txBody>
      </p: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243C563A-4728-4E75-8855-52229810D08D}"/>
              </a:ext>
            </a:extLst>
          </p:cNvPr>
          <p:cNvGrpSpPr/>
          <p:nvPr/>
        </p:nvGrpSpPr>
        <p:grpSpPr>
          <a:xfrm>
            <a:off x="8376852" y="3565499"/>
            <a:ext cx="457200" cy="378857"/>
            <a:chOff x="6781800" y="2743200"/>
            <a:chExt cx="457200" cy="378857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E34330AF-8D62-43F1-AD40-C0CDC04C9285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39336F90-7731-4120-B064-666B42370E6C}"/>
                </a:ext>
              </a:extLst>
            </p:cNvPr>
            <p:cNvSpPr txBox="1"/>
            <p:nvPr/>
          </p:nvSpPr>
          <p:spPr>
            <a:xfrm>
              <a:off x="6813884" y="2743200"/>
              <a:ext cx="405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  ’</a:t>
              </a:r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59E2977F-93BF-4F0A-A167-C4EB5A861B98}"/>
              </a:ext>
            </a:extLst>
          </p:cNvPr>
          <p:cNvGrpSpPr/>
          <p:nvPr/>
        </p:nvGrpSpPr>
        <p:grpSpPr>
          <a:xfrm>
            <a:off x="7462452" y="3946499"/>
            <a:ext cx="457200" cy="378857"/>
            <a:chOff x="6781800" y="2743200"/>
            <a:chExt cx="457200" cy="378857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4CB7664B-2ABA-4D62-9DC0-2F22B3752D92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9FD55EF4-C517-4192-A1BC-9852F2ADFF11}"/>
                </a:ext>
              </a:extLst>
            </p:cNvPr>
            <p:cNvSpPr txBox="1"/>
            <p:nvPr/>
          </p:nvSpPr>
          <p:spPr>
            <a:xfrm>
              <a:off x="6813884" y="2743200"/>
              <a:ext cx="405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‘a’</a:t>
              </a:r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C4D98AD3-8E2C-4A28-BB63-092B59B77AA8}"/>
              </a:ext>
            </a:extLst>
          </p:cNvPr>
          <p:cNvGrpSpPr/>
          <p:nvPr/>
        </p:nvGrpSpPr>
        <p:grpSpPr>
          <a:xfrm>
            <a:off x="7919652" y="3946499"/>
            <a:ext cx="457200" cy="378857"/>
            <a:chOff x="6781800" y="2743200"/>
            <a:chExt cx="457200" cy="378857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62E89387-7629-455A-8EB3-5B3D3DF6613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E78E9964-F565-4A69-BD9F-0E28899BAA33}"/>
                </a:ext>
              </a:extLst>
            </p:cNvPr>
            <p:cNvSpPr txBox="1"/>
            <p:nvPr/>
          </p:nvSpPr>
          <p:spPr>
            <a:xfrm>
              <a:off x="6813884" y="2743200"/>
              <a:ext cx="3845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‘s’</a:t>
              </a: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2FCB5F83-93A0-4B32-B0DC-7552A6A18AF4}"/>
              </a:ext>
            </a:extLst>
          </p:cNvPr>
          <p:cNvGrpSpPr/>
          <p:nvPr/>
        </p:nvGrpSpPr>
        <p:grpSpPr>
          <a:xfrm>
            <a:off x="8376852" y="3946499"/>
            <a:ext cx="457200" cy="378857"/>
            <a:chOff x="6781800" y="2743200"/>
            <a:chExt cx="457200" cy="378857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7BBB145A-215C-4FF7-A124-D015E7FC86C1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CADE157A-CDC8-4BD9-A0F8-1621AE2EC745}"/>
                </a:ext>
              </a:extLst>
            </p:cNvPr>
            <p:cNvSpPr txBox="1"/>
            <p:nvPr/>
          </p:nvSpPr>
          <p:spPr>
            <a:xfrm>
              <a:off x="6813884" y="2743200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‘t’</a:t>
              </a:r>
            </a:p>
          </p:txBody>
        </p:sp>
      </p:grpSp>
      <p:sp>
        <p:nvSpPr>
          <p:cNvPr id="284" name="TextBox 283">
            <a:extLst>
              <a:ext uri="{FF2B5EF4-FFF2-40B4-BE49-F238E27FC236}">
                <a16:creationId xmlns:a16="http://schemas.microsoft.com/office/drawing/2014/main" id="{B3334DA3-73AA-46B6-96D3-FC2AEA9E24FD}"/>
              </a:ext>
            </a:extLst>
          </p:cNvPr>
          <p:cNvSpPr txBox="1"/>
          <p:nvPr/>
        </p:nvSpPr>
        <p:spPr>
          <a:xfrm>
            <a:off x="7728688" y="432749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A2116282-1F70-4046-990B-494E373A282D}"/>
              </a:ext>
            </a:extLst>
          </p:cNvPr>
          <p:cNvSpPr txBox="1"/>
          <p:nvPr/>
        </p:nvSpPr>
        <p:spPr>
          <a:xfrm>
            <a:off x="6104961" y="317283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0x9200</a:t>
            </a:r>
            <a:endParaRPr lang="en-US" baseline="-25000" dirty="0"/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DE3815AA-D8FF-4779-8E7D-9A7ACECDC2BC}"/>
              </a:ext>
            </a:extLst>
          </p:cNvPr>
          <p:cNvSpPr txBox="1"/>
          <p:nvPr/>
        </p:nvSpPr>
        <p:spPr>
          <a:xfrm>
            <a:off x="7736109" y="465986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5116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" grpId="0" animBg="1"/>
      <p:bldP spid="14" grpId="0" animBg="1"/>
      <p:bldP spid="10" grpId="0" animBg="1"/>
      <p:bldP spid="7" grpId="0"/>
      <p:bldP spid="8" grpId="0" animBg="1"/>
      <p:bldP spid="4" grpId="0"/>
      <p:bldP spid="61" grpId="0" animBg="1"/>
      <p:bldP spid="62" grpId="0"/>
      <p:bldP spid="9" grpId="0"/>
      <p:bldP spid="128" grpId="0"/>
      <p:bldP spid="134" grpId="0"/>
      <p:bldP spid="175" grpId="0"/>
      <p:bldP spid="176" grpId="0" animBg="1"/>
      <p:bldP spid="216" grpId="0"/>
      <p:bldP spid="217" grpId="0"/>
      <p:bldP spid="218" grpId="0"/>
      <p:bldP spid="245" grpId="0"/>
      <p:bldP spid="246" grpId="0" animBg="1"/>
      <p:bldP spid="248" grpId="0" animBg="1"/>
      <p:bldP spid="270" grpId="0" animBg="1"/>
      <p:bldP spid="271" grpId="0"/>
      <p:bldP spid="284" grpId="0"/>
      <p:bldP spid="285" grpId="0"/>
      <p:bldP spid="28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Rectangle 286">
            <a:extLst>
              <a:ext uri="{FF2B5EF4-FFF2-40B4-BE49-F238E27FC236}">
                <a16:creationId xmlns:a16="http://schemas.microsoft.com/office/drawing/2014/main" id="{CECDE42B-A356-4860-A9B9-F93825066C0A}"/>
              </a:ext>
            </a:extLst>
          </p:cNvPr>
          <p:cNvSpPr/>
          <p:nvPr/>
        </p:nvSpPr>
        <p:spPr>
          <a:xfrm>
            <a:off x="6072793" y="2821964"/>
            <a:ext cx="3962400" cy="39598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F52B09-96AF-42E8-9CCD-D02B00200E56}"/>
              </a:ext>
            </a:extLst>
          </p:cNvPr>
          <p:cNvSpPr/>
          <p:nvPr/>
        </p:nvSpPr>
        <p:spPr>
          <a:xfrm>
            <a:off x="6023427" y="1357083"/>
            <a:ext cx="4604068" cy="13599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itle 1">
            <a:extLst>
              <a:ext uri="{FF2B5EF4-FFF2-40B4-BE49-F238E27FC236}">
                <a16:creationId xmlns:a16="http://schemas.microsoft.com/office/drawing/2014/main" id="{45E9B028-C80B-40EA-A12A-379B2247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String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04684"/>
            <a:ext cx="3886200" cy="11387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Put static data in global memory (e.g. .</a:t>
            </a:r>
            <a:r>
              <a:rPr lang="en-US" dirty="0" err="1"/>
              <a:t>asciz</a:t>
            </a:r>
            <a:r>
              <a:rPr lang="en-US" dirty="0"/>
              <a:t>)</a:t>
            </a:r>
          </a:p>
        </p:txBody>
      </p:sp>
      <p:sp>
        <p:nvSpPr>
          <p:cNvPr id="156" name="Slide Number Placeholder 4">
            <a:extLst>
              <a:ext uri="{FF2B5EF4-FFF2-40B4-BE49-F238E27FC236}">
                <a16:creationId xmlns:a16="http://schemas.microsoft.com/office/drawing/2014/main" id="{CE9199C7-464A-4381-B110-ECFB4B1A3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24</a:t>
            </a:fld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05342DD-1EDC-4FC0-8A14-B8F0C52A661E}"/>
              </a:ext>
            </a:extLst>
          </p:cNvPr>
          <p:cNvSpPr txBox="1"/>
          <p:nvPr/>
        </p:nvSpPr>
        <p:spPr>
          <a:xfrm>
            <a:off x="6249580" y="5142362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2</a:t>
            </a:r>
          </a:p>
        </p:txBody>
      </p: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651C986-89E2-41BE-90E3-F3CD46A707AE}"/>
              </a:ext>
            </a:extLst>
          </p:cNvPr>
          <p:cNvGrpSpPr/>
          <p:nvPr/>
        </p:nvGrpSpPr>
        <p:grpSpPr>
          <a:xfrm>
            <a:off x="6909708" y="5510629"/>
            <a:ext cx="1941444" cy="369332"/>
            <a:chOff x="5297556" y="2743200"/>
            <a:chExt cx="1941444" cy="369332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FB916EE6-6C48-4A78-ACB1-9D514F9E0FD2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8F02D3A8-5316-465B-878A-D3599CC8AF24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sp>
        <p:nvSpPr>
          <p:cNvPr id="175" name="Rectangle 174">
            <a:extLst>
              <a:ext uri="{FF2B5EF4-FFF2-40B4-BE49-F238E27FC236}">
                <a16:creationId xmlns:a16="http://schemas.microsoft.com/office/drawing/2014/main" id="{74A7EDD8-9CA4-4398-BDAA-12B1C774DE92}"/>
              </a:ext>
            </a:extLst>
          </p:cNvPr>
          <p:cNvSpPr/>
          <p:nvPr/>
        </p:nvSpPr>
        <p:spPr>
          <a:xfrm>
            <a:off x="9081429" y="6113429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76" name="Left Brace 175">
            <a:extLst>
              <a:ext uri="{FF2B5EF4-FFF2-40B4-BE49-F238E27FC236}">
                <a16:creationId xmlns:a16="http://schemas.microsoft.com/office/drawing/2014/main" id="{33F707E3-2C00-45DF-8791-FB789321F5CA}"/>
              </a:ext>
            </a:extLst>
          </p:cNvPr>
          <p:cNvSpPr/>
          <p:nvPr/>
        </p:nvSpPr>
        <p:spPr>
          <a:xfrm flipH="1">
            <a:off x="8958900" y="5948829"/>
            <a:ext cx="149032" cy="6730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ACAADA21-C597-400B-93C3-39E9A46D852D}"/>
              </a:ext>
            </a:extLst>
          </p:cNvPr>
          <p:cNvSpPr txBox="1"/>
          <p:nvPr/>
        </p:nvSpPr>
        <p:spPr>
          <a:xfrm>
            <a:off x="6106786" y="5518580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2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E3C17902-372B-4328-89BA-C5148E6A80F3}"/>
              </a:ext>
            </a:extLst>
          </p:cNvPr>
          <p:cNvSpPr txBox="1"/>
          <p:nvPr/>
        </p:nvSpPr>
        <p:spPr>
          <a:xfrm>
            <a:off x="6259185" y="5975780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D86E4FA0-4A0B-45E1-81BD-5105B49B6462}"/>
              </a:ext>
            </a:extLst>
          </p:cNvPr>
          <p:cNvSpPr txBox="1"/>
          <p:nvPr/>
        </p:nvSpPr>
        <p:spPr>
          <a:xfrm>
            <a:off x="6106786" y="6285362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1</a:t>
            </a: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93FE8B28-2842-48AA-ABAE-08AB8AFED4D7}"/>
              </a:ext>
            </a:extLst>
          </p:cNvPr>
          <p:cNvGrpSpPr/>
          <p:nvPr/>
        </p:nvGrpSpPr>
        <p:grpSpPr>
          <a:xfrm>
            <a:off x="6909708" y="5077830"/>
            <a:ext cx="1981200" cy="369332"/>
            <a:chOff x="5297556" y="2743200"/>
            <a:chExt cx="1981200" cy="369332"/>
          </a:xfrm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26865D5F-CBFD-48C2-9AFD-C775BEFDFD49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1D855BB4-978F-4848-B149-0B90355F6F07}"/>
                </a:ext>
              </a:extLst>
            </p:cNvPr>
            <p:cNvSpPr txBox="1"/>
            <p:nvPr/>
          </p:nvSpPr>
          <p:spPr>
            <a:xfrm>
              <a:off x="6409607" y="274320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0x9200</a:t>
              </a:r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721E6278-96E4-4E3A-A3CC-069531B90FF7}"/>
              </a:ext>
            </a:extLst>
          </p:cNvPr>
          <p:cNvGrpSpPr/>
          <p:nvPr/>
        </p:nvGrpSpPr>
        <p:grpSpPr>
          <a:xfrm>
            <a:off x="6909708" y="6297030"/>
            <a:ext cx="1941444" cy="369332"/>
            <a:chOff x="5297556" y="2743200"/>
            <a:chExt cx="1941444" cy="369332"/>
          </a:xfrm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D9FBE8EA-6C14-4F1B-A0C5-2DA19D06C656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6FDC6931-1A6B-4539-BD22-715B370695E2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C7404119-1211-4A7D-9A2A-0E507F644A08}"/>
              </a:ext>
            </a:extLst>
          </p:cNvPr>
          <p:cNvGrpSpPr/>
          <p:nvPr/>
        </p:nvGrpSpPr>
        <p:grpSpPr>
          <a:xfrm>
            <a:off x="6909708" y="5928763"/>
            <a:ext cx="1981200" cy="369332"/>
            <a:chOff x="5297556" y="2743200"/>
            <a:chExt cx="1981200" cy="369332"/>
          </a:xfrm>
        </p:grpSpPr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F14C21A7-66B6-4ABE-80C2-DBFEF47C8E4D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AAF077A1-392B-4230-9017-D46695067E3C}"/>
                </a:ext>
              </a:extLst>
            </p:cNvPr>
            <p:cNvSpPr txBox="1"/>
            <p:nvPr/>
          </p:nvSpPr>
          <p:spPr>
            <a:xfrm>
              <a:off x="6409607" y="274320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0x9200</a:t>
              </a:r>
            </a:p>
          </p:txBody>
        </p:sp>
      </p:grpSp>
      <p:sp>
        <p:nvSpPr>
          <p:cNvPr id="245" name="Rectangle 244">
            <a:extLst>
              <a:ext uri="{FF2B5EF4-FFF2-40B4-BE49-F238E27FC236}">
                <a16:creationId xmlns:a16="http://schemas.microsoft.com/office/drawing/2014/main" id="{D8F6B0CB-1367-4E4F-BA88-7B5671FB4DE7}"/>
              </a:ext>
            </a:extLst>
          </p:cNvPr>
          <p:cNvSpPr/>
          <p:nvPr/>
        </p:nvSpPr>
        <p:spPr>
          <a:xfrm>
            <a:off x="9087009" y="5318630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46" name="Left Brace 245">
            <a:extLst>
              <a:ext uri="{FF2B5EF4-FFF2-40B4-BE49-F238E27FC236}">
                <a16:creationId xmlns:a16="http://schemas.microsoft.com/office/drawing/2014/main" id="{0A9A0B3F-B72C-4596-9D70-A45F86407F20}"/>
              </a:ext>
            </a:extLst>
          </p:cNvPr>
          <p:cNvSpPr/>
          <p:nvPr/>
        </p:nvSpPr>
        <p:spPr>
          <a:xfrm flipH="1">
            <a:off x="8964480" y="5154030"/>
            <a:ext cx="149032" cy="6730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64DF5FF5-6BE0-4296-BC65-6C6E9A89507D}"/>
              </a:ext>
            </a:extLst>
          </p:cNvPr>
          <p:cNvSpPr/>
          <p:nvPr/>
        </p:nvSpPr>
        <p:spPr>
          <a:xfrm>
            <a:off x="6061076" y="1399290"/>
            <a:ext cx="45047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char * text = “Riverrun past[…]”;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pages = 676;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20FA592D-B0E2-4CDD-ACF7-0C6BA0418EF5}"/>
              </a:ext>
            </a:extLst>
          </p:cNvPr>
          <p:cNvSpPr/>
          <p:nvPr/>
        </p:nvSpPr>
        <p:spPr>
          <a:xfrm>
            <a:off x="6968809" y="3135868"/>
            <a:ext cx="1910301" cy="1588532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7CE43679-256F-4533-BB26-64324E5C4895}"/>
              </a:ext>
            </a:extLst>
          </p:cNvPr>
          <p:cNvGrpSpPr/>
          <p:nvPr/>
        </p:nvGrpSpPr>
        <p:grpSpPr>
          <a:xfrm>
            <a:off x="7462452" y="3184499"/>
            <a:ext cx="457200" cy="378857"/>
            <a:chOff x="6781800" y="2743200"/>
            <a:chExt cx="457200" cy="378857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7BDEE7E1-C602-4029-8C08-D08B2D845E08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6B978514-5DE1-4655-A92B-C89C2CE2A20E}"/>
                </a:ext>
              </a:extLst>
            </p:cNvPr>
            <p:cNvSpPr txBox="1"/>
            <p:nvPr/>
          </p:nvSpPr>
          <p:spPr>
            <a:xfrm>
              <a:off x="6813884" y="2743200"/>
              <a:ext cx="355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</a:t>
              </a:r>
              <a:r>
                <a:rPr lang="en-US" dirty="0" err="1"/>
                <a:t>i</a:t>
              </a:r>
              <a:r>
                <a:rPr lang="en-US" dirty="0"/>
                <a:t>’</a:t>
              </a:r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9ECA8AAD-6658-4BDC-8406-735AE3ED76CF}"/>
              </a:ext>
            </a:extLst>
          </p:cNvPr>
          <p:cNvGrpSpPr/>
          <p:nvPr/>
        </p:nvGrpSpPr>
        <p:grpSpPr>
          <a:xfrm>
            <a:off x="7919652" y="3186642"/>
            <a:ext cx="457200" cy="378857"/>
            <a:chOff x="6781800" y="2743200"/>
            <a:chExt cx="457200" cy="378857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072084AB-E7C2-44D8-BFDA-CEA5ADF1832C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713B691B-E1FE-4979-81B5-2B8FAD78987D}"/>
                </a:ext>
              </a:extLst>
            </p:cNvPr>
            <p:cNvSpPr txBox="1"/>
            <p:nvPr/>
          </p:nvSpPr>
          <p:spPr>
            <a:xfrm>
              <a:off x="6813884" y="2743200"/>
              <a:ext cx="4110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‘v’</a:t>
              </a:r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B883ED0F-2E0B-497D-8533-CE20326751F4}"/>
              </a:ext>
            </a:extLst>
          </p:cNvPr>
          <p:cNvGrpSpPr/>
          <p:nvPr/>
        </p:nvGrpSpPr>
        <p:grpSpPr>
          <a:xfrm>
            <a:off x="8376852" y="3186642"/>
            <a:ext cx="457200" cy="378857"/>
            <a:chOff x="6781800" y="2743200"/>
            <a:chExt cx="457200" cy="378857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FB7AE9F2-A131-4E19-BB0E-CACAF99CDABF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0717B471-F519-4129-A25E-7AD9640288D6}"/>
                </a:ext>
              </a:extLst>
            </p:cNvPr>
            <p:cNvSpPr txBox="1"/>
            <p:nvPr/>
          </p:nvSpPr>
          <p:spPr>
            <a:xfrm>
              <a:off x="6813884" y="2743200"/>
              <a:ext cx="405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‘e’</a:t>
              </a:r>
            </a:p>
          </p:txBody>
        </p: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EFCEE93A-E67D-4CF0-8505-1A1B10CB01FC}"/>
              </a:ext>
            </a:extLst>
          </p:cNvPr>
          <p:cNvGrpSpPr/>
          <p:nvPr/>
        </p:nvGrpSpPr>
        <p:grpSpPr>
          <a:xfrm>
            <a:off x="7005252" y="3565499"/>
            <a:ext cx="457200" cy="378857"/>
            <a:chOff x="6781800" y="2743200"/>
            <a:chExt cx="457200" cy="378857"/>
          </a:xfrm>
        </p:grpSpPr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9BCBD927-5145-444E-B506-A94F89A23786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DC3D2EA7-0E42-484E-B967-312337FC4D0F}"/>
                </a:ext>
              </a:extLst>
            </p:cNvPr>
            <p:cNvSpPr txBox="1"/>
            <p:nvPr/>
          </p:nvSpPr>
          <p:spPr>
            <a:xfrm>
              <a:off x="6813884" y="2743200"/>
              <a:ext cx="390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‘r’</a:t>
              </a:r>
            </a:p>
          </p:txBody>
        </p: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A55C51B8-9185-4040-9E81-C8A85A88145E}"/>
              </a:ext>
            </a:extLst>
          </p:cNvPr>
          <p:cNvGrpSpPr/>
          <p:nvPr/>
        </p:nvGrpSpPr>
        <p:grpSpPr>
          <a:xfrm>
            <a:off x="7005252" y="3948642"/>
            <a:ext cx="457200" cy="378857"/>
            <a:chOff x="6781800" y="2743200"/>
            <a:chExt cx="457200" cy="378857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0C420696-31F5-41CA-B615-077A837E02C6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D293AAAD-FAFF-4BC5-80CE-E3BAFFDBEBD7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‘p’</a:t>
              </a:r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AFD31521-C682-41EA-95C4-A4EE4BFE9E5F}"/>
              </a:ext>
            </a:extLst>
          </p:cNvPr>
          <p:cNvGrpSpPr/>
          <p:nvPr/>
        </p:nvGrpSpPr>
        <p:grpSpPr>
          <a:xfrm>
            <a:off x="7462452" y="3565499"/>
            <a:ext cx="457200" cy="378857"/>
            <a:chOff x="6781800" y="2743200"/>
            <a:chExt cx="457200" cy="378857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8C0A2872-51C4-4A09-B3E7-A75192D04A81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3DB0023D-C2B8-4632-B909-6E5736B8A58D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‘u’</a:t>
              </a:r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7A2EDCFE-5A2B-47E8-9D17-A56619F4D9E9}"/>
              </a:ext>
            </a:extLst>
          </p:cNvPr>
          <p:cNvGrpSpPr/>
          <p:nvPr/>
        </p:nvGrpSpPr>
        <p:grpSpPr>
          <a:xfrm>
            <a:off x="7919652" y="3567642"/>
            <a:ext cx="457200" cy="378857"/>
            <a:chOff x="6781800" y="2743200"/>
            <a:chExt cx="457200" cy="378857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A66A7A2C-CA75-47D6-92D5-43967CE87D8B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E3834692-1EB5-43AC-A070-E9ECDECB0848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‘n’</a:t>
              </a:r>
            </a:p>
          </p:txBody>
        </p:sp>
      </p:grpSp>
      <p:sp>
        <p:nvSpPr>
          <p:cNvPr id="270" name="TextBox 269">
            <a:extLst>
              <a:ext uri="{FF2B5EF4-FFF2-40B4-BE49-F238E27FC236}">
                <a16:creationId xmlns:a16="http://schemas.microsoft.com/office/drawing/2014/main" id="{76DD6075-C37C-40D7-8DDD-40027F4DB412}"/>
              </a:ext>
            </a:extLst>
          </p:cNvPr>
          <p:cNvSpPr txBox="1"/>
          <p:nvPr/>
        </p:nvSpPr>
        <p:spPr>
          <a:xfrm>
            <a:off x="7005252" y="3186641"/>
            <a:ext cx="457200" cy="3767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A3372D68-C03A-4673-A0AF-A9C79D9564FE}"/>
              </a:ext>
            </a:extLst>
          </p:cNvPr>
          <p:cNvSpPr txBox="1"/>
          <p:nvPr/>
        </p:nvSpPr>
        <p:spPr>
          <a:xfrm>
            <a:off x="7037336" y="3184498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‘R’</a:t>
            </a:r>
          </a:p>
        </p:txBody>
      </p: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243C563A-4728-4E75-8855-52229810D08D}"/>
              </a:ext>
            </a:extLst>
          </p:cNvPr>
          <p:cNvGrpSpPr/>
          <p:nvPr/>
        </p:nvGrpSpPr>
        <p:grpSpPr>
          <a:xfrm>
            <a:off x="8376852" y="3565499"/>
            <a:ext cx="457200" cy="378857"/>
            <a:chOff x="6781800" y="2743200"/>
            <a:chExt cx="457200" cy="378857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E34330AF-8D62-43F1-AD40-C0CDC04C9285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39336F90-7731-4120-B064-666B42370E6C}"/>
                </a:ext>
              </a:extLst>
            </p:cNvPr>
            <p:cNvSpPr txBox="1"/>
            <p:nvPr/>
          </p:nvSpPr>
          <p:spPr>
            <a:xfrm>
              <a:off x="6813884" y="2743200"/>
              <a:ext cx="405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  ’</a:t>
              </a:r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59E2977F-93BF-4F0A-A167-C4EB5A861B98}"/>
              </a:ext>
            </a:extLst>
          </p:cNvPr>
          <p:cNvGrpSpPr/>
          <p:nvPr/>
        </p:nvGrpSpPr>
        <p:grpSpPr>
          <a:xfrm>
            <a:off x="7462452" y="3946499"/>
            <a:ext cx="457200" cy="378857"/>
            <a:chOff x="6781800" y="2743200"/>
            <a:chExt cx="457200" cy="378857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4CB7664B-2ABA-4D62-9DC0-2F22B3752D92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9FD55EF4-C517-4192-A1BC-9852F2ADFF11}"/>
                </a:ext>
              </a:extLst>
            </p:cNvPr>
            <p:cNvSpPr txBox="1"/>
            <p:nvPr/>
          </p:nvSpPr>
          <p:spPr>
            <a:xfrm>
              <a:off x="6813884" y="2743200"/>
              <a:ext cx="405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‘a’</a:t>
              </a:r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C4D98AD3-8E2C-4A28-BB63-092B59B77AA8}"/>
              </a:ext>
            </a:extLst>
          </p:cNvPr>
          <p:cNvGrpSpPr/>
          <p:nvPr/>
        </p:nvGrpSpPr>
        <p:grpSpPr>
          <a:xfrm>
            <a:off x="7919652" y="3946499"/>
            <a:ext cx="457200" cy="378857"/>
            <a:chOff x="6781800" y="2743200"/>
            <a:chExt cx="457200" cy="378857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62E89387-7629-455A-8EB3-5B3D3DF6613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E78E9964-F565-4A69-BD9F-0E28899BAA33}"/>
                </a:ext>
              </a:extLst>
            </p:cNvPr>
            <p:cNvSpPr txBox="1"/>
            <p:nvPr/>
          </p:nvSpPr>
          <p:spPr>
            <a:xfrm>
              <a:off x="6813884" y="2743200"/>
              <a:ext cx="3845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‘s’</a:t>
              </a: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2FCB5F83-93A0-4B32-B0DC-7552A6A18AF4}"/>
              </a:ext>
            </a:extLst>
          </p:cNvPr>
          <p:cNvGrpSpPr/>
          <p:nvPr/>
        </p:nvGrpSpPr>
        <p:grpSpPr>
          <a:xfrm>
            <a:off x="8376852" y="3946499"/>
            <a:ext cx="457200" cy="378857"/>
            <a:chOff x="6781800" y="2743200"/>
            <a:chExt cx="457200" cy="378857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7BBB145A-215C-4FF7-A124-D015E7FC86C1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CADE157A-CDC8-4BD9-A0F8-1621AE2EC745}"/>
                </a:ext>
              </a:extLst>
            </p:cNvPr>
            <p:cNvSpPr txBox="1"/>
            <p:nvPr/>
          </p:nvSpPr>
          <p:spPr>
            <a:xfrm>
              <a:off x="6813884" y="2743200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‘t’</a:t>
              </a:r>
            </a:p>
          </p:txBody>
        </p:sp>
      </p:grpSp>
      <p:sp>
        <p:nvSpPr>
          <p:cNvPr id="284" name="TextBox 283">
            <a:extLst>
              <a:ext uri="{FF2B5EF4-FFF2-40B4-BE49-F238E27FC236}">
                <a16:creationId xmlns:a16="http://schemas.microsoft.com/office/drawing/2014/main" id="{B3334DA3-73AA-46B6-96D3-FC2AEA9E24FD}"/>
              </a:ext>
            </a:extLst>
          </p:cNvPr>
          <p:cNvSpPr txBox="1"/>
          <p:nvPr/>
        </p:nvSpPr>
        <p:spPr>
          <a:xfrm>
            <a:off x="7728688" y="432749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A2116282-1F70-4046-990B-494E373A282D}"/>
              </a:ext>
            </a:extLst>
          </p:cNvPr>
          <p:cNvSpPr txBox="1"/>
          <p:nvPr/>
        </p:nvSpPr>
        <p:spPr>
          <a:xfrm>
            <a:off x="6104961" y="317283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0x9200</a:t>
            </a:r>
            <a:endParaRPr lang="en-US" baseline="-25000" dirty="0"/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DE3815AA-D8FF-4779-8E7D-9A7ACECDC2BC}"/>
              </a:ext>
            </a:extLst>
          </p:cNvPr>
          <p:cNvSpPr txBox="1"/>
          <p:nvPr/>
        </p:nvSpPr>
        <p:spPr>
          <a:xfrm>
            <a:off x="7736109" y="465986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69870817-9422-4AD1-B3A1-1DDCD9A19A9F}"/>
              </a:ext>
            </a:extLst>
          </p:cNvPr>
          <p:cNvSpPr/>
          <p:nvPr/>
        </p:nvSpPr>
        <p:spPr>
          <a:xfrm>
            <a:off x="1749796" y="2534711"/>
            <a:ext cx="3855543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str_text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asciz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“Riverrun past[…]”;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len_text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.quad 700000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str_text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len_text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$0, $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</p:txBody>
      </p:sp>
    </p:spTree>
    <p:extLst>
      <p:ext uri="{BB962C8B-B14F-4D97-AF65-F5344CB8AC3E}">
        <p14:creationId xmlns:p14="http://schemas.microsoft.com/office/powerpoint/2010/main" val="13558067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BE2C27-8C6B-EDC8-655F-A1B826122A2E}"/>
              </a:ext>
            </a:extLst>
          </p:cNvPr>
          <p:cNvSpPr/>
          <p:nvPr/>
        </p:nvSpPr>
        <p:spPr>
          <a:xfrm>
            <a:off x="748145" y="4267192"/>
            <a:ext cx="1727200" cy="42487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762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27140" y="6479720"/>
            <a:ext cx="2133600" cy="365125"/>
          </a:xfrm>
        </p:spPr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26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690177" y="2594429"/>
            <a:ext cx="3443514" cy="23742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TwoInts</a:t>
            </a: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f1;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f2;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fun(){</a:t>
            </a:r>
            <a:b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a;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struct </a:t>
            </a:r>
            <a:r>
              <a:rPr lang="en-US" sz="18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TwoInts</a:t>
            </a: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z;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5E1112BF-75C1-4090-A824-19B2511CF227}"/>
              </a:ext>
            </a:extLst>
          </p:cNvPr>
          <p:cNvSpPr txBox="1">
            <a:spLocks/>
          </p:cNvSpPr>
          <p:nvPr/>
        </p:nvSpPr>
        <p:spPr>
          <a:xfrm>
            <a:off x="2152650" y="26113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Struct/Class Handling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 Generation III (Other </a:t>
            </a:r>
            <a:r>
              <a:rPr lang="en-US" sz="2000" i="1" dirty="0" err="1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Codegen</a:t>
            </a: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)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120" name="Content Placeholder 1">
            <a:extLst>
              <a:ext uri="{FF2B5EF4-FFF2-40B4-BE49-F238E27FC236}">
                <a16:creationId xmlns:a16="http://schemas.microsoft.com/office/drawing/2014/main" id="{00209DFF-95C4-4719-B479-4E06BDE5C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699469"/>
            <a:ext cx="4124778" cy="4556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Basic idea: </a:t>
            </a:r>
          </a:p>
          <a:p>
            <a:r>
              <a:rPr lang="en-US" dirty="0"/>
              <a:t>Flatten all fields, lay out sequentially in memory</a:t>
            </a:r>
          </a:p>
        </p:txBody>
      </p:sp>
    </p:spTree>
    <p:extLst>
      <p:ext uri="{BB962C8B-B14F-4D97-AF65-F5344CB8AC3E}">
        <p14:creationId xmlns:p14="http://schemas.microsoft.com/office/powerpoint/2010/main" val="10896103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27140" y="6479720"/>
            <a:ext cx="2133600" cy="365125"/>
          </a:xfrm>
        </p:spPr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27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019800" y="1375233"/>
            <a:ext cx="4572000" cy="23742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TwoInts</a:t>
            </a: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f1;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f2;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fun(){</a:t>
            </a:r>
            <a:b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a;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struct </a:t>
            </a:r>
            <a:r>
              <a:rPr lang="en-US" sz="18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TwoInts</a:t>
            </a: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z;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5E1112BF-75C1-4090-A824-19B2511CF227}"/>
              </a:ext>
            </a:extLst>
          </p:cNvPr>
          <p:cNvSpPr txBox="1">
            <a:spLocks/>
          </p:cNvSpPr>
          <p:nvPr/>
        </p:nvSpPr>
        <p:spPr>
          <a:xfrm>
            <a:off x="2152650" y="26113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Struct/Class Handling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 Generation III (Other </a:t>
            </a:r>
            <a:r>
              <a:rPr lang="en-US" sz="2000" i="1" dirty="0" err="1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Codegen</a:t>
            </a: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)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AA9B30EC-DAE5-4F40-8B9C-952F07489775}"/>
              </a:ext>
            </a:extLst>
          </p:cNvPr>
          <p:cNvSpPr/>
          <p:nvPr/>
        </p:nvSpPr>
        <p:spPr>
          <a:xfrm>
            <a:off x="1688554" y="3831771"/>
            <a:ext cx="8903246" cy="2647948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4472C4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91A4D88-4ADD-4D94-85BC-156650E615A1}"/>
              </a:ext>
            </a:extLst>
          </p:cNvPr>
          <p:cNvSpPr/>
          <p:nvPr/>
        </p:nvSpPr>
        <p:spPr>
          <a:xfrm>
            <a:off x="8682421" y="4603949"/>
            <a:ext cx="1285994" cy="45719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396D125-AE4F-4151-8FF4-0CEE2BB0BA5A}"/>
              </a:ext>
            </a:extLst>
          </p:cNvPr>
          <p:cNvSpPr/>
          <p:nvPr/>
        </p:nvSpPr>
        <p:spPr>
          <a:xfrm>
            <a:off x="8158537" y="4603953"/>
            <a:ext cx="1285994" cy="45719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74" name="boundNArg">
            <a:extLst>
              <a:ext uri="{FF2B5EF4-FFF2-40B4-BE49-F238E27FC236}">
                <a16:creationId xmlns:a16="http://schemas.microsoft.com/office/drawing/2014/main" id="{E9BD6D94-D374-4EC0-B2F1-96D914821CF1}"/>
              </a:ext>
            </a:extLst>
          </p:cNvPr>
          <p:cNvGrpSpPr/>
          <p:nvPr/>
        </p:nvGrpSpPr>
        <p:grpSpPr>
          <a:xfrm>
            <a:off x="7499947" y="4604344"/>
            <a:ext cx="2162300" cy="184667"/>
            <a:chOff x="5758232" y="5025252"/>
            <a:chExt cx="2162300" cy="18466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4FF0E60-BF00-4E0B-AF5B-E00E7DF1E8E3}"/>
                </a:ext>
              </a:extLst>
            </p:cNvPr>
            <p:cNvSpPr/>
            <p:nvPr/>
          </p:nvSpPr>
          <p:spPr>
            <a:xfrm>
              <a:off x="5778614" y="5025258"/>
              <a:ext cx="2141918" cy="45719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E0491D74-71FF-4C59-A562-9949C27E4958}"/>
                </a:ext>
              </a:extLst>
            </p:cNvPr>
            <p:cNvSpPr/>
            <p:nvPr/>
          </p:nvSpPr>
          <p:spPr>
            <a:xfrm rot="5400000">
              <a:off x="5688758" y="5094726"/>
              <a:ext cx="184667" cy="45719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16B5771-91ED-42F9-91BB-A220CF22D915}"/>
              </a:ext>
            </a:extLst>
          </p:cNvPr>
          <p:cNvGrpSpPr/>
          <p:nvPr/>
        </p:nvGrpSpPr>
        <p:grpSpPr>
          <a:xfrm>
            <a:off x="9619620" y="4603947"/>
            <a:ext cx="780179" cy="185043"/>
            <a:chOff x="8095619" y="5024855"/>
            <a:chExt cx="780179" cy="185043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18358AB-13B7-41D0-AF4F-A1476CD99D1D}"/>
                </a:ext>
              </a:extLst>
            </p:cNvPr>
            <p:cNvSpPr/>
            <p:nvPr/>
          </p:nvSpPr>
          <p:spPr>
            <a:xfrm>
              <a:off x="8095619" y="5024855"/>
              <a:ext cx="777420" cy="45719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17A023B-087E-4F7F-A14B-D80526E04488}"/>
                </a:ext>
              </a:extLst>
            </p:cNvPr>
            <p:cNvSpPr/>
            <p:nvPr/>
          </p:nvSpPr>
          <p:spPr>
            <a:xfrm rot="5400000">
              <a:off x="8770214" y="5104314"/>
              <a:ext cx="165449" cy="45719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305FFEFA-8B32-45F4-8517-B37F819BC35B}"/>
              </a:ext>
            </a:extLst>
          </p:cNvPr>
          <p:cNvSpPr/>
          <p:nvPr/>
        </p:nvSpPr>
        <p:spPr>
          <a:xfrm>
            <a:off x="9242936" y="5193274"/>
            <a:ext cx="1160587" cy="36933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3" name="freeMemory">
            <a:extLst>
              <a:ext uri="{FF2B5EF4-FFF2-40B4-BE49-F238E27FC236}">
                <a16:creationId xmlns:a16="http://schemas.microsoft.com/office/drawing/2014/main" id="{DDD9791C-0F4D-46E3-9549-D3A94BC770D6}"/>
              </a:ext>
            </a:extLst>
          </p:cNvPr>
          <p:cNvSpPr/>
          <p:nvPr/>
        </p:nvSpPr>
        <p:spPr>
          <a:xfrm>
            <a:off x="1761494" y="5188947"/>
            <a:ext cx="7477354" cy="38391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4F05C58-4B18-4008-9A9D-75C185C62850}"/>
              </a:ext>
            </a:extLst>
          </p:cNvPr>
          <p:cNvSpPr txBox="1"/>
          <p:nvPr/>
        </p:nvSpPr>
        <p:spPr>
          <a:xfrm>
            <a:off x="9734947" y="4953622"/>
            <a:ext cx="6190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sz="1400" i="1" kern="0" dirty="0">
                <a:solidFill>
                  <a:prstClr val="black"/>
                </a:solidFill>
              </a:rPr>
              <a:t>books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9521602-6A99-44DB-BEA3-B7D31D4F4E1C}"/>
              </a:ext>
            </a:extLst>
          </p:cNvPr>
          <p:cNvSpPr txBox="1"/>
          <p:nvPr/>
        </p:nvSpPr>
        <p:spPr>
          <a:xfrm>
            <a:off x="9313270" y="490491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a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1E0A939-A03C-4265-8E3B-C02B14E4FC92}"/>
              </a:ext>
            </a:extLst>
          </p:cNvPr>
          <p:cNvCxnSpPr>
            <a:cxnSpLocks/>
          </p:cNvCxnSpPr>
          <p:nvPr/>
        </p:nvCxnSpPr>
        <p:spPr>
          <a:xfrm>
            <a:off x="9647987" y="5197117"/>
            <a:ext cx="0" cy="354829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A02440A2-794E-4CBB-A1F9-883B9F376B25}"/>
              </a:ext>
            </a:extLst>
          </p:cNvPr>
          <p:cNvSpPr/>
          <p:nvPr/>
        </p:nvSpPr>
        <p:spPr>
          <a:xfrm>
            <a:off x="9628636" y="5195485"/>
            <a:ext cx="781310" cy="36933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1249C23A-757C-48D3-8DB0-86F5F7F43787}"/>
              </a:ext>
            </a:extLst>
          </p:cNvPr>
          <p:cNvSpPr/>
          <p:nvPr/>
        </p:nvSpPr>
        <p:spPr>
          <a:xfrm>
            <a:off x="9619620" y="5195485"/>
            <a:ext cx="794415" cy="369332"/>
          </a:xfrm>
          <a:prstGeom prst="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memory2arg">
            <a:extLst>
              <a:ext uri="{FF2B5EF4-FFF2-40B4-BE49-F238E27FC236}">
                <a16:creationId xmlns:a16="http://schemas.microsoft.com/office/drawing/2014/main" id="{79B2E484-E3A4-4955-8283-8D2E9F5A1F56}"/>
              </a:ext>
            </a:extLst>
          </p:cNvPr>
          <p:cNvSpPr/>
          <p:nvPr/>
        </p:nvSpPr>
        <p:spPr>
          <a:xfrm>
            <a:off x="8688000" y="5194952"/>
            <a:ext cx="538281" cy="36933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8" name="memoryNarg">
            <a:extLst>
              <a:ext uri="{FF2B5EF4-FFF2-40B4-BE49-F238E27FC236}">
                <a16:creationId xmlns:a16="http://schemas.microsoft.com/office/drawing/2014/main" id="{2EFC2F97-3B44-4640-9038-6CA4970635AF}"/>
              </a:ext>
            </a:extLst>
          </p:cNvPr>
          <p:cNvSpPr/>
          <p:nvPr/>
        </p:nvSpPr>
        <p:spPr>
          <a:xfrm>
            <a:off x="8130385" y="5196430"/>
            <a:ext cx="538281" cy="36933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6796655-5DF0-4816-BA8B-1535638381AF}"/>
              </a:ext>
            </a:extLst>
          </p:cNvPr>
          <p:cNvSpPr/>
          <p:nvPr/>
        </p:nvSpPr>
        <p:spPr>
          <a:xfrm>
            <a:off x="8625298" y="4430924"/>
            <a:ext cx="663956" cy="31093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algn="ctr" defTabSz="914400"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fun AR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950CF38-B8D4-4BA6-AA1A-DD42A949279E}"/>
              </a:ext>
            </a:extLst>
          </p:cNvPr>
          <p:cNvGrpSpPr/>
          <p:nvPr/>
        </p:nvGrpSpPr>
        <p:grpSpPr>
          <a:xfrm>
            <a:off x="10229678" y="5626738"/>
            <a:ext cx="291237" cy="676351"/>
            <a:chOff x="8705677" y="5822678"/>
            <a:chExt cx="291237" cy="676351"/>
          </a:xfrm>
        </p:grpSpPr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FAB4AB60-0EBB-4DCA-B856-2F6A91163B33}"/>
                </a:ext>
              </a:extLst>
            </p:cNvPr>
            <p:cNvCxnSpPr/>
            <p:nvPr/>
          </p:nvCxnSpPr>
          <p:spPr>
            <a:xfrm flipV="1">
              <a:off x="8848901" y="5822678"/>
              <a:ext cx="0" cy="339701"/>
            </a:xfrm>
            <a:prstGeom prst="straightConnector1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F310E8AD-876B-4EA3-8170-9D84C28568CC}"/>
                </a:ext>
              </a:extLst>
            </p:cNvPr>
            <p:cNvSpPr/>
            <p:nvPr/>
          </p:nvSpPr>
          <p:spPr>
            <a:xfrm>
              <a:off x="8705677" y="6162302"/>
              <a:ext cx="291237" cy="33672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algn="ctr" defTabSz="914400">
                <a:defRPr/>
              </a:pPr>
              <a:r>
                <a:rPr lang="en-US" kern="0" dirty="0" err="1">
                  <a:solidFill>
                    <a:prstClr val="black"/>
                  </a:solidFill>
                  <a:latin typeface="Calibri" panose="020F0502020204030204"/>
                </a:rPr>
                <a:t>fp</a:t>
              </a:r>
              <a:endParaRPr lang="en-US" kern="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07" name="stackWithoutCallee">
            <a:extLst>
              <a:ext uri="{FF2B5EF4-FFF2-40B4-BE49-F238E27FC236}">
                <a16:creationId xmlns:a16="http://schemas.microsoft.com/office/drawing/2014/main" id="{322C9284-600A-4405-BE88-CEA89D39DD69}"/>
              </a:ext>
            </a:extLst>
          </p:cNvPr>
          <p:cNvSpPr/>
          <p:nvPr/>
        </p:nvSpPr>
        <p:spPr>
          <a:xfrm>
            <a:off x="7499947" y="3967056"/>
            <a:ext cx="2903571" cy="367884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reeWithoutCallee">
            <a:extLst>
              <a:ext uri="{FF2B5EF4-FFF2-40B4-BE49-F238E27FC236}">
                <a16:creationId xmlns:a16="http://schemas.microsoft.com/office/drawing/2014/main" id="{C14E96CD-57F2-426B-A18C-AC7215060172}"/>
              </a:ext>
            </a:extLst>
          </p:cNvPr>
          <p:cNvSpPr/>
          <p:nvPr/>
        </p:nvSpPr>
        <p:spPr>
          <a:xfrm>
            <a:off x="1761495" y="3963382"/>
            <a:ext cx="5689093" cy="36933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freeSpaceLabel">
            <a:extLst>
              <a:ext uri="{FF2B5EF4-FFF2-40B4-BE49-F238E27FC236}">
                <a16:creationId xmlns:a16="http://schemas.microsoft.com/office/drawing/2014/main" id="{986C7356-80BB-46AC-80EF-11A4567B090D}"/>
              </a:ext>
            </a:extLst>
          </p:cNvPr>
          <p:cNvSpPr/>
          <p:nvPr/>
        </p:nvSpPr>
        <p:spPr>
          <a:xfrm>
            <a:off x="3296434" y="3969086"/>
            <a:ext cx="1901458" cy="369332"/>
          </a:xfrm>
          <a:prstGeom prst="rect">
            <a:avLst/>
          </a:prstGeom>
          <a:noFill/>
          <a:ln w="1270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free space</a:t>
            </a:r>
          </a:p>
        </p:txBody>
      </p:sp>
      <p:sp>
        <p:nvSpPr>
          <p:cNvPr id="110" name="stackLabel">
            <a:extLst>
              <a:ext uri="{FF2B5EF4-FFF2-40B4-BE49-F238E27FC236}">
                <a16:creationId xmlns:a16="http://schemas.microsoft.com/office/drawing/2014/main" id="{5EB2C168-2F68-47AE-8395-B994FC1ABB05}"/>
              </a:ext>
            </a:extLst>
          </p:cNvPr>
          <p:cNvSpPr/>
          <p:nvPr/>
        </p:nvSpPr>
        <p:spPr>
          <a:xfrm>
            <a:off x="9446174" y="3972260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</a:t>
            </a: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 stack</a:t>
            </a: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111" name="straightNewFP">
            <a:extLst>
              <a:ext uri="{FF2B5EF4-FFF2-40B4-BE49-F238E27FC236}">
                <a16:creationId xmlns:a16="http://schemas.microsoft.com/office/drawing/2014/main" id="{9CC8B396-97EB-4CF7-B793-792ED3256BDA}"/>
              </a:ext>
            </a:extLst>
          </p:cNvPr>
          <p:cNvGrpSpPr/>
          <p:nvPr/>
        </p:nvGrpSpPr>
        <p:grpSpPr>
          <a:xfrm>
            <a:off x="7450587" y="5626143"/>
            <a:ext cx="274630" cy="639478"/>
            <a:chOff x="5505674" y="5669684"/>
            <a:chExt cx="274630" cy="639478"/>
          </a:xfrm>
        </p:grpSpPr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9274ABE1-441A-47AA-B87A-2BD6815DBDBC}"/>
                </a:ext>
              </a:extLst>
            </p:cNvPr>
            <p:cNvCxnSpPr/>
            <p:nvPr/>
          </p:nvCxnSpPr>
          <p:spPr>
            <a:xfrm flipV="1">
              <a:off x="5632288" y="5669684"/>
              <a:ext cx="0" cy="339701"/>
            </a:xfrm>
            <a:prstGeom prst="straightConnector1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AA9350DF-6431-4020-8040-CD1D5CD89CFD}"/>
                </a:ext>
              </a:extLst>
            </p:cNvPr>
            <p:cNvSpPr/>
            <p:nvPr/>
          </p:nvSpPr>
          <p:spPr>
            <a:xfrm>
              <a:off x="5505674" y="5972435"/>
              <a:ext cx="274630" cy="33672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algn="ctr" defTabSz="914400">
                <a:defRPr/>
              </a:pPr>
              <a:r>
                <a:rPr lang="en-US" kern="0" dirty="0" err="1">
                  <a:solidFill>
                    <a:prstClr val="black"/>
                  </a:solidFill>
                  <a:latin typeface="Calibri" panose="020F0502020204030204"/>
                </a:rPr>
                <a:t>sp</a:t>
              </a:r>
              <a:endParaRPr lang="en-US" kern="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15" name="memory1arg">
            <a:extLst>
              <a:ext uri="{FF2B5EF4-FFF2-40B4-BE49-F238E27FC236}">
                <a16:creationId xmlns:a16="http://schemas.microsoft.com/office/drawing/2014/main" id="{7693B1E1-2175-4629-ADA5-914FB6443B3D}"/>
              </a:ext>
            </a:extLst>
          </p:cNvPr>
          <p:cNvSpPr/>
          <p:nvPr/>
        </p:nvSpPr>
        <p:spPr>
          <a:xfrm>
            <a:off x="7579453" y="5194955"/>
            <a:ext cx="538281" cy="36933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7" name="lblNarg">
            <a:extLst>
              <a:ext uri="{FF2B5EF4-FFF2-40B4-BE49-F238E27FC236}">
                <a16:creationId xmlns:a16="http://schemas.microsoft.com/office/drawing/2014/main" id="{A1C10501-D0F3-4BA3-9B44-7647EB7BF050}"/>
              </a:ext>
            </a:extLst>
          </p:cNvPr>
          <p:cNvSpPr txBox="1"/>
          <p:nvPr/>
        </p:nvSpPr>
        <p:spPr>
          <a:xfrm>
            <a:off x="7720979" y="4859709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z</a:t>
            </a:r>
          </a:p>
        </p:txBody>
      </p:sp>
      <p:sp>
        <p:nvSpPr>
          <p:cNvPr id="118" name="lblNarg">
            <a:extLst>
              <a:ext uri="{FF2B5EF4-FFF2-40B4-BE49-F238E27FC236}">
                <a16:creationId xmlns:a16="http://schemas.microsoft.com/office/drawing/2014/main" id="{0DAB8255-02F3-45C9-98B3-5FE18C7900B4}"/>
              </a:ext>
            </a:extLst>
          </p:cNvPr>
          <p:cNvSpPr txBox="1"/>
          <p:nvPr/>
        </p:nvSpPr>
        <p:spPr>
          <a:xfrm>
            <a:off x="8161910" y="489048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f1</a:t>
            </a:r>
          </a:p>
        </p:txBody>
      </p:sp>
      <p:sp>
        <p:nvSpPr>
          <p:cNvPr id="119" name="lblNarg">
            <a:extLst>
              <a:ext uri="{FF2B5EF4-FFF2-40B4-BE49-F238E27FC236}">
                <a16:creationId xmlns:a16="http://schemas.microsoft.com/office/drawing/2014/main" id="{72C25F74-BADC-45F2-8892-A7C4829BF01B}"/>
              </a:ext>
            </a:extLst>
          </p:cNvPr>
          <p:cNvSpPr txBox="1"/>
          <p:nvPr/>
        </p:nvSpPr>
        <p:spPr>
          <a:xfrm>
            <a:off x="8640883" y="4905001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f2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710B48E-C2F4-4E05-ACBA-50792361A678}"/>
              </a:ext>
            </a:extLst>
          </p:cNvPr>
          <p:cNvCxnSpPr/>
          <p:nvPr/>
        </p:nvCxnSpPr>
        <p:spPr>
          <a:xfrm>
            <a:off x="8158537" y="4856146"/>
            <a:ext cx="992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lblNarg">
            <a:extLst>
              <a:ext uri="{FF2B5EF4-FFF2-40B4-BE49-F238E27FC236}">
                <a16:creationId xmlns:a16="http://schemas.microsoft.com/office/drawing/2014/main" id="{99BF6E39-009A-453E-A9F1-37B3675132B5}"/>
              </a:ext>
            </a:extLst>
          </p:cNvPr>
          <p:cNvSpPr txBox="1"/>
          <p:nvPr/>
        </p:nvSpPr>
        <p:spPr>
          <a:xfrm>
            <a:off x="8482976" y="4656506"/>
            <a:ext cx="2616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6966352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600200" y="1524000"/>
            <a:ext cx="8915400" cy="2362200"/>
          </a:xfrm>
        </p:spPr>
        <p:txBody>
          <a:bodyPr>
            <a:normAutofit/>
          </a:bodyPr>
          <a:lstStyle/>
          <a:p>
            <a:r>
              <a:rPr lang="en-US" dirty="0"/>
              <a:t>Fortunately, we know the offset from the base of a struct to a certain field statically</a:t>
            </a:r>
          </a:p>
          <a:p>
            <a:pPr lvl="1"/>
            <a:r>
              <a:rPr lang="en-US" dirty="0"/>
              <a:t>The compiler can do the math for the slot address</a:t>
            </a:r>
          </a:p>
          <a:p>
            <a:pPr marL="457200" lvl="1" indent="0">
              <a:buNone/>
            </a:pPr>
            <a:r>
              <a:rPr lang="en-US" dirty="0"/>
              <a:t>(In contrast with pointers)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4343400"/>
            <a:ext cx="36311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Demo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Demo inst2;</a:t>
            </a:r>
          </a:p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inst.b.c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inst2.b.c + 1;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196980" y="5181602"/>
            <a:ext cx="1765420" cy="685799"/>
            <a:chOff x="672980" y="5943601"/>
            <a:chExt cx="1765420" cy="685799"/>
          </a:xfrm>
        </p:grpSpPr>
        <p:sp>
          <p:nvSpPr>
            <p:cNvPr id="16" name="Right Brace 15"/>
            <p:cNvSpPr/>
            <p:nvPr/>
          </p:nvSpPr>
          <p:spPr>
            <a:xfrm rot="5400000">
              <a:off x="1352897" y="5547668"/>
              <a:ext cx="308570" cy="110043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2980" y="6260068"/>
              <a:ext cx="17654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>
                <a:defRPr/>
              </a:pPr>
              <a:r>
                <a:rPr lang="en-US" dirty="0">
                  <a:solidFill>
                    <a:prstClr val="black"/>
                  </a:solidFill>
                  <a:latin typeface="Calibri"/>
                </a:rPr>
                <a:t>load this address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038599" y="5177830"/>
            <a:ext cx="1680196" cy="677902"/>
            <a:chOff x="2514599" y="5939830"/>
            <a:chExt cx="1680196" cy="677902"/>
          </a:xfrm>
        </p:grpSpPr>
        <p:sp>
          <p:nvSpPr>
            <p:cNvPr id="15" name="Right Brace 14"/>
            <p:cNvSpPr/>
            <p:nvPr/>
          </p:nvSpPr>
          <p:spPr>
            <a:xfrm rot="5400000">
              <a:off x="2910532" y="5543897"/>
              <a:ext cx="308570" cy="110043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654180" y="6248400"/>
              <a:ext cx="15406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>
                <a:defRPr/>
              </a:pPr>
              <a:r>
                <a:rPr lang="en-US" dirty="0">
                  <a:solidFill>
                    <a:prstClr val="black"/>
                  </a:solidFill>
                  <a:latin typeface="Calibri"/>
                </a:rPr>
                <a:t>load this value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D58ECC12-57AD-4823-96BA-3E0562D3BE39}"/>
              </a:ext>
            </a:extLst>
          </p:cNvPr>
          <p:cNvSpPr txBox="1">
            <a:spLocks/>
          </p:cNvSpPr>
          <p:nvPr/>
        </p:nvSpPr>
        <p:spPr>
          <a:xfrm>
            <a:off x="2152650" y="18856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Struct/Class Dot Access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 Generation III (Other </a:t>
            </a:r>
            <a:r>
              <a:rPr lang="en-US" sz="2000" i="1" dirty="0" err="1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Codegen</a:t>
            </a: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)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22941C9-07BA-40C5-A79D-DF4C889E528E}"/>
              </a:ext>
            </a:extLst>
          </p:cNvPr>
          <p:cNvSpPr txBox="1"/>
          <p:nvPr/>
        </p:nvSpPr>
        <p:spPr>
          <a:xfrm>
            <a:off x="7326059" y="4962207"/>
            <a:ext cx="25282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Demo{</a:t>
            </a:r>
            <a:b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Inner b;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D23730-05F7-47F1-96DE-373EA3091C45}"/>
              </a:ext>
            </a:extLst>
          </p:cNvPr>
          <p:cNvSpPr txBox="1"/>
          <p:nvPr/>
        </p:nvSpPr>
        <p:spPr>
          <a:xfrm>
            <a:off x="7326060" y="3523336"/>
            <a:ext cx="19768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Inner{</a:t>
            </a:r>
            <a:b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hi;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there;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9EC27CE-C6DF-E3FE-53FE-D12AEC42A2D2}"/>
                  </a:ext>
                </a:extLst>
              </p14:cNvPr>
              <p14:cNvContentPartPr/>
              <p14:nvPr/>
            </p14:nvContentPartPr>
            <p14:xfrm>
              <a:off x="6909480" y="1629720"/>
              <a:ext cx="5242680" cy="3751200"/>
            </p14:xfrm>
          </p:contentPart>
        </mc:Choice>
        <mc:Fallback xmlns:a16="http://schemas.microsoft.com/office/drawing/2014/main"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9EC27CE-C6DF-E3FE-53FE-D12AEC42A2D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00120" y="1620360"/>
                <a:ext cx="5261400" cy="3769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1255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22" grpId="0"/>
      <p:bldP spid="2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2AF6654-0246-404E-BB8B-D309CC20E88D}"/>
              </a:ext>
            </a:extLst>
          </p:cNvPr>
          <p:cNvSpPr txBox="1">
            <a:spLocks/>
          </p:cNvSpPr>
          <p:nvPr/>
        </p:nvSpPr>
        <p:spPr>
          <a:xfrm>
            <a:off x="2152650" y="18856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What About Our Compiler?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Generation: Addendum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125734F-226C-4B92-889E-0502E44AD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524000"/>
            <a:ext cx="8915400" cy="5094514"/>
          </a:xfrm>
        </p:spPr>
        <p:txBody>
          <a:bodyPr>
            <a:normAutofit/>
          </a:bodyPr>
          <a:lstStyle/>
          <a:p>
            <a:r>
              <a:rPr lang="en-US" dirty="0"/>
              <a:t>Much of the preceding discussion won’t be necessary for the projects:</a:t>
            </a:r>
          </a:p>
          <a:p>
            <a:pPr lvl="1"/>
            <a:r>
              <a:rPr lang="en-US" dirty="0"/>
              <a:t>We </a:t>
            </a:r>
            <a:r>
              <a:rPr lang="en-US" b="1" dirty="0"/>
              <a:t>do </a:t>
            </a:r>
            <a:r>
              <a:rPr lang="en-US" dirty="0"/>
              <a:t>have strings</a:t>
            </a:r>
          </a:p>
          <a:p>
            <a:pPr lvl="1"/>
            <a:r>
              <a:rPr lang="en-US" dirty="0"/>
              <a:t>Our 3AC already expects that strings will be global</a:t>
            </a:r>
          </a:p>
        </p:txBody>
      </p:sp>
    </p:spTree>
    <p:extLst>
      <p:ext uri="{BB962C8B-B14F-4D97-AF65-F5344CB8AC3E}">
        <p14:creationId xmlns:p14="http://schemas.microsoft.com/office/powerpoint/2010/main" val="850585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r>
              <a:t>Checkin 29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0017A3-34E8-4D0C-9CCE-889C3061C4A6}"/>
              </a:ext>
            </a:extLst>
          </p:cNvPr>
          <p:cNvSpPr txBox="1"/>
          <p:nvPr/>
        </p:nvSpPr>
        <p:spPr>
          <a:xfrm>
            <a:off x="666636" y="1586352"/>
            <a:ext cx="83258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+mj-lt"/>
                <a:cs typeface="Courier New" panose="02070309020205020404" pitchFamily="49" charset="0"/>
              </a:rPr>
              <a:t>Translate the following code to x64 from </a:t>
            </a:r>
          </a:p>
        </p:txBody>
      </p:sp>
      <p:sp>
        <p:nvSpPr>
          <p:cNvPr id="2" name="OURLANG_ltloop">
            <a:extLst>
              <a:ext uri="{FF2B5EF4-FFF2-40B4-BE49-F238E27FC236}">
                <a16:creationId xmlns:a16="http://schemas.microsoft.com/office/drawing/2014/main" id="{BD9EDDE8-4353-67A1-E881-5681A20E9CFE}"/>
              </a:ext>
            </a:extLst>
          </p:cNvPr>
          <p:cNvSpPr txBox="1"/>
          <p:nvPr/>
        </p:nvSpPr>
        <p:spPr>
          <a:xfrm>
            <a:off x="633478" y="2436345"/>
            <a:ext cx="413401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 : int;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 : int;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main : () int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a = 3;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b = 1;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while (b &lt; a){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b = b + 1;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OURLANG_name">
            <a:extLst>
              <a:ext uri="{FF2B5EF4-FFF2-40B4-BE49-F238E27FC236}">
                <a16:creationId xmlns:a16="http://schemas.microsoft.com/office/drawing/2014/main" id="{2032F387-A94A-4DE7-E7E9-A1383EDB7724}"/>
              </a:ext>
            </a:extLst>
          </p:cNvPr>
          <p:cNvSpPr txBox="1"/>
          <p:nvPr/>
        </p:nvSpPr>
        <p:spPr>
          <a:xfrm>
            <a:off x="4311932" y="1586352"/>
            <a:ext cx="204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latin typeface="+mj-lt"/>
                <a:cs typeface="Courier New" panose="02070309020205020404" pitchFamily="49" charset="0"/>
              </a:rPr>
              <a:t>Levi</a:t>
            </a:r>
          </a:p>
        </p:txBody>
      </p:sp>
    </p:spTree>
    <p:extLst>
      <p:ext uri="{BB962C8B-B14F-4D97-AF65-F5344CB8AC3E}">
        <p14:creationId xmlns:p14="http://schemas.microsoft.com/office/powerpoint/2010/main" val="34111747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Lecture Outline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Scopes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7966893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8975" y="3972139"/>
            <a:ext cx="3119372" cy="18313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DEF2361-EF5B-C773-430F-EA2C1F14F8BE}"/>
              </a:ext>
            </a:extLst>
          </p:cNvPr>
          <p:cNvGrpSpPr/>
          <p:nvPr/>
        </p:nvGrpSpPr>
        <p:grpSpPr>
          <a:xfrm>
            <a:off x="3814618" y="2161309"/>
            <a:ext cx="4948626" cy="2355273"/>
            <a:chOff x="3814618" y="2161309"/>
            <a:chExt cx="4948626" cy="235527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DC298BE-BE56-4BE9-AE76-7D4C92E5101F}"/>
                </a:ext>
              </a:extLst>
            </p:cNvPr>
            <p:cNvSpPr txBox="1"/>
            <p:nvPr/>
          </p:nvSpPr>
          <p:spPr>
            <a:xfrm>
              <a:off x="4418208" y="3033642"/>
              <a:ext cx="434503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chemeClr val="accent2"/>
                  </a:solidFill>
                </a:rPr>
                <a:t>Not an exhaustive list!</a:t>
              </a:r>
            </a:p>
          </p:txBody>
        </p:sp>
        <p:sp>
          <p:nvSpPr>
            <p:cNvPr id="3" name="Right Brace 2">
              <a:extLst>
                <a:ext uri="{FF2B5EF4-FFF2-40B4-BE49-F238E27FC236}">
                  <a16:creationId xmlns:a16="http://schemas.microsoft.com/office/drawing/2014/main" id="{87167ECC-249C-820F-F5D0-6C234620E6AA}"/>
                </a:ext>
              </a:extLst>
            </p:cNvPr>
            <p:cNvSpPr/>
            <p:nvPr/>
          </p:nvSpPr>
          <p:spPr>
            <a:xfrm>
              <a:off x="3814618" y="2161309"/>
              <a:ext cx="498764" cy="2355273"/>
            </a:xfrm>
            <a:prstGeom prst="rightBrac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253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31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2AF6654-0246-404E-BB8B-D309CC20E88D}"/>
              </a:ext>
            </a:extLst>
          </p:cNvPr>
          <p:cNvSpPr txBox="1">
            <a:spLocks/>
          </p:cNvSpPr>
          <p:nvPr/>
        </p:nvSpPr>
        <p:spPr>
          <a:xfrm>
            <a:off x="2152650" y="18856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Summary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125734F-226C-4B92-889E-0502E44AD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524000"/>
            <a:ext cx="8915400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Best practices for the language depend on the constructs</a:t>
            </a:r>
          </a:p>
          <a:p>
            <a:r>
              <a:rPr lang="en-US" dirty="0"/>
              <a:t>Helpful to have a notion of memory address</a:t>
            </a:r>
          </a:p>
          <a:p>
            <a:r>
              <a:rPr lang="en-US" dirty="0"/>
              <a:t>Immutable strings means they can be global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32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2AF6654-0246-404E-BB8B-D309CC20E88D}"/>
              </a:ext>
            </a:extLst>
          </p:cNvPr>
          <p:cNvSpPr txBox="1">
            <a:spLocks/>
          </p:cNvSpPr>
          <p:nvPr/>
        </p:nvSpPr>
        <p:spPr>
          <a:xfrm>
            <a:off x="2152650" y="18856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Next Time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125734F-226C-4B92-889E-0502E44AD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524000"/>
            <a:ext cx="8915400" cy="5094514"/>
          </a:xfrm>
        </p:spPr>
        <p:txBody>
          <a:bodyPr>
            <a:normAutofit/>
          </a:bodyPr>
          <a:lstStyle/>
          <a:p>
            <a:r>
              <a:rPr lang="en-US" dirty="0"/>
              <a:t>We’ll look at optimizing the machine code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01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33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87625-E82F-4159-BB59-78F678938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(BONUS MATERIAL)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Anything after this slide is bonus material and will not be on exams / projects / written work</a:t>
            </a:r>
          </a:p>
        </p:txBody>
      </p:sp>
    </p:spTree>
    <p:extLst>
      <p:ext uri="{BB962C8B-B14F-4D97-AF65-F5344CB8AC3E}">
        <p14:creationId xmlns:p14="http://schemas.microsoft.com/office/powerpoint/2010/main" val="15794154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28A6B-E377-4F15-BFD2-18BB43EAF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Accessing Outer Scopes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46" y="1825625"/>
            <a:ext cx="10515600" cy="4351338"/>
          </a:xfrm>
        </p:spPr>
        <p:txBody>
          <a:bodyPr/>
          <a:lstStyle/>
          <a:p>
            <a:r>
              <a:rPr lang="en-US" dirty="0"/>
              <a:t>Static scope</a:t>
            </a:r>
          </a:p>
          <a:p>
            <a:pPr lvl="1"/>
            <a:r>
              <a:rPr lang="en-US" dirty="0"/>
              <a:t>Variable declared in one procedure and accessed in a nested one</a:t>
            </a:r>
          </a:p>
          <a:p>
            <a:r>
              <a:rPr lang="en-US" dirty="0"/>
              <a:t>Dynamic scope</a:t>
            </a:r>
          </a:p>
          <a:p>
            <a:pPr lvl="1"/>
            <a:r>
              <a:rPr lang="en-US" dirty="0"/>
              <a:t>Any variable use not locally declared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92446" y="6356350"/>
            <a:ext cx="2743200" cy="365125"/>
          </a:xfrm>
        </p:spPr>
        <p:txBody>
          <a:bodyPr/>
          <a:lstStyle/>
          <a:p>
            <a:fld id="{3F434600-A827-4B55-A62A-0A2DA75D7B7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2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5D48B8C-5DB6-4D81-AF2F-6DF7FB2AF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8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Nested Functions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57988" y="2819400"/>
            <a:ext cx="7696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 = 0;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subprog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a = a + 1;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311188" y="6356350"/>
            <a:ext cx="2743200" cy="365125"/>
          </a:xfrm>
        </p:spPr>
        <p:txBody>
          <a:bodyPr/>
          <a:lstStyle/>
          <a:p>
            <a:fld id="{3F434600-A827-4B55-A62A-0A2DA75D7B7E}" type="slidenum">
              <a:rPr lang="en-US" smtClean="0"/>
              <a:t>35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1788" y="1600201"/>
            <a:ext cx="739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Each function has it’s own AR</a:t>
            </a:r>
          </a:p>
          <a:p>
            <a:pPr lvl="1"/>
            <a:r>
              <a:rPr lang="en-US"/>
              <a:t>Inner function accesses the outer 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6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6586" y="1350288"/>
            <a:ext cx="4495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  // level 1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x, y;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 // level 2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 //level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z;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= z + y;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x = 4;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z = 2;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x = 3;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y = 5;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DB8AC3-570E-464B-9B47-D58ADD56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6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Scope, Non-Local Access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311186" y="6356350"/>
            <a:ext cx="2743200" cy="365125"/>
          </a:xfrm>
        </p:spPr>
        <p:txBody>
          <a:bodyPr/>
          <a:lstStyle/>
          <a:p>
            <a:fld id="{3F434600-A827-4B55-A62A-0A2DA75D7B7E}" type="slidenum">
              <a:rPr lang="en-US" smtClean="0"/>
              <a:t>36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B91DB05-5FC9-4034-8FA8-BB9E918B045A}"/>
                  </a:ext>
                </a:extLst>
              </p14:cNvPr>
              <p14:cNvContentPartPr/>
              <p14:nvPr/>
            </p14:nvContentPartPr>
            <p14:xfrm>
              <a:off x="1900440" y="1926720"/>
              <a:ext cx="970200" cy="1710720"/>
            </p14:xfrm>
          </p:contentPart>
        </mc:Choice>
        <mc:Fallback xmlns:a16="http://schemas.microsoft.com/office/drawing/2014/main"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B91DB05-5FC9-4034-8FA8-BB9E918B045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91080" y="1917360"/>
                <a:ext cx="988920" cy="172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12286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511EDAF3-2F3E-4709-B621-44C6CAC6D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8173453" cy="2286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Add an additional field to the 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37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C8EA29-323F-45DA-8CD3-37784AC0D8ED}"/>
              </a:ext>
            </a:extLst>
          </p:cNvPr>
          <p:cNvSpPr/>
          <p:nvPr/>
        </p:nvSpPr>
        <p:spPr>
          <a:xfrm>
            <a:off x="4003543" y="5489361"/>
            <a:ext cx="77434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16724BD-9AF0-47ED-9E62-AF30ACA70E7A}"/>
              </a:ext>
            </a:extLst>
          </p:cNvPr>
          <p:cNvSpPr/>
          <p:nvPr/>
        </p:nvSpPr>
        <p:spPr>
          <a:xfrm>
            <a:off x="5085872" y="5489359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30ACB77-D206-4F6A-94AB-F23627B8C4FD}"/>
              </a:ext>
            </a:extLst>
          </p:cNvPr>
          <p:cNvSpPr/>
          <p:nvPr/>
        </p:nvSpPr>
        <p:spPr>
          <a:xfrm>
            <a:off x="5825918" y="5489361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9350DBF-50EE-4EA6-BFD0-5A2277437E53}"/>
              </a:ext>
            </a:extLst>
          </p:cNvPr>
          <p:cNvSpPr/>
          <p:nvPr/>
        </p:nvSpPr>
        <p:spPr>
          <a:xfrm>
            <a:off x="6583771" y="5489361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7D98BA2-EF05-4E3B-8953-97BFE7E1584D}"/>
              </a:ext>
            </a:extLst>
          </p:cNvPr>
          <p:cNvSpPr/>
          <p:nvPr/>
        </p:nvSpPr>
        <p:spPr>
          <a:xfrm>
            <a:off x="7258051" y="5489361"/>
            <a:ext cx="78611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E98D9B-3EB7-45D7-98C4-02FBC0944337}"/>
              </a:ext>
            </a:extLst>
          </p:cNvPr>
          <p:cNvSpPr/>
          <p:nvPr/>
        </p:nvSpPr>
        <p:spPr>
          <a:xfrm>
            <a:off x="3993291" y="6103349"/>
            <a:ext cx="4050873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current AR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08043DC-7F21-4855-A51C-1D44A3D730FD}"/>
              </a:ext>
            </a:extLst>
          </p:cNvPr>
          <p:cNvSpPr/>
          <p:nvPr/>
        </p:nvSpPr>
        <p:spPr>
          <a:xfrm>
            <a:off x="3260443" y="6081221"/>
            <a:ext cx="70088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3448A24-9424-413B-85F9-59E2B854D468}"/>
              </a:ext>
            </a:extLst>
          </p:cNvPr>
          <p:cNvSpPr/>
          <p:nvPr/>
        </p:nvSpPr>
        <p:spPr>
          <a:xfrm>
            <a:off x="7337196" y="5821093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65F8DED-7CAF-49A1-A74F-CCC91028CB32}"/>
              </a:ext>
            </a:extLst>
          </p:cNvPr>
          <p:cNvSpPr/>
          <p:nvPr/>
        </p:nvSpPr>
        <p:spPr>
          <a:xfrm>
            <a:off x="3286871" y="548086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85BED14-8EB0-4002-8C43-A525C6EAD885}"/>
              </a:ext>
            </a:extLst>
          </p:cNvPr>
          <p:cNvSpPr/>
          <p:nvPr/>
        </p:nvSpPr>
        <p:spPr>
          <a:xfrm>
            <a:off x="6526197" y="581876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CC0483-42E5-4DE4-A3C2-A914425F6C7E}"/>
              </a:ext>
            </a:extLst>
          </p:cNvPr>
          <p:cNvSpPr/>
          <p:nvPr/>
        </p:nvSpPr>
        <p:spPr>
          <a:xfrm>
            <a:off x="5832795" y="581876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1</a:t>
            </a: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49957596-4625-441C-A8F6-A0F2E341DF81}"/>
              </a:ext>
            </a:extLst>
          </p:cNvPr>
          <p:cNvSpPr/>
          <p:nvPr/>
        </p:nvSpPr>
        <p:spPr>
          <a:xfrm>
            <a:off x="7970465" y="5251609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D749DE-AFD8-4DE9-A1D1-87B49CE15F7C}"/>
              </a:ext>
            </a:extLst>
          </p:cNvPr>
          <p:cNvSpPr txBox="1"/>
          <p:nvPr/>
        </p:nvSpPr>
        <p:spPr>
          <a:xfrm>
            <a:off x="7842014" y="4975367"/>
            <a:ext cx="379912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endParaRPr lang="en-US" sz="1400" dirty="0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D35FF5D6-E989-4479-B9EB-0AE550C510C8}"/>
              </a:ext>
            </a:extLst>
          </p:cNvPr>
          <p:cNvSpPr/>
          <p:nvPr/>
        </p:nvSpPr>
        <p:spPr>
          <a:xfrm>
            <a:off x="3929413" y="5229496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6D598E5-C7FE-408E-AB12-819479FB2A03}"/>
              </a:ext>
            </a:extLst>
          </p:cNvPr>
          <p:cNvSpPr txBox="1"/>
          <p:nvPr/>
        </p:nvSpPr>
        <p:spPr>
          <a:xfrm>
            <a:off x="3815394" y="4961579"/>
            <a:ext cx="36170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endParaRPr lang="en-US" sz="14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E736B8B-BA42-4D46-AD10-CE116D42E0B1}"/>
              </a:ext>
            </a:extLst>
          </p:cNvPr>
          <p:cNvSpPr/>
          <p:nvPr/>
        </p:nvSpPr>
        <p:spPr>
          <a:xfrm>
            <a:off x="5130033" y="582138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C4C9986-EC63-4457-80F4-F8AD9949F6BC}"/>
              </a:ext>
            </a:extLst>
          </p:cNvPr>
          <p:cNvSpPr/>
          <p:nvPr/>
        </p:nvSpPr>
        <p:spPr>
          <a:xfrm>
            <a:off x="4046667" y="582400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A816C6-EC69-42E0-B473-556E6246B2DD}"/>
              </a:ext>
            </a:extLst>
          </p:cNvPr>
          <p:cNvSpPr txBox="1"/>
          <p:nvPr/>
        </p:nvSpPr>
        <p:spPr>
          <a:xfrm>
            <a:off x="4772025" y="548782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5352234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35A7F1EE-081C-4453-A27E-303DA73D3E9B}"/>
              </a:ext>
            </a:extLst>
          </p:cNvPr>
          <p:cNvSpPr/>
          <p:nvPr/>
        </p:nvSpPr>
        <p:spPr>
          <a:xfrm>
            <a:off x="7043147" y="5489359"/>
            <a:ext cx="834028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11EDAF3-2F3E-4709-B621-44C6CAC6D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8173453" cy="2286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Add an additional field to the AR</a:t>
            </a:r>
          </a:p>
          <a:p>
            <a:r>
              <a:rPr lang="en-US" dirty="0"/>
              <a:t>Points to the locals area of the outer function</a:t>
            </a:r>
          </a:p>
          <a:p>
            <a:r>
              <a:rPr lang="en-US" dirty="0"/>
              <a:t>Sometimes called the static link (since it refers to the static nesting)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38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C8EA29-323F-45DA-8CD3-37784AC0D8ED}"/>
              </a:ext>
            </a:extLst>
          </p:cNvPr>
          <p:cNvSpPr/>
          <p:nvPr/>
        </p:nvSpPr>
        <p:spPr>
          <a:xfrm>
            <a:off x="3765418" y="5489361"/>
            <a:ext cx="77434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16724BD-9AF0-47ED-9E62-AF30ACA70E7A}"/>
              </a:ext>
            </a:extLst>
          </p:cNvPr>
          <p:cNvSpPr/>
          <p:nvPr/>
        </p:nvSpPr>
        <p:spPr>
          <a:xfrm>
            <a:off x="4847747" y="5489359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30ACB77-D206-4F6A-94AB-F23627B8C4FD}"/>
              </a:ext>
            </a:extLst>
          </p:cNvPr>
          <p:cNvSpPr/>
          <p:nvPr/>
        </p:nvSpPr>
        <p:spPr>
          <a:xfrm>
            <a:off x="5587793" y="5489361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9350DBF-50EE-4EA6-BFD0-5A2277437E53}"/>
              </a:ext>
            </a:extLst>
          </p:cNvPr>
          <p:cNvSpPr/>
          <p:nvPr/>
        </p:nvSpPr>
        <p:spPr>
          <a:xfrm>
            <a:off x="6345646" y="5489361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7D98BA2-EF05-4E3B-8953-97BFE7E1584D}"/>
              </a:ext>
            </a:extLst>
          </p:cNvPr>
          <p:cNvSpPr/>
          <p:nvPr/>
        </p:nvSpPr>
        <p:spPr>
          <a:xfrm>
            <a:off x="7877176" y="5489361"/>
            <a:ext cx="78611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E98D9B-3EB7-45D7-98C4-02FBC0944337}"/>
              </a:ext>
            </a:extLst>
          </p:cNvPr>
          <p:cNvSpPr/>
          <p:nvPr/>
        </p:nvSpPr>
        <p:spPr>
          <a:xfrm>
            <a:off x="3755166" y="6103349"/>
            <a:ext cx="4908123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current AR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08043DC-7F21-4855-A51C-1D44A3D730FD}"/>
              </a:ext>
            </a:extLst>
          </p:cNvPr>
          <p:cNvSpPr/>
          <p:nvPr/>
        </p:nvSpPr>
        <p:spPr>
          <a:xfrm>
            <a:off x="3022318" y="6081221"/>
            <a:ext cx="70088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3448A24-9424-413B-85F9-59E2B854D468}"/>
              </a:ext>
            </a:extLst>
          </p:cNvPr>
          <p:cNvSpPr/>
          <p:nvPr/>
        </p:nvSpPr>
        <p:spPr>
          <a:xfrm>
            <a:off x="7956321" y="5821093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65F8DED-7CAF-49A1-A74F-CCC91028CB32}"/>
              </a:ext>
            </a:extLst>
          </p:cNvPr>
          <p:cNvSpPr/>
          <p:nvPr/>
        </p:nvSpPr>
        <p:spPr>
          <a:xfrm>
            <a:off x="3048746" y="548086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85BED14-8EB0-4002-8C43-A525C6EAD885}"/>
              </a:ext>
            </a:extLst>
          </p:cNvPr>
          <p:cNvSpPr/>
          <p:nvPr/>
        </p:nvSpPr>
        <p:spPr>
          <a:xfrm>
            <a:off x="6288072" y="581876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CC0483-42E5-4DE4-A3C2-A914425F6C7E}"/>
              </a:ext>
            </a:extLst>
          </p:cNvPr>
          <p:cNvSpPr/>
          <p:nvPr/>
        </p:nvSpPr>
        <p:spPr>
          <a:xfrm>
            <a:off x="5594670" y="581876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1</a:t>
            </a: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49957596-4625-441C-A8F6-A0F2E341DF81}"/>
              </a:ext>
            </a:extLst>
          </p:cNvPr>
          <p:cNvSpPr/>
          <p:nvPr/>
        </p:nvSpPr>
        <p:spPr>
          <a:xfrm>
            <a:off x="8589590" y="5251609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D749DE-AFD8-4DE9-A1D1-87B49CE15F7C}"/>
              </a:ext>
            </a:extLst>
          </p:cNvPr>
          <p:cNvSpPr txBox="1"/>
          <p:nvPr/>
        </p:nvSpPr>
        <p:spPr>
          <a:xfrm>
            <a:off x="8461139" y="4975367"/>
            <a:ext cx="379912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endParaRPr lang="en-US" sz="1400" dirty="0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D35FF5D6-E989-4479-B9EB-0AE550C510C8}"/>
              </a:ext>
            </a:extLst>
          </p:cNvPr>
          <p:cNvSpPr/>
          <p:nvPr/>
        </p:nvSpPr>
        <p:spPr>
          <a:xfrm>
            <a:off x="3691288" y="5229496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6D598E5-C7FE-408E-AB12-819479FB2A03}"/>
              </a:ext>
            </a:extLst>
          </p:cNvPr>
          <p:cNvSpPr txBox="1"/>
          <p:nvPr/>
        </p:nvSpPr>
        <p:spPr>
          <a:xfrm>
            <a:off x="3577269" y="4961579"/>
            <a:ext cx="36170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endParaRPr lang="en-US" sz="14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E736B8B-BA42-4D46-AD10-CE116D42E0B1}"/>
              </a:ext>
            </a:extLst>
          </p:cNvPr>
          <p:cNvSpPr/>
          <p:nvPr/>
        </p:nvSpPr>
        <p:spPr>
          <a:xfrm>
            <a:off x="4891908" y="582138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C4C9986-EC63-4457-80F4-F8AD9949F6BC}"/>
              </a:ext>
            </a:extLst>
          </p:cNvPr>
          <p:cNvSpPr/>
          <p:nvPr/>
        </p:nvSpPr>
        <p:spPr>
          <a:xfrm>
            <a:off x="3808542" y="582400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A816C6-EC69-42E0-B473-556E6246B2DD}"/>
              </a:ext>
            </a:extLst>
          </p:cNvPr>
          <p:cNvSpPr txBox="1"/>
          <p:nvPr/>
        </p:nvSpPr>
        <p:spPr>
          <a:xfrm>
            <a:off x="4533900" y="548782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C0BCFB-4ABE-4DA1-A892-6E039BDBFC38}"/>
              </a:ext>
            </a:extLst>
          </p:cNvPr>
          <p:cNvSpPr/>
          <p:nvPr/>
        </p:nvSpPr>
        <p:spPr>
          <a:xfrm>
            <a:off x="7047636" y="5828713"/>
            <a:ext cx="80096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access link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95EB1F-9687-46CF-A845-E1BE71D2A7E4}"/>
              </a:ext>
            </a:extLst>
          </p:cNvPr>
          <p:cNvSpPr txBox="1"/>
          <p:nvPr/>
        </p:nvSpPr>
        <p:spPr>
          <a:xfrm rot="20252805">
            <a:off x="7125549" y="5116211"/>
            <a:ext cx="669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new!</a:t>
            </a:r>
          </a:p>
        </p:txBody>
      </p:sp>
    </p:spTree>
    <p:extLst>
      <p:ext uri="{BB962C8B-B14F-4D97-AF65-F5344CB8AC3E}">
        <p14:creationId xmlns:p14="http://schemas.microsoft.com/office/powerpoint/2010/main" val="3163136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511EDAF3-2F3E-4709-B621-44C6CAC6D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8173453" cy="3076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Add an additional field to the AR</a:t>
            </a:r>
          </a:p>
          <a:p>
            <a:r>
              <a:rPr lang="en-US" dirty="0"/>
              <a:t>Points to the locals area of the outer function</a:t>
            </a:r>
          </a:p>
          <a:p>
            <a:r>
              <a:rPr lang="en-US" dirty="0"/>
              <a:t>Sometimes called the static link (since it refers to the static nesting)</a:t>
            </a:r>
          </a:p>
          <a:p>
            <a:r>
              <a:rPr lang="en-US" dirty="0"/>
              <a:t>NOT NECESSARILY the caller 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39</a:t>
            </a:fld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E98D9B-3EB7-45D7-98C4-02FBC0944337}"/>
              </a:ext>
            </a:extLst>
          </p:cNvPr>
          <p:cNvSpPr/>
          <p:nvPr/>
        </p:nvSpPr>
        <p:spPr>
          <a:xfrm>
            <a:off x="4093245" y="6338131"/>
            <a:ext cx="1947143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current AR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08043DC-7F21-4855-A51C-1D44A3D730FD}"/>
              </a:ext>
            </a:extLst>
          </p:cNvPr>
          <p:cNvSpPr/>
          <p:nvPr/>
        </p:nvSpPr>
        <p:spPr>
          <a:xfrm>
            <a:off x="3314067" y="6316003"/>
            <a:ext cx="70088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49957596-4625-441C-A8F6-A0F2E341DF81}"/>
              </a:ext>
            </a:extLst>
          </p:cNvPr>
          <p:cNvSpPr/>
          <p:nvPr/>
        </p:nvSpPr>
        <p:spPr>
          <a:xfrm>
            <a:off x="5990753" y="6063903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D749DE-AFD8-4DE9-A1D1-87B49CE15F7C}"/>
              </a:ext>
            </a:extLst>
          </p:cNvPr>
          <p:cNvSpPr txBox="1"/>
          <p:nvPr/>
        </p:nvSpPr>
        <p:spPr>
          <a:xfrm>
            <a:off x="5862302" y="5787661"/>
            <a:ext cx="379912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endParaRPr lang="en-US" sz="1400" dirty="0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D35FF5D6-E989-4479-B9EB-0AE550C510C8}"/>
              </a:ext>
            </a:extLst>
          </p:cNvPr>
          <p:cNvSpPr/>
          <p:nvPr/>
        </p:nvSpPr>
        <p:spPr>
          <a:xfrm>
            <a:off x="3983037" y="6041793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6D598E5-C7FE-408E-AB12-819479FB2A03}"/>
              </a:ext>
            </a:extLst>
          </p:cNvPr>
          <p:cNvSpPr txBox="1"/>
          <p:nvPr/>
        </p:nvSpPr>
        <p:spPr>
          <a:xfrm>
            <a:off x="3869018" y="5773876"/>
            <a:ext cx="36170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endParaRPr lang="en-US" sz="14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D571B4-6D28-4F9D-A8BC-5B79F8205C9B}"/>
              </a:ext>
            </a:extLst>
          </p:cNvPr>
          <p:cNvSpPr/>
          <p:nvPr/>
        </p:nvSpPr>
        <p:spPr>
          <a:xfrm>
            <a:off x="6072349" y="6338131"/>
            <a:ext cx="1285583" cy="2530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caller AR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2DC56B8-81F4-40B0-9DF0-0B298E73C71D}"/>
              </a:ext>
            </a:extLst>
          </p:cNvPr>
          <p:cNvSpPr/>
          <p:nvPr/>
        </p:nvSpPr>
        <p:spPr>
          <a:xfrm>
            <a:off x="7389893" y="6330651"/>
            <a:ext cx="1285583" cy="253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enclosing AR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5DC4044-9F83-4297-9B1D-75EA9FF4AF0C}"/>
              </a:ext>
            </a:extLst>
          </p:cNvPr>
          <p:cNvSpPr txBox="1"/>
          <p:nvPr/>
        </p:nvSpPr>
        <p:spPr>
          <a:xfrm>
            <a:off x="7514968" y="3483734"/>
            <a:ext cx="25243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int c1;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0862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r>
              <a:t>Checkin 29 Solution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292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27F966FF-3735-45A1-9D16-2F9E2BD8E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How Access Links Work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4114800" cy="4525963"/>
          </a:xfrm>
        </p:spPr>
        <p:txBody>
          <a:bodyPr/>
          <a:lstStyle/>
          <a:p>
            <a:r>
              <a:rPr lang="en-US" dirty="0"/>
              <a:t>We know how many </a:t>
            </a:r>
            <a:r>
              <a:rPr lang="en-US" i="1" dirty="0"/>
              <a:t>levels</a:t>
            </a:r>
            <a:r>
              <a:rPr lang="en-US" dirty="0"/>
              <a:t> to traverse statically</a:t>
            </a:r>
          </a:p>
          <a:p>
            <a:pPr lvl="1"/>
            <a:r>
              <a:rPr lang="en-US" dirty="0"/>
              <a:t>Example: In nesting level 3 and the variable is in nesting level 1: go back access links </a:t>
            </a:r>
          </a:p>
          <a:p>
            <a:pPr marL="457200" lvl="1" indent="0">
              <a:buNone/>
            </a:pPr>
            <a:r>
              <a:rPr lang="en-US" dirty="0"/>
              <a:t>    (3 – 1) 2 levels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150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51BAD01D-D9E6-4D47-AA24-7FA8B012F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Traversing 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407692"/>
            <a:ext cx="4724402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Using 1 access link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-16(%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-32(%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41</a:t>
            </a:fld>
            <a:endParaRPr lang="en-US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303249" y="1351676"/>
            <a:ext cx="432565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Using 4 access links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-16(%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-16(%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-16(%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-32(%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73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FB7A636-2277-42C8-B46B-451D1CA04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Thinking About 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8153400" cy="4525963"/>
          </a:xfrm>
        </p:spPr>
        <p:txBody>
          <a:bodyPr/>
          <a:lstStyle/>
          <a:p>
            <a:r>
              <a:rPr lang="en-US" dirty="0"/>
              <a:t>We know the variable we want to access statically</a:t>
            </a:r>
          </a:p>
          <a:p>
            <a:pPr lvl="1"/>
            <a:r>
              <a:rPr lang="en-US" dirty="0"/>
              <a:t>Why don’t we just index into the parent’s AR using a large positive offset from $</a:t>
            </a:r>
            <a:r>
              <a:rPr lang="en-US" dirty="0" err="1"/>
              <a:t>fp</a:t>
            </a:r>
            <a:r>
              <a:rPr lang="en-US" dirty="0"/>
              <a:t>?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42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29000" y="3452209"/>
            <a:ext cx="589776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3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 38(%</a:t>
            </a:r>
            <a:r>
              <a:rPr lang="en-US" sz="3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) %</a:t>
            </a:r>
            <a:r>
              <a:rPr lang="en-US" sz="3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3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948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595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r>
              <a:t>Checkin 29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1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00CB3-D892-4112-BDE4-A70C809B6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396470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bar : (</a:t>
            </a: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t) </a:t>
            </a: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t = 7;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main : () </a:t>
            </a: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bar(1);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956CC6-6BEE-E3C3-8134-A1357C6260A7}"/>
              </a:ext>
            </a:extLst>
          </p:cNvPr>
          <p:cNvSpPr txBox="1"/>
          <p:nvPr/>
        </p:nvSpPr>
        <p:spPr>
          <a:xfrm>
            <a:off x="905166" y="1348510"/>
            <a:ext cx="3348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Write X64 code for the following:</a:t>
            </a:r>
          </a:p>
        </p:txBody>
      </p:sp>
    </p:spTree>
    <p:extLst>
      <p:ext uri="{BB962C8B-B14F-4D97-AF65-F5344CB8AC3E}">
        <p14:creationId xmlns:p14="http://schemas.microsoft.com/office/powerpoint/2010/main" val="2564522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595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 &amp; Housekeeping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1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73610-4688-4BDC-874E-CBFC715EA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Review Session</a:t>
            </a:r>
          </a:p>
          <a:p>
            <a:pPr>
              <a:buFontTx/>
              <a:buChar char="-"/>
            </a:pPr>
            <a:r>
              <a:rPr lang="en-US" dirty="0"/>
              <a:t>Monday, Learned 2420  @ 7:00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25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E4F3A9B3-B38F-49C3-835B-8A2D4CD2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646" y="4801805"/>
            <a:ext cx="8581292" cy="1954163"/>
          </a:xfrm>
        </p:spPr>
        <p:txBody>
          <a:bodyPr>
            <a:normAutofit/>
          </a:bodyPr>
          <a:lstStyle/>
          <a:p>
            <a:b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“Other” </a:t>
            </a:r>
            <a:r>
              <a:rPr lang="en-US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Codegen</a:t>
            </a:r>
            <a:endParaRPr lang="en-US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3510" y="6356352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517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7733630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30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Control Flow quads</a:t>
            </a:r>
          </a:p>
          <a:p>
            <a:pPr marL="0" indent="0">
              <a:buNone/>
            </a:pPr>
            <a:r>
              <a:rPr lang="en-US" dirty="0" err="1"/>
              <a:t>ifz</a:t>
            </a:r>
            <a:r>
              <a:rPr lang="en-US" dirty="0"/>
              <a:t> / </a:t>
            </a:r>
            <a:r>
              <a:rPr lang="en-US" dirty="0" err="1"/>
              <a:t>goto</a:t>
            </a:r>
            <a:r>
              <a:rPr lang="en-US" dirty="0"/>
              <a:t> / </a:t>
            </a:r>
            <a:r>
              <a:rPr lang="en-US" dirty="0" err="1"/>
              <a:t>nop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Function Parameters and Returns</a:t>
            </a:r>
          </a:p>
          <a:p>
            <a:r>
              <a:rPr lang="en-US" dirty="0"/>
              <a:t>System V ABI conventions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178" y="3950958"/>
            <a:ext cx="2746976" cy="2038422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80CEFC7-8930-41D2-9ED9-B10789519980}"/>
              </a:ext>
            </a:extLst>
          </p:cNvPr>
          <p:cNvSpPr/>
          <p:nvPr/>
        </p:nvSpPr>
        <p:spPr>
          <a:xfrm>
            <a:off x="1506686" y="4136287"/>
            <a:ext cx="4914383" cy="20444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u="sng" dirty="0"/>
              <a:t>You should know</a:t>
            </a:r>
          </a:p>
          <a:p>
            <a:pPr algn="ctr"/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pass primitives arguments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access primitive formals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return primitive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access return values</a:t>
            </a:r>
          </a:p>
        </p:txBody>
      </p:sp>
    </p:spTree>
    <p:extLst>
      <p:ext uri="{BB962C8B-B14F-4D97-AF65-F5344CB8AC3E}">
        <p14:creationId xmlns:p14="http://schemas.microsoft.com/office/powerpoint/2010/main" val="42313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Stack Alignment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9950514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System V ABI Assumes %</a:t>
            </a:r>
            <a:r>
              <a:rPr lang="en-US" b="1" dirty="0" err="1"/>
              <a:t>rsp</a:t>
            </a:r>
            <a:r>
              <a:rPr lang="en-US" b="1" dirty="0"/>
              <a:t> is 16-byte aligned before a call</a:t>
            </a:r>
          </a:p>
          <a:p>
            <a:r>
              <a:rPr lang="en-US" dirty="0"/>
              <a:t>Easiest interpretation of this: every AR size should be a multiple of 16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90E53-1D67-4613-B07F-994BC6826AD8}"/>
              </a:ext>
            </a:extLst>
          </p:cNvPr>
          <p:cNvSpPr txBox="1"/>
          <p:nvPr/>
        </p:nvSpPr>
        <p:spPr>
          <a:xfrm>
            <a:off x="1237676" y="3842327"/>
            <a:ext cx="953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void v(){</a:t>
            </a:r>
          </a:p>
          <a:p>
            <a:r>
              <a:rPr lang="en-US" dirty="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B0181C-B1F0-40A6-A2EA-2228EC396EEF}"/>
              </a:ext>
            </a:extLst>
          </p:cNvPr>
          <p:cNvSpPr/>
          <p:nvPr/>
        </p:nvSpPr>
        <p:spPr>
          <a:xfrm>
            <a:off x="240150" y="5158531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B07A1B-B9BC-4C41-B6CF-5987AE2A4C5B}"/>
              </a:ext>
            </a:extLst>
          </p:cNvPr>
          <p:cNvSpPr/>
          <p:nvPr/>
        </p:nvSpPr>
        <p:spPr>
          <a:xfrm>
            <a:off x="1634840" y="5158531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FF76AB3-23A5-4040-B4B3-17690AC62F48}"/>
              </a:ext>
            </a:extLst>
          </p:cNvPr>
          <p:cNvCxnSpPr/>
          <p:nvPr/>
        </p:nvCxnSpPr>
        <p:spPr>
          <a:xfrm>
            <a:off x="240150" y="6105236"/>
            <a:ext cx="2789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3A9A60E-EEF5-4C9F-BB59-72C3EB26F971}"/>
              </a:ext>
            </a:extLst>
          </p:cNvPr>
          <p:cNvSpPr txBox="1"/>
          <p:nvPr/>
        </p:nvSpPr>
        <p:spPr>
          <a:xfrm>
            <a:off x="1230690" y="6108534"/>
            <a:ext cx="741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books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CD7AD6-A44D-4A79-A109-57D19E15BF21}"/>
              </a:ext>
            </a:extLst>
          </p:cNvPr>
          <p:cNvSpPr txBox="1"/>
          <p:nvPr/>
        </p:nvSpPr>
        <p:spPr>
          <a:xfrm>
            <a:off x="1813281" y="5294817"/>
            <a:ext cx="109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RIP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8B3269-8C70-4360-BD6A-D28C6EE82803}"/>
              </a:ext>
            </a:extLst>
          </p:cNvPr>
          <p:cNvSpPr txBox="1"/>
          <p:nvPr/>
        </p:nvSpPr>
        <p:spPr>
          <a:xfrm>
            <a:off x="456236" y="5293905"/>
            <a:ext cx="115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RBP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F664052-A554-4297-AC5C-10D6B7288E5D}"/>
              </a:ext>
            </a:extLst>
          </p:cNvPr>
          <p:cNvSpPr txBox="1"/>
          <p:nvPr/>
        </p:nvSpPr>
        <p:spPr>
          <a:xfrm>
            <a:off x="2068951" y="4812145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6B2810E-3A73-47FD-8A46-6EB3AD46C2FA}"/>
              </a:ext>
            </a:extLst>
          </p:cNvPr>
          <p:cNvSpPr txBox="1"/>
          <p:nvPr/>
        </p:nvSpPr>
        <p:spPr>
          <a:xfrm>
            <a:off x="577275" y="4825997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62E4B0-F7FC-408D-814E-3C85FB56F6AB}"/>
              </a:ext>
            </a:extLst>
          </p:cNvPr>
          <p:cNvSpPr txBox="1"/>
          <p:nvPr/>
        </p:nvSpPr>
        <p:spPr>
          <a:xfrm>
            <a:off x="6331013" y="3403550"/>
            <a:ext cx="9600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void a(){</a:t>
            </a:r>
          </a:p>
          <a:p>
            <a:r>
              <a:rPr lang="en-US" dirty="0"/>
              <a:t>  int v1;</a:t>
            </a:r>
          </a:p>
          <a:p>
            <a:r>
              <a:rPr lang="en-US" dirty="0"/>
              <a:t>  int v2;</a:t>
            </a:r>
          </a:p>
          <a:p>
            <a:r>
              <a:rPr lang="en-US" dirty="0"/>
              <a:t>}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9D80937-C255-4977-B383-47A3F07B2B08}"/>
              </a:ext>
            </a:extLst>
          </p:cNvPr>
          <p:cNvSpPr/>
          <p:nvPr/>
        </p:nvSpPr>
        <p:spPr>
          <a:xfrm>
            <a:off x="7074933" y="5158531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15D7D52-F6B6-4003-BF53-0FF11D086448}"/>
              </a:ext>
            </a:extLst>
          </p:cNvPr>
          <p:cNvSpPr/>
          <p:nvPr/>
        </p:nvSpPr>
        <p:spPr>
          <a:xfrm>
            <a:off x="8469623" y="5158531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5D1FD5A-3208-4713-9DAE-C13F3E6EBBD4}"/>
              </a:ext>
            </a:extLst>
          </p:cNvPr>
          <p:cNvCxnSpPr/>
          <p:nvPr/>
        </p:nvCxnSpPr>
        <p:spPr>
          <a:xfrm>
            <a:off x="7074933" y="6105236"/>
            <a:ext cx="2789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DF4241E-D5AE-49A1-9BB2-0134DA599171}"/>
              </a:ext>
            </a:extLst>
          </p:cNvPr>
          <p:cNvSpPr txBox="1"/>
          <p:nvPr/>
        </p:nvSpPr>
        <p:spPr>
          <a:xfrm>
            <a:off x="8065473" y="6108534"/>
            <a:ext cx="741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books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8D9E626-5E13-4DE3-A321-A5A6FBB22A81}"/>
              </a:ext>
            </a:extLst>
          </p:cNvPr>
          <p:cNvSpPr txBox="1"/>
          <p:nvPr/>
        </p:nvSpPr>
        <p:spPr>
          <a:xfrm>
            <a:off x="8648064" y="5294817"/>
            <a:ext cx="109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RIP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CBD402-71BC-4F2A-B82C-81C90319AD9F}"/>
              </a:ext>
            </a:extLst>
          </p:cNvPr>
          <p:cNvSpPr txBox="1"/>
          <p:nvPr/>
        </p:nvSpPr>
        <p:spPr>
          <a:xfrm>
            <a:off x="7291019" y="5293905"/>
            <a:ext cx="115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RBP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8CB1AF-3887-481B-BF7F-FB66A06713AC}"/>
              </a:ext>
            </a:extLst>
          </p:cNvPr>
          <p:cNvSpPr txBox="1"/>
          <p:nvPr/>
        </p:nvSpPr>
        <p:spPr>
          <a:xfrm>
            <a:off x="8903734" y="4812145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FF3F611-A8B1-468B-ADD8-062102E5877D}"/>
              </a:ext>
            </a:extLst>
          </p:cNvPr>
          <p:cNvSpPr txBox="1"/>
          <p:nvPr/>
        </p:nvSpPr>
        <p:spPr>
          <a:xfrm>
            <a:off x="5840525" y="4797736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FA87CB8-229D-48B5-89E9-F3E67E7E4655}"/>
              </a:ext>
            </a:extLst>
          </p:cNvPr>
          <p:cNvSpPr/>
          <p:nvPr/>
        </p:nvSpPr>
        <p:spPr>
          <a:xfrm>
            <a:off x="5684984" y="5165534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6D4ACA9-D2A1-448F-B4BF-95D3778256C0}"/>
              </a:ext>
            </a:extLst>
          </p:cNvPr>
          <p:cNvSpPr txBox="1"/>
          <p:nvPr/>
        </p:nvSpPr>
        <p:spPr>
          <a:xfrm>
            <a:off x="6270836" y="5280967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v1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965C0D2-5E46-42E5-9310-6442C589D214}"/>
              </a:ext>
            </a:extLst>
          </p:cNvPr>
          <p:cNvSpPr/>
          <p:nvPr/>
        </p:nvSpPr>
        <p:spPr>
          <a:xfrm>
            <a:off x="4295035" y="5162500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2C5B4DB-D14D-4DF8-820C-8D63D7500A1F}"/>
              </a:ext>
            </a:extLst>
          </p:cNvPr>
          <p:cNvCxnSpPr>
            <a:cxnSpLocks/>
          </p:cNvCxnSpPr>
          <p:nvPr/>
        </p:nvCxnSpPr>
        <p:spPr>
          <a:xfrm>
            <a:off x="4378039" y="6105236"/>
            <a:ext cx="26414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06E6788-6BF4-476D-A7B5-CFCE4865FA2A}"/>
              </a:ext>
            </a:extLst>
          </p:cNvPr>
          <p:cNvSpPr txBox="1"/>
          <p:nvPr/>
        </p:nvSpPr>
        <p:spPr>
          <a:xfrm>
            <a:off x="5315164" y="6137430"/>
            <a:ext cx="708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locals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A12FF4F-84B9-4ADC-8C50-F02E7826C13C}"/>
              </a:ext>
            </a:extLst>
          </p:cNvPr>
          <p:cNvSpPr txBox="1"/>
          <p:nvPr/>
        </p:nvSpPr>
        <p:spPr>
          <a:xfrm>
            <a:off x="4789440" y="5280967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38B05B4-233A-4F2C-BC5C-534FD48DBF8E}"/>
              </a:ext>
            </a:extLst>
          </p:cNvPr>
          <p:cNvSpPr txBox="1"/>
          <p:nvPr/>
        </p:nvSpPr>
        <p:spPr>
          <a:xfrm>
            <a:off x="7388968" y="4812144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1EDA99E-D029-4C02-8F0B-45C41E394A5A}"/>
              </a:ext>
            </a:extLst>
          </p:cNvPr>
          <p:cNvSpPr txBox="1"/>
          <p:nvPr/>
        </p:nvSpPr>
        <p:spPr>
          <a:xfrm>
            <a:off x="4530304" y="4807526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</p:spTree>
    <p:extLst>
      <p:ext uri="{BB962C8B-B14F-4D97-AF65-F5344CB8AC3E}">
        <p14:creationId xmlns:p14="http://schemas.microsoft.com/office/powerpoint/2010/main" val="48087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2" grpId="0" animBg="1"/>
      <p:bldP spid="35" grpId="0"/>
      <p:bldP spid="36" grpId="0"/>
      <p:bldP spid="37" grpId="0"/>
      <p:bldP spid="38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81654</TotalTime>
  <Words>2291</Words>
  <Application>Microsoft Office PowerPoint</Application>
  <PresentationFormat>Widescreen</PresentationFormat>
  <Paragraphs>567</Paragraphs>
  <Slides>42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Arial</vt:lpstr>
      <vt:lpstr>Calibri</vt:lpstr>
      <vt:lpstr>Calibri Light</vt:lpstr>
      <vt:lpstr>Courier New</vt:lpstr>
      <vt:lpstr>Garamond</vt:lpstr>
      <vt:lpstr>MV Boli</vt:lpstr>
      <vt:lpstr>Wingdings</vt:lpstr>
      <vt:lpstr>1_Office Theme</vt:lpstr>
      <vt:lpstr>Office Theme</vt:lpstr>
      <vt:lpstr>Checkin 29</vt:lpstr>
      <vt:lpstr>Checkin 29 Solution</vt:lpstr>
      <vt:lpstr>Checkin 29</vt:lpstr>
      <vt:lpstr>Checkin 29 Solution</vt:lpstr>
      <vt:lpstr>Checkin 29</vt:lpstr>
      <vt:lpstr>Announcements &amp; Housekeeping Administrivia</vt:lpstr>
      <vt:lpstr> “Other” Codegen</vt:lpstr>
      <vt:lpstr>Last Time Function Codegen</vt:lpstr>
      <vt:lpstr>Stack Alignment Other Code Generation</vt:lpstr>
      <vt:lpstr>Stack Alignment Other Code Generation</vt:lpstr>
      <vt:lpstr>Today’s Lecture Other Code Generation</vt:lpstr>
      <vt:lpstr>Shorter Primitive Types Other Code Generation</vt:lpstr>
      <vt:lpstr>Sign Extension Other Code Generation</vt:lpstr>
      <vt:lpstr>Today’s Lecture Other Code Generation</vt:lpstr>
      <vt:lpstr>Array Codegen Other Code Generation</vt:lpstr>
      <vt:lpstr>Array Codegen: Data Other Code Generation</vt:lpstr>
      <vt:lpstr>Array Codegen: Code Other Code Generation</vt:lpstr>
      <vt:lpstr>Array Codegen: Code Other Code Generation</vt:lpstr>
      <vt:lpstr>Array Codegen: Example Other Code Generation</vt:lpstr>
      <vt:lpstr>Today’s Lecture Other Code Generation</vt:lpstr>
      <vt:lpstr>Pointer Codegen Other Code Generation</vt:lpstr>
      <vt:lpstr>Today’s Lecture Other Code Generation</vt:lpstr>
      <vt:lpstr>String Codegen Other Code Generation</vt:lpstr>
      <vt:lpstr>String Codegen Other Code Generation</vt:lpstr>
      <vt:lpstr>Today’s Lecture Other Code Generation</vt:lpstr>
      <vt:lpstr>PowerPoint Presentation</vt:lpstr>
      <vt:lpstr>PowerPoint Presentation</vt:lpstr>
      <vt:lpstr>PowerPoint Presentation</vt:lpstr>
      <vt:lpstr>PowerPoint Presentation</vt:lpstr>
      <vt:lpstr>Lecture Outline Other Code Generation</vt:lpstr>
      <vt:lpstr>PowerPoint Presentation</vt:lpstr>
      <vt:lpstr>PowerPoint Presentation</vt:lpstr>
      <vt:lpstr>PowerPoint Presentation</vt:lpstr>
      <vt:lpstr>Accessing Outer Scopes Other Code Generation</vt:lpstr>
      <vt:lpstr>Nested Functions Code Generation III (Other Codegen)</vt:lpstr>
      <vt:lpstr>Static Scope, Non-Local Access Code Generation III (Other Codegen)</vt:lpstr>
      <vt:lpstr>Access Links Code Generation III (Other Codegen)</vt:lpstr>
      <vt:lpstr>Access Links Code Generation III (Other Codegen)</vt:lpstr>
      <vt:lpstr>Access Links Code Generation III (Other Codegen)</vt:lpstr>
      <vt:lpstr>How Access Links Work Code Generation III (Other Codegen)</vt:lpstr>
      <vt:lpstr>Traversing Access Links Code Generation III (Other Codegen)</vt:lpstr>
      <vt:lpstr>Thinking About Access Links Code Generation III (Other Codegen)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1325</cp:revision>
  <cp:lastPrinted>2018-08-29T18:10:22Z</cp:lastPrinted>
  <dcterms:created xsi:type="dcterms:W3CDTF">2018-07-19T03:57:05Z</dcterms:created>
  <dcterms:modified xsi:type="dcterms:W3CDTF">2025-11-03T18:21:22Z</dcterms:modified>
</cp:coreProperties>
</file>