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3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4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ink/ink5.xml" ContentType="application/inkml+xml"/>
  <Override PartName="/ppt/notesSlides/notesSlide24.xml" ContentType="application/vnd.openxmlformats-officedocument.presentationml.notesSlide+xml"/>
  <Override PartName="/ppt/ink/ink6.xml" ContentType="application/inkml+xml"/>
  <Override PartName="/ppt/notesSlides/notesSlide25.xml" ContentType="application/vnd.openxmlformats-officedocument.presentationml.notesSlide+xml"/>
  <Override PartName="/ppt/ink/ink7.xml" ContentType="application/inkml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ink/ink8.xml" ContentType="application/inkml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ink/ink9.xml" ContentType="application/inkml+xml"/>
  <Override PartName="/ppt/notesSlides/notesSlide32.xml" ContentType="application/vnd.openxmlformats-officedocument.presentationml.notesSlide+xml"/>
  <Override PartName="/ppt/ink/ink1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1"/>
  </p:notesMasterIdLst>
  <p:sldIdLst>
    <p:sldId id="1137" r:id="rId2"/>
    <p:sldId id="931" r:id="rId3"/>
    <p:sldId id="257" r:id="rId4"/>
    <p:sldId id="1133" r:id="rId5"/>
    <p:sldId id="1117" r:id="rId6"/>
    <p:sldId id="1119" r:id="rId7"/>
    <p:sldId id="1128" r:id="rId8"/>
    <p:sldId id="1116" r:id="rId9"/>
    <p:sldId id="1120" r:id="rId10"/>
    <p:sldId id="1121" r:id="rId11"/>
    <p:sldId id="1122" r:id="rId12"/>
    <p:sldId id="1124" r:id="rId13"/>
    <p:sldId id="1123" r:id="rId14"/>
    <p:sldId id="1125" r:id="rId15"/>
    <p:sldId id="1126" r:id="rId16"/>
    <p:sldId id="1132" r:id="rId17"/>
    <p:sldId id="1127" r:id="rId18"/>
    <p:sldId id="526" r:id="rId19"/>
    <p:sldId id="1129" r:id="rId20"/>
    <p:sldId id="1130" r:id="rId21"/>
    <p:sldId id="1131" r:id="rId22"/>
    <p:sldId id="877" r:id="rId23"/>
    <p:sldId id="879" r:id="rId24"/>
    <p:sldId id="924" r:id="rId25"/>
    <p:sldId id="902" r:id="rId26"/>
    <p:sldId id="903" r:id="rId27"/>
    <p:sldId id="1141" r:id="rId28"/>
    <p:sldId id="1142" r:id="rId29"/>
    <p:sldId id="1143" r:id="rId30"/>
    <p:sldId id="1144" r:id="rId31"/>
    <p:sldId id="907" r:id="rId32"/>
    <p:sldId id="911" r:id="rId33"/>
    <p:sldId id="908" r:id="rId34"/>
    <p:sldId id="910" r:id="rId35"/>
    <p:sldId id="1134" r:id="rId36"/>
    <p:sldId id="1135" r:id="rId37"/>
    <p:sldId id="1139" r:id="rId38"/>
    <p:sldId id="1145" r:id="rId39"/>
    <p:sldId id="1136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rew" initials="d" lastIdx="1" clrIdx="0">
    <p:extLst>
      <p:ext uri="{19B8F6BF-5375-455C-9EA6-DF929625EA0E}">
        <p15:presenceInfo xmlns:p15="http://schemas.microsoft.com/office/powerpoint/2012/main" userId="drew" providerId="None"/>
      </p:ext>
    </p:extLst>
  </p:cmAuthor>
  <p:cmAuthor id="2" name="Davidson, Drew" initials="DD" lastIdx="1" clrIdx="1">
    <p:extLst>
      <p:ext uri="{19B8F6BF-5375-455C-9EA6-DF929625EA0E}">
        <p15:presenceInfo xmlns:p15="http://schemas.microsoft.com/office/powerpoint/2012/main" userId="S::a807d786@home.ku.edu::5b8431cb-1188-4c4f-8a78-cab1128a4cd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86DA"/>
    <a:srgbClr val="B3A8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79" autoAdjust="0"/>
    <p:restoredTop sz="93515" autoAdjust="0"/>
  </p:normalViewPr>
  <p:slideViewPr>
    <p:cSldViewPr snapToGrid="0">
      <p:cViewPr>
        <p:scale>
          <a:sx n="85" d="100"/>
          <a:sy n="85" d="100"/>
        </p:scale>
        <p:origin x="24" y="24"/>
      </p:cViewPr>
      <p:guideLst/>
    </p:cSldViewPr>
  </p:slideViewPr>
  <p:outlineViewPr>
    <p:cViewPr>
      <p:scale>
        <a:sx n="33" d="100"/>
        <a:sy n="33" d="100"/>
      </p:scale>
      <p:origin x="0" y="-5493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524.93439" units="1/cm"/>
          <inkml:channelProperty channel="Y" name="resolution" value="1399.8250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9-19T20:05:23.14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7805 9234 53 0,'0'0'0'0,"0"0"6"0,0 0-2 0,-12 0 3 0,12 0-1 15,0 0-2-15,0 0 3 0,0 0-2 0,-14 0 0 0,14 0 16 16,0 0-13-16,0 0 8 0,0 0 0 0,0 0 6 15,-15 0-14-15,15 0 0 0,0-13 9 0,0 13-9 16,0 0 0-16,0 0 0 0,0-14 26 0,0 14-13 16,0 0-16-16,0 0-2 0,0-12 6 0,0 12-5 0,0 0 1 15,0 0 9-15,0 0-6 0,0 0-2 0,15 12 0 16,-1 2 2-16,-14-14-6 0,0 13 1 16,12 13 1-16,-12-26-2 0,14 13 1 0,-14 1-1 0,26 25 2 0,-26-25-3 0,26 25 4 15,-26-12-3-15,12-27 0 0,2 40 0 0,-2-27-1 16,-12 0-1-16,15 13 1 0,-4 1 1 0,4-14-1 0,-15-1-1 0,26 14 2 15,-12-11-1-15,-2 10-1 0,2-25 1 0,1 41 4 0,11-1 0 16,12-2 0-16,-24-10-3 0,12-3 0 0,-12 2-1 0,24 39 2 0,3-13-4 16,-15 0 2-16,-12-27 0 0,12 1 0 0,-26-15-1 0,27 42 4 15,-1-42-2-15,0 29 2 0,0-1-1 0,-14-28 0 16,2 15-1-16,12 12 3 0,-26-25-5 0,15 0 1 0,-3-2 0 0,16 40 2 16,-28-52-2-16,12 28 0 0,2-16 0 0,-14 2 0 0,12-14 0 0,-12 13 0 15,14 0 0-15,-14-13-2 0,12 26-4 16,-12-26 2-16,0 0-10 0,0 0 2 0,0 14-24 0,0-14-19 15,0 0 21-15,-12-14-7 0,-2 2-44 0,14 12 43 0,-12 0 5 0,12-14 7 16,-14-12-47-16</inkml:trace>
  <inkml:trace contextRef="#ctx0" brushRef="#br0" timeOffset="402.08">8532 9300 79 0,'0'0'0'0,"-14"0"22"0,14 0-16 15,0 0-1-15,-12 0 0 0,12 13 1 0,0-13 0 0,-14 0 2 0,14 0 1 0,0 0 3 0,-14 0 1 0,14 13 1 16,-12-13 13-16,-14 14-15 0,26-14-1 0,-15 0-2 0,1 13 0 0,2-13 0 0,12 13-1 0,-26 0 9 16,12 0-8-16,2-13 0 0,-29 26 14 0,29 2-15 0,-14-15 8 15,12 0-9-15,-12-1 0 0,26 16 1 0,-26-15-2 0,11 12 0 0,-11 1-1 16,0 14 0-16,14-13-1 0,-16 0 0 0,2 12 1 0,-12 40 3 0,9-38-4 16,17-15-1-16,-14 13 0 0,-14 41 0 0,13-41-1 0,13 0 0 0,2 2-1 0,-80 143 0 15,92-156-1-15,-27 36 4 0,1-36-4 16,-14 50 0-16,40-64 0 0,-12-1 0 0,12 0-1 15,-14-13-2-15,14 13-1 0,-12-13-11 0,12 14 6 0,0-14-5 0,0 0-2 0,0 0-3 16,0 0-2-16,0 13-3 0,0-13-3 0,12 0-36 0,-12 0-5 16,26 0 36-16,0-13-22 0,-26 13-16 0</inkml:trace>
  <inkml:trace contextRef="#ctx0" brushRef="#br0" timeOffset="685.47">9231 9459 77 0,'0'0'0'0,"0"0"22"0,0 0-18 0,0 0-1 0,0-13-1 0,0 13 1 0,0 0 1 0,0 0 3 16,0 0 1-16,0 0 3 0,0-14 15 0,0 14 2 15,0 0-15-15,0 0 0 0,0 0 0 0,0 0 0 0,0 0-1 0,0 0 0 0,0 0-1 16,0 0 0-16,0 0 9 0,0 0-12 0,0 0-1 0,0 0 8 16,0 0-12-16,0 0 0 0,0 14-1 0,0-14 0 0,0 0-1 0,0 0 0 0,0 13 0 0,0-13 0 15,0 13-4-15,0-13-3 0,0 0-3 0,0 12-8 0,0-12-40 16,0 14-25-16,0 0-29 0,0-14 39 16</inkml:trace>
  <inkml:trace contextRef="#ctx0" brushRef="#br0" timeOffset="859.95">9219 9907 125 0,'0'0'0'0,"0"0"55"0,0 0-33 0,0 14-12 0,0-14 0 15,0 13 1-15,0-13 4 0,0 13 0 0,-14-13 0 0,14 13 16 0,-14 1-19 0,14-1-3 16,0-13-2-16,-12 13-3 0,12 0 0 0,0-13-2 0,0 13 0 0,-14-13 0 0,14 14-1 0,0-2 0 16,0-12-1-16,-12 28 1 0,12-28-1 0,0 13 0 0,0-13-4 15,0 13-1-15,0-13-5 0,0 0-23 0,0 0 7 0,0 12-4 0,0-12-4 16,0 0-3-16,0 0 1 0,0 0 2 0,0 0 6 0,0-12-12 0</inkml:trace>
  <inkml:trace contextRef="#ctx0" brushRef="#br0" timeOffset="1310.18">9721 9512 82 0,'0'0'0'0,"0"0"19"0,0 0 11 0,0 0-16 0,0 0 1 0,0 0 1 15,0 0 2-15,0 0 20 0,0 0-2 0,0 0-21 0,0 0-1 0,0 0-3 0,0 0 0 0,0 0-2 0,0 0-2 0,0 0 0 16,0 0-2-16,0 0 1 0,0 0-2 0,0 0 0 0,0 0-2 0,0 0 1 0,0 0-2 0,0 0 0 16,0 0 1-16,0 0-2 0,0 0 2 0,0 0-1 0,0 0-2 0,0 0-1 15,0 13-2-15,0-13 0 0,0 0-6 0,0 0-24 0,0 13-24 0,0-13 21 16,0 0-2-16,0 0 0 0,-14 0-27 0,14 12 40 0,0-12-27 0</inkml:trace>
  <inkml:trace contextRef="#ctx0" brushRef="#br0" timeOffset="1480.72">9721 9894 117 0,'0'0'52'0,"0"0"-38"0,-14 0-1 0,14 13-1 0,0 1 16 0,0-1-12 0,0 0 3 0,-12 14 16 0,12-27-22 15,0 13-3-15,0 0-3 0,0 0 0 0,-14 0 0 0,14 1-2 0,0-2-1 0,0 2-1 0,0 13 0 16,0-2-1-16,0-11-1 0,0 0 0 0,0-14 0 0,0 26-2 16,0-26 1-16,0 0 1 0,0 12-1 0,0-12 2 0,0 15-4 0,0-15-1 0,0 0-13 15,0 0 3-15,0 0-7 0,0 0-32 0,0-15 18 0,0 15-3 0,0-12-2 0,0 12 0 16,0-13 7-16,14-14-53 0</inkml:trace>
  <inkml:trace contextRef="#ctx0" brushRef="#br0" timeOffset="1992.42">10235 9670 68 0,'0'0'25'0,"0"0"-16"0,-12 0 27 0,12-13-21 0,0 13 1 0,0 0 1 0,0 0 1 15,0 0 0-15,0 0-2 0,0-14 0 0,0 14 13 0,0 0-5 0,12 0-15 16,-12 0 1-16,0 0 7 0,0 0-3 0,0 0-8 0,0 0 0 0,14 0-1 16,-14 0-1-16,0 0 1 0,0 0-1 0,12 0 0 0,-12 0 0 0,26 0 2 15,-26 0-4-15,26 0 1 0,-26 0-2 0,29 0 3 0,-3 0-2 16,0 0-2-16,-26-12 1 0,26 12 1 0,0 0-1 0,-12-15 1 0,-2 15-1 0,3 0 0 16,11-12 0-16,-26 12 0 0,26-13-1 0,-26 13-1 0,26-15 0 0,14 3-1 0,-40 12 2 15,27-14-3-15,-1 2-6 0,-26 12 0 0,26-13-2 0,-26 13-4 0,26-13-43 16,-26-1 34-16,14 14-3 0,-14 0-2 0,0 0-2 0,0 0-2 15,12 0 0-15,-12 0 1 0,0 14 6 0,0-14 5 0,0 13-37 0</inkml:trace>
  <inkml:trace contextRef="#ctx0" brushRef="#br0" timeOffset="2212.26">10142 9987 131 0,'0'0'29'0,"0"0"13"0,0 0-24 0,0 0-2 0,0 0-2 0,0 0-1 0,0 0-1 0,0 0 0 0,0 0 1 15,0 0 1-15,0 0-1 0,0 0 1 0,14 0-2 0,-14 0-2 0,14 0 0 0,-14 0-1 16,12 0 0-16,14 0 8 0,-26 0-10 0,27 0 0 0,-27 0 0 0,26 0-1 0,-26 0-2 0,26 13 1 16,-26-13-2-16,26 0 1 0,-12 0-2 0,27 0 2 0,-29 13-2 15,2-13 0-15,12 0 0 0,-12 13 0 0,-2-13 0 0,14 0 0 0,-11 14-1 0,-15-14-2 0,26 0 0 0,0 12 2 16,-12-12-1-16,12 14 0 0,-26-14-4 0,53 14-22 0,-39-14 8 16,-2 13-4-16,2-13-5 0,-2 0-8 0,2 13-5 0,-2-13-6 0,2 0-4 0,12 0 1 0,-26 12 5 15,27-12 9-15,-15 0-38 0</inkml:trace>
  <inkml:trace contextRef="#ctx0" brushRef="#br0" timeOffset="2641.85">11331 9326 51 0,'0'0'0'0,"0"0"30"0,0 0-21 0,0 0 0 0,0 0 1 0,-12 0 0 0,12 0 1 0,0 0 1 0,-15 0 0 0,15 0 15 16,-11 0-13-16,11 0 0 0,0 0 0 0,-15 0-1 0,15 0 0 0,0 0-2 0,0 0 0 0,-14 0 20 15,14 14-13-15,0-14-9 0,-12 0-1 0,12 13-1 16,0-13 0-16,0 13 8 0,0 0-8 0,0 0-1 0,0-13 0 0,0 14 0 16,0 12 5-16,0-26-6 0,0 14 0 0,12-1-1 0,-12 0 1 0,14-1-1 0,-14-12 1 15,15 28-1-15,-4-2 5 0,16-14-6 0,-27 2 1 0,28 13-1 0,-28-14 0 0,38 40 2 16,-12-40-4-16,-11 14 2 0,-1-1 0 0,12 0-1 0,12 26 1 16,-12-24-2-16,-12-2 0 0,-2 0 0 0,17 0 0 0,-29 1 0 0,26 26 1 0,0-27-1 15,-26-13-1-15,26 13 2 0,-26-12-2 0,26 13 0 0,-26-14 1 0,12-1-1 0,-12 2-1 16,15 0 1-16,-3-1-1 0,-12 0 0 0,0-13-2 0,14 12-2 0,-14-12-2 0,0 15-5 15,14-15-2-15,-14 0-5 0,0 0-5 0,0 12-3 0,12-12-6 0,-12 0-6 0,0 0-5 0,0-12-52 16,0-15 53-16,0 27 9 0,14-26-47 16</inkml:trace>
  <inkml:trace contextRef="#ctx0" brushRef="#br0" timeOffset="2926.34">11847 9234 80 0,'0'0'0'0,"0"0"29"0,0 0-15 0,0 0-8 0,0 0 0 0,0-13 1 0,0 13 0 0,0 0 2 0,0 0 1 16,0 0 1-16,0 0 1 0,0 0 7 0,0 0-12 0,-12 0-2 0,12 0 1 16,0 0-1-16,0 0-1 0,0 0 2 0,0 0 1 0,0 0 0 0,-15 0 2 0,15 13 1 15,0-13-1-15,0 13 1 0,0-13-1 0,-14 13 0 0,14 0 0 0,-12 14 7 0,12-14-10 0,-26 14 1 16,26-27-1-16,-55 66 19 0,17 0-8 16,12-40-10-16,0 1-1 0,0 12 1 0,-3 1-1 0,-49 65 10 0,52-65-11 0,0-14 2 15,-15 14-4-15,15 13 0 0,0-14 0 0,0 1-2 0,0 0 2 0,11-1-2 0,-11 1 0 16,0 0 0-16,-14 53-1 0,13-54 1 0,16 0-1 0,-16 1 0 0,13 0-1 0,0 0 1 15,2-1 0-15,-14-12 2 0,0 38 0 0,-1-12-3 0,27-26 1 16,-26-1 1-16,26-12 0 0,0 12-1 0,-14-26 0 0,14 26-3 0,0-12 1 0,-14-1-2 0,14-13-3 16,0 13-1-16,0-13-5 0,0 12-2 0,-12-12-4 0,12 15-80 0,0-15 53 15,0 0-5-15,0 0 0 0,0 0 6 0,12-15 8 0,-12 15-37 0</inkml:trace>
  <inkml:trace contextRef="#ctx0" brushRef="#br0" timeOffset="3447.23">12467 9947 119 0,'0'0'27'0,"-12"0"4"0,12 0-21 0,0 0 1 0,0 0-1 0,0 0 2 0,-14-13 2 0,14 13 16 15,0 0-16-15,0 0 0 0,0 0-2 0,-12-13 0 0,12 13-1 0,0 0-2 16,-14 0 0-16,14 0-1 0,-12 0 8 0,12 0-10 0,0 0-2 0,-14 0-1 0,14 0 0 15,-15 13 10-15,15-13-8 0,-12 13-1 0,12 14 3 0,-14-27-4 16,2 39 1-16,12-26-2 0,0 27 2 0,-14-13-3 16,14-14 0-16,0-1-1 0,0 29 2 0,0-28-1 0,0 14 0 0,0-27-1 0,14 26 1 15,-2-1 0-15,-12-10 0 0,0 11-2 0,14-26 2 0,-14 14-1 0,12-2 1 16,-12 2 0-16,15-14 1 0,-15 12 0 0,14-12-1 0,-2 0 4 0,-12 0-3 0,14 0 1 16,-2-12 1-16,-12-2-1 0,14 14-1 0,-14-26 1 0,12 26-1 15,-12-26 0-15,14 26 0 0,-14-27-3 0,12 0 5 0,-12 15-1 0,14-15-2 0,-2-27-3 0,-12 42 1 16,15-14 1-16,-15-2 4 0,0 28-2 0,14-26 1 0,-14 26-1 0,0-13-1 0,12 13 1 15,-12 0-2-15,0-13 1 0,0 13-2 0,14 0 3 0,-14 0-3 0,12 13 2 0,-12-13 0 16,0 13 1-16,14 1-2 0,-14-2-1 0,0 16 0 0,12 24 3 0,2-25-1 16,-14 13-3-16,12 11 3 0,14-10-2 0,-11 25 1 15,-3-40-1-15,-12-12-1 0,14 12-1 0,-14-13-3 0,14 14-11 0,-2-27 4 0,-12 12-2 16,14 2-26-16,-2-14 13 0,-12 0-6 0,14 13-7 0,-14-13-5 0,15 0-2 0,-15 0 2 16,12 0 5-16,-12 0 10 0,0 0 8 0,14-13-34 0</inkml:trace>
  <inkml:trace contextRef="#ctx0" brushRef="#br0" timeOffset="4240.84">9933 11401 55 0,'0'0'20'0,"0"0"-12"0,0 0-3 0,-15 0-4 0,15 0 0 15,0 0 1-15,0 0 12 0,0 0-7 0,-14 0 1 0,14 0 1 0,0 0 0 16,0 13 0-16,-12-13-1 0,12 0 1 0,0 0-3 0,0 0 1 0,0 0-1 0,-14 13 1 0,14-13-2 16,0 0 8-16,0 13-6 0,0-13 0 0,-12 27 2 0,12-27 1 0,0 40 19 15,0-40-22-15,0 26-1 0,0-26 0 0,0 12 0 0,0 2 0 16,0 12-1-16,0-26-3 0,0 26 1 0,0-12 0 0,0 12 1 0,0-12 1 0,0 12-2 0,0 0 0 15,0 40 4-15,0-39-2 0,0 13-1 0,0 39 6 0,0-39-7 0,0-1 2 16,0 1-2-16,0 39 3 0,0-27-3 0,0-12 0 0,0 13 0 16,0 26-1-16,0 14 2 0,0-53 0 0,0-1 1 15,-14 1-2-15,14 0 1 0,0-1-3 0,0 1 2 0,0-1 0 0,-14-13-1 0,14 14-1 16,0-14 1-16,-12 14-2 0,12 13 4 0,0-25-4 0,-15-3 1 0,15 1-1 0,-12 1 0 0,12-1 2 0,-14 27-2 16,2-40-1-16,12 1 4 0,0-1-1 0,0 0-2 0,-14-13 1 0,14 14-2 0,0-14 1 15,0 13 0-15,0-13 0 0,0 0-2 0,0 13-3 0,0-13-1 0,0 0-5 0,0 0-2 16,0 0-1-16,0 0-3 0,0 0-2 0,0 0-2 0,0 0-1 0,0 0-3 0,0 0-33 15,14 0 25-15,-14-13-1 0,12 13 1 0,-12-13 4 0,14 13 4 0,-2-27 2 0,-12 27-14 0</inkml:trace>
  <inkml:trace contextRef="#ctx0" brushRef="#br0" timeOffset="4808.04">11397 12259 107 0,'-12'0'30'0,"12"0"-26"0,0 0-3 0,0-14 1 0,0 2 0 0,-14-2 6 0,14 14-1 0,0-12 1 16,0-2 1-16,0 14 0 0,-12-14 0 0,12 2 8 0,0 12-8 0,-14-14-1 0,14 14 0 16,0-12 1-16,-14 12 1 0,14-14 2 0,0 14 1 0,-12-14-1 0,12 14 0 0,-15-26 18 15,15 26-22-15,-11 0 0 0,11-12-1 0,0 12 2 0,-15 0-5 0,15 0 1 0,0 0-1 16,-14 0-2-16,14 0 2 0,0 12-1 0,-12-12 1 0,12 14 0 0,-14-2 2 16,14 2-4-16,-12 0 0 0,12-2 3 0,0 2-1 0,-14 12 0 0,14-12 1 0,0 12-5 0,-12 0-2 15,12 0 2-15,-14 1-1 0,14-1 1 0,0 27-1 0,0-27 2 16,0 1 0-16,0-1 1 0,0 1-1 0,0 26-1 0,0-40 1 0,14 13-1 15,-2 14 2-15,2-14 1 0,12 14-1 16,0-40 2-16,-26 14-2 0,26-14 2 0,-11 0-1 0,-15-14 0 16,12 14-2-16,2-26 1 0,0-1 1 0,-14 27 0 0,12-26-1 0,2 13-1 0,-14-14 0 15,26-26 3-15,-14 27-2 0,-12-1-1 0,29-26 17 16,-17 14-3-16,-12 27-14 0,0-3 2 0,14-11 0 0,-14 26 2 16,0-13 1-16,0 1-4 0,0 12 0 0,12-15 0 0,-12 15 0 0,0 0-1 0,0 0 0 0,0 0 2 15,14 0 1-15,-14 0-2 0,0 15-5 0,12-3 2 0,-12-12 0 0,0 26-1 0,14 14 7 16,-2-27-3-16,-12 13 0 0,14-13-1 0,-2 14-1 0,3 0 2 0,-1-14-1 0,12 53 5 15,-26-40-4-15,26 1-1 0,-26-1-2 0,26-13 1 0,-26 14 0 0,26 0 1 0,1 11 1 16,-27-24-2-16,26 12 0 0,0 0 1 0,-26-26-1 0,26 15 1 16,-26-2-2-16,14-13 0 0,13 26-7 0,-27-26 0 0,14 0-4 0,-14 12-3 15,26-12-27-15,-26 0 16 0,12 0-2 0,2 0-5 0,0 0-5 0,-14-12-7 16,27-2-66-16,-27 14 53 0,11-12 11 0,-11-1 11 0,15-2-15 0</inkml:trace>
  <inkml:trace contextRef="#ctx0" brushRef="#br0" timeOffset="70644.56">6378 14914 106 0,'0'0'15'0,"0"-12"3"0,0 12-15 0,0-14-2 15,0 14 0-15,0-26 5 0,0 12-1 0,0 14 13 0,0-12-7 16,0-2 23-16,14-12-25 0,-14 26 7 0,0-14-9 16,0 14-1-16,0-12 0 0,12 12-2 0,-12-15 5 0,0 15-5 0,0 0 4 15,15 0-1-15,-15 0-4 0,0 0 1 0,0 0-1 0,0 27-1 0,11-1 1 16,-11-12-2-16,15 12 1 0,-15 0-1 0,0 2 1 0,0 24-1 0,0 1 1 16,0 172 9-16,-41-93-3 0,15 79-2 15,0-132-4-15,0 14 0 0,12-14 0 0,-13 1 0 0,16-2 0 0,-4 14 0 0,-11-12 0 16,-14 119 3-16,14-94-4 0,14 1 1 0,-43 92 3 0,43-106-1 15,-14 14-1-15,-14 79 0 0,-1 1 0 0,41-108-3 0,-26 14 2 0,26-12-2 16,-26 145 2-16,14-159-2 0,12 0 1 0,0 1-1 0,-14-16 2 16,14 56-1-16,0-68-1 0,0 0 1 0,0 1-1 0,0 0 0 0,0-1 0 0,26 15-1 15,-26-2 2-15,14-26-1 0,-14-12 0 0,26-2 0 0,-14 3 1 0,14-2-1 16,-11-1 0-16,11-12 0 0,-12 14 0 0,12-14 1 0,26 12 0 0,1-12-1 16,-25 0 0-16,-2 0 0 0,39 0 1 0,-25-12-2 0,79-2 0 15,-81 2 2-15,2 12-1 0,1-13 0 0,-1 13 1 0,53-27 0 16,-55 27-1-16,121-40-1 0,-121 40 2 0,69 0 1 15,-54-14 0-15,132-12 1 0,-118 14-2 0,144-42 1 16,-144 41-2-16,-3-13 1 0,3 13-1 0,-1-1 1 0,-2-12-1 0,3-1 1 0,66-12 0 16,12 0-2-16,-66 11 1 0,-13 2-2 0,1 14 3 0,11-14 0 15,305-80 2-15,-236 79-3 0,-82 1 1 0,1 13-1 16,1-2 0-16,-3 3 0 0,2-14-1 0,1 26 0 0,118-54 0 16,-118 54-1-16,130-26 0 0,-144 13 3 0,-13 13-1 0,12 0 1 15,-11-13-1-15,-3 13 1 0,2-14-1 0,1 14 0 0,-3 0 0 0,-12 0 0 16,40-13 1-16,-39 13 0 0,-13 0 0 0,26 0 1 0,-14 0-1 0,-26 0 0 0,27-13 1 15,-13 13 0-15,-2 0 0 0,-12 0-1 0,26 0 4 0,-26 0-2 16,0 0 0-16,14 0 0 0,-14 0 0 0,12 0-1 0,-12 0-1 0,14 0 4 0,-14 0-4 16,0 0 1-16,12 0-2 0,-12 0 1 0,0 0 0 0,0 0 0 0,0 0 0 0,14 0-1 15,-14 0 0-15,0 0 0 0,0-13 2 0,12 13-1 0,-12 0 0 16,0 0-1-16,0-13 2 0,0 13-2 0,0 0 1 0,0-14 0 0,15 14 0 16,-15-26 0-16,0 26 0 0,0-27 0 0,0 14 0 0,0-26 0 0,0 12 0 0,0-13 0 0,0 1-1 15,0-1 1-15,-15-105 2 0,3 93-3 0,12-15 1 0,0 1 0 0,-14 0-1 16,14 0 1-16,-12 0 0 0,12-1-1 0,-14 1 1 0,14-12-1 0,-12-2 0 0,12 14 2 15,-14-92 2-15,2 78-1 0,12 14-2 0,-14-13-1 0,14 12 1 16,-12-11 0-16,12 12-1 0,-14-13 1 0,14 13 0 0,0-14-1 0,-15-65 0 0,3 13 1 16,12 66-1-16,0 0 0 0,0 0 0 0,-14 13-2 0,14 0 0 0,0 0 0 0,-12 13 1 0,12-13 2 15,-14 14 1-15,14 0-2 0,-12-41 0 0,12 54 0 0,-14-15-2 0,0 16 2 16,14-1 0-16,-27 11 0 0,27-10 0 0,-11 10-1 0,-4 3 1 0,1-2-1 0,-24-24-1 16,38 24 3-16,-26 14 0 0,26-14-1 0,0 14 1 0,-26-12-1 0,26 12 0 15,-26 0 0-15,26-14 1 0,-27 14 0 0,13 0 0 0,-12 0-1 0,-26 0-1 0,25 0 1 16,1 0 0-16,-14 14 1 0,-1-14 1 0,1 12-5 0,-12-12 3 0,11 28 0 0,-130-2 7 15,119-26-8-15,0 12 1 0,-15 2 0 0,0-14 0 0,1 12 1 0,2-12 1 16,-3 15-1-16,-78-15 0 0,0 0-1 0,64 0 1 16,-142 13 1-16,156-13-2 0,-66 0 2 0,69 0-3 0,-188 0 4 15,188 0-4-15,-58 12 2 0,-8-12 2 0,77 0-3 16,1 0 0-16,-3 0-1 0,3 15 1 0,0-15 0 0,-3 0 0 0,3 0 1 0,-1 0 0 16,1 0-2-16,0 0 1 0,11 0-1 0,-51 0 0 0,65 0 0 0,-39 0-1 15,40 12 1-15,0-12-1 0,-1 0-2 0,1 0 0 0,12 0-6 0,-12 0 1 16,14 0-3-16,-2 0 1 0,-12-12-21 0,11 12 11 0,3-15-1 0,-14 3-20 0,12-1 22 15,2-2-2-15,12 3-2 0,-14 12-4 0,2-26-36 0,-2 26 29 16,14-26 1-16,-12 26 4 0,-2-28 4 0,14 16 6 0,-15-15-14 0</inkml:trace>
  <inkml:trace contextRef="#ctx0" brushRef="#br0" timeOffset="71259.08">4383 15707 70 0,'0'0'6'0,"0"0"-5"0,0 0 0 0,0 0 0 15,0 0-1-15,0 0 2 0,0 0 1 0,0 0 12 16,0 0-5-16,0 0 0 0,0 0 0 0,0 0-2 0,0 0 0 0,0 0-1 0,0 0 6 15,15 0-3-15,-15 0-6 0,0 0 1 0,0 0-1 0,0 0 1 0,0 0 0 0,0 0 2 16,26 0 22-16,-26 0-22 0,26 0 7 16,-26 0-9-16,14 0 1 0,-2 0 0 0,2 13-1 0,-2-13-1 0,3 27 0 0,-4-27 0 0,4 26 0 15,-3-26-1-15,14 27 0 0,0-14-2 0,14 40 1 0,-14-28-1 0,3 2 1 0,-3 0-2 16,0 0 0-16,15 39 1 0,-15-40-1 0,0 0 0 16,0 0 1-16,-14 1 0 0,14 0 0 0,3 12-1 0,-17-13-1 0,14 1 2 0,67 92-2 15,-67-93 1-15,-12 1 0 0,24 13-1 0,-24-27 0 0,12 0-2 16,-26 0 0-16,27 0-1 0,-27 1-3 0,26-14-5 0,-26 12-4 0,28 2-47 15,-2-14 2-15,-26 0 43 0,12 0 0 16,-12-53-33-16,0 40 44 0,0-66-36 16</inkml:trace>
  <inkml:trace contextRef="#ctx0" brushRef="#br0" timeOffset="71469.22">5204 15773 39 0,'0'0'8'0,"0"0"4"0,0-13-5 0,0 0 20 15,0-1-1-15,0 14-11 0,-15-13 1 0,15 13-1 0,0 0-1 16,0 0 11-16,-11 13 9 0,11 1-24 0,-15 12 11 15,1-12-10-15,14 12-1 0,-12-13 0 0,-2 14-2 0,-12 11-1 0,0 3-2 0,-1-1 0 16,1 0 1-16,0 12 0 0,0-12 0 0,-14 12-1 0,-13 41 5 0,27-41-4 16,-14-12-1-16,-53 93 6 0,67-94-9 0,-15 0-1 0,1 1 1 15,2-14-2-15,-3 14 2 0,15-14-2 0,-12 0 1 0,10 2 1 0,2-2-1 0,-1 0-1 0,-51 40-2 16,52-39 2-16,0-1-1 0,26-26 0 16,-15 13-1-16,4-13-2 0,-4 13 0 0,15-13-3 0,-14 14-1 0,2-1-16 0,12-13 10 0,0 13-4 15,0-13 0-15,0 14-52 0,0-14 43 0,0 0-1 0,12 0 1 16,2 0 1-16,1 0 2 0,-4 0 3 0,4 0 5 0,-3 0-14 0</inkml:trace>
  <inkml:trace contextRef="#ctx0" brushRef="#br0" timeOffset="72175.23">8031 13131 123 0,'0'0'0'0,"-15"0"34"0,1 0-27 0,14 0-1 0,-12 0 0 0,-14 0 9 0,26 0-5 0,-29 13 2 0,29-13 0 15,-26 0 1-15,26 14-1 0,-26-14-1 0,14 0 0 0,-2 13-1 0,2-13 0 0,-14 13 8 16,12 0-11-16,2 0 1 0,-2 0-3 0,-1 1 0 0,3 26 3 15,12-40-3-15,-14 26 0 0,2-13-2 0,12 14 1 0,0-15-2 0,0 2 0 0,0 38 1 16,0-38-2-16,0 13 0 0,0-2 1 0,26 2-1 0,-26-13-1 0,41 52 2 16,-29-40-1-16,14-12 0 0,-12 11 0 0,-2-25-1 0,2 13 1 0,-2 1 0 0,2-14 0 0,-2 0-1 15,3 13 0-15,-4-13 1 0,18-13 1 0,-17-1 0 0,2 1 1 0,-2 0-1 16,2-13-1-16,1 12-1 0,-4-12 2 0,4 14 0 0,11-28 0 0,-26 14 1 0,26-14-1 0,-26 13 0 16,26-12 0-16,-12-41 7 0,-2 41-1 0,-12 12-3 15,0 14 2-15,0 13 0 0,0-27 0 0,0 27-1 0,0-13-2 0,15 13-1 0,-15-13-1 0,0 13 1 16,0 0-1-16,0 0 1 0,0 0-3 0,0 13 0 0,11 13 0 15,-11-26 1-15,41 212 6 16,-15-172-7-16,-26-1 0 0,26 0 0 0,-26 2-1 0,26-1 0 0,-11-2 0 0,11 2-1 16,-14-13-1-16,28 39-10 0,12 0-20 0,-37-53 7 0,11 14-6 15,-12-1-6-15,12-13-6 0,-14 14-5 0,2-27-4 0,13 12 2 0,-13 2 9 0,24 13-49 16</inkml:trace>
  <inkml:trace contextRef="#ctx0" brushRef="#br0" timeOffset="72944.24">7396 15311 71 0,'0'0'19'0,"0"0"-16"0,0 0 0 0,0 0-1 0,0 0-1 15,-14 12 5-15,14-12-1 0,0 0 1 0,0 0 2 0,0 0 2 0,-12 15 1 0,12-15 0 0,0 12 8 16,0-12-11-16,-15 0 1 0,15 14-1 0,0-14 1 0,0 0 0 0,0 13 0 15,-12-13 0-15,12 0-1 0,0 12 4 0,0-12-7 0,0 15 2 0,-14-3-1 16,14-12 0-16,0 14 0 0,0-2-1 0,0 2 0 0,0 0-1 0,0-2 0 0,0 2-2 0,14-2 1 16,-14 28 2-16,12-13-4 0,-12-1 1 0,27 1-1 0,-27-1-1 15,0 1 0-15,26 12 0 0,-26-12 0 0,14-1 0 0,-14 14 0 0,12-14 0 0,-12 1-1 0,14 25-3 16,-2-38 1-16,-12 11-3 0,14 16-17 0,-14-15 6 0,14 14-62 16,-14-40 48-16,12 12 2 0,-12-12-20 0,0 14 31 0,0-14 4 0,0 0 0 15,0-14-16-15</inkml:trace>
  <inkml:trace contextRef="#ctx0" brushRef="#br0" timeOffset="73170.42">7515 15232 55 0,'0'0'0'0,"0"0"20"0,0 0-17 0,0 0 1 0,0 0-1 0,12-13 2 15,-12 13 3-15,14 0 2 0,-14-14 1 0,14 14 3 0,-14 0 1 0,26-14 2 0,-26 14 1 0,0 0 1 0,12 0-2 16,-12 0-3-16,14 0 0 0,-2 0 7 0,-12 0-11 0,15 14 4 16,-15 13-7-16,0-27 0 0,14 25 0 0,-14-25 0 0,0 26 6 0,0 2-8 0,0-16-1 15,0 3 0-15,0-3-1 0,0 15 3 0,-14 0-2 0,14-15-2 0,-15 2 1 16,-11 12 2-16,0 14-1 0,14-40-3 0,-2 12 0 0,0 2 1 15,2 0-1-15,-3-2 0 0,3-12-2 0,-2 14 0 0,0-14 0 0,-12 13-4 0,14 0 0 16,12-13-1-16,-14 0-3 0,2 0-2 0,12 0-5 0,-14 0-2 0,14 0-4 0,-12 0-3 0,12 0-1 16,-15 0-54-16,15 0 57 0,0-13 2 0,0 13 3 15,0 0 3-15,15-13 3 0,-15 13 2 0,12-14-44 0</inkml:trace>
  <inkml:trace contextRef="#ctx0" brushRef="#br0" timeOffset="73459.33">7924 15813 114 0,'0'0'39'0,"0"0"-30"0,0 0-2 0,0 0-2 0,0 0 0 0,-15 0 1 0,15 0 2 0,0 0 2 0,0 0 2 16,0 0 15-16,0 0-11 0,0 0-1 0,0 0-1 0,0 0 0 0,0 13 7 16,0 0-12-16,0-13-1 0,0 14-1 0,15-1 3 0,-15 0-8 0,0-1 0 15,0 3 0-15,0 11-2 0,11 26 3 0,-11-24-2 0,0-16-1 16,0 2 0-16,0 12-1 0,0-14 1 0,0 16-2 0,15-16-2 0,-15 15-1 0,0-14-4 16,0 13-6-16,0-12-4 0,0 12-6 0,0 27-83 0,0-40 65 0,0 14 4 0,14-14 7 15,-14 0-32-15</inkml:trace>
  <inkml:trace contextRef="#ctx0" brushRef="#br0" timeOffset="74585.39">7408 16949 49 0,'0'0'0'0,"0"0"5"0,0 0-2 0,-12 0-1 0,12 0-1 0,0 0-1 0,0 0 0 0,0-14 0 0,0 14 1 15,-14 0 0-15,14 0 2 0,0 0 0 0,0-13 1 0,0 13 0 0,0 0-1 0,-12-13 1 16,12 13 0-16,0 0 1 0,0-13 0 0,0 13 0 0,-15-13 8 0,15 13-6 0,0 0-1 16,0-14 0-16,0 14 0 0,0 0 4 0,0 0-6 0,0 0 1 0,0 0-1 15,0 0 0-15,0 0 0 0,0 0-1 0,0 0 0 0,0 0 1 0,15 0 4 0,-15 0-4 16,0 0 0-16,0 14 0 0,0-1 0 0,12 0 1 0,-12 0 0 0,0 0 1 0,14 14 0 0,-14-14-2 15,12 14 1-15,-12-1-3 0,26 14 1 0,-26 0-1 0,14-14 0 0,12 54 2 16,-26-54-1-16,26 14 0 0,-26-2 0 0,27 2-2 0,-27 1 1 0,14-16-1 0,0 16 0 0,-2-16 0 16,-12 15 0-16,14-13 0 0,-2 12-1 0,-12-12 1 0,14 39 0 0,-2-40-1 15,-12 1-1-15,15 25 1 0,-1-38-2 0,-14-2 0 0,0 16-11 0,0-16 5 16,0-12-3-16,0 14-15 0,0-14 9 0,0 0-1 0,0 0-2 0,-14 0 1 16,14 0 0-16,-15-14 2 0,15 2 2 0,-26-42-16 0,26 28 25 0,-12 13-1 15,12-14-29-15</inkml:trace>
  <inkml:trace contextRef="#ctx0" brushRef="#br0" timeOffset="74812.48">7408 16816 42 0,'0'0'6'0,"0"0"-1"0,0 0-1 0,0-12 1 0,0 12 0 0,0 0 0 16,14-14 1-16,-14 1 6 0,0 13-7 0,0-13 0 0,12 13 0 0,-12 0-1 0,0 0 1 16,14-14-1-16,-14 14-1 0,0 0 0 0,12 0 2 0,16 0-1 0,-28 0 1 0,0 0 0 15,12 0 1-15,-12 0 2 0,15 0-1 0,-15 0 1 0,26 0 1 0,-26 0-1 16,0 0 0-16,14 0-1 0,-14 0 0 0,12 0 0 0,-12 0-1 0,14 14 7 0,-14-14-8 0,0 13 0 15,12-13 0-15,-12 27-1 0,0-27 2 0,0 12-1 0,0 2 0 0,0-1 1 0,0 0-1 0,0 0 0 16,0 14 0-16,-12-27-2 0,12 26 1 0,-14 1 1 0,2-14-4 0,12 0 0 16,-81 80 3-1,81-80-4-15,-26 14-6 0,26-27 2 0,-14 13-3 0,14-13-1 0,-12 13-4 0,12-13-3 0,-14 0-3 16,14 13-4-16,-12-13-27 0,12 0 24 0,0 0 2 0,0 0 1 0,0 13 3 16,0-13 3-16,12 0 3 0,-12 0 1 0,14 0-28 0</inkml:trace>
  <inkml:trace contextRef="#ctx0" brushRef="#br0" timeOffset="75243.69">7897 17055 85 0,'0'0'31'0,"0"0"-15"0,0 0-7 0,0 0-5 0,0 0-2 0,-14 0-1 0,14 0 0 15,0 0 1-15,0 0 3 0,0 0 11 0,0 0-6 0,0 0 1 0,0-14-1 16,0 14 8-16,0 0-11 0,0 0-1 0,0 0-1 0,0-13-1 0,14 13-1 16,-14 0 1-16,12 0-1 0,-12 0 1 0,15 0-1 0,-15-13 1 0,11 13-1 0,4 0 1 0,-1 0 7 15,-14 0-6-15,12 0 1 0,-12 0-2 0,14 13 4 0,-2 0-5 0,-12 1-1 16,14-14 1-16,-14 39 0 0,15-12-1 0,-15-14-1 0,0 13 1 0,0 0 0 16,0 2-2-16,-15 24 3 0,-11 15 0 0,26-42-1 0,-26 1-1 0,26 1 0 15,-29 1 2-15,29-16-1 0,-11 14 2 0,-4-13 0 0,-11 14-1 0,26-27 2 0,-12 26-2 16,-2-26 1-16,-12 14 6 0,26-1-7 0,-12-13 0 0,-2 0-1 0,2-13 1 15,-2 13-1-15,14-14-1 0,-15 1 0 0,15 13 0 0,-12-27-1 0,12 27 0 0,-14-13 1 16,14 0 0-16,0 1 0 0,0-2-2 0,0 2 1 0,0-3 1 0,0 2-1 0,0 13 1 16,0-27-1-16,0 15 1 0,14-2-1 0,-14 1 1 0,27 13 0 0,-27-12 1 15,26 12 0-15,-26-27-1 0,26 27 0 0,-26 0 1 0,26 0 0 0,-12-14-1 0,12 14 0 16,-14 0-1-16,14 0 1 0,-11 0 0 0,77 14 4 16,-65-14-4-16,-13 12-2 0,-2-12 1 0,2 0-1 0,0 15 1 0,-2-15-3 0,14 0-2 0,-26 12-2 15,26-12-5-15,1 0-16 0,-1 13-16 0,-26-13 18 0,14 0-4 0,0 0-1 16,-2 0-3-16,-12 0-2 0,14 0 0 0,-2 0 3 0,-12 0 5 0,27 0-31 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840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11.62791" units="1/cm"/>
          <inkml:channelProperty channel="Y" name="resolution" value="111.34021" units="1/cm"/>
          <inkml:channelProperty channel="T" name="resolution" value="1" units="1/dev"/>
        </inkml:channelProperties>
      </inkml:inkSource>
      <inkml:timestamp xml:id="ts0" timeString="2025-09-19T20:52:46.855"/>
    </inkml:context>
    <inkml:brush xml:id="br0">
      <inkml:brushProperty name="width" value="0.05292" units="cm"/>
      <inkml:brushProperty name="height" value="0.05292" units="cm"/>
      <inkml:brushProperty name="color" value="#800080"/>
    </inkml:brush>
  </inkml:definitions>
  <inkml:trace contextRef="#ctx0" brushRef="#br0">29072 12325 0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524.93439" units="1/cm"/>
          <inkml:channelProperty channel="Y" name="resolution" value="1399.8250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9-19T20:12:46.621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12600 8467 53 0,'0'0'13'0,"0"0"4"0,0-13-13 0,0 13 0 15,-14 0 0-15,14-13 10 0,0 13-10 0,0 0 0 16,0 0 0-16,0 0-1 0,0-12 1 0,0 12-3 0,0 0 0 0,0 0 0 0,0 0 0 16,0-15 1-16,0 15-2 0,0 0 1 15,0 0-2-15,0 0 2 0,0 0-1 0,0 0 0 0,14 0 1 0,-14 0-1 0,12 0 1 16,-12 0 0-16,0 0 2 0,0 0 1 0,14 0 2 0,-14 0 7 0,0 0-5 16,0 0 1-16,0-12 1 0,12 12 0 0,-12 0 1 0,0 0-2 0,0 0 0 0,0 0 7 15,0 0-10-15,0-14 1 0,0 14-1 0,0 0 0 0,-12-14 10 0,12 14-10 0,-14-12 4 16,14 12-7-16,-12 0 0 0,-2-14 2 0,2 2-1 15,12 12-3-15,0 0 0 0,-14 0 0 0,14-14 0 0,0 14 0 0,-12 0 1 0,12 0-1 16,0-14 1-16,0 14 0 0,0 0 1 0,0 0 1 0,-14-12-1 0,14 12-1 0,0 0 0 16,0 0 3-16,0 0-3 0,-15-14-1 0,15 14 0 0,0 0 1 0,0 0-1 15,0 0 0-15,0 0 1 0,15 0-2 0,-15 0 2 0,14 0-2 0,-2-12 1 0,-12 12 0 0,26 0-2 16,-26 0 3-16,52 0 1 0,-26 0-1 0,1 0-2 0,13 0 1 0,0 0-2 16,1-14 2-16,-3 14-1 0,55 0 1 0,-41 0-1 0,-12 0 1 0,13 0-2 15,13 0 2-15,-25 0-1 0,25 0 0 0,-14 0 1 0,1 0-2 0,51 0 0 16,-49 0 1-16,9 0 1 0,-11 14 1 0,13-14 1 0,1 0 1 0,-13 12-2 0,11-12 1 0,-13 14 0 0,14-14 1 15,53 12 4-15,-66-12-5 0,13 14 0 0,1-14 0 0,-1 14-2 0,1-14 1 16,-3 0 0-16,15 12-1 0,-13-12 0 0,1 0-1 0,14 14 0 0,-3-14 1 0,67 0 1 16,-78 0 1-16,11 12-1 0,-11-12 0 0,-1 0 0 0,-13 0-2 0,13 0 1 0,-14 0-1 15,1 14 1-15,-1-14-1 0,-12 0 0 0,13 0 1 0,1 14-1 0,37-14-1 0,-37 0 1 16,11 0-1-16,-25 12 1 0,-2-12-2 0,-9 0 1 0,9 15 1 0,-10-15 0 0,-2 0-1 16,12 12 1-16,-9-12 0 0,-3 13-1 0,-26-13 0 0,26 0 0 15,-26 13 0-15,26-13-2 0,-26 0-4 0,12 0-2 0,-12 13-6 0,0-13-2 0,0 0-29 16,0 0 16-16,0 0-6 0,0 0-3 0,0 15 1 0,0-15 4 0,-26 0 5 0,-12 0-90 15</inkml:trace>
  <inkml:trace contextRef="#ctx0" brushRef="#br0" timeOffset="959.8">13154 9048 72 0,'0'0'0'0,"0"0"10"0,0 0 3 0,0 0-8 0,0 0 1 0,0-12 20 15,0 12-15-15,0 0 1 0,0 0 0 0,0-14 13 0,0 14-13 0,0 0-1 16,0-13-1-16,0 13-2 0,0 0 0 0,0-12 5 0,0 12-6 0,0 0-2 16,0 0-1-16,0-15 3 0,0 15-5 0,0 0 0 0,0 0 0 0,0 0-1 0,0-12 2 15,0 12-2-15,0 0 0 0,0 0 0 0,0 0-1 0,0 0 3 16,0 0-2-16,0 0 2 0,0 0-2 0,0 12 0 0,0-12 2 0,0 0-1 0,0 0 1 15,-14 15-2-15,14-15 2 0,0 0-2 0,-12 12 0 0,12-12 1 0,-14 13-2 0,14-13 1 0,-12 14-1 16,-2-2-1-16,14 15 1 0,-12-27 0 0,12 13 1 0,0 0 0 16,-15 1-2-16,15 12 2 0,0 0-2 0,-11 2 2 0,11-2-1 15,0-13 0-15,0 0 0 0,0 0 0 0,0 0 1 0,0 1-1 0,0-1 1 0,0 13 0 16,0-26 1-16,0 14 0 0,0-14 0 0,0 0 1 0,0 13 0 0,0-13 0 16,11 0 0-16,-11 0 0 0,0 0 0 0,0 0 0 0,15-13-1 0,-15 13 1 0,0-14-1 0,12 1 0 0,-12 0 0 15,14-14 1-15,-14 27-2 0,0-26 0 0,12 13 0 0,-12 0-1 16,14-27 2-16,-14 40-1 0,0-27 2 0,0 27 0 0,0-25 1 0,0 25 1 0,0 0-2 0,0-14-2 15,0 14 0-15,0 0 0 0,0 0 0 0,0 0-1 16,0 0 2-16,0 26 1 0,0-26-1 0,-14 26 2 0,14-12-1 0,0 12 0 0,-12 1 0 0,-2-1-1 0,14 1 0 0,-12 12-1 16,-3-12 0-16,4 12 0 0,11 1 0 0,-15-13 2 0,15 12-2 0,-12-12 1 0,-2 52-3 15,14-52 0-15,-14 12-7 0,2-12-1 0,12-15-2 16,-14 14-3-16,14-26-3 0,0 28-2 0,0-28-5 0,-12 12-3 0,12 1-37 0,0 0 28 0,-14-13 2 16,14 14 2-16,0-14 6 0,0 0 6 0,0 0 5 0,0 0 0 0,0 0-35 15</inkml:trace>
  <inkml:trace contextRef="#ctx0" brushRef="#br0" timeOffset="1258.08">13485 9234 100 0,'0'0'36'0,"0"0"-17"0,0 0-10 0,-15 0-5 0,15 0-2 0,0 13 0 15,-12-13 1-15,12 13 8 0,-14 0-5 0,14-13 0 0,0 27 0 16,-12-27-1-16,-2 26 5 0,14 1-1 0,0-27-5 0,-12 13-1 0,12 0 0 16,0 0-1-16,-14-13 1 0,14 26 2 0,0-12-1 0,0-14 0 15,0 14 7-15,0-1-4 0,0-13 9 0,0 0-5 0,26 0 7 0,-26-13-10 16,14-1-3-16,-2 0 0 0,2 2-1 0,-2-2-1 0,3 1 0 0,11-13-2 0,-12-1 1 0,-2 1 0 16,28-27 1-16,-13 27-2 0,-16 12 0 0,4-12 0 0,11-1 0 0,-26 14 0 15,40-13-2-15,-28-1-2 0,2 27-3 0,1-25-3 0,-15 25-1 0,12 0-4 16,-12-15-4-16,14 15-5 0,-2 0-40 0,-12 0 30 0,0 0 1 0,0 0-21 15,0 15 33-15,0-15-1 0,0 12-33 0</inkml:trace>
  <inkml:trace contextRef="#ctx0" brushRef="#br0" timeOffset="1569">13841 9221 165 0,'0'0'89'16,"-12"0"-65"-16,12-14-18 0,0 14 1 0,-14 0 2 0,14 0 1 0,0-12-1 0,-14 12 0 15,14 0-1-15,-12-14 5 0,12 14-9 0,0 0-1 0,-14 0 0 0,14-14 0 0,0 14 1 16,-12 0-3-16,12 0 1 0,-14 0 0 0,14 0-2 0,0 0 1 16,0 0-1-16,0 14 0 0,0 0 0 0,0-2 0 0,0 2 0 15,0-14-1-15,0 13 1 0,0 13 0 0,0-26 0 0,0 27 0 0,0-27 1 0,0 26-2 16,14 1 2-16,-14-27-1 0,12 26 0 0,-12-26 1 0,0 13 0 0,0-13-2 0,0 13 2 0,14-13-1 16,-14 14 0-16,12-2 1 0,-12-12 0 0,0 0 0 0,14 0 3 15,0 0 1-15,-14 0-3 0,0 0 0 0,12 0 0 0,-12-12-1 0,0 12 1 0,15 0 0 16,-15-14 2-16,0 14-1 0,11 0 1 0,-11-13 1 0,15 13-3 0,-15-13-1 0,0 13 0 15,0 0-1-15,0-13 0 0,12 13 2 0,-12 0-2 0,0 0 1 0,0 0 0 0,0-13-1 16,0 13-1-16,0 0 0 0,0 0 0 0,0 0-3 0,0 0 0 0,0 0-2 16,0 0-2-16,0 0-3 0,0 0-3 0,0 13-2 0,0-13-1 0,0 13-2 0,0-13-2 0,0 13-2 15,0-13-2-15,0 13-2 0,0-13-2 0,0 26-29 0,0-26 32 0,0 14 4 0,0-14 4 16,0 14-1-16,0-1-32 0</inkml:trace>
  <inkml:trace contextRef="#ctx0" brushRef="#br0" timeOffset="2029.6">14053 9260 126 0,'0'0'77'0,"0"0"-57"0,0 0-5 0,0-13-3 0,0 13 3 0,0-13 1 0,0 0 20 0,0 13-21 0,0-14-2 0,12 2 8 0,-12 12-12 15,0 0-2-15,0-14-1 0,0 14-1 0,0 0-1 0,0 0 7 16,0 0-8-16,14 0 1 0,-14 0-1 0,0 0 0 0,0 0-1 0,0 14 1 0,0-14-2 16,0 12 0-16,0-12 1 0,0 14-1 0,0-14 0 0,0 13 2 0,0 0-3 0,0-13 0 15,0 13 0-15,0-13 1 0,0 13 0 0,12 1-1 0,-12-14 0 0,0 13 1 16,0 0-1-16,0 14 1 0,0-27-1 0,0 13 0 0,0 0 1 0,0-13 0 15,0 13 0-15,0-13-1 0,0 13 0 0,0-13-1 0,0 0 1 0,0 14 0 0,14-14 0 0,-14 0-1 16,0 0 1-16,0 0-1 0,0 0-1 0,12 0 1 0,-12-14-1 0,14 14 2 16,1-13-3-16,-15 0 2 0,11 0-1 0,4 0 0 0,-15-14 1 0,12 27 0 15,-12-13-1-15,14 0 0 0,-14-1 0 0,14 14-1 0,-14-26 2 0,12 26 1 0,-12 0-1 16,0-26 1-16,14 26 1 0,-14 0-1 0,0-14 0 0,12 2-3 0,-12 12 1 16,0 0 1-16,14 0 0 0,-14 0 0 0,0 0 1 0,0 0-1 0,0 0 1 0,0 0 0 0,0 0-1 15,0 12 1-15,0-12-1 0,0 14 1 0,0-14 0 0,0 13 0 0,0 0 0 0,0 0 0 16,0 14 2-16,0-27 0 0,0 0 1 0,0 13 1 0,0 0 0 0,0-13-1 0,0 13 0 15,0 1 3-15,0-14-4 0,0 0 0 0,0 13 1 0,12-13 3 16,-12 0-4-16,0 0 1 0,0 0-1 0,0 0 0 0,15 0 1 0,-15 0-1 0,0-13-1 0,14 13 1 16,-2-14 0-16,-12-12-2 0,14 26 0 0,-14-13 0 0,12-1 1 0,-12 14 0 15,14-13 0-15,-2 0 0 0,2-13-1 0,-14 26 0 0,12 0 0 0,3-14 0 0,-15 14 1 16,0-12-1-16,11 12 0 0,-11-14 0 0,15 14 0 0,-1 0-1 0,-14 0 1 16,12 0 0-16,-12 0 1 0,14 0 0 0,-14 0-1 0,12 14 0 0,-12-2 0 0,0 15 0 15,14-27 0-15,-14 26 1 0,0-13-2 0,0 14 0 0,0-14 1 0,0 0 0 0,0 14 0 0,0-14 0 16,0 13 1-16,-14-12-2 0,14 12 1 0,0-12-2 0,0-1-3 0,0 0-1 0,-12 27-13 15,12-27 5-15,0 0-2 0,0-1-3 0,0 2-3 0,0-2-4 0,-14-12-6 0,14 15-5 16,0-15-7-16,0 13-2 0,0-13 1 0,0 0-21 0,0 0-2 0</inkml:trace>
  <inkml:trace contextRef="#ctx0" brushRef="#br0" timeOffset="2531.53">14807 9300 73 0,'0'0'41'0,"0"0"-28"0,0 0-2 16,0 0 7-16,0 0-8 0,0 0 1 0,0 0 0 0,0 0 0 0,0 0 9 15,0 0-13-15,0 0 0 0,0 0-2 0,0 0 0 16,0 0 0-16,0 0-2 0,0 13 0 0,0-13-1 0,0 0 0 0,0 13 0 0,0 1 1 0,0-14-2 0,0 13 0 0,0 0 0 16,0 13 4-16,0-26-2 0,0 14 2 0,0-2 10 15,0-12-7-15,0 14 1 0,0 0 7 0,0-14-8 0,0 13-2 0,0-13 1 16,0 0-2-16,0 0 8 0,0 0-9 0,11 0 0 0,-11 0-1 0,0 0 0 16,15 0-1-16,-15-13 1 0,12 13-1 0,-12-28 0 0,14 28-1 0,-14-26 0 15,12 13 0-15,-12 13 1 0,14-26 0 0,-14 26-1 0,12-27 1 0,-12 27 1 0,14-26-1 0,-14 26 0 16,26-40 4-16,-26 40-4 0,15-13-1 0,-15 0-1 15,11 13 0-15,-11-13-1 0,0 13 1 0,15 0 1 0,-15-14 1 0,0 14-2 0,12 0 0 0,-12 0 0 16,0 0 1-16,0 0-1 0,14 53 3 16,-14-40-3-16,12 1 0 0,-12 12 0 0,0-13 0 0,0 1 1 0,0-1-1 0,14 0 1 15,-14-13 0-15,0 13 0 0,0-13 0 0,12 13 1 0,-12-13 1 0,14 0 4 16,-2 0-2-16,-12 0 0 0,29 0 1 0,-29 0-1 0,38-39 4 16,-38 26-7-16,14-14-1 0,0 27 1 0,-2-26-2 0,-12 26 1 0,26-27-1 0,-26 27 0 0,26-26 2 15,-11-1 0-15,-1 27-1 0,-2 0-1 0,-12-26 1 0,26 26-1 16,-26 0 0-16,14 0 1 0,-2 0-1 0,-12 0 0 0,14 0 1 0,-14 0-1 0,0 14 0 0,12-14 0 0,-12 26-1 15,0 0-1-15,0 14-4 0,0-27-3 0,0 13-6 16,0 14-7-16,-12-14-6 0,-2 0-9 0,14 2-8 0,-12 24-70 0,-2-38 56 0,14 12 10 16,0 0 12-16</inkml:trace>
  <inkml:trace contextRef="#ctx0" brushRef="#br0" timeOffset="2872.68">15506 9446 229 0,'0'0'76'0,"0"0"-67"0,-15 0-5 0,15 0 0 0,0 0 1 0,0 0 15 16,0 0-5-16,0 0 1 0,-12 0-3 0,12 0-3 0,0 0-3 0,0 0 1 15,0 0-6-15,-14 0 0 0,14 0 2 0,0 0-1 0,0 0-2 0,0 0 1 16,0 0-1-16,0 13-1 0,0 0 2 0,0-13-1 0,0 0-1 0,0 12-2 16,0 16 1-16,0-15 1 0,0 12 0 0,0-25 0 0,0 26 0 15,0-11-1-15,0-2 1 0,0-1 0 0,0 3 2 0,0-15-1 0,0 12-1 0,0 2 0 16,0-1-1-16,0-13 3 0,14 12-1 0,-14-12 0 0,0 0 0 0,0 15 6 15,0-15-5-15,12 0 4 0,-12 0-2 0,0 0-4 0,0-15 3 0,0 15-1 0,0 0-1 0,15-12 0 16,-15-1 0-16,0 13 1 0,11-26 0 0,-11 11-1 0,15 3 1 0,-15-1-1 16,12-2 1-16,-12 3-1 0,14-2-1 0,-14 2 2 0,14 12-3 0,-2-26 1 0,-12 12 0 15,0 0 0-15,14 2 1 0,-14 12-1 0,0 0 1 16,0 0 0-16,0 12-1 0,12 2-1 0,-12 0-1 0,0 12 2 0,0-14-1 16,0 2 1-16,0-2-1 0,0 3 2 0,0 51-5 0,0-53-2 0,0-1 1 15,0 3-4-15,0 11-2 0,0-14-3 0,0 2-2 0,0 0-4 0,0 11-28 16,0 2 18-16,0-27-7 0,14 14-49 0,-14-2 42 0,0-12 6 0,0 14 8 15,0-14 9-15,15 0-35 0</inkml:trace>
  <inkml:trace contextRef="#ctx0" brushRef="#br0" timeOffset="3131.58">15914 9392 113 0,'0'0'0'0,"0"0"38"0,0 0 5 0,0 0-36 0,0 0 2 0,0 0-2 16,0 0 3-16,0 0 2 0,0 0 1 0,0 0 14 0,0 0-15 0,0 0 5 15,0 0-13-15,0 0 0 0,0 14-1 0,0-14-1 0,0 12 0 0,0 29-1 16,0-28-1-16,0-1 0 0,0 2 0 0,0 13 1 0,0-14-1 0,0 13 1 0,0-14-1 16,0 16 0-16,0 11 3 0,0-25-3 0,0 11 1 0,0-10-3 0,0 11 2 15,0 0 4-15,0-26 2 0,0 0 3 0,0 14 10 0,0-14-8 0,0 0-2 0,15 0 5 16,-15-14-10-16,0 14-2 0,12-26 2 0,-12 12-3 0,14-13 3 0,-2 2 0 16,14-41 1-16,-12 25-5 0,12-11-1 0,-11 13 0 0,-3-2-1 0,14 2-1 0,-12 0-1 15,-14 12-2-15,26 1-1 0,-26 12-4 0,14 1-2 0,-2-13-24 0,3 26 10 16,-15-13-8-16,11 13-11 0,-11-14-6 0,15 14 1 0,-15 0 9 0,14 0 10 0,-14-12-22 0</inkml:trace>
  <inkml:trace contextRef="#ctx0" brushRef="#br0" timeOffset="4050.37">12957 9048 58 0,'0'0'5'0,"0"0"-3"0,0 0 0 0,0 0 2 0,0 0 0 0,0 0 1 0,0 0 0 0,0 0 1 0,0 0 14 0,0 0-13 0,0 0-1 0,0 0 0 16,0 0 0-16,0 0 0 0,0 0 7 0,0 0-6 0,0 0 1 0,0 0-1 0,0 0 1 15,0 0 0-15,0-12 1 0,0 12 0 0,0 0 1 0,12-14 7 0,-12 14-9 0,0 0-1 16,0 0 0-16,0 0-1 0,0-13 6 0,0 13-7 0,0 0 1 0,0 0 0 16,0 0 0-16,0 0-2 0,0 0-1 0,0 0 1 0,0 0 3 0,0 0-2 15,0 0-1-15,0 0 0 0,0 0 1 0,0 0 4 0,-12 13-1 0,12 1-4 16,-14-2-2-16,2-12 1 0,12 15-1 0,-26 10 1 0,26-12-2 0,-15 1 0 15,-11 12 1-15,12 0-1 0,2 2-1 0,12-28 1 0,-14 26 0 0,14-13 0 16,-12 0 0-16,-2 27-1 0,14-40 0 0,0 26 0 0,-12-26 0 16,-3 53 0-16,15-27 1 0,0-26 0 0,0 14-1 0,0 12 0 15,15-12 1-15,-15-1 0 0,12 0 0 0,2-1 5 16,-14 2-3-16,12 0 4 0,2-14-4 0,-14 0 1 0,12 13 0 16,2-13 5-16,0 0-6 0,-14 0 0 0,38 13 7 0,-23-13-5 15,11 0 2-15,-26 0-3 0,12 12-1 0,-12-12-2 0,14 0 2 0,-2 0-1 16,-12 0-1-16,28 14 3 0,-28-14-3 0,12 0 0 0,3 0-1 15,-4 0-2-15,-11 0-1 0,15 0-11 0,-15 0 4 0,12-14-4 0,2 14-21 16,-2-12-12-16,-12 12 17 0,0-13-6 0,14 13-8 0,-14 0-1 16,0 0-2-16,12 0 7 0,-12 0 5 0,0 0-29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524.93439" units="1/cm"/>
          <inkml:channelProperty channel="Y" name="resolution" value="1399.8250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9-19T20:21:32.57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10884 12523 54 0,'0'0'0'0,"0"0"3"0,0 0-2 0,-15 0 0 16,15-13 1-16,0 13-2 0,0-13 0 0,0 13 1 15,0-13-1-15,0 13 0 0,0-14 1 0,0 14-1 0,0-13-1 0,0 0 2 0,0 13-1 0,15-14 0 16,-15 1 0-16,0 0 0 0,0 13 0 0,0-13 0 0,12 13 1 0,-12-13 0 16,0 13-2-16,0-12 1 0,0 12 1 0,0-15-1 0,14 15 1 0,-14-13 0 0,0 0-1 0,0 13 1 15,12-13 0-15,-12 1 0 0,0 12 1 0,0-15-1 0,0 15 1 16,0-13-2-16,0 13 0 0,0 0 1 0,0-13-1 0,0 13 0 0,0 0 1 0,0 0-1 0,0 0 1 16,0-14-1-16,0 14 1 0,0 0-1 0,-12 0 1 15,12-12 0-15,0 12 0 0,0 0 1 0,0 0-2 0,0-14 1 0,0 14 0 0,0 0 1 0,0 0-1 16,0-12 1-16,0 12 0 0,0-14 2 0,0 14-1 0,0 0-1 15,0 0 1-15,0 0-2 0,0-14-1 0,0 14 1 0,0 0 0 0,0 0 0 0,0 0 0 0,0 0-1 16,0 0 1-16,0 0-1 0,-14 0 2 0,14 0-1 0,0 14 0 0,0-14 0 0,0 14 0 0,-12-14 0 16,12 12 0-16,-15 2 1 0,15-2-1 0,-14 2 1 0,2-1-1 15,-2 0 4-15,-12 2-2 0,26-3 2 0,-26 1 1 0,11 0 0 0,3 0 0 0,-2-13 1 16,-12 15 1-16,26-3 0 0,-26 1 0 0,14 0 1 0,-2 0-1 0,2-13 0 0,-2 13-2 0,-1 1-1 16,-11-1 0-16,26-13-1 0,-26 13-1 0,0 1 2 0,26-1-3 0,-12 0-1 15,-2-13 0-15,2 26 3 0,-2-26-2 0,14 0 0 0,0 0-1 0,-15 0 0 16,15 0 0-16,0 0 1 0,0 0-2 0,0-13 0 0,0 13 0 15,0-26 1-15,0-1-1 0,15 27 1 0,-15-26-1 0,0 26 0 0,14-27 2 0,-14 27-1 16,12-26 0-16,14-14-1 0,-26 14 0 0,0 13 0 0,14-14 2 0,-2-13-1 0,-12 28-1 16,0-14 0-16,14 12 1 0,-14 0 0 0,0-12 1 0,0 14-1 0,0-16 0 0,0 28 0 15,0-26 1-15,0 26-1 0,0-26-1 0,0 13 1 0,0 13-1 16,0-13 0-16,0 13 1 0,-14-15-1 0,2 15 1 0,12 0 1 0,-14 0-2 0,2 0 2 0,12 0 0 16,-26 0-1-16,-3 15-1 0,17-15 0 0,-2 13 1 0,2 0 0 0,-2 13 0 15,-26 0 1-15,28-12-1 0,-3 12-2 0,-11 0 1 0,0 2-1 0,12 10 2 0,-12-11-1 16,26 1 0-16,-26-16 0 0,-1 67-2 0,16-66 1 0,11 0 1 0,0 0 1 15,0 1-1-15,-15-1 0 0,15-13 1 0,0 13 0 0,0-13 2 0,0 14 3 16,0-14-4-16,0 0 1 0,15 0 0 0,-15 0-1 0,11-14 0 0,-11 14 0 0,15-26 0 16,-15 26 0-16,12-27 4 0,14 1-3 0,-26 26-1 0,14-25 0 0,-14 10-2 15,26-11 0-15,-26 13 0 0,12-14 0 0,2 1 1 0,1 12-1 0,-15-12 0 0,26-14 1 16,-26 14 1-16,12 14-1 0,2-16 1 0,-14 16-1 0,14-14 0 0,-14 12 0 0,12-12 0 16,-12 11 0-16,14 15-1 0,-14-25 1 0,12 12-1 0,-12 0 0 0,14-1 1 0,-14 14-1 15,0 0 1-15,0-13-1 0,0 13 1 0,0 0-1 0,0 13 2 0,0-13 0 16,0 27 0-16,0-27 0 0,0 66-4 0,-14-39 2 0,2 11 1 15,-2-10-1-15,14 10 0 0,-26-10 0 0,26 10 0 0,-14-11-1 0,14 13 0 0,-12-1-2 16,12-12 3-16,0-1 0 0,-15-26 0 0,15 26 1 0,0-26 0 0,0 14-1 0,0-14 0 16,0 0 0-16,0 13 1 0,0-13 1 0,15 13 1 0,-15-13-3 15,12 0 1-15,-12 0-1 0,40-13 1 0,-26 13-1 16,12-27 0-16,27-12 4 0,-27 14-4 16,0-3 0-16,-12 2-1 0,-2 14 1 0,2-16 0 0,-2 28 1 0,3-27-1 0,-15 27 1 0,0-26-1 15,14 14 1-15,-14-2 0 0,0 0 0 0,12 2 1 0,-12-14 0 0,0 26 0 16,0 0 0-16,0-14 0 0,0 14 2 0,0 0-2 0,-12 0 8 0,-2 0-6 0,14 0 1 15,-15 0-2-15,15 14 1 0,-12-14-3 0,12 12 2 0,-14 2-2 0,2-2 0 0,12 16-1 0,-14-16 0 16,14 2 0-16,-12 12-2 0,-14 53-1 0,12-51 3 16,14-16 1-16,-12 14-1 0,12 0-1 0,-14 1 2 0,14-14-2 0,-15 14 1 15,15-27-1-15,0 13 2 0,0-13 0 0,0 13 1 0,0-13 1 0,0 0-2 0,0 0-1 16,15 0 1-16,-15 0-2 0,14 0 1 0,-2 0 1 0,-12-13-1 0,26 0 1 0,-26 0-1 0,26-1 0 16,0 1 0-16,-12-14 0 0,13 14 1 0,-1-13 1 0,-12 13 0 0,12-14-1 0,-14 14 1 0,14-13-1 15,15-14-1-15,-29 13 1 0,16 15 0 0,-28-14 0 0,26 12 0 0,-26 0 0 0,12 2 0 16,-12 12 2-16,14-14-3 0,-14 14 0 0,0 0-3 0,0 0 2 15,0 0 2-15,0 0-1 0,0 0 2 0,0 0-1 0,-14 26 4 0,2-26-2 0,-2 28-1 16,2-16-1-16,-2 2 0 0,0 12-2 0,-13 0 2 0,15 1-2 0,-14 12 0 0,12-12 1 16,-38 52 0-16,40-52 0 0,-17-1 0 0,29 0 1 0,-12 1-1 0,-2-14 1 15,14 14-2-15,0-14-2 0,-12-13-2 0,12 26-2 0,0-26-2 0,0 0-3 0,0 13-18 16,0-13 8-16,12 0-6 0,-12 0-6 0,14 0-7 0,-14 0-5 0,12-13-1 0,3 13 4 16,11-26-14-16,-26-1-7 0</inkml:trace>
  <inkml:trace contextRef="#ctx0" brushRef="#br0" timeOffset="600.32">11371 11836 55 0,'0'0'0'0,"0"-13"25"0,0 13-21 0,0 0 3 0,-12 0 0 0,12 0-1 16,-14-13 4-16,14 13-6 0,0 0-1 0,0 0 0 0,-14 0-1 0,14 0-1 0,0 0 1 16,0 0-1-16,0 0 0 0,-12 0 1 0,12 0-1 0,0 0-1 0,0 0 1 15,0 0-1-15,0 0 1 0,0 0 0 0,0 13 0 0,0-13-1 0,0 0 0 0,0 0 1 0,0 0 0 16,0 0 0-16,12 13 4 0,2-13-1 0,0 0 7 0,-2 0-5 16,14 14 6-16,-26-14-8 0,26 0 2 0,-26 0-2 0,29 0 1 0,-17 13 0 15,14-13-2-15,-12 0 0 0,-2 13 1 0,14-13-3 0,41 13 3 0,-41-13-3 0,0 13 0 16,0-13 1-16,0 0 0 0,1 14-1 0,1-14 0 0,-16 0-1 0,43 13 1 15,-43-13 0-15,14 0 0 0,-12 0-1 0,-2 0 0 0,16 0 0 0,-1 13-1 0,-16-13 1 16,4 0 1-16,-3 0-1 0,-12 0-2 0,26 0-7 0,-12 0-4 0,-14 0-5 16,0 0-6-16,12 0-2 0,-12 0 1 0,14 0 3 0,-14 0 4 0,0 0-54 0</inkml:trace>
  <inkml:trace contextRef="#ctx0" brushRef="#br0" timeOffset="839.83">11861 11559 80 0,'0'0'15'0,"0"0"-11"16,0 0 0-16,0 0-1 0,0-14 0 0,-14 14 0 0,14 0-3 0,0 0 0 0,0-12 0 0,0 12 0 16,0 0 0-16,0 0 1 0,0 0 0 0,0-14-1 0,0 14 0 0,0 0 1 15,0 0 0-15,0 0-2 0,0 0 1 0,-12 0 0 0,12 0 1 16,0 0-1-16,0 14 1 0,0-14-1 0,-15 12 1 0,15-12-1 0,0 14 0 16,0 0 1-16,0-14 1 0,-14 26-2 0,14-26 0 15,0 26 0-15,0-13 0 0,0 0 0 0,0 1 0 0,-12 12-1 0,12-13 1 0,0 15 0 0,0-3 0 16,0-12 0-16,0 13 0 0,0-12 0 0,0 12 0 0,0 1 0 0,-14-14 1 0,14 13 0 0,0 1 1 15,0-1 0-15,0 1-1 0,-12-1 1 0,12 27 1 0,0-27-1 0,-14 0-1 16,14 2-1-16,0-2 1 0,0-14-1 0,0 16 0 0,-14-2-1 0,14 26-3 16,0-52 3-16,0 27-1 0,-12-14-2 0,12-13-3 0,0 26-4 0,0-26-2 0,0 0-1 15,0 15 0-15,0-15-51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524.93439" units="1/cm"/>
          <inkml:channelProperty channel="Y" name="resolution" value="1399.8250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9-19T20:32:26.701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800080"/>
    </inkml:brush>
  </inkml:definitions>
  <inkml:trace contextRef="#ctx0" brushRef="#br0">5520 14743 33 0,'0'0'0'0,"0"0"16"0,0 0-13 0,-14 0 8 0,14-13-6 0,0 13 7 15,0 0-6-15,0 0 0 0,0 0 1 0,-12 0-1 0,12 0 1 0,0 0 1 0,0 0 7 16,0 0-8-16,-15-14 0 0,15 14 1 0,0 0 0 0,0 0 1 0,0 0 1 16,0 0 1-16,0 0 11 0,0 0-11 0,0 0 1 0,0 0 7 15,0 0-10-15,0 0 0 0,0 0-1 0,0 0 0 0,0 0 1 0,0 0-2 0,0 0 1 0,0 0-1 0,0 0 0 16,0 0 0-16,0 0 0 0,0 0-2 0,0 0-1 0,0 0 0 0,0 0 0 15,0 0 0-15,0 14-2 0,0-14 2 0,0 0-2 0,0 0 0 0,-11 0 1 0,11 0-2 0,0 13 2 16,0-13-2-16,0 0-1 0,-15 12 0 0,15-12 0 0,0 0 1 0,0 0-1 16,0 0 1-16,-12 15 0 0,12-15-1 0,0 0-1 0,0 0 2 0,0 12-3 0,0-12 3 0,0 0-1 15,0 0-1-15,0 14 2 0,0-14-1 0,0 12 0 0,0-12 0 0,0 0 0 0,0 14 0 16,0-14 1-16,0 0 0 0,12 14 0 0,-12-14-2 0,0 12 2 0,15-12-1 0,-15 0 1 16,11 14-2-16,-11-14 1 0,0 12 0 0,15-12 1 0,-15 0 0 0,12 0 0 15,-12 14 0-15,0-14 1 0,14 14 1 0,-14-14-2 0,0 12 2 0,0 2-1 0,0-1 0 16,0 13 4-16,0-26-2 0,0 13-1 0,0 1 2 0,0-1-2 0,-14 13 3 15,14-12-5-15,0-1 1 0,-12-13-1 0,12 13 0 0,-15 0-1 16,15-13 0-16,-11 13 0 0,11 1 1 0,-15-14 0 0,3 13 0 0,12 0-1 0,-14-13-2 16,14 0 0-16,0 0 1 0,-12 0-3 0,12 0-1 0,0 0-12 0,0 0 5 15,0 0-1-15,-14 0-2 0,14 0-21 0,0 0 17 0,0 0-1 0,0 0-25 16,0 0 19-16,14 0-1 0,-14 0-1 0,0 0 2 0,12 0 1 0,-12 0 2 0,14 0 3 16,-14 0 4-16,12 0 2 0,-12 0-17 0</inkml:trace>
  <inkml:trace contextRef="#ctx0" brushRef="#br0" timeOffset="315.77">5969 14623 56 0,'0'0'7'0,"0"0"-1"0,0 0-2 0,-14 0 0 0,14-12 0 0,0 12 7 16,0 0-6-16,0-13 0 0,0 13-1 0,0 0-1 0,0 0 0 0,0 0 0 0,0 0 1 0,0-13 1 15,0 13 0-15,0 0 17 0,0 0-13 0,0-14-2 0,0 14 0 16,0 0 7-16,0 0-6 0,0 0 1 0,0 0 0 0,0 0 0 0,0 0 11 16,0 0-10-16,0 0-1 0,0 0 1 0,0 0-2 0,0 14 0 0,0-14 1 15,0 13 7-15,0 0-11 0,0-13 0 0,0 12-2 0,0-12 0 0,0 26-1 0,0-26-1 16,0 15 1-16,0-2-2 0,0-1 1 0,0 3-1 0,0 11 1 0,0-13-1 0,14 14 0 16,-14-27-1-16,0 26 1 0,0 0 1 0,0-12-1 0,0 12-1 0,0-26 0 15,0 26-2-15,0-12 2 0,0-2-2 0,0 2 0 0,12 12-7 0,-12-26 2 0,0 13-16 16,0 0 7-16,0 1-25 0,0-14 19 0,0 0 0 0,0 13 0 0,0-13 0 15,0 0 1-15,0 0 1 0,0 0 4 0,0 0 5 0,0 0 3 0,0 0 3 0,0 0-38 16</inkml:trace>
  <inkml:trace contextRef="#ctx0" brushRef="#br0" timeOffset="499.77">5836 14796 52 0,'0'0'25'0,"0"0"-9"0,0 0 3 0,-12 0 1 0,12-14-1 0,0 14 0 0,-14 0-1 0,2-12 32 16,12 12-35-16,-14-15-1 0,14 15 0 0,0 0-1 0,-12-12 12 0,12 12-15 15,0 0 1-15,0 0-2 0,0 0 8 0,0 0-10 0,0 0 6 0,0 0-7 16,12 0 0-16,-12 0 0 0,14 0-2 0,-14 0-1 0,12 0 1 0,-12 0-2 0,26 0 1 0,-26 0-1 15,14 0 0-15,-2 0-1 0,-12 0 0 0,29 0 1 0,-17 0 0 0,-12 0-4 16,26 0 2-16,-26 0-1 0,0 0-2 0,14 0 0 0,-2 0-3 0,-12 0-4 0,14 0-7 16,-14 12-5-16,12-12-4 0,-12 0-5 0,14 0-3 0,-14 0-3 0,12 0-2 0,-12 0 2 15,0 0 2-15,15 15 4 0,-15-15 7 0,11 0-11 0,-11 0-2 0</inkml:trace>
  <inkml:trace contextRef="#ctx0" brushRef="#br0" timeOffset="715.2">6048 14874 86 0,'0'0'25'0,"0"0"-5"0,0 0-3 0,-15 0-1 0,15 0 0 0,0 0 32 15,0 0-34-15,0 0-2 0,0 0 0 0,0 0-1 0,0 0 7 0,0 14-11 0,0-14-2 16,0 0 3-16,0 0-4 0,0 0-1 0,0 14-2 0,0-14 0 0,0 0-1 16,0 0 1-16,0 12 1 0,0-12-1 0,0 0-1 0,0 14 1 0,0-14-1 0,0 0 1 0,0 0 0 15,0 13-1-15,0-13 0 0,15 0 0 0,-15 0 1 0,14 0 0 0,-14 0 1 0,12 0 0 16,2 0 2-16,-14 0-2 0,12 0 2 0,-12 0 0 0,14-13 0 0,-14 13 0 16,26-14 8-16,-11 2-10 0,-15-2 1 0,12 0-1 0,14 14 2 15,-26-12-2-15,14-2 0 0,-14 14-2 0,14-12 0 0,-14 12 0 0,0-14 0 16,0 14-1-16,12 0 1 0,-12-14-1 0,0 14 0 0,14 0-4 0,-14 0 1 0,0-12-1 15,0 12-1-15,12 0-1 0,-12 0-2 0,0 0-1 0,0 0-3 0,0 0-2 0,0 0-4 0,0 0-1 16,0 0-3-16,0 0-1 0,0 0-3 0,-12 12 0 0,12-12-1 0,0 0 0 16,0 0-19-16,0 0 31 0,0 14 0 0,0-14-18 0</inkml:trace>
  <inkml:trace contextRef="#ctx0" brushRef="#br0" timeOffset="1029.61">6378 14782 48 0,'0'0'10'0,"0"0"-1"0,0 0 1 16,0 0 11-16,0 0-11 0,0 0-1 0,0 0 2 0,0 0 1 0,14 0 2 0,-14 0 1 0,0 0 0 15,0 0-1-15,0 0-2 0,0 0 0 0,0 0-1 0,0 0-1 0,0 0 12 16,0 0-12-16,0 0 0 0,0 0-1 0,12 0 0 0,-12 0-1 0,0 0-1 16,0 0 1-16,0 0-1 0,0 0 6 0,15 0-2 0,-4 14-6 0,-11-14 0 0,0 0-1 15,15 0 4-15,-15 0-5 0,12 12 0 0,-12-12 1 0,0 0-2 0,14 0 1 0,-14 0-1 16,0 0 0-16,12 14 0 0,-12-14 1 0,14 0-2 0,-14 0 2 16,0 0-1-16,0 0-1 0,0 0 2 0,12-14-2 0,-12 14-1 15,0 0 0-15,0-12 1 0,0 12-1 0,0 0 1 0,0 0 0 0,0-14-1 0,0 14 0 0,0 0 1 16,0 0 1-16,0-12-2 0,0 12 2 0,0 0-3 0,0 0 1 15,0 0 1-15,-12 0 0 0,12-15 1 0,-14 15-1 0,14 0 1 0,-12 0-1 0,12 0 0 0,-14 0 3 16,2 0-3-16,12 0 1 0,-15 0 0 0,15 0-1 0,-11 0 1 0,11 0 0 0,-15 0-2 0,15 0 1 16,0 0 1-16,0 0-1 0,-12 15 0 0,12-15-1 0,0 0 0 0,-14 12 1 15,14-12-2-15,0 14 2 0,0 12-1 0,0-12-2 0,0-2 2 16,0 14-4-16,14-26 2 0,-14 14-1 0,12-14-2 0,-12 14-1 16,0-2-12-16,15-12 6 0,-15 14-2 0,0-14-3 0,11 13-3 0,-11-13-3 15,15 13-2-15,-15-13-5 0,26 13-74 0,-26-13 68 0,12 0 3 16,-12 0 7-16,0 0 7 0,14 13 1 0,-14-13-15 0</inkml:trace>
  <inkml:trace contextRef="#ctx0" brushRef="#br0" timeOffset="1347.36">6697 14770 95 0,'0'0'0'0,"0"0"41"0,0 0-21 16,0 0-12-16,0 0 2 0,0 0 1 0,0 0 0 0,0 0 0 0,0 0-2 0,0 0 0 0,0 0-1 16,0 0 0-16,0 0-1 0,0 0 4 0,12 0-7 0,-12 0-1 0,0 0-1 15,14 0 1-15,-14 0-1 0,12 0-1 0,-12 12 0 0,14-12 0 0,-14 0 0 0,12 0 0 0,2 0 2 16,-2 14-1-16,-12-14-1 0,14 0 0 0,-2 0 0 0,17 12-1 15,-29-12 1-15,12 0-1 0,2 0 2 0,-14 0-1 0,12 0 1 0,-12 0-1 0,26 0 1 0,-26 0-1 16,0 0 0-16,14 0 1 0,-14 0-2 0,12 0 2 0,-12 0-1 0,0 0 2 0,14 0 2 16,-14-12-3-16,0 12-1 0,0 0 3 0,0 0-1 0,0 0-2 0,0 0 2 15,-14 0 3-15,2 0-2 0,12 0-2 0,-26 0 1 0,26 0 0 0,-14 0-1 0,2 0 1 16,-2 0 0-16,2 12-1 0,-2-12 1 0,-13 14 0 0,1 0 2 0,26-14-2 0,-26 12-1 16,26-12 1-16,-52 26 3 0,52-26-4 0,-14 14-1 0,-1-14 0 15,15 14 0-15,-12-14 1 0,12 12 0 0,-14 2 3 0,14-14-4 0,-12 13 1 16,12-13-2-16,0 13 0 0,0 0 0 0,0-13 1 0,0 0-1 0,0 13 1 0,0-13-1 15,12 14 0-15,-12-14 1 0,26 13 1 0,-26-13-3 0,0 13 2 0,29-13-3 0,-17 13-2 16,2 1 1-16,-2-14-2 0,-12 0-2 0,26 13-21 0,-12-13 9 0,-2 13-4 16,2-13-8-16,-2 0-8 0,3 13-6 0,11-13-77 0,0 0 97 0,-26 0-21 15</inkml:trace>
  <inkml:trace contextRef="#ctx0" brushRef="#br0" timeOffset="1558.73">7118 14557 114 0,'0'0'0'0,"0"0"63"0,0 0-47 0,-12 0-4 16,12-12 0-16,0 12 16 0,0-14-14 0,0 14-2 0,-15 0-1 0,15-13-2 0,0 13-1 16,0 0-1-16,0 0 7 0,-11 0-2 15,11 0-5-15,0 0 4 0,0 0-7 0,-15 0 0 0,15 13 6 0,0-13-7 16,0 14 0-16,0-2 0 0,0 2 0 0,0 0 1 0,0-1-2 0,0 0-1 0,0 13 1 16,0 14 1-16,0-28-4 0,0 15 2 0,0-13-1 0,0 11 1 15,0-10 0-15,0 11 0 0,0-14 0 0,0 16-1 0,0-2-3 0,0 14-4 0,0-14 1 16,0-13-5-16,0 13-3 0,0-13-6 0,-14 27-37 0,14-27 21 0,0 1-3 15,0-1-1-15,0 0 0 0,0 13 5 0,0-26 9 0,0 14 5 0,-12-14-20 0</inkml:trace>
  <inkml:trace contextRef="#ctx0" brushRef="#br0" timeOffset="1770.46">6894 14689 112 0,'-14'0'86'0,"14"0"-72"0,-12 0 0 0,12 0-1 0,-14 0 1 0,14 0 0 0,0 0 12 0,-12 0-13 0,12 0 0 15,0 0 10-15,0 0-13 0,0 0-1 0,0 15 0 0,12-15 6 0,2 0-7 16,-14 12-1-16,12-12 1 0,14 14 11 0,-26-14-14 0,14 13 0 16,12-13 3-16,-26 12-4 0,12-12 1 0,14 15 4 0,-11-15-6 0,11 0-2 15,-26 0 1-15,26 0-1 0,-26 12 0 0,29-12 0 0,-18 0-1 0,16 0-2 0,-1 14 0 16,-26-14-3-16,28 0-3 0,-28 12-4 0,26-12-29 0,1 14 12 0,-1-14-50 16,-26 14 28-16,12-14-5 0,2 12-46 0,-2-12 67 0,2 0-15 0</inkml:trace>
  <inkml:trace contextRef="#ctx0" brushRef="#br0" timeOffset="15687.32">5598 9815 15 0,'0'0'0'0,"0"0"25"16,0 0-23-16,0 0 0 0,15 0-1 0,-15 0 1 0,12 0 0 16,-12 0-2-16,0 0 0 0,14 0 1 0,-14 0 0 0,0 0 0 0,14 0-1 0,-14 14 1 15,0-14-1-15,12 0 0 0,-12 0 2 0,0 0-1 0,0 12 1 0,14-12 1 0,-14 0-1 16,0 14 1-16,0-14-2 0,0 0 1 0,12 13-1 0,-12-13 0 15,0 0 1-15,0 0-1 0,0 13 2 0,0-13-2 0,0 0 4 0,0 13-2 0,0-13 0 0,0 0 1 16,0 0 1-16,14 0 7 0,-14 13-4 0,0-13 0 0,0 0 1 0,0 0 9 16,0 0-8-16,0 0 0 0,0 0 1 0,0 0 0 0,12 0 0 0,-12 0-1 15,0 0-1-15,0 0-2 0,0 0 0 0,0-13 4 0,0 13-5 0,0 0 1 0,0 0 0 16,0 0 2-16,0 0-1 0,0-13 0 0,0 13 0 0,0 0 0 0,0 0 0 0,0 0-2 16,0-13 5-16,0 13-6 0,0 0 1 0,0 0 4 0,0 0-3 0,0 0-3 15,0 0 0-15,0 0 1 0,0-13-3 0,0 13 2 0,-12 0 2 0,12 0-3 0,0 0-2 16,0 0 1-16,0 0 1 0,-14 0 0 0,14 0 0 0,0 13-1 0,0-13 1 0,0 0-3 15,-12 0 4-15,-2 13-5 0,14-13 2 0,-12 0-1 0,12 13 1 0,0-13 1 0,-14 13 1 16,14 1-4-16,-14-1 2 0,14 27 1 16,0-40-2-16,0 13 0 0,0-13 0 0,0 13 0 0,0-13 1 15,0 13 0-15,0-13-1 0,0 13 0 0,0-13 1 0,14 14-3 0,-14-2 2 16,0-12 0-16,14 14 1 0,-14-14-1 0,0 0 2 0,0 14-3 0,12-14 0 16,-12 0 2-16,0 0 0 0,14 13 0 0,-14-13 0 0,12 0-1 0,2 0 2 0,-14 0 0 0,0 0 1 15,12 0-1-15,3 0 0 0,-15-13-1 0,14 13 0 0,-14-14-1 0,12-12 1 16,-12 26 0-16,14-14-1 0,-14 1 0 0,12-13 2 0,-12 26 0 0,14-27-1 15,-14 27 2-15,0 0-2 0,12-26 1 0,-12 13-1 0,0 13 1 0,0 0-1 0,0-14 1 16,0 14-2-16,14-13 3 0,-14 13-2 0,0 0 1 0,0 0 1 0,0 0-3 0,12 0 3 16,-12 0 0-16,0 13 3 0,0 1-2 0,14-1-3 15,-14 0 2-15,0 0-2 0,12 14 0 0,-12-27 2 0,0 26-3 0,15-13 2 0,-15 27 1 16,14-13-2-16,-14-14 1 0,0-1-1 0,12 2 1 0,-12 13 0 0,14-2-1 0,-14-10-1 16,0-3 0-16,12-12 1 0,-12 14-1 0,14-1 1 0,-2-13 0 0,-12 0 0 0,14 12 0 15,12-12-3-15,-26 0-1 0,27 0-2 0,-27 0 0 0,26-12-10 16,-26 12 5-16,14 0-4 0,-14-13-1 0,26 13-3 0,-26 0-3 0,0-14-3 0,12 14-4 15,17-12-42-15,-29 12 27 0,11-15-53 0,-11 15 52 0,15-12 10 16,-15 12-1-16</inkml:trace>
  <inkml:trace contextRef="#ctx0" brushRef="#br1" timeOffset="32135.94">9695 4702 76 0,'0'0'0'0,"0"0"17"0,-14 0-11 0,14 0 0 0,-27-12 3 15,27 12-6-15,-14 0-2 0,-12-14 2 0,14 14 0 0,-2 0 5 0,2 0-2 16,-2 0 2-16,2-14-1 0,-2 14 1 0,14 0-1 0,-15 0 1 0,-11 0 9 0,26 0-8 16,-26 0-1-16,14 0 10 0,-2 0-11 0,0 0 4 0,2 0-7 15,-3 14 5-15,15 0-5 0,-11-14 1 0,11 12 0 0,0-12-1 0,-15 14 0 16,15-14 1-16,0 13 5 0,15 14 1 0,-15-15-6 0,26 2 1 0,-26-1-1 15,26 13 1-15,-12-12 0 0,38 38 5 0,-25-12-7 0,13 0-1 0,-2 0 0 16,2-2 0-16,1 3-1 0,-3 11 0 0,-12-12 0 0,14 14-1 0,-1-16 1 16,1 16-1-16,-14-15-1 0,14 14 1 0,1-14-1 0,-15 14 1 0,0-13-1 0,15 0 1 0,-15-15-1 0,0 16-1 0,26 12-2 15,1-15-8-15,-27-11 1 0,0-27-5 0,0 28-29 16,-12-16 15-16,1-12-3 0,11 14-34 0,-14-14 35 0,2 0 4 0,0 0 5 0,-2 0 4 16,2-14 0-16,-2 2-27 0</inkml:trace>
  <inkml:trace contextRef="#ctx0" brushRef="#br1" timeOffset="32314.94">10605 4808 121 0,'-14'0'32'0,"14"0"-16"0,0-13-5 0,0 13 0 0,0 0-1 0,-12-13-1 0,12 13-3 0,-14-14-1 0,14 14-1 0,-12-12 0 15,-2 12 6-15,2 0-5 0,12 0 1 0,-14 0-1 0,-12 0 8 0,-1 12-7 16,13-12 1-16,-12 14-1 0,14-1 2 0,-16-13 0 0,-77 66 12 16,65-40-16-16,-13 1-1 0,13 13 1 0,-12-15-2 0,13 3 0 0,-53 51 2 0,51-39-1 15,-11 0-1-15,12-2 1 0,-13 16-1 0,-54 51 1 0,17 1-1 0,35-54 0 16,-37 54 1-16,39-54-4 0,13 2 0 0,2-1 0 0,-3-13 0 15,3 12 0-15,-2-12-2 0,14 12-2 0,-27 28-13 0,27-41 2 0,-28 54-69 16,42-66 51-16,-14-14 1 0,11 27-27 0,15-27 37 0,-14 0-1 0,14 0-32 16</inkml:trace>
  <inkml:trace contextRef="#ctx0" brushRef="#br0" timeOffset="48145.96">24552 15364 29 0,'0'0'11'0,"0"0"-6"0,0 0-2 15,0 0 3-15,0 0-4 0,0 0 0 0,0 0 0 0,0 0 0 0,0 0 1 0,0 0 3 16,0 0-3-16,0 0 1 0,0 0 0 0,0 0 1 0,0 0 0 0,0 0 5 16,0 0-5-16,0 0 0 0,0 0 1 0,0 0-1 0,0 0 1 0,0 0 1 0,0 0 1 15,0 0 0-15,0 0 10 0,0 0-10 0,0 0 1 0,0 0-2 0,0 0 8 16,0 0-8-16,0 0 10 0,0 0-7 0,0 0-1 0,0 0-1 0,0 0 1 16,0 0-2-16,0 0 0 0,0 0 7 0,0 0-8 0,0 0 1 0,0 0-1 0,0 0-1 15,0 0 1-15,0 0-3 0,0 0 3 0,0 0-2 0,0 0 0 0,0 0 1 0,0 0 4 16,0 0-4-16,0 13-1 0,0-13-2 0,0 0 3 0,0 0-3 0,0 0 0 15,0 0 0-15,0 0 1 0,0 0 0 0,0 0-2 0,0 0 0 16,0 0 1-16,0 0-2 0,0 0 1 0,0 0 0 0,0 0-1 0,0 0 0 0,0 0 1 16,0 0-1-16,0 0 1 0,0 0 0 0,0 0-1 0,0 0 1 0,0 0 0 0,0 0 0 15,0 0-1-15,0 0 0 0,0 0 0 0,0 0-1 0,0 0 3 0,0 0 0 0,0 0-2 16,0 0-1-16,14 0 0 0,-14-13 2 0,0 13 0 0,0 0-2 0,0 0 2 16,0 0 0-16,0-14-1 0,0 14-1 0,0 0 1 0,0 0 1 0,0 0-1 0,12 0 1 0,-12-12-2 15,0 12 2-15,0 0-1 0,0 0 0 0,0 0 2 0,0 0-1 16,0 0 0-16,0 0 0 0,0 0 0 0,0 0 1 0,0 0-1 0,0 0 0 0,0 0 0 0,0 0 0 15,0 0-1-15,0 0 1 0,0 0 0 0,0 0-1 0,0 0 1 0,0 0 0 16,0 0 0-16,0 0 0 0,0 0 0 0,0 0-1 0,0 0 1 0,0 0 0 0,0 0 0 16,0 0-1-16,0 0 0 0,0 0 1 0,0 0-1 0,0 12 0 0,0-12 1 0,0 0-1 0,0 0 1 15,0 0-1-15,0 0 1 0,0 0 0 0,0 0 1 0,0 0 1 0,0 0-3 16,0 0 1-16,0 0 0 0,0 0 1 0,0 0 0 0,0 0-1 0,0 0 0 0,14 0 1 16,-14 0-1-16,0 0 0 0,0 0 0 0,0 0 1 0,0 0-1 0,0 0 0 15,0 0 0-15,0 0 0 0,0 0-1 0,0 0 1 0,0 0 1 0,0 0-1 0,0 0 0 16,0 0 1-16,0 0-2 0,0 0 1 0,0 0 0 15,0 0 0-15,0 0 0 0,0 0 1 0,0 0 0 0,0 0 2 0,0 0-3 0,0 0-1 16,0 0 3-16,0 0-2 0,0 0-1 0,0 0 0 0,0 0 0 0,0 0 1 16,0 0 0-16,0 0-1 0,0-12-1 15,0 12 2-15,0 0 0 0,0 0 1 0,0 0-2 0,0 0 1 0,0 0-1 0,0-15 0 0,0 15 1 16,0 0-1-16,0 0 1 0,0 0 0 0,0 0-1 0,0 0 0 16,0 0 0-16,0-12 0 0,0 12 1 0,0 0-1 15,0 0 1-15,0 0-2 0,0 0 2 0,0 0-2 0,0 0 2 0,0 0 0 0,0 0 0 16,0 0-2-16,0 0 2 0,0 0-1 0,-14 0 0 0,14 0 0 0,0 0 0 15,0 0 1-15,0 12 0 0,0-12-1 0,0 0-1 0,0 0 1 0,-12 0-1 16,12 0 1-16,0 15 0 0,0-15 1 0,0 0-1 0,0 12 0 0,0-12 1 0,-14 0-1 0,14 14 1 16,0-14-2-16,0 13 2 0,0-13-1 0,0 12 1 0,-12 3 1 0,12-15-2 15,0 12 0-15,0-12-1 0,-14 14 2 0,14-14-1 0,0 12 0 0,0-12 0 0,0 14 0 16,0-14 0-16,0 14-1 0,0-14 1 0,0 12 0 0,0-12 0 0,0 0 0 16,0 14 0-16,0-14-1 0,0 0 1 0,0 0 1 0,0 0-2 15,0 12 2-15,0-12-1 0,14 0-1 0,-14 0 2 0,0 0-2 0,0 0 1 0,12 0 0 0,-12 0 1 0,14 0-1 16,-14 0-1-16,0 0 1 0,12 0 1 0,-12 0-1 0,0 0 1 0,14 0-1 0,-14 0 0 15,0 0 0-15,15 0 1 0,-15 0-1 0,0 0 1 0,0 0-1 0,0 0 0 16,0 0-1-16,0 0 2 0,0 0-2 0,12 0 2 0,-12 0-1 0,0 0 0 16,0 14 1-16,0-14-1 0,0 0-1 0,-12 14 1 0,12-14 0 0,0 12 0 15,-15-12 0-15,1 14-5 0,14-1 1 0,-12-13-1 0,12 0-2 16,0 13-4-16,0-13-1 0,0 0-4 0,-14 0-2 0,14 13-1 0,0-13-3 0,0 13-33 16,0-13 23-16,0 0-2 0,0 0-3 0,0 0-2 0,0 14-34 0,14-14 44 15,-14 0 7-15,0 0 6 0,12 0-27 0</inkml:trace>
  <inkml:trace contextRef="#ctx0" brushRef="#br0" timeOffset="48640.07">24818 15060 56 0,'0'0'16'0,"0"0"-3"0,0 0-1 0,0 0 0 0,0 0 13 0,0 0 4 0,0 0-16 0,0 13-2 15,0-13 0-15,0 0-3 0,0 0 0 0,0 13 8 0,0-13-10 0,0 0 1 16,0 13-2-16,0-13 1 0,12 14 1 0,-12 12 4 0,0-26-7 0,0 14 1 0,0 24 5 16,15-38-8-16,-15 28 1 0,0-2-2 0,0-26 0 0,0 53-1 15,0-28 0-15,0-25-3 0,0 27-1 16,0 0-39-16,0 0 15 0,0-27-5 0,0 12-3 0,0 2 1 0,0 12-38 16,-15-26 30-16</inkml:trace>
  <inkml:trace contextRef="#ctx0" brushRef="#br0" timeOffset="48756.66">24792 15323 68 0,'0'0'37'0,"0"0"-21"0,0 0 0 16,0 0 1-16,0 0 14 0,0 15-18 0,0-15-1 0,0 0-2 0,12 0-2 15,-12 0-1-15,14 12 0 0,-14-12-5 0,0 0-1 0,12 0-1 0,-12 0 0 0,15 0-1 16,-15 0-1-16,0 0-1 0,26 14-34 0,-26-14 12 0,12 0-2 0,2 0-48 16,-14 0 59-16,14 0 2 0,-14 0-31 0</inkml:trace>
  <inkml:trace contextRef="#ctx0" brushRef="#br0" timeOffset="48922.22">24990 15470 71 0,'0'0'0'0,"0"0"32"0,0 0-16 0,0 0 0 0,0 12 3 0,0-12 0 0,0 0 0 0,0 14 14 0,0-14-19 0,0 0-2 0,0 0-1 0,0 12-1 15,0-12-1-15,0 0-1 0,0 0 0 0,0 0 6 0,0 0-7 0,0 0 0 16,0 0-1-16,0 0 0 0,0 0 3 0,11 0-5 0,-11 0-1 0,15 0 2 16,-15 0-4-16,0 0 1 0,12-12-1 0,-12 12 1 0,14 0-1 0,-14 0 0 15,0 0-2-15,12-14 0 0,-12 14-2 0,14 0-11 0,-14 0 1 0,14-12-22 16,-14 12 13-16,0 0-3 0,12 0-3 0,-12 0-33 0,0-14 31 0,14 14 2 0,-14 0 5 15,0 0 4-15,0 0 5 0,0 0-35 0</inkml:trace>
  <inkml:trace contextRef="#ctx0" brushRef="#br0" timeOffset="49157.42">25201 15416 42 0,'0'0'9'0,"0"0"-4"0,0 0-2 0,0 0 4 0,0 0-7 0,12 0 1 15,-12 0-1-15,0-12 3 0,14 12-1 0,-14 0-1 16,0-15 1-16,0 15-1 0,0 0 1 0,0-12 1 0,15 12-1 0,-15 0 1 0,0-13 2 0,0 13 9 15,0-14-5-15,0 14 3 0,0 0 1 0,0 0 1 0,0-12 12 16,0 12-15-16,0 0 0 0,0 0 0 0,0 0 0 0,-15 0 0 0,15 0-1 0,0 0-1 0,0 0 0 16,-14 0-1-16,14 0-1 0,0 0-1 0,-12 26 7 0,-2-26-9 0,14 13-1 15,-12-1 6-15,12 3-5 0,-14-15 0 0,14 12-2 0,0-12 1 0,-12 26 3 16,12-12-5-16,0 0 0 0,0-14 0 0,0 12-2 0,0 2 1 16,0-14 0-16,0 12-3 0,0-12 3 0,0 28-6 0,12-16-14 15,-12 2 3-15,0-14-4 0,0 13-6 0,14-13-4 0,-2 13-36 0,-12 0 35 0,14-13 6 16,-14 0 6-16,0 0 5 0,0 13-33 0</inkml:trace>
  <inkml:trace contextRef="#ctx0" brushRef="#br0" timeOffset="49449.18">25320 15323 72 0,'0'0'17'0,"0"0"-2"0,0 0-3 0,0 0-1 0,0 15 1 0,0-15-1 0,0 0-2 0,0 0 0 16,0 0-3-16,0 12 0 0,0-12-2 0,0 0-1 0,12 14 0 0,-12-14 0 0,14 13 0 0,-14-13-1 15,0 0-1-15,12 12 1 0,-12-12-2 0,14 15 1 0,-14-15 0 0,0 0-1 16,15 12 2-16,-15-12-1 0,0 0 0 0,11 0 2 0,4 0-2 0,-15 0 1 15,12 0-1-15,2 0 1 0,-14-12-2 0,0 12-1 0,12-15 1 0,-12 3-1 0,0 12 1 16,14-13-1-16,-2-28-3 0,-12 41 4 0,0-12 0 0,14-1 0 0,-14-2 1 16,0-11 1-16,0 26 2 0,0-12 0 0,0-1 2 0,0 13 0 0,0-13 1 15,0-1 7-15,0 14-4 0,0 0 1 0,0-14 0 0,0 14 7 16,0 0-11-16,-14 0 1 0,14 0 0 0,-12 14 1 0,12-14-1 0,-14 0-1 0,14 14 1 0,-12-1 5 16,-2 0-5-16,14-1 5 0,-12 14-5 0,12-26-3 0,0 28-1 0,0-28 0 15,-15 12-2-15,15 3 1 0,0 11 0 0,0-1 0 0,0-10-1 0,0 11 0 16,0 0-1-16,0-26-2 0,0 26 0 0,0-26 1 0,0 26 0 0,0-26 0 0,0 28-1 15,15-28 0-15,-15 26-2 0,12-26-2 0,-12 13-3 16,14-13-4-16,-2 26-42 0,2-26 28 0,-2 0-41 0,-12 0 24 0,0 0-3 0,14 0 2 0,-14 0 9 16,12-26-10-16,2 13 8 0</inkml:trace>
  <inkml:trace contextRef="#ctx0" brushRef="#br0" timeOffset="49633.89">25755 14836 219 0,'0'12'74'0,"0"-12"-67"0,0 0 0 0,0 0 1 16,0 14 0-16,-12-2 18 0,12 2-17 0,0-14-2 0,0 26-1 0,-14 1 9 16,14-14-10-16,0 0-2 0,0 0-1 0,0 1 2 0,0-1-3 0,0 13 1 15,0-12 0-15,0 12 0 0,0 40 3 0,14-39-4 0,-14-2-1 0,0 3 0 16,0-2-2-16,0 0-3 0,0 26-17 0,0-11-1 0,0-16-10 0,0 2-11 0,0-1-10 16,0 2-3-16,0-2 2 0,0 26-63 0</inkml:trace>
  <inkml:trace contextRef="#ctx0" brushRef="#br0" timeOffset="49784.6">25689 15377 172 0,'0'0'0'0,"0"0"52"0,0 0-28 0,0 0-15 0,-12 0-5 0,12 0-2 0,0-13 15 0,0 13-6 0,0 0 1 15,0 0-2-15,0-14 8 0,0 14-12 0,0 0 0 0,0 0-1 0,0 0 0 16,12 0-3-16,-12 0-1 0,14 0 0 0,-14 0 0 0,26 0-1 0,-26 0 0 0,14 0-1 16,-2 0 1-16,2 0-4 0,13 0 2 0,-27 0-4 0,11 0-1 0,4 0-3 0,-3 14-24 15,16-1 8-15,-28-13-7 0,12 12-6 0,2 3-3 0,-2-3 1 16,-12-12 6-16,26 14-43 0</inkml:trace>
  <inkml:trace contextRef="#ctx0" brushRef="#br0" timeOffset="50479.31">24488 15839 46 0,'0'0'9'0,"0"0"0"0,0 0 1 0,0 0 2 0,0 0 1 0,0 0 0 0,0 0 1 0,0 0 2 0,0 14 2 16,0-14 22-16,-14 0-3 0,14 0-21 0,0 13 0 0,0-13-1 15,0 0 0-15,0 13 15 0,0-13-16 0,0 0-1 0,0 12 0 0,0 3 17 16,0-15-21-16,0 12-2 0,0-12-1 0,0 14-1 0,0-1 3 0,0-13-5 16,0 12 1-16,0 3-2 0,0-15 1 0,0 12-2 0,0 16 4 15,0-16-1-15,0-12-3 0,0 14 1 0,0-14-1 0,14 12-1 0,-14 2 1 0,0-14 0 0,0 12 0 16,0-12 0-16,0 14-1 0,12 0 0 0,-12-2 1 0,0-12 0 16,0 0 0-16,14 0-2 0,-14 14 3 0,0-14-1 0,0 0 0 0,12 0-2 15,-12 0 0-15,0 0 0 0,14-14 1 0,-2 14 1 0,-12-12-1 0,14-2-1 0,-14 0 2 16,12 2 0-16,2-14 2 0,1 12-3 0,-15 14 1 0,12-26-1 0,-12 26 1 15,14-26-1-15,-14 26 0 0,12-15 0 0,-12 3 0 0,0 12 0 0,14-13-1 16,-14 13 2-16,0 0-1 0,0-14 0 0,14 14 1 0,-14 0-1 0,0 14 0 16,0-14 0-16,0 0 1 0,0 13-1 0,12 14-1 0,-12-27 0 15,0 12 1-15,0-12 1 0,0 14 0 0,0 0 1 0,0-2-2 0,0 2 1 0,0-14-1 16,14 12 2-16,-14-12-1 0,0 14 1 0,0-14 0 0,0 12-1 0,0-12 0 0,12 0 0 0,-12 14-1 16,0-14 5-16,15 0-3 0,-15 0 0 0,0 14-2 0,12-14 2 15,-12 0 0-15,14 0-1 0,-14-14-1 0,14 14 3 0,-2 0-2 16,-12 0-2-16,0-14 2 0,14 14-1 0,-14 0 0 0,0 0 1 0,12-12 0 0,-12 12 0 15,0 0-1-15,14 0 0 0,-14 0 0 0,0 0-1 0,12 0 2 0,-12 0 1 0,0 0-3 0,0 0 1 16,15 0-3-16,-15 0-5 0,0 0 0 0,0 12-4 16,0 2-29-16,0-14 10 0,0 14-7 0,0-14-9 0,0 26-73 0,0-26 57 15,0 13 11-15,0-13 4 0</inkml:trace>
  <inkml:trace contextRef="#ctx0" brushRef="#br0" timeOffset="50762.82">25001 16050 151 0,'0'0'93'0,"0"0"-58"0,0 0-21 0,0 0 3 0,-11 0 0 0,11 0 2 0,0 0-4 0,0 0 8 0,0 14-15 15,-15-14 0-15,15 0-2 0,0 0-1 0,0 0-2 0,-12 12 1 0,12 2-2 0,0-14-1 16,0 0 0-16,0 14 1 0,0-2-1 0,0-12 0 0,0 14-2 0,0-14 0 16,0 0 1-16,12 13 1 0,-12-13-1 0,15 13 0 0,-15-13 1 0,0 0-1 15,11 14 1-15,-11-14-1 0,0 0 0 0,15 0 0 0,-15 0-1 0,12 0 2 0,-12 0-1 16,14 0 2-16,-2 0-2 0,-12-14-1 0,14 1 1 0,-14 0 0 0,14-1 1 15,-2-12-1-15,-12 26 0 0,0-26 0 0,14 12 2 0,-14 2-1 0,12 12-1 16,-12-14 0-16,0 14 0 0,0-12 0 0,15 12-1 0,-15-14 2 16,0 14 0-16,0 0-1 0,0 0 3 0,0 0-3 0,0 14 2 0,0-14-1 0,0 12 0 0,0 14 0 15,0-26-1-15,0 14 0 0,0-2-1 0,0 2 0 0,0 0-4 0,0-2 0 16,0 2-20-16,0 12 4 0,0-26-6 0,0 14-6 0,0-2-6 0,0 2-54 16,0-1 45-16,0 0 6 0,14-13 9 0,-14 13-35 0</inkml:trace>
  <inkml:trace contextRef="#ctx0" brushRef="#br0" timeOffset="50899.14">25280 16116 175 0,'0'0'0'0,"0"0"71"0,0 0-59 0,0 27 25 0,0-27-21 16,0 13-2-16,0 1-2 0,0-2-3 0,0 15 3 0,0-27-7 0,0 26-2 0,-12-26-1 16,12 27-1-16,0-27-2 0,0 26-7 0,0 1-20 15,0-14 1-15,0 0-10 0,0-13-7 0,0 27-54 0,0-27 58 0,0 13-46 16</inkml:trace>
  <inkml:trace contextRef="#ctx0" brushRef="#br0" timeOffset="51060.12">25398 15906 200 0,'0'0'47'0,"0"0"-24"0,0 0-9 0,0 0-4 0,0 26 45 16,0-1-37-16,0-10-13 0,-11-15-1 0,11 26-3 0,0-26 1 0,0 14-1 15,0-2-1-15,0 2 0 0,0-14-4 0,0 12-4 0,0 14-27 0,0-12 7 16,0-14-9-16,0 14-9 0,0 12-52 0,0-26 58 0,0 26 5 0,0-26-14 15</inkml:trace>
  <inkml:trace contextRef="#ctx0" brushRef="#br0" timeOffset="51251.11">25529 16196 243 0,'0'0'104'0,"0"0"-92"0,0 13 0 0,0-13-5 0,0 0 4 0,0 0 1 15,0 0 0-15,0 0-2 0,0 13-1 0,0-13 8 0,0 0-9 0,0 13 0 16,0-13-1-16,15 0-1 0,-15 0-2 0,0 0 0 0,14 0-2 0,-14 14-1 0,12-14 1 0,2 0 0 15,-14 0-1-15,12 0 0 0,2-14 0 0,-14 14-1 0,26-13 0 16,-12 13 2-16,-14 0-2 0,12-13 0 0,3 13 0 0,-15 0-1 0,12 0 1 16,2 0-1-16,-14 0 2 0,14 13-1 0,-14-13-1 0,0 13-1 0,12 14-6 15,2-14-4-15,-14 13 2 0,0-12-6 0,0-1-6 0,0 0-4 0,0 14-7 0,0-27-6 16,0 26-8-16,0-26-9 0,0 27-58 0,0-14 70 0,0 0-23 0</inkml:trace>
  <inkml:trace contextRef="#ctx0" brushRef="#br0" timeOffset="55199.27">24673 13025 46 0,'0'0'19'0,"0"0"-15"15,0 0 8-15,0 0 22 0,0 0-20 16,0 0 38-16,0-13-31 0,0 13-11 0,0-12 1 0,0 12 12 15,0-15-11-15,0 15-1 0,12-13 1 0,-12 13-3 0,0 0-2 0,14-13 8 16,-14 13-8-16,0-13 2 0,12 13 10 0,-12 0-8 0,0-12 0 0,0 12 0 0,15 0 6 16,-15 0-9-16,0 0-4 0,0 12 1 0,0-12 1 0,0 0-2 0,0 13 1 15,0-13-1-15,0 13 0 0,0 0-2 0,12 2 3 0,-12-15-1 0,0 25-1 0,0 2 1 16,0 39 1-16,-12-40-1 16,12 1-2-16,0-27-1 0,0 26-1 0,-15 0 0 0,15-12 0 0,0-1 2 0,0 0-3 0,0 13 0 15,0 1 0-15,0-27 2 0,0 27-2 0,0-1 0 16,0-14 1-16,0 3 1 15,15-15-2-15,-15 0 0 0,0 0 0 0,12-15 2 0,2 3 1 16,-14-14 0-16,26 12-2 0,-12 14 1 0,-2-26-1 0,2 26 0 16,24-26 1-16,-23 26-2 0,-3-27 1 0,2 27 0 0,26-13 2 0,-40 13-1 0,26-14 0 15,-26 14-1-15,27 0 2 0,-27 0 0 0,11 0 0 0,4 0 0 0,-15 14-1 0,26-14 0 16,-14 40 5-16,-12-14-2 0,0-26-3 0,0 40 5 0,-12 13 1 16,-2-28-3-16,2 1-1 0,-3 2-2 15,-11-1 1-15,0-27-2 0,14 12 1 0,-14-12-1 0,-14 14-2 16,25-14-3-16,-37 0-24 0,40 0 14 0,-28-41-69 15,40 29 57-15,-14-1-2 0,14-2-42 0,0 15 31 0,0-12-3 16,0 12 3-16,0-14 4 0,0 2-10 0,0 12 29 0,0 0-17 0</inkml:trace>
  <inkml:trace contextRef="#ctx0" brushRef="#br0" timeOffset="65838.96">16735 14730 67 0,'0'0'13'0,"-15"0"-8"0,15 0-3 0,-11 0 0 0,11 0 2 0,-15 0 1 15,15 0-4-15,0 0 2 0,0 0 3 0,0 0-2 0,0 0-1 16,0 0 0-16,0 0 2 0,0 0-2 0,15 0 0 0,-15 0 0 0,0 0-1 0,0 0 0 16,11 0 5-16,4 13-3 0,-15-13 0 0,12 0 1 0,2 12 4 15,-2 3-5-15,-12-15 0 0,14 12-2 0,-2-12 1 0,-12 14-1 0,14-2 0 0,-14 2-1 0,26 0 0 16,-26-14-1-16,26 12 1 0,1 14 0 0,-27-26 0 0,26 28 0 0,-12-28 0 0,-2 12 0 15,14-12 0-15,-12 14 0 0,13-14 0 0,-13 13 0 0,12-13 0 0,52 13 2 16,-37-13-2-16,37-13 3 0,15-40 3 16,-67 39-5-16,-12 2 0 0,13-14 0 0,-1 12 0 0,0-12-1 0,-12 12 2 0,12 2 0 15,15-42 6-15,-29 42-5 0,28-28 5 0,-14-1 0 16,-26 29-5-16,26-14 1 0,-26 12-1 0,15-12 1 0,-4 12-1 0,-11 1 1 0,15-14-1 0,-3 27-1 16,-12-26 1-16,14 13-1 0,-2-13 6 0,-12-1-5 0,14 27 0 0,-14-26-1 15,0 26 0-15,12-27 0 0,-12 27 0 0,0-26-1 0,14 26 0 0,0-40 4 16,-14 40-4-16,0-26 1 0,0 26-1 0,0-14 1 0,0 14-1 0,0-12-1 15,0 12-1-15,0-14 0 0,0 14 1 0,0-12 1 0,-14-3 1 0,14 15-2 0,-14-13 0 16,14 13-1-16,-12 0 0 0,12 0 1 0,-26 0-1 0,0-12 0 16,26 12 0-16,-26 0 1 0,11 0 0 0,-11 0 0 0,12 0 0 0,-24 0-1 0,24 0 0 15,-13 0 0-15,1 0 0 0,0 0 1 0,-2 0 0 0,-25 0-1 0,27 0 0 0,0 0 0 16,-12 0 2-16,9 0-2 0,3 0 0 0,0 0 0 0,-12 0-1 0,12 0 1 16,-3 0-1-16,18 0 1 0,-16 0-1 0,13 0 1 0,-26 0 0 15,14 0 1-15,14 0-3 0,-3 0 2 0,-11 0-1 0,12 0-1 0,2 0 2 0,-14 0 0 16,12 0 0-16,2 0-1 0,-29 0-1 0,41 0 2 0,-26-14-2 0,0 14 0 15,12 0-1-15,2 0-1 0,12 0 1 0,-14-12-7 0,14 12 4 16,-12 0-1-16,12-15-13 0,-15 15-8 0,15 0 9 0,0 0-2 16,0-12-4-16,0 12-28 0,0 0 26 0,0-13 4 0,0 13 4 0,0 0-2 0,0 0-42 0</inkml:trace>
  <inkml:trace contextRef="#ctx0" brushRef="#br0" timeOffset="66261.64">17065 13911 66 0,'0'0'10'0,"0"0"-6"0,0 0 1 0,0 0 0 0,0-14 0 0,0 14 0 0,-14 0-1 0,14-13 3 0,0 13-4 16,0 0 1-16,-14 0-1 0,2-13 8 0,-2 13-6 0,2 0 0 16,-3 0 1-16,1 0-1 0,-12 0 0 0,14 0 1 0,-2 0 0 0,-50 0 14 15,49 13-13-15,-11-13 1 0,12 0-1 0,-24 0 5 0,24 0-7 0,-13 0-1 16,1 13-1-16,14-13-1 0,-28 0 1 0,14 0-2 0,-15 14-1 0,15-14 0 15,12 0 1-15,2 12-1 0,-16-12 0 0,28 0 1 0,-27 14 0 16,1-14 0-16,14 13 2 0,12-13-1 0,-14 13 0 0,2-13-1 0,-2 14 2 16,14-14-2-16,0 0 0 0,0 12 1 0,-12 2 1 0,12-14 0 0,0 27-1 0,0-27 0 15,0 13 0-15,12-1 0 0,-12 2 1 0,14-14 0 0,-2 12-1 0,2 16 2 16,24-16-1-16,3 15-1 0,-27-13-2 0,24 11 0 0,-9-10 0 16,-3-3 0-16,-14 2-1 0,14-2-2 0,40 28-34 0,-25-26-25 15,-29-14 24-15,14 12 3 0,-12 2 5 0,12-14-56 0</inkml:trace>
  <inkml:trace contextRef="#ctx0" brushRef="#br0" timeOffset="79390.87">28411 11611 53 0,'0'0'0'0,"0"0"21"0,0-12-2 0,-14 12-10 0,14-14 0 0,0 14 1 16,0-12-1-16,0 12 1 0,0-14 1 0,-15 0 10 0,15 14-11 0,0-12-1 0,0 12-1 16,-12-14 6-16,12 2-8 0,0 12 0 0,0-14-1 0,0 14-2 0,0-14 4 15,0 14-5-15,0-12 1 0,0 12 2 0,0-15 12 16,0 15-10-16,0-12 0 0,0 12 12 0,0-13-11 0,0 13 1 0,0-13-1 0,0 13 1 15,0 0 0-15,0-28 13 0,0 28-17 0,0 0 1 0,0-12-3 16,0 12 2-16,0 0-1 0,0-13 3 0,0 13-2 0,0 0-2 0,0 0 0 0,0 0-1 16,0-13 3-16,0 13-2 0,0 0 1 0,0 0-2 0,0 0 0 0,0 0 0 0,0 0-3 15,0 0 4-15,0 0-3 0,0 0 1 0,0 13 0 0,0-13 0 0,0 13-1 0,0-1 1 16,0 3-3-16,0-2 3 0,0 25-1 0,0-38 2 0,0 27-3 16,0-13 2-16,0 12-2 0,0-12 0 0,0-2 1 0,0 2 0 0,0 0 1 0,0 12 3 15,0 0-3-15,0-26-2 0,0 26 2 0,0-26-4 0,0 26 2 0,0-12-2 0,0-14 4 16,0 13-2-16,0-13 1 0,0 0 1 0,12 0-1 0,-12 0 0 0,0 0 2 0,15 0-2 15,-15-13 2-15,14-13 0 0,-14 12-1 0,12 1 0 0,2-14-1 0,-14 1 0 16,26 14 0-16,-26-2-1 0,14 0 1 0,-2-12 0 0,-12 14-1 0,15-2 0 0,-4-12 2 16,4-1 0-16,-15 27 0 0,26-26-2 0,-26 26 1 0,0-28-2 0,14 28 3 15,-2-12 0-15,2 12-1 0,-2-13-3 0,2 13 4 0,-14 0-3 0,12 0 0 16,-12 0 0-16,15 13 3 0,-15-13 1 0,11 27-2 0,4-1 0 0,-15-26-1 16,12 25 1-16,-12-25 2 0,0 27-2 0,14 1 0 0,-14-16 2 0,14 2-2 0,-14 12 1 15,0-12-1-15,12-2-2 0,-12 14 2 0,14-26 1 0,-14 14 1 0,0-14-1 0,12 13 2 16,-12-13-3-16,14 0 3 0,-14 0-1 0,0 0 2 0,12 0 2 0,-12 0-1 15,15-13 4-15,-4-1-4 0,-11 14-6 0,27-26 2 0,-27 26-2 0,14-12 4 16,-14-2-1-16,26 0 4 0,-26-12-6 0,14 26-1 0,-14 0 0 16,12-26 0-16,-12 26 1 0,14 0 2 0,-2-14 2 0,-12 2-2 0,15 12-2 0,-15 0 0 0,14 0 0 15,-14 0 2-15,12 12 0 0,2-12-3 0,-14 28 0 0,0-28 1 16,0 26-2-16,0-14 0 0,12 2-1 0,-12 0-4 0,0-2-3 0,0 2-9 0,0 12-5 0,0-13-8 16,14 66-271-1,-14-52 262-15,0-27-9 0</inkml:trace>
  <inkml:trace contextRef="#ctx0" brushRef="#br0" timeOffset="79697.5">29229 11401 122 0,'0'0'0'0,"0"0"58"0,-12 0-43 0,12 0 2 0,-26 26 18 0,26-26-15 0,-15 25-3 0,1-25-1 15,14 15-2-15,-12-3-2 0,-2 2 8 0,14 12-12 0,-12-26-2 0,12 26 1 0,-14-26-1 16,-12 66 17-16,26-52-21 0,0-1 1 15,0 0-1-15,0-13 2 0,0 14-1 0,0-14 2 0,0 12 0 0,14-12 0 0,-14 0 0 16,0 0 0-16,26-12 8 0,-26 12-10 0,12-14-2 16,2 1 3-16,-14-14-1 0,12 27 0 0,2-66 8 15,1 40-10-15,-15 26 1 0,12-26 1 0,-12 26-1 0,14-26 0 0,-14 11 1 0,12 3-2 0,-12-1 0 16,0-13 4-16,14 26-2 0,-14-15 1 0,0 3-1 0,12 12 0 0,-12-13 1 16,0 0 3-16,14 13-3 0,-14 0-1 0,12 0 3 0,-12 13-5 0,0-13 2 15,0 13-2-15,14-1 3 0,-14 3-3 0,0 11-3 0,0-13 6 0,12-1-4 0,-12 15 1 0,14 39 3 16,-14-52-3-16,12 12 0 0,-12 0-1 0,0 14-2 15,0-26-5-15,0 12-3 0,15-13-5 0,-15 0-4 0,0 2-7 0,0-3-5 0,14 1-6 16,-14 13-55-16,12-26 36 0,-12 13-2 0,0-13 1 0,14 14 9 0,-14-1-43 16</inkml:trace>
  <inkml:trace contextRef="#ctx0" brushRef="#br0" timeOffset="79850.38">29626 11440 122 0,'0'0'49'0,"0"0"-14"0,0 12 35 0,0-12-31 0,-15 15-21 0,15-15-2 15,0 26 10-15,0-12-17 0,0-2 0 0,0 2-3 0,-11 12-2 0,11-26 2 16,0 26-5-16,0-12 1 0,0-2-2 0,-15 15-3 0,15-14 2 0,0 13-3 0,0-26-7 16,0 27-9-16,0-27-8 0,-12 28-9 0,12-16-57 0,0 1 41 0,0-13 4 15,0 13 8-15,-14-13-30 0</inkml:trace>
  <inkml:trace contextRef="#ctx0" brushRef="#br0" timeOffset="80015.87">29745 11083 188 0,'0'0'74'0,"0"0"-30"0,0 0-23 0,0 0-2 0,-15 0 0 0,15 0-3 0,0 0-2 0,0 0 0 0,-12 0 6 16,12 0-12-16,0 0-5 0,-14 0-3 0,14 0 4 0,0 0-3 15,-12 0 2-15,12 0-2 0,0 14 0 0,-14-14-1 0,14 0 0 0,-12 12-2 0,12-12 1 16,0 14 0-16,0-14 2 0,0 13-2 0,0-13-1 0,-14 13-4 0,14 0-17 16,0-13 6-16,0 14-5 0,0-14-6 0,-14 13-3 0,14 0-95 0,0-13 78 15,-12 13-95-15</inkml:trace>
  <inkml:trace contextRef="#ctx0" brushRef="#br0" timeOffset="80683.87">29997 11467 66 0,'0'0'37'0,"0"0"-22"0,0 0 1 0,0 0-2 0,0-15 37 16,0 15-30-16,0 0-4 0,0 0-2 0,0 0-2 0,0 0-2 0,0 0 0 0,0 0 0 0,0 0 0 15,0 0-1-15,0 0-3 0,-15 0 9 0,15 15-10 0,0-15 0 0,0 12-3 0,0-12-2 16,0 14 1-16,0-14-1 0,0 14 0 0,0-2 2 0,0 2-1 0,-14-2-2 0,14 16 3 15,0-28-3-15,0 26 1 0,0-14-1 0,0 2-2 0,0-1 3 0,0 14 2 16,0-1-2-16,0-26-2 0,14 26 2 0,-14 1 2 0,0-27 2 0,0 13-1 16,0-13 4-16,15 13 7 0,-15-13-9 0,12 13-1 0,-12-13 2 0,0 0-2 0,14 0 1 15,-14-13 0-15,12 13-3 0,-12-26 1 0,14 26 0 0,-14 0-1 0,26-27 6 16,-26 14-6-16,26-26 2 0,0 39-2 0,-26 0-1 0,15-14-1 16,-3 1 2-16,-12 13-1 0,14-13 2 0,-2 13-1 0,-12 0 1 0,14 0 4 0,-2 0-5 0,-12 0 0 15,14 0-2-15,-14 13 4 0,12-13-3 0,-12 13 2 0,14 1 0 0,-14-2-1 0,0 2-1 16,12 12-1-16,-12-11-1 0,14-3-1 0,-14 1-5 0,0 0-5 0,0 0-7 15,0 0-9-15,0 1-4 0,12-1-10 0,-12 0-4 0,0-13-8 0,0 27-6 0,0-27 0 16,0 0 3-16,15 26-20 0,-15-26 26 0</inkml:trace>
  <inkml:trace contextRef="#ctx0" brushRef="#br0" timeOffset="80953.37">30655 11599 38 0,'0'0'10'0,"0"0"-1"0,0 0 2 0,0 0 16 0,0 0-11 0,0 0 2 0,0 0 2 15,0 0 3-15,0 0 25 0,0 0-22 0,0 0-3 0,0 0-1 0,14 0 2 16,-14 0-3-16,0 12-1 0,0-12 16 0,0 0-22 0,12 0-2 0,-12 0 2 0,0 14 2 16,15-14 9-16,-15 0-8 0,12 13 1 0,2-13-8 15,-14 0-4-15,12 0 2 0,-12 0-2 0,0 0-2 0,14 0-3 0,-14 0 1 0,0 0-3 16,12 0 1-16,-12 0 1 0,14 0-5 0,0 0-4 15,-14 0-5-15,0 0-8 0,12 0-33 0,-12-13-25 0,0 13 26 16,14 0-8-16,-14-14-3 0,0 14 4 0,0 0 13 0,0-12 12 0,0 12-11 0</inkml:trace>
  <inkml:trace contextRef="#ctx0" brushRef="#br0" timeOffset="81260.67">31330 11493 81 0,'0'0'38'0,"0"0"13"0,0 0-33 16,0 0 1-16,0 14 0 0,-14-14 0 0,14 0 1 0,0 0-3 0,0 12-1 0,0-12-3 0,-14 26 17 16,14-26-23-16,0 14 1 0,0 0-2 0,-12 24 7 15,-2-24-13-15,14-1 2 0,0 14-2 0,0-1 0 0,0-26-1 16,-12 26 1-16,12-11 2 0,0-3-3 0,0 1-1 0,0 13-4 0,0-26-8 0,-14 27-4 16,14-27-11-16,0 26-59 0,0 1 34 0,0-27 0 0,-15 13 8 0,15 0 9 15</inkml:trace>
  <inkml:trace contextRef="#ctx0" brushRef="#br0" timeOffset="81421.89">31383 11136 192 0,'0'0'54'0,"0"0"-30"0,0 0-8 0,0 0-3 0,-15 13-2 16,15-13 5-16,-11 13-11 0,11-13 2 0,0 0 0 0,-15 14 1 0,15-14-3 16,-12 13-2-16,12-13 0 0,0 13-3 0,-14 0 2 0,14-13-4 0,0 13-4 0,0 1-3 0,0-1-33 15,-14 0 8-15,14 1-10 0,0 12-57 0,0-14 22 0,0 2 30 16</inkml:trace>
  <inkml:trace contextRef="#ctx0" brushRef="#br0" timeOffset="81676.38">31925 10991 161 0,'0'0'39'0,"0"0"-20"15,0 0-5-15,0-14 21 0,0 14-12 0,0-12-14 0,0 12 0 0,0 0-1 16,0-14-1-16,0 14-1 0,0 0-1 0,0-12 2 0,0-2-4 0,0 14-1 0,0 0 1 15,0-14 0-15,0 14-2 0,-14-12 8 0,14 12-6 0,0 0 1 16,0-14 0-16,0 14 1 0,-12 0 8 0,12-12-7 0,-15 12 11 16,15 0-14-16,0 0 1 0,-14 0-2 0,14 0 1 0,0 12 0 0,-12-12-1 15,12 14 0-15,0-2 0 0,-14-12 0 0,14 14 9 0,-12 0-4 0,12-2 1 0,-14 14-8 0,2 0-1 16,12-12 0-16,-14 12 2 0,-1 14-1 0,15-14-1 0,0 1 3 0,-11-1 0 16,11 1 0-16,0 12-1 0,-15-12-2 0,15 13 0 0,0-15-1 0,-12 41 0 0,12-25 0 15,0-16-5-15,-14 2-3 0,14 13-5 0,0-14-7 0,0 14-7 0,-14 13-55 16,14-26 29-16,0-1-4 0,0 0 1 0,-12 27-64 0</inkml:trace>
  <inkml:trace contextRef="#ctx0" brushRef="#br0" timeOffset="81839.38">31620 11493 196 0,'0'0'0'0,"0"0"84"0,-14 0-32 0,2 0-43 0,12 14-2 0,-14-14-2 15,14 0 1-15,0 12 2 0,0-12 3 0,0 14 0 0,0-14-3 0,0 12-2 0,0-12 0 16,14 14 0-16,-14 0 4 0,26-14-9 0,1 12 0 0,25 2-5 15,-12-2-1-15,-13-12 3 0,-1 14 1 0,-12-14-3 0,12 0-4 16,0 13-3-16,0-13-4 0,1 0-5 0,-13 0-7 0,24 13-51 0,-12-13 26 16,0 0-3-16,-12 0 5 0,13 0 10 0,-1 0-15 0</inkml:trace>
  <inkml:trace contextRef="#ctx0" brushRef="#br0" timeOffset="83283.16">30272 12391 60 0,'0'0'56'0,"0"0"-42"0,0 0 1 0,0 0-1 0,0 0 16 0,0 0-17 0,-14 0 1 16,14 0 1-16,0 0-2 0,0 0 14 0,0 0-15 0,-12 0 0 0,12 0 1 16,0 0-2-16,0 0 2 0,-14 0-4 0,14 0 0 0,0 0 1 0,-12 0-1 0,12 0 11 15,-14 0-14-15,14 13-1 0,-12-13 2 0,12 0 0 0,-40 13 21 16,40-13-22-16,-12 13-1 0,-3-13-1 0,15 14 1 0,-26-1 2 0,26 0-2 15,-14-13-2-15,14 14 1 0,-12-1 2 0,12 0-2 0,-14 0 1 0,14 0-1 0,0 1-1 0,-12 12 5 16,-2 1-1-16,14-14-4 0,0 0-2 0,0-13 1 16,0 26 1-16,0 1-1 0,0-27-2 0,0 13 3 0,0 1 0 0,14-2 0 0,-2-12 0 15,14 40 2-15,0-40-1 0,-26 14 2 0,29-2-2 0,-17-12-1 0,2 14 2 0,-2-14-2 16,14 0 1-16,-26 12 0 0,26-12-4 0,-26 0 1 0,40 0 1 0,-28 0 1 16,3 0-1-16,11 0-3 0,-12 0-6 0,-14 0-2 0,26 0-4 0,-26 0-5 0,26-12-4 15,-11 12-73-15,-15 0 53 0,0-14-9 0,11 14-10 0,-11 0-4 16,0 0 1-16,15 0-26 0,-15 0 41 0</inkml:trace>
  <inkml:trace contextRef="#ctx0" brushRef="#br0" timeOffset="88558.67">18504 16355 121 0,'0'0'19'0,"-12"0"-9"0,-17 0-2 0,17 0-4 0,-2-14 2 0,-12 14 9 0,0 0 4 16,11-13-10-16,4 13 0 0,-4 0 0 0,3-13 0 0,-2 13-1 0,2 0 1 0,-2-14 0 15,2 14 0-15,-2 0 1 0,2-13 0 0,12 13 0 0,-29-13 7 0,29 13-9 16,-11 0-2-16,-4-13-1 0,15 13 0 0,0 0-1 0,0-13-1 0,-12 13 1 0,12 0 5 15,0 0-4-15,0 0 0 0,12 0-1 0,3 0 2 0,-15 0-3 0,26 0 0 16,-26 0-1-16,14 13 0 0,-2-13-1 0,14 13 1 0,-26-13 0 0,26 13-1 0,15 0 0 16,-15 1-1-16,0-1 1 0,40 0 1 0,-39 1-1 0,39 12-6 15,-40-26 4-15,15 13 0 0,-3 0 1 0,2-13 2 0,65 14-3 16,-39-1 1-16,-25-13 1 0,-1 0 0 0,-14 0 1 0,12 0-1 0,3-27 1 16,-1 27 1-16,-14-13-1 0,12 0-1 0,-9 0 0 0,9 0 0 0,29-14 2 0,-41 14-1 15,0-1-1-15,0-12 2 0,-12 26-2 0,12-26 1 0,1 26-1 0,-13-27 0 0,12 27 3 16,-14-13-4-16,2 13 2 0,0 0-1 0,-14-13 1 0,0 13 3 0,12 0-2 15,-12 0 0-15,0 0 3 0,0 0-4 0,0 0 1 0,0 0-1 0,-12 13 6 16,-16 0-2-16,28-13-3 0,-26 13 0 0,0 1-1 0,-53 38 1 16,39-38-1-16,-1-1 1 0,-11 14-3 0,14-1 0 0,-17-13-2 15,17 0 2-15,-14 1 1 0,12 12 1 0,-1-26-1 0,-25 13 2 0,25 1-2 0,3-14 0 0,-2 13 1 16,2-13-1-16,-29 0-2 0,41-13 1 0,0 13 1 0,-15-14 0 16,29 14 0-16,-16 0-1 0,16-13-1 0,-2 13 2 0,2 0-1 0,12 0 0 0,-14-13 4 0,2 13-3 15,12 0 0-15,0 0-3 0,0 0 1 0,0-13 0 0,0 13 1 0,12 0 0 0,2 0 0 0,-2 0-1 16,2 0 1-16,12-14-1 0,-12 14 0 0,13 0 0 0,-1 0 2 0,131-13-1 15,-105 0 0-15,3 13-1 0,23-13 0 0,-37 0 0 16,-1 13 1-16,-14-14-1 0,12 14 2 0,3-13 0 0,11 0-1 0,-26-1 0 0,0 14 0 16,0-13 0-16,-11 13 1 0,11-13 1 0,-14 0 0 0,-12 13-2 0,14-13 1 0,0 13-1 15,-14-14 0-15,0 14 2 0,0 0-2 0,0-13 0 16,0 0 0-16,0 13-1 0,-14 0 1 0,0-13 0 0,-13 13-1 0,16 0 1 0,-16-14 0 0,1 14-1 0,-26 0 0 16,-3 0 1-16,3 0 1 0,-15 0-1 0,15 14 1 0,-14-1 0 0,13 0 1 0,-66 14-1 15,67-14 0-15,-15 0-2 0,15 13 1 0,-67 1 1 0,65-27-1 0,1 0 1 16,-77 40-1-16,103-40-1 0,13 13 0 0,-12-13 2 0,14 0-2 15,-2 0 2-15,2 13-2 0,12-13 0 0,0 0-2 0,-14 0 1 0,14 0 0 16,0 0 1-16,0 13 1 0,14-13-1 0,-14 0 1 0,26 0-1 0,0 0-1 0,0 0 2 0,1 0-1 16,13 0 1-16,157-52-1 0,-118 52 0 0,-13-27 1 0,13 14-1 15,2-1 1-15,-17 1 0 0,2 0 0 0,15 0-1 0,50 0 0 0,-64-14 1 16,51 27 1-16,-53 0 0 0,82-13 1 0,-95 0-3 0,-11 13 1 16,-3 0 0-16,43 0 1 0,-17 0-1 0,-38 0 0 0,0 0 1 15,3 0 0-15,-3 0 0 0,0 0-2 0,14 0 2 0,-40 0-1 16,27 0 1-16,-27 0-1 0,0 0 1 0,11 0 0 0,-11 13-1 0,15-13 2 0,-15 0-1 0,0 0 0 0,0 0 2 15,0 13-1-15,0-13-1 0,0 0-1 0,-15 0 0 0,4 0 1 0,11 0 0 16,-27 0 0-16,-13 13 1 0,26-13-2 0,-53 0 0 0,-23 0 0 0,37 0 0 16,-1 0 1-16,2 0 0 0,-1 0-1 0,-13 0 1 0,13 0-1 0,-13 0-2 0,13 0 2 15,1 0 0-15,-3 0 0 0,3 0 2 0,-26 0-2 0,37 14 0 0,15-14 0 0,0 0 0 16,0 13 1-16,0 0-2 0,11-13 1 0,1 13-1 0,14 0 2 16,-12 1-1-16,12-1 0 0,0-13-1 0,0 13 1 0,0 1-1 0,26 38-8 15,1-52 8-15,-27 27-1 0,26-27 1 0,2 26-2 0,-2-26 0 0,1 27-1 16,13-27-6-16,-2 26-2 0,14-26-8 0,55 27-35 0,-43-15 20 0,29-12-53 15,-38 0 35-15,-3 0-2 0,1 0 4 0,-13 0 10 0,12 0 1 16</inkml:trace>
  <inkml:trace contextRef="#ctx0" brushRef="#br0" timeOffset="89182.59">19217 17081 89 0,'0'0'0'0,"-12"0"39"0,-2 0-11 16,14 0-19-16,-15 0-1 0,15 0 1 0,-11 0 2 0,11 0 0 0,-15 0 0 0,15 0 0 15,-12 0 0-15,12 13 0 0,-14-13 0 0,14 0-1 0,-12 0 0 0,-2 0-1 0,14 0-1 16,-12 0 0-16,-2 0 6 0,14 14-9 0,-12-14 1 0,12 0-1 0,-14 0 5 16,-1 13-4-16,4-13-3 0,-4 0 1 0,15 0-2 0,-12 0-1 15,12 13 0-15,0-13 0 0,-14 13 1 0,14-13 0 0,0 13-1 0,-12-13-1 0,12 14 1 16,0-14-1-16,0 12 0 0,0 2 1 0,-14 0 0 0,14-14-1 0,0 12 0 0,0-12 0 15,0 14 0-15,0-14 1 0,14 12-1 0,-14-12 0 0,0 0 0 0,12 14 0 0,-12-14 0 16,14 0 1-16,-2 0-1 0,14 14 0 0,-26-14 1 0,15 0 0 0,11 0 3 16,-26 12-3-16,26-12 2 0,-26 0 0 0,0 0 0 0,14 0 2 0,-2 0-1 0,2 0 0 15,-14 0 0-15,12 14 0 0,-12-14-1 0,15 0 1 0,-15 0-1 0,11 12 6 0,-11 3-6 16,0-15 0-16,0 25 4 0,0-11-6 0,0-2 1 0,0-12-1 16,0 15 1-16,-11-3-2 0,11-12 1 0,-15 13-1 0,15 2 1 0,-12-3-1 15,-2-12-1-15,2 14 0 0,12-14-3 0,-14 12-2 0,2-12-13 0,-2 0 5 16,14 0-2-16,-12 0-4 0,12 0-4 0,-14 0-5 0,14 0-4 0,-15-12-41 0,15 12 39 15,0-14-27-15,0-13 38 0,15 2-63 0</inkml:trace>
  <inkml:trace contextRef="#ctx0" brushRef="#br0" timeOffset="89409.48">19535 16896 71 0,'0'0'12'0,"0"0"-4"0,0 0 0 0,0 0-1 0,0 0 1 16,0 0 0-16,-14 0 8 0,14-13-7 0,0 13 0 0,0 0 1 0,0 0 0 0,0 0 7 15,0 0-9-15,-14 0-1 0,14 0 3 0,0 0-6 0,0 0 0 16,0 0 1-16,0 0-2 0,0 13 1 0,0-13 0 0,0 13 0 0,0-13-1 0,-12 13 1 16,12 0-1-16,0 1 0 0,0 12 3 0,0-12-3 0,0-1 0 0,0 0 1 15,0 13 1-15,0 1 3 0,0-1-3 0,0 14 0 0,0-27-2 0,0 26 0 16,0-11-2-16,12-16 0 0,-12 2 0 0,0 12 0 0,0-12-2 0,0 12 2 0,14-14-1 16,-14 3 0-16,0 10 0 0,14-11-1 0,-14 13-1 0,0-15 0 0,0 16-1 15,12-28-3-15,-12 26-3 0,0-26-5 0,0 12-3 0,15-12-5 0,-15 13 0 0,0 0-1 16,0-13 1-16,0 14-23 0,12-14 22 0,-12 13 2 0,0-13-1 0,0 0-32 15</inkml:trace>
  <inkml:trace contextRef="#ctx0" brushRef="#br0" timeOffset="89587.48">19443 17200 104 0,'0'0'34'0,"0"0"-22"0,0 0-2 0,0 14 25 15,0-14-8-15,0 0-15 0,0 0-2 0,0 0-2 0,12 0-1 0,-12 12-1 0,14-12-1 16,-14 0-1-16,12 0-1 0,-12 14-1 0,26-14-1 0,-26 0 0 0,14 12 1 15,0-12-2-15,-2 14 0 0,-12-14 0 0,15 0-2 0,-3 14 1 0,-12-14-2 16,26 12-10-16,-26-12 1 0,26 0-5 0,-26 14-6 0,0-14-4 0,14 0-2 0,12 0-27 16,-26 0 33-16,14 12 0 0,-14-12-31 0</inkml:trace>
  <inkml:trace contextRef="#ctx0" brushRef="#br0" timeOffset="89776.98">19771 17333 59 0,'0'0'0'0,"0"0"34"0,-12 0-26 0,12 0 0 16,0 0 0-16,0 0 1 0,0 12 0 0,0-12 1 0,-14 0-1 0,14 13 10 15,0-13-11-15,0 14 0 0,0-14 0 0,0 12-3 0,0-12 0 0,0 15-1 0,0-15-2 0,0 12 2 16,0 1-3-16,0-13 2 0,0 15-1 0,0-15 2 0,0 12 0 0,0-12 0 0,0 14 4 16,0-14 0-16,0 12 2 0,0-12 24 0,0 0-24 0,0 0 0 0,14 0 7 15,-14 0-3-15,12-12-9 0,-12 12 0 0,14-26-2 0,-14 26 0 0,12-15-1 16,-12 2-1-16,14 13-1 0,-14-27-1 0,12 27-1 0,-12-12-1 0,14-15-12 16,1 0-16-16,-3 27 7 0,-12 0-6 0,14-26-4 0,-14 26 0 0,12 0 1 15,2-12 2-15,-14 12 5 0,14-14 4 0,-14 14 2 0,12-14-39 0</inkml:trace>
  <inkml:trace contextRef="#ctx0" brushRef="#br0" timeOffset="90020.48">20182 17399 77 0,'0'0'14'0,"0"0"-2"0,0 0-8 0,0 0 1 0,0 0 2 16,0 0 0-16,0 0 2 0,0 0-1 0,12 0 10 0,-12 0-14 0,0 0 0 15,0-15-1-15,0 15 0 0,0 0-1 0,0-12 1 0,0 12 0 0,0 0 0 0,0-14-1 16,0 1 6-16,0 13-2 0,0-12 3 0,0 12 0 0,0-15 2 0,-12 3 19 15,12 12-21-15,0-14-1 0,-14 14 9 0,14-12-9 0,-12 12 2 16,12 0-1-16,-29 0 5 0,29 0-9 0,-11 0 0 0,-4 0 0 0,3 0-2 0,12 0 1 16,-14 0 2-16,2 12-4 0,-2 2 0 0,2-14-1 15,-2 12 1-15,14-12-1 0,-12 15-1 0,12-15 1 0,0 12 0 0,0 1 0 0,0-13-1 0,0 14 1 16,0-2-3-16,0 3 1 0,12-3-1 0,2 1-4 0,-2 14-9 16,-12-27 3-16,14 14-5 0,-14-14-3 0,12 12-4 0,2 1-4 0,-14-13-2 0,12 13-2 15,-12-13 1-15,26 14 1 0,-11-1-21 0,-15-13 30 0,14 13-33 0</inkml:trace>
  <inkml:trace contextRef="#ctx0" brushRef="#br0" timeOffset="90284.49">20287 17226 52 0,'0'0'0'0,"0"0"22"0,0 0-6 0,0 0-12 0,0 0 0 0,0 0 0 0,0 0 0 0,0 0 1 0,0 0 2 16,0 14-4-16,0-14-2 0,0 12 1 0,0-12-1 0,12 14-1 0,-12 0 1 0,0-14-2 16,14 12 2-16,-14 2-1 0,14-2 0 0,-2-12 0 0,2 15 0 0,-14-3 1 0,12-12-1 15,-12 13 0-15,14 1 2 0,1-2 4 0,-3-12 0 0,2 15 3 16,-14-15 2-16,0 0 0 0,12 0 0 0,2 12 8 0,-14-12-13 0,12 0 0 0,-12 0-2 15,14 0 0-15,-14-12-1 0,0 12 0 0,14-15-1 0,-14 15 0 0,0-12 0 16,12-15 1-16,-12 27-2 0,0-27 1 0,0 1 0 0,0 26 0 0,0-26-1 0,0 26 3 0,0-26 3 16,0 26 0-16,-12-14 1 0,-2 2 4 0,14-2-7 0,-14 14 0 0,14-14-1 15,-12 14 0-15,-2 0-1 0,14 0 1 0,-12 0-1 0,12 0 0 0,-14 0 1 0,2 0 0 0,-3 40 9 16,-11-14-5-16,26 14-4 16,-14-40-4-16,14 26 1 0,0-26 0 0,0 27-1 0,-12-14 0 0,12 1-2 0,0-2 0 0,0 15-2 15,0-27-4-15,0 28-21 0,0-2 5 0,12-26-4 0,-12 25-4 0,14-25-3 16,-2 27-35-16,17-27 41 0,-29 13 0 0,12-13-28 0</inkml:trace>
  <inkml:trace contextRef="#ctx0" brushRef="#br0" timeOffset="90475.98">20895 16738 165 0,'0'0'0'0,"0"0"39"0,0 0-31 0,0 0-2 0,0 26 12 16,-14-13 3-16,14 0-10 0,0 1-1 0,0-2 0 0,0 15 0 0,0-27 0 15,0 40 7-15,0-14-10 0,0-13-1 0,0 14-2 0,0-1-1 0,0 1 0 0,0 12-1 16,0 1-1-16,0 0 1 0,0-1-2 0,0 27 1 0,0-26-1 0,0 0-1 16,0-1 1-16,0-12-1 0,0 12-2 0,0-11-2 0,0 10-3 0,-12-12-6 0,12 1-5 0,0 0-8 15,0-1-6-15,-14 27-40 0,14-27 36 0,0 1 4 0,-14-14 5 0,14 13-44 16</inkml:trace>
  <inkml:trace contextRef="#ctx0" brushRef="#br0" timeOffset="90652.98">20603 17306 205 0,'0'0'0'0,"0"0"82"0,0 0-73 0,0 0 0 0,0 0 2 0,0 0 2 0,0 0 1 0,0 0-1 0,0 0-1 16,14 0-4-16,-14 0 0 0,15 0-2 0,-15 0 0 0,26 0 4 0,0 0-8 0,-26 0 0 15,26 12 0-15,0-12-1 0,-14 0 1 0,14 0-1 0,29 0 2 0,-29 15-2 16,14-15-1-16,13 25-3 0,-27-25 0 0,0 14-3 0,0-2-5 0,0-12-6 16,-11 15-8-16,11-15-9 0,-12 12-7 0,12-12-5 0,-14 13-4 0,14-13 3 0,-12 15-27 0,13-15 11 15</inkml:trace>
  <inkml:trace contextRef="#ctx0" brushRef="#br0" timeOffset="99004.42">24276 10911 48 0,'0'0'10'0,"0"0"-1"0,0 0-2 0,0 0 0 0,0 0 7 16,0 0-6-16,0 0 0 0,0-12 2 0,0 12 0 0,0 0 0 0,0 0 2 0,0 0-3 0,0 0 0 16,0-14-1-16,0 14-3 0,0 0 0 0,0 0-3 0,0 0 0 0,0 0 1 0,0-12-2 15,0 12 1-15,0-14 2 0,0 14 1 0,0 0 0 0,0-14 11 16,0 14-9-16,0-12 0 0,0 12 0 0,0 0 0 0,0-15 13 0,0 3-12 16,0 12-3-16,-14 0 0 0,14 0 1 0,0-13-1 0,0 13-1 0,0 0 2 0,0 0-3 15,-12 0 1-15,12-13 0 0,0 13-1 0,0 0 1 0,0 0 0 0,0 0-1 0,-14 0-1 0,14 0 0 16,0 0 0-16,0 0 2 0,0 0-2 0,-12 0 0 0,12 0-1 0,0 0 0 0,-14 0 2 15,14 0-2-15,-12 0-1 0,12 13 0 0,0-13 1 0,-14 13-1 16,14-13 0-16,0 12 2 0,0 3-1 0,-15-3 0 0,15-12-2 0,0 14-1 0,0-14 2 16,0 14-2-16,0-2 3 0,0 2-3 0,0-14 3 0,0 12-1 0,0-12 0 15,15 0 1-15,-15 14-3 0,0-14 3 0,14 14 0 0,-14-2 3 0,12-12-2 0,-12 0 0 16,0 14 1-16,14-14-1 0,-2 0 9 0,-12 0-7 0,0 0 0 16,14-14 1-16,-14 14-2 0,12-12 1 0,-12 12 0 0,0-14-2 0,14 0-1 0,1 2 0 15,-15-14 0-15,0 26-1 0,11-28 3 0,-11 28-3 0,0-27 4 0,15 15-1 16,-15-1-2-16,12 0 1 0,-12 13 0 0,0-13 0 0,0 13 1 15,0-15-3-15,14 15 1 0,-14 0 0 0,0 0 2 0,0 0-1 0,0 15 0 0,0-15 0 0,0 13 1 16,12 13 2-16,-12-26-3 0,0 12-1 0,14 3 1 0,-14-3-1 0,26-12-1 0,-26 28 0 16,12-16 1-16,-12 2-1 0,29-2 1 0,-29 2-2 0,0-14 3 15,26 26-3-15,-14-12 6 0,-12-2-1 0,14-12 1 0,-2 14-3 0,-12-2-9 0,26 2-17 16,-12-14 8-16,-2 14-2 0,-12-14-5 0,14 12-4 0,-2 2-41 16,2-14 29-16,-14 13 0 0,15-13 1 0,-3 0 0 0,-12 13 4 0,14-13 5 0,-14 0 5 0,12 14-30 0</inkml:trace>
  <inkml:trace contextRef="#ctx0" brushRef="#br1" timeOffset="106009.98">18240 10727 4 0,'0'0'3'0,"0"0"0"0,0 0 0 0,0 0 5 0,0 0-7 0,0-13 1 16,0 13-1-16,0 0 0 0,0 0 9 0,0-14-7 0,0 14 1 0,0-14 2 15,0 14-3-15,0 0-1 0,14-25 9 0,-14 25-6 16,0-13 1-16,0 13 20 0,0-14-15 0,0 1 28 16,0 13-26-16,0 0-1 0,0-13 19 0,0 13-22 15,0 0 18-15,-14 0-18 0,14 0-1 0,-26 13 13 0,-1-13-15 16,27 0 1-16,-26 0 7 0,26 13-8 0,-14-13-1 0,-38 27 11 16,26-27-13-16,-27 25 3 0,39-25-5 0,-38 28 3 15,23-28-6-15,17 13 3 0,-54 12 0 16,54-25 0-16,-2 15 1 0,-53 36 2 0,15 4-1 15,40-43-4-15,-3 28 1 0,15-14 6 0,-11 0-2 0,11 106 5 16,11-92-9-16,82 159-1 16,-40-120 5-16,-39-39 1 0,24 0-1 15,55 52 0-15,-67-66-3 0,14 0-1 0,27 14 0 0,25 1 2 16,-65-41 0-16,13 12 0 0,12-12 4 0,-14 0-2 0,-12 0-2 0,1 0 1 16,39-27 0-16,-52 14-1 0,13 0 1 0,53-53 8 15,-68 52-6-15,3-12-2 0,23-80 6 0,-24 79-5 0,12-91 4 16,-14 39-3-16,-12 13-5 0,0 26 0 0,-12 14 2 15,12 0 1-15,-26-40-8 0,12 38 0 0,2 2 0 0,-29-26 6 0,15 26-1 16,-14-28 0-16,-53-11 1 0,53 37-2 0,-51 3-8 16,39 25-2-16,23-13 3 0,3 13 1 0,-26 0-14 15,26 13 11-15,14-13-1 0,-43 25-29 16,55-25 24-16,-26 15-1 0,0 11-25 0,26-26 20 0,-14 25-3 0,14-10-25 0,0-3 23 16,0-12 1-16,0 28 2 0,0 10-11 0,0-24 22 0,14 0-33 0</inkml:trace>
  <inkml:trace contextRef="#ctx0" brushRef="#br1" timeOffset="107512.33">18463 10977 53 0,'0'0'4'0,"0"0"-3"0,-12 0 1 0,12 0 0 0,-14 0 1 0,14 0 1 0,-12 0 0 0,12 0 1 0,-14 0 1 0,0-12 6 0,14 12-7 0,-12 0 1 16,12 0 1-16,-15-14-1 0,15 14 2 0,0 0-2 0,0-12 2 0,-11 12-2 0,11-14 8 15,0 14-8-15,0-14 4 0,0 2-5 0,0 12 1 0,0-14 0 16,11-26 14-16,4 40-13 0,-15 0-1 0,12-27-1 0,-12 27 1 16,14-12 0-16,-14-1-1 0,26 0-1 0,-26 13 1 0,14-13-1 0,-2-2 1 0,2 3 0 0,-14-1-1 15,15 13 0-15,-3-27-1 0,2 27 1 0,12-26 4 0,-26 26-3 0,0-13 0 16,26 0-1-16,-26 13 0 0,26-27 4 0,-26 27-7 0,26-13 4 0,-26-1-2 0,15 14 2 16,-3-13 1-16,28-26 7 0,-40 39-8 0,26-27-1 0,-26 27 0 15,26-13-1-15,-26 0 1 0,27-1 0 0,-1 14-1 0,-12-26 1 0,12 26 0 0,41-52 3 16,-41 38-4-16,14 0 0 0,-14-12 0 0,12 14-1 0,29-14 1 0,-27 12-2 0,-2 0 2 15,-9 2 0-15,-3-3-2 0,12 3 1 0,-12 12 0 0,15-27-1 0,25 27 2 16,-40-12-1-16,15-3-1 0,-15 15 2 0,0-12-2 0,15 12-1 0,-15-26 0 0,12 26-1 16,-12-14 2-16,14 0 0 0,1 14 2 0,-3-25 0 0,2 25-1 0,13-27-1 0,-13 27-1 0,0-26 1 15,-2 26-1-15,17-27 1 0,64-12 0 0,-81 12-2 0,14 1 1 0,-11 12 1 16,-1 1-2-16,12-13 2 0,-11 13-1 0,-3-1 0 0,2 2 1 0,13-16-1 0,-13 28 4 16,39-26 0-16,-39 0-2 0,-2 26-3 0,2-26 3 0,41 12-1 15,-55 14 1-15,12 0-3 0,-9 0 1 0,-3 0 1 0,38 0-1 0,-23 0 0 0,-15 14 1 16,0-2-1-16,0 2 1 0,15-14 1 0,-15 26-1 0,0-26 1 0,14 26-1 0,13 14 0 15,-27-40-2-15,28 53 0 0,-27-40 2 0,-1 14-1 0,26 13 1 16,-26-27-2-16,0 13 2 0,1-13-1 0,-1 1 0 0,0 12 1 0,0-12 0 0,41 12 0 16,-41-14 1-16,2 2 1 0,-2 0-2 0,1 12 0 0,-1-14 2 0,0 3-1 0,0-3 0 0,0-12 2 15,0 27-3-15,1-27 0 0,27 27 3 0,-28-15-3 0,0 2 2 0,1-14-2 16,-1 26 2-16,26 0 0 0,-26-26-2 0,3 26 0 0,-3-26-1 0,12 28 2 16,-9-28-2-16,-3 12 0 0,0 2 1 0,0 12-2 0,12-26 3 0,17 26-2 0,-29 1 1 15,0-27-1-15,0 26-1 0,0-26 2 0,15 27-3 0,-15-1 3 0,-14-26 0 16,16 13 0-16,-2 14 1 0,-14-27-2 0,3 0-1 0,-4 13 2 0,18 1-1 0,-17-14 1 15,-12 0-1-15,14 13 1 0,-14-13 0 0,26 13-1 0,0-13-2 16,-26 0 3-16,12 0-2 0,-12 0 2 0,15 12-1 0,-15-12 1 0,12 0-1 0,2 0 1 16,-14 0-1-16,14 14-1 0,-14-14 1 0,0 0-1 0,12 0 2 15,-12 0-2-15,14 14-1 0,-14-14-2 0,12 0-2 0,2 0-12 0,-14 0 7 0,0 13-4 0,12-13-21 16,3 0 13-16,-15 0-2 0,0 0-6 0,11 13-3 0,-11-13-56 16,15 0 39-16,-15 12 1 0,0-12 10 0,12 0 13 0,-12 15 4 0,0-15-12 0</inkml:trace>
  <inkml:trace contextRef="#ctx0" brushRef="#br1" timeOffset="107839.78">23047 10291 73 0,'0'0'12'0,"0"0"-5"0,0 0-1 0,0 0 0 0,0 0 1 0,-12 0 1 0,12 0 2 0,0 0 1 0,0 0 18 0,-14 0-14 15,14 0 1-15,0 0-1 0,0 0 0 0,0 0-1 0,0 0 0 0,-12 0-4 0,12 0 14 16,0 0-17-16,0 0 0 0,12 0 0 0,2 0 15 0,-14 0-15 15,0 0-1-15,12 0 2 0,2 0 4 0,-2 14-7 0,3-2-1 0,-4 2 0 16,4-2 1-16,-15-12 1 0,26 26-2 0,-26-26 2 0,26 14-1 0,-26-14 0 0,26 14 0 0,-26-2-1 16,26-12 0-16,-11 14 0 0,11-1 5 0,0 0-4 0,-26-13 0 15,26 14 7-15,3-2-5 0,-29-12-2 0,26 14 0 0,0-14 4 0,-26 13-5 0,12-13 1 16,-12 0-2-16,26 0 0 0,-12 13 2 0,-2-13-1 0,2 0-2 16,-14 0 0-16,0 0 1 0,0 13-1 0,15-13-2 0,-15 0 2 0,0 14 0 0,0-14 0 0,-15 13 0 15,15 0-1-15,-14-13 1 0,14 26-3 0,-26-26-2 0,26 27 4 0,-26 0-2 16,0-14 3-16,-12 26-1 0,-3-12 2 0,1 13-3 0,-39 26 2 0,39-26-5 0,-1-2 2 15,3-10 5-15,-2 10 2 0,14-12-1 0,-15 2-3 0,15 11-3 0,-26 14 0 0,26-27 5 16,0 1-5-16,11-1-3 0,-11 14-19 0,14-27 7 0,-2 0-6 16,14 1-5-16,-14 12-5 0,14-26-7 0,0 12-8 0,-12 2-70 0,12 0 51 0,0-14 13 15,0 13 11-15,0-13-18 0</inkml:trace>
  <inkml:trace contextRef="#ctx0" brushRef="#br2" timeOffset="121099.29">20049 10581 83 0,'0'0'18'0,"0"0"-4"0,-12 0-9 0,12 0-2 0,0-13-1 15,0 13-1-15,0 0 0 0,-14 0 2 0,14 0 3 0,0 0 1 0,-12-13 3 0,12 13 0 16,0 0 0-16,-14 0-1 0,14 0 10 0,-15 0-11 0,15 0 1 0,-11 0 0 16,-4 0-1-16,3 0 9 0,-2 0-9 0,2 0-2 0,-2 0-1 0,0 0 0 0,14 0 0 15,-26 0 0-15,26 0 2 0,-53 0 10 0,39 0-12 0,2 13 1 0,-2-13 0 16,-12 0 0-16,0 0 4 0,-1 0-8 0,15 13-1 0,-2-13 3 0,-12 0-2 16,12 13 1-16,-12-13 0 0,14 27-2 0,-14-27 2 0,11 13-1 0,-37 27 1 0,12-14 0 15,13 1-1-15,-13-2 1 0,-27 41 0 0,29-39-3 0,12 1 0 0,0 10 1 16,0 2 3-16,-3 0 2 0,3 0 0 0,-52 78-3 0,66-78-4 0,-2-1 1 15,-1 1-1-15,-11 78 3 0,14-64 0 0,12-15-2 16,0 1 0-16,0 0-1 0,0 12 0 0,0-12 2 0,27 0 0 0,-16 1-1 0,4-16-1 16,37 41 0-16,-26-26 1 0,15-14 0 0,63 27 1 0,-63-40 2 0,11 1 1 15,-12-14 0-15,1 0 0 0,-15 0-1 0,26 0 1 0,27-27 4 0,-39 27-3 16,0-40 0-16,-13 27-1 0,11-13-2 0,2-1 2 0,-14 1 0 0,15-14 2 0,-3 2 1 0,-10-17-2 0,10 16 1 16,29-80 1-16,-41 52-5 0,0 16-1 0,0-16 1 0,0 15-1 15,3-15 3-15,-17 14-2 0,-12-12 2 0,26 11-8 0,-26 2 0 0,14 0 1 0,-14 12-1 0,0-14 6 0,0 2-2 16,0-1 1-16,0-1-1 0,-14-24 3 0,2 25-3 0,12 26 2 0,-40-38-2 15,14 38 0-15,11 0-2 0,-11 1 1 0,0 12-3 0,0 14 0 0,0-26-2 0,0 26-2 16,-15-12 0-16,15 12-2 0,-55 12-15 0,43 14 9 0,-2-12-3 0,14 12-2 16,-13 1-2-16,-1 12-1 0,-26 41-29 0,39-41 25 0,1 15 0 0,0-16 1 15,-14 16 0-15,28-1-1 0,-17-1 0 0,-9 54-19 0,24-54-9 0</inkml:trace>
  <inkml:trace contextRef="#ctx0" brushRef="#br2" timeOffset="122205.87">19707 11533 49 0,'0'0'0'0,"0"0"48"0,-15 0-37 0,15 0-2 0,0 0-2 0,0 0 2 16,0 0-5-16,-12 0 1 0,12 12 14 0,0 2-6 0,-14-14-7 15,14 14 0-15,0-14-1 0,0 26 2 0,0-14-2 0,0-12-3 0,0 27 2 0,0-27 1 16,0 27-2-16,0-27 1 0,0 26 1 0,0 0 0 0,0-26-1 0,0 27-2 16,0-14 0-16,0 0 0 0,0 0 0 0,0 14 0 0,0-14 0 0,0 0-1 0,0 1 2 15,0 12-2-15,0 27 7 0,0-40-6 0,0 14 1 0,0-14-1 0,0 13 1 16,0 14 0-16,14-13-1 0,-14-1 3 0,0 0-3 0,0 0 1 0,12 54 5 15,-12-54-5-15,15 0 2 0,-15 1-1 0,0-1-1 0,12 27 0 0,-12-27-1 16,0 1 0-16,0-1 1 0,14 1 0 0,-14 26 1 0,12-14-1 0,-12-12 0 16,14-1-1-16,-14-13 1 0,0 14-1 0,12 0-1 0,2-15 1 0,-2 28 2 15,-12-14-2-15,14-12 1 0,-14 13-1 0,12-14 1 0,2 25 3 0,1-24-3 0,-3-1 0 16,-12 15 1-16,14-16-3 0,-14 1 3 0,26 0-1 0,-26 15 0 0,52 10 4 16,-52-24-5-16,26-1 0 0,-26 0 1 0,55 40 6 0,-43-40-7 15,14 1-1-15,0 25 2 0,0-26-1 0,-11 14-1 0,-1-27 1 0,12 26-1 16,-14-12 0-16,14-2 0 0,15 28-1 0,-15-26 1 0,0-2 1 0,-12 14 0 15,38 2 0-15,-25-2 0 0,-1-14 0 0,14 3-2 0,-14-2 3 0,1-1-2 16,-1 15 0-16,14-27 2 0,-14 26-3 0,0-26 1 0,27 28 0 0,-27-16 0 0,0 2 0 16,14-14-1-16,-13 12 1 0,-1 2-1 0,2-14-1 0,25 14 2 0,-13-2-1 0,-2-12 1 15,-12 0-1-15,55 13 0 0,-3 0-2 0,-39 1 3 0,-13-14-1 0,55 13 1 16,-55-13-2-16,14 13 3 0,-14 1-2 0,0-14-1 0,1 13 2 0,-1-13-1 16,0 13 0-16,14-13-1 0,-14 13 1 0,1 0 0 0,25 1 0 0,-26-14 0 0,-12 13 1 15,12-13-1-15,15 13-1 0,-29-13 0 0,-12 13 1 0,28-13 1 0,-16 0 0 0,14 13-1 16,-11-13 0-16,-4 0 1 0,4 0-2 0,-1 0 3 0,-2 0 0 0,-12 13-1 15,26-13 0-15,-26 0 0 0,14 0-1 0,-2 0 1 0,2 0 0 0,-2-13-1 16,15 13 1-16,1 0 0 0,-16-13 0 0,2 13 0 0,24-13 3 0,-24 13-5 0,13-13 2 16,-15 0-1-16,14 13-1 0,-12-14 1 0,12 14 1 0,-12-26-1 0,13 26 1 0,25-13 0 15,-38 13-1-15,12-13-1 0,0 13 2 0,1-27-1 0,-1 27 2 0,-12 0-3 16,12-13 1-16,26-1 0 0,-25 1 2 0,-13 13 0 0,12-13 0 0,52-13 1 16,-63 26-3-16,11 0 1 0,0-14 0 0,0 2 0 0,-12-2 1 0,13 2-1 0,-1 12 0 0,0-28-1 15,26 16 1-15,-26-2-1 0,-11 2 1 0,37-28 2 0,-26 40-2 16,15-27 0-16,-15 13 0 0,0-11 1 0,0 10 0 0,41-11 0 0,-27 0-1 15,27 0 4-15,-29 12-2 0,-12 2 0 0,0-2 0 0,14 1-3 0,-14 0 1 0,41-14-1 16,-29 14 1-16,29-13-1 0,-41 13 1 0,14 13-1 0,41-27 1 16,-55 27 0-16,0-13 0 0,0 13 0 0,-14-14-1 0,43 14 1 15,-43-13-1-15,2 13 0 0,-2 0-1 0,14 0 1 0,-26 0 0 0,15 0 1 0,-4 0 0 16,4 0 0-16,-15 0-2 0,12 0 1 0,-12 0 0 0,14 0 1 0,-2 0 0 0,-12 0 0 16,14 0-1-16,-14 0 1 0,0 0-2 0,0 0 1 0,14 0 1 0,-14 0 0 15,0 13 2-15,0-13-3 0,0 0-1 0,0 0 1 0,-14 0 0 16,14 0 0-16,0 0 1 0,0 0-4 0,-14 0 0 0,14 0-2 0,-12 0-1 15,-2 0-3-15,2 0-2 0,12 0-2 0,-26 0-6 0,26 0-1 0,-27 0-28 0,1 14 18 16,12-14-2-16,-12 0-43 0,-15 0-8 0,29 13 41 0,-2-13 6 0,2 13 8 16,-14-13 8-16,12 14-14 0</inkml:trace>
  <inkml:trace contextRef="#ctx0" brushRef="#br2" timeOffset="122538.37">23456 12747 106 0,'0'0'25'0,"0"0"-9"0,0 0-5 0,0-12 8 0,0-2-12 0,0 14-2 16,0-12-1-16,0 12 2 0,0 0 1 0,14-27 28 0,1 27-22 0,-15-13-1 16,0 13 0-16,11-14 8 0,4 14-13 0,-3-13 9 0,14 13-9 15,-26 0 0-15,26-13 0 0,-12 13-3 0,-2 0 4 0,14-13-2 0,15 13 5 16,-27-13-7-16,12 13-1 0,0 0 2 0,0 0 0 0,29-14 5 0,-29 14-7 0,0 0 0 16,0 0-1-16,27 0 3 0,-39 0-1 0,12 0-1 0,12 0 1 15,-12 14-1-15,-11-14-2 0,-3 0 0 0,14 0 1 0,-12 13-1 0,0-13 1 0,-2 0 1 0,29 0 2 16,-27 13-3-16,-2-13-1 0,14 0 5 0,-26 0-4 0,14 13 2 0,-14-13-1 15,12 0 0-15,-12 13 1 0,14-13-2 0,-14 14 2 0,0-14-1 0,0 26 7 16,0-12-6-16,0-14 0 0,0 12-1 0,0 14 2 0,0 2 2 0,0-16-5 0,-14 29 3 16,14-28-1-16,-12 13 0 0,-2-14-1 0,2 15 1 0,-14 1-1 0,-15 23 1 15,-25 16 1-15,40-41-2 0,0 14 0 0,-41 13 1 0,27-27-5 16,13 14 3-16,-37 0 0 0,38-14 2 0,-2 0-3 0,1 0-1 0,15 0 1 0,-54 40-6 16,66-38-1-16,-14-1-2 0,2-1-5 0,12-14-3 0,-15 16-4 15,15-16-4-15,-14 42-79 0,2-42 56 0,12 14-8 0,0-12-5 0,0-1-1 16,0 14 9-16,0-14 14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524.93439" units="1/cm"/>
          <inkml:channelProperty channel="Y" name="resolution" value="1399.8250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9-19T20:36:08.961"/>
    </inkml:context>
    <inkml:brush xml:id="br0">
      <inkml:brushProperty name="width" value="0.05292" units="cm"/>
      <inkml:brushProperty name="height" value="0.05292" units="cm"/>
      <inkml:brushProperty name="color" value="#800080"/>
    </inkml:brush>
    <inkml:brush xml:id="br1">
      <inkml:brushProperty name="width" value="0.05292" units="cm"/>
      <inkml:brushProperty name="height" value="0.05292" units="cm"/>
      <inkml:brushProperty name="color" value="#FFA500"/>
    </inkml:brush>
  </inkml:definitions>
  <inkml:trace contextRef="#ctx0" brushRef="#br0">1782 7952 105 0,'0'0'24'0,"0"0"-14"0,-14 0 4 15,14 0-12-15,0 0-1 0,-14 0 0 0,14 0 0 0,0 0 0 0,0 0 0 0,-12 0 0 16,12 0 4-16,0 0 15 0,0 0-6 0,0 0 0 0,-14 0-4 0,14 0-1 16,0 13-6-16,-12-13 2 0,12 0 1 0,0 0 0 0,-14 0 11 0,14 0-9 15,-12 0 0-15,12 0-2 0,0 0-1 0,-15 0 5 0,15 0-6 0,0 0 1 0,0 0 0 16,-11 0-1-16,11 0 1 0,0 0 0 0,0 0-1 0,0 0 1 0,0 0 0 0,0 0 7 16,0 0-6-16,-15 0 3 0,15 0-5 0,0 0 0 0,0 0 2 0,0 0-3 15,0 0 5-15,0 0-4 0,0 0 1 0,0 0-2 0,0 0 1 0,0 0 1 0,0 0 4 16,0 0-3-16,0 0-3 0,0 0 2 0,0 0 0 15,15 0 0-15,-15 0 0 0,0 0-2 0,11 0 0 0,-11 0 0 0,0 0-1 0,15 0 1 0,-15 0 0 16,26 0 2-16,-14 14-4 0,-12-14 1 0,26 0 0 0,-12 0 1 0,0 13-4 16,-2-13 1-16,3 13 1 0,-4-13 1 0,4 14 0 0,-1-14-1 0,-2 13-1 0,14-13 1 15,-12 13-1-15,-2-13 0 0,43 13 1 0,-43 0 1 0,14-13-1 0,-12 14 1 0,12-14-1 16,15 13 0-16,-15 0-1 0,0-13 1 0,-14 13-1 0,14-13 0 0,0 0 2 0,15 0-2 16,-15 0 0-16,0 0 1 0,2 0 0 0,11 0-1 0,1 0 2 15,-14 0-3-15,0 0 2 0,0 0-1 0,1 0 1 0,65 0-1 16,-66 0 2-16,1 0 1 0,-1 0 1 0,0 0 0 0,-12 0-2 0,12 0-3 0,-11 0-1 15,11 0 1-15,-12 0-1 0,-14 0 2 0,26 13 1 0,-26-13 0 0,26 0-1 0,-26 12 1 16,12-12-1-16,2 0 0 0,-14 15 2 0,15-2-5 0,-3-13 3 0,2 13-7 16,-2-13 8-16,-12 14 0 0,0-14-1 0,0 0-4 0,0 0 4 0,0 0-1 15,0 0 1-15,0 12 1 0,0-12-1 0,0 0 0 0,0 0 2 0,0 0-5 0,0 0-5 16,0 0-3-16,0 0 0 0,0 0-6 0,0-12-2 0,0 12-3 0,0-14-4 0,14 14-2 0,-14-26-5 16,0 26-5-16,0-27-2 0,0 27-3 0,0-13 0 0,12-13-22 0,-12 26 44 15,0-27-63-15</inkml:trace>
  <inkml:trace contextRef="#ctx0" brushRef="#br0" timeOffset="438.28">2745 7768 41 0,'0'0'31'0,"0"0"-24"0,0 0 2 0,15 0-2 0,-15-14-3 0,11 14 0 0,-11 0 1 15,15-14 2-15,-15 14 0 0,26 0 2 0,-26-12-2 0,26 12 18 0,-26 0-15 16,14-14-1-16,-14 14 2 0,26 0 0 0,-26 0 0 0,15 0 0 0,-3 0 13 15,2 0-13-15,-14 0-1 0,12 0-2 0,2 0 0 0,-2 0 1 0,-12 0-2 0,26 0 2 0,-26 0 0 16,14 0 0-16,-2 14 1 0,2-14-1 0,13 0 7 0,-27 12-9 0,14-12-1 16,-2 0-1-16,2 0 1 0,-2 14 2 0,2-14-4 0,-2 14-2 0,-12-14 1 0,41 12 7 15,-41-12-1-15,26 27 6 16,-26-27-11-16,0 13-1 0,0-13 0 0,-15 26 0 0,15-26-1 0,-11 15-1 0,-4-3 0 0,3 1-1 16,-2 0 1-16,-12 15 0 0,-26 10 0 0,11 2 0 0,3-13 0 0,-2-1-1 15,2 1 1-15,-17-1 0 0,17 0-5 0,-2 1 2 0,-1-1 0 0,15-12 0 0,-14 12 3 16,13-13-2-16,-25 26-2 0,26-25-2 0,0 12 1 0,0-26-3 0,11 26-5 15,-11-26-3-15,14 14-5 0,-2-14-8 0,2 12-5 0,-2 2-7 0,0-14-5 0,2 14-45 16,12-14 54-16,0 0-7 0,0 0-30 0</inkml:trace>
  <inkml:trace contextRef="#ctx0" brushRef="#br0" timeOffset="1964.34">1200 8045 71 0,'0'0'7'15,"0"0"-4"-15,0 0 0 0,0 0-1 0,0 0 1 0,0 0 0 0,-12 0 3 0,12 0-2 0,0 0 0 0,0 0 3 0,0 0-1 16,0 0 2-16,-14 0 1 0,14 0-1 0,0 0 0 0,0 0 8 0,0 0-8 0,-12 0-1 16,12 0 1-16,0-13 0 0,0 13-1 0,0 0 2 0,-14 0 15 0,14 0-17 15,0 0 1-15,0 0-1 0,-12-13 0 0,12 13 0 0,0 0 0 0,0-14 6 0,0 14-7 16,-15-13-1-16,15 0 7 0,-14 13-5 0,14-14-1 0,0 1 10 16,-12 0-13-16,12 13 1 0,0-12-1 0,0 12 0 0,0-14 2 0,0 0-4 15,-14 14 2-15,14-13 1 0,0 0 1 0,0 1-2 0,-12 12 1 16,12-15 0-16,0 2-1 0,0 13 0 0,0-13-1 0,0 13-1 0,0-13 1 0,0 13-1 0,0-12 0 15,0-3 7-15,0 3-6 0,0-2-1 0,0 14 1 0,12-14-1 16,-12 2 2-16,0 12-2 0,0-14 0 0,14 2 2 0,-14 12-2 0,12-14 5 16,2 0-6-16,-14 2 1 0,15 12 0 0,-15-14 0 0,12 2-1 0,2-2 2 15,-14 14-2-15,12-26 2 0,2 12 0 0,-14 14-1 0,0-12 0 0,12-2 0 0,14-12 3 16,-12 26-2-16,12-15 1 0,-14-10 0 16,3 25 0-16,-15 0 1 0,14-13-2 0,-2 0-1 0,2 0 0 0,12-1 2 0,-26 1-2 0,14 13 0 15,-2-13 1-15,3 13-1 0,-3 0 1 0,14-14-2 0,-26 14 2 0,28-13 0 0,-28 13-1 0,26-13 0 16,-14 13 1-16,14-13-1 0,1 13 2 0,-27-13-3 0,26 13 0 0,-12 0 0 0,12-14 0 15,-26 14 0-15,26 0 1 0,-26-13-1 0,53 13 0 0,-39 0 0 0,-2 0 0 16,14 0 0-16,-12 0 1 0,12 0-1 0,-11 0 0 0,11 0 0 0,0 0 0 0,-12 0-1 16,38 0 1-16,-25 0 0 0,-1 0 1 0,0 0-1 0,0 0 0 0,0 0 0 0,3 0 0 15,-3 0 0-15,-14 0-1 0,66 0 0 0,-63 13 2 16,37-13-2 0,29 40 0-16,-43-14 1 0,-24-12 0 15,-14-14 0 32,119 145-10-47,-107-145-68 16,-12 0 32-16,0 0-11 0,0 0 25 0,-12 0-2 0,12 0 1 0,0-13-2 0,-14 13 6 15,14-13 7-15,-12-14-89 0</inkml:trace>
  <inkml:trace contextRef="#ctx0" brushRef="#br0" timeOffset="2274.88">2615 6962 98 0,'0'0'0'0,"0"0"15"0,0 0-10 0,0 0-2 0,0 0 0 0,0 13 3 16,0-13-1-16,0 13 10 0,26 39 41 62,104 68 57-62,-130-120-107 0,15 12 0 0,-15-12 4 0,14 0-6 0,-14 0 0 0,0 0 0 16,0 14-1-16,0-14 0 0,0 0-1 0,0 0 1 0,0 0-1 0,0 13 4 16,-14-13-4-16,-1 0-1 0,4 0 1 0,-4 13 0 0,-11-13 0 0,12 0-1 0,-12 15 2 0,0-15-1 15,-12 25 0-15,-3-12 0 0,1 15 0 0,2-16 0 0,-41 28 1 0,13 12-1 16,39-38-1-16,-1 12 0 0,-10 1-1 0,9-1-2 0,3-13 2 0,0 14-3 16,0-14-1-16,0 14-2 0,14-15-4 0,-14 15-4 0,11-14-7 0,1 13-3 0,2-26-3 0,-14 26-30 15,26 2 29-15,-40 10-62 0,40-24 75 0,0 0-85 16</inkml:trace>
  <inkml:trace contextRef="#ctx0" brushRef="#br1" timeOffset="9208.04">1571 9048 70 0,'0'0'10'0,"0"0"-8"0,0 0-1 0,-14 0 0 0,14 0-1 0,0 0 1 0,0 0-1 15,0-12 1-15,0 12 1 0,0 0 0 0,-12 0 0 0,12 0 0 0,0-14 9 16,0 14-7-16,-15 0 11 0,15 0-9 0,-11 0 1 0,11-13 1 16,0 13-1-16,-15 0 1 0,15 0 8 0,-12 0-8 0,12 0 0 0,0 0 0 15,0 0 0-15,-14 0 0 0,14 0 0 0,0 0 7 0,0 0-8 0,0 0 1 0,-12 0 1 0,12 0 7 16,0 0-8-16,0 0-1 0,0 0 1 0,0 0 6 15,-14 0 0-15,14 0-8 0,0 0-1 0,0 0 0 0,0 0 0 0,0 0 0 0,0 0 1 0,0 0 0 16,0 0 1-16,0 0-1 0,0 0-1 0,0 0 1 0,0 0-2 0,0 0 5 16,0 0-1-16,0 0-4 0,0 0-1 0,14 0 9 0,-2 0-7 15,2-12-1-15,-2 12 0 0,3 0-1 0,-15-15 0 0,26 15 1 0,-14 0 5 16,-12-12-5-16,26 12-1 0,-26 0 0 0,40-13 2 0,-14 13-2 0,-11-15-4 0,-4 15 2 16,16 0 0-16,-1-12 0 0,-12 12 1 0,12 0-1 0,0-14 2 0,0 14-1 0,3 0 0 15,-3-12 0-15,0 12-1 0,0 0-1 0,1 0 1 0,13 0-1 0,-14 0 0 0,12 12 1 16,-9-12-2-16,9 0 1 0,-12 14 0 0,0-14-1 0,0 0 1 0,0 12 0 0,69 3 0 15,-56-2 0-15,-13-13 0 0,40 12 1 0,-25-12-1 16,-15 0 0-16,14 15-1 0,-2-15 0 0,-12 0 1 0,15 0-1 0,-3 0 2 0,-10 0 1 0,51 0 1 16,-53 0-1-16,14 0-1 0,-13 0 0 0,13 0 0 0,-14 0-1 0,41 0 1 15,-41 0 0-15,0 0 0 0,0 0 0 0,0 0 0 0,1 0 1 0,25 0-1 16,-26 0 0-16,-12 0-2 0,12 0 0 0,-11 0 2 0,11 12-1 0,-14-12 2 0,2 0-1 0,0 13-1 0,-2-13 1 16,2 14 0-16,-2-14 0 0,-12 0-1 0,15 12 1 15,-4-12-2-15,-11 0 0 0,15 0 1 0,-15 0 0 0,0 15 0 0,12-15 1 0,-12 0-1 16,0 0-2-16,0 0 0 0,0 12 0 0,0-12-1 0,0 0-3 0,-12 0-1 15,12 0-2-15,0 0-11 0,-15 0 9 0,15 0 0 0,0 0-2 0,-11 0-1 0,11 0-2 16,-15 0-4-16,3 0-4 0,-28 0-70 0,26 0 19 16,2-12 38-16,12 12 4 0,-26 0-14 0,11-15-27 0</inkml:trace>
  <inkml:trace contextRef="#ctx0" brushRef="#br1" timeOffset="9522.59">3209 8692 105 0,'0'0'0'0,"0"0"21"0,0 0-7 0,0 0-6 0,0 0-1 0,0 0 16 0,12 0-12 16,-12 0 1-16,0 13 1 0,14-13 0 0,-14 0 1 0,12 0-2 0,-12 0 2 0,14 0-2 0,-14 14 0 0,15-14-1 16,-4 0 10-16,16 0-13 0,-1 13 6 0,-26-13-9 0,28 0 0 15,-28 0 0-15,64 13 3 0,-49-13-6 0,11 0 0 0,-14 0 1 16,16 13-1-16,25-13 3 0,-27 0-3 0,0 0 1 0,12 14 2 15,-10-14-1-15,-1 0-1 0,-16 12 0 0,4-12 0 0,11 0 1 0,-12 0 1 0,12 0 5 0,-26 14-6 16,12-14 1-16,-12 0-1 0,14 0 0 0,1 0 1 0,-15 13-1 16,0-13 0-16,0 0 0 0,0 13 1 0,-15 1 3 0,15-2-5 0,-26 2 0 0,26 0-1 15,-26-1 0-15,12 12 0 0,-12-11 0 0,-15 13 0 0,1 13-1 0,2-15 1 0,-3 16-1 0,-63 25 0 16,52-41 1-16,-1 16-1 0,-94 37 0 0,95-51-1 0,11 13-1 16,3-14 0-16,-29 14-7 0,1 13-14 0,40-40 3 0,0 13-4 15,-1-12-6-15,1-14-5 0,12 13-5 0,-12 0-4 0,26-13-2 0,-12 12 0 0,-2 2 2 16,14-14 8-16,-15 12-74 0</inkml:trace>
  <inkml:trace contextRef="#ctx0" brushRef="#br1" timeOffset="13399.99">5097 7913 69 0,'0'0'9'0,"0"0"12"16,-15 0-13-16,4 0 15 0,11-14-14 0,-27 1 39 15,13 13-23 1,2 0-16-16,-28 0 19 0,28 0-21 0,-28 0 22 16,-39 53 1-16,-2 13-14 15,55-39-12-15,-93 90-1 16,41 4 3-16,52-95-4 0,-15 66 1 15,41-66-2-15,-40 80 1 0,40-79-1 16,-12 92-2-16,38-1 3 16,-12-91-2-16,39 78 0 0,-27-91-1 0,12 38 2 15,-12-25 0-15,29 12 4 0,-44-39-3 0,44 15 14 16,24-15 10 0,-53-15-20-16,52-51 19 0,-11 0-7 15,-53 41-14-15,50-94 14 16,-49 66-11-16,-15 39-4 0,0-38 3 15,0 38-5-15,-15-12 2 0,3-1-2 0,-28-12-3 16,40 39 0-16,-64-52-11 0,-3 24-7 16,67 28 15-16,-66-26-16 15,54 14 14-15,-43-3-36 0,3 15-31 16,37 0 49-16,-11 15-61 16,14-15 57-16,-2 12 2 0,-12 27-45 0,0-12 53 0</inkml:trace>
  <inkml:trace contextRef="#ctx0" brushRef="#br1" timeOffset="14660.42">5163 7846 58 0,'0'0'0'0,"0"0"18"0,0 0-12 0,-14 0 24 16,-12 0 12-16,14 0-16 16,-17 0-2-16,3 0-9 15,14 0-10-15,-14 0 14 16,0 15-2-16,12-15-13 0,-24 25 10 16,-29 41-2-16,1 1-2 15,-27 25-2 1,26-13-11-16,55-53 4 0,-42 54 7 15,1-14-4-15,53-40-3 0,-38 40 2 16,12 13-1 0,26-13-1-16,26 14 3 15,12-1 5-15,3-26-2 16,11-14 1 0,15-25-4-16,25-28 1 15,-25-38-2-15,64-80-1 16,-53-14 3-1,-63 121-3-15,25-68 1 0,-2-13 5 16,-24 80-7-16,-14-54 12 0,0 27 4 16,-26-13-3-1,-29 14-5-15,17 25-7 16,24 14-1-16,-50 13-3 0,9 0-8 16,43 13 6-16,-40 27-22 15,-41-1-48-15,27 14-26 16,-1 13-47-1</inkml:trace>
  <inkml:trace contextRef="#ctx0" brushRef="#br1" timeOffset="97587.92">4331 14637 28 0,'0'0'17'0,"0"0"-11"0,0 0-1 0,0 0-2 0,0-14 0 0,0 14 0 0,0 0-1 0,-12-12 0 16,12 12 1-16,0 0-1 0,0-13 5 0,0 13-4 0,0 0 0 0,-14-13 0 0,14 13 0 16,0 0 1-16,0 0-1 0,0 0 5 0,-14-14-4 0,14 14 0 0,0 0 3 15,0 0-4-15,0 0 0 0,-12-14 1 0,12 14-1 0,0 0 0 0,0 0 0 0,0 0 0 0,0 0-1 0,-14 0 0 16,14 0 0-16,0 0 0 0,0 0 4 0,0 0-4 0,0 0 0 0,0 0 1 16,0 0 12-16,0 0-12 0,0 0-1 0,0 0 0 15,0 0 0-15,14 0 3 0,-14 0-4 0,12 0 2 0,2 0 0 0,-14 0-1 16,52 0 8-16,-52 0-6 0,26 0 0 0,-26 0-1 0,41 0 0 15,-29 0-1-15,28 0 2 0,-14 0-1 0,-11 0-1 0,49 0 2 0,-24 0-3 16,1 0 1-16,-1 0-1 0,-2 0 0 0,2 0 0 0,53 14 2 16,-55-14-3-16,3 0 1 0,25 14 1 0,-28-14-2 0,-12 0 1 0,3 0-2 0,9 0 1 15,-9 0 0-15,9 0 1 0,-12 13-1 0,14-13 1 0,-14 0-1 16,0 0-1-16,15 0 0 0,-15 13 2 0,14-13-1 0,-13 0 0 0,11 12 1 0,-12-12-1 0,28 14 0 16,-27-14 1-16,25 12-1 0,-38 3 1 0,12-15-2 0,-14 13 2 0,43-1 1 15,-43 3-2-15,2-3 1 0,-2-12 0 0,2 14 0 0,-2-14 0 16,2 13 0-16,-2-13 1 0,3 12-1 0,-1-12 0 0,-14 15 1 0,12-15-2 0,2 0 1 0,-14 12 0 15,0-12 0-15,12 14 3 0,2-14-3 0,-14 0 0 0,0 0 0 0,12 12 2 16,2-12 1-16,-14 0-2 0,0 0 1 0,0 0 1 0,0 14 3 0,0-14-4 0,0 0 0 16,0 0-1-16,0 0 0 0,0 0 0 0,0 0-1 0,-14 0 1 0,14 0 0 15,0-14-2-15,-12 14 1 0,12 0 0 0,-14 0-1 0,14 0 2 0,-26-12-1 16,14 12-1-16,-2 0 0 0,-13 0 0 0,13-14 0 0,2 14 1 0,-28 0 1 0,14-12-1 16,0 12-2-16,-1-15 1 0,1 15 0 0,-14-12-1 0,-13 12 1 0,-80-27 1 15,95 15-2-15,-16-3 2 0,16 15 0 0,-15 0-1 0,13-12 1 0,-1 12-1 0,1-13 1 16,2 13-1-16,-43-15 0 0,43 15 0 0,-2 0 1 0,-1-12-1 0,3 12 0 0,-40-14 1 15,49 14-1-15,-9 0 1 0,-2-12 0 0,14 12 0 0,-15-13-1 0,15 0 0 16,0 13 0-16,-15 0 1 0,30-14 0 0,-70-12 0 0,55 26 0 0,14-14-1 16,-3 14 0-16,-11-13 0 0,0 0 0 0,0-1 1 15,0 14-1-15,26-12 0 0,-26 12 0 0,11-14-1 0,4 14 2 0,-4-13-1 0,1 13 0 16,-12-13 0-16,26 0 1 0,-12 13-1 0,12 0 0 0,-14 0 0 0,-1-14 0 16,15 14-1-16,-11-13 2 0,11 13-1 0,-15 0 0 0,15 0 1 0,0 0-1 0,-12 0-1 0,12-13 1 15,0 13-3-15,0 0 2 0,0 0 0 0,0 0 0 0,0 0 1 0,0 0 1 16,12 0-1-16,3 0 1 0,-4 0-2 0,4 0 1 0,-1 0 1 0,-2 0-2 0,69 13 1 15,-43-13 1-15,2 13-2 0,12-13 1 0,41 14-1 16,-52-1 1-16,11-13-1 0,0 13 1 0,0-13 1 0,122 27-1 0,-69-15-3 16,-53 2 3-16,0-14-1 0,-11 13 0 0,11 0 1 0,107 13-2 15,-106-26 1-15,-13 14 2 0,12 0-2 0,-11-1 2 0,11-13-1 0,-12 13 2 16,-13-13-2-16,13 12 0 0,-14-12 0 0,0 14-1 0,1-2 0 0,-1-12 1 0,26 15 0 0,-26-15 0 16,0 13 0-16,3-13 0 0,-3 0 1 0,12 12-1 0,-12-12 1 0,-12 0-2 15,13 15 1-15,-1-15 0 0,0 0 0 0,-12 0 0 0,-2 0-1 0,17 12 1 16,-29-12 1-16,26 0-1 0,-26 0 0 0,26 0 1 0,-26 0-2 0,12 14 1 0,2-14 0 0,0 0 0 15,-14 0 1-15,12 0-1 0,-12 0 0 0,0 13 0 0,0-13 1 0,14 0-1 0,-14 0 1 0,0 0 1 16,0 0-2-16,0 0 1 0,0 0 0 0,0 0 0 0,0 0 0 0,-26 0 1 16,12 0-2-16,0 0 0 0,2 0 2 0,-2 0-3 0,-13 0 2 0,16 0 0 15,-4 0-1-15,-11 0 1 0,0-13-1 0,-41 13 0 0,27 0 0 0,2-14-1 16,-2 14 2-16,-1 0-2 0,3 0 2 0,-43-12-1 0,43 12 0 0,-16 0-1 0,1 0 2 16,13-15-2-16,-13 15 0 0,15 0 0 0,-16 0 1 0,16 0 0 0,-15-12 2 0,-1 12-1 0,16 0 0 15,-17-13 0-15,-23 13-1 0,37 0 0 0,3-15 0 0,12 15-1 0,-14 0 3 16,-1 0-1-16,-23 0 0 0,38 0-1 0,-15 0 0 0,1 0 0 0,14 0 0 0,0 0 1 15,-15 0-1-15,-11 0 0 0,0 0 0 16,25 0 0-16,13 0 0 0,-12 0 0 0,12 0 0 0,2 0 0 0,-29 15 0 0,41-15 1 0,-26 0-1 0,26 0-1 16,-26 0 1-16,14 0 0 0,12 0 0 0,0 13 0 0,-14-13 0 0,14 0 0 15,0 0-1-15,0 0 2 0,0 0-2 0,0 0 2 0,0 0-2 0,0 0 1 0,14 0 0 16,-14 0 0-16,12 0 0 0,2 0 0 0,-14 0 0 0,27 0 0 16,-1 0 0-16,-14 0 0 0,14 0 0 0,2 0-1 0,-2 0 1 0,53-13 0 0,-27 13-1 0,-11-15 2 15,63 15-2-15,-49 0 1 0,-3 0-1 0,1 0 1 0,-1 0 0 0,0 0-1 16,0 0 1-16,3 0-1 0,-3 0 0 0,1 0 0 0,39 15-1 0,-39-15 2 0,1 0-1 15,-1 13 2-15,39-13 0 0,-53 12-1 0,1-12 0 0,0 0 1 0,1 0-1 0,-3 15 0 16,2-15 0-16,27 0 0 0,-41 12 1 0,12-12-2 0,-12 0 2 0,15 14-1 16,-15-14 1-16,14 0-2 0,-14 13 1 0,41-13 0 0,-41 12 1 0,0-12 0 15,0 0-1-15,0 15 0 0,1-15 1 0,-1 0 0 0,2 12-1 0,-16-12 2 0,55 0-1 16,-55 14 0-16,2-14 0 0,24 0 0 0,-10 0-2 0,-28 12 2 16,12-12-1-16,3 0 1 0,-15 0 0 0,12 0 0 0,-12 0 1 0,14 0-1 15,0 0 0-15,-14 0 0 0,0 0 0 0,12 0 0 0,-12 0 2 0,0 0-1 0,0 0-1 16,0 0 0-16,0 0 0 0,0 0-1 0,0 0 0 0,0 0 1 0,0 0-1 0,0 0 1 15,-12 0 0-15,12 0 0 0,-14-12-1 0,0 12 0 0,2 0 0 0,12 0 0 0,-27 0 1 16,13 0-1-16,-12-14 1 0,12 14-1 0,-12 0 0 0,-1 0-1 0,-11 0 2 0,-2-12-1 0,0 12 0 16,-13-27-1-16,1 27 0 0,-55-13-1 0,55 13 2 0,-1 0-1 0,1-14 1 15,0 14 0-15,-3-12 0 0,-9 12 0 0,-43-15-1 0,40 15 1 0,1 0 0 0,2-12 0 16,-3 12 0-16,-11-13 0 0,-41 13 1 0,52-15 0 0,12 15 0 0,-9 0 0 16,12-12-1-16,12 12 1 0,-13 0-1 0,27 0 0 0,-14 0-1 0,13 0 2 15,-25-14-1-15,26 14 0 0,-3 0 1 0,18 0-1 0,-4 0-1 0,3 0 2 0,-16 14-2 0,28-14 1 0,-26 0 0 16,0 0 0-16,26 0-1 0,-12 0 1 0,-3 12-1 0,15-12 1 15,-11 0 0-15,11 0 0 0,0 0-1 0,0 15 0 0,0-15-1 0,0 0-1 0,0 0-11 16,0 0 4-16,0 0-2 0,0 0-2 0,11 0-18 0,4 0 13 16,-3 0-2-16,2 0-3 0,-14-15-3 0,26 15-1 0,-14 0-29 0,2-12 35 0,0 12 3 15,-2 0 3-15,3 0-39 0</inkml:trace>
  <inkml:trace contextRef="#ctx0" brushRef="#br1" timeOffset="98965.86">6062 12775 10 0,'0'0'7'0,"0"0"0"0,0 0-1 15,0 0 1-15,0 0 0 0,0 0-1 0,0 0-1 0,0 0 0 0,-14 0-1 0,14-14-1 0,0 14 0 16,0 0 1-16,-15-14-1 0,15 14 0 0,0 0 1 0,-11-12-1 0,-4 12 3 16,15-14-3-16,-12 14 0 0,12 0 0 0,-14-12 2 0,2 12-3 0,-2-14 0 15,14 14 0-15,-12 0-1 0,-2-13 3 0,2 0-2 0,12 13 0 0,-14-14 0 16,2 14 0-16,-2-13 3 0,-1 13-3 0,15 0 0 0,-12-13 1 0,-2 13 1 0,2 0-1 16,12-13 1-16,-26 13-1 0,0-13 6 0,0 13 1 0,26 0-5 15,-29 0 0-15,3 0 4 0,26 0-5 0,-26 0 0 0,26 13-1 0,-26-13-1 0,12 13 0 16,-13-13 1-16,1 26 0 0,12-26-3 0,-12 14 0 0,0 12 1 0,26-12 0 15,-27-2-1-15,16-12 1 0,-4 26-2 0,3-26 1 0,-14 40 0 0,-2-26 1 0,16 13-1 16,-14 12 0-16,11-27 0 0,4 2-1 0,-4 12 1 0,3 1 1 0,-42 79 2 31,28-40 6-31,26-40-5 0,-12 1-1 0,12-1 0 0,0 0 0 0,0 1-2 0,0 0 1 0,0-1 1 16,0 0-2-16,0 0 1 0,0 0-1 0,0 2 0 0,0-2 0 0,12 53 3 0,2-53-1 16,-14 2-1-16,12-2 1 0,2 0 0 0,12 13 0 0,-26-12 1 0,41 26 2 15,-15-27-4-15,-14 1 1 0,14-14-1 0,2 13-1 0,-2 0 1 0,1-12-1 16,-1 12 2-16,0-12-1 0,0-2 0 0,0 2 0 0,15-1 0 0,-1-13-1 0,65 13 4 15,-79-13-3-15,14 0-1 0,79-26 5 0,-81 12-5 0,-12 2 1 0,15-15-1 16,66-26 10-16,-81 40-4 0,0 0-1 0,0-14 0 16,0 1 0-16,0 13-2 0,27-40 3 0,-39 26-4 0,12 2-1 0,-26-3 1 15,26-25 1-15,0 40-1 0,-26-13-1 0,0-1-1 0,0 2 0 0,15-28 2 0,-15 25-1 16,0 2 0-16,0 0-1 0,0 0 0 0,-15 0 0 0,4-1-1 0,-4 0 1 0,-23-38 0 16,24 38 1-16,-12-13-1 0,0 14 0 0,0-14 0 0,-27-26 0 0,13 41-1 0,14-16 0 15,0 15 2-15,-15-13-1 0,15 12-2 0,-3-13 1 0,-9 14 0 0,12 0 0 16,0 12 1-16,0-12 1 0,0-1-1 0,12 14-1 0,-13 0 0 0,1 0 0 0,12-14-1 0,-12 27 0 0,0 0 0 15,-15-26 1-15,29 26 0 0,-2-14 0 0,-12 14 0 0,0 0-2 16,26 0 1-16,-26 0-1 0,26 0 0 0,-27 0 1 0,13 0-1 0,-26 14-9 16,28-14-1-16,-2 26-2 0,-13-13-5 0,1 1-5 0,14 12-5 0,-42 14-47 0,42-14 31 0,-14 0 3 15,11 0 6-15,4 2-53 0</inkml:trace>
  <inkml:trace contextRef="#ctx0" brushRef="#br1" timeOffset="102524.29">4926 11031 20 0,'0'0'10'0,"0"0"3"0,0 0-3 16,0 0-8-16,0 0 2 0,0 0-2 0,0 0 1 0,0 0 0 15,0 0-1-15,0 0 2 0,-15 0-1 0,15 0 0 0,0 0 0 0,0 0 1 0,0 0-1 0,-12 0 0 16,12 0-1-16,0 0 2 0,0 0-2 0,0 0-1 0,-14 0 6 0,14 0-4 0,0 0 1 16,-12 0 0-16,12 0-1 0,0 0 1 0,0 0 0 0,-14 0 0 0,14 0 0 15,-12 0 3-15,-2 0-5 0,14 0 0 0,-12 0 1 0,12 0-1 0,-14 0 0 0,2 0 1 16,12 0-2-16,-29 0 1 0,29 0-1 0,-12 0-1 0,-2 0 2 0,2 12-2 0,12-12 2 15,-26 14-1-15,-3-1 0 0,18 0 0 0,-4-13-1 0,3 26 0 0,-16-12 0 16,28-1 1-16,-26 0-1 0,26 0 0 0,-26 1 1 0,26-1-2 0,-27 0 2 16,27 0-2-16,-26 27 1 0,26-27 0 0,-26 27 0 0,14-28 1 0,-2 16-1 15,0-2 0-15,2 14 0 0,12-27 0 0,-14 12 2 16,14-10 1-16,0 11-1 0,0-12 2 0,0 12-1 0,0 14 2 0,0-28-3 0,0 2-1 0,0 12 1 0,0-13 0 16,0 0 0-16,26 27 0 0,-26-14-1 0,28-11 1 0,-28-3-1 15,26 14 0-15,-26-13 0 0,27 14-1 0,11-1 3 0,2 1 0 0,-14-1-1 16,0-13 0-16,0 1 0 0,3-14 1 0,-3 13-1 0,0-13 1 0,27 13 3 0,-27-13-4 15,0 13 2-15,0-13-1 0,0 0 2 0,15 0 5 0,-15 0-3 16,0-13-1-16,-12 13-1 0,24-13 3 0,-12 13-3 0,3-13-1 0,9-1 6 16,-24 1-6-16,1 13 1 0,11-13-2 0,-14 0 1 0,2 0-1 0,-2-1-2 0,16-12 3 0,-2 26-3 15,-14-27 1-15,3 27 0 0,-4-13-1 0,4 0 1 0,-3 0-1 0,2 1 1 16,-14-3 0-16,12 15-2 0,-12-13 1 0,14 0-1 0,-14-1 0 0,14 2 0 0,-2-15 2 16,2 0 0-16,-14 27-1 0,0-26 0 0,0 26 0 0,0-26-1 0,0 0 0 15,0 12 1-15,0-12 0 0,0-15 3 0,0 29-2 0,0-14-1 0,-14-14 2 16,14 27-3-16,0 0 3 0,-12-27-1 0,-2 14-1 0,14 12 0 0,-26-26-1 15,12 14 1-15,-13 13 0 0,27 0 0 0,-26-14 1 0,26 14-1 0,-26 0-1 16,14-13 0-16,-28-1 1 0,14 0 0 0,0 27-3 0,-3-26-1 0,3 26 1 16,0-14-1-16,0 2 2 0,-41-2 0 0,41 14 0 0,-12-12 0 0,-3 12 0 0,-11 0 0 15,12 0 1-15,13 12-1 0,1-12 1 0,0 0 1 0,0 0 0 0,-3 14-1 16,3-14 1-16,0 12-5 0,-26 16-8 0,26-2 4 0,0-13-1 0,-1 0-2 0,1 1 0 16,-14 25-10-16,14-26 10 0,-15 27-13 0,29-40 11 0,-2 26-2 0,2-13 0 15,-2 1 0-15,-26 26-36 0,28-14 20 0,-3 0 18 0,4-26-1 16,11 27-68-16</inkml:trace>
  <inkml:trace contextRef="#ctx0" brushRef="#br1" timeOffset="105126.54">2745 13765 31 0,'0'0'7'0,"0"0"8"0,0 0-6 15,-12 0-5-15,12 0-1 0,0 0-1 0,-14 0 0 0,14 0 0 0,0-13 0 0,0 13 1 0,-14 0 1 16,14-13-2-16,0 13 0 0,0 0 1 0,0-13-2 0,-12 13 1 0,12 0-1 0,0 0 1 0,0-14 3 16,0 14-2-16,-14-13-1 0,14 13 0 0,0 0 0 0,0 0-1 0,0 0 1 0,-12 0 1 15,12 0-1-15,0-13 0 0,0 13 0 0,0 0-1 0,-14 0 3 16,14-14-4-16,0 14 1 0,0 0-1 0,0 0 0 0,0 0 1 0,-12 0-1 0,12 0 0 15,0 0 1-15,0 0 0 0,0 0 0 0,0 0 0 0,0 14 1 16,0-14-1-16,0 0 0 0,0 0 2 0,0 0-1 0,0 13 0 0,0-13 1 0,0 0 0 0,0 13-1 16,0-13 2-16,0 0-2 0,12 14 5 0,-12-14-3 0,0 13 2 0,14-13 0 0,-2 0 8 15,2 0-6-15,-2 13-1 0,2-13 0 0,0 0-1 0,-2 0-1 0,14 0 0 16,-11 0 0-16,37 0 4 0,-12 0-5 0,-13 0-1 0,-1 0-1 0,14 0 1 0,-14 0 0 16,41 0 1-16,11 13-1 0,-51-13-1 0,13 0 0 0,-2 0 0 15,2 0-1-15,-13 0 1 0,13 0 0 0,0 13 0 0,25 1 2 16,-39-14-3-16,14 0 0 0,53 13 3 0,-67 0-3 0,0-13 0 0,15 0 0 0,-15 13 0 15,0-13 1-15,0 0-1 0,0 13-1 0,29-13 3 0,-3 13 1 16,-26-13-3-16,-14 0-1 0,29 0-1 0,-27 0 1 0,24 0 2 0,-12 14 0 0,-12-14-1 16,-2 0 0-16,29 0 2 0,-1 0 0 0,-40 0-2 0,26 0 0 15,-26-14 0-15,26 14-1 0,-11 0-1 0,-3 0 1 0,-12 0-1 16,14-13-3-16,-2 13-1 0,-12 0-1 0,0 0-4 0,14 0-16 0,-14 0 9 16,0 0-1-16,0 0-3 0,0 0-25 0,-14 0 21 0,14 0 1 0,-26 0-15 15,14 0 13-15,-3 13-27 0</inkml:trace>
  <inkml:trace contextRef="#ctx0" brushRef="#br1" timeOffset="106170.66">2945 13818 50 0,'0'0'7'0,"0"0"0"16,0 0-1-16,0 0-1 0,0 0-1 0,-14 0-1 0,14-13 0 0,0 13-1 0,0 0 1 0,0 0 4 0,0-13-4 0,-12 13 1 0,12 0-2 15,0 0 2-15,0-14 2 0,0 14-3 0,0 0-1 0,0 0 1 0,0 0-2 0,-14-13 3 16,14 13-3-16,0 0 0 0,0 0-1 0,0 0 1 0,0 0-1 16,0 0 1-16,0 0 0 0,0 0 0 0,0 0 0 0,0 0 1 0,0 0 0 15,0 0 0-15,0 0-1 0,0 13 0 0,0-13-2 0,0 14 2 0,0-1 1 16,0 0-1-16,0 0-1 0,0-13 1 0,0 26-1 0,0-26 1 0,0 14-1 0,0-1 0 0,14 26 1 16,-14-25-1-16,0-1 1 0,12 14 1 15,-12-15-1-15,0 2-1 0,0-2 0 0,14 3 0 0,-14-2-1 0,12 13 1 16,-12-26 0-16,14 27-1 0,-14-27 2 0,12 25 0 0,2 16 0 0,-14-29-2 0,12 16 1 15,2 10 0-15,-14-24 0 0,15 12 0 0,-15-12 0 0,0 12-1 0,12 0 1 16,2 14-1-16,-14 0 1 0,12-14 1 0,-12 1 0 0,0-15 0 0,14 15 0 16,-14 0-1-16,0-15 0 0,0 16 1 0,0-15 0 0,0 26 1 0,0-27-1 15,0 16 0-15,0-16 0 0,0 3 0 0,0 11-1 0,0-13 2 0,0 26 1 0,12-13-2 0,-12-12-1 16,0 12 1-16,0-12-1 0,0-2 0 0,0 16 0 0,14-16 1 0,-14 15-1 0,0-14 0 16,0 13 0-16,0-12 1 0,12 25-1 0,-12-12 2 0,0-14-1 0,0 27 3 15,0-27-3-15,14 0 0 0,-14 14 1 0,0-14 1 0,0 27 1 0,0-40-2 16,0 26-1-16,0-26 0 0,0 26 1 0,0-14 0 0,0 3 0 0,0-2 0 0,0 14-1 0,0-1 2 15,0-13-2-15,0 26 2 0,0-39-3 0,-14 26 1 0,14-26-1 16,-12 28 0-16,12 10 1 0,-14-38-1 0,14 28 0 0,-12-16 0 0,12 2 0 16,0 12 0-16,0-26 0 0,-14 26 0 0,14-26-1 0,0 27 1 0,0-1-1 0,0-12 1 15,0-1-1-15,-12 0 1 0,12 0-1 0,0 27-2 16,-14-27 2-16,14-13 0 0,0 14 0 0,0-1-3 0,0 0 2 0,0 0 0 0,0 14-2 16,0-14 4-16,0-13-1 0,0 13-2 15,0-1 2-15,0-12-1 0,0 15 0 0,0-15-1 0,0 0-3 0,0 12-1 0,0-12-11 16,0 14 8-16,0-14 0 0,0 0-1 0,0 13-1 0,0-13-10 15,0 12 13-15,0-12-2 0,0 0-52 0</inkml:trace>
  <inkml:trace contextRef="#ctx0" brushRef="#br1" timeOffset="106588.17">2800 15588 67 0,'0'0'0'0,"0"0"11"0,0-13 1 0,-14 13-9 0,14 0 1 0,0 0-1 16,0 0-2-16,0 0 1 0,-15 0 1 0,15 0-2 0,0 0 3 0,0 0-1 0,0 0 1 0,0 13 5 15,0-13-5-15,0 13-1 0,-11 0 2 0,11 14-1 16,0-1-3-16,11-12 1 0,-11-1-1 0,0 0 1 0,15 13-1 0,-15-12 1 0,14 12-1 15,-2 14 2-15,-12-14-2 0,26 1-1 0,-26-2 0 0,14 16 1 0,-2-16-1 0,17 68 1 16,-29-53 0-16,12 0-1 0,14 39 4 16,-26-53-2-16,14 1 0 0,-14-1 1 0,12 1 1 0,-12-14 1 0,14 27 4 0,-2-14-1 15,-12 1-4-15,0-27 1 0,14 13 0 0,-14-13 0 0,12 13 0 16,2 0 9-16,-14-13-5 0,15 14 0 0,-15-14-1 0,0 0 1 0,12 0-3 0,-12 0 1 0,14 0-2 16,-14 0 1-16,12 0-1 0,-12 0-1 0,14 0 0 0,12-14 3 0,-26-12-4 15,0 26-1-15,26-27 1 0,1-12 2 0,-1 12-5 0,26-65 3 16,-38 65-1-16,1 1-1 0,11-14 0 0,-14 14 1 0,14 0-1 0,-12-14 0 0,38-26 1 15,-52 40-2-15,26 11 0 0,-26 3 1 0,27-1-1 0,-27 13 0 16,0-14 0-16,0 2-4 0,14 12 0 0,-14-15-10 0,0 15 4 0,0-12-3 16,0 12-3-16,0 0-5 0,0 0-33 0,0 0 24 0,0 0 1 0,0 0 2 15,-14 0-31-15,14 12-3 0</inkml:trace>
  <inkml:trace contextRef="#ctx0" brushRef="#br0" timeOffset="169812.88">16799 7530 78 0,'0'0'17'0,"0"-15"-16"0,0 15 0 0,0-12 0 0,0 12 1 16,0-13-2-16,0 13 0 0,14-13 1 0,-14 13-1 0,14-13 1 0,-2 13-1 16,3-13 2-16,-15 13 0 0,11 0 5 0,4-14 24 0,-15 14-14 0,12-13-1 15,-12 0-15-15,14 13-1 0,-14 0 0 0,0-14 0 0,12 14 0 0,-12 0 0 16,14 0 1-16,-2 0-1 0,2 0 2 0,-14 0-1 0,12 14 2 0,2-14 2 15,-14 13-3-15,15-13 1 0,-15 13-2 0,12-13 0 0,-12 14 0 0,14-14 0 16,-14 13 1-16,26 0 1 0,-12 0-2 0,-2 0 0 0,-12-13 1 0,26 12-1 16,-26-12 1-16,26 15 2 0,-26-15-1 0,29 13 4 0,-3 0-3 0,26 1 6 15,-14-2-5-15,-23 2-3 0,-1-14 0 0,12 13 0 16,-14-13 0-16,14 13-1 0,0-13 1 0,0 0 0 0,29 14 5 0,-29-14-3 0,0 12 1 16,27-12 7-16,-27 0-7 0,2 0 0 0,-1 14-2 0,-1-14 1 0,12 0-1 0,-12 0 0 15,29 12 3-15,-17-12-3 0,2 0 0 0,-2 0-1 0,-9 0 0 0,9 0 0 0,2 0 0 16,1 14 0-16,77-14 0 0,-39 0-1 15,-27 14-1-15,-11-14 1 0,-3 0-1 0,2 0 1 0,53 12 0 0,-53-12-1 0,1 0 0 16,-3 0 0-16,2 14 0 0,12-14 1 0,-11 0-1 0,11 0 1 0,-14 0-1 0,3 0 0 0,13 0-1 16,-16 0 1-16,17 0 0 0,-17 0 1 0,14 0-1 0,-11 0 1 0,51 0 0 15,-54 0 0-15,3 0 0 0,-1 0 1 0,13 0-1 0,66 0 6 0,-79 0-5 16,-2 0 0-16,2 0 0 0,1 0-1 0,-3 0 1 0,28 12-1 0,-25-12 0 0,-1 0 0 16,-2 0-1-16,-12 0 0 0,15 14 1 0,-1-14-1 0,-2 0 0 0,3 14 2 0,-1-14-2 15,51 12-1-15,-51-12 1 0,0 15 0 0,-14-15 0 0,15 12 1 0,25 1 0 16,-27-13-1-16,-13 0-1 0,14 13 1 0,-14-13 1 0,0 0 0 0,15 13 1 15,-15-13-1-15,79 15 2 0,-65-15-3 0,-14 0 0 0,15 12-1 16,-1-12 2-16,12 0-1 0,-14 13 1 0,-12-13-1 0,15 0 0 0,11 13 0 16,-11 1 0-16,-15-14 0 0,0 0 0 0,41 14 1 0,-41-2-1 0,14-12 1 15,-14 13-1-15,41 0 1 0,-41-13-1 0,0 0-1 0,0 14 1 0,15-14 1 0,-15 0 0 16,26 13 0-16,-26-13-1 0,15 0-1 0,-15 0 2 0,52 0-1 0,-52 0 0 16,15 13 1-16,25-13 0 0,-27 0 0 0,-11 0-1 0,10 0 3 0,2 0-2 15,-1 0 1-15,-13 0-1 0,14 0-1 0,1 0 1 0,-1 0 0 0,27 0 3 0,-29 0-3 16,-12 0 1-16,14 0 0 0,1 0-1 0,-15 0 0 0,12 0-1 0,2 0 0 0,-2 0 1 0,3 14-1 15,39-14-1-15,-42 0 1 0,-9 0 1 0,9 0 0 0,2 13 0 0,-1-13-1 16,-11 0 0-16,10 0-1 0,41 0 2 0,-39 0 0 0,-14 13 0 0,15-13 0 0,-1 0-1 16,38 0 4-16,-37 0-2 0,-3 0 0 0,-12 0-2 0,81 13 3 15,-81-13-3-15,12 0 0 0,-9 0-1 0,37 0 3 0,-40 13-1 16,1-13 1-16,-1 0-2 0,0 0 1 0,26 0 0 0,1 0-2 0,-39 0 0 16,12 14 2-16,0-14-1 0,-12 0 0 0,-2 0 1 0,14 0-1 0,-11 0 1 0,-3 0 0 0,14 0-1 15,-12 0-1-15,12 0 1 0,-26 0-1 0,26 0 0 0,-26 0 1 0,29 0-2 16,-17 0-2-16,-12 0-4 0,0 0-4 0,26 0-2 0,-26 0-5 0,0 0-3 0,0 0-3 15,14 0-3-15,-14 0-1 0,0 0-69 0,0-14 64 0,0 14 4 0,0 0 6 16,0 0 0-16,-14 0-29 0</inkml:trace>
  <inkml:trace contextRef="#ctx0" brushRef="#br0" timeOffset="170850.05">17367 5336 44 0,'0'0'16'0,"-12"0"-8"0,12 0-4 0,0 0 1 0,0 0 2 0,-14-12 6 16,14 12-7-16,-12 0 6 0,12 0-6 0,0-14 0 0,-14 14 0 0,14 0 5 15,-12 0-5-15,12 0-1 0,0-14 0 0,-14 14 1 0,14 0 1 0,-15 0 15 16,15 0-12-16,0 0 0 0,0 0 3 0,0-13-1 0,-11 13 1 0,11 0-3 16,0 0 1-16,0 0 8 0,0 0-11 0,-15 0 8 15,15 0-10-15,0 0 1 0,0 0 5 0,0 0 1 0,0 0-6 0,0 0 3 0,0 0-6 16,0 0 4-16,0 0-4 0,0 0 1 0,0 0-1 0,0 0-1 0,0 0 1 15,0 13 0-15,0 1-1 0,0 0-2 0,0-2 0 0,0-12 0 0,0 14-1 16,0-1 0-16,0 26-2 0,0-39 2 0,0 27 0 0,0-27 1 0,0 53-2 16,0-40-7-16,0 13-5 0,0 1-65 0,0 0 39 15,0-27-5-15,0 13-2 0,0 0 1 0,0-1 9 0,0-12 4 0,0 0-39 0</inkml:trace>
  <inkml:trace contextRef="#ctx0" brushRef="#br0" timeOffset="171015.41">17289 4979 141 0,'0'0'33'0,"0"0"-24"0,0 0-5 0,0 0 1 0,-15 0 4 0,15 0 5 0,0 0 5 15,-11 14 0-15,11-14 7 0,-15 0-19 0,15 0-1 0,0 14-2 0,0-14 0 16,-12 0-1-16,12 13 1 0,0-13-1 0,0 0-1 0,0 0 0 0,0 0-1 0,-14 0-1 0,14 13 0 16,0-13 1-16,0 0-17 0,0 12 1 0,0-12-6 15,0 0-36-15,0 0-10 0,0 0-42 16</inkml:trace>
  <inkml:trace contextRef="#ctx0" brushRef="#br0" timeOffset="171290.41">17512 5099 98 0,'0'0'0'0,"0"0"13"0,0 12-5 0,0-12-4 15,0 15 3-15,-12 10 11 0,12-10-9 0,0-3-3 0,0 2-3 0,0 11 0 0,0-25 1 0,-14 27 0 0,14-13 2 0,0-2 0 0,0 1 0 0,0 0 0 16,0 1-1-16,0 0 0 0,0-2-1 0,0-12 1 0,0 14 0 0,0-14-1 15,0 13 2-15,0-13 1 0,14 13 1 0,-14-13 0 0,0 0-1 0,12 0 9 0,-12 0-13 16,14 0 0-16,-14 0 1 0,15-13-2 0,-15 13 2 0,12-27 2 16,2 27-3-16,-14-26 2 0,12 26 0 0,2-27 6 0,12 14-1 0,-26-13-6 15,0 26 1-15,14-12 1 0,-14-3 1 0,12 15 0 0,3-13 4 0,-15 1-6 0,11 12 0 16,-11 0 0-16,0 0 1 0,15 0-1 0,-3 0 4 0,-12 0-6 0,0 0 0 0,14 12-2 16,-14 1 1-16,0 2 0 0,12-3 0 0,-12-12 1 0,0 26-1 0,14-13-1 15,-14 14 1-15,0-13-2 0,0 12-1 0,12 14-2 0,-12-28 4 0,14 15-1 0,-14-14 1 0,0 14-3 16,14 25-36-16,-2-52 15 0,-12 27-7 0,0-27-8 0,0 27-5 15,0-27-4-15,15 26-42 0,-15-26 55 0,12 12 1 0,-12-12-21 0</inkml:trace>
  <inkml:trace contextRef="#ctx0" brushRef="#br0" timeOffset="171489.27">18214 4821 180 0,'0'0'0'0,"0"0"35"0,0 0-8 0,0 0-16 0,0 0 2 0,0 0 3 0,-15 14 33 15,15-14-36-15,0 13-1 0,0-13-3 0,-12 13 0 0,12 0-1 0,0 0 6 16,0 14-9-16,-14-27 0 0,14 27-2 0,0-27 1 0,0 26-2 0,0-14 1 0,-12 29 0 16,12-28-1-16,0 14-1 0,0-14 0 0,0 13-1 0,0 1 0 0,0-2-1 0,0 2 1 0,0-1-1 15,0 2 0-15,0-2 1 0,0-1-3 0,0 2-6 0,0-1-4 0,0 1-7 0,0 0-5 0,-14 25-36 16,14-25 26-16,0-14-3 0,0 13-1 0,0-13 1 0,0 1 6 16,-12 12-9-16,12-26 28 0,0 0-4 0,0 14-21 0</inkml:trace>
  <inkml:trace contextRef="#ctx0" brushRef="#br0" timeOffset="171652.76">17976 5244 92 0,'0'0'70'0,"0"0"-45"16,0-12 0-16,-14 12 0 0,14 0-1 0,0 0-1 0,0 0 19 0,0-15-24 16,-12 15-1-16,12 0 0 0,0 0-1 0,0 0-1 0,0 0 0 0,0 0-2 0,12 0 15 15,-12 0-21-15,40 0 8 0,0 15-8 16,-28-15-6-16,14 12 0 0,-26-12-1 0,29 0 1 0,-3 14 1 0,12-14-1 0,-24 12-1 16,-2-12 0-16,14 0-1 0,3 0-3 0,-3 13-4 0,0-13-5 0,0 0-7 0,1 0-6 0,-1 0-8 15,0 0-8-15,0 0-11 0,0 0-8 0,3 0-1 0,-3-13 7 0,0 13 12 0,0-12-35 16</inkml:trace>
  <inkml:trace contextRef="#ctx0" brushRef="#br0" timeOffset="172121.77">19388 5151 99 0,'-12'0'39'0,"12"0"-16"16,0 0-7-16,0 0 1 0,-14 0 20 0,14 0-20 0,0 0 0 0,0 0-1 15,0 0-1-15,-14-13-1 0,14 13-2 0,0 0-2 0,-12 0 0 0,12 0-1 0,0 0-2 0,-15-12 1 0,15 12 6 16,-11 0-6-16,11 0-1 0,0 0 0 0,-15 0-1 0,15 0 0 0,-12 0 7 16,-2 0-6-16,14 0-1 0,-12 12 0 0,-2-12 4 0,14 13-7 15,-12 2 1-15,12-3-2 0,-14 2 1 0,14-2 0 0,-12 1-1 0,12 14 0 0,-14-13 0 0,-1 52-1 16,15-54-2-16,0 15 1 0,-11 0 0 0,11-15 0 16,0 28 1-16,0-13 0 0,0-1 1 0,0-13-1 0,0 0 0 0,0-13 0 0,0 14 2 15,0-14-3-15,11 13 1 0,4-13-1 0,-15 0 2 0,14 0-1 0,-14 13 0 0,12-13 3 16,2 0 3-16,-14 0-4 0,12 0-2 0,-12-13 1 0,14 13-1 15,-14 0 1-15,12 0-1 0,-12 0 2 0,14 0-2 0,-14 0 2 0,12 0-1 16,-12 0-1-16,15 0 2 0,-15 0-3 0,0 13 2 0,0-13-1 0,0 0 1 16,0 14 3-16,0-14-4 0,0 0-1 0,0 13-1 0,0-13 1 0,-15 13-2 0,15-13-1 0,-12 0 2 15,-2 12-13-15,14-12 3 0,-12 0-9 0,12 14-6 0,0-14-6 0,-14 0-7 16,14 0-7-16,0 0-5 0,0 0-4 0,-12-14-48 0,12 14 65 0,0-25 12 0,12 25 6 16,-12-13-29-16</inkml:trace>
  <inkml:trace contextRef="#ctx0" brushRef="#br0" timeOffset="172545.7">19588 5336 172 0,'0'0'0'0,"0"0"54"0,0 0-10 0,-14 0-33 0,14 0 16 0,0 0-9 0,0 0 0 0,0 0 0 15,0 0-3-15,0 0-1 0,0 0-1 0,0 14-4 0,0-14 2 0,0 0-3 0,0 0 3 16,0 13-7-16,0-13 0 0,0 13-1 0,0-13 1 0,0 14-2 0,0-2 6 16,0-12-6-16,0 14 1 0,0-1 0 0,0 0 0 0,0-13 1 0,0 40 4 15,0-27-6-15,0 0-1 0,0-13 1 0,0 27-1 0,0-27-1 0,0 13 1 0,0 14 3 16,0-14-3-16,0-13 0 0,0 13-1 0,0-13 0 0,14 12 1 15,-14-12-1-15,0 0 1 0,0 0-1 0,0 0-1 0,12 0 1 0,2 0 1 16,-14 0-1-16,0-12 0 0,12-1 0 0,-12-14 1 0,0 27-2 0,14-26-1 16,-2-1 0-16,16 1 3 0,-28 13 0 0,0-14-1 0,12 27 1 15,-12-26-1-15,15 26 0 0,-15-26 0 0,12 26 1 0,-12-14-1 0,14 1 1 0,-14 13-1 16,0-13 0-16,12 13 0 0,-12 0 0 0,14 0 1 0,-14 0-2 0,0 13 1 16,0-13-1-16,12 13 1 0,-12 13 1 0,0-26 0 0,0 14-1 0,0-1 1 15,14-13-1-15,-14 26 0 0,0-12 1 0,0-1-1 0,0 0 0 0,0 13 0 0,12 1 1 16,-12-27-1-16,0 27 1 0,0-27-2 0,14 26-2 0,-14-14 4 15,0-12 1-15,12 14 0 0,-12-14-3 0,0 0 1 0,14 0 1 0,-14 0 2 0,15-14-2 16,-3-11 0-16,-12 25-1 0,14-27 3 0,-14 14-3 16,12 13 2-16,-12-27-3 0,14 27 2 0,0-26 3 0,-14 13-1 15,12 13-2-15,-12-13 2 0,0 13-1 0,14 0-1 0,-14-14 0 0,0 14 1 0,12 0-1 0,-12 0 0 16,15 14 1-16,-15-14 0 0,0 13-1 0,0-13 0 0,11 13 0 16,-11-13-1-16,0 13 1 0,0 0-4 0,0-13-1 0,0 14-2 0,0-1-6 0,0-13 0 15,0 27-50-15,0-14 34 0,0 0-4 0,0-13-3 0,0 12-2 16,0-12-47-16,0 14 41 0,0-14 1 0,15 27-40 0,-15-27 53 15,0 0-10-15</inkml:trace>
  <inkml:trace contextRef="#ctx0" brushRef="#br0" timeOffset="172885.69">20246 5429 65 0,'0'0'0'0,"0"13"12"0,0-13 20 0,0 13-24 0,0-13 0 15,0 0 0-15,0 0 6 0,0 0-8 0,0 14-2 0,0-14 1 0,0 0 7 16,0 0-9-16,0 13 1 0,0-13 8 0,0 0 5 16,0 0-5-16,0 13 1 0,0-13 16 0,0 0-13 0,0 0-1 0,0 13 26 15,0 0-29-15,0-13-1 0,0 14-2 0,-12-14 1 0,12 13-2 0,0-13 1 0,0 27 10 16,0-14-9-16,0 0-7 0,0 13 2 16,0 1-1-16,0-14-2 0,0 14 3 0,0-27-4 15,0 13 0-15,0-13 0 0,0 13 0 0,0-13 0 0,0 13 0 0,0-13 0 0,0 0 3 16,0 12-2-16,12-12 0 0,-12 0 2 0,0 0-3 15,15-12-1-15,-15 12 2 0,0 0 0 0,12-13-1 0,-12 0 3 0,14 13-2 16,-14-13 2-16,0 13-1 0,12-27 2 0,2 1 1 0,-14 12-3 0,0 14 2 16,0-26-1-16,14 26 0 0,-14-26-1 0,0 26-1 0,0-14-1 15,0 14 0-15,0-13-1 0,0 13 2 0,0-13-2 0,0 13 0 0,0 0 0 16,0 0-3-16,12 0-3 0,-12 0-2 0,0 13-2 0,0 0-21 0,0 1-16 16,0-1-56-16,0 0 58 0,0-13-6 15,0 12 0-15,14-12 5 0,-14 0 11 0,0 14 11 0,0-14 1 0,0 0-11 0</inkml:trace>
  <inkml:trace contextRef="#ctx0" brushRef="#br0" timeOffset="173186.92">20513 5390 188 0,'0'0'53'0,"0"0"-25"0,0 0-13 0,0 0-4 0,0 0 1 0,0 12 4 0,0-12 2 0,-15 0-2 0,15 0 11 16,-12 0-17-16,12 14-2 0,0-14-2 0,-14 13 0 0,14-13 3 15,-14 13-5-15,14 0-1 0,0-13-1 0,-12 27 1 0,12-14 1 0,0 0-2 0,0 14 0 16,-14-14 0-16,14 0 0 0,0 1 0 0,0-1-1 0,0 0 1 15,0-1-1-15,0 2 0 0,14-14 1 0,-2 40 5 0,-12-40-4 0,0 12 0 16,14-12 2-16,-14 15-1 0,26-15 1 0,-26 0 0 0,15 0-1 0,-15 0 1 0,12 0-1 16,2 0-1-16,-14 0 0 0,26-15 2 0,-14 3-2 0,-12 12-2 0,26-13 1 0,-12 0 0 15,-14-15 2-15,0 28-4 0,15-12 1 0,-15 12 2 0,11-26-3 0,-11 26 1 0,15-14 0 16,-15 1-3-16,12 0 2 0,-12-14 3 0,0 27-2 0,14-13 1 0,-14 0-2 16,0 13 0-16,0-27 1 0,0 27 0 0,-14-13 2 0,14 13-4 0,0-13 3 15,0 13-2-15,0-13-2 0,-12 13 2 0,12-14 0 0,-15 14-1 0,4-12 0 16,11 12 2-16,0 0-3 0,-15 0-2 0,15 0 0 0,0 12-8 0,0-12 4 0,0 0-3 15,0 14-3-15,-14-14-4 0,14 13-27 0,0 13-13 0,0-26 24 16,0 14-5-16,14-1-4 0,-14-13-2 0,0 13 1 0,15 0 4 0,-15-13 9 0,0 13 9 0,11-13 4 16,-11 0-27-16</inkml:trace>
  <inkml:trace contextRef="#ctx0" brushRef="#br0" timeOffset="173414.18">20788 4954 140 0,'0'0'39'0,"0"0"-16"0,0 0-12 0,0 0 2 0,0 0-3 0,0 0 19 16,0 0 14-16,0 0-31 0,0 13 0 0,0-13 9 15,0 12-13-15,0-12 4 0,0 14-6 0,15 0 4 0,-15-1-7 16,0 12 2-16,12 16-1 0,2-1-1 16,-2 26-1-16,-12 0 1 0,14-41-4 0,-14 55 0 0,14 26-2 15,-14 0-28-15,0-80 4 0,0 14-7 0,0-14-8 16,0 1-4-16,0-1-1 0,0-1 3 0,0 2 9 0,0-13 10 0,-14 12 7 0,14-12-37 15</inkml:trace>
  <inkml:trace contextRef="#ctx0" brushRef="#br0" timeOffset="173548.15">20722 5429 228 0,'0'0'0'0,"0"0"111"0,0 0-105 0,0 0-3 16,-12 0 1-16,12 0 0 0,0 0 1 0,0 0 1 0,0 0 1 0,0 0 1 0,0 0 8 15,12 0-6-15,2 0-4 0,12 0-4 0,-26 0 0 16,26 0-11-16,-11 13-4 0,-15-13-9 0,26 0-8 0,0 0-111 15,-12 0 90-15,-14 0 6 0,26 0 12 0,-26 0 7 0,27 0-22 0</inkml:trace>
  <inkml:trace contextRef="#ctx0" brushRef="#br0" timeOffset="173798.14">21159 4954 167 0,'0'0'42'0,"0"0"5"0,0 0-29 16,0 0 0-16,0 13 40 0,0-1-43 0,0-12-2 0,0 28-3 0,0-28-1 15,0 38 5-15,0-38-9 0,0 28-1 0,0-28-1 0,0 38 4 16,-14-11-4-16,14-14-1 0,0 14-1 0,0-1 1 0,0 2 1 0,-12 76 3 15,12-77-5-15,0 12 2 0,0-12-1 0,0 13 0 0,0 12 3 0,0 15-2 16,0-28-2-16,0 13 1 0,0-52-1 0,0 28 1 16,0-15-2-16,0-13 1 0,26 13 4 15,-26-26-4-15,12 13 0 0,2-26 2 0,-2-27-2 16,15 53-1-16,-27-28 0 0,0 16 0 0,26-28 3 0,-26 40-1 0,14-26 2 0,-14 12 1 16,14 1-2-16,-14 13 0 0,12-13-1 0,2 13-1 0,-14 0 3 0,27 0 9 15,-27 0-9-15,0 26 0 0,14 14 2 0,-2-13-7 0,-12 12 2 16,0-12-1-16,0 39-9 0,0-26-4 0,0-14-10 0,0 40-55 15,0-26-57-15,14-14 54 0,-14-13 9 0,0 0 19 0,0-13-18 0</inkml:trace>
  <inkml:trace contextRef="#ctx0" brushRef="#br0" timeOffset="174330.63">21939 5099 49 0,'0'0'12'0,"0"12"-3"0,0-12-1 0,0 0 0 0,0 0 2 0,0 0 14 0,0 0-10 0,-14 15 1 16,14-15 1-16,0 0-1 0,0 0 0 0,0 12 13 0,0-12-14 0,0 0 0 15,0 13 0-15,0-13 0 0,0 0-2 0,0 15 14 0,0-15-14 0,0 0 0 0,0 0-1 16,0 0 11-16,0 12-4 0,0-12-1 0,14 14 4 16,-14-2-15-16,12-12 0 0,-12 0 0 0,0 13-2 15,14 14 3-15,-14-27-3 0,12 14-2 0,-12-2 0 0,0 1 0 0,14 0 0 0,-14 1 0 0,0 12-1 0,12-26 1 16,-12 27-2-16,0 26 4 0,0-40-2 0,0 13-1 0,0 1-1 15,0-1-2-15,0-13 0 0,0 1 1 0,0-1-1 0,-12 0-1 0,12 1-3 0,0 12-3 16,-14-26-3-16,14 26-4 0,-12-12-27 0,-2-14 14 0,2 13-4 16,-2-13-3-16,-12 0-52 0,26 0 42 0,-26 0-27 0,-1-13 51 0,27-1 4 15,-26 0-24-15</inkml:trace>
  <inkml:trace contextRef="#ctx0" brushRef="#br0" timeOffset="174512.63">21739 5033 188 0,'0'0'51'0,"0"0"28"0,0 0-58 0,0 0 0 0,0 0 18 15,0 0-9-15,0 0 4 0,15 0-25 16,-15 0 0-16,12 0-1 0,-12 0 0 0,14 0-2 0,-14 0 0 0,12 0 0 0,2 0-2 16,12 0 5-16,-26 0-5 0,0 0 1 0,26 0-3 0,-11 0 3 0,-4 0-3 15,-11 0 0-15,29 0 0 0,-29 0 0 0,12 0-1 0,2 0 0 0,-2 0-1 0,-12 0 0 16,26 12-2-16,-12-12-8 0,-14 0-2 0,27 0-3 0,-27 0-8 0,26 0-4 16,-26 0-6-16,14 0-51 0,12 0 29 0,-26 15-6 0,26-15-57 15,-14 0 76-15,-12 0-30 0</inkml:trace>
  <inkml:trace contextRef="#ctx0" brushRef="#br0" timeOffset="174857.71">22415 5508 185 0,'0'0'0'0,"-15"0"125"0,15 0-120 0,-11 0 2 0,-4 0 3 0,15 0 3 0,-14 0 0 15,2 0 10-15,-2 0-14 0,14 0 0 0,-12 0-3 0,-2 0 6 0,14 0-9 16,-12 0 1-16,12 0-1 0,-14 0-1 0,-1 13 0 0,15-13 0 0,0 0-1 15,-12 14 0-15,12-14 1 0,0 13 1 0,0 0 0 0,0-13-1 0,0 14 1 16,0-14 0-16,0 13 0 0,0 0 5 0,12-13-6 0,-12 12 0 0,0-12-1 0,15 0 0 16,-15 14 2-16,0-14 1 0,14 0 1 0,-14 14-1 0,0-14 0 0,12 0-1 0,-12 0 0 15,14 0 4-15,-14 0-2 0,12 0-1 0,-12 0-2 0,0 0-1 0,14-14 3 16,-2 0-2-16,-12 2 1 0,14 12-1 0,-14-26-3 0,15 26 2 0,-15-14-1 0,11 1-1 16,4-14 5-16,-15 27-2 0,0 0 2 0,12-13 0 0,-12 13-1 0,0-13 1 15,0 13-1-15,14-13 4 0,-14 13-5 0,0 0 3 0,0 13 0 0,0-13-2 16,12 13 3-16,-12-13-3 0,0 27 1 0,0-27 0 0,0 26 0 0,0-26-1 0,14 27 0 0,-14-2 3 15,0-25-3-15,0 28-1 0,0-28 0 0,12 26-1 0,-12 1 1 16,0-27-2-16,0 26 2 0,0-26-2 0,14 25-2 0,-14-25-1 0,0 27-2 0,12-13-20 0,-12-14 10 16,0 14-7-16,14-14-2 0,-14 12-3 0,15-12-80 15,-4 0-48-15,4 0 98 0,-15 0 6 0,12-12 13 0,-12-2 13 0,14 0 8 16,-14 2-24-16</inkml:trace>
  <inkml:trace contextRef="#ctx0" brushRef="#br0" timeOffset="175188">22797 5350 201 0,'0'0'0'0,"0"13"95"0,0-13-91 0,0 13-2 0,-14-13 3 0,14 14 1 0,0-14 5 16,0 12 1-16,-12-12 2 0,12 14 11 0,0-14-15 0,0 13-3 15,0-13 0-15,0 0 0 0,0 13-2 0,0-13 1 0,0 0 1 0,0 13-1 0,12 1 10 16,2-14-7-16,-14 13-6 0,12-13 2 0,14 0 2 0,-26 13-1 16,29-13-3-16,-29 0 0 0,12 0 0 0,2 0-1 0,-2 0 0 0,-12 0-1 15,26 0 2-15,-26 0-2 0,26 0 2 0,-26 0-2 0,15 0 1 0,-3 0 0 0,-12-13 0 16,14 13 1-16,0 0-1 0,-14 0 0 0,12 0-3 0,-12 0 2 0,14 0-1 15,-14 0 1-15,0 0 0 0,0 0-1 0,0 0 2 0,0 0-1 0,0 13-1 0,-14 0 0 16,-12 14 2-16,12-14-2 0,14 0 0 0,-27 1 0 0,27-1 0 16,-38 26 2-16,12-12-2 0,12-14 1 0,2 14 0 0,-17-14-2 0,18 13 3 0,-42 27-2 15,53-53 0-15,-28 26 1 0,28-12 0 0,-12-2-1 0,-2 2 1 16,14-14 2-16,-12 14-1 0,12-14 2 0,0 12 4 0,0 2-4 0,0-14-1 0,0 0 0 16,0 0 2-16,0 12-1 0,0-12 2 0,0 0 0 0,12 0-1 0,-12 0 0 0,14 0 0 0,12 0 5 15,-26 0-4-15,14 0-3 0,-14 0 1 0,26 0-2 0,-26 0 0 0,27-12 0 16,-16 12 1-16,18 0 0 0,-3 0-2 0,0 0 0 0,-14 0 1 15,2 0-1-15,-2 0-1 0,3 0-3 0,-3 0-5 0,2 0-3 0,0 0-5 0,12 0-33 16,-14 0 16-16,-12 0-5 0,26 0-6 0,-26-14-8 0,26 14-78 0,-11-12 58 0,-15-2 10 0,26 14 17 16,-26-26-21-16</inkml:trace>
  <inkml:trace contextRef="#ctx0" brushRef="#br0" timeOffset="175585.97">23311 5363 52 0,'0'0'20'0,"0"0"-16"0,0-13-3 0,0 13 0 0,0-14 3 16,0 14-1-16,0-12 0 0,0 12 2 0,0-14 0 0,0 14 0 0,0-14 2 0,0 14 0 16,0-13 4-16,0 13 0 0,0-25 2 0,0 25 0 0,0-14 15 0,0 14-12 0,0-12 2 15,0-3 39-15,0 15-39 0,0 0-3 0,0 0 2 0,0-13 15 16,0 13-17-16,0 0-1 0,0 0-1 0,0 0-1 0,0 0 1 0,14 0-4 0,-14 0-1 16,0 0-2-16,15 13-1 0,-15-13 1 0,11 15 4 15,4-15-1-15,-3 12-5 0,14 2 1 0,-26-14-2 0,26 12 1 0,-12-12-2 0,-14 0 0 16,12 13-1-16,17-13 2 0,-3 13 0 0,-26 1-1 15,0-14-1-15,12 0 0 0,-12 14-1 0,14-14 0 0,-2 12 3 0,2 2 0 16,-14-14 0-16,0 0-3 0,0 13-1 0,0 0 1 16,0-13-1-16,-14 14 1 0,2-2 0 0,-2 2 1 0,14-14 0 0,-12 26 1 0,-3-26 0 15,4 13-3-15,11 1 3 0,-29-1-3 0,17 13 2 0,-2-13-2 0,2 1 1 0,-2-1 1 16,2 14 0-16,-2-14-1 0,2 0-1 0,-3-1 1 0,15 2 0 0,-11 0 1 0,-4-1 2 16,15 0-1-16,-14-1 0 0,14-12 1 0,0 15 0 0,0-2 1 0,-12 0 0 0,12-13 0 15,0 13-3-15,0-1 7 0,0 3 2 0,12-3-3 16,2 2-4-16,-14-14 0 0,15 0-1 0,-4 14 1 0,-11-14-1 0,27 0-1 0,-27 0 0 15,26 0 0-15,-26 0 1 0,14 12-1 0,24-12 1 0,-38 0-1 0,29 0 0 0,-3-12-8 16,0 12-13-16,-14-14 4 0,2 14-3 0,-2 0-2 0,2-14-4 16,-2 14-3-16,2-12-3 0,-14 12-6 0,26-15-5 0,-11 3-65 0,-3-14 44 0,2 26 4 15,-14-13 12-15,12-2 17 0,2 3 10 0,-14-1-14 0</inkml:trace>
  <inkml:trace contextRef="#ctx0" brushRef="#br0" timeOffset="175809.44">24157 4979 165 0,'12'0'105'0,"-12"0"-93"0,0 0 0 0,0 0 4 16,0 0 3-16,0 0 0 0,0 0 1 0,0 0-3 0,0 0-1 0,0 14-3 0,0-14-2 0,0 0-2 15,0 0 6-15,0 14-9 0,0-14-2 0,0 13-2 0,0-13 0 0,0 13 2 16,0-1-3-16,0-12 0 0,0 15-1 0,0 11-14 15,0-13-10-15,0-1 6 0,0 3-6 0,0-15-6 0,0 12-7 0,0 1-9 16,0-13-5-16,0 15-3 0,0-15 5 0,0 12 11 0,0 2 11 0,0-14 7 0,0 12-17 0</inkml:trace>
  <inkml:trace contextRef="#ctx0" brushRef="#br0" timeOffset="175928.94">24210 5613 202 0,'0'0'74'0,"0"0"-29"0,0 14-25 0,0 38 1 0,-12-37-14 0,12 11 2 0,-14-1 0 0,-1 16 0 16,3-15-1-16,-2 14-3 0,-12 0 0 0,0 38 3 0,12-51-5 0,2 13-2 0,-3-14-1 15,-11 0-1-15,14 1-2 0,-28 13-31 0,28-27-10 0,-2 0-23 16,0 0-13-16,-13-13 9 0,27 0 16 0,-26 14-16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524.93439" units="1/cm"/>
          <inkml:channelProperty channel="Y" name="resolution" value="1399.8250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9-19T20:39:36.571"/>
    </inkml:context>
    <inkml:brush xml:id="br0">
      <inkml:brushProperty name="width" value="0.05292" units="cm"/>
      <inkml:brushProperty name="height" value="0.05292" units="cm"/>
      <inkml:brushProperty name="color" value="#800080"/>
    </inkml:brush>
    <inkml:brush xml:id="br1">
      <inkml:brushProperty name="width" value="0.05292" units="cm"/>
      <inkml:brushProperty name="height" value="0.05292" units="cm"/>
      <inkml:brushProperty name="color" value="#FF00FF"/>
    </inkml:brush>
  </inkml:definitions>
  <inkml:trace contextRef="#ctx0" brushRef="#br0">18161 3751 67 0,'0'0'0'0,"0"0"22"0,0 0 7 0,0 0-17 0,-14 0 1 15,14 0-1-15,0-12 0 0,-12 12-1 0,-2 0 24 0,14 0-24 0,-12-14-1 16,12 14-1-16,-14 0 7 0,-1 0-8 0,4 0-1 0,11 0-1 0,-15 0-2 15,3 0-1-15,12 0 0 0,-14 0-1 0,2 0-1 16,-28 0 6-16,26 0-7 0,14 14 1 0,-12-14-1 16,12 12 1-16,0-12-1 0,-15 26 1 0,15-12-1 0,0 0 0 0,0-14-1 0,-14 12 1 15,14 2 0-15,0-2 0 0,0 14 0 0,14 2 0 0,-14-28 0 0,15 27 1 16,-3-15 0-16,2 1 1 0,-2 1 2 0,-12-14 0 0,14 12 8 16,0 3-6-16,-2-15 0 0,-12 12 2 0,14-12-1 0,-2 0 1 15,-12 13 0-15,15-13 1 0,-15 0-1 0,11 13-1 0,-11-13 0 0,15 14 3 0,-1-14-5 0,-14 14 0 0,12-2 6 16,-12 1-7-16,0-13 0 0,0 13-1 0,0 1 0 0,0 0 1 15,0-2-2-15,-12-12 0 0,-17 27 1 0,29-14-1 0,-11 0 0 0,-4 14-1 16,-11-1 1-16,14 1-2 0,-16-27 0 0,28 26 0 0,-12-26-1 0,-14 26-11 16,26-12 0-16,-15-14-5 0,1 12-4 0,2 2-37 0,12-14 23 15,-14 0-3-15,14 0-1 0,0 14-38 0,0-14 42 0,0 0 8 0,14 0 4 16,-14-14-13-16</inkml:trace>
  <inkml:trace contextRef="#ctx0" brushRef="#br0" timeOffset="197.67">18518 3739 149 0,'0'0'53'0,"-14"0"14"15,2 0-50-15,12 0 2 0,-15 0-10 0,15 0 0 16,-14 0 0-16,14 12-1 0,-12-12 1 0,12 14-2 0,-26 12 8 0,26-12-11 16,0 12-1-16,-14-26-2 0,14 26 1 0,0-14-1 0,0 2 1 0,-14 0 0 0,14 25-1 15,0 0-3-15,0 1 1 0,0 26 2 16,14-39-1-16,-14-1 0 0,0 14-1 0,14-27 0 0,-14 14-3 0,26 52-31 15,-26-66 11-15,0 14-5 0,12-1-4 0,-12-12-3 0,0 12 1 0,0-14 4 0,0 2 4 16,0 0 4-16,0-14 5 0,0 12-5 0,0 2 16 0,0-14-3 0,0 0-38 16</inkml:trace>
  <inkml:trace contextRef="#ctx0" brushRef="#br0" timeOffset="568.96">18397 4015 64 0,'0'0'13'0,"0"0"-2"0,0 0 8 0,0 0-10 0,0 0 1 0,0 0 1 0,0 13 1 0,0-13 1 16,14 0-1-16,-14 14-1 0,14-14-2 0,-2 26 5 0,2-26-13 0,-14 13 0 15,12 14 0-15,2-13 0 0,1-14-1 0,-3 26-2 0,-12-13 0 0,26 0-3 16,-26 0-17-16,14 0 4 0,-2 1-20 0,2-1 22 16,27 13-23-16,-30-12 30 0,-11-14 5 0,15 0 0 0,-15 0 0 15,0 0 2-15,12 0 1 0,2 0 2 0,-2 0 2 0,2-14 2 16,-14 14 0-16,0 0 0 0,12-13 1 0,-12 13 1 0,0 0 2 0,14-13 18 16,-14 13-17-16,0 0 2 0,0 0 1 0,0-13 2 0,0 13 0 0,0 0 0 15,0 0-2-15,0 0-1 0,-14 0 9 0,2 0-2 0,12 0-10 16,-14 0 1-16,14 0 0 0,-12 13-2 0,12-13 0 0,-14 0-3 0,14 13-1 0,-12 0 2 15,12-13-5-15,0 27 2 0,-15-14-2 0,15-13 1 0,0 13 0 0,0-13-1 16,0 27-1-16,0-27 1 0,0 26 1 0,15-12 0 16,-3-1 2-16,-12 0-3 0,14-13 2 0,-14 0-1 0,12 0 0 0,2 0 3 15,-2 0-2-15,-12 0-1 0,14-13-1 0,-14 13 0 16,14-13 1-16,-14-1-1 0,12 0 1 0,3-12 0 0,-3 13 9 0,-12 0-3 0,14 13-1 16,-14-13-2-16,12 13-3 0,-12-13 3 0,0 13-3 0,14-14 1 15,-14 14-1-15,0 0-2 0,0 0 1 0,0 14-1 0,0-1 2 0,0 0-1 0,0 0-1 16,0-13 1-16,0 27 0 0,0-1-1 0,0-26 0 0,0 40-1 15,0-14-2-15,0-12-4 0,0-2-5 0,0 14-35 0,0 1-31 0,0 0 30 16,12-27-3-16,-12 27 4 0,0-27 10 0,0 12-10 0</inkml:trace>
  <inkml:trace contextRef="#ctx0" brushRef="#br0" timeOffset="746.86">19098 3924 144 0,'0'0'63'0,"0"0"-47"0,0 0 19 16,0 0-23-16,0 0 3 0,-12 25 28 0,12-25-31 15,0 14-3-15,-14 13 4 0,14-2-8 0,-12 2 4 0,12 12-3 16,0-12-5-16,-14-13 1 0,14 51 0 0,-15-12-1 0,15-26-1 16,-11 39-6-16,11-40-1 0,-15 1-6 0,3 26-34 0,12-27 12 0,-14 13-49 15,14 0 0-15,-12-24 53 0,12-3 4 0,0 1-27 0</inkml:trace>
  <inkml:trace contextRef="#ctx0" brushRef="#br0" timeOffset="870.85">18979 4174 150 0,'0'0'78'0,"0"0"-41"15,0-13-12-15,0 13-14 0,0 0 8 16,0 0-11-16,0 0 10 0,0 0-11 0,14 0 4 0,-14 0-8 0,12 0 1 16,55 39-4-16,-53-39-3 15,12 27-16-15,-14-27-1 0,2 13-8 0,-2-13-11 0,14 13-54 0,-11 1 49 16,-1-14 8-16,-2 13 5 0,2-13-27 0</inkml:trace>
  <inkml:trace contextRef="#ctx0" brushRef="#br0" timeOffset="1016.38">19428 4399 161 0,'0'0'70'0,"0"12"-25"0,0-12-4 0,-14 14-29 0,14 12 9 16,0-12-11-16,0-2 1 0,0 15-1 0,-12-14-1 0,12 1 0 0,0 13-4 0,-14-15 0 0,14 16-2 0,0-2-2 15,-12 12 1-15,12-24-2 0,0 0-3 0,-14 12-23 0,14 0 2 16,0-26-8-16,0 26-57 0,0-26 39 0,0 14 1 0,0-14 9 0,0 0 7 0,0 0-36 16</inkml:trace>
  <inkml:trace contextRef="#ctx0" brushRef="#br0" timeOffset="1132.31">19626 4187 107 0,'0'0'39'0,"-12"0"-16"15,12 13-22-15,0-13 0 0,0 14-1 0,0-1 0 16,-14 13-5-16,14-12-1 0,0-14-5 0,0 26-5 0,0-26-5 0,0 13 1 0,0-13 2 0,0 13 0 16,14 1-38-16</inkml:trace>
  <inkml:trace contextRef="#ctx0" brushRef="#br0" timeOffset="1327.84">19930 4411 143 0,'0'0'76'0,"0"0"-41"0,0 0-21 0,0-12 3 0,0 12 0 0,0 0-1 0,0 0 18 0,-12 0-18 0,12-13 0 0,0 13-2 0,0 0-4 0,-14 0 0 0,14 0-3 15,-14 0 5-15,14 0-7 0,-12 0 0 0,12 0-1 0,-26 25 3 16,11-25-5-16,1 28 1 0,2-16 0 0,12-12-2 0,-14 14 0 16,2-2-1-16,12 3 0 0,-14 10 1 0,14-25-1 0,-12 26 0 0,-2 1 1 0,14 1 0 0,0-16-1 15,0 2 1-15,-12 11-2 0,12 16 2 0,0-29-1 0,0 2-1 0,0-1 2 0,12 14-2 16,-12-15-1-16,14 2 0 0,12 12-6 0,-26-13 1 0,26 1-13 15,-26-1 8-15,0 0-2 0,26-13-1 0,-26 0-3 0,27 0-1 0,-27 0-3 0,14 0-2 16,12 0-30-16,0-26-10 0,-26 12 31 0,26 1 0 0,-26 0 4 0,26 0 7 16,-26-1 3-16,15 2-35 0</inkml:trace>
  <inkml:trace contextRef="#ctx0" brushRef="#br0" timeOffset="1792.29">17605 5350 63 0,'0'0'18'0,"-12"0"-10"0,12 0-5 0,-26 0-1 0,12 0 3 0,2-14 1 0,-3 14 2 16,1 0 4-16,14 0 2 0,-26 0 13 0,14-12-15 0,12 12-1 0,-28-14 13 16,16 0-1-16,12 14-13 0,0-13-2 0,-15 13-1 0,15-13-2 0,0 13 0 15,0-12 2-15,0 12-1 0,15-26 22 0,-3 11-17 0,2 2-1 16,0 13-1-16,-2 0 1 0,-12-12-2 0,26 12 0 0,-26-14-1 0,29 14 0 0,23-27 10 16,-26 27-11-16,0-13 1 0,0 13-1 0,15-12 1 0,-3 12-1 0,2 0-1 0,1-15 0 15,-3 15-1-15,55 0 5 0,-53 0-5 0,12 15-1 0,3-15 1 0,35 12 3 16,-35 1-3-16,-3 2-1 0,12-3-1 0,-9-12 0 0,76 14 2 15,-65-2 0-15,-13-12-2 0,13 13 1 0,13 2 0 0,-13-15-1 0,1 12 0 0,11-12 0 0,3 14 0 16,-2 11-1-16,78 2 3 0,-77-13-2 0,-13-2 1 0,0 2-2 0,-3-1-1 0,69 0 0 16,-69 1 0-16,-9-14 1 0,-3 12-1 0,0-12 1 0,-11 0 0 0,-1 0-1 15,-2 0 1-15,-12 0 0 0,15 0 0 0,-15-12 0 0,-12-2-1 0,12 14 0 0,-14-13 0 0,15 13-1 16,-27-13 1-16,26-1-2 0,2-12-1 0,-28 26 0 0,12-14-2 0,-12 1-4 16,14 13-3-16,-14-13-29 0,0 1-21 0,0 12 21 0,0-14-6 0,0 14-6 15,0 0-3-15,0 0 2 0,-26 0-82 0</inkml:trace>
  <inkml:trace contextRef="#ctx0" brushRef="#br0" timeOffset="9644.1">18054 6341 50 0,'0'0'0'0,"0"0"14"0,0 0 3 0,0 0 0 0,0 0-7 16,0 0 12-16,0 0-11 0,0 0-1 0,-12 0 8 0,12 0-10 15,0 0 0-15,0 0 9 0,0 0-8 0,-14 0 0 0,14 0 13 16,-12 0-17-16,12 0 0 0,-14 0 3 0,14 0-5 0,0 13 0 0,-14-13 4 16,14 0-4-16,-12 0 0 0,12 14 1 0,-14-14-2 0,14 0 1 15,0 0 1-15,-12 12 0 0,12-12-2 0,0 0 0 0,-15 14 1 0,15-2 1 16,0 2-4-16,-14-14 1 0,14 14-1 15,0 12 1-15,0-14-1 0,0-12 0 0,14 14 2 0,-14 0 1 0,15-14 0 16,-15 12 3-16,12 2 1 0,2-2 1 16,-2-12-3-16,-12 0 0 0,14 0 0 0,-14 0 4 0,14 0-4 0,-14 0 0 0,12-12 8 15,2-2-9-15,-14 2 0 0,12-16 5 16,-12 16-8-16,26-28 4 0,-26 26-4 0,0 2 2 16,0-14-2-16,15 26 0 0,-15-27 1 0,0 14-1 0,0 13 0 0,0-15 2 15,0 15-2-15,0 0 0 0,0 0 1 0,0 15 0 16,0 11 4-16,0-12-2 0,0 12 0 0,0-14 0 0,0 42 5 15,0-28-6-15,0 0 0 0,-26 93 6 0,26-91-7 0,-15 23 0 16,15-24 0-16,0-1 0 0,-26 40 0 0,14-52-1 16,12 12 1-16,-14 1 3 0,0-14-1 0,2 0-4 0,12-13 2 0,-14 13-3 15,2-1 0-15,12-12-2 0,-15 0-10 0,1 0 1 0,14 0-4 0,0 0-4 16,-26-12-25-16,26 12 19 0,-12-13-4 0,-2-13-86 0,14 11 72 16,0 15 2-16,14-25-15 0,-14 12 39 0,12-1-31 0</inkml:trace>
  <inkml:trace contextRef="#ctx0" brushRef="#br0" timeOffset="9996.12">18530 5918 98 0,'0'0'21'0,"0"0"9"0,0 0-18 0,-12 0 3 0,12 0 32 15,0 13-34-15,0-13-2 0,-14 27 13 0,14-27-17 0,-12 26 10 16,12-26-12-16,0 13-2 0,0 14 5 0,-15-1-5 0,15 27 2 15,0-53-3-15,0 53 5 0,0-14-2 16,0 28 3-16,0-41-5 0,0 40 0 16,0-26-3-16,-14 26 3 0,14-54-3 0,0 28-3 15,-12 0-7-15,12 1-38 0,0-41 21 0,0 25-79 16,0-12 43-16,0 15-30 16</inkml:trace>
  <inkml:trace contextRef="#ctx0" brushRef="#br0" timeOffset="10301.62">18768 6354 125 0,'0'0'64'0,"0"0"-47"0,0 0-1 0,0 0 35 15,-12 0-35-15,12 0 20 0,-15 0-21 16,3 0-2-16,12 0-11 0,-14 14 3 16,0-2-3-16,2 2-2 0,12-2 0 15,-14 2 1-15,2 12-1 0,12-12 0 0,0 38-3 16,-14-38 4-16,14 25-1 0,0-26-2 0,0 14 4 15,14-14-2-15,-14-13 0 0,12 26 3 0,-12-26-1 0,26 0 7 16,-12 0-5-16,0-13 7 0,-2-13-9 16,-12 26-1-16,15-27 1 0,-3 14 1 0,14-26-2 15,-26 25 0-15,0 2 0 0,14-16 1 0,-14 16-2 0,0-2-2 16,0-12 0-16,0 12-13 0,0 2 7 16,0-2-37-16,-14 14 3 0,14 0-69 15,-12 14 81-15,12-2-43 0,0 2 56 0</inkml:trace>
  <inkml:trace contextRef="#ctx0" brushRef="#br0" timeOffset="10685.18">18927 5892 70 0,'0'0'15'0,"0"0"0"0,0 0 21 16,0 0-16-16,0 0 0 0,0-14 0 0,0 14 16 0,0 0-21 0,0 0-3 15,0 0 9-15,0 0-13 0,0 0 2 0,0 0-1 0,0 0 9 0,0 0-11 16,0 0-1-16,0 0 0 0,0 14 3 0,0-2-4 0,0 2-1 0,0 12 3 16,0 14-2-16,0-27-3 0,0 40 0 0,0-27-1 15,0 1-1-15,0 26 1 0,0-27 0 0,0 27 0 0,0-13-1 16,0-14 0-16,0 1 0 0,0 25 0 0,0-38 0 0,0 12 0 0,0 14 1 15,0-28 0-15,0 16-2 0,0-28 2 0,12 12 0 0,-12-12 1 0,0 0 5 16,0 0-5-16,14 0 0 0,0 0 2 16,-2-12-4-16,-12 12 2 0,14-28-1 0,-14 28-1 0,12-12 1 0,3-2-1 0,-4 2 2 15,18-2-1-15,-29 0-2 0,12 2 2 0,2 12-1 0,-2-26 1 0,2 12 0 16,12 1 5-16,-14 13-3 0,3 0 5 16,-15 0-6-16,0 13 1 0,0-13 0 0,0 14-1 0,0-2-1 0,0 2 0 15,-15-2 0-15,15 2 0 0,-26 12-1 0,0-12-5 16,14-2 0-16,-2 2-16 0,2 0 6 0,12-14-3 0,-14 12-6 0,-1 2-3 0,15-14-6 15,-26 12-49-15,14 2-4 0,12-14 53 0,0 13 11 0,0-13 6 16</inkml:trace>
  <inkml:trace contextRef="#ctx0" brushRef="#br0" timeOffset="11004.21">19336 6341 111 0,'0'0'61'0,"0"0"-37"0,0 0 1 0,0 0 0 0,0 0 2 0,0 0 21 0,0 0-13 0,0 0-9 16,0 0-15-16,-15 0-2 0,15 0-1 0,0 0 9 0,-11 0-4 15,11 0-10-15,0 0 1 0,-15 0-1 0,15 0-2 0,0 0 1 0,-12 13-1 16,12-13 1-16,0 14-1 0,-14-14 0 0,14 12-1 0,0-12 1 0,-12 14 0 0,12-2-1 16,0 2-1-16,-14 0 3 0,14-14-4 0,0 12 3 0,0 2 0 0,0-14-1 15,0 12 2-15,0 2-1 0,0-14-2 0,0 14 1 0,0-14 0 0,14 12-1 0,-14-12 1 0,12 0-1 16,2 0 2-16,-14 0-1 0,27-12 3 0,-1-28 0 16,-26 14-3-16,12 26 1 0,-12-14 0 0,14-12 4 15,-14 12-3-15,14 14 1 0,-14-12 0 0,0 12-1 0,0-14 0 0,0 14 1 16,12-13 5-16,-12 13-2 0,0-13-2 0,0 13 0 0,0 0 0 15,0 0-3-15,0 13 2 0,0 0 1 0,0-13 0 0,0 14-2 0,0-2-2 0,0 2 2 16,0-14 0-16,0 26-1 0,14-12 0 0,-14-2-1 0,0 2 0 0,0-2-1 0,0 2 3 16,12 0-4-16,-12-2-1 0,0 2-11 0,0-2 2 0,14 2-2 0,-14-14-6 15,0 13-2-15,15 0-4 0,-15 2-37 0,12-15 23 0,-12 0-6 0,0 0-6 0,14 0-5 16,-14 0 8-16,12-15-11 0,-12 15 43 0,0-26-23 0</inkml:trace>
  <inkml:trace contextRef="#ctx0" brushRef="#br0" timeOffset="11205.89">19733 5852 154 0,'0'0'63'16,"0"0"-18"-16,0 0-19 0,0 0-7 0,0 0-2 0,0 0-1 0,0 0 0 0,0 0 1 0,-14 14 23 0,14-14-30 0,0 12-1 0,0-12 0 15,0 26-1-15,0 1 11 0,0 0-14 0,0-1 3 16,0-13-5-16,0 0 0 0,0 14-1 0,0-14-1 0,0 13 1 0,0-13-2 0,0 14 1 0,0-14 0 16,0 27 1-16,0 0-2 0,0 13 2 15,0-14 0-15,0-12-3 0,0 13 0 0,0-14 1 0,0 0 0 0,0-12 0 16,0 38 2-16,0-26-3 0,0 0 0 0,0 1-2 0,0 1-2 0,0-3-2 0,0 1-3 15,0-11-3-15,0 23-22 0,0-12 12 0,0-26-4 0,0 27-7 0,0-27-6 16,0 0-6-16,0 13-58 0,0 1 59 0,0-14 12 0,0 0 7 0,0 0-21 16</inkml:trace>
  <inkml:trace contextRef="#ctx0" brushRef="#br0" timeOffset="12427.53">17184 6024 82 0,'0'0'10'0,"0"0"-7"0,0 0-1 0,0-14 1 0,0 14 3 0,-14-13 19 0,14 0-9 0,0 13-1 16,0-14-2-16,0 14-2 0,0-12-2 0,0 12 1 0,0 0 0 0,-12-14 1 0,12 14 10 0,0 0-12 16,0 0-1-16,-14 0 13 0,14 14-16 0,0-14 0 15,0 12-1-15,0 2 0 0,0-1 0 0,0 0 0 0,-15 14-1 0,15 39 10 16,0-53-11-16,-11 14 1 0,11 65 3 0,-15-65-5 16,15 12 0-16,0 1-1 0,-12 25 1 0,-2-25 1 0,14 0-2 0,-12 0 1 15,-2-1 0-15,-12 40 0 0,26-39-1 0,-26 13 0 0,26 0 1 0,-29 0 1 0,29 0 1 16,-26-2-2-16,14 42 3 0,-2-27-3 0,-12-12 0 0,26-2 0 0,-27 14-1 15,16-13 1-15,-16 131 5 0,-1-117-4 0,16 39-2 0,-2-40 2 16,2-25-1-16,-2 10 0 0,14 2 0 0,-12 0 1 0,12-13 0 0,-26 39 0 0,26-1-2 16,-15-50 1-16,15 11 0 0,0-12-3 0,-12 0 2 0,12 11-1 0,0-10 0 15,0-2 2-15,0 14 1 0,0-13 0 0,0-2 0 0,0 1-2 0,0 14 1 16,12-27-1-16,-12 15 2 0,0-16-2 0,15 1 1 0,-15 0-2 0,0 1 2 0,11-1 0 16,-11 0-3-16,0 1 2 0,15 12 2 0,11-13-1 0,-26 0-1 15,0-13 0-15,12 27 0 0,2-27 0 0,-14 13 1 0,12 0 0 0,2-13 1 0,-14 14 0 16,26-14-1-16,-26 12 1 0,15-12-1 0,-15 0 0 0,26 14 1 0,0-14-1 0,-14 13 0 15,14-13 1-15,0 0-1 0,3 13 0 0,-3-13 0 0,14 0-1 0,-14 0 1 0,12 0-1 16,3 0 2-16,-15 0-1 0,52-13 1 0,-37 13 0 0,11 0-1 0,-11-13 0 0,-3 13 0 16,69 0 0-16,-67 0-1 0,27 0 0 0,-15 0 1 0,0 0 0 0,15 0 0 15,-15 0 0-15,0 0 0 0,1 13-2 0,1-13 2 0,13 13 0 0,-15-13-1 0,119 26 1 16,-106-26-1-16,1 14-1 0,1-14 1 0,66 14-1 0,-67-1 1 16,-13-13 0-16,11 13 0 0,-9-13 0 0,11 0 0 0,-13 0 0 0,-1 0-1 15,67 0 1-15,-67 0 1 0,0 0 1 0,-11 0-1 0,-1-13 1 0,12 13-1 0,-25 0-1 0,13-13 2 16,0 13-1-16,-13 0 0 0,37 0 0 0,-38 0 2 0,29-14 3 15,-29 14-3-15,-14 0 0 0,14 0 0 0,-12 0 1 0,12 0-1 0,-26 0 1 0,26 0 0 0,-11 0-1 16,-3 0 1-16,-12 0 0 0,26-14 4 0,-26 14-4 0,28 0-1 0,-28 0-1 16,26 0 2-16,-14 0-3 0,-12 0 0 0,15 0 1 0,-15 0-2 0,11 0 1 15,4-12-1-15,-15 12 0 0,0 0 1 0,14 0-1 0,-14 0 0 0,12 0 1 16,-12-14-1-16,14 14 1 0,-14 0-3 0,0 0 2 0,12 0 0 0,-12 0-3 16,14-13 3-16,-14 13-2 0,0 0 1 0,12-13-4 0,-12-1 4 15,14 14-1-15,-14 0 2 0,12-26-1 0,-12 13 0 0,0 0 0 0,15 0 0 0,-15-1 1 16,0-12-1-16,11 26 1 0,-11-26 0 0,0-1 0 0,15 14-1 0,-15-39-1 0,14 24 1 15,-14 2 0-15,0-1 1 0,12-12-2 0,-12 0 2 0,0 11-2 0,14-50 4 16,-14 38-1-16,12 0 0 0,-12 1 0 0,14-1-2 0,-14-12 0 0,12-1 1 0,2-40 0 16,-14 40 0-16,0 0 1 0,12 0 1 0,15-131 2 0,-13 131-3 15,-2-13 0-15,2 13 0 0,0-13 0 0,-2 13-1 0,2 0 0 0,12-13 2 0,1-40 2 16,-13 54-3-16,12-14-5 0,-14 13 0 0,-12 0 1 0,28 0 2 0,-16 13 4 0,3-13-1 16,-3 14 0-16,2-14-1 0,-2 13 0 0,2 0 1 0,12-64 0 0,-14 76-2 15,2 2-1-15,-14-13 1 0,15 11 0 0,-4-10 0 0,-11 10 1 0,0 3 0 0,15-2 0 0,-15-25-1 16,0 38-1-16,0-12 1 0,0-1 0 0,0 14 0 0,0 13-1 15,0-26 1-15,12 13 0 0,-12-1 0 0,0 14 0 0,0-13 0 0,0 13 0 0,0-27-1 0,0 27 0 0,0 0 1 16,-12-12-1-16,12-2 2 0,0 14-1 0,-15-13 1 0,15 13 0 0,-11-13 0 16,-4-1 0-16,15 14-2 0,0-12 3 0,-14 12-3 0,2-14 0 0,-2 14 2 0,14-12-2 0,-26 12 2 15,0-28 0-15,-1 16 0 0,15 12 0 0,-16-14 0 16,16 14-1-16,-28-26 1 0,13 12 0 0,1 14 1 0,12-27-3 0,-26 27 2 0,14-25-2 16,-1 12 2-16,-11 0 0 0,-2-2-1 0,-105-37 1 0,104 38 0 0,-11 2-1 15,12-1 0-15,-65-14 2 0,65 14-2 0,-13 0 1 0,1-1 0 0,12 14 1 16,-13 0-3-16,-51-13-1 0,63 0 0 0,-13 13 4 0,1 0-3 0,15-13 0 15,-28 13-1-15,13 0 0 0,1 0 2 0,-3 0-1 0,3 0 3 0,-55 0-2 0,55 0 1 16,0 0 0-16,-1 0-1 0,-51 0 3 0,49 0-3 0,3 0 1 0,-1 0-2 0,-1 13 1 16,1-13 1-16,1 0-2 0,0 0 1 0,-1 13-1 0,1-13 1 0,12 0 0 0,-13 0 0 15,-39 0-3-15,37 0 2 0,17 0-1 0,-14-13 0 0,-3 13-1 16,-35-13-3-16,49 0 4 0,1 13-2 0,2 0 1 0,-43-14-8 0,55 1 6 0,-15 13-1 16,15-13 0-16,0 13-1 0,14 0 1 0,-43 0-5 0,44 13 5 0,-16-13-1 0,13 13-4 15,2-13-1-15,-14 14-4 0,26-1-4 0,-26-13 0 0,26 26-2 0,-14-26-2 0,-1 13-31 16,4 1 23-16,11-1-3 0,0 0-1 0,-15-13 3 0,15 27-17 0,0-14 32 15,0-1-26-15</inkml:trace>
  <inkml:trace contextRef="#ctx0" brushRef="#br0" timeOffset="13143.41">18637 7648 27 0,'0'0'11'0,"0"0"-5"0,0 0-4 0,0 14 2 0,0-14-3 0,0 0 0 15,0 0 1-15,0 0-1 0,0 12 1 0,0-12-1 0,0 0 1 0,0 0 1 0,0 0-1 0,0 0 7 16,0 0-5-16,0 0 2 0,0 0 0 0,0 0 0 0,0 0 3 0,-15 0 11 16,15 0-10-16,0-12 1 0,0 12 0 0,0 0 0 0,-11-14 16 0,11 14-14 15,0-12 16-15,0-2-15 0,-15 14-1 0,15-13-1 0,0 0 13 16,0 13-14-16,-12 0 1 0,12-14 7 0,-14 14-10 0,14-12-1 0,0 12-2 16,-14 0 2-16,14-14-3 0,0 14 1 0,-12 0 1 0,12 0-3 0,0 0 2 0,-14 0 1 15,2 0-3-15,-14 0 5 0,26 0-8 0,-15 14 1 0,1-14-2 0,14 12 2 16,-12 2-1-16,12-1 1 0,-14 14 1 0,2-15 0 0,12 2-1 15,-14-2-2-15,14 2 0 0,0 0 1 0,0-2 0 0,0-12 0 0,0 26 1 0,0-26-1 0,0 28 1 16,14-16 0-16,12 3 0 0,-26-3 0 0,0-12 0 0,26 26 2 16,-11-26-4-16,-3 13 1 0,2 2 1 0,-14-15 0 0,26 12 0 0,-26-12 0 0,12 13 1 0,2-13-3 15,27 13 5-15,-30-13-2 0,4 0-1 16,-3-13-1-16,-12 13 0 0,14-13 1 0,-2 13-1 0,2-12 0 0,12-3-2 0,-26 15 2 16,14-13 1-16,-2 0 0 0,-12 0-1 0,15 1 0 0,-15-3-1 0,12 15 2 0,-12-26 0 15,0 26 0-15,0-14 0 0,0 14 0 0,0 0 1 0,0-12 0 16,0 12-2-16,0 0 1 0,0 0-1 0,-12 0 1 0,12 0-1 0,0 0 0 0,0 12 3 0,-15-12-2 15,15 28 0-15,0-28-1 0,0 27 1 0,0-27-1 0,0 25 1 0,15-12 2 16,-15 0-2-16,0 2-1 0,12-3 0 0,-12 1 0 0,14 14 1 0,-2-1 1 0,14-26-2 16,-26 13 0-16,14 0 1 0,-2 1-1 0,2-14-2 0,27 26 0 0,-41-26 2 0,26 14 1 15,-26-14-1-15,26 13 0 0,-12-13-2 0,-2 0 0 0,2 0-3 0,13 0-13 0,-1 0 2 16,-26 0-3-16,26 0-1 0,0-13-28 0,-12-1 19 0,-2 14-4 16,2-13-4-16,-2 13-8 0,3-13-7 0,-4 13-2 0,-11-14 0 0,29 1-19 0,-29 13 52 0,26 0-21 15</inkml:trace>
  <inkml:trace contextRef="#ctx0" brushRef="#br0" timeOffset="19245.53">17553 10106 53 0,'0'0'0'0,"0"12"30"0,0-12-26 0,0 0-3 0,0 0 0 15,0 0 0-15,0-12 2 0,0 12 4 0,-12 0-3 0,12 0 1 0,0 0-1 16,0-13-1-16,0 13 1 0,-15 0 0 0,15 0 6 0,0 0-6 0,0-13 0 16,-14 13 2-16,14 0-2 0,0 0-2 0,0 0 1 0,0 0 0 0,0 0-1 0,-12 0 1 15,12 0 3-15,0 0-3 0,0 0-1 0,0 0 0 0,0 0 0 0,0 0 1 16,0 0-1-16,0 0 0 0,0 0-1 0,0 0 0 0,0 0-3 0,0 0 3 0,0 13-1 15,0-13 0-15,0 0 1 0,0 0-2 0,0 0 2 0,0 0-1 0,0 0 1 0,0 0 0 16,0 0 0-16,0 0 0 0,0 0-1 0,0 0 1 0,0 0 1 16,0 0 0-16,0 0 5 0,0-13-3 0,0 13 2 0,0-14 7 15,0 14-6-15,0 0 0 0,0-14 1 0,0 14 7 0,0-12-7 0,-14 12-1 0,14-14 3 16,0 14-5-16,0-13 0 0,0 13 0 0,-12-13 4 0,12 13-5 16,0-13-2-16,0 13 0 0,0 0 1 0,0-13-2 0,0 13 2 0,0 0 0 0,0-14-1 0,-14 14 1 15,14 0 0-15,0 0 1 0,0-13 3 0,0 13-3 0,0 0 0 0,0 0 1 16,-14 0-2-16,14 0 1 0,0 0-1 0,0 0 1 0,0 0 1 0,0 0-2 15,-12 13 0-15,12-13 0 0,0 40 7 0,0-40-7 0,0 13-1 0,-15 0 0 16,15 1 0-16,0-2 0 0,0 16 0 0,0-15 0 0,-11 40 1 0,11-27-1 0,0 1-1 16,-15 12 0-16,3 66 2 0,12-79-3 0,-14 14 1 0,14-13 0 15,-12 12 0-15,12-12 1 0,0-1-1 0,-14 54 0 0,2-54-1 16,12 1 0-16,0-2 0 0,0-11 0 0,0 13 1 0,0-27 0 0,0 25 0 0,0-10-1 16,0-15 2-16,0 13 0 0,0-13-2 0,12 13 2 0,-12-13-2 0,14 0 4 0,-14 0-4 15,12 0 2-15,2 0-1 0,-2-13 0 0,3 13 2 0,-15-13-1 0,26-2 1 0,-26 3 1 0,26 12-1 16,14-54 3-16,-14 42-6 0,-11-14 1 0,11 12 0 0,-14 1 2 0,14-14 0 15,2 27 0-15,-16-26 0 0,14 13-1 0,-11 0 0 0,11 13 0 0,-14-14 0 0,2 14 1 0,-2 0 1 16,16-13 0-16,-28 13-4 0,12 0 2 0,-12 13 1 0,15-13-2 0,-15 14 1 16,12-1-2-16,2 13 1 0,-14-13 0 0,0 14-2 0,0-14 1 0,0 14-2 15,0-2-5-15,-14 3 1 0,14-2-6 0,-12 40-29 0,-15 1-23 0,13-41 24 16,14 0-4-16,-14 0-6 0,2 26-55 0,-2-52 61 0,14 28-55 0</inkml:trace>
  <inkml:trace contextRef="#ctx0" brushRef="#br0" timeOffset="19543">18135 10594 118 0,'0'0'23'0,"0"0"-13"0,-14 0 7 0,14 0-8 0,0 0 4 0,-12 0 1 0,12-13 1 15,0 13 1-15,-14 0-2 0,14 0 0 0,-15 0-2 0,4 0 9 0,-16 0-4 16,27 0-10-16,-14 0 1 0,2 0-3 0,-2 13 3 0,14-13-5 0,-14 14 0 16,2-1 2-16,-2 0-3 0,14 1 1 0,-12-1 1 0,12 0-2 15,-15-1-1-15,15 2 0 0,0 0 0 0,0-1 1 0,0 12-1 0,15 3 0 0,-15-15-1 16,0 0-1-16,12-1 3 0,-12 3-3 0,14-15 2 0,-2 12 0 0,16 16 1 15,-16-28-1-15,-12 0 1 0,14 0 1 0,-2 0 0 0,-12 0 0 0,15 0 2 0,-15 0-1 16,26-14 0-16,-26 0-1 0,0 2 0 0,14-3-1 0,-14 15 0 0,12-12 1 0,-12-1-1 0,0 0 1 16,0 13-2-16,0-28 1 0,0 16 1 0,0-1 0 0,0 13-2 0,-12-13-1 15,12-1 1-15,-14 14-2 0,14 0 0 0,-15-14 0 0,15 14-4 0,-11 0-1 16,-4 0-1-16,15 0-2 0,-12 0-13 0,-2 0 8 0,14 0-3 0,-12 14-3 0,12-14-3 16,-14 27-33-16,14-14-6 0,0 14 32 0,0-27 1 0,0 13 3 15,14 13-8-15,-14-14 23 0,12-12 1 0,2 15-34 0</inkml:trace>
  <inkml:trace contextRef="#ctx0" brushRef="#br0" timeOffset="19703.75">18370 10767 58 0,'0'0'0'0,"0"0"19"0,0 0-10 0,0-27 9 16,0 14-8-16,0 0 0 0,0-1 4 0,15-12 19 0,-15 0 6 0,0-1-2 15,0 27-22-15,0-40 13 0,0 27-22 0,0 13 1 0,0 0-2 16,0 0-1-16,0 0 0 0,0 0 0 0,0 0 5 0,0 13-4 0,0 14 2 16,0-14-6-16,0 14 1 0,0-14 0 0,0 12-1 0,0 3 1 0,0-2 0 0,0 93 0 15,0-39-1-15,0-42 2 0,0 2 0 0,0-14 1 16,0 14-3-16,0 39-1 0,-15-52-2 0,15 12-6 0,0 1-6 0,0-13-4 0,0 39-33 15,0-26 21-15,-11 52-70 0,-4-26 27 16,15-40 61-16,0-12-2 0,0-14-29 0</inkml:trace>
  <inkml:trace contextRef="#ctx0" brushRef="#br0" timeOffset="19913.14">18266 11189 44 0,'0'0'0'0,"0"-27"26"0,0 14-17 0,0-66 20 0,0 40-15 0,14-1 3 16,-2 0 1-16,-12 14-1 0,14-14-2 0,12-12 4 0,-26 25-11 0,27 1-1 15,-1-27 6-15,52-13 6 16,-64 39-16-16,13 27 2 0,13-40 8 0,-28 27-4 0,43-13 11 15,-44 13-10-15,4 13-1 0,11-14-1 0,-26 14 0 0,26 0 0 0,-26 0 1 0,26 0-2 0,0 0 8 16,1 14-11-16,-27-14-1 0,14 26 0 0,-2-26-2 0,2 26 2 0,-14-12-3 16,0 12 2-16,12 14 2 0,-12-14-3 0,0 1 0 0,-12 52 3 0,-14-52-5 15,26-1 2-15,-53 26 2 0,39-38-2 0,0 12 0 0,-38 26 2 16,14-24-2-16,11-2-5 0,-53 14-32 16,53-40-5-16,1 0 15 0,26 12-8 0,-26-12-47 0,12 0 36 0,0 0-22 15,14 0 48-15,0-12-5 0</inkml:trace>
  <inkml:trace contextRef="#ctx0" brushRef="#br0" timeOffset="21790.68">16827 9987 40 0,'0'0'15'0,"0"-13"-9"0,-14-1-2 0,14 14-2 0,0-13 0 16,0 13 0-16,-14-26 6 0,14 26-4 0,0-27 13 15,-12 1 6-15,12 26-15 0,0-13 1 0,0-1 10 16,-14 14-11-16,14 0-1 0,0-12-2 0,0 12 1 0,0 0-1 0,0-14 2 0,0 14-1 0,0 0-1 16,0 0 1-16,0-14-1 0,0 14 0 0,0 0 0 0,0 0 9 15,-12 0-10-15,12 0-2 0,0 14 1 0,0-14 0 0,0 14 6 0,0-14-6 0,0 12 1 16,0 2 3-16,0-1-3 0,0 13 0 0,0-13-1 0,0 1-1 0,0-1 1 15,0 13 0-15,0-26 0 0,0 27-2 0,0-1 3 0,0-13-2 0,-14 27 1 0,14-13 0 16,0-2 1-16,0 16 1 0,0-1-1 0,0-1 0 0,0 0-1 0,0 1 2 0,0 0-1 16,-12 0-2-16,12 12 3 0,0-12-2 0,-15 52 3 0,4-39-5 0,11-13 0 15,-15 13-1-15,15 0 2 0,-12-15-1 0,12 17-1 0,-14 11 0 0,14-14 5 0,-14-12-1 0,14 12 0 0,-12-12 0 16,-14 92-2-16,26-92 0 0,-14 13 0 0,14-15-3 16,-12 43 4-16,-3-41-5 0,15-14 2 0,-14 14 0 0,14-14 0 0,0 13 0 0,-12-26 0 15,12 40 2-15,0-40-1 0,-14 14 1 0,14-27-2 0,0 26 0 0,0-13 0 0,0-13 0 16,0 13 1-16,0-13 0 0,0 14 1 0,0-14-1 0,0 0 0 15,0 0 0-15,0 0 0 0,0 0 5 0,0 0-4 0,0 0 1 0,0 0-1 0,0 0-1 0,0 0 1 16,14-14-2-16,-14 14 1 0,12-13 0 0,-12 13 0 0,14 0 0 0,-14 0-1 16,0-13 0-16,15 13 0 0,-15 0 1 0,12 0-3 0,-12 0 4 0,14 0-1 15,-2 0 1-15,-12 0-2 0,14 0 1 0,-14 0-2 0,12 0 1 0,2 0-1 0,-14 0 1 16,14 0 0-16,-14 0 1 0,27 13-3 0,-27-13 2 0,0 0 1 16,11 0 0-16,-11 13-1 0,0-13-1 0,15 0 0 0,-15 14 1 0,12-14 1 0,2 0 0 15,-14 13 0-15,0-13 0 0,12 13-1 0,2-13 0 0,-14 14-1 0,0-14 2 0,12 13-2 16,-12-13 2-16,14 0 0 0,-14 13 3 0,14-13-4 0,-14 13 2 15,0-13-2-15,12 13 2 0,-12-13-1 0,15 0 0 0,-15 0 0 0,11 14-1 16,-11-14 0-16,0 13 1 0,15-13 0 0,-15 0 0 0,0 13 1 0,12-13-1 0,2 13-1 16,-14-13 0-16,12 0 0 0,2 14 1 0,12-14-1 0,-26 13 1 0,12-13 0 15,2 0 0-15,13 13 0 0,13-13 0 0,-26 13-1 0,12-13 1 0,-14 12 0 16,3-12-1-16,25 15-1 0,-14-2 0 0,0-13 0 0,38 27 1 16,-35-15 1-16,-3 2-3 0,0-14 2 0,0 26-1 0,1-26 1 0,-1 26-1 0,14-26 1 15,-14 26 0-15,15-26 0 0,-15 28 2 0,12-28 0 0,2 26-1 0,53 0 1 0,-53-26-5 16,13 13 5-16,92 15 3 0,-93-16-6 0,0 1 0 0,41 0-5 15,14 0 3-15,-55 2 3 0,1-15 0 0,13 12-1 0,-13-12 1 0,39 13 1 16,1-13-1-16,-53 0-1 0,77 0 1 0,-62 0 0 16,-17 0 0-16,2 0 1 0,1-13-2 0,115 1 11 0,-115-3-6 15,-1 15-2-15,24-26 5 0,-23 26-5 0,92-25 4 16,-93 25-7-16,25-28 3 0,-39 15-3 0,0-1 2 0,41 2 2 16,-41 12-2-16,0-14 0 0,14 2 0 0,27-2-2 0,-41 14 1 15,0-14 1-15,0 14 0 0,0 0 1 0,29-12-2 0,-29 12 1 0,-14-14-2 0,14 14 1 0,0 0 0 16,-11 0-1-16,-1-12 3 0,-2 12-1 0,14 0 0 0,0-14 0 15,0 14-2-15,-11 0 1 0,-3 0 2 0,2 0-3 0,-2 0 2 0,2 0 0 16,0-14-2-16,-14 14 2 0,12 0 0 16,-12 0-1-16,0-12 1 0,14 12 1 0,-14 0 0 0,0 0-2 0,0 0 3 0,0-14-2 15,0 14-1-15,0-12-1 0,-14 12 0 0,14-14 2 0,-12-27 1 16,-2 41-4-16,14-12 1 0,-14-1 0 0,14-13 0 0,-12 26 1 0,12-27-4 16,-14 1 3-16,2-27-4 0,12 40 3 0,-15-41 0 15,15-38 4-15,-12 13-5 16,12 53 4-16,0 0-1 0,0-68 0 0,0 16-1 15,0 51 1-15,0-27 2 0,0-24 0 0,0 38-1 0,0 14 1 0,0-27-1 0,0 13-3 16,0 0-2-16,0-12 0 0,0 12-1 0,0-12 5 0,0-95 4 0,0 109-4 16,0-2 0-16,0-13 0 0,-14-13 2 0,14 26-1 0,0 0 0 15,0 1 1-15,0 0-1 0,-12-1 1 0,12 14-1 0,-14-14 1 0,2-1-1 0,-2 2-1 0,-12-26 1 16,26 25-1-16,-26 14 1 0,-15-41 0 0,-11-25 1 16,26 65-1-16,0 1 1 0,11-1-2 0,-11 15 1 0,-26-29 0 0,26 16 0 15,-41-15 2-15,27 26-3 0,-79-38 1 16,28 26 2-16,51 11-1 0,-12-10 0 0,-122-2-2 0,110 1-2 0,-3 13 1 0,-11-14 1 15,11 1-1-15,-13 13 2 0,13 0 0 0,-11-15 0 0,-1 28-2 0,-344-52 6 16,330 39-6-16,15 0 1 0,-15 13-1 16,-66-14-1-16,80 14 2 0,1 0-1 0,11 14 1 0,-11-1 1 0,11 0-1 0,1 0-1 0,-1 0 2 15,-11 13-2-15,11 2 2 0,-52 10-2 0,53-10 2 0,-158 64-4 16,172-65 3-16,11-1-2 0,-11-1 0 0,12-10-2 0,-1 11-1 0,15 0-1 0,0-12-2 16,0 11-2-16,-27 2-20 0,27-13 12 0,12-2-3 0,2-12-4 15,-2 27-5-15,2-27-7 0,-2 13-54 0,14 0-5 0,0 0 60 0,0-13 10 0,0 14 8 16,0-14-27-16</inkml:trace>
  <inkml:trace contextRef="#ctx0" brushRef="#br0" timeOffset="30268.2">13061 7252 106 0,'0'0'0'0,"-11"0"53"0,11 0-47 0,-15 0 0 0,15-13 3 0,0 13 3 0,-12 0 1 0,12-12 1 0,0 12 0 16,-14 0-1-16,0-15 10 0,14 15-13 0,-12-13-1 0,12 13 0 0,-14 0-1 16,2-13 6-16,-2 13-7 0,2 0-1 0,12 0 0 0,-15 0 1 0,4 0 4 15,-16 0-1-15,13 0 1 0,14 0-7 0,-14 0 0 0,2 0 0 0,12 0-1 16,-14 0 1-16,2 13 2 0,-2 0-3 0,2 2-1 0,12-3 0 16,-29 14-2-16,17-13 0 0,12 14-1 0,-26-14 3 0,26 14-3 0,-28-14 3 0,28 26-2 0,-27-12 0 15,1 26 0-15,0-15 0 0,14 3-1 0,-2-15 2 0,2 14-1 0,-14-14 1 16,26 0 0-16,-29 14-2 0,29-14 1 0,-12 14-1 0,-2 26 2 0,-12-39-1 0,26-1 1 15,-12 2-1-15,12 10 0 0,-14 29-2 0,2-41 3 0,12 14 1 0,-14-14 1 0,14 14-1 16,0 66-12-16,0-68 7 0,14 2 4 0,-2-14-1 16,2 2 1-16,12 37-1 0,0-25 1 0,-14-14-1 0,17 14 0 0,-3-27 1 0,0 14 0 15,12 13 2-15,-23-40 0 0,63 13 12 0,-52-13-9 0,3 0 1 16,-3 0-1-16,0 0 1 0,41-27 5 0,-41 1-7 0,38-14 3 16,-36 14-4-16,10-1 0 0,-11 2-2 0,39-56 3 0,-40 41-3 0,15 2 4 15,-15-2-1-15,0-13 0 0,0 14 0 0,0-16-4 0,-11 17 1 0,25-54 2 0,-28 52-3 0,2-12 1 16,-2 11-2-16,-12 1 2 0,0 14 0 0,14-14 0 0,-14 14 1 0,0-14-1 0,-14-12 1 15,14 26-2-15,-26-1-1 0,26 0-1 0,-26 1 2 0,14 0 0 0,-17-1-1 0,17 1 1 16,-14 0-1-16,-14-28 1 0,14 28-2 0,-15 13-1 16,27-14-2-16,2 27-2 0,-14-13-1 0,26 13-1 0,-26 0-2 0,26 0 0 0,-52 0-32 15,52 0 25-15,-27 0-1 0,13 0-5 0,0 13 0 0,2-13-4 0,-2 0-1 0,2 14-5 0,-14-14-4 16,26 13-3-16,-41 0-44 0,29-13 50 0,-2 13 8 0,0 0 2 16,2-13-21-16</inkml:trace>
  <inkml:trace contextRef="#ctx0" brushRef="#br0" timeOffset="31064.74">12786 7212 121 0,'0'0'16'0,"0"15"-14"0,0-15 0 0,0 12-1 0,0-12 1 15,0 26 15-15,0-26-9 0,0 13 1 0,0 2 9 0,0 10 8 16,0-12-4-16,12-13-9 0,-12 14-1 0,0-1 12 16,40 0 25-1,-28-13-43-15,2-13 10 0,0 13-10 0,-14 0 1 0,12-27 4 0,3 1-1 16,11-14 2-16,-26 14-8 0,0 14 0 16,12-29 1-16,2 1-2 0,-14 14 0 0,12-14 0 0,-12-38 0 0,14 38-4 15,-14-13 0-15,26-79 8 0,-26 78-5 0,14 15-1 0,-14-107 1 16,12 108 0-16,-12-94 2 0,0 92-3 0,0 0-1 15,0-39 1-15,-12-14 3 0,-16-39-4 16,28 79-1-16,-12 14 3 0,-14-53-1 0,12 12 0 0,2 54 0 0,-3-55 2 16,-11 43-3-16,26 11-1 0,-26-39 1 0,12 39 0 0,-12-26 2 15,-12 14 0-15,23 26-1 0,-11-13-1 0,-55-28 1 16,55 28 0-16,-38-14-1 0,24 14 0 0,13 14 1 0,-144-81 1 16,105 53-3-16,40 27 2 0,-15 0-1 0,-63-27 0 15,63 14 2-15,1 26-2 0,-24-27 1 0,37 0-2 0,-13 14 2 16,-93-53 2-16,92 53-3 0,-63-26-1 15,37 12 3-15,3 0-1 0,24 15-1 0,13-2 0 0,-106-26 0 16,107 40 0-16,-26-12 0 0,11-2 0 16,15 14 0-16,-131-27 4 0,50 27-4 15,67 0-1-15,-65 0 2 0,27 15 1 16,-29-3-1-16,81 2-2 0,-67 11 1 0,53-12 1 16,13-13-1-16,-51 40-1 0,52-26 2 0,-53-1 0 15,51 0-1-15,2-13-1 0,-39 26 1 0,39-12 0 0,12-1 1 16,-26 0 0-16,13 0 0 0,1-13-1 0,-40 40 0 0,52-40 0 0,2 13 0 15,-55 14-2-15,41-14 3 0,-41 27 2 16,29-15-1-16,-40 16-2 0,49-28-1 0,-49 27 1 16,52-27-1-16,0 0 0 0,-81 54 3 15,28-29-2-15,53-25-1 0,0 2 1 0,-41 11 1 16,55-1 0-16,-69 16-1 0,70-29-1 16,-18 15 1-16,17-27 0 0,12 13-2 0,-26 13-7 15,26-12-22-15,0-14 13 0,0 13 0 0,0-13-34 16,0 0 33-16,12 0-50 0,-12 0 43 0,55-13-87 15,-3-27 24 1,-52 40 41-16</inkml:trace>
  <inkml:trace contextRef="#ctx0" brushRef="#br0" timeOffset="31481.82">9509 4676 58 0,'0'0'8'0,"0"0"-7"0,-26 0 2 0,-14 14-2 16,26-14 0-16,-13 12-1 16,-13 2 6-16,2-14 2 15,12 0 17-15,0 0 8 16,11 0-24-16,-11 13 18 15,0-13-6-15,26 13-16 0,-26 27 8 16,-14 26 2 0,-25 27 1-16,-1 11 1 15,-1 2-8-15,41-25 3 16,-3-30 14-16,29-24-18 16,0-1 15-16,41 14-2 15,14-26-7-15,49-14-1 16,-25 0-6-1,-53-14-6-15,67 1 1 0,-15 0 2 16,3-1-4-16,-3 14-18 16,-49 0-60-16,-3 14-108 15</inkml:trace>
  <inkml:trace contextRef="#ctx0" brushRef="#br0" timeOffset="35188.25">15888 9115 30 0,'-26'-67'76'31,"26"67"-76"32,171 53 76-48,-171-53-76 48,1453 1071 97-63,-1453-1071-97 62,1983 1770 14-62,-1983-1770-14 63,687 542 34-63</inkml:trace>
  <inkml:trace contextRef="#ctx0" brushRef="#br0" timeOffset="35615.74">20577 9697 114 0,'0'0'32'0,"-119"-93"-2"31,-183 186-18-15,-333 527 72 31,-104 54-62-32,66-92-17 16,76-54-5-15,-35 146-33 15</inkml:trace>
  <inkml:trace contextRef="#ctx0" brushRef="#br0" timeOffset="37248.76">17144 13184 95 0,'0'0'0'16,"0"0"52"-16,-41 0 94 16,3-13-96 15,10 13-10-16,2 118 3 17,14 95-27-17,12 24-5 1,12-119 5 31,14-183-5-47,55-68-8 47</inkml:trace>
  <inkml:trace contextRef="#ctx0" brushRef="#br0" timeOffset="37688.1">17605 13620 34 0,'0'0'25'15,"0"0"5"1,0 0 3-16,0 0 14 15,0 14 82 1,14 11-55 0,-14 15-45-1,0 0-14-15,0 13-7 16,0 78 0 15,0-11-10-31,0-54-35 16,0-39-40-1,0-27-97-15</inkml:trace>
  <inkml:trace contextRef="#ctx0" brushRef="#br0" timeOffset="38505.83">17129 13871 49 0,'-38'-53'101'16,"38"53"-101"46,-14-119 205-46,14 119-205 46,67-119 86-62,-67 119-86 63,211 397 11-63,-199-226-141 31,2-183-192-15</inkml:trace>
  <inkml:trace contextRef="#ctx0" brushRef="#br0" timeOffset="38765.25">17579 13289 139 0,'0'0'66'16,"-12"-12"-27"-16,-2-2 13 16,14 14-25-1,-12-13-23-15,12 13-19 16,0 13-100-16,0 1-22 16</inkml:trace>
  <inkml:trace contextRef="#ctx0" brushRef="#br0" timeOffset="39002.46">17738 13475 142 0,'0'-13'45'0,"0"38"-42"0,0-25-1 0,0 41 22 15,0 11 4 1,0-38-24-16,0 38 12 0,26 14-7 15,0 14-7-15,-11-67-1 16,11 79 1-16,-14 14 1 16,2-66-2-16,-2 65 0 0,2 1-4 15,-14-66 0-15,0 92-38 0,0-27-70 16,0-79 82-16,-14 66-67 16</inkml:trace>
  <inkml:trace contextRef="#ctx0" brushRef="#br0" timeOffset="39231.11">17817 13857 125 0,'14'-26'46'0,"-2"-40"-32"0,2 40-5 16,12-27 28-16,0 26-25 0,0-26 23 0,1 53-24 0,-27-26 0 0,40 14 15 16,-26 12-20-16,39 0 6 15,-42 0-7-15,18 12 5 0,-3 14-7 0,12 40 5 16,-12 1-2-16,-11-41-6 0,-15 1 0 15,11 38 3-15,-11-51-3 0,-26 38 0 0,14-25 1 16,12-14 0-16,-92 54-2 0,-1-42-24 16,12-11-39-1,43-14-1-15,-14 0-47 0,26-14 82 0,-15 14-54 0</inkml:trace>
  <inkml:trace contextRef="#ctx0" brushRef="#br0" timeOffset="43099.44">15981 12972 117 0,'0'0'0'0,"0"0"10"0,0 0-5 16,0-26 2-16,0 26-1 0,-14-27 0 0,14 27-1 0,0-26 0 0,-12 26 0 0,12-14 0 0,0 2-1 0,0-2 6 0,-14 2-7 16,14 12 0-16,0-13-1 0,0 13-1 0,0 0 1 0,0-15-1 15,0 15-1-15,0 0 1 0,0 0 0 0,0 0 0 0,0 0-2 0,0 0 1 0,0 15 0 16,0-15 0-16,0 25-1 0,0-25 1 0,0 26 0 0,0-12 1 0,0-1-1 0,0 15 0 16,14-16-1-16,-14 14 1 0,12 2 0 0,14 24 0 0,-26-26 0 0,14 14-1 0,-14 0 1 15,12-1 0-15,2 41 0 0,-14-41 1 0,0 0 1 0,0 15 0 0,15-16 0 16,-3 68 4-16,-12 0 3 0,0-53-4 0,0 13 1 0,0 53 2 15,-12-53-5-15,12 1 1 0,-15 65 1 0,1-54-3 0,14 2 0 0,-12-1 0 16,-2 67-1-16,14-80-1 0,-12 12 1 0,12-12-1 0,-14 67 1 16,14-67-1-16,-12 0 2 0,12-13 2 0,-14 0 3 0,14 0 0 0,0 0 2 0,-12-14-2 0,12 13 0 15,-15-11-3-15,15-1 0 0,0-2 0 0,-11-10 1 0,11 10-1 0,0 2 1 0,-15 0 1 0,15 0-1 16,-12 65 3-16,-2-65-5 0,14-13-1 0,0-1 0 0,0-13 1 16,0 14-1-16,0-27-1 0,0 25 2 0,0 2 1 0,0-13-2 0,0-14-1 15,14 25 1-15,-2-10 1 0,3-15-2 0,-4 12 0 0,-11-12-1 0,27 0 1 16,-27 14 0-16,26-14 2 0,0 0-2 0,-26 0-1 0,26 0 2 15,-12 0-1-15,13 0 0 0,-13 0 1 0,-2 14 0 0,16-14 1 0,-16 0 0 0,2 0-1 0,13 0 1 0,-16 0-2 16,18 12 0-16,-3-12 0 0,38 0 1 0,-23 0-2 0,-1 14 1 0,-2-14 1 0,14 12-1 16,-11-12 1-16,11 26-1 0,3-26 0 0,-17 14 1 0,17 0 0 0,-3-2 0 15,14-12-1-15,-13 27-1 0,-1-27 1 0,15 13-1 0,-1 1 1 0,-2-14 0 0,81 26-1 0,-64-13 1 16,-17-13-1-16,17 13 0 0,-2 0 0 0,173 14-1 0,-174-27 4 16,15 13-1-16,-15-13 1 0,15 13-3 0,0-13-1 0,0 13 1 0,-1-13 0 0,106 14 2 15,-91-14-2-15,-3 0 1 0,3 13-2 0,-14-13-1 0,116 13 0 0,-116-13 3 16,0 14-1-16,-1-14 0 0,1 13 1 0,0 0-1 0,-3-13-1 0,-9 13 1 15,104 0-4-15,-106 1 3 0,14-14 1 0,-27 13 0 0,13-13 0 0,66 13 0 0,-64-13 0 16,-17 0 1-16,2 13-2 0,-13-13 2 0,1 0-1 0,10 0 0 0,-9 0 1 0,-17 0 0 0,14 0 0 16,3 0-1-16,24 0 0 0,-41 0 1 0,16 0-1 0,13-13 1 15,-1 0 1-15,-39 13-1 0,-1-27 0 0,0 27 0 0,-14 0 2 0,14-13-2 0,3 13 1 16,23-26 2-16,-52 13-2 0,26 13-2 0,0-14 1 0,12-12 1 16,-9 26-2-16,-29-27 1 0,26 27-1 0,-26-26 0 15,12 26 1-15,2-13 0 0,0-1 0 0,-2 1 0 0,2 0-1 0,-14 0 1 0,12-27-2 0,3 27 1 0,-4-14 0 16,-11 15 0-16,15-16 2 0,-15-10-2 0,14 12 0 0,-14-14-1 15,0 13 2-15,0-12 0 0,0-1-1 0,0 13 0 0,0-52-2 0,0 26 2 0,0 13 0 0,0-13 1 16,0 14-1-16,0-14 0 0,0 13 1 0,12-38-1 0,2-3 0 16,-14 41 0-16,12 2 1 0,-12-2 2 0,26 1-1 0,-26 12-3 0,0-13 1 0,14 1-1 0,-2-54 1 15,15 54 0-15,-27-1 0 0,0 0 1 0,14 0-1 0,0-38 1 16,-14 37-1-16,0 1 0 0,12 2 0 0,-12-2 0 0,0 0 1 0,0 0 0 0,0 1 0 0,0-1 0 16,0 1-1-16,0 12 0 0,0-13-1 0,0 2 2 0,-12-2-1 0,12 14 1 0,-14-14 0 15,0-1-1-15,2 1 1 0,-3 14-1 0,3-14 1 0,-54-64-1 0,40 77 2 16,0-13-1-16,-1 14 1 0,-13-14 0 0,14 14-1 0,-55-27 0 0,29 13 2 15,14 15-2-15,-17-3 2 0,3 2 0 0,-1-1-2 0,1 14 0 0,-14-13 0 0,13 14-1 0,-80-28 0 16,66 25 0-16,3 3 1 0,-2-14-1 0,-1 13 1 0,-92-28-2 16,80 29 1-16,1-15-1 0,-1 14 2 0,-13-13 1 0,11 12-1 0,-12 1 0 0,0-14-1 0,3 14 0 15,-17-13 0-15,0 0 2 0,-102-14-1 0,90 13 0 0,12 14-3 0,-12-13 0 16,-104-14 0-16,104 13 2 0,0 14 2 0,0 0-1 0,-14-12-1 0,14 25 1 0,-119-15-2 16,134 2 1-16,-3 13-1 0,-12 0 0 0,14 0 0 0,-14 0 0 0,15 0 0 0,-108 13 2 15,119 2-1-15,-14-15 0 0,-78 12-1 0,106-12-2 0,1 13 1 16,0-13-2-16,11 13-1 0,15-13-1 0,-108 13-33 0,108-13 22 15,12 15 2-15,-1-15-2 0,3 0-3 0,-28 0-23 0,40 0 20 0,-1 0-1 0,1 12-1 16,-2-12-1-16,16 0 0 0,-14 0-25 0,11 13 27 0,1-13 4 0,14 13 1 0,-12-13 0 16,12 14-50-16</inkml:trace>
  <inkml:trace contextRef="#ctx0" brushRef="#br0" timeOffset="43767.7">17274 14808 177 0,'0'0'27'0,"-11"0"-19"0,11-12-1 15,-27 12-1-15,27-14-1 0,-26 2-2 0,0-3 1 0,0 15-3 0,26-12-1 0,-29 12 0 0,29 0-1 16,-26 0 1-16,0 0 0 0,26 0 0 0,-26 0-1 0,26 0 1 0,-26 0 0 15,26 12-1-15,-14-12 2 0,2 15-2 0,-3-3-1 0,-11 14 2 16,26 2-1-16,-26 50-2 0,26-64 3 0,-14 12-1 0,14 0 2 0,0 1 0 16,0 26 1-16,14-27 0 0,-14 1-1 0,12-14-1 0,-12 14 2 0,14-14-1 15,-14 0 3-15,12 13 1 0,-12-26 1 0,14 14 9 0,1-1-7 0,-15-13-1 16,12 0 0-16,2 0 2 0,-2 0-4 0,2 0-1 0,0 0-2 0,-2 0 1 0,2 0 0 0,13-27 3 16,-27 13-4-16,26 2-3 0,-12-14 1 0,-2 26 0 0,2-27 0 0,12-13 3 15,-14 14-1-15,2-27 7 0,-2 26-2 0,-12 14 1 0,0-13-1 16,15-1 0-16,-15 15-1 0,0-16 2 0,0 16-2 0,0-2 1 0,0 2-1 0,0-16 0 0,-15 16 1 15,15-2-1-15,-12 2 0 0,12-3 0 0,-14-10 5 0,2 25-5 0,12-26-2 0,-14 26 2 16,14 0-3-16,-12-15-1 0,12 15 1 0,0 0-1 0,-14 0-1 0,14 0 1 16,0 15-1-16,0-3-1 0,0 2 0 0,0-1 1 0,0-1-1 15,0 15 1-15,0-13 0 0,0 12-1 0,14-12-1 0,-14 12 0 0,12 0 1 0,2 14 0 0,12-14 0 0,-26 0 0 16,27-12 1-16,-27 12-2 0,26 1 1 0,0-14 0 0,-12 13-5 0,12-13-4 0,-14 1-7 16,2 12-10-16,24 1-57 0,-11-27 26 0,1 25-8 0,-16-25 2 15,14 28 10-15,-12-28-42 0</inkml:trace>
  <inkml:trace contextRef="#ctx0" brushRef="#br0" timeOffset="44285">18397 14980 243 0,'0'0'0'0,"-12"0"80"0,12 0-76 0,-26-13-1 0,26 0-2 0,-41 0-3 16,41 0 1-16,0 13 0 0,-12-14 0 0,12 14 1 0,0-12 0 0,12-2 1 15,-12 14-1-15,0-14 1 0,14 14 0 0,-14 0 0 0,12-12 1 0,3-2-1 0,-4 14 2 16,4 0-1-16,-3-12 3 0,-12 12-1 0,28 0 1 0,-28 0-1 0,26 0 0 0,0 0 0 0,15 0 2 16,-29 0-2-16,14 0 0 0,2 0-1 0,-16 0 0 0,29 12 0 0,11-12 1 15,-26 14-1-15,0-14-1 0,1 0-1 0,-1 12 0 0,0-12 0 0,14 0-1 16,-14 0 1-16,55 14 0 0,-55-14 0 0,1 0 0 0,25 0-1 16,-38 0 0-16,38 0-2 0,-25 0-3 0,-16 0-1 0,4 0-4 0,11 0-4 0,0 0-26 15,-26 0 13-15,26 0-5 0,-12 0-76 0,-14 0 75 16,12 0 5-16,-12 0 5 0,0 0 2 0,0 0-33 0</inkml:trace>
  <inkml:trace contextRef="#ctx0" brushRef="#br0" timeOffset="44520.52">18492 15350 80 0,'0'0'22'0,"0"0"-8"0,0 0-3 0,0 0 6 0,0 14-11 0,-15-14-1 0,15 0 2 0,0 0-4 0,0 13 5 16,0-13-3-16,0 0 1 0,0 0 1 0,0 0 0 0,0 0 0 0,0 12-1 0,0-12-1 15,0 0-1-15,15 0 2 0,-3 0-4 0,2 0-1 0,-2 0 0 0,2 0 0 16,12 0 0-16,0 0 0 0,0 0-1 0,-11 0-2 16,23 0-16-16,-24 0-1 0,-2 0-7 0,16 0-4 0,-16 0 0 0,3 0 5 0,11 0-3 15,-14 0-27-15</inkml:trace>
  <inkml:trace contextRef="#ctx0" brushRef="#br0" timeOffset="44872.39">20049 14874 154 0,'0'0'0'0,"0"14"44"0,14-14-39 16,-14 0-2-16,0-14 1 0,26 14 6 0,1 0-3 0,-1 0 11 15,-12 0-10-15,-2 0 1 0,2 0 0 0,-2 0-1 0,2 14-1 0,-2-14 1 0,2 14-3 0,-2-2 2 16,3 15 1-16,-15-14-5 0,0 13 0 0,0-12 0 0,0 39 4 16,-15-27-5-16,3 14-1 0,-14 0-2 0,12-2 2 0,-12-10 0 0,0 10-1 0,-41 28 0 15,29-25-1-15,-2-16 1 0,-13 2-1 0,13 13 1 0,0-14 1 0,-39 14 1 16,27-14-1-16,26 1-1 0,-55-14-2 0,55 0 3 0,-12-13 0 0,11 13 1 0,-1-13 0 0,2 0-1 16,-27 0-1-16,27 0-1 0,12-13 1 0,-12 0-2 0,26 13 1 0,-26-26-2 15,26 26 0-15,-15-26 0 0,4 26-1 0,11-28 1 0,-15 28 2 0,15-12 0 0,0-2 1 0,0 2 2 16,0-2 1-16,0 0 1 0,0-12 5 0,15 26-5 0,-4-12 0 15,4-3 0-15,-3 15-1 0,2 0 2 0,0-12-1 0,12 12 0 0,-14 0 0 0,17 0-1 0,-3 0 0 16,0 12 0-16,53 15 1 0,-27-27-3 0,-12 26-1 0,1-12 1 0,-3 12-1 0,54 14-1 16,-11 0 0-16,-43-14 1 0,3 0-3 0,-1-12-2 0,-2 12-5 15,-12-13-7-15,15 1-7 0,-15-1-10 0,0 0-10 0,14 0-7 0,-13 14-3 0,39-1-86 16</inkml:trace>
  <inkml:trace contextRef="#ctx0" brushRef="#br0" timeOffset="58051.57">16668 13237 42 0,'0'0'7'0,"-14"0"-1"0,14 0 2 0,-12-27-2 0,-2 27-3 16,-12-52 1-16,-1 38-3 0,27 1 0 0,-14-14 0 0,-12 1 2 0,14 13-2 0,-16-27 4 15,28 27-1-15,-12-14 1 0,-3 14-1 0,4 0 2 0,-4-12 0 0,3 10 1 16,-14-25 12-16,12 28-9 0,14-14 1 0,-26 26-1 0,26-28 0 0,-26 2 8 16,11 26-10-16,4-12 6 0,-4-2-9 0,15 14-2 15,-12-14-1-15,12 14 0 0,-14 0-1 0,14 0 0 0,0 0-1 0,0 0 0 0,-12 0 0 0,12 14 0 16,0-14 0-16,0 14 1 0,0-14-1 0,0 26 0 0,26 14 0 16,-26-28 0-16,12-12 0 0,3 14-1 0,11 12 0 15,-12-13 2-15,12 15-1 0,0-16 2 0,38 42 1 0,-23-16-1 16,11-11 0-16,41 39 5 0,-38-26-2 0,-3-1 1 0,14 1-2 15,51 39 3-15,-50-27-5 0,-1 2 1 0,15-2-1 0,-3 1 1 0,1 13-1 0,-1-13 0 0,96 80 2 16,-96-54-3-16,1-13-2 0,14 12 2 0,-15-12 0 0,3 15-1 0,-15-3 1 16,79 68 0-16,-78-80-1 0,-3 0 0 0,81 53 1 0,-64-52 2 0,-14-1 2 15,-3-14 2-15,2 14 0 0,13 0-2 0,-13 0-1 0,1-13 2 0,66 65 4 0,-81-64-5 16,15-1-1-16,-15-1-2 0,1-13 0 0,-1 14 1 0,14-13-2 0,-13 0 1 0,1 0 1 16,37 39-1-16,-37-53-1 0,-15 14-1 0,1-14 0 0,12 14 0 0,-11-13 0 0,-3-1 1 15,16 1-2-15,-27-1 1 0,-1 1 0 0,40 24-10 0,-40-36-1 0,1 11-6 16,-16-12-6-16,18-2-4 0,-29 14-7 0,38 0-42 0,-24-12 37 0,-14 0 6 15,12-2 8-15,-12 2-25 0</inkml:trace>
  <inkml:trace contextRef="#ctx0" brushRef="#br0" timeOffset="58411.44">20974 13475 137 0,'0'0'0'0,"0"0"28"0,-26 0-25 16,11 0-2-16,-11 0-1 0,14 0 1 0,-2 0-1 0,-12 0 0 0,0 12 0 15,0 3 1-15,11-3-1 0,-11 2 1 0,12-2-2 0,-12 16 1 0,0-28-1 0,14 26 1 0,-14-14 0 16,0 2 0-16,-3 12 0 0,-35 14-1 0,23-27 2 0,1 14 0 0,2-1 1 0,-3 0-1 15,1 1 0-15,-53 25 1 0,41-25-2 0,0 0 1 0,-1 12 1 0,-13-12 0 16,-67 51 4-16,66-37-2 0,-11-1 1 0,-1-2 1 0,-66 56 7 16,67-56-6-16,-3 2 2 0,2 13-1 0,-13 0 1 0,-94 40 10 0,94-40-9 0,-1-2-1 15,2 16-2-15,-16-13-2 0,-78 64 2 0,92-52-5 0,15-13-1 0,-1 0 2 16,1 13-1-16,11-13 1 0,-13 0-1 0,13-2-3 0,3 4 0 0,-69 37-1 0,68-52 2 16,11 12 0-16,1-12-1 0,1 12-2 0,-93 54-25 0,105-66 9 15,-1-13-4-15,-11 12-4 0,26-12-1 0,-53 26-35 0,39-27 36 0,14-1 7 0,0-10 3 16,11-3-42-16</inkml:trace>
  <inkml:trace contextRef="#ctx0" brushRef="#br0" timeOffset="59917.8">16100 17108 49 0,'0'0'0'15,"0"0"12"-15,0 0-10 0,0 0 0 0,0 0 0 0,0 0-1 0,0 0 1 0,0 0 1 0,0 0-2 0,0-14 1 0,0 14 0 16,0 0 0-16,0 0 3 0,0 0-2 0,0 0 0 0,0 0 0 16,0 0 0-16,0 0 0 0,0-13 1 0,0 13-1 0,0 0 1 0,0 0-1 0,0 0 0 0,0 0 2 15,0 0-1-15,0 0-1 0,0 0 2 0,0 0-1 0,0 0 11 16,0 0-10-16,0 13 4 0,0-13-2 0,0 0-5 0,0 14 0 0,0-14 0 0,0 13-1 16,0-13 1-16,0 13-1 0,-14-13 0 0,14 13 1 0,0-13-1 0,0 13 2 15,0 1-2-15,-12-14 0 0,12 12 0 0,0 2 1 0,0-14-1 0,0 14 0 0,0-14 0 16,-14 0 0-16,14 12-1 0,0-12 1 0,0 26 3 0,0-26-1 0,0 0 0 15,0 0 2-15,0 14-2 0,0-14-1 0,0 0 1 0,0 0 0 0,0-14 1 16,0 14-1-16,0-26 0 0,14 26-1 0,-14-26 4 0,12 0-2 0,-12 12-1 16,14 1-1-16,-14-13 0 0,14 13-1 0,-14-1 0 0,26-25 1 0,-26 12-1 15,12 14 0-15,14-40-1 0,-11 26 1 0,-1 27 0 0,-14-26 1 0,12 26-1 16,-12-26 1-16,14 26 1 0,-14 0 0 0,12-14 0 0,-12 14 0 0,14 0 0 0,-14-13-2 16,0 13 2-16,0 0 1 0,12 0 0 0,-12 0 1 0,0 13 0 0,0-13 0 0,0 14-2 15,0-1 2-15,0 0-4 0,0 0 0 0,0 0 1 0,0 14-1 0,0 0-1 0,-12-14 0 16,12 26 1-16,0-25-1 0,0-1 0 0,0 13 1 0,0 1 0 15,0-14-1-15,0 0 0 0,0 0 1 0,0 13-1 0,12-26 1 0,-12 14-1 0,0 0 2 16,14-2 0-16,-2-12-2 0,3 0 1 0,-4 0 0 0,-11 0-1 0,29 0 0 16,-29 0 0-16,26 0 1 0,-26-12 1 0,52-2 1 0,-25 0-1 15,-1 2-1-15,-14 12-1 0,2-14-1 0,0 14 0 0,12-26-1 0,-14 26-1 0,17-13-1 0,-17 13 2 16,2-13 1-16,-14 13-1 0,12-14-1 0,-12 14-1 0,14 0-2 0,-14-13-1 16,12 13-2-16,-12 0-2 0,0 0 1 0,0 0-1 0,0 0-1 0,0 0-19 0,0 0 12 15,0 0-3-15,0 0 0 0,0 27-43 0,0-14 40 0,-12 13 16 16,12-26-12-16</inkml:trace>
  <inkml:trace contextRef="#ctx0" brushRef="#br0" timeOffset="60252.25">17025 16989 139 0,'0'0'10'0,"0"0"-5"0,-14-14-1 16,2 1-3-16,12 13-1 0,-15 0 0 0,15-13 0 0,-14 13 1 0,14 0-1 15,-12 0 0-15,12-14 0 0,0 14 1 0,-14 0-1 0,14 0 0 0,0 0-1 0,-12 0 1 0,12 0 1 16,0 0-2-16,0 14 1 0,0-1 0 0,0-13-1 0,0 27 1 16,0-14 0-16,0 0 0 0,0 0 0 0,0 0 0 0,0-13 0 0,0 27 0 0,0-27 0 15,0 26 0-15,0-26 0 0,0 27 0 0,0-27 1 0,0 26 1 0,0-13-2 16,0 1 2-16,0-14-1 0,0 12 3 0,0 2-2 0,12-14-1 0,-12 0 1 16,0 0 3-16,14 0 2 0,-14 0 1 0,12 0 3 0,-12 0 0 0,14-14 3 15,-14 2-9-15,0 12-1 0,15-14 1 0,-15 14-1 0,0-13 2 0,0 13-2 0,0-26 0 16,0 26 0-16,12 0-1 0,-12-13 0 0,0 13-1 0,0-14 0 0,0 14-1 0,0-13 0 15,0 0 2-15,0 13 0 0,0-13 5 0,14 13-3 0,-14 0 0 0,0 0-1 16,0 13-1-16,0-13 0 0,12 13-2 0,-12 14 2 0,14-14-3 16,-14 0 0-16,0 13 1 0,14-12-1 0,-14-2 1 0,0 16-1 0,12-16-1 0,-12 14 1 0,14 2-3 15,-14-16-2-15,12 54-32 0,3-25-13 0,-4-16 21 0,18 28-59 16,-17-27 68-16,2-12 6 0,-14-1 3 0,12 0-49 0</inkml:trace>
  <inkml:trace contextRef="#ctx0" brushRef="#br0" timeOffset="60400.4">17434 17186 107 0,'0'0'35'0,"0"0"-29"0,0-12 3 0,0 12-6 0,-15-14 0 0,15 14 0 0,0 0 0 0,0-13 3 0,0 13 2 15,0 0 1-15,0 0 0 0,0 0 7 0,0 0-2 0,0 0-9 16,0 0 5-16,0 13-9 0,0-13 0 0,-11 14-1 0,11-2 1 16,0 2-1-16,0 0-1 0,0-2-2 0,0 2-4 0,-15 12-4 0,15 0-29 15,0-12 14-15,0-2-3 0,0 3 4 0,-12-3 4 0,12 1 4 0,0 1-52 0</inkml:trace>
  <inkml:trace contextRef="#ctx0" brushRef="#br0" timeOffset="60756.91">17526 16738 106 0,'0'0'15'0,"0"0"-12"0,0 0-1 0,0 0-2 0,-14 0 0 0,14 0 1 0,0 0-1 15,0 0 0-15,0 12 0 0,0-12 0 0,0 0 0 0,0 14 1 0,0-14-1 0,0 26 0 16,0-26-1-16,0 26 1 0,14-12 0 0,-14-14 0 0,0 26 0 0,0-13 0 0,0 1 0 15,15 12 0-15,-3 40-4 0,-12-39 2 0,0-1-1 0,14 1 0 16,-14 12-1-16,12 27-4 0,-12-40 4 0,0 14 0 0,0-14 0 0,0 14 1 16,0-14 1-16,0 1 0 0,0 0 1 0,0 0 1 0,0 25 0 0,0-13 0 15,0-12 0-15,-12-14 1 0,12-13-1 0,0 27 1 0,0-27 0 0,0 13 1 0,-14 0 2 16,14-13-2-16,0 0-1 0,0 0 1 0,0 0-1 0,0 0-1 0,0 0 0 0,0-13 1 16,14 0-1-16,-14-1 0 0,26-12 1 0,0-1 0 0,-26 2 0 15,26-1 0-15,-26 11 1 0,26-10 0 0,1-2 0 0,-13 0 0 0,12 0 1 0,-14 1 0 0,2 0 1 16,12 12 0-16,-11-12 2 0,11-14 9 0,-14 28-7 0,2 12-1 0,24-40 9 15,-24 27-11-15,-14 13 0 0,12-13 8 0,2 13-5 0,-14 0 2 16,15 0 0-16,-15 13 1 0,0-13 0 0,12 0 0 0,-12 13 0 0,0 0-1 0,0 0-3 0,0 1 0 16,0 26 0-16,0-28-4 0,0 2-2 0,0 12 1 0,0 0-1 0,-12 15 0 15,12-29-1-15,0 15 0 0,0 0 0 0,0-15-1 0,0 42-4 0,12-42-1 16,-12 14-4-16,14-12-6 0,-14 12-6 0,12-12-7 0,-12-1-4 0,14 0-3 0,-14 13 2 0,0-26 7 16,14 40-19-16,-2-27 0 0</inkml:trace>
  <inkml:trace contextRef="#ctx0" brushRef="#br1" timeOffset="74128.89">25372 3488 99 0,'-14'0'26'0,"14"0"-21"0,0 0 0 0,0 0 0 0,0 0 5 0,-12 0-5 0,12-14 2 0,0 14 1 0,0 0 2 15,0 0 0-15,-14 0 7 0,14-14-1 0,-12 14-2 16,12 0-7-16,-14 0-1 0,14-13-1 0,-12 13 9 0,12 0-10 15,-14 0 0-15,14-13 2 0,-12 13 7 0,12 0-6 0,0 0 0 0,-15 0-2 16,15 0 0-16,-11 0-1 0,11 0 2 0,-15 0-4 0,15 0-1 0,0 0 0 0,-14 13 1 16,14-13 0-16,-12 13 0 0,12 1-1 0,0-14 1 0,0 26 0 0,-14 1 5 15,14-1-4-15,0-26-1 0,0 40 3 0,0-27-3 0,-12 0 1 0,12 1 0 16,0-1 0-16,0 13 3 0,0-26-2 0,0 27 0 0,0-27 3 16,0 12-3-16,0 2 3 0,0 0-1 0,0-14-5 0,0 12 0 0,0-12 0 15,0 0 1-15,0 0 0 0,0 0 1 0,0 0 0 0,0 0-2 0,0 0 2 0,0 0-3 16,0 0 1-16,0-12 1 0,0 12-1 0,0-14 3 0,0 0-2 0,0 2-1 15,0-2 2-15,0 1-1 0,0 13 1 0,0-13-2 0,0 13 1 0,0-26 0 0,0 26 0 16,0-14 0-16,0 14 0 0,0-13 0 0,0 13 0 0,0 0-1 16,0-13-1-16,-14 13 2 0,14 0-2 0,0 0 1 15,-12 26 1-15,-2-12-1 0,14-1-1 0,0-13 0 0,-15 13 1 16,15 0-1-16,-12 14 1 0,12-15-1 0,0 16 1 0,-14-2 0 0,14-26 0 16,-12 26-1-16,12-26 0 0,-14 40 0 0,14-28 0 0,0 14-1 0,0-12 2 15,0 0-2-15,0 13 3 0,0-15-2 0,0 1 0 0,0 28-4 16,14-16 3-16,-14-12 2 0,12 1-1 0,-12 0 0 0,14 11 1 0,13-12-1 0,-27 1 1 15,0 0-1-15,14-14 1 0,-2 12 1 0,2-12 0 0,-2 0 3 0,2 0 0 16,-2-12-3-16,-12-16 1 0,14 28 1 0,12-79 4 0,-11 54-6 16,-3-16 0-16,2-11 0 0,12-54 1 0,-26-13-1 0,26 66 0 15,-26-13 0-15,12-53 0 0,-12 66 1 0,0-13-2 0,14-52 2 0,-14 12-2 16,0 53 0-16,15 13-1 0,-15 1 2 0,0-14-2 0,0-13 0 16,0 39-1-16,0-39 2 0,-15 41 1 0,15-16-1 0,0 27-1 0,0 2 0 15,0-2 3-15,-14 14-2 0,14-12 2 0,0 12-2 0,0 0 0 0,0 0-2 16,0 0-1-16,0 0 2 0,0 0 1 0,0 12 0 0,0 2 0 0,-12 78 8 15,12-66-7-15,-14 186 2 0,14-132-3 16,0-14-1-16,-12 12 1 0,12 81-1 0,0-80 0 0,0-12-1 0,0-1 0 16,0 13 0-16,12 53 0 0,-12-66 0 0,0-14 0 0,14 14-4 0,-14 27-5 15,12-53 2-15,-12 0 0 0,14-1-2 0,-14-12-5 0,15 39-50 0,-4-40 34 16,-11-13-5-16,15 1-6 0,-3 12-62 0,-12-26 47 0,14 14 6 0,-14-14 14 16,12 0 11-16,-12 0-25 0</inkml:trace>
  <inkml:trace contextRef="#ctx0" brushRef="#br1" timeOffset="74379.39">25662 3699 116 0,'0'0'74'0,"0"0"-56"0,0 0-5 0,0 0-4 0,0 12 9 15,0-12-7-15,0 0 2 0,0 14 2 0,0-14 0 0,0 14 1 0,0 12 13 16,0-26-16-16,0 26-2 0,0-12-1 0,0 12-2 0,0-14-2 0,15 14-2 0,-3 29 2 15,2-30-5-15,-14 1-2 0,14 1 1 0,-2-1 0 0,-12 2 1 0,14-3 0 0,-14 2 0 16,12-1-1-16,-12 1 1 0,14-1-1 0,-2 27 3 0,-12-40-3 0,0 14 1 16,15-27-1-16,-15 26-3 0,11-13-3 0,-11 1-5 0,0-14-4 0,0 12-4 0,0-12-2 15,15 0-4-15,-15 0-5 0,0 0-4 0,0 0-6 0,0 0-4 0,12 0-33 0,-12-26 53 16,0 0-40-16</inkml:trace>
  <inkml:trace contextRef="#ctx0" brushRef="#br1" timeOffset="74535.5">26019 3514 129 0,'0'0'72'15,"0"0"-54"-15,0 0-3 0,0 0-1 0,0 13 14 0,0 0-12 0,0-13 0 0,0 26 1 16,-14 14 13-16,14-13-17 0,-12-1-3 0,-2 14-2 0,14 0 1 0,-27 52 6 16,1-26-6-16,14-14-3 0,-14 67 4 0,0-53-6 0,12-13 1 15,-27 79 2-15,41-65-4 0,-26-2-1 0,0 82 2 0,26-83-3 16,-26 3-1-16,26 65 0 0,-12-26-1 0,-2-53-3 0,14-13-2 0,0 11-5 16,-14-24-5-16,14 13-2 0,0-14-5 0,14 14-30 0,-14-14 21 0,0-26-3 0,14 26-2 15,-14-26-2-15,26 0 1 0,-26 14-44 0,12-14 69 0,-12 0 3 0,14-14-33 16</inkml:trace>
  <inkml:trace contextRef="#ctx0" brushRef="#br1" timeOffset="74908.5">26338 3909 160 0,'0'0'36'0,"0"0"-20"0,0-12 13 0,0 12-17 0,11-28 2 0,-11 28 3 0,0-12 1 0,0 12 1 16,15-14-2-16,-15 2-3 0,0 12-1 0,12-14-2 0,2-12 15 0,-14 26-18 16,0-14-2-16,12 14 0 0,-12-12-2 0,14 12 4 0,-14-14-1 15,12 14-2-15,-12 0-2 0,0 0 1 0,14 14-1 0,-14-14 0 0,0 26 0 0,12-26 0 0,-12 40 1 16,0-14-3-16,0 0-1 0,0 15 2 0,0-16-2 16,0 28 0-16,0-27-1 0,0 2 1 0,0-3 0 0,0-12 1 0,0 15 1 0,0-16-1 0,0 15 1 15,0-14-1-15,0-13 3 0,0 13-2 0,0-13 0 0,0 0-1 0,14 0 0 16,-14 0 0-16,0 0 0 0,0-13 0 0,0 0 0 0,12 0 2 0,-12-1-1 0,15-12 1 15,-15 12-1-15,14 1-1 0,12-26 2 0,-14 12-2 0,-12 2 1 0,28-2-1 0,-28 13 0 16,53-52 3-16,-53 66-3 0,12-26-1 0,2 26 1 0,0-14 0 16,-14 14 0-16,26-12 0 0,-14 12-1 0,2 0 2 0,-2 0-1 0,-12 0 1 15,15 12-1-15,11 14 4 0,-26 2-3 0,0-16 0 0,12 15 0 0,-12 0-2 0,14 25-1 16,-14-11-1-16,0-16 2 0,0 2 1 0,0 26-3 0,0-27 0 16,0 1-4-16,-14-1-3 0,14-13-6 0,0 14-4 0,0-14-3 0,0 39-66 15,0-52 51-15,0 14-4 0,0-14-5 0,0 14-2 0,0-14-1 0,0 13 7 0,0-13 11 0,0 0 11 16,0 0 10-16,14 0-38 0</inkml:trace>
  <inkml:trace contextRef="#ctx0" brushRef="#br1" timeOffset="75200.09">26930 3975 70 0,'0'0'0'0,"0"0"39"0,0 0-17 0,0-26 44 0,0 13-46 0,14-14 23 15,-14 15 32-15,12-2-60 0,-12 14 1 0,0 0-2 16,0-14 1-16,0 14-4 0,0 0 9 0,0 14-2 0,0-14-10 0,0 0 1 16,0 14-1-16,0-14 0 0,-12 12 1 0,12 3-2 0,0-3 0 0,0 1-3 0,-14 28 3 15,14-16-5-15,0-12 0 0,0 15-2 0,0-16 0 0,0 14 0 0,0-12 0 16,0 39 2-16,0-40-1 0,0 13-1 0,0-12 1 0,0-1-1 0,0 0 0 15,0 14 2-15,0-27-1 0,0 13-1 0,0-13 1 0,0 13 0 0,0-13-1 16,14 0 0-16,-14 0 0 0,0 0 0 0,0-13 2 0,12 0-2 0,2-14-1 0,-14 14 1 16,14-14-1-16,-14 14-1 0,12-13 0 0,-12-1 0 0,14 1 1 0,-2-1 2 15,-12 14-1-15,15-40 2 0,-1 40-1 0,-2-40-3 0,-12 40 0 0,0 13 1 16,14-12 0-16,-14 12 1 0,12-15-1 0,-12 15-1 0,0 0 2 0,0 0-2 16,0 15 2-16,14-15 0 0,-14 12 1 0,0 1-2 0,0 13-1 0,0-26 0 0,0 27-1 15,12-1 1-15,-12 2-1 0,0 24-16 0,0-26 5 0,0 1-6 0,0-1 0 0,0 1-3 16,0-14-2-16,0 13-2 0,0 14-36 0,0-27 26 0,0 0-3 0,0 1-2 0,0-2 2 15,14-12 7-15,-14 14-13 0,0-14 40 0,0 0-2 0,15 0-27 16</inkml:trace>
  <inkml:trace contextRef="#ctx0" brushRef="#br1" timeOffset="75593.12">27289 3869 50 0,'0'0'28'0,"0"0"-2"0,0 0 3 0,0-12 16 16,0 12-30-16,0-14 0 0,0 14 2 0,11 0 2 0,-11-12 2 0,0 12-1 0,0 0-1 0,0 0-3 16,0 0-1-16,15 12-2 0,-15-12 0 0,0 14 0 0,0-2 0 0,0 2-2 0,0 0-2 15,0-2-1-15,0 3-2 0,0 24 1 0,0-27-7 0,0 15 2 0,0 39 2 16,0-53-3-16,0 14-1 0,0-1 1 0,0 40 1 15,0-52-1-15,0-1-2 0,0 0 0 0,0-13 0 0,0 13 1 0,0-13 0 0,0 14-1 16,0-14 2-16,0 0 0 0,0 0 0 0,0 0-3 0,0-14 2 0,12 1-1 16,-12 0-1-16,0 0 1 0,14-27-3 0,-2 27 4 0,-12-14 0 0,14 1 1 15,-14-1 0-15,12-26 1 0,2 27-1 0,-14 14 0 0,12-15 1 0,2 0 0 0,-14 0-1 16,12 15 0-16,3 12-1 0,-15-28 0 0,0 28 1 0,14-26 0 0,-2 26 1 16,-12 0 0-16,14-12 0 0,-2 12 0 0,-12 0 1 0,14 0 3 0,0 12-3 0,-14-12 1 15,12 14 0-15,-12-2-1 0,0 2 0 0,15 12 0 0,-15-11-1 0,0 10-1 0,0 1-2 0,11 1 1 16,-11-1-2-16,0 2 2 0,0-3 0 0,0 16 0 0,-11-15 2 0,11 0-1 0,0 0-1 15,0 14 2-15,0-13-3 0,0-14 1 0,0 13 0 0,0-26 0 0,0 27 2 0,0-15-1 16,0-12-1-16,0 0 1 0,0 28-2 0,0-28 1 16,0 0 0-16,0 0 0 0,0 0 1 0,0 0-2 0,0 0 0 0,0 0-1 0,0 0-1 0,0 0 0 0,11-14-5 15,-11 0 1-15,0 2-1 0,0-2-2 0,0 14-3 0,15-52-24 16,-3 25 24-16,-12 27 7 0,14-13-3 0,-14 0-2 0,14-1-3 0,-14 14 2 16,0-13 1-16,12 0-7 0,2 0 9 0,-14 13 1 0,0 0 1 0,12 0-1 15,2 0-18-15,-14 0 17 0,0 13 1 0,12 40-14 16,3-40 16-16,-15 0 1 0,0 14 1 0,0-1 0 0,0 1 1 0,0-1-1 0,0 1-2 0,0-2 0 15,0 15-1-15,0 26-5 0,0-40 9 0,0 1 1 0,0 1 1 0,0-2 1 16,-15 26 1-16,15-38 0 0,0-2-1 0,0 2 0 0,0-14-3 0,0 13-7 0,0-13-6 16,0 13-4-16,0-13 2 0,0 0 3 0,0 14-4 0,0-14-22 0</inkml:trace>
  <inkml:trace contextRef="#ctx0" brushRef="#br1" timeOffset="75778.58">27802 3739 294 0,'0'0'0'0,"0"0"119"0,0 0-103 0,0-14 7 0,0 14-9 16,-12 0-1-16,12 0 0 0,0 0-2 0,0 0-2 0,-14 0 0 0,14 0 5 0,-12 0-10 0,12 0-2 16,0 0-1-16,0 0 0 0,0 0 0 0,0 14 1 0,-14-14-1 0,14 12 1 0,0-12-2 15,0 14 1-15,0-14 0 0,0 12-1 0,0-12-2 0,0 14 1 0,0-14-2 0,0 14-8 16,0-14 0-16,0 0-5 0,0 0-3 0,0 12-7 0,0-12-37 16,0 0 22-16,0 0-6 0,0 14-7 0,0-14-4 0,0 0 1 0,0 0-20 0,0 0 50 15,14 0-11-15</inkml:trace>
  <inkml:trace contextRef="#ctx0" brushRef="#br1" timeOffset="76006.6">28411 3725 110 0,'0'0'38'16,"0"0"-10"-16,0 0-12 0,0 0-5 0,0 0 0 0,0 0 4 0,0 0 2 0,0 0 16 0,0 14 8 0,0-14-28 16,0 0 0-16,-14 0-1 0,14 12-2 0,-15 2 6 0,15-14-11 0,-12 12 0 0,-2-12-1 15,-24 40 3-15,24-40-4 0,2 14 0 0,-14-2 0 0,26 2 2 16,-26 12 2-16,26-12 1 0,-29 13 1 0,3-15-2 0,14 27 0 0,-14-12 0 0,12-1-2 15,-13 14 2-15,27 0-2 0,-26-14-2 0,26 14-1 0,-14-14 0 0,14 27 1 16,0 13-1-16,0-40-1 0,0-12 0 0,14 13 0 0,1-2-1 0,-4-11 1 0,42 26 0 16,-39-28-1-16,-2-12 1 0,14 15-1 0,-12-15-1 0,13 12 1 0,-1-12 0 15,-12 0 0-15,12 13 0 0,12-13-2 0,-12 0-4 0,3-13-2 0,-17 13-6 0,14-27-3 16,2 27-5-16,-16 0-5 0,14-12-3 0,1-14-7 0,-13 26-10 0,12-28-9 0,-12 28-5 16,12-25 6-16,-14 25 14 0,14-41-20 0</inkml:trace>
  <inkml:trace contextRef="#ctx0" brushRef="#br1" timeOffset="76519.09">24407 4914 136 0,'0'0'0'0,"-26"0"36"0,26 0-26 16,-12 0 1-16,-2 0 0 0,2 13-1 0,-2-13 7 0,2 0-11 0,-3 0-1 0,15 0 0 0,-26 0 15 16,26 0-11-16,0 0-1 0,0 0 1 0,0 0-2 0,0 0 1 0,-14 0 18 15,14 0-8-15,14 0-7 0,-14 0 0 0,15 0-1 16,-4 0 0-16,-11 0 0 0,27 0-1 0,-1 0 7 0,0 0-8 0,0 0-1 16,14 0 0-16,1 0 0 0,63 14 7 0,-37-14-6 0,12 13-1 0,1-13-1 15,-1 13 0-15,-1-13 0 0,15 12 0 0,0-12-1 0,14 0 0 0,221 14 5 16,-207-14-7-16,-4 0-1 0,1 0 1 0,1 0-2 0,119-14 4 0,-119 14-5 15,0-12 2-15,-12 12-1 0,12-13 0 0,-15 13 0 0,15 0 0 0,-26 0 0 0,14 0 0 0,76 0 3 16,-90 25-4-16,-1-25 2 0,-11 14-2 0,-2-14 2 0,-1 14-1 0,1-14 0 0,1 13 0 16,-1-13-2-16,-13 0 2 0,13 0-1 0,54 13 1 0,-81-13-1 0,1 0 0 0,-13 0 0 15,1 0-1-15,37 0-4 0,-11 12-13 0,-41-12 7 16,26 0-18-16,-12 0-18 0,-28 15-21 0,3-15-25 16,-15 0-31-16,0 0 69 0,0 0 13 0,0 0 15 0,0 0-18 15</inkml:trace>
  <inkml:trace contextRef="#ctx0" brushRef="#br1" timeOffset="78468.12">26338 6406 132 0,'0'0'32'0,"0"0"-19"0,0 0-9 0,-15 0-1 0,15 0-1 16,-26 0 3-16,26 0-1 0,-14 0 0 0,14 0 2 0,-12 0-1 0,-2 0 11 16,14 0-8-16,-12 0 1 0,12 0-2 0,-14 14 0 0,14-14 0 0,-12 14-2 0,12-2 1 15,-15 2-1-15,15-14-1 0,0 26-2 0,-11 0 2 0,11-26-3 0,0 26 0 16,0 1 2-16,0-14 1 0,0 2-2 0,0-3 0 0,0 1-1 0,0 0-1 15,0 0 2-15,0 2-1 0,0-3 1 0,0 1-1 0,11-13 1 0,-11 0 1 0,15 13-1 0,11-13 13 16,-26 0-12-16,12 0 2 0,2-13 1 0,-14-12-3 16,0 25-1-16,12-15 0 0,2-11 5 0,-14 1-5 0,0 25 0 0,12-15 0 15,-12 15 3-15,0-26-1 0,14 26 1 0,-14-14 0 0,0 2-1 0,15-2 3 16,-15 14-3-16,0-12 1 0,11 12 0 0,-11 0 7 0,15 0-6 0,-15 0 1 16,0 0-1-16,12 12 0 0,-12 2-1 0,14 38 5 0,-2-25-8 0,2 12 1 15,-2 1 1-15,-12-1 1 0,14 1-1 0,-14-13-1 0,12 12 3 0,-12 1-1 0,0-13 1 16,0 39 3-16,0-40-7 0,-12 0-2 0,12 0 3 0,-14 2-2 15,-12 10 3-15,26-10-3 0,-26-16 1 0,26 2-1 0,-12-2-2 0,-14 2-3 0,26-1-1 0,-15-13-2 16,15 13-4-16,-14-13-3 0,2 0-5 0,-2 0-29 0,2 0 18 0,-2-13-4 16,2 0-49-16,-2-13 34 0,14 26-1 0,-12-26 6 0,12-2-14 15,0 16 43-15,0-14-36 0</inkml:trace>
  <inkml:trace contextRef="#ctx0" brushRef="#br1" timeOffset="78766.13">26918 6010 109 0,'0'0'37'0,"0"0"-14"0,-15 0-4 0,15-13-12 0,0 13-1 0,0 0 2 0,0 0 15 15,0 0-8-15,0 0 0 0,0 0-1 0,0 0 1 0,0 0-1 0,0 0-1 0,0 13 10 16,0-13-14-16,0 40 16 0,0-40-18 0,0 13-1 15,0 0-2-15,-11 0 1 0,11 41 6 0,0-41-6 0,0 26 2 16,-15 13-2-16,15-24-3 0,0-2 1 0,0 1-1 0,-12 65 1 16,-2 0 0-16,14-66-2 0,0 29-1 15,0-30-1-15,-12 1 1 0,12 27-4 0,0-27 2 0,0-12-4 0,-14 39-9 16,14-40 1-16,0 40-21 0,0-40 14 0,0-1-6 0,0 3-6 0,0 11-6 0,0-26-6 16,0 13-45-16,14-1 60 0,-14 3 8 0,0-15-33 15</inkml:trace>
  <inkml:trace contextRef="#ctx0" brushRef="#br1" timeOffset="79049.53">27182 6697 175 0,'0'0'0'0,"0"0"53"0,0 0-2 0,0 0-43 0,0 0 3 0,0 0 0 0,0 0 1 16,-12 0 1-16,12 0-3 0,0 0 10 0,-15 0-14 0,15 13 1 0,0-13-2 0,-11 27 8 16,-4-27-9-16,15 13-2 0,0 0 1 0,-14 1-1 0,14-14-2 15,0 13 2-15,-12 0-1 0,12 0 0 0,0 0 0 0,-14 1 3 0,14-1-1 0,0 0 2 16,0 14-5-16,0-27 2 0,-12 26-2 0,12-26-1 0,0 25 2 0,0-10-2 15,0-15 2-15,0 13-2 0,0-13 1 0,0 13 1 0,0-13-2 0,0 0 1 0,12 14 4 16,-12-14-3-16,14-14 0 0,-14 1 0 0,12-15 1 0,2 28-3 16,-14-25 1-16,26 12 0 0,-11-40 2 0,-15 40-1 0,12-14 2 0,-12 14 0 15,0-13 0-15,14 12 0 0,-2-26 1 0,-12 27-2 0,0 0-2 0,0 0 0 16,0-12 2-16,0 10 0 0,0 2-1 0,0 0 0 0,0 13-2 0,0-13-1 16,0 13-2-16,0-12 2 0,0 12-1 0,-12 0-2 0,12 0 0 0,0 0-1 0,0 0-2 0,-14 0-13 15,14 12-7-15,0 14-10 0,-12-13 14 0,12 2-4 16,0-3-5-16,0 14-40 0,0-26 34 0,0 13 4 0,0 0 9 0,0 1 7 0,0 12-40 15</inkml:trace>
  <inkml:trace contextRef="#ctx0" brushRef="#br1" timeOffset="79629.53">27526 6235 131 0,'0'0'43'0,"0"0"6"0,0 0-37 0,0 0-1 16,0 0 1-16,0 0 2 0,0-13 14 0,-14 13-16 0,14 0-2 0,0 0-1 15,0-13-2-15,0 13-1 0,0 0 3 0,0 0-4 0,0 0 0 0,0 0-2 16,0 0 0-16,0 0 0 0,0 0-2 0,0 13 0 0,-14-13 1 0,14 13-1 0,0-13 1 0,0 27 2 15,0-1-3-15,0-13 1 0,-12 14-1 0,12-14 2 0,0 40-1 16,-14-27-1-16,14 14-1 0,-12 0 2 0,12-2-1 0,0 2 0 0,-14-13-1 0,14 39 0 16,-15-14 1-16,15-25 1 0,0 13 0 0,0-14 1 0,0-13-3 15,0-13 1-15,0 14-2 0,0-1 3 0,0-13 0 0,0 0 3 0,0 0-5 0,15 0 2 16,-15 0-1-16,14-13 3 0,-2-1-2 0,-12 1 1 0,14 0-2 0,-2-27 4 16,2 27-2-16,-14-14-1 0,26 14 2 0,-26-13-1 0,15 13 1 0,-15 1 0 15,26-16 1-15,-26 15-2 0,26-12 6 0,0-3-3 0,-26 15-4 0,0-1 0 16,14 14 0-16,-14 0 1 0,0-12-1 0,12 12 1 0,-12 0 0 0,0 0-1 0,0 0 7 15,0 0-5-15,0 0-1 0,0 0-1 0,-12 12 2 0,12 2-2 0,-14-1-1 16,2 0-1-16,12-13 2 0,-14 15-1 0,-12 23-2 0,0-38-3 0,26 13-1 16,-15 2-4-16,3-3-3 0,-2 1-2 0,14 0-3 0,-14 0-27 0,2 0 19 15,12 1-3-15,-14-1-31 0,2 0 22 0,12-13-3 0,0 27-42 0,0-27 45 16,0 13 9-16,0-13 10 0,12 13-10 0,-12 0-6 0</inkml:trace>
  <inkml:trace contextRef="#ctx0" brushRef="#br1" timeOffset="79981.03">27736 6578 51 0,'0'0'20'0,"0"0"22"0,0 0-20 0,0 0-2 0,0 0 1 0,0 0-1 0,14-13 21 0,-14 13-21 0,0 0-1 16,0 0-1-16,0 0 0 0,0 0-2 0,0 0-2 0,0 0-1 0,0 13 8 16,0-13-13-16,0 15 2 0,0-3 7 0,0-12-9 0,0 39 12 0,0-24-14 15,-14-3-1-15,14 1-1 0,0 0 2 0,0 0-3 0,0 0 2 0,-12 41 2 16,12-54-5-16,0 26 3 0,0-13-4 0,0 0 5 0,0 14 2 16,0-14-1-16,0-13-4 0,0 27-1 0,0-27 2 0,0 0-2 0,0 13 0 0,0-13-1 0,0 13 2 15,12-13-1-15,-12 0-1 0,0 0 0 0,14 0 1 0,-14 0-1 0,14 0-4 16,-2-13 0-16,-12 13 1 0,14-13 2 0,-2 13 1 0,2-15 0 0,-14 3 0 0,0-1 0 15,27 13 0-15,-27-13-1 0,11-1 0 0,4 1-2 0,-15 0 1 16,26 0 4-16,-26 0-2 0,0 13 0 0,12 0 0 0,-12 0 2 0,0 0-1 16,14 0 0-16,-14 0-1 0,0 13 0 0,0 0-1 0,0-13 2 15,14 13-1-15,-14 0 4 0,0 1-1 0,0 12 0 0,0-26-4 0,0 12 3 0,0 3-3 16,0-2-1-16,0 13 2 0,0-14 1 0,0 3-2 0,0-2 2 16,0 0-2-16,0 1-4 0,0-2 1 0,0-12-1 0,0 26-3 15,0-26 4-15,0 14 1 0,0 0-1 0,0-14 1 0,0 12-2 0,0-12-1 0,0 14-2 0,0-14 0 16,0 12-9-16,0-12 9 0,0 0 1 0,0 14-4 0,0-14 7 0,0 0-1 15,0 0 2-15,0 0 1 0,0 0 1 0,12-14 0 0,-12 14-1 0,0 0-2 16,0 0-1-16,14 0-1 0,-14-12-8 0,12 12 5 0,-12 0 0 0,0 0-2 0,0 0-1 16,15 0-3-16,-15-14-1 0,0 14-6 0,0 0-33 0,14 0 19 0,-14 0-3 0,0-12-3 0,0 12-1 15,0 0 6-15,0 0 10 0,12 0 7 0,-12 0 9 0,0 0-36 0</inkml:trace>
  <inkml:trace contextRef="#ctx0" brushRef="#br1" timeOffset="80376.87">28225 6500 102 0,'0'0'0'0,"0"0"63"0,0-14-37 0,0 14-5 0,0-14 17 0,0 2-20 0,0-2-1 16,0 2 11-16,0 12-16 0,0-14-1 0,0 14-2 0,0-14-1 0,0 14 0 0,0-12-2 15,0-2 3-15,0 14-7 0,0-12 2 0,15-2 0 16,-15 14-3-16,0 0 1 0,12 14 3 15,-12-14-3-15,0 26 3 0,0 14 1 0,0-28-3 0,0 14 1 16,0 28 5-16,0-15-5 0,0 1 1 0,-12 78 8 0,12-78-9 16,-15 40 7-16,15-42-7 0,0 3 1 0,-26 51-2 0,26-66-3 15,-14 14 0-15,2 14-9 0,12-28-1 0,0-14-5 0,0 15-7 0,-14 1-7 16,14-16-8-16,-12 14-67 0,12 2 40 0,0-28 6 0,-14 25-20 16,14-25 32-16</inkml:trace>
  <inkml:trace contextRef="#ctx0" brushRef="#br1" timeOffset="81082.44">26944 7622 42 0,'0'0'0'0,"0"0"11"0,0 0 8 0,0 0-10 0,0 0 1 0,0 0 1 0,0 0 0 0,0 0 0 16,0-13 9-16,0 13-10 0,0 0 1 0,0-13 0 0,0 13-1 0,-14 0 1 16,14-14 9-16,0 14-10 0,0 0 0 0,0-12 0 0,0 12-3 0,-12 0 2 0,12-14 0 15,0 14 1-15,0 0 0 0,0-13 0 0,0 13-1 0,-15-13 9 0,15-2-10 16,0 15 0-16,0-12-2 0,0 12 9 0,-11-13 0 0,11 13-7 0,0-13 0 16,0 13-1-16,0 0 2 0,0 0-2 0,-15-13-1 0,15 13 5 0,0 0-5 0,0 0 0 15,0 0 0-15,-12 0-1 0,12 0 0 0,0 0-2 0,0 0 1 0,0 0-1 0,-14 0-2 0,14 0 2 16,-12 13 0-16,12 13 0 0,0-26-2 0,0 27-1 0,-14-1 1 15,14-12 0-15,0-2 0 0,0 28 2 0,-12-14-3 0,12-12-1 0,0 12 0 16,0 14 2-16,0-28 2 0,0 16-2 0,0-16 0 0,0 15 0 0,0-1 0 16,0-13-2-16,12 2 1 0,-12-3-1 0,0 1 0 0,26 0 6 15,-12-13-5-15,-14 0 2 0,12 0-1 0,3 0-3 0,11 0 3 0,-14-26 1 16,2 26-1-16,38-78 0 16,-52 78 0-16,0-27-1 0,26 27-1 0,-26-28 2 0,15 16 1 0,-15-2-1 0,14-12-1 15,-2 26 0-15,2-26 0 0,-14 26 0 0,12-14-2 16,-12 14 1-16,0 0 1 0,14 0-4 0,-2 0-6 0,2 14 4 15,-14-14-2-15,0 12-3 0,15 2-4 0,-15 0-3 0,0-14-5 0,11 26-5 0,-11-26-4 16,0 26-3-16,15 0-54 0,-3-26 36 0,-12 27 2 0,14-27 11 0,-14 26 11 0,12 2-26 16</inkml:trace>
  <inkml:trace contextRef="#ctx0" brushRef="#br1" timeOffset="95942.25">26100 8216 81 0,'0'0'24'0,"0"0"-3"0,0 0-2 0,0 0-2 0,0 0 20 0,0 0-19 0,0 0 0 0,0 0-2 0,0 0-1 16,0 0-1-16,0-12-3 0,0 12 0 0,0 0 0 0,0 0-1 0,0 0-1 0,0 0 1 0,0 0 7 16,0 0-4-16,0 12-1 0,0-12-8 0,0 0 3 15,0 0-6-15,0 14 4 0,0-14-2 0,0 0 1 0,0 13-4 0,0-13 1 16,0 39 14-16,0-13-14 15,0-26 1-15,0 28 2 0,0-16-2 0,12 2-1 0,-12-2 0 0,0 16 0 16,0-28 0-16,0 27-1 0,0-27 0 0,14 25 0 0,-14-25 1 0,0 26 1 0,12-26-1 0,-12 15 1 16,0-3 0-16,14-12 0 0,-14 13 1 0,41 0 7 0,-41-13-7 0,0 0 1 15,11 0-1-15,4 0 0 0,11 0 6 0,0 0-5 0,-26 0-1 16,26-13 0-16,-26 13-1 0,12 0 0 0,2-13 0 0,1 13 0 0,-4-12 0 0,4 12 0 16,-15-15 2-16,26 15-1 0,-14-13 4 0,2 13-5 0,-14 0-1 0,26-13 1 15,-26 13 0-15,12 0 3 0,-12 0-4 0,26 13 1 16,-26 0-2-16,0-13-1 0,15 15 1 0,-15-3-3 0,14 14-8 0,-14-12-1 0,0 0-4 15,0-2-6-15,12 28-71 0,-12-27 49 0,0 0-7 0,0 1-7 16,0-1-3-16,14 0 8 0,-14 0 12 0,0-13-26 0</inkml:trace>
  <inkml:trace contextRef="#ctx0" brushRef="#br1" timeOffset="96227.02">26732 8573 142 0,'0'0'52'0,"0"0"-14"0,0 0 8 0,0 0-27 0,0 0 18 16,-12 0-18-16,12 0-3 0,0 0 0 0,-14 0-1 0,14 0 7 0,-12 0-14 0,12 0-1 15,-14 0-1-15,14 0-1 0,-12 0 3 0,-2 0-5 0,14 13-1 16,-14-13-1-16,14 0-1 0,0 13 0 0,0-13 1 0,0 14 0 16,0-14 0-16,0 13 0 0,0 0-1 0,0-13 0 0,0 27-1 0,0-27 2 0,28 39-3 15,-16-25 1-15,2-1 1 0,-14-13 0 16,26 0 1-16,-26 0-1 0,0 0 2 0,12 0-1 0,14-13 4 0,-26-1-4 16,15 14 1-16,-3-26 0 0,2 13-1 0,-14 0-2 0,14-14 4 0,-2 14-2 15,-12 13 2-15,0-27-2 0,14 27 0 0,-14-13 1 0,0 1 1 0,12-2-1 16,-12 14 0-16,0-14-2 0,0 14 1 0,0-13-1 0,0 13 1 0,0 0 0 0,0 0-1 15,-12 0-1-15,12 0 0 0,0 0-2 0,0 0 0 0,-14 0-2 0,14 0-2 16,0 13-15-16,-12-13 8 0,12 14-4 0,0-14-1 0,0 14-3 0,0-2-4 0,-14 1-35 16,14 14 23-16,0-27-2 0,0 13-2 0,0 0 0 0,0 1 5 0,0 12-13 15,0-13 3-15</inkml:trace>
  <inkml:trace contextRef="#ctx0" brushRef="#br1" timeOffset="96545.01">27196 8467 123 0,'0'0'33'0,"0"0"-11"0,0 13-6 0,0-13-1 0,0 0 2 0,-14 0 1 0,14 15 0 0,0-15 1 0,0 12-2 0,0 1 12 16,0 0-18-16,0 1-1 0,0 0-1 0,0-2-1 0,0 28 3 0,0-27-6 15,0 14-2-15,0-14 0 0,0 26-1 0,0 28 1 0,0-28-3 0,0-12 1 0,0 13 0 16,0-2 0-16,0 28 0 0,14-39-1 0,-14 0 0 0,0 12-1 0,0-13 2 16,0 27-2-16,12-12 0 0,-12-15-1 0,0 0 1 0,0 0-3 0,0 1-1 15,0-14-3-15,0 14-4 0,0-14-2 0,0 13-5 0,0-13-4 0,0 13-40 0,0-26 25 0,0 14-3 16,0-14 1-16,0 14 6 0,0-14 10 0,0 0 8 0,0 0 5 0,0 0-28 15</inkml:trace>
  <inkml:trace contextRef="#ctx0" brushRef="#br1" timeOffset="96736.18">27353 8374 135 0,'0'-12'62'0,"0"12"28"0,0 0-61 0,0 0-5 0,14 0-3 0,-14-14-3 0,0 14-1 15,0 0 0-15,0 0-2 0,0 0-1 0,12 0-2 0,-12 14-1 0,14-2 14 16,-14 2-18-16,0 0-4 0,12 13 9 0,2 11-8 15,-14-10-4-15,0-16 2 0,0 42-1 0,0-42-1 0,0 14 0 16,0-12 2-16,0-1-1 0,0 14-1 0,0 25-1 0,-14-52-3 0,2 40-29 16,-2-27 14-16,2 1-3 0,12-14-5 0,-14 12-4 0,2-12-7 15,-2 14-65-15,2-14 41 0,-3 0 4 0,15 0 13 0,-11 0 10 0,-4 0-9 16</inkml:trace>
  <inkml:trace contextRef="#ctx0" brushRef="#br1" timeOffset="97451.11">26297 9247 67 0,'0'0'0'0,"0"0"60"0,0 0-45 0,0 0 1 0,0 0 1 0,-14-13 1 0,14 13 36 15,-12 0-38-15,12 0-3 0,0-13-1 0,-14 13 16 0,2 0-20 16,12 0-1-16,0 0 1 0,-14 0-1 0,14 0 0 0,0 0 0 0,0 0 0 0,0 0 0 0,0 0-1 16,-12 0 0-16,12 0-1 0,0 13 7 0,0 0-7 0,0-13 0 15,0 13 0-15,0 0-1 0,0 1 1 0,0-1-2 0,0 0 2 0,0 106 8 16,0-92-12-16,0 26 0 0,0-15 1 0,0 3 1 15,0-16-3-15,0 16 1 0,0 11-1 0,0 2 4 0,0-42-3 16,0 1 1-16,0 14-1 0,12-1 2 0,-12-12 0 0,14-1 0 16,-14-13-1-16,12 0 3 0,-12 0-1 0,14 0 1 0,-2 0-1 0,-12 0 1 0,26 0-1 15,-26 0-2-15,29-27 3 0,-18 27-3 0,4-12 0 0,-3-2 1 0,14-13 0 0,0 2-1 0,-26 25 0 16,26-28 1-16,0 2 0 0,-11 14 0 0,11-3 1 0,-26 3-2 16,26-1 1-16,-26-1 0 0,28 2-2 0,-28-3 0 0,27 3 1 0,-1 12 1 0,-26-13 0 0,0 13-1 15,26 0 0-15,-26 0 1 0,14 13-1 0,-14-13-1 0,12 27-2 0,-12-27 1 16,14 12 0-16,-14 2 0 0,12-1 0 0,-12-1 1 0,0 3-1 0,0 11 0 15,0 14-4-15,0-28-5 0,0 14-5 0,0 2-4 0,0-16-7 0,0 41-34 0,0-40 21 0,0 14-5 16,0-1-62-16,0 1 43 0,0-27 4 0,0 26 12 0,0-26 12 0,0 13-15 16</inkml:trace>
  <inkml:trace contextRef="#ctx0" brushRef="#br1" timeOffset="97633.92">26956 9723 160 0,'0'0'0'0,"0"0"122"0,0 0-92 0,0 0-8 0,0 0 17 16,0 0-16-16,0 12 37 0,0-12-46 0,-12 14 1 0,12-14-3 0,0 26 6 15,0-13-12-15,0-13 0 0,0 27-4 0,0-27 2 0,0 26-2 0,0-26-2 0,0 27 2 16,0-14 1-16,0 13-1 0,0-12-2 0,-14-1-2 0,14 0 2 0,0 14-5 16,0-1-13-16,0-13 3 0,0-13-5 0,0 27-31 0,0-15-15 15,0-12 28-15,0 0-4 0,0 0-4 0,0 0-50 0,0 0 55 16,0 0 12-16,0-26 12 0,0 0-3 0,0 13-16 0</inkml:trace>
  <inkml:trace contextRef="#ctx0" brushRef="#br1" timeOffset="97734.97">26996 9379 70 0,'0'0'57'0,"0"0"-25"0,0-13-2 15,0 13-3-15,0 0-3 0,0 0-5 0,0 0 13 0,0 0-19 0,0 0 0 16,0 13-2-16,0-13-3 0,0 13-1 0,0 1 3 0,0-2-8 0,-12 2 0 0,12 0-1 16,0-14-2-16,0 26-2 0,0-14-3 0,-14 29-49 0,14-28 20 15,0 13-7-15,0-26-6 0,0 12 1 0,0 3 9 0,0-2 7 0,0-1-21 0</inkml:trace>
  <inkml:trace contextRef="#ctx0" brushRef="#br1" timeOffset="98066.92">27129 9723 211 0,'0'12'126'0,"0"2"-115"0,0 12 13 0,0 54 32 16,0-54-49-16,0 14 6 0,0 13-4 0,0-27-7 15,0 0 0-15,0 0 1 0,0 2-6 0,0 10 5 0,0-10-1 0,0-2 0 0,15 1 0 0,-15 39-2 16,0-40-1-16,0 14 0 0,0-14-3 0,0 0 0 0,0 14-8 16,0-14 4-16,0-12-1 0,0-2-1 0,0 15-1 0,0-1-18 0,0-26 23 0,0 0 0 15,0 14 1-15,0-14 0 0,0 0 2 0,0-14-2 0,-15 1 3 16,15 0-1-16,0-14 2 0,0 15-2 0,0-54-3 0,0 38 6 0,0-10 0 15,0-2 1-15,15-52 1 0,-15 52 2 0,0-1-2 0,11 16-1 0,-11-28 7 16,15 26 0-16,-15 1 4 0,12-1-1 0,-12 14 3 0,14-13-2 0,-2-14 10 16,2 27-17-16,-14 0 1 0,12-1-3 0,2-12 5 0,-14 26-1 15,12-14 6-15,-12 14 0 0,14-13 1 0,-14 13-1 0,0 0-4 0,15 0 10 0,-4 0-11 0,-11 0-2 16,15 0 0-16,-15 0-2 0,26 13 8 0,-26 1-7 0,12 12 1 16,-12-12-2-16,0-14 0 0,0 26-1 0,14-26 0 0,-14 26 2 0,0-12-5 15,0-1 4-15,0 0-2 0,0 14-1 0,-14-27 3 0,14 26-3 0,-12-13 1 0,12 0 0 0,-26 1-2 0,26-2 1 16,-15 2-3-16,-11 13-7 0,26-27 0 0,-14 13-4 0,2-1-7 0,-14 2-40 15,26-14 22-15,-14 0-7 0,2 14-8 0,-2-14-9 0,2 0-103 16,-3 13 113-16</inkml:trace>
  <inkml:trace contextRef="#ctx0" brushRef="#br1" timeOffset="98704.83">26257 10899 97 0,'0'0'30'0,"0"0"-7"0,0-14 2 16,0 14-15-16,0-26 2 0,0 26 2 0,0-14 2 0,0-13 12 16,0 2-10-16,0 12-8 0,0 0 9 0,14-14-7 0,-14 27 1 0,0-13 1 15,12 0-2-15,-12 13-3 0,14-14 4 0,-14 14-8 0,0-14-1 0,0 14 0 16,0 0 1-16,0 0 0 0,12 0 2 0,-12 0-3 0,0 14-3 15,14 13 5-15,-14-14-4 0,0-1-2 0,0 3 1 0,15-2 0 0,-15 0-1 16,0 12 0-16,0 2-1 0,0-27 2 0,0 28-3 0,0-16 0 0,0 2 2 16,0-2-1-16,11 2 2 0,-11 0 0 0,0-2 1 0,0 2-3 0,0-14 4 0,15 12 4 15,-15-12-7-15,0 14-3 0,0-14-5 0,12 0 8 0,-12 0 1 0,0 0 0 16,14-14 0-16,-14 2 1 0,12-2-2 0,-12 14 1 0,14-26-1 0,-14 26 2 0,26-26-2 0,0-28 1 16,-26 27 0-16,27 15 1 0,-27-1 0 0,14-13-2 0,-2 11 1 15,14-37 0-15,-26 26 1 0,14 26-2 0,12-26 0 16,-26-1 0-16,15 27 0 0,-15 0 1 0,11 0 1 0,-11 0 1 0,0 0 0 0,15 0-2 15,-15 0 0-15,12 0 1 0,-12 13-2 0,0-13 2 0,0 14-1 0,0-1 1 0,0 0 0 16,0-1 0-16,14 2-2 0,-14 13 1 0,0-27 0 0,0 53 1 16,14-40-1-16,-14 0-1 0,0-1-1 0,0 15 1 0,12 1-2 0,-12-28 3 0,0 12-2 15,14 2 6-15,-14-14-1 0,12 12 3 0,-12-12 7 0,14 0-9 16,-14 0 5-16,12 0-7 0,3-12 6 0,-15 12-7 0,11-26 0 16,-11 26-1-16,15-28 4 0,-3 16-3 0,-12 12 1 0,14-15-3 0,-14 15-1 0,14-25 2 15,-14 25 0-15,12 0 0 0,-12-13-1 0,14 13 0 0,-14-13 1 0,12 13-1 16,2 0 2-16,-14 0-1 0,12 0-1 0,-12 0 0 0,26 39 0 15,-26-12-1-15,15 13-30 0,-15-14-14 16,0 0 13-16,0-12-3 0,12 24-116 0,-12-12 88 0,0-26 4 16,0 28-14-16,14-16 26 0</inkml:trace>
  <inkml:trace contextRef="#ctx0" brushRef="#br1" timeOffset="99001.79">27077 10833 97 0,'0'0'0'0,"0"0"82"15,0 0-63-15,0-15 0 0,0 15 1 0,0 0 2 0,0-12 1 0,0 12 0 0,0-13-1 0,0 0 20 16,0 13-25-16,0-13-3 0,0 13-4 0,0-15-3 0,-14 15 2 15,14 0-1-15,0 0 1 0,0 0 7 0,0 0-6 0,0 0-4 0,-12 0 10 16,12 15-11-16,0-2 8 0,0 0-7 0,0 0-2 0,0-1 0 16,0 15-1-16,0-13-1 0,0 0-2 0,0 12 2 0,0-14 0 0,0 2-2 15,0 0 2-15,0 12-1 0,12-26 0 0,-12 0-1 0,0 12 1 0,0-12 0 16,0 0 0-16,14 0 1 0,-14 0-1 0,0 0 2 0,0-12 1 0,12 12-2 16,-12-26-3-16,0 26 2 0,0-28 0 0,14 16 2 0,-2-14-1 0,-12 12 2 15,0-27 2-15,0 29-7 0,14-1 1 0,-14 13-1 0,0-26-1 16,0 26 1-16,0 0 2 0,0-15 0 0,15 15 1 0,-15 0-1 0,0 0 1 15,0 0 0-15,0 0-1 0,11 15-2 0,-11 11 2 0,15-1-1 16,-15 2-1-16,0-13-1 0,0 0 0 0,0 12-1 0,0-14 3 0,12 16-5 0,-12 10-15 16,0-24-3-16,0-2-3 0,0 2-1 0,0 0-6 0,14 12-4 0,-14-26-2 15,0 26-7-15,0-26-4 0,0 14-3 0,12-2-2 0,-12-12 8 0,0 14 13 0,0-14 12 0,0 0 9 0,0 0-21 0</inkml:trace>
  <inkml:trace contextRef="#ctx0" brushRef="#br1" timeOffset="99149.36">27353 10806 54 0,'0'0'0'0,"0"0"24"0,0 0 6 15,0 0 6-15,0 0-3 0,0 0-3 0,0 0 15 0,0 0-25 0,0 0 0 0,14 0 22 0,-14 12-3 16,0 15-8-16,0-27-19 0,0 28 0 0,0-28-3 0,0 26-1 0,0-14 4 16,0 2-3-16,0 12-1 0,0-12-1 0,0 12-8 0,0 14 2 0,0-28 1 0,0 15-2 15,0 12 0-15,0-25-1 0,0 12 1 0,0-13-3 0,0 1-4 0,0-1-4 16,0 0-4-16,0 13-7 0,0 1-32 0,0-27 18 0,0 13-7 0,0-13-6 0,0 0-5 16,0 0-42-16,0 0 64 0,0 0 14 0,0 0-24 0</inkml:trace>
  <inkml:trace contextRef="#ctx0" brushRef="#br1" timeOffset="99292.87">27526 10555 253 0,'0'0'84'0,"0"0"-24"0,0 0-47 15,0 0-1-15,0 13 1 0,0-13 1 0,0 0 0 0,0 13-1 0,0-13-3 0,-14 27 7 0,14-14-13 16,0-13 0-16,0 27 0 0,-14-27-2 0,14 26 2 0,0-26-5 0,0 26-3 16,-12-26 0-16,12 14-1 0,0-1-5 0,0 0-1 0,0-13-5 0,0 12-3 15,0 3-29-15,0-2 17 0,0-13-4 0,0 13-2 0,0-13-6 0,0 13-2 0,0-13-2 0,0 12-37 16,0-12 57-16,0 15 2 0,0-15-4 0</inkml:trace>
  <inkml:trace contextRef="#ctx0" brushRef="#br1" timeOffset="99506.86">27631 10752 90 0,'0'0'0'0,"0"0"93"0,0 15-62 0,0-15-9 0,0 26 11 16,0-13-16-16,0-1-1 0,0-12-2 0,0 27-1 0,0-13-1 0,0 0-2 0,0-2 5 16,0 14-1-16,0-12-2 0,0 12 1 0,0 14 1 0,0-28-8 0,0 16-2 0,0-16 2 15,0 2-1-15,0-1 1 0,0 0 1 0,0 1-5 0,0-14 3 0,0 26 0 0,0-26 0 16,14 0-4-16,-14 13 1 0,0-13 2 0,12-13 3 0,2-1-8 15,-14 2 2-15,12-2-1 0,-12 1-2 0,15-14 0 0,11 1-1 0,-26 26 5 16,12-26-1-16,2 12 2 0,0 2 0 0,-14-2 0 0,26 2 3 0,-14-2-2 0,-12 14-3 16,14-14 1-16,-2 14-5 0,-12 0 1 0,26 0 2 0,-26 0 3 0,15 14 3 0,-3 0-2 15,2-2 0-15,-14 2-4 0,12 12-16 0,-12-14 2 0,14 16-3 0,-14-28-6 16,14 26-8-16,-14-13-6 0,12 14-8 0,-12-15-9 0,0 2-9 0,14 12-2 0,-14-26 11 0,0 40-41 16</inkml:trace>
  <inkml:trace contextRef="#ctx0" brushRef="#br1" timeOffset="101580.43">17764 7861 47 0,'0'0'12'0,"0"0"-9"0,0 0 2 0,0-15 1 0,0 15 11 16,0-13 2-16,-14 0-1 0,14 13-8 0,0 0-1 15,0 0 2-15,0-13-2 0,0 13-1 0,0 0 1 0,0 0-1 0,0 0 1 0,0-12 11 16,0 12-9-16,0 0 9 0,0 0-3 0,0 0-10 0,0 0-1 0,0 0 1 15,0 0 0-15,0 0 0 0,0 0 7 0,-12 0-5 0,12 0-1 0,0 0 1 16,0 0 0-16,0 0 9 0,0 0-14 0,-14 0 0 0,14 0 1 16,0 0 0-16,0 0-3 0,0 12-1 0,-12-12 2 0,12 13 1 0,0-13-3 0,0 53 2 15,0-27-1-15,0-26-1 0,0 40 0 16,0-27-1-16,0 0 1 0,0 1-1 0,0 26 1 0,0-27 0 16,0 0-1-16,0 0 1 0,0 0 1 0,12-13 1 0,-12 14 2 0,14-14 2 15,-14 13-6-15,12-13 0 0,-12 0 1 0,28 0 1 0,-28 0 0 0,12 0 0 0,3 0-3 16,-3 0 1-16,-12-13 0 0,26-1 3 0,0 1-3 0,-12 13 0 0,-14-13 0 15,26 0 0-15,-26 13 1 0,12 0-2 0,2-13 0 0,-14 13 0 0,15-14-1 0,-15 14-1 16,12-13-3-16,2 0-1 0,-14 13 0 0,12-14-4 0,-12 14-1 0,0 0-4 0,14-13-3 16,-14 13-20-16,0 0 17 0,14 0 0 0,-14 0 0 0,0 0 0 0,0 0 0 0,0 0-1 15,0 0 0-15,0 0 0 0,0 0 1 0,0 0 2 0,0 0-11 0,0 13 20 16,0-13 4-16,0 0 3 0,0 14 1 0,0-14 2 0,0 13 0 0,0-13 1 0,0 0 1 16,0 13 0-16,0-13 2 0,0 14 3 0,0-14 2 0,0 13 2 0,0-13 2 0,0 0 4 15,-14 26 45-15,14-26-41 0,0 13-1 0,0 1 15 0,0-14-19 16,0 13-2-16,0-13-2 0,0 0-2 0,0 13-2 0,14-13-1 0,-14 0-1 0,0 13-1 0,0-13 0 15,0 0 0-15,12 13 1 0,-12-13-4 0,14 0 4 0,-14 12-3 16,12-12 1-16,-12 0-1 0,0 0 0 0,15 0 1 0,-15 0-4 0,0 0 2 0,0 0 1 16,0 0-1-16,11-12 0 0,-11 12 0 0,0-13 0 0,0 13 0 0,0-13 1 15,15 13-1-15,-15-13 0 0,0 13 2 0,0-13-2 0,0-1 3 0,0 1-2 16,0 0-2-16,0 13 0 0,0-13 1 0,0 13 0 0,0 0-1 0,0-13 0 16,-15 13-1-16,15 0 0 0,0 0 1 0,0 0-4 15,-11 13-1-15,11-13 2 0,0 0-1 0,0 26-6 0,0-13 4 0,0 1 0 16,0-1-2-16,0 13-17 0,0-26 6 0,0 25-3 0,0-10-4 0,11 37-72 15,4-52 61-15,-15 27 0 0,14-27 5 0,-14 27 6 0,12-27 8 0,-12 26 5 16,14-26 5-16,-14 26 0 0,26-12-44 0</inkml:trace>
  <inkml:trace contextRef="#ctx0" brushRef="#br1" timeOffset="101770.94">18266 8270 36 0,'0'0'0'0,"0"0"16"0,0 0-12 0,0 0 0 0,0-14 5 16,0-12 5-16,0 26-1 0,0-14 6 0,0 2 2 0,0 12 1 0,0-40 24 16,0 40-33-16,0 0 1 0,0-15 0 0,0 15 1 0,0-12-1 15,0 12 1-15,0-13 12 0,0 13-14 0,0 0-1 0,0 0 0 0,0 0-2 16,0 0 1-16,0 0-2 0,0 13 0 0,0-13 5 0,0 12-9 0,0-12 0 0,0 15 2 15,0-15-2-15,0 13 0 0,0 0 0 0,0 13 2 0,0-12-5 0,0-1 0 0,14 0-1 16,-14 13 1-16,0-26-1 0,0 26 0 0,0-12 0 0,0 26 0 16,0-28-1-16,0 16 0 0,0-16-1 0,0 3-1 0,0 10 0 0,0-12-3 0,0 15-15 15,0-16 5-15,12 14-5 0,-12-26-3 0,0 28-4 0,0-16-3 0,0 1-3 0,0 0-3 0,0 1-1 16,0-1 1-16,0-13 3 0,0 27-19 0,0-27 36 0,0 0 7 0,0 13 4 0,0-13-1 16,0 0 1-16,0-13-4 0,0 13-25 0</inkml:trace>
  <inkml:trace contextRef="#ctx0" brushRef="#br1" timeOffset="101946.07">18306 8336 50 0,'0'0'8'0,"0"0"-2"0,0 0 0 0,0-14 2 0,0 0 1 0,0-12 14 0,12 0 4 0,-12 26-12 0,14-26 2 0,-2 0 19 16,-12 12-17-16,15-12 0 0,11-27 67 16,-14 27-66-16,2 26-4 0,-14-14-3 0,14 14-2 0,-2-13-2 0,-12 13-2 0,14-13 10 15,-2 13-10-15,-12 0 1 0,14 0-3 0,-14 0-1 0,15 13 2 0,-15-13-2 0,26 27 11 16,-26-14-6-16,0 0-3 0,12 0 1 0,-12-13 0 0,0 25-4 0,0-25 0 16,0 41 2-16,0-27-6 0,0-2 1 0,0 15-3 0,0-27 2 15,-12 27 1-15,12-15 1 0,-14 2 0 0,14-2 1 0,-41 28-3 0,41-26-3 0,-12-14-3 16,-2 12-2-16,2-12-4 0,12 14-2 0,-14-14-4 0,0 14-3 0,14-14-3 0,-12 0-4 0,12 0-3 15,-15 0-2-15,15 0-4 0,-11 12-42 0,11-12 37 0,-15 0 7 16,15 0 8-16,0 0 8 0,0 0-15 0</inkml:trace>
  <inkml:trace contextRef="#ctx0" brushRef="#br1" timeOffset="102624.94">17686 8414 42 0,'0'0'0'0,"0"0"16"15,0 0-12-15,0 0 0 0,0 0 2 0,0 0 9 0,0 0-6 0,0 0 0 0,-15 0 2 0,15 0 0 16,0-12 27-16,0 12-24 0,-11 0-1 0,11 0 14 0,0 0-15 15,0 0 0-15,-15 0-2 0,15 0-1 0,0 0-2 0,0 0 0 16,0 0 8-16,0 0-7 0,-12 0 0 0,12 12-1 0,0-12 1 0,0 15-3 0,0-3 3 0,-14 1-6 16,14 0 2-16,-14 40 2 0,14-26-3 15,0-13-1-15,0-2 0 0,0-12-1 0,0 13 1 0,0 0-1 0,0 1 1 0,0-14 0 16,0 13 1-16,0-13 0 0,14 13-1 0,0-13 3 0,-14 0-2 0,12 0 0 16,-12 0 0-16,15 0 2 0,11-13-2 0,-26 13 1 0,0-27 0 0,12 27 1 0,2-13-1 15,-2 0-1-15,2 1-1 0,-14-2 0 0,40-26 2 0,-28 28-4 16,3-3 1-16,-3 15 0 0,2-26 0 0,-2 13-1 0,2 1 1 0,-14 12-1 0,12-15 2 15,2 15-1-15,-14 0 1 0,12-12 0 0,2 12 0 0,-14 0-1 0,12 0 1 16,-12 0-1-16,29 12 3 0,-29 3-2 0,0-15-1 0,12 12 0 16,-12-12-1-16,0 26 0 0,14-26 1 0,-14 13-1 0,0 2 0 0,0-3-1 0,12 28-12 15,-12-26 2-15,0-2-6 0,0-12-5 0,14 26-38 0,-14 1 22 0,0-27-5 16,0 27-51-16,0-14 53 0,0-13 10 0,0 13 7 0,14-13-27 0</inkml:trace>
  <inkml:trace contextRef="#ctx0" brushRef="#br1" timeOffset="102795.34">18135 8495 93 0,'0'0'0'0,"0"0"55"0,0 0 0 0,0 0-27 0,0 0-1 0,0 0-2 0,0 0-2 16,0 0-2-16,0 0-2 0,0 0 12 0,0 12-18 0,0-12-1 0,0 13-2 16,0-13 1-16,0 27-3 0,0-27 0 0,0 26 0 0,0 0 3 0,-14 1-3 15,14-14-5-15,0 1-1 0,0-1 0 0,0 0 1 0,0 0-2 0,0 14 0 16,0-1-2-16,0-13 1 0,0 1 0 0,0 12-3 0,0-26-1 0,0 26-14 16,0-26 5-16,0 14-3 0,0-14-4 0,0 0-5 0,0 0-8 0,0 0-9 0,0 0-65 15,0 0 51-15,0 0 12 0,0-27 14 0,0 27 11 0,0-13-28 0</inkml:trace>
  <inkml:trace contextRef="#ctx0" brushRef="#br1" timeOffset="102934.34">18161 8282 109 0,'0'0'0'0,"0"0"70"0,0 0-50 15,0 0 0-15,0 0 0 0,0 0 14 0,0 14-19 0,0 12 8 16,0-26-14-16,0 26 6 0,-14-12-7 0,14 12-7 0,0-26 0 0,0 26 1 16,0-26-2-16,0 27 1 0,0-1-1 0,0-13-2 0,0 2 0 0,0-3-3 15,0 14-4-15,0-26-2 0,0 40-22 0,0-27 12 0,0 14-35 16,0-14 22-16,0 0-2 0,0 1 3 0,0-1 7 0,0 0 6 0,14-13-40 15</inkml:trace>
  <inkml:trace contextRef="#ctx0" brushRef="#br1" timeOffset="103256.85">18280 8891 57 0,'0'0'13'0,"0"0"-1"0,0 13 13 0,0 13-12 0,0-26-1 0,0 12 0 0,0 16 10 0,-14-16-13 16,14 3 0-16,0 10-1 0,0-25-1 0,-12 53 8 0,12-40-12 0,0 0 0 15,0 1-1-15,-14 0-1 0,14-2 2 0,0 1-1 0,0 0 0 0,0 15 2 16,0-16-2-16,0-12-1 0,0 14 1 0,0-14 2 0,0 0 1 0,0 0 0 0,0 0 1 15,0 0 1-15,0 0-5 0,0-14-1 0,0 2 0 0,0 12 0 0,0-28-1 0,0 28 0 16,0-52-1-16,0 52 0 0,0-27 2 0,0 2-2 0,0 10 1 0,14-11-1 16,-14 13 0-16,0-14-2 0,12 15 1 0,-12-16-1 0,0 16 0 0,14-14 2 15,-14 13-1-15,0-14 1 0,0 1 1 0,12-14 0 0,-12 26 1 0,0-12-1 0,0 13 0 16,14-13 1-16,-14-14-1 0,12 27 0 0,-12-14 0 0,0 14 2 0,14 0 0 0,-14-14 1 0,12 2 6 16,-12 11-3-16,15-13 2 0,-15 14 2 0,11 1 2 0,-11-3 3 15,15-11 0-15,-15 26 2 0,12-13-2 0,-12 1-1 0,14-3 7 0,-14 15-12 0,14 0-2 16,-14-12 1-16,0 12-3 0,12 12 14 0,2-12-10 15,-14 0-2-15,0 15-1 0,0-3 1 0,0 1-1 0,0-13 0 0,0 26-2 0,0 14 6 16,0-27-8-16,0 1 0 0,0 12 0 0,-14-26-2 0,14 26 0 0,-26 14 3 16,26-26-3-16,-14 25 0 0,-13-39 1 0,27 27-1 0,-11-27-1 0,-4 26-1 15,3-26-3-15,12 13-3 0,-26 1-15 0,26-2 7 0,-14-12-3 0,2 0-31 16,12 14 18-16,-14-14-3 0,14 0-6 0,-12 0-6 0,12 0-2 0,0 0 1 0,0-14-40 16,0 14 36-16</inkml:trace>
  <inkml:trace contextRef="#ctx0" brushRef="#br1" timeOffset="103889.82">18872 8480 44 0,'0'0'16'0,"0"0"-10"0,0 0 1 0,0 0 2 0,0 0 3 15,0-13 14-15,0 13-10 0,0 0 0 0,0-13 0 0,0 13 2 16,0 0-2-16,0-13-1 0,0 13-1 0,0 0-1 0,0-12-2 0,0 12 10 0,0-15-12 0,0 15 1 16,0 0 0-16,0 0-1 0,0 0 8 0,0 0-9 0,0 0 1 0,0 0 0 15,0 0-2-15,0 0 1 0,0 0-1 0,0 0 0 0,0 0 1 0,0 0-2 0,0 15 5 16,0-3-7-16,0-12 1 0,0 13 0 0,0 0 2 0,0 15-4 0,0-28 0 15,0 12-1-15,0 1 1 0,0 0-1 0,0-13 1 0,0 28-1 0,0-28 0 0,0 12-1 0,0-12 1 16,0 13 0-16,0 0-1 0,0-13 1 0,0 14 4 16,0-14-3-16,14 0 0 0,-14 0 0 0,0-14 0 0,0 14-2 0,0-26 1 15,15 14 2-15,-15 12-3 0,12-28 0 0,-12 2 0 0,0 26 0 0,14-27 1 16,-14 1-2-16,0 13 0 0,0 1 1 0,0-3-1 0,12-11 2 16,-12 12 0-16,0 2-1 0,0-2 0 0,14 14 0 0,-14-12-1 0,0 12 0 15,0-14 1-15,14 14-1 0,-14 0 0 0,0 0 2 0,0 0-2 0,0 0 2 16,0 14-3-16,0-14 2 0,12 26 0 0,-12-26 0 0,0 12 0 0,0 2 1 0,0 0-2 0,0-2 1 15,0-12-1-15,0 40 1 0,14-27-1 0,-14 0 1 0,0 2-1 16,0 23 0-16,0-38 0 0,0 28-1 0,0-28 0 0,12 12 0 0,-12 1-2 0,0-13-1 0,0 13-11 16,0 1 4-16,15-14-3 0,-15 13-4 0,0-13-5 0,0 0-2 0,0 0-3 15,0 0-2-15,11-13-2 0,-11 13-2 0,0-14-1 0,15 1-41 0,-1-12 39 16,-14 25 7-16,12-28 8 0,-12 15 9 0,14-27 2 0,-14 27 6 0,12-13-3 0,-12 14-27 16</inkml:trace>
  <inkml:trace contextRef="#ctx0" brushRef="#br1" timeOffset="104268.55">19205 8243 50 0,'0'0'8'0,"0"0"-2"0,0 0 2 0,0 0 37 0,0 0-22 0,0 13 2 15,0-13 50-15,0 14-55 0,0-14-2 0,0 12 10 16,0 2-5-16,0 12-13 0,0 0 13 0,0-12-17 16,0-14-1-16,0 26 1 0,0-26 0 0,0 26-1 0,0-26 0 0,0 27-1 0,0-1 1 15,0-26-2-15,0 28-1 0,0-28-1 0,0 12 0 0,0 1 1 0,12-13 2 16,-12 13 1-16,0-13-2 0,0 0 1 0,0 0-1 0,14 0 11 0,-14 0-10 16,0-13 0-16,0 13-1 0,12-13-2 0,-12 13 0 0,0-12-1 0,0-3 2 15,0-11-1-15,14 26 0 0,-14-25-1 0,0 25 1 0,0-27-1 0,0 27 1 0,0-14-1 16,0 14 1-16,0-26 1 0,0 26-1 0,0-14 1 0,0 2-1 0,0 12-1 0,0-14 2 15,0 14 0-15,0-14-1 0,0 14 3 0,0 0 1 0,0 0-3 0,0 0 0 0,0 0 0 16,0 14 1-16,0 12-2 0,0-26 0 0,0 26 0 16,0-26 1-16,12 28-3 0,-12-28 1 0,0 27 0 0,0-27 0 0,0 25 0 0,0-12-1 0,14 0-3 0,-14 2-2 15,0-3-2-15,0 1-2 0,0 0-3 0,12 15-18 0,-12-16 13 0,0 1-2 16,0 0-1-16,0-13-3 0,0 14-2 0,15-1-76 0,-15 0 65 0,0-13 2 16,11 0-33-16,-11 0 60 0,0 0 5 0,0 0 2 0,0-13 1 15,0 13-1-15,15-13 2 0,-15 13-2 0,0-14 1 0,0 14 0 0,0-13 0 0,12 0 0 16,-12 13 1-16,14-12 0 0,-14 12 1 0,14-14 2 0,-2 0 38 0,-12 1-16 15,0 13 2-15,14 0-2 0,-14-13 16 0,0 13-23 0,0 0 2 0,0 0 2 16,12 0-1-16,-12 0-2 0,0 0-2 0,0 0-2 0,0 0-1 0,0 13-1 16,0 0 11-16,0-13-16 0,0 14 0 0,0-14-3 0,0 26 1 0,0-13 3 15,0 0-6-15,0 1-1 0,0-1-1 0,0 0-1 0,0 1 1 0,0-1-1 0,0-13-1 0,0 13-1 0,0 0-1 16,0 0-11-16,0 1-1 0,0-14-3 0,0 13-7 0,0-13-4 0,0 13-45 16,0-13 25-16,0 0-7 0,0 0 1 0,0-26-24 0,0 26 58 15,0-27 6-15,0 14-26 0</inkml:trace>
  <inkml:trace contextRef="#ctx0" brushRef="#br1" timeOffset="104601.76">19495 8149 151 0,'0'0'48'0,"0"0"14"0,0 0-40 0,0 15 1 0,0-2-3 0,0 14 16 15,-14-1-10-15,14-13-17 0,0 0-1 0,0 1-2 0,0 12-1 0,-12-14-1 0,12 16-1 16,0 38 4-16,0-54-5 0,0 15-2 0,0-1 1 16,0-13-1-16,0 14 0 0,0 13 1 0,0-14 0 0,0-13-1 0,0 0 0 0,0 14 0 15,0-14-1-15,0 40-6 0,0-53 4 0,0 27 0 0,12-14 1 0,-12-13-1 16,0 13 1-16,0-13 1 0,0 0-1 0,14 0 1 0,-14-26 1 15,0 12 0-15,12 1 0 0,-12-13 0 0,0 13-1 0,14-14 0 0,-14 14 1 16,0-14 0-16,14 14-1 0,-14-13 2 0,0 12 0 0,27-52 2 0,-27 53-2 16,12-12-1-16,-12 10 0 0,14 15-1 0,-14-26 2 0,12 12 2 0,-12 2 0 0,14 12 1 15,-2-14 4-15,-12 14-3 0,14 0 0 0,-14-12 2 0,12 12 8 0,2 0 2 16,0 12-8-16,-14-12 0 0,12 14 0 0,-12-14 0 0,15 12 6 16,-3 2-8-16,-12 0-3 0,0-14 0 0,14 12 0 0,-14 15-1 0,0-27 1 0,12 26 0 0,-12 2-3 0,0-16 1 15,14 28 1-15,-14-14-1 0,12-13 1 0,-12 14 1 0,0-1-3 0,14 1 1 16,-14 12 1-16,12-12-1 0,-12-14 0 0,0 0-1 0,0 13 1 0,14 1 1 15,-14 0-2-15,0-15-1 0,0 2-1 0,12 13-2 16,-12-27 1-16,0 13-13 0,0-13 0 0,0 12-8 0,0-12-7 0,14 14-7 0,-14-14-9 16,0 0-9-16,0 0-13 0,0 12-13 0,15-12-56 0,-15 15 64 15</inkml:trace>
  <inkml:trace contextRef="#ctx0" brushRef="#br1" timeOffset="106685.1">25517 5826 25 0,'0'0'5'0,"0"0"-3"0,-14 0-1 15,14 0 1-15,0 0 2 0,0 0 1 0,0 0 1 0,-12 0-1 0,12-14 1 16,0 14-4-16,0-12 0 0,-14 12 0 0,14 0 0 0,0-14 1 0,0 0-1 0,0 14 0 0,-12-12 1 0,12-15 10 16,0 14-3-16,-14 0-5 0,14 13 0 15,0-13-1-15,0 13 1 0,0-15 5 0,0 3-5 0,0 12 1 0,0 0-2 0,0-13 1 16,0 13 2-16,0 0-3 0,0-13-1 0,0 13 1 0,0 0-1 0,14 13 14 16,-14 0-13-16,0-13 0 0,0 12 0 0,12-12 1 15,-12 15-1-15,0-15 0 0,0 13 0 0,0 0 5 0,0-13-4 0,0 13 0 0,14-13 2 16,-14 12-1-16,0 3 2 0,0-15-1 0,0 12 1 0,0-12 1 0,0 14 0 0,0-14 1 15,0 0-2-15,0 14 8 0,0-2-8 0,0-12 0 0,0 14 0 0,0-14-2 16,0 0 1-16,0 12-1 0,0-12 0 0,0 14-1 0,0-14 1 0,0 0-1 0,0 14 0 0,0-14 1 16,0 0 0-16,-14 12 0 0,14-12-2 0,0 14 5 0,0-2-2 15,-12 2-5-15,12-14 2 0,0 26-1 0,-14-26 1 0,14 26 0 0,0-26-1 0,-12 40 1 16,12-13-3-16,-14-14 1 0,14 13 0 0,0-13 0 0,-12 14 0 0,12 0-1 16,-26 25 3-16,26-25-3 0,-15 13 1 0,15-1 0 0,-14-12-1 0,14 13 0 0,-12-14 0 0,12 14 1 15,-14-14-2-15,14 14 1 0,-12-14 0 0,12 41-1 0,0-29 0 0,-14 2 0 16,14-1 1-16,0 67 4 0,-12-66-4 0,12 0 3 0,0-1-1 15,0 1 1-15,0 39 1 0,0-39-5 0,0 12 1 0,0-12-1 0,-14 92-1 16,14-79 1-16,0-13 0 0,-12 64 0 0,12-63 0 0,0 12 0 0,-15 0 1 16,15-13-1-16,0 12-1 0,-11 55 0 0,11-55 0 0,-15 0 1 0,15 2 0 0,-26 143-2 15,26-143 0-15,0 12-1 0,-14-14 3 0,14 14-2 0,-12 0 2 16,-2 53-1-16,2-53 0 0,12 1 0 0,-14-1 1 0,-1 12 0 0,15-12 1 0,-12 0-1 16,12 1-1-16,0-1 1 0,-14 0-1 0,14 66 0 0,-12-65 1 0,12-1 1 0,0-2-1 15,0-9 0-15,0 102 1 0,0-104-1 0,0 0 0 16,0-13 0-16,12 13-1 0,-12-14 1 0,0 15 0 0,14-2-1 0,-2 0 2 0,3 55-1 15,-15-55 0-15,14-12-1 0,-14 13 1 0,12 0-1 0,2 92 1 0,-2-93 0 16,-12 2-1-16,14-14 1 0,-14 13 0 0,0-1-1 0,12-12 2 0,-12 12 4 16,14 41 3-16,-14-54-5 0,15 14-4 0,-15-13 0 0,11 92 0 0,-11-92 2 15,0 0-1-15,15-2-1 0,-15 3 0 0,0 39 0 0,0-42 3 0,12 2 0 16,-12 0-3-16,0-14 3 0,0 14-2 0,0-14-1 0,0 14 4 0,0-13-5 0,14-1 1 0,-14 14 0 16,0-14 3-16,0 1-1 0,0-14-2 0,0 13 0 0,0-26 0 0,0 27 3 15,0-14-3-15,0 0 1 0,0 1 0 0,0-14 1 0,0 12-1 0,0-12-2 16,0 14 0-16,0-14 3 0,0 0 0 0,0 0-1 0,0 0 2 0,0 0-4 0,0 0 2 0,0 0-1 15,0 0 0-15,12 0 1 0,-12 0 0 0,0 0 0 0,14 0 0 0,-14 0 2 16,26 0-2-16,-26-14 4 0,26 14-5 0,-26 0 3 0,26 0 0 16,-11 0-2-16,-3-12 0 0,14 12-2 0,-26 0 1 0,26 0 1 0,-12 0 0 0,12 0 1 0,1 0-1 15,-1 0-1-15,14 0-1 0,93 0-3 0,-80 0 4 0,-15 0 4 16,16 0-2-16,51 0-1 0,-53 12-1 0,3-12-1 0,102 0 0 16,-38 14 2-16,0-14-2 0,-67 0 1 0,14 0 0 0,1 0 1 0,52 12-1 15,-53-12 1-15,53 0 0 0,-66 0 1 0,13-12-1 16,53 12 0-16,-52-14-1 0,-3 2-1 0,2 12 0 0,120-27 1 0,-120 14 1 15,-13-2 0-15,-1 15-1 0,53-12 2 0,-51-1-1 0,-1 13 1 0,-1-13-2 16,3 0 1-16,-3 13 0 0,-14 0 0 0,17 0 0 0,-17-14-1 0,2 14 1 0,39 0-1 16,-13 0-1-16,-25 0 1 0,-15 0 0 0,40 14 2 0,-28-14-1 15,-12 13 0-15,1-13-1 0,1 13-1 0,-2-13 2 0,0 13 0 0,1-13 4 0,-1 12-3 0,0-12 0 16,14 15 3-16,-40-2-3 0,26-13 2 0,-14 13-3 0,3-13 2 0,-1 14 1 0,-2-2-1 16,2-12-2-16,-14 0-1 0,0 0 2 0,12 0 1 0,-12 14 0 0,14-14 1 15,-14 0-2-15,12 0 3 0,-12 0-2 0,0 0 0 0,0 0 0 0,0 0-1 0,0-14 1 16,0 2-2-16,0 12 3 0,0-27-4 0,0 27 2 0,-12-40-3 15,12 14 5-15,0-27-2 0,0 26-1 0,-14-39 2 0,14 40-1 16,-12-14 0-16,12 2 1 0,0-3-2 0,0-39 4 0,0 28-4 0,0 12 0 0,12 0 2 16,-12 1-2-16,14-53-2 0,-2-1-4 0,-12 53 8 0,0-13-4 0,14 0 4 15,-14 14 1-15,15-66-7 0,-4 51 0 0,-11 2 2 0,15-1 4 0,-15-13-1 16,12-119-2-16,2 53 2 0,-2 66 1 0,-12-14-1 16,0 2-2-16,14 11 2 0,-14-13-2 0,0-51 2 0,0 51 1 0,12-64 0 15,-12 63-1-15,0 3-1 0,14-1 1 0,-14-14-1 0,0-78 0 0,0 77 1 0,12 15-1 16,-12-93 2-16,14 80-2 0,-14 0 1 0,27-67 0 0,-27 81 1 15,14-3-1-15,-2 3 4 0,2 12-3 0,-2-67 1 0,2 67-4 0,-14 0 0 0,12-53 4 16,14 67-2-16,-26-2 0 0,0 2-1 0,14-1 1 0,-14 0-1 0,0 0 1 16,12-13 0-16,-12 13-1 0,15-53 2 0,-15 55-1 0,0 10 0 0,14-105-1 15,-14 108 0-15,0-2 1 0,0 0-3 0,0-1-2 0,0-63-6 16,0 64 9-16,0 0 1 0,0 14 0 0,0-1 0 0,0 1 1 0,-14 1-1 0,14-42 1 16,0 53-1-16,0 2 1 0,-15-28 1 15,15 14-2-15,-12 12 0 0,12 0 1 0,-14 2-1 0,14-2 0 0,-12 2 2 0,12-2-1 0,-14 1 0 0,14 0-1 16,-12 13-1-16,-14-27 1 0,26 1 1 0,-26 26 0 0,26-28-1 0,-26 28 0 15,-15-25 0-15,15-2 0 0,0 27 0 0,0-26 1 0,-15 13 0 0,1 0-1 0,14-1 0 16,-53-12 2-16,25-1-2 0,1 14 1 0,1-13-1 0,0 13-1 16,-134-41 4-16,41 15-3 0,-14 12 2 0,69 15-1 15,9-2 0-15,-12 14-1 0,0 0 2 0,-90-12-2 0,91-2-1 0,-1 14 0 16,-14-26 2-16,14 26-1 0,-12-14 2 0,13 2-1 0,-106-2 1 0,106 14-1 0,-1 0 0 0,0 0 0 16,1 0-1-16,-80 14 0 0,94 12-1 0,-3-26-1 0,3 26-1 15,11-12-2-15,0-2-1 0,3 2-1 0,-55 12-6 0,12-26 0 0,69 13 6 16,-2 0-3-16,0-13-1 0,13 26-3 0,-13-26 1 0,28 14-5 0,-14-1-2 0,0 14-3 0,0-1-37 15,11 0 21-15,15-13-5 0,-14 1-6 0,14 12-4 0,-12-26 6 0,12 27 11 16,0-27 11-16,0 26-30 0</inkml:trace>
  <inkml:trace contextRef="#ctx0" brushRef="#br1" timeOffset="107822.42">26152 7002 78 0,'0'0'0'0,"0"0"23"0,-14 0-11 0,14 0 0 0,-12 0 2 0,12 0 0 0,-14 0 1 16,2 0 2-16,12 0 1 0,-14 0 0 0,-1 0 18 0,3 0-21 0,-2 0-2 0,14 0-1 16,-12 0-2-16,-2 12 10 0,0-12-9 0,14 0-1 0,-12 0-1 0,-14 14 16 15,11-2-17-15,15-12-2 0,-11 0 1 0,11 14-2 0,-15-14-1 0,15 0 2 16,0 14-1-16,-12-14 5 0,12 12-6 0,0-12 0 0,0 0 0 0,0 14 2 0,0-14 0 15,0 0 1-15,12 12 1 0,3-12-1 0,-4 0-1 0,4 14-1 0,51 0 11 16,-40-14-11-16,15 0-1 0,-3 0 2 0,17 0-1 0,-3 0-2 0,0 0 2 16,15 0-2-16,-15 0 1 0,12 0 1 0,162-14 8 0,-159 14-10 0,11 0-3 15,67 0 4-15,-78 0-3 0,14 14 0 0,-17-2 1 0,2 2-2 0,79-2 4 16,-78 15-1-16,0-27-1 0,130 28 2 0,-12 10-4 16,-118-25 0-16,-3 2 0 0,-9-15 0 0,-17 25 1 0,14-25 2 0,-11 0-3 0,-1 13 1 15,-2-13-2-15,-12 0 0 0,41 14 4 0,-41-14-2 0,2 0-2 0,-1 0 1 16,11 0-2-16,-10-14 1 0,-16 14-3 0,2 0-5 0,12-13-23 15,-14 13 8-15,3 0-46 0,-4 0 25 0,-11 0-10 0,15 0-87 0,-15 0 70 16,0 0 17-16,0 0 0 0</inkml:trace>
  <inkml:trace contextRef="#ctx0" brushRef="#br1" timeOffset="109789.63">25967 13303 77 0,'0'0'12'0,"0"0"2"0,0 0-7 0,0-14 13 0,0 14-7 0,-15-12 3 0,15 12 1 16,0 0-2-16,0-14-1 0,-11 14-2 0,11 0-1 0,0-13 1 0,0 13 0 0,0 0-1 16,-15 0-1-16,15 0 8 0,0-13-10 0,0 13-2 0,0 0-1 0,-12 0 4 15,12 0-6-15,0 13-1 0,0-13 1 0,0 13 4 0,-14-13-4 0,14 14-2 16,0-2 1-16,0 2 1 0,0-1 0 0,0 14 0 0,0-1-3 0,0-14 1 16,0 3 1-16,0 10-1 0,0-11 0 0,0-2 0 0,0 3 0 0,14-2-1 0,-14-1 1 15,0 15 0-15,0-1 0 0,12-26 0 0,-12 28 4 0,15-16-1 0,-15-12 0 16,0 14 1-16,11-14-1 0,-11 0 1 0,15 0 6 0,-15 0-7 0,12 0 1 0,-12-14-2 15,14-13 5-15,-2 14-3 0,-12 1 0 0,28-29 4 0,-28 29-6 16,12-1 1-16,2-14 0 0,-14 13-2 0,12-11 2 0,-12 10 0 0,29-11 0 0,-29 14 0 16,0-2-2-16,12-12-1 0,2 12 0 0,-14 2-1 0,12-2 2 0,-12 1-1 0,14 0-1 15,-14-1 1-15,26 1 2 0,-26 0-2 0,15 13 1 0,-15 0-1 0,0 0 2 16,11 0-2-16,-11 0 1 0,15 13 0 0,-15 0-2 0,0 1 1 0,12 38-1 16,2-25 1-16,-14 0-1 0,12 11 1 0,-12-10-1 0,0-16 1 0,14 29 0 15,-2-28 0-15,-12-1-1 0,0-12 2 0,14 15-1 0,-14-3 0 16,0-12 1-16,12 0-2 0,-12 0 3 0,14 0-1 0,-14 0 3 0,15 0 1 0,-4-27 2 15,-11 27-4-15,15-25 0 0,-3 25 1 0,-12-27 0 0,40-39 5 0,-28 40-7 16,2 12 0-16,-14-12 0 0,26 12-1 0,-26-12 0 0,12 13 0 0,3-14-1 0,-1 14 1 0,-14 13-1 16,26-39 2-16,-26 39-3 0,12-13 1 0,2 13 0 0,0-14 0 15,-14 14-1-15,12 0-1 0,3 0 3 0,-15 0-2 0,11 14-1 16,-11-1-1-16,0-13 3 0,15 13-4 0,-15 13-1 0,0-26-3 0,0 27-4 0,0-1-21 16,12 14-13-16,-12-27 18 0,0 0-1 0,0 1-3 0,14-2-3 15,-14 14-5-15,14 14-106 0,12-14 59 0,-26-11 60 0,26-2-33 16</inkml:trace>
  <inkml:trace contextRef="#ctx0" brushRef="#br1" timeOffset="110046.56">26956 13329 46 0,'0'-13'41'0,"0"0"-28"0,0 13 2 0,0-26 2 0,0 26 1 0,0-27 3 0,14 0 36 0,-14 27-27 0,0-13-3 15,0 0-6-15,0 0-5 0,0 0 26 0,0 13-28 0,0-13 0 0,0 13 25 16,0 0-26-16,-14 0-1 0,14 0-1 0,0 0-1 0,-12 0-1 0,12 13-2 16,-14 13 8-16,14-26-9 0,0 13 2 0,-12 27 3 0,12-40-6 15,0 27-3-15,-15 12 4 0,15-26-4 0,0 13 2 0,0 0-2 0,0-26-2 16,0 28 1-16,0-16 0 0,0 14 3 0,0-11-3 0,0-2-2 0,0-13 1 15,15 27 6-15,-3-27-5 0,-12 0 0 0,14 0-3 0,-14 0 5 16,12 0 1-16,-12 0-3 0,28-15 2 0,-16 15-2 0,-12-12-1 0,26-16 2 16,-26 28-2-16,0-26 0 0,15 26 1 0,-15-12-2 0,14-1 0 0,-2-2 0 15,-12 3 1-15,14 12 0 0,-14 0 0 0,12-14 1 0,-12 14-2 0,0 0-1 0,14 0 0 0,-14 0 2 16,12 0 0-16,-12 14-2 0,0-14-2 0,14 27 2 0,-14-2-4 16,0-11-1-16,0 13-1 0,15-14-4 0,-15 14-3 0,0-1 0 0,0-1-6 0,0 2-2 15,0 13-2-15,0 12-33 0,0-25 26 0,0 0-4 0,0-14-5 0,0 13-4 0,0-26-4 16,0 27-38-16,11-1 38 0,-11-13 12 0</inkml:trace>
  <inkml:trace contextRef="#ctx0" brushRef="#br1" timeOffset="110219.06">27222 13131 139 0,'0'0'59'0,"0"0"-13"0,0-27-17 16,0 27-9-16,0-26-4 0,0 13 0 0,0-14 1 0,0 1 20 0,0-1-18 0,0 14 0 0,0 13-1 0,0-26-1 0,-14 26-1 0,14-12 6 15,0 12-14-15,0-15 6 0,-12 15-9 0,12 0-3 0,0 15 2 16,-14-15 0-16,14 12-2 0,0 1 0 0,0-13-1 0,-12 26-1 0,12-11 0 15,0-15 1-15,-15 25-1 0,15-25-3 0,-11 40-22 0,11-27-12 16,0 0 12-16,0 0-3 0,0 1-3 0,-15-14-5 0,15 26-3 0,0-26-6 0,0 14-4 16,0-14-2-16,0 13 5 0,0 0 10 0,0-13 10 0,0 13-30 0</inkml:trace>
  <inkml:trace contextRef="#ctx0" brushRef="#br1" timeOffset="110428.57">27353 13289 121 0,'0'0'34'0,"0"0"-10"0,0 14-5 0,0-14 0 0,0 13 2 0,0 0 24 0,0 1-22 0,0-2-1 0,0-12 0 16,0 14-2-16,0-2-2 0,0 3-2 0,0 10 9 0,0-25-14 0,0 26-1 0,0 2 13 15,0-16-18-15,14 15 3 0,-14-13-6 16,0-2 0-16,0-12 0 0,0 13 1 0,0-13-1 0,12 0 2 0,-12 0-3 0,0 0 1 16,14 0-2-16,-2-25 3 0,-12 25-1 0,26-26 0 0,-26 11 1 0,15-10-2 0,11-28 2 15,-12 25-2-15,-2 2-1 0,2 0 0 0,0 0 2 0,-2 0-1 0,3-1 1 16,-15 27 1-16,26-27-1 0,-26 27-1 0,0-13 0 0,26 13-2 0,-12-13 1 0,-14 13 1 16,12 0 0-16,2 0 0 0,-14 13 1 0,12 0-1 0,-12 1 0 0,14 12 0 0,-14-12-3 15,12 12-1-15,-12 0-1 0,15 41-11 0,-15-16 2 0,11 30-32 0,4-41 15 16,-15-2-5-16,0 2-7 0,0-14-7 0,12 1-8 0,-12 26-60 0,0-27 73 15,0 27-38-15</inkml:trace>
  <inkml:trace contextRef="#ctx0" brushRef="#br1" timeOffset="117084.19">25979 15020 48 0,'0'0'0'0,"-12"0"10"0,12 0-6 0,0 0 1 0,0 0 0 0,0 0 1 0,-15 0 1 0,15 0 2 0,0 0 1 0,-11 0 1 16,11 0 3-16,-15 0 12 0,15 0-13 0,0 0-1 0,-12 0 0 0,12 0-2 0,-14 0 10 16,14 0-10-16,0 0-1 0,-12 0 0 0,12 0 0 0,0 0-1 0,0 0 0 15,-14 0-1-15,14 0 0 0,0 0-1 0,0 0 8 0,0 0-6 0,-12 0 0 16,12 0 0-16,0 13 8 0,0-13-8 0,0 14-1 0,0-1 1 0,0-13-1 16,0 26 1-16,0-13 0 0,0 27 8 0,0 26 1 0,12-39-13 15,-12 12-1-15,0-12 0 0,0 13-1 0,0-1 0 0,14 40 2 0,-14-39-2 16,0 26 1-16,0-40-1 0,0 14 0 0,0-14 0 0,0 1 0 0,12-1-1 15,-12 0-1-15,0 1 2 0,0-14-1 0,14 1 1 0,-14-14-1 0,0 13 4 16,0 0-3-16,12-13 1 0,-12 0 0 0,15 0 0 0,11-13 3 0,-26 0-2 0,12-1-1 16,2 1 1-16,-2 13-2 0,-12-27-1 0,28 1 1 0,-28 0 1 0,26 12-2 0,27-52 2 15,-27 27 0-15,-12 13-3 0,12 12 1 0,0-26 1 16,1 14-2-16,-13 26 2 0,-2-26-1 0,2 26-1 0,-2-14 1 0,-12 14 0 0,26-12 3 16,-26 12-3-16,29 0 2 0,-29 0 0 0,11 12 0 15,4-12-2-15,-15 0 0 0,12 14 0 0,-12-2-1 0,14 2 2 0,-14 0-2 0,12-2 0 0,-12 14 1 16,14 2 0-16,-14-2-1 0,12-13 0 0,-12 13 0 0,0-13-1 15,0 1 1-15,0 25-9 0,0-25 1 0,0-1-5 0,0 0-2 0,0 13-4 0,14-26-4 16,-14 27-4-16,0 0-40 0,0-14 26 0,0 0-7 0,0 0-4 0,0 0-5 16,12-13 7-16,-12 14 11 0,0-1 6 0,0-13-8 0</inkml:trace>
  <inkml:trace contextRef="#ctx0" brushRef="#br1" timeOffset="117274.88">26758 15389 171 0,'0'0'37'0,"0"0"-12"0,0 0-5 0,0 0-5 0,0 0-1 0,0 0 0 0,0 0 1 0,0 0 30 0,0 0-32 0,0 15-1 0,0-3 7 16,0 14-2-16,0 14-6 0,0-26-6 0,0 12-2 16,0-12 0-16,0 38 1 0,0-26-2 0,0 54 2 15,0-54-3-15,-11 1 0 0,11-1-1 0,0 14 2 0,0-14-2 0,0-12 0 16,0 24-2-16,0-23 0 0,0-3-2 0,0 2-4 0,0-1-18 0,0-1-9 16,0 3-44-16,0-15 41 0,0 0-101 15,0 0 104-15,0 0 11 0</inkml:trace>
  <inkml:trace contextRef="#ctx0" brushRef="#br1" timeOffset="117420.38">26892 15060 122 0,'0'-13'140'0,"0"-1"-120"0,-15 1 30 0,15 13-37 0,0 0-2 0,-12 0 9 16,12 0-14-16,0 0-2 0,-14 13-2 16,2 14 1-16,12-14-3 0,-14-13 0 0,2 26-13 15,12-12 4-15,-14 26-77 0,14-40 49 0,0 26-93 16,0-26 97-16</inkml:trace>
  <inkml:trace contextRef="#ctx0" brushRef="#br1" timeOffset="117627.38">27051 15404 152 0,'0'12'47'0,"0"-12"-33"15,0 40 12-15,0-14-19 0,-14 40 17 16,-1-39-19-16,3 65 1 0,12-65-4 0,-26 92 1 15,26-53-3-15,-14 39 1 0,14-65-1 16,-14-14 1-16,14 40-1 0,0-26-1 0,0-14 0 0,0 67 1 16,0-53-1-16,0 92-5 0,0-66-18 15,-12-66 12-15,12 27-3 0,0-1-35 0,0-12 31 0,0-14-36 16,0 12 38-16,0-12 4 0,0-12-11 16,0 12 12-16,0-14-26 0</inkml:trace>
  <inkml:trace contextRef="#ctx0" brushRef="#br1" timeOffset="117834.88">27037 15667 67 0,'0'0'29'0,"0"-26"-12"0,0 13 0 0,14-27 18 0,-2 0-17 0,54-144 70 16,-25 103-42-16,11-11 4 15,-26 80-39-15,15-28 29 16,-30 27-32-16,30 0 21 0,11 13-11 16,-40 13-11-16,29 14 12 0,-27-14-15 15,-2 104 9-15,-38 30-7 16,-41-29-4-16,41-91-2 0,-53 65-2 15,53-65-5-15,-52 12-30 0,63-25 16 0,-63-1-132 16,64 0 97-16,-39-13-136 16</inkml:trace>
  <inkml:trace contextRef="#ctx0" brushRef="#br1" timeOffset="120050.53">26297 16513 83 0,'0'0'71'0,"-14"0"-21"16,14 0 8-1,-12 0-25-15,12 0-24 0,-14 0 19 16,-12 0-7-16,-1 0 1 16,1-13 12-16,0 13-8 15,0 13-13 1,0 14-5-16,26-1-7 0,-14 0 1 16,14 28 1-16,0-42-2 15,14 40-1-15,12-12 4 16,12-26-1-16,17-14-1 15,-3-54 0-15,-52 54-1 16,26-64 2-16,15-2 10 16,-30 38-3-16,-11 28 5 15,0 28-1 1,0 50 2-16,0 54-5 16,27-26-7-16,13-27-3 15,-40-52-2-15,26 12-24 0,27-12-143 16,-1-14-92-1</inkml:trace>
  <inkml:trace contextRef="#ctx0" brushRef="#br1" timeOffset="121572.1">25332 17424 60 0,'0'0'0'0,"0"0"10"0,0 0-8 0,0 0 1 0,0 0 1 0,0 0 3 16,0 0 1-16,0 0 2 0,0 0 0 0,0 0 1 0,0 0 0 0,0 0 11 15,0 0-12-15,0 0 0 0,0 0-1 0,0 0 0 0,0 0 0 0,0 0-1 0,0 0 0 16,0 0 0-16,0 0-1 0,0 0 1 0,0 0 0 0,0 15 8 0,0-15-9 0,0 0 1 16,0 0-1-16,0 0-1 0,-12 0 0 0,12 12 3 0,0 2-1 0,0-2-4 15,0-12 0-15,0 13 1 0,0 0-1 0,-14 27 3 0,14-26-4 0,0-1-1 16,0 13-1-16,0-13 0 0,-12 40 0 0,12-39-2 0,0 12 0 0,0 0 1 15,0-12-1-15,0 12 2 0,0 0-1 0,0-12 0 0,0 12 0 0,0-12 1 0,12 52 0 16,2-66-1-16,-14 26 0 0,12-26 0 0,2 12 0 0,-14-12 1 16,12 15 2-16,2-15-1 0,-14 0 2 0,15 0 1 0,-4-15 0 0,16-11 7 15,-1 14-6-15,-26-1 0 0,26-14 2 0,-12 13 0 0,12-12-1 0,-14 12 0 0,17-12-2 16,-17 0 0-16,2 13 0 0,26-27 1 0,-40 14-2 0,26 13-1 0,-14 13-1 0,15-27 0 16,-13 14-2-16,0 0 2 0,-2 13-1 0,2-14-1 0,-14 14 0 15,12 0 0-15,-12 0-1 0,14 0-1 0,-14 14-2 0,12-1-14 16,-12-13 4-16,15 13-3 0,-15-13-3 0,0 13-6 0,0-13-6 0,0 14-6 0,0-14-9 0,0 13-5 0,0-13-1 15,11 26-83-15</inkml:trace>
  <inkml:trace contextRef="#ctx0" brushRef="#br1" timeOffset="121818.78">26033 17570 99 0,'0'0'33'0,"0"0"-9"0,0 0 0 15,0 0-14-15,0 0 1 0,0 0 1 0,0 0 2 0,-14 0-1 0,14 0-2 16,0 13-3-16,0-13-1 0,0 0-1 0,-14 13 3 0,14 0-7 0,-12 1 1 15,12-1-2-15,0-13 0 0,-14 13-1 0,14 0 1 0,0 1-1 0,-12 12 0 0,12 0-1 16,0-12 0-16,-15-1 1 0,15 0 0 0,0 13 0 0,0-12 1 0,0 26 3 16,0-14-3-16,0-26 3 0,15 27 1 0,-15-27 2 0,12 13 10 15,-12-13-7-15,14 0-1 0,-14 0 0 0,12 0 0 0,-12 0-2 0,14 0 7 0,0-28-9 0,-14 16-1 16,12-2 2-16,-12 2 0 0,14-16-2 0,-14 16 0 0,12-2-2 0,-12-12-1 0,15 13 0 16,-15-27 1-16,14 27-1 0,-14-13-1 0,0 12 1 0,0 1-1 0,12-13 0 15,-12 26-1-15,0-27-7 0,0 1 1 0,0 13-25 0,0 13 18 16,0 0 0-16,0 0-1 0,0 0-2 0,0 0-42 0,0 13 9 15,0 13-6-15,0 1 4 0,0-27 34 0,0 26 4 0,0 1-4 16,0-14-28-16</inkml:trace>
  <inkml:trace contextRef="#ctx0" brushRef="#br1" timeOffset="121993.24">26309 17583 120 0,'0'0'46'0,"0"0"-34"0,0 13-1 0,0-13 0 0,0 13 2 0,0 1 1 15,0-1 0-15,0-13 0 0,0 26 11 0,0-12-15 0,0 12-3 0,0-26-1 0,0 26-3 16,14-12-1-16,-14 12 1 0,0 14 0 0,0-14-1 0,0-12-2 0,15 12 1 16,-15 1-1-16,0 24-1 0,11 30-12 0,-11-56 3 15,0 2-5-15,0-1-4 0,0 54-70 0,0-67 51 0,0 14 4 16,0-1 9-16,0 0 6 0,0-13-35 0</inkml:trace>
  <inkml:trace contextRef="#ctx0" brushRef="#br1" timeOffset="122192.28">26416 17609 99 0,'0'0'0'0,"0"0"73"0,0 0-52 0,12-13 0 0,-12 0 33 16,14 13-24-16,-14-13-5 0,12 13-4 0,-12 0-4 0,0 0-4 0,14 0 9 15,-2 0-13-15,-12 0 2 0,15 0-1 0,-15 0 0 0,14 0-3 0,-14 0-1 0,12 13-1 0,-12 0-1 16,14 0 0-16,-14 1-2 0,26 39 5 0,-26-40-6 16,0 0-1-16,0 13-1 0,0 1 0 0,0-14 1 0,0 27 1 15,0-14-2-15,0-12-1 0,-14-2-2 0,-24 54-42 0,24-52 26 16,14-2-6-16,-15 3-7 0,3-15-9 0,-2 12-69 0,-12 1 57 0,26-13 10 0,-12 15 12 15,12-15-24-15</inkml:trace>
  <inkml:trace contextRef="#ctx0" brushRef="#br1" timeOffset="133224.35">26005 18296 50 0,'0'0'20'0,"0"0"0"0,0 0 9 16,0 0-19-16,0 0-1 0,0 0 10 0,0-13 3 0,0 13 12 15,-12 0-17-15,12-13-3 0,0 13-8 16,0 0 11-16,0-13-12 0,0 13-1 0,-14 0 4 15,14 0-5-15,0 0 8 0,-12 0-6 0,12 0-1 0,0 0 11 16,-15 0-6-16,-11 0 3 16,0 13-8-16,14 0-3 0,12 0 0 0,-40 14 0 15,26-14-1-15,-24 40 1 0,23-40-1 0,-11 27 0 16,14-28 0-16,-14 28 0 0,26-40 1 0,-14 14-1 16,0 26 1-16,14-28-1 0,0-12 1 0,0 14 2 15,0-2 1-15,0-12 0 0,28 15 10 0,-16-15-9 0,-12 0-1 0,40-15 8 16,-28 15-9-16,41-26 6 0,-53 1-6 0,28 25 2 15,36-41 15-15,-38 1-6 16,1 14-5-16,13 0 0 0,-26 26-6 0,-2-13 1 0,2 0 2 16,-14 13-1-16,12-14-2 0,3 1 9 0,-15 0-10 15,0 13 1-15,0-13 0 0,0 13-1 0,-15 0 0 16,15 0-1-16,-12 13 0 0,12 0-2 0,-14 0 4 16,14 1-2-16,-12-14 0 0,-2 40-1 0,14-28 0 15,0-12 0-15,-14 26 0 0,14-12 0 0,0-14-1 0,0 26 2 16,0-12 0-16,-12-14-2 0,12 27-17 0,0-27 7 15,12 25-41-15,-12-25 29 0,0 0-3 0,14 0-74 16,0 0 55-16,12 0-100 0,1 0 86 0</inkml:trace>
  <inkml:trace contextRef="#ctx0" brushRef="#br1" timeOffset="134297.01">25834 18442 8 0,'0'0'4'0,"0"0"4"16,0 0-6-16,0 0 5 16,0 0 0-16,14 0-6 0,-14 0 0 0,14 0 1 15,-14 0-1-15,0-14 11 16,12 14-2-1,-12 0 5-15,0 0-9 0,0 0 14 0,0 0-12 0,0 0 41 16,0 0-17-16,0 0-10 16,-12 0 4-16,12 0-18 0,0 0 14 15,0 0-18-15,0 0 8 0,0 0-9 0,0 0 7 16,0 0-5-16,0 0-3 16,0 0 0-16,0-12 8 15,0 12-2-15,0 0-6 0,0 0 1 0,-14 0 3 0,14 0-4 0,0 0 9 16,-14 0-10-16,14 0 4 15,0 0-3-15,0 0-1 0,-12 0 2 0,12 0-2 0,0 0-1 16,0 0 1-16,0 0 0 0,0 0 0 0,0 0-2 16,0 0 3-16,0 0-2 0,0 0 1 0,-15 0-2 15,15 0 1-15,0 0-7 0,0 0 2 0,0 0-28 16,-11 0 9-16,11 12-125 16,0-12 111-16</inkml:trace>
  <inkml:trace contextRef="#ctx0" brushRef="#br1" timeOffset="141906.56">13340 6803 98 0,'-15'-80'156'32,"-37"1"-59"-17,-93 53-57 1,-330 277-23 15,104 52 14-15,2 121-21-1,169 382-16 17,400-330 3-17,197-200-1 17,328-460 46-17,-316-306-17 16,-211-104 28-15,-236-146-23 15,-226 490-46-15,26 301-79 0</inkml:trace>
  <inkml:trace contextRef="#ctx0" brushRef="#br1" timeOffset="142822.32">12878 8758 50 0,'0'0'6'0,"-14"-13"58"0,-12-79 80 47,52 38-84-31,79 41-22-1,28 93-8 17,-69 52-20-17,17 92-2 1,-41 266 16 15,-106-187 8-15,-105 28-16-1,-188 104-11 17,161-316-4-17,79-39-4 17,27-42-30-1,54-50-74-16,23-14-114 1</inkml:trace>
  <inkml:trace contextRef="#ctx0" brushRef="#br1" timeOffset="143264.74">12362 10291 107 0,'0'0'34'0,"27"-41"21"16,13 16 6-1,-40 117-2 16,-107 93-28-15,-64-13 0 15,-81-66 18-15,214-80-15 15,90 27-18-15,145 131 22 15,-52-65-14-15,-78-92-21-1,-27-14-4-15,13-13-34 16,-13 40-272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524.93439" units="1/cm"/>
          <inkml:channelProperty channel="Y" name="resolution" value="1399.8250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9-19T20:43:04.703"/>
    </inkml:context>
    <inkml:brush xml:id="br0">
      <inkml:brushProperty name="width" value="0.05292" units="cm"/>
      <inkml:brushProperty name="height" value="0.05292" units="cm"/>
      <inkml:brushProperty name="color" value="#FF00FF"/>
    </inkml:brush>
  </inkml:definitions>
  <inkml:trace contextRef="#ctx0" brushRef="#br0">12389 8032 39 0,'0'0'15'0,"-27"0"10"0,27 0-21 15,-14 0-1-15,14 13 0 0,0-13-1 0,-12 0 0 0,12 0 0 0,-14 0 0 0,14 0 0 16,0 0-1-16,-12 0 1 0,12 0-1 0,0 0 0 0,-14 0 2 0,14 0-2 16,0 0 0-16,0 0-1 0,0 0 1 0,0 0 0 0,0 0-1 0,0 0 0 0,0 0 1 15,0 0 0-15,14 0 1 0,-14 0-1 0,12 0 0 0,-12 0 0 0,14 0-1 0,-14 0 2 16,12 0 0-16,-12 0 0 0,14 0 1 0,-2 0 8 0,3 0-6 16,-15 0 1-16,14 0 6 0,-2 0-7 0,-12 13 0 0,0-13 2 0,14 0-3 0,-14 0 1 0,12 0-1 15,-12 0-1-15,14 13 0 0,-2-13 2 0,2 0-2 0,-2 0-2 0,2 0 2 16,27 14 3-16,-29-14-4 0,2 0 0 0,-2 0 1 0,14 0 0 15,-26 0 0-15,26 0 1 0,-11 0 0 0,11 0-1 0,-14 0 1 0,16 0 1 0,10 0 4 0,-24-14-5 16,13 14-1-16,-1 0 1 0,28-13 2 0,-27 13-2 0,-1-13-1 16,12 13 0-16,2-13 1 0,1 0-2 0,-3 13 0 0,69-40 3 0,-69 40-3 15,42-27 1-15,-39 27-1 0,-15 0 0 0,12-13-1 0,29 1 2 0,-27 12 0 16,-14-14 0-16,12 14-1 0,-12-14 1 0,15 14-1 0,-15-13 1 0,107 0 9 16,-107 13-10-16,0 0 0 0,41 0 1 0,-41 0-1 0,0 0-1 15,0 0 0-15,27 0 0 0,-27 13 1 0,0-13-2 0,-12 0 1 0,1 0-1 0,11 13 0 16,-14-13 0-16,2 0 0 0,0 14 0 0,-2-14 0 0,2 0 0 0,-14 0 1 0,12 0-1 0,2 0 1 15,-14 14 0-15,12-14-1 0,-12 0 0 0,41 12 0 16,-27 1 0-16,-2-13-1 0,2 0 1 0,-14 13 0 0,12-13 0 0,2 0 0 0,-2 0-1 16,3 0 1-16,-15 0-2 0,26 14-4 0,-12-14 0 0,-14 0-1 15,26 0-1-15,0 0-27 0,-14 0 21 0,-12 0-2 0,26 0-2 0,0 0-46 16,-11-14 42-16,-15 14 1 0,12 0 4 0,2-13 4 0,-14 13 2 0,14 0-1 0,-14-13-65 16</inkml:trace>
  <inkml:trace contextRef="#ctx0" brushRef="#br0" timeOffset="354.61">14172 7622 109 0,'0'0'0'0,"0"0"4"0,0 0-1 0,0-13-1 0,0 13 1 0,0 0-1 0,12-13 0 0,2 13-1 0,0-14-1 16,12 14 1-16,0 0 0 0,-14-12-1 0,17 12 1 0,23-14-1 15,-26 14 1-15,1-13-1 0,25 13 0 0,0-13 0 16,-11 13 1-16,-15 0 0 0,14 0 1 0,12 0 4 16,-37 0-1-16,11 0 2 0,26 0 23 0,-26 13-19 15,-11-13-2-15,23 27 7 0,-38-15-8 0,26 2 0 0,-12-1 7 0,-2 14-1 16,-12-27-8-16,14 26 6 0,-14 0-8 0,0 0 7 0,-14 14-1 15,2-26-6-15,-14 13 0 0,-15 24 2 0,3-24-3 0,10 13-1 0,-10-14-1 0,-55 40 2 16,53-39-1-16,-53 39-1 0,41-40 0 0,11-1-1 0,3 3 0 16,-2-1-1-16,-93 65-4 0,95-66 0 0,9 0-1 0,3 0-5 15,0-12-4-15,-38 52-74 0,37-53 51 0,13 0 4 0,-12 2 7 16,0 10-75-16</inkml:trace>
  <inkml:trace contextRef="#ctx0" brushRef="#br0" timeOffset="41376.65">12812 5826 49 0,'0'0'27'0,"0"0"-19"0,0 0-5 0,0 0 1 0,0 0-1 0,0 0 6 15,0 0-3-15,12 0 2 0,-12 0 2 0,0 0 21 0,0 0-22 16,0 0 0-16,0 0-1 0,0 0 6 0,0 0-8 0,0 0 5 0,0 0 2 15,0 12-9-15,0-12 0 0,0 0 1 0,0 0 9 16,0 0-9-16,0 0 0 0,0 14-1 0,0-14 1 0,0 0-1 0,0 0 0 16,0 0-1-16,0 14 0 0,0-14 0 0,0 12 0 0,0-12 1 0,0 40 9 15,0-27-10-15,0 0-1 0,0 13 1 0,0-12-1 0,0 12 1 0,0-12 0 0,0 51 3 16,14 15 3-16,-14-40-6 0,0-14 0 0,0 1 0 0,12 39 10 16,-12-53-9-16,14-13 2 0,-14 27 0 0,14-27-2 0,-14 0 3 0,12 12 4 15,14-12-5-15,-11 0 5 0,-3 0-6 0,2 0 0 0,24-26 4 16,-38 0-8-16,55-14 5 0,-44-1-4 0,16 16 3 0,-1-15-2 0,-12 1-1 15,38-54 2-15,-37 53-3 0,11 14 1 0,-26-14-1 0,26 14 1 0,0-14 0 16,-26 14-1-16,26 0 0 0,-26 12-1 0,0 14 1 0,14-12 0 16,-14 12-2-16,12-14 1 0,-12 14-3 0,0 0 1 0,15 0-2 0,-15 0-1 0,0 0-2 0,0 0-4 15,0 14-59-15,0-2 45 0,0-12-3 0,0 14-5 0,0-2-4 16,0 2-4-16,14 0-39 0,-14 12 24 0,0-26-14 0</inkml:trace>
  <inkml:trace contextRef="#ctx0" brushRef="#br0" timeOffset="41726.91">13749 5997 74 0,'0'0'0'0,"0"0"10"0,0 0-6 0,0-27 15 0,0 27-11 15,0-12 0-15,0 12 2 0,0-14 13 0,0 1-11 0,-12 13-1 0,12-13-1 16,0 13 0-16,0-14 5 0,-15 2-8 0,15 12-1 0,-14-14 7 0,14 14-6 15,-12 0 0-15,12 0 1 0,-14 0 5 0,14 0-8 0,-12 0 0 16,12 0 0-16,-14 0 0 0,14 14 0 0,-14-14 2 0,14 12 0 0,-12-12-1 0,12 14 0 16,-15-1 2-16,15-13-4 0,-11 13-1 0,11 1 2 0,0-2-2 0,0 2 0 0,0-14 0 15,0 13 0-15,0 0 0 0,0 1 0 0,0-14 1 0,11 13 0 0,-11 0 0 0,15-13-1 0,-15 13-1 16,12-13 2-16,-12 13-1 0,14-13 0 0,-14 13 1 0,14-13 0 0,-14 0 0 16,12 0 5-16,2 0-6 0,-14 0 1 0,12 0-1 0,2-13 2 0,1-13-4 15,-15 26 0-15,12-26 1 0,2 12 0 0,-2-12-1 0,-12 26 0 0,0-26 0 16,0 26-1-16,14-27 0 0,-14 27 1 0,0-13-1 0,0-1 1 0,0 2-1 0,0 12 0 15,0-14-2-15,0 14 1 0,0-12-1 0,0 12-1 0,0-14-5 0,0 14 4 0,0-14-1 16,-14 14-12-16,14 0 6 0,0 0-1 0,0 0-3 0,0 0-1 16,0 14-24-16,0-14 15 0,0 14-4 0,0-14-6 0,0 26-38 0,0-26 43 0,0 26 7 15,0 0-64-15</inkml:trace>
  <inkml:trace contextRef="#ctx0" brushRef="#br0" timeOffset="41923.46">14053 5918 175 0,'0'0'28'0,"0"0"2"0,0 0-25 0,-14 0-1 0,14 0 7 16,0 0-2-16,-12 13 40 0,12-13-39 0,0 13 7 15,0 1-10-15,-15-2-1 0,15 2-1 0,0 12 2 0,0-26-6 0,0 27 1 0,0-27-1 16,0 26 0-16,-11-26 1 0,11 26 0 0,0 1-1 0,0-27-1 0,0 53-1 16,0-53-2-16,0 26-2 0,0-26-3 0,0 27-25 15,0-14 6-15,0-13-5 0,0 12-6 0,0-12-1 0,11 15-30 0,-11-15 46 0,0 0 8 16,15 0 3-16,-15-15-56 0</inkml:trace>
  <inkml:trace contextRef="#ctx0" brushRef="#br0" timeOffset="42055.41">14172 5613 83 0,'0'0'25'0,"0"-12"-11"0,0 12 2 0,0-13 12 15,0 13-19-15,0-13-3 0,0 13-1 0,0 0 9 0,0 0 4 16,0 0-10-16,0 13-1 0,0 12 5 0,-15-11-8 16,15 13-3-16,0-27-1 0,-11 13 1 0,11-1-1 0,0 3 1 0,-15-15-1 0,15 26 0 0,0-13-2 15,-14 14-6-15,14-27 1 0,0 12-4 0,0 2-7 0,0-14-6 0,0 14-5 16,0-2-24-16,0 2 33 0,0-14-60 0</inkml:trace>
  <inkml:trace contextRef="#ctx0" brushRef="#br0" timeOffset="42421.92">14410 5904 133 0,'0'0'22'0,"0"0"-19"0,0 0 0 0,0 14-2 0,0-14 0 0,-15 13 2 0,15 0 7 0,-12 1-4 16,12-2 1-16,0-12-2 0,0 27 0 0,0-27 0 0,-14 53 10 15,14-40-11-15,0 13 0 0,-12-12-1 0,12-1-1 0,0 14 1 0,0-14-1 0,0 26 1 16,0-25-2-16,0 24 1 0,12-10-2 0,-12-15 1 0,14 0-1 0,-2 27 2 16,-12-27-1-16,15 1 0 0,-15-2 0 0,11-12 2 0,18 26 8 15,-29-26-4-15,12 0 0 0,-12 0 0 0,14-12 1 0,-14 12-2 0,26-26 0 0,-26 26-2 16,12-67 7-16,29-25-5 0,-15-28-2 16,-26 68-3-16,12 12 0 0,2 1 0 0,-14-41 0 0,14 28 1 15,-14 12 1-15,0-39 4 0,12 51-2 0,-12-10 1 0,0-2-1 0,0-53 11 16,0 54-10-16,0-40 7 0,0 25-6 15,0 42-4-15,0-16 1 0,0-10 4 0,0 38-5 0,0-14 1 0,0 14 0 16,0 0 4-16,0 0-3 0,0 0-2 0,0 0 0 0,0 0 0 16,0 0 3-16,-12 14-3 0,12-14-1 0,0 25 1 0,0-25-1 0,0 27 0 0,0-13 0 15,-14 12 1-15,14 0-1 0,0 14 1 0,0-1 0 0,-14 1 1 0,14 53 4 0,0-40-6 16,-12 0 0-16,12-2-1 0,0 70 2 0,12-17-1 0,-12-37-2 0,0-1 0 16,14-13 0-16,-14 53 0 0,14-67 1 0,-14 1-1 0,12-1 0 15,-12 1-1-15,14-14-1 0,-14 14-1 0,26-14-4 0,-26 0-5 0,0-12-6 0,15 27-37 16,11-16-30-16,-14-12 29 0,2 0-9 0,-2-13 5 15,16 15-37-15</inkml:trace>
  <inkml:trace contextRef="#ctx0" brushRef="#br0" timeOffset="43274.66">16178 5984 77 0,'0'0'0'0,"0"0"11"0,0 0-5 0,-11 0 0 0,11 0-2 0,0 0 1 16,0 0 8-16,0 0-8 0,0 0 1 0,0 0 1 0,0 0 3 0,0 0 0 16,0 0 1-16,0 0 0 0,0 0 0 0,0 0 0 0,0 0-1 0,0 0-1 0,0 0 0 15,0 13 6-15,0-13-8 0,0 0 2 0,0 13 1 0,0-13-1 0,0 14 1 16,0-14-1-16,0 26 12 0,0-26-14 0,0 13 0 0,0-13-1 16,0 0-1-16,0 13-2 0,0-13 1 0,0 0-1 0,0 13 0 0,11 1 2 0,-11-14-3 0,0 13 1 0,0-13 0 15,0 13-2-15,15 1 4 0,-15-1-5 0,0 0 2 0,0 13-2 16,0-26 2-16,14 14-3 0,-14-1 2 0,0 0 0 0,12-1-1 0,-12 3 0 0,0-15 0 15,14 13 1-15,-14 0 0 0,0-13 0 0,12 13 1 0,-12-13-1 0,14 0 2 0,-14 0-2 16,12 0 1-16,-12 0 0 0,14-13 1 0,-2 0-1 0,3 0 0 0,-4-14 2 16,-11 1-3-16,15 12 0 0,-15 1 0 0,14 0 1 15,-14 0-1-15,26 0 0 0,-26-14 0 0,12 0-1 0,-12 27 2 0,0-26-1 0,14 13 0 16,-2 0 0-16,-12 13-1 0,0 0 0 0,0 0-1 0,0 0 2 0,14 0 1 16,-14 0-1-16,0 13-1 0,0 0 3 0,0 0 0 0,12 0-1 0,-12 1-1 15,0 12 1-15,0 1 3 0,15-27-2 0,-15 26 0 0,0-26 1 16,11 27 0-16,-11-27 0 0,0 26 1 0,15-26-1 0,-15 12 1 0,0-12 0 15,12 15-2-15,-12-15 1 0,14 13 2 0,12-13-3 0,-12 0 2 0,27 0-1 16,-41-13-3-16,12 13-1 0,2-15 2 0,-2 15-1 0,14-25 0 16,-26 25-1-16,14-13 0 0,-14-1-1 0,26 1 0 0,-11 0-8 0,-4 0 1 0,-11 13-3 15,15-13-14-15,11-1 0 0,-26 1 13 0,12 13 0 0,2-13-20 0,-14 13 12 16,12 0-1-16,-12-14-3 0,14 14-3 0,12 0-45 0,-26 0 30 0,15 0 1 16,-15 0 9-16,26 0 6 0,-26 0-41 0</inkml:trace>
  <inkml:trace contextRef="#ctx0" brushRef="#br0" timeOffset="43600.12">17158 6103 67 0,'0'0'25'0,"0"0"-13"0,0 0-1 0,0 0-1 0,0-14 1 0,-14 14 1 0,14-13 12 0,0 13-11 0,0 0-1 0,0-13-1 16,0 13 1-16,0 0-1 0,0-13-1 0,-15 13-1 0,15-13 6 0,0 13-8 15,0-13 1-15,-11-1 5 0,11 14-7 0,0-13 1 0,0 13 0 0,-15-13 6 16,15 13-6-16,0 0-2 0,-12-14 0 0,12 14-1 0,0 0 1 0,-14 0 0 0,14 0 0 0,0 0 0 15,-12-12-2-15,12 12-1 0,0 0 0 0,-14 0 5 0,0 0-2 16,14 0-2-16,-12 12 3 0,12-12-3 0,0 0-1 0,-14 0 2 0,2 27 6 16,12-14-8-16,0-13 1 0,0 14 0 0,-15-1 2 0,15-13-3 15,0 13 2-15,-14 0-1 0,14 13 2 0,-12-12-1 0,12 26 2 16,-14-14-3-16,14 0-1 0,-12 1 5 16,12-14-5-16,0-1-1 0,0-12 1 0,0 66 2 15,0-66-3-15,0 41-1 0,0-27 0 16,0-2 2-16,12-12-1 0,-12 14-2 0,14-2 1 0,-2-12 1 0,-12 14-1 0,29 0 1 15,-29-14 0-15,12 0-1 0,2 12 0 0,-14-12 0 0,12 0-1 16,2 0 1-16,0 0-1 0,-14 0 0 0,26-12-2 0,-26 12-1 0,12-14-4 0,3 14-2 0,11-26-38 16,-26 0 26-16,14 26-4 0,-2-14-3 0,-12 1-5 0,40-27-92 15,-40 40 86-15,0-13 9 0,12-13-4 0,14 11 18 0,-26 3-25 0</inkml:trace>
  <inkml:trace contextRef="#ctx0" brushRef="#br0" timeOffset="43945.61">17474 6050 72 0,'0'0'18'0,"0"0"-7"0,0 0 11 0,0-13 3 0,0 13-11 15,12-40 89 1,-12 40-92-16,0-13-2 0,14-13 49 16,-14 12-22-1,0 14-25-15,0 0 2 0,0 0-9 0,0 0-1 16,0 0-2-16,0 14 1 0,0-2 4 0,0-12-1 0,0 27-1 0,0-27-1 0,-14 13-1 15,14 1-2-15,0-1 1 0,0 13 0 0,0-26 0 0,0 26-1 0,-12-26 1 0,12 27 1 0,0-14 0 16,0 1 0-16,0-14-2 0,0 26-1 0,0-26 1 0,0 26-1 0,0 1 1 16,0-27 1-16,0 25 1 0,0-25-1 0,0 15-1 0,12-2 1 0,-12-13-1 0,0 26 6 15,0-26-3-15,14 12-2 0,-14-12 1 0,0 15 0 0,0-15 1 16,0 0-1-16,0 13 0 0,12-13 1 0,-12 13-1 0,0 1 0 0,0-14 0 0,0 12-2 16,0 2 0-16,0-14 1 0,0 12 0 0,0 2 2 0,0-14-2 0,0 14 0 0,-12-2 0 15,12 2-1-15,-14-14 1 0,2 12-2 0,12 2 1 0,0-14-2 0,-14 0-1 0,14 0-2 16,0 14-3-16,-14-14-21 0,14-14 12 0,-12 14-5 0,12-14 0 0,0 2-3 15,0 12-2-15,0-26-29 0,0-2 25 0,0 28-1 0,0-26-38 0,12-13 16 16,16 11 20-16,-28 3-13 0</inkml:trace>
  <inkml:trace contextRef="#ctx0" brushRef="#br0" timeOffset="44276.61">17895 5455 158 0,'0'0'49'0,"0"0"-39"0,0 0-3 0,0 0 1 0,-12 0 0 0,12 0 2 0,0 14 24 15,0-1-22-15,-14 0 0 0,14 0-1 0,0-13-1 0,0 27-1 0,0-27-1 16,0 26 0-16,-12 1 4 0,12-2-6 0,0 29 7 16,0-27-10-16,-14-1 0 0,14 54 4 0,0-42-4 0,0 42 0 15,0-54-1-15,-12 40 0 0,12-26-1 0,0 39-1 16,0-39 0-16,0 26-3 0,-14-39 0 0,14 12-4 0,0 14-20 0,0-27 7 16,0 0-3-16,-12 14-23 0,12-14 27 0,0-26 2 0,0 28 3 0,0-28-1 0,-15 0-1 0,15 12-4 15,0-12-4-15,0 0 0 0,0 0 4 0,-12 0-8 0,12-26 21 0,0 26 3 16,0-26 1-16,-14 0-1 0,14 12 2 0,0-12 1 0,-14-14 0 0,14 14 2 15,0-1 2-15,0 14 1 0,-12-40 6 0,12 40-3 0,0 0 1 0,0-14 1 0,0 14 1 16,0-13 3-16,0 12 3 0,-14 1 1 0,14 0 0 0,0-1 0 0,0 1 0 0,0 13-1 0,0-13 17 16,0 13-16-16,0-13-1 0,0 13-1 0,0 0 16 15,14 0-23-15,-14 0-2 0,0 0 0 0,12 13-2 0,-12-13-1 0,0 13 0 16,14 0 0-16,0-13-2 0,-2 14 0 0,3-14 0 0,-15 13-1 0,26 0 0 16,-26-13-1-16,12 14-1 0,-12-14-3 0,14 0-4 0,-2 13-6 0,2 0-33 0,-2-13 17 15,-12 13-3-15,14-13-3 0,-14 13-1 0,26-13 4 0,-26 14 6 0,0-14 5 0,15 13-3 0</inkml:trace>
  <inkml:trace contextRef="#ctx0" brushRef="#br0" timeOffset="44914.09">18161 6063 83 0,'0'0'0'0,"0"0"19"0,0 0-7 0,0 0-6 0,0 0 0 16,0 0-5-16,0 0 1 0,0 0 5 0,0 0-1 0,0 0 1 0,0 0 0 0,0 0 2 15,0 0 7-15,0 0-3 0,0 0-7 0,0 0-2 0,0-13 1 0,0 13 0 16,0 0 0-16,0 0 3 0,0-13-1 0,0 13-3 0,12 0-1 15,-12 0 5-15,0-13-7 0,0 13 1 0,14 0 0 0,-14 0 0 16,0-14-1-16,0 14 0 0,0 0 0 0,0 0-1 0,0 0 1 0,12 0 0 16,-12-13 0-16,0 13 0 0,0 0 1 0,0 0 0 0,0 0 0 0,0 0 2 15,0 0-2-15,0 0 0 0,0 0 1 0,0 0-1 0,0 0-1 0,0 0 0 0,0 0 1 0,15 0 5 16,-15 0-5-16,0 0 2 0,0 0 0 0,0 0-1 0,0 0 0 0,0 0 0 0,0 0 0 16,0 0 1-16,0 0 0 0,0 0 0 0,11 0 3 0,-11 0-4 0,0 0 5 15,0 0-4-15,0 0-1 0,0 0 4 0,15 0-3 16,-15 0-1-16,0 0 0 0,0 0-1 0,0 0 1 0,0 0 0 0,0 0 2 0,14 0-4 0,-14-13 2 15,0 13-1-15,0 0-1 0,0 0 1 0,0 0-2 0,0 0 2 0,12-14-1 0,-12 14 1 0,0 0 0 16,0 0 1-16,0 0 0 0,0-12-1 0,0 12 5 0,0 0-2 16,0 0-2-16,14-14-1 0,-14 14 2 0,0 0-2 0,0 0-1 15,0 0 1-15,0 0-1 0,0 0 2 0,0 0-1 0,0 0 0 0,0 0 2 0,0 0-1 16,0 0-1-16,0 0-1 0,0 14 1 0,0-14-1 0,0 0 1 0,0 0 2 0,0 12-3 16,0-12 0-16,0 0 1 0,0 14-1 0,0-14 0 0,0 0 1 0,0 13 0 0,0-13 3 15,0 0-3-15,0 13 1 0,0-13-1 0,0 0-1 0,0 0 1 0,0 0 0 0,0 14 0 16,0-14 0-16,0 0-1 0,0 0 1 0,0 0 0 0,0 13-1 0,0-13-1 0,0 0 3 15,0 0-2-15,0 0 0 0,0 13 0 0,0-13-1 0,12 0 0 16,-12 13 0-16,0-13 1 0,0 13 0 0,0-13 0 0,14 0-1 0,-14 13-1 16,0-13 1-16,0 14 1 0,0-1 0 0,12-13-1 0,-12 13 0 0,0-13 1 15,0 0-1-15,14 14 1 0,-2-1 0 0,-12-13-2 0,15 13 1 16,-15-13 1-16,11 0 0 0,-11 0-1 0,0 0 0 0,0 0 0 0,15 0 0 16,-15 0 1-16,0-13-1 0,12 0 1 0,-12-1-1 0,0 14 0 0,0-26-1 15,14 26 2-15,-14-14 0 0,0 1 0 0,0 0-1 0,0 0-1 0,14-13 1 0,-14 26 0 0,0-27 0 16,0 27 0-16,0-27-1 0,0 27 2 0,0-26-1 0,0 26 0 0,0-26 1 0,0 26 0 15,0-14-1-15,0 2 1 0,0-2-1 0,0 14 1 0,0 0-1 0,0-12 1 0,0 12-1 16,-14 0 0-16,14 0 1 0,0 0 0 0,-14 0-3 0,2 0 2 0,12 12 0 16,-15-12 1-16,15 14 0 0,-11-2 1 0,11 2-1 0,-15-1 0 15,15 14 0-15,-12 12-1 0,-2-12 1 0,2-1 1 0,12 0-1 0,-14 1 0 0,14-1 1 0,-12 1 0 0,-2 12 0 16,14-12-2-16,0-14 0 0,0 14 0 0,0-14 1 0,-12 13 0 0,12 14-1 0,0-27 0 16,0 1 0-16,0 12-2 0,12 0 2 0,-12-26-2 15,0 14-1-15,14-2-1 0,-14-12-4 0,0 14-4 0,12-14-7 0,2 12-32 16,-14 2 21-16,12-14-5 0,-12 0-3 0,14 0-6 0,-14 0-6 0,12 0-4 0,-12 0 2 0,15 0 12 0,11-26-54 15</inkml:trace>
  <inkml:trace contextRef="#ctx0" brushRef="#br0" timeOffset="45170.09">18544 6169 171 0,'0'0'46'0,"0"0"-21"0,0 13-14 0,0-13-4 0,0 13-1 0,0 14 10 16,-14-27-5-16,14 25 2 0,0-25-2 0,0 15 1 0,0-2-1 0,0 0-2 15,-12 0 1-15,12-1-3 0,0 3 0 0,0 11 13 0,-14 0-11 16,14-26-3-16,0 26 0 0,0-26 0 0,0 28-1 0,0-28 0 0,0 12-1 0,0 2 0 0,0-2 0 15,0-12 1-15,0 28 7 0,0-28-6 0,0 12 0 0,0-12-2 0,0 0 6 16,0 0-6-16,14-26 10 0,-2 26-8 0,-12-26-1 0,14 0 2 16,-2-14 2-16,16 0-5 0,-28-1 1 0,27-10-1 0,-1-42 1 15,-14 53-3-15,2 0 1 0,-2 1 0 0,2-14 3 0,-2 26-5 0,-12 15 1 16,14-2 0-16,0-12 0 0,-14 26-2 0,12-14-1 0,-12 2 0 16,15 12-6-16,-3 0-2 0,-12 0-15 0,14 0 8 0,-14 0-1 15,0 0-4-15,12 12-2 0,-12-12-3 0,0 0-4 0,14 14-2 0,-14-14-3 0,12 13-101 16,-12-13 85-16,0 13 8 0,14 1-54 15</inkml:trace>
  <inkml:trace contextRef="#ctx0" brushRef="#br0" timeOffset="46001.62">19231 5997 94 0,'0'0'0'0,"0"0"70"0,0 0-28 15,-14 0-32-15,14 0 2 0,0 0 1 0,0 0 1 0,0 0 0 16,0 13-1-16,-12-13-1 0,12 0-1 0,0 0 0 0,0 0 0 0,0 14 1 0,0-14-2 15,-14 13 0-15,14-13-3 0,0 13-2 0,0 0 6 0,0 0-6 0,-15-13 0 0,15 27 3 16,0-14-4-16,0-13-2 0,0 27 2 0,-11 12 5 16,11-26-8-16,0 1 0 0,0 12 0 0,0-14 1 0,-15 3-1 0,15 11 1 0,0-13-1 0,-26 106 1 15,26-119-2-15,0 26 0 0,0-26 1 16,0 14 1-16,0-2 10 0,0-12-9 16,0-26 5-16,0 14-3 0,14-2-2 0,-14 0 1 0,27-12 2 0,-27 14-1 15,11-2-2-15,18-39 4 0,-17 40-3 0,2-13 0 0,-2-1 0 0,14-13-1 16,-12 27-1-16,-2-13-1 0,3 13 1 0,11-14 1 0,-26 14-1 0,26-14 3 15,-26 27-1-15,26-13-1 0,-26 13-1 0,14-13 6 0,-2 13-5 16,2 0 1-16,-14 0-2 0,15 13 1 0,-15 13 2 0,12-26-2 0,2 54 5 16,-14-41-5-16,0 26-3 0,0-12 4 0,0-2-3 0,0 3 1 0,0 10 3 0,0-10-6 15,0-1 3-15,-14-1-2 0,14 0-1 0,0 0 1 0,-12 14-6 0,12-14-1 16,0-12-4-16,-15 53-83 0,15-67 56 0,0 12-57 16,0 1-29-16,0-13 62 0,0 0 13 0,15 0-44 15</inkml:trace>
  <inkml:trace contextRef="#ctx0" brushRef="#br0" timeOffset="46612.48">20261 5826 46 0,'0'-14'19'0,"0"14"-10"0,0 0 0 0,0 0 0 0,0 0 13 16,-15 0-9-16,15-12 16 0,0 12-13 0,0 0 12 0,-12 0-17 0,12 0 0 0,0 0-1 15,0 0 9-15,-14 0-1 0,14 0-10 0,0 0 0 0,0 0 0 16,0 0 2-16,-12 0-1 0,12 0 0 0,0 0 0 0,-14 0-2 0,14 0 1 0,-12 0 7 15,-2 0-8-15,14 0-1 0,0 0 0 0,-12 0 0 0,12 0-1 0,-14 0 7 16,-1 0-7-16,15 0-1 0,-11 12 0 0,11-12 1 0,-15 0-1 0,15 0 1 0,-12 0 2 16,-2 14-3-16,14-14-2 0,-38 52 18 15,12 14-9 1,12 0 4 0,-1-26-10-16,15-14-1 0,0-13-2 0,0 14 2 0,0-14 0 15,0 1 0-15,0 12 0 0,0-13 0 0,0 14-1 0,0-14 0 0,0 12 0 0,0-10 0 0,0 11-2 0,0 14 3 16,15-27-2-16,-15 0 1 0,0 27-1 0,14-28-1 0,-14 2-2 0,12 12 5 15,14 0 0-15,-26-26-3 0,14 14-2 0,-14-14 2 0,12 0 0 16,-12 14 0-16,14-14 0 0,-2 0 0 0,-12 0-2 0,15 0 2 0,-15 0-1 16,11 0-3-16,4-14-1 0,-15 14-5 0,14-14-5 0,-14 14-4 0,12-12-5 0,-12-2-4 15,14 2-4-15,-2 12-3 0,14-54-106 0,-12 15 24 16,-2 26 71-16,15-27-24 0</inkml:trace>
  <inkml:trace contextRef="#ctx0" brushRef="#br0" timeOffset="46997.82">20525 5800 60 0,'0'0'11'0,"0"0"8"0,0 0-11 15,0 0 24-15,0 0-20 0,0 0 0 0,0 0 1 0,0 0 0 0,0 0 10 16,14 0-12-16,-14 0-1 0,0 0 9 0,0 0-9 0,0 0-1 16,12-14 1-16,-12 14 0 0,0 0 9 0,0 0-10 0,14-14 5 15,-2 14-1-15,-12 0-6 0,14-12 0 0,-14 12-2 0,12-15 10 0,2 15 0 16,1-12 8-16,-4 12-16 0,-11-13-1 0,0 13-1 0,15 0 1 16,-15 0-1-16,0 0-2 0,12 0-1 0,-12 13 1 0,0-13-1 0,14 27 5 15,-14-15-5-15,12 2 0 0,-12-14 0 0,0 40 1 0,0-28 0 0,14 28-1 16,-14-26-1-16,0 38 3 0,0-26-2 0,-14 14 0 0,2 13 0 0,-14 13 1 15,26-39-3-15,-26-1 2 0,11 1-1 0,1-1-2 0,-12 14 2 16,14-14 0-16,-2 1-1 0,2-14-1 0,-2 14-1 0,2-15-1 0,-3 2-10 16,15-14 2-16,-12 0-2 0,12 12-3 0,-14-12-2 0,14 0-1 0,-14 0-3 15,14 0 0-15,-12-12-27 0,12-2 22 0,0 2-40 0,0 12 29 0,0-14 2 0,26-27-39 16,-26 29 61-16,14-1-27 0</inkml:trace>
  <inkml:trace contextRef="#ctx0" brushRef="#br0" timeOffset="47285.16">21026 5852 95 0,'0'0'32'0,"0"0"-4"0,0 0-3 0,0 0 34 0,0 0-40 0,0 0 0 0,0 0-3 0,0 0-2 16,0 0-2-16,0 0-2 0,0 0-1 0,0 0-2 0,0 0 4 15,0 0-3-15,0 0-5 0,0 0 0 0,0 0-2 0,0 0 1 0,0 0 0 0,14 0-1 0,-14 0 0 16,0 0 0-16,0 0-2 0,0 0 1 0,0 0 1 0,0 0-1 0,0 0-2 16,0 0-2-16,0 0-7 0,0 0 2 0,0 14-5 0,0-14-5 15,0 0-71-15,0 12 49 0,0-12-1 0,0 14 5 0,0-14 10 0,0 12 7 0,0-12 0 16,0 14-22-16</inkml:trace>
  <inkml:trace contextRef="#ctx0" brushRef="#br0" timeOffset="47429.2">20962 6406 67 0,'0'0'32'0,"0"14"-16"0,0-14-9 0,0 26 3 0,0-26 3 0,-14 14 0 0,14 38 21 0,0-52-29 0,-15 26-1 15,15-26-3-15,0 27 0 0,-11-14-2 0,11 2-1 0,-15 23-10 0,3-38 3 0,-2 40-21 16,14-27 11-16,-12 13-20 0,-2-13 25 0,14 1 1 0,-14-1-1 0,14-13-36 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524.93439" units="1/cm"/>
          <inkml:channelProperty channel="Y" name="resolution" value="1399.8250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9-19T20:46:46.095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800080"/>
    </inkml:brush>
    <inkml:context xml:id="ctx1">
      <inkml:inkSource xml:id="inkSrc65">
        <inkml:traceFormat>
          <inkml:channel name="X" type="integer" max="3840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11.62791" units="1/cm"/>
          <inkml:channelProperty channel="Y" name="resolution" value="111.34021" units="1/cm"/>
          <inkml:channelProperty channel="T" name="resolution" value="1" units="1/dev"/>
        </inkml:channelProperties>
      </inkml:inkSource>
      <inkml:timestamp xml:id="ts1" timeString="2025-09-19T20:47:37.067"/>
    </inkml:context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25413 4729 103 0,'0'0'15'0,"0"0"-8"0,-15 0 5 15,15 0-7-15,0 0 0 0,0 0 7 0,-11 0-5 0,11 0 1 0,0 0 0 16,0 13 15-16,0-13-15 0,-15 0-1 0,15 0 7 16,0 14-3-16,0-14-6 0,-14 0 0 0,14 0 0 0,0 0 1 0,0 0-1 15,0 12-1-15,0-12 0 0,0 0 1 0,0 0 1 0,0 0 2 0,0 14 17 16,0-14-18-16,0 0-1 0,0 13 6 0,0-13-9 0,0 13 1 15,14 0 3-15,1 1-3 0,-15-1 0 0,0 0-1 0,11 0 1 0,-11 0-1 16,15 14 5-16,-15 0-6 0,12-14 2 0,-12 12-3 0,14 56 8 16,-2-68-9-16,-12 13 1 0,0 1-1 0,0-2 0 0,0-10 1 0,0 11-1 0,14-1 0 15,-14 2-1-15,0-13 1 0,0 11-1 0,0 2 0 0,0-13 1 0,0 25-7 0,0-12 0 16,0-15-5-16,0 2-4 0,0 25-70 0,0-39 48 0,0 14-1 16,0-14 1-16,0 0 4 0,0 0 5 0,0 0 0 0,0 0-39 0</inkml:trace>
  <inkml:trace contextRef="#ctx0" brushRef="#br0" timeOffset="181.56">25544 4570 186 0,'-15'0'38'0,"15"0"-27"0,-12 0 15 0,-2 0-14 16,14 0 1-16,0 0 0 0,-12-12-1 0,12 12-1 0,0 0 0 0,-14 0 0 0,14 0 8 15,-12-15-12-15,12 15 0 0,0 0-2 0,0 0-2 0,0 0 1 0,-14 0-1 0,14 0-2 16,0 0-1-16,0 0 1 0,0 0 0 0,-12 0-1 0,12 0 0 0,0 0-4 0,0 0 0 15,0 0-2-15,0 0-2 0,0 0-3 0,0 0-5 0,0 15-36 0,0-15 17 16,0 12-3-16,0-12-1 0,0 0 0 0,0 13 5 0,0-13-69 0</inkml:trace>
  <inkml:trace contextRef="#ctx0" brushRef="#br0" timeOffset="478.37">25743 4927 195 0,'0'0'0'0,"-14"0"27"0,14 14-23 0,-12-1 2 0,12 0 2 16,-14 13 10-16,0-12 0 0,14-1-10 0,-12 0-1 0,12-13 1 16,-15 27 6-16,15-14-8 0,0 0-1 0,-12 0 5 0,12 14-7 15,0-27 0-15,0 12 0 0,0 1 3 0,0-13-3 0,0 15 1 0,0-15 1 0,12 0 7 16,-12 0-6-16,15 0 0 0,-3 0 5 0,-12-15-6 0,28-10 2 0,-28 10-4 16,12 3 0-16,2-1-1 0,12-13 2 0,-26 11-3 0,27-10 3 15,-16-2-1-15,-11 13-1 0,27 2-1 0,-13-28 5 0,0 40-3 0,24-40 6 16,-38 40-7-16,0-13 0 0,26 13 5 0,-11 0-4 15,-15 0 0-15,26 13-1 0,-26 1 1 0,0-14 0 0,12 26 0 0,2 14 3 16,-14-14-4-16,0 1 0 0,12-2 0 0,-12 16-1 0,0 24 1 0,0-24-2 16,0 63-3-16,0-37-7 0,0 52-61 15,0-93 39-15,0 1-9 0,0-14-9 0,0 14-6 0,0-27 0 0,14 13 6 0,-14-13 4 16,0 13-31-16</inkml:trace>
  <inkml:trace contextRef="#ctx0" brushRef="#br0" timeOffset="883.12">26521 3924 90 0,'0'0'30'0,"0"0"-17"0,0 0 8 0,0 0 1 0,-12 0 1 16,12 12 26-16,0-12-37 0,0 0 10 16,0 0-11-16,0 13-1 0,0-13-1 0,0 0 0 0,0 0-1 0,0 0 1 0,0 0 0 0,0 14 7 15,0-14-9-15,0 0 0 0,0 0-1 0,0 0 2 0,0 0-2 16,0 12 0-16,0-12 0 0,12 0 3 0,-12 0-4 0,0 15-2 0,14-3 3 0,-14-12-3 15,12 54 10-15,2 24-1 16,-14-51-8-16,14 92 3 0,-2-26-2 0,-12-41-2 0,0 27 0 16,0-25-3-16,0-14 1 0,0 52 0 15,0-40 0-15,0 27 1 0,0-39-2 0,0 92-2 0,0-92 2 16,0 0-1-16,0-14-1 0,0 13-1 0,0-11-3 0,0-2-1 0,0-1-3 0,0 2-1 0,0-1-3 0,-12 0-3 0,12-12-3 16,0 12-34-16,0 1 20 0,0-27-6 0,-14 27 0 0,14-15-65 15,0-12 80-15,0 0 4 0,-14 14-42 0</inkml:trace>
  <inkml:trace contextRef="#ctx0" brushRef="#br0" timeOffset="1131.04">26219 4782 114 0,'0'0'25'0,"0"0"-1"0,0 0-14 0,0 0 1 0,-15 0 36 15,15-14-28-15,0 14 0 0,0 0 0 0,0-12-2 0,0 12 1 0,0 0 0 0,15-14-2 16,-3 1 15-16,-12 13-17 0,14 0-3 0,-2-13 2 0,-12 13-2 0,26-14 11 16,0 14-12-16,55-26 24 0,-55 12-28 0,38-12 5 15,-23 26-7-15,-15-12-1 0,67-2 4 0,-27 2-3 16,-25 12-3-16,-15 0-1 0,0 0-1 0,0-15 0 0,14 15-9 0,-28 0-1 16,3 0-3-16,23-25-51 0,-12 25 33 0,-12 0-8 0,0-15-81 15,12 15-7-15,-14 0 12 0</inkml:trace>
  <inkml:trace contextRef="#ctx0" brushRef="#br0" timeOffset="2091.82">23206 4028 87 0,'0'0'12'0,"0"0"-10"0,0 0-2 0,0 0 1 0,0-13 0 0,12 0 0 0,-12 1 3 15,0-3 6-15,0 3 3 0,0 12-6 0,0-14-1 0,0 14 0 16,0-13-1-16,0 1 6 0,0 12-6 0,0-15 0 0,0 15 0 0,-12-26 13 15,12 26-12-15,-14-14 8 0,2 2-7 0,12 12-1 0,-14-14-1 16,14 14 0-16,-26-12-1 0,26 12 0 0,-14-14-1 0,2 14 4 0,-14-12-4 16,26 12 1-16,-27 0 0 0,1 0 5 0,0 0-6 0,-2 0 3 15,28 0-3-15,-27 0 0 0,27 0 2 0,-26 12 5 0,14 2-4 16,-14 12 5-16,12-26-6 0,2 26-1 0,-2-12-1 0,14-2 0 0,-26 28 0 0,11-14-1 16,15-11-1-16,-12 10-1 0,-2 2 1 0,14 12 1 0,-12-12-1 0,12-1 1 0,-14 1 1 15,14 26 1-15,0-14-2 0,0 14 6 0,0 14 0 0,14-1 1 16,-14-28-6-16,12 2 1 0,14 67 4 0,-26-55-6 15,15-12 0-15,-4 0 0 0,4-1-1 0,-15 1 1 0,14 39 0 0,-14-39-1 0,12-1 0 16,-12 41-1-16,0-42 0 0,14 2 0 0,-14 26-2 0,0-39 0 16,0 12 1-16,0-12-2 0,0-1-1 0,0 1-1 0,0-14-2 0,-14 40-35 15,2-53 20-15,12 26-39 0,0-12 24 0,0-14-1 0,0 13 0 0,-14 0 3 16,14-13 5-16,0 0-25 0</inkml:trace>
  <inkml:trace contextRef="#ctx0" brushRef="#br0" timeOffset="2286.84">22493 5007 212 0,'0'0'0'0,"0"0"29"0,0 0-20 0,0 0 3 0,0 0 3 0,12 0 43 0,17-14-23 15,-18 14-20-15,-11 0-1 0,27 0 0 0,-13-14 12 0,-2 14-14 0,14-12-2 0,-26 12 0 16,26 0-1-16,-12-13-1 0,27 13 6 0,-15-13-7 0,-14 13-3 0,16 0-1 16,-2-14 0-16,-14 14-2 0,43-13 3 0,-43 13-3 0,14 0 1 0,14 0-1 15,-28 0-1-15,15-13-1 0,-13 13 0 0,-14 0-4 0,26 0-2 0,-12 0-3 0,12-14-38 16,-14 14 27-16,3 0-4 0,-4 0-4 0,4 0-7 15,-3 0-6-15,-12 0-5 0,14 0-1 0,-2-13 1 0,-12 13 7 0,14 0 5 0,0 0-51 0</inkml:trace>
  <inkml:trace contextRef="#ctx0" brushRef="#br0" timeOffset="2508.54">23575 4756 108 0,'0'0'0'0,"0"0"75"0,0 0-52 0,0 0-2 0,0 0 19 0,0-14-23 0,0 14 0 0,0 0-3 0,0 0 0 15,0 0-1-15,0 0-2 0,0 0 0 0,0 0 10 0,0 0-16 0,14 0-2 16,-14 0 0-16,0 0-1 0,0 0 0 0,0 0-1 0,0 0 0 0,0 0 0 0,0 0 0 16,0 14-2-16,0-2-3 0,0-12-2 0,0 14-4 0,0-1-6 0,0-13-8 15,0 13-47-15,0 0 27 0,0 1-1 0,0 12-138 0</inkml:trace>
  <inkml:trace contextRef="#ctx0" brushRef="#br0" timeOffset="2653.43">23627 5166 251 0,'0'0'46'0,"0"0"1"0,0 0-30 0,0 12 12 0,0-12-16 0,0 14 0 0,-12-14-1 16,12 12-2-16,0-12-2 0,0 13-1 0,0 2-3 0,-14-3 3 0,14 14-4 15,0-26-4-15,0 26-7 0,0-12-1 0,0-14-3 0,0 14-6 0,0-2-6 16,0-12-6-16,0 14-50 0,0-1 33 0,0-13-1 0,0 13 0 0,14-13 8 15,-14 14-62-15</inkml:trace>
  <inkml:trace contextRef="#ctx0" brushRef="#br0" timeOffset="3438.62">24317 4359 74 0,'0'0'14'0,"0"0"-3"0,0 0-1 0,0 0 0 0,-15 0 0 0,15 0 0 0,0 0-1 0,-11 0 7 0,11-14-8 16,-15 14-1-16,15 0 1 0,-14 0 1 0,-12 0 10 0,26 0-9 0,-26 0-1 15,14 0 9-15,-2 0-8 0,-1 0 0 0,-11 0 1 0,26 0-1 0,-26 0-1 0,26 0 0 16,-26 0 8-16,0 0-9 0,26 0 0 0,-26 14-1 0,26-14 1 0,-27 14-1 16,27-1 1-16,-26 0 7 0,12 13-8 0,2-26 0 0,-2 26-2 0,0 0 6 15,2 1-5-15,12-14-2 0,-27 13 2 0,27 1-2 0,-14 1-1 0,14-2 1 0,0 12-1 0,-12-10 0 16,12-2 1-16,0 40 3 0,12-40-3 0,-12 1-1 0,14-1 0 0,25 54 4 16,-25-54-5-16,0 0 0 0,-2 14-1 0,2-13 0 0,-2-14 0 15,2 13 0-15,-2 1-1 0,3-2 0 0,-4 2 0 0,4-13 1 0,11 26-1 0,-14-28 0 16,2 2-2-16,-14-2 0 0,26 1 0 0,-26 0-2 0,14-13-9 0,-14 14 4 15,12-14-5-15,-12 0-2 0,29 0-30 0,-17 0-19 0,-12 0 26 16,26-14-3-16,-26 14 1 0,14-13 2 0,-14 0 5 0,12 1 6 0,2-14-65 0</inkml:trace>
  <inkml:trace contextRef="#ctx0" brushRef="#br0" timeOffset="3674.61">24395 4333 106 0,'0'0'0'0,"0"0"28"0,0 0-15 0,0 0 1 0,0 0 1 0,0 0 2 0,0 0-1 0,-14 0 1 0,14-14 14 15,0 14-17-15,0 0-1 0,0 0-1 0,0 0 0 0,0 0 0 0,0 0 0 0,0 0-1 16,0 0 0-16,0 0 9 0,0 0-9 0,0 0-2 0,14 14 0 0,-14-14-1 0,26 12 6 16,-11 2-7-16,-4 0-3 0,16-14 2 0,-27 26 0 0,26 0 3 15,0-26-5-15,-12 26-1 0,-2-12 2 0,14 13-1 0,-12-2 1 0,1-11 1 0,11 13-1 0,-14-2-2 16,16 41 3-16,-16-39-3 0,2 26 4 0,-2-14-4 0,-12-12-1 16,0-14 0-16,0 40 2 0,0-27-2 0,-12 1-1 0,12 0-1 0,-14-1 1 0,-12 27 0 15,12-28 0-15,-12 3-1 0,14-2 1 0,-3 1-1 0,-11-2 0 0,12-10 0 0,2 11 0 16,-14-1-1-16,12 2 0 0,-24-1-7 0,23 0 0 0,4-26-4 0,-4 28-4 15,1-28-3-15,2 12-5 0,12-12-6 0,-14 0-6 0,2 0-8 0,-2 14-107 16,2-14 106-16,12 0 8 0,0 0-57 0</inkml:trace>
  <inkml:trace contextRef="#ctx0" brushRef="#br0" timeOffset="4360.12">28225 3963 90 0,'0'0'16'0,"0"0"-6"0,0 0 0 0,0 0 0 0,15-14 16 16,-15 14-13-16,0 0 4 0,0 0 0 0,0 0 1 0,0 0 0 0,0-13-1 0,0 13 15 16,0 0-18-16,0 0-2 0,0 0 6 0,0 0-10 0,0 0 0 0,0 0-2 15,0 0 2-15,0 13 5 0,0-13-7 0,0 14-2 0,-15-2-1 0,15 3 0 16,-14-3-1-16,14 1 0 0,-12 14 2 0,-2-13-1 0,2 11-1 0,-2-12 0 0,-12 41 1 15,-12 12-1-15,9-40-1 0,17 1-1 0,-28 39 1 0,40-40-1 0,-26 1 1 16,11-2-1-16,-11 15 1 0,14-14-1 0,12 1-1 0,-14 0 1 0,0-15 1 16,14 3-1-16,-12 10 1 0,12-25-2 0,0 27 2 0,0-13-1 0,0-2 3 15,0 1-1-15,0-13 0 0,0 13 0 0,0-13 2 0,12 0-3 0,-12 14 1 16,14-14 0-16,0 0 2 0,-2 0-3 0,-12 0 1 0,26 0 0 0,-26 0 0 16,15 0-1-16,-15 0-1 0,14 0 1 0,-2-14-1 0,2 14 1 0,-14 0 0 15,12 0 0-15,2 0 0 0,-14 0-1 0,0 0 1 0,0 0 0 0,0 0 0 0,0 0 4 16,0 14-2-16,0 0 1 0,-14-2 1 0,2 2 0 0,12-14 1 0,-14 26-1 0,2-26 1 0,-2 40 6 15,-13-14-6-15,27-13 0 0,-26 14-2 0,26-1 0 0,-40 27 4 16,26-26-4-16,14-2-2 0,-12 16-2 0,-3-16 2 0,15 3-1 0,-11-2 0 0,11 1 2 0,0-2-2 16,0 28 1-16,11-25-1 0,-11-16-1 0,27 14 1 0,-27 0-1 15,40 14 0-15,-26-13-1 0,12-14-2 0,-14 13-4 0,17 1-5 0,-17-14-6 0,40 27-39 16,-38-27 17-16,12 0-8 0,41 40-132 0,-55-39 125 0,14-1 12 16,3 0-50-16</inkml:trace>
  <inkml:trace contextRef="#ctx0" brushRef="#br0" timeOffset="5838.35">25689 6169 86 0,'-39'277'303'0,"39"-263"-297"0,0-2 5 0,0 2-5 0,0-14-2 0,0 0 1 0,12 14-1 0,-12-14 2 0,0 0-1 15,0 0-1-15,0 0 1 0,0-14-2 0,15 14 1 0,-15 0-1 0,0-14 0 0,0 14-1 0,12-38 5 16,-12 24-3-16,0 0-1 0,14 14 0 0,-14-12 1 16,0-2-1-16,0 2 1 0,0 12 2 0,0-27-2 0,14 27 3 0,-14-13 0 0,0-2-2 0,0 3 1 15,0 12-2-15,0-13 0 0,0 13 0 0,0-13 1 0,0 13 0 0,0-13 5 16,0-2-5-16,-14 15-1 0,14 0 0 0,0 0-1 0,0 0 1 0,0 0 5 0,-14 15-5 16,14-15-1-16,0 13 0 0,0 0-1 0,0 0 1 0,0-1 0 0,0 3 0 0,0-15 0 0,0 40 4 15,0-28-4-15,0 28 2 0,0-40-3 0,0 26 2 0,0 0-2 16,14-12 0-16,-14 12-2 0,14-26 1 0,-14 26-1 0,12-26 1 0,-12 27 0 0,14-27 0 15,-14 28 0-15,12-3-1 0,-12-25 0 0,14 13-2 0,-14-13 2 0,27 28 0 16,-16-28-2-16,-11 12-2 0,15-12-2 0,-3 13-23 0,2-13 14 16,0 0-4-16,-2 0-4 0,-12 0-3 0,14-13-4 0,-2 13-3 0,-12-12-5 0,14-3-3 0,-2 15-7 15,3-26-5-15,11 13-62 0,-14 1 67 0,2-3 7 0,-2 15-24 16</inkml:trace>
  <inkml:trace contextRef="#ctx0" brushRef="#br0" timeOffset="6014.36">26509 6116 136 0,'0'0'0'0,"0"0"31"0,0 0 20 0,0 0-26 0,0 0 0 0,0-13 21 15,-14 13-25-15,14 0-1 0,0-14-3 0,0 14-3 0,0-13 17 16,0 13-26-16,0 0 8 0,0 0-12 16,0 0 0-16,0 0 0 0,0 0-1 0,0 13-1 0,0-13-5 0,0 14-3 15,0-14-4-15,0 0-5 0,0 13-39 0,-15 0-26 0,15-13 36 16,0 14-76-16,0-14 42 0</inkml:trace>
  <inkml:trace contextRef="#ctx0" brushRef="#br0" timeOffset="6178.37">26521 6341 234 0,'0'0'119'0,"0"0"-99"0,0 13-2 0,0-13-2 16,0 0-1-16,-12 14 12 0,-2-2-1 0,14 2-7 15,-15 12-9-15,3 0-3 0,12 0-5 0,-14 2-3 16,14-2-3-16,0 0-23 0,0 0-32 15,0-26 28-15,0 15-5 0,0-3-61 0,0 1-9 16,0-13 64-16,0 0 7 0,0 0-40 0</inkml:trace>
  <inkml:trace contextRef="#ctx0" brushRef="#br0" timeOffset="6698.88">27144 6313 98 0,'0'0'0'0,"0"0"55"0,0 0-39 0,0 0-1 0,0 0 0 0,0 0 21 0,0 0-18 16,0-12-1-16,0 12-3 0,0 0 0 0,0 0-2 0,0 0-1 0,0 0-1 0,0 0-2 15,0 0-1-15,0 0 0 0,0 0-1 0,0 0 6 0,0 0-8 0,0 0 1 16,0 0 13-16,0 0-4 0,0 0-6 0,0 0 1 0,0 0 5 16,0 0-7-16,0 12-1 0,0-12 0 0,0 15-1 0,0-15-1 0,0 26-1 0,0-12 6 15,-15-2-6-15,15 2-1 0,0 12-1 0,0-26 0 0,0 26-1 16,-14-26 0-16,14 14 0 0,0-2 1 0,0 2-3 0,0 0 2 0,0-14-4 0,-12 26-2 0,12-26-2 15,0 12-5-15,0 2-5 0,0-1-38 0,0 0 18 0,-14 2-60 16,14-3 44-16,0-12 1 0,0 13 9 0,0-13-53 0</inkml:trace>
  <inkml:trace contextRef="#ctx0" brushRef="#br0" timeOffset="6849.31">27170 6116 286 0,'0'0'91'0,"0"0"-73"0,-15 0-3 0,15 0 0 0,0 0-1 0,-11 0 0 0,11 0 0 0,0 0-1 0,0 0-2 0,-15 0-2 15,15 0 5-15,-14 0-8 0,14 0 2 0,0 0-5 16,-12 0-2-16,12 0 1 0,0 0-1 0,0 0 0 0,0 0 1 0,0 13-1 0,-14-13 1 16,14 0-2-16,0 14 1 0,0-14-2 0,0 0 2 0,0 13-2 0,0-13 0 0,0 13 0 15,0-13 0-15,0 13-4 0,0 0-13 0,0-13 2 0,0 14-4 0,0-1-34 16,0-13 17-16,0 13-8 0,0-13-11 0,0 12-4 0,0-12-3 0,0 15 10 0,0-15-58 16</inkml:trace>
  <inkml:trace contextRef="#ctx0" brushRef="#br0" timeOffset="7145.36">27315 6406 253 0,'0'0'0'0,"0"0"52"0,0 0-30 0,-15 14-9 0,15 0 14 15,0-2-13-15,-11 2-1 0,11-2-1 0,0 2-1 0,0 12 6 16,0-26-10-16,-15 26-2 0,15-26-1 0,0 27 0 0,0 1 2 0,0-28-4 0,0 12 0 0,0 1 0 16,0-13 0-16,0 13 0 0,0 0 0 0,0-13-2 0,0 15 1 0,15-15 2 15,-15 0-4-15,11 0 3 0,-11 0 0 0,27-28 3 0,-27 28 0 0,26-26-1 0,-26 14 2 16,14-3-1-16,12-11 1 0,-14 0-1 0,14 0 0 0,-11-14-2 0,11 14 2 0,66-120 21 15,-65 120-21-15,-13-1-1 0,0 1 0 0,24-27 2 16,-24 26-2-16,-2 14-2 0,3 0 1 0,11-14 0 0,-26 27 1 0,26-26 2 16,0 26-1-16,-26 0-5 0,26-13 2 0,-26 13 2 0,14 0-4 0,-2 0 3 0,3 0 0 0,-15 0-2 15,11 13 2-15,-11-13 0 0,15 26 1 0,-3-26-3 0,-12 13-1 0,14 1 1 0,-2 12 1 16,-12-12-1-16,0 12-1 0,0-13-1 0,0 14 1 0,0-14-1 16,0 12-1-16,0-10 3 0,0 11-5 0,-12-1-3 0,12 42-29 0,0-27-1 15,-14-26 16-15,14 24-29 0,0-38 21 0,0 40-41 0,0-26 29 16,0-2-59-16,0-12 50 0,0 14 3 0,0-14 10 0,0 0 8 0,0 0 3 0,0 0-15 15</inkml:trace>
  <inkml:trace contextRef="#ctx0" brushRef="#br0" timeOffset="7341.45">28211 5838 153 0,'0'0'0'0,"0"-12"66"0,0 12-40 0,0 0 1 0,0-14 4 0,0 2 28 0,0 12-37 0,14-14-4 16,-14 14-2-16,0-14-3 0,0 14-1 0,15-12-3 0,-15 12 0 0,0 0-3 0,12-15 0 0,2 15 5 15,-14 0-6-15,0 0-1 0,12-12 0 0,2 12-1 0,-2 0-2 16,-12 0 1-16,14 12 3 0,-2 3-1 0,-12-15-2 0,14 12 1 0,-14 2 0 0,0 12 1 15,0 0-3-15,12-12 0 0,-12 12 0 0,0 0 0 0,0 1 0 0,0 39 0 16,0 13 0-16,-12-52-1 0,12 13 0 0,0-14 0 0,0 14-2 0,-14-14-2 16,14 14-4-16,-12-14-4 0,-2 41-27 0,14-29 11 0,-12-10-6 0,-2-2-7 0,2 26-58 15,12-26 46-15,-14 1 3 0,14 1 6 0,-12-3 12 0,-3 1-53 16</inkml:trace>
  <inkml:trace contextRef="#ctx0" brushRef="#br0" timeOffset="7494.94">28133 6406 152 0,'0'0'46'0,"0"0"-11"0,0 0-7 0,-12-26 22 0,12 26-25 0,0-12 1 0,-15-2-2 0,15 1-3 0,0 0-2 0,-11 13-2 15,11-40 22-15,-15 40-28 0,15 0-1 0,0-13 0 0,0 0-1 16,0-2-1-16,0 15 0 0,0-12 0 0,15 12-2 0,-15 0 0 0,11-13-3 0,16 0 9 16,-13-1-9-16,-2 14-1 0,2-13 3 0,12 0-4 15,-26 13 1-15,26 0-2 0,-26-13 0 0,27 13-1 0,-13 0 2 0,-2-13-3 0,28 13-11 16,-14 0-22-16,0 0 11 0,1-14-41 0,-13 14 29 0,12 0-7 16,-26 0-5-16,26 0-6 0,-26 0-2 0,26 14 0 0,-26-14 9 0,26 0 12 0,-11 0-37 0</inkml:trace>
  <inkml:trace contextRef="#ctx0" brushRef="#br0" timeOffset="7738.3">28846 6037 69 0,'0'0'18'0,"0"0"16"0,0 0-17 0,0 0 1 0,0 0 1 0,0-13 0 0,0 13 0 16,0 0-1-16,0-14-1 0,0 14-2 0,0 0-1 0,0-13 8 0,0 13-13 0,12-13 0 15,-12 13-1-15,0 0-1 0,0 0-2 0,0 0-1 0,0-14 0 0,14 14-2 0,-14 0 0 16,14 0 3-16,-14 0-2 0,0 0 1 0,0 0-1 0,12 0 0 0,-12 0 0 0,0 0 0 0,14 0-1 16,-14 0 0-16,12 0-2 0,-12 0 1 0,0 0 0 0,15 0-2 15,-15 0-2-15,0 14-1 0,0-14-1 0,0 0-7 0,0 13-4 0,14-13-9 0,-14 13-10 16,0-13-6-16,0 14-4 0,0-14-3 0,0 13 8 0,0 0-64 0</inkml:trace>
  <inkml:trace contextRef="#ctx0" brushRef="#br0" timeOffset="7851.76">28886 6446 265 0,'0'0'102'0,"-14"14"-94"0,14-14-3 0,-14 26-4 0,14-26 2 0,-12 26-1 0,12-26-1 0,-14 26 0 0,2-12-2 15,12-1 2-15,-15 0-1 0,-11 68-41 16,14-69 9-16,12 1-14 0,-14 13-64 0,14-13 61 0,-12 1 11 0,12-1-34 0</inkml:trace>
  <inkml:trace contextRef="#ctx0" brushRef="#br0" timeOffset="8784.23">25796 7331 38 0,'0'0'15'0,"0"0"-7"0,-15 0 1 0,15 0-4 0,0 0-1 0,0 0 1 0,0 0 1 15,-12-13 9-15,12 13-7 0,0 0 1 0,0 0 0 0,-14 0 0 0,2-13 17 16,12 13-16-16,0-12 9 0,-14 12 4 0,14-15-10 0,-12 15 1 0,12 0-1 16,0 0-1-16,0-13 13 0,-14 13-13 0,14 0-1 0,0 0 0 0,0 0-1 15,0 0-1-15,0-13 1 0,-14 13-1 0,14 0 0 0,0 0-1 0,0 0-2 0,-12 0 9 16,12 0-12-16,0 0 2 0,0 0-1 0,0 0 1 0,0 0-1 0,0 0 0 15,0 0-1-15,0 13-1 0,0-13 1 0,0 13 0 0,0 27 4 0,0-13-5 16,0-14 0-16,0 13 0 0,0 1 1 0,0 13-1 0,0 39 0 0,0-39-2 16,0-1 0-16,0 0 0 0,0 1 1 0,0 0-3 0,0-40 2 62,0 264 7-62,12-291-6 0,16-11 1 0,-16 24-2 0,2-13 2 0,-2 14 0 0,2-14-1 0,13 14 0 16,-16-13 0-16,30-13 1 0,-27 25 0 0,-2 14 0 0,14-26-1 0,-12 12 1 15,-2 14-1-15,3-26 3 0,11 26-1 0,-26 0 0 0,26 0 6 0,-14 0-5 0,-12 0 1 16,14 0-1-16,0 14 8 0,-14-2-8 0,0 2 0 0,0-2 1 16,0 2-2-16,0 0 2 0,-14-2-2 0,14 3 0 0,-26-3 1 0,26 14-2 0,-26 2 6 15,0-28-5-15,26 25 0 0,-27-25-2 0,13 27 0 0,-24-13-1 0,38-14 0 63,-212-14-369-63,212 14 311 0,27 0 6 0,-27 0 30 0,26 0-4 15,-26 0-27-15</inkml:trace>
  <inkml:trace contextRef="#ctx0" brushRef="#br0" timeOffset="9014.19">26454 7596 110 0,'0'0'0'0,"0"0"81"0,0 0-67 0,0 0-1 0,0 0 2 15,-12 0 2-15,12 0-1 0,0 0-3 0,0 13-1 0,0-13-3 0,0 0-2 0,-14 0 2 16,14 0-7-16,0 13 1 0,0-13-2 0,0 0 0 0,-12 0-1 0,12 14-4 16,0-14 2-16,0 0-3 0,0 12-1 0,0-12-17 0,0 0 3 0,0 0-5 15,0 14-35-15,0-14 28 0,0 0 2 0,0 0 4 0,0 0 1 0,0 12-40 16</inkml:trace>
  <inkml:trace contextRef="#ctx0" brushRef="#br0" timeOffset="9177.14">26454 7820 206 0,'-12'0'151'0,"12"0"-129"0,0 13-14 0,0-13-2 0,-14 0-3 0,14 0 0 0,0 0-1 0,0 0 0 0,-12 13-1 0,12 2-2 16,0-15 1-16,0 0-2 0,0 0-3 0,0 0 0 0,0 0-4 0,0 12-4 0,0-12-4 0,0 0-6 0,0 0-3 15,0 13-40-15,0-13 30 0,12 0 0 0,-12 0 2 0,14 0-21 16,-14 13-21-16</inkml:trace>
  <inkml:trace contextRef="#ctx0" brushRef="#br0" timeOffset="9453.32">27234 7582 118 0,'-26'14'295'0,"14"-1"-285"0,12-13-4 0,0 27-3 0,0-27 0 0,0 12 0 0,0 2-3 0,-14-2 1 0,14 2 0 0,0-14 1 16,0 26 0-16,0 0-2 0,0-26 0 0,-12 28-1 0,12-28-2 0,0 27-1 0,0-2-18 16,0-25 3-16,-15 13-7 0,15 0-7 0,0 2-5 0,0-15-6 0,0 12-1 0,0-12 0 0,-11 13 3 15,11 0-26-15,0-13 14 0</inkml:trace>
  <inkml:trace contextRef="#ctx0" brushRef="#br0" timeOffset="9604.96">27260 7318 168 0,'-26'-13'235'0,"26"13"-232"0,0 0-2 0,0 0-2 0,0 13 3 0,-12-13-2 0,12 0 0 0,0 0 0 15,0 13-2-15,0-13-2 0,-14 27-21 0,14-14-10 16,0 0-21-16,0-13 20 0,0 13-2 0,0 1 0 0,0-14 4 0,0 0 3 0,0 13 6 16,0 0-59-16</inkml:trace>
  <inkml:trace contextRef="#ctx0" brushRef="#br0" timeOffset="9869.51">27367 7530 136 0,'224'356'345'0,"-224"-343"-367"0,0-13-4 0,0 0-6 0,0 14-5 0,0-14-6 0,0 0-9 0,0 0-3 16,0 0 1-16,0-14 5 0,0 14 14 0,14-26-41 0</inkml:trace>
  <inkml:trace contextRef="#ctx0" brushRef="#br0" timeOffset="10234.53">28040 7040 190 0,'0'-12'154'0,"0"12"-113"0,0 0-31 0,0 0 6 16,0 0-10-16,0 0 1 0,0 0 0 0,0 0 0 0,0 12 2 0,0-12-6 0,0 0-1 16,14 14 0-16,-14-14 2 0,0 0-1 0,0 26 1 0,12 0 3 0,-12-12-6 15,0 0 2-15,0-2-1 0,0 2 0 0,0 12 1 0,0-13 1 0,0 15 1 0,0-16 0 16,0 27-1-16,0-12-3 0,0-1 0 0,0 1 2 0,0 12 0 0,0 28 0 0,-12-28-3 15,12-12 0-15,0 13 2 0,0-14-2 0,0 0 0 0,-14 14-1 0,14-14 0 0,0 0 0 16,-12 0 1-16,12 14-5 0,0 13-15 0,-14-25 4 16,14-3-3-16,0 2-1 0,-12 12-2 0,12-26-2 0,0 14-2 0,-14 0-1 0,14-27 27 62,0 0 0 1</inkml:trace>
  <inkml:trace contextRef="#ctx0" brushRef="#br0" timeOffset="10275.06">27790 7795 57 0,'316'-280'469'0,"-275"280"-543"0,-41 0 36 0,26 0-6 0,-26-12-9 0,12 12-6 0,-12 0-1 0,14 0 3 0,-14-13 13 16,26 13 10-16,-26 0-29 0</inkml:trace>
  <inkml:trace contextRef="#ctx0" brushRef="#br0" timeOffset="10456.09">28556 7212 165 0,'0'0'67'0,"0"0"-59"0,0 0-6 0,0 0 0 0,0 0-2 0,0 0 3 0,0 0-2 16,0 0-2-16,14 15 2 0,-14-15-2 0,0 0 1 0,0 0-1 0,12 0-1 0,-12 0-3 16,14 12-25-16,-14-12 7 0,12 0-3 0,-12 13-1 0,14-13 3 0,-14 13 2 0,0-13 5 15,0 13 2-15,12-13-40 0</inkml:trace>
  <inkml:trace contextRef="#ctx0" brushRef="#br0" timeOffset="10661.19">28660 7795 149 0,'-316'513'-149'0</inkml:trace>
  <inkml:trace contextRef="#ctx0" brushRef="#br0" timeOffset="11486.02">27393 7622 45 0,'-93'66'331'0,"93"-66"-329"0,0 14 1 0,0-2 0 15,0-12 0-15,-11 14-1 0,11-2 0 0,0-12 0 0,0 14-1 0,0 0 0 0,0-2 2 16,0 3-1-16,0-15 0 0,0 25 1 0,0-25 0 0,0 13 0 0,0 15 0 15,0-16-1-15,0 1 0 0,0-13 0 0,0 27 1 0,0-27-1 0,-15 14 4 16,15 11-4-16,0-25-3 0,0 27 4 0,0-14-1 16,0 53-17 31,-14-53-405-47</inkml:trace>
  <inkml:trace contextRef="#ctx0" brushRef="#br0" timeOffset="12118.74">27367 7728 67 0,'0'0'21'0,"0"0"-12"16,0 0-1-16,0 0 0 0,0 0 7 0,0 0-7 0,0 0 0 0,0 0 0 0,0 0 0 15,0 0 0-15,0 0 0 0,12 0 10 0,-12-14-9 0,0 14 0 0,0 0 0 0,0 0-2 16,0 0 0-16,0 0 0 0,0 0-1 0,14 0 7 0,-14 0 2 16,0 0-8-16,0 0 1 0,12 0-2 0,-12 0 0 0,55 132 77 46,-55-117-82-46,0-3 4 16,0 1-5-16,0 0 2 0,0 1-1 0,0 12 4 0,0-13-3 0,0 0-1 16,0 1 0-16,0 12-1 0,0-26 0 0,0 14 0 0,0-1-1 0,0 0 0 0,0-13-2 15,0 26-5-15,0-12 0 0,0-1-2 0,0-13-5 0,0 13-2 0,0 0-4 16,0-13-5-16,0 13-34 0,0-1 0 0,0 3 32 0,0-15 2 0,0 0 0 16,0 26-68-16</inkml:trace>
  <inkml:trace contextRef="#ctx0" brushRef="#br0" timeOffset="19953.47">25834 8772 91 0,'0'0'18'0,"0"0"-7"0,0 0-4 0,0 0 0 0,0 0 0 0,-12 0 6 0,12 12-6 16,0-12 2-16,0 0 0 0,0 14 1 0,-15-1 9 0,15-13-10 0,0 13-1 16,0-13 0-16,0 14 6 0,-11-2-8 0,11 2 0 0,0 0-1 0,0-14 0 0,0 26 1 15,0-14 5-15,0-12-6 0,0 14 1 0,0-2 1 0,0-12 1 0,0 28 22 16,-15-16-21-16,15 3 1 0,0 10 14 0,0-25-18 0,0 14 0 16,0-14-2-16,0 52 12 0,0-39-14 15,0 1-1-15,0 25 2 0,0-26-1 0,0 15-2 0,-12-2 2 0,12 0-2 0,0 0 0 16,0 1 1-16,0-1-1 0,0 1 0 0,0 12 1 0,0 1-1 0,0-13 0 15,0-2-2-15,0 3 1 0,0-15-2 0,0 12-1 0,0-11-3 0,0-2-4 0,0 3-6 16,0-15-6-16,0 25-70 0,0-25 55 0,0 0-3 0,0 0 0 0,0 0 5 0,0 0 6 16,0-25-52-16</inkml:trace>
  <inkml:trace contextRef="#ctx0" brushRef="#br0" timeOffset="20084.97">25807 8586 114 0,'0'0'45'0,"0"0"-33"0,0 0 0 0,0 0-1 0,-11 0 1 0,11 0 0 0,0 0 14 0,-15 0-12 0,15 0-3 15,0 0 1-15,-12 0-2 0,12 0 8 0,-14 0-11 0,14 13 6 0,-12-13-9 16,12 14 1-16,0-14-2 0,0 13 0 0,0-13 0 0,-14 13-2 0,14-13 2 0,0 14-2 16,0-1-1-16,0-13 0 0,-12 13 0 0,12-13-2 0,0 13-2 0,0 0-5 0,0 14-67 15,0-14-7-15,0-13 41 16,0 13 8-16,0-13-21 0</inkml:trace>
  <inkml:trace contextRef="#ctx0" brushRef="#br0" timeOffset="20378.46">26654 8626 128 0,'0'0'36'0,"0"0"-27"0,0-13-2 0,0 13 0 0,0-27 1 0,0 27-1 0,0 0 2 16,0-25 2-16,0 11 11 0,-14-13-1 0,14 14-12 0,0 1-1 0,0-16 5 15,0 28-8-15,-12-13 0 0,12 0-1 0,-15 1 5 0,15-15-6 0,-11 27 2 16,11 0 0-16,-15-14 1 0,15 14 1 0,-40-26 9 0,40 26-12 0,-26-14 1 15,26 14 0-15,-12 0 0 0,-2 0-1 0,-1 0 0 0,15 0 0 0,-26 0 0 0,26 0 2 0,-12 14 1 16,-2-2-4-16,2-12 0 0,12 14 0 0,-14 0 0 0,2-2 0 16,12 3-2-16,-14 10 2 0,2 28 3 0,-3-27-5 0,4 14 0 0,11-14 1 0,-15 1-2 15,15 52 2-15,0-26-3 0,0-13 1 0,0 0 0 0,0 0 0 16,0 39 1-16,0-39-1 0,15-1 0 0,-15-12-1 0,0 11 0 0,0-10 0 0,11 50-4 16,4 15-24-16,-15-67 7 0,0 40-43 0,0-52 22 0,0 12-2 15,0 1-1-15,0-2-31 0,0-11 50 0,0 0 6 0,0-1-35 16</inkml:trace>
  <inkml:trace contextRef="#ctx0" brushRef="#br0" timeOffset="20565.16">26126 9154 139 0,'0'0'0'0,"0"0"91"0,-14 0-69 0,14 0-5 0,-12 0-2 0,12 0-1 0,0 0 0 0,0 0 0 16,-14 0 12-16,14 0-13 0,0 0-1 0,0 0-1 15,0 0-2-15,0 0-1 0,14 0-1 0,-14 13-1 0,0-13-1 0,12 14 5 0,14 0-5 16,0-14-3-16,-26 12 0 0,14-12 1 0,1 0-1 0,11 14 0 0,0-1-2 0,-26-13 0 15,26 13 1-15,-14-13 0 0,2 13-1 0,-2-13 1 0,17 0-2 0,-29 13 0 0,26-13-1 16,-14 14-4-16,14-14-19 0,0 13 0 0,-26-13-5 0,26 0-9 0,-12 0-5 0,13 0-2 0,13 0-43 16,-28 0 53-16,2 0 5 0,12 0-46 0</inkml:trace>
  <inkml:trace contextRef="#ctx0" brushRef="#br0" timeOffset="20996.27">27564 8639 110 0,'0'0'0'0,"0"0"54"0,-11 0-39 0,11-13 19 0,0 13-24 0,0 0 2 16,-15 0-1-16,15 0 2 0,0 0-1 0,0 0-3 0,-12 0 1 0,12 0-3 0,-14 0-1 0,14 0 1 16,-14-13-1-16,-12 13 4 0,26 0-5 0,-26 0-1 0,26 0 0 15,-27 0 4-15,27 0-4 0,-26 0 1 0,26 0 1 0,-26 0 8 0,0 0-6 16,26 0-2-16,-14 0 0 0,2 13 1 0,-3-13-2 0,4 13 1 0,11-13-2 0,-15 14 0 0,1-1 2 16,2-13-2-16,-14 39 5 0,26-12-5 0,-14-14-1 0,2 14 1 0,-2-1-1 15,2 0 1-15,-3 14 0 0,15-13 0 0,-11 12 0 0,-4-12-2 0,15 13 1 0,-14-1 0 16,14-12 0-16,0 11-1 0,0-10 1 0,-12 64-1 0,12-53-1 0,0-12 1 15,0-1-2-15,0 14 2 0,0-14-1 0,12 1 0 0,-12-1 0 0,0 1 1 0,14-2 0 0,1 16 1 16,-15-16-2-16,0-11-1 0,11 13 1 0,4 13 0 0,-3-40-1 16,-12 12 1-16,14 2-2 0,-14-14 2 0,12 13-2 0,-12-1 0 0,14 3-2 15,-2-15 0-15,-12 0-2 0,14 12-2 0,-14-12-4 0,26 0-23 0,-26 0 11 0,26 0-4 0,-26 0-5 16,53-12-106-16,-53-3 86 0,14 3 4 0,-2 12 12 16,14-27 7-16,-26 27-29 0</inkml:trace>
  <inkml:trace contextRef="#ctx0" brushRef="#br0" timeOffset="21346.4">27828 9167 88 0,'0'0'65'0,"0"0"-48"0,0 0-5 0,0 0 10 15,0-13-9-15,0 13 20 0,0 0-15 0,0 0-1 0,0 0-1 16,-12-13 11-16,12 13-16 0,0 0 0 0,0 0-2 0,0-12-1 0,0 12 0 0,-14 0-1 15,14 0 0-15,0 0-1 0,0 0 5 0,-12 0 0 0,12 0-6 16,0 0 1-16,-14 0-1 0,14 12-1 0,0-12 1 0,-12 13-3 0,12 0 2 0,0 1-1 16,-14 26 2-16,14-27-3 0,0 26 2 0,0-25-2 15,0-1 0-15,0 0 0 0,0 0 0 0,0 14 2 0,0-14-2 0,0 13-1 16,0-26 1-16,14 14 0 0,-14-14-1 0,12 12 0 0,-12-12 0 0,14 0-1 16,-14 0 1-16,12 0 0 0,-12 0 0 0,14 0 0 0,-2-12 0 0,-12-2 0 0,26-25 4 15,-26 26-3-15,0-1-1 0,15 1 1 16,-15 0 0-16,12-14 4 0,-12 14-2 0,0 0 0 0,0 0 0 0,14 0-1 0,-14-1-1 0,0 14 1 0,0 0 0 15,0-12-1-15,0 12 1 0,0 0-1 0,12 12 5 0,-12 2-4 0,0-1-1 16,0 26 4-16,0 1-4 0,0-13-1 0,14 12-1 16,-14 28 1-16,0-41-2 0,0 14 0 0,0-14-2 0,0 0-1 0,0-14-3 0,14 16-3 0,-14-1-4 15,0-27-5-15,0 12-1 0,12 2-5 0,-12-14-3 0,0 0-4 0,14 13-48 16,-14-13 31-16,12 0-2 0,-12 0 1 0,15 0 4 0,-15-13 11 0,0-1 9 0,14 14-33 16</inkml:trace>
  <inkml:trace contextRef="#ctx0" brushRef="#br0" timeOffset="21595.68">28292 8732 137 0,'0'0'61'0,"0"0"-44"0,0 0-3 0,0-13 13 0,0 13-14 0,0 0 1 0,0-14 0 0,0 14-1 15,0 0 1-15,0-13 10 0,12 13-5 0,-12 0-6 16,14 0-9-16,-2 0 4 0,-12 0-5 0,14 0 5 0,-14 13-4 0,12 1 0 0,2-1 0 16,-2-13 0-16,3 40 2 0,-1-28-3 0,-2 28 2 15,-12-40-4-15,14 26 1 0,-14 2 0 0,12-2-1 0,2 0 0 0,-14 1 1 0,14 13 0 16,-2 11 3-16,-12 16 0 0,0-28-2 0,0 28 5 0,0-28-3 0,-12 14 6 15,12-13-5-15,-14-14 0 0,0 1 0 0,2-1-3 0,-2 1 2 0,2-2-4 16,-2 29 2-16,-13-28-3 0,27-14 2 0,-26 16-1 0,26-1-1 0,-26-1-3 16,12-26-10-16,2 13-1 0,-2-13-4 0,14 0-4 0,-12 0-3 0,12 0-1 0,0 0-7 15,-26-13-98-15,26-1 84 0,-15 2 6 0,15-3 7 16,-14-10-26-16,14 10 13 0</inkml:trace>
  <inkml:trace contextRef="#ctx0" brushRef="#br0" timeOffset="22023.33">29191 8705 161 0,'0'0'51'0,"0"0"-18"0,0 0-11 0,0-13-5 0,12 13 15 0,-12-13 0 0,14 0-18 0,-14 13 1 0,0 0-3 15,12-13 7-15,-12-1-11 0,0 14-1 0,0-13 0 0,0 13 0 0,14 0-1 16,-14-13-1-16,0-1 6 0,0 14-7 0,12 0 0 0,-12 0 2 16,0 0-1-16,0 14 8 0,0-14-10 0,0 13 0 0,-12 14 3 15,-14 12-1-15,0 14-1 16,11-26-3-16,1-1-1 0,2 0 1 0,-14 41 1 0,0-42-1 0,26 1-1 16,-26 2 0-16,26-1 0 0,-26 24 0 0,26-24-1 0,-15-14 2 0,15 14-1 0,-14-13 0 15,14 11 0-15,-12 2 0 0,12-13-1 0,0-2 1 0,0 2 0 0,0-14 0 16,0 13-1-16,0-13 0 0,12 13 0 0,-12-13 0 0,14 13-1 0,1-13 2 15,-4 0-1-15,4-13 0 0,11-13 0 0,-26 12 1 16,12 2-1-16,2-2 1 0,-2-13 0 0,-12 27-1 0,14-25 1 16,-14 25 1-16,12-28-1 0,-12 28 0 0,0 0 0 0,0-13 0 0,14 13 0 0,-14-13 1 0,0 13-1 15,0 0 1-15,0 0 1 0,0 13-1 0,0 14 1 0,0-27-1 0,0 26 0 0,0-13 0 16,0 14 0-16,-14-1 0 0,14 1-1 0,-12 12-1 0,-2 1 1 0,2 106-1 16,-2-107 1-16,14 1-1 0,-12 26 0 0,12 0 0 0,0-39-2 15,0-1-1-15,0 0-1 0,0-12-5 0,0 11-4 0,0 2-9 0,0-13-8 0,0-2-7 16,12 15-56-16,-12-14 40 0,0 0 1 0,0-13 3 0,0 13 11 0,14 1 10 15,-14-14 2-15,0 13-12 0</inkml:trace>
  <inkml:trace contextRef="#ctx0" brushRef="#br0" timeOffset="22781.7">24474 12075 114 0,'0'0'17'0,"0"0"-12"0,0 0-2 0,-12 12 0 0,12-12 2 0,-15 0 0 0,4 14 2 0,11-14 2 0,-15 12 0 0,15-12 3 16,-14 14-1-16,2 0 0 0,12-2-1 0,-14 2-1 0,14-2-2 0,-12-12 0 0,12 28 0 0,-26-2 6 16,12 0-7-16,14 27 9 15,0-40-13-15,0 13 1 0,0-26 0 0,0 15-2 0,0-3 4 0,0 1 1 0,0 13 6 16,0-13-6-16,14-13 0 0,-14 14-2 0,0-14 1 0,12 13 0 0,-12-13-1 0,14 13 4 15,-2 1-5-15,-12-14 0 0,14 13-1 0,-14-13 1 0,12 0 0 0,-12 0-1 16,14 0 2-16,1 0-3 0,-4 0 1 0,-11 0-1 0,15 0 1 0,-3-13 2 16,-12 13-2-16,0 0 0 0,14-14-2 0,-14 14 0 0,0 0 1 0,0 0 0 0,12 0 0 15,-12-13 4-15,0 13-4 0,0 0 3 0,0 0-3 0,0 0 1 0,0 0 0 16,-12 0 4-16,-2 0-1 0,2 13 5 16,-3-13-8-16,15 27 0 0,-11-27-1 0,11 26 1 0,-15-26-1 0,15 27 1 0,0-14-1 15,-14 13 0-15,14 14 1 0,0-27-3 0,0 27 1 0,0-27 1 16,0 13 0-16,0-12-1 0,0 12 0 0,0-12-1 0,14 12 3 0,-14-14-1 0,15 16 0 0,-15-16 1 0,11 2-2 15,-11 12 0-15,15-13 2 0,-15 0-1 0,12 14 5 0,2-1-2 16,-14-26 1-16,12 28 0 0,2-3 12 0,-14-12-10 0,0 14 8 16,0-1-1-16,0-26-10 0,-14 13 1 0,-12 14 4 0,-1 0-8 15,16-27 2-15,-30 26 0 0,15-26-1 0,0 13-1 0,12 0 1 0,-13-13-1 16,1 13 0-16,12-13-1 0,2 14 0 0,-14-14-1 0,26 0 1 0,-26 13-2 0,-3-13-11 16,29 0 2-16,-12 0-2 0,12 0-3 0,-14 13-2 0,14-13-20 15,0 0 19-15,0 0 0 0,0 0 0 0,0 14-2 0,0-14-2 0,0 0-3 0,14 0-3 0,-2 12-2 0,17-12-37 16,-29 0 34-16,26 0-1 0,12 0-21 0,-24 0-8 15</inkml:trace>
  <inkml:trace contextRef="#ctx0" brushRef="#br0" timeOffset="24026.83">26245 11057 178 0,'0'0'37'0,"-14"0"-31"0,14 0-2 0,0 0 1 16,0 0-1-16,0 0 5 0,-12 0 21 0,12 0-22 0,0 0 0 0,0 0-1 16,0 0 1-16,0 0-1 0,0 0-2 0,0 0 1 0,0 0-4 0,0 0 15 15,0 0-11-15,0 0-3 0,12 13 13 0,2-13-10 0,-2 13-2 16,-12 1-1-16,14-14 1 0,-14 0 1 0,12 26 3 15,2-13-1-15,-2 0-1 0,-12 0-3 0,14 14 1 16,-14-27-2-16,0 13-1 0,0 0 0 0,0-13 1 16,0 13 0-16,0 1-1 0,0-1-1 0,0 0-1 0,0 1 5 15,0-1-2-15,0 0-2 0,-14-1 0 0,14 2 0 0,-12-14 2 0,12 14 0 16,-14-1 0-16,14-13-3 0,0 13 1 0,-12-13-2 0,12 12 0 0,-14 3 1 0,14-15 2 16,0 0 0-16,0 0 2 0,-12 0 0 0,12 13 0 0,0-13-5 0,0 0 3 15,-14 0-1-15,14 0 2 0,0 0-2 0,0 0-1 0,0 0 3 0,0 0-1 16,0 0 1-16,0 0 0 0,0 0 0 0,0 0 2 0,0 0 5 0,0 13-5 15,14-13-2-15,-14 0 0 0,0 0-1 0,12 0 2 0,-12 13 1 0,0-13 0 0,14 0 0 0,-14 12 0 0,0-12-2 16,12 15 1-16,-12-15-2 0,0 26 1 0,0-12 1 16,14-2-2-16,-14 2 0 0,0-14 1 0,0 12-1 0,0 28 8 0,0-40-5 0,0 14-1 15,0-2-1-15,0 2-1 0,0-1 1 0,-14 0-2 0,14-13 0 0,0 14 0 16,0-2 0-16,-12 2 0 0,12-14 2 0,-14 26-2 0,14-26 0 0,-12 27-3 0,-2-14 1 16,14-13 3-16,-12 13-1 0,12 0-1 0,-15-13-3 0,15 13-2 0,-11-13-5 0,11 14-1 0,-15-14-3 15,15 13-23-15,-14-13 16 0,14 0-2 0,0 13-2 0,0-13-6 0,0 0-6 16,0 0-50-16,0 0 43 0,0 0 3 0,0-13 8 0,14 0-54 0</inkml:trace>
  <inkml:trace contextRef="#ctx0" brushRef="#br0" timeOffset="24580.95">27208 10066 135 0,'0'0'61'0,"0"0"-44"0,0 0-2 0,0 0 0 16,0 0 0-16,-12 0-1 0,12 0 1 0,0 0 21 0,0 0-26 16,0 0-3-16,0 27 14 0,-14-14-14 0,14-1-2 0,0 2-1 0,0 26 3 15,0-28-4-15,-12 29 1 0,12-16 0 0,0 2-1 0,0 13-1 16,-15 26 1-16,15-26-2 0,-11-14 1 0,11 40 1 0,0-39-1 0,-15-1-2 15,15 0 1-15,0 1-1 0,0 0 0 0,0-1-1 0,0-14 0 16,0 2 3-16,0-14-1 0,0 14 2 0,15-14-1 0,-15 0 0 0,11 0 4 16,-11 0-3-16,15 0 1 0,-15 0-1 0,12-14 4 0,2 0-5 0,-14 2 0 0,12-1 5 15,2 13-3-15,-14-13-2 0,12 13 1 0,2-14 4 0,-14 1-2 0,0 13 0 16,12-13 0-16,-12 13-2 0,0 0 1 0,14 0 1 0,-14 0-2 0,0 0 2 16,0 13-4-16,0-13 1 0,0 13 1 0,0 1 0 0,0-1 2 0,0 0-2 0,0-1 0 0,-14 29 1 15,2-16-2-15,-2-10 1 0,2 11 0 0,-14 14-3 0,12-14-1 16,2-12 1-16,-3-2 1 0,4 2 1 0,11-2-1 0,-15 2-4 0,-11 12-11 15,12-26 7-15,14 0-2 0,-12 0-1 0,12 0-2 0,-14 0-17 16,2 0-6-16,12 0 12 0,-14 0-2 0,14 0-5 0,0-12-37 0,14-2 32 16,-14 14 2-16,0-14 3 0,26 2 3 0,-26 12 2 0,12-14 2 0,2 14 3 0,12-26-16 15,-26 26-11-15</inkml:trace>
  <inkml:trace contextRef="#ctx0" brushRef="#br0" timeOffset="24798.4">27698 10463 172 0,'0'0'49'0,"0"0"-32"16,0 0-2-16,0 0 3 0,11 0 5 0,-11-14-18 15,15 14 1-15,-15 0 2 0,0 0-4 0,12 0-1 0,-12 0 0 0,14 0 2 16,-14 14-2-16,14 12-2 15,-14-26 0-15,0 13-4 0,12 0-16 0,-12 27-151 16,0-27 132-16,0 0-65 0</inkml:trace>
  <inkml:trace contextRef="#ctx0" brushRef="#br0" timeOffset="24967.33">27843 10648 298 0,'0'0'55'0,"0"0"-11"0,0 0-32 0,0 0 0 0,-15 13 12 16,15 0-13-16,0-13-3 0,-12 26 9 0,12-12-14 15,-14-1-3-15,14 0-2 0,0-13-3 0,0 12-15 16,0-12 2-16,0 15-4 0,0-2-84 0,0 0 56 0,0 0-100 16,0-13 116-16,14 0-43 0</inkml:trace>
  <inkml:trace contextRef="#ctx0" brushRef="#br0" timeOffset="25173.1">28304 10648 125 0,'0'0'36'0,"0"0"-11"0,0 0 47 16,0-14-53-16,0 14 19 0,0 0-5 16,14 0 32-16,-2 14-45 15,-12 12-14-15,0 0 13 0,0-12-13 0,14-1-2 0,-14 40 4 16,0-40-7-16,0 53-3 0,0 14-18 15,0-54 6-15,0-26-5 0,0 38-49 16,0-24 19-16,0-14-5 0,0 14-99 0,0-2 117 0,0-12-26 0</inkml:trace>
  <inkml:trace contextRef="#ctx0" brushRef="#br0" timeOffset="25351.9">28423 10397 193 0,'0'0'60'0,"0"0"-23"0,0-14 41 0,0 14-23 16,-12 0-46-16,12 0 13 0,0 14-19 0,0-2 3 15,-14 42-16 1,14-28-8-16,0-13 8 0,0 27-64 16,0-27 47-16,0 26-118 0,0-12 48 15,0-14 75-15</inkml:trace>
  <inkml:trace contextRef="#ctx0" brushRef="#br0" timeOffset="25534.61">28570 10621 86 0,'0'0'0'0,"0"0"31"0,12 0 59 0,-12 13-9 16,0-13-64-16,14 27 25 0,-2-2-19 15,-12-25-21-15,14 28 2 16,-2-2-3-16,14-14 2 16,15-50 7-1,-1-2 16-15,13 0 34 16,-27 14-21-16,0 12-30 0,0 14 16 16,0 14-10-16,-26 12-10 0,26 14-10 15,3 38-42 1,-29-12-56-16,12 1-153 15</inkml:trace>
  <inkml:trace contextRef="#ctx0" brushRef="#br0" timeOffset="25729.85">29321 10040 134 0,'0'0'0'0,"0"-14"215"15,12-12-155-15,-12 0-32 16,29 78-4-1,-3 239-15 1,-26-93-10 0,0-27-18-1,-26 42-75-15,-3 37-199 16</inkml:trace>
  <inkml:trace contextRef="#ctx0" brushRef="#br0" timeOffset="25905.35">29217 10608 69 0,'0'-27'203'16,"-26"-52"5"0,26 52-161-1,52 15-32-15,0 12-11 16,81 39-37 0,-2 1-213-1,-64-27 65 1</inkml:trace>
  <inkml:trace contextRef="#ctx0" brushRef="#br0" timeOffset="26051.89">29982 10238 86 0,'0'0'45'16,"0"0"-49"-1,0 0-39-15</inkml:trace>
  <inkml:trace contextRef="#ctx0" brushRef="#br0" timeOffset="26204.65">30087 10951 294 0,'0'0'0'0,"-12"40"120"16,-14 26-76-16,-55 119-233 31</inkml:trace>
  <inkml:trace contextRef="#ctx0" brushRef="#br0" timeOffset="28240.61">30154 10106 204 0,'0'0'0'47,"-79"66"221"-47,79-66-221 63</inkml:trace>
  <inkml:trace contextRef="#ctx0" brushRef="#br1" timeOffset="37216.14">27405 2139 143 0,'0'0'33'0,"0"0"-17"0,0 0-6 0,0-13 0 0,0 13 1 0,0-13-1 0,0 13 0 0,0-13 11 0,0 13-9 0,0-12 0 0,0 12 0 0,0-15-2 15,0 3 20-15,0-2-21 0,0 14-2 0,0-14 7 16,-12 2-2-16,12 12-8 0,-14-14 5 0,14 14-5 15,-12 0 0-15,12-12 1 0,0 12-1 0,-14 0-1 0,14 0 2 0,-12 0-2 0,12-14 1 0,-14 14 2 16,2 0 7-16,12 0-8 0,-26 0 3 0,26 0-4 0,-29 14 2 16,17-14-4-16,-2 0 0 0,-24 26 3 0,12-26-4 0,26 12-1 15,-26 2 0-15,11-14 1 0,1 26 0 0,-12-26 0 0,14 15 1 0,-2-3-1 0,-27 14 0 16,29-26-1-16,-2 27 0 0,-12-27 0 0,12 26 1 0,-39 1 1 0,53-1-1 16,-38 0 0-16,12-12 0 0,12-1 0 0,14 0-2 15,-26 1 2-15,-15 25-2 0,30-26 2 0,-4 14-1 0,-11-14 1 0,14 0-1 0,-28 27 1 0,26-14 0 16,2-12-1-16,-14 12 0 0,11-13 0 0,3 0 0 0,-2 1-2 0,0 12 1 0,-12 0 0 15,14 0 1-15,-2-12 0 0,-1-2 0 0,3 16 1 0,-2-28 0 0,2 39 2 16,-2-26-3-16,14-13 1 0,-12 26-1 0,12-26 0 0,-14 15 0 0,14-3 0 0,-12 14 0 16,12-12-1-16,-14-14 1 0,14 14 1 0,0-14 0 0,0 12 0 0,0 1-1 15,0 0 0-15,0-13 0 0,0 14 1 0,0-14 0 0,0 13-1 0,0-13 1 0,-12 13-2 16,12-13 2-16,0 0-1 0,0 0 1 0,0 14 1 0,0-14-1 0,0 0 1 16,0 0 0-16,0 0-2 0,-15 0 0 0,15-14 1 0,0 14-1 0,0 0 0 0,0-13 1 15,0 13-1-15,-11 0 1 0,11-13 1 0,0 13-2 0,-15-14 1 16,1 14 0-16,14-13 0 0,-12 13-1 0,12 0 0 0,-14-13 1 0,14 13-2 0,-12 0 1 15,-2 0 1-15,2 0-1 0,-14 0-1 0,11 0 3 0,-25 0-3 0,28 0 0 0,-14 0 0 16,-14 13 2-16,-27 0 2 0,41-13-2 0,0 14 1 0,0-1-1 16,-1 0 0-16,-13-13 0 0,14 27 1 0,0-27-1 0,-27 26 1 0,27 1-2 15,12-27 1-15,-12 26-1 0,0-26 1 0,-1 27-1 0,-13-1 1 0,14-26-1 0,12 13 1 0,2 0-1 16,-17 1 1-16,17-2 0 0,-14 16-1 0,12-28 1 0,2 26-1 0,-2-26-1 0,-12 26 4 16,-1 0-4-16,27-26 2 0,-11 26-1 0,-4-26-1 0,-11 27 3 0,12 0-2 15,2-27 0-15,-2 27 1 0,2-27-2 0,-2 25 1 0,2-25 1 0,-3 27-2 16,15-1 2-16,-26-13 1 0,26 0-1 0,-26-13-1 0,26 28-1 0,-14-28 1 15,14 12 0-15,-38 28 1 0,24-40 0 0,14 13-1 0,-15 0 0 16,15-13 0-16,-12 27 1 0,12-27 0 0,0 13 0 0,-14 0-1 0,14-13 0 0,0 14 0 16,-12-14 0-16,12 13 0 0,-14 0 3 0,0-13-3 0,14 13 1 0,-12 0-1 15,12-13 0-15,-14 14-1 0,14-14 0 0,0 12 2 0,0-12-2 0,-12 14 1 16,-3 0 0-16,15-2 1 0,0-12-1 0,-11 14 0 0,11-2 0 16,0-12 0-16,0 14 0 0,-15-14 0 0,15 14 0 0,0-2 0 0,0-12 0 0,-12 14 1 0,12-2-1 15,0-12 1-15,0 26-2 0,0-26 1 0,-14 14 0 0,14 0-1 0,0-2 1 16,0-12 1-16,0 15 0 0,-12-3-1 0,12-12 0 0,0 13 1 0,0 1-1 0,0-14 0 15,-14 12 0-15,14-12 0 0,-12 15 1 0,12-3-3 0,0-12 0 0,0 13 1 16,0-13 0-16,-14 13 1 0,14 1 1 0,-14-14-1 0,14 14 0 0,0-14 0 0,-12 12 1 16,12-12-1-16,0 13 1 0,-15 0-1 0,15-13-1 0,0 0 0 0,-11 14 0 15,11-14 1-15,-15 14 0 0,15-14 0 0,0 0-1 0,-12 12 1 0,12-12 0 16,-14 0 0-16,14 14 1 0,-12-14-1 0,12 0 1 0,-14 13-1 0,-12 0 0 0,26-13 0 16,-14 0 0-16,14 13 0 0,-27 0-2 0,15 1 1 0,12-14 2 15,-14 13-1-15,2 0 1 0,-2 0-3 0,14 1 1 0,-14-14 1 0,14 13 1 0,-12 0-1 16,-2-13 1-16,14 13-1 0,-12 0-1 0,-3-13 1 0,15 14 0 0,-14-2 0 0,2-12 2 15,12 14-2-15,-14 0 0 0,14-14 0 0,-26 26 0 0,26-26 0 0,-12 12 1 0,-2 2-1 16,14 0 1-16,-12-14 0 0,-2 12-2 0,14 2 0 0,-12-14 0 0,-3 12 1 16,15 3 1-16,-11-3 0 0,11-12-1 0,-15 27-1 0,15-27 1 0,-14 12-1 0,14 3 1 0,0-3 0 0,-12-12 0 15,12 28 0-15,0-28 0 0,0 26 0 0,0-26 0 0,0 12 0 0,-14 1-1 0,14 14 0 16,0-27 2-16,0 14 0 0,0-2-1 0,0 2-1 0,0 12 0 16,0-12 1-16,0-14-1 0,0 12 1 0,0 2-1 0,0-14 2 0,0 13-1 0,0-13 1 15,0 13-1-15,0-13-1 0,14 13 0 0,-14 1 1 0,0-1 0 0,0-13 1 16,0 13-1-16,0 0 0 0,0-13-1 0,0 13 1 0,0-13 1 0,0 14-1 15,0-1 0-15,0-13 0 0,0 13 0 0,0 1-1 0,-14-14-1 0,14 13 1 16,-12 0-6-16,12-13 0 0,0 12-2 0,-14-12-2 0,14 14-3 0,0-14-1 16,-12 0 0-16,12 14-1 0,0-14-1 0,-14 13-20 0,14-13 15 0,-12 0-5 0,12 13-43 15,0-13 27-15,-15 0-46 0,15-13 50 0,0 13 10 0,0-13 4 0,0 13-28 16</inkml:trace>
  <inkml:trace contextRef="#ctx0" brushRef="#br1" timeOffset="37539.33">24369 4610 109 0,'0'0'16'0,"0"0"-9"0,0 0-3 0,0 0 0 0,0 0 1 16,-14 0 8-16,14 0-5 0,0 0 0 0,0 0-1 0,0 0 2 0,0 0 0 0,0 14 1 0,0-14 1 16,0 0-1-16,0 0 0 0,-12 12 4 0,12 1-8 0,0-13-1 0,0 13-1 15,0 1 0-15,-14 0 0 0,14-2 0 0,0-12 1 0,0 14 0 0,0-1 0 0,-12 0 0 0,12-13 1 16,0 26-1-16,-15-26 1 0,15 27 0 0,0-14 7 0,-11 0-7 0,11 1 0 15,0-1 1-15,-15 0 0 0,15 13 7 0,-14 1-2 0,2-14-7 0,12 1 1 16,-14-1 7-16,14 12 0 0,-12-11-6 0,12-14-1 0,0 14-1 16,-14-1 1-16,14-13-1 0,-12 40 17 15,12-27-13-15,0-13-4 0,0 13 7 0,0-13-8 0,0 13 0 0,0-13 0 16,26 0 1-16,-26 0 1 0,26 0 1 0,-14 0-1 0,2 0-1 0,12 0-2 0,27 0 5 16,28-26 0-16,-29-2-6 0,-14 16 0 0,2-1-1 0,1 0 1 0,-3-1 0 15,-10 0-1-15,10 14 2 0,-11-12-2 0,39-1 1 0,-40 0-2 0,0 13 0 16,-11 0-1-16,-3-14-2 0,16 14-4 0,-16 0-4 0,-12 0-4 0,26 0-6 0,-26 0-3 0,14 0-4 0,-2 0-4 15,3 14-54-15,-4-14 28 0,4 13-9 0,-3-13-3 0,14 13-86 16</inkml:trace>
  <inkml:trace contextRef="#ctx0" brushRef="#br1" timeOffset="38275.28">28080 1929 59 0,'0'0'13'0,"0"0"-9"0,0 0 0 0,0-14 0 0,0 14 2 0,0-13 10 0,0 13-6 0,0 0 2 0,0-13 0 16,0-1 32-16,0 14-29 0,0 0-1 0,0-12 0 0,0 12-1 15,0 0-2-15,0-14 0 0,0 14-2 0,0 0 1 0,0-13-1 0,0 13 0 0,-14 0 7 16,14 0-7-16,0 0-1 0,0 0 0 0,-12 0 16 0,12 0-17 15,-14 0-1-15,14 0 0 0,-12 0 1 0,12 0 0 0,-14 0-1 0,14 0 0 0,-12 0 6 16,-2 13-1-16,-1 1-7 0,15-2 0 0,-26 2 4 0,26-1-4 0,-12 0-1 16,12 1 1-16,-14-2-1 0,14 2 0 0,-26 26 2 0,26-28-4 15,0 2 1-15,-14 12-1 0,14-26 0 0,0 26 1 0,0-11-1 0,0-3 0 16,0 14 0-16,0-13 0 0,0 1 0 0,0-1 1 0,0 0 0 0,14 0 0 0,-14-13 0 16,0 14-1-16,12-14 2 0,-12 13-1 0,14-13 1 0,12 13 2 0,-26-13-2 0,14 13-1 15,-2-13 6-15,17-13-6 0,-29 13 0 0,12-13 0 0,2 0-1 0,-2 13 1 16,-12-14-2-16,26 1 2 0,-26 13-1 0,14-26 0 0,12-1 3 0,-26 27-3 0,15-26 1 15,-3 26-1-15,-12-27 0 0,26 27 2 0,-12-40 9 0,-14 40-8 16,12-12 0-16,-12 12 0 0,0-14 0 0,14 14-2 0,-14 0 1 0,0-12-2 0,0 12 2 0,12 0 2 16,-12 0-1-16,0 0-3 0,0 12 6 0,0 2-5 0,14-2 1 15,-14 2 0-15,0 0-2 0,0-2 0 0,0 15 3 0,15-1-3 0,-15-13 0 0,0 14 0 16,0-14 0-16,12 14 0 0,-12-14-1 0,0 0 1 0,14 13-1 0,-14-12-1 0,12-1 1 0,-12 0-1 16,14 14-4-16,-2-1 0 0,-12-26-3 0,14 13-2 0,-14-13-2 15,12 27-19-15,2-27 12 0,-14 13-1 0,12-13-33 0,-12 0 21 0,14 0-5 0,-14 0-4 16,12 0-6-16,-12 0-7 0,29 0-2 0,-29-13 3 0,12 13 10 0,-12-13 10 0,14-1-22 15</inkml:trace>
  <inkml:trace contextRef="#ctx0" brushRef="#br1" timeOffset="38495.62">28794 1955 173 0,'0'0'0'0,"-15"0"73"0,15 0-68 0,0 0 0 16,0 0 9-16,0 0-4 0,-12 0 1 0,12 0-1 0,0 0-1 0,0 0 6 16,0 0-10-16,-14 0-1 0,14 0-2 0,0 0 0 0,0 12 0 0,0-12-1 15,0 0 1-15,0 14-1 0,0-14 0 0,0 0 0 0,0 14-1 0,0-14 0 0,0 12 1 16,0-12-2-16,0 14 0 0,0-14-6 0,0 12-9 0,0 2 1 0,0-14-4 16,0 0-8-16,0 14-5 0,0-14-3 0,0 12-36 0,0 3 12 15,0-15-5-15</inkml:trace>
  <inkml:trace contextRef="#ctx0" brushRef="#br1" timeOffset="38648.12">28794 2325 163 0,'0'0'74'0,"0"0"-54"0,0 0 9 0,0 0-15 0,-15 0 18 0,15 13-15 15,0-13-1-15,0 13 0 0,0-13-1 0,0 13-2 0,0-13-1 0,-12 0-3 0,12 14-2 16,0-1 6-16,0 0-10 0,-14 0-1 0,14 0 0 16,0-13-2-16,0 12 1 0,0-12 0 0,0 15-2 0,0-15 0 0,0 26-17 15,0-12-14-15,0-2 6 0,0-12-10 0,0 14-8 0,0-14-8 0,0 0-3 16,0 13-40-16,0-13 61 0,0 0-31 0</inkml:trace>
  <inkml:trace contextRef="#ctx0" brushRef="#br1" timeOffset="38968.58">29150 2088 116 0,'0'0'0'0,"0"0"58"0,0 0-33 0,0 0-14 16,0 0 2-16,0 0 2 0,0 0 3 0,0 0-1 0,0 0-1 0,0 0 11 0,0 0-17 16,0 0 0-16,0 0-2 0,0 0 0 0,0 0-1 0,0 0-1 0,0 12 1 0,0-12-2 15,0 0-1-15,0 0 3 0,12 0-1 0,-12 26 15 0,0-13-8 16,0 1-7-16,0-1 4 0,0 13-5 0,0-26 0 0,0 27-1 0,0-27 0 15,0 26 0-15,0 1 0 0,0-14-1 0,0 0-1 0,0 40 2 0,0-26-2 16,0-14-1-16,-12 26-1 0,12-12-1 0,0-14 2 0,0 0-2 0,0 13-3 0,-14-12-2 16,14-1-5-16,0 0-5 0,0 13-5 0,-12 0-44 0,12-26 20 0,0 0-10 15,0 14-61-15,-14-14 70 0,14 0 8 0,0 0-20 0</inkml:trace>
  <inkml:trace contextRef="#ctx0" brushRef="#br1" timeOffset="39132.06">29255 1889 154 0,'0'0'52'0,"0"0"-15"0,0 0 9 16,0 0-26-16,0-14-2 0,0 14-2 0,0 0-1 0,-12 0-1 0,12 0 8 0,0-12-13 16,0 12-2-16,0 0-2 0,-14 0-1 0,14 0-1 0,0 0 0 0,0 0 0 0,0 0-1 0,-12 0 1 15,12 0-2-15,0 0 0 0,0 0-2 0,0 0 1 0,-14 12 1 16,14-12-3-16,0 14-1 0,0-14 0 0,-12 13-1 0,12-13-4 16,0 13-3-16,0-13-4 0,0 14-5 0,0-2-5 0,0-12-3 0,0 14-6 15,0-2-44-15,0 2 39 0,0 0 2 0,0-14 7 0,0 12 2 0,0-12-42 0</inkml:trace>
  <inkml:trace contextRef="#ctx0" brushRef="#br1" timeOffset="39400.03">29307 2166 137 0,'0'0'60'15,"0"13"-31"-15,-12-13-16 0,12 13 0 0,0-13 1 0,0 27 27 0,-14-27-30 0,14 13-2 16,0-13-2-16,0 13-1 0,0-13-3 0,0 13 1 0,0 1-1 16,0-14-1-16,0 13-2 0,0-13 1 0,0 13 1 0,0-13-1 0,0 14 0 0,0-14-1 15,0 0 1-15,0 0 0 0,0 0 0 0,14 0 0 0,-2 0 1 0,-12 0 0 16,14 0-1-16,-14-14 0 0,12 14 0 0,3-26 6 0,-1 26-3 0,-14-27 1 0,26 27 1 0,-26-26 0 15,0 26 0-15,12 0 0 0,2-27 0 0,0 27 0 0,-14-13 6 16,27 0-6-16,-27 13-1 0,11-13 0 0,-11 13 2 0,15-14-2 0,-3 14 1 0,-12 0 1 0,14 0-2 0,0 0 6 16,-14 0-8-16,12 0 2 0,2 14 4 0,-14-1-5 15,12 0 0-15,2 14-1 0,-14-27 0 0,12 26-1 0,-12-13 0 0,15 14-1 0,-15-14 0 16,0 27 1-16,11-14-3 0,-11-13 2 0,0 1-1 0,0 12-3 16,0-13 0-16,0 0-2 0,0-1-1 0,0-12-3 0,0 15-4 0,0-15-5 0,0 0-4 15,0 13-5-15,0-13-87 0,0 0 61 0,0-13-4 0,0-2 2 16,0-10-23-16,0 12 13 0</inkml:trace>
  <inkml:trace contextRef="#ctx0" brushRef="#br1" timeOffset="39638.53">30101 1545 220 0,'0'0'34'0,"0"-13"13"15,0 13-36-15,0 0 0 0,0 0 7 0,0-13-9 0,0 13 4 0,0 0-7 16,0 0-3-16,0 0 0 0,12-14 1 0,-12 14-1 0,0 0 0 0,0 0-1 15,0 0 2-15,14 0-2 0,-14 0 1 0,0 0-1 0,0 14 5 0,0-14-4 16,15 13 1-16,-15-13 1 0,0 26 2 0,0-26-3 0,12 27 3 0,-12-1-3 16,0-26 0-16,0 27-1 0,0-14 0 0,0 0 0 0,0 13 0 0,0-12 1 0,0 12-1 0,0-12 1 15,0 38 3-15,0-25-3 0,0-1-1 0,0 14 0 0,0 0-1 16,0-14-1-16,0 14 0 0,0 78 2 0,0-92-3 0,0 14-1 0,0 0 1 16,0-14-1-16,-12 41-5 0,12-41-1 0,-15 0-5 0,15 40-25 0,-14-26-16 15,2-13 19-15,12-1-5 0,0-13-4 0,-14 0-3 0,14 13 3 0,-12-26 3 0,12 14 8 16,0-2 8-16,-14 2-48 0</inkml:trace>
  <inkml:trace contextRef="#ctx0" brushRef="#br1" timeOffset="39841.91">29890 2073 145 0,'-15'0'95'0,"15"-12"-75"16,-12 12 0-16,12 0 0 0,0-14 2 0,-14 14-1 0,14 0-1 0,-12 0 10 0,12-14-17 15,0 14-1-15,0 0-3 0,0 0 18 0,0 0-20 16,12 0-1-16,2 0 3 0,-2 0-5 0,-12 0-1 0,29 14 0 0,-3-14 1 0,-14 0-2 0,2 0 0 15,27 14 2-15,-29-14-2 0,14 0-1 0,14 0 2 0,-28 0-3 16,28 0 2-16,-13 0 0 0,51 0-5 16,-26 0-19-16,3-14-48 0,-29 14-4 15,0-14 25-15,-26 14-7 0,26-12-3 0,-26 12 6 0,27-14 10 0,-13 14-36 0</inkml:trace>
  <inkml:trace contextRef="#ctx1" brushRef="#br2">27275 6552 0</inkml:trace>
  <inkml:trace contextRef="#ctx0" brushRef="#br2" timeOffset="51294.39">30774 1849 195 0,'0'0'54'0,"-14"0"-42"0,14 0-6 0,-26-13-1 0,26 13 1 0,-26-28 4 16,14 28-6-16,-3-12 2 0,15 12 0 0,-12-13 1 0,12 13 2 0,-14-13-1 0,14 13 0 16,-12 0 1-16,-2-13 6 0,14 13-9 0,0-13-2 0,0-1 5 15,0 14-7-15,0 0 0 0,14 0 2 0,-14 0 1 0,26 14 6 0,1-14-5 0,-27 13 1 16,26 0 1-16,0 13 1 0,0 1-2 0,0-1-1 0,0 0-1 0,3 14-1 0,-17-14 1 16,14 14-1-16,0 0 0 0,29 52 3 0,-29-39-4 0,-14 0 0 0,14-14 0 0,-12 15-1 15,27 38 1-15,-29-54-3 0,2 3 0 0,12 51 1 0,0-38-3 0,-26-16 0 16,26 2 0-16,0 26-8 0,-26-39 1 0,12-1-2 0,3 2-4 15,-1-16-5-15,-14 1-2 0,12 14-6 0,2-27-5 0,-14 0-5 0,12 13-10 0,-12 0-54 0,14-13 62 16,-14 0 12-16,0 0 3 0,0 0-30 0</inkml:trace>
  <inkml:trace contextRef="#ctx0" brushRef="#br2" timeOffset="51459.39">31475 2088 93 0,'0'0'23'0,"0"-15"-1"0,0-11-3 0,0 0 1 0,0-14-1 16,0-66 18-16,12 54-17 0,-12 12-1 0,0 1 1 0,0-41 20 0,0 14 21 15,-12 53-29-15,12 13-21 0,-14 0-1 0,14 0-1 0,-12 0-1 0,12 0 0 16,-14 26 0-16,-12 14 9 0,0-14-9 0,0 14 0 0,-1 26-1 0,-39 66 5 15,25-52-8-15,15-2 1 0,-14 2 0 0,14-1-2 0,-12 1 0 0,-3-1-1 16,15 0-1-16,0 14-1 0,-14-15 0 0,13 15 0 0,-39 119-15 0,40-146-2 16,-1 13-9-16,13-27-11 0,2 2-12 0,12-2-9 0,-14 1-16 0,0-14-5 0,14 1 10 15,0 1-61-15</inkml:trace>
  <inkml:trace contextRef="#ctx0" brushRef="#br2" timeOffset="52255.68">29388 6169 155 0,'0'0'0'0,"0"0"35"0,0 0-4 16,0 0-22-16,0 0-3 0,-14 0-1 0,14 13 14 0,-12-13-12 0,12 0 2 0,0 0-2 15,0 0 0-15,0 13-2 0,0-13-1 0,0 0 0 0,0 0 1 0,0 14-1 0,0-14 4 0,0 13-6 16,0-13 1-16,0 13-1 0,0-13-1 0,12 12 1 0,-12 3-2 0,14-15 2 0,-14 13 0 15,26 0 3-15,-12 12 8 0,-2-10-5 0,3-2 1 0,-15 0 0 0,26 1-1 16,-26-2-1-16,12 2 1 0,2-2 0 0,26 42 13 0,-28-42-15 0,14 16 0 16,-11-16-2-16,23 54 4 0,-10-39-5 0,-16 12 1 0,14-12-2 0,-12-1-1 15,13 40 2-15,-16-39 0 0,4-1 0 0,-3-13-2 0,2 14 3 0,-14-2-1 0,12 3 0 0,2-15 0 16,-14 0-4-16,14 14-4 0,-2-27-5 0,-12 26-6 0,14-26-9 0,-14 14-7 16,12-14-7-16,-12 12-6 0,15-12-66 0,-1 14 57 0,-14-14 10 0,26-14-61 15</inkml:trace>
  <inkml:trace contextRef="#ctx0" brushRef="#br2" timeOffset="52433.97">30113 6169 177 0,'0'0'93'0,"0"0"-76"0,-12 0-3 0,12-13 19 15,-14 13-23-15,14 0-1 0,0 0 2 0,-12 0-3 0,-2 0 12 16,14 13-12-16,-26-13-1 0,26 26-2 0,-12-26 1 0,-2 14-2 0,-13-1 0 0,1 12 1 16,0 3-2-16,0-2-1 0,-3 1-1 0,3-1-1 0,-40 40 1 0,39-40 0 0,1 14 1 15,0-14-2-15,0 14 1 0,0 1-1 0,0-16 0 0,0 16 0 0,-1-3 0 0,1-12 1 16,12 14 1-16,-38 66 4 0,26-79-2 0,11-1-2 0,3-1 0 15,-2 3-5-15,0-15-2 0,14 13-3 0,-12-12-5 0,12-2-4 0,-14 16-5 0,-12-2-70 16,26-14 50-16,-15 2-5 0,15 0 2 0,-12-2 3 0,12-12 9 0,-14 14-1 0,14-14-22 16</inkml:trace>
  <inkml:trace contextRef="#ctx0" brushRef="#br2" timeOffset="54491.39">25596 7464 78 0,'0'0'20'0,"0"0"-1"0,0 0-17 0,0-13 1 16,0 13-1-16,0 0 0 0,0 0 0 0,14-14 4 0,-14 14-3 0,0 0 0 15,0 0 1-15,0-13 3 0,0 13-3 0,0 0-2 0,0 0 1 0,0-13 1 16,0 13-2-16,0-14 2 0,0 14-3 0,0 0 2 0,0 0 0 0,0-13 3 15,0 13 0-15,0 0-1 0,0-13 1 0,0 13 2 0,0 0-5 0,0 0 1 16,0 0 0-16,0 0 8 0,0 0-6 0,0 0 1 0,0 0 6 0,0 0-6 16,0 13-2-16,0-13 1 0,0 13 7 0,0 1-9 0,0-14-1 15,0 13 0-15,0-13 1 0,0 0 0 0,0 13 0 0,0-13 6 0,14 14-7 0,-14-14-1 0,12 0 0 16,2 13 0-16,13-13 4 0,-15 0-5 0,42 13 4 16,-28-13-2-16,12 0-1 0,107 0 4 0,-92 0-2 0,13 0-1 0,67-13 4 15,-66 13-5-15,11 0-1 0,-11 0 0 0,92-13-1 0,-80 13 0 0,14 0 1 16,90-14-3-16,-103 14 2 0,106 0-1 0,-15 0 0 15,-78 0 1-15,0 14 0 0,-15-14 2 0,0 0-2 0,3 0 0 0,-2 13 1 0,-13-13-1 0,79 13 3 16,-66 0-2-16,54 0 0 0,-2-13 1 0,-77 12-1 16,-1-12 1-16,118 15 2 0,-131-2-3 0,13-13 0 0,39 13 0 15,-54-13 0-15,3 0 1 0,-1 14-2 0,1-14 2 0,-3 0-2 0,40 0 0 16,-23 12-1-16,-3-12-1 0,-40 0 0 0,14 0-2 0,-26 0-4 0,26 0-7 0,-26 0-7 16,29 0-92-16,-29 0 71 0,0 0 2 0,0 0-99 15</inkml:trace>
  <inkml:trace contextRef="#ctx0" brushRef="#br2" timeOffset="55395.63">27405 2707 132 0,'0'0'20'0,"0"-12"-13"0,0 12 2 0,0-40 15 0,0 26-10 15,0 14-10-15,0-12-1 0,0 12-1 0,0-14-1 0,0 0 0 16,0 14-1-16,0-12 0 0,14 12 0 0,-14 0 1 0,12 0 3 0,3 0-3 16,-15 12 0-16,14-12 1 0,-2 14-1 0,-12-14 1 0,14 14 0 0,12-2 4 0,0-12-2 15,-26 0-1-15,53 26 3 0,1 2-2 0,-28-28-2 0,39 27 1 16,-25-15-1-16,0-12 0 0,-2 13 0 0,3 0 1 0,-1-13 0 0,13 13 0 15,-13 2 1-15,12-15 0 0,15 12 1 0,-15-12-2 0,1 13 1 0,13-13 0 0,53 13 5 16,-52-13-5-16,-1 0 0 0,-2 0-1 0,3 0-1 0,-1 0 0 0,-1 14-1 0,1-14 1 0,1 0 1 16,-15 0 0-16,81 0 2 0,-14 0 1 0,-67 0-2 0,1 0-1 0,54 0 3 15,-55 0-4-15,0 0-1 0,1 0 0 0,1 0-1 0,-1 0 1 16,-15 0-1-16,2 14 0 0,12-14 1 0,-11 0-2 0,52 0 0 0,-41 0 0 0,-12 12-3 16,91 1-20-16,-105-13 9 0,15 13-4 0,-15-13-2 15,14 14 1-15,-14-14 2 0,0 13 1 0,1-13 1 0,1 13 2 0,-16 1 0 0,28-1-18 0,-13 0 15 0,-16 13-1 16,16-26-1-16,-27 14-70 0</inkml:trace>
  <inkml:trace contextRef="#ctx0" brushRef="#br2" timeOffset="57102.86">25294 5508 122 0,'0'0'0'0,"0"0"38"0,0 0-32 0,0-13 0 0,0 0 13 16,0 0-16-16,0 13 0 0,0-14 0 0,0 14 0 0,12-13 0 0,-12 13-1 0,0-13 0 15,14 13 0-15,-14 0 0 0,0 0-2 0,12 0 0 0,-12 0 1 0,0 0-1 0,14 0 0 16,-14 0-1-16,0 0 2 0,12 0-1 0,-12 0 1 0,0 13 0 0,14-13 0 0,-14 27-2 0,0 12 0 16,15-26 2-16,-15 14-2 0,0 0 1 0,0-14 0 0,0 40 0 15,0-27 0-15,0 1 0 0,-15 51 0 0,15-50-1 0,0 10 1 0,0 2 0 0,-14-14 0 16,14 14 0-16,0 0 0 0,0-14-1 0,0 14 1 0,0 26 0 15,0-39 0-15,0 12 0 0,0-12 0 0,0 11 0 0,0-10 0 0,0 10 0 0,0-10 1 0,0-1 0 16,-12-1 1-16,12 14-1 0,0 12 3 0,0-26-2 0,0 14 1 0,-14-14 1 0,14 14 0 16,-12 26 8-16,12-40-6 0,0 14 1 0,-14-13 0 0,14 12 0 0,-12-12 0 0,12-1-3 15,0 1 0-15,0-1 0 0,0-1 1 0,-14 3 0 0,14-1 0 0,-12 51 9 16,12-52-9-16,0 2 1 0,-15 10 3 0,15-24-5 0,0 12 0 0,0-11-2 16,0 10 0-16,0-25 0 0,0 26 0 0,0-26 1 0,0 15-2 0,15-3 0 0,-15 1 1 0,12-13-1 15,2 13 6-15,-14 1-4 0,12-1 0 0,-12-13 1 0,14 13 0 0,12-13 6 16,-14 0-7-16,17 0 3 0,-29 0-3 0,26 0 1 15,-26 0-1-15,26 0-1 0,-26 0 2 0,26-13 2 0,0 0-3 0,-14 13-1 0,14 0 0 16,-11-14 0-16,-1 14 0 0,-2 0 0 0,14-13-2 0,-12 13 0 0,0 0 0 0,12-13 0 0,-14 13 1 16,29 0 1-16,-27 0-1 0,-2-12-1 0,14 12 0 0,0 0-1 15,-11 0 1-15,11 0 0 0,14 12 0 0,-14-12 0 0,38 26 0 0,-23-12 0 0,-1-1 1 16,-2 13-1-16,3-26 0 0,-1 27-1 0,53-1 2 0,-55-26-1 0,107 40 0 16,-52-27 0-16,-39 12-1 0,-1-25 2 0,-1 15-1 15,15-2 0-15,-15 0 1 0,14-13-2 0,-13 14 1 0,13-14-1 0,1 12 0 0,-15-12 0 16,67 27-1-16,-52-27 2 0,-15 27-1 0,12-27 0 0,-9 0-1 0,-3 12 2 0,15-12 0 0,37 14 0 15,-51-2 1-15,1-12-1 0,-1 0 1 0,-1 0 0 0,-12 14-2 0,-2-14 2 16,17 0-1-16,-17 0 1 0,2 0-1 0,13-14 1 0,-1 14-1 0,41 0 0 0,-41 0-1 0,3-12 1 16,-17 12 1-16,17 0-2 0,23-14 0 0,-38 14 2 0,13 0-2 0,-13 0 1 15,-2 0 0-15,3 0-1 0,-3 0 2 0,2 0 0 0,0 0-1 0,79 14-2 16,-78-14 4-16,-15 12-2 0,12-12 1 0,-12 0 0 0,15 14-1 0,-15-14-1 0,0 14 1 16,26-14-1-16,-26 12 1 0,-11-12 1 0,-1 0 0 0,12 0 0 0,-14 14 0 0,2-14 1 15,0 0 0-15,-2 0-1 0,3 0 1 0,-4 0 0 0,4 12 4 0,-15-12-2 16,12 0-2-16,-12 0 0 0,0 0-1 0,14 0 0 0,-14 0 5 0,0 0-4 15,0 0 0-15,0 0-2 0,0 0 1 0,0 0-1 0,0 0 2 0,-14 0-2 0,14 0 1 0,-12 0-1 16,12 0 0-16,-26 0 1 0,11-12 0 0,3 12 0 0,12-14-2 16,-28 2 2-16,28 12-1 0,-26-28 0 0,26 28 0 0,-26-26 2 0,11-13-2 0,3 26 2 15,-14-13-2-15,12-14 2 0,-12 13 0 0,14-25-1 0,-14 12 0 0,12 0 0 0,-13-13-1 0,13 13 1 16,-12-66 0-16,14 68 1 0,-2-16 0 0,14 14-1 0,-12 2 1 0,-2-2 0 16,14 0-1-16,0-13 0 0,-12 13-6 0,12 1 2 0,0-1 0 0,-15 0 1 0,15-11 3 0,-11-70 3 15,11 83-3-15,0-2-1 0,0 0 1 0,0 14 0 0,0-14-1 0,0 14 1 16,0-1-1-16,11 1 0 0,16-54 3 0,-27 54-3 0,0 0 0 0,14-1 1 15,-2 0-1-15,2 1 1 0,-14 0 0 0,12 13-2 0,-12-14 1 0,26-12 1 16,-26 12-1-16,14 0 0 0,1 1 1 0,-15 14-2 0,12-16 1 0,2 2 1 16,12 0 0-16,-14 0-1 0,2 11 0 0,-14-10 0 0,26 25 0 0,-26-26 1 0,12-1 1 15,2 14-1-15,-2-14-1 0,-12 27 0 0,0-14 0 0,0 14 0 0,15-25-1 16,-1-15 2-16,-14 40-1 0,0-13 0 0,0-1 0 16,0 14-1-16,0 0 1 0,0 0 0 0,-14-13-1 0,14 13 1 0,-15 0-2 0,3 0 2 0,-28 0 0 15,28 0-1-15,-2 0 0 0,-12 0 0 0,26 0 1 0,-26 0-1 16,-1 0 0-16,13 0 0 0,-64 13-1 0,51-13 2 0,1 14-2 15,-14-14 1-15,14 13 0 0,0-13 0 0,-1 13 1 0,1 1-1 0,-14-14 1 0,-1 13 1 0,15-13-1 16,-66 13 1-16,54-1-1 0,-3-12-1 0,3 0 2 0,-2 14 0 0,-1-14 0 16,1 0 0-16,-39 14-3 0,27-14 1 0,12 13 0 0,-13-13 1 0,1 13 1 15,0-13-1-15,-3 12 0 0,17-12-1 0,-17 15 1 0,3-15 0 0,-53 0-1 0,53 13 0 16,-14-13 0-16,13 13 0 0,-13-13 0 0,-1 0 1 0,1 13 1 0,13-13 0 0,-13 0 0 0,13 0 0 16,-13 12 0-16,13-12 1 0,-65 0-1 0,65 0 0 0,-1 0 0 15,1 15 0-15,-11-15-1 0,9 0 0 0,3 0 0 0,0 12 0 0,-41-12 0 0,41 14 0 0,-3-14 0 16,17 0 0-16,-14 14-2 0,-55-2 0 0,54 2 1 0,-199 38-13 15,200-52 12-15,0 14 2 0,-41 12-2 0,55-13 1 16,-2 0 1-16,-1-13-1 0,1 14 0 0,2-2 0 0,-3 2 1 0,1-14 0 0,2 26 0 0,12-26 0 16,-15 14 1-16,-37 12-3 0,52-26 1 0,11 13-1 0,-11-13 0 15,12 13 0-15,-12 0-8 0,14-13 1 0,-2 14-3 0,2-14-2 0,-2 13-2 0,-1 0-4 16,3-13-5-16,12 14-4 0,-14-14-7 0,14 13-3 0,-12-13-2 0,-2 26-78 16,14-26 17-16</inkml:trace>
  <inkml:trace contextRef="#ctx0" brushRef="#br2" timeOffset="58170.74">27315 753 115 0,'0'0'0'0,"0"0"27"0,0 0-27 0,0 0 1 0,12 0-2 0,2 0 1 15,-2 0 0-15,2 0-1 0,-2 12 1 0,28-12-2 0,-13 14 2 16,-27-14-1-16,26 0 2 0,-26 14-1 0,26-14 0 0,2 0 0 0,-16 12 0 0,3-12 0 16,-4 0 0-16,30 14 0 0,-27-14 0 0,-2 12 0 0,14-12 1 0,-26 14-1 15,26-14 3-15,-26 26 0 0,26-26 1 0,-11 14 0 0,-3-1 0 0,2 0-2 0,0 13 0 0,-2-12 0 16,2 12-1-16,-2 13 1 0,-12-12-1 0,14 0 0 0,-14 12-1 0,0-12 0 15,-14-1 1-15,14 14-2 0,-26 26 1 0,14-27-1 0,-16 41 2 0,16-40-1 16,-3-2 0-16,-11 2-1 0,14 0 0 0,-14 0 1 0,0 52 0 0,12-39 0 16,0-13-1-16,2 13 1 0,-3-13 0 0,15-1 0 0,-11 14 0 0,11-13 1 0,-15-2-1 15,15 2 2-15,0-13 0 0,0 12 1 0,0 28 8 0,0-41-3 0,15 14 0 0,-15-27 1 16,0 14-1-16,26 25 9 0,-14-38-11 0,2 12 1 0,-14-13-1 0,26 0 0 16,-26 14 0-16,26-27-1 0,-26 26 1 0,26-12-1 0,-11-2 1 0,11 2-2 0,-14-14 0 0,28 26 1 15,-26-26-3-15,12 14 0 0,1-14 0 0,-1 12 0 0,78 2 4 16,-63-14-5-16,-1 0 0 0,1 12-1 0,11-12 1 0,-14 0 0 0,17 0 0 0,-3 0-1 15,0 0 1-15,-14 0-2 0,17 0 2 0,-3 0-1 0,108 0-1 16,-108 0 1-16,0 0 0 0,15 14-1 0,-15-14 1 0,15 14 0 0,-15-14 0 0,3 26 1 0,-3-26-1 0,0 12 0 16,1 2 0-16,51 12 1 0,-63 1 0 0,51 12-1 0,-39-12-1 15,1-1 1-15,-1 2-2 0,-1-3 2 0,-12 2-1 0,-2 13 0 0,3-14 1 0,-3 0 0 0,28 27 1 16,-25-27-1-16,-1-12 0 0,-14-1 1 0,1 14 0 0,13-15 3 16,-14 2 2-16,26 0 15 0,-25-2-8 0,-13-12-1 0,12 14-1 0,-14-2-2 0,14-12-2 15,-12 0 0-15,12 14-1 0,-26-14-1 0,27 0 1 0,25-14 9 0,-38 14-11 16,12-12-1-16,-26-2 0 0,26 14-1 0,-26-26 0 0,27 12-2 0,-27-12 1 0,28 13 1 15,-28-14 0-15,26 15 0 0,-26-28-1 0,26 13 0 0,-26 1-1 0,38-92 3 16,-23 90-1-16,-15-25-3 0,12 14 3 0,2-14 0 0,-14 13 0 0,14-12 1 0,-2 12-3 0,2-12 1 16,-14 12 2-16,12 0-1 0,-12 1 0 0,14-1 1 0,-2-40 5 0,-12 41-3 15,0 12-1-15,0-12-1 0,0 12 0 0,0 1 0 0,0-13 1 0,0-15 1 0,0 28-1 16,0 0-2-16,0-14 0 0,-12 27-1 0,12-14 0 0,-14 1 0 0,14 0 0 0,-12-1 1 16,-2 1-1-16,2 0 0 0,-2-1-1 0,0-26 0 0,-13 27 0 15,16-1 1-15,-30-13-1 0,41 14 0 0,-26 13 0 0,26-14 1 0,-40-13-4 0,13 14 2 16,16 0 1-16,-4 12 0 0,-25-24-2 0,14 10 0 0,14 2 0 0,-17 14 2 0,3-15 1 15,14-1-1-15,-2 16 1 0,-12-14-1 0,14-2 0 0,-14 16 0 0,12-14 1 0,-13-1-1 0,13 1 1 16,-12 13 1-16,14-14 1 0,-14 0-2 0,-41-38 0 16,53 51-1-16,-12 1 0 0,0 0 0 0,0-13-1 0,-27-1 0 0,25 14 0 0,2 13 1 15,-39-26 0-15,39 26-1 0,-14-14 0 0,-1 2 0 0,3-2 0 0,-42 0-3 16,42 14 2-16,-3-12-3 0,-11 12 1 0,11 0-3 0,1 0 1 0,-65-14-5 16,53 14 5-16,0 0-1 0,-3 0 0 0,-9 0 1 0,-3 0 0 0,1 14 3 0,-67-14 1 15,-12 26 1-15,66 0 1 0,13 0-1 0,-1-12 0 0,-11 12 0 0,-1 1-1 16,12 12-1-16,-11 1 1 0,-3-14-2 0,15 14 0 0,-158 91-18 0,146-90 9 15,-3-1-5-15,14 0-2 0,3-2-4 0,-14 2-3 0,-56 52-37 0,68-52 30 0,14 13-1 16,-15-13 0-16,0 0 3 0,3 12-2 0,-2-12-49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0" units="cm"/>
          <inkml:channel name="Y" type="integer" max="32000" units="cm"/>
          <inkml:channel name="F" type="integer" max="1024" units="dev"/>
          <inkml:channel name="T" type="integer" max="2.14748E9" units="dev"/>
        </inkml:traceFormat>
        <inkml:channelProperties>
          <inkml:channelProperty channel="X" name="resolution" value="524.93439" units="1/cm"/>
          <inkml:channelProperty channel="Y" name="resolution" value="1399.82507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9-19T20:49:47.420"/>
    </inkml:context>
    <inkml:brush xml:id="br0">
      <inkml:brushProperty name="width" value="0.05292" units="cm"/>
      <inkml:brushProperty name="height" value="0.05292" units="cm"/>
      <inkml:brushProperty name="color" value="#800080"/>
    </inkml:brush>
  </inkml:definitions>
  <inkml:trace contextRef="#ctx0" brushRef="#br0">24077 5363 73 0,'0'0'0'0,"0"0"20"0,0 0-16 0,-12-13 3 0,12 13-2 0,0 0 2 0,0 0 1 16,0 0 2-16,-15 0-1 0,15-14 10 0,0 14-11 0,0 0 1 0,0 0 0 0,-11 0 0 15,11-12 1-15,0 12 1 0,0-14 7 0,0 14-10 0,0 0-1 0,-15-14 0 16,15 14 0-16,0 0 1 0,0-13-1 0,0 13 0 0,0-13 7 0,0 13-7 16,0 0 0-16,0-12 1 0,0 12 0 0,0 0-1 0,0-14 6 0,0 14-7 0,15 0 0 15,-15 0-2-15,0 0 4 0,0 0-4 0,0 0 2 0,0 0-3 0,11 0-1 16,-11 14 0-16,0-14 1 0,0 12-1 0,0 1-1 0,0 0 1 0,0 1-1 0,0 12 1 16,0-12-1-16,0 105 5 15,0 39-2-15,15-91-4 0,-15-41 1 16,26 158 1-1,0-210 4 1,0-14-3-16,81-91 7 16,-66 91-8-16,63-52-1 15,-63 78 5-15,-30 1 0 16,4 13 2-16,-3 0-4 0,-12 13 5 0,0 14-6 0,0-27 2 16,0 25 0-16,-12 3 6 0,12-15-7 0,-26 12 0 0,-29 56 6 15,29-55-8-15,0 14 1 0,-1-14-1 0,-25 40 0 0,26-40-2 0,-14 14 2 16,13-14-2-16,-13 1 0 0,26-1-5 0,-12-13 1 0,26-13-3 15,-27 13-2-15,27 1-2 0,-11-14-5 0,11 13-26 0,-15-13-18 0,15 0 27 16,0 0-2-16,0 0 0 0,0 0 0 0,0 0 2 0,0 0-25 0,15 0 12 16,-4 0 26-16,30 0-56 0</inkml:trace>
  <inkml:trace contextRef="#ctx0" brushRef="#br0" timeOffset="280.44">24738 5707 105 0,'-12'0'34'0,"12"0"-13"0,0 0-7 0,0 0-2 0,0 0-1 0,0-13 3 0,0 13 14 16,0 0-16-16,0 0-1 0,0 0-2 0,0 0-2 16,0 0 6-16,0 0-9 0,0 0 0 0,0 0-1 0,0 0-1 0,0 0 1 0,0 0-3 0,0 0 0 15,0 0-9-15,0 0 3 0,0 0-5 0,0 0-4 0,0 13-8 0,0-13-38 16,0 0-7-16,0 13-39 0</inkml:trace>
  <inkml:trace contextRef="#ctx0" brushRef="#br0" timeOffset="417.25">24726 5878 228 0,'0'0'0'0,"0"0"66"0,0 0-21 16,0 0-33-16,0 0 0 0,0 0 0 0,0 14-2 0,0-14 0 0,-15 12-2 15,15-12-2-15,0 14 0 0,0-14-2 0,0 13-2 0,0-13 0 0,0 13-4 0,0 1 0 16,0-14-2-16,0 12-4 0,0 2-58 0,0-1 27 0,0-13-5 0,0 13-2 16,15-13 1-16,-15 0-34 0,12 14 43 0,-12-14-16 0</inkml:trace>
  <inkml:trace contextRef="#ctx0" brushRef="#br0" timeOffset="672.59">25175 5760 168 0,'0'0'41'0,"0"0"15"0,0 0-34 0,0 0 18 0,0 0-22 0,0 12 11 16,0-12-18-16,-14 14 4 0,14-14-10 0,0 14 1 0,0-2-1 0,0 2-3 0,0 12 2 15,0-26-4-15,0 26 1 0,0-26 0 0,0 26-2 0,0-12 0 0,0-1-3 0,0 0-2 16,0 1-2-16,0 12-26 0,0-13-22 0,0 14 19 0,0-27-2 16,0 26-87-16,0-26 91 0,0 0-42 0</inkml:trace>
  <inkml:trace contextRef="#ctx0" brushRef="#br0" timeOffset="814.09">25213 5390 147 0,'0'0'51'0,"0"0"-17"0,0 0-8 0,0 0-5 0,0 0-3 0,0 0 0 0,0 0-2 0,0 0 10 0,0 0-16 0,-12 0-1 16,12 0-1-16,0 12 1 0,0 2-6 0,0-14-2 0,-14 13 1 0,14-13-1 0,0 0-1 16,0 13 0-16,0-13-2 0,0 13-1 0,-12-13-2 0,12 14-2 0,0-1-20 0,0-13 8 15,0 13-8-15,0-13-3 0,0 13-42 0,0 0 36 0,0-13 1 16,0 14-26-16,0-1-15 0</inkml:trace>
  <inkml:trace contextRef="#ctx0" brushRef="#br0" timeOffset="1057.71">25320 5786 123 0,'0'0'0'0,"0"0"81"0,0 0-51 0,0 0-4 0,0 0-3 0,0 0-1 0,0 0-2 16,0 14-2-16,0-14-3 0,0 0-1 0,0 12-2 0,0-12-1 0,0 14 4 0,0-14-10 16,0 0-1-16,0 12 9 0,0-12-10 0,0 0 0 0,0 0 0 0,12 0-2 0,-12 0 0 15,14 0 1-15,-14 0-2 0,0 0 2 0,12-12-2 0,-12-2 3 16,14 2-3-16,-14-16-1 0,15 16 1 0,-15 12 0 0,0-27 2 0,11 14-2 15,4-13 3-15,-15 11-1 0,0 3 1 0,12-1 1 0,-12 13-1 0,0-13 2 0,14 13-2 16,-14 0 1-16,0-14 0 0,0 14-1 0,0 0 2 0,12 0-1 0,-12 0 1 0,0 0-1 16,0 14 0-16,0-1-1 0,0 12 2 0,0-10-2 0,0 11 0 0,0-13-1 0,14-1 0 15,-14 29 0-15,0-1-1 0,0-28-1 0,0 16 2 0,0-16-4 0,0 2 2 16,12 25-3-16,-12-39 1 0,0 13-3 0,0-13-1 0,0 14-1 0,0-14-3 16,14 0-3-16,-14 0-1 0,0 0-5 0,12 0-3 0,-12-14-4 0,14-12-43 15,-14 12 25-15,12-12-55 0,17 0 49 0,-17-26-89 0</inkml:trace>
  <inkml:trace contextRef="#ctx0" brushRef="#br0" timeOffset="1243.58">26005 5138 247 0,'0'0'0'0,"0"0"100"0,0 0-89 0,0 0 1 0,0 0 13 0,0 13-14 0,0-13-1 15,-12 15 0-15,12-15-1 0,0 26 6 0,0-14-7 0,0 16-5 16,0-2 2-16,0-26-4 0,0 25 0 0,0-12-1 0,0 1 2 0,0 12-2 0,0-12 1 15,0 12-1-15,0 0 3 0,0 1-2 0,0 13-1 0,0-14 2 0,0 54 0 16,0-42-2-16,0 3-1 0,0-16-1 0,0 16-1 0,-14 25-9 0,14-26 1 0,0-14-4 16,0 26-31-16,0-25 11 0,0 12-8 0,-12 15-65 15,12-28 51-15,0-13 10 0,0 13 8 0,0-12-21 0</inkml:trace>
  <inkml:trace contextRef="#ctx0" brushRef="#br0" timeOffset="1419.81">25834 5694 155 0,'0'0'52'0,"0"0"-12"0,0 0-6 0,-12-15-3 0,12 15-3 15,-15-12-1-15,15 12-2 0,-11-13-3 0,11 13-2 0,-15-13-3 0,15 13-2 0,-12 0-1 0,12-14 19 16,0 14-25-16,0 0-2 0,0 0 1 0,0 0-1 0,0 0 0 16,27 0-1-16,-27 0-3 0,26 0 1 0,-14 0-2 0,2 0 1 0,12 0 0 0,0 0-1 15,0 0-5-15,0 0 6 0,15 0 0 0,52 0 4 0,-53 0-6 0,-2 0-1 0,2 0 0 16,1 0-5-16,-15-14-4 0,12 14-4 0,-9 0-7 0,9 0-4 0,14 0-37 16,-26 0 25-16,15 0-7 0,-15 0-9 0,0 0-7 0,2 0-4 0,-16 0 6 0,14 0 11 15,1 0-18-15</inkml:trace>
  <inkml:trace contextRef="#ctx0" brushRef="#br0" timeOffset="2508.38">25743 7873 41 0,'0'0'13'0,"0"0"-5"0,0 0 0 0,0 0-1 0,0 0 2 0,0 0 0 0,0 0 1 0,-14 0-1 0,14 0 1 16,0-12 0-16,0 12 2 0,0 0 1 0,-12 0 13 0,12 0-13 0,0 0-1 0,0-15-1 15,-14 15 0-15,14 0 0 0,0 0 0 0,0 0 3 0,0 0-2 0,0 0 2 16,-14 0 34-16,14 0-37 0,0 0-1 0,-12 0 1 0,12 0-2 0,0 15-2 16,0-15 8-16,0 0-1 0,0 12-7 0,0-12-1 0,0 0 0 15,0 13 5-15,0-13-6 0,0 0 0 0,0 0 0 0,0 13-2 0,0-13 1 16,0 0 0-16,0 0 4 0,12 14-4 0,-12-14 0 0,14 0 0 0,-14 0 1 0,14 0 0 15,-2 0 3-15,-12 0-4 0,14 0-1 0,-14 0 2 0,12 0-1 0,2 0 5 16,13 0-6-16,-16 0 4 0,4 0-5 0,-3 0 1 0,2 0 0 16,0 0-1-16,12 0 3 0,-14 0-3 0,14 0-1 0,15 14 2 0,-3-14-3 0,-10 0 2 15,10 0 0-15,-9 0 0 0,9 12-1 0,2-12 1 0,27 13 0 0,-41 0 1 0,0-13-2 16,15 0 0-16,23 14 0 0,-38-14-1 0,41 0 1 0,-27 0-1 16,-14 0 1-16,0 0-2 0,15 0 0 0,-15 0 1 0,14 0 1 0,-2 0 0 0,-12 0 1 0,1 0-1 15,1 0-2-15,-2 0 2 0,27 0-1 0,-27 0 1 0,0-14-1 0,0 14 0 16,26-13 1-16,3 0-1 0,-43 13-1 0,14 0 1 0,-12-12 0 15,1 12 0-15,-15 0 0 0,11 0-1 0,16 0-4 0,-27 0 1 0,0 0-1 16,14 12-4-16,-14-12-1 0,12 0-22 0,-12 13 14 0,0-13-4 16,14 0-4-16,-14 0-3 0,0 13-6 0,0-13-7 0,0 14-4 0,0-14-5 0,0 26-50 0,0-12 56 15,0-14 10-15,0 26 5 0,-14-26-16 0</inkml:trace>
  <inkml:trace contextRef="#ctx0" brushRef="#br0" timeOffset="2973.84">26005 7451 74 0,'0'0'19'0,"0"0"-12"0,0 0 10 0,0 0-9 15,0 0 10-15,0 0-11 0,-12 0 2 0,12 13-2 0,0-13 0 0,0 0 2 16,-14 13 7-16,14-13-8 0,0 0-1 0,0 13 0 0,-12-13 0 0,12 0 0 16,0 13-1-16,0-13 1 0,-15 0-1 0,15 0 2 0,0 12 0 0,-11 3 20 15,-4-15-17-15,15 0 0 0,0 0 0 0,-12 13 23 0,-2-13-23 16,-12 0 9-16,26 13-12 0,-12-13-1 0,-16 0 0 0,1 14 5 16,1-2-2-16,14-12-8 0,-14 0 1 0,12 14 0 0,14-14 0 0,-26 13 0 0,12-13 0 0,-13 27 0 15,1-27-2-15,14 12 0 0,-2 2-1 0,-12-2 4 0,12 16-3 16,2-28 1-16,-2 26-1 0,14-26 0 0,-27 12-2 0,27 2 2 0,-26 12-2 15,26-26 2-15,-26 40 4 0,12-27-4 0,14 0 2 0,-12 2-2 16,12-15 1-16,-14 25 1 0,14-25-1 0,0 27 3 0,-12-1-1 0,12-13-1 0,0 0 1 16,0 1 2-16,0 12-3 0,12-26 0 0,-12 27 5 0,14-27-4 15,-14 13 2-15,12 0-1 0,2 0-1 0,-14 1 2 0,26-1 1 0,-14 0-3 0,2 0-1 16,-2 0 0-16,29 14 5 0,-27-27-3 0,12 13 1 0,-12 0-3 0,12 1-1 0,1-2-2 16,25 15 3-16,-26-14-2 0,0-13 3 0,0 26-3 0,1-26-2 0,1 14 2 15,-2-2 0-15,0-12-1 0,1 14 0 0,-16-14 0 0,16 14-2 0,-1-14 4 16,-12 12 0-16,38 2 2 0,-37-14-5 0,11 12 0 0,-12-12-3 0,12 14-2 0,-14-14-5 15,-12 14-4-15,40-2-30 0,-13 3-23 0,-1-15 24 0,-26 0-11 0,26 12-11 0,0-12-80 16,-12 13 87-16,1-13-25 0</inkml:trace>
  <inkml:trace contextRef="#ctx0" brushRef="#br0" timeOffset="4132.22">27683 7636 56 0,'0'0'12'0,"0"0"9"0,0 0-10 0,0 0 0 0,0 0 1 0,0 0 1 0,0 0 15 0,0 0-14 0,0 0 3 16,0 0-1-16,0-14 0 0,0 14 1 0,0 0-2 0,0 0 15 0,0 0-17 15,0 0 0-15,0-13-2 0,0 13-1 0,0 0 0 0,0 0-3 0,0 0 8 0,0 0-8 16,0 0 1-16,0 0 0 0,0 0-2 0,0 0 0 0,0 0 13 16,0 0-9-16,0 0-7 0,0 0 1 0,0 0 1 0,0 0-1 0,0 0 1 0,0 0-1 15,0 13-2-15,0-13 0 0,0 14-2 0,0 24 2 0,15-38-1 0,-15 28 0 16,0-16 0-16,0 14 0 0,0-12 0 0,0 27 1 0,11-16-1 0,-11 16 1 15,0 11-1-15,0-13 1 0,0 1-2 0,0 0 0 0,0-14-1 0,0 14 0 0,0 11 3 0,-11-23-1 16,11-1 2-16,0-15-1 0,0 2-2 0,0 12 1 0,0-12-8 0,0-14 4 16,0 12 0-16,0-12 8 0,0 14-1 0,0-14 0 0,0 0 1 0,0 0-4 0,0-14 0 15,0 14-1-15,0-26 0 0,0 26 1 0,0-26-2 0,0 12 0 0,0-53 2 16,11 42 0-16,-11-1-1 0,15-1 1 0,-3-25 4 0,2 25-4 16,-14 0 0-16,26 14 1 0,-26-12 0 0,14-3 0 0,-2 15 3 0,-12 0-3 0,0 13 3 15,14-12-1-15,-14 12 8 0,12 0-8 0,-12 0 5 0,0 0-2 16,15 0 6-16,-15 12-7 0,0 1-4 0,0 28 5 0,-15-16-5 15,15-25-1-15,0 27 2 0,-12-14-2 0,-2 27-1 0,14-27 0 0,-12 0-1 0,-2 0 2 0,14 1 0 16,-12 12-3-16,-2-26 0 0,14 26-5 0,-14-26-4 0,2 27-3 0,12-27-5 0,-26 26-60 16,26-12 46-16,-15-14-4 0,15 12-95 15,0-12 85-15,0 0 1 0,0 0 4 0,15 0-20 0,-4 0 6 0</inkml:trace>
  <inkml:trace contextRef="#ctx0" brushRef="#br0" timeOffset="4382.62">28185 8085 79 0,'0'0'0'0,"0"0"21"0,0 0-5 0,0 0-3 15,0 0 0-15,0 0-2 0,0-14 0 0,-12 14 12 0,12-13-11 0,0 13-2 0,0 0 1 16,0-13-2-16,-14 0 19 0,14 13-20 0,0 0-1 0,0-13 0 16,0 13 0-16,0 0 1 0,0-14 2 0,0 14 0 0,14 0 0 0,-14 0-2 0,0 0 6 15,12 0-8-15,-12 0 0 0,0 0-2 0,14 0 1 0,-2 0 6 0,-12 0-5 0,29 0 0 16,-29 0 0-16,0 0-3 0,26 0-1 0,-26 0 1 0,0 0-1 0,12 0 0 0,2 0 0 15,-14 0-2-15,12 0 1 0,-12 0-1 0,14 0-2 0,-2 0-2 0,-12-13-5 0,14 13-3 16,-14 0-7-16,0 0-7 0,12-13-44 0,2-1 27 0,-14 14 0 0,0-13 1 16,12 13 4-16,-12 0 6 0,0 0-39 0</inkml:trace>
  <inkml:trace contextRef="#ctx0" brushRef="#br0" timeOffset="4566.12">28080 8111 142 0,'0'0'38'0,"0"0"-4"0,0 0-2 0,0 0 0 15,0 13-1-15,0-13-2 0,0 0-2 0,0 0-4 0,0 13-2 0,0-13-3 0,0 12-2 0,0-12 0 0,0 15-1 16,0-15-3-16,15 13 7 0,-15-13-12 0,11 13-1 0,4-13 6 16,-15 14-6-16,26-14 2 0,0 12-5 0,-14-12 3 0,2 0-2 0,-2 0-2 15,17 14 3-15,-17-14-4 0,2 0 3 0,-2 0-3 0,2 0 1 0,-14 0 1 16,26 0-3-16,-26 0 2 0,26 0 0 0,-26 0-2 0,12 0 0 0,14-14-2 16,3 2-1-16,-29 12-5 0,0-14-4 0,12 14-1 0,14-26-49 15,-26 26 36-15,14-15-3 0,-14 15-2 0,14-12-53 0,-2-1 36 0,-12 13-4 0,15-13 0 16,-15 13 4-16,11-13 9 0,-11 13-31 0</inkml:trace>
  <inkml:trace contextRef="#ctx0" brushRef="#br0" timeOffset="5359.42">28779 7688 47 0,'0'0'20'0,"0"0"8"0,0 0-14 0,0 0 15 0,0 0-15 0,0 0-1 0,0-14 0 0,0 14-1 16,0 0 9-16,0 0-10 0,0 0-1 0,0 0 1 0,0-12 0 0,0 12 0 0,0 0-1 16,0 0-1-16,0 0 0 0,0 0-3 0,0-14 9 0,0 14-9 0,0 0 1 15,0 0 1-15,0 0 5 0,0 0-7 0,0 0-3 0,0 0 2 0,0 0-1 0,0 0 3 16,0 0 5-16,0 0-6 0,0 0-3 0,0 0 1 0,0 0-1 15,0 0 2-15,0 0 0 0,0 0 1 0,0 0-1 0,0 0 0 0,0 0-2 0,0 0 0 16,0 0-2-16,0 14 1 0,0-14 12 0,0 0-11 0,15 0 0 0,-15 12-1 16,0-12 1-16,0 0 1 0,0 0 2 0,0 0-3 0,0 0 1 0,0 0 0 0,0 14 3 15,0-14-7-15,0 0 2 0,0 0-1 0,0 14 6 16,0-14-7-16,0 0 2 0,11 0-1 0,-11 0 0 0,0 12 1 0,0-12-1 0,0 0 8 16,0 0-7-16,0 14 0 0,0-14-2 0,0 0 1 0,0 0-1 0,0 0 1 0,0 0 4 15,0 0-2-15,0 0 3 0,0 0-5 0,0 0-2 16,0 0 2-16,0 0 2 0,0 0 0 0,0 0 0 0,0 0-1 0,0 0 1 0,0 0-1 15,0 0-1-15,0 0 4 0,0 0-3 0,0 0 0 0,0 0 0 0,0 0 3 0,0 0 0 16,0 0-2-16,0 0-1 0,0 0-1 0,0 0 2 0,0 0-1 16,0 0-1-16,0 0 0 0,0 0 0 0,-11 0 0 0,11 0 0 0,0 0 0 15,0 0-1-15,0 0-2 0,0 0 1 0,0 12 3 0,0-12 1 16,0 0 1-16,0 0-3 0,0 14-3 0,0-14 2 0,-15 14 0 0,15-14 2 0,0 12-2 16,0 3-1-16,0-3 1 0,-12-12-1 0,12 13 3 0,0 0-2 0,0-13 0 0,0 13 1 15,-14 2-1-15,14-3 0 0,0 1 1 0,-12-13-1 0,12 27-1 0,0-27 0 0,-14 26 1 16,14 0 0-16,-12-12-1 0,12-1 3 0,0 14-2 0,0-14-1 0,0 0 2 0,0 0-1 15,0 14 2-15,0-14 0 0,0 0-1 0,0 13 0 0,12 1 0 0,-12-1-5 0,14-12 1 16,-14-2-1-16,26 15 3 0,-14-14 1 0,3 1 0 0,-4-2-1 0,-11 2 1 0,53-2 2 16,-39 2-1-16,-14-14 0 0,26 0 0 0,-26 0 0 15,26-14 4-15,-11 2 0 0,-1 12-1 0,-2-26-2 0,2 12 3 0,-2-12-4 16,-12 12 0-16,26-12-2 0,-26 0-1 0,29-14 2 0,-3-39 0 0,-14 39 3 0,2-26-1 16,-2 0 0-16,-12 13 0 0,0 28-1 15,0-2-1-15,0-1 1 0,0-24 1 0,-12 38-2 0,12 2 0 0,-26-14 0 16,26 26 1-16,-26-27-1 0,26 27-2 0,-29 0-2 0,29 0-2 0,-26 0-1 15,0 0-15-15,14 0 10 0,-2 0-5 0,-39 39-83 16,39-25 70-16,-12-2-5 0,26-12-6 0,-26 40-60 0,-15 14-64 16,29-42 128-16,-2 3-17 0</inkml:trace>
  <inkml:trace contextRef="#ctx0" brushRef="#br0" timeOffset="9240.27">24236 9538 60 0,'0'0'17'0,"0"0"-7"0,-12 0 5 16,12-13-8-16,0 13 2 0,0 0 12 0,0 0-9 0,-14 0-1 0,14-13 1 0,0 13 2 15,0 0 0-15,0-14 0 0,0 14-1 0,0 0-1 0,-12-14 0 0,12 14-1 0,0 0-1 16,0 0 11-16,0 0-11 0,-14-12 0 0,14 12 0 0,0 0-1 0,0 0-1 0,0 0 6 16,0-13-7-16,0 13-1 0,0 0 0 0,0-13-1 0,0 13 1 0,0 0 1 15,0 0-1-15,14 0 1 0,-14 0-1 0,12 0 8 0,-12 0-10 16,0 13 0-16,14 0-1 0,-14-1 0 0,0 29 2 0,12-16-2 0,-12 1-1 0,0 14 0 16,14 93 3-16,-14-53-1 0,0-41-3 0,0 0 1 0,0 14-2 15,0-13 1-15,0 40-1 0,0-14 0 16,0-1 1-16,0-51 0 0,0 11-1 0,0-25 0 0,0 27 1 0,12-13 3 15,-12-28-1-15,14 14-2 0,-14-27-1 0,15 27 1 16,-4-25 1-16,-11-1 0 0,27-14 2 0,-13 13-3 0,-2 1 1 0,14-28 0 0,-12 15 0 16,12 0-1-16,15-28 6 0,-15 41-5 0,-14 0 2 0,14 12-1 0,-12-12 0 15,12 26 0-15,-26-27-2 0,26 27 5 0,-26 0-2 0,27 0 2 0,-27 0-3 0,14 0 1 16,-14 0 1-16,12 0 0 0,-12 13-2 0,0-13 1 0,0 40-2 16,0-26-1-16,0 12 0 0,0-13 1 0,-26 14 1 0,14-1-1 0,-17 14-2 0,17-14 1 15,-14 1-1-15,12-1 1 0,-12 1 1 0,-12 26-2 0,23-40-2 0,4 12-1 0,-18-10-1 0,-9 11-24 16,24-13 13-16,14-13-2 0,-12 0-2 0,12 0-1 15,-14 0-2-15,14 0-26 0,-12 0 22 0,12 0 0 0,0-13-1 0,0 13 1 16,0-14 0-16,12 14-2 0,-12-12 1 0,0 12-1 0,26-15 2 0,-26 15-2 0,26-12-22 0,0-1 26 16,-26 13-27-16</inkml:trace>
  <inkml:trace contextRef="#ctx0" brushRef="#br0" timeOffset="9501.93">25054 9921 55 0,'0'0'9'0,"0"0"-5"0,0 0-3 0,0 0-1 0,-12 0-1 0,12 0-2 0,0 0-12 0,0 0 0 15,-14 0-20-15</inkml:trace>
  <inkml:trace contextRef="#ctx0" brushRef="#br0" timeOffset="9831.32">25016 9446 103 0,'0'0'0'0,"0"0"21"0,0 0 2 0,0 0-1 0,0 0-10 0,0-14 0 16,-15 0 21-16,15 14-23 0,0 0-1 0,-11 0 11 15,11-12-10-15,0 12 19 0,0 0-19 0,0 0 1 0,0-14-1 0,0 14 21 16,0 0-20-16,11 0 11 0,-11 0-13 0,0 0 0 0,15 26 13 15,-15-26-14-15,0 28-1 0,0-28 2 0,0 26-3 0,0-26 0 16,12 26 0-16,-12 1 0 0,0 12 3 0,0 13-3 0,0-25-2 16,0 0 0-16,0 0 0 0,0 11 0 0,0 56 7 0,-12-29-5 15,12-38-6-15,-15 26 6 0,15-27-3 0,0 0-1 0,-11 0-2 0,11 2 1 0,0-15-1 16,0 12 1-16,-15 3-1 0,15 10 1 0,0-23 0 0,0-3 1 0,-12 15-3 16,12-27-1-16,0 12 2 0,0-12 2 0,0 15-4 0,0-3-1 0,0-12-4 15,0 0 1-15,0 0-4 0,0 0-2 0,0 14-1 0,0-14-3 0,0 0-3 0,0 0-31 16,0 0 20-16,0-14-4 0,0 2-46 0,0 12 36 0,12-27-82 15,-12 27 95-15,0-13-37 0</inkml:trace>
  <inkml:trace contextRef="#ctx0" brushRef="#br0" timeOffset="10130.94">25253 9907 158 0,'0'0'63'0,"0"0"-40"0,0 0-2 0,-11 0 37 15,11 0-25-15,-15 0-19 0,15 0-1 0,0 0-2 0,-14 0-2 16,14 0 1-16,-12 0 6 0,12 0-8 0,0 14-5 0,-14-14 1 0,2 13 1 15,12 13 0-15,-14-12-2 0,14-1-2 0,0 0 0 0,-12 13 3 16,12 0-2-16,0-26-1 0,0 28-2 0,0-28 3 0,0 26-2 0,0-26 1 0,0 12-1 16,0 2 0-16,0 0 0 0,0-1 0 0,0 0 3 0,12-1-2 0,-12-12 1 0,0 15-2 0,14-15 2 15,-14 0 1-15,12 0-1 0,2 0 9 0,-14-15-8 0,12 3 0 16,-12-1 1-16,14-14-3 0,1 27 3 0,-15-26-3 0,11 13-2 0,-11-14 4 0,27-26 2 0,-27 40-3 16,14-13-1-16,-2-1 0 0,-12 1 1 0,14-1-1 0,-14 1 3 0,12 13 1 0,-12-13-1 15,0 26 1-15,14-41 6 0,-14 41-9 0,0 0-1 16,12 0 3-16,-12 0-2 0,0 13 7 0,0 15-8 15,0-16 1-15,0 2 0 0,0 12 0 0,0-13 0 0,0 14-2 0,0-1 1 0,-12 53-1 16,12-12-1-16,0-28-1 0,0-12-5 0,0-2-2 0,-14 29-23 16,14-27 12-16,0-15-8 0,0 2-6 0,0 0-4 0,0-2-63 0,0 2 41 0,14-14-3 15,-14 12 4-15,0-12 12 0,12 0-13 0</inkml:trace>
  <inkml:trace contextRef="#ctx0" brushRef="#br0" timeOffset="10412.7">25558 9604 86 0,'0'0'34'0,"0"-13"-8"0,0-2 14 0,0 3-19 0,0-2 25 15,0 2-20-15,0-1 25 0,0-14-29 0,0 27-3 0,0-14 12 16,0 14-20-16,0 14 28 0,0-14-32 0,0 14 0 16,-14-1-2-16,14 12-1 0,0-11 0 0,0 53 6 0,-15-28-9 0,15 0 0 15,0 1 2-15,-12 12-3 0,-2 94 8 0,2-67-8 16,12-39 0-16,0 0 0 0,0-14 0 0,0 14-1 0,0-13 0 0,0-1 2 0,0 14 1 0,0-40-1 16,0 12 0-16,0-12-1 0,0 14 3 0,0-14-1 0,0 0 1 15,12 0 0-15,-12 0-2 0,14-14-1 0,-14 2 2 0,27-3-1 0,-13-36 7 0,-2 36-7 16,2-10 2-16,-14-2-1 0,26-12-1 0,-26-2 0 0,26 2-2 0,-12 0 4 0,-2-1 4 15,3 13 0-15,11 1 0 0,0-14 1 0,-12 14-2 0,-2 26-5 16,-12-14 1-16,14 14-3 0,-2 0 4 0,-12 0-1 0,15 0 1 0,-4 0 5 0,-11 14-5 0,15-14-3 16,-15 26 1-16,12-26 0 0,-12 27-1 0,0-14 3 0,0 80 3 15,0 26-8-15,-12-94-1 0,12 3-1 0,-15 10-3 0,4 28-41 16,-4-51 23-16,15-3-3 0,0 2-4 0,0 0-100 16,0-2 76-16,0-12-2 0,0 0 3 0,0 0 7 0,0 0 12 0,0 0 8 0,0-12-15 0</inkml:trace>
  <inkml:trace contextRef="#ctx0" brushRef="#br0" timeOffset="10598.7">26309 9670 207 0,'0'0'85'0,"0"12"-72"0,-12-12-5 0,12 0-3 0,0 0 3 0,0 0 2 0,0 15 12 0,-14-15-11 15,14 12-2-15,0-12-1 0,0 0-3 0,0 14 0 0,0-2 2 0,-12-12-5 0,12 14-2 16,0 0 3-16,0-2-4 0,0-12 1 0,-14 13-4 0,14 14-40 15,0-13 17-15,0-14-6 0,-12 12-50 0,12 2 36 0,0-1 0 0,0 0 7 16,0-13-42-16</inkml:trace>
  <inkml:trace contextRef="#ctx0" brushRef="#br0" timeOffset="10732.21">26257 10026 259 0,'0'0'62'0,"0"14"-16"0,0-14-35 0,0 12 15 0,-12-12-10 15,12 14 0-15,0-14 0 0,0 14-4 0,0-14-3 0,0 13-3 0,-14-13-1 0,14 13-1 16,0-1 0-16,0 2 0 0,0 0-2 0,0-1-4 0,0 0-1 0,0-1-2 15,0 3-23-15,0-3 1 0,0 2-60 0,0-14 29 0,0 13-5 0,14-13 0 16,-14 12 7-16,12-12-50 0</inkml:trace>
  <inkml:trace contextRef="#ctx0" brushRef="#br0" timeOffset="11293.14">26918 9472 197 0,'0'0'0'16,"0"0"67"-16,-15 0-54 0,15 0-4 0,-26 0 0 0,26 12-2 0,-26 2 12 0,14 0-8 0,12-1 2 15,-14-13-2-15,2 25 2 0,-16 1 20 0,16 2-24 0,-14 25 3 16,11-28-6-16,3 28 8 0,-2-25-7 0,14-3-2 0,0 16-2 0,-12-15-1 0,12 40 5 16,0-27-7-16,0 1 2 0,12 12-1 0,-12-11-1 15,14-16 0-15,-2 3 0 0,-12 10 0 0,15-11 0 0,-15 0-1 0,26 0-2 0,-26-1 0 0,12-12-5 16,2 12-4-16,0 0-7 0,-2-14-5 0,-12 2-3 0,26 0-5 0,-26-2-2 0,0 2-4 0,26-14-2 16,-11 13-38-16,-15-13 45 0,11 0 5 0,4 0-11 0,-3 0 23 0,2-13-19 15</inkml:trace>
  <inkml:trace contextRef="#ctx0" brushRef="#br0" timeOffset="11466.66">27170 9934 113 0,'0'0'0'0,"0"0"60"0,0-13-9 0,12-27 54 16,-12 40-75-16,14-13-4 0,-14 13-16 0,0 0 7 15,12 0-3-15,-12 0-9 0,0 13 5 0,0 0-4 16,14-13-3-16,-14 27 0 0,0-27-1 0,12 13 0 0,-12 0 1 0,0 14-1 0,0-14-1 0,0 0 0 0,0 13 0 16,0 0 0-16,0 68 2 0,0-56-3 0,-26-11 2 0,26 12-2 15,-26 16 4-15,-1-29-5 0,27 12 1 0,-26 2-7 0,0-13-13 16,12 0 5-16,14-27-8 0,-12 0-6 0,12 12-9 0,-14-12-12 0,14 0-7 0,-12 14-5 15,12-14 6-15,-14 0 13 0,14-14-31 0</inkml:trace>
  <inkml:trace contextRef="#ctx0" brushRef="#br0" timeOffset="11898.22">28106 10000 131 0,'0'0'57'0,"0"0"-45"0,0 0-3 16,0 0 1-16,0 0 3 0,0 0-1 0,0 0 1 0,0 0 0 0,0 0 12 0,0 13-13 0,0-13-2 15,0 13 0-15,0-13-3 0,0 14 9 0,0-2-4 0,0 42-1 16,0-54-9-16,0 26 2 0,0-26-1 0,0 27-1 0,0-14 2 16,0 14-1-16,0-1-2 0,0-1 2 0,0 2 4 15,15-27-2-15,-15 14 3 0,0 0 1 0,0 12 19 0,12-26-19 0,-12 12 1 0,0-12-2 16,0 0-1-16,14 0 1 0,-14 0-2 0,12 0 5 0,2-12 3 0,-2-14-4 15,2 12-6-15,12-27 6 0,1-37-7 16,-27 65-4-16,14-14 0 0,-14 13 0 0,12 2-4 0,-12-14-3 0,14 12-4 16,-14 0-5-16,26-38-45 0,-26 52 36 0,12-26-33 15,-12 26 28-15,0 0-1 0,14 0-3 0,-14-14-2 0,0 14-1 0,0 0 2 0,12 0 3 0,-12 0-17 16,14 14 31-16,-14-1-30 0</inkml:trace>
  <inkml:trace contextRef="#ctx0" brushRef="#br0" timeOffset="12121.57">28489 10250 74 0,'15'0'52'0,"-15"0"-12"0,0 0-22 0,0 0 3 0,0 0 2 0,0-12 2 16,0 12 25-16,0-13-25 0,0-1 16 0,-15 2-9 16,15 12-19-16,0 0-2 0,-12-15 14 0,12 3-8 0,0 12-8 15,-14-13-2-15,14 13-4 0,0 0 4 0,0 0-4 0,0 0 1 0,-14 13 1 0,14-1-2 16,0-12 0-16,0 15-1 0,0-3 0 0,0 2 0 0,0-14 1 0,0 25-1 0,0-25 2 16,0 15-3-16,0-3-2 0,0 2 0 0,0 0 2 0,0-2 0 0,0-12 3 15,0 14-1-15,14-2 1 0,-14-12-5 0,0 14 3 0,14-14-3 0,-14 0 1 16,12 0 1-16,-12 0-2 0,15 0 0 0,-15 0 0 0,11-14-2 0,-11 14-2 0,15-12-4 15,-15-2-24-15,12-12-24 0,-12 26 16 0,14-14-8 0,-14-13-78 16,14 15 63-16,-14-1 11 0,0-1 15 0,12 2-19 0</inkml:trace>
  <inkml:trace contextRef="#ctx0" brushRef="#br0" timeOffset="12275.45">28741 10000 269 0,'0'0'0'0,"0"0"130"0,0 0-106 0,0 0-16 0,0 0 3 0,-14 0 1 0,14 0 3 0,0 0-1 0,0 0-1 15,0 0-1-15,0 0 7 0,0 0-13 0,0 0-1 0,0 0-1 0,0 0 0 16,0 0 1-16,0 0-3 0,0 0-7 0,0 13 7 0,0-13-1 0,0 13-2 16,0-13 7-16,0 14-8 0,0-14 1 0,0 12-2 0,0 2-3 0,0 0 1 0,0-1-14 15,0 0 5-15,0-13-4 0,0 26-2 0,0-12-31 0,0-1 20 0,0 0-47 16,0-1 30-16,0-12-3 0,0 15-1 0,0-15 5 0,0 0 9 0,0 12-1 16</inkml:trace>
  <inkml:trace contextRef="#ctx0" brushRef="#br0" timeOffset="12593.97">29005 10132 184 0,'0'0'47'0,"0"0"-20"0,0 0-13 0,0 0 0 0,0 0 0 0,0 0 3 0,-14 0 2 0,14 0 15 15,0 14-19-15,-12-14-3 0,12 0-1 0,0 13-1 0,-14-13-2 0,14 13 4 16,-12-1-8-16,12-12-3 0,-14 15 1 0,14-3 1 0,-15-12-3 0,15 39 2 16,-12-39-2-16,12 27 3 0,0-13-4 0,-14 0 1 0,14-2-1 0,0 14-2 0,0 0 5 15,-12-12-2-15,12 0 1 0,0-2-2 0,0 2-4 0,0-1-1 0,0 0-2 0,0-13 1 0,0 14 4 16,12-14-2-16,2 0 4 0,-14 0 3 0,12-27 0 15,3-26 5-15,-1 39-5 0,-2-12-2 0,2-12 4 0,-2-2-4 16,2 0 2-16,-2-13 1 0,2-13-2 0,1 12 1 0,11 2 1 0,-26-1 0 0,12 0 2 0,2 0 1 16,-14 0 0-16,26 14-1 0,-26-13 1 0,12-2 2 0,2-39 11 0,-2 55-8 0,-12-2-2 15,14-14-3-15,-14 28 0 0,0-13-4 0,0 12 1 0,15 1 0 0,-15-1-1 0,0 14 1 16,12 0-2-16,-12-13 0 0,0 26 1 0,0 0-2 0,0-14 1 0,0 14 1 0,14 0 0 0,-14 0 2 16,0 0-2-16,12 40 3 0,-12-40-3 0,0 26 1 0,0 1-1 0,0-1-1 15,0 1 1-15,0 12-2 0,-12 1 0 0,12 26-1 0,-14-14 3 0,14 14-3 16,-27 67 0-16,27-81 0 0,0 15-1 0,-14-14-6 0,2 132-70 15,12-132 27-15,0 65-99 0,-14-26-11 0,14-52 105 0,0 0-12 0</inkml:trace>
  <inkml:trace contextRef="#ctx0" brushRef="#br0" timeOffset="13024.45">29837 9247 115 0,'0'0'0'0,"0"0"60"0,0 0-50 0,0 0-5 16,0 0 13-16,0 0-5 0,0 0 1 0,0 13 0 0,0-13-1 0,0 27 7 0,0-27-11 15,0 13-1-15,0 0-1 0,0 0-1 0,0 1-2 0,-14-1 0 0,14 13-1 0,0-26-1 16,0 27 1-16,-14 13 0 0,14-27-1 0,0 0 0 0,-12 13-2 0,-2 14 3 16,14-28-2-16,-12 29 1 0,-3-16-2 0,4 29 1 15,-16-15 0-15,27-13-1 0,-14-12 2 0,2 12 2 0,12-13-3 16,0-13 4-16,-14 13 0 0,14 1 9 0,0-14-10 0,0 0-1 0,0 14 1 0,0-14-2 16,0 0 0-16,0 0 0 0,0 0-1 0,0 0 1 0,0 0-1 0,0 0 0 15,0 0 0-15,14 0-1 0,-14-14 2 0,26 14 6 0,-26-14-2 16,12 14-2-16,-12 0 1 0,15 0 0 0,-15 0-1 0,0 0 4 0,11 0 2 0,-11 0-1 0,0 0 2 15,15 14 8-15,-15 0-9 0,0-14-3 0,12 39 6 0,-12-26-9 0,0 13-1 16,0 1-1-16,0-1 0 0,-27 66 3 0,27-51-3 0,0-16-1 16,-11 16 0-16,11-16 1 0,0 16-2 0,0-16 0 0,0 2 0 0,0 1 0 0,0-16-1 15,11 40-13-15,-11-52 0 0,0 28-5 0,15-28-4 0,-15 26-41 16,12-13 23-16,-12-13-6 0,0 13-8 0,0 1-3 0,14-14-1 0,-14 0 9 0,0 12 13 0,12-12-21 16</inkml:trace>
  <inkml:trace contextRef="#ctx0" brushRef="#br0" timeOffset="13659.6">24462 12075 98 0,'0'0'37'0,"0"0"-29"0,-15 0-3 0,15 0 2 0,0 0 33 16,0 0-22-16,-11 0 1 0,11 12-1 0,0-12-2 0,0 0-3 0,0 14 7 15,-15-2-14-15,15-12 3 0,0 14-6 0,0-14-1 0,0 14 2 0,0-2-3 0,0 2 4 16,0-2-4-16,0-12-1 0,15 14 0 0,-4 0 1 0,4 12-2 15,-15-26 2-15,26 26-1 0,-26-26 0 0,12 13 3 16,2 15-2-16,-14-28 0 0,12 0 0 0,-12 12 4 16,14-12-3-16,-14 13 1 0,0-13-1 0,0 0 2 0,0 0 4 0,12 0-4 15,-12 13 7-15,0-13-4 0,0 0-4 0,0 13-1 0,0-13 4 16,-12 15-6-16,12-3 4 0,-14-12-2 0,2 39 12 16,-14 1 3-16,12-13-13 0,14-14 1 0,-12 13-2 0,12-13 0 15,-15 14 0-15,4-14-2 0,11 14 0 0,-15-1 0 0,1-13 3 0,14 14-4 0,-12-14 2 0,12 14-2 16,-14 11-1-16,2 28 6 0,12-38-5 15,0-28 1-15,0 12-1 0,0 2 2 0,0-2 1 0,0-12 3 16,0 0-3-16,-14 14-1 0,14-14 0 0,0 0 0 0,0 0-1 16,-12 0-1-16,12-14 0 0,0 14 0 0,-14 0 0 0,14 0-2 0,-12 0-3 0,-3-12-6 15,4 12 2-15,-4 0-15 0,-11 0-46 16,12 0 37-16,2 0-5 0,12 0-7 0,-14 0-2 0,14 0-1 0,-12 12-104 16</inkml:trace>
  <inkml:trace contextRef="#ctx0" brushRef="#br0" timeOffset="14589.81">25372 10859 67 0,'0'0'23'0,"0"0"-9"0,0 0-2 0,0 0-1 0,0 0 10 15,0 0-9-15,0 0 14 0,0 0-13 0,0 0 0 0,0 0-1 0,0 0 11 0,0 0-12 0,0 0 0 16,0 0 0-16,0 0 1 0,0 0-3 0,0 0 0 0,0 0-1 0,0-14 0 0,0 14 10 16,15 0-8-16,-15 0 0 0,0 0-1 0,11 0 0 0,-11 0 5 15,15 0-7-15,-15 0-3 0,0 0 3 0,12 14-1 0,-12-14-2 0,0 26 2 0,0-26-1 0,14 54 7 16,-14-28-8-16,0 12 2 0,0-10 0 0,0 11-5 0,-14 80 4 16,14-80-4-16,-27 81 2 0,16-82-1 15,11-10-2-15,-15-2 5 0,1-14-3 0,2 29 2 0,12-41-5 0,-14 14 3 0,14-14-3 16,0 0 2-16,0 12 0 0,0-12-2 0,-12 0 2 0,12 0 1 0,-14-40 2 15,14 1-2-15,0 13-2 0,0-14-3 0,0 14 2 0,0-2 3 16,0-10 1-16,0 11-2 0,26 0 1 0,-26-12-3 0,14 12 1 0,-2 1-2 0,2-1-1 16,-14 15 3-16,15-28 2 0,11 26 4 0,-26 2-2 0,0-2 1 0,12 14 0 0,-12 0-1 15,14-14 0-15,-14 14-1 0,0 0 2 0,12 0-2 0,-12 0 19 0,14 14-14 0,-14-14 1 16,0 26-7-16,0-26 2 0,0 27 0 0,0 0-2 0,-14-15 0 0,2 55 5 16,-2-41-3-16,2 14-2 0,-3-14-2 0,-11 40 0 0,0-39 0 0,-14 26-2 15,40-27 0-15,-26 1-5 0,26-15-3 0,-12 2-4 0,-3 0-4 0,15-2-5 0,-11 2-3 0,-4-2-38 16,15-12 26-16,0 0-5 0,0 0-4 0,0 0-3 0,0 0-2 15,0 0 1-15,0 0 6 0,0-12 9 0,15-2 5 0,-15 2-11 0</inkml:trace>
  <inkml:trace contextRef="#ctx0" brushRef="#br0" timeOffset="14857.67">26019 11109 200 0,'0'0'48'0,"0"0"9"0,0 0-44 0,0 0-3 0,0 0 4 0,0 0 26 16,0 0-18-16,0 0-13 0,14 0 6 0,-14 0-6 15,26 0-3-15,-26 0-1 0,12 0-3 0,3 0-1 0,11 0 4 0,-12 0-1 16,24 0-2-16,-38 0-1 0,29 0-2 0,-3 0 4 0,0 0-2 16,-14 0 0-16,2 0-1 0,24-12-7 0,-24 12-3 0,-14 0-4 0,26-14-2 15,-11 14-22-15,-15-13 12 0,12 13-37 0,-12-13 26 0,0 13-3 16,14 0 0-16,-14-14-2 0,0 14-26 0,-14 0 40 0,14-12-10 0</inkml:trace>
  <inkml:trace contextRef="#ctx0" brushRef="#br0" timeOffset="14986.14">25979 11308 139 0,'0'0'46'0,"0"0"-8"0,0 12 67 16,0-12-82-16,-12 0-1 0,12 14 17 0,0-14-20 0,0 14-3 0,0-14-1 16,12 0 8-16,2 13-1 0,-2-13-14 0,-12 0 0 0,14 0-5 15,12 13 5-15,29-13-9 0,-43 0 4 0,2 0-3 16,-2 0 1-16,14 0 0 0,3 12-3 0,-3-12-9 0,26 15-45 15,-26-15-11-15,0 0-100 0,0 13 100 16,1-13-41-16,-27 0 48 0</inkml:trace>
  <inkml:trace contextRef="#ctx0" brushRef="#br0" timeOffset="15217.31">26892 10925 201 0,'0'-14'38'0,"0"14"-23"0,-15 0-2 0,15 0-6 0,0 0 31 0,0 0-26 16,-12 0-1-16,12 0-2 0,0 0 0 0,0 0-2 0,0 0 1 0,0 0-3 0,-14 0 3 16,14 14-5-16,0 0 4 0,0-2-3 0,0-12 0 0,-12 40 1 15,12-14-6-15,0-26 1 0,0 26 0 0,-14-12-1 0,14-1 4 0,0 40-3 16,0-40-1-16,0 66 7 16,0-66-5-16,14 14-1 0,-2-14 2 0,2 1 3 0,13 12 15 15,-16-14-12-15,4-12-2 0,11 0 6 0,40 0-5 16,-39 0-6-16,13-12-1 0,-14 12-2 0,0-13 2 0,0 0-2 0,-11 13-2 0,11-14-5 0,0 14-7 15,-14-26-7-15,14 26-5 0,-12-27-8 0,12 27-4 0,1-26-9 0,-13 26-6 0,12-13 0 16,-14-1 5-16,-12 1 11 0,26 0-25 0</inkml:trace>
  <inkml:trace contextRef="#ctx0" brushRef="#br0" timeOffset="15429.79">27144 10740 258 0,'0'0'114'0,"-15"0"-103"0,-11 12 0 0,0 16 1 15,12-2 8-15,2 1-8 0,-17-1 14 0,17 0-20 0,-2 0 19 16,2 14-8-16,-2-14-15 0,0 54-2 16,2-40 0-16,12-1 1 0,0 40 0 0,0 40 1 15,0-79-2-15,0 38-4 0,0-23 2 0,0-17 0 0,0 55-7 0,0-40 0 16,0 26-22-16,-14 1-14 0,14-41 18 0,0 54-88 16,-12-27-35-16,12-27 71 0,0-25 34 15</inkml:trace>
  <inkml:trace contextRef="#ctx0" brushRef="#br0" timeOffset="16424.91">25425 10199 23 0,'0'0'0'0,"0"0"17"0,0 0-12 0,0 0 0 0,0 0 1 0,0 0 1 0,0 0 1 0,0-15 18 16,0 15-17-16,0 0 0 0,0 0-1 0,0 0 0 0,0 0 0 15,0 0 8-15,0 0-8 0,0 0 0 0,0 0-1 0,0 0 1 0,0 0-1 0,-12 0 7 16,12 0-7-16,0 0 0 0,0 15 0 0,0-15 1 0,-15 0 2 0,15 12 10 16,0 2-5-16,-11-14-7 0,11 13 6 0,0-13-6 15,0 0-1-15,0 12 1 0,-15-12-1 0,15 0-2 0,0 15 0 0,0-15 0 0,0 12 0 16,0-12 1-16,-14 14 5 0,14 0-6 0,0-2-1 0,0-12 1 0,0 26-3 0,0-26 3 0,0 14-2 16,0-2 0-16,0 2 0 0,0 26 4 0,0-40-3 15,0 40 4-15,0-14-2 0,0 13-1 0,0-12 2 0,0-1-4 0,-12 41-2 16,12-15 2-16,0-25-2 0,0 13 2 0,0-1-3 0,-14 0 1 15,14 1-1-15,0 0 0 0,0 0 2 0,0-2 2 0,-12 29 8 0,12-14-5 16,0-14-8-16,0-12 2 0,0-1-2 0,-14 1 1 0,14-1 0 0,0 1 0 16,0 26-1-16,0-40 2 0,0-13-2 0,-12 40 3 0,12-27-1 15,0 0-2-15,0-13 1 0,0 13 2 0,0-13-1 0,0 0 1 0,0 0-3 16,0 12 1-16,0-12-1 0,0 0 2 0,0 0 2 0,0 0 0 0,0-12-2 16,0 12-1-16,0-13 1 0,0 0-1 0,0 0 2 0,0-2-1 0,0 15 0 0,0-25-1 15,12-2 1-15,2 1 0 0,-14 26 1 0,12-26 0 0,-12 12-2 0,26-39 2 16,-26 27 0-16,14-1 1 0,1 1-1 0,-15 13-6 15,0 13 2-15,11-26-3 0,-11 12 2 0,15 1 4 0,-3 0-1 0,2-13 0 0,-14 26 0 0,26-28 2 16,-26 2-2-16,0 14 1 0,12-2 0 0,2-12 2 0,-2 12-3 0,-12 2 1 16,14-2 1-16,-14 2-3 0,12 12 3 0,-12-14 0 0,15 14-1 0,-1-14 3 15,-2 2-2-15,-12 12-1 0,14 0 2 0,-2 0 1 0,-12 0-1 16,14 0-1-16,0 12 1 0,-14-12-1 0,12 14 0 0,-12-14 0 0,14 14 0 16,-2-2 4-16,3 14-2 0,-15-12-3 0,0-14 2 0,0 14-1 0,0-2 1 0,0 2-1 0,0-2 5 0,0 2 0 15,0 12 4-15,0-12-11 0,0-2 1 0,0 2 1 0,-15-1-2 16,15 14 3-16,-12-27-2 0,-2 26-3 0,14-26 4 0,-12 26 0 0,-2-13 0 15,-12 14 3-15,12-1-4 0,2-26 0 0,-2 27-1 0,-13-1-2 0,27-12 3 0,-26-1 0 16,26 0 1-16,-26 13-1 0,26-26-2 0,-26 27 0 0,26-27-2 0,-26 25 2 0,26-25-1 0,-26 15 1 16,11 11-3-16,-11-1-11 0,0-25 8 0,12 27-19 15,2-13 18-15,12 0-2 0,-14-14 0 0,2 12-18 0,-3 2 12 16,4-14-1-16,-18 12-48 0,17 2 3 0,-2-14-15 16,14 0 36-16,-12 0 0 0,12 0 1 0,-14 14 5 0,14-14 5 0,-12 0-32 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5" tIns="45718" rIns="91435" bIns="45718" rtlCol="0"/>
          <a:lstStyle>
            <a:lvl1pPr algn="r">
              <a:defRPr sz="1200"/>
            </a:lvl1pPr>
          </a:lstStyle>
          <a:p>
            <a:fld id="{7A026E36-57A3-47EE-B360-4C01E77DCD28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5" tIns="45718" rIns="91435" bIns="457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35" tIns="45718" rIns="91435" bIns="4571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4"/>
            <a:ext cx="2971800" cy="458787"/>
          </a:xfrm>
          <a:prstGeom prst="rect">
            <a:avLst/>
          </a:prstGeom>
        </p:spPr>
        <p:txBody>
          <a:bodyPr vert="horz" lIns="91435" tIns="45718" rIns="91435" bIns="45718" rtlCol="0" anchor="b"/>
          <a:lstStyle>
            <a:lvl1pPr algn="r">
              <a:defRPr sz="1200"/>
            </a:lvl1pPr>
          </a:lstStyle>
          <a:p>
            <a:fld id="{7EF596C0-D9DC-493D-8AFB-C760AE05E2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311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596C0-D9DC-493D-8AFB-C760AE05E20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443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84016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4451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3910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3385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70326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6207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58500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42751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3095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450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75EDF-8259-7663-56EF-02A7BA035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3831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E0284-56EA-5E57-56AF-8F2328FD0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17414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170C5-9741-C850-C092-16B0FE499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7171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4DB09-4251-1CDB-20AC-B42F16799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4471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5856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1863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3080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46617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51082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6709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596C0-D9DC-493D-8AFB-C760AE05E2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7525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0E7E7-DF53-D648-4FDB-6B176F460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1893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86CE6-00A0-5DA8-DB6D-D42118B90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4937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870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1454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4816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658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867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5855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8440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9139C-664D-411C-AAE1-435ED6A68D81}" type="datetime1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161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4EB9D-B053-49A6-9F68-E12D57928C5A}" type="datetime1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715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9E3DA-C0E9-4A88-8AC5-EAC107DD5ACA}" type="datetime1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97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83A30-F9E4-4CA1-BF37-09E4B651D1E4}" type="datetime1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874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4D92A-B622-4594-93C8-7A24AEF2A63E}" type="datetime1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97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D9CAE-96FA-4AB9-B0B1-5D89E4A685E5}" type="datetime1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423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3BA4A-8FBD-420D-AD9F-E3D959E48795}" type="datetime1">
              <a:rPr lang="en-US" smtClean="0"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429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F855-1B33-40DD-A86F-4C160C2B6A7F}" type="datetime1">
              <a:rPr lang="en-US" smtClean="0"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08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2B1C-1960-49E0-A967-CAD5DE4A8CE8}" type="datetime1">
              <a:rPr lang="en-US" smtClean="0"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539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CF6C7-68D1-427D-BA0C-17075EF25F33}" type="datetime1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529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26EC0-2311-4711-BD09-1E3B5F918B56}" type="datetime1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59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76D3E-509F-4821-8F4D-EFFBCC2DF273}" type="datetime1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49831-8C71-49A7-A206-657DC8615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275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customXml" Target="../ink/ink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EA523-C1D5-4513-AA14-546E2A964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Explain why an LL(1) parser has trouble with immediate left recursion but an SLR does not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7D8761-891E-4CB8-9940-ADAC00E24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18D17-624A-4996-8458-E634E28CA05F}" type="slidenum">
              <a:rPr lang="en-US" smtClean="0"/>
              <a:t>1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E974554-DC9F-40C7-9F78-274EC8F7E4B7}"/>
              </a:ext>
            </a:extLst>
          </p:cNvPr>
          <p:cNvSpPr txBox="1">
            <a:spLocks/>
          </p:cNvSpPr>
          <p:nvPr/>
        </p:nvSpPr>
        <p:spPr>
          <a:xfrm>
            <a:off x="1524000" y="1"/>
            <a:ext cx="9144000" cy="1353414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t>Checkin 13</a:t>
            </a:r>
          </a:p>
        </p:txBody>
      </p:sp>
    </p:spTree>
    <p:extLst>
      <p:ext uri="{BB962C8B-B14F-4D97-AF65-F5344CB8AC3E}">
        <p14:creationId xmlns:p14="http://schemas.microsoft.com/office/powerpoint/2010/main" val="3261818038"/>
      </p:ext>
    </p:extLst>
  </p:cSld>
  <p:clrMapOvr>
    <a:masterClrMapping/>
  </p:clrMapOvr>
</p:sld>
</file>

<file path=ppt/slides/slide1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95623" y="6492875"/>
            <a:ext cx="2057400" cy="365125"/>
          </a:xfrm>
        </p:spPr>
        <p:txBody>
          <a:bodyPr/>
          <a:lstStyle/>
          <a:p>
            <a:fld id="{E2218D17-624A-4996-8458-E634E28CA05F}" type="slidenum">
              <a:rPr lang="en-US" smtClean="0"/>
              <a:t>10</a:t>
            </a:fld>
            <a:endParaRPr lang="en-US" dirty="0"/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F6042C55-2F77-4505-B2B4-40FD1397892D}"/>
              </a:ext>
            </a:extLst>
          </p:cNvPr>
          <p:cNvSpPr txBox="1">
            <a:spLocks/>
          </p:cNvSpPr>
          <p:nvPr/>
        </p:nvSpPr>
        <p:spPr>
          <a:xfrm>
            <a:off x="1524000" y="1"/>
            <a:ext cx="9144000" cy="1353414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  <a:defRPr/>
            </a:pPr>
            <a:r>
              <a:rPr lang="en-US" sz="4500" dirty="0">
                <a:ln w="12700">
                  <a:solidFill>
                    <a:sysClr val="windowText" lastClr="000000"/>
                  </a:solidFill>
                </a:ln>
                <a:solidFill>
                  <a:sysClr val="window" lastClr="FFFFFF">
                    <a:lumMod val="85000"/>
                  </a:sysClr>
                </a:solidFill>
                <a:latin typeface="Calibri Light" panose="020F0302020204030204"/>
              </a:rPr>
              <a:t>Running the SLR Parser</a:t>
            </a:r>
            <a:br>
              <a:rPr lang="en-US" sz="2000" i="1" dirty="0">
                <a:ln w="12700">
                  <a:solidFill>
                    <a:sysClr val="windowText" lastClr="000000"/>
                  </a:solidFill>
                </a:ln>
                <a:solidFill>
                  <a:sysClr val="window" lastClr="FFFFFF">
                    <a:lumMod val="85000"/>
                  </a:sysClr>
                </a:solidFill>
                <a:latin typeface="Calibri Light" panose="020F0302020204030204"/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LR Parser Construction</a:t>
            </a:r>
            <a:endParaRPr lang="en-US" sz="5000" dirty="0">
              <a:ln w="12700">
                <a:noFill/>
              </a:ln>
              <a:latin typeface="Garamond" panose="02020404030301010803" pitchFamily="18" charset="0"/>
            </a:endParaRPr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3D199EA5-0A86-4540-AC49-7C7C05104B3C}"/>
              </a:ext>
            </a:extLst>
          </p:cNvPr>
          <p:cNvGrpSpPr/>
          <p:nvPr/>
        </p:nvGrpSpPr>
        <p:grpSpPr>
          <a:xfrm>
            <a:off x="3987865" y="5013791"/>
            <a:ext cx="1407216" cy="1671589"/>
            <a:chOff x="1918108" y="4884421"/>
            <a:chExt cx="1407216" cy="1671589"/>
          </a:xfrm>
        </p:grpSpPr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B37C7977-6A53-4089-8A43-556DA8D2D062}"/>
                </a:ext>
              </a:extLst>
            </p:cNvPr>
            <p:cNvSpPr/>
            <p:nvPr/>
          </p:nvSpPr>
          <p:spPr>
            <a:xfrm>
              <a:off x="1918108" y="4884421"/>
              <a:ext cx="1407216" cy="1671545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7D818179-EA27-45EF-BC54-51EAD5951C30}"/>
                </a:ext>
              </a:extLst>
            </p:cNvPr>
            <p:cNvSpPr/>
            <p:nvPr/>
          </p:nvSpPr>
          <p:spPr>
            <a:xfrm>
              <a:off x="2107527" y="5962804"/>
              <a:ext cx="293987" cy="345165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white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I</a:t>
              </a:r>
              <a:r>
                <a:rPr lang="en-US" kern="0" baseline="-25000" dirty="0">
                  <a:solidFill>
                    <a:prstClr val="white"/>
                  </a:solidFill>
                  <a:latin typeface="Calibri" panose="020F0502020204030204"/>
                </a:rPr>
                <a:t>0</a:t>
              </a: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E3295287-D910-4318-8578-6156AF177C8D}"/>
                </a:ext>
              </a:extLst>
            </p:cNvPr>
            <p:cNvSpPr/>
            <p:nvPr/>
          </p:nvSpPr>
          <p:spPr>
            <a:xfrm>
              <a:off x="2840808" y="6032096"/>
              <a:ext cx="403940" cy="236211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b="1" kern="0" dirty="0" err="1">
                  <a:solidFill>
                    <a:prstClr val="black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eof</a:t>
              </a:r>
              <a:endParaRPr lang="en-US" b="1" kern="0" baseline="-250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97881378-69B4-40B3-A749-6C4BBAFD735B}"/>
                </a:ext>
              </a:extLst>
            </p:cNvPr>
            <p:cNvSpPr/>
            <p:nvPr/>
          </p:nvSpPr>
          <p:spPr>
            <a:xfrm>
              <a:off x="1929538" y="6302381"/>
              <a:ext cx="598911" cy="25362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white"/>
                  </a:solidFill>
                  <a:latin typeface="Calibri" panose="020F0502020204030204"/>
                </a:rPr>
                <a:t>Items</a:t>
              </a: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D3F674DE-E735-4331-BEA4-873078CF52FF}"/>
                </a:ext>
              </a:extLst>
            </p:cNvPr>
            <p:cNvSpPr/>
            <p:nvPr/>
          </p:nvSpPr>
          <p:spPr>
            <a:xfrm>
              <a:off x="2574764" y="6282150"/>
              <a:ext cx="676700" cy="273860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white"/>
                  </a:solidFill>
                  <a:latin typeface="Calibri" panose="020F0502020204030204"/>
                </a:rPr>
                <a:t>Next T</a:t>
              </a: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819ECDC3-318B-48A1-90DE-80AAFEDAB3AB}"/>
                </a:ext>
              </a:extLst>
            </p:cNvPr>
            <p:cNvSpPr txBox="1"/>
            <p:nvPr/>
          </p:nvSpPr>
          <p:spPr>
            <a:xfrm>
              <a:off x="2524805" y="5924369"/>
              <a:ext cx="375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70AD47">
                      <a:lumMod val="75000"/>
                    </a:srgbClr>
                  </a:solidFill>
                </a:rPr>
                <a:t>T</a:t>
              </a:r>
              <a:r>
                <a:rPr lang="en-US" kern="0" baseline="-25000" dirty="0">
                  <a:solidFill>
                    <a:srgbClr val="70AD47">
                      <a:lumMod val="75000"/>
                    </a:srgbClr>
                  </a:solidFill>
                </a:rPr>
                <a:t>4</a:t>
              </a: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FB0F85D2-1742-415D-A6F0-A09A87802312}"/>
                </a:ext>
              </a:extLst>
            </p:cNvPr>
            <p:cNvSpPr/>
            <p:nvPr/>
          </p:nvSpPr>
          <p:spPr>
            <a:xfrm>
              <a:off x="2107527" y="5619859"/>
              <a:ext cx="293987" cy="345165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white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I</a:t>
              </a:r>
              <a:r>
                <a:rPr lang="en-US" kern="0" baseline="-25000" dirty="0">
                  <a:solidFill>
                    <a:prstClr val="white"/>
                  </a:solidFill>
                  <a:latin typeface="Calibri" panose="020F0502020204030204"/>
                </a:rPr>
                <a:t>2</a:t>
              </a: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2BC92E66-DBE0-4449-932B-1A7762749C7C}"/>
                </a:ext>
              </a:extLst>
            </p:cNvPr>
            <p:cNvSpPr/>
            <p:nvPr/>
          </p:nvSpPr>
          <p:spPr>
            <a:xfrm>
              <a:off x="2114846" y="5263940"/>
              <a:ext cx="293987" cy="345165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white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I</a:t>
              </a:r>
              <a:r>
                <a:rPr lang="en-US" kern="0" baseline="-25000" dirty="0">
                  <a:solidFill>
                    <a:prstClr val="white"/>
                  </a:solidFill>
                  <a:latin typeface="Calibri" panose="020F0502020204030204"/>
                </a:rPr>
                <a:t>3</a:t>
              </a: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34F9AEC2-7A6E-4CE2-A85A-5A8458CDB76F}"/>
                </a:ext>
              </a:extLst>
            </p:cNvPr>
            <p:cNvSpPr/>
            <p:nvPr/>
          </p:nvSpPr>
          <p:spPr>
            <a:xfrm>
              <a:off x="2114846" y="4899908"/>
              <a:ext cx="293987" cy="345165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white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I</a:t>
              </a:r>
              <a:r>
                <a:rPr lang="en-US" kern="0" baseline="-25000" dirty="0">
                  <a:solidFill>
                    <a:prstClr val="white"/>
                  </a:solidFill>
                  <a:latin typeface="Calibri" panose="020F0502020204030204"/>
                </a:rPr>
                <a:t>5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66E67323-E887-4CE1-9048-3AE0B06799E7}"/>
              </a:ext>
            </a:extLst>
          </p:cNvPr>
          <p:cNvGrpSpPr/>
          <p:nvPr/>
        </p:nvGrpSpPr>
        <p:grpSpPr>
          <a:xfrm>
            <a:off x="5529070" y="5094296"/>
            <a:ext cx="1407216" cy="1697336"/>
            <a:chOff x="1918108" y="4884421"/>
            <a:chExt cx="1407216" cy="1697336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A57A32B8-BB19-4C76-B817-D356AF8D634B}"/>
                </a:ext>
              </a:extLst>
            </p:cNvPr>
            <p:cNvSpPr/>
            <p:nvPr/>
          </p:nvSpPr>
          <p:spPr>
            <a:xfrm>
              <a:off x="1918108" y="4884421"/>
              <a:ext cx="1407216" cy="1697336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AA34DE90-6550-4881-9410-89F60C24B2D1}"/>
                </a:ext>
              </a:extLst>
            </p:cNvPr>
            <p:cNvSpPr/>
            <p:nvPr/>
          </p:nvSpPr>
          <p:spPr>
            <a:xfrm>
              <a:off x="2107527" y="5962804"/>
              <a:ext cx="293987" cy="345165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white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I</a:t>
              </a:r>
              <a:r>
                <a:rPr lang="en-US" kern="0" baseline="-25000" dirty="0">
                  <a:solidFill>
                    <a:prstClr val="white"/>
                  </a:solidFill>
                  <a:latin typeface="Calibri" panose="020F0502020204030204"/>
                </a:rPr>
                <a:t>0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C1D7375D-291B-4424-AAD7-3339936E63AB}"/>
                </a:ext>
              </a:extLst>
            </p:cNvPr>
            <p:cNvSpPr/>
            <p:nvPr/>
          </p:nvSpPr>
          <p:spPr>
            <a:xfrm>
              <a:off x="2840808" y="6032096"/>
              <a:ext cx="403940" cy="236211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b="1" kern="0" dirty="0" err="1">
                  <a:solidFill>
                    <a:prstClr val="black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eof</a:t>
              </a:r>
              <a:endParaRPr lang="en-US" b="1" kern="0" baseline="-250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6620492B-7C60-499F-A697-A731C6DFB10F}"/>
                </a:ext>
              </a:extLst>
            </p:cNvPr>
            <p:cNvSpPr/>
            <p:nvPr/>
          </p:nvSpPr>
          <p:spPr>
            <a:xfrm>
              <a:off x="1929538" y="6302381"/>
              <a:ext cx="598911" cy="265532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white"/>
                  </a:solidFill>
                  <a:latin typeface="Calibri" panose="020F0502020204030204"/>
                </a:rPr>
                <a:t>Items</a:t>
              </a: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E8605B13-5060-4B66-B287-B9A0075D9BA2}"/>
                </a:ext>
              </a:extLst>
            </p:cNvPr>
            <p:cNvSpPr/>
            <p:nvPr/>
          </p:nvSpPr>
          <p:spPr>
            <a:xfrm>
              <a:off x="2574764" y="6282150"/>
              <a:ext cx="676700" cy="285764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white"/>
                  </a:solidFill>
                  <a:latin typeface="Calibri" panose="020F0502020204030204"/>
                </a:rPr>
                <a:t>Next T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FC5DD196-45D9-42C0-AD1E-A4838B68976B}"/>
                </a:ext>
              </a:extLst>
            </p:cNvPr>
            <p:cNvSpPr txBox="1"/>
            <p:nvPr/>
          </p:nvSpPr>
          <p:spPr>
            <a:xfrm>
              <a:off x="2524805" y="5924369"/>
              <a:ext cx="375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70AD47">
                      <a:lumMod val="75000"/>
                    </a:srgbClr>
                  </a:solidFill>
                </a:rPr>
                <a:t>T</a:t>
              </a:r>
              <a:r>
                <a:rPr lang="en-US" kern="0" baseline="-25000" dirty="0">
                  <a:solidFill>
                    <a:srgbClr val="70AD47">
                      <a:lumMod val="75000"/>
                    </a:srgbClr>
                  </a:solidFill>
                </a:rPr>
                <a:t>4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809FC65-EBC0-4C1D-8DAA-AEA1F7824895}"/>
              </a:ext>
            </a:extLst>
          </p:cNvPr>
          <p:cNvGrpSpPr/>
          <p:nvPr/>
        </p:nvGrpSpPr>
        <p:grpSpPr>
          <a:xfrm>
            <a:off x="7063684" y="5080970"/>
            <a:ext cx="1407216" cy="1710662"/>
            <a:chOff x="1918108" y="4884421"/>
            <a:chExt cx="1407216" cy="1710662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96E5AAB0-9CB1-4DD7-A1DA-23EFDE2448D9}"/>
                </a:ext>
              </a:extLst>
            </p:cNvPr>
            <p:cNvSpPr/>
            <p:nvPr/>
          </p:nvSpPr>
          <p:spPr>
            <a:xfrm>
              <a:off x="1918108" y="4884421"/>
              <a:ext cx="1407216" cy="1710662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978A837E-1C34-4EA1-A7EE-01100FBA1212}"/>
                </a:ext>
              </a:extLst>
            </p:cNvPr>
            <p:cNvSpPr/>
            <p:nvPr/>
          </p:nvSpPr>
          <p:spPr>
            <a:xfrm>
              <a:off x="2107527" y="5962804"/>
              <a:ext cx="293987" cy="345165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white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I</a:t>
              </a:r>
              <a:r>
                <a:rPr lang="en-US" kern="0" baseline="-25000" dirty="0">
                  <a:solidFill>
                    <a:prstClr val="white"/>
                  </a:solidFill>
                  <a:latin typeface="Calibri" panose="020F0502020204030204"/>
                </a:rPr>
                <a:t>0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EE2FA80D-EC19-4148-8AC6-DEA2DAD89BE7}"/>
                </a:ext>
              </a:extLst>
            </p:cNvPr>
            <p:cNvSpPr/>
            <p:nvPr/>
          </p:nvSpPr>
          <p:spPr>
            <a:xfrm>
              <a:off x="2840808" y="6032096"/>
              <a:ext cx="403940" cy="236211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b="1" kern="0" dirty="0" err="1">
                  <a:solidFill>
                    <a:prstClr val="black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eof</a:t>
              </a:r>
              <a:endParaRPr lang="en-US" b="1" kern="0" baseline="-250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7B5B5F7E-CC49-47C4-B204-FFD69F2C39E3}"/>
                </a:ext>
              </a:extLst>
            </p:cNvPr>
            <p:cNvSpPr/>
            <p:nvPr/>
          </p:nvSpPr>
          <p:spPr>
            <a:xfrm>
              <a:off x="1929538" y="6302381"/>
              <a:ext cx="598911" cy="27885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white"/>
                  </a:solidFill>
                  <a:latin typeface="Calibri" panose="020F0502020204030204"/>
                </a:rPr>
                <a:t>Items</a:t>
              </a: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ACE2D6AE-D764-42D0-A1BC-6BDAEAB33B73}"/>
                </a:ext>
              </a:extLst>
            </p:cNvPr>
            <p:cNvSpPr/>
            <p:nvPr/>
          </p:nvSpPr>
          <p:spPr>
            <a:xfrm>
              <a:off x="2574764" y="6282150"/>
              <a:ext cx="676700" cy="299090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white"/>
                  </a:solidFill>
                  <a:latin typeface="Calibri" panose="020F0502020204030204"/>
                </a:rPr>
                <a:t>Next T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42CA047-F526-465C-B4CE-5A12F3FC9207}"/>
                </a:ext>
              </a:extLst>
            </p:cNvPr>
            <p:cNvSpPr txBox="1"/>
            <p:nvPr/>
          </p:nvSpPr>
          <p:spPr>
            <a:xfrm>
              <a:off x="2524805" y="5924369"/>
              <a:ext cx="375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70AD47">
                      <a:lumMod val="75000"/>
                    </a:srgbClr>
                  </a:solidFill>
                </a:rPr>
                <a:t>T</a:t>
              </a:r>
              <a:r>
                <a:rPr lang="en-US" kern="0" baseline="-25000" dirty="0">
                  <a:solidFill>
                    <a:srgbClr val="70AD47">
                      <a:lumMod val="75000"/>
                    </a:srgbClr>
                  </a:solidFill>
                </a:rPr>
                <a:t>4</a:t>
              </a: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4FD90A76-397C-4A5B-8C03-7E265690E76B}"/>
                </a:ext>
              </a:extLst>
            </p:cNvPr>
            <p:cNvSpPr/>
            <p:nvPr/>
          </p:nvSpPr>
          <p:spPr>
            <a:xfrm>
              <a:off x="2115137" y="5609105"/>
              <a:ext cx="293987" cy="345165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white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I</a:t>
              </a:r>
              <a:r>
                <a:rPr lang="en-US" kern="0" baseline="-25000" dirty="0">
                  <a:solidFill>
                    <a:prstClr val="white"/>
                  </a:solidFill>
                  <a:latin typeface="Calibri" panose="020F0502020204030204"/>
                </a:rPr>
                <a:t>1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DAEC32D-A155-4236-BB5E-442B178A96BA}"/>
              </a:ext>
            </a:extLst>
          </p:cNvPr>
          <p:cNvGrpSpPr/>
          <p:nvPr/>
        </p:nvGrpSpPr>
        <p:grpSpPr>
          <a:xfrm>
            <a:off x="2691689" y="2209660"/>
            <a:ext cx="1407216" cy="1486548"/>
            <a:chOff x="1918108" y="5072027"/>
            <a:chExt cx="1407216" cy="1486548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59D3D08-2697-4088-B218-DD22CEE33C71}"/>
                </a:ext>
              </a:extLst>
            </p:cNvPr>
            <p:cNvSpPr/>
            <p:nvPr/>
          </p:nvSpPr>
          <p:spPr>
            <a:xfrm>
              <a:off x="1918108" y="5072027"/>
              <a:ext cx="1407216" cy="1486548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786A0A8-F467-4372-A102-47703F1D8969}"/>
                </a:ext>
              </a:extLst>
            </p:cNvPr>
            <p:cNvSpPr/>
            <p:nvPr/>
          </p:nvSpPr>
          <p:spPr>
            <a:xfrm>
              <a:off x="2107527" y="5962804"/>
              <a:ext cx="293987" cy="345165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white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I</a:t>
              </a:r>
              <a:r>
                <a:rPr lang="en-US" kern="0" baseline="-25000" dirty="0">
                  <a:solidFill>
                    <a:prstClr val="white"/>
                  </a:solidFill>
                  <a:latin typeface="Calibri" panose="020F0502020204030204"/>
                </a:rPr>
                <a:t>0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974A6AC-FB6C-4D97-8540-E691B65B3B20}"/>
                </a:ext>
              </a:extLst>
            </p:cNvPr>
            <p:cNvSpPr/>
            <p:nvPr/>
          </p:nvSpPr>
          <p:spPr>
            <a:xfrm>
              <a:off x="2921018" y="6040117"/>
              <a:ext cx="293987" cy="236211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b="1" kern="0" dirty="0">
                  <a:solidFill>
                    <a:prstClr val="black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(</a:t>
              </a:r>
              <a:endParaRPr lang="en-US" b="1" kern="0" baseline="-250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AD36032-F22D-4F6B-8B2E-981BDDCE1F6E}"/>
                </a:ext>
              </a:extLst>
            </p:cNvPr>
            <p:cNvSpPr/>
            <p:nvPr/>
          </p:nvSpPr>
          <p:spPr>
            <a:xfrm>
              <a:off x="1929538" y="6302381"/>
              <a:ext cx="598911" cy="243025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white"/>
                  </a:solidFill>
                  <a:latin typeface="Calibri" panose="020F0502020204030204"/>
                </a:rPr>
                <a:t>Items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E9F855D-297F-4010-A6A2-EBA3D3B237FF}"/>
                </a:ext>
              </a:extLst>
            </p:cNvPr>
            <p:cNvSpPr/>
            <p:nvPr/>
          </p:nvSpPr>
          <p:spPr>
            <a:xfrm>
              <a:off x="2574764" y="6282149"/>
              <a:ext cx="676700" cy="263257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white"/>
                  </a:solidFill>
                  <a:latin typeface="Calibri" panose="020F0502020204030204"/>
                </a:rPr>
                <a:t>Next T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4ED7854-57E2-43DB-B3EC-5C7480964379}"/>
                </a:ext>
              </a:extLst>
            </p:cNvPr>
            <p:cNvSpPr txBox="1"/>
            <p:nvPr/>
          </p:nvSpPr>
          <p:spPr>
            <a:xfrm>
              <a:off x="2588973" y="5924369"/>
              <a:ext cx="375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70AD47">
                      <a:lumMod val="75000"/>
                    </a:srgbClr>
                  </a:solidFill>
                </a:rPr>
                <a:t>T</a:t>
              </a:r>
              <a:r>
                <a:rPr lang="en-US" kern="0" baseline="-25000" dirty="0">
                  <a:solidFill>
                    <a:srgbClr val="70AD47">
                      <a:lumMod val="75000"/>
                    </a:srgbClr>
                  </a:solidFill>
                </a:rPr>
                <a:t>1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A449908-2B90-40EF-9CE6-65DA6F6BD850}"/>
              </a:ext>
            </a:extLst>
          </p:cNvPr>
          <p:cNvGrpSpPr/>
          <p:nvPr/>
        </p:nvGrpSpPr>
        <p:grpSpPr>
          <a:xfrm>
            <a:off x="4175903" y="2205066"/>
            <a:ext cx="1407216" cy="1491143"/>
            <a:chOff x="1918108" y="5064823"/>
            <a:chExt cx="1407216" cy="1491143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4CDF49E-693B-45FE-AE6F-EAA537B9D46F}"/>
                </a:ext>
              </a:extLst>
            </p:cNvPr>
            <p:cNvSpPr/>
            <p:nvPr/>
          </p:nvSpPr>
          <p:spPr>
            <a:xfrm>
              <a:off x="1918108" y="5064823"/>
              <a:ext cx="1407216" cy="1491143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20906B8-09AB-405B-B349-FADBB1C4986A}"/>
                </a:ext>
              </a:extLst>
            </p:cNvPr>
            <p:cNvSpPr/>
            <p:nvPr/>
          </p:nvSpPr>
          <p:spPr>
            <a:xfrm>
              <a:off x="2107527" y="5962804"/>
              <a:ext cx="293987" cy="345165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white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I</a:t>
              </a:r>
              <a:r>
                <a:rPr lang="en-US" kern="0" baseline="-25000" dirty="0">
                  <a:solidFill>
                    <a:prstClr val="white"/>
                  </a:solidFill>
                  <a:latin typeface="Calibri" panose="020F0502020204030204"/>
                </a:rPr>
                <a:t>0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65C318E9-37DE-427E-B77C-91A8F203A894}"/>
                </a:ext>
              </a:extLst>
            </p:cNvPr>
            <p:cNvSpPr/>
            <p:nvPr/>
          </p:nvSpPr>
          <p:spPr>
            <a:xfrm>
              <a:off x="2921018" y="6072201"/>
              <a:ext cx="293987" cy="236211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b="1" kern="0" dirty="0">
                  <a:solidFill>
                    <a:prstClr val="black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id</a:t>
              </a:r>
              <a:endParaRPr lang="en-US" b="1" kern="0" baseline="-250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97BCE95-5D81-4B2D-916F-062E30BD9006}"/>
                </a:ext>
              </a:extLst>
            </p:cNvPr>
            <p:cNvSpPr/>
            <p:nvPr/>
          </p:nvSpPr>
          <p:spPr>
            <a:xfrm>
              <a:off x="1929538" y="6302381"/>
              <a:ext cx="598911" cy="240416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white"/>
                  </a:solidFill>
                  <a:latin typeface="Calibri" panose="020F0502020204030204"/>
                </a:rPr>
                <a:t>Items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690CB0C-33E1-4931-B9A4-44B0570FEA5B}"/>
                </a:ext>
              </a:extLst>
            </p:cNvPr>
            <p:cNvSpPr/>
            <p:nvPr/>
          </p:nvSpPr>
          <p:spPr>
            <a:xfrm>
              <a:off x="2574764" y="6282150"/>
              <a:ext cx="676700" cy="260648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white"/>
                  </a:solidFill>
                  <a:latin typeface="Calibri" panose="020F0502020204030204"/>
                </a:rPr>
                <a:t>Next T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71EBA39-9597-4BD1-94C2-118205F78DB6}"/>
                </a:ext>
              </a:extLst>
            </p:cNvPr>
            <p:cNvSpPr txBox="1"/>
            <p:nvPr/>
          </p:nvSpPr>
          <p:spPr>
            <a:xfrm>
              <a:off x="2588973" y="5924369"/>
              <a:ext cx="375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70AD47">
                      <a:lumMod val="75000"/>
                    </a:srgbClr>
                  </a:solidFill>
                </a:rPr>
                <a:t>T</a:t>
              </a:r>
              <a:r>
                <a:rPr lang="en-US" kern="0" baseline="-25000" dirty="0">
                  <a:solidFill>
                    <a:srgbClr val="70AD47">
                      <a:lumMod val="75000"/>
                    </a:srgbClr>
                  </a:solidFill>
                </a:rPr>
                <a:t>2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A1458023-262F-46F2-9DDF-787BB1A3CCF4}"/>
                </a:ext>
              </a:extLst>
            </p:cNvPr>
            <p:cNvSpPr/>
            <p:nvPr/>
          </p:nvSpPr>
          <p:spPr>
            <a:xfrm>
              <a:off x="2107527" y="5619859"/>
              <a:ext cx="293987" cy="345165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white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I</a:t>
              </a:r>
              <a:r>
                <a:rPr lang="en-US" kern="0" baseline="-25000" dirty="0">
                  <a:solidFill>
                    <a:prstClr val="white"/>
                  </a:solidFill>
                  <a:latin typeface="Calibri" panose="020F0502020204030204"/>
                </a:rPr>
                <a:t>2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908FAF0-822D-4CD7-A0D8-82D6C6E7FD72}"/>
              </a:ext>
            </a:extLst>
          </p:cNvPr>
          <p:cNvGrpSpPr/>
          <p:nvPr/>
        </p:nvGrpSpPr>
        <p:grpSpPr>
          <a:xfrm>
            <a:off x="5692551" y="2189932"/>
            <a:ext cx="1407216" cy="1493109"/>
            <a:chOff x="1918108" y="5059545"/>
            <a:chExt cx="1407216" cy="1493109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4A8ECDD-8039-4974-9077-692A858B2AC7}"/>
                </a:ext>
              </a:extLst>
            </p:cNvPr>
            <p:cNvSpPr/>
            <p:nvPr/>
          </p:nvSpPr>
          <p:spPr>
            <a:xfrm>
              <a:off x="1918108" y="5059545"/>
              <a:ext cx="1407216" cy="1493108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D10722B3-405D-4A37-9B68-F3F7B3951C8A}"/>
                </a:ext>
              </a:extLst>
            </p:cNvPr>
            <p:cNvSpPr/>
            <p:nvPr/>
          </p:nvSpPr>
          <p:spPr>
            <a:xfrm>
              <a:off x="2107527" y="5962804"/>
              <a:ext cx="293987" cy="345165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white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I</a:t>
              </a:r>
              <a:r>
                <a:rPr lang="en-US" kern="0" baseline="-25000" dirty="0">
                  <a:solidFill>
                    <a:prstClr val="white"/>
                  </a:solidFill>
                  <a:latin typeface="Calibri" panose="020F0502020204030204"/>
                </a:rPr>
                <a:t>0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72C0626-8546-41D5-9699-6AA93D12B90F}"/>
                </a:ext>
              </a:extLst>
            </p:cNvPr>
            <p:cNvSpPr/>
            <p:nvPr/>
          </p:nvSpPr>
          <p:spPr>
            <a:xfrm>
              <a:off x="2921018" y="6024075"/>
              <a:ext cx="293987" cy="236211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b="1" kern="0" dirty="0">
                  <a:solidFill>
                    <a:prstClr val="black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)</a:t>
              </a:r>
              <a:endParaRPr lang="en-US" b="1" kern="0" baseline="-250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508CC40-A264-46C2-999B-4550EDF0A28E}"/>
                </a:ext>
              </a:extLst>
            </p:cNvPr>
            <p:cNvSpPr/>
            <p:nvPr/>
          </p:nvSpPr>
          <p:spPr>
            <a:xfrm>
              <a:off x="1929538" y="6302381"/>
              <a:ext cx="598911" cy="250272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white"/>
                  </a:solidFill>
                  <a:latin typeface="Calibri" panose="020F0502020204030204"/>
                </a:rPr>
                <a:t>Items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09A939BC-5485-4F8C-83F0-05F68339D1C6}"/>
                </a:ext>
              </a:extLst>
            </p:cNvPr>
            <p:cNvSpPr/>
            <p:nvPr/>
          </p:nvSpPr>
          <p:spPr>
            <a:xfrm>
              <a:off x="2574764" y="6282150"/>
              <a:ext cx="676700" cy="270504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white"/>
                  </a:solidFill>
                  <a:latin typeface="Calibri" panose="020F0502020204030204"/>
                </a:rPr>
                <a:t>Next T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CB20BC5-F27F-4262-ADD8-F00B160DB00D}"/>
                </a:ext>
              </a:extLst>
            </p:cNvPr>
            <p:cNvSpPr txBox="1"/>
            <p:nvPr/>
          </p:nvSpPr>
          <p:spPr>
            <a:xfrm>
              <a:off x="2588973" y="5924369"/>
              <a:ext cx="375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70AD47">
                      <a:lumMod val="75000"/>
                    </a:srgbClr>
                  </a:solidFill>
                </a:rPr>
                <a:t>T</a:t>
              </a:r>
              <a:r>
                <a:rPr lang="en-US" kern="0" baseline="-25000" dirty="0">
                  <a:solidFill>
                    <a:srgbClr val="70AD47">
                      <a:lumMod val="75000"/>
                    </a:srgbClr>
                  </a:solidFill>
                </a:rPr>
                <a:t>3</a:t>
              </a: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B0C725F-D69C-4DB1-80E7-D4CA0F781C2C}"/>
                </a:ext>
              </a:extLst>
            </p:cNvPr>
            <p:cNvSpPr/>
            <p:nvPr/>
          </p:nvSpPr>
          <p:spPr>
            <a:xfrm>
              <a:off x="2107527" y="5619859"/>
              <a:ext cx="293987" cy="345165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white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I</a:t>
              </a:r>
              <a:r>
                <a:rPr lang="en-US" kern="0" baseline="-25000" dirty="0">
                  <a:solidFill>
                    <a:prstClr val="white"/>
                  </a:solidFill>
                  <a:latin typeface="Calibri" panose="020F0502020204030204"/>
                </a:rPr>
                <a:t>2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6CF32B74-A58D-4526-AAEE-3ABBFD63EEBD}"/>
                </a:ext>
              </a:extLst>
            </p:cNvPr>
            <p:cNvSpPr/>
            <p:nvPr/>
          </p:nvSpPr>
          <p:spPr>
            <a:xfrm>
              <a:off x="2107527" y="5266650"/>
              <a:ext cx="293987" cy="345165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white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I</a:t>
              </a:r>
              <a:r>
                <a:rPr lang="en-US" kern="0" baseline="-25000" dirty="0">
                  <a:solidFill>
                    <a:prstClr val="white"/>
                  </a:solidFill>
                  <a:latin typeface="Calibri" panose="020F0502020204030204"/>
                </a:rPr>
                <a:t>4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6D32F35-293E-455E-9F30-E35FE03C63C7}"/>
              </a:ext>
            </a:extLst>
          </p:cNvPr>
          <p:cNvGrpSpPr/>
          <p:nvPr/>
        </p:nvGrpSpPr>
        <p:grpSpPr>
          <a:xfrm>
            <a:off x="7185469" y="2189932"/>
            <a:ext cx="1407216" cy="1506277"/>
            <a:chOff x="1918108" y="5059545"/>
            <a:chExt cx="1407216" cy="1506277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27A3449-11A4-4AA9-B0D9-148540CEF61B}"/>
                </a:ext>
              </a:extLst>
            </p:cNvPr>
            <p:cNvSpPr/>
            <p:nvPr/>
          </p:nvSpPr>
          <p:spPr>
            <a:xfrm>
              <a:off x="1918108" y="5059545"/>
              <a:ext cx="1407216" cy="150627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41339D7F-79CF-4DC2-B8EF-7EE269FEBDDA}"/>
                </a:ext>
              </a:extLst>
            </p:cNvPr>
            <p:cNvSpPr/>
            <p:nvPr/>
          </p:nvSpPr>
          <p:spPr>
            <a:xfrm>
              <a:off x="2107527" y="5962804"/>
              <a:ext cx="293987" cy="345165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white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I</a:t>
              </a:r>
              <a:r>
                <a:rPr lang="en-US" kern="0" baseline="-25000" dirty="0">
                  <a:solidFill>
                    <a:prstClr val="white"/>
                  </a:solidFill>
                  <a:latin typeface="Calibri" panose="020F0502020204030204"/>
                </a:rPr>
                <a:t>0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2D7D2A99-FCB6-4692-9CAF-0F76BF366E7E}"/>
                </a:ext>
              </a:extLst>
            </p:cNvPr>
            <p:cNvSpPr/>
            <p:nvPr/>
          </p:nvSpPr>
          <p:spPr>
            <a:xfrm>
              <a:off x="2921018" y="6072201"/>
              <a:ext cx="293987" cy="236211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b="1" kern="0" dirty="0">
                  <a:solidFill>
                    <a:prstClr val="black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)</a:t>
              </a:r>
              <a:endParaRPr lang="en-US" b="1" kern="0" baseline="-250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38312ABF-5BB4-4E99-94CC-B5E271EF6686}"/>
                </a:ext>
              </a:extLst>
            </p:cNvPr>
            <p:cNvSpPr/>
            <p:nvPr/>
          </p:nvSpPr>
          <p:spPr>
            <a:xfrm>
              <a:off x="1929538" y="6302381"/>
              <a:ext cx="598911" cy="263441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white"/>
                  </a:solidFill>
                  <a:latin typeface="Calibri" panose="020F0502020204030204"/>
                </a:rPr>
                <a:t>Items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238B2626-CFEA-4C89-8F17-6B34376A1E8F}"/>
                </a:ext>
              </a:extLst>
            </p:cNvPr>
            <p:cNvSpPr/>
            <p:nvPr/>
          </p:nvSpPr>
          <p:spPr>
            <a:xfrm>
              <a:off x="2574764" y="6282149"/>
              <a:ext cx="676700" cy="283673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white"/>
                  </a:solidFill>
                  <a:latin typeface="Calibri" panose="020F0502020204030204"/>
                </a:rPr>
                <a:t>Next T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19C5A9-1176-41FC-97F9-7D80B3579E34}"/>
                </a:ext>
              </a:extLst>
            </p:cNvPr>
            <p:cNvSpPr txBox="1"/>
            <p:nvPr/>
          </p:nvSpPr>
          <p:spPr>
            <a:xfrm>
              <a:off x="2588973" y="5924369"/>
              <a:ext cx="375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70AD47">
                      <a:lumMod val="75000"/>
                    </a:srgbClr>
                  </a:solidFill>
                </a:rPr>
                <a:t>T</a:t>
              </a:r>
              <a:r>
                <a:rPr lang="en-US" kern="0" baseline="-25000" dirty="0">
                  <a:solidFill>
                    <a:srgbClr val="70AD47">
                      <a:lumMod val="75000"/>
                    </a:srgbClr>
                  </a:solidFill>
                </a:rPr>
                <a:t>3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D7444C9F-E83B-41D5-9146-69AD4EFC434C}"/>
                </a:ext>
              </a:extLst>
            </p:cNvPr>
            <p:cNvSpPr/>
            <p:nvPr/>
          </p:nvSpPr>
          <p:spPr>
            <a:xfrm>
              <a:off x="2107527" y="5619859"/>
              <a:ext cx="293987" cy="345165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white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I</a:t>
              </a:r>
              <a:r>
                <a:rPr lang="en-US" kern="0" baseline="-25000" dirty="0">
                  <a:solidFill>
                    <a:prstClr val="white"/>
                  </a:solidFill>
                  <a:latin typeface="Calibri" panose="020F0502020204030204"/>
                </a:rPr>
                <a:t>2</a:t>
              </a:r>
            </a:p>
          </p:txBody>
        </p:sp>
      </p:grpSp>
      <p:sp>
        <p:nvSpPr>
          <p:cNvPr id="92" name="Rectangle 91">
            <a:extLst>
              <a:ext uri="{FF2B5EF4-FFF2-40B4-BE49-F238E27FC236}">
                <a16:creationId xmlns:a16="http://schemas.microsoft.com/office/drawing/2014/main" id="{194B1079-46C8-4DD3-B823-D4C7A42E24FE}"/>
              </a:ext>
            </a:extLst>
          </p:cNvPr>
          <p:cNvSpPr/>
          <p:nvPr/>
        </p:nvSpPr>
        <p:spPr>
          <a:xfrm>
            <a:off x="7495806" y="2209660"/>
            <a:ext cx="857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kern="0" dirty="0">
                <a:solidFill>
                  <a:prstClr val="black"/>
                </a:solidFill>
              </a:rPr>
              <a:t>R</a:t>
            </a:r>
            <a:r>
              <a:rPr lang="en-US" sz="1400" kern="0" dirty="0">
                <a:solidFill>
                  <a:prstClr val="black"/>
                </a:solidFill>
              </a:rPr>
              <a:t>❸ to L</a:t>
            </a:r>
            <a:endParaRPr lang="en-US" sz="1400" i="1" kern="0" dirty="0">
              <a:solidFill>
                <a:prstClr val="black"/>
              </a:solidFill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786347F-6561-4C65-A701-31A71744B805}"/>
              </a:ext>
            </a:extLst>
          </p:cNvPr>
          <p:cNvGrpSpPr/>
          <p:nvPr/>
        </p:nvGrpSpPr>
        <p:grpSpPr>
          <a:xfrm>
            <a:off x="8666179" y="2189932"/>
            <a:ext cx="1407216" cy="1506277"/>
            <a:chOff x="1918108" y="5059545"/>
            <a:chExt cx="1407216" cy="1506277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8E5CCBB7-2383-4400-814B-5E56A0D56BAC}"/>
                </a:ext>
              </a:extLst>
            </p:cNvPr>
            <p:cNvSpPr/>
            <p:nvPr/>
          </p:nvSpPr>
          <p:spPr>
            <a:xfrm>
              <a:off x="1918108" y="5059545"/>
              <a:ext cx="1407216" cy="150627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78B730B-4950-4C32-BA21-48AC9EE39796}"/>
                </a:ext>
              </a:extLst>
            </p:cNvPr>
            <p:cNvSpPr/>
            <p:nvPr/>
          </p:nvSpPr>
          <p:spPr>
            <a:xfrm>
              <a:off x="2107527" y="5962804"/>
              <a:ext cx="293987" cy="345165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white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I</a:t>
              </a:r>
              <a:r>
                <a:rPr lang="en-US" kern="0" baseline="-25000" dirty="0">
                  <a:solidFill>
                    <a:prstClr val="white"/>
                  </a:solidFill>
                  <a:latin typeface="Calibri" panose="020F0502020204030204"/>
                </a:rPr>
                <a:t>0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05F65692-AB6A-41CB-806B-0A200BDD1EEF}"/>
                </a:ext>
              </a:extLst>
            </p:cNvPr>
            <p:cNvSpPr/>
            <p:nvPr/>
          </p:nvSpPr>
          <p:spPr>
            <a:xfrm>
              <a:off x="2921018" y="6072201"/>
              <a:ext cx="293987" cy="236211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b="1" kern="0" dirty="0">
                  <a:solidFill>
                    <a:prstClr val="black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)</a:t>
              </a:r>
              <a:endParaRPr lang="en-US" b="1" kern="0" baseline="-250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326317B1-6831-42DC-8A39-3D54B0714B6C}"/>
                </a:ext>
              </a:extLst>
            </p:cNvPr>
            <p:cNvSpPr/>
            <p:nvPr/>
          </p:nvSpPr>
          <p:spPr>
            <a:xfrm>
              <a:off x="1929538" y="6302381"/>
              <a:ext cx="598911" cy="263441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white"/>
                  </a:solidFill>
                  <a:latin typeface="Calibri" panose="020F0502020204030204"/>
                </a:rPr>
                <a:t>Items</a:t>
              </a: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97AD293A-FEB0-4000-998D-F90046070E60}"/>
                </a:ext>
              </a:extLst>
            </p:cNvPr>
            <p:cNvSpPr/>
            <p:nvPr/>
          </p:nvSpPr>
          <p:spPr>
            <a:xfrm>
              <a:off x="2574764" y="6282149"/>
              <a:ext cx="676700" cy="283673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white"/>
                  </a:solidFill>
                  <a:latin typeface="Calibri" panose="020F0502020204030204"/>
                </a:rPr>
                <a:t>Next T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6C3CEAB-93DF-4135-87B1-B7DF594F4A63}"/>
                </a:ext>
              </a:extLst>
            </p:cNvPr>
            <p:cNvSpPr txBox="1"/>
            <p:nvPr/>
          </p:nvSpPr>
          <p:spPr>
            <a:xfrm>
              <a:off x="2588973" y="5924369"/>
              <a:ext cx="375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70AD47">
                      <a:lumMod val="75000"/>
                    </a:srgbClr>
                  </a:solidFill>
                </a:rPr>
                <a:t>T</a:t>
              </a:r>
              <a:r>
                <a:rPr lang="en-US" kern="0" baseline="-25000" dirty="0">
                  <a:solidFill>
                    <a:srgbClr val="70AD47">
                      <a:lumMod val="75000"/>
                    </a:srgbClr>
                  </a:solidFill>
                </a:rPr>
                <a:t>3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9DD41062-BFC9-447C-865B-E67C242A8FF6}"/>
                </a:ext>
              </a:extLst>
            </p:cNvPr>
            <p:cNvSpPr/>
            <p:nvPr/>
          </p:nvSpPr>
          <p:spPr>
            <a:xfrm>
              <a:off x="2107527" y="5619859"/>
              <a:ext cx="293987" cy="345165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white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I</a:t>
              </a:r>
              <a:r>
                <a:rPr lang="en-US" kern="0" baseline="-25000" dirty="0">
                  <a:solidFill>
                    <a:prstClr val="white"/>
                  </a:solidFill>
                  <a:latin typeface="Calibri" panose="020F0502020204030204"/>
                </a:rPr>
                <a:t>2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3E6506FF-311A-4B05-856B-364AEC2211AE}"/>
                </a:ext>
              </a:extLst>
            </p:cNvPr>
            <p:cNvSpPr/>
            <p:nvPr/>
          </p:nvSpPr>
          <p:spPr>
            <a:xfrm>
              <a:off x="2114846" y="5263940"/>
              <a:ext cx="293987" cy="345165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white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I</a:t>
              </a:r>
              <a:r>
                <a:rPr lang="en-US" kern="0" baseline="-25000" dirty="0">
                  <a:solidFill>
                    <a:prstClr val="white"/>
                  </a:solidFill>
                  <a:latin typeface="Calibri" panose="020F0502020204030204"/>
                </a:rPr>
                <a:t>3</a:t>
              </a:r>
            </a:p>
          </p:txBody>
        </p:sp>
      </p:grpSp>
      <p:sp>
        <p:nvSpPr>
          <p:cNvPr id="127" name="Rectangle 126">
            <a:extLst>
              <a:ext uri="{FF2B5EF4-FFF2-40B4-BE49-F238E27FC236}">
                <a16:creationId xmlns:a16="http://schemas.microsoft.com/office/drawing/2014/main" id="{E3E56CCA-003F-4958-93FA-0B19723685B6}"/>
              </a:ext>
            </a:extLst>
          </p:cNvPr>
          <p:cNvSpPr/>
          <p:nvPr/>
        </p:nvSpPr>
        <p:spPr>
          <a:xfrm>
            <a:off x="1702961" y="197848"/>
            <a:ext cx="16989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   </a:t>
            </a:r>
            <a:r>
              <a:rPr lang="en-US" b="1" u="sng" dirty="0"/>
              <a:t>Grammar G</a:t>
            </a:r>
          </a:p>
          <a:p>
            <a:r>
              <a:rPr lang="en-US" dirty="0"/>
              <a:t>❶ S’ ::= </a:t>
            </a:r>
            <a:r>
              <a:rPr lang="en-US" i="1" dirty="0"/>
              <a:t>P</a:t>
            </a:r>
          </a:p>
          <a:p>
            <a:r>
              <a:rPr lang="en-US" dirty="0"/>
              <a:t>❷</a:t>
            </a:r>
            <a:r>
              <a:rPr lang="en-US" i="1" dirty="0"/>
              <a:t> P  </a:t>
            </a:r>
            <a:r>
              <a:rPr lang="en-US" dirty="0"/>
              <a:t>::= ( </a:t>
            </a:r>
            <a:r>
              <a:rPr lang="en-US" i="1" dirty="0"/>
              <a:t>L</a:t>
            </a:r>
            <a:r>
              <a:rPr lang="en-US" dirty="0"/>
              <a:t> ) </a:t>
            </a:r>
          </a:p>
          <a:p>
            <a:r>
              <a:rPr lang="en-US" dirty="0"/>
              <a:t>❸</a:t>
            </a:r>
            <a:r>
              <a:rPr lang="en-US" i="1" dirty="0"/>
              <a:t> L</a:t>
            </a:r>
            <a:r>
              <a:rPr lang="en-US" dirty="0"/>
              <a:t>  ::= </a:t>
            </a:r>
            <a:r>
              <a:rPr lang="en-US" b="1" dirty="0"/>
              <a:t>id</a:t>
            </a:r>
          </a:p>
          <a:p>
            <a:r>
              <a:rPr lang="en-US" dirty="0"/>
              <a:t>❹</a:t>
            </a:r>
            <a:r>
              <a:rPr lang="en-US" i="1" dirty="0"/>
              <a:t> L</a:t>
            </a:r>
            <a:r>
              <a:rPr lang="en-US" dirty="0"/>
              <a:t>  ::= </a:t>
            </a:r>
            <a:r>
              <a:rPr lang="en-US" i="1" dirty="0"/>
              <a:t>L</a:t>
            </a:r>
            <a:r>
              <a:rPr lang="en-US" dirty="0"/>
              <a:t> </a:t>
            </a:r>
            <a:r>
              <a:rPr lang="en-US" b="1" dirty="0"/>
              <a:t>id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C81999AA-103A-42EB-A365-2C8197FDF0CD}"/>
              </a:ext>
            </a:extLst>
          </p:cNvPr>
          <p:cNvSpPr txBox="1"/>
          <p:nvPr/>
        </p:nvSpPr>
        <p:spPr>
          <a:xfrm>
            <a:off x="9054787" y="268576"/>
            <a:ext cx="1308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Input String</a:t>
            </a:r>
          </a:p>
          <a:p>
            <a:r>
              <a:rPr lang="en-US" b="1" dirty="0"/>
              <a:t>(</a:t>
            </a:r>
            <a:r>
              <a:rPr lang="en-US" dirty="0"/>
              <a:t> </a:t>
            </a:r>
            <a:r>
              <a:rPr lang="en-US" b="1" dirty="0"/>
              <a:t>id</a:t>
            </a:r>
            <a:r>
              <a:rPr lang="en-US" dirty="0"/>
              <a:t> </a:t>
            </a:r>
            <a:r>
              <a:rPr lang="en-US" b="1" dirty="0"/>
              <a:t>) </a:t>
            </a:r>
            <a:r>
              <a:rPr lang="en-US" b="1" dirty="0" err="1"/>
              <a:t>eof</a:t>
            </a:r>
            <a:endParaRPr lang="en-US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A163D0-C6A9-45BF-9523-0D78B6B7D0BC}"/>
              </a:ext>
            </a:extLst>
          </p:cNvPr>
          <p:cNvSpPr/>
          <p:nvPr/>
        </p:nvSpPr>
        <p:spPr>
          <a:xfrm>
            <a:off x="4660145" y="1547422"/>
            <a:ext cx="344828" cy="32028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(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D58C8483-EC1A-46A6-A405-334EFDB85212}"/>
              </a:ext>
            </a:extLst>
          </p:cNvPr>
          <p:cNvSpPr/>
          <p:nvPr/>
        </p:nvSpPr>
        <p:spPr>
          <a:xfrm>
            <a:off x="5887213" y="1572429"/>
            <a:ext cx="344828" cy="32028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(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2E8DC515-B1CB-4799-9A6C-F82A46A2251B}"/>
              </a:ext>
            </a:extLst>
          </p:cNvPr>
          <p:cNvSpPr/>
          <p:nvPr/>
        </p:nvSpPr>
        <p:spPr>
          <a:xfrm>
            <a:off x="6363417" y="1572429"/>
            <a:ext cx="388235" cy="32028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id</a:t>
            </a: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C97B34F7-EC5B-4B61-B498-3CE17A0D005A}"/>
              </a:ext>
            </a:extLst>
          </p:cNvPr>
          <p:cNvSpPr/>
          <p:nvPr/>
        </p:nvSpPr>
        <p:spPr>
          <a:xfrm>
            <a:off x="8800657" y="1567863"/>
            <a:ext cx="344828" cy="32028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(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BE60DBA2-BBC4-4B09-B143-8EE901A4EA59}"/>
              </a:ext>
            </a:extLst>
          </p:cNvPr>
          <p:cNvSpPr/>
          <p:nvPr/>
        </p:nvSpPr>
        <p:spPr>
          <a:xfrm>
            <a:off x="9276861" y="1567863"/>
            <a:ext cx="388235" cy="32028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id</a:t>
            </a: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E3888340-750D-4814-A850-C8E9B88680E9}"/>
              </a:ext>
            </a:extLst>
          </p:cNvPr>
          <p:cNvSpPr/>
          <p:nvPr/>
        </p:nvSpPr>
        <p:spPr>
          <a:xfrm>
            <a:off x="9280855" y="1157947"/>
            <a:ext cx="388235" cy="3202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B22A4577-0C4B-4108-8257-C3673B192156}"/>
              </a:ext>
            </a:extLst>
          </p:cNvPr>
          <p:cNvSpPr/>
          <p:nvPr/>
        </p:nvSpPr>
        <p:spPr>
          <a:xfrm>
            <a:off x="4512351" y="4101539"/>
            <a:ext cx="388235" cy="3202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F5220863-86AC-488C-8F2D-99594E9B7415}"/>
              </a:ext>
            </a:extLst>
          </p:cNvPr>
          <p:cNvSpPr/>
          <p:nvPr/>
        </p:nvSpPr>
        <p:spPr>
          <a:xfrm>
            <a:off x="4035809" y="4565059"/>
            <a:ext cx="344828" cy="32028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(</a:t>
            </a: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AD17C7F8-C43E-4BD3-860C-CA0730DF5A9F}"/>
              </a:ext>
            </a:extLst>
          </p:cNvPr>
          <p:cNvSpPr/>
          <p:nvPr/>
        </p:nvSpPr>
        <p:spPr>
          <a:xfrm>
            <a:off x="4512013" y="4565059"/>
            <a:ext cx="388235" cy="32028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id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0C31B336-40A7-48C4-93C6-6CFBB041E4F6}"/>
              </a:ext>
            </a:extLst>
          </p:cNvPr>
          <p:cNvSpPr/>
          <p:nvPr/>
        </p:nvSpPr>
        <p:spPr>
          <a:xfrm>
            <a:off x="5004612" y="4554578"/>
            <a:ext cx="344828" cy="32028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EBEAC3C2-FDA7-4778-858F-64A20AE76E67}"/>
              </a:ext>
            </a:extLst>
          </p:cNvPr>
          <p:cNvSpPr/>
          <p:nvPr/>
        </p:nvSpPr>
        <p:spPr>
          <a:xfrm>
            <a:off x="7093787" y="4668070"/>
            <a:ext cx="344828" cy="32028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(</a:t>
            </a: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66DA7E61-4581-4309-8E57-2BC62D51714B}"/>
              </a:ext>
            </a:extLst>
          </p:cNvPr>
          <p:cNvSpPr/>
          <p:nvPr/>
        </p:nvSpPr>
        <p:spPr>
          <a:xfrm>
            <a:off x="7576729" y="4668070"/>
            <a:ext cx="388235" cy="32028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id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368EAFDE-FC13-456B-99D8-22AD1C9146CE}"/>
              </a:ext>
            </a:extLst>
          </p:cNvPr>
          <p:cNvSpPr/>
          <p:nvPr/>
        </p:nvSpPr>
        <p:spPr>
          <a:xfrm>
            <a:off x="7576729" y="4258154"/>
            <a:ext cx="388235" cy="3202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D1CF3704-BB32-47D0-AFA3-2066619E282D}"/>
              </a:ext>
            </a:extLst>
          </p:cNvPr>
          <p:cNvSpPr/>
          <p:nvPr/>
        </p:nvSpPr>
        <p:spPr>
          <a:xfrm>
            <a:off x="8062590" y="4657589"/>
            <a:ext cx="344828" cy="32028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CD06E9C0-7BD1-4E66-9AD0-D8A21904AE4A}"/>
              </a:ext>
            </a:extLst>
          </p:cNvPr>
          <p:cNvSpPr/>
          <p:nvPr/>
        </p:nvSpPr>
        <p:spPr>
          <a:xfrm>
            <a:off x="7576729" y="3819524"/>
            <a:ext cx="388235" cy="3202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FA05F5-41F9-42BD-8B24-FFA1FFC4784D}"/>
              </a:ext>
            </a:extLst>
          </p:cNvPr>
          <p:cNvCxnSpPr>
            <a:stCxn id="132" idx="0"/>
            <a:endCxn id="134" idx="2"/>
          </p:cNvCxnSpPr>
          <p:nvPr/>
        </p:nvCxnSpPr>
        <p:spPr>
          <a:xfrm flipV="1">
            <a:off x="9470978" y="1478234"/>
            <a:ext cx="3994" cy="896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C0396E6-97F0-4787-9649-943724F05ABB}"/>
              </a:ext>
            </a:extLst>
          </p:cNvPr>
          <p:cNvCxnSpPr>
            <a:stCxn id="148" idx="0"/>
            <a:endCxn id="137" idx="2"/>
          </p:cNvCxnSpPr>
          <p:nvPr/>
        </p:nvCxnSpPr>
        <p:spPr>
          <a:xfrm flipV="1">
            <a:off x="4706130" y="4421826"/>
            <a:ext cx="338" cy="1432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76E3AC9D-7CB9-45C7-9046-DFEB386DC312}"/>
              </a:ext>
            </a:extLst>
          </p:cNvPr>
          <p:cNvCxnSpPr>
            <a:cxnSpLocks/>
            <a:stCxn id="151" idx="0"/>
            <a:endCxn id="152" idx="2"/>
          </p:cNvCxnSpPr>
          <p:nvPr/>
        </p:nvCxnSpPr>
        <p:spPr>
          <a:xfrm flipV="1">
            <a:off x="7770846" y="4578441"/>
            <a:ext cx="0" cy="896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79E6134E-BC66-48E8-850B-61BA68E0210C}"/>
              </a:ext>
            </a:extLst>
          </p:cNvPr>
          <p:cNvCxnSpPr>
            <a:cxnSpLocks/>
            <a:stCxn id="152" idx="0"/>
            <a:endCxn id="154" idx="2"/>
          </p:cNvCxnSpPr>
          <p:nvPr/>
        </p:nvCxnSpPr>
        <p:spPr>
          <a:xfrm flipV="1">
            <a:off x="7770846" y="4139811"/>
            <a:ext cx="0" cy="1183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1425699"/>
      </p:ext>
    </p:extLst>
  </p:cSld>
  <p:clrMapOvr>
    <a:masterClrMapping/>
  </p:clrMapOvr>
</p:sld>
</file>

<file path=ppt/slides/slide11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80431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Outline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Today’s Lecture - Scope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EA1DF9A-8810-4996-9F65-C9930E0F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699469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Finish up Parsers</a:t>
            </a:r>
          </a:p>
          <a:p>
            <a:r>
              <a:rPr lang="en-US" dirty="0"/>
              <a:t>Running the SLR Parser</a:t>
            </a:r>
          </a:p>
          <a:p>
            <a:r>
              <a:rPr lang="en-US" dirty="0"/>
              <a:t>LL(1) and SLR Language limits</a:t>
            </a:r>
          </a:p>
          <a:p>
            <a:pPr marL="0" indent="0">
              <a:buNone/>
            </a:pPr>
            <a:r>
              <a:rPr lang="en-US" b="1" dirty="0"/>
              <a:t>Semantics</a:t>
            </a:r>
          </a:p>
          <a:p>
            <a:r>
              <a:rPr lang="en-US" dirty="0"/>
              <a:t>Program meaning</a:t>
            </a:r>
          </a:p>
          <a:p>
            <a:pPr marL="0" indent="0">
              <a:buNone/>
            </a:pPr>
            <a:r>
              <a:rPr lang="en-US" b="1" dirty="0"/>
              <a:t>Scope</a:t>
            </a:r>
          </a:p>
          <a:p>
            <a:r>
              <a:rPr lang="en-US" dirty="0"/>
              <a:t>Name analysis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7CC393-9C06-4B44-8D96-EB0172F28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11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F64BD2-8AF0-4FC3-9004-093E89A3E65E}"/>
              </a:ext>
            </a:extLst>
          </p:cNvPr>
          <p:cNvSpPr txBox="1"/>
          <p:nvPr/>
        </p:nvSpPr>
        <p:spPr>
          <a:xfrm>
            <a:off x="7789725" y="5578760"/>
            <a:ext cx="876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Parsing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0892BE-885B-449F-BF05-FA9C606FD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687" y="3429000"/>
            <a:ext cx="1356090" cy="214976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299BC9B-8045-40CD-AC42-B0E730832BBD}"/>
              </a:ext>
            </a:extLst>
          </p:cNvPr>
          <p:cNvSpPr/>
          <p:nvPr/>
        </p:nvSpPr>
        <p:spPr>
          <a:xfrm>
            <a:off x="2054352" y="2697480"/>
            <a:ext cx="4910328" cy="512064"/>
          </a:xfrm>
          <a:prstGeom prst="round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0115"/>
      </p:ext>
    </p:extLst>
  </p:cSld>
  <p:clrMapOvr>
    <a:masterClrMapping/>
  </p:clrMapOvr>
</p:sld>
</file>

<file path=ppt/slides/slide1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80431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When Does the Parser Fail?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LL(1) and SLR Language Limits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EA1DF9A-8810-4996-9F65-C9930E0F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7032" y="1699469"/>
            <a:ext cx="840606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For both the LL and LR parsers, two types of failure:</a:t>
            </a:r>
          </a:p>
          <a:p>
            <a:r>
              <a:rPr lang="en-US" i="1" dirty="0"/>
              <a:t>Running the parser fails:</a:t>
            </a:r>
            <a:r>
              <a:rPr lang="en-US" dirty="0"/>
              <a:t> The input isn’t in the language</a:t>
            </a:r>
          </a:p>
          <a:p>
            <a:r>
              <a:rPr lang="en-US" i="1" dirty="0"/>
              <a:t>Building the parser fails:</a:t>
            </a:r>
            <a:r>
              <a:rPr lang="en-US" dirty="0"/>
              <a:t> The language is too expressive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7CC393-9C06-4B44-8D96-EB0172F28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12</a:t>
            </a:fld>
            <a:endParaRPr lang="en-US"/>
          </a:p>
        </p:txBody>
      </p:sp>
      <p:pic>
        <p:nvPicPr>
          <p:cNvPr id="1026" name="Picture 2" descr="Failure Is Always An Option Poster – Pointless Posters">
            <a:extLst>
              <a:ext uri="{FF2B5EF4-FFF2-40B4-BE49-F238E27FC236}">
                <a16:creationId xmlns:a16="http://schemas.microsoft.com/office/drawing/2014/main" id="{7A8DD898-39AF-4609-A97E-64AC38ED8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597" y="3672335"/>
            <a:ext cx="1781298" cy="267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384341"/>
      </p:ext>
    </p:extLst>
  </p:cSld>
  <p:clrMapOvr>
    <a:masterClrMapping/>
  </p:clrMapOvr>
</p:sld>
</file>

<file path=ppt/slides/slide1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80431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When Running The Parser Fails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LL(1) and SLR Language Limits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EA1DF9A-8810-4996-9F65-C9930E0F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699469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The input string is rejected</a:t>
            </a:r>
            <a:endParaRPr lang="en-US" dirty="0"/>
          </a:p>
          <a:p>
            <a:r>
              <a:rPr lang="en-US" dirty="0"/>
              <a:t>Happens whenever either parser table indexes an empty cell</a:t>
            </a:r>
          </a:p>
          <a:p>
            <a:r>
              <a:rPr lang="en-US" dirty="0"/>
              <a:t>Happens whenever either parser gets to the end of input without the accept condition</a:t>
            </a:r>
          </a:p>
          <a:p>
            <a:pPr marL="0" indent="0">
              <a:buNone/>
            </a:pPr>
            <a:r>
              <a:rPr lang="en-US" b="1" dirty="0"/>
              <a:t>This is the parser working as intended</a:t>
            </a:r>
          </a:p>
          <a:p>
            <a:r>
              <a:rPr lang="en-US" dirty="0"/>
              <a:t>Just means the user is at fault with bad input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7CC393-9C06-4B44-8D96-EB0172F28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07300"/>
      </p:ext>
    </p:extLst>
  </p:cSld>
  <p:clrMapOvr>
    <a:masterClrMapping/>
  </p:clrMapOvr>
</p:sld>
</file>

<file path=ppt/slides/slide1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80431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When Does the Parser Fail?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LL(1) and SLR Language Limits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EA1DF9A-8810-4996-9F65-C9930E0F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699469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How building the parser fails</a:t>
            </a:r>
            <a:endParaRPr lang="en-US" dirty="0"/>
          </a:p>
          <a:p>
            <a:r>
              <a:rPr lang="en-US" dirty="0"/>
              <a:t>Happens whenever two entries are in a cell</a:t>
            </a:r>
          </a:p>
          <a:p>
            <a:r>
              <a:rPr lang="en-US" dirty="0"/>
              <a:t>For LR parsers, multiple types of collision:</a:t>
            </a:r>
          </a:p>
          <a:p>
            <a:pPr lvl="1"/>
            <a:r>
              <a:rPr lang="en-US" dirty="0"/>
              <a:t>Shift/Reduce: a reduce and a shift action in the same cell</a:t>
            </a:r>
          </a:p>
          <a:p>
            <a:pPr lvl="1"/>
            <a:r>
              <a:rPr lang="en-US" dirty="0"/>
              <a:t>Reduce/Reduce: reduce by two different productions </a:t>
            </a:r>
          </a:p>
          <a:p>
            <a:pPr marL="0" indent="0">
              <a:buNone/>
            </a:pPr>
            <a:r>
              <a:rPr lang="en-US" b="1" dirty="0"/>
              <a:t>This is a problem!</a:t>
            </a:r>
          </a:p>
          <a:p>
            <a:r>
              <a:rPr lang="en-US" dirty="0"/>
              <a:t>Means the language isn’t captured by the formalize (e.g. it’s not LL(1), not SLR, whatever)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7CC393-9C06-4B44-8D96-EB0172F28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66641"/>
      </p:ext>
    </p:extLst>
  </p:cSld>
  <p:clrMapOvr>
    <a:masterClrMapping/>
  </p:clrMapOvr>
</p:sld>
</file>

<file path=ppt/slides/slide1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80431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Bottom-Up SDT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LL(1) and SLR Language Limits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EA1DF9A-8810-4996-9F65-C9930E0F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699469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Fairly intuitive</a:t>
            </a:r>
          </a:p>
          <a:p>
            <a:r>
              <a:rPr lang="en-US" dirty="0"/>
              <a:t>Add a translation type to each item</a:t>
            </a:r>
          </a:p>
          <a:p>
            <a:r>
              <a:rPr lang="en-US" dirty="0"/>
              <a:t>Like LL(1) parser, items are popped right-to left</a:t>
            </a:r>
          </a:p>
          <a:p>
            <a:pPr marL="0" indent="0">
              <a:buNone/>
            </a:pPr>
            <a:r>
              <a:rPr lang="en-US" b="1" dirty="0"/>
              <a:t>Terminals translations</a:t>
            </a:r>
          </a:p>
          <a:p>
            <a:r>
              <a:rPr lang="en-US" dirty="0"/>
              <a:t>Read lexeme value during a shift</a:t>
            </a:r>
          </a:p>
          <a:p>
            <a:pPr marL="0" indent="0">
              <a:buNone/>
            </a:pPr>
            <a:r>
              <a:rPr lang="en-US" b="1" dirty="0"/>
              <a:t>Nonterminal translations</a:t>
            </a:r>
          </a:p>
          <a:p>
            <a:r>
              <a:rPr lang="en-US" dirty="0"/>
              <a:t>Read translations of popped RHS symbols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7CC393-9C06-4B44-8D96-EB0172F28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42519"/>
      </p:ext>
    </p:extLst>
  </p:cSld>
  <p:clrMapOvr>
    <a:masterClrMapping/>
  </p:clrMapOvr>
</p:sld>
</file>

<file path=ppt/slides/slide16.xml><?xml version="1.0" encoding="utf-8"?>
<p:sld xmlns:a16="http://schemas.microsoft.com/office/drawing/2014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5AE6FBF-72B7-1E5A-DDD8-0334C3382CFA}"/>
              </a:ext>
            </a:extLst>
          </p:cNvPr>
          <p:cNvSpPr/>
          <p:nvPr/>
        </p:nvSpPr>
        <p:spPr>
          <a:xfrm>
            <a:off x="3517557" y="5066270"/>
            <a:ext cx="1120346" cy="9289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80431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Bottom-Up SDT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LL(1) and SLR Language Limits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7CC393-9C06-4B44-8D96-EB0172F28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16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26762C-05D9-6254-62E0-41221791CC4A}"/>
              </a:ext>
            </a:extLst>
          </p:cNvPr>
          <p:cNvSpPr/>
          <p:nvPr/>
        </p:nvSpPr>
        <p:spPr>
          <a:xfrm>
            <a:off x="1795849" y="506627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418611-67D7-4BAF-6B2C-7D6A026D3093}"/>
              </a:ext>
            </a:extLst>
          </p:cNvPr>
          <p:cNvSpPr txBox="1"/>
          <p:nvPr/>
        </p:nvSpPr>
        <p:spPr>
          <a:xfrm>
            <a:off x="1466335" y="1861750"/>
            <a:ext cx="3823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 ::= X + Z { $$ = </a:t>
            </a:r>
            <a:r>
              <a:rPr lang="en-US" dirty="0" err="1"/>
              <a:t>AddNode</a:t>
            </a:r>
            <a:r>
              <a:rPr lang="en-US" dirty="0"/>
              <a:t>($1 + $3); }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139E9E-D24A-8478-12ED-0150645E266A}"/>
              </a:ext>
            </a:extLst>
          </p:cNvPr>
          <p:cNvSpPr/>
          <p:nvPr/>
        </p:nvSpPr>
        <p:spPr>
          <a:xfrm>
            <a:off x="1795849" y="415187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F28729-2147-9016-FDD7-094C501C4D5B}"/>
              </a:ext>
            </a:extLst>
          </p:cNvPr>
          <p:cNvSpPr/>
          <p:nvPr/>
        </p:nvSpPr>
        <p:spPr>
          <a:xfrm>
            <a:off x="1795849" y="323747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09D73F-53EA-C79B-CE5B-947F1018FB60}"/>
              </a:ext>
            </a:extLst>
          </p:cNvPr>
          <p:cNvSpPr txBox="1"/>
          <p:nvPr/>
        </p:nvSpPr>
        <p:spPr>
          <a:xfrm>
            <a:off x="1672056" y="5995256"/>
            <a:ext cx="1161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Item Stack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CDEB3A-D5F3-2342-334A-14E1B28B057F}"/>
              </a:ext>
            </a:extLst>
          </p:cNvPr>
          <p:cNvSpPr txBox="1"/>
          <p:nvPr/>
        </p:nvSpPr>
        <p:spPr>
          <a:xfrm>
            <a:off x="3566983" y="5206996"/>
            <a:ext cx="973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X.trans</a:t>
            </a:r>
            <a:r>
              <a:rPr lang="en-US" dirty="0"/>
              <a:t>)</a:t>
            </a:r>
          </a:p>
          <a:p>
            <a:r>
              <a:rPr lang="en-US" dirty="0" err="1"/>
              <a:t>IDNode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A8C699-D81B-EAAA-FB5B-AFD32E161588}"/>
              </a:ext>
            </a:extLst>
          </p:cNvPr>
          <p:cNvSpPr txBox="1"/>
          <p:nvPr/>
        </p:nvSpPr>
        <p:spPr>
          <a:xfrm>
            <a:off x="3289954" y="5980670"/>
            <a:ext cx="1593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Semantic Stack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3F6CE0-1FBE-CB47-FDDB-A48772AC917A}"/>
              </a:ext>
            </a:extLst>
          </p:cNvPr>
          <p:cNvSpPr/>
          <p:nvPr/>
        </p:nvSpPr>
        <p:spPr>
          <a:xfrm>
            <a:off x="3517557" y="4134530"/>
            <a:ext cx="1120346" cy="9289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FEE754-114E-2FC1-2C7E-8B243B418C7B}"/>
              </a:ext>
            </a:extLst>
          </p:cNvPr>
          <p:cNvSpPr txBox="1"/>
          <p:nvPr/>
        </p:nvSpPr>
        <p:spPr>
          <a:xfrm>
            <a:off x="3566983" y="4275256"/>
            <a:ext cx="938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</a:t>
            </a:r>
            <a:r>
              <a:rPr lang="en-US" dirty="0" err="1"/>
              <a:t>Y.trans</a:t>
            </a:r>
            <a:r>
              <a:rPr lang="en-US" dirty="0"/>
              <a:t>)</a:t>
            </a:r>
          </a:p>
          <a:p>
            <a:pPr algn="ctr"/>
            <a:r>
              <a:rPr lang="en-US" dirty="0"/>
              <a:t>N/A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EB245F-31F8-2D2D-F3BD-C5A20F4412BC}"/>
              </a:ext>
            </a:extLst>
          </p:cNvPr>
          <p:cNvSpPr/>
          <p:nvPr/>
        </p:nvSpPr>
        <p:spPr>
          <a:xfrm>
            <a:off x="3521675" y="3207769"/>
            <a:ext cx="1120346" cy="9289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A67558-BCA6-1F88-ABF2-CC57567186A4}"/>
              </a:ext>
            </a:extLst>
          </p:cNvPr>
          <p:cNvSpPr txBox="1"/>
          <p:nvPr/>
        </p:nvSpPr>
        <p:spPr>
          <a:xfrm>
            <a:off x="3560136" y="3348495"/>
            <a:ext cx="960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</a:t>
            </a:r>
            <a:r>
              <a:rPr lang="en-US" dirty="0" err="1"/>
              <a:t>Z.trans</a:t>
            </a:r>
            <a:r>
              <a:rPr lang="en-US" dirty="0"/>
              <a:t>)</a:t>
            </a:r>
          </a:p>
          <a:p>
            <a:pPr algn="ctr"/>
            <a:r>
              <a:rPr lang="en-US" dirty="0" err="1"/>
              <a:t>IDNode</a:t>
            </a:r>
            <a:endParaRPr lang="en-US" dirty="0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BD462F6-1200-7ADF-2DBC-F5202EA72D67}"/>
              </a:ext>
            </a:extLst>
          </p:cNvPr>
          <p:cNvSpPr/>
          <p:nvPr/>
        </p:nvSpPr>
        <p:spPr>
          <a:xfrm>
            <a:off x="5296930" y="4134530"/>
            <a:ext cx="1869989" cy="107246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2A33B43-1683-ED06-303D-3063C4DFF29B}"/>
              </a:ext>
            </a:extLst>
          </p:cNvPr>
          <p:cNvSpPr/>
          <p:nvPr/>
        </p:nvSpPr>
        <p:spPr>
          <a:xfrm>
            <a:off x="7517028" y="5038802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0DE7C4-75EC-7335-CD71-D5A3D00CA838}"/>
              </a:ext>
            </a:extLst>
          </p:cNvPr>
          <p:cNvSpPr txBox="1"/>
          <p:nvPr/>
        </p:nvSpPr>
        <p:spPr>
          <a:xfrm>
            <a:off x="7414054" y="5927467"/>
            <a:ext cx="1161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Item Stack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1E4A81-25F8-A805-8262-2922FC5092A8}"/>
              </a:ext>
            </a:extLst>
          </p:cNvPr>
          <p:cNvSpPr txBox="1"/>
          <p:nvPr/>
        </p:nvSpPr>
        <p:spPr>
          <a:xfrm>
            <a:off x="9031952" y="5912881"/>
            <a:ext cx="1593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Semantic Stack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868EE7D-CE4B-F695-C987-736C714339B9}"/>
              </a:ext>
            </a:extLst>
          </p:cNvPr>
          <p:cNvSpPr/>
          <p:nvPr/>
        </p:nvSpPr>
        <p:spPr>
          <a:xfrm>
            <a:off x="9275805" y="5021461"/>
            <a:ext cx="1120346" cy="9289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812ED7-5250-1A00-841C-186847EF14A1}"/>
              </a:ext>
            </a:extLst>
          </p:cNvPr>
          <p:cNvSpPr txBox="1"/>
          <p:nvPr/>
        </p:nvSpPr>
        <p:spPr>
          <a:xfrm>
            <a:off x="9348513" y="5146834"/>
            <a:ext cx="960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</a:t>
            </a:r>
            <a:r>
              <a:rPr lang="en-US" dirty="0" err="1"/>
              <a:t>Z.trans</a:t>
            </a:r>
            <a:r>
              <a:rPr lang="en-US" dirty="0"/>
              <a:t>)</a:t>
            </a:r>
          </a:p>
          <a:p>
            <a:pPr algn="ctr"/>
            <a:r>
              <a:rPr lang="en-US" dirty="0" err="1"/>
              <a:t>IDNode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C3A7FD9-0FBB-0D21-CB98-094FC2BADC2A}"/>
              </a:ext>
            </a:extLst>
          </p:cNvPr>
          <p:cNvSpPr txBox="1"/>
          <p:nvPr/>
        </p:nvSpPr>
        <p:spPr>
          <a:xfrm>
            <a:off x="5420496" y="3492843"/>
            <a:ext cx="1208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Reduce by </a:t>
            </a:r>
          </a:p>
          <a:p>
            <a:pPr algn="ctr"/>
            <a:r>
              <a:rPr lang="en-US" dirty="0"/>
              <a:t>❹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6D31799-4351-BD80-4EC2-9529D6B85E5B}"/>
              </a:ext>
            </a:extLst>
          </p:cNvPr>
          <p:cNvSpPr txBox="1"/>
          <p:nvPr/>
        </p:nvSpPr>
        <p:spPr>
          <a:xfrm>
            <a:off x="1019510" y="1878226"/>
            <a:ext cx="4695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❹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9863BCC-DB74-F647-E0BC-075ECE2FB482}"/>
                  </a:ext>
                </a:extLst>
              </p14:cNvPr>
              <p14:cNvContentPartPr/>
              <p14:nvPr/>
            </p14:nvContentPartPr>
            <p14:xfrm>
              <a:off x="3665520" y="4146840"/>
              <a:ext cx="675720" cy="4093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9863BCC-DB74-F647-E0BC-075ECE2FB48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56160" y="4137480"/>
                <a:ext cx="694440" cy="42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42646170"/>
      </p:ext>
    </p:extLst>
  </p:cSld>
  <p:clrMapOvr>
    <a:masterClrMapping/>
  </p:clrMapOvr>
</p:sld>
</file>

<file path=ppt/slides/slide1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80431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That’s all for parsers!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Frontend Finished</a:t>
            </a:r>
          </a:p>
        </p:txBody>
      </p:sp>
      <p:sp>
        <p:nvSpPr>
          <p:cNvPr id="34" name="Content Placeholder 1">
            <a:extLst>
              <a:ext uri="{FF2B5EF4-FFF2-40B4-BE49-F238E27FC236}">
                <a16:creationId xmlns:a16="http://schemas.microsoft.com/office/drawing/2014/main" id="{359BACF0-C699-4A7C-9A21-CD22B340E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1809" y="1499938"/>
            <a:ext cx="4911382" cy="510436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ABET Course Outcomes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Understanding the role and structure of compilers, and its various phases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Constructing an unambiguous grammar for a programming language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Generating a </a:t>
            </a:r>
            <a:r>
              <a:rPr lang="en-US" dirty="0" err="1"/>
              <a:t>lexer</a:t>
            </a:r>
            <a:r>
              <a:rPr lang="en-US" dirty="0"/>
              <a:t> and parser using automatic tools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Constructing machines to recognize regular expressions (NFA, DFA) and grammars (LL and LR parsers)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Generating intermediate form from source code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Type checking and static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Assembly/binary code generation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7CC393-9C06-4B44-8D96-EB0172F28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17</a:t>
            </a:fld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99F0B58-159F-453B-9897-E1F71ADAB7DE}"/>
              </a:ext>
            </a:extLst>
          </p:cNvPr>
          <p:cNvSpPr/>
          <p:nvPr/>
        </p:nvSpPr>
        <p:spPr>
          <a:xfrm>
            <a:off x="7225632" y="2041307"/>
            <a:ext cx="157783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Scanner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Lexical analysis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FB12A80-071B-4F92-9319-B46FFF5EBC3A}"/>
              </a:ext>
            </a:extLst>
          </p:cNvPr>
          <p:cNvSpPr/>
          <p:nvPr/>
        </p:nvSpPr>
        <p:spPr>
          <a:xfrm>
            <a:off x="7218137" y="2632112"/>
            <a:ext cx="159282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Parser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Syntactic analysis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78355C2-8A28-4712-9304-018953E14B4A}"/>
              </a:ext>
            </a:extLst>
          </p:cNvPr>
          <p:cNvSpPr/>
          <p:nvPr/>
        </p:nvSpPr>
        <p:spPr>
          <a:xfrm>
            <a:off x="7218137" y="3183576"/>
            <a:ext cx="1592825" cy="38950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Semantic analysis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1339A9D-5ECC-4E57-8BFD-DDDE4E2AD2F6}"/>
              </a:ext>
            </a:extLst>
          </p:cNvPr>
          <p:cNvSpPr/>
          <p:nvPr/>
        </p:nvSpPr>
        <p:spPr>
          <a:xfrm>
            <a:off x="7225632" y="3794032"/>
            <a:ext cx="1577835" cy="48575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Intermediate code generation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9449F8E-0FCD-4E8D-9EF8-B4D4B04002A0}"/>
              </a:ext>
            </a:extLst>
          </p:cNvPr>
          <p:cNvSpPr/>
          <p:nvPr/>
        </p:nvSpPr>
        <p:spPr>
          <a:xfrm>
            <a:off x="7225631" y="4480756"/>
            <a:ext cx="1577834" cy="37952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IR optimization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A83C4C4-3F94-438F-A36A-F9DC1FB78820}"/>
              </a:ext>
            </a:extLst>
          </p:cNvPr>
          <p:cNvSpPr/>
          <p:nvPr/>
        </p:nvSpPr>
        <p:spPr>
          <a:xfrm>
            <a:off x="7225631" y="5101548"/>
            <a:ext cx="1577834" cy="37952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Final Code generation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19D3ACCF-C8A4-46A2-8CC1-0BC5FBDC2E35}"/>
              </a:ext>
            </a:extLst>
          </p:cNvPr>
          <p:cNvSpPr/>
          <p:nvPr/>
        </p:nvSpPr>
        <p:spPr>
          <a:xfrm>
            <a:off x="7233128" y="5654225"/>
            <a:ext cx="1562843" cy="39740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Final code optimization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C8B920F-38F7-4191-8B17-9B9A3430B216}"/>
              </a:ext>
            </a:extLst>
          </p:cNvPr>
          <p:cNvSpPr/>
          <p:nvPr/>
        </p:nvSpPr>
        <p:spPr>
          <a:xfrm>
            <a:off x="7156378" y="6224780"/>
            <a:ext cx="1716343" cy="37952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/>
              <a:t>Output code in T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D6FA661-3B56-40E8-8922-735214F26ACA}"/>
              </a:ext>
            </a:extLst>
          </p:cNvPr>
          <p:cNvSpPr/>
          <p:nvPr/>
        </p:nvSpPr>
        <p:spPr>
          <a:xfrm>
            <a:off x="7156378" y="1369898"/>
            <a:ext cx="1716343" cy="53311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/>
              <a:t>Source code (sequence of chars)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4FA7531-DA3B-4CF2-BB1E-7268036DCC4C}"/>
              </a:ext>
            </a:extLst>
          </p:cNvPr>
          <p:cNvCxnSpPr>
            <a:stCxn id="21" idx="2"/>
            <a:endCxn id="11" idx="0"/>
          </p:cNvCxnSpPr>
          <p:nvPr/>
        </p:nvCxnSpPr>
        <p:spPr>
          <a:xfrm>
            <a:off x="8014549" y="1903017"/>
            <a:ext cx="0" cy="1382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ED4AE8D-0C05-4080-AD2D-BCA15BD62D57}"/>
              </a:ext>
            </a:extLst>
          </p:cNvPr>
          <p:cNvCxnSpPr>
            <a:cxnSpLocks/>
            <a:stCxn id="11" idx="2"/>
            <a:endCxn id="12" idx="0"/>
          </p:cNvCxnSpPr>
          <p:nvPr/>
        </p:nvCxnSpPr>
        <p:spPr>
          <a:xfrm>
            <a:off x="8014549" y="2430810"/>
            <a:ext cx="0" cy="201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8CAAB33-2E73-45C2-872E-4B2DA1E9B9F7}"/>
              </a:ext>
            </a:extLst>
          </p:cNvPr>
          <p:cNvCxnSpPr>
            <a:cxnSpLocks/>
            <a:stCxn id="12" idx="2"/>
            <a:endCxn id="15" idx="0"/>
          </p:cNvCxnSpPr>
          <p:nvPr/>
        </p:nvCxnSpPr>
        <p:spPr>
          <a:xfrm>
            <a:off x="8014549" y="3021614"/>
            <a:ext cx="0" cy="1619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03F4C33-2C1E-4566-A449-A170A7E3ED87}"/>
              </a:ext>
            </a:extLst>
          </p:cNvPr>
          <p:cNvCxnSpPr>
            <a:cxnSpLocks/>
            <a:stCxn id="15" idx="2"/>
            <a:endCxn id="16" idx="0"/>
          </p:cNvCxnSpPr>
          <p:nvPr/>
        </p:nvCxnSpPr>
        <p:spPr>
          <a:xfrm>
            <a:off x="8014549" y="3573078"/>
            <a:ext cx="0" cy="2209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CBEF70E-717D-4029-ADC9-25A101301FE3}"/>
              </a:ext>
            </a:extLst>
          </p:cNvPr>
          <p:cNvCxnSpPr>
            <a:cxnSpLocks/>
            <a:stCxn id="16" idx="2"/>
            <a:endCxn id="17" idx="0"/>
          </p:cNvCxnSpPr>
          <p:nvPr/>
        </p:nvCxnSpPr>
        <p:spPr>
          <a:xfrm flipH="1">
            <a:off x="8014549" y="4279782"/>
            <a:ext cx="1" cy="2009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B9CD8D8-E967-4594-B750-8FC1B15E180C}"/>
              </a:ext>
            </a:extLst>
          </p:cNvPr>
          <p:cNvCxnSpPr>
            <a:cxnSpLocks/>
            <a:stCxn id="17" idx="2"/>
            <a:endCxn id="18" idx="0"/>
          </p:cNvCxnSpPr>
          <p:nvPr/>
        </p:nvCxnSpPr>
        <p:spPr>
          <a:xfrm>
            <a:off x="8014548" y="4860282"/>
            <a:ext cx="0" cy="2412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4BEA390-612E-4BF7-86D5-4E273BF37FF6}"/>
              </a:ext>
            </a:extLst>
          </p:cNvPr>
          <p:cNvCxnSpPr>
            <a:cxnSpLocks/>
            <a:stCxn id="18" idx="2"/>
            <a:endCxn id="19" idx="0"/>
          </p:cNvCxnSpPr>
          <p:nvPr/>
        </p:nvCxnSpPr>
        <p:spPr>
          <a:xfrm>
            <a:off x="8014549" y="5481075"/>
            <a:ext cx="1" cy="1731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61356B4-F486-4491-A58F-27FECFC7B424}"/>
              </a:ext>
            </a:extLst>
          </p:cNvPr>
          <p:cNvCxnSpPr>
            <a:cxnSpLocks/>
            <a:stCxn id="19" idx="2"/>
            <a:endCxn id="20" idx="0"/>
          </p:cNvCxnSpPr>
          <p:nvPr/>
        </p:nvCxnSpPr>
        <p:spPr>
          <a:xfrm>
            <a:off x="8014549" y="6051630"/>
            <a:ext cx="0" cy="1731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 descr="Image result for in progress">
            <a:extLst>
              <a:ext uri="{FF2B5EF4-FFF2-40B4-BE49-F238E27FC236}">
                <a16:creationId xmlns:a16="http://schemas.microsoft.com/office/drawing/2014/main" id="{793C75FE-38AA-4BE3-9D14-46338E1FA2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2" t="30851" r="16984" b="42985"/>
          <a:stretch/>
        </p:blipFill>
        <p:spPr bwMode="auto">
          <a:xfrm>
            <a:off x="6771421" y="2086096"/>
            <a:ext cx="384957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Image result for in progress">
            <a:extLst>
              <a:ext uri="{FF2B5EF4-FFF2-40B4-BE49-F238E27FC236}">
                <a16:creationId xmlns:a16="http://schemas.microsoft.com/office/drawing/2014/main" id="{96459B66-E917-4478-9C04-8EDAB667F3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2" t="30851" r="16984" b="42985"/>
          <a:stretch/>
        </p:blipFill>
        <p:spPr bwMode="auto">
          <a:xfrm>
            <a:off x="6771420" y="2674463"/>
            <a:ext cx="384957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Brace 4">
            <a:extLst>
              <a:ext uri="{FF2B5EF4-FFF2-40B4-BE49-F238E27FC236}">
                <a16:creationId xmlns:a16="http://schemas.microsoft.com/office/drawing/2014/main" id="{E579E41D-F7AF-4DA2-B22F-329DC4B96F19}"/>
              </a:ext>
            </a:extLst>
          </p:cNvPr>
          <p:cNvSpPr/>
          <p:nvPr/>
        </p:nvSpPr>
        <p:spPr>
          <a:xfrm>
            <a:off x="8943472" y="1972162"/>
            <a:ext cx="168412" cy="104945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83455E-772C-44C6-B223-4890DF4C0627}"/>
              </a:ext>
            </a:extLst>
          </p:cNvPr>
          <p:cNvSpPr txBox="1"/>
          <p:nvPr/>
        </p:nvSpPr>
        <p:spPr>
          <a:xfrm>
            <a:off x="9140246" y="2302042"/>
            <a:ext cx="1041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Frontend</a:t>
            </a:r>
          </a:p>
        </p:txBody>
      </p:sp>
      <p:pic>
        <p:nvPicPr>
          <p:cNvPr id="33" name="Picture 32" descr="Image result for in progress">
            <a:extLst>
              <a:ext uri="{FF2B5EF4-FFF2-40B4-BE49-F238E27FC236}">
                <a16:creationId xmlns:a16="http://schemas.microsoft.com/office/drawing/2014/main" id="{EEEF9B16-FD1D-4E2E-BC58-22E08D4B4D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2" t="30851" r="16984" b="42985"/>
          <a:stretch/>
        </p:blipFill>
        <p:spPr bwMode="auto">
          <a:xfrm>
            <a:off x="10182199" y="2366574"/>
            <a:ext cx="384957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Image result for in progress">
            <a:extLst>
              <a:ext uri="{FF2B5EF4-FFF2-40B4-BE49-F238E27FC236}">
                <a16:creationId xmlns:a16="http://schemas.microsoft.com/office/drawing/2014/main" id="{C2A3716D-F9F9-4DDE-8C23-42F1531BE8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2" t="30851" r="16984" b="42985"/>
          <a:stretch/>
        </p:blipFill>
        <p:spPr bwMode="auto">
          <a:xfrm>
            <a:off x="1541640" y="2430809"/>
            <a:ext cx="384957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Image result for in progress">
            <a:extLst>
              <a:ext uri="{FF2B5EF4-FFF2-40B4-BE49-F238E27FC236}">
                <a16:creationId xmlns:a16="http://schemas.microsoft.com/office/drawing/2014/main" id="{3DB26AFB-970E-4FBE-8D06-388C3F163A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2" t="30851" r="16984" b="42985"/>
          <a:stretch/>
        </p:blipFill>
        <p:spPr bwMode="auto">
          <a:xfrm>
            <a:off x="1541640" y="1856480"/>
            <a:ext cx="384957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Image result for in progress">
            <a:extLst>
              <a:ext uri="{FF2B5EF4-FFF2-40B4-BE49-F238E27FC236}">
                <a16:creationId xmlns:a16="http://schemas.microsoft.com/office/drawing/2014/main" id="{A26D3FE5-AA02-4663-BC97-E207A13FAA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2" t="30851" r="16984" b="42985"/>
          <a:stretch/>
        </p:blipFill>
        <p:spPr bwMode="auto">
          <a:xfrm>
            <a:off x="1524001" y="3268278"/>
            <a:ext cx="384957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 descr="Image result for in progress">
            <a:extLst>
              <a:ext uri="{FF2B5EF4-FFF2-40B4-BE49-F238E27FC236}">
                <a16:creationId xmlns:a16="http://schemas.microsoft.com/office/drawing/2014/main" id="{5F211971-AA20-43D9-A5E1-D486A33A4F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2" t="30851" r="16984" b="42985"/>
          <a:stretch/>
        </p:blipFill>
        <p:spPr bwMode="auto">
          <a:xfrm>
            <a:off x="1524001" y="3884507"/>
            <a:ext cx="384957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86669"/>
      </p:ext>
    </p:extLst>
  </p:cSld>
  <p:clrMapOvr>
    <a:masterClrMapping/>
  </p:clrMapOvr>
</p:sld>
</file>

<file path=ppt/slides/slide1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0F4E853-0864-4890-903B-E26B4B94AE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53" t="10000" r="9051" b="11333"/>
          <a:stretch/>
        </p:blipFill>
        <p:spPr>
          <a:xfrm>
            <a:off x="1524001" y="-86788"/>
            <a:ext cx="9132219" cy="69342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7D8761-891E-4CB8-9940-ADAC00E24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18D17-624A-4996-8458-E634E28CA05F}" type="slidenum">
              <a:rPr lang="en-US" smtClean="0"/>
              <a:t>18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4DE346-E752-433F-B75B-60BF9B02F566}"/>
              </a:ext>
            </a:extLst>
          </p:cNvPr>
          <p:cNvSpPr/>
          <p:nvPr/>
        </p:nvSpPr>
        <p:spPr>
          <a:xfrm>
            <a:off x="7315200" y="10588"/>
            <a:ext cx="1752600" cy="4953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COMPILER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4638B61-6CD6-44AD-9BC9-C6BF0D3F10AF}"/>
              </a:ext>
            </a:extLst>
          </p:cNvPr>
          <p:cNvCxnSpPr/>
          <p:nvPr/>
        </p:nvCxnSpPr>
        <p:spPr>
          <a:xfrm>
            <a:off x="9372600" y="609600"/>
            <a:ext cx="9906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4" name="Rectangle 93">
            <a:extLst>
              <a:ext uri="{FF2B5EF4-FFF2-40B4-BE49-F238E27FC236}">
                <a16:creationId xmlns:a16="http://schemas.microsoft.com/office/drawing/2014/main" id="{D72BD212-30B6-418F-B306-406258AD0416}"/>
              </a:ext>
            </a:extLst>
          </p:cNvPr>
          <p:cNvSpPr/>
          <p:nvPr/>
        </p:nvSpPr>
        <p:spPr>
          <a:xfrm>
            <a:off x="3505200" y="5280819"/>
            <a:ext cx="781050" cy="41116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Lexical Analysis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C811210-FCD7-4A55-82CE-6D9D978BF85D}"/>
              </a:ext>
            </a:extLst>
          </p:cNvPr>
          <p:cNvSpPr/>
          <p:nvPr/>
        </p:nvSpPr>
        <p:spPr>
          <a:xfrm>
            <a:off x="9740230" y="3248558"/>
            <a:ext cx="598240" cy="365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SDD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2AF3151B-E877-4EA5-B87A-714A7CB0A96B}"/>
              </a:ext>
            </a:extLst>
          </p:cNvPr>
          <p:cNvSpPr/>
          <p:nvPr/>
        </p:nvSpPr>
        <p:spPr>
          <a:xfrm>
            <a:off x="7086600" y="5715000"/>
            <a:ext cx="876300" cy="46777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Syntactic</a:t>
            </a:r>
          </a:p>
          <a:p>
            <a:pPr algn="ctr"/>
            <a:r>
              <a:rPr lang="en-US" sz="1400" dirty="0" err="1"/>
              <a:t>Definiton</a:t>
            </a:r>
            <a:endParaRPr lang="en-US" sz="1400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A0F74CB9-1E5A-45D2-8201-C2574FC980AF}"/>
              </a:ext>
            </a:extLst>
          </p:cNvPr>
          <p:cNvSpPr/>
          <p:nvPr/>
        </p:nvSpPr>
        <p:spPr>
          <a:xfrm>
            <a:off x="6205868" y="3892747"/>
            <a:ext cx="634409" cy="291707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/>
              <a:t>Parsing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CB83827E-7947-40E5-A50E-212BCCE48285}"/>
              </a:ext>
            </a:extLst>
          </p:cNvPr>
          <p:cNvSpPr/>
          <p:nvPr/>
        </p:nvSpPr>
        <p:spPr>
          <a:xfrm>
            <a:off x="2895600" y="4038600"/>
            <a:ext cx="876300" cy="48736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/>
              <a:t>Semantics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11A4C26B-BEB8-45D4-90EB-441BD11DC282}"/>
              </a:ext>
            </a:extLst>
          </p:cNvPr>
          <p:cNvSpPr/>
          <p:nvPr/>
        </p:nvSpPr>
        <p:spPr>
          <a:xfrm>
            <a:off x="5764457" y="619353"/>
            <a:ext cx="1245943" cy="48736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Execution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1731167F-6374-497E-849C-A569D6CD5F40}"/>
              </a:ext>
            </a:extLst>
          </p:cNvPr>
          <p:cNvSpPr/>
          <p:nvPr/>
        </p:nvSpPr>
        <p:spPr>
          <a:xfrm>
            <a:off x="3980118" y="2581180"/>
            <a:ext cx="1143000" cy="41116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/>
              <a:t>Intermediate</a:t>
            </a:r>
          </a:p>
          <a:p>
            <a:pPr algn="ctr"/>
            <a:r>
              <a:rPr lang="en-US" sz="1400" dirty="0"/>
              <a:t>Representation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4115BD63-F5B6-4148-A0C1-84A4A56F9481}"/>
              </a:ext>
            </a:extLst>
          </p:cNvPr>
          <p:cNvSpPr/>
          <p:nvPr/>
        </p:nvSpPr>
        <p:spPr>
          <a:xfrm>
            <a:off x="1705645" y="579451"/>
            <a:ext cx="876300" cy="411162"/>
          </a:xfrm>
          <a:prstGeom prst="rect">
            <a:avLst/>
          </a:prstGeom>
          <a:solidFill>
            <a:srgbClr val="FDB9B9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/>
              <a:t>Code Generation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6928DDCC-9158-4278-B4E8-421E9F2D69F5}"/>
              </a:ext>
            </a:extLst>
          </p:cNvPr>
          <p:cNvSpPr/>
          <p:nvPr/>
        </p:nvSpPr>
        <p:spPr>
          <a:xfrm>
            <a:off x="7315200" y="2467596"/>
            <a:ext cx="1143000" cy="41116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/>
              <a:t>Optimization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C1F138D-24FB-4243-9FC0-E959584F73DA}"/>
              </a:ext>
            </a:extLst>
          </p:cNvPr>
          <p:cNvSpPr/>
          <p:nvPr/>
        </p:nvSpPr>
        <p:spPr>
          <a:xfrm>
            <a:off x="3731929" y="5287439"/>
            <a:ext cx="2375429" cy="1075170"/>
          </a:xfrm>
          <a:custGeom>
            <a:avLst/>
            <a:gdLst>
              <a:gd name="connsiteX0" fmla="*/ 1212976 w 7458892"/>
              <a:gd name="connsiteY0" fmla="*/ 4190488 h 4336193"/>
              <a:gd name="connsiteX1" fmla="*/ 1928594 w 7458892"/>
              <a:gd name="connsiteY1" fmla="*/ 3936046 h 4336193"/>
              <a:gd name="connsiteX2" fmla="*/ 2811189 w 7458892"/>
              <a:gd name="connsiteY2" fmla="*/ 3132965 h 4336193"/>
              <a:gd name="connsiteX3" fmla="*/ 3884615 w 7458892"/>
              <a:gd name="connsiteY3" fmla="*/ 3602092 h 4336193"/>
              <a:gd name="connsiteX4" fmla="*/ 5164775 w 7458892"/>
              <a:gd name="connsiteY4" fmla="*/ 4333612 h 4336193"/>
              <a:gd name="connsiteX5" fmla="*/ 6166639 w 7458892"/>
              <a:gd name="connsiteY5" fmla="*/ 3824728 h 4336193"/>
              <a:gd name="connsiteX6" fmla="*/ 4973943 w 7458892"/>
              <a:gd name="connsiteY6" fmla="*/ 3291991 h 4336193"/>
              <a:gd name="connsiteX7" fmla="*/ 3821004 w 7458892"/>
              <a:gd name="connsiteY7" fmla="*/ 2775156 h 4336193"/>
              <a:gd name="connsiteX8" fmla="*/ 4282180 w 7458892"/>
              <a:gd name="connsiteY8" fmla="*/ 2250370 h 4336193"/>
              <a:gd name="connsiteX9" fmla="*/ 5522583 w 7458892"/>
              <a:gd name="connsiteY9" fmla="*/ 2894426 h 4336193"/>
              <a:gd name="connsiteX10" fmla="*/ 6858403 w 7458892"/>
              <a:gd name="connsiteY10" fmla="*/ 3061403 h 4336193"/>
              <a:gd name="connsiteX11" fmla="*/ 7446799 w 7458892"/>
              <a:gd name="connsiteY11" fmla="*/ 2449153 h 4336193"/>
              <a:gd name="connsiteX12" fmla="*/ 7104893 w 7458892"/>
              <a:gd name="connsiteY12" fmla="*/ 1677876 h 4336193"/>
              <a:gd name="connsiteX13" fmla="*/ 5458973 w 7458892"/>
              <a:gd name="connsiteY13" fmla="*/ 1964123 h 4336193"/>
              <a:gd name="connsiteX14" fmla="*/ 4115203 w 7458892"/>
              <a:gd name="connsiteY14" fmla="*/ 1399580 h 4336193"/>
              <a:gd name="connsiteX15" fmla="*/ 3137192 w 7458892"/>
              <a:gd name="connsiteY15" fmla="*/ 1566558 h 4336193"/>
              <a:gd name="connsiteX16" fmla="*/ 2318208 w 7458892"/>
              <a:gd name="connsiteY16" fmla="*/ 2202662 h 4336193"/>
              <a:gd name="connsiteX17" fmla="*/ 1451516 w 7458892"/>
              <a:gd name="connsiteY17" fmla="*/ 2671789 h 4336193"/>
              <a:gd name="connsiteX18" fmla="*/ 322430 w 7458892"/>
              <a:gd name="connsiteY18" fmla="*/ 2536617 h 4336193"/>
              <a:gd name="connsiteX19" fmla="*/ 4378 w 7458892"/>
              <a:gd name="connsiteY19" fmla="*/ 1964123 h 4336193"/>
              <a:gd name="connsiteX20" fmla="*/ 489408 w 7458892"/>
              <a:gd name="connsiteY20" fmla="*/ 1463191 h 4336193"/>
              <a:gd name="connsiteX21" fmla="*/ 1658250 w 7458892"/>
              <a:gd name="connsiteY21" fmla="*/ 1844853 h 4336193"/>
              <a:gd name="connsiteX22" fmla="*/ 2190987 w 7458892"/>
              <a:gd name="connsiteY22" fmla="*/ 1502947 h 4336193"/>
              <a:gd name="connsiteX23" fmla="*/ 1467418 w 7458892"/>
              <a:gd name="connsiteY23" fmla="*/ 771427 h 4336193"/>
              <a:gd name="connsiteX24" fmla="*/ 1626444 w 7458892"/>
              <a:gd name="connsiteY24" fmla="*/ 151226 h 4336193"/>
              <a:gd name="connsiteX25" fmla="*/ 2095571 w 7458892"/>
              <a:gd name="connsiteY25" fmla="*/ 39907 h 4336193"/>
              <a:gd name="connsiteX26" fmla="*/ 3463196 w 7458892"/>
              <a:gd name="connsiteY26" fmla="*/ 707817 h 4336193"/>
              <a:gd name="connsiteX27" fmla="*/ 4568427 w 7458892"/>
              <a:gd name="connsiteY27" fmla="*/ 1057674 h 4336193"/>
              <a:gd name="connsiteX28" fmla="*/ 5848587 w 7458892"/>
              <a:gd name="connsiteY28" fmla="*/ 1145139 h 4336193"/>
              <a:gd name="connsiteX29" fmla="*/ 6500594 w 7458892"/>
              <a:gd name="connsiteY29" fmla="*/ 1009966 h 4336193"/>
              <a:gd name="connsiteX0" fmla="*/ 1212976 w 7458892"/>
              <a:gd name="connsiteY0" fmla="*/ 4190488 h 4336193"/>
              <a:gd name="connsiteX1" fmla="*/ 1928594 w 7458892"/>
              <a:gd name="connsiteY1" fmla="*/ 3936046 h 4336193"/>
              <a:gd name="connsiteX2" fmla="*/ 2811189 w 7458892"/>
              <a:gd name="connsiteY2" fmla="*/ 3132965 h 4336193"/>
              <a:gd name="connsiteX3" fmla="*/ 3884615 w 7458892"/>
              <a:gd name="connsiteY3" fmla="*/ 3602092 h 4336193"/>
              <a:gd name="connsiteX4" fmla="*/ 5164775 w 7458892"/>
              <a:gd name="connsiteY4" fmla="*/ 4333612 h 4336193"/>
              <a:gd name="connsiteX5" fmla="*/ 6166639 w 7458892"/>
              <a:gd name="connsiteY5" fmla="*/ 3824728 h 4336193"/>
              <a:gd name="connsiteX6" fmla="*/ 4973943 w 7458892"/>
              <a:gd name="connsiteY6" fmla="*/ 3291991 h 4336193"/>
              <a:gd name="connsiteX7" fmla="*/ 4290131 w 7458892"/>
              <a:gd name="connsiteY7" fmla="*/ 3260186 h 4336193"/>
              <a:gd name="connsiteX8" fmla="*/ 3821004 w 7458892"/>
              <a:gd name="connsiteY8" fmla="*/ 2775156 h 4336193"/>
              <a:gd name="connsiteX9" fmla="*/ 4282180 w 7458892"/>
              <a:gd name="connsiteY9" fmla="*/ 2250370 h 4336193"/>
              <a:gd name="connsiteX10" fmla="*/ 5522583 w 7458892"/>
              <a:gd name="connsiteY10" fmla="*/ 2894426 h 4336193"/>
              <a:gd name="connsiteX11" fmla="*/ 6858403 w 7458892"/>
              <a:gd name="connsiteY11" fmla="*/ 3061403 h 4336193"/>
              <a:gd name="connsiteX12" fmla="*/ 7446799 w 7458892"/>
              <a:gd name="connsiteY12" fmla="*/ 2449153 h 4336193"/>
              <a:gd name="connsiteX13" fmla="*/ 7104893 w 7458892"/>
              <a:gd name="connsiteY13" fmla="*/ 1677876 h 4336193"/>
              <a:gd name="connsiteX14" fmla="*/ 5458973 w 7458892"/>
              <a:gd name="connsiteY14" fmla="*/ 1964123 h 4336193"/>
              <a:gd name="connsiteX15" fmla="*/ 4115203 w 7458892"/>
              <a:gd name="connsiteY15" fmla="*/ 1399580 h 4336193"/>
              <a:gd name="connsiteX16" fmla="*/ 3137192 w 7458892"/>
              <a:gd name="connsiteY16" fmla="*/ 1566558 h 4336193"/>
              <a:gd name="connsiteX17" fmla="*/ 2318208 w 7458892"/>
              <a:gd name="connsiteY17" fmla="*/ 2202662 h 4336193"/>
              <a:gd name="connsiteX18" fmla="*/ 1451516 w 7458892"/>
              <a:gd name="connsiteY18" fmla="*/ 2671789 h 4336193"/>
              <a:gd name="connsiteX19" fmla="*/ 322430 w 7458892"/>
              <a:gd name="connsiteY19" fmla="*/ 2536617 h 4336193"/>
              <a:gd name="connsiteX20" fmla="*/ 4378 w 7458892"/>
              <a:gd name="connsiteY20" fmla="*/ 1964123 h 4336193"/>
              <a:gd name="connsiteX21" fmla="*/ 489408 w 7458892"/>
              <a:gd name="connsiteY21" fmla="*/ 1463191 h 4336193"/>
              <a:gd name="connsiteX22" fmla="*/ 1658250 w 7458892"/>
              <a:gd name="connsiteY22" fmla="*/ 1844853 h 4336193"/>
              <a:gd name="connsiteX23" fmla="*/ 2190987 w 7458892"/>
              <a:gd name="connsiteY23" fmla="*/ 1502947 h 4336193"/>
              <a:gd name="connsiteX24" fmla="*/ 1467418 w 7458892"/>
              <a:gd name="connsiteY24" fmla="*/ 771427 h 4336193"/>
              <a:gd name="connsiteX25" fmla="*/ 1626444 w 7458892"/>
              <a:gd name="connsiteY25" fmla="*/ 151226 h 4336193"/>
              <a:gd name="connsiteX26" fmla="*/ 2095571 w 7458892"/>
              <a:gd name="connsiteY26" fmla="*/ 39907 h 4336193"/>
              <a:gd name="connsiteX27" fmla="*/ 3463196 w 7458892"/>
              <a:gd name="connsiteY27" fmla="*/ 707817 h 4336193"/>
              <a:gd name="connsiteX28" fmla="*/ 4568427 w 7458892"/>
              <a:gd name="connsiteY28" fmla="*/ 1057674 h 4336193"/>
              <a:gd name="connsiteX29" fmla="*/ 5848587 w 7458892"/>
              <a:gd name="connsiteY29" fmla="*/ 1145139 h 4336193"/>
              <a:gd name="connsiteX30" fmla="*/ 6500594 w 7458892"/>
              <a:gd name="connsiteY30" fmla="*/ 1009966 h 4336193"/>
              <a:gd name="connsiteX0" fmla="*/ 1212976 w 7458892"/>
              <a:gd name="connsiteY0" fmla="*/ 4190488 h 4342764"/>
              <a:gd name="connsiteX1" fmla="*/ 1928594 w 7458892"/>
              <a:gd name="connsiteY1" fmla="*/ 3936046 h 4342764"/>
              <a:gd name="connsiteX2" fmla="*/ 2811189 w 7458892"/>
              <a:gd name="connsiteY2" fmla="*/ 3132965 h 4342764"/>
              <a:gd name="connsiteX3" fmla="*/ 3884615 w 7458892"/>
              <a:gd name="connsiteY3" fmla="*/ 3602092 h 4342764"/>
              <a:gd name="connsiteX4" fmla="*/ 4377596 w 7458892"/>
              <a:gd name="connsiteY4" fmla="*/ 4110975 h 4342764"/>
              <a:gd name="connsiteX5" fmla="*/ 5164775 w 7458892"/>
              <a:gd name="connsiteY5" fmla="*/ 4333612 h 4342764"/>
              <a:gd name="connsiteX6" fmla="*/ 6166639 w 7458892"/>
              <a:gd name="connsiteY6" fmla="*/ 3824728 h 4342764"/>
              <a:gd name="connsiteX7" fmla="*/ 4973943 w 7458892"/>
              <a:gd name="connsiteY7" fmla="*/ 3291991 h 4342764"/>
              <a:gd name="connsiteX8" fmla="*/ 4290131 w 7458892"/>
              <a:gd name="connsiteY8" fmla="*/ 3260186 h 4342764"/>
              <a:gd name="connsiteX9" fmla="*/ 3821004 w 7458892"/>
              <a:gd name="connsiteY9" fmla="*/ 2775156 h 4342764"/>
              <a:gd name="connsiteX10" fmla="*/ 4282180 w 7458892"/>
              <a:gd name="connsiteY10" fmla="*/ 2250370 h 4342764"/>
              <a:gd name="connsiteX11" fmla="*/ 5522583 w 7458892"/>
              <a:gd name="connsiteY11" fmla="*/ 2894426 h 4342764"/>
              <a:gd name="connsiteX12" fmla="*/ 6858403 w 7458892"/>
              <a:gd name="connsiteY12" fmla="*/ 3061403 h 4342764"/>
              <a:gd name="connsiteX13" fmla="*/ 7446799 w 7458892"/>
              <a:gd name="connsiteY13" fmla="*/ 2449153 h 4342764"/>
              <a:gd name="connsiteX14" fmla="*/ 7104893 w 7458892"/>
              <a:gd name="connsiteY14" fmla="*/ 1677876 h 4342764"/>
              <a:gd name="connsiteX15" fmla="*/ 5458973 w 7458892"/>
              <a:gd name="connsiteY15" fmla="*/ 1964123 h 4342764"/>
              <a:gd name="connsiteX16" fmla="*/ 4115203 w 7458892"/>
              <a:gd name="connsiteY16" fmla="*/ 1399580 h 4342764"/>
              <a:gd name="connsiteX17" fmla="*/ 3137192 w 7458892"/>
              <a:gd name="connsiteY17" fmla="*/ 1566558 h 4342764"/>
              <a:gd name="connsiteX18" fmla="*/ 2318208 w 7458892"/>
              <a:gd name="connsiteY18" fmla="*/ 2202662 h 4342764"/>
              <a:gd name="connsiteX19" fmla="*/ 1451516 w 7458892"/>
              <a:gd name="connsiteY19" fmla="*/ 2671789 h 4342764"/>
              <a:gd name="connsiteX20" fmla="*/ 322430 w 7458892"/>
              <a:gd name="connsiteY20" fmla="*/ 2536617 h 4342764"/>
              <a:gd name="connsiteX21" fmla="*/ 4378 w 7458892"/>
              <a:gd name="connsiteY21" fmla="*/ 1964123 h 4342764"/>
              <a:gd name="connsiteX22" fmla="*/ 489408 w 7458892"/>
              <a:gd name="connsiteY22" fmla="*/ 1463191 h 4342764"/>
              <a:gd name="connsiteX23" fmla="*/ 1658250 w 7458892"/>
              <a:gd name="connsiteY23" fmla="*/ 1844853 h 4342764"/>
              <a:gd name="connsiteX24" fmla="*/ 2190987 w 7458892"/>
              <a:gd name="connsiteY24" fmla="*/ 1502947 h 4342764"/>
              <a:gd name="connsiteX25" fmla="*/ 1467418 w 7458892"/>
              <a:gd name="connsiteY25" fmla="*/ 771427 h 4342764"/>
              <a:gd name="connsiteX26" fmla="*/ 1626444 w 7458892"/>
              <a:gd name="connsiteY26" fmla="*/ 151226 h 4342764"/>
              <a:gd name="connsiteX27" fmla="*/ 2095571 w 7458892"/>
              <a:gd name="connsiteY27" fmla="*/ 39907 h 4342764"/>
              <a:gd name="connsiteX28" fmla="*/ 3463196 w 7458892"/>
              <a:gd name="connsiteY28" fmla="*/ 707817 h 4342764"/>
              <a:gd name="connsiteX29" fmla="*/ 4568427 w 7458892"/>
              <a:gd name="connsiteY29" fmla="*/ 1057674 h 4342764"/>
              <a:gd name="connsiteX30" fmla="*/ 5848587 w 7458892"/>
              <a:gd name="connsiteY30" fmla="*/ 1145139 h 4342764"/>
              <a:gd name="connsiteX31" fmla="*/ 6500594 w 7458892"/>
              <a:gd name="connsiteY31" fmla="*/ 1009966 h 4342764"/>
              <a:gd name="connsiteX0" fmla="*/ 1212976 w 7458892"/>
              <a:gd name="connsiteY0" fmla="*/ 4190488 h 4342764"/>
              <a:gd name="connsiteX1" fmla="*/ 1928594 w 7458892"/>
              <a:gd name="connsiteY1" fmla="*/ 3936046 h 4342764"/>
              <a:gd name="connsiteX2" fmla="*/ 2811189 w 7458892"/>
              <a:gd name="connsiteY2" fmla="*/ 3132965 h 4342764"/>
              <a:gd name="connsiteX3" fmla="*/ 3852810 w 7458892"/>
              <a:gd name="connsiteY3" fmla="*/ 3633897 h 4342764"/>
              <a:gd name="connsiteX4" fmla="*/ 4377596 w 7458892"/>
              <a:gd name="connsiteY4" fmla="*/ 4110975 h 4342764"/>
              <a:gd name="connsiteX5" fmla="*/ 5164775 w 7458892"/>
              <a:gd name="connsiteY5" fmla="*/ 4333612 h 4342764"/>
              <a:gd name="connsiteX6" fmla="*/ 6166639 w 7458892"/>
              <a:gd name="connsiteY6" fmla="*/ 3824728 h 4342764"/>
              <a:gd name="connsiteX7" fmla="*/ 4973943 w 7458892"/>
              <a:gd name="connsiteY7" fmla="*/ 3291991 h 4342764"/>
              <a:gd name="connsiteX8" fmla="*/ 4290131 w 7458892"/>
              <a:gd name="connsiteY8" fmla="*/ 3260186 h 4342764"/>
              <a:gd name="connsiteX9" fmla="*/ 3821004 w 7458892"/>
              <a:gd name="connsiteY9" fmla="*/ 2775156 h 4342764"/>
              <a:gd name="connsiteX10" fmla="*/ 4282180 w 7458892"/>
              <a:gd name="connsiteY10" fmla="*/ 2250370 h 4342764"/>
              <a:gd name="connsiteX11" fmla="*/ 5522583 w 7458892"/>
              <a:gd name="connsiteY11" fmla="*/ 2894426 h 4342764"/>
              <a:gd name="connsiteX12" fmla="*/ 6858403 w 7458892"/>
              <a:gd name="connsiteY12" fmla="*/ 3061403 h 4342764"/>
              <a:gd name="connsiteX13" fmla="*/ 7446799 w 7458892"/>
              <a:gd name="connsiteY13" fmla="*/ 2449153 h 4342764"/>
              <a:gd name="connsiteX14" fmla="*/ 7104893 w 7458892"/>
              <a:gd name="connsiteY14" fmla="*/ 1677876 h 4342764"/>
              <a:gd name="connsiteX15" fmla="*/ 5458973 w 7458892"/>
              <a:gd name="connsiteY15" fmla="*/ 1964123 h 4342764"/>
              <a:gd name="connsiteX16" fmla="*/ 4115203 w 7458892"/>
              <a:gd name="connsiteY16" fmla="*/ 1399580 h 4342764"/>
              <a:gd name="connsiteX17" fmla="*/ 3137192 w 7458892"/>
              <a:gd name="connsiteY17" fmla="*/ 1566558 h 4342764"/>
              <a:gd name="connsiteX18" fmla="*/ 2318208 w 7458892"/>
              <a:gd name="connsiteY18" fmla="*/ 2202662 h 4342764"/>
              <a:gd name="connsiteX19" fmla="*/ 1451516 w 7458892"/>
              <a:gd name="connsiteY19" fmla="*/ 2671789 h 4342764"/>
              <a:gd name="connsiteX20" fmla="*/ 322430 w 7458892"/>
              <a:gd name="connsiteY20" fmla="*/ 2536617 h 4342764"/>
              <a:gd name="connsiteX21" fmla="*/ 4378 w 7458892"/>
              <a:gd name="connsiteY21" fmla="*/ 1964123 h 4342764"/>
              <a:gd name="connsiteX22" fmla="*/ 489408 w 7458892"/>
              <a:gd name="connsiteY22" fmla="*/ 1463191 h 4342764"/>
              <a:gd name="connsiteX23" fmla="*/ 1658250 w 7458892"/>
              <a:gd name="connsiteY23" fmla="*/ 1844853 h 4342764"/>
              <a:gd name="connsiteX24" fmla="*/ 2190987 w 7458892"/>
              <a:gd name="connsiteY24" fmla="*/ 1502947 h 4342764"/>
              <a:gd name="connsiteX25" fmla="*/ 1467418 w 7458892"/>
              <a:gd name="connsiteY25" fmla="*/ 771427 h 4342764"/>
              <a:gd name="connsiteX26" fmla="*/ 1626444 w 7458892"/>
              <a:gd name="connsiteY26" fmla="*/ 151226 h 4342764"/>
              <a:gd name="connsiteX27" fmla="*/ 2095571 w 7458892"/>
              <a:gd name="connsiteY27" fmla="*/ 39907 h 4342764"/>
              <a:gd name="connsiteX28" fmla="*/ 3463196 w 7458892"/>
              <a:gd name="connsiteY28" fmla="*/ 707817 h 4342764"/>
              <a:gd name="connsiteX29" fmla="*/ 4568427 w 7458892"/>
              <a:gd name="connsiteY29" fmla="*/ 1057674 h 4342764"/>
              <a:gd name="connsiteX30" fmla="*/ 5848587 w 7458892"/>
              <a:gd name="connsiteY30" fmla="*/ 1145139 h 4342764"/>
              <a:gd name="connsiteX31" fmla="*/ 6500594 w 7458892"/>
              <a:gd name="connsiteY31" fmla="*/ 1009966 h 4342764"/>
              <a:gd name="connsiteX0" fmla="*/ 1212976 w 7458892"/>
              <a:gd name="connsiteY0" fmla="*/ 4190488 h 4342764"/>
              <a:gd name="connsiteX1" fmla="*/ 1928594 w 7458892"/>
              <a:gd name="connsiteY1" fmla="*/ 3936046 h 4342764"/>
              <a:gd name="connsiteX2" fmla="*/ 2811189 w 7458892"/>
              <a:gd name="connsiteY2" fmla="*/ 3132965 h 4342764"/>
              <a:gd name="connsiteX3" fmla="*/ 3852810 w 7458892"/>
              <a:gd name="connsiteY3" fmla="*/ 3633897 h 4342764"/>
              <a:gd name="connsiteX4" fmla="*/ 4377596 w 7458892"/>
              <a:gd name="connsiteY4" fmla="*/ 4110975 h 4342764"/>
              <a:gd name="connsiteX5" fmla="*/ 5164775 w 7458892"/>
              <a:gd name="connsiteY5" fmla="*/ 4333612 h 4342764"/>
              <a:gd name="connsiteX6" fmla="*/ 6166639 w 7458892"/>
              <a:gd name="connsiteY6" fmla="*/ 3824728 h 4342764"/>
              <a:gd name="connsiteX7" fmla="*/ 5673658 w 7458892"/>
              <a:gd name="connsiteY7" fmla="*/ 3347651 h 4342764"/>
              <a:gd name="connsiteX8" fmla="*/ 4290131 w 7458892"/>
              <a:gd name="connsiteY8" fmla="*/ 3260186 h 4342764"/>
              <a:gd name="connsiteX9" fmla="*/ 3821004 w 7458892"/>
              <a:gd name="connsiteY9" fmla="*/ 2775156 h 4342764"/>
              <a:gd name="connsiteX10" fmla="*/ 4282180 w 7458892"/>
              <a:gd name="connsiteY10" fmla="*/ 2250370 h 4342764"/>
              <a:gd name="connsiteX11" fmla="*/ 5522583 w 7458892"/>
              <a:gd name="connsiteY11" fmla="*/ 2894426 h 4342764"/>
              <a:gd name="connsiteX12" fmla="*/ 6858403 w 7458892"/>
              <a:gd name="connsiteY12" fmla="*/ 3061403 h 4342764"/>
              <a:gd name="connsiteX13" fmla="*/ 7446799 w 7458892"/>
              <a:gd name="connsiteY13" fmla="*/ 2449153 h 4342764"/>
              <a:gd name="connsiteX14" fmla="*/ 7104893 w 7458892"/>
              <a:gd name="connsiteY14" fmla="*/ 1677876 h 4342764"/>
              <a:gd name="connsiteX15" fmla="*/ 5458973 w 7458892"/>
              <a:gd name="connsiteY15" fmla="*/ 1964123 h 4342764"/>
              <a:gd name="connsiteX16" fmla="*/ 4115203 w 7458892"/>
              <a:gd name="connsiteY16" fmla="*/ 1399580 h 4342764"/>
              <a:gd name="connsiteX17" fmla="*/ 3137192 w 7458892"/>
              <a:gd name="connsiteY17" fmla="*/ 1566558 h 4342764"/>
              <a:gd name="connsiteX18" fmla="*/ 2318208 w 7458892"/>
              <a:gd name="connsiteY18" fmla="*/ 2202662 h 4342764"/>
              <a:gd name="connsiteX19" fmla="*/ 1451516 w 7458892"/>
              <a:gd name="connsiteY19" fmla="*/ 2671789 h 4342764"/>
              <a:gd name="connsiteX20" fmla="*/ 322430 w 7458892"/>
              <a:gd name="connsiteY20" fmla="*/ 2536617 h 4342764"/>
              <a:gd name="connsiteX21" fmla="*/ 4378 w 7458892"/>
              <a:gd name="connsiteY21" fmla="*/ 1964123 h 4342764"/>
              <a:gd name="connsiteX22" fmla="*/ 489408 w 7458892"/>
              <a:gd name="connsiteY22" fmla="*/ 1463191 h 4342764"/>
              <a:gd name="connsiteX23" fmla="*/ 1658250 w 7458892"/>
              <a:gd name="connsiteY23" fmla="*/ 1844853 h 4342764"/>
              <a:gd name="connsiteX24" fmla="*/ 2190987 w 7458892"/>
              <a:gd name="connsiteY24" fmla="*/ 1502947 h 4342764"/>
              <a:gd name="connsiteX25" fmla="*/ 1467418 w 7458892"/>
              <a:gd name="connsiteY25" fmla="*/ 771427 h 4342764"/>
              <a:gd name="connsiteX26" fmla="*/ 1626444 w 7458892"/>
              <a:gd name="connsiteY26" fmla="*/ 151226 h 4342764"/>
              <a:gd name="connsiteX27" fmla="*/ 2095571 w 7458892"/>
              <a:gd name="connsiteY27" fmla="*/ 39907 h 4342764"/>
              <a:gd name="connsiteX28" fmla="*/ 3463196 w 7458892"/>
              <a:gd name="connsiteY28" fmla="*/ 707817 h 4342764"/>
              <a:gd name="connsiteX29" fmla="*/ 4568427 w 7458892"/>
              <a:gd name="connsiteY29" fmla="*/ 1057674 h 4342764"/>
              <a:gd name="connsiteX30" fmla="*/ 5848587 w 7458892"/>
              <a:gd name="connsiteY30" fmla="*/ 1145139 h 4342764"/>
              <a:gd name="connsiteX31" fmla="*/ 6500594 w 7458892"/>
              <a:gd name="connsiteY31" fmla="*/ 1009966 h 4342764"/>
              <a:gd name="connsiteX0" fmla="*/ 1212976 w 7458892"/>
              <a:gd name="connsiteY0" fmla="*/ 4190488 h 4339972"/>
              <a:gd name="connsiteX1" fmla="*/ 1928594 w 7458892"/>
              <a:gd name="connsiteY1" fmla="*/ 3936046 h 4339972"/>
              <a:gd name="connsiteX2" fmla="*/ 2811189 w 7458892"/>
              <a:gd name="connsiteY2" fmla="*/ 3132965 h 4339972"/>
              <a:gd name="connsiteX3" fmla="*/ 3852810 w 7458892"/>
              <a:gd name="connsiteY3" fmla="*/ 3633897 h 4339972"/>
              <a:gd name="connsiteX4" fmla="*/ 4377596 w 7458892"/>
              <a:gd name="connsiteY4" fmla="*/ 4110975 h 4339972"/>
              <a:gd name="connsiteX5" fmla="*/ 5164775 w 7458892"/>
              <a:gd name="connsiteY5" fmla="*/ 4333612 h 4339972"/>
              <a:gd name="connsiteX6" fmla="*/ 5761123 w 7458892"/>
              <a:gd name="connsiteY6" fmla="*/ 4238195 h 4339972"/>
              <a:gd name="connsiteX7" fmla="*/ 6166639 w 7458892"/>
              <a:gd name="connsiteY7" fmla="*/ 3824728 h 4339972"/>
              <a:gd name="connsiteX8" fmla="*/ 5673658 w 7458892"/>
              <a:gd name="connsiteY8" fmla="*/ 3347651 h 4339972"/>
              <a:gd name="connsiteX9" fmla="*/ 4290131 w 7458892"/>
              <a:gd name="connsiteY9" fmla="*/ 3260186 h 4339972"/>
              <a:gd name="connsiteX10" fmla="*/ 3821004 w 7458892"/>
              <a:gd name="connsiteY10" fmla="*/ 2775156 h 4339972"/>
              <a:gd name="connsiteX11" fmla="*/ 4282180 w 7458892"/>
              <a:gd name="connsiteY11" fmla="*/ 2250370 h 4339972"/>
              <a:gd name="connsiteX12" fmla="*/ 5522583 w 7458892"/>
              <a:gd name="connsiteY12" fmla="*/ 2894426 h 4339972"/>
              <a:gd name="connsiteX13" fmla="*/ 6858403 w 7458892"/>
              <a:gd name="connsiteY13" fmla="*/ 3061403 h 4339972"/>
              <a:gd name="connsiteX14" fmla="*/ 7446799 w 7458892"/>
              <a:gd name="connsiteY14" fmla="*/ 2449153 h 4339972"/>
              <a:gd name="connsiteX15" fmla="*/ 7104893 w 7458892"/>
              <a:gd name="connsiteY15" fmla="*/ 1677876 h 4339972"/>
              <a:gd name="connsiteX16" fmla="*/ 5458973 w 7458892"/>
              <a:gd name="connsiteY16" fmla="*/ 1964123 h 4339972"/>
              <a:gd name="connsiteX17" fmla="*/ 4115203 w 7458892"/>
              <a:gd name="connsiteY17" fmla="*/ 1399580 h 4339972"/>
              <a:gd name="connsiteX18" fmla="*/ 3137192 w 7458892"/>
              <a:gd name="connsiteY18" fmla="*/ 1566558 h 4339972"/>
              <a:gd name="connsiteX19" fmla="*/ 2318208 w 7458892"/>
              <a:gd name="connsiteY19" fmla="*/ 2202662 h 4339972"/>
              <a:gd name="connsiteX20" fmla="*/ 1451516 w 7458892"/>
              <a:gd name="connsiteY20" fmla="*/ 2671789 h 4339972"/>
              <a:gd name="connsiteX21" fmla="*/ 322430 w 7458892"/>
              <a:gd name="connsiteY21" fmla="*/ 2536617 h 4339972"/>
              <a:gd name="connsiteX22" fmla="*/ 4378 w 7458892"/>
              <a:gd name="connsiteY22" fmla="*/ 1964123 h 4339972"/>
              <a:gd name="connsiteX23" fmla="*/ 489408 w 7458892"/>
              <a:gd name="connsiteY23" fmla="*/ 1463191 h 4339972"/>
              <a:gd name="connsiteX24" fmla="*/ 1658250 w 7458892"/>
              <a:gd name="connsiteY24" fmla="*/ 1844853 h 4339972"/>
              <a:gd name="connsiteX25" fmla="*/ 2190987 w 7458892"/>
              <a:gd name="connsiteY25" fmla="*/ 1502947 h 4339972"/>
              <a:gd name="connsiteX26" fmla="*/ 1467418 w 7458892"/>
              <a:gd name="connsiteY26" fmla="*/ 771427 h 4339972"/>
              <a:gd name="connsiteX27" fmla="*/ 1626444 w 7458892"/>
              <a:gd name="connsiteY27" fmla="*/ 151226 h 4339972"/>
              <a:gd name="connsiteX28" fmla="*/ 2095571 w 7458892"/>
              <a:gd name="connsiteY28" fmla="*/ 39907 h 4339972"/>
              <a:gd name="connsiteX29" fmla="*/ 3463196 w 7458892"/>
              <a:gd name="connsiteY29" fmla="*/ 707817 h 4339972"/>
              <a:gd name="connsiteX30" fmla="*/ 4568427 w 7458892"/>
              <a:gd name="connsiteY30" fmla="*/ 1057674 h 4339972"/>
              <a:gd name="connsiteX31" fmla="*/ 5848587 w 7458892"/>
              <a:gd name="connsiteY31" fmla="*/ 1145139 h 4339972"/>
              <a:gd name="connsiteX32" fmla="*/ 6500594 w 7458892"/>
              <a:gd name="connsiteY32" fmla="*/ 1009966 h 4339972"/>
              <a:gd name="connsiteX0" fmla="*/ 1212976 w 7458892"/>
              <a:gd name="connsiteY0" fmla="*/ 4190488 h 4339972"/>
              <a:gd name="connsiteX1" fmla="*/ 1864983 w 7458892"/>
              <a:gd name="connsiteY1" fmla="*/ 3856533 h 4339972"/>
              <a:gd name="connsiteX2" fmla="*/ 2811189 w 7458892"/>
              <a:gd name="connsiteY2" fmla="*/ 3132965 h 4339972"/>
              <a:gd name="connsiteX3" fmla="*/ 3852810 w 7458892"/>
              <a:gd name="connsiteY3" fmla="*/ 3633897 h 4339972"/>
              <a:gd name="connsiteX4" fmla="*/ 4377596 w 7458892"/>
              <a:gd name="connsiteY4" fmla="*/ 4110975 h 4339972"/>
              <a:gd name="connsiteX5" fmla="*/ 5164775 w 7458892"/>
              <a:gd name="connsiteY5" fmla="*/ 4333612 h 4339972"/>
              <a:gd name="connsiteX6" fmla="*/ 5761123 w 7458892"/>
              <a:gd name="connsiteY6" fmla="*/ 4238195 h 4339972"/>
              <a:gd name="connsiteX7" fmla="*/ 6166639 w 7458892"/>
              <a:gd name="connsiteY7" fmla="*/ 3824728 h 4339972"/>
              <a:gd name="connsiteX8" fmla="*/ 5673658 w 7458892"/>
              <a:gd name="connsiteY8" fmla="*/ 3347651 h 4339972"/>
              <a:gd name="connsiteX9" fmla="*/ 4290131 w 7458892"/>
              <a:gd name="connsiteY9" fmla="*/ 3260186 h 4339972"/>
              <a:gd name="connsiteX10" fmla="*/ 3821004 w 7458892"/>
              <a:gd name="connsiteY10" fmla="*/ 2775156 h 4339972"/>
              <a:gd name="connsiteX11" fmla="*/ 4282180 w 7458892"/>
              <a:gd name="connsiteY11" fmla="*/ 2250370 h 4339972"/>
              <a:gd name="connsiteX12" fmla="*/ 5522583 w 7458892"/>
              <a:gd name="connsiteY12" fmla="*/ 2894426 h 4339972"/>
              <a:gd name="connsiteX13" fmla="*/ 6858403 w 7458892"/>
              <a:gd name="connsiteY13" fmla="*/ 3061403 h 4339972"/>
              <a:gd name="connsiteX14" fmla="*/ 7446799 w 7458892"/>
              <a:gd name="connsiteY14" fmla="*/ 2449153 h 4339972"/>
              <a:gd name="connsiteX15" fmla="*/ 7104893 w 7458892"/>
              <a:gd name="connsiteY15" fmla="*/ 1677876 h 4339972"/>
              <a:gd name="connsiteX16" fmla="*/ 5458973 w 7458892"/>
              <a:gd name="connsiteY16" fmla="*/ 1964123 h 4339972"/>
              <a:gd name="connsiteX17" fmla="*/ 4115203 w 7458892"/>
              <a:gd name="connsiteY17" fmla="*/ 1399580 h 4339972"/>
              <a:gd name="connsiteX18" fmla="*/ 3137192 w 7458892"/>
              <a:gd name="connsiteY18" fmla="*/ 1566558 h 4339972"/>
              <a:gd name="connsiteX19" fmla="*/ 2318208 w 7458892"/>
              <a:gd name="connsiteY19" fmla="*/ 2202662 h 4339972"/>
              <a:gd name="connsiteX20" fmla="*/ 1451516 w 7458892"/>
              <a:gd name="connsiteY20" fmla="*/ 2671789 h 4339972"/>
              <a:gd name="connsiteX21" fmla="*/ 322430 w 7458892"/>
              <a:gd name="connsiteY21" fmla="*/ 2536617 h 4339972"/>
              <a:gd name="connsiteX22" fmla="*/ 4378 w 7458892"/>
              <a:gd name="connsiteY22" fmla="*/ 1964123 h 4339972"/>
              <a:gd name="connsiteX23" fmla="*/ 489408 w 7458892"/>
              <a:gd name="connsiteY23" fmla="*/ 1463191 h 4339972"/>
              <a:gd name="connsiteX24" fmla="*/ 1658250 w 7458892"/>
              <a:gd name="connsiteY24" fmla="*/ 1844853 h 4339972"/>
              <a:gd name="connsiteX25" fmla="*/ 2190987 w 7458892"/>
              <a:gd name="connsiteY25" fmla="*/ 1502947 h 4339972"/>
              <a:gd name="connsiteX26" fmla="*/ 1467418 w 7458892"/>
              <a:gd name="connsiteY26" fmla="*/ 771427 h 4339972"/>
              <a:gd name="connsiteX27" fmla="*/ 1626444 w 7458892"/>
              <a:gd name="connsiteY27" fmla="*/ 151226 h 4339972"/>
              <a:gd name="connsiteX28" fmla="*/ 2095571 w 7458892"/>
              <a:gd name="connsiteY28" fmla="*/ 39907 h 4339972"/>
              <a:gd name="connsiteX29" fmla="*/ 3463196 w 7458892"/>
              <a:gd name="connsiteY29" fmla="*/ 707817 h 4339972"/>
              <a:gd name="connsiteX30" fmla="*/ 4568427 w 7458892"/>
              <a:gd name="connsiteY30" fmla="*/ 1057674 h 4339972"/>
              <a:gd name="connsiteX31" fmla="*/ 5848587 w 7458892"/>
              <a:gd name="connsiteY31" fmla="*/ 1145139 h 4339972"/>
              <a:gd name="connsiteX32" fmla="*/ 6500594 w 7458892"/>
              <a:gd name="connsiteY32" fmla="*/ 1009966 h 4339972"/>
              <a:gd name="connsiteX0" fmla="*/ 1212976 w 7458892"/>
              <a:gd name="connsiteY0" fmla="*/ 4190488 h 4339972"/>
              <a:gd name="connsiteX1" fmla="*/ 1864983 w 7458892"/>
              <a:gd name="connsiteY1" fmla="*/ 3856533 h 4339972"/>
              <a:gd name="connsiteX2" fmla="*/ 2811189 w 7458892"/>
              <a:gd name="connsiteY2" fmla="*/ 3132965 h 4339972"/>
              <a:gd name="connsiteX3" fmla="*/ 3852810 w 7458892"/>
              <a:gd name="connsiteY3" fmla="*/ 3633897 h 4339972"/>
              <a:gd name="connsiteX4" fmla="*/ 4377596 w 7458892"/>
              <a:gd name="connsiteY4" fmla="*/ 4110975 h 4339972"/>
              <a:gd name="connsiteX5" fmla="*/ 5164775 w 7458892"/>
              <a:gd name="connsiteY5" fmla="*/ 4333612 h 4339972"/>
              <a:gd name="connsiteX6" fmla="*/ 5761123 w 7458892"/>
              <a:gd name="connsiteY6" fmla="*/ 4238195 h 4339972"/>
              <a:gd name="connsiteX7" fmla="*/ 6166639 w 7458892"/>
              <a:gd name="connsiteY7" fmla="*/ 3824728 h 4339972"/>
              <a:gd name="connsiteX8" fmla="*/ 5673658 w 7458892"/>
              <a:gd name="connsiteY8" fmla="*/ 3347651 h 4339972"/>
              <a:gd name="connsiteX9" fmla="*/ 4290131 w 7458892"/>
              <a:gd name="connsiteY9" fmla="*/ 3260186 h 4339972"/>
              <a:gd name="connsiteX10" fmla="*/ 3821004 w 7458892"/>
              <a:gd name="connsiteY10" fmla="*/ 2775156 h 4339972"/>
              <a:gd name="connsiteX11" fmla="*/ 4282180 w 7458892"/>
              <a:gd name="connsiteY11" fmla="*/ 2250370 h 4339972"/>
              <a:gd name="connsiteX12" fmla="*/ 5522583 w 7458892"/>
              <a:gd name="connsiteY12" fmla="*/ 2894426 h 4339972"/>
              <a:gd name="connsiteX13" fmla="*/ 6858403 w 7458892"/>
              <a:gd name="connsiteY13" fmla="*/ 3061403 h 4339972"/>
              <a:gd name="connsiteX14" fmla="*/ 7446799 w 7458892"/>
              <a:gd name="connsiteY14" fmla="*/ 2449153 h 4339972"/>
              <a:gd name="connsiteX15" fmla="*/ 7104893 w 7458892"/>
              <a:gd name="connsiteY15" fmla="*/ 1677876 h 4339972"/>
              <a:gd name="connsiteX16" fmla="*/ 5458973 w 7458892"/>
              <a:gd name="connsiteY16" fmla="*/ 1964123 h 4339972"/>
              <a:gd name="connsiteX17" fmla="*/ 4115203 w 7458892"/>
              <a:gd name="connsiteY17" fmla="*/ 1399580 h 4339972"/>
              <a:gd name="connsiteX18" fmla="*/ 3137192 w 7458892"/>
              <a:gd name="connsiteY18" fmla="*/ 1566558 h 4339972"/>
              <a:gd name="connsiteX19" fmla="*/ 2318208 w 7458892"/>
              <a:gd name="connsiteY19" fmla="*/ 2202662 h 4339972"/>
              <a:gd name="connsiteX20" fmla="*/ 1451516 w 7458892"/>
              <a:gd name="connsiteY20" fmla="*/ 2671789 h 4339972"/>
              <a:gd name="connsiteX21" fmla="*/ 322430 w 7458892"/>
              <a:gd name="connsiteY21" fmla="*/ 2536617 h 4339972"/>
              <a:gd name="connsiteX22" fmla="*/ 4378 w 7458892"/>
              <a:gd name="connsiteY22" fmla="*/ 1964123 h 4339972"/>
              <a:gd name="connsiteX23" fmla="*/ 489408 w 7458892"/>
              <a:gd name="connsiteY23" fmla="*/ 1463191 h 4339972"/>
              <a:gd name="connsiteX24" fmla="*/ 1658250 w 7458892"/>
              <a:gd name="connsiteY24" fmla="*/ 1844853 h 4339972"/>
              <a:gd name="connsiteX25" fmla="*/ 2190987 w 7458892"/>
              <a:gd name="connsiteY25" fmla="*/ 1502947 h 4339972"/>
              <a:gd name="connsiteX26" fmla="*/ 1467418 w 7458892"/>
              <a:gd name="connsiteY26" fmla="*/ 771427 h 4339972"/>
              <a:gd name="connsiteX27" fmla="*/ 1626444 w 7458892"/>
              <a:gd name="connsiteY27" fmla="*/ 151226 h 4339972"/>
              <a:gd name="connsiteX28" fmla="*/ 2095571 w 7458892"/>
              <a:gd name="connsiteY28" fmla="*/ 39907 h 4339972"/>
              <a:gd name="connsiteX29" fmla="*/ 3463196 w 7458892"/>
              <a:gd name="connsiteY29" fmla="*/ 707817 h 4339972"/>
              <a:gd name="connsiteX30" fmla="*/ 4568427 w 7458892"/>
              <a:gd name="connsiteY30" fmla="*/ 1057674 h 4339972"/>
              <a:gd name="connsiteX31" fmla="*/ 5848587 w 7458892"/>
              <a:gd name="connsiteY31" fmla="*/ 1145139 h 4339972"/>
              <a:gd name="connsiteX32" fmla="*/ 6500594 w 7458892"/>
              <a:gd name="connsiteY32" fmla="*/ 1009966 h 4339972"/>
              <a:gd name="connsiteX0" fmla="*/ 1212976 w 7458892"/>
              <a:gd name="connsiteY0" fmla="*/ 4190488 h 4339972"/>
              <a:gd name="connsiteX1" fmla="*/ 1864983 w 7458892"/>
              <a:gd name="connsiteY1" fmla="*/ 3856533 h 4339972"/>
              <a:gd name="connsiteX2" fmla="*/ 2811189 w 7458892"/>
              <a:gd name="connsiteY2" fmla="*/ 3132965 h 4339972"/>
              <a:gd name="connsiteX3" fmla="*/ 3852810 w 7458892"/>
              <a:gd name="connsiteY3" fmla="*/ 3633897 h 4339972"/>
              <a:gd name="connsiteX4" fmla="*/ 4377596 w 7458892"/>
              <a:gd name="connsiteY4" fmla="*/ 4110975 h 4339972"/>
              <a:gd name="connsiteX5" fmla="*/ 5164775 w 7458892"/>
              <a:gd name="connsiteY5" fmla="*/ 4333612 h 4339972"/>
              <a:gd name="connsiteX6" fmla="*/ 5761123 w 7458892"/>
              <a:gd name="connsiteY6" fmla="*/ 4238195 h 4339972"/>
              <a:gd name="connsiteX7" fmla="*/ 6103028 w 7458892"/>
              <a:gd name="connsiteY7" fmla="*/ 3816777 h 4339972"/>
              <a:gd name="connsiteX8" fmla="*/ 5673658 w 7458892"/>
              <a:gd name="connsiteY8" fmla="*/ 3347651 h 4339972"/>
              <a:gd name="connsiteX9" fmla="*/ 4290131 w 7458892"/>
              <a:gd name="connsiteY9" fmla="*/ 3260186 h 4339972"/>
              <a:gd name="connsiteX10" fmla="*/ 3821004 w 7458892"/>
              <a:gd name="connsiteY10" fmla="*/ 2775156 h 4339972"/>
              <a:gd name="connsiteX11" fmla="*/ 4282180 w 7458892"/>
              <a:gd name="connsiteY11" fmla="*/ 2250370 h 4339972"/>
              <a:gd name="connsiteX12" fmla="*/ 5522583 w 7458892"/>
              <a:gd name="connsiteY12" fmla="*/ 2894426 h 4339972"/>
              <a:gd name="connsiteX13" fmla="*/ 6858403 w 7458892"/>
              <a:gd name="connsiteY13" fmla="*/ 3061403 h 4339972"/>
              <a:gd name="connsiteX14" fmla="*/ 7446799 w 7458892"/>
              <a:gd name="connsiteY14" fmla="*/ 2449153 h 4339972"/>
              <a:gd name="connsiteX15" fmla="*/ 7104893 w 7458892"/>
              <a:gd name="connsiteY15" fmla="*/ 1677876 h 4339972"/>
              <a:gd name="connsiteX16" fmla="*/ 5458973 w 7458892"/>
              <a:gd name="connsiteY16" fmla="*/ 1964123 h 4339972"/>
              <a:gd name="connsiteX17" fmla="*/ 4115203 w 7458892"/>
              <a:gd name="connsiteY17" fmla="*/ 1399580 h 4339972"/>
              <a:gd name="connsiteX18" fmla="*/ 3137192 w 7458892"/>
              <a:gd name="connsiteY18" fmla="*/ 1566558 h 4339972"/>
              <a:gd name="connsiteX19" fmla="*/ 2318208 w 7458892"/>
              <a:gd name="connsiteY19" fmla="*/ 2202662 h 4339972"/>
              <a:gd name="connsiteX20" fmla="*/ 1451516 w 7458892"/>
              <a:gd name="connsiteY20" fmla="*/ 2671789 h 4339972"/>
              <a:gd name="connsiteX21" fmla="*/ 322430 w 7458892"/>
              <a:gd name="connsiteY21" fmla="*/ 2536617 h 4339972"/>
              <a:gd name="connsiteX22" fmla="*/ 4378 w 7458892"/>
              <a:gd name="connsiteY22" fmla="*/ 1964123 h 4339972"/>
              <a:gd name="connsiteX23" fmla="*/ 489408 w 7458892"/>
              <a:gd name="connsiteY23" fmla="*/ 1463191 h 4339972"/>
              <a:gd name="connsiteX24" fmla="*/ 1658250 w 7458892"/>
              <a:gd name="connsiteY24" fmla="*/ 1844853 h 4339972"/>
              <a:gd name="connsiteX25" fmla="*/ 2190987 w 7458892"/>
              <a:gd name="connsiteY25" fmla="*/ 1502947 h 4339972"/>
              <a:gd name="connsiteX26" fmla="*/ 1467418 w 7458892"/>
              <a:gd name="connsiteY26" fmla="*/ 771427 h 4339972"/>
              <a:gd name="connsiteX27" fmla="*/ 1626444 w 7458892"/>
              <a:gd name="connsiteY27" fmla="*/ 151226 h 4339972"/>
              <a:gd name="connsiteX28" fmla="*/ 2095571 w 7458892"/>
              <a:gd name="connsiteY28" fmla="*/ 39907 h 4339972"/>
              <a:gd name="connsiteX29" fmla="*/ 3463196 w 7458892"/>
              <a:gd name="connsiteY29" fmla="*/ 707817 h 4339972"/>
              <a:gd name="connsiteX30" fmla="*/ 4568427 w 7458892"/>
              <a:gd name="connsiteY30" fmla="*/ 1057674 h 4339972"/>
              <a:gd name="connsiteX31" fmla="*/ 5848587 w 7458892"/>
              <a:gd name="connsiteY31" fmla="*/ 1145139 h 4339972"/>
              <a:gd name="connsiteX32" fmla="*/ 6500594 w 7458892"/>
              <a:gd name="connsiteY32" fmla="*/ 1009966 h 4339972"/>
              <a:gd name="connsiteX0" fmla="*/ 1212976 w 7452578"/>
              <a:gd name="connsiteY0" fmla="*/ 4190488 h 4339972"/>
              <a:gd name="connsiteX1" fmla="*/ 1864983 w 7452578"/>
              <a:gd name="connsiteY1" fmla="*/ 3856533 h 4339972"/>
              <a:gd name="connsiteX2" fmla="*/ 2811189 w 7452578"/>
              <a:gd name="connsiteY2" fmla="*/ 3132965 h 4339972"/>
              <a:gd name="connsiteX3" fmla="*/ 3852810 w 7452578"/>
              <a:gd name="connsiteY3" fmla="*/ 3633897 h 4339972"/>
              <a:gd name="connsiteX4" fmla="*/ 4377596 w 7452578"/>
              <a:gd name="connsiteY4" fmla="*/ 4110975 h 4339972"/>
              <a:gd name="connsiteX5" fmla="*/ 5164775 w 7452578"/>
              <a:gd name="connsiteY5" fmla="*/ 4333612 h 4339972"/>
              <a:gd name="connsiteX6" fmla="*/ 5761123 w 7452578"/>
              <a:gd name="connsiteY6" fmla="*/ 4238195 h 4339972"/>
              <a:gd name="connsiteX7" fmla="*/ 6103028 w 7452578"/>
              <a:gd name="connsiteY7" fmla="*/ 3816777 h 4339972"/>
              <a:gd name="connsiteX8" fmla="*/ 5673658 w 7452578"/>
              <a:gd name="connsiteY8" fmla="*/ 3347651 h 4339972"/>
              <a:gd name="connsiteX9" fmla="*/ 4290131 w 7452578"/>
              <a:gd name="connsiteY9" fmla="*/ 3260186 h 4339972"/>
              <a:gd name="connsiteX10" fmla="*/ 3821004 w 7452578"/>
              <a:gd name="connsiteY10" fmla="*/ 2775156 h 4339972"/>
              <a:gd name="connsiteX11" fmla="*/ 4282180 w 7452578"/>
              <a:gd name="connsiteY11" fmla="*/ 2250370 h 4339972"/>
              <a:gd name="connsiteX12" fmla="*/ 5522583 w 7452578"/>
              <a:gd name="connsiteY12" fmla="*/ 2894426 h 4339972"/>
              <a:gd name="connsiteX13" fmla="*/ 6858403 w 7452578"/>
              <a:gd name="connsiteY13" fmla="*/ 3061403 h 4339972"/>
              <a:gd name="connsiteX14" fmla="*/ 7446799 w 7452578"/>
              <a:gd name="connsiteY14" fmla="*/ 2449153 h 4339972"/>
              <a:gd name="connsiteX15" fmla="*/ 7104893 w 7452578"/>
              <a:gd name="connsiteY15" fmla="*/ 1677876 h 4339972"/>
              <a:gd name="connsiteX16" fmla="*/ 6256636 w 7452578"/>
              <a:gd name="connsiteY16" fmla="*/ 1692216 h 4339972"/>
              <a:gd name="connsiteX17" fmla="*/ 5458973 w 7452578"/>
              <a:gd name="connsiteY17" fmla="*/ 1964123 h 4339972"/>
              <a:gd name="connsiteX18" fmla="*/ 4115203 w 7452578"/>
              <a:gd name="connsiteY18" fmla="*/ 1399580 h 4339972"/>
              <a:gd name="connsiteX19" fmla="*/ 3137192 w 7452578"/>
              <a:gd name="connsiteY19" fmla="*/ 1566558 h 4339972"/>
              <a:gd name="connsiteX20" fmla="*/ 2318208 w 7452578"/>
              <a:gd name="connsiteY20" fmla="*/ 2202662 h 4339972"/>
              <a:gd name="connsiteX21" fmla="*/ 1451516 w 7452578"/>
              <a:gd name="connsiteY21" fmla="*/ 2671789 h 4339972"/>
              <a:gd name="connsiteX22" fmla="*/ 322430 w 7452578"/>
              <a:gd name="connsiteY22" fmla="*/ 2536617 h 4339972"/>
              <a:gd name="connsiteX23" fmla="*/ 4378 w 7452578"/>
              <a:gd name="connsiteY23" fmla="*/ 1964123 h 4339972"/>
              <a:gd name="connsiteX24" fmla="*/ 489408 w 7452578"/>
              <a:gd name="connsiteY24" fmla="*/ 1463191 h 4339972"/>
              <a:gd name="connsiteX25" fmla="*/ 1658250 w 7452578"/>
              <a:gd name="connsiteY25" fmla="*/ 1844853 h 4339972"/>
              <a:gd name="connsiteX26" fmla="*/ 2190987 w 7452578"/>
              <a:gd name="connsiteY26" fmla="*/ 1502947 h 4339972"/>
              <a:gd name="connsiteX27" fmla="*/ 1467418 w 7452578"/>
              <a:gd name="connsiteY27" fmla="*/ 771427 h 4339972"/>
              <a:gd name="connsiteX28" fmla="*/ 1626444 w 7452578"/>
              <a:gd name="connsiteY28" fmla="*/ 151226 h 4339972"/>
              <a:gd name="connsiteX29" fmla="*/ 2095571 w 7452578"/>
              <a:gd name="connsiteY29" fmla="*/ 39907 h 4339972"/>
              <a:gd name="connsiteX30" fmla="*/ 3463196 w 7452578"/>
              <a:gd name="connsiteY30" fmla="*/ 707817 h 4339972"/>
              <a:gd name="connsiteX31" fmla="*/ 4568427 w 7452578"/>
              <a:gd name="connsiteY31" fmla="*/ 1057674 h 4339972"/>
              <a:gd name="connsiteX32" fmla="*/ 5848587 w 7452578"/>
              <a:gd name="connsiteY32" fmla="*/ 1145139 h 4339972"/>
              <a:gd name="connsiteX33" fmla="*/ 6500594 w 7452578"/>
              <a:gd name="connsiteY33" fmla="*/ 1009966 h 4339972"/>
              <a:gd name="connsiteX0" fmla="*/ 1212976 w 7452578"/>
              <a:gd name="connsiteY0" fmla="*/ 4190488 h 4339972"/>
              <a:gd name="connsiteX1" fmla="*/ 1864983 w 7452578"/>
              <a:gd name="connsiteY1" fmla="*/ 3856533 h 4339972"/>
              <a:gd name="connsiteX2" fmla="*/ 2811189 w 7452578"/>
              <a:gd name="connsiteY2" fmla="*/ 3132965 h 4339972"/>
              <a:gd name="connsiteX3" fmla="*/ 3852810 w 7452578"/>
              <a:gd name="connsiteY3" fmla="*/ 3633897 h 4339972"/>
              <a:gd name="connsiteX4" fmla="*/ 4377596 w 7452578"/>
              <a:gd name="connsiteY4" fmla="*/ 4110975 h 4339972"/>
              <a:gd name="connsiteX5" fmla="*/ 5164775 w 7452578"/>
              <a:gd name="connsiteY5" fmla="*/ 4333612 h 4339972"/>
              <a:gd name="connsiteX6" fmla="*/ 5761123 w 7452578"/>
              <a:gd name="connsiteY6" fmla="*/ 4238195 h 4339972"/>
              <a:gd name="connsiteX7" fmla="*/ 6103028 w 7452578"/>
              <a:gd name="connsiteY7" fmla="*/ 3816777 h 4339972"/>
              <a:gd name="connsiteX8" fmla="*/ 5673658 w 7452578"/>
              <a:gd name="connsiteY8" fmla="*/ 3347651 h 4339972"/>
              <a:gd name="connsiteX9" fmla="*/ 4290131 w 7452578"/>
              <a:gd name="connsiteY9" fmla="*/ 3260186 h 4339972"/>
              <a:gd name="connsiteX10" fmla="*/ 3821004 w 7452578"/>
              <a:gd name="connsiteY10" fmla="*/ 2775156 h 4339972"/>
              <a:gd name="connsiteX11" fmla="*/ 4282180 w 7452578"/>
              <a:gd name="connsiteY11" fmla="*/ 2250370 h 4339972"/>
              <a:gd name="connsiteX12" fmla="*/ 5522583 w 7452578"/>
              <a:gd name="connsiteY12" fmla="*/ 2894426 h 4339972"/>
              <a:gd name="connsiteX13" fmla="*/ 6858403 w 7452578"/>
              <a:gd name="connsiteY13" fmla="*/ 3061403 h 4339972"/>
              <a:gd name="connsiteX14" fmla="*/ 7446799 w 7452578"/>
              <a:gd name="connsiteY14" fmla="*/ 2449153 h 4339972"/>
              <a:gd name="connsiteX15" fmla="*/ 7104893 w 7452578"/>
              <a:gd name="connsiteY15" fmla="*/ 1677876 h 4339972"/>
              <a:gd name="connsiteX16" fmla="*/ 6256636 w 7452578"/>
              <a:gd name="connsiteY16" fmla="*/ 1692216 h 4339972"/>
              <a:gd name="connsiteX17" fmla="*/ 5244288 w 7452578"/>
              <a:gd name="connsiteY17" fmla="*/ 1924366 h 4339972"/>
              <a:gd name="connsiteX18" fmla="*/ 4115203 w 7452578"/>
              <a:gd name="connsiteY18" fmla="*/ 1399580 h 4339972"/>
              <a:gd name="connsiteX19" fmla="*/ 3137192 w 7452578"/>
              <a:gd name="connsiteY19" fmla="*/ 1566558 h 4339972"/>
              <a:gd name="connsiteX20" fmla="*/ 2318208 w 7452578"/>
              <a:gd name="connsiteY20" fmla="*/ 2202662 h 4339972"/>
              <a:gd name="connsiteX21" fmla="*/ 1451516 w 7452578"/>
              <a:gd name="connsiteY21" fmla="*/ 2671789 h 4339972"/>
              <a:gd name="connsiteX22" fmla="*/ 322430 w 7452578"/>
              <a:gd name="connsiteY22" fmla="*/ 2536617 h 4339972"/>
              <a:gd name="connsiteX23" fmla="*/ 4378 w 7452578"/>
              <a:gd name="connsiteY23" fmla="*/ 1964123 h 4339972"/>
              <a:gd name="connsiteX24" fmla="*/ 489408 w 7452578"/>
              <a:gd name="connsiteY24" fmla="*/ 1463191 h 4339972"/>
              <a:gd name="connsiteX25" fmla="*/ 1658250 w 7452578"/>
              <a:gd name="connsiteY25" fmla="*/ 1844853 h 4339972"/>
              <a:gd name="connsiteX26" fmla="*/ 2190987 w 7452578"/>
              <a:gd name="connsiteY26" fmla="*/ 1502947 h 4339972"/>
              <a:gd name="connsiteX27" fmla="*/ 1467418 w 7452578"/>
              <a:gd name="connsiteY27" fmla="*/ 771427 h 4339972"/>
              <a:gd name="connsiteX28" fmla="*/ 1626444 w 7452578"/>
              <a:gd name="connsiteY28" fmla="*/ 151226 h 4339972"/>
              <a:gd name="connsiteX29" fmla="*/ 2095571 w 7452578"/>
              <a:gd name="connsiteY29" fmla="*/ 39907 h 4339972"/>
              <a:gd name="connsiteX30" fmla="*/ 3463196 w 7452578"/>
              <a:gd name="connsiteY30" fmla="*/ 707817 h 4339972"/>
              <a:gd name="connsiteX31" fmla="*/ 4568427 w 7452578"/>
              <a:gd name="connsiteY31" fmla="*/ 1057674 h 4339972"/>
              <a:gd name="connsiteX32" fmla="*/ 5848587 w 7452578"/>
              <a:gd name="connsiteY32" fmla="*/ 1145139 h 4339972"/>
              <a:gd name="connsiteX33" fmla="*/ 6500594 w 7452578"/>
              <a:gd name="connsiteY33" fmla="*/ 1009966 h 4339972"/>
              <a:gd name="connsiteX0" fmla="*/ 1212976 w 7452578"/>
              <a:gd name="connsiteY0" fmla="*/ 4482100 h 4631584"/>
              <a:gd name="connsiteX1" fmla="*/ 1864983 w 7452578"/>
              <a:gd name="connsiteY1" fmla="*/ 4148145 h 4631584"/>
              <a:gd name="connsiteX2" fmla="*/ 2811189 w 7452578"/>
              <a:gd name="connsiteY2" fmla="*/ 3424577 h 4631584"/>
              <a:gd name="connsiteX3" fmla="*/ 3852810 w 7452578"/>
              <a:gd name="connsiteY3" fmla="*/ 3925509 h 4631584"/>
              <a:gd name="connsiteX4" fmla="*/ 4377596 w 7452578"/>
              <a:gd name="connsiteY4" fmla="*/ 4402587 h 4631584"/>
              <a:gd name="connsiteX5" fmla="*/ 5164775 w 7452578"/>
              <a:gd name="connsiteY5" fmla="*/ 4625224 h 4631584"/>
              <a:gd name="connsiteX6" fmla="*/ 5761123 w 7452578"/>
              <a:gd name="connsiteY6" fmla="*/ 4529807 h 4631584"/>
              <a:gd name="connsiteX7" fmla="*/ 6103028 w 7452578"/>
              <a:gd name="connsiteY7" fmla="*/ 4108389 h 4631584"/>
              <a:gd name="connsiteX8" fmla="*/ 5673658 w 7452578"/>
              <a:gd name="connsiteY8" fmla="*/ 3639263 h 4631584"/>
              <a:gd name="connsiteX9" fmla="*/ 4290131 w 7452578"/>
              <a:gd name="connsiteY9" fmla="*/ 3551798 h 4631584"/>
              <a:gd name="connsiteX10" fmla="*/ 3821004 w 7452578"/>
              <a:gd name="connsiteY10" fmla="*/ 3066768 h 4631584"/>
              <a:gd name="connsiteX11" fmla="*/ 4282180 w 7452578"/>
              <a:gd name="connsiteY11" fmla="*/ 2541982 h 4631584"/>
              <a:gd name="connsiteX12" fmla="*/ 5522583 w 7452578"/>
              <a:gd name="connsiteY12" fmla="*/ 3186038 h 4631584"/>
              <a:gd name="connsiteX13" fmla="*/ 6858403 w 7452578"/>
              <a:gd name="connsiteY13" fmla="*/ 3353015 h 4631584"/>
              <a:gd name="connsiteX14" fmla="*/ 7446799 w 7452578"/>
              <a:gd name="connsiteY14" fmla="*/ 2740765 h 4631584"/>
              <a:gd name="connsiteX15" fmla="*/ 7104893 w 7452578"/>
              <a:gd name="connsiteY15" fmla="*/ 1969488 h 4631584"/>
              <a:gd name="connsiteX16" fmla="*/ 6256636 w 7452578"/>
              <a:gd name="connsiteY16" fmla="*/ 1983828 h 4631584"/>
              <a:gd name="connsiteX17" fmla="*/ 5244288 w 7452578"/>
              <a:gd name="connsiteY17" fmla="*/ 2215978 h 4631584"/>
              <a:gd name="connsiteX18" fmla="*/ 4115203 w 7452578"/>
              <a:gd name="connsiteY18" fmla="*/ 1691192 h 4631584"/>
              <a:gd name="connsiteX19" fmla="*/ 3137192 w 7452578"/>
              <a:gd name="connsiteY19" fmla="*/ 1858170 h 4631584"/>
              <a:gd name="connsiteX20" fmla="*/ 2318208 w 7452578"/>
              <a:gd name="connsiteY20" fmla="*/ 2494274 h 4631584"/>
              <a:gd name="connsiteX21" fmla="*/ 1451516 w 7452578"/>
              <a:gd name="connsiteY21" fmla="*/ 2963401 h 4631584"/>
              <a:gd name="connsiteX22" fmla="*/ 322430 w 7452578"/>
              <a:gd name="connsiteY22" fmla="*/ 2828229 h 4631584"/>
              <a:gd name="connsiteX23" fmla="*/ 4378 w 7452578"/>
              <a:gd name="connsiteY23" fmla="*/ 2255735 h 4631584"/>
              <a:gd name="connsiteX24" fmla="*/ 489408 w 7452578"/>
              <a:gd name="connsiteY24" fmla="*/ 1754803 h 4631584"/>
              <a:gd name="connsiteX25" fmla="*/ 1658250 w 7452578"/>
              <a:gd name="connsiteY25" fmla="*/ 2136465 h 4631584"/>
              <a:gd name="connsiteX26" fmla="*/ 2190987 w 7452578"/>
              <a:gd name="connsiteY26" fmla="*/ 1794559 h 4631584"/>
              <a:gd name="connsiteX27" fmla="*/ 1467418 w 7452578"/>
              <a:gd name="connsiteY27" fmla="*/ 1063039 h 4631584"/>
              <a:gd name="connsiteX28" fmla="*/ 1626444 w 7452578"/>
              <a:gd name="connsiteY28" fmla="*/ 442838 h 4631584"/>
              <a:gd name="connsiteX29" fmla="*/ 2095571 w 7452578"/>
              <a:gd name="connsiteY29" fmla="*/ 331519 h 4631584"/>
              <a:gd name="connsiteX30" fmla="*/ 3463196 w 7452578"/>
              <a:gd name="connsiteY30" fmla="*/ 999429 h 4631584"/>
              <a:gd name="connsiteX31" fmla="*/ 4568427 w 7452578"/>
              <a:gd name="connsiteY31" fmla="*/ 1349286 h 4631584"/>
              <a:gd name="connsiteX32" fmla="*/ 5848587 w 7452578"/>
              <a:gd name="connsiteY32" fmla="*/ 1436751 h 4631584"/>
              <a:gd name="connsiteX33" fmla="*/ 6558259 w 7452578"/>
              <a:gd name="connsiteY33" fmla="*/ 0 h 4631584"/>
              <a:gd name="connsiteX0" fmla="*/ 1212976 w 7452578"/>
              <a:gd name="connsiteY0" fmla="*/ 4482100 h 4631584"/>
              <a:gd name="connsiteX1" fmla="*/ 1864983 w 7452578"/>
              <a:gd name="connsiteY1" fmla="*/ 4148145 h 4631584"/>
              <a:gd name="connsiteX2" fmla="*/ 2811189 w 7452578"/>
              <a:gd name="connsiteY2" fmla="*/ 3424577 h 4631584"/>
              <a:gd name="connsiteX3" fmla="*/ 3852810 w 7452578"/>
              <a:gd name="connsiteY3" fmla="*/ 3925509 h 4631584"/>
              <a:gd name="connsiteX4" fmla="*/ 4377596 w 7452578"/>
              <a:gd name="connsiteY4" fmla="*/ 4402587 h 4631584"/>
              <a:gd name="connsiteX5" fmla="*/ 5164775 w 7452578"/>
              <a:gd name="connsiteY5" fmla="*/ 4625224 h 4631584"/>
              <a:gd name="connsiteX6" fmla="*/ 5761123 w 7452578"/>
              <a:gd name="connsiteY6" fmla="*/ 4529807 h 4631584"/>
              <a:gd name="connsiteX7" fmla="*/ 6103028 w 7452578"/>
              <a:gd name="connsiteY7" fmla="*/ 4108389 h 4631584"/>
              <a:gd name="connsiteX8" fmla="*/ 5673658 w 7452578"/>
              <a:gd name="connsiteY8" fmla="*/ 3639263 h 4631584"/>
              <a:gd name="connsiteX9" fmla="*/ 4290131 w 7452578"/>
              <a:gd name="connsiteY9" fmla="*/ 3551798 h 4631584"/>
              <a:gd name="connsiteX10" fmla="*/ 3821004 w 7452578"/>
              <a:gd name="connsiteY10" fmla="*/ 3066768 h 4631584"/>
              <a:gd name="connsiteX11" fmla="*/ 4282180 w 7452578"/>
              <a:gd name="connsiteY11" fmla="*/ 2541982 h 4631584"/>
              <a:gd name="connsiteX12" fmla="*/ 5522583 w 7452578"/>
              <a:gd name="connsiteY12" fmla="*/ 3186038 h 4631584"/>
              <a:gd name="connsiteX13" fmla="*/ 6858403 w 7452578"/>
              <a:gd name="connsiteY13" fmla="*/ 3353015 h 4631584"/>
              <a:gd name="connsiteX14" fmla="*/ 7446799 w 7452578"/>
              <a:gd name="connsiteY14" fmla="*/ 2740765 h 4631584"/>
              <a:gd name="connsiteX15" fmla="*/ 7104893 w 7452578"/>
              <a:gd name="connsiteY15" fmla="*/ 1969488 h 4631584"/>
              <a:gd name="connsiteX16" fmla="*/ 6256636 w 7452578"/>
              <a:gd name="connsiteY16" fmla="*/ 1983828 h 4631584"/>
              <a:gd name="connsiteX17" fmla="*/ 5244288 w 7452578"/>
              <a:gd name="connsiteY17" fmla="*/ 2215978 h 4631584"/>
              <a:gd name="connsiteX18" fmla="*/ 4115203 w 7452578"/>
              <a:gd name="connsiteY18" fmla="*/ 1691192 h 4631584"/>
              <a:gd name="connsiteX19" fmla="*/ 3137192 w 7452578"/>
              <a:gd name="connsiteY19" fmla="*/ 1858170 h 4631584"/>
              <a:gd name="connsiteX20" fmla="*/ 2318208 w 7452578"/>
              <a:gd name="connsiteY20" fmla="*/ 2494274 h 4631584"/>
              <a:gd name="connsiteX21" fmla="*/ 1451516 w 7452578"/>
              <a:gd name="connsiteY21" fmla="*/ 2963401 h 4631584"/>
              <a:gd name="connsiteX22" fmla="*/ 322430 w 7452578"/>
              <a:gd name="connsiteY22" fmla="*/ 2828229 h 4631584"/>
              <a:gd name="connsiteX23" fmla="*/ 4378 w 7452578"/>
              <a:gd name="connsiteY23" fmla="*/ 2255735 h 4631584"/>
              <a:gd name="connsiteX24" fmla="*/ 489408 w 7452578"/>
              <a:gd name="connsiteY24" fmla="*/ 1754803 h 4631584"/>
              <a:gd name="connsiteX25" fmla="*/ 1658250 w 7452578"/>
              <a:gd name="connsiteY25" fmla="*/ 2136465 h 4631584"/>
              <a:gd name="connsiteX26" fmla="*/ 2190987 w 7452578"/>
              <a:gd name="connsiteY26" fmla="*/ 1794559 h 4631584"/>
              <a:gd name="connsiteX27" fmla="*/ 1467418 w 7452578"/>
              <a:gd name="connsiteY27" fmla="*/ 1063039 h 4631584"/>
              <a:gd name="connsiteX28" fmla="*/ 1626444 w 7452578"/>
              <a:gd name="connsiteY28" fmla="*/ 442838 h 4631584"/>
              <a:gd name="connsiteX29" fmla="*/ 2095571 w 7452578"/>
              <a:gd name="connsiteY29" fmla="*/ 331519 h 4631584"/>
              <a:gd name="connsiteX30" fmla="*/ 3463196 w 7452578"/>
              <a:gd name="connsiteY30" fmla="*/ 999429 h 4631584"/>
              <a:gd name="connsiteX31" fmla="*/ 4568427 w 7452578"/>
              <a:gd name="connsiteY31" fmla="*/ 1349286 h 4631584"/>
              <a:gd name="connsiteX32" fmla="*/ 5848587 w 7452578"/>
              <a:gd name="connsiteY32" fmla="*/ 1436751 h 4631584"/>
              <a:gd name="connsiteX33" fmla="*/ 6995749 w 7452578"/>
              <a:gd name="connsiteY33" fmla="*/ 994499 h 4631584"/>
              <a:gd name="connsiteX34" fmla="*/ 6558259 w 7452578"/>
              <a:gd name="connsiteY34" fmla="*/ 0 h 4631584"/>
              <a:gd name="connsiteX0" fmla="*/ 1212976 w 7452578"/>
              <a:gd name="connsiteY0" fmla="*/ 4482100 h 4631584"/>
              <a:gd name="connsiteX1" fmla="*/ 1864983 w 7452578"/>
              <a:gd name="connsiteY1" fmla="*/ 4148145 h 4631584"/>
              <a:gd name="connsiteX2" fmla="*/ 2811189 w 7452578"/>
              <a:gd name="connsiteY2" fmla="*/ 3424577 h 4631584"/>
              <a:gd name="connsiteX3" fmla="*/ 3852810 w 7452578"/>
              <a:gd name="connsiteY3" fmla="*/ 3925509 h 4631584"/>
              <a:gd name="connsiteX4" fmla="*/ 4377596 w 7452578"/>
              <a:gd name="connsiteY4" fmla="*/ 4402587 h 4631584"/>
              <a:gd name="connsiteX5" fmla="*/ 5164775 w 7452578"/>
              <a:gd name="connsiteY5" fmla="*/ 4625224 h 4631584"/>
              <a:gd name="connsiteX6" fmla="*/ 5761123 w 7452578"/>
              <a:gd name="connsiteY6" fmla="*/ 4529807 h 4631584"/>
              <a:gd name="connsiteX7" fmla="*/ 6103028 w 7452578"/>
              <a:gd name="connsiteY7" fmla="*/ 4108389 h 4631584"/>
              <a:gd name="connsiteX8" fmla="*/ 5673658 w 7452578"/>
              <a:gd name="connsiteY8" fmla="*/ 3639263 h 4631584"/>
              <a:gd name="connsiteX9" fmla="*/ 4290131 w 7452578"/>
              <a:gd name="connsiteY9" fmla="*/ 3551798 h 4631584"/>
              <a:gd name="connsiteX10" fmla="*/ 3821004 w 7452578"/>
              <a:gd name="connsiteY10" fmla="*/ 3066768 h 4631584"/>
              <a:gd name="connsiteX11" fmla="*/ 4282180 w 7452578"/>
              <a:gd name="connsiteY11" fmla="*/ 2541982 h 4631584"/>
              <a:gd name="connsiteX12" fmla="*/ 5522583 w 7452578"/>
              <a:gd name="connsiteY12" fmla="*/ 3186038 h 4631584"/>
              <a:gd name="connsiteX13" fmla="*/ 6858403 w 7452578"/>
              <a:gd name="connsiteY13" fmla="*/ 3353015 h 4631584"/>
              <a:gd name="connsiteX14" fmla="*/ 7446799 w 7452578"/>
              <a:gd name="connsiteY14" fmla="*/ 2740765 h 4631584"/>
              <a:gd name="connsiteX15" fmla="*/ 7104893 w 7452578"/>
              <a:gd name="connsiteY15" fmla="*/ 1969488 h 4631584"/>
              <a:gd name="connsiteX16" fmla="*/ 6256636 w 7452578"/>
              <a:gd name="connsiteY16" fmla="*/ 1983828 h 4631584"/>
              <a:gd name="connsiteX17" fmla="*/ 5244288 w 7452578"/>
              <a:gd name="connsiteY17" fmla="*/ 2215978 h 4631584"/>
              <a:gd name="connsiteX18" fmla="*/ 4115203 w 7452578"/>
              <a:gd name="connsiteY18" fmla="*/ 1691192 h 4631584"/>
              <a:gd name="connsiteX19" fmla="*/ 3137192 w 7452578"/>
              <a:gd name="connsiteY19" fmla="*/ 1858170 h 4631584"/>
              <a:gd name="connsiteX20" fmla="*/ 2318208 w 7452578"/>
              <a:gd name="connsiteY20" fmla="*/ 2494274 h 4631584"/>
              <a:gd name="connsiteX21" fmla="*/ 1451516 w 7452578"/>
              <a:gd name="connsiteY21" fmla="*/ 2963401 h 4631584"/>
              <a:gd name="connsiteX22" fmla="*/ 322430 w 7452578"/>
              <a:gd name="connsiteY22" fmla="*/ 2828229 h 4631584"/>
              <a:gd name="connsiteX23" fmla="*/ 4378 w 7452578"/>
              <a:gd name="connsiteY23" fmla="*/ 2255735 h 4631584"/>
              <a:gd name="connsiteX24" fmla="*/ 489408 w 7452578"/>
              <a:gd name="connsiteY24" fmla="*/ 1754803 h 4631584"/>
              <a:gd name="connsiteX25" fmla="*/ 1658250 w 7452578"/>
              <a:gd name="connsiteY25" fmla="*/ 2136465 h 4631584"/>
              <a:gd name="connsiteX26" fmla="*/ 2190987 w 7452578"/>
              <a:gd name="connsiteY26" fmla="*/ 1794559 h 4631584"/>
              <a:gd name="connsiteX27" fmla="*/ 1467418 w 7452578"/>
              <a:gd name="connsiteY27" fmla="*/ 1063039 h 4631584"/>
              <a:gd name="connsiteX28" fmla="*/ 1626444 w 7452578"/>
              <a:gd name="connsiteY28" fmla="*/ 442838 h 4631584"/>
              <a:gd name="connsiteX29" fmla="*/ 2095571 w 7452578"/>
              <a:gd name="connsiteY29" fmla="*/ 331519 h 4631584"/>
              <a:gd name="connsiteX30" fmla="*/ 3463196 w 7452578"/>
              <a:gd name="connsiteY30" fmla="*/ 999429 h 4631584"/>
              <a:gd name="connsiteX31" fmla="*/ 4568427 w 7452578"/>
              <a:gd name="connsiteY31" fmla="*/ 1349286 h 4631584"/>
              <a:gd name="connsiteX32" fmla="*/ 5848587 w 7452578"/>
              <a:gd name="connsiteY32" fmla="*/ 1436751 h 4631584"/>
              <a:gd name="connsiteX33" fmla="*/ 6995749 w 7452578"/>
              <a:gd name="connsiteY33" fmla="*/ 994499 h 4631584"/>
              <a:gd name="connsiteX34" fmla="*/ 6558259 w 7452578"/>
              <a:gd name="connsiteY34" fmla="*/ 0 h 4631584"/>
              <a:gd name="connsiteX0" fmla="*/ 1212976 w 7452578"/>
              <a:gd name="connsiteY0" fmla="*/ 4457386 h 4606870"/>
              <a:gd name="connsiteX1" fmla="*/ 1864983 w 7452578"/>
              <a:gd name="connsiteY1" fmla="*/ 4123431 h 4606870"/>
              <a:gd name="connsiteX2" fmla="*/ 2811189 w 7452578"/>
              <a:gd name="connsiteY2" fmla="*/ 3399863 h 4606870"/>
              <a:gd name="connsiteX3" fmla="*/ 3852810 w 7452578"/>
              <a:gd name="connsiteY3" fmla="*/ 3900795 h 4606870"/>
              <a:gd name="connsiteX4" fmla="*/ 4377596 w 7452578"/>
              <a:gd name="connsiteY4" fmla="*/ 4377873 h 4606870"/>
              <a:gd name="connsiteX5" fmla="*/ 5164775 w 7452578"/>
              <a:gd name="connsiteY5" fmla="*/ 4600510 h 4606870"/>
              <a:gd name="connsiteX6" fmla="*/ 5761123 w 7452578"/>
              <a:gd name="connsiteY6" fmla="*/ 4505093 h 4606870"/>
              <a:gd name="connsiteX7" fmla="*/ 6103028 w 7452578"/>
              <a:gd name="connsiteY7" fmla="*/ 4083675 h 4606870"/>
              <a:gd name="connsiteX8" fmla="*/ 5673658 w 7452578"/>
              <a:gd name="connsiteY8" fmla="*/ 3614549 h 4606870"/>
              <a:gd name="connsiteX9" fmla="*/ 4290131 w 7452578"/>
              <a:gd name="connsiteY9" fmla="*/ 3527084 h 4606870"/>
              <a:gd name="connsiteX10" fmla="*/ 3821004 w 7452578"/>
              <a:gd name="connsiteY10" fmla="*/ 3042054 h 4606870"/>
              <a:gd name="connsiteX11" fmla="*/ 4282180 w 7452578"/>
              <a:gd name="connsiteY11" fmla="*/ 2517268 h 4606870"/>
              <a:gd name="connsiteX12" fmla="*/ 5522583 w 7452578"/>
              <a:gd name="connsiteY12" fmla="*/ 3161324 h 4606870"/>
              <a:gd name="connsiteX13" fmla="*/ 6858403 w 7452578"/>
              <a:gd name="connsiteY13" fmla="*/ 3328301 h 4606870"/>
              <a:gd name="connsiteX14" fmla="*/ 7446799 w 7452578"/>
              <a:gd name="connsiteY14" fmla="*/ 2716051 h 4606870"/>
              <a:gd name="connsiteX15" fmla="*/ 7104893 w 7452578"/>
              <a:gd name="connsiteY15" fmla="*/ 1944774 h 4606870"/>
              <a:gd name="connsiteX16" fmla="*/ 6256636 w 7452578"/>
              <a:gd name="connsiteY16" fmla="*/ 1959114 h 4606870"/>
              <a:gd name="connsiteX17" fmla="*/ 5244288 w 7452578"/>
              <a:gd name="connsiteY17" fmla="*/ 2191264 h 4606870"/>
              <a:gd name="connsiteX18" fmla="*/ 4115203 w 7452578"/>
              <a:gd name="connsiteY18" fmla="*/ 1666478 h 4606870"/>
              <a:gd name="connsiteX19" fmla="*/ 3137192 w 7452578"/>
              <a:gd name="connsiteY19" fmla="*/ 1833456 h 4606870"/>
              <a:gd name="connsiteX20" fmla="*/ 2318208 w 7452578"/>
              <a:gd name="connsiteY20" fmla="*/ 2469560 h 4606870"/>
              <a:gd name="connsiteX21" fmla="*/ 1451516 w 7452578"/>
              <a:gd name="connsiteY21" fmla="*/ 2938687 h 4606870"/>
              <a:gd name="connsiteX22" fmla="*/ 322430 w 7452578"/>
              <a:gd name="connsiteY22" fmla="*/ 2803515 h 4606870"/>
              <a:gd name="connsiteX23" fmla="*/ 4378 w 7452578"/>
              <a:gd name="connsiteY23" fmla="*/ 2231021 h 4606870"/>
              <a:gd name="connsiteX24" fmla="*/ 489408 w 7452578"/>
              <a:gd name="connsiteY24" fmla="*/ 1730089 h 4606870"/>
              <a:gd name="connsiteX25" fmla="*/ 1658250 w 7452578"/>
              <a:gd name="connsiteY25" fmla="*/ 2111751 h 4606870"/>
              <a:gd name="connsiteX26" fmla="*/ 2190987 w 7452578"/>
              <a:gd name="connsiteY26" fmla="*/ 1769845 h 4606870"/>
              <a:gd name="connsiteX27" fmla="*/ 1467418 w 7452578"/>
              <a:gd name="connsiteY27" fmla="*/ 1038325 h 4606870"/>
              <a:gd name="connsiteX28" fmla="*/ 1626444 w 7452578"/>
              <a:gd name="connsiteY28" fmla="*/ 418124 h 4606870"/>
              <a:gd name="connsiteX29" fmla="*/ 2095571 w 7452578"/>
              <a:gd name="connsiteY29" fmla="*/ 306805 h 4606870"/>
              <a:gd name="connsiteX30" fmla="*/ 3463196 w 7452578"/>
              <a:gd name="connsiteY30" fmla="*/ 974715 h 4606870"/>
              <a:gd name="connsiteX31" fmla="*/ 4568427 w 7452578"/>
              <a:gd name="connsiteY31" fmla="*/ 1324572 h 4606870"/>
              <a:gd name="connsiteX32" fmla="*/ 5848587 w 7452578"/>
              <a:gd name="connsiteY32" fmla="*/ 1412037 h 4606870"/>
              <a:gd name="connsiteX33" fmla="*/ 6995749 w 7452578"/>
              <a:gd name="connsiteY33" fmla="*/ 969785 h 4606870"/>
              <a:gd name="connsiteX34" fmla="*/ 6442929 w 7452578"/>
              <a:gd name="connsiteY34" fmla="*/ 0 h 4606870"/>
              <a:gd name="connsiteX0" fmla="*/ 1212976 w 7452578"/>
              <a:gd name="connsiteY0" fmla="*/ 4457386 h 4606870"/>
              <a:gd name="connsiteX1" fmla="*/ 1864983 w 7452578"/>
              <a:gd name="connsiteY1" fmla="*/ 4123431 h 4606870"/>
              <a:gd name="connsiteX2" fmla="*/ 2811189 w 7452578"/>
              <a:gd name="connsiteY2" fmla="*/ 3399863 h 4606870"/>
              <a:gd name="connsiteX3" fmla="*/ 3852810 w 7452578"/>
              <a:gd name="connsiteY3" fmla="*/ 3900795 h 4606870"/>
              <a:gd name="connsiteX4" fmla="*/ 4377596 w 7452578"/>
              <a:gd name="connsiteY4" fmla="*/ 4377873 h 4606870"/>
              <a:gd name="connsiteX5" fmla="*/ 5164775 w 7452578"/>
              <a:gd name="connsiteY5" fmla="*/ 4600510 h 4606870"/>
              <a:gd name="connsiteX6" fmla="*/ 5761123 w 7452578"/>
              <a:gd name="connsiteY6" fmla="*/ 4505093 h 4606870"/>
              <a:gd name="connsiteX7" fmla="*/ 6103028 w 7452578"/>
              <a:gd name="connsiteY7" fmla="*/ 4083675 h 4606870"/>
              <a:gd name="connsiteX8" fmla="*/ 5673658 w 7452578"/>
              <a:gd name="connsiteY8" fmla="*/ 3614549 h 4606870"/>
              <a:gd name="connsiteX9" fmla="*/ 4290131 w 7452578"/>
              <a:gd name="connsiteY9" fmla="*/ 3527084 h 4606870"/>
              <a:gd name="connsiteX10" fmla="*/ 3821004 w 7452578"/>
              <a:gd name="connsiteY10" fmla="*/ 3042054 h 4606870"/>
              <a:gd name="connsiteX11" fmla="*/ 4282180 w 7452578"/>
              <a:gd name="connsiteY11" fmla="*/ 2517268 h 4606870"/>
              <a:gd name="connsiteX12" fmla="*/ 5522583 w 7452578"/>
              <a:gd name="connsiteY12" fmla="*/ 3161324 h 4606870"/>
              <a:gd name="connsiteX13" fmla="*/ 6858403 w 7452578"/>
              <a:gd name="connsiteY13" fmla="*/ 3328301 h 4606870"/>
              <a:gd name="connsiteX14" fmla="*/ 7446799 w 7452578"/>
              <a:gd name="connsiteY14" fmla="*/ 2716051 h 4606870"/>
              <a:gd name="connsiteX15" fmla="*/ 7104893 w 7452578"/>
              <a:gd name="connsiteY15" fmla="*/ 1944774 h 4606870"/>
              <a:gd name="connsiteX16" fmla="*/ 6256636 w 7452578"/>
              <a:gd name="connsiteY16" fmla="*/ 1959114 h 4606870"/>
              <a:gd name="connsiteX17" fmla="*/ 5244288 w 7452578"/>
              <a:gd name="connsiteY17" fmla="*/ 2191264 h 4606870"/>
              <a:gd name="connsiteX18" fmla="*/ 4115203 w 7452578"/>
              <a:gd name="connsiteY18" fmla="*/ 1666478 h 4606870"/>
              <a:gd name="connsiteX19" fmla="*/ 3137192 w 7452578"/>
              <a:gd name="connsiteY19" fmla="*/ 1833456 h 4606870"/>
              <a:gd name="connsiteX20" fmla="*/ 2318208 w 7452578"/>
              <a:gd name="connsiteY20" fmla="*/ 2469560 h 4606870"/>
              <a:gd name="connsiteX21" fmla="*/ 1451516 w 7452578"/>
              <a:gd name="connsiteY21" fmla="*/ 2938687 h 4606870"/>
              <a:gd name="connsiteX22" fmla="*/ 322430 w 7452578"/>
              <a:gd name="connsiteY22" fmla="*/ 2803515 h 4606870"/>
              <a:gd name="connsiteX23" fmla="*/ 4378 w 7452578"/>
              <a:gd name="connsiteY23" fmla="*/ 2231021 h 4606870"/>
              <a:gd name="connsiteX24" fmla="*/ 489408 w 7452578"/>
              <a:gd name="connsiteY24" fmla="*/ 1730089 h 4606870"/>
              <a:gd name="connsiteX25" fmla="*/ 1658250 w 7452578"/>
              <a:gd name="connsiteY25" fmla="*/ 2111751 h 4606870"/>
              <a:gd name="connsiteX26" fmla="*/ 2190987 w 7452578"/>
              <a:gd name="connsiteY26" fmla="*/ 1769845 h 4606870"/>
              <a:gd name="connsiteX27" fmla="*/ 1467418 w 7452578"/>
              <a:gd name="connsiteY27" fmla="*/ 1038325 h 4606870"/>
              <a:gd name="connsiteX28" fmla="*/ 1626444 w 7452578"/>
              <a:gd name="connsiteY28" fmla="*/ 418124 h 4606870"/>
              <a:gd name="connsiteX29" fmla="*/ 2095571 w 7452578"/>
              <a:gd name="connsiteY29" fmla="*/ 306805 h 4606870"/>
              <a:gd name="connsiteX30" fmla="*/ 3463196 w 7452578"/>
              <a:gd name="connsiteY30" fmla="*/ 974715 h 4606870"/>
              <a:gd name="connsiteX31" fmla="*/ 4568427 w 7452578"/>
              <a:gd name="connsiteY31" fmla="*/ 1324572 h 4606870"/>
              <a:gd name="connsiteX32" fmla="*/ 5848587 w 7452578"/>
              <a:gd name="connsiteY32" fmla="*/ 1412037 h 4606870"/>
              <a:gd name="connsiteX33" fmla="*/ 6995749 w 7452578"/>
              <a:gd name="connsiteY33" fmla="*/ 969785 h 4606870"/>
              <a:gd name="connsiteX34" fmla="*/ 6781565 w 7452578"/>
              <a:gd name="connsiteY34" fmla="*/ 170715 h 4606870"/>
              <a:gd name="connsiteX35" fmla="*/ 6442929 w 7452578"/>
              <a:gd name="connsiteY35" fmla="*/ 0 h 4606870"/>
              <a:gd name="connsiteX0" fmla="*/ 1212976 w 7452578"/>
              <a:gd name="connsiteY0" fmla="*/ 4852803 h 5002287"/>
              <a:gd name="connsiteX1" fmla="*/ 1864983 w 7452578"/>
              <a:gd name="connsiteY1" fmla="*/ 4518848 h 5002287"/>
              <a:gd name="connsiteX2" fmla="*/ 2811189 w 7452578"/>
              <a:gd name="connsiteY2" fmla="*/ 3795280 h 5002287"/>
              <a:gd name="connsiteX3" fmla="*/ 3852810 w 7452578"/>
              <a:gd name="connsiteY3" fmla="*/ 4296212 h 5002287"/>
              <a:gd name="connsiteX4" fmla="*/ 4377596 w 7452578"/>
              <a:gd name="connsiteY4" fmla="*/ 4773290 h 5002287"/>
              <a:gd name="connsiteX5" fmla="*/ 5164775 w 7452578"/>
              <a:gd name="connsiteY5" fmla="*/ 4995927 h 5002287"/>
              <a:gd name="connsiteX6" fmla="*/ 5761123 w 7452578"/>
              <a:gd name="connsiteY6" fmla="*/ 4900510 h 5002287"/>
              <a:gd name="connsiteX7" fmla="*/ 6103028 w 7452578"/>
              <a:gd name="connsiteY7" fmla="*/ 4479092 h 5002287"/>
              <a:gd name="connsiteX8" fmla="*/ 5673658 w 7452578"/>
              <a:gd name="connsiteY8" fmla="*/ 4009966 h 5002287"/>
              <a:gd name="connsiteX9" fmla="*/ 4290131 w 7452578"/>
              <a:gd name="connsiteY9" fmla="*/ 3922501 h 5002287"/>
              <a:gd name="connsiteX10" fmla="*/ 3821004 w 7452578"/>
              <a:gd name="connsiteY10" fmla="*/ 3437471 h 5002287"/>
              <a:gd name="connsiteX11" fmla="*/ 4282180 w 7452578"/>
              <a:gd name="connsiteY11" fmla="*/ 2912685 h 5002287"/>
              <a:gd name="connsiteX12" fmla="*/ 5522583 w 7452578"/>
              <a:gd name="connsiteY12" fmla="*/ 3556741 h 5002287"/>
              <a:gd name="connsiteX13" fmla="*/ 6858403 w 7452578"/>
              <a:gd name="connsiteY13" fmla="*/ 3723718 h 5002287"/>
              <a:gd name="connsiteX14" fmla="*/ 7446799 w 7452578"/>
              <a:gd name="connsiteY14" fmla="*/ 3111468 h 5002287"/>
              <a:gd name="connsiteX15" fmla="*/ 7104893 w 7452578"/>
              <a:gd name="connsiteY15" fmla="*/ 2340191 h 5002287"/>
              <a:gd name="connsiteX16" fmla="*/ 6256636 w 7452578"/>
              <a:gd name="connsiteY16" fmla="*/ 2354531 h 5002287"/>
              <a:gd name="connsiteX17" fmla="*/ 5244288 w 7452578"/>
              <a:gd name="connsiteY17" fmla="*/ 2586681 h 5002287"/>
              <a:gd name="connsiteX18" fmla="*/ 4115203 w 7452578"/>
              <a:gd name="connsiteY18" fmla="*/ 2061895 h 5002287"/>
              <a:gd name="connsiteX19" fmla="*/ 3137192 w 7452578"/>
              <a:gd name="connsiteY19" fmla="*/ 2228873 h 5002287"/>
              <a:gd name="connsiteX20" fmla="*/ 2318208 w 7452578"/>
              <a:gd name="connsiteY20" fmla="*/ 2864977 h 5002287"/>
              <a:gd name="connsiteX21" fmla="*/ 1451516 w 7452578"/>
              <a:gd name="connsiteY21" fmla="*/ 3334104 h 5002287"/>
              <a:gd name="connsiteX22" fmla="*/ 322430 w 7452578"/>
              <a:gd name="connsiteY22" fmla="*/ 3198932 h 5002287"/>
              <a:gd name="connsiteX23" fmla="*/ 4378 w 7452578"/>
              <a:gd name="connsiteY23" fmla="*/ 2626438 h 5002287"/>
              <a:gd name="connsiteX24" fmla="*/ 489408 w 7452578"/>
              <a:gd name="connsiteY24" fmla="*/ 2125506 h 5002287"/>
              <a:gd name="connsiteX25" fmla="*/ 1658250 w 7452578"/>
              <a:gd name="connsiteY25" fmla="*/ 2507168 h 5002287"/>
              <a:gd name="connsiteX26" fmla="*/ 2190987 w 7452578"/>
              <a:gd name="connsiteY26" fmla="*/ 2165262 h 5002287"/>
              <a:gd name="connsiteX27" fmla="*/ 1467418 w 7452578"/>
              <a:gd name="connsiteY27" fmla="*/ 1433742 h 5002287"/>
              <a:gd name="connsiteX28" fmla="*/ 1626444 w 7452578"/>
              <a:gd name="connsiteY28" fmla="*/ 813541 h 5002287"/>
              <a:gd name="connsiteX29" fmla="*/ 2095571 w 7452578"/>
              <a:gd name="connsiteY29" fmla="*/ 702222 h 5002287"/>
              <a:gd name="connsiteX30" fmla="*/ 3463196 w 7452578"/>
              <a:gd name="connsiteY30" fmla="*/ 1370132 h 5002287"/>
              <a:gd name="connsiteX31" fmla="*/ 4568427 w 7452578"/>
              <a:gd name="connsiteY31" fmla="*/ 1719989 h 5002287"/>
              <a:gd name="connsiteX32" fmla="*/ 5848587 w 7452578"/>
              <a:gd name="connsiteY32" fmla="*/ 1807454 h 5002287"/>
              <a:gd name="connsiteX33" fmla="*/ 6995749 w 7452578"/>
              <a:gd name="connsiteY33" fmla="*/ 1365202 h 5002287"/>
              <a:gd name="connsiteX34" fmla="*/ 6781565 w 7452578"/>
              <a:gd name="connsiteY34" fmla="*/ 566132 h 5002287"/>
              <a:gd name="connsiteX35" fmla="*/ 5998086 w 7452578"/>
              <a:gd name="connsiteY35" fmla="*/ 0 h 5002287"/>
              <a:gd name="connsiteX0" fmla="*/ 1212976 w 7452578"/>
              <a:gd name="connsiteY0" fmla="*/ 4852803 h 5002287"/>
              <a:gd name="connsiteX1" fmla="*/ 1864983 w 7452578"/>
              <a:gd name="connsiteY1" fmla="*/ 4518848 h 5002287"/>
              <a:gd name="connsiteX2" fmla="*/ 2811189 w 7452578"/>
              <a:gd name="connsiteY2" fmla="*/ 3795280 h 5002287"/>
              <a:gd name="connsiteX3" fmla="*/ 3852810 w 7452578"/>
              <a:gd name="connsiteY3" fmla="*/ 4296212 h 5002287"/>
              <a:gd name="connsiteX4" fmla="*/ 4377596 w 7452578"/>
              <a:gd name="connsiteY4" fmla="*/ 4773290 h 5002287"/>
              <a:gd name="connsiteX5" fmla="*/ 5164775 w 7452578"/>
              <a:gd name="connsiteY5" fmla="*/ 4995927 h 5002287"/>
              <a:gd name="connsiteX6" fmla="*/ 5761123 w 7452578"/>
              <a:gd name="connsiteY6" fmla="*/ 4900510 h 5002287"/>
              <a:gd name="connsiteX7" fmla="*/ 6103028 w 7452578"/>
              <a:gd name="connsiteY7" fmla="*/ 4479092 h 5002287"/>
              <a:gd name="connsiteX8" fmla="*/ 5673658 w 7452578"/>
              <a:gd name="connsiteY8" fmla="*/ 4009966 h 5002287"/>
              <a:gd name="connsiteX9" fmla="*/ 4290131 w 7452578"/>
              <a:gd name="connsiteY9" fmla="*/ 3922501 h 5002287"/>
              <a:gd name="connsiteX10" fmla="*/ 3821004 w 7452578"/>
              <a:gd name="connsiteY10" fmla="*/ 3437471 h 5002287"/>
              <a:gd name="connsiteX11" fmla="*/ 4282180 w 7452578"/>
              <a:gd name="connsiteY11" fmla="*/ 2912685 h 5002287"/>
              <a:gd name="connsiteX12" fmla="*/ 5522583 w 7452578"/>
              <a:gd name="connsiteY12" fmla="*/ 3556741 h 5002287"/>
              <a:gd name="connsiteX13" fmla="*/ 6858403 w 7452578"/>
              <a:gd name="connsiteY13" fmla="*/ 3723718 h 5002287"/>
              <a:gd name="connsiteX14" fmla="*/ 7446799 w 7452578"/>
              <a:gd name="connsiteY14" fmla="*/ 3111468 h 5002287"/>
              <a:gd name="connsiteX15" fmla="*/ 7104893 w 7452578"/>
              <a:gd name="connsiteY15" fmla="*/ 2340191 h 5002287"/>
              <a:gd name="connsiteX16" fmla="*/ 6256636 w 7452578"/>
              <a:gd name="connsiteY16" fmla="*/ 2354531 h 5002287"/>
              <a:gd name="connsiteX17" fmla="*/ 5244288 w 7452578"/>
              <a:gd name="connsiteY17" fmla="*/ 2586681 h 5002287"/>
              <a:gd name="connsiteX18" fmla="*/ 4115203 w 7452578"/>
              <a:gd name="connsiteY18" fmla="*/ 2061895 h 5002287"/>
              <a:gd name="connsiteX19" fmla="*/ 3137192 w 7452578"/>
              <a:gd name="connsiteY19" fmla="*/ 2228873 h 5002287"/>
              <a:gd name="connsiteX20" fmla="*/ 2318208 w 7452578"/>
              <a:gd name="connsiteY20" fmla="*/ 2864977 h 5002287"/>
              <a:gd name="connsiteX21" fmla="*/ 1451516 w 7452578"/>
              <a:gd name="connsiteY21" fmla="*/ 3334104 h 5002287"/>
              <a:gd name="connsiteX22" fmla="*/ 322430 w 7452578"/>
              <a:gd name="connsiteY22" fmla="*/ 3198932 h 5002287"/>
              <a:gd name="connsiteX23" fmla="*/ 4378 w 7452578"/>
              <a:gd name="connsiteY23" fmla="*/ 2626438 h 5002287"/>
              <a:gd name="connsiteX24" fmla="*/ 489408 w 7452578"/>
              <a:gd name="connsiteY24" fmla="*/ 2125506 h 5002287"/>
              <a:gd name="connsiteX25" fmla="*/ 1658250 w 7452578"/>
              <a:gd name="connsiteY25" fmla="*/ 2507168 h 5002287"/>
              <a:gd name="connsiteX26" fmla="*/ 2190987 w 7452578"/>
              <a:gd name="connsiteY26" fmla="*/ 2165262 h 5002287"/>
              <a:gd name="connsiteX27" fmla="*/ 1467418 w 7452578"/>
              <a:gd name="connsiteY27" fmla="*/ 1433742 h 5002287"/>
              <a:gd name="connsiteX28" fmla="*/ 1626444 w 7452578"/>
              <a:gd name="connsiteY28" fmla="*/ 813541 h 5002287"/>
              <a:gd name="connsiteX29" fmla="*/ 2095571 w 7452578"/>
              <a:gd name="connsiteY29" fmla="*/ 702222 h 5002287"/>
              <a:gd name="connsiteX30" fmla="*/ 3463196 w 7452578"/>
              <a:gd name="connsiteY30" fmla="*/ 1370132 h 5002287"/>
              <a:gd name="connsiteX31" fmla="*/ 4568427 w 7452578"/>
              <a:gd name="connsiteY31" fmla="*/ 1719989 h 5002287"/>
              <a:gd name="connsiteX32" fmla="*/ 5848587 w 7452578"/>
              <a:gd name="connsiteY32" fmla="*/ 1807454 h 5002287"/>
              <a:gd name="connsiteX33" fmla="*/ 6995749 w 7452578"/>
              <a:gd name="connsiteY33" fmla="*/ 1365202 h 5002287"/>
              <a:gd name="connsiteX34" fmla="*/ 6781565 w 7452578"/>
              <a:gd name="connsiteY34" fmla="*/ 566132 h 5002287"/>
              <a:gd name="connsiteX35" fmla="*/ 6336722 w 7452578"/>
              <a:gd name="connsiteY35" fmla="*/ 360187 h 5002287"/>
              <a:gd name="connsiteX36" fmla="*/ 5998086 w 7452578"/>
              <a:gd name="connsiteY36" fmla="*/ 0 h 5002287"/>
              <a:gd name="connsiteX0" fmla="*/ 1212976 w 7452578"/>
              <a:gd name="connsiteY0" fmla="*/ 4492616 h 4642100"/>
              <a:gd name="connsiteX1" fmla="*/ 1864983 w 7452578"/>
              <a:gd name="connsiteY1" fmla="*/ 4158661 h 4642100"/>
              <a:gd name="connsiteX2" fmla="*/ 2811189 w 7452578"/>
              <a:gd name="connsiteY2" fmla="*/ 3435093 h 4642100"/>
              <a:gd name="connsiteX3" fmla="*/ 3852810 w 7452578"/>
              <a:gd name="connsiteY3" fmla="*/ 3936025 h 4642100"/>
              <a:gd name="connsiteX4" fmla="*/ 4377596 w 7452578"/>
              <a:gd name="connsiteY4" fmla="*/ 4413103 h 4642100"/>
              <a:gd name="connsiteX5" fmla="*/ 5164775 w 7452578"/>
              <a:gd name="connsiteY5" fmla="*/ 4635740 h 4642100"/>
              <a:gd name="connsiteX6" fmla="*/ 5761123 w 7452578"/>
              <a:gd name="connsiteY6" fmla="*/ 4540323 h 4642100"/>
              <a:gd name="connsiteX7" fmla="*/ 6103028 w 7452578"/>
              <a:gd name="connsiteY7" fmla="*/ 4118905 h 4642100"/>
              <a:gd name="connsiteX8" fmla="*/ 5673658 w 7452578"/>
              <a:gd name="connsiteY8" fmla="*/ 3649779 h 4642100"/>
              <a:gd name="connsiteX9" fmla="*/ 4290131 w 7452578"/>
              <a:gd name="connsiteY9" fmla="*/ 3562314 h 4642100"/>
              <a:gd name="connsiteX10" fmla="*/ 3821004 w 7452578"/>
              <a:gd name="connsiteY10" fmla="*/ 3077284 h 4642100"/>
              <a:gd name="connsiteX11" fmla="*/ 4282180 w 7452578"/>
              <a:gd name="connsiteY11" fmla="*/ 2552498 h 4642100"/>
              <a:gd name="connsiteX12" fmla="*/ 5522583 w 7452578"/>
              <a:gd name="connsiteY12" fmla="*/ 3196554 h 4642100"/>
              <a:gd name="connsiteX13" fmla="*/ 6858403 w 7452578"/>
              <a:gd name="connsiteY13" fmla="*/ 3363531 h 4642100"/>
              <a:gd name="connsiteX14" fmla="*/ 7446799 w 7452578"/>
              <a:gd name="connsiteY14" fmla="*/ 2751281 h 4642100"/>
              <a:gd name="connsiteX15" fmla="*/ 7104893 w 7452578"/>
              <a:gd name="connsiteY15" fmla="*/ 1980004 h 4642100"/>
              <a:gd name="connsiteX16" fmla="*/ 6256636 w 7452578"/>
              <a:gd name="connsiteY16" fmla="*/ 1994344 h 4642100"/>
              <a:gd name="connsiteX17" fmla="*/ 5244288 w 7452578"/>
              <a:gd name="connsiteY17" fmla="*/ 2226494 h 4642100"/>
              <a:gd name="connsiteX18" fmla="*/ 4115203 w 7452578"/>
              <a:gd name="connsiteY18" fmla="*/ 1701708 h 4642100"/>
              <a:gd name="connsiteX19" fmla="*/ 3137192 w 7452578"/>
              <a:gd name="connsiteY19" fmla="*/ 1868686 h 4642100"/>
              <a:gd name="connsiteX20" fmla="*/ 2318208 w 7452578"/>
              <a:gd name="connsiteY20" fmla="*/ 2504790 h 4642100"/>
              <a:gd name="connsiteX21" fmla="*/ 1451516 w 7452578"/>
              <a:gd name="connsiteY21" fmla="*/ 2973917 h 4642100"/>
              <a:gd name="connsiteX22" fmla="*/ 322430 w 7452578"/>
              <a:gd name="connsiteY22" fmla="*/ 2838745 h 4642100"/>
              <a:gd name="connsiteX23" fmla="*/ 4378 w 7452578"/>
              <a:gd name="connsiteY23" fmla="*/ 2266251 h 4642100"/>
              <a:gd name="connsiteX24" fmla="*/ 489408 w 7452578"/>
              <a:gd name="connsiteY24" fmla="*/ 1765319 h 4642100"/>
              <a:gd name="connsiteX25" fmla="*/ 1658250 w 7452578"/>
              <a:gd name="connsiteY25" fmla="*/ 2146981 h 4642100"/>
              <a:gd name="connsiteX26" fmla="*/ 2190987 w 7452578"/>
              <a:gd name="connsiteY26" fmla="*/ 1805075 h 4642100"/>
              <a:gd name="connsiteX27" fmla="*/ 1467418 w 7452578"/>
              <a:gd name="connsiteY27" fmla="*/ 1073555 h 4642100"/>
              <a:gd name="connsiteX28" fmla="*/ 1626444 w 7452578"/>
              <a:gd name="connsiteY28" fmla="*/ 453354 h 4642100"/>
              <a:gd name="connsiteX29" fmla="*/ 2095571 w 7452578"/>
              <a:gd name="connsiteY29" fmla="*/ 342035 h 4642100"/>
              <a:gd name="connsiteX30" fmla="*/ 3463196 w 7452578"/>
              <a:gd name="connsiteY30" fmla="*/ 1009945 h 4642100"/>
              <a:gd name="connsiteX31" fmla="*/ 4568427 w 7452578"/>
              <a:gd name="connsiteY31" fmla="*/ 1359802 h 4642100"/>
              <a:gd name="connsiteX32" fmla="*/ 5848587 w 7452578"/>
              <a:gd name="connsiteY32" fmla="*/ 1447267 h 4642100"/>
              <a:gd name="connsiteX33" fmla="*/ 6995749 w 7452578"/>
              <a:gd name="connsiteY33" fmla="*/ 1005015 h 4642100"/>
              <a:gd name="connsiteX34" fmla="*/ 6781565 w 7452578"/>
              <a:gd name="connsiteY34" fmla="*/ 205945 h 4642100"/>
              <a:gd name="connsiteX35" fmla="*/ 6336722 w 7452578"/>
              <a:gd name="connsiteY35" fmla="*/ 0 h 4642100"/>
              <a:gd name="connsiteX0" fmla="*/ 1212976 w 7452578"/>
              <a:gd name="connsiteY0" fmla="*/ 4286671 h 4436155"/>
              <a:gd name="connsiteX1" fmla="*/ 1864983 w 7452578"/>
              <a:gd name="connsiteY1" fmla="*/ 3952716 h 4436155"/>
              <a:gd name="connsiteX2" fmla="*/ 2811189 w 7452578"/>
              <a:gd name="connsiteY2" fmla="*/ 3229148 h 4436155"/>
              <a:gd name="connsiteX3" fmla="*/ 3852810 w 7452578"/>
              <a:gd name="connsiteY3" fmla="*/ 3730080 h 4436155"/>
              <a:gd name="connsiteX4" fmla="*/ 4377596 w 7452578"/>
              <a:gd name="connsiteY4" fmla="*/ 4207158 h 4436155"/>
              <a:gd name="connsiteX5" fmla="*/ 5164775 w 7452578"/>
              <a:gd name="connsiteY5" fmla="*/ 4429795 h 4436155"/>
              <a:gd name="connsiteX6" fmla="*/ 5761123 w 7452578"/>
              <a:gd name="connsiteY6" fmla="*/ 4334378 h 4436155"/>
              <a:gd name="connsiteX7" fmla="*/ 6103028 w 7452578"/>
              <a:gd name="connsiteY7" fmla="*/ 3912960 h 4436155"/>
              <a:gd name="connsiteX8" fmla="*/ 5673658 w 7452578"/>
              <a:gd name="connsiteY8" fmla="*/ 3443834 h 4436155"/>
              <a:gd name="connsiteX9" fmla="*/ 4290131 w 7452578"/>
              <a:gd name="connsiteY9" fmla="*/ 3356369 h 4436155"/>
              <a:gd name="connsiteX10" fmla="*/ 3821004 w 7452578"/>
              <a:gd name="connsiteY10" fmla="*/ 2871339 h 4436155"/>
              <a:gd name="connsiteX11" fmla="*/ 4282180 w 7452578"/>
              <a:gd name="connsiteY11" fmla="*/ 2346553 h 4436155"/>
              <a:gd name="connsiteX12" fmla="*/ 5522583 w 7452578"/>
              <a:gd name="connsiteY12" fmla="*/ 2990609 h 4436155"/>
              <a:gd name="connsiteX13" fmla="*/ 6858403 w 7452578"/>
              <a:gd name="connsiteY13" fmla="*/ 3157586 h 4436155"/>
              <a:gd name="connsiteX14" fmla="*/ 7446799 w 7452578"/>
              <a:gd name="connsiteY14" fmla="*/ 2545336 h 4436155"/>
              <a:gd name="connsiteX15" fmla="*/ 7104893 w 7452578"/>
              <a:gd name="connsiteY15" fmla="*/ 1774059 h 4436155"/>
              <a:gd name="connsiteX16" fmla="*/ 6256636 w 7452578"/>
              <a:gd name="connsiteY16" fmla="*/ 1788399 h 4436155"/>
              <a:gd name="connsiteX17" fmla="*/ 5244288 w 7452578"/>
              <a:gd name="connsiteY17" fmla="*/ 2020549 h 4436155"/>
              <a:gd name="connsiteX18" fmla="*/ 4115203 w 7452578"/>
              <a:gd name="connsiteY18" fmla="*/ 1495763 h 4436155"/>
              <a:gd name="connsiteX19" fmla="*/ 3137192 w 7452578"/>
              <a:gd name="connsiteY19" fmla="*/ 1662741 h 4436155"/>
              <a:gd name="connsiteX20" fmla="*/ 2318208 w 7452578"/>
              <a:gd name="connsiteY20" fmla="*/ 2298845 h 4436155"/>
              <a:gd name="connsiteX21" fmla="*/ 1451516 w 7452578"/>
              <a:gd name="connsiteY21" fmla="*/ 2767972 h 4436155"/>
              <a:gd name="connsiteX22" fmla="*/ 322430 w 7452578"/>
              <a:gd name="connsiteY22" fmla="*/ 2632800 h 4436155"/>
              <a:gd name="connsiteX23" fmla="*/ 4378 w 7452578"/>
              <a:gd name="connsiteY23" fmla="*/ 2060306 h 4436155"/>
              <a:gd name="connsiteX24" fmla="*/ 489408 w 7452578"/>
              <a:gd name="connsiteY24" fmla="*/ 1559374 h 4436155"/>
              <a:gd name="connsiteX25" fmla="*/ 1658250 w 7452578"/>
              <a:gd name="connsiteY25" fmla="*/ 1941036 h 4436155"/>
              <a:gd name="connsiteX26" fmla="*/ 2190987 w 7452578"/>
              <a:gd name="connsiteY26" fmla="*/ 1599130 h 4436155"/>
              <a:gd name="connsiteX27" fmla="*/ 1467418 w 7452578"/>
              <a:gd name="connsiteY27" fmla="*/ 867610 h 4436155"/>
              <a:gd name="connsiteX28" fmla="*/ 1626444 w 7452578"/>
              <a:gd name="connsiteY28" fmla="*/ 247409 h 4436155"/>
              <a:gd name="connsiteX29" fmla="*/ 2095571 w 7452578"/>
              <a:gd name="connsiteY29" fmla="*/ 136090 h 4436155"/>
              <a:gd name="connsiteX30" fmla="*/ 3463196 w 7452578"/>
              <a:gd name="connsiteY30" fmla="*/ 804000 h 4436155"/>
              <a:gd name="connsiteX31" fmla="*/ 4568427 w 7452578"/>
              <a:gd name="connsiteY31" fmla="*/ 1153857 h 4436155"/>
              <a:gd name="connsiteX32" fmla="*/ 5848587 w 7452578"/>
              <a:gd name="connsiteY32" fmla="*/ 1241322 h 4436155"/>
              <a:gd name="connsiteX33" fmla="*/ 6995749 w 7452578"/>
              <a:gd name="connsiteY33" fmla="*/ 799070 h 4436155"/>
              <a:gd name="connsiteX34" fmla="*/ 6781565 w 7452578"/>
              <a:gd name="connsiteY34" fmla="*/ 0 h 4436155"/>
              <a:gd name="connsiteX0" fmla="*/ 1212976 w 7452578"/>
              <a:gd name="connsiteY0" fmla="*/ 4190489 h 4339973"/>
              <a:gd name="connsiteX1" fmla="*/ 1864983 w 7452578"/>
              <a:gd name="connsiteY1" fmla="*/ 3856534 h 4339973"/>
              <a:gd name="connsiteX2" fmla="*/ 2811189 w 7452578"/>
              <a:gd name="connsiteY2" fmla="*/ 3132966 h 4339973"/>
              <a:gd name="connsiteX3" fmla="*/ 3852810 w 7452578"/>
              <a:gd name="connsiteY3" fmla="*/ 3633898 h 4339973"/>
              <a:gd name="connsiteX4" fmla="*/ 4377596 w 7452578"/>
              <a:gd name="connsiteY4" fmla="*/ 4110976 h 4339973"/>
              <a:gd name="connsiteX5" fmla="*/ 5164775 w 7452578"/>
              <a:gd name="connsiteY5" fmla="*/ 4333613 h 4339973"/>
              <a:gd name="connsiteX6" fmla="*/ 5761123 w 7452578"/>
              <a:gd name="connsiteY6" fmla="*/ 4238196 h 4339973"/>
              <a:gd name="connsiteX7" fmla="*/ 6103028 w 7452578"/>
              <a:gd name="connsiteY7" fmla="*/ 3816778 h 4339973"/>
              <a:gd name="connsiteX8" fmla="*/ 5673658 w 7452578"/>
              <a:gd name="connsiteY8" fmla="*/ 3347652 h 4339973"/>
              <a:gd name="connsiteX9" fmla="*/ 4290131 w 7452578"/>
              <a:gd name="connsiteY9" fmla="*/ 3260187 h 4339973"/>
              <a:gd name="connsiteX10" fmla="*/ 3821004 w 7452578"/>
              <a:gd name="connsiteY10" fmla="*/ 2775157 h 4339973"/>
              <a:gd name="connsiteX11" fmla="*/ 4282180 w 7452578"/>
              <a:gd name="connsiteY11" fmla="*/ 2250371 h 4339973"/>
              <a:gd name="connsiteX12" fmla="*/ 5522583 w 7452578"/>
              <a:gd name="connsiteY12" fmla="*/ 2894427 h 4339973"/>
              <a:gd name="connsiteX13" fmla="*/ 6858403 w 7452578"/>
              <a:gd name="connsiteY13" fmla="*/ 3061404 h 4339973"/>
              <a:gd name="connsiteX14" fmla="*/ 7446799 w 7452578"/>
              <a:gd name="connsiteY14" fmla="*/ 2449154 h 4339973"/>
              <a:gd name="connsiteX15" fmla="*/ 7104893 w 7452578"/>
              <a:gd name="connsiteY15" fmla="*/ 1677877 h 4339973"/>
              <a:gd name="connsiteX16" fmla="*/ 6256636 w 7452578"/>
              <a:gd name="connsiteY16" fmla="*/ 1692217 h 4339973"/>
              <a:gd name="connsiteX17" fmla="*/ 5244288 w 7452578"/>
              <a:gd name="connsiteY17" fmla="*/ 1924367 h 4339973"/>
              <a:gd name="connsiteX18" fmla="*/ 4115203 w 7452578"/>
              <a:gd name="connsiteY18" fmla="*/ 1399581 h 4339973"/>
              <a:gd name="connsiteX19" fmla="*/ 3137192 w 7452578"/>
              <a:gd name="connsiteY19" fmla="*/ 1566559 h 4339973"/>
              <a:gd name="connsiteX20" fmla="*/ 2318208 w 7452578"/>
              <a:gd name="connsiteY20" fmla="*/ 2202663 h 4339973"/>
              <a:gd name="connsiteX21" fmla="*/ 1451516 w 7452578"/>
              <a:gd name="connsiteY21" fmla="*/ 2671790 h 4339973"/>
              <a:gd name="connsiteX22" fmla="*/ 322430 w 7452578"/>
              <a:gd name="connsiteY22" fmla="*/ 2536618 h 4339973"/>
              <a:gd name="connsiteX23" fmla="*/ 4378 w 7452578"/>
              <a:gd name="connsiteY23" fmla="*/ 1964124 h 4339973"/>
              <a:gd name="connsiteX24" fmla="*/ 489408 w 7452578"/>
              <a:gd name="connsiteY24" fmla="*/ 1463192 h 4339973"/>
              <a:gd name="connsiteX25" fmla="*/ 1658250 w 7452578"/>
              <a:gd name="connsiteY25" fmla="*/ 1844854 h 4339973"/>
              <a:gd name="connsiteX26" fmla="*/ 2190987 w 7452578"/>
              <a:gd name="connsiteY26" fmla="*/ 1502948 h 4339973"/>
              <a:gd name="connsiteX27" fmla="*/ 1467418 w 7452578"/>
              <a:gd name="connsiteY27" fmla="*/ 771428 h 4339973"/>
              <a:gd name="connsiteX28" fmla="*/ 1626444 w 7452578"/>
              <a:gd name="connsiteY28" fmla="*/ 151227 h 4339973"/>
              <a:gd name="connsiteX29" fmla="*/ 2095571 w 7452578"/>
              <a:gd name="connsiteY29" fmla="*/ 39908 h 4339973"/>
              <a:gd name="connsiteX30" fmla="*/ 3463196 w 7452578"/>
              <a:gd name="connsiteY30" fmla="*/ 707818 h 4339973"/>
              <a:gd name="connsiteX31" fmla="*/ 4568427 w 7452578"/>
              <a:gd name="connsiteY31" fmla="*/ 1057675 h 4339973"/>
              <a:gd name="connsiteX32" fmla="*/ 5848587 w 7452578"/>
              <a:gd name="connsiteY32" fmla="*/ 1145140 h 4339973"/>
              <a:gd name="connsiteX33" fmla="*/ 6995749 w 7452578"/>
              <a:gd name="connsiteY33" fmla="*/ 702888 h 4339973"/>
              <a:gd name="connsiteX0" fmla="*/ 1212976 w 7452578"/>
              <a:gd name="connsiteY0" fmla="*/ 4190489 h 4339973"/>
              <a:gd name="connsiteX1" fmla="*/ 1864983 w 7452578"/>
              <a:gd name="connsiteY1" fmla="*/ 3856534 h 4339973"/>
              <a:gd name="connsiteX2" fmla="*/ 2811189 w 7452578"/>
              <a:gd name="connsiteY2" fmla="*/ 3132966 h 4339973"/>
              <a:gd name="connsiteX3" fmla="*/ 3852810 w 7452578"/>
              <a:gd name="connsiteY3" fmla="*/ 3633898 h 4339973"/>
              <a:gd name="connsiteX4" fmla="*/ 4377596 w 7452578"/>
              <a:gd name="connsiteY4" fmla="*/ 4110976 h 4339973"/>
              <a:gd name="connsiteX5" fmla="*/ 5164775 w 7452578"/>
              <a:gd name="connsiteY5" fmla="*/ 4333613 h 4339973"/>
              <a:gd name="connsiteX6" fmla="*/ 5761123 w 7452578"/>
              <a:gd name="connsiteY6" fmla="*/ 4238196 h 4339973"/>
              <a:gd name="connsiteX7" fmla="*/ 6103028 w 7452578"/>
              <a:gd name="connsiteY7" fmla="*/ 3816778 h 4339973"/>
              <a:gd name="connsiteX8" fmla="*/ 5673658 w 7452578"/>
              <a:gd name="connsiteY8" fmla="*/ 3347652 h 4339973"/>
              <a:gd name="connsiteX9" fmla="*/ 4290131 w 7452578"/>
              <a:gd name="connsiteY9" fmla="*/ 3260187 h 4339973"/>
              <a:gd name="connsiteX10" fmla="*/ 3821004 w 7452578"/>
              <a:gd name="connsiteY10" fmla="*/ 2775157 h 4339973"/>
              <a:gd name="connsiteX11" fmla="*/ 4282180 w 7452578"/>
              <a:gd name="connsiteY11" fmla="*/ 2250371 h 4339973"/>
              <a:gd name="connsiteX12" fmla="*/ 5522583 w 7452578"/>
              <a:gd name="connsiteY12" fmla="*/ 2894427 h 4339973"/>
              <a:gd name="connsiteX13" fmla="*/ 6858403 w 7452578"/>
              <a:gd name="connsiteY13" fmla="*/ 3061404 h 4339973"/>
              <a:gd name="connsiteX14" fmla="*/ 7446799 w 7452578"/>
              <a:gd name="connsiteY14" fmla="*/ 2449154 h 4339973"/>
              <a:gd name="connsiteX15" fmla="*/ 7104893 w 7452578"/>
              <a:gd name="connsiteY15" fmla="*/ 1677877 h 4339973"/>
              <a:gd name="connsiteX16" fmla="*/ 6256636 w 7452578"/>
              <a:gd name="connsiteY16" fmla="*/ 1692217 h 4339973"/>
              <a:gd name="connsiteX17" fmla="*/ 5244288 w 7452578"/>
              <a:gd name="connsiteY17" fmla="*/ 1924367 h 4339973"/>
              <a:gd name="connsiteX18" fmla="*/ 4115203 w 7452578"/>
              <a:gd name="connsiteY18" fmla="*/ 1399581 h 4339973"/>
              <a:gd name="connsiteX19" fmla="*/ 3137192 w 7452578"/>
              <a:gd name="connsiteY19" fmla="*/ 1566559 h 4339973"/>
              <a:gd name="connsiteX20" fmla="*/ 2318208 w 7452578"/>
              <a:gd name="connsiteY20" fmla="*/ 2202663 h 4339973"/>
              <a:gd name="connsiteX21" fmla="*/ 1451516 w 7452578"/>
              <a:gd name="connsiteY21" fmla="*/ 2671790 h 4339973"/>
              <a:gd name="connsiteX22" fmla="*/ 322430 w 7452578"/>
              <a:gd name="connsiteY22" fmla="*/ 2536618 h 4339973"/>
              <a:gd name="connsiteX23" fmla="*/ 4378 w 7452578"/>
              <a:gd name="connsiteY23" fmla="*/ 1964124 h 4339973"/>
              <a:gd name="connsiteX24" fmla="*/ 489408 w 7452578"/>
              <a:gd name="connsiteY24" fmla="*/ 1463192 h 4339973"/>
              <a:gd name="connsiteX25" fmla="*/ 1658250 w 7452578"/>
              <a:gd name="connsiteY25" fmla="*/ 1844854 h 4339973"/>
              <a:gd name="connsiteX26" fmla="*/ 2190987 w 7452578"/>
              <a:gd name="connsiteY26" fmla="*/ 1502948 h 4339973"/>
              <a:gd name="connsiteX27" fmla="*/ 1467418 w 7452578"/>
              <a:gd name="connsiteY27" fmla="*/ 771428 h 4339973"/>
              <a:gd name="connsiteX28" fmla="*/ 1626444 w 7452578"/>
              <a:gd name="connsiteY28" fmla="*/ 151227 h 4339973"/>
              <a:gd name="connsiteX29" fmla="*/ 2095571 w 7452578"/>
              <a:gd name="connsiteY29" fmla="*/ 39908 h 4339973"/>
              <a:gd name="connsiteX30" fmla="*/ 3463196 w 7452578"/>
              <a:gd name="connsiteY30" fmla="*/ 707818 h 4339973"/>
              <a:gd name="connsiteX31" fmla="*/ 4568427 w 7452578"/>
              <a:gd name="connsiteY31" fmla="*/ 1057675 h 4339973"/>
              <a:gd name="connsiteX32" fmla="*/ 5848587 w 7452578"/>
              <a:gd name="connsiteY32" fmla="*/ 1145140 h 4339973"/>
              <a:gd name="connsiteX0" fmla="*/ 1212976 w 7452578"/>
              <a:gd name="connsiteY0" fmla="*/ 4190489 h 4339973"/>
              <a:gd name="connsiteX1" fmla="*/ 1864983 w 7452578"/>
              <a:gd name="connsiteY1" fmla="*/ 3856534 h 4339973"/>
              <a:gd name="connsiteX2" fmla="*/ 2811189 w 7452578"/>
              <a:gd name="connsiteY2" fmla="*/ 3132966 h 4339973"/>
              <a:gd name="connsiteX3" fmla="*/ 3852810 w 7452578"/>
              <a:gd name="connsiteY3" fmla="*/ 3633898 h 4339973"/>
              <a:gd name="connsiteX4" fmla="*/ 4377596 w 7452578"/>
              <a:gd name="connsiteY4" fmla="*/ 4110976 h 4339973"/>
              <a:gd name="connsiteX5" fmla="*/ 5164775 w 7452578"/>
              <a:gd name="connsiteY5" fmla="*/ 4333613 h 4339973"/>
              <a:gd name="connsiteX6" fmla="*/ 5761123 w 7452578"/>
              <a:gd name="connsiteY6" fmla="*/ 4238196 h 4339973"/>
              <a:gd name="connsiteX7" fmla="*/ 6103028 w 7452578"/>
              <a:gd name="connsiteY7" fmla="*/ 3816778 h 4339973"/>
              <a:gd name="connsiteX8" fmla="*/ 5673658 w 7452578"/>
              <a:gd name="connsiteY8" fmla="*/ 3347652 h 4339973"/>
              <a:gd name="connsiteX9" fmla="*/ 4290131 w 7452578"/>
              <a:gd name="connsiteY9" fmla="*/ 3260187 h 4339973"/>
              <a:gd name="connsiteX10" fmla="*/ 3821004 w 7452578"/>
              <a:gd name="connsiteY10" fmla="*/ 2775157 h 4339973"/>
              <a:gd name="connsiteX11" fmla="*/ 4282180 w 7452578"/>
              <a:gd name="connsiteY11" fmla="*/ 2250371 h 4339973"/>
              <a:gd name="connsiteX12" fmla="*/ 5522583 w 7452578"/>
              <a:gd name="connsiteY12" fmla="*/ 2894427 h 4339973"/>
              <a:gd name="connsiteX13" fmla="*/ 6858403 w 7452578"/>
              <a:gd name="connsiteY13" fmla="*/ 3061404 h 4339973"/>
              <a:gd name="connsiteX14" fmla="*/ 7446799 w 7452578"/>
              <a:gd name="connsiteY14" fmla="*/ 2449154 h 4339973"/>
              <a:gd name="connsiteX15" fmla="*/ 7104893 w 7452578"/>
              <a:gd name="connsiteY15" fmla="*/ 1677877 h 4339973"/>
              <a:gd name="connsiteX16" fmla="*/ 6256636 w 7452578"/>
              <a:gd name="connsiteY16" fmla="*/ 1692217 h 4339973"/>
              <a:gd name="connsiteX17" fmla="*/ 5244288 w 7452578"/>
              <a:gd name="connsiteY17" fmla="*/ 1924367 h 4339973"/>
              <a:gd name="connsiteX18" fmla="*/ 4115203 w 7452578"/>
              <a:gd name="connsiteY18" fmla="*/ 1399581 h 4339973"/>
              <a:gd name="connsiteX19" fmla="*/ 3137192 w 7452578"/>
              <a:gd name="connsiteY19" fmla="*/ 1566559 h 4339973"/>
              <a:gd name="connsiteX20" fmla="*/ 2318208 w 7452578"/>
              <a:gd name="connsiteY20" fmla="*/ 2202663 h 4339973"/>
              <a:gd name="connsiteX21" fmla="*/ 1451516 w 7452578"/>
              <a:gd name="connsiteY21" fmla="*/ 2671790 h 4339973"/>
              <a:gd name="connsiteX22" fmla="*/ 322430 w 7452578"/>
              <a:gd name="connsiteY22" fmla="*/ 2536618 h 4339973"/>
              <a:gd name="connsiteX23" fmla="*/ 4378 w 7452578"/>
              <a:gd name="connsiteY23" fmla="*/ 1964124 h 4339973"/>
              <a:gd name="connsiteX24" fmla="*/ 489408 w 7452578"/>
              <a:gd name="connsiteY24" fmla="*/ 1463192 h 4339973"/>
              <a:gd name="connsiteX25" fmla="*/ 1658250 w 7452578"/>
              <a:gd name="connsiteY25" fmla="*/ 1844854 h 4339973"/>
              <a:gd name="connsiteX26" fmla="*/ 2190987 w 7452578"/>
              <a:gd name="connsiteY26" fmla="*/ 1502948 h 4339973"/>
              <a:gd name="connsiteX27" fmla="*/ 1467418 w 7452578"/>
              <a:gd name="connsiteY27" fmla="*/ 771428 h 4339973"/>
              <a:gd name="connsiteX28" fmla="*/ 1626444 w 7452578"/>
              <a:gd name="connsiteY28" fmla="*/ 151227 h 4339973"/>
              <a:gd name="connsiteX29" fmla="*/ 2095571 w 7452578"/>
              <a:gd name="connsiteY29" fmla="*/ 39908 h 4339973"/>
              <a:gd name="connsiteX30" fmla="*/ 3463196 w 7452578"/>
              <a:gd name="connsiteY30" fmla="*/ 707818 h 4339973"/>
              <a:gd name="connsiteX31" fmla="*/ 4568427 w 7452578"/>
              <a:gd name="connsiteY31" fmla="*/ 1057675 h 4339973"/>
              <a:gd name="connsiteX0" fmla="*/ 1212976 w 7452578"/>
              <a:gd name="connsiteY0" fmla="*/ 4190489 h 4339973"/>
              <a:gd name="connsiteX1" fmla="*/ 1864983 w 7452578"/>
              <a:gd name="connsiteY1" fmla="*/ 3856534 h 4339973"/>
              <a:gd name="connsiteX2" fmla="*/ 2811189 w 7452578"/>
              <a:gd name="connsiteY2" fmla="*/ 3132966 h 4339973"/>
              <a:gd name="connsiteX3" fmla="*/ 3852810 w 7452578"/>
              <a:gd name="connsiteY3" fmla="*/ 3633898 h 4339973"/>
              <a:gd name="connsiteX4" fmla="*/ 4377596 w 7452578"/>
              <a:gd name="connsiteY4" fmla="*/ 4110976 h 4339973"/>
              <a:gd name="connsiteX5" fmla="*/ 5164775 w 7452578"/>
              <a:gd name="connsiteY5" fmla="*/ 4333613 h 4339973"/>
              <a:gd name="connsiteX6" fmla="*/ 5761123 w 7452578"/>
              <a:gd name="connsiteY6" fmla="*/ 4238196 h 4339973"/>
              <a:gd name="connsiteX7" fmla="*/ 6103028 w 7452578"/>
              <a:gd name="connsiteY7" fmla="*/ 3816778 h 4339973"/>
              <a:gd name="connsiteX8" fmla="*/ 5673658 w 7452578"/>
              <a:gd name="connsiteY8" fmla="*/ 3347652 h 4339973"/>
              <a:gd name="connsiteX9" fmla="*/ 4290131 w 7452578"/>
              <a:gd name="connsiteY9" fmla="*/ 3260187 h 4339973"/>
              <a:gd name="connsiteX10" fmla="*/ 3821004 w 7452578"/>
              <a:gd name="connsiteY10" fmla="*/ 2775157 h 4339973"/>
              <a:gd name="connsiteX11" fmla="*/ 4282180 w 7452578"/>
              <a:gd name="connsiteY11" fmla="*/ 2250371 h 4339973"/>
              <a:gd name="connsiteX12" fmla="*/ 5522583 w 7452578"/>
              <a:gd name="connsiteY12" fmla="*/ 2894427 h 4339973"/>
              <a:gd name="connsiteX13" fmla="*/ 6858403 w 7452578"/>
              <a:gd name="connsiteY13" fmla="*/ 3061404 h 4339973"/>
              <a:gd name="connsiteX14" fmla="*/ 7446799 w 7452578"/>
              <a:gd name="connsiteY14" fmla="*/ 2449154 h 4339973"/>
              <a:gd name="connsiteX15" fmla="*/ 7104893 w 7452578"/>
              <a:gd name="connsiteY15" fmla="*/ 1677877 h 4339973"/>
              <a:gd name="connsiteX16" fmla="*/ 6256636 w 7452578"/>
              <a:gd name="connsiteY16" fmla="*/ 1692217 h 4339973"/>
              <a:gd name="connsiteX17" fmla="*/ 5244288 w 7452578"/>
              <a:gd name="connsiteY17" fmla="*/ 1924367 h 4339973"/>
              <a:gd name="connsiteX18" fmla="*/ 4115203 w 7452578"/>
              <a:gd name="connsiteY18" fmla="*/ 1399581 h 4339973"/>
              <a:gd name="connsiteX19" fmla="*/ 3137192 w 7452578"/>
              <a:gd name="connsiteY19" fmla="*/ 1566559 h 4339973"/>
              <a:gd name="connsiteX20" fmla="*/ 2318208 w 7452578"/>
              <a:gd name="connsiteY20" fmla="*/ 2202663 h 4339973"/>
              <a:gd name="connsiteX21" fmla="*/ 1451516 w 7452578"/>
              <a:gd name="connsiteY21" fmla="*/ 2671790 h 4339973"/>
              <a:gd name="connsiteX22" fmla="*/ 322430 w 7452578"/>
              <a:gd name="connsiteY22" fmla="*/ 2536618 h 4339973"/>
              <a:gd name="connsiteX23" fmla="*/ 4378 w 7452578"/>
              <a:gd name="connsiteY23" fmla="*/ 1964124 h 4339973"/>
              <a:gd name="connsiteX24" fmla="*/ 489408 w 7452578"/>
              <a:gd name="connsiteY24" fmla="*/ 1463192 h 4339973"/>
              <a:gd name="connsiteX25" fmla="*/ 1658250 w 7452578"/>
              <a:gd name="connsiteY25" fmla="*/ 1844854 h 4339973"/>
              <a:gd name="connsiteX26" fmla="*/ 2190987 w 7452578"/>
              <a:gd name="connsiteY26" fmla="*/ 1502948 h 4339973"/>
              <a:gd name="connsiteX27" fmla="*/ 1467418 w 7452578"/>
              <a:gd name="connsiteY27" fmla="*/ 771428 h 4339973"/>
              <a:gd name="connsiteX28" fmla="*/ 1626444 w 7452578"/>
              <a:gd name="connsiteY28" fmla="*/ 151227 h 4339973"/>
              <a:gd name="connsiteX29" fmla="*/ 2095571 w 7452578"/>
              <a:gd name="connsiteY29" fmla="*/ 39908 h 4339973"/>
              <a:gd name="connsiteX30" fmla="*/ 3463196 w 7452578"/>
              <a:gd name="connsiteY30" fmla="*/ 707818 h 4339973"/>
              <a:gd name="connsiteX0" fmla="*/ 1212976 w 7452578"/>
              <a:gd name="connsiteY0" fmla="*/ 4190489 h 4339973"/>
              <a:gd name="connsiteX1" fmla="*/ 1864983 w 7452578"/>
              <a:gd name="connsiteY1" fmla="*/ 3856534 h 4339973"/>
              <a:gd name="connsiteX2" fmla="*/ 2811189 w 7452578"/>
              <a:gd name="connsiteY2" fmla="*/ 3132966 h 4339973"/>
              <a:gd name="connsiteX3" fmla="*/ 3852810 w 7452578"/>
              <a:gd name="connsiteY3" fmla="*/ 3633898 h 4339973"/>
              <a:gd name="connsiteX4" fmla="*/ 4377596 w 7452578"/>
              <a:gd name="connsiteY4" fmla="*/ 4110976 h 4339973"/>
              <a:gd name="connsiteX5" fmla="*/ 5164775 w 7452578"/>
              <a:gd name="connsiteY5" fmla="*/ 4333613 h 4339973"/>
              <a:gd name="connsiteX6" fmla="*/ 5761123 w 7452578"/>
              <a:gd name="connsiteY6" fmla="*/ 4238196 h 4339973"/>
              <a:gd name="connsiteX7" fmla="*/ 6103028 w 7452578"/>
              <a:gd name="connsiteY7" fmla="*/ 3816778 h 4339973"/>
              <a:gd name="connsiteX8" fmla="*/ 5673658 w 7452578"/>
              <a:gd name="connsiteY8" fmla="*/ 3347652 h 4339973"/>
              <a:gd name="connsiteX9" fmla="*/ 4290131 w 7452578"/>
              <a:gd name="connsiteY9" fmla="*/ 3260187 h 4339973"/>
              <a:gd name="connsiteX10" fmla="*/ 3821004 w 7452578"/>
              <a:gd name="connsiteY10" fmla="*/ 2775157 h 4339973"/>
              <a:gd name="connsiteX11" fmla="*/ 4282180 w 7452578"/>
              <a:gd name="connsiteY11" fmla="*/ 2250371 h 4339973"/>
              <a:gd name="connsiteX12" fmla="*/ 5522583 w 7452578"/>
              <a:gd name="connsiteY12" fmla="*/ 2894427 h 4339973"/>
              <a:gd name="connsiteX13" fmla="*/ 6858403 w 7452578"/>
              <a:gd name="connsiteY13" fmla="*/ 3061404 h 4339973"/>
              <a:gd name="connsiteX14" fmla="*/ 7446799 w 7452578"/>
              <a:gd name="connsiteY14" fmla="*/ 2449154 h 4339973"/>
              <a:gd name="connsiteX15" fmla="*/ 7104893 w 7452578"/>
              <a:gd name="connsiteY15" fmla="*/ 1677877 h 4339973"/>
              <a:gd name="connsiteX16" fmla="*/ 6256636 w 7452578"/>
              <a:gd name="connsiteY16" fmla="*/ 1692217 h 4339973"/>
              <a:gd name="connsiteX17" fmla="*/ 5244288 w 7452578"/>
              <a:gd name="connsiteY17" fmla="*/ 1924367 h 4339973"/>
              <a:gd name="connsiteX18" fmla="*/ 4115203 w 7452578"/>
              <a:gd name="connsiteY18" fmla="*/ 1399581 h 4339973"/>
              <a:gd name="connsiteX19" fmla="*/ 3137192 w 7452578"/>
              <a:gd name="connsiteY19" fmla="*/ 1566559 h 4339973"/>
              <a:gd name="connsiteX20" fmla="*/ 2318208 w 7452578"/>
              <a:gd name="connsiteY20" fmla="*/ 2202663 h 4339973"/>
              <a:gd name="connsiteX21" fmla="*/ 1451516 w 7452578"/>
              <a:gd name="connsiteY21" fmla="*/ 2671790 h 4339973"/>
              <a:gd name="connsiteX22" fmla="*/ 322430 w 7452578"/>
              <a:gd name="connsiteY22" fmla="*/ 2536618 h 4339973"/>
              <a:gd name="connsiteX23" fmla="*/ 4378 w 7452578"/>
              <a:gd name="connsiteY23" fmla="*/ 1964124 h 4339973"/>
              <a:gd name="connsiteX24" fmla="*/ 489408 w 7452578"/>
              <a:gd name="connsiteY24" fmla="*/ 1463192 h 4339973"/>
              <a:gd name="connsiteX25" fmla="*/ 1658250 w 7452578"/>
              <a:gd name="connsiteY25" fmla="*/ 1844854 h 4339973"/>
              <a:gd name="connsiteX26" fmla="*/ 2190987 w 7452578"/>
              <a:gd name="connsiteY26" fmla="*/ 1502948 h 4339973"/>
              <a:gd name="connsiteX27" fmla="*/ 1467418 w 7452578"/>
              <a:gd name="connsiteY27" fmla="*/ 771428 h 4339973"/>
              <a:gd name="connsiteX28" fmla="*/ 1626444 w 7452578"/>
              <a:gd name="connsiteY28" fmla="*/ 151227 h 4339973"/>
              <a:gd name="connsiteX29" fmla="*/ 2095571 w 7452578"/>
              <a:gd name="connsiteY29" fmla="*/ 39908 h 4339973"/>
              <a:gd name="connsiteX0" fmla="*/ 1212976 w 7452578"/>
              <a:gd name="connsiteY0" fmla="*/ 4039262 h 4188746"/>
              <a:gd name="connsiteX1" fmla="*/ 1864983 w 7452578"/>
              <a:gd name="connsiteY1" fmla="*/ 3705307 h 4188746"/>
              <a:gd name="connsiteX2" fmla="*/ 2811189 w 7452578"/>
              <a:gd name="connsiteY2" fmla="*/ 2981739 h 4188746"/>
              <a:gd name="connsiteX3" fmla="*/ 3852810 w 7452578"/>
              <a:gd name="connsiteY3" fmla="*/ 3482671 h 4188746"/>
              <a:gd name="connsiteX4" fmla="*/ 4377596 w 7452578"/>
              <a:gd name="connsiteY4" fmla="*/ 3959749 h 4188746"/>
              <a:gd name="connsiteX5" fmla="*/ 5164775 w 7452578"/>
              <a:gd name="connsiteY5" fmla="*/ 4182386 h 4188746"/>
              <a:gd name="connsiteX6" fmla="*/ 5761123 w 7452578"/>
              <a:gd name="connsiteY6" fmla="*/ 4086969 h 4188746"/>
              <a:gd name="connsiteX7" fmla="*/ 6103028 w 7452578"/>
              <a:gd name="connsiteY7" fmla="*/ 3665551 h 4188746"/>
              <a:gd name="connsiteX8" fmla="*/ 5673658 w 7452578"/>
              <a:gd name="connsiteY8" fmla="*/ 3196425 h 4188746"/>
              <a:gd name="connsiteX9" fmla="*/ 4290131 w 7452578"/>
              <a:gd name="connsiteY9" fmla="*/ 3108960 h 4188746"/>
              <a:gd name="connsiteX10" fmla="*/ 3821004 w 7452578"/>
              <a:gd name="connsiteY10" fmla="*/ 2623930 h 4188746"/>
              <a:gd name="connsiteX11" fmla="*/ 4282180 w 7452578"/>
              <a:gd name="connsiteY11" fmla="*/ 2099144 h 4188746"/>
              <a:gd name="connsiteX12" fmla="*/ 5522583 w 7452578"/>
              <a:gd name="connsiteY12" fmla="*/ 2743200 h 4188746"/>
              <a:gd name="connsiteX13" fmla="*/ 6858403 w 7452578"/>
              <a:gd name="connsiteY13" fmla="*/ 2910177 h 4188746"/>
              <a:gd name="connsiteX14" fmla="*/ 7446799 w 7452578"/>
              <a:gd name="connsiteY14" fmla="*/ 2297927 h 4188746"/>
              <a:gd name="connsiteX15" fmla="*/ 7104893 w 7452578"/>
              <a:gd name="connsiteY15" fmla="*/ 1526650 h 4188746"/>
              <a:gd name="connsiteX16" fmla="*/ 6256636 w 7452578"/>
              <a:gd name="connsiteY16" fmla="*/ 1540990 h 4188746"/>
              <a:gd name="connsiteX17" fmla="*/ 5244288 w 7452578"/>
              <a:gd name="connsiteY17" fmla="*/ 1773140 h 4188746"/>
              <a:gd name="connsiteX18" fmla="*/ 4115203 w 7452578"/>
              <a:gd name="connsiteY18" fmla="*/ 1248354 h 4188746"/>
              <a:gd name="connsiteX19" fmla="*/ 3137192 w 7452578"/>
              <a:gd name="connsiteY19" fmla="*/ 1415332 h 4188746"/>
              <a:gd name="connsiteX20" fmla="*/ 2318208 w 7452578"/>
              <a:gd name="connsiteY20" fmla="*/ 2051436 h 4188746"/>
              <a:gd name="connsiteX21" fmla="*/ 1451516 w 7452578"/>
              <a:gd name="connsiteY21" fmla="*/ 2520563 h 4188746"/>
              <a:gd name="connsiteX22" fmla="*/ 322430 w 7452578"/>
              <a:gd name="connsiteY22" fmla="*/ 2385391 h 4188746"/>
              <a:gd name="connsiteX23" fmla="*/ 4378 w 7452578"/>
              <a:gd name="connsiteY23" fmla="*/ 1812897 h 4188746"/>
              <a:gd name="connsiteX24" fmla="*/ 489408 w 7452578"/>
              <a:gd name="connsiteY24" fmla="*/ 1311965 h 4188746"/>
              <a:gd name="connsiteX25" fmla="*/ 1658250 w 7452578"/>
              <a:gd name="connsiteY25" fmla="*/ 1693627 h 4188746"/>
              <a:gd name="connsiteX26" fmla="*/ 2190987 w 7452578"/>
              <a:gd name="connsiteY26" fmla="*/ 1351721 h 4188746"/>
              <a:gd name="connsiteX27" fmla="*/ 1467418 w 7452578"/>
              <a:gd name="connsiteY27" fmla="*/ 620201 h 4188746"/>
              <a:gd name="connsiteX28" fmla="*/ 1626444 w 7452578"/>
              <a:gd name="connsiteY28" fmla="*/ 0 h 4188746"/>
              <a:gd name="connsiteX0" fmla="*/ 1212976 w 7452578"/>
              <a:gd name="connsiteY0" fmla="*/ 3419061 h 3568545"/>
              <a:gd name="connsiteX1" fmla="*/ 1864983 w 7452578"/>
              <a:gd name="connsiteY1" fmla="*/ 3085106 h 3568545"/>
              <a:gd name="connsiteX2" fmla="*/ 2811189 w 7452578"/>
              <a:gd name="connsiteY2" fmla="*/ 2361538 h 3568545"/>
              <a:gd name="connsiteX3" fmla="*/ 3852810 w 7452578"/>
              <a:gd name="connsiteY3" fmla="*/ 2862470 h 3568545"/>
              <a:gd name="connsiteX4" fmla="*/ 4377596 w 7452578"/>
              <a:gd name="connsiteY4" fmla="*/ 3339548 h 3568545"/>
              <a:gd name="connsiteX5" fmla="*/ 5164775 w 7452578"/>
              <a:gd name="connsiteY5" fmla="*/ 3562185 h 3568545"/>
              <a:gd name="connsiteX6" fmla="*/ 5761123 w 7452578"/>
              <a:gd name="connsiteY6" fmla="*/ 3466768 h 3568545"/>
              <a:gd name="connsiteX7" fmla="*/ 6103028 w 7452578"/>
              <a:gd name="connsiteY7" fmla="*/ 3045350 h 3568545"/>
              <a:gd name="connsiteX8" fmla="*/ 5673658 w 7452578"/>
              <a:gd name="connsiteY8" fmla="*/ 2576224 h 3568545"/>
              <a:gd name="connsiteX9" fmla="*/ 4290131 w 7452578"/>
              <a:gd name="connsiteY9" fmla="*/ 2488759 h 3568545"/>
              <a:gd name="connsiteX10" fmla="*/ 3821004 w 7452578"/>
              <a:gd name="connsiteY10" fmla="*/ 2003729 h 3568545"/>
              <a:gd name="connsiteX11" fmla="*/ 4282180 w 7452578"/>
              <a:gd name="connsiteY11" fmla="*/ 1478943 h 3568545"/>
              <a:gd name="connsiteX12" fmla="*/ 5522583 w 7452578"/>
              <a:gd name="connsiteY12" fmla="*/ 2122999 h 3568545"/>
              <a:gd name="connsiteX13" fmla="*/ 6858403 w 7452578"/>
              <a:gd name="connsiteY13" fmla="*/ 2289976 h 3568545"/>
              <a:gd name="connsiteX14" fmla="*/ 7446799 w 7452578"/>
              <a:gd name="connsiteY14" fmla="*/ 1677726 h 3568545"/>
              <a:gd name="connsiteX15" fmla="*/ 7104893 w 7452578"/>
              <a:gd name="connsiteY15" fmla="*/ 906449 h 3568545"/>
              <a:gd name="connsiteX16" fmla="*/ 6256636 w 7452578"/>
              <a:gd name="connsiteY16" fmla="*/ 920789 h 3568545"/>
              <a:gd name="connsiteX17" fmla="*/ 5244288 w 7452578"/>
              <a:gd name="connsiteY17" fmla="*/ 1152939 h 3568545"/>
              <a:gd name="connsiteX18" fmla="*/ 4115203 w 7452578"/>
              <a:gd name="connsiteY18" fmla="*/ 628153 h 3568545"/>
              <a:gd name="connsiteX19" fmla="*/ 3137192 w 7452578"/>
              <a:gd name="connsiteY19" fmla="*/ 795131 h 3568545"/>
              <a:gd name="connsiteX20" fmla="*/ 2318208 w 7452578"/>
              <a:gd name="connsiteY20" fmla="*/ 1431235 h 3568545"/>
              <a:gd name="connsiteX21" fmla="*/ 1451516 w 7452578"/>
              <a:gd name="connsiteY21" fmla="*/ 1900362 h 3568545"/>
              <a:gd name="connsiteX22" fmla="*/ 322430 w 7452578"/>
              <a:gd name="connsiteY22" fmla="*/ 1765190 h 3568545"/>
              <a:gd name="connsiteX23" fmla="*/ 4378 w 7452578"/>
              <a:gd name="connsiteY23" fmla="*/ 1192696 h 3568545"/>
              <a:gd name="connsiteX24" fmla="*/ 489408 w 7452578"/>
              <a:gd name="connsiteY24" fmla="*/ 691764 h 3568545"/>
              <a:gd name="connsiteX25" fmla="*/ 1658250 w 7452578"/>
              <a:gd name="connsiteY25" fmla="*/ 1073426 h 3568545"/>
              <a:gd name="connsiteX26" fmla="*/ 2190987 w 7452578"/>
              <a:gd name="connsiteY26" fmla="*/ 731520 h 3568545"/>
              <a:gd name="connsiteX27" fmla="*/ 1467418 w 7452578"/>
              <a:gd name="connsiteY27" fmla="*/ 0 h 3568545"/>
              <a:gd name="connsiteX0" fmla="*/ 1212976 w 7452578"/>
              <a:gd name="connsiteY0" fmla="*/ 2809349 h 2958833"/>
              <a:gd name="connsiteX1" fmla="*/ 1864983 w 7452578"/>
              <a:gd name="connsiteY1" fmla="*/ 2475394 h 2958833"/>
              <a:gd name="connsiteX2" fmla="*/ 2811189 w 7452578"/>
              <a:gd name="connsiteY2" fmla="*/ 1751826 h 2958833"/>
              <a:gd name="connsiteX3" fmla="*/ 3852810 w 7452578"/>
              <a:gd name="connsiteY3" fmla="*/ 2252758 h 2958833"/>
              <a:gd name="connsiteX4" fmla="*/ 4377596 w 7452578"/>
              <a:gd name="connsiteY4" fmla="*/ 2729836 h 2958833"/>
              <a:gd name="connsiteX5" fmla="*/ 5164775 w 7452578"/>
              <a:gd name="connsiteY5" fmla="*/ 2952473 h 2958833"/>
              <a:gd name="connsiteX6" fmla="*/ 5761123 w 7452578"/>
              <a:gd name="connsiteY6" fmla="*/ 2857056 h 2958833"/>
              <a:gd name="connsiteX7" fmla="*/ 6103028 w 7452578"/>
              <a:gd name="connsiteY7" fmla="*/ 2435638 h 2958833"/>
              <a:gd name="connsiteX8" fmla="*/ 5673658 w 7452578"/>
              <a:gd name="connsiteY8" fmla="*/ 1966512 h 2958833"/>
              <a:gd name="connsiteX9" fmla="*/ 4290131 w 7452578"/>
              <a:gd name="connsiteY9" fmla="*/ 1879047 h 2958833"/>
              <a:gd name="connsiteX10" fmla="*/ 3821004 w 7452578"/>
              <a:gd name="connsiteY10" fmla="*/ 1394017 h 2958833"/>
              <a:gd name="connsiteX11" fmla="*/ 4282180 w 7452578"/>
              <a:gd name="connsiteY11" fmla="*/ 869231 h 2958833"/>
              <a:gd name="connsiteX12" fmla="*/ 5522583 w 7452578"/>
              <a:gd name="connsiteY12" fmla="*/ 1513287 h 2958833"/>
              <a:gd name="connsiteX13" fmla="*/ 6858403 w 7452578"/>
              <a:gd name="connsiteY13" fmla="*/ 1680264 h 2958833"/>
              <a:gd name="connsiteX14" fmla="*/ 7446799 w 7452578"/>
              <a:gd name="connsiteY14" fmla="*/ 1068014 h 2958833"/>
              <a:gd name="connsiteX15" fmla="*/ 7104893 w 7452578"/>
              <a:gd name="connsiteY15" fmla="*/ 296737 h 2958833"/>
              <a:gd name="connsiteX16" fmla="*/ 6256636 w 7452578"/>
              <a:gd name="connsiteY16" fmla="*/ 311077 h 2958833"/>
              <a:gd name="connsiteX17" fmla="*/ 5244288 w 7452578"/>
              <a:gd name="connsiteY17" fmla="*/ 543227 h 2958833"/>
              <a:gd name="connsiteX18" fmla="*/ 4115203 w 7452578"/>
              <a:gd name="connsiteY18" fmla="*/ 18441 h 2958833"/>
              <a:gd name="connsiteX19" fmla="*/ 3137192 w 7452578"/>
              <a:gd name="connsiteY19" fmla="*/ 185419 h 2958833"/>
              <a:gd name="connsiteX20" fmla="*/ 2318208 w 7452578"/>
              <a:gd name="connsiteY20" fmla="*/ 821523 h 2958833"/>
              <a:gd name="connsiteX21" fmla="*/ 1451516 w 7452578"/>
              <a:gd name="connsiteY21" fmla="*/ 1290650 h 2958833"/>
              <a:gd name="connsiteX22" fmla="*/ 322430 w 7452578"/>
              <a:gd name="connsiteY22" fmla="*/ 1155478 h 2958833"/>
              <a:gd name="connsiteX23" fmla="*/ 4378 w 7452578"/>
              <a:gd name="connsiteY23" fmla="*/ 582984 h 2958833"/>
              <a:gd name="connsiteX24" fmla="*/ 489408 w 7452578"/>
              <a:gd name="connsiteY24" fmla="*/ 82052 h 2958833"/>
              <a:gd name="connsiteX25" fmla="*/ 1658250 w 7452578"/>
              <a:gd name="connsiteY25" fmla="*/ 463714 h 2958833"/>
              <a:gd name="connsiteX26" fmla="*/ 2190987 w 7452578"/>
              <a:gd name="connsiteY26" fmla="*/ 121808 h 2958833"/>
              <a:gd name="connsiteX0" fmla="*/ 1212976 w 7452578"/>
              <a:gd name="connsiteY0" fmla="*/ 2809349 h 2958833"/>
              <a:gd name="connsiteX1" fmla="*/ 1864983 w 7452578"/>
              <a:gd name="connsiteY1" fmla="*/ 2475394 h 2958833"/>
              <a:gd name="connsiteX2" fmla="*/ 2811189 w 7452578"/>
              <a:gd name="connsiteY2" fmla="*/ 1751826 h 2958833"/>
              <a:gd name="connsiteX3" fmla="*/ 3852810 w 7452578"/>
              <a:gd name="connsiteY3" fmla="*/ 2252758 h 2958833"/>
              <a:gd name="connsiteX4" fmla="*/ 4377596 w 7452578"/>
              <a:gd name="connsiteY4" fmla="*/ 2729836 h 2958833"/>
              <a:gd name="connsiteX5" fmla="*/ 5164775 w 7452578"/>
              <a:gd name="connsiteY5" fmla="*/ 2952473 h 2958833"/>
              <a:gd name="connsiteX6" fmla="*/ 5761123 w 7452578"/>
              <a:gd name="connsiteY6" fmla="*/ 2857056 h 2958833"/>
              <a:gd name="connsiteX7" fmla="*/ 6103028 w 7452578"/>
              <a:gd name="connsiteY7" fmla="*/ 2435638 h 2958833"/>
              <a:gd name="connsiteX8" fmla="*/ 5673658 w 7452578"/>
              <a:gd name="connsiteY8" fmla="*/ 1966512 h 2958833"/>
              <a:gd name="connsiteX9" fmla="*/ 4290131 w 7452578"/>
              <a:gd name="connsiteY9" fmla="*/ 1879047 h 2958833"/>
              <a:gd name="connsiteX10" fmla="*/ 3821004 w 7452578"/>
              <a:gd name="connsiteY10" fmla="*/ 1394017 h 2958833"/>
              <a:gd name="connsiteX11" fmla="*/ 4282180 w 7452578"/>
              <a:gd name="connsiteY11" fmla="*/ 869231 h 2958833"/>
              <a:gd name="connsiteX12" fmla="*/ 5522583 w 7452578"/>
              <a:gd name="connsiteY12" fmla="*/ 1513287 h 2958833"/>
              <a:gd name="connsiteX13" fmla="*/ 6858403 w 7452578"/>
              <a:gd name="connsiteY13" fmla="*/ 1680264 h 2958833"/>
              <a:gd name="connsiteX14" fmla="*/ 7446799 w 7452578"/>
              <a:gd name="connsiteY14" fmla="*/ 1068014 h 2958833"/>
              <a:gd name="connsiteX15" fmla="*/ 7104893 w 7452578"/>
              <a:gd name="connsiteY15" fmla="*/ 296737 h 2958833"/>
              <a:gd name="connsiteX16" fmla="*/ 6256636 w 7452578"/>
              <a:gd name="connsiteY16" fmla="*/ 311077 h 2958833"/>
              <a:gd name="connsiteX17" fmla="*/ 5244288 w 7452578"/>
              <a:gd name="connsiteY17" fmla="*/ 543227 h 2958833"/>
              <a:gd name="connsiteX18" fmla="*/ 4115203 w 7452578"/>
              <a:gd name="connsiteY18" fmla="*/ 18441 h 2958833"/>
              <a:gd name="connsiteX19" fmla="*/ 3137192 w 7452578"/>
              <a:gd name="connsiteY19" fmla="*/ 185419 h 2958833"/>
              <a:gd name="connsiteX20" fmla="*/ 2318208 w 7452578"/>
              <a:gd name="connsiteY20" fmla="*/ 821523 h 2958833"/>
              <a:gd name="connsiteX21" fmla="*/ 1451516 w 7452578"/>
              <a:gd name="connsiteY21" fmla="*/ 1290650 h 2958833"/>
              <a:gd name="connsiteX22" fmla="*/ 322430 w 7452578"/>
              <a:gd name="connsiteY22" fmla="*/ 1155478 h 2958833"/>
              <a:gd name="connsiteX23" fmla="*/ 4378 w 7452578"/>
              <a:gd name="connsiteY23" fmla="*/ 582984 h 2958833"/>
              <a:gd name="connsiteX24" fmla="*/ 489408 w 7452578"/>
              <a:gd name="connsiteY24" fmla="*/ 82052 h 2958833"/>
              <a:gd name="connsiteX25" fmla="*/ 2190987 w 7452578"/>
              <a:gd name="connsiteY25" fmla="*/ 121808 h 2958833"/>
              <a:gd name="connsiteX0" fmla="*/ 1212976 w 7452578"/>
              <a:gd name="connsiteY0" fmla="*/ 2809349 h 2958833"/>
              <a:gd name="connsiteX1" fmla="*/ 1864983 w 7452578"/>
              <a:gd name="connsiteY1" fmla="*/ 2475394 h 2958833"/>
              <a:gd name="connsiteX2" fmla="*/ 2811189 w 7452578"/>
              <a:gd name="connsiteY2" fmla="*/ 1751826 h 2958833"/>
              <a:gd name="connsiteX3" fmla="*/ 3852810 w 7452578"/>
              <a:gd name="connsiteY3" fmla="*/ 2252758 h 2958833"/>
              <a:gd name="connsiteX4" fmla="*/ 4377596 w 7452578"/>
              <a:gd name="connsiteY4" fmla="*/ 2729836 h 2958833"/>
              <a:gd name="connsiteX5" fmla="*/ 5164775 w 7452578"/>
              <a:gd name="connsiteY5" fmla="*/ 2952473 h 2958833"/>
              <a:gd name="connsiteX6" fmla="*/ 5761123 w 7452578"/>
              <a:gd name="connsiteY6" fmla="*/ 2857056 h 2958833"/>
              <a:gd name="connsiteX7" fmla="*/ 6103028 w 7452578"/>
              <a:gd name="connsiteY7" fmla="*/ 2435638 h 2958833"/>
              <a:gd name="connsiteX8" fmla="*/ 5673658 w 7452578"/>
              <a:gd name="connsiteY8" fmla="*/ 1966512 h 2958833"/>
              <a:gd name="connsiteX9" fmla="*/ 4290131 w 7452578"/>
              <a:gd name="connsiteY9" fmla="*/ 1879047 h 2958833"/>
              <a:gd name="connsiteX10" fmla="*/ 3821004 w 7452578"/>
              <a:gd name="connsiteY10" fmla="*/ 1394017 h 2958833"/>
              <a:gd name="connsiteX11" fmla="*/ 4282180 w 7452578"/>
              <a:gd name="connsiteY11" fmla="*/ 869231 h 2958833"/>
              <a:gd name="connsiteX12" fmla="*/ 5522583 w 7452578"/>
              <a:gd name="connsiteY12" fmla="*/ 1513287 h 2958833"/>
              <a:gd name="connsiteX13" fmla="*/ 6858403 w 7452578"/>
              <a:gd name="connsiteY13" fmla="*/ 1680264 h 2958833"/>
              <a:gd name="connsiteX14" fmla="*/ 7446799 w 7452578"/>
              <a:gd name="connsiteY14" fmla="*/ 1068014 h 2958833"/>
              <a:gd name="connsiteX15" fmla="*/ 7104893 w 7452578"/>
              <a:gd name="connsiteY15" fmla="*/ 296737 h 2958833"/>
              <a:gd name="connsiteX16" fmla="*/ 6256636 w 7452578"/>
              <a:gd name="connsiteY16" fmla="*/ 311077 h 2958833"/>
              <a:gd name="connsiteX17" fmla="*/ 5244288 w 7452578"/>
              <a:gd name="connsiteY17" fmla="*/ 543227 h 2958833"/>
              <a:gd name="connsiteX18" fmla="*/ 4115203 w 7452578"/>
              <a:gd name="connsiteY18" fmla="*/ 18441 h 2958833"/>
              <a:gd name="connsiteX19" fmla="*/ 3137192 w 7452578"/>
              <a:gd name="connsiteY19" fmla="*/ 185419 h 2958833"/>
              <a:gd name="connsiteX20" fmla="*/ 2318208 w 7452578"/>
              <a:gd name="connsiteY20" fmla="*/ 821523 h 2958833"/>
              <a:gd name="connsiteX21" fmla="*/ 1451516 w 7452578"/>
              <a:gd name="connsiteY21" fmla="*/ 1290650 h 2958833"/>
              <a:gd name="connsiteX22" fmla="*/ 322430 w 7452578"/>
              <a:gd name="connsiteY22" fmla="*/ 1155478 h 2958833"/>
              <a:gd name="connsiteX23" fmla="*/ 4378 w 7452578"/>
              <a:gd name="connsiteY23" fmla="*/ 582984 h 2958833"/>
              <a:gd name="connsiteX24" fmla="*/ 489408 w 7452578"/>
              <a:gd name="connsiteY24" fmla="*/ 82052 h 2958833"/>
              <a:gd name="connsiteX0" fmla="*/ 1212976 w 7452578"/>
              <a:gd name="connsiteY0" fmla="*/ 2809349 h 2958833"/>
              <a:gd name="connsiteX1" fmla="*/ 1864983 w 7452578"/>
              <a:gd name="connsiteY1" fmla="*/ 2475394 h 2958833"/>
              <a:gd name="connsiteX2" fmla="*/ 2811189 w 7452578"/>
              <a:gd name="connsiteY2" fmla="*/ 1751826 h 2958833"/>
              <a:gd name="connsiteX3" fmla="*/ 3852810 w 7452578"/>
              <a:gd name="connsiteY3" fmla="*/ 2252758 h 2958833"/>
              <a:gd name="connsiteX4" fmla="*/ 4377596 w 7452578"/>
              <a:gd name="connsiteY4" fmla="*/ 2729836 h 2958833"/>
              <a:gd name="connsiteX5" fmla="*/ 5164775 w 7452578"/>
              <a:gd name="connsiteY5" fmla="*/ 2952473 h 2958833"/>
              <a:gd name="connsiteX6" fmla="*/ 5761123 w 7452578"/>
              <a:gd name="connsiteY6" fmla="*/ 2857056 h 2958833"/>
              <a:gd name="connsiteX7" fmla="*/ 6103028 w 7452578"/>
              <a:gd name="connsiteY7" fmla="*/ 2435638 h 2958833"/>
              <a:gd name="connsiteX8" fmla="*/ 5673658 w 7452578"/>
              <a:gd name="connsiteY8" fmla="*/ 1966512 h 2958833"/>
              <a:gd name="connsiteX9" fmla="*/ 4290131 w 7452578"/>
              <a:gd name="connsiteY9" fmla="*/ 1879047 h 2958833"/>
              <a:gd name="connsiteX10" fmla="*/ 3821004 w 7452578"/>
              <a:gd name="connsiteY10" fmla="*/ 1394017 h 2958833"/>
              <a:gd name="connsiteX11" fmla="*/ 4282180 w 7452578"/>
              <a:gd name="connsiteY11" fmla="*/ 869231 h 2958833"/>
              <a:gd name="connsiteX12" fmla="*/ 5522583 w 7452578"/>
              <a:gd name="connsiteY12" fmla="*/ 1513287 h 2958833"/>
              <a:gd name="connsiteX13" fmla="*/ 6858403 w 7452578"/>
              <a:gd name="connsiteY13" fmla="*/ 1680264 h 2958833"/>
              <a:gd name="connsiteX14" fmla="*/ 7446799 w 7452578"/>
              <a:gd name="connsiteY14" fmla="*/ 1068014 h 2958833"/>
              <a:gd name="connsiteX15" fmla="*/ 7104893 w 7452578"/>
              <a:gd name="connsiteY15" fmla="*/ 296737 h 2958833"/>
              <a:gd name="connsiteX16" fmla="*/ 6256636 w 7452578"/>
              <a:gd name="connsiteY16" fmla="*/ 311077 h 2958833"/>
              <a:gd name="connsiteX17" fmla="*/ 5244288 w 7452578"/>
              <a:gd name="connsiteY17" fmla="*/ 543227 h 2958833"/>
              <a:gd name="connsiteX18" fmla="*/ 4115203 w 7452578"/>
              <a:gd name="connsiteY18" fmla="*/ 18441 h 2958833"/>
              <a:gd name="connsiteX19" fmla="*/ 3137192 w 7452578"/>
              <a:gd name="connsiteY19" fmla="*/ 185419 h 2958833"/>
              <a:gd name="connsiteX20" fmla="*/ 2318208 w 7452578"/>
              <a:gd name="connsiteY20" fmla="*/ 821523 h 2958833"/>
              <a:gd name="connsiteX21" fmla="*/ 1451516 w 7452578"/>
              <a:gd name="connsiteY21" fmla="*/ 1290650 h 2958833"/>
              <a:gd name="connsiteX22" fmla="*/ 322430 w 7452578"/>
              <a:gd name="connsiteY22" fmla="*/ 1155478 h 2958833"/>
              <a:gd name="connsiteX23" fmla="*/ 4378 w 7452578"/>
              <a:gd name="connsiteY23" fmla="*/ 582984 h 2958833"/>
              <a:gd name="connsiteX0" fmla="*/ 890546 w 7130148"/>
              <a:gd name="connsiteY0" fmla="*/ 2809349 h 2958833"/>
              <a:gd name="connsiteX1" fmla="*/ 1542553 w 7130148"/>
              <a:gd name="connsiteY1" fmla="*/ 2475394 h 2958833"/>
              <a:gd name="connsiteX2" fmla="*/ 2488759 w 7130148"/>
              <a:gd name="connsiteY2" fmla="*/ 1751826 h 2958833"/>
              <a:gd name="connsiteX3" fmla="*/ 3530380 w 7130148"/>
              <a:gd name="connsiteY3" fmla="*/ 2252758 h 2958833"/>
              <a:gd name="connsiteX4" fmla="*/ 4055166 w 7130148"/>
              <a:gd name="connsiteY4" fmla="*/ 2729836 h 2958833"/>
              <a:gd name="connsiteX5" fmla="*/ 4842345 w 7130148"/>
              <a:gd name="connsiteY5" fmla="*/ 2952473 h 2958833"/>
              <a:gd name="connsiteX6" fmla="*/ 5438693 w 7130148"/>
              <a:gd name="connsiteY6" fmla="*/ 2857056 h 2958833"/>
              <a:gd name="connsiteX7" fmla="*/ 5780598 w 7130148"/>
              <a:gd name="connsiteY7" fmla="*/ 2435638 h 2958833"/>
              <a:gd name="connsiteX8" fmla="*/ 5351228 w 7130148"/>
              <a:gd name="connsiteY8" fmla="*/ 1966512 h 2958833"/>
              <a:gd name="connsiteX9" fmla="*/ 3967701 w 7130148"/>
              <a:gd name="connsiteY9" fmla="*/ 1879047 h 2958833"/>
              <a:gd name="connsiteX10" fmla="*/ 3498574 w 7130148"/>
              <a:gd name="connsiteY10" fmla="*/ 1394017 h 2958833"/>
              <a:gd name="connsiteX11" fmla="*/ 3959750 w 7130148"/>
              <a:gd name="connsiteY11" fmla="*/ 869231 h 2958833"/>
              <a:gd name="connsiteX12" fmla="*/ 5200153 w 7130148"/>
              <a:gd name="connsiteY12" fmla="*/ 1513287 h 2958833"/>
              <a:gd name="connsiteX13" fmla="*/ 6535973 w 7130148"/>
              <a:gd name="connsiteY13" fmla="*/ 1680264 h 2958833"/>
              <a:gd name="connsiteX14" fmla="*/ 7124369 w 7130148"/>
              <a:gd name="connsiteY14" fmla="*/ 1068014 h 2958833"/>
              <a:gd name="connsiteX15" fmla="*/ 6782463 w 7130148"/>
              <a:gd name="connsiteY15" fmla="*/ 296737 h 2958833"/>
              <a:gd name="connsiteX16" fmla="*/ 5934206 w 7130148"/>
              <a:gd name="connsiteY16" fmla="*/ 311077 h 2958833"/>
              <a:gd name="connsiteX17" fmla="*/ 4921858 w 7130148"/>
              <a:gd name="connsiteY17" fmla="*/ 543227 h 2958833"/>
              <a:gd name="connsiteX18" fmla="*/ 3792773 w 7130148"/>
              <a:gd name="connsiteY18" fmla="*/ 18441 h 2958833"/>
              <a:gd name="connsiteX19" fmla="*/ 2814762 w 7130148"/>
              <a:gd name="connsiteY19" fmla="*/ 185419 h 2958833"/>
              <a:gd name="connsiteX20" fmla="*/ 1995778 w 7130148"/>
              <a:gd name="connsiteY20" fmla="*/ 821523 h 2958833"/>
              <a:gd name="connsiteX21" fmla="*/ 1129086 w 7130148"/>
              <a:gd name="connsiteY21" fmla="*/ 1290650 h 2958833"/>
              <a:gd name="connsiteX22" fmla="*/ 0 w 7130148"/>
              <a:gd name="connsiteY22" fmla="*/ 1155478 h 2958833"/>
              <a:gd name="connsiteX0" fmla="*/ 0 w 6239602"/>
              <a:gd name="connsiteY0" fmla="*/ 2809349 h 2958833"/>
              <a:gd name="connsiteX1" fmla="*/ 652007 w 6239602"/>
              <a:gd name="connsiteY1" fmla="*/ 2475394 h 2958833"/>
              <a:gd name="connsiteX2" fmla="*/ 1598213 w 6239602"/>
              <a:gd name="connsiteY2" fmla="*/ 1751826 h 2958833"/>
              <a:gd name="connsiteX3" fmla="*/ 2639834 w 6239602"/>
              <a:gd name="connsiteY3" fmla="*/ 2252758 h 2958833"/>
              <a:gd name="connsiteX4" fmla="*/ 3164620 w 6239602"/>
              <a:gd name="connsiteY4" fmla="*/ 2729836 h 2958833"/>
              <a:gd name="connsiteX5" fmla="*/ 3951799 w 6239602"/>
              <a:gd name="connsiteY5" fmla="*/ 2952473 h 2958833"/>
              <a:gd name="connsiteX6" fmla="*/ 4548147 w 6239602"/>
              <a:gd name="connsiteY6" fmla="*/ 2857056 h 2958833"/>
              <a:gd name="connsiteX7" fmla="*/ 4890052 w 6239602"/>
              <a:gd name="connsiteY7" fmla="*/ 2435638 h 2958833"/>
              <a:gd name="connsiteX8" fmla="*/ 4460682 w 6239602"/>
              <a:gd name="connsiteY8" fmla="*/ 1966512 h 2958833"/>
              <a:gd name="connsiteX9" fmla="*/ 3077155 w 6239602"/>
              <a:gd name="connsiteY9" fmla="*/ 1879047 h 2958833"/>
              <a:gd name="connsiteX10" fmla="*/ 2608028 w 6239602"/>
              <a:gd name="connsiteY10" fmla="*/ 1394017 h 2958833"/>
              <a:gd name="connsiteX11" fmla="*/ 3069204 w 6239602"/>
              <a:gd name="connsiteY11" fmla="*/ 869231 h 2958833"/>
              <a:gd name="connsiteX12" fmla="*/ 4309607 w 6239602"/>
              <a:gd name="connsiteY12" fmla="*/ 1513287 h 2958833"/>
              <a:gd name="connsiteX13" fmla="*/ 5645427 w 6239602"/>
              <a:gd name="connsiteY13" fmla="*/ 1680264 h 2958833"/>
              <a:gd name="connsiteX14" fmla="*/ 6233823 w 6239602"/>
              <a:gd name="connsiteY14" fmla="*/ 1068014 h 2958833"/>
              <a:gd name="connsiteX15" fmla="*/ 5891917 w 6239602"/>
              <a:gd name="connsiteY15" fmla="*/ 296737 h 2958833"/>
              <a:gd name="connsiteX16" fmla="*/ 5043660 w 6239602"/>
              <a:gd name="connsiteY16" fmla="*/ 311077 h 2958833"/>
              <a:gd name="connsiteX17" fmla="*/ 4031312 w 6239602"/>
              <a:gd name="connsiteY17" fmla="*/ 543227 h 2958833"/>
              <a:gd name="connsiteX18" fmla="*/ 2902227 w 6239602"/>
              <a:gd name="connsiteY18" fmla="*/ 18441 h 2958833"/>
              <a:gd name="connsiteX19" fmla="*/ 1924216 w 6239602"/>
              <a:gd name="connsiteY19" fmla="*/ 185419 h 2958833"/>
              <a:gd name="connsiteX20" fmla="*/ 1105232 w 6239602"/>
              <a:gd name="connsiteY20" fmla="*/ 821523 h 2958833"/>
              <a:gd name="connsiteX21" fmla="*/ 238540 w 6239602"/>
              <a:gd name="connsiteY21" fmla="*/ 1290650 h 2958833"/>
              <a:gd name="connsiteX0" fmla="*/ 0 w 6239602"/>
              <a:gd name="connsiteY0" fmla="*/ 2809349 h 2958833"/>
              <a:gd name="connsiteX1" fmla="*/ 652007 w 6239602"/>
              <a:gd name="connsiteY1" fmla="*/ 2475394 h 2958833"/>
              <a:gd name="connsiteX2" fmla="*/ 1598213 w 6239602"/>
              <a:gd name="connsiteY2" fmla="*/ 1751826 h 2958833"/>
              <a:gd name="connsiteX3" fmla="*/ 2639834 w 6239602"/>
              <a:gd name="connsiteY3" fmla="*/ 2252758 h 2958833"/>
              <a:gd name="connsiteX4" fmla="*/ 3164620 w 6239602"/>
              <a:gd name="connsiteY4" fmla="*/ 2729836 h 2958833"/>
              <a:gd name="connsiteX5" fmla="*/ 3951799 w 6239602"/>
              <a:gd name="connsiteY5" fmla="*/ 2952473 h 2958833"/>
              <a:gd name="connsiteX6" fmla="*/ 4548147 w 6239602"/>
              <a:gd name="connsiteY6" fmla="*/ 2857056 h 2958833"/>
              <a:gd name="connsiteX7" fmla="*/ 4890052 w 6239602"/>
              <a:gd name="connsiteY7" fmla="*/ 2435638 h 2958833"/>
              <a:gd name="connsiteX8" fmla="*/ 4460682 w 6239602"/>
              <a:gd name="connsiteY8" fmla="*/ 1966512 h 2958833"/>
              <a:gd name="connsiteX9" fmla="*/ 3077155 w 6239602"/>
              <a:gd name="connsiteY9" fmla="*/ 1879047 h 2958833"/>
              <a:gd name="connsiteX10" fmla="*/ 2608028 w 6239602"/>
              <a:gd name="connsiteY10" fmla="*/ 1394017 h 2958833"/>
              <a:gd name="connsiteX11" fmla="*/ 3069204 w 6239602"/>
              <a:gd name="connsiteY11" fmla="*/ 869231 h 2958833"/>
              <a:gd name="connsiteX12" fmla="*/ 4309607 w 6239602"/>
              <a:gd name="connsiteY12" fmla="*/ 1513287 h 2958833"/>
              <a:gd name="connsiteX13" fmla="*/ 5645427 w 6239602"/>
              <a:gd name="connsiteY13" fmla="*/ 1680264 h 2958833"/>
              <a:gd name="connsiteX14" fmla="*/ 6233823 w 6239602"/>
              <a:gd name="connsiteY14" fmla="*/ 1068014 h 2958833"/>
              <a:gd name="connsiteX15" fmla="*/ 5891917 w 6239602"/>
              <a:gd name="connsiteY15" fmla="*/ 296737 h 2958833"/>
              <a:gd name="connsiteX16" fmla="*/ 5043660 w 6239602"/>
              <a:gd name="connsiteY16" fmla="*/ 311077 h 2958833"/>
              <a:gd name="connsiteX17" fmla="*/ 4031312 w 6239602"/>
              <a:gd name="connsiteY17" fmla="*/ 543227 h 2958833"/>
              <a:gd name="connsiteX18" fmla="*/ 2902227 w 6239602"/>
              <a:gd name="connsiteY18" fmla="*/ 18441 h 2958833"/>
              <a:gd name="connsiteX19" fmla="*/ 1924216 w 6239602"/>
              <a:gd name="connsiteY19" fmla="*/ 185419 h 2958833"/>
              <a:gd name="connsiteX20" fmla="*/ 1105232 w 6239602"/>
              <a:gd name="connsiteY20" fmla="*/ 821523 h 2958833"/>
              <a:gd name="connsiteX0" fmla="*/ 0 w 6239602"/>
              <a:gd name="connsiteY0" fmla="*/ 2809349 h 2958833"/>
              <a:gd name="connsiteX1" fmla="*/ 652007 w 6239602"/>
              <a:gd name="connsiteY1" fmla="*/ 2475394 h 2958833"/>
              <a:gd name="connsiteX2" fmla="*/ 1598213 w 6239602"/>
              <a:gd name="connsiteY2" fmla="*/ 1751826 h 2958833"/>
              <a:gd name="connsiteX3" fmla="*/ 2639834 w 6239602"/>
              <a:gd name="connsiteY3" fmla="*/ 2252758 h 2958833"/>
              <a:gd name="connsiteX4" fmla="*/ 3164620 w 6239602"/>
              <a:gd name="connsiteY4" fmla="*/ 2729836 h 2958833"/>
              <a:gd name="connsiteX5" fmla="*/ 3951799 w 6239602"/>
              <a:gd name="connsiteY5" fmla="*/ 2952473 h 2958833"/>
              <a:gd name="connsiteX6" fmla="*/ 4548147 w 6239602"/>
              <a:gd name="connsiteY6" fmla="*/ 2857056 h 2958833"/>
              <a:gd name="connsiteX7" fmla="*/ 4890052 w 6239602"/>
              <a:gd name="connsiteY7" fmla="*/ 2435638 h 2958833"/>
              <a:gd name="connsiteX8" fmla="*/ 4460682 w 6239602"/>
              <a:gd name="connsiteY8" fmla="*/ 1966512 h 2958833"/>
              <a:gd name="connsiteX9" fmla="*/ 3077155 w 6239602"/>
              <a:gd name="connsiteY9" fmla="*/ 1879047 h 2958833"/>
              <a:gd name="connsiteX10" fmla="*/ 2608028 w 6239602"/>
              <a:gd name="connsiteY10" fmla="*/ 1394017 h 2958833"/>
              <a:gd name="connsiteX11" fmla="*/ 3069204 w 6239602"/>
              <a:gd name="connsiteY11" fmla="*/ 869231 h 2958833"/>
              <a:gd name="connsiteX12" fmla="*/ 4309607 w 6239602"/>
              <a:gd name="connsiteY12" fmla="*/ 1513287 h 2958833"/>
              <a:gd name="connsiteX13" fmla="*/ 5645427 w 6239602"/>
              <a:gd name="connsiteY13" fmla="*/ 1680264 h 2958833"/>
              <a:gd name="connsiteX14" fmla="*/ 6233823 w 6239602"/>
              <a:gd name="connsiteY14" fmla="*/ 1068014 h 2958833"/>
              <a:gd name="connsiteX15" fmla="*/ 5891917 w 6239602"/>
              <a:gd name="connsiteY15" fmla="*/ 296737 h 2958833"/>
              <a:gd name="connsiteX16" fmla="*/ 5043660 w 6239602"/>
              <a:gd name="connsiteY16" fmla="*/ 311077 h 2958833"/>
              <a:gd name="connsiteX17" fmla="*/ 4031312 w 6239602"/>
              <a:gd name="connsiteY17" fmla="*/ 543227 h 2958833"/>
              <a:gd name="connsiteX18" fmla="*/ 2902227 w 6239602"/>
              <a:gd name="connsiteY18" fmla="*/ 18441 h 2958833"/>
              <a:gd name="connsiteX19" fmla="*/ 1924216 w 6239602"/>
              <a:gd name="connsiteY19" fmla="*/ 185419 h 2958833"/>
              <a:gd name="connsiteX0" fmla="*/ 0 w 6239602"/>
              <a:gd name="connsiteY0" fmla="*/ 2790908 h 2940392"/>
              <a:gd name="connsiteX1" fmla="*/ 652007 w 6239602"/>
              <a:gd name="connsiteY1" fmla="*/ 2456953 h 2940392"/>
              <a:gd name="connsiteX2" fmla="*/ 1598213 w 6239602"/>
              <a:gd name="connsiteY2" fmla="*/ 1733385 h 2940392"/>
              <a:gd name="connsiteX3" fmla="*/ 2639834 w 6239602"/>
              <a:gd name="connsiteY3" fmla="*/ 2234317 h 2940392"/>
              <a:gd name="connsiteX4" fmla="*/ 3164620 w 6239602"/>
              <a:gd name="connsiteY4" fmla="*/ 2711395 h 2940392"/>
              <a:gd name="connsiteX5" fmla="*/ 3951799 w 6239602"/>
              <a:gd name="connsiteY5" fmla="*/ 2934032 h 2940392"/>
              <a:gd name="connsiteX6" fmla="*/ 4548147 w 6239602"/>
              <a:gd name="connsiteY6" fmla="*/ 2838615 h 2940392"/>
              <a:gd name="connsiteX7" fmla="*/ 4890052 w 6239602"/>
              <a:gd name="connsiteY7" fmla="*/ 2417197 h 2940392"/>
              <a:gd name="connsiteX8" fmla="*/ 4460682 w 6239602"/>
              <a:gd name="connsiteY8" fmla="*/ 1948071 h 2940392"/>
              <a:gd name="connsiteX9" fmla="*/ 3077155 w 6239602"/>
              <a:gd name="connsiteY9" fmla="*/ 1860606 h 2940392"/>
              <a:gd name="connsiteX10" fmla="*/ 2608028 w 6239602"/>
              <a:gd name="connsiteY10" fmla="*/ 1375576 h 2940392"/>
              <a:gd name="connsiteX11" fmla="*/ 3069204 w 6239602"/>
              <a:gd name="connsiteY11" fmla="*/ 850790 h 2940392"/>
              <a:gd name="connsiteX12" fmla="*/ 4309607 w 6239602"/>
              <a:gd name="connsiteY12" fmla="*/ 1494846 h 2940392"/>
              <a:gd name="connsiteX13" fmla="*/ 5645427 w 6239602"/>
              <a:gd name="connsiteY13" fmla="*/ 1661823 h 2940392"/>
              <a:gd name="connsiteX14" fmla="*/ 6233823 w 6239602"/>
              <a:gd name="connsiteY14" fmla="*/ 1049573 h 2940392"/>
              <a:gd name="connsiteX15" fmla="*/ 5891917 w 6239602"/>
              <a:gd name="connsiteY15" fmla="*/ 278296 h 2940392"/>
              <a:gd name="connsiteX16" fmla="*/ 5043660 w 6239602"/>
              <a:gd name="connsiteY16" fmla="*/ 292636 h 2940392"/>
              <a:gd name="connsiteX17" fmla="*/ 4031312 w 6239602"/>
              <a:gd name="connsiteY17" fmla="*/ 524786 h 2940392"/>
              <a:gd name="connsiteX18" fmla="*/ 2902227 w 6239602"/>
              <a:gd name="connsiteY18" fmla="*/ 0 h 2940392"/>
              <a:gd name="connsiteX0" fmla="*/ 0 w 6239602"/>
              <a:gd name="connsiteY0" fmla="*/ 2576099 h 2725583"/>
              <a:gd name="connsiteX1" fmla="*/ 652007 w 6239602"/>
              <a:gd name="connsiteY1" fmla="*/ 2242144 h 2725583"/>
              <a:gd name="connsiteX2" fmla="*/ 1598213 w 6239602"/>
              <a:gd name="connsiteY2" fmla="*/ 1518576 h 2725583"/>
              <a:gd name="connsiteX3" fmla="*/ 2639834 w 6239602"/>
              <a:gd name="connsiteY3" fmla="*/ 2019508 h 2725583"/>
              <a:gd name="connsiteX4" fmla="*/ 3164620 w 6239602"/>
              <a:gd name="connsiteY4" fmla="*/ 2496586 h 2725583"/>
              <a:gd name="connsiteX5" fmla="*/ 3951799 w 6239602"/>
              <a:gd name="connsiteY5" fmla="*/ 2719223 h 2725583"/>
              <a:gd name="connsiteX6" fmla="*/ 4548147 w 6239602"/>
              <a:gd name="connsiteY6" fmla="*/ 2623806 h 2725583"/>
              <a:gd name="connsiteX7" fmla="*/ 4890052 w 6239602"/>
              <a:gd name="connsiteY7" fmla="*/ 2202388 h 2725583"/>
              <a:gd name="connsiteX8" fmla="*/ 4460682 w 6239602"/>
              <a:gd name="connsiteY8" fmla="*/ 1733262 h 2725583"/>
              <a:gd name="connsiteX9" fmla="*/ 3077155 w 6239602"/>
              <a:gd name="connsiteY9" fmla="*/ 1645797 h 2725583"/>
              <a:gd name="connsiteX10" fmla="*/ 2608028 w 6239602"/>
              <a:gd name="connsiteY10" fmla="*/ 1160767 h 2725583"/>
              <a:gd name="connsiteX11" fmla="*/ 3069204 w 6239602"/>
              <a:gd name="connsiteY11" fmla="*/ 635981 h 2725583"/>
              <a:gd name="connsiteX12" fmla="*/ 4309607 w 6239602"/>
              <a:gd name="connsiteY12" fmla="*/ 1280037 h 2725583"/>
              <a:gd name="connsiteX13" fmla="*/ 5645427 w 6239602"/>
              <a:gd name="connsiteY13" fmla="*/ 1447014 h 2725583"/>
              <a:gd name="connsiteX14" fmla="*/ 6233823 w 6239602"/>
              <a:gd name="connsiteY14" fmla="*/ 834764 h 2725583"/>
              <a:gd name="connsiteX15" fmla="*/ 5891917 w 6239602"/>
              <a:gd name="connsiteY15" fmla="*/ 63487 h 2725583"/>
              <a:gd name="connsiteX16" fmla="*/ 5043660 w 6239602"/>
              <a:gd name="connsiteY16" fmla="*/ 77827 h 2725583"/>
              <a:gd name="connsiteX17" fmla="*/ 4031312 w 6239602"/>
              <a:gd name="connsiteY17" fmla="*/ 309977 h 2725583"/>
              <a:gd name="connsiteX0" fmla="*/ 0 w 6239602"/>
              <a:gd name="connsiteY0" fmla="*/ 2576099 h 2725583"/>
              <a:gd name="connsiteX1" fmla="*/ 652007 w 6239602"/>
              <a:gd name="connsiteY1" fmla="*/ 2242144 h 2725583"/>
              <a:gd name="connsiteX2" fmla="*/ 1598213 w 6239602"/>
              <a:gd name="connsiteY2" fmla="*/ 1518576 h 2725583"/>
              <a:gd name="connsiteX3" fmla="*/ 2639834 w 6239602"/>
              <a:gd name="connsiteY3" fmla="*/ 2019508 h 2725583"/>
              <a:gd name="connsiteX4" fmla="*/ 3164620 w 6239602"/>
              <a:gd name="connsiteY4" fmla="*/ 2496586 h 2725583"/>
              <a:gd name="connsiteX5" fmla="*/ 3951799 w 6239602"/>
              <a:gd name="connsiteY5" fmla="*/ 2719223 h 2725583"/>
              <a:gd name="connsiteX6" fmla="*/ 4548147 w 6239602"/>
              <a:gd name="connsiteY6" fmla="*/ 2623806 h 2725583"/>
              <a:gd name="connsiteX7" fmla="*/ 4890052 w 6239602"/>
              <a:gd name="connsiteY7" fmla="*/ 2202388 h 2725583"/>
              <a:gd name="connsiteX8" fmla="*/ 4460682 w 6239602"/>
              <a:gd name="connsiteY8" fmla="*/ 1733262 h 2725583"/>
              <a:gd name="connsiteX9" fmla="*/ 3077155 w 6239602"/>
              <a:gd name="connsiteY9" fmla="*/ 1645797 h 2725583"/>
              <a:gd name="connsiteX10" fmla="*/ 2608028 w 6239602"/>
              <a:gd name="connsiteY10" fmla="*/ 1160767 h 2725583"/>
              <a:gd name="connsiteX11" fmla="*/ 3069204 w 6239602"/>
              <a:gd name="connsiteY11" fmla="*/ 635981 h 2725583"/>
              <a:gd name="connsiteX12" fmla="*/ 4309607 w 6239602"/>
              <a:gd name="connsiteY12" fmla="*/ 1280037 h 2725583"/>
              <a:gd name="connsiteX13" fmla="*/ 5645427 w 6239602"/>
              <a:gd name="connsiteY13" fmla="*/ 1447014 h 2725583"/>
              <a:gd name="connsiteX14" fmla="*/ 6233823 w 6239602"/>
              <a:gd name="connsiteY14" fmla="*/ 834764 h 2725583"/>
              <a:gd name="connsiteX15" fmla="*/ 5891917 w 6239602"/>
              <a:gd name="connsiteY15" fmla="*/ 63487 h 2725583"/>
              <a:gd name="connsiteX16" fmla="*/ 5043660 w 6239602"/>
              <a:gd name="connsiteY16" fmla="*/ 77827 h 2725583"/>
              <a:gd name="connsiteX0" fmla="*/ 0 w 6239602"/>
              <a:gd name="connsiteY0" fmla="*/ 2512612 h 2662096"/>
              <a:gd name="connsiteX1" fmla="*/ 652007 w 6239602"/>
              <a:gd name="connsiteY1" fmla="*/ 2178657 h 2662096"/>
              <a:gd name="connsiteX2" fmla="*/ 1598213 w 6239602"/>
              <a:gd name="connsiteY2" fmla="*/ 1455089 h 2662096"/>
              <a:gd name="connsiteX3" fmla="*/ 2639834 w 6239602"/>
              <a:gd name="connsiteY3" fmla="*/ 1956021 h 2662096"/>
              <a:gd name="connsiteX4" fmla="*/ 3164620 w 6239602"/>
              <a:gd name="connsiteY4" fmla="*/ 2433099 h 2662096"/>
              <a:gd name="connsiteX5" fmla="*/ 3951799 w 6239602"/>
              <a:gd name="connsiteY5" fmla="*/ 2655736 h 2662096"/>
              <a:gd name="connsiteX6" fmla="*/ 4548147 w 6239602"/>
              <a:gd name="connsiteY6" fmla="*/ 2560319 h 2662096"/>
              <a:gd name="connsiteX7" fmla="*/ 4890052 w 6239602"/>
              <a:gd name="connsiteY7" fmla="*/ 2138901 h 2662096"/>
              <a:gd name="connsiteX8" fmla="*/ 4460682 w 6239602"/>
              <a:gd name="connsiteY8" fmla="*/ 1669775 h 2662096"/>
              <a:gd name="connsiteX9" fmla="*/ 3077155 w 6239602"/>
              <a:gd name="connsiteY9" fmla="*/ 1582310 h 2662096"/>
              <a:gd name="connsiteX10" fmla="*/ 2608028 w 6239602"/>
              <a:gd name="connsiteY10" fmla="*/ 1097280 h 2662096"/>
              <a:gd name="connsiteX11" fmla="*/ 3069204 w 6239602"/>
              <a:gd name="connsiteY11" fmla="*/ 572494 h 2662096"/>
              <a:gd name="connsiteX12" fmla="*/ 4309607 w 6239602"/>
              <a:gd name="connsiteY12" fmla="*/ 1216550 h 2662096"/>
              <a:gd name="connsiteX13" fmla="*/ 5645427 w 6239602"/>
              <a:gd name="connsiteY13" fmla="*/ 1383527 h 2662096"/>
              <a:gd name="connsiteX14" fmla="*/ 6233823 w 6239602"/>
              <a:gd name="connsiteY14" fmla="*/ 771277 h 2662096"/>
              <a:gd name="connsiteX15" fmla="*/ 5891917 w 6239602"/>
              <a:gd name="connsiteY15" fmla="*/ 0 h 2662096"/>
              <a:gd name="connsiteX0" fmla="*/ 0 w 6233823"/>
              <a:gd name="connsiteY0" fmla="*/ 1940876 h 2090360"/>
              <a:gd name="connsiteX1" fmla="*/ 652007 w 6233823"/>
              <a:gd name="connsiteY1" fmla="*/ 1606921 h 2090360"/>
              <a:gd name="connsiteX2" fmla="*/ 1598213 w 6233823"/>
              <a:gd name="connsiteY2" fmla="*/ 883353 h 2090360"/>
              <a:gd name="connsiteX3" fmla="*/ 2639834 w 6233823"/>
              <a:gd name="connsiteY3" fmla="*/ 1384285 h 2090360"/>
              <a:gd name="connsiteX4" fmla="*/ 3164620 w 6233823"/>
              <a:gd name="connsiteY4" fmla="*/ 1861363 h 2090360"/>
              <a:gd name="connsiteX5" fmla="*/ 3951799 w 6233823"/>
              <a:gd name="connsiteY5" fmla="*/ 2084000 h 2090360"/>
              <a:gd name="connsiteX6" fmla="*/ 4548147 w 6233823"/>
              <a:gd name="connsiteY6" fmla="*/ 1988583 h 2090360"/>
              <a:gd name="connsiteX7" fmla="*/ 4890052 w 6233823"/>
              <a:gd name="connsiteY7" fmla="*/ 1567165 h 2090360"/>
              <a:gd name="connsiteX8" fmla="*/ 4460682 w 6233823"/>
              <a:gd name="connsiteY8" fmla="*/ 1098039 h 2090360"/>
              <a:gd name="connsiteX9" fmla="*/ 3077155 w 6233823"/>
              <a:gd name="connsiteY9" fmla="*/ 1010574 h 2090360"/>
              <a:gd name="connsiteX10" fmla="*/ 2608028 w 6233823"/>
              <a:gd name="connsiteY10" fmla="*/ 525544 h 2090360"/>
              <a:gd name="connsiteX11" fmla="*/ 3069204 w 6233823"/>
              <a:gd name="connsiteY11" fmla="*/ 758 h 2090360"/>
              <a:gd name="connsiteX12" fmla="*/ 4309607 w 6233823"/>
              <a:gd name="connsiteY12" fmla="*/ 644814 h 2090360"/>
              <a:gd name="connsiteX13" fmla="*/ 5645427 w 6233823"/>
              <a:gd name="connsiteY13" fmla="*/ 811791 h 2090360"/>
              <a:gd name="connsiteX14" fmla="*/ 6233823 w 6233823"/>
              <a:gd name="connsiteY14" fmla="*/ 199541 h 2090360"/>
              <a:gd name="connsiteX0" fmla="*/ 0 w 5645427"/>
              <a:gd name="connsiteY0" fmla="*/ 1940876 h 2090360"/>
              <a:gd name="connsiteX1" fmla="*/ 652007 w 5645427"/>
              <a:gd name="connsiteY1" fmla="*/ 1606921 h 2090360"/>
              <a:gd name="connsiteX2" fmla="*/ 1598213 w 5645427"/>
              <a:gd name="connsiteY2" fmla="*/ 883353 h 2090360"/>
              <a:gd name="connsiteX3" fmla="*/ 2639834 w 5645427"/>
              <a:gd name="connsiteY3" fmla="*/ 1384285 h 2090360"/>
              <a:gd name="connsiteX4" fmla="*/ 3164620 w 5645427"/>
              <a:gd name="connsiteY4" fmla="*/ 1861363 h 2090360"/>
              <a:gd name="connsiteX5" fmla="*/ 3951799 w 5645427"/>
              <a:gd name="connsiteY5" fmla="*/ 2084000 h 2090360"/>
              <a:gd name="connsiteX6" fmla="*/ 4548147 w 5645427"/>
              <a:gd name="connsiteY6" fmla="*/ 1988583 h 2090360"/>
              <a:gd name="connsiteX7" fmla="*/ 4890052 w 5645427"/>
              <a:gd name="connsiteY7" fmla="*/ 1567165 h 2090360"/>
              <a:gd name="connsiteX8" fmla="*/ 4460682 w 5645427"/>
              <a:gd name="connsiteY8" fmla="*/ 1098039 h 2090360"/>
              <a:gd name="connsiteX9" fmla="*/ 3077155 w 5645427"/>
              <a:gd name="connsiteY9" fmla="*/ 1010574 h 2090360"/>
              <a:gd name="connsiteX10" fmla="*/ 2608028 w 5645427"/>
              <a:gd name="connsiteY10" fmla="*/ 525544 h 2090360"/>
              <a:gd name="connsiteX11" fmla="*/ 3069204 w 5645427"/>
              <a:gd name="connsiteY11" fmla="*/ 758 h 2090360"/>
              <a:gd name="connsiteX12" fmla="*/ 4309607 w 5645427"/>
              <a:gd name="connsiteY12" fmla="*/ 644814 h 2090360"/>
              <a:gd name="connsiteX13" fmla="*/ 5645427 w 5645427"/>
              <a:gd name="connsiteY13" fmla="*/ 811791 h 2090360"/>
              <a:gd name="connsiteX0" fmla="*/ 0 w 4890843"/>
              <a:gd name="connsiteY0" fmla="*/ 1940876 h 2090360"/>
              <a:gd name="connsiteX1" fmla="*/ 652007 w 4890843"/>
              <a:gd name="connsiteY1" fmla="*/ 1606921 h 2090360"/>
              <a:gd name="connsiteX2" fmla="*/ 1598213 w 4890843"/>
              <a:gd name="connsiteY2" fmla="*/ 883353 h 2090360"/>
              <a:gd name="connsiteX3" fmla="*/ 2639834 w 4890843"/>
              <a:gd name="connsiteY3" fmla="*/ 1384285 h 2090360"/>
              <a:gd name="connsiteX4" fmla="*/ 3164620 w 4890843"/>
              <a:gd name="connsiteY4" fmla="*/ 1861363 h 2090360"/>
              <a:gd name="connsiteX5" fmla="*/ 3951799 w 4890843"/>
              <a:gd name="connsiteY5" fmla="*/ 2084000 h 2090360"/>
              <a:gd name="connsiteX6" fmla="*/ 4548147 w 4890843"/>
              <a:gd name="connsiteY6" fmla="*/ 1988583 h 2090360"/>
              <a:gd name="connsiteX7" fmla="*/ 4890052 w 4890843"/>
              <a:gd name="connsiteY7" fmla="*/ 1567165 h 2090360"/>
              <a:gd name="connsiteX8" fmla="*/ 4460682 w 4890843"/>
              <a:gd name="connsiteY8" fmla="*/ 1098039 h 2090360"/>
              <a:gd name="connsiteX9" fmla="*/ 3077155 w 4890843"/>
              <a:gd name="connsiteY9" fmla="*/ 1010574 h 2090360"/>
              <a:gd name="connsiteX10" fmla="*/ 2608028 w 4890843"/>
              <a:gd name="connsiteY10" fmla="*/ 525544 h 2090360"/>
              <a:gd name="connsiteX11" fmla="*/ 3069204 w 4890843"/>
              <a:gd name="connsiteY11" fmla="*/ 758 h 2090360"/>
              <a:gd name="connsiteX12" fmla="*/ 4309607 w 4890843"/>
              <a:gd name="connsiteY12" fmla="*/ 644814 h 2090360"/>
              <a:gd name="connsiteX0" fmla="*/ 0 w 4890843"/>
              <a:gd name="connsiteY0" fmla="*/ 1940876 h 2090360"/>
              <a:gd name="connsiteX1" fmla="*/ 652007 w 4890843"/>
              <a:gd name="connsiteY1" fmla="*/ 1606921 h 2090360"/>
              <a:gd name="connsiteX2" fmla="*/ 1598213 w 4890843"/>
              <a:gd name="connsiteY2" fmla="*/ 883353 h 2090360"/>
              <a:gd name="connsiteX3" fmla="*/ 2639834 w 4890843"/>
              <a:gd name="connsiteY3" fmla="*/ 1384285 h 2090360"/>
              <a:gd name="connsiteX4" fmla="*/ 3164620 w 4890843"/>
              <a:gd name="connsiteY4" fmla="*/ 1861363 h 2090360"/>
              <a:gd name="connsiteX5" fmla="*/ 3951799 w 4890843"/>
              <a:gd name="connsiteY5" fmla="*/ 2084000 h 2090360"/>
              <a:gd name="connsiteX6" fmla="*/ 4548147 w 4890843"/>
              <a:gd name="connsiteY6" fmla="*/ 1988583 h 2090360"/>
              <a:gd name="connsiteX7" fmla="*/ 4890052 w 4890843"/>
              <a:gd name="connsiteY7" fmla="*/ 1567165 h 2090360"/>
              <a:gd name="connsiteX8" fmla="*/ 4460682 w 4890843"/>
              <a:gd name="connsiteY8" fmla="*/ 1098039 h 2090360"/>
              <a:gd name="connsiteX9" fmla="*/ 3077155 w 4890843"/>
              <a:gd name="connsiteY9" fmla="*/ 1010574 h 2090360"/>
              <a:gd name="connsiteX10" fmla="*/ 2608028 w 4890843"/>
              <a:gd name="connsiteY10" fmla="*/ 525544 h 2090360"/>
              <a:gd name="connsiteX11" fmla="*/ 3069204 w 4890843"/>
              <a:gd name="connsiteY11" fmla="*/ 758 h 2090360"/>
              <a:gd name="connsiteX0" fmla="*/ 0 w 4890843"/>
              <a:gd name="connsiteY0" fmla="*/ 1415332 h 1564816"/>
              <a:gd name="connsiteX1" fmla="*/ 652007 w 4890843"/>
              <a:gd name="connsiteY1" fmla="*/ 1081377 h 1564816"/>
              <a:gd name="connsiteX2" fmla="*/ 1598213 w 4890843"/>
              <a:gd name="connsiteY2" fmla="*/ 357809 h 1564816"/>
              <a:gd name="connsiteX3" fmla="*/ 2639834 w 4890843"/>
              <a:gd name="connsiteY3" fmla="*/ 858741 h 1564816"/>
              <a:gd name="connsiteX4" fmla="*/ 3164620 w 4890843"/>
              <a:gd name="connsiteY4" fmla="*/ 1335819 h 1564816"/>
              <a:gd name="connsiteX5" fmla="*/ 3951799 w 4890843"/>
              <a:gd name="connsiteY5" fmla="*/ 1558456 h 1564816"/>
              <a:gd name="connsiteX6" fmla="*/ 4548147 w 4890843"/>
              <a:gd name="connsiteY6" fmla="*/ 1463039 h 1564816"/>
              <a:gd name="connsiteX7" fmla="*/ 4890052 w 4890843"/>
              <a:gd name="connsiteY7" fmla="*/ 1041621 h 1564816"/>
              <a:gd name="connsiteX8" fmla="*/ 4460682 w 4890843"/>
              <a:gd name="connsiteY8" fmla="*/ 572495 h 1564816"/>
              <a:gd name="connsiteX9" fmla="*/ 3077155 w 4890843"/>
              <a:gd name="connsiteY9" fmla="*/ 485030 h 1564816"/>
              <a:gd name="connsiteX10" fmla="*/ 2608028 w 4890843"/>
              <a:gd name="connsiteY10" fmla="*/ 0 h 1564816"/>
              <a:gd name="connsiteX0" fmla="*/ 0 w 4890843"/>
              <a:gd name="connsiteY0" fmla="*/ 1060089 h 1209573"/>
              <a:gd name="connsiteX1" fmla="*/ 652007 w 4890843"/>
              <a:gd name="connsiteY1" fmla="*/ 726134 h 1209573"/>
              <a:gd name="connsiteX2" fmla="*/ 1598213 w 4890843"/>
              <a:gd name="connsiteY2" fmla="*/ 2566 h 1209573"/>
              <a:gd name="connsiteX3" fmla="*/ 2639834 w 4890843"/>
              <a:gd name="connsiteY3" fmla="*/ 503498 h 1209573"/>
              <a:gd name="connsiteX4" fmla="*/ 3164620 w 4890843"/>
              <a:gd name="connsiteY4" fmla="*/ 980576 h 1209573"/>
              <a:gd name="connsiteX5" fmla="*/ 3951799 w 4890843"/>
              <a:gd name="connsiteY5" fmla="*/ 1203213 h 1209573"/>
              <a:gd name="connsiteX6" fmla="*/ 4548147 w 4890843"/>
              <a:gd name="connsiteY6" fmla="*/ 1107796 h 1209573"/>
              <a:gd name="connsiteX7" fmla="*/ 4890052 w 4890843"/>
              <a:gd name="connsiteY7" fmla="*/ 686378 h 1209573"/>
              <a:gd name="connsiteX8" fmla="*/ 4460682 w 4890843"/>
              <a:gd name="connsiteY8" fmla="*/ 217252 h 1209573"/>
              <a:gd name="connsiteX9" fmla="*/ 3077155 w 4890843"/>
              <a:gd name="connsiteY9" fmla="*/ 129787 h 1209573"/>
              <a:gd name="connsiteX0" fmla="*/ 0 w 4890843"/>
              <a:gd name="connsiteY0" fmla="*/ 1060089 h 1209573"/>
              <a:gd name="connsiteX1" fmla="*/ 652007 w 4890843"/>
              <a:gd name="connsiteY1" fmla="*/ 726134 h 1209573"/>
              <a:gd name="connsiteX2" fmla="*/ 1598213 w 4890843"/>
              <a:gd name="connsiteY2" fmla="*/ 2566 h 1209573"/>
              <a:gd name="connsiteX3" fmla="*/ 2639834 w 4890843"/>
              <a:gd name="connsiteY3" fmla="*/ 503498 h 1209573"/>
              <a:gd name="connsiteX4" fmla="*/ 3164620 w 4890843"/>
              <a:gd name="connsiteY4" fmla="*/ 980576 h 1209573"/>
              <a:gd name="connsiteX5" fmla="*/ 3951799 w 4890843"/>
              <a:gd name="connsiteY5" fmla="*/ 1203213 h 1209573"/>
              <a:gd name="connsiteX6" fmla="*/ 4548147 w 4890843"/>
              <a:gd name="connsiteY6" fmla="*/ 1107796 h 1209573"/>
              <a:gd name="connsiteX7" fmla="*/ 4890052 w 4890843"/>
              <a:gd name="connsiteY7" fmla="*/ 686378 h 1209573"/>
              <a:gd name="connsiteX8" fmla="*/ 4460682 w 4890843"/>
              <a:gd name="connsiteY8" fmla="*/ 217252 h 1209573"/>
              <a:gd name="connsiteX0" fmla="*/ 0 w 4890843"/>
              <a:gd name="connsiteY0" fmla="*/ 1060089 h 1209573"/>
              <a:gd name="connsiteX1" fmla="*/ 652007 w 4890843"/>
              <a:gd name="connsiteY1" fmla="*/ 726134 h 1209573"/>
              <a:gd name="connsiteX2" fmla="*/ 1598213 w 4890843"/>
              <a:gd name="connsiteY2" fmla="*/ 2566 h 1209573"/>
              <a:gd name="connsiteX3" fmla="*/ 2639834 w 4890843"/>
              <a:gd name="connsiteY3" fmla="*/ 503498 h 1209573"/>
              <a:gd name="connsiteX4" fmla="*/ 3164620 w 4890843"/>
              <a:gd name="connsiteY4" fmla="*/ 980576 h 1209573"/>
              <a:gd name="connsiteX5" fmla="*/ 3951799 w 4890843"/>
              <a:gd name="connsiteY5" fmla="*/ 1203213 h 1209573"/>
              <a:gd name="connsiteX6" fmla="*/ 4548147 w 4890843"/>
              <a:gd name="connsiteY6" fmla="*/ 1107796 h 1209573"/>
              <a:gd name="connsiteX7" fmla="*/ 4890052 w 4890843"/>
              <a:gd name="connsiteY7" fmla="*/ 686378 h 1209573"/>
              <a:gd name="connsiteX0" fmla="*/ 0 w 4548147"/>
              <a:gd name="connsiteY0" fmla="*/ 1060089 h 1209573"/>
              <a:gd name="connsiteX1" fmla="*/ 652007 w 4548147"/>
              <a:gd name="connsiteY1" fmla="*/ 726134 h 1209573"/>
              <a:gd name="connsiteX2" fmla="*/ 1598213 w 4548147"/>
              <a:gd name="connsiteY2" fmla="*/ 2566 h 1209573"/>
              <a:gd name="connsiteX3" fmla="*/ 2639834 w 4548147"/>
              <a:gd name="connsiteY3" fmla="*/ 503498 h 1209573"/>
              <a:gd name="connsiteX4" fmla="*/ 3164620 w 4548147"/>
              <a:gd name="connsiteY4" fmla="*/ 980576 h 1209573"/>
              <a:gd name="connsiteX5" fmla="*/ 3951799 w 4548147"/>
              <a:gd name="connsiteY5" fmla="*/ 1203213 h 1209573"/>
              <a:gd name="connsiteX6" fmla="*/ 4548147 w 4548147"/>
              <a:gd name="connsiteY6" fmla="*/ 1107796 h 1209573"/>
              <a:gd name="connsiteX0" fmla="*/ 0 w 3951799"/>
              <a:gd name="connsiteY0" fmla="*/ 1060089 h 1203213"/>
              <a:gd name="connsiteX1" fmla="*/ 652007 w 3951799"/>
              <a:gd name="connsiteY1" fmla="*/ 726134 h 1203213"/>
              <a:gd name="connsiteX2" fmla="*/ 1598213 w 3951799"/>
              <a:gd name="connsiteY2" fmla="*/ 2566 h 1203213"/>
              <a:gd name="connsiteX3" fmla="*/ 2639834 w 3951799"/>
              <a:gd name="connsiteY3" fmla="*/ 503498 h 1203213"/>
              <a:gd name="connsiteX4" fmla="*/ 3164620 w 3951799"/>
              <a:gd name="connsiteY4" fmla="*/ 980576 h 1203213"/>
              <a:gd name="connsiteX5" fmla="*/ 3951799 w 3951799"/>
              <a:gd name="connsiteY5" fmla="*/ 1203213 h 1203213"/>
              <a:gd name="connsiteX0" fmla="*/ 0 w 3164620"/>
              <a:gd name="connsiteY0" fmla="*/ 1060089 h 1060089"/>
              <a:gd name="connsiteX1" fmla="*/ 652007 w 3164620"/>
              <a:gd name="connsiteY1" fmla="*/ 726134 h 1060089"/>
              <a:gd name="connsiteX2" fmla="*/ 1598213 w 3164620"/>
              <a:gd name="connsiteY2" fmla="*/ 2566 h 1060089"/>
              <a:gd name="connsiteX3" fmla="*/ 2639834 w 3164620"/>
              <a:gd name="connsiteY3" fmla="*/ 503498 h 1060089"/>
              <a:gd name="connsiteX4" fmla="*/ 3164620 w 3164620"/>
              <a:gd name="connsiteY4" fmla="*/ 980576 h 1060089"/>
              <a:gd name="connsiteX0" fmla="*/ 0 w 2639834"/>
              <a:gd name="connsiteY0" fmla="*/ 1060089 h 1060089"/>
              <a:gd name="connsiteX1" fmla="*/ 652007 w 2639834"/>
              <a:gd name="connsiteY1" fmla="*/ 726134 h 1060089"/>
              <a:gd name="connsiteX2" fmla="*/ 1598213 w 2639834"/>
              <a:gd name="connsiteY2" fmla="*/ 2566 h 1060089"/>
              <a:gd name="connsiteX3" fmla="*/ 2639834 w 2639834"/>
              <a:gd name="connsiteY3" fmla="*/ 503498 h 1060089"/>
              <a:gd name="connsiteX0" fmla="*/ 0 w 2320345"/>
              <a:gd name="connsiteY0" fmla="*/ 1073835 h 1073835"/>
              <a:gd name="connsiteX1" fmla="*/ 652007 w 2320345"/>
              <a:gd name="connsiteY1" fmla="*/ 739880 h 1073835"/>
              <a:gd name="connsiteX2" fmla="*/ 1598213 w 2320345"/>
              <a:gd name="connsiteY2" fmla="*/ 16312 h 1073835"/>
              <a:gd name="connsiteX3" fmla="*/ 2320345 w 2320345"/>
              <a:gd name="connsiteY3" fmla="*/ 296906 h 1073835"/>
              <a:gd name="connsiteX0" fmla="*/ 0 w 2375429"/>
              <a:gd name="connsiteY0" fmla="*/ 1075170 h 1075170"/>
              <a:gd name="connsiteX1" fmla="*/ 652007 w 2375429"/>
              <a:gd name="connsiteY1" fmla="*/ 741215 h 1075170"/>
              <a:gd name="connsiteX2" fmla="*/ 1598213 w 2375429"/>
              <a:gd name="connsiteY2" fmla="*/ 17647 h 1075170"/>
              <a:gd name="connsiteX3" fmla="*/ 2375429 w 2375429"/>
              <a:gd name="connsiteY3" fmla="*/ 287224 h 1075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5429" h="1075170">
                <a:moveTo>
                  <a:pt x="0" y="1075170"/>
                </a:moveTo>
                <a:cubicBezTo>
                  <a:pt x="224624" y="1036076"/>
                  <a:pt x="441298" y="1036739"/>
                  <a:pt x="652007" y="741215"/>
                </a:cubicBezTo>
                <a:cubicBezTo>
                  <a:pt x="862716" y="445691"/>
                  <a:pt x="1310976" y="93312"/>
                  <a:pt x="1598213" y="17647"/>
                </a:cubicBezTo>
                <a:cubicBezTo>
                  <a:pt x="1885450" y="-58018"/>
                  <a:pt x="2114361" y="124222"/>
                  <a:pt x="2375429" y="287224"/>
                </a:cubicBezTo>
              </a:path>
            </a:pathLst>
          </a:cu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6B9CEE4-7840-4A6B-A8A5-9C627206885B}"/>
              </a:ext>
            </a:extLst>
          </p:cNvPr>
          <p:cNvSpPr/>
          <p:nvPr/>
        </p:nvSpPr>
        <p:spPr>
          <a:xfrm>
            <a:off x="9615592" y="1559419"/>
            <a:ext cx="990601" cy="41116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/>
              <a:t>Runtime Environment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E53266B-9A9C-4AA3-931B-548F03B7F5F6}"/>
              </a:ext>
            </a:extLst>
          </p:cNvPr>
          <p:cNvSpPr/>
          <p:nvPr/>
        </p:nvSpPr>
        <p:spPr>
          <a:xfrm>
            <a:off x="6324628" y="4519497"/>
            <a:ext cx="2279530" cy="1477362"/>
          </a:xfrm>
          <a:custGeom>
            <a:avLst/>
            <a:gdLst>
              <a:gd name="connsiteX0" fmla="*/ 1212976 w 7458892"/>
              <a:gd name="connsiteY0" fmla="*/ 4190488 h 4336193"/>
              <a:gd name="connsiteX1" fmla="*/ 1928594 w 7458892"/>
              <a:gd name="connsiteY1" fmla="*/ 3936046 h 4336193"/>
              <a:gd name="connsiteX2" fmla="*/ 2811189 w 7458892"/>
              <a:gd name="connsiteY2" fmla="*/ 3132965 h 4336193"/>
              <a:gd name="connsiteX3" fmla="*/ 3884615 w 7458892"/>
              <a:gd name="connsiteY3" fmla="*/ 3602092 h 4336193"/>
              <a:gd name="connsiteX4" fmla="*/ 5164775 w 7458892"/>
              <a:gd name="connsiteY4" fmla="*/ 4333612 h 4336193"/>
              <a:gd name="connsiteX5" fmla="*/ 6166639 w 7458892"/>
              <a:gd name="connsiteY5" fmla="*/ 3824728 h 4336193"/>
              <a:gd name="connsiteX6" fmla="*/ 4973943 w 7458892"/>
              <a:gd name="connsiteY6" fmla="*/ 3291991 h 4336193"/>
              <a:gd name="connsiteX7" fmla="*/ 3821004 w 7458892"/>
              <a:gd name="connsiteY7" fmla="*/ 2775156 h 4336193"/>
              <a:gd name="connsiteX8" fmla="*/ 4282180 w 7458892"/>
              <a:gd name="connsiteY8" fmla="*/ 2250370 h 4336193"/>
              <a:gd name="connsiteX9" fmla="*/ 5522583 w 7458892"/>
              <a:gd name="connsiteY9" fmla="*/ 2894426 h 4336193"/>
              <a:gd name="connsiteX10" fmla="*/ 6858403 w 7458892"/>
              <a:gd name="connsiteY10" fmla="*/ 3061403 h 4336193"/>
              <a:gd name="connsiteX11" fmla="*/ 7446799 w 7458892"/>
              <a:gd name="connsiteY11" fmla="*/ 2449153 h 4336193"/>
              <a:gd name="connsiteX12" fmla="*/ 7104893 w 7458892"/>
              <a:gd name="connsiteY12" fmla="*/ 1677876 h 4336193"/>
              <a:gd name="connsiteX13" fmla="*/ 5458973 w 7458892"/>
              <a:gd name="connsiteY13" fmla="*/ 1964123 h 4336193"/>
              <a:gd name="connsiteX14" fmla="*/ 4115203 w 7458892"/>
              <a:gd name="connsiteY14" fmla="*/ 1399580 h 4336193"/>
              <a:gd name="connsiteX15" fmla="*/ 3137192 w 7458892"/>
              <a:gd name="connsiteY15" fmla="*/ 1566558 h 4336193"/>
              <a:gd name="connsiteX16" fmla="*/ 2318208 w 7458892"/>
              <a:gd name="connsiteY16" fmla="*/ 2202662 h 4336193"/>
              <a:gd name="connsiteX17" fmla="*/ 1451516 w 7458892"/>
              <a:gd name="connsiteY17" fmla="*/ 2671789 h 4336193"/>
              <a:gd name="connsiteX18" fmla="*/ 322430 w 7458892"/>
              <a:gd name="connsiteY18" fmla="*/ 2536617 h 4336193"/>
              <a:gd name="connsiteX19" fmla="*/ 4378 w 7458892"/>
              <a:gd name="connsiteY19" fmla="*/ 1964123 h 4336193"/>
              <a:gd name="connsiteX20" fmla="*/ 489408 w 7458892"/>
              <a:gd name="connsiteY20" fmla="*/ 1463191 h 4336193"/>
              <a:gd name="connsiteX21" fmla="*/ 1658250 w 7458892"/>
              <a:gd name="connsiteY21" fmla="*/ 1844853 h 4336193"/>
              <a:gd name="connsiteX22" fmla="*/ 2190987 w 7458892"/>
              <a:gd name="connsiteY22" fmla="*/ 1502947 h 4336193"/>
              <a:gd name="connsiteX23" fmla="*/ 1467418 w 7458892"/>
              <a:gd name="connsiteY23" fmla="*/ 771427 h 4336193"/>
              <a:gd name="connsiteX24" fmla="*/ 1626444 w 7458892"/>
              <a:gd name="connsiteY24" fmla="*/ 151226 h 4336193"/>
              <a:gd name="connsiteX25" fmla="*/ 2095571 w 7458892"/>
              <a:gd name="connsiteY25" fmla="*/ 39907 h 4336193"/>
              <a:gd name="connsiteX26" fmla="*/ 3463196 w 7458892"/>
              <a:gd name="connsiteY26" fmla="*/ 707817 h 4336193"/>
              <a:gd name="connsiteX27" fmla="*/ 4568427 w 7458892"/>
              <a:gd name="connsiteY27" fmla="*/ 1057674 h 4336193"/>
              <a:gd name="connsiteX28" fmla="*/ 5848587 w 7458892"/>
              <a:gd name="connsiteY28" fmla="*/ 1145139 h 4336193"/>
              <a:gd name="connsiteX29" fmla="*/ 6500594 w 7458892"/>
              <a:gd name="connsiteY29" fmla="*/ 1009966 h 4336193"/>
              <a:gd name="connsiteX0" fmla="*/ 1212976 w 7458892"/>
              <a:gd name="connsiteY0" fmla="*/ 4190488 h 4336193"/>
              <a:gd name="connsiteX1" fmla="*/ 1928594 w 7458892"/>
              <a:gd name="connsiteY1" fmla="*/ 3936046 h 4336193"/>
              <a:gd name="connsiteX2" fmla="*/ 2811189 w 7458892"/>
              <a:gd name="connsiteY2" fmla="*/ 3132965 h 4336193"/>
              <a:gd name="connsiteX3" fmla="*/ 3884615 w 7458892"/>
              <a:gd name="connsiteY3" fmla="*/ 3602092 h 4336193"/>
              <a:gd name="connsiteX4" fmla="*/ 5164775 w 7458892"/>
              <a:gd name="connsiteY4" fmla="*/ 4333612 h 4336193"/>
              <a:gd name="connsiteX5" fmla="*/ 6166639 w 7458892"/>
              <a:gd name="connsiteY5" fmla="*/ 3824728 h 4336193"/>
              <a:gd name="connsiteX6" fmla="*/ 4973943 w 7458892"/>
              <a:gd name="connsiteY6" fmla="*/ 3291991 h 4336193"/>
              <a:gd name="connsiteX7" fmla="*/ 4290131 w 7458892"/>
              <a:gd name="connsiteY7" fmla="*/ 3260186 h 4336193"/>
              <a:gd name="connsiteX8" fmla="*/ 3821004 w 7458892"/>
              <a:gd name="connsiteY8" fmla="*/ 2775156 h 4336193"/>
              <a:gd name="connsiteX9" fmla="*/ 4282180 w 7458892"/>
              <a:gd name="connsiteY9" fmla="*/ 2250370 h 4336193"/>
              <a:gd name="connsiteX10" fmla="*/ 5522583 w 7458892"/>
              <a:gd name="connsiteY10" fmla="*/ 2894426 h 4336193"/>
              <a:gd name="connsiteX11" fmla="*/ 6858403 w 7458892"/>
              <a:gd name="connsiteY11" fmla="*/ 3061403 h 4336193"/>
              <a:gd name="connsiteX12" fmla="*/ 7446799 w 7458892"/>
              <a:gd name="connsiteY12" fmla="*/ 2449153 h 4336193"/>
              <a:gd name="connsiteX13" fmla="*/ 7104893 w 7458892"/>
              <a:gd name="connsiteY13" fmla="*/ 1677876 h 4336193"/>
              <a:gd name="connsiteX14" fmla="*/ 5458973 w 7458892"/>
              <a:gd name="connsiteY14" fmla="*/ 1964123 h 4336193"/>
              <a:gd name="connsiteX15" fmla="*/ 4115203 w 7458892"/>
              <a:gd name="connsiteY15" fmla="*/ 1399580 h 4336193"/>
              <a:gd name="connsiteX16" fmla="*/ 3137192 w 7458892"/>
              <a:gd name="connsiteY16" fmla="*/ 1566558 h 4336193"/>
              <a:gd name="connsiteX17" fmla="*/ 2318208 w 7458892"/>
              <a:gd name="connsiteY17" fmla="*/ 2202662 h 4336193"/>
              <a:gd name="connsiteX18" fmla="*/ 1451516 w 7458892"/>
              <a:gd name="connsiteY18" fmla="*/ 2671789 h 4336193"/>
              <a:gd name="connsiteX19" fmla="*/ 322430 w 7458892"/>
              <a:gd name="connsiteY19" fmla="*/ 2536617 h 4336193"/>
              <a:gd name="connsiteX20" fmla="*/ 4378 w 7458892"/>
              <a:gd name="connsiteY20" fmla="*/ 1964123 h 4336193"/>
              <a:gd name="connsiteX21" fmla="*/ 489408 w 7458892"/>
              <a:gd name="connsiteY21" fmla="*/ 1463191 h 4336193"/>
              <a:gd name="connsiteX22" fmla="*/ 1658250 w 7458892"/>
              <a:gd name="connsiteY22" fmla="*/ 1844853 h 4336193"/>
              <a:gd name="connsiteX23" fmla="*/ 2190987 w 7458892"/>
              <a:gd name="connsiteY23" fmla="*/ 1502947 h 4336193"/>
              <a:gd name="connsiteX24" fmla="*/ 1467418 w 7458892"/>
              <a:gd name="connsiteY24" fmla="*/ 771427 h 4336193"/>
              <a:gd name="connsiteX25" fmla="*/ 1626444 w 7458892"/>
              <a:gd name="connsiteY25" fmla="*/ 151226 h 4336193"/>
              <a:gd name="connsiteX26" fmla="*/ 2095571 w 7458892"/>
              <a:gd name="connsiteY26" fmla="*/ 39907 h 4336193"/>
              <a:gd name="connsiteX27" fmla="*/ 3463196 w 7458892"/>
              <a:gd name="connsiteY27" fmla="*/ 707817 h 4336193"/>
              <a:gd name="connsiteX28" fmla="*/ 4568427 w 7458892"/>
              <a:gd name="connsiteY28" fmla="*/ 1057674 h 4336193"/>
              <a:gd name="connsiteX29" fmla="*/ 5848587 w 7458892"/>
              <a:gd name="connsiteY29" fmla="*/ 1145139 h 4336193"/>
              <a:gd name="connsiteX30" fmla="*/ 6500594 w 7458892"/>
              <a:gd name="connsiteY30" fmla="*/ 1009966 h 4336193"/>
              <a:gd name="connsiteX0" fmla="*/ 1212976 w 7458892"/>
              <a:gd name="connsiteY0" fmla="*/ 4190488 h 4342764"/>
              <a:gd name="connsiteX1" fmla="*/ 1928594 w 7458892"/>
              <a:gd name="connsiteY1" fmla="*/ 3936046 h 4342764"/>
              <a:gd name="connsiteX2" fmla="*/ 2811189 w 7458892"/>
              <a:gd name="connsiteY2" fmla="*/ 3132965 h 4342764"/>
              <a:gd name="connsiteX3" fmla="*/ 3884615 w 7458892"/>
              <a:gd name="connsiteY3" fmla="*/ 3602092 h 4342764"/>
              <a:gd name="connsiteX4" fmla="*/ 4377596 w 7458892"/>
              <a:gd name="connsiteY4" fmla="*/ 4110975 h 4342764"/>
              <a:gd name="connsiteX5" fmla="*/ 5164775 w 7458892"/>
              <a:gd name="connsiteY5" fmla="*/ 4333612 h 4342764"/>
              <a:gd name="connsiteX6" fmla="*/ 6166639 w 7458892"/>
              <a:gd name="connsiteY6" fmla="*/ 3824728 h 4342764"/>
              <a:gd name="connsiteX7" fmla="*/ 4973943 w 7458892"/>
              <a:gd name="connsiteY7" fmla="*/ 3291991 h 4342764"/>
              <a:gd name="connsiteX8" fmla="*/ 4290131 w 7458892"/>
              <a:gd name="connsiteY8" fmla="*/ 3260186 h 4342764"/>
              <a:gd name="connsiteX9" fmla="*/ 3821004 w 7458892"/>
              <a:gd name="connsiteY9" fmla="*/ 2775156 h 4342764"/>
              <a:gd name="connsiteX10" fmla="*/ 4282180 w 7458892"/>
              <a:gd name="connsiteY10" fmla="*/ 2250370 h 4342764"/>
              <a:gd name="connsiteX11" fmla="*/ 5522583 w 7458892"/>
              <a:gd name="connsiteY11" fmla="*/ 2894426 h 4342764"/>
              <a:gd name="connsiteX12" fmla="*/ 6858403 w 7458892"/>
              <a:gd name="connsiteY12" fmla="*/ 3061403 h 4342764"/>
              <a:gd name="connsiteX13" fmla="*/ 7446799 w 7458892"/>
              <a:gd name="connsiteY13" fmla="*/ 2449153 h 4342764"/>
              <a:gd name="connsiteX14" fmla="*/ 7104893 w 7458892"/>
              <a:gd name="connsiteY14" fmla="*/ 1677876 h 4342764"/>
              <a:gd name="connsiteX15" fmla="*/ 5458973 w 7458892"/>
              <a:gd name="connsiteY15" fmla="*/ 1964123 h 4342764"/>
              <a:gd name="connsiteX16" fmla="*/ 4115203 w 7458892"/>
              <a:gd name="connsiteY16" fmla="*/ 1399580 h 4342764"/>
              <a:gd name="connsiteX17" fmla="*/ 3137192 w 7458892"/>
              <a:gd name="connsiteY17" fmla="*/ 1566558 h 4342764"/>
              <a:gd name="connsiteX18" fmla="*/ 2318208 w 7458892"/>
              <a:gd name="connsiteY18" fmla="*/ 2202662 h 4342764"/>
              <a:gd name="connsiteX19" fmla="*/ 1451516 w 7458892"/>
              <a:gd name="connsiteY19" fmla="*/ 2671789 h 4342764"/>
              <a:gd name="connsiteX20" fmla="*/ 322430 w 7458892"/>
              <a:gd name="connsiteY20" fmla="*/ 2536617 h 4342764"/>
              <a:gd name="connsiteX21" fmla="*/ 4378 w 7458892"/>
              <a:gd name="connsiteY21" fmla="*/ 1964123 h 4342764"/>
              <a:gd name="connsiteX22" fmla="*/ 489408 w 7458892"/>
              <a:gd name="connsiteY22" fmla="*/ 1463191 h 4342764"/>
              <a:gd name="connsiteX23" fmla="*/ 1658250 w 7458892"/>
              <a:gd name="connsiteY23" fmla="*/ 1844853 h 4342764"/>
              <a:gd name="connsiteX24" fmla="*/ 2190987 w 7458892"/>
              <a:gd name="connsiteY24" fmla="*/ 1502947 h 4342764"/>
              <a:gd name="connsiteX25" fmla="*/ 1467418 w 7458892"/>
              <a:gd name="connsiteY25" fmla="*/ 771427 h 4342764"/>
              <a:gd name="connsiteX26" fmla="*/ 1626444 w 7458892"/>
              <a:gd name="connsiteY26" fmla="*/ 151226 h 4342764"/>
              <a:gd name="connsiteX27" fmla="*/ 2095571 w 7458892"/>
              <a:gd name="connsiteY27" fmla="*/ 39907 h 4342764"/>
              <a:gd name="connsiteX28" fmla="*/ 3463196 w 7458892"/>
              <a:gd name="connsiteY28" fmla="*/ 707817 h 4342764"/>
              <a:gd name="connsiteX29" fmla="*/ 4568427 w 7458892"/>
              <a:gd name="connsiteY29" fmla="*/ 1057674 h 4342764"/>
              <a:gd name="connsiteX30" fmla="*/ 5848587 w 7458892"/>
              <a:gd name="connsiteY30" fmla="*/ 1145139 h 4342764"/>
              <a:gd name="connsiteX31" fmla="*/ 6500594 w 7458892"/>
              <a:gd name="connsiteY31" fmla="*/ 1009966 h 4342764"/>
              <a:gd name="connsiteX0" fmla="*/ 1212976 w 7458892"/>
              <a:gd name="connsiteY0" fmla="*/ 4190488 h 4342764"/>
              <a:gd name="connsiteX1" fmla="*/ 1928594 w 7458892"/>
              <a:gd name="connsiteY1" fmla="*/ 3936046 h 4342764"/>
              <a:gd name="connsiteX2" fmla="*/ 2811189 w 7458892"/>
              <a:gd name="connsiteY2" fmla="*/ 3132965 h 4342764"/>
              <a:gd name="connsiteX3" fmla="*/ 3852810 w 7458892"/>
              <a:gd name="connsiteY3" fmla="*/ 3633897 h 4342764"/>
              <a:gd name="connsiteX4" fmla="*/ 4377596 w 7458892"/>
              <a:gd name="connsiteY4" fmla="*/ 4110975 h 4342764"/>
              <a:gd name="connsiteX5" fmla="*/ 5164775 w 7458892"/>
              <a:gd name="connsiteY5" fmla="*/ 4333612 h 4342764"/>
              <a:gd name="connsiteX6" fmla="*/ 6166639 w 7458892"/>
              <a:gd name="connsiteY6" fmla="*/ 3824728 h 4342764"/>
              <a:gd name="connsiteX7" fmla="*/ 4973943 w 7458892"/>
              <a:gd name="connsiteY7" fmla="*/ 3291991 h 4342764"/>
              <a:gd name="connsiteX8" fmla="*/ 4290131 w 7458892"/>
              <a:gd name="connsiteY8" fmla="*/ 3260186 h 4342764"/>
              <a:gd name="connsiteX9" fmla="*/ 3821004 w 7458892"/>
              <a:gd name="connsiteY9" fmla="*/ 2775156 h 4342764"/>
              <a:gd name="connsiteX10" fmla="*/ 4282180 w 7458892"/>
              <a:gd name="connsiteY10" fmla="*/ 2250370 h 4342764"/>
              <a:gd name="connsiteX11" fmla="*/ 5522583 w 7458892"/>
              <a:gd name="connsiteY11" fmla="*/ 2894426 h 4342764"/>
              <a:gd name="connsiteX12" fmla="*/ 6858403 w 7458892"/>
              <a:gd name="connsiteY12" fmla="*/ 3061403 h 4342764"/>
              <a:gd name="connsiteX13" fmla="*/ 7446799 w 7458892"/>
              <a:gd name="connsiteY13" fmla="*/ 2449153 h 4342764"/>
              <a:gd name="connsiteX14" fmla="*/ 7104893 w 7458892"/>
              <a:gd name="connsiteY14" fmla="*/ 1677876 h 4342764"/>
              <a:gd name="connsiteX15" fmla="*/ 5458973 w 7458892"/>
              <a:gd name="connsiteY15" fmla="*/ 1964123 h 4342764"/>
              <a:gd name="connsiteX16" fmla="*/ 4115203 w 7458892"/>
              <a:gd name="connsiteY16" fmla="*/ 1399580 h 4342764"/>
              <a:gd name="connsiteX17" fmla="*/ 3137192 w 7458892"/>
              <a:gd name="connsiteY17" fmla="*/ 1566558 h 4342764"/>
              <a:gd name="connsiteX18" fmla="*/ 2318208 w 7458892"/>
              <a:gd name="connsiteY18" fmla="*/ 2202662 h 4342764"/>
              <a:gd name="connsiteX19" fmla="*/ 1451516 w 7458892"/>
              <a:gd name="connsiteY19" fmla="*/ 2671789 h 4342764"/>
              <a:gd name="connsiteX20" fmla="*/ 322430 w 7458892"/>
              <a:gd name="connsiteY20" fmla="*/ 2536617 h 4342764"/>
              <a:gd name="connsiteX21" fmla="*/ 4378 w 7458892"/>
              <a:gd name="connsiteY21" fmla="*/ 1964123 h 4342764"/>
              <a:gd name="connsiteX22" fmla="*/ 489408 w 7458892"/>
              <a:gd name="connsiteY22" fmla="*/ 1463191 h 4342764"/>
              <a:gd name="connsiteX23" fmla="*/ 1658250 w 7458892"/>
              <a:gd name="connsiteY23" fmla="*/ 1844853 h 4342764"/>
              <a:gd name="connsiteX24" fmla="*/ 2190987 w 7458892"/>
              <a:gd name="connsiteY24" fmla="*/ 1502947 h 4342764"/>
              <a:gd name="connsiteX25" fmla="*/ 1467418 w 7458892"/>
              <a:gd name="connsiteY25" fmla="*/ 771427 h 4342764"/>
              <a:gd name="connsiteX26" fmla="*/ 1626444 w 7458892"/>
              <a:gd name="connsiteY26" fmla="*/ 151226 h 4342764"/>
              <a:gd name="connsiteX27" fmla="*/ 2095571 w 7458892"/>
              <a:gd name="connsiteY27" fmla="*/ 39907 h 4342764"/>
              <a:gd name="connsiteX28" fmla="*/ 3463196 w 7458892"/>
              <a:gd name="connsiteY28" fmla="*/ 707817 h 4342764"/>
              <a:gd name="connsiteX29" fmla="*/ 4568427 w 7458892"/>
              <a:gd name="connsiteY29" fmla="*/ 1057674 h 4342764"/>
              <a:gd name="connsiteX30" fmla="*/ 5848587 w 7458892"/>
              <a:gd name="connsiteY30" fmla="*/ 1145139 h 4342764"/>
              <a:gd name="connsiteX31" fmla="*/ 6500594 w 7458892"/>
              <a:gd name="connsiteY31" fmla="*/ 1009966 h 4342764"/>
              <a:gd name="connsiteX0" fmla="*/ 1212976 w 7458892"/>
              <a:gd name="connsiteY0" fmla="*/ 4190488 h 4342764"/>
              <a:gd name="connsiteX1" fmla="*/ 1928594 w 7458892"/>
              <a:gd name="connsiteY1" fmla="*/ 3936046 h 4342764"/>
              <a:gd name="connsiteX2" fmla="*/ 2811189 w 7458892"/>
              <a:gd name="connsiteY2" fmla="*/ 3132965 h 4342764"/>
              <a:gd name="connsiteX3" fmla="*/ 3852810 w 7458892"/>
              <a:gd name="connsiteY3" fmla="*/ 3633897 h 4342764"/>
              <a:gd name="connsiteX4" fmla="*/ 4377596 w 7458892"/>
              <a:gd name="connsiteY4" fmla="*/ 4110975 h 4342764"/>
              <a:gd name="connsiteX5" fmla="*/ 5164775 w 7458892"/>
              <a:gd name="connsiteY5" fmla="*/ 4333612 h 4342764"/>
              <a:gd name="connsiteX6" fmla="*/ 6166639 w 7458892"/>
              <a:gd name="connsiteY6" fmla="*/ 3824728 h 4342764"/>
              <a:gd name="connsiteX7" fmla="*/ 5673658 w 7458892"/>
              <a:gd name="connsiteY7" fmla="*/ 3347651 h 4342764"/>
              <a:gd name="connsiteX8" fmla="*/ 4290131 w 7458892"/>
              <a:gd name="connsiteY8" fmla="*/ 3260186 h 4342764"/>
              <a:gd name="connsiteX9" fmla="*/ 3821004 w 7458892"/>
              <a:gd name="connsiteY9" fmla="*/ 2775156 h 4342764"/>
              <a:gd name="connsiteX10" fmla="*/ 4282180 w 7458892"/>
              <a:gd name="connsiteY10" fmla="*/ 2250370 h 4342764"/>
              <a:gd name="connsiteX11" fmla="*/ 5522583 w 7458892"/>
              <a:gd name="connsiteY11" fmla="*/ 2894426 h 4342764"/>
              <a:gd name="connsiteX12" fmla="*/ 6858403 w 7458892"/>
              <a:gd name="connsiteY12" fmla="*/ 3061403 h 4342764"/>
              <a:gd name="connsiteX13" fmla="*/ 7446799 w 7458892"/>
              <a:gd name="connsiteY13" fmla="*/ 2449153 h 4342764"/>
              <a:gd name="connsiteX14" fmla="*/ 7104893 w 7458892"/>
              <a:gd name="connsiteY14" fmla="*/ 1677876 h 4342764"/>
              <a:gd name="connsiteX15" fmla="*/ 5458973 w 7458892"/>
              <a:gd name="connsiteY15" fmla="*/ 1964123 h 4342764"/>
              <a:gd name="connsiteX16" fmla="*/ 4115203 w 7458892"/>
              <a:gd name="connsiteY16" fmla="*/ 1399580 h 4342764"/>
              <a:gd name="connsiteX17" fmla="*/ 3137192 w 7458892"/>
              <a:gd name="connsiteY17" fmla="*/ 1566558 h 4342764"/>
              <a:gd name="connsiteX18" fmla="*/ 2318208 w 7458892"/>
              <a:gd name="connsiteY18" fmla="*/ 2202662 h 4342764"/>
              <a:gd name="connsiteX19" fmla="*/ 1451516 w 7458892"/>
              <a:gd name="connsiteY19" fmla="*/ 2671789 h 4342764"/>
              <a:gd name="connsiteX20" fmla="*/ 322430 w 7458892"/>
              <a:gd name="connsiteY20" fmla="*/ 2536617 h 4342764"/>
              <a:gd name="connsiteX21" fmla="*/ 4378 w 7458892"/>
              <a:gd name="connsiteY21" fmla="*/ 1964123 h 4342764"/>
              <a:gd name="connsiteX22" fmla="*/ 489408 w 7458892"/>
              <a:gd name="connsiteY22" fmla="*/ 1463191 h 4342764"/>
              <a:gd name="connsiteX23" fmla="*/ 1658250 w 7458892"/>
              <a:gd name="connsiteY23" fmla="*/ 1844853 h 4342764"/>
              <a:gd name="connsiteX24" fmla="*/ 2190987 w 7458892"/>
              <a:gd name="connsiteY24" fmla="*/ 1502947 h 4342764"/>
              <a:gd name="connsiteX25" fmla="*/ 1467418 w 7458892"/>
              <a:gd name="connsiteY25" fmla="*/ 771427 h 4342764"/>
              <a:gd name="connsiteX26" fmla="*/ 1626444 w 7458892"/>
              <a:gd name="connsiteY26" fmla="*/ 151226 h 4342764"/>
              <a:gd name="connsiteX27" fmla="*/ 2095571 w 7458892"/>
              <a:gd name="connsiteY27" fmla="*/ 39907 h 4342764"/>
              <a:gd name="connsiteX28" fmla="*/ 3463196 w 7458892"/>
              <a:gd name="connsiteY28" fmla="*/ 707817 h 4342764"/>
              <a:gd name="connsiteX29" fmla="*/ 4568427 w 7458892"/>
              <a:gd name="connsiteY29" fmla="*/ 1057674 h 4342764"/>
              <a:gd name="connsiteX30" fmla="*/ 5848587 w 7458892"/>
              <a:gd name="connsiteY30" fmla="*/ 1145139 h 4342764"/>
              <a:gd name="connsiteX31" fmla="*/ 6500594 w 7458892"/>
              <a:gd name="connsiteY31" fmla="*/ 1009966 h 4342764"/>
              <a:gd name="connsiteX0" fmla="*/ 1212976 w 7458892"/>
              <a:gd name="connsiteY0" fmla="*/ 4190488 h 4339972"/>
              <a:gd name="connsiteX1" fmla="*/ 1928594 w 7458892"/>
              <a:gd name="connsiteY1" fmla="*/ 3936046 h 4339972"/>
              <a:gd name="connsiteX2" fmla="*/ 2811189 w 7458892"/>
              <a:gd name="connsiteY2" fmla="*/ 3132965 h 4339972"/>
              <a:gd name="connsiteX3" fmla="*/ 3852810 w 7458892"/>
              <a:gd name="connsiteY3" fmla="*/ 3633897 h 4339972"/>
              <a:gd name="connsiteX4" fmla="*/ 4377596 w 7458892"/>
              <a:gd name="connsiteY4" fmla="*/ 4110975 h 4339972"/>
              <a:gd name="connsiteX5" fmla="*/ 5164775 w 7458892"/>
              <a:gd name="connsiteY5" fmla="*/ 4333612 h 4339972"/>
              <a:gd name="connsiteX6" fmla="*/ 5761123 w 7458892"/>
              <a:gd name="connsiteY6" fmla="*/ 4238195 h 4339972"/>
              <a:gd name="connsiteX7" fmla="*/ 6166639 w 7458892"/>
              <a:gd name="connsiteY7" fmla="*/ 3824728 h 4339972"/>
              <a:gd name="connsiteX8" fmla="*/ 5673658 w 7458892"/>
              <a:gd name="connsiteY8" fmla="*/ 3347651 h 4339972"/>
              <a:gd name="connsiteX9" fmla="*/ 4290131 w 7458892"/>
              <a:gd name="connsiteY9" fmla="*/ 3260186 h 4339972"/>
              <a:gd name="connsiteX10" fmla="*/ 3821004 w 7458892"/>
              <a:gd name="connsiteY10" fmla="*/ 2775156 h 4339972"/>
              <a:gd name="connsiteX11" fmla="*/ 4282180 w 7458892"/>
              <a:gd name="connsiteY11" fmla="*/ 2250370 h 4339972"/>
              <a:gd name="connsiteX12" fmla="*/ 5522583 w 7458892"/>
              <a:gd name="connsiteY12" fmla="*/ 2894426 h 4339972"/>
              <a:gd name="connsiteX13" fmla="*/ 6858403 w 7458892"/>
              <a:gd name="connsiteY13" fmla="*/ 3061403 h 4339972"/>
              <a:gd name="connsiteX14" fmla="*/ 7446799 w 7458892"/>
              <a:gd name="connsiteY14" fmla="*/ 2449153 h 4339972"/>
              <a:gd name="connsiteX15" fmla="*/ 7104893 w 7458892"/>
              <a:gd name="connsiteY15" fmla="*/ 1677876 h 4339972"/>
              <a:gd name="connsiteX16" fmla="*/ 5458973 w 7458892"/>
              <a:gd name="connsiteY16" fmla="*/ 1964123 h 4339972"/>
              <a:gd name="connsiteX17" fmla="*/ 4115203 w 7458892"/>
              <a:gd name="connsiteY17" fmla="*/ 1399580 h 4339972"/>
              <a:gd name="connsiteX18" fmla="*/ 3137192 w 7458892"/>
              <a:gd name="connsiteY18" fmla="*/ 1566558 h 4339972"/>
              <a:gd name="connsiteX19" fmla="*/ 2318208 w 7458892"/>
              <a:gd name="connsiteY19" fmla="*/ 2202662 h 4339972"/>
              <a:gd name="connsiteX20" fmla="*/ 1451516 w 7458892"/>
              <a:gd name="connsiteY20" fmla="*/ 2671789 h 4339972"/>
              <a:gd name="connsiteX21" fmla="*/ 322430 w 7458892"/>
              <a:gd name="connsiteY21" fmla="*/ 2536617 h 4339972"/>
              <a:gd name="connsiteX22" fmla="*/ 4378 w 7458892"/>
              <a:gd name="connsiteY22" fmla="*/ 1964123 h 4339972"/>
              <a:gd name="connsiteX23" fmla="*/ 489408 w 7458892"/>
              <a:gd name="connsiteY23" fmla="*/ 1463191 h 4339972"/>
              <a:gd name="connsiteX24" fmla="*/ 1658250 w 7458892"/>
              <a:gd name="connsiteY24" fmla="*/ 1844853 h 4339972"/>
              <a:gd name="connsiteX25" fmla="*/ 2190987 w 7458892"/>
              <a:gd name="connsiteY25" fmla="*/ 1502947 h 4339972"/>
              <a:gd name="connsiteX26" fmla="*/ 1467418 w 7458892"/>
              <a:gd name="connsiteY26" fmla="*/ 771427 h 4339972"/>
              <a:gd name="connsiteX27" fmla="*/ 1626444 w 7458892"/>
              <a:gd name="connsiteY27" fmla="*/ 151226 h 4339972"/>
              <a:gd name="connsiteX28" fmla="*/ 2095571 w 7458892"/>
              <a:gd name="connsiteY28" fmla="*/ 39907 h 4339972"/>
              <a:gd name="connsiteX29" fmla="*/ 3463196 w 7458892"/>
              <a:gd name="connsiteY29" fmla="*/ 707817 h 4339972"/>
              <a:gd name="connsiteX30" fmla="*/ 4568427 w 7458892"/>
              <a:gd name="connsiteY30" fmla="*/ 1057674 h 4339972"/>
              <a:gd name="connsiteX31" fmla="*/ 5848587 w 7458892"/>
              <a:gd name="connsiteY31" fmla="*/ 1145139 h 4339972"/>
              <a:gd name="connsiteX32" fmla="*/ 6500594 w 7458892"/>
              <a:gd name="connsiteY32" fmla="*/ 1009966 h 4339972"/>
              <a:gd name="connsiteX0" fmla="*/ 1212976 w 7458892"/>
              <a:gd name="connsiteY0" fmla="*/ 4190488 h 4339972"/>
              <a:gd name="connsiteX1" fmla="*/ 1864983 w 7458892"/>
              <a:gd name="connsiteY1" fmla="*/ 3856533 h 4339972"/>
              <a:gd name="connsiteX2" fmla="*/ 2811189 w 7458892"/>
              <a:gd name="connsiteY2" fmla="*/ 3132965 h 4339972"/>
              <a:gd name="connsiteX3" fmla="*/ 3852810 w 7458892"/>
              <a:gd name="connsiteY3" fmla="*/ 3633897 h 4339972"/>
              <a:gd name="connsiteX4" fmla="*/ 4377596 w 7458892"/>
              <a:gd name="connsiteY4" fmla="*/ 4110975 h 4339972"/>
              <a:gd name="connsiteX5" fmla="*/ 5164775 w 7458892"/>
              <a:gd name="connsiteY5" fmla="*/ 4333612 h 4339972"/>
              <a:gd name="connsiteX6" fmla="*/ 5761123 w 7458892"/>
              <a:gd name="connsiteY6" fmla="*/ 4238195 h 4339972"/>
              <a:gd name="connsiteX7" fmla="*/ 6166639 w 7458892"/>
              <a:gd name="connsiteY7" fmla="*/ 3824728 h 4339972"/>
              <a:gd name="connsiteX8" fmla="*/ 5673658 w 7458892"/>
              <a:gd name="connsiteY8" fmla="*/ 3347651 h 4339972"/>
              <a:gd name="connsiteX9" fmla="*/ 4290131 w 7458892"/>
              <a:gd name="connsiteY9" fmla="*/ 3260186 h 4339972"/>
              <a:gd name="connsiteX10" fmla="*/ 3821004 w 7458892"/>
              <a:gd name="connsiteY10" fmla="*/ 2775156 h 4339972"/>
              <a:gd name="connsiteX11" fmla="*/ 4282180 w 7458892"/>
              <a:gd name="connsiteY11" fmla="*/ 2250370 h 4339972"/>
              <a:gd name="connsiteX12" fmla="*/ 5522583 w 7458892"/>
              <a:gd name="connsiteY12" fmla="*/ 2894426 h 4339972"/>
              <a:gd name="connsiteX13" fmla="*/ 6858403 w 7458892"/>
              <a:gd name="connsiteY13" fmla="*/ 3061403 h 4339972"/>
              <a:gd name="connsiteX14" fmla="*/ 7446799 w 7458892"/>
              <a:gd name="connsiteY14" fmla="*/ 2449153 h 4339972"/>
              <a:gd name="connsiteX15" fmla="*/ 7104893 w 7458892"/>
              <a:gd name="connsiteY15" fmla="*/ 1677876 h 4339972"/>
              <a:gd name="connsiteX16" fmla="*/ 5458973 w 7458892"/>
              <a:gd name="connsiteY16" fmla="*/ 1964123 h 4339972"/>
              <a:gd name="connsiteX17" fmla="*/ 4115203 w 7458892"/>
              <a:gd name="connsiteY17" fmla="*/ 1399580 h 4339972"/>
              <a:gd name="connsiteX18" fmla="*/ 3137192 w 7458892"/>
              <a:gd name="connsiteY18" fmla="*/ 1566558 h 4339972"/>
              <a:gd name="connsiteX19" fmla="*/ 2318208 w 7458892"/>
              <a:gd name="connsiteY19" fmla="*/ 2202662 h 4339972"/>
              <a:gd name="connsiteX20" fmla="*/ 1451516 w 7458892"/>
              <a:gd name="connsiteY20" fmla="*/ 2671789 h 4339972"/>
              <a:gd name="connsiteX21" fmla="*/ 322430 w 7458892"/>
              <a:gd name="connsiteY21" fmla="*/ 2536617 h 4339972"/>
              <a:gd name="connsiteX22" fmla="*/ 4378 w 7458892"/>
              <a:gd name="connsiteY22" fmla="*/ 1964123 h 4339972"/>
              <a:gd name="connsiteX23" fmla="*/ 489408 w 7458892"/>
              <a:gd name="connsiteY23" fmla="*/ 1463191 h 4339972"/>
              <a:gd name="connsiteX24" fmla="*/ 1658250 w 7458892"/>
              <a:gd name="connsiteY24" fmla="*/ 1844853 h 4339972"/>
              <a:gd name="connsiteX25" fmla="*/ 2190987 w 7458892"/>
              <a:gd name="connsiteY25" fmla="*/ 1502947 h 4339972"/>
              <a:gd name="connsiteX26" fmla="*/ 1467418 w 7458892"/>
              <a:gd name="connsiteY26" fmla="*/ 771427 h 4339972"/>
              <a:gd name="connsiteX27" fmla="*/ 1626444 w 7458892"/>
              <a:gd name="connsiteY27" fmla="*/ 151226 h 4339972"/>
              <a:gd name="connsiteX28" fmla="*/ 2095571 w 7458892"/>
              <a:gd name="connsiteY28" fmla="*/ 39907 h 4339972"/>
              <a:gd name="connsiteX29" fmla="*/ 3463196 w 7458892"/>
              <a:gd name="connsiteY29" fmla="*/ 707817 h 4339972"/>
              <a:gd name="connsiteX30" fmla="*/ 4568427 w 7458892"/>
              <a:gd name="connsiteY30" fmla="*/ 1057674 h 4339972"/>
              <a:gd name="connsiteX31" fmla="*/ 5848587 w 7458892"/>
              <a:gd name="connsiteY31" fmla="*/ 1145139 h 4339972"/>
              <a:gd name="connsiteX32" fmla="*/ 6500594 w 7458892"/>
              <a:gd name="connsiteY32" fmla="*/ 1009966 h 4339972"/>
              <a:gd name="connsiteX0" fmla="*/ 1212976 w 7458892"/>
              <a:gd name="connsiteY0" fmla="*/ 4190488 h 4339972"/>
              <a:gd name="connsiteX1" fmla="*/ 1864983 w 7458892"/>
              <a:gd name="connsiteY1" fmla="*/ 3856533 h 4339972"/>
              <a:gd name="connsiteX2" fmla="*/ 2811189 w 7458892"/>
              <a:gd name="connsiteY2" fmla="*/ 3132965 h 4339972"/>
              <a:gd name="connsiteX3" fmla="*/ 3852810 w 7458892"/>
              <a:gd name="connsiteY3" fmla="*/ 3633897 h 4339972"/>
              <a:gd name="connsiteX4" fmla="*/ 4377596 w 7458892"/>
              <a:gd name="connsiteY4" fmla="*/ 4110975 h 4339972"/>
              <a:gd name="connsiteX5" fmla="*/ 5164775 w 7458892"/>
              <a:gd name="connsiteY5" fmla="*/ 4333612 h 4339972"/>
              <a:gd name="connsiteX6" fmla="*/ 5761123 w 7458892"/>
              <a:gd name="connsiteY6" fmla="*/ 4238195 h 4339972"/>
              <a:gd name="connsiteX7" fmla="*/ 6166639 w 7458892"/>
              <a:gd name="connsiteY7" fmla="*/ 3824728 h 4339972"/>
              <a:gd name="connsiteX8" fmla="*/ 5673658 w 7458892"/>
              <a:gd name="connsiteY8" fmla="*/ 3347651 h 4339972"/>
              <a:gd name="connsiteX9" fmla="*/ 4290131 w 7458892"/>
              <a:gd name="connsiteY9" fmla="*/ 3260186 h 4339972"/>
              <a:gd name="connsiteX10" fmla="*/ 3821004 w 7458892"/>
              <a:gd name="connsiteY10" fmla="*/ 2775156 h 4339972"/>
              <a:gd name="connsiteX11" fmla="*/ 4282180 w 7458892"/>
              <a:gd name="connsiteY11" fmla="*/ 2250370 h 4339972"/>
              <a:gd name="connsiteX12" fmla="*/ 5522583 w 7458892"/>
              <a:gd name="connsiteY12" fmla="*/ 2894426 h 4339972"/>
              <a:gd name="connsiteX13" fmla="*/ 6858403 w 7458892"/>
              <a:gd name="connsiteY13" fmla="*/ 3061403 h 4339972"/>
              <a:gd name="connsiteX14" fmla="*/ 7446799 w 7458892"/>
              <a:gd name="connsiteY14" fmla="*/ 2449153 h 4339972"/>
              <a:gd name="connsiteX15" fmla="*/ 7104893 w 7458892"/>
              <a:gd name="connsiteY15" fmla="*/ 1677876 h 4339972"/>
              <a:gd name="connsiteX16" fmla="*/ 5458973 w 7458892"/>
              <a:gd name="connsiteY16" fmla="*/ 1964123 h 4339972"/>
              <a:gd name="connsiteX17" fmla="*/ 4115203 w 7458892"/>
              <a:gd name="connsiteY17" fmla="*/ 1399580 h 4339972"/>
              <a:gd name="connsiteX18" fmla="*/ 3137192 w 7458892"/>
              <a:gd name="connsiteY18" fmla="*/ 1566558 h 4339972"/>
              <a:gd name="connsiteX19" fmla="*/ 2318208 w 7458892"/>
              <a:gd name="connsiteY19" fmla="*/ 2202662 h 4339972"/>
              <a:gd name="connsiteX20" fmla="*/ 1451516 w 7458892"/>
              <a:gd name="connsiteY20" fmla="*/ 2671789 h 4339972"/>
              <a:gd name="connsiteX21" fmla="*/ 322430 w 7458892"/>
              <a:gd name="connsiteY21" fmla="*/ 2536617 h 4339972"/>
              <a:gd name="connsiteX22" fmla="*/ 4378 w 7458892"/>
              <a:gd name="connsiteY22" fmla="*/ 1964123 h 4339972"/>
              <a:gd name="connsiteX23" fmla="*/ 489408 w 7458892"/>
              <a:gd name="connsiteY23" fmla="*/ 1463191 h 4339972"/>
              <a:gd name="connsiteX24" fmla="*/ 1658250 w 7458892"/>
              <a:gd name="connsiteY24" fmla="*/ 1844853 h 4339972"/>
              <a:gd name="connsiteX25" fmla="*/ 2190987 w 7458892"/>
              <a:gd name="connsiteY25" fmla="*/ 1502947 h 4339972"/>
              <a:gd name="connsiteX26" fmla="*/ 1467418 w 7458892"/>
              <a:gd name="connsiteY26" fmla="*/ 771427 h 4339972"/>
              <a:gd name="connsiteX27" fmla="*/ 1626444 w 7458892"/>
              <a:gd name="connsiteY27" fmla="*/ 151226 h 4339972"/>
              <a:gd name="connsiteX28" fmla="*/ 2095571 w 7458892"/>
              <a:gd name="connsiteY28" fmla="*/ 39907 h 4339972"/>
              <a:gd name="connsiteX29" fmla="*/ 3463196 w 7458892"/>
              <a:gd name="connsiteY29" fmla="*/ 707817 h 4339972"/>
              <a:gd name="connsiteX30" fmla="*/ 4568427 w 7458892"/>
              <a:gd name="connsiteY30" fmla="*/ 1057674 h 4339972"/>
              <a:gd name="connsiteX31" fmla="*/ 5848587 w 7458892"/>
              <a:gd name="connsiteY31" fmla="*/ 1145139 h 4339972"/>
              <a:gd name="connsiteX32" fmla="*/ 6500594 w 7458892"/>
              <a:gd name="connsiteY32" fmla="*/ 1009966 h 4339972"/>
              <a:gd name="connsiteX0" fmla="*/ 1212976 w 7458892"/>
              <a:gd name="connsiteY0" fmla="*/ 4190488 h 4339972"/>
              <a:gd name="connsiteX1" fmla="*/ 1864983 w 7458892"/>
              <a:gd name="connsiteY1" fmla="*/ 3856533 h 4339972"/>
              <a:gd name="connsiteX2" fmla="*/ 2811189 w 7458892"/>
              <a:gd name="connsiteY2" fmla="*/ 3132965 h 4339972"/>
              <a:gd name="connsiteX3" fmla="*/ 3852810 w 7458892"/>
              <a:gd name="connsiteY3" fmla="*/ 3633897 h 4339972"/>
              <a:gd name="connsiteX4" fmla="*/ 4377596 w 7458892"/>
              <a:gd name="connsiteY4" fmla="*/ 4110975 h 4339972"/>
              <a:gd name="connsiteX5" fmla="*/ 5164775 w 7458892"/>
              <a:gd name="connsiteY5" fmla="*/ 4333612 h 4339972"/>
              <a:gd name="connsiteX6" fmla="*/ 5761123 w 7458892"/>
              <a:gd name="connsiteY6" fmla="*/ 4238195 h 4339972"/>
              <a:gd name="connsiteX7" fmla="*/ 6103028 w 7458892"/>
              <a:gd name="connsiteY7" fmla="*/ 3816777 h 4339972"/>
              <a:gd name="connsiteX8" fmla="*/ 5673658 w 7458892"/>
              <a:gd name="connsiteY8" fmla="*/ 3347651 h 4339972"/>
              <a:gd name="connsiteX9" fmla="*/ 4290131 w 7458892"/>
              <a:gd name="connsiteY9" fmla="*/ 3260186 h 4339972"/>
              <a:gd name="connsiteX10" fmla="*/ 3821004 w 7458892"/>
              <a:gd name="connsiteY10" fmla="*/ 2775156 h 4339972"/>
              <a:gd name="connsiteX11" fmla="*/ 4282180 w 7458892"/>
              <a:gd name="connsiteY11" fmla="*/ 2250370 h 4339972"/>
              <a:gd name="connsiteX12" fmla="*/ 5522583 w 7458892"/>
              <a:gd name="connsiteY12" fmla="*/ 2894426 h 4339972"/>
              <a:gd name="connsiteX13" fmla="*/ 6858403 w 7458892"/>
              <a:gd name="connsiteY13" fmla="*/ 3061403 h 4339972"/>
              <a:gd name="connsiteX14" fmla="*/ 7446799 w 7458892"/>
              <a:gd name="connsiteY14" fmla="*/ 2449153 h 4339972"/>
              <a:gd name="connsiteX15" fmla="*/ 7104893 w 7458892"/>
              <a:gd name="connsiteY15" fmla="*/ 1677876 h 4339972"/>
              <a:gd name="connsiteX16" fmla="*/ 5458973 w 7458892"/>
              <a:gd name="connsiteY16" fmla="*/ 1964123 h 4339972"/>
              <a:gd name="connsiteX17" fmla="*/ 4115203 w 7458892"/>
              <a:gd name="connsiteY17" fmla="*/ 1399580 h 4339972"/>
              <a:gd name="connsiteX18" fmla="*/ 3137192 w 7458892"/>
              <a:gd name="connsiteY18" fmla="*/ 1566558 h 4339972"/>
              <a:gd name="connsiteX19" fmla="*/ 2318208 w 7458892"/>
              <a:gd name="connsiteY19" fmla="*/ 2202662 h 4339972"/>
              <a:gd name="connsiteX20" fmla="*/ 1451516 w 7458892"/>
              <a:gd name="connsiteY20" fmla="*/ 2671789 h 4339972"/>
              <a:gd name="connsiteX21" fmla="*/ 322430 w 7458892"/>
              <a:gd name="connsiteY21" fmla="*/ 2536617 h 4339972"/>
              <a:gd name="connsiteX22" fmla="*/ 4378 w 7458892"/>
              <a:gd name="connsiteY22" fmla="*/ 1964123 h 4339972"/>
              <a:gd name="connsiteX23" fmla="*/ 489408 w 7458892"/>
              <a:gd name="connsiteY23" fmla="*/ 1463191 h 4339972"/>
              <a:gd name="connsiteX24" fmla="*/ 1658250 w 7458892"/>
              <a:gd name="connsiteY24" fmla="*/ 1844853 h 4339972"/>
              <a:gd name="connsiteX25" fmla="*/ 2190987 w 7458892"/>
              <a:gd name="connsiteY25" fmla="*/ 1502947 h 4339972"/>
              <a:gd name="connsiteX26" fmla="*/ 1467418 w 7458892"/>
              <a:gd name="connsiteY26" fmla="*/ 771427 h 4339972"/>
              <a:gd name="connsiteX27" fmla="*/ 1626444 w 7458892"/>
              <a:gd name="connsiteY27" fmla="*/ 151226 h 4339972"/>
              <a:gd name="connsiteX28" fmla="*/ 2095571 w 7458892"/>
              <a:gd name="connsiteY28" fmla="*/ 39907 h 4339972"/>
              <a:gd name="connsiteX29" fmla="*/ 3463196 w 7458892"/>
              <a:gd name="connsiteY29" fmla="*/ 707817 h 4339972"/>
              <a:gd name="connsiteX30" fmla="*/ 4568427 w 7458892"/>
              <a:gd name="connsiteY30" fmla="*/ 1057674 h 4339972"/>
              <a:gd name="connsiteX31" fmla="*/ 5848587 w 7458892"/>
              <a:gd name="connsiteY31" fmla="*/ 1145139 h 4339972"/>
              <a:gd name="connsiteX32" fmla="*/ 6500594 w 7458892"/>
              <a:gd name="connsiteY32" fmla="*/ 1009966 h 4339972"/>
              <a:gd name="connsiteX0" fmla="*/ 1212976 w 7452578"/>
              <a:gd name="connsiteY0" fmla="*/ 4190488 h 4339972"/>
              <a:gd name="connsiteX1" fmla="*/ 1864983 w 7452578"/>
              <a:gd name="connsiteY1" fmla="*/ 3856533 h 4339972"/>
              <a:gd name="connsiteX2" fmla="*/ 2811189 w 7452578"/>
              <a:gd name="connsiteY2" fmla="*/ 3132965 h 4339972"/>
              <a:gd name="connsiteX3" fmla="*/ 3852810 w 7452578"/>
              <a:gd name="connsiteY3" fmla="*/ 3633897 h 4339972"/>
              <a:gd name="connsiteX4" fmla="*/ 4377596 w 7452578"/>
              <a:gd name="connsiteY4" fmla="*/ 4110975 h 4339972"/>
              <a:gd name="connsiteX5" fmla="*/ 5164775 w 7452578"/>
              <a:gd name="connsiteY5" fmla="*/ 4333612 h 4339972"/>
              <a:gd name="connsiteX6" fmla="*/ 5761123 w 7452578"/>
              <a:gd name="connsiteY6" fmla="*/ 4238195 h 4339972"/>
              <a:gd name="connsiteX7" fmla="*/ 6103028 w 7452578"/>
              <a:gd name="connsiteY7" fmla="*/ 3816777 h 4339972"/>
              <a:gd name="connsiteX8" fmla="*/ 5673658 w 7452578"/>
              <a:gd name="connsiteY8" fmla="*/ 3347651 h 4339972"/>
              <a:gd name="connsiteX9" fmla="*/ 4290131 w 7452578"/>
              <a:gd name="connsiteY9" fmla="*/ 3260186 h 4339972"/>
              <a:gd name="connsiteX10" fmla="*/ 3821004 w 7452578"/>
              <a:gd name="connsiteY10" fmla="*/ 2775156 h 4339972"/>
              <a:gd name="connsiteX11" fmla="*/ 4282180 w 7452578"/>
              <a:gd name="connsiteY11" fmla="*/ 2250370 h 4339972"/>
              <a:gd name="connsiteX12" fmla="*/ 5522583 w 7452578"/>
              <a:gd name="connsiteY12" fmla="*/ 2894426 h 4339972"/>
              <a:gd name="connsiteX13" fmla="*/ 6858403 w 7452578"/>
              <a:gd name="connsiteY13" fmla="*/ 3061403 h 4339972"/>
              <a:gd name="connsiteX14" fmla="*/ 7446799 w 7452578"/>
              <a:gd name="connsiteY14" fmla="*/ 2449153 h 4339972"/>
              <a:gd name="connsiteX15" fmla="*/ 7104893 w 7452578"/>
              <a:gd name="connsiteY15" fmla="*/ 1677876 h 4339972"/>
              <a:gd name="connsiteX16" fmla="*/ 6256636 w 7452578"/>
              <a:gd name="connsiteY16" fmla="*/ 1692216 h 4339972"/>
              <a:gd name="connsiteX17" fmla="*/ 5458973 w 7452578"/>
              <a:gd name="connsiteY17" fmla="*/ 1964123 h 4339972"/>
              <a:gd name="connsiteX18" fmla="*/ 4115203 w 7452578"/>
              <a:gd name="connsiteY18" fmla="*/ 1399580 h 4339972"/>
              <a:gd name="connsiteX19" fmla="*/ 3137192 w 7452578"/>
              <a:gd name="connsiteY19" fmla="*/ 1566558 h 4339972"/>
              <a:gd name="connsiteX20" fmla="*/ 2318208 w 7452578"/>
              <a:gd name="connsiteY20" fmla="*/ 2202662 h 4339972"/>
              <a:gd name="connsiteX21" fmla="*/ 1451516 w 7452578"/>
              <a:gd name="connsiteY21" fmla="*/ 2671789 h 4339972"/>
              <a:gd name="connsiteX22" fmla="*/ 322430 w 7452578"/>
              <a:gd name="connsiteY22" fmla="*/ 2536617 h 4339972"/>
              <a:gd name="connsiteX23" fmla="*/ 4378 w 7452578"/>
              <a:gd name="connsiteY23" fmla="*/ 1964123 h 4339972"/>
              <a:gd name="connsiteX24" fmla="*/ 489408 w 7452578"/>
              <a:gd name="connsiteY24" fmla="*/ 1463191 h 4339972"/>
              <a:gd name="connsiteX25" fmla="*/ 1658250 w 7452578"/>
              <a:gd name="connsiteY25" fmla="*/ 1844853 h 4339972"/>
              <a:gd name="connsiteX26" fmla="*/ 2190987 w 7452578"/>
              <a:gd name="connsiteY26" fmla="*/ 1502947 h 4339972"/>
              <a:gd name="connsiteX27" fmla="*/ 1467418 w 7452578"/>
              <a:gd name="connsiteY27" fmla="*/ 771427 h 4339972"/>
              <a:gd name="connsiteX28" fmla="*/ 1626444 w 7452578"/>
              <a:gd name="connsiteY28" fmla="*/ 151226 h 4339972"/>
              <a:gd name="connsiteX29" fmla="*/ 2095571 w 7452578"/>
              <a:gd name="connsiteY29" fmla="*/ 39907 h 4339972"/>
              <a:gd name="connsiteX30" fmla="*/ 3463196 w 7452578"/>
              <a:gd name="connsiteY30" fmla="*/ 707817 h 4339972"/>
              <a:gd name="connsiteX31" fmla="*/ 4568427 w 7452578"/>
              <a:gd name="connsiteY31" fmla="*/ 1057674 h 4339972"/>
              <a:gd name="connsiteX32" fmla="*/ 5848587 w 7452578"/>
              <a:gd name="connsiteY32" fmla="*/ 1145139 h 4339972"/>
              <a:gd name="connsiteX33" fmla="*/ 6500594 w 7452578"/>
              <a:gd name="connsiteY33" fmla="*/ 1009966 h 4339972"/>
              <a:gd name="connsiteX0" fmla="*/ 1212976 w 7452578"/>
              <a:gd name="connsiteY0" fmla="*/ 4190488 h 4339972"/>
              <a:gd name="connsiteX1" fmla="*/ 1864983 w 7452578"/>
              <a:gd name="connsiteY1" fmla="*/ 3856533 h 4339972"/>
              <a:gd name="connsiteX2" fmla="*/ 2811189 w 7452578"/>
              <a:gd name="connsiteY2" fmla="*/ 3132965 h 4339972"/>
              <a:gd name="connsiteX3" fmla="*/ 3852810 w 7452578"/>
              <a:gd name="connsiteY3" fmla="*/ 3633897 h 4339972"/>
              <a:gd name="connsiteX4" fmla="*/ 4377596 w 7452578"/>
              <a:gd name="connsiteY4" fmla="*/ 4110975 h 4339972"/>
              <a:gd name="connsiteX5" fmla="*/ 5164775 w 7452578"/>
              <a:gd name="connsiteY5" fmla="*/ 4333612 h 4339972"/>
              <a:gd name="connsiteX6" fmla="*/ 5761123 w 7452578"/>
              <a:gd name="connsiteY6" fmla="*/ 4238195 h 4339972"/>
              <a:gd name="connsiteX7" fmla="*/ 6103028 w 7452578"/>
              <a:gd name="connsiteY7" fmla="*/ 3816777 h 4339972"/>
              <a:gd name="connsiteX8" fmla="*/ 5673658 w 7452578"/>
              <a:gd name="connsiteY8" fmla="*/ 3347651 h 4339972"/>
              <a:gd name="connsiteX9" fmla="*/ 4290131 w 7452578"/>
              <a:gd name="connsiteY9" fmla="*/ 3260186 h 4339972"/>
              <a:gd name="connsiteX10" fmla="*/ 3821004 w 7452578"/>
              <a:gd name="connsiteY10" fmla="*/ 2775156 h 4339972"/>
              <a:gd name="connsiteX11" fmla="*/ 4282180 w 7452578"/>
              <a:gd name="connsiteY11" fmla="*/ 2250370 h 4339972"/>
              <a:gd name="connsiteX12" fmla="*/ 5522583 w 7452578"/>
              <a:gd name="connsiteY12" fmla="*/ 2894426 h 4339972"/>
              <a:gd name="connsiteX13" fmla="*/ 6858403 w 7452578"/>
              <a:gd name="connsiteY13" fmla="*/ 3061403 h 4339972"/>
              <a:gd name="connsiteX14" fmla="*/ 7446799 w 7452578"/>
              <a:gd name="connsiteY14" fmla="*/ 2449153 h 4339972"/>
              <a:gd name="connsiteX15" fmla="*/ 7104893 w 7452578"/>
              <a:gd name="connsiteY15" fmla="*/ 1677876 h 4339972"/>
              <a:gd name="connsiteX16" fmla="*/ 6256636 w 7452578"/>
              <a:gd name="connsiteY16" fmla="*/ 1692216 h 4339972"/>
              <a:gd name="connsiteX17" fmla="*/ 5244288 w 7452578"/>
              <a:gd name="connsiteY17" fmla="*/ 1924366 h 4339972"/>
              <a:gd name="connsiteX18" fmla="*/ 4115203 w 7452578"/>
              <a:gd name="connsiteY18" fmla="*/ 1399580 h 4339972"/>
              <a:gd name="connsiteX19" fmla="*/ 3137192 w 7452578"/>
              <a:gd name="connsiteY19" fmla="*/ 1566558 h 4339972"/>
              <a:gd name="connsiteX20" fmla="*/ 2318208 w 7452578"/>
              <a:gd name="connsiteY20" fmla="*/ 2202662 h 4339972"/>
              <a:gd name="connsiteX21" fmla="*/ 1451516 w 7452578"/>
              <a:gd name="connsiteY21" fmla="*/ 2671789 h 4339972"/>
              <a:gd name="connsiteX22" fmla="*/ 322430 w 7452578"/>
              <a:gd name="connsiteY22" fmla="*/ 2536617 h 4339972"/>
              <a:gd name="connsiteX23" fmla="*/ 4378 w 7452578"/>
              <a:gd name="connsiteY23" fmla="*/ 1964123 h 4339972"/>
              <a:gd name="connsiteX24" fmla="*/ 489408 w 7452578"/>
              <a:gd name="connsiteY24" fmla="*/ 1463191 h 4339972"/>
              <a:gd name="connsiteX25" fmla="*/ 1658250 w 7452578"/>
              <a:gd name="connsiteY25" fmla="*/ 1844853 h 4339972"/>
              <a:gd name="connsiteX26" fmla="*/ 2190987 w 7452578"/>
              <a:gd name="connsiteY26" fmla="*/ 1502947 h 4339972"/>
              <a:gd name="connsiteX27" fmla="*/ 1467418 w 7452578"/>
              <a:gd name="connsiteY27" fmla="*/ 771427 h 4339972"/>
              <a:gd name="connsiteX28" fmla="*/ 1626444 w 7452578"/>
              <a:gd name="connsiteY28" fmla="*/ 151226 h 4339972"/>
              <a:gd name="connsiteX29" fmla="*/ 2095571 w 7452578"/>
              <a:gd name="connsiteY29" fmla="*/ 39907 h 4339972"/>
              <a:gd name="connsiteX30" fmla="*/ 3463196 w 7452578"/>
              <a:gd name="connsiteY30" fmla="*/ 707817 h 4339972"/>
              <a:gd name="connsiteX31" fmla="*/ 4568427 w 7452578"/>
              <a:gd name="connsiteY31" fmla="*/ 1057674 h 4339972"/>
              <a:gd name="connsiteX32" fmla="*/ 5848587 w 7452578"/>
              <a:gd name="connsiteY32" fmla="*/ 1145139 h 4339972"/>
              <a:gd name="connsiteX33" fmla="*/ 6500594 w 7452578"/>
              <a:gd name="connsiteY33" fmla="*/ 1009966 h 4339972"/>
              <a:gd name="connsiteX0" fmla="*/ 1212976 w 7452578"/>
              <a:gd name="connsiteY0" fmla="*/ 4482100 h 4631584"/>
              <a:gd name="connsiteX1" fmla="*/ 1864983 w 7452578"/>
              <a:gd name="connsiteY1" fmla="*/ 4148145 h 4631584"/>
              <a:gd name="connsiteX2" fmla="*/ 2811189 w 7452578"/>
              <a:gd name="connsiteY2" fmla="*/ 3424577 h 4631584"/>
              <a:gd name="connsiteX3" fmla="*/ 3852810 w 7452578"/>
              <a:gd name="connsiteY3" fmla="*/ 3925509 h 4631584"/>
              <a:gd name="connsiteX4" fmla="*/ 4377596 w 7452578"/>
              <a:gd name="connsiteY4" fmla="*/ 4402587 h 4631584"/>
              <a:gd name="connsiteX5" fmla="*/ 5164775 w 7452578"/>
              <a:gd name="connsiteY5" fmla="*/ 4625224 h 4631584"/>
              <a:gd name="connsiteX6" fmla="*/ 5761123 w 7452578"/>
              <a:gd name="connsiteY6" fmla="*/ 4529807 h 4631584"/>
              <a:gd name="connsiteX7" fmla="*/ 6103028 w 7452578"/>
              <a:gd name="connsiteY7" fmla="*/ 4108389 h 4631584"/>
              <a:gd name="connsiteX8" fmla="*/ 5673658 w 7452578"/>
              <a:gd name="connsiteY8" fmla="*/ 3639263 h 4631584"/>
              <a:gd name="connsiteX9" fmla="*/ 4290131 w 7452578"/>
              <a:gd name="connsiteY9" fmla="*/ 3551798 h 4631584"/>
              <a:gd name="connsiteX10" fmla="*/ 3821004 w 7452578"/>
              <a:gd name="connsiteY10" fmla="*/ 3066768 h 4631584"/>
              <a:gd name="connsiteX11" fmla="*/ 4282180 w 7452578"/>
              <a:gd name="connsiteY11" fmla="*/ 2541982 h 4631584"/>
              <a:gd name="connsiteX12" fmla="*/ 5522583 w 7452578"/>
              <a:gd name="connsiteY12" fmla="*/ 3186038 h 4631584"/>
              <a:gd name="connsiteX13" fmla="*/ 6858403 w 7452578"/>
              <a:gd name="connsiteY13" fmla="*/ 3353015 h 4631584"/>
              <a:gd name="connsiteX14" fmla="*/ 7446799 w 7452578"/>
              <a:gd name="connsiteY14" fmla="*/ 2740765 h 4631584"/>
              <a:gd name="connsiteX15" fmla="*/ 7104893 w 7452578"/>
              <a:gd name="connsiteY15" fmla="*/ 1969488 h 4631584"/>
              <a:gd name="connsiteX16" fmla="*/ 6256636 w 7452578"/>
              <a:gd name="connsiteY16" fmla="*/ 1983828 h 4631584"/>
              <a:gd name="connsiteX17" fmla="*/ 5244288 w 7452578"/>
              <a:gd name="connsiteY17" fmla="*/ 2215978 h 4631584"/>
              <a:gd name="connsiteX18" fmla="*/ 4115203 w 7452578"/>
              <a:gd name="connsiteY18" fmla="*/ 1691192 h 4631584"/>
              <a:gd name="connsiteX19" fmla="*/ 3137192 w 7452578"/>
              <a:gd name="connsiteY19" fmla="*/ 1858170 h 4631584"/>
              <a:gd name="connsiteX20" fmla="*/ 2318208 w 7452578"/>
              <a:gd name="connsiteY20" fmla="*/ 2494274 h 4631584"/>
              <a:gd name="connsiteX21" fmla="*/ 1451516 w 7452578"/>
              <a:gd name="connsiteY21" fmla="*/ 2963401 h 4631584"/>
              <a:gd name="connsiteX22" fmla="*/ 322430 w 7452578"/>
              <a:gd name="connsiteY22" fmla="*/ 2828229 h 4631584"/>
              <a:gd name="connsiteX23" fmla="*/ 4378 w 7452578"/>
              <a:gd name="connsiteY23" fmla="*/ 2255735 h 4631584"/>
              <a:gd name="connsiteX24" fmla="*/ 489408 w 7452578"/>
              <a:gd name="connsiteY24" fmla="*/ 1754803 h 4631584"/>
              <a:gd name="connsiteX25" fmla="*/ 1658250 w 7452578"/>
              <a:gd name="connsiteY25" fmla="*/ 2136465 h 4631584"/>
              <a:gd name="connsiteX26" fmla="*/ 2190987 w 7452578"/>
              <a:gd name="connsiteY26" fmla="*/ 1794559 h 4631584"/>
              <a:gd name="connsiteX27" fmla="*/ 1467418 w 7452578"/>
              <a:gd name="connsiteY27" fmla="*/ 1063039 h 4631584"/>
              <a:gd name="connsiteX28" fmla="*/ 1626444 w 7452578"/>
              <a:gd name="connsiteY28" fmla="*/ 442838 h 4631584"/>
              <a:gd name="connsiteX29" fmla="*/ 2095571 w 7452578"/>
              <a:gd name="connsiteY29" fmla="*/ 331519 h 4631584"/>
              <a:gd name="connsiteX30" fmla="*/ 3463196 w 7452578"/>
              <a:gd name="connsiteY30" fmla="*/ 999429 h 4631584"/>
              <a:gd name="connsiteX31" fmla="*/ 4568427 w 7452578"/>
              <a:gd name="connsiteY31" fmla="*/ 1349286 h 4631584"/>
              <a:gd name="connsiteX32" fmla="*/ 5848587 w 7452578"/>
              <a:gd name="connsiteY32" fmla="*/ 1436751 h 4631584"/>
              <a:gd name="connsiteX33" fmla="*/ 6558259 w 7452578"/>
              <a:gd name="connsiteY33" fmla="*/ 0 h 4631584"/>
              <a:gd name="connsiteX0" fmla="*/ 1212976 w 7452578"/>
              <a:gd name="connsiteY0" fmla="*/ 4482100 h 4631584"/>
              <a:gd name="connsiteX1" fmla="*/ 1864983 w 7452578"/>
              <a:gd name="connsiteY1" fmla="*/ 4148145 h 4631584"/>
              <a:gd name="connsiteX2" fmla="*/ 2811189 w 7452578"/>
              <a:gd name="connsiteY2" fmla="*/ 3424577 h 4631584"/>
              <a:gd name="connsiteX3" fmla="*/ 3852810 w 7452578"/>
              <a:gd name="connsiteY3" fmla="*/ 3925509 h 4631584"/>
              <a:gd name="connsiteX4" fmla="*/ 4377596 w 7452578"/>
              <a:gd name="connsiteY4" fmla="*/ 4402587 h 4631584"/>
              <a:gd name="connsiteX5" fmla="*/ 5164775 w 7452578"/>
              <a:gd name="connsiteY5" fmla="*/ 4625224 h 4631584"/>
              <a:gd name="connsiteX6" fmla="*/ 5761123 w 7452578"/>
              <a:gd name="connsiteY6" fmla="*/ 4529807 h 4631584"/>
              <a:gd name="connsiteX7" fmla="*/ 6103028 w 7452578"/>
              <a:gd name="connsiteY7" fmla="*/ 4108389 h 4631584"/>
              <a:gd name="connsiteX8" fmla="*/ 5673658 w 7452578"/>
              <a:gd name="connsiteY8" fmla="*/ 3639263 h 4631584"/>
              <a:gd name="connsiteX9" fmla="*/ 4290131 w 7452578"/>
              <a:gd name="connsiteY9" fmla="*/ 3551798 h 4631584"/>
              <a:gd name="connsiteX10" fmla="*/ 3821004 w 7452578"/>
              <a:gd name="connsiteY10" fmla="*/ 3066768 h 4631584"/>
              <a:gd name="connsiteX11" fmla="*/ 4282180 w 7452578"/>
              <a:gd name="connsiteY11" fmla="*/ 2541982 h 4631584"/>
              <a:gd name="connsiteX12" fmla="*/ 5522583 w 7452578"/>
              <a:gd name="connsiteY12" fmla="*/ 3186038 h 4631584"/>
              <a:gd name="connsiteX13" fmla="*/ 6858403 w 7452578"/>
              <a:gd name="connsiteY13" fmla="*/ 3353015 h 4631584"/>
              <a:gd name="connsiteX14" fmla="*/ 7446799 w 7452578"/>
              <a:gd name="connsiteY14" fmla="*/ 2740765 h 4631584"/>
              <a:gd name="connsiteX15" fmla="*/ 7104893 w 7452578"/>
              <a:gd name="connsiteY15" fmla="*/ 1969488 h 4631584"/>
              <a:gd name="connsiteX16" fmla="*/ 6256636 w 7452578"/>
              <a:gd name="connsiteY16" fmla="*/ 1983828 h 4631584"/>
              <a:gd name="connsiteX17" fmla="*/ 5244288 w 7452578"/>
              <a:gd name="connsiteY17" fmla="*/ 2215978 h 4631584"/>
              <a:gd name="connsiteX18" fmla="*/ 4115203 w 7452578"/>
              <a:gd name="connsiteY18" fmla="*/ 1691192 h 4631584"/>
              <a:gd name="connsiteX19" fmla="*/ 3137192 w 7452578"/>
              <a:gd name="connsiteY19" fmla="*/ 1858170 h 4631584"/>
              <a:gd name="connsiteX20" fmla="*/ 2318208 w 7452578"/>
              <a:gd name="connsiteY20" fmla="*/ 2494274 h 4631584"/>
              <a:gd name="connsiteX21" fmla="*/ 1451516 w 7452578"/>
              <a:gd name="connsiteY21" fmla="*/ 2963401 h 4631584"/>
              <a:gd name="connsiteX22" fmla="*/ 322430 w 7452578"/>
              <a:gd name="connsiteY22" fmla="*/ 2828229 h 4631584"/>
              <a:gd name="connsiteX23" fmla="*/ 4378 w 7452578"/>
              <a:gd name="connsiteY23" fmla="*/ 2255735 h 4631584"/>
              <a:gd name="connsiteX24" fmla="*/ 489408 w 7452578"/>
              <a:gd name="connsiteY24" fmla="*/ 1754803 h 4631584"/>
              <a:gd name="connsiteX25" fmla="*/ 1658250 w 7452578"/>
              <a:gd name="connsiteY25" fmla="*/ 2136465 h 4631584"/>
              <a:gd name="connsiteX26" fmla="*/ 2190987 w 7452578"/>
              <a:gd name="connsiteY26" fmla="*/ 1794559 h 4631584"/>
              <a:gd name="connsiteX27" fmla="*/ 1467418 w 7452578"/>
              <a:gd name="connsiteY27" fmla="*/ 1063039 h 4631584"/>
              <a:gd name="connsiteX28" fmla="*/ 1626444 w 7452578"/>
              <a:gd name="connsiteY28" fmla="*/ 442838 h 4631584"/>
              <a:gd name="connsiteX29" fmla="*/ 2095571 w 7452578"/>
              <a:gd name="connsiteY29" fmla="*/ 331519 h 4631584"/>
              <a:gd name="connsiteX30" fmla="*/ 3463196 w 7452578"/>
              <a:gd name="connsiteY30" fmla="*/ 999429 h 4631584"/>
              <a:gd name="connsiteX31" fmla="*/ 4568427 w 7452578"/>
              <a:gd name="connsiteY31" fmla="*/ 1349286 h 4631584"/>
              <a:gd name="connsiteX32" fmla="*/ 5848587 w 7452578"/>
              <a:gd name="connsiteY32" fmla="*/ 1436751 h 4631584"/>
              <a:gd name="connsiteX33" fmla="*/ 6995749 w 7452578"/>
              <a:gd name="connsiteY33" fmla="*/ 994499 h 4631584"/>
              <a:gd name="connsiteX34" fmla="*/ 6558259 w 7452578"/>
              <a:gd name="connsiteY34" fmla="*/ 0 h 4631584"/>
              <a:gd name="connsiteX0" fmla="*/ 1212976 w 7452578"/>
              <a:gd name="connsiteY0" fmla="*/ 4482100 h 4631584"/>
              <a:gd name="connsiteX1" fmla="*/ 1864983 w 7452578"/>
              <a:gd name="connsiteY1" fmla="*/ 4148145 h 4631584"/>
              <a:gd name="connsiteX2" fmla="*/ 2811189 w 7452578"/>
              <a:gd name="connsiteY2" fmla="*/ 3424577 h 4631584"/>
              <a:gd name="connsiteX3" fmla="*/ 3852810 w 7452578"/>
              <a:gd name="connsiteY3" fmla="*/ 3925509 h 4631584"/>
              <a:gd name="connsiteX4" fmla="*/ 4377596 w 7452578"/>
              <a:gd name="connsiteY4" fmla="*/ 4402587 h 4631584"/>
              <a:gd name="connsiteX5" fmla="*/ 5164775 w 7452578"/>
              <a:gd name="connsiteY5" fmla="*/ 4625224 h 4631584"/>
              <a:gd name="connsiteX6" fmla="*/ 5761123 w 7452578"/>
              <a:gd name="connsiteY6" fmla="*/ 4529807 h 4631584"/>
              <a:gd name="connsiteX7" fmla="*/ 6103028 w 7452578"/>
              <a:gd name="connsiteY7" fmla="*/ 4108389 h 4631584"/>
              <a:gd name="connsiteX8" fmla="*/ 5673658 w 7452578"/>
              <a:gd name="connsiteY8" fmla="*/ 3639263 h 4631584"/>
              <a:gd name="connsiteX9" fmla="*/ 4290131 w 7452578"/>
              <a:gd name="connsiteY9" fmla="*/ 3551798 h 4631584"/>
              <a:gd name="connsiteX10" fmla="*/ 3821004 w 7452578"/>
              <a:gd name="connsiteY10" fmla="*/ 3066768 h 4631584"/>
              <a:gd name="connsiteX11" fmla="*/ 4282180 w 7452578"/>
              <a:gd name="connsiteY11" fmla="*/ 2541982 h 4631584"/>
              <a:gd name="connsiteX12" fmla="*/ 5522583 w 7452578"/>
              <a:gd name="connsiteY12" fmla="*/ 3186038 h 4631584"/>
              <a:gd name="connsiteX13" fmla="*/ 6858403 w 7452578"/>
              <a:gd name="connsiteY13" fmla="*/ 3353015 h 4631584"/>
              <a:gd name="connsiteX14" fmla="*/ 7446799 w 7452578"/>
              <a:gd name="connsiteY14" fmla="*/ 2740765 h 4631584"/>
              <a:gd name="connsiteX15" fmla="*/ 7104893 w 7452578"/>
              <a:gd name="connsiteY15" fmla="*/ 1969488 h 4631584"/>
              <a:gd name="connsiteX16" fmla="*/ 6256636 w 7452578"/>
              <a:gd name="connsiteY16" fmla="*/ 1983828 h 4631584"/>
              <a:gd name="connsiteX17" fmla="*/ 5244288 w 7452578"/>
              <a:gd name="connsiteY17" fmla="*/ 2215978 h 4631584"/>
              <a:gd name="connsiteX18" fmla="*/ 4115203 w 7452578"/>
              <a:gd name="connsiteY18" fmla="*/ 1691192 h 4631584"/>
              <a:gd name="connsiteX19" fmla="*/ 3137192 w 7452578"/>
              <a:gd name="connsiteY19" fmla="*/ 1858170 h 4631584"/>
              <a:gd name="connsiteX20" fmla="*/ 2318208 w 7452578"/>
              <a:gd name="connsiteY20" fmla="*/ 2494274 h 4631584"/>
              <a:gd name="connsiteX21" fmla="*/ 1451516 w 7452578"/>
              <a:gd name="connsiteY21" fmla="*/ 2963401 h 4631584"/>
              <a:gd name="connsiteX22" fmla="*/ 322430 w 7452578"/>
              <a:gd name="connsiteY22" fmla="*/ 2828229 h 4631584"/>
              <a:gd name="connsiteX23" fmla="*/ 4378 w 7452578"/>
              <a:gd name="connsiteY23" fmla="*/ 2255735 h 4631584"/>
              <a:gd name="connsiteX24" fmla="*/ 489408 w 7452578"/>
              <a:gd name="connsiteY24" fmla="*/ 1754803 h 4631584"/>
              <a:gd name="connsiteX25" fmla="*/ 1658250 w 7452578"/>
              <a:gd name="connsiteY25" fmla="*/ 2136465 h 4631584"/>
              <a:gd name="connsiteX26" fmla="*/ 2190987 w 7452578"/>
              <a:gd name="connsiteY26" fmla="*/ 1794559 h 4631584"/>
              <a:gd name="connsiteX27" fmla="*/ 1467418 w 7452578"/>
              <a:gd name="connsiteY27" fmla="*/ 1063039 h 4631584"/>
              <a:gd name="connsiteX28" fmla="*/ 1626444 w 7452578"/>
              <a:gd name="connsiteY28" fmla="*/ 442838 h 4631584"/>
              <a:gd name="connsiteX29" fmla="*/ 2095571 w 7452578"/>
              <a:gd name="connsiteY29" fmla="*/ 331519 h 4631584"/>
              <a:gd name="connsiteX30" fmla="*/ 3463196 w 7452578"/>
              <a:gd name="connsiteY30" fmla="*/ 999429 h 4631584"/>
              <a:gd name="connsiteX31" fmla="*/ 4568427 w 7452578"/>
              <a:gd name="connsiteY31" fmla="*/ 1349286 h 4631584"/>
              <a:gd name="connsiteX32" fmla="*/ 5848587 w 7452578"/>
              <a:gd name="connsiteY32" fmla="*/ 1436751 h 4631584"/>
              <a:gd name="connsiteX33" fmla="*/ 6995749 w 7452578"/>
              <a:gd name="connsiteY33" fmla="*/ 994499 h 4631584"/>
              <a:gd name="connsiteX34" fmla="*/ 6558259 w 7452578"/>
              <a:gd name="connsiteY34" fmla="*/ 0 h 4631584"/>
              <a:gd name="connsiteX0" fmla="*/ 1212976 w 7452578"/>
              <a:gd name="connsiteY0" fmla="*/ 4457386 h 4606870"/>
              <a:gd name="connsiteX1" fmla="*/ 1864983 w 7452578"/>
              <a:gd name="connsiteY1" fmla="*/ 4123431 h 4606870"/>
              <a:gd name="connsiteX2" fmla="*/ 2811189 w 7452578"/>
              <a:gd name="connsiteY2" fmla="*/ 3399863 h 4606870"/>
              <a:gd name="connsiteX3" fmla="*/ 3852810 w 7452578"/>
              <a:gd name="connsiteY3" fmla="*/ 3900795 h 4606870"/>
              <a:gd name="connsiteX4" fmla="*/ 4377596 w 7452578"/>
              <a:gd name="connsiteY4" fmla="*/ 4377873 h 4606870"/>
              <a:gd name="connsiteX5" fmla="*/ 5164775 w 7452578"/>
              <a:gd name="connsiteY5" fmla="*/ 4600510 h 4606870"/>
              <a:gd name="connsiteX6" fmla="*/ 5761123 w 7452578"/>
              <a:gd name="connsiteY6" fmla="*/ 4505093 h 4606870"/>
              <a:gd name="connsiteX7" fmla="*/ 6103028 w 7452578"/>
              <a:gd name="connsiteY7" fmla="*/ 4083675 h 4606870"/>
              <a:gd name="connsiteX8" fmla="*/ 5673658 w 7452578"/>
              <a:gd name="connsiteY8" fmla="*/ 3614549 h 4606870"/>
              <a:gd name="connsiteX9" fmla="*/ 4290131 w 7452578"/>
              <a:gd name="connsiteY9" fmla="*/ 3527084 h 4606870"/>
              <a:gd name="connsiteX10" fmla="*/ 3821004 w 7452578"/>
              <a:gd name="connsiteY10" fmla="*/ 3042054 h 4606870"/>
              <a:gd name="connsiteX11" fmla="*/ 4282180 w 7452578"/>
              <a:gd name="connsiteY11" fmla="*/ 2517268 h 4606870"/>
              <a:gd name="connsiteX12" fmla="*/ 5522583 w 7452578"/>
              <a:gd name="connsiteY12" fmla="*/ 3161324 h 4606870"/>
              <a:gd name="connsiteX13" fmla="*/ 6858403 w 7452578"/>
              <a:gd name="connsiteY13" fmla="*/ 3328301 h 4606870"/>
              <a:gd name="connsiteX14" fmla="*/ 7446799 w 7452578"/>
              <a:gd name="connsiteY14" fmla="*/ 2716051 h 4606870"/>
              <a:gd name="connsiteX15" fmla="*/ 7104893 w 7452578"/>
              <a:gd name="connsiteY15" fmla="*/ 1944774 h 4606870"/>
              <a:gd name="connsiteX16" fmla="*/ 6256636 w 7452578"/>
              <a:gd name="connsiteY16" fmla="*/ 1959114 h 4606870"/>
              <a:gd name="connsiteX17" fmla="*/ 5244288 w 7452578"/>
              <a:gd name="connsiteY17" fmla="*/ 2191264 h 4606870"/>
              <a:gd name="connsiteX18" fmla="*/ 4115203 w 7452578"/>
              <a:gd name="connsiteY18" fmla="*/ 1666478 h 4606870"/>
              <a:gd name="connsiteX19" fmla="*/ 3137192 w 7452578"/>
              <a:gd name="connsiteY19" fmla="*/ 1833456 h 4606870"/>
              <a:gd name="connsiteX20" fmla="*/ 2318208 w 7452578"/>
              <a:gd name="connsiteY20" fmla="*/ 2469560 h 4606870"/>
              <a:gd name="connsiteX21" fmla="*/ 1451516 w 7452578"/>
              <a:gd name="connsiteY21" fmla="*/ 2938687 h 4606870"/>
              <a:gd name="connsiteX22" fmla="*/ 322430 w 7452578"/>
              <a:gd name="connsiteY22" fmla="*/ 2803515 h 4606870"/>
              <a:gd name="connsiteX23" fmla="*/ 4378 w 7452578"/>
              <a:gd name="connsiteY23" fmla="*/ 2231021 h 4606870"/>
              <a:gd name="connsiteX24" fmla="*/ 489408 w 7452578"/>
              <a:gd name="connsiteY24" fmla="*/ 1730089 h 4606870"/>
              <a:gd name="connsiteX25" fmla="*/ 1658250 w 7452578"/>
              <a:gd name="connsiteY25" fmla="*/ 2111751 h 4606870"/>
              <a:gd name="connsiteX26" fmla="*/ 2190987 w 7452578"/>
              <a:gd name="connsiteY26" fmla="*/ 1769845 h 4606870"/>
              <a:gd name="connsiteX27" fmla="*/ 1467418 w 7452578"/>
              <a:gd name="connsiteY27" fmla="*/ 1038325 h 4606870"/>
              <a:gd name="connsiteX28" fmla="*/ 1626444 w 7452578"/>
              <a:gd name="connsiteY28" fmla="*/ 418124 h 4606870"/>
              <a:gd name="connsiteX29" fmla="*/ 2095571 w 7452578"/>
              <a:gd name="connsiteY29" fmla="*/ 306805 h 4606870"/>
              <a:gd name="connsiteX30" fmla="*/ 3463196 w 7452578"/>
              <a:gd name="connsiteY30" fmla="*/ 974715 h 4606870"/>
              <a:gd name="connsiteX31" fmla="*/ 4568427 w 7452578"/>
              <a:gd name="connsiteY31" fmla="*/ 1324572 h 4606870"/>
              <a:gd name="connsiteX32" fmla="*/ 5848587 w 7452578"/>
              <a:gd name="connsiteY32" fmla="*/ 1412037 h 4606870"/>
              <a:gd name="connsiteX33" fmla="*/ 6995749 w 7452578"/>
              <a:gd name="connsiteY33" fmla="*/ 969785 h 4606870"/>
              <a:gd name="connsiteX34" fmla="*/ 6442929 w 7452578"/>
              <a:gd name="connsiteY34" fmla="*/ 0 h 4606870"/>
              <a:gd name="connsiteX0" fmla="*/ 1212976 w 7452578"/>
              <a:gd name="connsiteY0" fmla="*/ 4457386 h 4606870"/>
              <a:gd name="connsiteX1" fmla="*/ 1864983 w 7452578"/>
              <a:gd name="connsiteY1" fmla="*/ 4123431 h 4606870"/>
              <a:gd name="connsiteX2" fmla="*/ 2811189 w 7452578"/>
              <a:gd name="connsiteY2" fmla="*/ 3399863 h 4606870"/>
              <a:gd name="connsiteX3" fmla="*/ 3852810 w 7452578"/>
              <a:gd name="connsiteY3" fmla="*/ 3900795 h 4606870"/>
              <a:gd name="connsiteX4" fmla="*/ 4377596 w 7452578"/>
              <a:gd name="connsiteY4" fmla="*/ 4377873 h 4606870"/>
              <a:gd name="connsiteX5" fmla="*/ 5164775 w 7452578"/>
              <a:gd name="connsiteY5" fmla="*/ 4600510 h 4606870"/>
              <a:gd name="connsiteX6" fmla="*/ 5761123 w 7452578"/>
              <a:gd name="connsiteY6" fmla="*/ 4505093 h 4606870"/>
              <a:gd name="connsiteX7" fmla="*/ 6103028 w 7452578"/>
              <a:gd name="connsiteY7" fmla="*/ 4083675 h 4606870"/>
              <a:gd name="connsiteX8" fmla="*/ 5673658 w 7452578"/>
              <a:gd name="connsiteY8" fmla="*/ 3614549 h 4606870"/>
              <a:gd name="connsiteX9" fmla="*/ 4290131 w 7452578"/>
              <a:gd name="connsiteY9" fmla="*/ 3527084 h 4606870"/>
              <a:gd name="connsiteX10" fmla="*/ 3821004 w 7452578"/>
              <a:gd name="connsiteY10" fmla="*/ 3042054 h 4606870"/>
              <a:gd name="connsiteX11" fmla="*/ 4282180 w 7452578"/>
              <a:gd name="connsiteY11" fmla="*/ 2517268 h 4606870"/>
              <a:gd name="connsiteX12" fmla="*/ 5522583 w 7452578"/>
              <a:gd name="connsiteY12" fmla="*/ 3161324 h 4606870"/>
              <a:gd name="connsiteX13" fmla="*/ 6858403 w 7452578"/>
              <a:gd name="connsiteY13" fmla="*/ 3328301 h 4606870"/>
              <a:gd name="connsiteX14" fmla="*/ 7446799 w 7452578"/>
              <a:gd name="connsiteY14" fmla="*/ 2716051 h 4606870"/>
              <a:gd name="connsiteX15" fmla="*/ 7104893 w 7452578"/>
              <a:gd name="connsiteY15" fmla="*/ 1944774 h 4606870"/>
              <a:gd name="connsiteX16" fmla="*/ 6256636 w 7452578"/>
              <a:gd name="connsiteY16" fmla="*/ 1959114 h 4606870"/>
              <a:gd name="connsiteX17" fmla="*/ 5244288 w 7452578"/>
              <a:gd name="connsiteY17" fmla="*/ 2191264 h 4606870"/>
              <a:gd name="connsiteX18" fmla="*/ 4115203 w 7452578"/>
              <a:gd name="connsiteY18" fmla="*/ 1666478 h 4606870"/>
              <a:gd name="connsiteX19" fmla="*/ 3137192 w 7452578"/>
              <a:gd name="connsiteY19" fmla="*/ 1833456 h 4606870"/>
              <a:gd name="connsiteX20" fmla="*/ 2318208 w 7452578"/>
              <a:gd name="connsiteY20" fmla="*/ 2469560 h 4606870"/>
              <a:gd name="connsiteX21" fmla="*/ 1451516 w 7452578"/>
              <a:gd name="connsiteY21" fmla="*/ 2938687 h 4606870"/>
              <a:gd name="connsiteX22" fmla="*/ 322430 w 7452578"/>
              <a:gd name="connsiteY22" fmla="*/ 2803515 h 4606870"/>
              <a:gd name="connsiteX23" fmla="*/ 4378 w 7452578"/>
              <a:gd name="connsiteY23" fmla="*/ 2231021 h 4606870"/>
              <a:gd name="connsiteX24" fmla="*/ 489408 w 7452578"/>
              <a:gd name="connsiteY24" fmla="*/ 1730089 h 4606870"/>
              <a:gd name="connsiteX25" fmla="*/ 1658250 w 7452578"/>
              <a:gd name="connsiteY25" fmla="*/ 2111751 h 4606870"/>
              <a:gd name="connsiteX26" fmla="*/ 2190987 w 7452578"/>
              <a:gd name="connsiteY26" fmla="*/ 1769845 h 4606870"/>
              <a:gd name="connsiteX27" fmla="*/ 1467418 w 7452578"/>
              <a:gd name="connsiteY27" fmla="*/ 1038325 h 4606870"/>
              <a:gd name="connsiteX28" fmla="*/ 1626444 w 7452578"/>
              <a:gd name="connsiteY28" fmla="*/ 418124 h 4606870"/>
              <a:gd name="connsiteX29" fmla="*/ 2095571 w 7452578"/>
              <a:gd name="connsiteY29" fmla="*/ 306805 h 4606870"/>
              <a:gd name="connsiteX30" fmla="*/ 3463196 w 7452578"/>
              <a:gd name="connsiteY30" fmla="*/ 974715 h 4606870"/>
              <a:gd name="connsiteX31" fmla="*/ 4568427 w 7452578"/>
              <a:gd name="connsiteY31" fmla="*/ 1324572 h 4606870"/>
              <a:gd name="connsiteX32" fmla="*/ 5848587 w 7452578"/>
              <a:gd name="connsiteY32" fmla="*/ 1412037 h 4606870"/>
              <a:gd name="connsiteX33" fmla="*/ 6995749 w 7452578"/>
              <a:gd name="connsiteY33" fmla="*/ 969785 h 4606870"/>
              <a:gd name="connsiteX34" fmla="*/ 6781565 w 7452578"/>
              <a:gd name="connsiteY34" fmla="*/ 170715 h 4606870"/>
              <a:gd name="connsiteX35" fmla="*/ 6442929 w 7452578"/>
              <a:gd name="connsiteY35" fmla="*/ 0 h 4606870"/>
              <a:gd name="connsiteX0" fmla="*/ 1212976 w 7452578"/>
              <a:gd name="connsiteY0" fmla="*/ 4852803 h 5002287"/>
              <a:gd name="connsiteX1" fmla="*/ 1864983 w 7452578"/>
              <a:gd name="connsiteY1" fmla="*/ 4518848 h 5002287"/>
              <a:gd name="connsiteX2" fmla="*/ 2811189 w 7452578"/>
              <a:gd name="connsiteY2" fmla="*/ 3795280 h 5002287"/>
              <a:gd name="connsiteX3" fmla="*/ 3852810 w 7452578"/>
              <a:gd name="connsiteY3" fmla="*/ 4296212 h 5002287"/>
              <a:gd name="connsiteX4" fmla="*/ 4377596 w 7452578"/>
              <a:gd name="connsiteY4" fmla="*/ 4773290 h 5002287"/>
              <a:gd name="connsiteX5" fmla="*/ 5164775 w 7452578"/>
              <a:gd name="connsiteY5" fmla="*/ 4995927 h 5002287"/>
              <a:gd name="connsiteX6" fmla="*/ 5761123 w 7452578"/>
              <a:gd name="connsiteY6" fmla="*/ 4900510 h 5002287"/>
              <a:gd name="connsiteX7" fmla="*/ 6103028 w 7452578"/>
              <a:gd name="connsiteY7" fmla="*/ 4479092 h 5002287"/>
              <a:gd name="connsiteX8" fmla="*/ 5673658 w 7452578"/>
              <a:gd name="connsiteY8" fmla="*/ 4009966 h 5002287"/>
              <a:gd name="connsiteX9" fmla="*/ 4290131 w 7452578"/>
              <a:gd name="connsiteY9" fmla="*/ 3922501 h 5002287"/>
              <a:gd name="connsiteX10" fmla="*/ 3821004 w 7452578"/>
              <a:gd name="connsiteY10" fmla="*/ 3437471 h 5002287"/>
              <a:gd name="connsiteX11" fmla="*/ 4282180 w 7452578"/>
              <a:gd name="connsiteY11" fmla="*/ 2912685 h 5002287"/>
              <a:gd name="connsiteX12" fmla="*/ 5522583 w 7452578"/>
              <a:gd name="connsiteY12" fmla="*/ 3556741 h 5002287"/>
              <a:gd name="connsiteX13" fmla="*/ 6858403 w 7452578"/>
              <a:gd name="connsiteY13" fmla="*/ 3723718 h 5002287"/>
              <a:gd name="connsiteX14" fmla="*/ 7446799 w 7452578"/>
              <a:gd name="connsiteY14" fmla="*/ 3111468 h 5002287"/>
              <a:gd name="connsiteX15" fmla="*/ 7104893 w 7452578"/>
              <a:gd name="connsiteY15" fmla="*/ 2340191 h 5002287"/>
              <a:gd name="connsiteX16" fmla="*/ 6256636 w 7452578"/>
              <a:gd name="connsiteY16" fmla="*/ 2354531 h 5002287"/>
              <a:gd name="connsiteX17" fmla="*/ 5244288 w 7452578"/>
              <a:gd name="connsiteY17" fmla="*/ 2586681 h 5002287"/>
              <a:gd name="connsiteX18" fmla="*/ 4115203 w 7452578"/>
              <a:gd name="connsiteY18" fmla="*/ 2061895 h 5002287"/>
              <a:gd name="connsiteX19" fmla="*/ 3137192 w 7452578"/>
              <a:gd name="connsiteY19" fmla="*/ 2228873 h 5002287"/>
              <a:gd name="connsiteX20" fmla="*/ 2318208 w 7452578"/>
              <a:gd name="connsiteY20" fmla="*/ 2864977 h 5002287"/>
              <a:gd name="connsiteX21" fmla="*/ 1451516 w 7452578"/>
              <a:gd name="connsiteY21" fmla="*/ 3334104 h 5002287"/>
              <a:gd name="connsiteX22" fmla="*/ 322430 w 7452578"/>
              <a:gd name="connsiteY22" fmla="*/ 3198932 h 5002287"/>
              <a:gd name="connsiteX23" fmla="*/ 4378 w 7452578"/>
              <a:gd name="connsiteY23" fmla="*/ 2626438 h 5002287"/>
              <a:gd name="connsiteX24" fmla="*/ 489408 w 7452578"/>
              <a:gd name="connsiteY24" fmla="*/ 2125506 h 5002287"/>
              <a:gd name="connsiteX25" fmla="*/ 1658250 w 7452578"/>
              <a:gd name="connsiteY25" fmla="*/ 2507168 h 5002287"/>
              <a:gd name="connsiteX26" fmla="*/ 2190987 w 7452578"/>
              <a:gd name="connsiteY26" fmla="*/ 2165262 h 5002287"/>
              <a:gd name="connsiteX27" fmla="*/ 1467418 w 7452578"/>
              <a:gd name="connsiteY27" fmla="*/ 1433742 h 5002287"/>
              <a:gd name="connsiteX28" fmla="*/ 1626444 w 7452578"/>
              <a:gd name="connsiteY28" fmla="*/ 813541 h 5002287"/>
              <a:gd name="connsiteX29" fmla="*/ 2095571 w 7452578"/>
              <a:gd name="connsiteY29" fmla="*/ 702222 h 5002287"/>
              <a:gd name="connsiteX30" fmla="*/ 3463196 w 7452578"/>
              <a:gd name="connsiteY30" fmla="*/ 1370132 h 5002287"/>
              <a:gd name="connsiteX31" fmla="*/ 4568427 w 7452578"/>
              <a:gd name="connsiteY31" fmla="*/ 1719989 h 5002287"/>
              <a:gd name="connsiteX32" fmla="*/ 5848587 w 7452578"/>
              <a:gd name="connsiteY32" fmla="*/ 1807454 h 5002287"/>
              <a:gd name="connsiteX33" fmla="*/ 6995749 w 7452578"/>
              <a:gd name="connsiteY33" fmla="*/ 1365202 h 5002287"/>
              <a:gd name="connsiteX34" fmla="*/ 6781565 w 7452578"/>
              <a:gd name="connsiteY34" fmla="*/ 566132 h 5002287"/>
              <a:gd name="connsiteX35" fmla="*/ 5998086 w 7452578"/>
              <a:gd name="connsiteY35" fmla="*/ 0 h 5002287"/>
              <a:gd name="connsiteX0" fmla="*/ 1212976 w 7452578"/>
              <a:gd name="connsiteY0" fmla="*/ 4852803 h 5002287"/>
              <a:gd name="connsiteX1" fmla="*/ 1864983 w 7452578"/>
              <a:gd name="connsiteY1" fmla="*/ 4518848 h 5002287"/>
              <a:gd name="connsiteX2" fmla="*/ 2811189 w 7452578"/>
              <a:gd name="connsiteY2" fmla="*/ 3795280 h 5002287"/>
              <a:gd name="connsiteX3" fmla="*/ 3852810 w 7452578"/>
              <a:gd name="connsiteY3" fmla="*/ 4296212 h 5002287"/>
              <a:gd name="connsiteX4" fmla="*/ 4377596 w 7452578"/>
              <a:gd name="connsiteY4" fmla="*/ 4773290 h 5002287"/>
              <a:gd name="connsiteX5" fmla="*/ 5164775 w 7452578"/>
              <a:gd name="connsiteY5" fmla="*/ 4995927 h 5002287"/>
              <a:gd name="connsiteX6" fmla="*/ 5761123 w 7452578"/>
              <a:gd name="connsiteY6" fmla="*/ 4900510 h 5002287"/>
              <a:gd name="connsiteX7" fmla="*/ 6103028 w 7452578"/>
              <a:gd name="connsiteY7" fmla="*/ 4479092 h 5002287"/>
              <a:gd name="connsiteX8" fmla="*/ 5673658 w 7452578"/>
              <a:gd name="connsiteY8" fmla="*/ 4009966 h 5002287"/>
              <a:gd name="connsiteX9" fmla="*/ 4290131 w 7452578"/>
              <a:gd name="connsiteY9" fmla="*/ 3922501 h 5002287"/>
              <a:gd name="connsiteX10" fmla="*/ 3821004 w 7452578"/>
              <a:gd name="connsiteY10" fmla="*/ 3437471 h 5002287"/>
              <a:gd name="connsiteX11" fmla="*/ 4282180 w 7452578"/>
              <a:gd name="connsiteY11" fmla="*/ 2912685 h 5002287"/>
              <a:gd name="connsiteX12" fmla="*/ 5522583 w 7452578"/>
              <a:gd name="connsiteY12" fmla="*/ 3556741 h 5002287"/>
              <a:gd name="connsiteX13" fmla="*/ 6858403 w 7452578"/>
              <a:gd name="connsiteY13" fmla="*/ 3723718 h 5002287"/>
              <a:gd name="connsiteX14" fmla="*/ 7446799 w 7452578"/>
              <a:gd name="connsiteY14" fmla="*/ 3111468 h 5002287"/>
              <a:gd name="connsiteX15" fmla="*/ 7104893 w 7452578"/>
              <a:gd name="connsiteY15" fmla="*/ 2340191 h 5002287"/>
              <a:gd name="connsiteX16" fmla="*/ 6256636 w 7452578"/>
              <a:gd name="connsiteY16" fmla="*/ 2354531 h 5002287"/>
              <a:gd name="connsiteX17" fmla="*/ 5244288 w 7452578"/>
              <a:gd name="connsiteY17" fmla="*/ 2586681 h 5002287"/>
              <a:gd name="connsiteX18" fmla="*/ 4115203 w 7452578"/>
              <a:gd name="connsiteY18" fmla="*/ 2061895 h 5002287"/>
              <a:gd name="connsiteX19" fmla="*/ 3137192 w 7452578"/>
              <a:gd name="connsiteY19" fmla="*/ 2228873 h 5002287"/>
              <a:gd name="connsiteX20" fmla="*/ 2318208 w 7452578"/>
              <a:gd name="connsiteY20" fmla="*/ 2864977 h 5002287"/>
              <a:gd name="connsiteX21" fmla="*/ 1451516 w 7452578"/>
              <a:gd name="connsiteY21" fmla="*/ 3334104 h 5002287"/>
              <a:gd name="connsiteX22" fmla="*/ 322430 w 7452578"/>
              <a:gd name="connsiteY22" fmla="*/ 3198932 h 5002287"/>
              <a:gd name="connsiteX23" fmla="*/ 4378 w 7452578"/>
              <a:gd name="connsiteY23" fmla="*/ 2626438 h 5002287"/>
              <a:gd name="connsiteX24" fmla="*/ 489408 w 7452578"/>
              <a:gd name="connsiteY24" fmla="*/ 2125506 h 5002287"/>
              <a:gd name="connsiteX25" fmla="*/ 1658250 w 7452578"/>
              <a:gd name="connsiteY25" fmla="*/ 2507168 h 5002287"/>
              <a:gd name="connsiteX26" fmla="*/ 2190987 w 7452578"/>
              <a:gd name="connsiteY26" fmla="*/ 2165262 h 5002287"/>
              <a:gd name="connsiteX27" fmla="*/ 1467418 w 7452578"/>
              <a:gd name="connsiteY27" fmla="*/ 1433742 h 5002287"/>
              <a:gd name="connsiteX28" fmla="*/ 1626444 w 7452578"/>
              <a:gd name="connsiteY28" fmla="*/ 813541 h 5002287"/>
              <a:gd name="connsiteX29" fmla="*/ 2095571 w 7452578"/>
              <a:gd name="connsiteY29" fmla="*/ 702222 h 5002287"/>
              <a:gd name="connsiteX30" fmla="*/ 3463196 w 7452578"/>
              <a:gd name="connsiteY30" fmla="*/ 1370132 h 5002287"/>
              <a:gd name="connsiteX31" fmla="*/ 4568427 w 7452578"/>
              <a:gd name="connsiteY31" fmla="*/ 1719989 h 5002287"/>
              <a:gd name="connsiteX32" fmla="*/ 5848587 w 7452578"/>
              <a:gd name="connsiteY32" fmla="*/ 1807454 h 5002287"/>
              <a:gd name="connsiteX33" fmla="*/ 6995749 w 7452578"/>
              <a:gd name="connsiteY33" fmla="*/ 1365202 h 5002287"/>
              <a:gd name="connsiteX34" fmla="*/ 6781565 w 7452578"/>
              <a:gd name="connsiteY34" fmla="*/ 566132 h 5002287"/>
              <a:gd name="connsiteX35" fmla="*/ 6336722 w 7452578"/>
              <a:gd name="connsiteY35" fmla="*/ 360187 h 5002287"/>
              <a:gd name="connsiteX36" fmla="*/ 5998086 w 7452578"/>
              <a:gd name="connsiteY36" fmla="*/ 0 h 5002287"/>
              <a:gd name="connsiteX0" fmla="*/ 1212976 w 7452578"/>
              <a:gd name="connsiteY0" fmla="*/ 4492616 h 4642100"/>
              <a:gd name="connsiteX1" fmla="*/ 1864983 w 7452578"/>
              <a:gd name="connsiteY1" fmla="*/ 4158661 h 4642100"/>
              <a:gd name="connsiteX2" fmla="*/ 2811189 w 7452578"/>
              <a:gd name="connsiteY2" fmla="*/ 3435093 h 4642100"/>
              <a:gd name="connsiteX3" fmla="*/ 3852810 w 7452578"/>
              <a:gd name="connsiteY3" fmla="*/ 3936025 h 4642100"/>
              <a:gd name="connsiteX4" fmla="*/ 4377596 w 7452578"/>
              <a:gd name="connsiteY4" fmla="*/ 4413103 h 4642100"/>
              <a:gd name="connsiteX5" fmla="*/ 5164775 w 7452578"/>
              <a:gd name="connsiteY5" fmla="*/ 4635740 h 4642100"/>
              <a:gd name="connsiteX6" fmla="*/ 5761123 w 7452578"/>
              <a:gd name="connsiteY6" fmla="*/ 4540323 h 4642100"/>
              <a:gd name="connsiteX7" fmla="*/ 6103028 w 7452578"/>
              <a:gd name="connsiteY7" fmla="*/ 4118905 h 4642100"/>
              <a:gd name="connsiteX8" fmla="*/ 5673658 w 7452578"/>
              <a:gd name="connsiteY8" fmla="*/ 3649779 h 4642100"/>
              <a:gd name="connsiteX9" fmla="*/ 4290131 w 7452578"/>
              <a:gd name="connsiteY9" fmla="*/ 3562314 h 4642100"/>
              <a:gd name="connsiteX10" fmla="*/ 3821004 w 7452578"/>
              <a:gd name="connsiteY10" fmla="*/ 3077284 h 4642100"/>
              <a:gd name="connsiteX11" fmla="*/ 4282180 w 7452578"/>
              <a:gd name="connsiteY11" fmla="*/ 2552498 h 4642100"/>
              <a:gd name="connsiteX12" fmla="*/ 5522583 w 7452578"/>
              <a:gd name="connsiteY12" fmla="*/ 3196554 h 4642100"/>
              <a:gd name="connsiteX13" fmla="*/ 6858403 w 7452578"/>
              <a:gd name="connsiteY13" fmla="*/ 3363531 h 4642100"/>
              <a:gd name="connsiteX14" fmla="*/ 7446799 w 7452578"/>
              <a:gd name="connsiteY14" fmla="*/ 2751281 h 4642100"/>
              <a:gd name="connsiteX15" fmla="*/ 7104893 w 7452578"/>
              <a:gd name="connsiteY15" fmla="*/ 1980004 h 4642100"/>
              <a:gd name="connsiteX16" fmla="*/ 6256636 w 7452578"/>
              <a:gd name="connsiteY16" fmla="*/ 1994344 h 4642100"/>
              <a:gd name="connsiteX17" fmla="*/ 5244288 w 7452578"/>
              <a:gd name="connsiteY17" fmla="*/ 2226494 h 4642100"/>
              <a:gd name="connsiteX18" fmla="*/ 4115203 w 7452578"/>
              <a:gd name="connsiteY18" fmla="*/ 1701708 h 4642100"/>
              <a:gd name="connsiteX19" fmla="*/ 3137192 w 7452578"/>
              <a:gd name="connsiteY19" fmla="*/ 1868686 h 4642100"/>
              <a:gd name="connsiteX20" fmla="*/ 2318208 w 7452578"/>
              <a:gd name="connsiteY20" fmla="*/ 2504790 h 4642100"/>
              <a:gd name="connsiteX21" fmla="*/ 1451516 w 7452578"/>
              <a:gd name="connsiteY21" fmla="*/ 2973917 h 4642100"/>
              <a:gd name="connsiteX22" fmla="*/ 322430 w 7452578"/>
              <a:gd name="connsiteY22" fmla="*/ 2838745 h 4642100"/>
              <a:gd name="connsiteX23" fmla="*/ 4378 w 7452578"/>
              <a:gd name="connsiteY23" fmla="*/ 2266251 h 4642100"/>
              <a:gd name="connsiteX24" fmla="*/ 489408 w 7452578"/>
              <a:gd name="connsiteY24" fmla="*/ 1765319 h 4642100"/>
              <a:gd name="connsiteX25" fmla="*/ 1658250 w 7452578"/>
              <a:gd name="connsiteY25" fmla="*/ 2146981 h 4642100"/>
              <a:gd name="connsiteX26" fmla="*/ 2190987 w 7452578"/>
              <a:gd name="connsiteY26" fmla="*/ 1805075 h 4642100"/>
              <a:gd name="connsiteX27" fmla="*/ 1467418 w 7452578"/>
              <a:gd name="connsiteY27" fmla="*/ 1073555 h 4642100"/>
              <a:gd name="connsiteX28" fmla="*/ 1626444 w 7452578"/>
              <a:gd name="connsiteY28" fmla="*/ 453354 h 4642100"/>
              <a:gd name="connsiteX29" fmla="*/ 2095571 w 7452578"/>
              <a:gd name="connsiteY29" fmla="*/ 342035 h 4642100"/>
              <a:gd name="connsiteX30" fmla="*/ 3463196 w 7452578"/>
              <a:gd name="connsiteY30" fmla="*/ 1009945 h 4642100"/>
              <a:gd name="connsiteX31" fmla="*/ 4568427 w 7452578"/>
              <a:gd name="connsiteY31" fmla="*/ 1359802 h 4642100"/>
              <a:gd name="connsiteX32" fmla="*/ 5848587 w 7452578"/>
              <a:gd name="connsiteY32" fmla="*/ 1447267 h 4642100"/>
              <a:gd name="connsiteX33" fmla="*/ 6995749 w 7452578"/>
              <a:gd name="connsiteY33" fmla="*/ 1005015 h 4642100"/>
              <a:gd name="connsiteX34" fmla="*/ 6781565 w 7452578"/>
              <a:gd name="connsiteY34" fmla="*/ 205945 h 4642100"/>
              <a:gd name="connsiteX35" fmla="*/ 6336722 w 7452578"/>
              <a:gd name="connsiteY35" fmla="*/ 0 h 4642100"/>
              <a:gd name="connsiteX0" fmla="*/ 1212976 w 7452578"/>
              <a:gd name="connsiteY0" fmla="*/ 4286671 h 4436155"/>
              <a:gd name="connsiteX1" fmla="*/ 1864983 w 7452578"/>
              <a:gd name="connsiteY1" fmla="*/ 3952716 h 4436155"/>
              <a:gd name="connsiteX2" fmla="*/ 2811189 w 7452578"/>
              <a:gd name="connsiteY2" fmla="*/ 3229148 h 4436155"/>
              <a:gd name="connsiteX3" fmla="*/ 3852810 w 7452578"/>
              <a:gd name="connsiteY3" fmla="*/ 3730080 h 4436155"/>
              <a:gd name="connsiteX4" fmla="*/ 4377596 w 7452578"/>
              <a:gd name="connsiteY4" fmla="*/ 4207158 h 4436155"/>
              <a:gd name="connsiteX5" fmla="*/ 5164775 w 7452578"/>
              <a:gd name="connsiteY5" fmla="*/ 4429795 h 4436155"/>
              <a:gd name="connsiteX6" fmla="*/ 5761123 w 7452578"/>
              <a:gd name="connsiteY6" fmla="*/ 4334378 h 4436155"/>
              <a:gd name="connsiteX7" fmla="*/ 6103028 w 7452578"/>
              <a:gd name="connsiteY7" fmla="*/ 3912960 h 4436155"/>
              <a:gd name="connsiteX8" fmla="*/ 5673658 w 7452578"/>
              <a:gd name="connsiteY8" fmla="*/ 3443834 h 4436155"/>
              <a:gd name="connsiteX9" fmla="*/ 4290131 w 7452578"/>
              <a:gd name="connsiteY9" fmla="*/ 3356369 h 4436155"/>
              <a:gd name="connsiteX10" fmla="*/ 3821004 w 7452578"/>
              <a:gd name="connsiteY10" fmla="*/ 2871339 h 4436155"/>
              <a:gd name="connsiteX11" fmla="*/ 4282180 w 7452578"/>
              <a:gd name="connsiteY11" fmla="*/ 2346553 h 4436155"/>
              <a:gd name="connsiteX12" fmla="*/ 5522583 w 7452578"/>
              <a:gd name="connsiteY12" fmla="*/ 2990609 h 4436155"/>
              <a:gd name="connsiteX13" fmla="*/ 6858403 w 7452578"/>
              <a:gd name="connsiteY13" fmla="*/ 3157586 h 4436155"/>
              <a:gd name="connsiteX14" fmla="*/ 7446799 w 7452578"/>
              <a:gd name="connsiteY14" fmla="*/ 2545336 h 4436155"/>
              <a:gd name="connsiteX15" fmla="*/ 7104893 w 7452578"/>
              <a:gd name="connsiteY15" fmla="*/ 1774059 h 4436155"/>
              <a:gd name="connsiteX16" fmla="*/ 6256636 w 7452578"/>
              <a:gd name="connsiteY16" fmla="*/ 1788399 h 4436155"/>
              <a:gd name="connsiteX17" fmla="*/ 5244288 w 7452578"/>
              <a:gd name="connsiteY17" fmla="*/ 2020549 h 4436155"/>
              <a:gd name="connsiteX18" fmla="*/ 4115203 w 7452578"/>
              <a:gd name="connsiteY18" fmla="*/ 1495763 h 4436155"/>
              <a:gd name="connsiteX19" fmla="*/ 3137192 w 7452578"/>
              <a:gd name="connsiteY19" fmla="*/ 1662741 h 4436155"/>
              <a:gd name="connsiteX20" fmla="*/ 2318208 w 7452578"/>
              <a:gd name="connsiteY20" fmla="*/ 2298845 h 4436155"/>
              <a:gd name="connsiteX21" fmla="*/ 1451516 w 7452578"/>
              <a:gd name="connsiteY21" fmla="*/ 2767972 h 4436155"/>
              <a:gd name="connsiteX22" fmla="*/ 322430 w 7452578"/>
              <a:gd name="connsiteY22" fmla="*/ 2632800 h 4436155"/>
              <a:gd name="connsiteX23" fmla="*/ 4378 w 7452578"/>
              <a:gd name="connsiteY23" fmla="*/ 2060306 h 4436155"/>
              <a:gd name="connsiteX24" fmla="*/ 489408 w 7452578"/>
              <a:gd name="connsiteY24" fmla="*/ 1559374 h 4436155"/>
              <a:gd name="connsiteX25" fmla="*/ 1658250 w 7452578"/>
              <a:gd name="connsiteY25" fmla="*/ 1941036 h 4436155"/>
              <a:gd name="connsiteX26" fmla="*/ 2190987 w 7452578"/>
              <a:gd name="connsiteY26" fmla="*/ 1599130 h 4436155"/>
              <a:gd name="connsiteX27" fmla="*/ 1467418 w 7452578"/>
              <a:gd name="connsiteY27" fmla="*/ 867610 h 4436155"/>
              <a:gd name="connsiteX28" fmla="*/ 1626444 w 7452578"/>
              <a:gd name="connsiteY28" fmla="*/ 247409 h 4436155"/>
              <a:gd name="connsiteX29" fmla="*/ 2095571 w 7452578"/>
              <a:gd name="connsiteY29" fmla="*/ 136090 h 4436155"/>
              <a:gd name="connsiteX30" fmla="*/ 3463196 w 7452578"/>
              <a:gd name="connsiteY30" fmla="*/ 804000 h 4436155"/>
              <a:gd name="connsiteX31" fmla="*/ 4568427 w 7452578"/>
              <a:gd name="connsiteY31" fmla="*/ 1153857 h 4436155"/>
              <a:gd name="connsiteX32" fmla="*/ 5848587 w 7452578"/>
              <a:gd name="connsiteY32" fmla="*/ 1241322 h 4436155"/>
              <a:gd name="connsiteX33" fmla="*/ 6995749 w 7452578"/>
              <a:gd name="connsiteY33" fmla="*/ 799070 h 4436155"/>
              <a:gd name="connsiteX34" fmla="*/ 6781565 w 7452578"/>
              <a:gd name="connsiteY34" fmla="*/ 0 h 4436155"/>
              <a:gd name="connsiteX0" fmla="*/ 1212976 w 7452578"/>
              <a:gd name="connsiteY0" fmla="*/ 4190489 h 4339973"/>
              <a:gd name="connsiteX1" fmla="*/ 1864983 w 7452578"/>
              <a:gd name="connsiteY1" fmla="*/ 3856534 h 4339973"/>
              <a:gd name="connsiteX2" fmla="*/ 2811189 w 7452578"/>
              <a:gd name="connsiteY2" fmla="*/ 3132966 h 4339973"/>
              <a:gd name="connsiteX3" fmla="*/ 3852810 w 7452578"/>
              <a:gd name="connsiteY3" fmla="*/ 3633898 h 4339973"/>
              <a:gd name="connsiteX4" fmla="*/ 4377596 w 7452578"/>
              <a:gd name="connsiteY4" fmla="*/ 4110976 h 4339973"/>
              <a:gd name="connsiteX5" fmla="*/ 5164775 w 7452578"/>
              <a:gd name="connsiteY5" fmla="*/ 4333613 h 4339973"/>
              <a:gd name="connsiteX6" fmla="*/ 5761123 w 7452578"/>
              <a:gd name="connsiteY6" fmla="*/ 4238196 h 4339973"/>
              <a:gd name="connsiteX7" fmla="*/ 6103028 w 7452578"/>
              <a:gd name="connsiteY7" fmla="*/ 3816778 h 4339973"/>
              <a:gd name="connsiteX8" fmla="*/ 5673658 w 7452578"/>
              <a:gd name="connsiteY8" fmla="*/ 3347652 h 4339973"/>
              <a:gd name="connsiteX9" fmla="*/ 4290131 w 7452578"/>
              <a:gd name="connsiteY9" fmla="*/ 3260187 h 4339973"/>
              <a:gd name="connsiteX10" fmla="*/ 3821004 w 7452578"/>
              <a:gd name="connsiteY10" fmla="*/ 2775157 h 4339973"/>
              <a:gd name="connsiteX11" fmla="*/ 4282180 w 7452578"/>
              <a:gd name="connsiteY11" fmla="*/ 2250371 h 4339973"/>
              <a:gd name="connsiteX12" fmla="*/ 5522583 w 7452578"/>
              <a:gd name="connsiteY12" fmla="*/ 2894427 h 4339973"/>
              <a:gd name="connsiteX13" fmla="*/ 6858403 w 7452578"/>
              <a:gd name="connsiteY13" fmla="*/ 3061404 h 4339973"/>
              <a:gd name="connsiteX14" fmla="*/ 7446799 w 7452578"/>
              <a:gd name="connsiteY14" fmla="*/ 2449154 h 4339973"/>
              <a:gd name="connsiteX15" fmla="*/ 7104893 w 7452578"/>
              <a:gd name="connsiteY15" fmla="*/ 1677877 h 4339973"/>
              <a:gd name="connsiteX16" fmla="*/ 6256636 w 7452578"/>
              <a:gd name="connsiteY16" fmla="*/ 1692217 h 4339973"/>
              <a:gd name="connsiteX17" fmla="*/ 5244288 w 7452578"/>
              <a:gd name="connsiteY17" fmla="*/ 1924367 h 4339973"/>
              <a:gd name="connsiteX18" fmla="*/ 4115203 w 7452578"/>
              <a:gd name="connsiteY18" fmla="*/ 1399581 h 4339973"/>
              <a:gd name="connsiteX19" fmla="*/ 3137192 w 7452578"/>
              <a:gd name="connsiteY19" fmla="*/ 1566559 h 4339973"/>
              <a:gd name="connsiteX20" fmla="*/ 2318208 w 7452578"/>
              <a:gd name="connsiteY20" fmla="*/ 2202663 h 4339973"/>
              <a:gd name="connsiteX21" fmla="*/ 1451516 w 7452578"/>
              <a:gd name="connsiteY21" fmla="*/ 2671790 h 4339973"/>
              <a:gd name="connsiteX22" fmla="*/ 322430 w 7452578"/>
              <a:gd name="connsiteY22" fmla="*/ 2536618 h 4339973"/>
              <a:gd name="connsiteX23" fmla="*/ 4378 w 7452578"/>
              <a:gd name="connsiteY23" fmla="*/ 1964124 h 4339973"/>
              <a:gd name="connsiteX24" fmla="*/ 489408 w 7452578"/>
              <a:gd name="connsiteY24" fmla="*/ 1463192 h 4339973"/>
              <a:gd name="connsiteX25" fmla="*/ 1658250 w 7452578"/>
              <a:gd name="connsiteY25" fmla="*/ 1844854 h 4339973"/>
              <a:gd name="connsiteX26" fmla="*/ 2190987 w 7452578"/>
              <a:gd name="connsiteY26" fmla="*/ 1502948 h 4339973"/>
              <a:gd name="connsiteX27" fmla="*/ 1467418 w 7452578"/>
              <a:gd name="connsiteY27" fmla="*/ 771428 h 4339973"/>
              <a:gd name="connsiteX28" fmla="*/ 1626444 w 7452578"/>
              <a:gd name="connsiteY28" fmla="*/ 151227 h 4339973"/>
              <a:gd name="connsiteX29" fmla="*/ 2095571 w 7452578"/>
              <a:gd name="connsiteY29" fmla="*/ 39908 h 4339973"/>
              <a:gd name="connsiteX30" fmla="*/ 3463196 w 7452578"/>
              <a:gd name="connsiteY30" fmla="*/ 707818 h 4339973"/>
              <a:gd name="connsiteX31" fmla="*/ 4568427 w 7452578"/>
              <a:gd name="connsiteY31" fmla="*/ 1057675 h 4339973"/>
              <a:gd name="connsiteX32" fmla="*/ 5848587 w 7452578"/>
              <a:gd name="connsiteY32" fmla="*/ 1145140 h 4339973"/>
              <a:gd name="connsiteX33" fmla="*/ 6995749 w 7452578"/>
              <a:gd name="connsiteY33" fmla="*/ 702888 h 4339973"/>
              <a:gd name="connsiteX0" fmla="*/ 1212976 w 7452578"/>
              <a:gd name="connsiteY0" fmla="*/ 4190489 h 4339973"/>
              <a:gd name="connsiteX1" fmla="*/ 1864983 w 7452578"/>
              <a:gd name="connsiteY1" fmla="*/ 3856534 h 4339973"/>
              <a:gd name="connsiteX2" fmla="*/ 2811189 w 7452578"/>
              <a:gd name="connsiteY2" fmla="*/ 3132966 h 4339973"/>
              <a:gd name="connsiteX3" fmla="*/ 3852810 w 7452578"/>
              <a:gd name="connsiteY3" fmla="*/ 3633898 h 4339973"/>
              <a:gd name="connsiteX4" fmla="*/ 4377596 w 7452578"/>
              <a:gd name="connsiteY4" fmla="*/ 4110976 h 4339973"/>
              <a:gd name="connsiteX5" fmla="*/ 5164775 w 7452578"/>
              <a:gd name="connsiteY5" fmla="*/ 4333613 h 4339973"/>
              <a:gd name="connsiteX6" fmla="*/ 5761123 w 7452578"/>
              <a:gd name="connsiteY6" fmla="*/ 4238196 h 4339973"/>
              <a:gd name="connsiteX7" fmla="*/ 6103028 w 7452578"/>
              <a:gd name="connsiteY7" fmla="*/ 3816778 h 4339973"/>
              <a:gd name="connsiteX8" fmla="*/ 5673658 w 7452578"/>
              <a:gd name="connsiteY8" fmla="*/ 3347652 h 4339973"/>
              <a:gd name="connsiteX9" fmla="*/ 4290131 w 7452578"/>
              <a:gd name="connsiteY9" fmla="*/ 3260187 h 4339973"/>
              <a:gd name="connsiteX10" fmla="*/ 3821004 w 7452578"/>
              <a:gd name="connsiteY10" fmla="*/ 2775157 h 4339973"/>
              <a:gd name="connsiteX11" fmla="*/ 4282180 w 7452578"/>
              <a:gd name="connsiteY11" fmla="*/ 2250371 h 4339973"/>
              <a:gd name="connsiteX12" fmla="*/ 5522583 w 7452578"/>
              <a:gd name="connsiteY12" fmla="*/ 2894427 h 4339973"/>
              <a:gd name="connsiteX13" fmla="*/ 6858403 w 7452578"/>
              <a:gd name="connsiteY13" fmla="*/ 3061404 h 4339973"/>
              <a:gd name="connsiteX14" fmla="*/ 7446799 w 7452578"/>
              <a:gd name="connsiteY14" fmla="*/ 2449154 h 4339973"/>
              <a:gd name="connsiteX15" fmla="*/ 7104893 w 7452578"/>
              <a:gd name="connsiteY15" fmla="*/ 1677877 h 4339973"/>
              <a:gd name="connsiteX16" fmla="*/ 6256636 w 7452578"/>
              <a:gd name="connsiteY16" fmla="*/ 1692217 h 4339973"/>
              <a:gd name="connsiteX17" fmla="*/ 5244288 w 7452578"/>
              <a:gd name="connsiteY17" fmla="*/ 1924367 h 4339973"/>
              <a:gd name="connsiteX18" fmla="*/ 4115203 w 7452578"/>
              <a:gd name="connsiteY18" fmla="*/ 1399581 h 4339973"/>
              <a:gd name="connsiteX19" fmla="*/ 3137192 w 7452578"/>
              <a:gd name="connsiteY19" fmla="*/ 1566559 h 4339973"/>
              <a:gd name="connsiteX20" fmla="*/ 2318208 w 7452578"/>
              <a:gd name="connsiteY20" fmla="*/ 2202663 h 4339973"/>
              <a:gd name="connsiteX21" fmla="*/ 1451516 w 7452578"/>
              <a:gd name="connsiteY21" fmla="*/ 2671790 h 4339973"/>
              <a:gd name="connsiteX22" fmla="*/ 322430 w 7452578"/>
              <a:gd name="connsiteY22" fmla="*/ 2536618 h 4339973"/>
              <a:gd name="connsiteX23" fmla="*/ 4378 w 7452578"/>
              <a:gd name="connsiteY23" fmla="*/ 1964124 h 4339973"/>
              <a:gd name="connsiteX24" fmla="*/ 489408 w 7452578"/>
              <a:gd name="connsiteY24" fmla="*/ 1463192 h 4339973"/>
              <a:gd name="connsiteX25" fmla="*/ 1658250 w 7452578"/>
              <a:gd name="connsiteY25" fmla="*/ 1844854 h 4339973"/>
              <a:gd name="connsiteX26" fmla="*/ 2190987 w 7452578"/>
              <a:gd name="connsiteY26" fmla="*/ 1502948 h 4339973"/>
              <a:gd name="connsiteX27" fmla="*/ 1467418 w 7452578"/>
              <a:gd name="connsiteY27" fmla="*/ 771428 h 4339973"/>
              <a:gd name="connsiteX28" fmla="*/ 1626444 w 7452578"/>
              <a:gd name="connsiteY28" fmla="*/ 151227 h 4339973"/>
              <a:gd name="connsiteX29" fmla="*/ 2095571 w 7452578"/>
              <a:gd name="connsiteY29" fmla="*/ 39908 h 4339973"/>
              <a:gd name="connsiteX30" fmla="*/ 3463196 w 7452578"/>
              <a:gd name="connsiteY30" fmla="*/ 707818 h 4339973"/>
              <a:gd name="connsiteX31" fmla="*/ 4568427 w 7452578"/>
              <a:gd name="connsiteY31" fmla="*/ 1057675 h 4339973"/>
              <a:gd name="connsiteX32" fmla="*/ 5848587 w 7452578"/>
              <a:gd name="connsiteY32" fmla="*/ 1145140 h 4339973"/>
              <a:gd name="connsiteX0" fmla="*/ 1212976 w 7452578"/>
              <a:gd name="connsiteY0" fmla="*/ 4190489 h 4339973"/>
              <a:gd name="connsiteX1" fmla="*/ 1864983 w 7452578"/>
              <a:gd name="connsiteY1" fmla="*/ 3856534 h 4339973"/>
              <a:gd name="connsiteX2" fmla="*/ 2811189 w 7452578"/>
              <a:gd name="connsiteY2" fmla="*/ 3132966 h 4339973"/>
              <a:gd name="connsiteX3" fmla="*/ 3852810 w 7452578"/>
              <a:gd name="connsiteY3" fmla="*/ 3633898 h 4339973"/>
              <a:gd name="connsiteX4" fmla="*/ 4377596 w 7452578"/>
              <a:gd name="connsiteY4" fmla="*/ 4110976 h 4339973"/>
              <a:gd name="connsiteX5" fmla="*/ 5164775 w 7452578"/>
              <a:gd name="connsiteY5" fmla="*/ 4333613 h 4339973"/>
              <a:gd name="connsiteX6" fmla="*/ 5761123 w 7452578"/>
              <a:gd name="connsiteY6" fmla="*/ 4238196 h 4339973"/>
              <a:gd name="connsiteX7" fmla="*/ 6103028 w 7452578"/>
              <a:gd name="connsiteY7" fmla="*/ 3816778 h 4339973"/>
              <a:gd name="connsiteX8" fmla="*/ 5673658 w 7452578"/>
              <a:gd name="connsiteY8" fmla="*/ 3347652 h 4339973"/>
              <a:gd name="connsiteX9" fmla="*/ 4290131 w 7452578"/>
              <a:gd name="connsiteY9" fmla="*/ 3260187 h 4339973"/>
              <a:gd name="connsiteX10" fmla="*/ 3821004 w 7452578"/>
              <a:gd name="connsiteY10" fmla="*/ 2775157 h 4339973"/>
              <a:gd name="connsiteX11" fmla="*/ 4282180 w 7452578"/>
              <a:gd name="connsiteY11" fmla="*/ 2250371 h 4339973"/>
              <a:gd name="connsiteX12" fmla="*/ 5522583 w 7452578"/>
              <a:gd name="connsiteY12" fmla="*/ 2894427 h 4339973"/>
              <a:gd name="connsiteX13" fmla="*/ 6858403 w 7452578"/>
              <a:gd name="connsiteY13" fmla="*/ 3061404 h 4339973"/>
              <a:gd name="connsiteX14" fmla="*/ 7446799 w 7452578"/>
              <a:gd name="connsiteY14" fmla="*/ 2449154 h 4339973"/>
              <a:gd name="connsiteX15" fmla="*/ 7104893 w 7452578"/>
              <a:gd name="connsiteY15" fmla="*/ 1677877 h 4339973"/>
              <a:gd name="connsiteX16" fmla="*/ 6256636 w 7452578"/>
              <a:gd name="connsiteY16" fmla="*/ 1692217 h 4339973"/>
              <a:gd name="connsiteX17" fmla="*/ 5244288 w 7452578"/>
              <a:gd name="connsiteY17" fmla="*/ 1924367 h 4339973"/>
              <a:gd name="connsiteX18" fmla="*/ 4115203 w 7452578"/>
              <a:gd name="connsiteY18" fmla="*/ 1399581 h 4339973"/>
              <a:gd name="connsiteX19" fmla="*/ 3137192 w 7452578"/>
              <a:gd name="connsiteY19" fmla="*/ 1566559 h 4339973"/>
              <a:gd name="connsiteX20" fmla="*/ 2318208 w 7452578"/>
              <a:gd name="connsiteY20" fmla="*/ 2202663 h 4339973"/>
              <a:gd name="connsiteX21" fmla="*/ 1451516 w 7452578"/>
              <a:gd name="connsiteY21" fmla="*/ 2671790 h 4339973"/>
              <a:gd name="connsiteX22" fmla="*/ 322430 w 7452578"/>
              <a:gd name="connsiteY22" fmla="*/ 2536618 h 4339973"/>
              <a:gd name="connsiteX23" fmla="*/ 4378 w 7452578"/>
              <a:gd name="connsiteY23" fmla="*/ 1964124 h 4339973"/>
              <a:gd name="connsiteX24" fmla="*/ 489408 w 7452578"/>
              <a:gd name="connsiteY24" fmla="*/ 1463192 h 4339973"/>
              <a:gd name="connsiteX25" fmla="*/ 1658250 w 7452578"/>
              <a:gd name="connsiteY25" fmla="*/ 1844854 h 4339973"/>
              <a:gd name="connsiteX26" fmla="*/ 2190987 w 7452578"/>
              <a:gd name="connsiteY26" fmla="*/ 1502948 h 4339973"/>
              <a:gd name="connsiteX27" fmla="*/ 1467418 w 7452578"/>
              <a:gd name="connsiteY27" fmla="*/ 771428 h 4339973"/>
              <a:gd name="connsiteX28" fmla="*/ 1626444 w 7452578"/>
              <a:gd name="connsiteY28" fmla="*/ 151227 h 4339973"/>
              <a:gd name="connsiteX29" fmla="*/ 2095571 w 7452578"/>
              <a:gd name="connsiteY29" fmla="*/ 39908 h 4339973"/>
              <a:gd name="connsiteX30" fmla="*/ 3463196 w 7452578"/>
              <a:gd name="connsiteY30" fmla="*/ 707818 h 4339973"/>
              <a:gd name="connsiteX31" fmla="*/ 4568427 w 7452578"/>
              <a:gd name="connsiteY31" fmla="*/ 1057675 h 4339973"/>
              <a:gd name="connsiteX0" fmla="*/ 1212976 w 7452578"/>
              <a:gd name="connsiteY0" fmla="*/ 4190489 h 4339973"/>
              <a:gd name="connsiteX1" fmla="*/ 1864983 w 7452578"/>
              <a:gd name="connsiteY1" fmla="*/ 3856534 h 4339973"/>
              <a:gd name="connsiteX2" fmla="*/ 2811189 w 7452578"/>
              <a:gd name="connsiteY2" fmla="*/ 3132966 h 4339973"/>
              <a:gd name="connsiteX3" fmla="*/ 3852810 w 7452578"/>
              <a:gd name="connsiteY3" fmla="*/ 3633898 h 4339973"/>
              <a:gd name="connsiteX4" fmla="*/ 4377596 w 7452578"/>
              <a:gd name="connsiteY4" fmla="*/ 4110976 h 4339973"/>
              <a:gd name="connsiteX5" fmla="*/ 5164775 w 7452578"/>
              <a:gd name="connsiteY5" fmla="*/ 4333613 h 4339973"/>
              <a:gd name="connsiteX6" fmla="*/ 5761123 w 7452578"/>
              <a:gd name="connsiteY6" fmla="*/ 4238196 h 4339973"/>
              <a:gd name="connsiteX7" fmla="*/ 6103028 w 7452578"/>
              <a:gd name="connsiteY7" fmla="*/ 3816778 h 4339973"/>
              <a:gd name="connsiteX8" fmla="*/ 5673658 w 7452578"/>
              <a:gd name="connsiteY8" fmla="*/ 3347652 h 4339973"/>
              <a:gd name="connsiteX9" fmla="*/ 4290131 w 7452578"/>
              <a:gd name="connsiteY9" fmla="*/ 3260187 h 4339973"/>
              <a:gd name="connsiteX10" fmla="*/ 3821004 w 7452578"/>
              <a:gd name="connsiteY10" fmla="*/ 2775157 h 4339973"/>
              <a:gd name="connsiteX11" fmla="*/ 4282180 w 7452578"/>
              <a:gd name="connsiteY11" fmla="*/ 2250371 h 4339973"/>
              <a:gd name="connsiteX12" fmla="*/ 5522583 w 7452578"/>
              <a:gd name="connsiteY12" fmla="*/ 2894427 h 4339973"/>
              <a:gd name="connsiteX13" fmla="*/ 6858403 w 7452578"/>
              <a:gd name="connsiteY13" fmla="*/ 3061404 h 4339973"/>
              <a:gd name="connsiteX14" fmla="*/ 7446799 w 7452578"/>
              <a:gd name="connsiteY14" fmla="*/ 2449154 h 4339973"/>
              <a:gd name="connsiteX15" fmla="*/ 7104893 w 7452578"/>
              <a:gd name="connsiteY15" fmla="*/ 1677877 h 4339973"/>
              <a:gd name="connsiteX16" fmla="*/ 6256636 w 7452578"/>
              <a:gd name="connsiteY16" fmla="*/ 1692217 h 4339973"/>
              <a:gd name="connsiteX17" fmla="*/ 5244288 w 7452578"/>
              <a:gd name="connsiteY17" fmla="*/ 1924367 h 4339973"/>
              <a:gd name="connsiteX18" fmla="*/ 4115203 w 7452578"/>
              <a:gd name="connsiteY18" fmla="*/ 1399581 h 4339973"/>
              <a:gd name="connsiteX19" fmla="*/ 3137192 w 7452578"/>
              <a:gd name="connsiteY19" fmla="*/ 1566559 h 4339973"/>
              <a:gd name="connsiteX20" fmla="*/ 2318208 w 7452578"/>
              <a:gd name="connsiteY20" fmla="*/ 2202663 h 4339973"/>
              <a:gd name="connsiteX21" fmla="*/ 1451516 w 7452578"/>
              <a:gd name="connsiteY21" fmla="*/ 2671790 h 4339973"/>
              <a:gd name="connsiteX22" fmla="*/ 322430 w 7452578"/>
              <a:gd name="connsiteY22" fmla="*/ 2536618 h 4339973"/>
              <a:gd name="connsiteX23" fmla="*/ 4378 w 7452578"/>
              <a:gd name="connsiteY23" fmla="*/ 1964124 h 4339973"/>
              <a:gd name="connsiteX24" fmla="*/ 489408 w 7452578"/>
              <a:gd name="connsiteY24" fmla="*/ 1463192 h 4339973"/>
              <a:gd name="connsiteX25" fmla="*/ 1658250 w 7452578"/>
              <a:gd name="connsiteY25" fmla="*/ 1844854 h 4339973"/>
              <a:gd name="connsiteX26" fmla="*/ 2190987 w 7452578"/>
              <a:gd name="connsiteY26" fmla="*/ 1502948 h 4339973"/>
              <a:gd name="connsiteX27" fmla="*/ 1467418 w 7452578"/>
              <a:gd name="connsiteY27" fmla="*/ 771428 h 4339973"/>
              <a:gd name="connsiteX28" fmla="*/ 1626444 w 7452578"/>
              <a:gd name="connsiteY28" fmla="*/ 151227 h 4339973"/>
              <a:gd name="connsiteX29" fmla="*/ 2095571 w 7452578"/>
              <a:gd name="connsiteY29" fmla="*/ 39908 h 4339973"/>
              <a:gd name="connsiteX30" fmla="*/ 3463196 w 7452578"/>
              <a:gd name="connsiteY30" fmla="*/ 707818 h 4339973"/>
              <a:gd name="connsiteX0" fmla="*/ 1212976 w 7452578"/>
              <a:gd name="connsiteY0" fmla="*/ 4190489 h 4339973"/>
              <a:gd name="connsiteX1" fmla="*/ 1864983 w 7452578"/>
              <a:gd name="connsiteY1" fmla="*/ 3856534 h 4339973"/>
              <a:gd name="connsiteX2" fmla="*/ 2811189 w 7452578"/>
              <a:gd name="connsiteY2" fmla="*/ 3132966 h 4339973"/>
              <a:gd name="connsiteX3" fmla="*/ 3852810 w 7452578"/>
              <a:gd name="connsiteY3" fmla="*/ 3633898 h 4339973"/>
              <a:gd name="connsiteX4" fmla="*/ 4377596 w 7452578"/>
              <a:gd name="connsiteY4" fmla="*/ 4110976 h 4339973"/>
              <a:gd name="connsiteX5" fmla="*/ 5164775 w 7452578"/>
              <a:gd name="connsiteY5" fmla="*/ 4333613 h 4339973"/>
              <a:gd name="connsiteX6" fmla="*/ 5761123 w 7452578"/>
              <a:gd name="connsiteY6" fmla="*/ 4238196 h 4339973"/>
              <a:gd name="connsiteX7" fmla="*/ 6103028 w 7452578"/>
              <a:gd name="connsiteY7" fmla="*/ 3816778 h 4339973"/>
              <a:gd name="connsiteX8" fmla="*/ 5673658 w 7452578"/>
              <a:gd name="connsiteY8" fmla="*/ 3347652 h 4339973"/>
              <a:gd name="connsiteX9" fmla="*/ 4290131 w 7452578"/>
              <a:gd name="connsiteY9" fmla="*/ 3260187 h 4339973"/>
              <a:gd name="connsiteX10" fmla="*/ 3821004 w 7452578"/>
              <a:gd name="connsiteY10" fmla="*/ 2775157 h 4339973"/>
              <a:gd name="connsiteX11" fmla="*/ 4282180 w 7452578"/>
              <a:gd name="connsiteY11" fmla="*/ 2250371 h 4339973"/>
              <a:gd name="connsiteX12" fmla="*/ 5522583 w 7452578"/>
              <a:gd name="connsiteY12" fmla="*/ 2894427 h 4339973"/>
              <a:gd name="connsiteX13" fmla="*/ 6858403 w 7452578"/>
              <a:gd name="connsiteY13" fmla="*/ 3061404 h 4339973"/>
              <a:gd name="connsiteX14" fmla="*/ 7446799 w 7452578"/>
              <a:gd name="connsiteY14" fmla="*/ 2449154 h 4339973"/>
              <a:gd name="connsiteX15" fmla="*/ 7104893 w 7452578"/>
              <a:gd name="connsiteY15" fmla="*/ 1677877 h 4339973"/>
              <a:gd name="connsiteX16" fmla="*/ 6256636 w 7452578"/>
              <a:gd name="connsiteY16" fmla="*/ 1692217 h 4339973"/>
              <a:gd name="connsiteX17" fmla="*/ 5244288 w 7452578"/>
              <a:gd name="connsiteY17" fmla="*/ 1924367 h 4339973"/>
              <a:gd name="connsiteX18" fmla="*/ 4115203 w 7452578"/>
              <a:gd name="connsiteY18" fmla="*/ 1399581 h 4339973"/>
              <a:gd name="connsiteX19" fmla="*/ 3137192 w 7452578"/>
              <a:gd name="connsiteY19" fmla="*/ 1566559 h 4339973"/>
              <a:gd name="connsiteX20" fmla="*/ 2318208 w 7452578"/>
              <a:gd name="connsiteY20" fmla="*/ 2202663 h 4339973"/>
              <a:gd name="connsiteX21" fmla="*/ 1451516 w 7452578"/>
              <a:gd name="connsiteY21" fmla="*/ 2671790 h 4339973"/>
              <a:gd name="connsiteX22" fmla="*/ 322430 w 7452578"/>
              <a:gd name="connsiteY22" fmla="*/ 2536618 h 4339973"/>
              <a:gd name="connsiteX23" fmla="*/ 4378 w 7452578"/>
              <a:gd name="connsiteY23" fmla="*/ 1964124 h 4339973"/>
              <a:gd name="connsiteX24" fmla="*/ 489408 w 7452578"/>
              <a:gd name="connsiteY24" fmla="*/ 1463192 h 4339973"/>
              <a:gd name="connsiteX25" fmla="*/ 1658250 w 7452578"/>
              <a:gd name="connsiteY25" fmla="*/ 1844854 h 4339973"/>
              <a:gd name="connsiteX26" fmla="*/ 2190987 w 7452578"/>
              <a:gd name="connsiteY26" fmla="*/ 1502948 h 4339973"/>
              <a:gd name="connsiteX27" fmla="*/ 1467418 w 7452578"/>
              <a:gd name="connsiteY27" fmla="*/ 771428 h 4339973"/>
              <a:gd name="connsiteX28" fmla="*/ 1626444 w 7452578"/>
              <a:gd name="connsiteY28" fmla="*/ 151227 h 4339973"/>
              <a:gd name="connsiteX29" fmla="*/ 2095571 w 7452578"/>
              <a:gd name="connsiteY29" fmla="*/ 39908 h 4339973"/>
              <a:gd name="connsiteX0" fmla="*/ 1212976 w 7452578"/>
              <a:gd name="connsiteY0" fmla="*/ 4039262 h 4188746"/>
              <a:gd name="connsiteX1" fmla="*/ 1864983 w 7452578"/>
              <a:gd name="connsiteY1" fmla="*/ 3705307 h 4188746"/>
              <a:gd name="connsiteX2" fmla="*/ 2811189 w 7452578"/>
              <a:gd name="connsiteY2" fmla="*/ 2981739 h 4188746"/>
              <a:gd name="connsiteX3" fmla="*/ 3852810 w 7452578"/>
              <a:gd name="connsiteY3" fmla="*/ 3482671 h 4188746"/>
              <a:gd name="connsiteX4" fmla="*/ 4377596 w 7452578"/>
              <a:gd name="connsiteY4" fmla="*/ 3959749 h 4188746"/>
              <a:gd name="connsiteX5" fmla="*/ 5164775 w 7452578"/>
              <a:gd name="connsiteY5" fmla="*/ 4182386 h 4188746"/>
              <a:gd name="connsiteX6" fmla="*/ 5761123 w 7452578"/>
              <a:gd name="connsiteY6" fmla="*/ 4086969 h 4188746"/>
              <a:gd name="connsiteX7" fmla="*/ 6103028 w 7452578"/>
              <a:gd name="connsiteY7" fmla="*/ 3665551 h 4188746"/>
              <a:gd name="connsiteX8" fmla="*/ 5673658 w 7452578"/>
              <a:gd name="connsiteY8" fmla="*/ 3196425 h 4188746"/>
              <a:gd name="connsiteX9" fmla="*/ 4290131 w 7452578"/>
              <a:gd name="connsiteY9" fmla="*/ 3108960 h 4188746"/>
              <a:gd name="connsiteX10" fmla="*/ 3821004 w 7452578"/>
              <a:gd name="connsiteY10" fmla="*/ 2623930 h 4188746"/>
              <a:gd name="connsiteX11" fmla="*/ 4282180 w 7452578"/>
              <a:gd name="connsiteY11" fmla="*/ 2099144 h 4188746"/>
              <a:gd name="connsiteX12" fmla="*/ 5522583 w 7452578"/>
              <a:gd name="connsiteY12" fmla="*/ 2743200 h 4188746"/>
              <a:gd name="connsiteX13" fmla="*/ 6858403 w 7452578"/>
              <a:gd name="connsiteY13" fmla="*/ 2910177 h 4188746"/>
              <a:gd name="connsiteX14" fmla="*/ 7446799 w 7452578"/>
              <a:gd name="connsiteY14" fmla="*/ 2297927 h 4188746"/>
              <a:gd name="connsiteX15" fmla="*/ 7104893 w 7452578"/>
              <a:gd name="connsiteY15" fmla="*/ 1526650 h 4188746"/>
              <a:gd name="connsiteX16" fmla="*/ 6256636 w 7452578"/>
              <a:gd name="connsiteY16" fmla="*/ 1540990 h 4188746"/>
              <a:gd name="connsiteX17" fmla="*/ 5244288 w 7452578"/>
              <a:gd name="connsiteY17" fmla="*/ 1773140 h 4188746"/>
              <a:gd name="connsiteX18" fmla="*/ 4115203 w 7452578"/>
              <a:gd name="connsiteY18" fmla="*/ 1248354 h 4188746"/>
              <a:gd name="connsiteX19" fmla="*/ 3137192 w 7452578"/>
              <a:gd name="connsiteY19" fmla="*/ 1415332 h 4188746"/>
              <a:gd name="connsiteX20" fmla="*/ 2318208 w 7452578"/>
              <a:gd name="connsiteY20" fmla="*/ 2051436 h 4188746"/>
              <a:gd name="connsiteX21" fmla="*/ 1451516 w 7452578"/>
              <a:gd name="connsiteY21" fmla="*/ 2520563 h 4188746"/>
              <a:gd name="connsiteX22" fmla="*/ 322430 w 7452578"/>
              <a:gd name="connsiteY22" fmla="*/ 2385391 h 4188746"/>
              <a:gd name="connsiteX23" fmla="*/ 4378 w 7452578"/>
              <a:gd name="connsiteY23" fmla="*/ 1812897 h 4188746"/>
              <a:gd name="connsiteX24" fmla="*/ 489408 w 7452578"/>
              <a:gd name="connsiteY24" fmla="*/ 1311965 h 4188746"/>
              <a:gd name="connsiteX25" fmla="*/ 1658250 w 7452578"/>
              <a:gd name="connsiteY25" fmla="*/ 1693627 h 4188746"/>
              <a:gd name="connsiteX26" fmla="*/ 2190987 w 7452578"/>
              <a:gd name="connsiteY26" fmla="*/ 1351721 h 4188746"/>
              <a:gd name="connsiteX27" fmla="*/ 1467418 w 7452578"/>
              <a:gd name="connsiteY27" fmla="*/ 620201 h 4188746"/>
              <a:gd name="connsiteX28" fmla="*/ 1626444 w 7452578"/>
              <a:gd name="connsiteY28" fmla="*/ 0 h 4188746"/>
              <a:gd name="connsiteX0" fmla="*/ 1212976 w 7452578"/>
              <a:gd name="connsiteY0" fmla="*/ 3419061 h 3568545"/>
              <a:gd name="connsiteX1" fmla="*/ 1864983 w 7452578"/>
              <a:gd name="connsiteY1" fmla="*/ 3085106 h 3568545"/>
              <a:gd name="connsiteX2" fmla="*/ 2811189 w 7452578"/>
              <a:gd name="connsiteY2" fmla="*/ 2361538 h 3568545"/>
              <a:gd name="connsiteX3" fmla="*/ 3852810 w 7452578"/>
              <a:gd name="connsiteY3" fmla="*/ 2862470 h 3568545"/>
              <a:gd name="connsiteX4" fmla="*/ 4377596 w 7452578"/>
              <a:gd name="connsiteY4" fmla="*/ 3339548 h 3568545"/>
              <a:gd name="connsiteX5" fmla="*/ 5164775 w 7452578"/>
              <a:gd name="connsiteY5" fmla="*/ 3562185 h 3568545"/>
              <a:gd name="connsiteX6" fmla="*/ 5761123 w 7452578"/>
              <a:gd name="connsiteY6" fmla="*/ 3466768 h 3568545"/>
              <a:gd name="connsiteX7" fmla="*/ 6103028 w 7452578"/>
              <a:gd name="connsiteY7" fmla="*/ 3045350 h 3568545"/>
              <a:gd name="connsiteX8" fmla="*/ 5673658 w 7452578"/>
              <a:gd name="connsiteY8" fmla="*/ 2576224 h 3568545"/>
              <a:gd name="connsiteX9" fmla="*/ 4290131 w 7452578"/>
              <a:gd name="connsiteY9" fmla="*/ 2488759 h 3568545"/>
              <a:gd name="connsiteX10" fmla="*/ 3821004 w 7452578"/>
              <a:gd name="connsiteY10" fmla="*/ 2003729 h 3568545"/>
              <a:gd name="connsiteX11" fmla="*/ 4282180 w 7452578"/>
              <a:gd name="connsiteY11" fmla="*/ 1478943 h 3568545"/>
              <a:gd name="connsiteX12" fmla="*/ 5522583 w 7452578"/>
              <a:gd name="connsiteY12" fmla="*/ 2122999 h 3568545"/>
              <a:gd name="connsiteX13" fmla="*/ 6858403 w 7452578"/>
              <a:gd name="connsiteY13" fmla="*/ 2289976 h 3568545"/>
              <a:gd name="connsiteX14" fmla="*/ 7446799 w 7452578"/>
              <a:gd name="connsiteY14" fmla="*/ 1677726 h 3568545"/>
              <a:gd name="connsiteX15" fmla="*/ 7104893 w 7452578"/>
              <a:gd name="connsiteY15" fmla="*/ 906449 h 3568545"/>
              <a:gd name="connsiteX16" fmla="*/ 6256636 w 7452578"/>
              <a:gd name="connsiteY16" fmla="*/ 920789 h 3568545"/>
              <a:gd name="connsiteX17" fmla="*/ 5244288 w 7452578"/>
              <a:gd name="connsiteY17" fmla="*/ 1152939 h 3568545"/>
              <a:gd name="connsiteX18" fmla="*/ 4115203 w 7452578"/>
              <a:gd name="connsiteY18" fmla="*/ 628153 h 3568545"/>
              <a:gd name="connsiteX19" fmla="*/ 3137192 w 7452578"/>
              <a:gd name="connsiteY19" fmla="*/ 795131 h 3568545"/>
              <a:gd name="connsiteX20" fmla="*/ 2318208 w 7452578"/>
              <a:gd name="connsiteY20" fmla="*/ 1431235 h 3568545"/>
              <a:gd name="connsiteX21" fmla="*/ 1451516 w 7452578"/>
              <a:gd name="connsiteY21" fmla="*/ 1900362 h 3568545"/>
              <a:gd name="connsiteX22" fmla="*/ 322430 w 7452578"/>
              <a:gd name="connsiteY22" fmla="*/ 1765190 h 3568545"/>
              <a:gd name="connsiteX23" fmla="*/ 4378 w 7452578"/>
              <a:gd name="connsiteY23" fmla="*/ 1192696 h 3568545"/>
              <a:gd name="connsiteX24" fmla="*/ 489408 w 7452578"/>
              <a:gd name="connsiteY24" fmla="*/ 691764 h 3568545"/>
              <a:gd name="connsiteX25" fmla="*/ 1658250 w 7452578"/>
              <a:gd name="connsiteY25" fmla="*/ 1073426 h 3568545"/>
              <a:gd name="connsiteX26" fmla="*/ 2190987 w 7452578"/>
              <a:gd name="connsiteY26" fmla="*/ 731520 h 3568545"/>
              <a:gd name="connsiteX27" fmla="*/ 1467418 w 7452578"/>
              <a:gd name="connsiteY27" fmla="*/ 0 h 3568545"/>
              <a:gd name="connsiteX0" fmla="*/ 1212976 w 7452578"/>
              <a:gd name="connsiteY0" fmla="*/ 2809349 h 2958833"/>
              <a:gd name="connsiteX1" fmla="*/ 1864983 w 7452578"/>
              <a:gd name="connsiteY1" fmla="*/ 2475394 h 2958833"/>
              <a:gd name="connsiteX2" fmla="*/ 2811189 w 7452578"/>
              <a:gd name="connsiteY2" fmla="*/ 1751826 h 2958833"/>
              <a:gd name="connsiteX3" fmla="*/ 3852810 w 7452578"/>
              <a:gd name="connsiteY3" fmla="*/ 2252758 h 2958833"/>
              <a:gd name="connsiteX4" fmla="*/ 4377596 w 7452578"/>
              <a:gd name="connsiteY4" fmla="*/ 2729836 h 2958833"/>
              <a:gd name="connsiteX5" fmla="*/ 5164775 w 7452578"/>
              <a:gd name="connsiteY5" fmla="*/ 2952473 h 2958833"/>
              <a:gd name="connsiteX6" fmla="*/ 5761123 w 7452578"/>
              <a:gd name="connsiteY6" fmla="*/ 2857056 h 2958833"/>
              <a:gd name="connsiteX7" fmla="*/ 6103028 w 7452578"/>
              <a:gd name="connsiteY7" fmla="*/ 2435638 h 2958833"/>
              <a:gd name="connsiteX8" fmla="*/ 5673658 w 7452578"/>
              <a:gd name="connsiteY8" fmla="*/ 1966512 h 2958833"/>
              <a:gd name="connsiteX9" fmla="*/ 4290131 w 7452578"/>
              <a:gd name="connsiteY9" fmla="*/ 1879047 h 2958833"/>
              <a:gd name="connsiteX10" fmla="*/ 3821004 w 7452578"/>
              <a:gd name="connsiteY10" fmla="*/ 1394017 h 2958833"/>
              <a:gd name="connsiteX11" fmla="*/ 4282180 w 7452578"/>
              <a:gd name="connsiteY11" fmla="*/ 869231 h 2958833"/>
              <a:gd name="connsiteX12" fmla="*/ 5522583 w 7452578"/>
              <a:gd name="connsiteY12" fmla="*/ 1513287 h 2958833"/>
              <a:gd name="connsiteX13" fmla="*/ 6858403 w 7452578"/>
              <a:gd name="connsiteY13" fmla="*/ 1680264 h 2958833"/>
              <a:gd name="connsiteX14" fmla="*/ 7446799 w 7452578"/>
              <a:gd name="connsiteY14" fmla="*/ 1068014 h 2958833"/>
              <a:gd name="connsiteX15" fmla="*/ 7104893 w 7452578"/>
              <a:gd name="connsiteY15" fmla="*/ 296737 h 2958833"/>
              <a:gd name="connsiteX16" fmla="*/ 6256636 w 7452578"/>
              <a:gd name="connsiteY16" fmla="*/ 311077 h 2958833"/>
              <a:gd name="connsiteX17" fmla="*/ 5244288 w 7452578"/>
              <a:gd name="connsiteY17" fmla="*/ 543227 h 2958833"/>
              <a:gd name="connsiteX18" fmla="*/ 4115203 w 7452578"/>
              <a:gd name="connsiteY18" fmla="*/ 18441 h 2958833"/>
              <a:gd name="connsiteX19" fmla="*/ 3137192 w 7452578"/>
              <a:gd name="connsiteY19" fmla="*/ 185419 h 2958833"/>
              <a:gd name="connsiteX20" fmla="*/ 2318208 w 7452578"/>
              <a:gd name="connsiteY20" fmla="*/ 821523 h 2958833"/>
              <a:gd name="connsiteX21" fmla="*/ 1451516 w 7452578"/>
              <a:gd name="connsiteY21" fmla="*/ 1290650 h 2958833"/>
              <a:gd name="connsiteX22" fmla="*/ 322430 w 7452578"/>
              <a:gd name="connsiteY22" fmla="*/ 1155478 h 2958833"/>
              <a:gd name="connsiteX23" fmla="*/ 4378 w 7452578"/>
              <a:gd name="connsiteY23" fmla="*/ 582984 h 2958833"/>
              <a:gd name="connsiteX24" fmla="*/ 489408 w 7452578"/>
              <a:gd name="connsiteY24" fmla="*/ 82052 h 2958833"/>
              <a:gd name="connsiteX25" fmla="*/ 1658250 w 7452578"/>
              <a:gd name="connsiteY25" fmla="*/ 463714 h 2958833"/>
              <a:gd name="connsiteX26" fmla="*/ 2190987 w 7452578"/>
              <a:gd name="connsiteY26" fmla="*/ 121808 h 2958833"/>
              <a:gd name="connsiteX0" fmla="*/ 1212976 w 7452578"/>
              <a:gd name="connsiteY0" fmla="*/ 2809349 h 2958833"/>
              <a:gd name="connsiteX1" fmla="*/ 1864983 w 7452578"/>
              <a:gd name="connsiteY1" fmla="*/ 2475394 h 2958833"/>
              <a:gd name="connsiteX2" fmla="*/ 2811189 w 7452578"/>
              <a:gd name="connsiteY2" fmla="*/ 1751826 h 2958833"/>
              <a:gd name="connsiteX3" fmla="*/ 3852810 w 7452578"/>
              <a:gd name="connsiteY3" fmla="*/ 2252758 h 2958833"/>
              <a:gd name="connsiteX4" fmla="*/ 4377596 w 7452578"/>
              <a:gd name="connsiteY4" fmla="*/ 2729836 h 2958833"/>
              <a:gd name="connsiteX5" fmla="*/ 5164775 w 7452578"/>
              <a:gd name="connsiteY5" fmla="*/ 2952473 h 2958833"/>
              <a:gd name="connsiteX6" fmla="*/ 5761123 w 7452578"/>
              <a:gd name="connsiteY6" fmla="*/ 2857056 h 2958833"/>
              <a:gd name="connsiteX7" fmla="*/ 6103028 w 7452578"/>
              <a:gd name="connsiteY7" fmla="*/ 2435638 h 2958833"/>
              <a:gd name="connsiteX8" fmla="*/ 5673658 w 7452578"/>
              <a:gd name="connsiteY8" fmla="*/ 1966512 h 2958833"/>
              <a:gd name="connsiteX9" fmla="*/ 4290131 w 7452578"/>
              <a:gd name="connsiteY9" fmla="*/ 1879047 h 2958833"/>
              <a:gd name="connsiteX10" fmla="*/ 3821004 w 7452578"/>
              <a:gd name="connsiteY10" fmla="*/ 1394017 h 2958833"/>
              <a:gd name="connsiteX11" fmla="*/ 4282180 w 7452578"/>
              <a:gd name="connsiteY11" fmla="*/ 869231 h 2958833"/>
              <a:gd name="connsiteX12" fmla="*/ 5522583 w 7452578"/>
              <a:gd name="connsiteY12" fmla="*/ 1513287 h 2958833"/>
              <a:gd name="connsiteX13" fmla="*/ 6858403 w 7452578"/>
              <a:gd name="connsiteY13" fmla="*/ 1680264 h 2958833"/>
              <a:gd name="connsiteX14" fmla="*/ 7446799 w 7452578"/>
              <a:gd name="connsiteY14" fmla="*/ 1068014 h 2958833"/>
              <a:gd name="connsiteX15" fmla="*/ 7104893 w 7452578"/>
              <a:gd name="connsiteY15" fmla="*/ 296737 h 2958833"/>
              <a:gd name="connsiteX16" fmla="*/ 6256636 w 7452578"/>
              <a:gd name="connsiteY16" fmla="*/ 311077 h 2958833"/>
              <a:gd name="connsiteX17" fmla="*/ 5244288 w 7452578"/>
              <a:gd name="connsiteY17" fmla="*/ 543227 h 2958833"/>
              <a:gd name="connsiteX18" fmla="*/ 4115203 w 7452578"/>
              <a:gd name="connsiteY18" fmla="*/ 18441 h 2958833"/>
              <a:gd name="connsiteX19" fmla="*/ 3137192 w 7452578"/>
              <a:gd name="connsiteY19" fmla="*/ 185419 h 2958833"/>
              <a:gd name="connsiteX20" fmla="*/ 2318208 w 7452578"/>
              <a:gd name="connsiteY20" fmla="*/ 821523 h 2958833"/>
              <a:gd name="connsiteX21" fmla="*/ 1451516 w 7452578"/>
              <a:gd name="connsiteY21" fmla="*/ 1290650 h 2958833"/>
              <a:gd name="connsiteX22" fmla="*/ 322430 w 7452578"/>
              <a:gd name="connsiteY22" fmla="*/ 1155478 h 2958833"/>
              <a:gd name="connsiteX23" fmla="*/ 4378 w 7452578"/>
              <a:gd name="connsiteY23" fmla="*/ 582984 h 2958833"/>
              <a:gd name="connsiteX24" fmla="*/ 489408 w 7452578"/>
              <a:gd name="connsiteY24" fmla="*/ 82052 h 2958833"/>
              <a:gd name="connsiteX25" fmla="*/ 2190987 w 7452578"/>
              <a:gd name="connsiteY25" fmla="*/ 121808 h 2958833"/>
              <a:gd name="connsiteX0" fmla="*/ 1212976 w 7452578"/>
              <a:gd name="connsiteY0" fmla="*/ 2809349 h 2958833"/>
              <a:gd name="connsiteX1" fmla="*/ 1864983 w 7452578"/>
              <a:gd name="connsiteY1" fmla="*/ 2475394 h 2958833"/>
              <a:gd name="connsiteX2" fmla="*/ 2811189 w 7452578"/>
              <a:gd name="connsiteY2" fmla="*/ 1751826 h 2958833"/>
              <a:gd name="connsiteX3" fmla="*/ 3852810 w 7452578"/>
              <a:gd name="connsiteY3" fmla="*/ 2252758 h 2958833"/>
              <a:gd name="connsiteX4" fmla="*/ 4377596 w 7452578"/>
              <a:gd name="connsiteY4" fmla="*/ 2729836 h 2958833"/>
              <a:gd name="connsiteX5" fmla="*/ 5164775 w 7452578"/>
              <a:gd name="connsiteY5" fmla="*/ 2952473 h 2958833"/>
              <a:gd name="connsiteX6" fmla="*/ 5761123 w 7452578"/>
              <a:gd name="connsiteY6" fmla="*/ 2857056 h 2958833"/>
              <a:gd name="connsiteX7" fmla="*/ 6103028 w 7452578"/>
              <a:gd name="connsiteY7" fmla="*/ 2435638 h 2958833"/>
              <a:gd name="connsiteX8" fmla="*/ 5673658 w 7452578"/>
              <a:gd name="connsiteY8" fmla="*/ 1966512 h 2958833"/>
              <a:gd name="connsiteX9" fmla="*/ 4290131 w 7452578"/>
              <a:gd name="connsiteY9" fmla="*/ 1879047 h 2958833"/>
              <a:gd name="connsiteX10" fmla="*/ 3821004 w 7452578"/>
              <a:gd name="connsiteY10" fmla="*/ 1394017 h 2958833"/>
              <a:gd name="connsiteX11" fmla="*/ 4282180 w 7452578"/>
              <a:gd name="connsiteY11" fmla="*/ 869231 h 2958833"/>
              <a:gd name="connsiteX12" fmla="*/ 5522583 w 7452578"/>
              <a:gd name="connsiteY12" fmla="*/ 1513287 h 2958833"/>
              <a:gd name="connsiteX13" fmla="*/ 6858403 w 7452578"/>
              <a:gd name="connsiteY13" fmla="*/ 1680264 h 2958833"/>
              <a:gd name="connsiteX14" fmla="*/ 7446799 w 7452578"/>
              <a:gd name="connsiteY14" fmla="*/ 1068014 h 2958833"/>
              <a:gd name="connsiteX15" fmla="*/ 7104893 w 7452578"/>
              <a:gd name="connsiteY15" fmla="*/ 296737 h 2958833"/>
              <a:gd name="connsiteX16" fmla="*/ 6256636 w 7452578"/>
              <a:gd name="connsiteY16" fmla="*/ 311077 h 2958833"/>
              <a:gd name="connsiteX17" fmla="*/ 5244288 w 7452578"/>
              <a:gd name="connsiteY17" fmla="*/ 543227 h 2958833"/>
              <a:gd name="connsiteX18" fmla="*/ 4115203 w 7452578"/>
              <a:gd name="connsiteY18" fmla="*/ 18441 h 2958833"/>
              <a:gd name="connsiteX19" fmla="*/ 3137192 w 7452578"/>
              <a:gd name="connsiteY19" fmla="*/ 185419 h 2958833"/>
              <a:gd name="connsiteX20" fmla="*/ 2318208 w 7452578"/>
              <a:gd name="connsiteY20" fmla="*/ 821523 h 2958833"/>
              <a:gd name="connsiteX21" fmla="*/ 1451516 w 7452578"/>
              <a:gd name="connsiteY21" fmla="*/ 1290650 h 2958833"/>
              <a:gd name="connsiteX22" fmla="*/ 322430 w 7452578"/>
              <a:gd name="connsiteY22" fmla="*/ 1155478 h 2958833"/>
              <a:gd name="connsiteX23" fmla="*/ 4378 w 7452578"/>
              <a:gd name="connsiteY23" fmla="*/ 582984 h 2958833"/>
              <a:gd name="connsiteX24" fmla="*/ 489408 w 7452578"/>
              <a:gd name="connsiteY24" fmla="*/ 82052 h 2958833"/>
              <a:gd name="connsiteX0" fmla="*/ 1212976 w 7452578"/>
              <a:gd name="connsiteY0" fmla="*/ 2809349 h 2958833"/>
              <a:gd name="connsiteX1" fmla="*/ 1864983 w 7452578"/>
              <a:gd name="connsiteY1" fmla="*/ 2475394 h 2958833"/>
              <a:gd name="connsiteX2" fmla="*/ 2811189 w 7452578"/>
              <a:gd name="connsiteY2" fmla="*/ 1751826 h 2958833"/>
              <a:gd name="connsiteX3" fmla="*/ 3852810 w 7452578"/>
              <a:gd name="connsiteY3" fmla="*/ 2252758 h 2958833"/>
              <a:gd name="connsiteX4" fmla="*/ 4377596 w 7452578"/>
              <a:gd name="connsiteY4" fmla="*/ 2729836 h 2958833"/>
              <a:gd name="connsiteX5" fmla="*/ 5164775 w 7452578"/>
              <a:gd name="connsiteY5" fmla="*/ 2952473 h 2958833"/>
              <a:gd name="connsiteX6" fmla="*/ 5761123 w 7452578"/>
              <a:gd name="connsiteY6" fmla="*/ 2857056 h 2958833"/>
              <a:gd name="connsiteX7" fmla="*/ 6103028 w 7452578"/>
              <a:gd name="connsiteY7" fmla="*/ 2435638 h 2958833"/>
              <a:gd name="connsiteX8" fmla="*/ 5673658 w 7452578"/>
              <a:gd name="connsiteY8" fmla="*/ 1966512 h 2958833"/>
              <a:gd name="connsiteX9" fmla="*/ 4290131 w 7452578"/>
              <a:gd name="connsiteY9" fmla="*/ 1879047 h 2958833"/>
              <a:gd name="connsiteX10" fmla="*/ 3821004 w 7452578"/>
              <a:gd name="connsiteY10" fmla="*/ 1394017 h 2958833"/>
              <a:gd name="connsiteX11" fmla="*/ 4282180 w 7452578"/>
              <a:gd name="connsiteY11" fmla="*/ 869231 h 2958833"/>
              <a:gd name="connsiteX12" fmla="*/ 5522583 w 7452578"/>
              <a:gd name="connsiteY12" fmla="*/ 1513287 h 2958833"/>
              <a:gd name="connsiteX13" fmla="*/ 6858403 w 7452578"/>
              <a:gd name="connsiteY13" fmla="*/ 1680264 h 2958833"/>
              <a:gd name="connsiteX14" fmla="*/ 7446799 w 7452578"/>
              <a:gd name="connsiteY14" fmla="*/ 1068014 h 2958833"/>
              <a:gd name="connsiteX15" fmla="*/ 7104893 w 7452578"/>
              <a:gd name="connsiteY15" fmla="*/ 296737 h 2958833"/>
              <a:gd name="connsiteX16" fmla="*/ 6256636 w 7452578"/>
              <a:gd name="connsiteY16" fmla="*/ 311077 h 2958833"/>
              <a:gd name="connsiteX17" fmla="*/ 5244288 w 7452578"/>
              <a:gd name="connsiteY17" fmla="*/ 543227 h 2958833"/>
              <a:gd name="connsiteX18" fmla="*/ 4115203 w 7452578"/>
              <a:gd name="connsiteY18" fmla="*/ 18441 h 2958833"/>
              <a:gd name="connsiteX19" fmla="*/ 3137192 w 7452578"/>
              <a:gd name="connsiteY19" fmla="*/ 185419 h 2958833"/>
              <a:gd name="connsiteX20" fmla="*/ 2318208 w 7452578"/>
              <a:gd name="connsiteY20" fmla="*/ 821523 h 2958833"/>
              <a:gd name="connsiteX21" fmla="*/ 1451516 w 7452578"/>
              <a:gd name="connsiteY21" fmla="*/ 1290650 h 2958833"/>
              <a:gd name="connsiteX22" fmla="*/ 322430 w 7452578"/>
              <a:gd name="connsiteY22" fmla="*/ 1155478 h 2958833"/>
              <a:gd name="connsiteX23" fmla="*/ 4378 w 7452578"/>
              <a:gd name="connsiteY23" fmla="*/ 582984 h 2958833"/>
              <a:gd name="connsiteX0" fmla="*/ 890546 w 7130148"/>
              <a:gd name="connsiteY0" fmla="*/ 2809349 h 2958833"/>
              <a:gd name="connsiteX1" fmla="*/ 1542553 w 7130148"/>
              <a:gd name="connsiteY1" fmla="*/ 2475394 h 2958833"/>
              <a:gd name="connsiteX2" fmla="*/ 2488759 w 7130148"/>
              <a:gd name="connsiteY2" fmla="*/ 1751826 h 2958833"/>
              <a:gd name="connsiteX3" fmla="*/ 3530380 w 7130148"/>
              <a:gd name="connsiteY3" fmla="*/ 2252758 h 2958833"/>
              <a:gd name="connsiteX4" fmla="*/ 4055166 w 7130148"/>
              <a:gd name="connsiteY4" fmla="*/ 2729836 h 2958833"/>
              <a:gd name="connsiteX5" fmla="*/ 4842345 w 7130148"/>
              <a:gd name="connsiteY5" fmla="*/ 2952473 h 2958833"/>
              <a:gd name="connsiteX6" fmla="*/ 5438693 w 7130148"/>
              <a:gd name="connsiteY6" fmla="*/ 2857056 h 2958833"/>
              <a:gd name="connsiteX7" fmla="*/ 5780598 w 7130148"/>
              <a:gd name="connsiteY7" fmla="*/ 2435638 h 2958833"/>
              <a:gd name="connsiteX8" fmla="*/ 5351228 w 7130148"/>
              <a:gd name="connsiteY8" fmla="*/ 1966512 h 2958833"/>
              <a:gd name="connsiteX9" fmla="*/ 3967701 w 7130148"/>
              <a:gd name="connsiteY9" fmla="*/ 1879047 h 2958833"/>
              <a:gd name="connsiteX10" fmla="*/ 3498574 w 7130148"/>
              <a:gd name="connsiteY10" fmla="*/ 1394017 h 2958833"/>
              <a:gd name="connsiteX11" fmla="*/ 3959750 w 7130148"/>
              <a:gd name="connsiteY11" fmla="*/ 869231 h 2958833"/>
              <a:gd name="connsiteX12" fmla="*/ 5200153 w 7130148"/>
              <a:gd name="connsiteY12" fmla="*/ 1513287 h 2958833"/>
              <a:gd name="connsiteX13" fmla="*/ 6535973 w 7130148"/>
              <a:gd name="connsiteY13" fmla="*/ 1680264 h 2958833"/>
              <a:gd name="connsiteX14" fmla="*/ 7124369 w 7130148"/>
              <a:gd name="connsiteY14" fmla="*/ 1068014 h 2958833"/>
              <a:gd name="connsiteX15" fmla="*/ 6782463 w 7130148"/>
              <a:gd name="connsiteY15" fmla="*/ 296737 h 2958833"/>
              <a:gd name="connsiteX16" fmla="*/ 5934206 w 7130148"/>
              <a:gd name="connsiteY16" fmla="*/ 311077 h 2958833"/>
              <a:gd name="connsiteX17" fmla="*/ 4921858 w 7130148"/>
              <a:gd name="connsiteY17" fmla="*/ 543227 h 2958833"/>
              <a:gd name="connsiteX18" fmla="*/ 3792773 w 7130148"/>
              <a:gd name="connsiteY18" fmla="*/ 18441 h 2958833"/>
              <a:gd name="connsiteX19" fmla="*/ 2814762 w 7130148"/>
              <a:gd name="connsiteY19" fmla="*/ 185419 h 2958833"/>
              <a:gd name="connsiteX20" fmla="*/ 1995778 w 7130148"/>
              <a:gd name="connsiteY20" fmla="*/ 821523 h 2958833"/>
              <a:gd name="connsiteX21" fmla="*/ 1129086 w 7130148"/>
              <a:gd name="connsiteY21" fmla="*/ 1290650 h 2958833"/>
              <a:gd name="connsiteX22" fmla="*/ 0 w 7130148"/>
              <a:gd name="connsiteY22" fmla="*/ 1155478 h 2958833"/>
              <a:gd name="connsiteX0" fmla="*/ 0 w 6239602"/>
              <a:gd name="connsiteY0" fmla="*/ 2809349 h 2958833"/>
              <a:gd name="connsiteX1" fmla="*/ 652007 w 6239602"/>
              <a:gd name="connsiteY1" fmla="*/ 2475394 h 2958833"/>
              <a:gd name="connsiteX2" fmla="*/ 1598213 w 6239602"/>
              <a:gd name="connsiteY2" fmla="*/ 1751826 h 2958833"/>
              <a:gd name="connsiteX3" fmla="*/ 2639834 w 6239602"/>
              <a:gd name="connsiteY3" fmla="*/ 2252758 h 2958833"/>
              <a:gd name="connsiteX4" fmla="*/ 3164620 w 6239602"/>
              <a:gd name="connsiteY4" fmla="*/ 2729836 h 2958833"/>
              <a:gd name="connsiteX5" fmla="*/ 3951799 w 6239602"/>
              <a:gd name="connsiteY5" fmla="*/ 2952473 h 2958833"/>
              <a:gd name="connsiteX6" fmla="*/ 4548147 w 6239602"/>
              <a:gd name="connsiteY6" fmla="*/ 2857056 h 2958833"/>
              <a:gd name="connsiteX7" fmla="*/ 4890052 w 6239602"/>
              <a:gd name="connsiteY7" fmla="*/ 2435638 h 2958833"/>
              <a:gd name="connsiteX8" fmla="*/ 4460682 w 6239602"/>
              <a:gd name="connsiteY8" fmla="*/ 1966512 h 2958833"/>
              <a:gd name="connsiteX9" fmla="*/ 3077155 w 6239602"/>
              <a:gd name="connsiteY9" fmla="*/ 1879047 h 2958833"/>
              <a:gd name="connsiteX10" fmla="*/ 2608028 w 6239602"/>
              <a:gd name="connsiteY10" fmla="*/ 1394017 h 2958833"/>
              <a:gd name="connsiteX11" fmla="*/ 3069204 w 6239602"/>
              <a:gd name="connsiteY11" fmla="*/ 869231 h 2958833"/>
              <a:gd name="connsiteX12" fmla="*/ 4309607 w 6239602"/>
              <a:gd name="connsiteY12" fmla="*/ 1513287 h 2958833"/>
              <a:gd name="connsiteX13" fmla="*/ 5645427 w 6239602"/>
              <a:gd name="connsiteY13" fmla="*/ 1680264 h 2958833"/>
              <a:gd name="connsiteX14" fmla="*/ 6233823 w 6239602"/>
              <a:gd name="connsiteY14" fmla="*/ 1068014 h 2958833"/>
              <a:gd name="connsiteX15" fmla="*/ 5891917 w 6239602"/>
              <a:gd name="connsiteY15" fmla="*/ 296737 h 2958833"/>
              <a:gd name="connsiteX16" fmla="*/ 5043660 w 6239602"/>
              <a:gd name="connsiteY16" fmla="*/ 311077 h 2958833"/>
              <a:gd name="connsiteX17" fmla="*/ 4031312 w 6239602"/>
              <a:gd name="connsiteY17" fmla="*/ 543227 h 2958833"/>
              <a:gd name="connsiteX18" fmla="*/ 2902227 w 6239602"/>
              <a:gd name="connsiteY18" fmla="*/ 18441 h 2958833"/>
              <a:gd name="connsiteX19" fmla="*/ 1924216 w 6239602"/>
              <a:gd name="connsiteY19" fmla="*/ 185419 h 2958833"/>
              <a:gd name="connsiteX20" fmla="*/ 1105232 w 6239602"/>
              <a:gd name="connsiteY20" fmla="*/ 821523 h 2958833"/>
              <a:gd name="connsiteX21" fmla="*/ 238540 w 6239602"/>
              <a:gd name="connsiteY21" fmla="*/ 1290650 h 2958833"/>
              <a:gd name="connsiteX0" fmla="*/ 0 w 6239602"/>
              <a:gd name="connsiteY0" fmla="*/ 2809349 h 2958833"/>
              <a:gd name="connsiteX1" fmla="*/ 652007 w 6239602"/>
              <a:gd name="connsiteY1" fmla="*/ 2475394 h 2958833"/>
              <a:gd name="connsiteX2" fmla="*/ 1598213 w 6239602"/>
              <a:gd name="connsiteY2" fmla="*/ 1751826 h 2958833"/>
              <a:gd name="connsiteX3" fmla="*/ 2639834 w 6239602"/>
              <a:gd name="connsiteY3" fmla="*/ 2252758 h 2958833"/>
              <a:gd name="connsiteX4" fmla="*/ 3164620 w 6239602"/>
              <a:gd name="connsiteY4" fmla="*/ 2729836 h 2958833"/>
              <a:gd name="connsiteX5" fmla="*/ 3951799 w 6239602"/>
              <a:gd name="connsiteY5" fmla="*/ 2952473 h 2958833"/>
              <a:gd name="connsiteX6" fmla="*/ 4548147 w 6239602"/>
              <a:gd name="connsiteY6" fmla="*/ 2857056 h 2958833"/>
              <a:gd name="connsiteX7" fmla="*/ 4890052 w 6239602"/>
              <a:gd name="connsiteY7" fmla="*/ 2435638 h 2958833"/>
              <a:gd name="connsiteX8" fmla="*/ 4460682 w 6239602"/>
              <a:gd name="connsiteY8" fmla="*/ 1966512 h 2958833"/>
              <a:gd name="connsiteX9" fmla="*/ 3077155 w 6239602"/>
              <a:gd name="connsiteY9" fmla="*/ 1879047 h 2958833"/>
              <a:gd name="connsiteX10" fmla="*/ 2608028 w 6239602"/>
              <a:gd name="connsiteY10" fmla="*/ 1394017 h 2958833"/>
              <a:gd name="connsiteX11" fmla="*/ 3069204 w 6239602"/>
              <a:gd name="connsiteY11" fmla="*/ 869231 h 2958833"/>
              <a:gd name="connsiteX12" fmla="*/ 4309607 w 6239602"/>
              <a:gd name="connsiteY12" fmla="*/ 1513287 h 2958833"/>
              <a:gd name="connsiteX13" fmla="*/ 5645427 w 6239602"/>
              <a:gd name="connsiteY13" fmla="*/ 1680264 h 2958833"/>
              <a:gd name="connsiteX14" fmla="*/ 6233823 w 6239602"/>
              <a:gd name="connsiteY14" fmla="*/ 1068014 h 2958833"/>
              <a:gd name="connsiteX15" fmla="*/ 5891917 w 6239602"/>
              <a:gd name="connsiteY15" fmla="*/ 296737 h 2958833"/>
              <a:gd name="connsiteX16" fmla="*/ 5043660 w 6239602"/>
              <a:gd name="connsiteY16" fmla="*/ 311077 h 2958833"/>
              <a:gd name="connsiteX17" fmla="*/ 4031312 w 6239602"/>
              <a:gd name="connsiteY17" fmla="*/ 543227 h 2958833"/>
              <a:gd name="connsiteX18" fmla="*/ 2902227 w 6239602"/>
              <a:gd name="connsiteY18" fmla="*/ 18441 h 2958833"/>
              <a:gd name="connsiteX19" fmla="*/ 1924216 w 6239602"/>
              <a:gd name="connsiteY19" fmla="*/ 185419 h 2958833"/>
              <a:gd name="connsiteX20" fmla="*/ 1105232 w 6239602"/>
              <a:gd name="connsiteY20" fmla="*/ 821523 h 2958833"/>
              <a:gd name="connsiteX0" fmla="*/ 0 w 6239602"/>
              <a:gd name="connsiteY0" fmla="*/ 2809349 h 2958833"/>
              <a:gd name="connsiteX1" fmla="*/ 652007 w 6239602"/>
              <a:gd name="connsiteY1" fmla="*/ 2475394 h 2958833"/>
              <a:gd name="connsiteX2" fmla="*/ 1598213 w 6239602"/>
              <a:gd name="connsiteY2" fmla="*/ 1751826 h 2958833"/>
              <a:gd name="connsiteX3" fmla="*/ 2639834 w 6239602"/>
              <a:gd name="connsiteY3" fmla="*/ 2252758 h 2958833"/>
              <a:gd name="connsiteX4" fmla="*/ 3164620 w 6239602"/>
              <a:gd name="connsiteY4" fmla="*/ 2729836 h 2958833"/>
              <a:gd name="connsiteX5" fmla="*/ 3951799 w 6239602"/>
              <a:gd name="connsiteY5" fmla="*/ 2952473 h 2958833"/>
              <a:gd name="connsiteX6" fmla="*/ 4548147 w 6239602"/>
              <a:gd name="connsiteY6" fmla="*/ 2857056 h 2958833"/>
              <a:gd name="connsiteX7" fmla="*/ 4890052 w 6239602"/>
              <a:gd name="connsiteY7" fmla="*/ 2435638 h 2958833"/>
              <a:gd name="connsiteX8" fmla="*/ 4460682 w 6239602"/>
              <a:gd name="connsiteY8" fmla="*/ 1966512 h 2958833"/>
              <a:gd name="connsiteX9" fmla="*/ 3077155 w 6239602"/>
              <a:gd name="connsiteY9" fmla="*/ 1879047 h 2958833"/>
              <a:gd name="connsiteX10" fmla="*/ 2608028 w 6239602"/>
              <a:gd name="connsiteY10" fmla="*/ 1394017 h 2958833"/>
              <a:gd name="connsiteX11" fmla="*/ 3069204 w 6239602"/>
              <a:gd name="connsiteY11" fmla="*/ 869231 h 2958833"/>
              <a:gd name="connsiteX12" fmla="*/ 4309607 w 6239602"/>
              <a:gd name="connsiteY12" fmla="*/ 1513287 h 2958833"/>
              <a:gd name="connsiteX13" fmla="*/ 5645427 w 6239602"/>
              <a:gd name="connsiteY13" fmla="*/ 1680264 h 2958833"/>
              <a:gd name="connsiteX14" fmla="*/ 6233823 w 6239602"/>
              <a:gd name="connsiteY14" fmla="*/ 1068014 h 2958833"/>
              <a:gd name="connsiteX15" fmla="*/ 5891917 w 6239602"/>
              <a:gd name="connsiteY15" fmla="*/ 296737 h 2958833"/>
              <a:gd name="connsiteX16" fmla="*/ 5043660 w 6239602"/>
              <a:gd name="connsiteY16" fmla="*/ 311077 h 2958833"/>
              <a:gd name="connsiteX17" fmla="*/ 4031312 w 6239602"/>
              <a:gd name="connsiteY17" fmla="*/ 543227 h 2958833"/>
              <a:gd name="connsiteX18" fmla="*/ 2902227 w 6239602"/>
              <a:gd name="connsiteY18" fmla="*/ 18441 h 2958833"/>
              <a:gd name="connsiteX19" fmla="*/ 1924216 w 6239602"/>
              <a:gd name="connsiteY19" fmla="*/ 185419 h 2958833"/>
              <a:gd name="connsiteX0" fmla="*/ 0 w 6239602"/>
              <a:gd name="connsiteY0" fmla="*/ 2790908 h 2940392"/>
              <a:gd name="connsiteX1" fmla="*/ 652007 w 6239602"/>
              <a:gd name="connsiteY1" fmla="*/ 2456953 h 2940392"/>
              <a:gd name="connsiteX2" fmla="*/ 1598213 w 6239602"/>
              <a:gd name="connsiteY2" fmla="*/ 1733385 h 2940392"/>
              <a:gd name="connsiteX3" fmla="*/ 2639834 w 6239602"/>
              <a:gd name="connsiteY3" fmla="*/ 2234317 h 2940392"/>
              <a:gd name="connsiteX4" fmla="*/ 3164620 w 6239602"/>
              <a:gd name="connsiteY4" fmla="*/ 2711395 h 2940392"/>
              <a:gd name="connsiteX5" fmla="*/ 3951799 w 6239602"/>
              <a:gd name="connsiteY5" fmla="*/ 2934032 h 2940392"/>
              <a:gd name="connsiteX6" fmla="*/ 4548147 w 6239602"/>
              <a:gd name="connsiteY6" fmla="*/ 2838615 h 2940392"/>
              <a:gd name="connsiteX7" fmla="*/ 4890052 w 6239602"/>
              <a:gd name="connsiteY7" fmla="*/ 2417197 h 2940392"/>
              <a:gd name="connsiteX8" fmla="*/ 4460682 w 6239602"/>
              <a:gd name="connsiteY8" fmla="*/ 1948071 h 2940392"/>
              <a:gd name="connsiteX9" fmla="*/ 3077155 w 6239602"/>
              <a:gd name="connsiteY9" fmla="*/ 1860606 h 2940392"/>
              <a:gd name="connsiteX10" fmla="*/ 2608028 w 6239602"/>
              <a:gd name="connsiteY10" fmla="*/ 1375576 h 2940392"/>
              <a:gd name="connsiteX11" fmla="*/ 3069204 w 6239602"/>
              <a:gd name="connsiteY11" fmla="*/ 850790 h 2940392"/>
              <a:gd name="connsiteX12" fmla="*/ 4309607 w 6239602"/>
              <a:gd name="connsiteY12" fmla="*/ 1494846 h 2940392"/>
              <a:gd name="connsiteX13" fmla="*/ 5645427 w 6239602"/>
              <a:gd name="connsiteY13" fmla="*/ 1661823 h 2940392"/>
              <a:gd name="connsiteX14" fmla="*/ 6233823 w 6239602"/>
              <a:gd name="connsiteY14" fmla="*/ 1049573 h 2940392"/>
              <a:gd name="connsiteX15" fmla="*/ 5891917 w 6239602"/>
              <a:gd name="connsiteY15" fmla="*/ 278296 h 2940392"/>
              <a:gd name="connsiteX16" fmla="*/ 5043660 w 6239602"/>
              <a:gd name="connsiteY16" fmla="*/ 292636 h 2940392"/>
              <a:gd name="connsiteX17" fmla="*/ 4031312 w 6239602"/>
              <a:gd name="connsiteY17" fmla="*/ 524786 h 2940392"/>
              <a:gd name="connsiteX18" fmla="*/ 2902227 w 6239602"/>
              <a:gd name="connsiteY18" fmla="*/ 0 h 2940392"/>
              <a:gd name="connsiteX0" fmla="*/ 0 w 6239602"/>
              <a:gd name="connsiteY0" fmla="*/ 2576099 h 2725583"/>
              <a:gd name="connsiteX1" fmla="*/ 652007 w 6239602"/>
              <a:gd name="connsiteY1" fmla="*/ 2242144 h 2725583"/>
              <a:gd name="connsiteX2" fmla="*/ 1598213 w 6239602"/>
              <a:gd name="connsiteY2" fmla="*/ 1518576 h 2725583"/>
              <a:gd name="connsiteX3" fmla="*/ 2639834 w 6239602"/>
              <a:gd name="connsiteY3" fmla="*/ 2019508 h 2725583"/>
              <a:gd name="connsiteX4" fmla="*/ 3164620 w 6239602"/>
              <a:gd name="connsiteY4" fmla="*/ 2496586 h 2725583"/>
              <a:gd name="connsiteX5" fmla="*/ 3951799 w 6239602"/>
              <a:gd name="connsiteY5" fmla="*/ 2719223 h 2725583"/>
              <a:gd name="connsiteX6" fmla="*/ 4548147 w 6239602"/>
              <a:gd name="connsiteY6" fmla="*/ 2623806 h 2725583"/>
              <a:gd name="connsiteX7" fmla="*/ 4890052 w 6239602"/>
              <a:gd name="connsiteY7" fmla="*/ 2202388 h 2725583"/>
              <a:gd name="connsiteX8" fmla="*/ 4460682 w 6239602"/>
              <a:gd name="connsiteY8" fmla="*/ 1733262 h 2725583"/>
              <a:gd name="connsiteX9" fmla="*/ 3077155 w 6239602"/>
              <a:gd name="connsiteY9" fmla="*/ 1645797 h 2725583"/>
              <a:gd name="connsiteX10" fmla="*/ 2608028 w 6239602"/>
              <a:gd name="connsiteY10" fmla="*/ 1160767 h 2725583"/>
              <a:gd name="connsiteX11" fmla="*/ 3069204 w 6239602"/>
              <a:gd name="connsiteY11" fmla="*/ 635981 h 2725583"/>
              <a:gd name="connsiteX12" fmla="*/ 4309607 w 6239602"/>
              <a:gd name="connsiteY12" fmla="*/ 1280037 h 2725583"/>
              <a:gd name="connsiteX13" fmla="*/ 5645427 w 6239602"/>
              <a:gd name="connsiteY13" fmla="*/ 1447014 h 2725583"/>
              <a:gd name="connsiteX14" fmla="*/ 6233823 w 6239602"/>
              <a:gd name="connsiteY14" fmla="*/ 834764 h 2725583"/>
              <a:gd name="connsiteX15" fmla="*/ 5891917 w 6239602"/>
              <a:gd name="connsiteY15" fmla="*/ 63487 h 2725583"/>
              <a:gd name="connsiteX16" fmla="*/ 5043660 w 6239602"/>
              <a:gd name="connsiteY16" fmla="*/ 77827 h 2725583"/>
              <a:gd name="connsiteX17" fmla="*/ 4031312 w 6239602"/>
              <a:gd name="connsiteY17" fmla="*/ 309977 h 2725583"/>
              <a:gd name="connsiteX0" fmla="*/ 0 w 6239602"/>
              <a:gd name="connsiteY0" fmla="*/ 2576099 h 2725583"/>
              <a:gd name="connsiteX1" fmla="*/ 652007 w 6239602"/>
              <a:gd name="connsiteY1" fmla="*/ 2242144 h 2725583"/>
              <a:gd name="connsiteX2" fmla="*/ 1598213 w 6239602"/>
              <a:gd name="connsiteY2" fmla="*/ 1518576 h 2725583"/>
              <a:gd name="connsiteX3" fmla="*/ 2639834 w 6239602"/>
              <a:gd name="connsiteY3" fmla="*/ 2019508 h 2725583"/>
              <a:gd name="connsiteX4" fmla="*/ 3164620 w 6239602"/>
              <a:gd name="connsiteY4" fmla="*/ 2496586 h 2725583"/>
              <a:gd name="connsiteX5" fmla="*/ 3951799 w 6239602"/>
              <a:gd name="connsiteY5" fmla="*/ 2719223 h 2725583"/>
              <a:gd name="connsiteX6" fmla="*/ 4548147 w 6239602"/>
              <a:gd name="connsiteY6" fmla="*/ 2623806 h 2725583"/>
              <a:gd name="connsiteX7" fmla="*/ 4890052 w 6239602"/>
              <a:gd name="connsiteY7" fmla="*/ 2202388 h 2725583"/>
              <a:gd name="connsiteX8" fmla="*/ 4460682 w 6239602"/>
              <a:gd name="connsiteY8" fmla="*/ 1733262 h 2725583"/>
              <a:gd name="connsiteX9" fmla="*/ 3077155 w 6239602"/>
              <a:gd name="connsiteY9" fmla="*/ 1645797 h 2725583"/>
              <a:gd name="connsiteX10" fmla="*/ 2608028 w 6239602"/>
              <a:gd name="connsiteY10" fmla="*/ 1160767 h 2725583"/>
              <a:gd name="connsiteX11" fmla="*/ 3069204 w 6239602"/>
              <a:gd name="connsiteY11" fmla="*/ 635981 h 2725583"/>
              <a:gd name="connsiteX12" fmla="*/ 4309607 w 6239602"/>
              <a:gd name="connsiteY12" fmla="*/ 1280037 h 2725583"/>
              <a:gd name="connsiteX13" fmla="*/ 5645427 w 6239602"/>
              <a:gd name="connsiteY13" fmla="*/ 1447014 h 2725583"/>
              <a:gd name="connsiteX14" fmla="*/ 6233823 w 6239602"/>
              <a:gd name="connsiteY14" fmla="*/ 834764 h 2725583"/>
              <a:gd name="connsiteX15" fmla="*/ 5891917 w 6239602"/>
              <a:gd name="connsiteY15" fmla="*/ 63487 h 2725583"/>
              <a:gd name="connsiteX16" fmla="*/ 5043660 w 6239602"/>
              <a:gd name="connsiteY16" fmla="*/ 77827 h 2725583"/>
              <a:gd name="connsiteX0" fmla="*/ 0 w 6239602"/>
              <a:gd name="connsiteY0" fmla="*/ 2512612 h 2662096"/>
              <a:gd name="connsiteX1" fmla="*/ 652007 w 6239602"/>
              <a:gd name="connsiteY1" fmla="*/ 2178657 h 2662096"/>
              <a:gd name="connsiteX2" fmla="*/ 1598213 w 6239602"/>
              <a:gd name="connsiteY2" fmla="*/ 1455089 h 2662096"/>
              <a:gd name="connsiteX3" fmla="*/ 2639834 w 6239602"/>
              <a:gd name="connsiteY3" fmla="*/ 1956021 h 2662096"/>
              <a:gd name="connsiteX4" fmla="*/ 3164620 w 6239602"/>
              <a:gd name="connsiteY4" fmla="*/ 2433099 h 2662096"/>
              <a:gd name="connsiteX5" fmla="*/ 3951799 w 6239602"/>
              <a:gd name="connsiteY5" fmla="*/ 2655736 h 2662096"/>
              <a:gd name="connsiteX6" fmla="*/ 4548147 w 6239602"/>
              <a:gd name="connsiteY6" fmla="*/ 2560319 h 2662096"/>
              <a:gd name="connsiteX7" fmla="*/ 4890052 w 6239602"/>
              <a:gd name="connsiteY7" fmla="*/ 2138901 h 2662096"/>
              <a:gd name="connsiteX8" fmla="*/ 4460682 w 6239602"/>
              <a:gd name="connsiteY8" fmla="*/ 1669775 h 2662096"/>
              <a:gd name="connsiteX9" fmla="*/ 3077155 w 6239602"/>
              <a:gd name="connsiteY9" fmla="*/ 1582310 h 2662096"/>
              <a:gd name="connsiteX10" fmla="*/ 2608028 w 6239602"/>
              <a:gd name="connsiteY10" fmla="*/ 1097280 h 2662096"/>
              <a:gd name="connsiteX11" fmla="*/ 3069204 w 6239602"/>
              <a:gd name="connsiteY11" fmla="*/ 572494 h 2662096"/>
              <a:gd name="connsiteX12" fmla="*/ 4309607 w 6239602"/>
              <a:gd name="connsiteY12" fmla="*/ 1216550 h 2662096"/>
              <a:gd name="connsiteX13" fmla="*/ 5645427 w 6239602"/>
              <a:gd name="connsiteY13" fmla="*/ 1383527 h 2662096"/>
              <a:gd name="connsiteX14" fmla="*/ 6233823 w 6239602"/>
              <a:gd name="connsiteY14" fmla="*/ 771277 h 2662096"/>
              <a:gd name="connsiteX15" fmla="*/ 5891917 w 6239602"/>
              <a:gd name="connsiteY15" fmla="*/ 0 h 2662096"/>
              <a:gd name="connsiteX0" fmla="*/ 0 w 6233823"/>
              <a:gd name="connsiteY0" fmla="*/ 1940876 h 2090360"/>
              <a:gd name="connsiteX1" fmla="*/ 652007 w 6233823"/>
              <a:gd name="connsiteY1" fmla="*/ 1606921 h 2090360"/>
              <a:gd name="connsiteX2" fmla="*/ 1598213 w 6233823"/>
              <a:gd name="connsiteY2" fmla="*/ 883353 h 2090360"/>
              <a:gd name="connsiteX3" fmla="*/ 2639834 w 6233823"/>
              <a:gd name="connsiteY3" fmla="*/ 1384285 h 2090360"/>
              <a:gd name="connsiteX4" fmla="*/ 3164620 w 6233823"/>
              <a:gd name="connsiteY4" fmla="*/ 1861363 h 2090360"/>
              <a:gd name="connsiteX5" fmla="*/ 3951799 w 6233823"/>
              <a:gd name="connsiteY5" fmla="*/ 2084000 h 2090360"/>
              <a:gd name="connsiteX6" fmla="*/ 4548147 w 6233823"/>
              <a:gd name="connsiteY6" fmla="*/ 1988583 h 2090360"/>
              <a:gd name="connsiteX7" fmla="*/ 4890052 w 6233823"/>
              <a:gd name="connsiteY7" fmla="*/ 1567165 h 2090360"/>
              <a:gd name="connsiteX8" fmla="*/ 4460682 w 6233823"/>
              <a:gd name="connsiteY8" fmla="*/ 1098039 h 2090360"/>
              <a:gd name="connsiteX9" fmla="*/ 3077155 w 6233823"/>
              <a:gd name="connsiteY9" fmla="*/ 1010574 h 2090360"/>
              <a:gd name="connsiteX10" fmla="*/ 2608028 w 6233823"/>
              <a:gd name="connsiteY10" fmla="*/ 525544 h 2090360"/>
              <a:gd name="connsiteX11" fmla="*/ 3069204 w 6233823"/>
              <a:gd name="connsiteY11" fmla="*/ 758 h 2090360"/>
              <a:gd name="connsiteX12" fmla="*/ 4309607 w 6233823"/>
              <a:gd name="connsiteY12" fmla="*/ 644814 h 2090360"/>
              <a:gd name="connsiteX13" fmla="*/ 5645427 w 6233823"/>
              <a:gd name="connsiteY13" fmla="*/ 811791 h 2090360"/>
              <a:gd name="connsiteX14" fmla="*/ 6233823 w 6233823"/>
              <a:gd name="connsiteY14" fmla="*/ 199541 h 2090360"/>
              <a:gd name="connsiteX0" fmla="*/ 0 w 5645427"/>
              <a:gd name="connsiteY0" fmla="*/ 1940876 h 2090360"/>
              <a:gd name="connsiteX1" fmla="*/ 652007 w 5645427"/>
              <a:gd name="connsiteY1" fmla="*/ 1606921 h 2090360"/>
              <a:gd name="connsiteX2" fmla="*/ 1598213 w 5645427"/>
              <a:gd name="connsiteY2" fmla="*/ 883353 h 2090360"/>
              <a:gd name="connsiteX3" fmla="*/ 2639834 w 5645427"/>
              <a:gd name="connsiteY3" fmla="*/ 1384285 h 2090360"/>
              <a:gd name="connsiteX4" fmla="*/ 3164620 w 5645427"/>
              <a:gd name="connsiteY4" fmla="*/ 1861363 h 2090360"/>
              <a:gd name="connsiteX5" fmla="*/ 3951799 w 5645427"/>
              <a:gd name="connsiteY5" fmla="*/ 2084000 h 2090360"/>
              <a:gd name="connsiteX6" fmla="*/ 4548147 w 5645427"/>
              <a:gd name="connsiteY6" fmla="*/ 1988583 h 2090360"/>
              <a:gd name="connsiteX7" fmla="*/ 4890052 w 5645427"/>
              <a:gd name="connsiteY7" fmla="*/ 1567165 h 2090360"/>
              <a:gd name="connsiteX8" fmla="*/ 4460682 w 5645427"/>
              <a:gd name="connsiteY8" fmla="*/ 1098039 h 2090360"/>
              <a:gd name="connsiteX9" fmla="*/ 3077155 w 5645427"/>
              <a:gd name="connsiteY9" fmla="*/ 1010574 h 2090360"/>
              <a:gd name="connsiteX10" fmla="*/ 2608028 w 5645427"/>
              <a:gd name="connsiteY10" fmla="*/ 525544 h 2090360"/>
              <a:gd name="connsiteX11" fmla="*/ 3069204 w 5645427"/>
              <a:gd name="connsiteY11" fmla="*/ 758 h 2090360"/>
              <a:gd name="connsiteX12" fmla="*/ 4309607 w 5645427"/>
              <a:gd name="connsiteY12" fmla="*/ 644814 h 2090360"/>
              <a:gd name="connsiteX13" fmla="*/ 5645427 w 5645427"/>
              <a:gd name="connsiteY13" fmla="*/ 811791 h 2090360"/>
              <a:gd name="connsiteX0" fmla="*/ 0 w 4890843"/>
              <a:gd name="connsiteY0" fmla="*/ 1940876 h 2090360"/>
              <a:gd name="connsiteX1" fmla="*/ 652007 w 4890843"/>
              <a:gd name="connsiteY1" fmla="*/ 1606921 h 2090360"/>
              <a:gd name="connsiteX2" fmla="*/ 1598213 w 4890843"/>
              <a:gd name="connsiteY2" fmla="*/ 883353 h 2090360"/>
              <a:gd name="connsiteX3" fmla="*/ 2639834 w 4890843"/>
              <a:gd name="connsiteY3" fmla="*/ 1384285 h 2090360"/>
              <a:gd name="connsiteX4" fmla="*/ 3164620 w 4890843"/>
              <a:gd name="connsiteY4" fmla="*/ 1861363 h 2090360"/>
              <a:gd name="connsiteX5" fmla="*/ 3951799 w 4890843"/>
              <a:gd name="connsiteY5" fmla="*/ 2084000 h 2090360"/>
              <a:gd name="connsiteX6" fmla="*/ 4548147 w 4890843"/>
              <a:gd name="connsiteY6" fmla="*/ 1988583 h 2090360"/>
              <a:gd name="connsiteX7" fmla="*/ 4890052 w 4890843"/>
              <a:gd name="connsiteY7" fmla="*/ 1567165 h 2090360"/>
              <a:gd name="connsiteX8" fmla="*/ 4460682 w 4890843"/>
              <a:gd name="connsiteY8" fmla="*/ 1098039 h 2090360"/>
              <a:gd name="connsiteX9" fmla="*/ 3077155 w 4890843"/>
              <a:gd name="connsiteY9" fmla="*/ 1010574 h 2090360"/>
              <a:gd name="connsiteX10" fmla="*/ 2608028 w 4890843"/>
              <a:gd name="connsiteY10" fmla="*/ 525544 h 2090360"/>
              <a:gd name="connsiteX11" fmla="*/ 3069204 w 4890843"/>
              <a:gd name="connsiteY11" fmla="*/ 758 h 2090360"/>
              <a:gd name="connsiteX12" fmla="*/ 4309607 w 4890843"/>
              <a:gd name="connsiteY12" fmla="*/ 644814 h 2090360"/>
              <a:gd name="connsiteX0" fmla="*/ 0 w 4890843"/>
              <a:gd name="connsiteY0" fmla="*/ 1940876 h 2090360"/>
              <a:gd name="connsiteX1" fmla="*/ 652007 w 4890843"/>
              <a:gd name="connsiteY1" fmla="*/ 1606921 h 2090360"/>
              <a:gd name="connsiteX2" fmla="*/ 1598213 w 4890843"/>
              <a:gd name="connsiteY2" fmla="*/ 883353 h 2090360"/>
              <a:gd name="connsiteX3" fmla="*/ 2639834 w 4890843"/>
              <a:gd name="connsiteY3" fmla="*/ 1384285 h 2090360"/>
              <a:gd name="connsiteX4" fmla="*/ 3164620 w 4890843"/>
              <a:gd name="connsiteY4" fmla="*/ 1861363 h 2090360"/>
              <a:gd name="connsiteX5" fmla="*/ 3951799 w 4890843"/>
              <a:gd name="connsiteY5" fmla="*/ 2084000 h 2090360"/>
              <a:gd name="connsiteX6" fmla="*/ 4548147 w 4890843"/>
              <a:gd name="connsiteY6" fmla="*/ 1988583 h 2090360"/>
              <a:gd name="connsiteX7" fmla="*/ 4890052 w 4890843"/>
              <a:gd name="connsiteY7" fmla="*/ 1567165 h 2090360"/>
              <a:gd name="connsiteX8" fmla="*/ 4460682 w 4890843"/>
              <a:gd name="connsiteY8" fmla="*/ 1098039 h 2090360"/>
              <a:gd name="connsiteX9" fmla="*/ 3077155 w 4890843"/>
              <a:gd name="connsiteY9" fmla="*/ 1010574 h 2090360"/>
              <a:gd name="connsiteX10" fmla="*/ 2608028 w 4890843"/>
              <a:gd name="connsiteY10" fmla="*/ 525544 h 2090360"/>
              <a:gd name="connsiteX11" fmla="*/ 3069204 w 4890843"/>
              <a:gd name="connsiteY11" fmla="*/ 758 h 2090360"/>
              <a:gd name="connsiteX0" fmla="*/ 0 w 4890843"/>
              <a:gd name="connsiteY0" fmla="*/ 1415332 h 1564816"/>
              <a:gd name="connsiteX1" fmla="*/ 652007 w 4890843"/>
              <a:gd name="connsiteY1" fmla="*/ 1081377 h 1564816"/>
              <a:gd name="connsiteX2" fmla="*/ 1598213 w 4890843"/>
              <a:gd name="connsiteY2" fmla="*/ 357809 h 1564816"/>
              <a:gd name="connsiteX3" fmla="*/ 2639834 w 4890843"/>
              <a:gd name="connsiteY3" fmla="*/ 858741 h 1564816"/>
              <a:gd name="connsiteX4" fmla="*/ 3164620 w 4890843"/>
              <a:gd name="connsiteY4" fmla="*/ 1335819 h 1564816"/>
              <a:gd name="connsiteX5" fmla="*/ 3951799 w 4890843"/>
              <a:gd name="connsiteY5" fmla="*/ 1558456 h 1564816"/>
              <a:gd name="connsiteX6" fmla="*/ 4548147 w 4890843"/>
              <a:gd name="connsiteY6" fmla="*/ 1463039 h 1564816"/>
              <a:gd name="connsiteX7" fmla="*/ 4890052 w 4890843"/>
              <a:gd name="connsiteY7" fmla="*/ 1041621 h 1564816"/>
              <a:gd name="connsiteX8" fmla="*/ 4460682 w 4890843"/>
              <a:gd name="connsiteY8" fmla="*/ 572495 h 1564816"/>
              <a:gd name="connsiteX9" fmla="*/ 3077155 w 4890843"/>
              <a:gd name="connsiteY9" fmla="*/ 485030 h 1564816"/>
              <a:gd name="connsiteX10" fmla="*/ 2608028 w 4890843"/>
              <a:gd name="connsiteY10" fmla="*/ 0 h 1564816"/>
              <a:gd name="connsiteX0" fmla="*/ 0 w 4890843"/>
              <a:gd name="connsiteY0" fmla="*/ 1060089 h 1209573"/>
              <a:gd name="connsiteX1" fmla="*/ 652007 w 4890843"/>
              <a:gd name="connsiteY1" fmla="*/ 726134 h 1209573"/>
              <a:gd name="connsiteX2" fmla="*/ 1598213 w 4890843"/>
              <a:gd name="connsiteY2" fmla="*/ 2566 h 1209573"/>
              <a:gd name="connsiteX3" fmla="*/ 2639834 w 4890843"/>
              <a:gd name="connsiteY3" fmla="*/ 503498 h 1209573"/>
              <a:gd name="connsiteX4" fmla="*/ 3164620 w 4890843"/>
              <a:gd name="connsiteY4" fmla="*/ 980576 h 1209573"/>
              <a:gd name="connsiteX5" fmla="*/ 3951799 w 4890843"/>
              <a:gd name="connsiteY5" fmla="*/ 1203213 h 1209573"/>
              <a:gd name="connsiteX6" fmla="*/ 4548147 w 4890843"/>
              <a:gd name="connsiteY6" fmla="*/ 1107796 h 1209573"/>
              <a:gd name="connsiteX7" fmla="*/ 4890052 w 4890843"/>
              <a:gd name="connsiteY7" fmla="*/ 686378 h 1209573"/>
              <a:gd name="connsiteX8" fmla="*/ 4460682 w 4890843"/>
              <a:gd name="connsiteY8" fmla="*/ 217252 h 1209573"/>
              <a:gd name="connsiteX9" fmla="*/ 3077155 w 4890843"/>
              <a:gd name="connsiteY9" fmla="*/ 129787 h 1209573"/>
              <a:gd name="connsiteX0" fmla="*/ 0 w 4890843"/>
              <a:gd name="connsiteY0" fmla="*/ 1060089 h 1209573"/>
              <a:gd name="connsiteX1" fmla="*/ 652007 w 4890843"/>
              <a:gd name="connsiteY1" fmla="*/ 726134 h 1209573"/>
              <a:gd name="connsiteX2" fmla="*/ 1598213 w 4890843"/>
              <a:gd name="connsiteY2" fmla="*/ 2566 h 1209573"/>
              <a:gd name="connsiteX3" fmla="*/ 2639834 w 4890843"/>
              <a:gd name="connsiteY3" fmla="*/ 503498 h 1209573"/>
              <a:gd name="connsiteX4" fmla="*/ 3164620 w 4890843"/>
              <a:gd name="connsiteY4" fmla="*/ 980576 h 1209573"/>
              <a:gd name="connsiteX5" fmla="*/ 3951799 w 4890843"/>
              <a:gd name="connsiteY5" fmla="*/ 1203213 h 1209573"/>
              <a:gd name="connsiteX6" fmla="*/ 4548147 w 4890843"/>
              <a:gd name="connsiteY6" fmla="*/ 1107796 h 1209573"/>
              <a:gd name="connsiteX7" fmla="*/ 4890052 w 4890843"/>
              <a:gd name="connsiteY7" fmla="*/ 686378 h 1209573"/>
              <a:gd name="connsiteX8" fmla="*/ 4460682 w 4890843"/>
              <a:gd name="connsiteY8" fmla="*/ 217252 h 1209573"/>
              <a:gd name="connsiteX0" fmla="*/ 0 w 4890843"/>
              <a:gd name="connsiteY0" fmla="*/ 1060089 h 1209573"/>
              <a:gd name="connsiteX1" fmla="*/ 652007 w 4890843"/>
              <a:gd name="connsiteY1" fmla="*/ 726134 h 1209573"/>
              <a:gd name="connsiteX2" fmla="*/ 1598213 w 4890843"/>
              <a:gd name="connsiteY2" fmla="*/ 2566 h 1209573"/>
              <a:gd name="connsiteX3" fmla="*/ 2639834 w 4890843"/>
              <a:gd name="connsiteY3" fmla="*/ 503498 h 1209573"/>
              <a:gd name="connsiteX4" fmla="*/ 3164620 w 4890843"/>
              <a:gd name="connsiteY4" fmla="*/ 980576 h 1209573"/>
              <a:gd name="connsiteX5" fmla="*/ 3951799 w 4890843"/>
              <a:gd name="connsiteY5" fmla="*/ 1203213 h 1209573"/>
              <a:gd name="connsiteX6" fmla="*/ 4548147 w 4890843"/>
              <a:gd name="connsiteY6" fmla="*/ 1107796 h 1209573"/>
              <a:gd name="connsiteX7" fmla="*/ 4890052 w 4890843"/>
              <a:gd name="connsiteY7" fmla="*/ 686378 h 1209573"/>
              <a:gd name="connsiteX0" fmla="*/ 0 w 4238836"/>
              <a:gd name="connsiteY0" fmla="*/ 726134 h 1209573"/>
              <a:gd name="connsiteX1" fmla="*/ 946206 w 4238836"/>
              <a:gd name="connsiteY1" fmla="*/ 2566 h 1209573"/>
              <a:gd name="connsiteX2" fmla="*/ 1987827 w 4238836"/>
              <a:gd name="connsiteY2" fmla="*/ 503498 h 1209573"/>
              <a:gd name="connsiteX3" fmla="*/ 2512613 w 4238836"/>
              <a:gd name="connsiteY3" fmla="*/ 980576 h 1209573"/>
              <a:gd name="connsiteX4" fmla="*/ 3299792 w 4238836"/>
              <a:gd name="connsiteY4" fmla="*/ 1203213 h 1209573"/>
              <a:gd name="connsiteX5" fmla="*/ 3896140 w 4238836"/>
              <a:gd name="connsiteY5" fmla="*/ 1107796 h 1209573"/>
              <a:gd name="connsiteX6" fmla="*/ 4238045 w 4238836"/>
              <a:gd name="connsiteY6" fmla="*/ 686378 h 1209573"/>
              <a:gd name="connsiteX0" fmla="*/ 0 w 3292630"/>
              <a:gd name="connsiteY0" fmla="*/ 2566 h 1209573"/>
              <a:gd name="connsiteX1" fmla="*/ 1041621 w 3292630"/>
              <a:gd name="connsiteY1" fmla="*/ 503498 h 1209573"/>
              <a:gd name="connsiteX2" fmla="*/ 1566407 w 3292630"/>
              <a:gd name="connsiteY2" fmla="*/ 980576 h 1209573"/>
              <a:gd name="connsiteX3" fmla="*/ 2353586 w 3292630"/>
              <a:gd name="connsiteY3" fmla="*/ 1203213 h 1209573"/>
              <a:gd name="connsiteX4" fmla="*/ 2949934 w 3292630"/>
              <a:gd name="connsiteY4" fmla="*/ 1107796 h 1209573"/>
              <a:gd name="connsiteX5" fmla="*/ 3291839 w 3292630"/>
              <a:gd name="connsiteY5" fmla="*/ 686378 h 1209573"/>
              <a:gd name="connsiteX0" fmla="*/ 0 w 2653652"/>
              <a:gd name="connsiteY0" fmla="*/ 3526 h 1078331"/>
              <a:gd name="connsiteX1" fmla="*/ 402643 w 2653652"/>
              <a:gd name="connsiteY1" fmla="*/ 372256 h 1078331"/>
              <a:gd name="connsiteX2" fmla="*/ 927429 w 2653652"/>
              <a:gd name="connsiteY2" fmla="*/ 849334 h 1078331"/>
              <a:gd name="connsiteX3" fmla="*/ 1714608 w 2653652"/>
              <a:gd name="connsiteY3" fmla="*/ 1071971 h 1078331"/>
              <a:gd name="connsiteX4" fmla="*/ 2310956 w 2653652"/>
              <a:gd name="connsiteY4" fmla="*/ 976554 h 1078331"/>
              <a:gd name="connsiteX5" fmla="*/ 2652861 w 2653652"/>
              <a:gd name="connsiteY5" fmla="*/ 555136 h 1078331"/>
              <a:gd name="connsiteX0" fmla="*/ 0 w 2653652"/>
              <a:gd name="connsiteY0" fmla="*/ 0 h 1074805"/>
              <a:gd name="connsiteX1" fmla="*/ 402643 w 2653652"/>
              <a:gd name="connsiteY1" fmla="*/ 368730 h 1074805"/>
              <a:gd name="connsiteX2" fmla="*/ 927429 w 2653652"/>
              <a:gd name="connsiteY2" fmla="*/ 845808 h 1074805"/>
              <a:gd name="connsiteX3" fmla="*/ 1714608 w 2653652"/>
              <a:gd name="connsiteY3" fmla="*/ 1068445 h 1074805"/>
              <a:gd name="connsiteX4" fmla="*/ 2310956 w 2653652"/>
              <a:gd name="connsiteY4" fmla="*/ 973028 h 1074805"/>
              <a:gd name="connsiteX5" fmla="*/ 2652861 w 2653652"/>
              <a:gd name="connsiteY5" fmla="*/ 551610 h 1074805"/>
              <a:gd name="connsiteX0" fmla="*/ 0 w 2653652"/>
              <a:gd name="connsiteY0" fmla="*/ 0 h 1074805"/>
              <a:gd name="connsiteX1" fmla="*/ 238884 w 2653652"/>
              <a:gd name="connsiteY1" fmla="*/ 194167 h 1074805"/>
              <a:gd name="connsiteX2" fmla="*/ 402643 w 2653652"/>
              <a:gd name="connsiteY2" fmla="*/ 368730 h 1074805"/>
              <a:gd name="connsiteX3" fmla="*/ 927429 w 2653652"/>
              <a:gd name="connsiteY3" fmla="*/ 845808 h 1074805"/>
              <a:gd name="connsiteX4" fmla="*/ 1714608 w 2653652"/>
              <a:gd name="connsiteY4" fmla="*/ 1068445 h 1074805"/>
              <a:gd name="connsiteX5" fmla="*/ 2310956 w 2653652"/>
              <a:gd name="connsiteY5" fmla="*/ 973028 h 1074805"/>
              <a:gd name="connsiteX6" fmla="*/ 2652861 w 2653652"/>
              <a:gd name="connsiteY6" fmla="*/ 551610 h 1074805"/>
              <a:gd name="connsiteX0" fmla="*/ 0 w 2653652"/>
              <a:gd name="connsiteY0" fmla="*/ 0 h 1074805"/>
              <a:gd name="connsiteX1" fmla="*/ 402643 w 2653652"/>
              <a:gd name="connsiteY1" fmla="*/ 368730 h 1074805"/>
              <a:gd name="connsiteX2" fmla="*/ 927429 w 2653652"/>
              <a:gd name="connsiteY2" fmla="*/ 845808 h 1074805"/>
              <a:gd name="connsiteX3" fmla="*/ 1714608 w 2653652"/>
              <a:gd name="connsiteY3" fmla="*/ 1068445 h 1074805"/>
              <a:gd name="connsiteX4" fmla="*/ 2310956 w 2653652"/>
              <a:gd name="connsiteY4" fmla="*/ 973028 h 1074805"/>
              <a:gd name="connsiteX5" fmla="*/ 2652861 w 2653652"/>
              <a:gd name="connsiteY5" fmla="*/ 551610 h 1074805"/>
              <a:gd name="connsiteX0" fmla="*/ 0 w 2653652"/>
              <a:gd name="connsiteY0" fmla="*/ 0 h 1074805"/>
              <a:gd name="connsiteX1" fmla="*/ 358575 w 2653652"/>
              <a:gd name="connsiteY1" fmla="*/ 423814 h 1074805"/>
              <a:gd name="connsiteX2" fmla="*/ 927429 w 2653652"/>
              <a:gd name="connsiteY2" fmla="*/ 845808 h 1074805"/>
              <a:gd name="connsiteX3" fmla="*/ 1714608 w 2653652"/>
              <a:gd name="connsiteY3" fmla="*/ 1068445 h 1074805"/>
              <a:gd name="connsiteX4" fmla="*/ 2310956 w 2653652"/>
              <a:gd name="connsiteY4" fmla="*/ 973028 h 1074805"/>
              <a:gd name="connsiteX5" fmla="*/ 2652861 w 2653652"/>
              <a:gd name="connsiteY5" fmla="*/ 551610 h 1074805"/>
              <a:gd name="connsiteX0" fmla="*/ 0 w 2653652"/>
              <a:gd name="connsiteY0" fmla="*/ 0 h 1074805"/>
              <a:gd name="connsiteX1" fmla="*/ 358575 w 2653652"/>
              <a:gd name="connsiteY1" fmla="*/ 423814 h 1074805"/>
              <a:gd name="connsiteX2" fmla="*/ 1015564 w 2653652"/>
              <a:gd name="connsiteY2" fmla="*/ 845808 h 1074805"/>
              <a:gd name="connsiteX3" fmla="*/ 1714608 w 2653652"/>
              <a:gd name="connsiteY3" fmla="*/ 1068445 h 1074805"/>
              <a:gd name="connsiteX4" fmla="*/ 2310956 w 2653652"/>
              <a:gd name="connsiteY4" fmla="*/ 973028 h 1074805"/>
              <a:gd name="connsiteX5" fmla="*/ 2652861 w 2653652"/>
              <a:gd name="connsiteY5" fmla="*/ 551610 h 1074805"/>
              <a:gd name="connsiteX0" fmla="*/ 0 w 2653652"/>
              <a:gd name="connsiteY0" fmla="*/ 0 h 1018337"/>
              <a:gd name="connsiteX1" fmla="*/ 358575 w 2653652"/>
              <a:gd name="connsiteY1" fmla="*/ 423814 h 1018337"/>
              <a:gd name="connsiteX2" fmla="*/ 1015564 w 2653652"/>
              <a:gd name="connsiteY2" fmla="*/ 845808 h 1018337"/>
              <a:gd name="connsiteX3" fmla="*/ 1725624 w 2653652"/>
              <a:gd name="connsiteY3" fmla="*/ 980311 h 1018337"/>
              <a:gd name="connsiteX4" fmla="*/ 2310956 w 2653652"/>
              <a:gd name="connsiteY4" fmla="*/ 973028 h 1018337"/>
              <a:gd name="connsiteX5" fmla="*/ 2652861 w 2653652"/>
              <a:gd name="connsiteY5" fmla="*/ 551610 h 1018337"/>
              <a:gd name="connsiteX0" fmla="*/ 0 w 2653575"/>
              <a:gd name="connsiteY0" fmla="*/ 0 h 981539"/>
              <a:gd name="connsiteX1" fmla="*/ 358575 w 2653575"/>
              <a:gd name="connsiteY1" fmla="*/ 423814 h 981539"/>
              <a:gd name="connsiteX2" fmla="*/ 1015564 w 2653575"/>
              <a:gd name="connsiteY2" fmla="*/ 845808 h 981539"/>
              <a:gd name="connsiteX3" fmla="*/ 1725624 w 2653575"/>
              <a:gd name="connsiteY3" fmla="*/ 980311 h 981539"/>
              <a:gd name="connsiteX4" fmla="*/ 2288922 w 2653575"/>
              <a:gd name="connsiteY4" fmla="*/ 785741 h 981539"/>
              <a:gd name="connsiteX5" fmla="*/ 2652861 w 2653575"/>
              <a:gd name="connsiteY5" fmla="*/ 551610 h 981539"/>
              <a:gd name="connsiteX0" fmla="*/ 0 w 2500803"/>
              <a:gd name="connsiteY0" fmla="*/ 0 h 981539"/>
              <a:gd name="connsiteX1" fmla="*/ 358575 w 2500803"/>
              <a:gd name="connsiteY1" fmla="*/ 423814 h 981539"/>
              <a:gd name="connsiteX2" fmla="*/ 1015564 w 2500803"/>
              <a:gd name="connsiteY2" fmla="*/ 845808 h 981539"/>
              <a:gd name="connsiteX3" fmla="*/ 1725624 w 2500803"/>
              <a:gd name="connsiteY3" fmla="*/ 980311 h 981539"/>
              <a:gd name="connsiteX4" fmla="*/ 2288922 w 2500803"/>
              <a:gd name="connsiteY4" fmla="*/ 785741 h 981539"/>
              <a:gd name="connsiteX5" fmla="*/ 2498624 w 2500803"/>
              <a:gd name="connsiteY5" fmla="*/ 364323 h 981539"/>
              <a:gd name="connsiteX0" fmla="*/ 0 w 2500803"/>
              <a:gd name="connsiteY0" fmla="*/ 0 h 910551"/>
              <a:gd name="connsiteX1" fmla="*/ 358575 w 2500803"/>
              <a:gd name="connsiteY1" fmla="*/ 423814 h 910551"/>
              <a:gd name="connsiteX2" fmla="*/ 1015564 w 2500803"/>
              <a:gd name="connsiteY2" fmla="*/ 845808 h 910551"/>
              <a:gd name="connsiteX3" fmla="*/ 1703590 w 2500803"/>
              <a:gd name="connsiteY3" fmla="*/ 903193 h 910551"/>
              <a:gd name="connsiteX4" fmla="*/ 2288922 w 2500803"/>
              <a:gd name="connsiteY4" fmla="*/ 785741 h 910551"/>
              <a:gd name="connsiteX5" fmla="*/ 2498624 w 2500803"/>
              <a:gd name="connsiteY5" fmla="*/ 364323 h 910551"/>
              <a:gd name="connsiteX0" fmla="*/ 0 w 3190209"/>
              <a:gd name="connsiteY0" fmla="*/ 1888224 h 2798775"/>
              <a:gd name="connsiteX1" fmla="*/ 358575 w 3190209"/>
              <a:gd name="connsiteY1" fmla="*/ 2312038 h 2798775"/>
              <a:gd name="connsiteX2" fmla="*/ 1015564 w 3190209"/>
              <a:gd name="connsiteY2" fmla="*/ 2734032 h 2798775"/>
              <a:gd name="connsiteX3" fmla="*/ 1703590 w 3190209"/>
              <a:gd name="connsiteY3" fmla="*/ 2791417 h 2798775"/>
              <a:gd name="connsiteX4" fmla="*/ 2288922 w 3190209"/>
              <a:gd name="connsiteY4" fmla="*/ 2673965 h 2798775"/>
              <a:gd name="connsiteX5" fmla="*/ 3190000 w 3190209"/>
              <a:gd name="connsiteY5" fmla="*/ 0 h 2798775"/>
              <a:gd name="connsiteX0" fmla="*/ 0 w 3872392"/>
              <a:gd name="connsiteY0" fmla="*/ 1888224 h 2837663"/>
              <a:gd name="connsiteX1" fmla="*/ 358575 w 3872392"/>
              <a:gd name="connsiteY1" fmla="*/ 2312038 h 2837663"/>
              <a:gd name="connsiteX2" fmla="*/ 1015564 w 3872392"/>
              <a:gd name="connsiteY2" fmla="*/ 2734032 h 2837663"/>
              <a:gd name="connsiteX3" fmla="*/ 1703590 w 3872392"/>
              <a:gd name="connsiteY3" fmla="*/ 2791417 h 2837663"/>
              <a:gd name="connsiteX4" fmla="*/ 2288922 w 3872392"/>
              <a:gd name="connsiteY4" fmla="*/ 2673965 h 2837663"/>
              <a:gd name="connsiteX5" fmla="*/ 3854836 w 3872392"/>
              <a:gd name="connsiteY5" fmla="*/ 870268 h 2837663"/>
              <a:gd name="connsiteX6" fmla="*/ 3190000 w 3872392"/>
              <a:gd name="connsiteY6" fmla="*/ 0 h 2837663"/>
              <a:gd name="connsiteX0" fmla="*/ 0 w 3872392"/>
              <a:gd name="connsiteY0" fmla="*/ 1888224 h 2799089"/>
              <a:gd name="connsiteX1" fmla="*/ 358575 w 3872392"/>
              <a:gd name="connsiteY1" fmla="*/ 2312038 h 2799089"/>
              <a:gd name="connsiteX2" fmla="*/ 1015564 w 3872392"/>
              <a:gd name="connsiteY2" fmla="*/ 2734032 h 2799089"/>
              <a:gd name="connsiteX3" fmla="*/ 1703590 w 3872392"/>
              <a:gd name="connsiteY3" fmla="*/ 2791417 h 2799089"/>
              <a:gd name="connsiteX4" fmla="*/ 2288922 w 3872392"/>
              <a:gd name="connsiteY4" fmla="*/ 2673965 h 2799089"/>
              <a:gd name="connsiteX5" fmla="*/ 319898 w 3872392"/>
              <a:gd name="connsiteY5" fmla="*/ 892570 h 2799089"/>
              <a:gd name="connsiteX6" fmla="*/ 3854836 w 3872392"/>
              <a:gd name="connsiteY6" fmla="*/ 870268 h 2799089"/>
              <a:gd name="connsiteX7" fmla="*/ 3190000 w 3872392"/>
              <a:gd name="connsiteY7" fmla="*/ 0 h 2799089"/>
              <a:gd name="connsiteX0" fmla="*/ 0 w 3872392"/>
              <a:gd name="connsiteY0" fmla="*/ 1888224 h 2798775"/>
              <a:gd name="connsiteX1" fmla="*/ 358575 w 3872392"/>
              <a:gd name="connsiteY1" fmla="*/ 2312038 h 2798775"/>
              <a:gd name="connsiteX2" fmla="*/ 1015564 w 3872392"/>
              <a:gd name="connsiteY2" fmla="*/ 2734032 h 2798775"/>
              <a:gd name="connsiteX3" fmla="*/ 1703590 w 3872392"/>
              <a:gd name="connsiteY3" fmla="*/ 2791417 h 2798775"/>
              <a:gd name="connsiteX4" fmla="*/ 2288922 w 3872392"/>
              <a:gd name="connsiteY4" fmla="*/ 2673965 h 2798775"/>
              <a:gd name="connsiteX5" fmla="*/ 2460933 w 3872392"/>
              <a:gd name="connsiteY5" fmla="*/ 2253019 h 2798775"/>
              <a:gd name="connsiteX6" fmla="*/ 319898 w 3872392"/>
              <a:gd name="connsiteY6" fmla="*/ 892570 h 2798775"/>
              <a:gd name="connsiteX7" fmla="*/ 3854836 w 3872392"/>
              <a:gd name="connsiteY7" fmla="*/ 870268 h 2798775"/>
              <a:gd name="connsiteX8" fmla="*/ 3190000 w 3872392"/>
              <a:gd name="connsiteY8" fmla="*/ 0 h 2798775"/>
              <a:gd name="connsiteX0" fmla="*/ 0 w 3872392"/>
              <a:gd name="connsiteY0" fmla="*/ 1888224 h 2829934"/>
              <a:gd name="connsiteX1" fmla="*/ 358575 w 3872392"/>
              <a:gd name="connsiteY1" fmla="*/ 2312038 h 2829934"/>
              <a:gd name="connsiteX2" fmla="*/ 1015564 w 3872392"/>
              <a:gd name="connsiteY2" fmla="*/ 2734032 h 2829934"/>
              <a:gd name="connsiteX3" fmla="*/ 1703590 w 3872392"/>
              <a:gd name="connsiteY3" fmla="*/ 2791417 h 2829934"/>
              <a:gd name="connsiteX4" fmla="*/ 2460933 w 3872392"/>
              <a:gd name="connsiteY4" fmla="*/ 2253019 h 2829934"/>
              <a:gd name="connsiteX5" fmla="*/ 319898 w 3872392"/>
              <a:gd name="connsiteY5" fmla="*/ 892570 h 2829934"/>
              <a:gd name="connsiteX6" fmla="*/ 3854836 w 3872392"/>
              <a:gd name="connsiteY6" fmla="*/ 870268 h 2829934"/>
              <a:gd name="connsiteX7" fmla="*/ 3190000 w 3872392"/>
              <a:gd name="connsiteY7" fmla="*/ 0 h 2829934"/>
              <a:gd name="connsiteX0" fmla="*/ 0 w 3872392"/>
              <a:gd name="connsiteY0" fmla="*/ 1888224 h 2800217"/>
              <a:gd name="connsiteX1" fmla="*/ 358575 w 3872392"/>
              <a:gd name="connsiteY1" fmla="*/ 2312038 h 2800217"/>
              <a:gd name="connsiteX2" fmla="*/ 1015564 w 3872392"/>
              <a:gd name="connsiteY2" fmla="*/ 2734032 h 2800217"/>
              <a:gd name="connsiteX3" fmla="*/ 1703590 w 3872392"/>
              <a:gd name="connsiteY3" fmla="*/ 2791417 h 2800217"/>
              <a:gd name="connsiteX4" fmla="*/ 2460933 w 3872392"/>
              <a:gd name="connsiteY4" fmla="*/ 2253019 h 2800217"/>
              <a:gd name="connsiteX5" fmla="*/ 319898 w 3872392"/>
              <a:gd name="connsiteY5" fmla="*/ 892570 h 2800217"/>
              <a:gd name="connsiteX6" fmla="*/ 3854836 w 3872392"/>
              <a:gd name="connsiteY6" fmla="*/ 870268 h 2800217"/>
              <a:gd name="connsiteX7" fmla="*/ 3190000 w 3872392"/>
              <a:gd name="connsiteY7" fmla="*/ 0 h 2800217"/>
              <a:gd name="connsiteX0" fmla="*/ 0 w 3872392"/>
              <a:gd name="connsiteY0" fmla="*/ 1888224 h 2800217"/>
              <a:gd name="connsiteX1" fmla="*/ 358575 w 3872392"/>
              <a:gd name="connsiteY1" fmla="*/ 2312038 h 2800217"/>
              <a:gd name="connsiteX2" fmla="*/ 1015564 w 3872392"/>
              <a:gd name="connsiteY2" fmla="*/ 2734032 h 2800217"/>
              <a:gd name="connsiteX3" fmla="*/ 1703590 w 3872392"/>
              <a:gd name="connsiteY3" fmla="*/ 2791417 h 2800217"/>
              <a:gd name="connsiteX4" fmla="*/ 2460933 w 3872392"/>
              <a:gd name="connsiteY4" fmla="*/ 2253019 h 2800217"/>
              <a:gd name="connsiteX5" fmla="*/ 977820 w 3872392"/>
              <a:gd name="connsiteY5" fmla="*/ 1806970 h 2800217"/>
              <a:gd name="connsiteX6" fmla="*/ 319898 w 3872392"/>
              <a:gd name="connsiteY6" fmla="*/ 892570 h 2800217"/>
              <a:gd name="connsiteX7" fmla="*/ 3854836 w 3872392"/>
              <a:gd name="connsiteY7" fmla="*/ 870268 h 2800217"/>
              <a:gd name="connsiteX8" fmla="*/ 3190000 w 3872392"/>
              <a:gd name="connsiteY8" fmla="*/ 0 h 2800217"/>
              <a:gd name="connsiteX0" fmla="*/ 0 w 3872392"/>
              <a:gd name="connsiteY0" fmla="*/ 1888224 h 2800217"/>
              <a:gd name="connsiteX1" fmla="*/ 358575 w 3872392"/>
              <a:gd name="connsiteY1" fmla="*/ 2312038 h 2800217"/>
              <a:gd name="connsiteX2" fmla="*/ 1015564 w 3872392"/>
              <a:gd name="connsiteY2" fmla="*/ 2734032 h 2800217"/>
              <a:gd name="connsiteX3" fmla="*/ 1703590 w 3872392"/>
              <a:gd name="connsiteY3" fmla="*/ 2791417 h 2800217"/>
              <a:gd name="connsiteX4" fmla="*/ 2460933 w 3872392"/>
              <a:gd name="connsiteY4" fmla="*/ 2253019 h 2800217"/>
              <a:gd name="connsiteX5" fmla="*/ 977820 w 3872392"/>
              <a:gd name="connsiteY5" fmla="*/ 1806970 h 2800217"/>
              <a:gd name="connsiteX6" fmla="*/ 319898 w 3872392"/>
              <a:gd name="connsiteY6" fmla="*/ 892570 h 2800217"/>
              <a:gd name="connsiteX7" fmla="*/ 3854836 w 3872392"/>
              <a:gd name="connsiteY7" fmla="*/ 870268 h 2800217"/>
              <a:gd name="connsiteX8" fmla="*/ 3190000 w 3872392"/>
              <a:gd name="connsiteY8" fmla="*/ 0 h 2800217"/>
              <a:gd name="connsiteX0" fmla="*/ 0 w 3872392"/>
              <a:gd name="connsiteY0" fmla="*/ 1888224 h 2800217"/>
              <a:gd name="connsiteX1" fmla="*/ 358575 w 3872392"/>
              <a:gd name="connsiteY1" fmla="*/ 2312038 h 2800217"/>
              <a:gd name="connsiteX2" fmla="*/ 1015564 w 3872392"/>
              <a:gd name="connsiteY2" fmla="*/ 2734032 h 2800217"/>
              <a:gd name="connsiteX3" fmla="*/ 1703590 w 3872392"/>
              <a:gd name="connsiteY3" fmla="*/ 2791417 h 2800217"/>
              <a:gd name="connsiteX4" fmla="*/ 2460933 w 3872392"/>
              <a:gd name="connsiteY4" fmla="*/ 2253019 h 2800217"/>
              <a:gd name="connsiteX5" fmla="*/ 977820 w 3872392"/>
              <a:gd name="connsiteY5" fmla="*/ 1806970 h 2800217"/>
              <a:gd name="connsiteX6" fmla="*/ 319898 w 3872392"/>
              <a:gd name="connsiteY6" fmla="*/ 892570 h 2800217"/>
              <a:gd name="connsiteX7" fmla="*/ 3854836 w 3872392"/>
              <a:gd name="connsiteY7" fmla="*/ 870268 h 2800217"/>
              <a:gd name="connsiteX8" fmla="*/ 3190000 w 3872392"/>
              <a:gd name="connsiteY8" fmla="*/ 0 h 2800217"/>
              <a:gd name="connsiteX0" fmla="*/ 0 w 3872392"/>
              <a:gd name="connsiteY0" fmla="*/ 1888224 h 2800217"/>
              <a:gd name="connsiteX1" fmla="*/ 358575 w 3872392"/>
              <a:gd name="connsiteY1" fmla="*/ 2312038 h 2800217"/>
              <a:gd name="connsiteX2" fmla="*/ 1015564 w 3872392"/>
              <a:gd name="connsiteY2" fmla="*/ 2734032 h 2800217"/>
              <a:gd name="connsiteX3" fmla="*/ 1703590 w 3872392"/>
              <a:gd name="connsiteY3" fmla="*/ 2791417 h 2800217"/>
              <a:gd name="connsiteX4" fmla="*/ 2460933 w 3872392"/>
              <a:gd name="connsiteY4" fmla="*/ 2253019 h 2800217"/>
              <a:gd name="connsiteX5" fmla="*/ 977820 w 3872392"/>
              <a:gd name="connsiteY5" fmla="*/ 1806970 h 2800217"/>
              <a:gd name="connsiteX6" fmla="*/ 442562 w 3872392"/>
              <a:gd name="connsiteY6" fmla="*/ 859116 h 2800217"/>
              <a:gd name="connsiteX7" fmla="*/ 3854836 w 3872392"/>
              <a:gd name="connsiteY7" fmla="*/ 870268 h 2800217"/>
              <a:gd name="connsiteX8" fmla="*/ 3190000 w 3872392"/>
              <a:gd name="connsiteY8" fmla="*/ 0 h 2800217"/>
              <a:gd name="connsiteX0" fmla="*/ 0 w 3872392"/>
              <a:gd name="connsiteY0" fmla="*/ 1888224 h 2800217"/>
              <a:gd name="connsiteX1" fmla="*/ 358575 w 3872392"/>
              <a:gd name="connsiteY1" fmla="*/ 2312038 h 2800217"/>
              <a:gd name="connsiteX2" fmla="*/ 1015564 w 3872392"/>
              <a:gd name="connsiteY2" fmla="*/ 2734032 h 2800217"/>
              <a:gd name="connsiteX3" fmla="*/ 1703590 w 3872392"/>
              <a:gd name="connsiteY3" fmla="*/ 2791417 h 2800217"/>
              <a:gd name="connsiteX4" fmla="*/ 2460933 w 3872392"/>
              <a:gd name="connsiteY4" fmla="*/ 2253019 h 2800217"/>
              <a:gd name="connsiteX5" fmla="*/ 977820 w 3872392"/>
              <a:gd name="connsiteY5" fmla="*/ 1806970 h 2800217"/>
              <a:gd name="connsiteX6" fmla="*/ 442562 w 3872392"/>
              <a:gd name="connsiteY6" fmla="*/ 859116 h 2800217"/>
              <a:gd name="connsiteX7" fmla="*/ 3854836 w 3872392"/>
              <a:gd name="connsiteY7" fmla="*/ 870268 h 2800217"/>
              <a:gd name="connsiteX8" fmla="*/ 3190000 w 3872392"/>
              <a:gd name="connsiteY8" fmla="*/ 0 h 2800217"/>
              <a:gd name="connsiteX0" fmla="*/ 0 w 3872392"/>
              <a:gd name="connsiteY0" fmla="*/ 1888224 h 2800217"/>
              <a:gd name="connsiteX1" fmla="*/ 358575 w 3872392"/>
              <a:gd name="connsiteY1" fmla="*/ 2312038 h 2800217"/>
              <a:gd name="connsiteX2" fmla="*/ 1015564 w 3872392"/>
              <a:gd name="connsiteY2" fmla="*/ 2734032 h 2800217"/>
              <a:gd name="connsiteX3" fmla="*/ 1703590 w 3872392"/>
              <a:gd name="connsiteY3" fmla="*/ 2791417 h 2800217"/>
              <a:gd name="connsiteX4" fmla="*/ 2460933 w 3872392"/>
              <a:gd name="connsiteY4" fmla="*/ 2253019 h 2800217"/>
              <a:gd name="connsiteX5" fmla="*/ 977820 w 3872392"/>
              <a:gd name="connsiteY5" fmla="*/ 1806970 h 2800217"/>
              <a:gd name="connsiteX6" fmla="*/ 442562 w 3872392"/>
              <a:gd name="connsiteY6" fmla="*/ 859116 h 2800217"/>
              <a:gd name="connsiteX7" fmla="*/ 3854836 w 3872392"/>
              <a:gd name="connsiteY7" fmla="*/ 870268 h 2800217"/>
              <a:gd name="connsiteX8" fmla="*/ 3190000 w 3872392"/>
              <a:gd name="connsiteY8" fmla="*/ 0 h 2800217"/>
              <a:gd name="connsiteX0" fmla="*/ 0 w 3872392"/>
              <a:gd name="connsiteY0" fmla="*/ 1888224 h 2827456"/>
              <a:gd name="connsiteX1" fmla="*/ 358575 w 3872392"/>
              <a:gd name="connsiteY1" fmla="*/ 2312038 h 2827456"/>
              <a:gd name="connsiteX2" fmla="*/ 1015564 w 3872392"/>
              <a:gd name="connsiteY2" fmla="*/ 2734032 h 2827456"/>
              <a:gd name="connsiteX3" fmla="*/ 1703590 w 3872392"/>
              <a:gd name="connsiteY3" fmla="*/ 2791417 h 2827456"/>
              <a:gd name="connsiteX4" fmla="*/ 2483235 w 3872392"/>
              <a:gd name="connsiteY4" fmla="*/ 2286472 h 2827456"/>
              <a:gd name="connsiteX5" fmla="*/ 977820 w 3872392"/>
              <a:gd name="connsiteY5" fmla="*/ 1806970 h 2827456"/>
              <a:gd name="connsiteX6" fmla="*/ 442562 w 3872392"/>
              <a:gd name="connsiteY6" fmla="*/ 859116 h 2827456"/>
              <a:gd name="connsiteX7" fmla="*/ 3854836 w 3872392"/>
              <a:gd name="connsiteY7" fmla="*/ 870268 h 2827456"/>
              <a:gd name="connsiteX8" fmla="*/ 3190000 w 3872392"/>
              <a:gd name="connsiteY8" fmla="*/ 0 h 2827456"/>
              <a:gd name="connsiteX0" fmla="*/ 0 w 3872392"/>
              <a:gd name="connsiteY0" fmla="*/ 1888224 h 2827456"/>
              <a:gd name="connsiteX1" fmla="*/ 358575 w 3872392"/>
              <a:gd name="connsiteY1" fmla="*/ 2312038 h 2827456"/>
              <a:gd name="connsiteX2" fmla="*/ 1015564 w 3872392"/>
              <a:gd name="connsiteY2" fmla="*/ 2734032 h 2827456"/>
              <a:gd name="connsiteX3" fmla="*/ 1703590 w 3872392"/>
              <a:gd name="connsiteY3" fmla="*/ 2791417 h 2827456"/>
              <a:gd name="connsiteX4" fmla="*/ 2483235 w 3872392"/>
              <a:gd name="connsiteY4" fmla="*/ 2286472 h 2827456"/>
              <a:gd name="connsiteX5" fmla="*/ 977820 w 3872392"/>
              <a:gd name="connsiteY5" fmla="*/ 1806970 h 2827456"/>
              <a:gd name="connsiteX6" fmla="*/ 442562 w 3872392"/>
              <a:gd name="connsiteY6" fmla="*/ 859116 h 2827456"/>
              <a:gd name="connsiteX7" fmla="*/ 2605898 w 3872392"/>
              <a:gd name="connsiteY7" fmla="*/ 1550491 h 2827456"/>
              <a:gd name="connsiteX8" fmla="*/ 3854836 w 3872392"/>
              <a:gd name="connsiteY8" fmla="*/ 870268 h 2827456"/>
              <a:gd name="connsiteX9" fmla="*/ 3190000 w 3872392"/>
              <a:gd name="connsiteY9" fmla="*/ 0 h 2827456"/>
              <a:gd name="connsiteX0" fmla="*/ 0 w 3872392"/>
              <a:gd name="connsiteY0" fmla="*/ 1888224 h 2827456"/>
              <a:gd name="connsiteX1" fmla="*/ 358575 w 3872392"/>
              <a:gd name="connsiteY1" fmla="*/ 2312038 h 2827456"/>
              <a:gd name="connsiteX2" fmla="*/ 1015564 w 3872392"/>
              <a:gd name="connsiteY2" fmla="*/ 2734032 h 2827456"/>
              <a:gd name="connsiteX3" fmla="*/ 1703590 w 3872392"/>
              <a:gd name="connsiteY3" fmla="*/ 2791417 h 2827456"/>
              <a:gd name="connsiteX4" fmla="*/ 2483235 w 3872392"/>
              <a:gd name="connsiteY4" fmla="*/ 2286472 h 2827456"/>
              <a:gd name="connsiteX5" fmla="*/ 977820 w 3872392"/>
              <a:gd name="connsiteY5" fmla="*/ 1806970 h 2827456"/>
              <a:gd name="connsiteX6" fmla="*/ 442562 w 3872392"/>
              <a:gd name="connsiteY6" fmla="*/ 859116 h 2827456"/>
              <a:gd name="connsiteX7" fmla="*/ 2605898 w 3872392"/>
              <a:gd name="connsiteY7" fmla="*/ 1550491 h 2827456"/>
              <a:gd name="connsiteX8" fmla="*/ 3854836 w 3872392"/>
              <a:gd name="connsiteY8" fmla="*/ 870268 h 2827456"/>
              <a:gd name="connsiteX9" fmla="*/ 3190000 w 3872392"/>
              <a:gd name="connsiteY9" fmla="*/ 0 h 2827456"/>
              <a:gd name="connsiteX0" fmla="*/ 0 w 3872392"/>
              <a:gd name="connsiteY0" fmla="*/ 1888224 h 2827456"/>
              <a:gd name="connsiteX1" fmla="*/ 358575 w 3872392"/>
              <a:gd name="connsiteY1" fmla="*/ 2312038 h 2827456"/>
              <a:gd name="connsiteX2" fmla="*/ 1015564 w 3872392"/>
              <a:gd name="connsiteY2" fmla="*/ 2734032 h 2827456"/>
              <a:gd name="connsiteX3" fmla="*/ 1703590 w 3872392"/>
              <a:gd name="connsiteY3" fmla="*/ 2791417 h 2827456"/>
              <a:gd name="connsiteX4" fmla="*/ 2483235 w 3872392"/>
              <a:gd name="connsiteY4" fmla="*/ 2286472 h 2827456"/>
              <a:gd name="connsiteX5" fmla="*/ 977820 w 3872392"/>
              <a:gd name="connsiteY5" fmla="*/ 1806970 h 2827456"/>
              <a:gd name="connsiteX6" fmla="*/ 442562 w 3872392"/>
              <a:gd name="connsiteY6" fmla="*/ 859116 h 2827456"/>
              <a:gd name="connsiteX7" fmla="*/ 2605898 w 3872392"/>
              <a:gd name="connsiteY7" fmla="*/ 1550491 h 2827456"/>
              <a:gd name="connsiteX8" fmla="*/ 3854836 w 3872392"/>
              <a:gd name="connsiteY8" fmla="*/ 870268 h 2827456"/>
              <a:gd name="connsiteX9" fmla="*/ 3190000 w 3872392"/>
              <a:gd name="connsiteY9" fmla="*/ 0 h 2827456"/>
              <a:gd name="connsiteX0" fmla="*/ 0 w 3872392"/>
              <a:gd name="connsiteY0" fmla="*/ 1888224 h 2827456"/>
              <a:gd name="connsiteX1" fmla="*/ 358575 w 3872392"/>
              <a:gd name="connsiteY1" fmla="*/ 2312038 h 2827456"/>
              <a:gd name="connsiteX2" fmla="*/ 1015564 w 3872392"/>
              <a:gd name="connsiteY2" fmla="*/ 2734032 h 2827456"/>
              <a:gd name="connsiteX3" fmla="*/ 1703590 w 3872392"/>
              <a:gd name="connsiteY3" fmla="*/ 2791417 h 2827456"/>
              <a:gd name="connsiteX4" fmla="*/ 2483235 w 3872392"/>
              <a:gd name="connsiteY4" fmla="*/ 2286472 h 2827456"/>
              <a:gd name="connsiteX5" fmla="*/ 977820 w 3872392"/>
              <a:gd name="connsiteY5" fmla="*/ 1806970 h 2827456"/>
              <a:gd name="connsiteX6" fmla="*/ 442562 w 3872392"/>
              <a:gd name="connsiteY6" fmla="*/ 859116 h 2827456"/>
              <a:gd name="connsiteX7" fmla="*/ 1602289 w 3872392"/>
              <a:gd name="connsiteY7" fmla="*/ 1149047 h 2827456"/>
              <a:gd name="connsiteX8" fmla="*/ 2605898 w 3872392"/>
              <a:gd name="connsiteY8" fmla="*/ 1550491 h 2827456"/>
              <a:gd name="connsiteX9" fmla="*/ 3854836 w 3872392"/>
              <a:gd name="connsiteY9" fmla="*/ 870268 h 2827456"/>
              <a:gd name="connsiteX10" fmla="*/ 3190000 w 3872392"/>
              <a:gd name="connsiteY10" fmla="*/ 0 h 2827456"/>
              <a:gd name="connsiteX0" fmla="*/ 0 w 3872392"/>
              <a:gd name="connsiteY0" fmla="*/ 1888224 h 2827456"/>
              <a:gd name="connsiteX1" fmla="*/ 358575 w 3872392"/>
              <a:gd name="connsiteY1" fmla="*/ 2312038 h 2827456"/>
              <a:gd name="connsiteX2" fmla="*/ 1015564 w 3872392"/>
              <a:gd name="connsiteY2" fmla="*/ 2734032 h 2827456"/>
              <a:gd name="connsiteX3" fmla="*/ 1703590 w 3872392"/>
              <a:gd name="connsiteY3" fmla="*/ 2791417 h 2827456"/>
              <a:gd name="connsiteX4" fmla="*/ 2483235 w 3872392"/>
              <a:gd name="connsiteY4" fmla="*/ 2286472 h 2827456"/>
              <a:gd name="connsiteX5" fmla="*/ 977820 w 3872392"/>
              <a:gd name="connsiteY5" fmla="*/ 1806970 h 2827456"/>
              <a:gd name="connsiteX6" fmla="*/ 442562 w 3872392"/>
              <a:gd name="connsiteY6" fmla="*/ 859116 h 2827456"/>
              <a:gd name="connsiteX7" fmla="*/ 1602289 w 3872392"/>
              <a:gd name="connsiteY7" fmla="*/ 1149047 h 2827456"/>
              <a:gd name="connsiteX8" fmla="*/ 2605898 w 3872392"/>
              <a:gd name="connsiteY8" fmla="*/ 1550491 h 2827456"/>
              <a:gd name="connsiteX9" fmla="*/ 3854836 w 3872392"/>
              <a:gd name="connsiteY9" fmla="*/ 870268 h 2827456"/>
              <a:gd name="connsiteX10" fmla="*/ 3190000 w 3872392"/>
              <a:gd name="connsiteY10" fmla="*/ 0 h 2827456"/>
              <a:gd name="connsiteX0" fmla="*/ 0 w 3872392"/>
              <a:gd name="connsiteY0" fmla="*/ 1888224 h 2827456"/>
              <a:gd name="connsiteX1" fmla="*/ 358575 w 3872392"/>
              <a:gd name="connsiteY1" fmla="*/ 2312038 h 2827456"/>
              <a:gd name="connsiteX2" fmla="*/ 1015564 w 3872392"/>
              <a:gd name="connsiteY2" fmla="*/ 2734032 h 2827456"/>
              <a:gd name="connsiteX3" fmla="*/ 1703590 w 3872392"/>
              <a:gd name="connsiteY3" fmla="*/ 2791417 h 2827456"/>
              <a:gd name="connsiteX4" fmla="*/ 2483235 w 3872392"/>
              <a:gd name="connsiteY4" fmla="*/ 2286472 h 2827456"/>
              <a:gd name="connsiteX5" fmla="*/ 977820 w 3872392"/>
              <a:gd name="connsiteY5" fmla="*/ 1806970 h 2827456"/>
              <a:gd name="connsiteX6" fmla="*/ 442562 w 3872392"/>
              <a:gd name="connsiteY6" fmla="*/ 859116 h 2827456"/>
              <a:gd name="connsiteX7" fmla="*/ 1579986 w 3872392"/>
              <a:gd name="connsiteY7" fmla="*/ 1204803 h 2827456"/>
              <a:gd name="connsiteX8" fmla="*/ 2605898 w 3872392"/>
              <a:gd name="connsiteY8" fmla="*/ 1550491 h 2827456"/>
              <a:gd name="connsiteX9" fmla="*/ 3854836 w 3872392"/>
              <a:gd name="connsiteY9" fmla="*/ 870268 h 2827456"/>
              <a:gd name="connsiteX10" fmla="*/ 3190000 w 3872392"/>
              <a:gd name="connsiteY10" fmla="*/ 0 h 2827456"/>
              <a:gd name="connsiteX0" fmla="*/ 119631 w 3633448"/>
              <a:gd name="connsiteY0" fmla="*/ 2312038 h 2827456"/>
              <a:gd name="connsiteX1" fmla="*/ 776620 w 3633448"/>
              <a:gd name="connsiteY1" fmla="*/ 2734032 h 2827456"/>
              <a:gd name="connsiteX2" fmla="*/ 1464646 w 3633448"/>
              <a:gd name="connsiteY2" fmla="*/ 2791417 h 2827456"/>
              <a:gd name="connsiteX3" fmla="*/ 2244291 w 3633448"/>
              <a:gd name="connsiteY3" fmla="*/ 2286472 h 2827456"/>
              <a:gd name="connsiteX4" fmla="*/ 738876 w 3633448"/>
              <a:gd name="connsiteY4" fmla="*/ 1806970 h 2827456"/>
              <a:gd name="connsiteX5" fmla="*/ 203618 w 3633448"/>
              <a:gd name="connsiteY5" fmla="*/ 859116 h 2827456"/>
              <a:gd name="connsiteX6" fmla="*/ 1341042 w 3633448"/>
              <a:gd name="connsiteY6" fmla="*/ 1204803 h 2827456"/>
              <a:gd name="connsiteX7" fmla="*/ 2366954 w 3633448"/>
              <a:gd name="connsiteY7" fmla="*/ 1550491 h 2827456"/>
              <a:gd name="connsiteX8" fmla="*/ 3615892 w 3633448"/>
              <a:gd name="connsiteY8" fmla="*/ 870268 h 2827456"/>
              <a:gd name="connsiteX9" fmla="*/ 2951056 w 3633448"/>
              <a:gd name="connsiteY9" fmla="*/ 0 h 2827456"/>
              <a:gd name="connsiteX0" fmla="*/ 119631 w 3633448"/>
              <a:gd name="connsiteY0" fmla="*/ 2312038 h 2824749"/>
              <a:gd name="connsiteX1" fmla="*/ 170164 w 3633448"/>
              <a:gd name="connsiteY1" fmla="*/ 2386832 h 2824749"/>
              <a:gd name="connsiteX2" fmla="*/ 776620 w 3633448"/>
              <a:gd name="connsiteY2" fmla="*/ 2734032 h 2824749"/>
              <a:gd name="connsiteX3" fmla="*/ 1464646 w 3633448"/>
              <a:gd name="connsiteY3" fmla="*/ 2791417 h 2824749"/>
              <a:gd name="connsiteX4" fmla="*/ 2244291 w 3633448"/>
              <a:gd name="connsiteY4" fmla="*/ 2286472 h 2824749"/>
              <a:gd name="connsiteX5" fmla="*/ 738876 w 3633448"/>
              <a:gd name="connsiteY5" fmla="*/ 1806970 h 2824749"/>
              <a:gd name="connsiteX6" fmla="*/ 203618 w 3633448"/>
              <a:gd name="connsiteY6" fmla="*/ 859116 h 2824749"/>
              <a:gd name="connsiteX7" fmla="*/ 1341042 w 3633448"/>
              <a:gd name="connsiteY7" fmla="*/ 1204803 h 2824749"/>
              <a:gd name="connsiteX8" fmla="*/ 2366954 w 3633448"/>
              <a:gd name="connsiteY8" fmla="*/ 1550491 h 2824749"/>
              <a:gd name="connsiteX9" fmla="*/ 3615892 w 3633448"/>
              <a:gd name="connsiteY9" fmla="*/ 870268 h 2824749"/>
              <a:gd name="connsiteX10" fmla="*/ 2951056 w 3633448"/>
              <a:gd name="connsiteY10" fmla="*/ 0 h 2824749"/>
              <a:gd name="connsiteX0" fmla="*/ 170164 w 3633448"/>
              <a:gd name="connsiteY0" fmla="*/ 2386832 h 2824749"/>
              <a:gd name="connsiteX1" fmla="*/ 776620 w 3633448"/>
              <a:gd name="connsiteY1" fmla="*/ 2734032 h 2824749"/>
              <a:gd name="connsiteX2" fmla="*/ 1464646 w 3633448"/>
              <a:gd name="connsiteY2" fmla="*/ 2791417 h 2824749"/>
              <a:gd name="connsiteX3" fmla="*/ 2244291 w 3633448"/>
              <a:gd name="connsiteY3" fmla="*/ 2286472 h 2824749"/>
              <a:gd name="connsiteX4" fmla="*/ 738876 w 3633448"/>
              <a:gd name="connsiteY4" fmla="*/ 1806970 h 2824749"/>
              <a:gd name="connsiteX5" fmla="*/ 203618 w 3633448"/>
              <a:gd name="connsiteY5" fmla="*/ 859116 h 2824749"/>
              <a:gd name="connsiteX6" fmla="*/ 1341042 w 3633448"/>
              <a:gd name="connsiteY6" fmla="*/ 1204803 h 2824749"/>
              <a:gd name="connsiteX7" fmla="*/ 2366954 w 3633448"/>
              <a:gd name="connsiteY7" fmla="*/ 1550491 h 2824749"/>
              <a:gd name="connsiteX8" fmla="*/ 3615892 w 3633448"/>
              <a:gd name="connsiteY8" fmla="*/ 870268 h 2824749"/>
              <a:gd name="connsiteX9" fmla="*/ 2951056 w 3633448"/>
              <a:gd name="connsiteY9" fmla="*/ 0 h 2824749"/>
              <a:gd name="connsiteX0" fmla="*/ 776620 w 3633448"/>
              <a:gd name="connsiteY0" fmla="*/ 2734032 h 2824749"/>
              <a:gd name="connsiteX1" fmla="*/ 1464646 w 3633448"/>
              <a:gd name="connsiteY1" fmla="*/ 2791417 h 2824749"/>
              <a:gd name="connsiteX2" fmla="*/ 2244291 w 3633448"/>
              <a:gd name="connsiteY2" fmla="*/ 2286472 h 2824749"/>
              <a:gd name="connsiteX3" fmla="*/ 738876 w 3633448"/>
              <a:gd name="connsiteY3" fmla="*/ 1806970 h 2824749"/>
              <a:gd name="connsiteX4" fmla="*/ 203618 w 3633448"/>
              <a:gd name="connsiteY4" fmla="*/ 859116 h 2824749"/>
              <a:gd name="connsiteX5" fmla="*/ 1341042 w 3633448"/>
              <a:gd name="connsiteY5" fmla="*/ 1204803 h 2824749"/>
              <a:gd name="connsiteX6" fmla="*/ 2366954 w 3633448"/>
              <a:gd name="connsiteY6" fmla="*/ 1550491 h 2824749"/>
              <a:gd name="connsiteX7" fmla="*/ 3615892 w 3633448"/>
              <a:gd name="connsiteY7" fmla="*/ 870268 h 2824749"/>
              <a:gd name="connsiteX8" fmla="*/ 2951056 w 3633448"/>
              <a:gd name="connsiteY8" fmla="*/ 0 h 2824749"/>
              <a:gd name="connsiteX0" fmla="*/ 1464646 w 3633448"/>
              <a:gd name="connsiteY0" fmla="*/ 2791417 h 2791417"/>
              <a:gd name="connsiteX1" fmla="*/ 2244291 w 3633448"/>
              <a:gd name="connsiteY1" fmla="*/ 2286472 h 2791417"/>
              <a:gd name="connsiteX2" fmla="*/ 738876 w 3633448"/>
              <a:gd name="connsiteY2" fmla="*/ 1806970 h 2791417"/>
              <a:gd name="connsiteX3" fmla="*/ 203618 w 3633448"/>
              <a:gd name="connsiteY3" fmla="*/ 859116 h 2791417"/>
              <a:gd name="connsiteX4" fmla="*/ 1341042 w 3633448"/>
              <a:gd name="connsiteY4" fmla="*/ 1204803 h 2791417"/>
              <a:gd name="connsiteX5" fmla="*/ 2366954 w 3633448"/>
              <a:gd name="connsiteY5" fmla="*/ 1550491 h 2791417"/>
              <a:gd name="connsiteX6" fmla="*/ 3615892 w 3633448"/>
              <a:gd name="connsiteY6" fmla="*/ 870268 h 2791417"/>
              <a:gd name="connsiteX7" fmla="*/ 2951056 w 3633448"/>
              <a:gd name="connsiteY7" fmla="*/ 0 h 2791417"/>
              <a:gd name="connsiteX0" fmla="*/ 2244291 w 3633448"/>
              <a:gd name="connsiteY0" fmla="*/ 2286472 h 2286472"/>
              <a:gd name="connsiteX1" fmla="*/ 738876 w 3633448"/>
              <a:gd name="connsiteY1" fmla="*/ 1806970 h 2286472"/>
              <a:gd name="connsiteX2" fmla="*/ 203618 w 3633448"/>
              <a:gd name="connsiteY2" fmla="*/ 859116 h 2286472"/>
              <a:gd name="connsiteX3" fmla="*/ 1341042 w 3633448"/>
              <a:gd name="connsiteY3" fmla="*/ 1204803 h 2286472"/>
              <a:gd name="connsiteX4" fmla="*/ 2366954 w 3633448"/>
              <a:gd name="connsiteY4" fmla="*/ 1550491 h 2286472"/>
              <a:gd name="connsiteX5" fmla="*/ 3615892 w 3633448"/>
              <a:gd name="connsiteY5" fmla="*/ 870268 h 2286472"/>
              <a:gd name="connsiteX6" fmla="*/ 2951056 w 3633448"/>
              <a:gd name="connsiteY6" fmla="*/ 0 h 2286472"/>
              <a:gd name="connsiteX0" fmla="*/ 2244291 w 3615892"/>
              <a:gd name="connsiteY0" fmla="*/ 1505359 h 1505359"/>
              <a:gd name="connsiteX1" fmla="*/ 738876 w 3615892"/>
              <a:gd name="connsiteY1" fmla="*/ 1025857 h 1505359"/>
              <a:gd name="connsiteX2" fmla="*/ 203618 w 3615892"/>
              <a:gd name="connsiteY2" fmla="*/ 78003 h 1505359"/>
              <a:gd name="connsiteX3" fmla="*/ 1341042 w 3615892"/>
              <a:gd name="connsiteY3" fmla="*/ 423690 h 1505359"/>
              <a:gd name="connsiteX4" fmla="*/ 2366954 w 3615892"/>
              <a:gd name="connsiteY4" fmla="*/ 769378 h 1505359"/>
              <a:gd name="connsiteX5" fmla="*/ 3615892 w 3615892"/>
              <a:gd name="connsiteY5" fmla="*/ 89155 h 1505359"/>
              <a:gd name="connsiteX0" fmla="*/ 2244291 w 2366954"/>
              <a:gd name="connsiteY0" fmla="*/ 1505359 h 1505359"/>
              <a:gd name="connsiteX1" fmla="*/ 738876 w 2366954"/>
              <a:gd name="connsiteY1" fmla="*/ 1025857 h 1505359"/>
              <a:gd name="connsiteX2" fmla="*/ 203618 w 2366954"/>
              <a:gd name="connsiteY2" fmla="*/ 78003 h 1505359"/>
              <a:gd name="connsiteX3" fmla="*/ 1341042 w 2366954"/>
              <a:gd name="connsiteY3" fmla="*/ 423690 h 1505359"/>
              <a:gd name="connsiteX4" fmla="*/ 2366954 w 2366954"/>
              <a:gd name="connsiteY4" fmla="*/ 769378 h 1505359"/>
              <a:gd name="connsiteX0" fmla="*/ 2244291 w 2247135"/>
              <a:gd name="connsiteY0" fmla="*/ 1505359 h 1505359"/>
              <a:gd name="connsiteX1" fmla="*/ 738876 w 2247135"/>
              <a:gd name="connsiteY1" fmla="*/ 1025857 h 1505359"/>
              <a:gd name="connsiteX2" fmla="*/ 203618 w 2247135"/>
              <a:gd name="connsiteY2" fmla="*/ 78003 h 1505359"/>
              <a:gd name="connsiteX3" fmla="*/ 1341042 w 2247135"/>
              <a:gd name="connsiteY3" fmla="*/ 423690 h 1505359"/>
              <a:gd name="connsiteX0" fmla="*/ 2244291 w 2247135"/>
              <a:gd name="connsiteY0" fmla="*/ 1427356 h 1427356"/>
              <a:gd name="connsiteX1" fmla="*/ 738876 w 2247135"/>
              <a:gd name="connsiteY1" fmla="*/ 947854 h 1427356"/>
              <a:gd name="connsiteX2" fmla="*/ 203618 w 2247135"/>
              <a:gd name="connsiteY2" fmla="*/ 0 h 1427356"/>
              <a:gd name="connsiteX0" fmla="*/ 2265722 w 2268509"/>
              <a:gd name="connsiteY0" fmla="*/ 1458312 h 1458312"/>
              <a:gd name="connsiteX1" fmla="*/ 738876 w 2268509"/>
              <a:gd name="connsiteY1" fmla="*/ 947854 h 1458312"/>
              <a:gd name="connsiteX2" fmla="*/ 203618 w 2268509"/>
              <a:gd name="connsiteY2" fmla="*/ 0 h 1458312"/>
              <a:gd name="connsiteX0" fmla="*/ 2264963 w 2267758"/>
              <a:gd name="connsiteY0" fmla="*/ 1458312 h 1458312"/>
              <a:gd name="connsiteX1" fmla="*/ 741292 w 2267758"/>
              <a:gd name="connsiteY1" fmla="*/ 925629 h 1458312"/>
              <a:gd name="connsiteX2" fmla="*/ 202859 w 2267758"/>
              <a:gd name="connsiteY2" fmla="*/ 0 h 1458312"/>
              <a:gd name="connsiteX0" fmla="*/ 2264963 w 2264968"/>
              <a:gd name="connsiteY0" fmla="*/ 1458312 h 1458312"/>
              <a:gd name="connsiteX1" fmla="*/ 741292 w 2264968"/>
              <a:gd name="connsiteY1" fmla="*/ 925629 h 1458312"/>
              <a:gd name="connsiteX2" fmla="*/ 202859 w 2264968"/>
              <a:gd name="connsiteY2" fmla="*/ 0 h 1458312"/>
              <a:gd name="connsiteX0" fmla="*/ 2296780 w 2296785"/>
              <a:gd name="connsiteY0" fmla="*/ 1477362 h 1477362"/>
              <a:gd name="connsiteX1" fmla="*/ 773109 w 2296785"/>
              <a:gd name="connsiteY1" fmla="*/ 944679 h 1477362"/>
              <a:gd name="connsiteX2" fmla="*/ 193401 w 2296785"/>
              <a:gd name="connsiteY2" fmla="*/ 0 h 1477362"/>
              <a:gd name="connsiteX0" fmla="*/ 2296780 w 2296785"/>
              <a:gd name="connsiteY0" fmla="*/ 1470218 h 1470218"/>
              <a:gd name="connsiteX1" fmla="*/ 773109 w 2296785"/>
              <a:gd name="connsiteY1" fmla="*/ 937535 h 1470218"/>
              <a:gd name="connsiteX2" fmla="*/ 193401 w 2296785"/>
              <a:gd name="connsiteY2" fmla="*/ 0 h 1470218"/>
              <a:gd name="connsiteX0" fmla="*/ 2260007 w 2260012"/>
              <a:gd name="connsiteY0" fmla="*/ 1470218 h 1470218"/>
              <a:gd name="connsiteX1" fmla="*/ 736336 w 2260012"/>
              <a:gd name="connsiteY1" fmla="*/ 937535 h 1470218"/>
              <a:gd name="connsiteX2" fmla="*/ 156628 w 2260012"/>
              <a:gd name="connsiteY2" fmla="*/ 0 h 1470218"/>
              <a:gd name="connsiteX0" fmla="*/ 2293207 w 2293212"/>
              <a:gd name="connsiteY0" fmla="*/ 1470218 h 1470218"/>
              <a:gd name="connsiteX1" fmla="*/ 769536 w 2293212"/>
              <a:gd name="connsiteY1" fmla="*/ 937535 h 1470218"/>
              <a:gd name="connsiteX2" fmla="*/ 189828 w 2293212"/>
              <a:gd name="connsiteY2" fmla="*/ 0 h 1470218"/>
              <a:gd name="connsiteX0" fmla="*/ 2293207 w 2293212"/>
              <a:gd name="connsiteY0" fmla="*/ 1470218 h 1470218"/>
              <a:gd name="connsiteX1" fmla="*/ 769536 w 2293212"/>
              <a:gd name="connsiteY1" fmla="*/ 937535 h 1470218"/>
              <a:gd name="connsiteX2" fmla="*/ 189828 w 2293212"/>
              <a:gd name="connsiteY2" fmla="*/ 0 h 1470218"/>
              <a:gd name="connsiteX0" fmla="*/ 2282927 w 2282932"/>
              <a:gd name="connsiteY0" fmla="*/ 1482124 h 1482124"/>
              <a:gd name="connsiteX1" fmla="*/ 759256 w 2282932"/>
              <a:gd name="connsiteY1" fmla="*/ 949441 h 1482124"/>
              <a:gd name="connsiteX2" fmla="*/ 193835 w 2282932"/>
              <a:gd name="connsiteY2" fmla="*/ 0 h 1482124"/>
              <a:gd name="connsiteX0" fmla="*/ 2282927 w 2282932"/>
              <a:gd name="connsiteY0" fmla="*/ 1467837 h 1467837"/>
              <a:gd name="connsiteX1" fmla="*/ 759256 w 2282932"/>
              <a:gd name="connsiteY1" fmla="*/ 935154 h 1467837"/>
              <a:gd name="connsiteX2" fmla="*/ 193835 w 2282932"/>
              <a:gd name="connsiteY2" fmla="*/ 0 h 1467837"/>
              <a:gd name="connsiteX0" fmla="*/ 2286340 w 2286345"/>
              <a:gd name="connsiteY0" fmla="*/ 1470218 h 1470218"/>
              <a:gd name="connsiteX1" fmla="*/ 762669 w 2286345"/>
              <a:gd name="connsiteY1" fmla="*/ 937535 h 1470218"/>
              <a:gd name="connsiteX2" fmla="*/ 192486 w 2286345"/>
              <a:gd name="connsiteY2" fmla="*/ 0 h 1470218"/>
              <a:gd name="connsiteX0" fmla="*/ 2282926 w 2282931"/>
              <a:gd name="connsiteY0" fmla="*/ 1477362 h 1477362"/>
              <a:gd name="connsiteX1" fmla="*/ 759255 w 2282931"/>
              <a:gd name="connsiteY1" fmla="*/ 944679 h 1477362"/>
              <a:gd name="connsiteX2" fmla="*/ 193835 w 2282931"/>
              <a:gd name="connsiteY2" fmla="*/ 0 h 1477362"/>
              <a:gd name="connsiteX0" fmla="*/ 2279525 w 2279530"/>
              <a:gd name="connsiteY0" fmla="*/ 1477362 h 1477362"/>
              <a:gd name="connsiteX1" fmla="*/ 755854 w 2279530"/>
              <a:gd name="connsiteY1" fmla="*/ 944679 h 1477362"/>
              <a:gd name="connsiteX2" fmla="*/ 195196 w 2279530"/>
              <a:gd name="connsiteY2" fmla="*/ 0 h 147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79530" h="1477362">
                <a:moveTo>
                  <a:pt x="2279525" y="1477362"/>
                </a:moveTo>
                <a:cubicBezTo>
                  <a:pt x="2282234" y="868168"/>
                  <a:pt x="1324566" y="937245"/>
                  <a:pt x="755854" y="944679"/>
                </a:cubicBezTo>
                <a:cubicBezTo>
                  <a:pt x="-59231" y="939103"/>
                  <a:pt x="-161934" y="206239"/>
                  <a:pt x="195196" y="0"/>
                </a:cubicBezTo>
              </a:path>
            </a:pathLst>
          </a:custGeom>
          <a:ln w="57150" cmpd="sng">
            <a:solidFill>
              <a:schemeClr val="tx1"/>
            </a:solidFill>
            <a:prstDash val="soli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98F8082-F431-4843-B9B3-E4FFC908DAC2}"/>
              </a:ext>
            </a:extLst>
          </p:cNvPr>
          <p:cNvSpPr/>
          <p:nvPr/>
        </p:nvSpPr>
        <p:spPr>
          <a:xfrm>
            <a:off x="6084737" y="5559296"/>
            <a:ext cx="2516573" cy="977332"/>
          </a:xfrm>
          <a:custGeom>
            <a:avLst/>
            <a:gdLst>
              <a:gd name="connsiteX0" fmla="*/ 1212976 w 7458892"/>
              <a:gd name="connsiteY0" fmla="*/ 4190488 h 4336193"/>
              <a:gd name="connsiteX1" fmla="*/ 1928594 w 7458892"/>
              <a:gd name="connsiteY1" fmla="*/ 3936046 h 4336193"/>
              <a:gd name="connsiteX2" fmla="*/ 2811189 w 7458892"/>
              <a:gd name="connsiteY2" fmla="*/ 3132965 h 4336193"/>
              <a:gd name="connsiteX3" fmla="*/ 3884615 w 7458892"/>
              <a:gd name="connsiteY3" fmla="*/ 3602092 h 4336193"/>
              <a:gd name="connsiteX4" fmla="*/ 5164775 w 7458892"/>
              <a:gd name="connsiteY4" fmla="*/ 4333612 h 4336193"/>
              <a:gd name="connsiteX5" fmla="*/ 6166639 w 7458892"/>
              <a:gd name="connsiteY5" fmla="*/ 3824728 h 4336193"/>
              <a:gd name="connsiteX6" fmla="*/ 4973943 w 7458892"/>
              <a:gd name="connsiteY6" fmla="*/ 3291991 h 4336193"/>
              <a:gd name="connsiteX7" fmla="*/ 3821004 w 7458892"/>
              <a:gd name="connsiteY7" fmla="*/ 2775156 h 4336193"/>
              <a:gd name="connsiteX8" fmla="*/ 4282180 w 7458892"/>
              <a:gd name="connsiteY8" fmla="*/ 2250370 h 4336193"/>
              <a:gd name="connsiteX9" fmla="*/ 5522583 w 7458892"/>
              <a:gd name="connsiteY9" fmla="*/ 2894426 h 4336193"/>
              <a:gd name="connsiteX10" fmla="*/ 6858403 w 7458892"/>
              <a:gd name="connsiteY10" fmla="*/ 3061403 h 4336193"/>
              <a:gd name="connsiteX11" fmla="*/ 7446799 w 7458892"/>
              <a:gd name="connsiteY11" fmla="*/ 2449153 h 4336193"/>
              <a:gd name="connsiteX12" fmla="*/ 7104893 w 7458892"/>
              <a:gd name="connsiteY12" fmla="*/ 1677876 h 4336193"/>
              <a:gd name="connsiteX13" fmla="*/ 5458973 w 7458892"/>
              <a:gd name="connsiteY13" fmla="*/ 1964123 h 4336193"/>
              <a:gd name="connsiteX14" fmla="*/ 4115203 w 7458892"/>
              <a:gd name="connsiteY14" fmla="*/ 1399580 h 4336193"/>
              <a:gd name="connsiteX15" fmla="*/ 3137192 w 7458892"/>
              <a:gd name="connsiteY15" fmla="*/ 1566558 h 4336193"/>
              <a:gd name="connsiteX16" fmla="*/ 2318208 w 7458892"/>
              <a:gd name="connsiteY16" fmla="*/ 2202662 h 4336193"/>
              <a:gd name="connsiteX17" fmla="*/ 1451516 w 7458892"/>
              <a:gd name="connsiteY17" fmla="*/ 2671789 h 4336193"/>
              <a:gd name="connsiteX18" fmla="*/ 322430 w 7458892"/>
              <a:gd name="connsiteY18" fmla="*/ 2536617 h 4336193"/>
              <a:gd name="connsiteX19" fmla="*/ 4378 w 7458892"/>
              <a:gd name="connsiteY19" fmla="*/ 1964123 h 4336193"/>
              <a:gd name="connsiteX20" fmla="*/ 489408 w 7458892"/>
              <a:gd name="connsiteY20" fmla="*/ 1463191 h 4336193"/>
              <a:gd name="connsiteX21" fmla="*/ 1658250 w 7458892"/>
              <a:gd name="connsiteY21" fmla="*/ 1844853 h 4336193"/>
              <a:gd name="connsiteX22" fmla="*/ 2190987 w 7458892"/>
              <a:gd name="connsiteY22" fmla="*/ 1502947 h 4336193"/>
              <a:gd name="connsiteX23" fmla="*/ 1467418 w 7458892"/>
              <a:gd name="connsiteY23" fmla="*/ 771427 h 4336193"/>
              <a:gd name="connsiteX24" fmla="*/ 1626444 w 7458892"/>
              <a:gd name="connsiteY24" fmla="*/ 151226 h 4336193"/>
              <a:gd name="connsiteX25" fmla="*/ 2095571 w 7458892"/>
              <a:gd name="connsiteY25" fmla="*/ 39907 h 4336193"/>
              <a:gd name="connsiteX26" fmla="*/ 3463196 w 7458892"/>
              <a:gd name="connsiteY26" fmla="*/ 707817 h 4336193"/>
              <a:gd name="connsiteX27" fmla="*/ 4568427 w 7458892"/>
              <a:gd name="connsiteY27" fmla="*/ 1057674 h 4336193"/>
              <a:gd name="connsiteX28" fmla="*/ 5848587 w 7458892"/>
              <a:gd name="connsiteY28" fmla="*/ 1145139 h 4336193"/>
              <a:gd name="connsiteX29" fmla="*/ 6500594 w 7458892"/>
              <a:gd name="connsiteY29" fmla="*/ 1009966 h 4336193"/>
              <a:gd name="connsiteX0" fmla="*/ 1212976 w 7458892"/>
              <a:gd name="connsiteY0" fmla="*/ 4190488 h 4336193"/>
              <a:gd name="connsiteX1" fmla="*/ 1928594 w 7458892"/>
              <a:gd name="connsiteY1" fmla="*/ 3936046 h 4336193"/>
              <a:gd name="connsiteX2" fmla="*/ 2811189 w 7458892"/>
              <a:gd name="connsiteY2" fmla="*/ 3132965 h 4336193"/>
              <a:gd name="connsiteX3" fmla="*/ 3884615 w 7458892"/>
              <a:gd name="connsiteY3" fmla="*/ 3602092 h 4336193"/>
              <a:gd name="connsiteX4" fmla="*/ 5164775 w 7458892"/>
              <a:gd name="connsiteY4" fmla="*/ 4333612 h 4336193"/>
              <a:gd name="connsiteX5" fmla="*/ 6166639 w 7458892"/>
              <a:gd name="connsiteY5" fmla="*/ 3824728 h 4336193"/>
              <a:gd name="connsiteX6" fmla="*/ 4973943 w 7458892"/>
              <a:gd name="connsiteY6" fmla="*/ 3291991 h 4336193"/>
              <a:gd name="connsiteX7" fmla="*/ 4290131 w 7458892"/>
              <a:gd name="connsiteY7" fmla="*/ 3260186 h 4336193"/>
              <a:gd name="connsiteX8" fmla="*/ 3821004 w 7458892"/>
              <a:gd name="connsiteY8" fmla="*/ 2775156 h 4336193"/>
              <a:gd name="connsiteX9" fmla="*/ 4282180 w 7458892"/>
              <a:gd name="connsiteY9" fmla="*/ 2250370 h 4336193"/>
              <a:gd name="connsiteX10" fmla="*/ 5522583 w 7458892"/>
              <a:gd name="connsiteY10" fmla="*/ 2894426 h 4336193"/>
              <a:gd name="connsiteX11" fmla="*/ 6858403 w 7458892"/>
              <a:gd name="connsiteY11" fmla="*/ 3061403 h 4336193"/>
              <a:gd name="connsiteX12" fmla="*/ 7446799 w 7458892"/>
              <a:gd name="connsiteY12" fmla="*/ 2449153 h 4336193"/>
              <a:gd name="connsiteX13" fmla="*/ 7104893 w 7458892"/>
              <a:gd name="connsiteY13" fmla="*/ 1677876 h 4336193"/>
              <a:gd name="connsiteX14" fmla="*/ 5458973 w 7458892"/>
              <a:gd name="connsiteY14" fmla="*/ 1964123 h 4336193"/>
              <a:gd name="connsiteX15" fmla="*/ 4115203 w 7458892"/>
              <a:gd name="connsiteY15" fmla="*/ 1399580 h 4336193"/>
              <a:gd name="connsiteX16" fmla="*/ 3137192 w 7458892"/>
              <a:gd name="connsiteY16" fmla="*/ 1566558 h 4336193"/>
              <a:gd name="connsiteX17" fmla="*/ 2318208 w 7458892"/>
              <a:gd name="connsiteY17" fmla="*/ 2202662 h 4336193"/>
              <a:gd name="connsiteX18" fmla="*/ 1451516 w 7458892"/>
              <a:gd name="connsiteY18" fmla="*/ 2671789 h 4336193"/>
              <a:gd name="connsiteX19" fmla="*/ 322430 w 7458892"/>
              <a:gd name="connsiteY19" fmla="*/ 2536617 h 4336193"/>
              <a:gd name="connsiteX20" fmla="*/ 4378 w 7458892"/>
              <a:gd name="connsiteY20" fmla="*/ 1964123 h 4336193"/>
              <a:gd name="connsiteX21" fmla="*/ 489408 w 7458892"/>
              <a:gd name="connsiteY21" fmla="*/ 1463191 h 4336193"/>
              <a:gd name="connsiteX22" fmla="*/ 1658250 w 7458892"/>
              <a:gd name="connsiteY22" fmla="*/ 1844853 h 4336193"/>
              <a:gd name="connsiteX23" fmla="*/ 2190987 w 7458892"/>
              <a:gd name="connsiteY23" fmla="*/ 1502947 h 4336193"/>
              <a:gd name="connsiteX24" fmla="*/ 1467418 w 7458892"/>
              <a:gd name="connsiteY24" fmla="*/ 771427 h 4336193"/>
              <a:gd name="connsiteX25" fmla="*/ 1626444 w 7458892"/>
              <a:gd name="connsiteY25" fmla="*/ 151226 h 4336193"/>
              <a:gd name="connsiteX26" fmla="*/ 2095571 w 7458892"/>
              <a:gd name="connsiteY26" fmla="*/ 39907 h 4336193"/>
              <a:gd name="connsiteX27" fmla="*/ 3463196 w 7458892"/>
              <a:gd name="connsiteY27" fmla="*/ 707817 h 4336193"/>
              <a:gd name="connsiteX28" fmla="*/ 4568427 w 7458892"/>
              <a:gd name="connsiteY28" fmla="*/ 1057674 h 4336193"/>
              <a:gd name="connsiteX29" fmla="*/ 5848587 w 7458892"/>
              <a:gd name="connsiteY29" fmla="*/ 1145139 h 4336193"/>
              <a:gd name="connsiteX30" fmla="*/ 6500594 w 7458892"/>
              <a:gd name="connsiteY30" fmla="*/ 1009966 h 4336193"/>
              <a:gd name="connsiteX0" fmla="*/ 1212976 w 7458892"/>
              <a:gd name="connsiteY0" fmla="*/ 4190488 h 4342764"/>
              <a:gd name="connsiteX1" fmla="*/ 1928594 w 7458892"/>
              <a:gd name="connsiteY1" fmla="*/ 3936046 h 4342764"/>
              <a:gd name="connsiteX2" fmla="*/ 2811189 w 7458892"/>
              <a:gd name="connsiteY2" fmla="*/ 3132965 h 4342764"/>
              <a:gd name="connsiteX3" fmla="*/ 3884615 w 7458892"/>
              <a:gd name="connsiteY3" fmla="*/ 3602092 h 4342764"/>
              <a:gd name="connsiteX4" fmla="*/ 4377596 w 7458892"/>
              <a:gd name="connsiteY4" fmla="*/ 4110975 h 4342764"/>
              <a:gd name="connsiteX5" fmla="*/ 5164775 w 7458892"/>
              <a:gd name="connsiteY5" fmla="*/ 4333612 h 4342764"/>
              <a:gd name="connsiteX6" fmla="*/ 6166639 w 7458892"/>
              <a:gd name="connsiteY6" fmla="*/ 3824728 h 4342764"/>
              <a:gd name="connsiteX7" fmla="*/ 4973943 w 7458892"/>
              <a:gd name="connsiteY7" fmla="*/ 3291991 h 4342764"/>
              <a:gd name="connsiteX8" fmla="*/ 4290131 w 7458892"/>
              <a:gd name="connsiteY8" fmla="*/ 3260186 h 4342764"/>
              <a:gd name="connsiteX9" fmla="*/ 3821004 w 7458892"/>
              <a:gd name="connsiteY9" fmla="*/ 2775156 h 4342764"/>
              <a:gd name="connsiteX10" fmla="*/ 4282180 w 7458892"/>
              <a:gd name="connsiteY10" fmla="*/ 2250370 h 4342764"/>
              <a:gd name="connsiteX11" fmla="*/ 5522583 w 7458892"/>
              <a:gd name="connsiteY11" fmla="*/ 2894426 h 4342764"/>
              <a:gd name="connsiteX12" fmla="*/ 6858403 w 7458892"/>
              <a:gd name="connsiteY12" fmla="*/ 3061403 h 4342764"/>
              <a:gd name="connsiteX13" fmla="*/ 7446799 w 7458892"/>
              <a:gd name="connsiteY13" fmla="*/ 2449153 h 4342764"/>
              <a:gd name="connsiteX14" fmla="*/ 7104893 w 7458892"/>
              <a:gd name="connsiteY14" fmla="*/ 1677876 h 4342764"/>
              <a:gd name="connsiteX15" fmla="*/ 5458973 w 7458892"/>
              <a:gd name="connsiteY15" fmla="*/ 1964123 h 4342764"/>
              <a:gd name="connsiteX16" fmla="*/ 4115203 w 7458892"/>
              <a:gd name="connsiteY16" fmla="*/ 1399580 h 4342764"/>
              <a:gd name="connsiteX17" fmla="*/ 3137192 w 7458892"/>
              <a:gd name="connsiteY17" fmla="*/ 1566558 h 4342764"/>
              <a:gd name="connsiteX18" fmla="*/ 2318208 w 7458892"/>
              <a:gd name="connsiteY18" fmla="*/ 2202662 h 4342764"/>
              <a:gd name="connsiteX19" fmla="*/ 1451516 w 7458892"/>
              <a:gd name="connsiteY19" fmla="*/ 2671789 h 4342764"/>
              <a:gd name="connsiteX20" fmla="*/ 322430 w 7458892"/>
              <a:gd name="connsiteY20" fmla="*/ 2536617 h 4342764"/>
              <a:gd name="connsiteX21" fmla="*/ 4378 w 7458892"/>
              <a:gd name="connsiteY21" fmla="*/ 1964123 h 4342764"/>
              <a:gd name="connsiteX22" fmla="*/ 489408 w 7458892"/>
              <a:gd name="connsiteY22" fmla="*/ 1463191 h 4342764"/>
              <a:gd name="connsiteX23" fmla="*/ 1658250 w 7458892"/>
              <a:gd name="connsiteY23" fmla="*/ 1844853 h 4342764"/>
              <a:gd name="connsiteX24" fmla="*/ 2190987 w 7458892"/>
              <a:gd name="connsiteY24" fmla="*/ 1502947 h 4342764"/>
              <a:gd name="connsiteX25" fmla="*/ 1467418 w 7458892"/>
              <a:gd name="connsiteY25" fmla="*/ 771427 h 4342764"/>
              <a:gd name="connsiteX26" fmla="*/ 1626444 w 7458892"/>
              <a:gd name="connsiteY26" fmla="*/ 151226 h 4342764"/>
              <a:gd name="connsiteX27" fmla="*/ 2095571 w 7458892"/>
              <a:gd name="connsiteY27" fmla="*/ 39907 h 4342764"/>
              <a:gd name="connsiteX28" fmla="*/ 3463196 w 7458892"/>
              <a:gd name="connsiteY28" fmla="*/ 707817 h 4342764"/>
              <a:gd name="connsiteX29" fmla="*/ 4568427 w 7458892"/>
              <a:gd name="connsiteY29" fmla="*/ 1057674 h 4342764"/>
              <a:gd name="connsiteX30" fmla="*/ 5848587 w 7458892"/>
              <a:gd name="connsiteY30" fmla="*/ 1145139 h 4342764"/>
              <a:gd name="connsiteX31" fmla="*/ 6500594 w 7458892"/>
              <a:gd name="connsiteY31" fmla="*/ 1009966 h 4342764"/>
              <a:gd name="connsiteX0" fmla="*/ 1212976 w 7458892"/>
              <a:gd name="connsiteY0" fmla="*/ 4190488 h 4342764"/>
              <a:gd name="connsiteX1" fmla="*/ 1928594 w 7458892"/>
              <a:gd name="connsiteY1" fmla="*/ 3936046 h 4342764"/>
              <a:gd name="connsiteX2" fmla="*/ 2811189 w 7458892"/>
              <a:gd name="connsiteY2" fmla="*/ 3132965 h 4342764"/>
              <a:gd name="connsiteX3" fmla="*/ 3852810 w 7458892"/>
              <a:gd name="connsiteY3" fmla="*/ 3633897 h 4342764"/>
              <a:gd name="connsiteX4" fmla="*/ 4377596 w 7458892"/>
              <a:gd name="connsiteY4" fmla="*/ 4110975 h 4342764"/>
              <a:gd name="connsiteX5" fmla="*/ 5164775 w 7458892"/>
              <a:gd name="connsiteY5" fmla="*/ 4333612 h 4342764"/>
              <a:gd name="connsiteX6" fmla="*/ 6166639 w 7458892"/>
              <a:gd name="connsiteY6" fmla="*/ 3824728 h 4342764"/>
              <a:gd name="connsiteX7" fmla="*/ 4973943 w 7458892"/>
              <a:gd name="connsiteY7" fmla="*/ 3291991 h 4342764"/>
              <a:gd name="connsiteX8" fmla="*/ 4290131 w 7458892"/>
              <a:gd name="connsiteY8" fmla="*/ 3260186 h 4342764"/>
              <a:gd name="connsiteX9" fmla="*/ 3821004 w 7458892"/>
              <a:gd name="connsiteY9" fmla="*/ 2775156 h 4342764"/>
              <a:gd name="connsiteX10" fmla="*/ 4282180 w 7458892"/>
              <a:gd name="connsiteY10" fmla="*/ 2250370 h 4342764"/>
              <a:gd name="connsiteX11" fmla="*/ 5522583 w 7458892"/>
              <a:gd name="connsiteY11" fmla="*/ 2894426 h 4342764"/>
              <a:gd name="connsiteX12" fmla="*/ 6858403 w 7458892"/>
              <a:gd name="connsiteY12" fmla="*/ 3061403 h 4342764"/>
              <a:gd name="connsiteX13" fmla="*/ 7446799 w 7458892"/>
              <a:gd name="connsiteY13" fmla="*/ 2449153 h 4342764"/>
              <a:gd name="connsiteX14" fmla="*/ 7104893 w 7458892"/>
              <a:gd name="connsiteY14" fmla="*/ 1677876 h 4342764"/>
              <a:gd name="connsiteX15" fmla="*/ 5458973 w 7458892"/>
              <a:gd name="connsiteY15" fmla="*/ 1964123 h 4342764"/>
              <a:gd name="connsiteX16" fmla="*/ 4115203 w 7458892"/>
              <a:gd name="connsiteY16" fmla="*/ 1399580 h 4342764"/>
              <a:gd name="connsiteX17" fmla="*/ 3137192 w 7458892"/>
              <a:gd name="connsiteY17" fmla="*/ 1566558 h 4342764"/>
              <a:gd name="connsiteX18" fmla="*/ 2318208 w 7458892"/>
              <a:gd name="connsiteY18" fmla="*/ 2202662 h 4342764"/>
              <a:gd name="connsiteX19" fmla="*/ 1451516 w 7458892"/>
              <a:gd name="connsiteY19" fmla="*/ 2671789 h 4342764"/>
              <a:gd name="connsiteX20" fmla="*/ 322430 w 7458892"/>
              <a:gd name="connsiteY20" fmla="*/ 2536617 h 4342764"/>
              <a:gd name="connsiteX21" fmla="*/ 4378 w 7458892"/>
              <a:gd name="connsiteY21" fmla="*/ 1964123 h 4342764"/>
              <a:gd name="connsiteX22" fmla="*/ 489408 w 7458892"/>
              <a:gd name="connsiteY22" fmla="*/ 1463191 h 4342764"/>
              <a:gd name="connsiteX23" fmla="*/ 1658250 w 7458892"/>
              <a:gd name="connsiteY23" fmla="*/ 1844853 h 4342764"/>
              <a:gd name="connsiteX24" fmla="*/ 2190987 w 7458892"/>
              <a:gd name="connsiteY24" fmla="*/ 1502947 h 4342764"/>
              <a:gd name="connsiteX25" fmla="*/ 1467418 w 7458892"/>
              <a:gd name="connsiteY25" fmla="*/ 771427 h 4342764"/>
              <a:gd name="connsiteX26" fmla="*/ 1626444 w 7458892"/>
              <a:gd name="connsiteY26" fmla="*/ 151226 h 4342764"/>
              <a:gd name="connsiteX27" fmla="*/ 2095571 w 7458892"/>
              <a:gd name="connsiteY27" fmla="*/ 39907 h 4342764"/>
              <a:gd name="connsiteX28" fmla="*/ 3463196 w 7458892"/>
              <a:gd name="connsiteY28" fmla="*/ 707817 h 4342764"/>
              <a:gd name="connsiteX29" fmla="*/ 4568427 w 7458892"/>
              <a:gd name="connsiteY29" fmla="*/ 1057674 h 4342764"/>
              <a:gd name="connsiteX30" fmla="*/ 5848587 w 7458892"/>
              <a:gd name="connsiteY30" fmla="*/ 1145139 h 4342764"/>
              <a:gd name="connsiteX31" fmla="*/ 6500594 w 7458892"/>
              <a:gd name="connsiteY31" fmla="*/ 1009966 h 4342764"/>
              <a:gd name="connsiteX0" fmla="*/ 1212976 w 7458892"/>
              <a:gd name="connsiteY0" fmla="*/ 4190488 h 4342764"/>
              <a:gd name="connsiteX1" fmla="*/ 1928594 w 7458892"/>
              <a:gd name="connsiteY1" fmla="*/ 3936046 h 4342764"/>
              <a:gd name="connsiteX2" fmla="*/ 2811189 w 7458892"/>
              <a:gd name="connsiteY2" fmla="*/ 3132965 h 4342764"/>
              <a:gd name="connsiteX3" fmla="*/ 3852810 w 7458892"/>
              <a:gd name="connsiteY3" fmla="*/ 3633897 h 4342764"/>
              <a:gd name="connsiteX4" fmla="*/ 4377596 w 7458892"/>
              <a:gd name="connsiteY4" fmla="*/ 4110975 h 4342764"/>
              <a:gd name="connsiteX5" fmla="*/ 5164775 w 7458892"/>
              <a:gd name="connsiteY5" fmla="*/ 4333612 h 4342764"/>
              <a:gd name="connsiteX6" fmla="*/ 6166639 w 7458892"/>
              <a:gd name="connsiteY6" fmla="*/ 3824728 h 4342764"/>
              <a:gd name="connsiteX7" fmla="*/ 5673658 w 7458892"/>
              <a:gd name="connsiteY7" fmla="*/ 3347651 h 4342764"/>
              <a:gd name="connsiteX8" fmla="*/ 4290131 w 7458892"/>
              <a:gd name="connsiteY8" fmla="*/ 3260186 h 4342764"/>
              <a:gd name="connsiteX9" fmla="*/ 3821004 w 7458892"/>
              <a:gd name="connsiteY9" fmla="*/ 2775156 h 4342764"/>
              <a:gd name="connsiteX10" fmla="*/ 4282180 w 7458892"/>
              <a:gd name="connsiteY10" fmla="*/ 2250370 h 4342764"/>
              <a:gd name="connsiteX11" fmla="*/ 5522583 w 7458892"/>
              <a:gd name="connsiteY11" fmla="*/ 2894426 h 4342764"/>
              <a:gd name="connsiteX12" fmla="*/ 6858403 w 7458892"/>
              <a:gd name="connsiteY12" fmla="*/ 3061403 h 4342764"/>
              <a:gd name="connsiteX13" fmla="*/ 7446799 w 7458892"/>
              <a:gd name="connsiteY13" fmla="*/ 2449153 h 4342764"/>
              <a:gd name="connsiteX14" fmla="*/ 7104893 w 7458892"/>
              <a:gd name="connsiteY14" fmla="*/ 1677876 h 4342764"/>
              <a:gd name="connsiteX15" fmla="*/ 5458973 w 7458892"/>
              <a:gd name="connsiteY15" fmla="*/ 1964123 h 4342764"/>
              <a:gd name="connsiteX16" fmla="*/ 4115203 w 7458892"/>
              <a:gd name="connsiteY16" fmla="*/ 1399580 h 4342764"/>
              <a:gd name="connsiteX17" fmla="*/ 3137192 w 7458892"/>
              <a:gd name="connsiteY17" fmla="*/ 1566558 h 4342764"/>
              <a:gd name="connsiteX18" fmla="*/ 2318208 w 7458892"/>
              <a:gd name="connsiteY18" fmla="*/ 2202662 h 4342764"/>
              <a:gd name="connsiteX19" fmla="*/ 1451516 w 7458892"/>
              <a:gd name="connsiteY19" fmla="*/ 2671789 h 4342764"/>
              <a:gd name="connsiteX20" fmla="*/ 322430 w 7458892"/>
              <a:gd name="connsiteY20" fmla="*/ 2536617 h 4342764"/>
              <a:gd name="connsiteX21" fmla="*/ 4378 w 7458892"/>
              <a:gd name="connsiteY21" fmla="*/ 1964123 h 4342764"/>
              <a:gd name="connsiteX22" fmla="*/ 489408 w 7458892"/>
              <a:gd name="connsiteY22" fmla="*/ 1463191 h 4342764"/>
              <a:gd name="connsiteX23" fmla="*/ 1658250 w 7458892"/>
              <a:gd name="connsiteY23" fmla="*/ 1844853 h 4342764"/>
              <a:gd name="connsiteX24" fmla="*/ 2190987 w 7458892"/>
              <a:gd name="connsiteY24" fmla="*/ 1502947 h 4342764"/>
              <a:gd name="connsiteX25" fmla="*/ 1467418 w 7458892"/>
              <a:gd name="connsiteY25" fmla="*/ 771427 h 4342764"/>
              <a:gd name="connsiteX26" fmla="*/ 1626444 w 7458892"/>
              <a:gd name="connsiteY26" fmla="*/ 151226 h 4342764"/>
              <a:gd name="connsiteX27" fmla="*/ 2095571 w 7458892"/>
              <a:gd name="connsiteY27" fmla="*/ 39907 h 4342764"/>
              <a:gd name="connsiteX28" fmla="*/ 3463196 w 7458892"/>
              <a:gd name="connsiteY28" fmla="*/ 707817 h 4342764"/>
              <a:gd name="connsiteX29" fmla="*/ 4568427 w 7458892"/>
              <a:gd name="connsiteY29" fmla="*/ 1057674 h 4342764"/>
              <a:gd name="connsiteX30" fmla="*/ 5848587 w 7458892"/>
              <a:gd name="connsiteY30" fmla="*/ 1145139 h 4342764"/>
              <a:gd name="connsiteX31" fmla="*/ 6500594 w 7458892"/>
              <a:gd name="connsiteY31" fmla="*/ 1009966 h 4342764"/>
              <a:gd name="connsiteX0" fmla="*/ 1212976 w 7458892"/>
              <a:gd name="connsiteY0" fmla="*/ 4190488 h 4339972"/>
              <a:gd name="connsiteX1" fmla="*/ 1928594 w 7458892"/>
              <a:gd name="connsiteY1" fmla="*/ 3936046 h 4339972"/>
              <a:gd name="connsiteX2" fmla="*/ 2811189 w 7458892"/>
              <a:gd name="connsiteY2" fmla="*/ 3132965 h 4339972"/>
              <a:gd name="connsiteX3" fmla="*/ 3852810 w 7458892"/>
              <a:gd name="connsiteY3" fmla="*/ 3633897 h 4339972"/>
              <a:gd name="connsiteX4" fmla="*/ 4377596 w 7458892"/>
              <a:gd name="connsiteY4" fmla="*/ 4110975 h 4339972"/>
              <a:gd name="connsiteX5" fmla="*/ 5164775 w 7458892"/>
              <a:gd name="connsiteY5" fmla="*/ 4333612 h 4339972"/>
              <a:gd name="connsiteX6" fmla="*/ 5761123 w 7458892"/>
              <a:gd name="connsiteY6" fmla="*/ 4238195 h 4339972"/>
              <a:gd name="connsiteX7" fmla="*/ 6166639 w 7458892"/>
              <a:gd name="connsiteY7" fmla="*/ 3824728 h 4339972"/>
              <a:gd name="connsiteX8" fmla="*/ 5673658 w 7458892"/>
              <a:gd name="connsiteY8" fmla="*/ 3347651 h 4339972"/>
              <a:gd name="connsiteX9" fmla="*/ 4290131 w 7458892"/>
              <a:gd name="connsiteY9" fmla="*/ 3260186 h 4339972"/>
              <a:gd name="connsiteX10" fmla="*/ 3821004 w 7458892"/>
              <a:gd name="connsiteY10" fmla="*/ 2775156 h 4339972"/>
              <a:gd name="connsiteX11" fmla="*/ 4282180 w 7458892"/>
              <a:gd name="connsiteY11" fmla="*/ 2250370 h 4339972"/>
              <a:gd name="connsiteX12" fmla="*/ 5522583 w 7458892"/>
              <a:gd name="connsiteY12" fmla="*/ 2894426 h 4339972"/>
              <a:gd name="connsiteX13" fmla="*/ 6858403 w 7458892"/>
              <a:gd name="connsiteY13" fmla="*/ 3061403 h 4339972"/>
              <a:gd name="connsiteX14" fmla="*/ 7446799 w 7458892"/>
              <a:gd name="connsiteY14" fmla="*/ 2449153 h 4339972"/>
              <a:gd name="connsiteX15" fmla="*/ 7104893 w 7458892"/>
              <a:gd name="connsiteY15" fmla="*/ 1677876 h 4339972"/>
              <a:gd name="connsiteX16" fmla="*/ 5458973 w 7458892"/>
              <a:gd name="connsiteY16" fmla="*/ 1964123 h 4339972"/>
              <a:gd name="connsiteX17" fmla="*/ 4115203 w 7458892"/>
              <a:gd name="connsiteY17" fmla="*/ 1399580 h 4339972"/>
              <a:gd name="connsiteX18" fmla="*/ 3137192 w 7458892"/>
              <a:gd name="connsiteY18" fmla="*/ 1566558 h 4339972"/>
              <a:gd name="connsiteX19" fmla="*/ 2318208 w 7458892"/>
              <a:gd name="connsiteY19" fmla="*/ 2202662 h 4339972"/>
              <a:gd name="connsiteX20" fmla="*/ 1451516 w 7458892"/>
              <a:gd name="connsiteY20" fmla="*/ 2671789 h 4339972"/>
              <a:gd name="connsiteX21" fmla="*/ 322430 w 7458892"/>
              <a:gd name="connsiteY21" fmla="*/ 2536617 h 4339972"/>
              <a:gd name="connsiteX22" fmla="*/ 4378 w 7458892"/>
              <a:gd name="connsiteY22" fmla="*/ 1964123 h 4339972"/>
              <a:gd name="connsiteX23" fmla="*/ 489408 w 7458892"/>
              <a:gd name="connsiteY23" fmla="*/ 1463191 h 4339972"/>
              <a:gd name="connsiteX24" fmla="*/ 1658250 w 7458892"/>
              <a:gd name="connsiteY24" fmla="*/ 1844853 h 4339972"/>
              <a:gd name="connsiteX25" fmla="*/ 2190987 w 7458892"/>
              <a:gd name="connsiteY25" fmla="*/ 1502947 h 4339972"/>
              <a:gd name="connsiteX26" fmla="*/ 1467418 w 7458892"/>
              <a:gd name="connsiteY26" fmla="*/ 771427 h 4339972"/>
              <a:gd name="connsiteX27" fmla="*/ 1626444 w 7458892"/>
              <a:gd name="connsiteY27" fmla="*/ 151226 h 4339972"/>
              <a:gd name="connsiteX28" fmla="*/ 2095571 w 7458892"/>
              <a:gd name="connsiteY28" fmla="*/ 39907 h 4339972"/>
              <a:gd name="connsiteX29" fmla="*/ 3463196 w 7458892"/>
              <a:gd name="connsiteY29" fmla="*/ 707817 h 4339972"/>
              <a:gd name="connsiteX30" fmla="*/ 4568427 w 7458892"/>
              <a:gd name="connsiteY30" fmla="*/ 1057674 h 4339972"/>
              <a:gd name="connsiteX31" fmla="*/ 5848587 w 7458892"/>
              <a:gd name="connsiteY31" fmla="*/ 1145139 h 4339972"/>
              <a:gd name="connsiteX32" fmla="*/ 6500594 w 7458892"/>
              <a:gd name="connsiteY32" fmla="*/ 1009966 h 4339972"/>
              <a:gd name="connsiteX0" fmla="*/ 1212976 w 7458892"/>
              <a:gd name="connsiteY0" fmla="*/ 4190488 h 4339972"/>
              <a:gd name="connsiteX1" fmla="*/ 1864983 w 7458892"/>
              <a:gd name="connsiteY1" fmla="*/ 3856533 h 4339972"/>
              <a:gd name="connsiteX2" fmla="*/ 2811189 w 7458892"/>
              <a:gd name="connsiteY2" fmla="*/ 3132965 h 4339972"/>
              <a:gd name="connsiteX3" fmla="*/ 3852810 w 7458892"/>
              <a:gd name="connsiteY3" fmla="*/ 3633897 h 4339972"/>
              <a:gd name="connsiteX4" fmla="*/ 4377596 w 7458892"/>
              <a:gd name="connsiteY4" fmla="*/ 4110975 h 4339972"/>
              <a:gd name="connsiteX5" fmla="*/ 5164775 w 7458892"/>
              <a:gd name="connsiteY5" fmla="*/ 4333612 h 4339972"/>
              <a:gd name="connsiteX6" fmla="*/ 5761123 w 7458892"/>
              <a:gd name="connsiteY6" fmla="*/ 4238195 h 4339972"/>
              <a:gd name="connsiteX7" fmla="*/ 6166639 w 7458892"/>
              <a:gd name="connsiteY7" fmla="*/ 3824728 h 4339972"/>
              <a:gd name="connsiteX8" fmla="*/ 5673658 w 7458892"/>
              <a:gd name="connsiteY8" fmla="*/ 3347651 h 4339972"/>
              <a:gd name="connsiteX9" fmla="*/ 4290131 w 7458892"/>
              <a:gd name="connsiteY9" fmla="*/ 3260186 h 4339972"/>
              <a:gd name="connsiteX10" fmla="*/ 3821004 w 7458892"/>
              <a:gd name="connsiteY10" fmla="*/ 2775156 h 4339972"/>
              <a:gd name="connsiteX11" fmla="*/ 4282180 w 7458892"/>
              <a:gd name="connsiteY11" fmla="*/ 2250370 h 4339972"/>
              <a:gd name="connsiteX12" fmla="*/ 5522583 w 7458892"/>
              <a:gd name="connsiteY12" fmla="*/ 2894426 h 4339972"/>
              <a:gd name="connsiteX13" fmla="*/ 6858403 w 7458892"/>
              <a:gd name="connsiteY13" fmla="*/ 3061403 h 4339972"/>
              <a:gd name="connsiteX14" fmla="*/ 7446799 w 7458892"/>
              <a:gd name="connsiteY14" fmla="*/ 2449153 h 4339972"/>
              <a:gd name="connsiteX15" fmla="*/ 7104893 w 7458892"/>
              <a:gd name="connsiteY15" fmla="*/ 1677876 h 4339972"/>
              <a:gd name="connsiteX16" fmla="*/ 5458973 w 7458892"/>
              <a:gd name="connsiteY16" fmla="*/ 1964123 h 4339972"/>
              <a:gd name="connsiteX17" fmla="*/ 4115203 w 7458892"/>
              <a:gd name="connsiteY17" fmla="*/ 1399580 h 4339972"/>
              <a:gd name="connsiteX18" fmla="*/ 3137192 w 7458892"/>
              <a:gd name="connsiteY18" fmla="*/ 1566558 h 4339972"/>
              <a:gd name="connsiteX19" fmla="*/ 2318208 w 7458892"/>
              <a:gd name="connsiteY19" fmla="*/ 2202662 h 4339972"/>
              <a:gd name="connsiteX20" fmla="*/ 1451516 w 7458892"/>
              <a:gd name="connsiteY20" fmla="*/ 2671789 h 4339972"/>
              <a:gd name="connsiteX21" fmla="*/ 322430 w 7458892"/>
              <a:gd name="connsiteY21" fmla="*/ 2536617 h 4339972"/>
              <a:gd name="connsiteX22" fmla="*/ 4378 w 7458892"/>
              <a:gd name="connsiteY22" fmla="*/ 1964123 h 4339972"/>
              <a:gd name="connsiteX23" fmla="*/ 489408 w 7458892"/>
              <a:gd name="connsiteY23" fmla="*/ 1463191 h 4339972"/>
              <a:gd name="connsiteX24" fmla="*/ 1658250 w 7458892"/>
              <a:gd name="connsiteY24" fmla="*/ 1844853 h 4339972"/>
              <a:gd name="connsiteX25" fmla="*/ 2190987 w 7458892"/>
              <a:gd name="connsiteY25" fmla="*/ 1502947 h 4339972"/>
              <a:gd name="connsiteX26" fmla="*/ 1467418 w 7458892"/>
              <a:gd name="connsiteY26" fmla="*/ 771427 h 4339972"/>
              <a:gd name="connsiteX27" fmla="*/ 1626444 w 7458892"/>
              <a:gd name="connsiteY27" fmla="*/ 151226 h 4339972"/>
              <a:gd name="connsiteX28" fmla="*/ 2095571 w 7458892"/>
              <a:gd name="connsiteY28" fmla="*/ 39907 h 4339972"/>
              <a:gd name="connsiteX29" fmla="*/ 3463196 w 7458892"/>
              <a:gd name="connsiteY29" fmla="*/ 707817 h 4339972"/>
              <a:gd name="connsiteX30" fmla="*/ 4568427 w 7458892"/>
              <a:gd name="connsiteY30" fmla="*/ 1057674 h 4339972"/>
              <a:gd name="connsiteX31" fmla="*/ 5848587 w 7458892"/>
              <a:gd name="connsiteY31" fmla="*/ 1145139 h 4339972"/>
              <a:gd name="connsiteX32" fmla="*/ 6500594 w 7458892"/>
              <a:gd name="connsiteY32" fmla="*/ 1009966 h 4339972"/>
              <a:gd name="connsiteX0" fmla="*/ 1212976 w 7458892"/>
              <a:gd name="connsiteY0" fmla="*/ 4190488 h 4339972"/>
              <a:gd name="connsiteX1" fmla="*/ 1864983 w 7458892"/>
              <a:gd name="connsiteY1" fmla="*/ 3856533 h 4339972"/>
              <a:gd name="connsiteX2" fmla="*/ 2811189 w 7458892"/>
              <a:gd name="connsiteY2" fmla="*/ 3132965 h 4339972"/>
              <a:gd name="connsiteX3" fmla="*/ 3852810 w 7458892"/>
              <a:gd name="connsiteY3" fmla="*/ 3633897 h 4339972"/>
              <a:gd name="connsiteX4" fmla="*/ 4377596 w 7458892"/>
              <a:gd name="connsiteY4" fmla="*/ 4110975 h 4339972"/>
              <a:gd name="connsiteX5" fmla="*/ 5164775 w 7458892"/>
              <a:gd name="connsiteY5" fmla="*/ 4333612 h 4339972"/>
              <a:gd name="connsiteX6" fmla="*/ 5761123 w 7458892"/>
              <a:gd name="connsiteY6" fmla="*/ 4238195 h 4339972"/>
              <a:gd name="connsiteX7" fmla="*/ 6166639 w 7458892"/>
              <a:gd name="connsiteY7" fmla="*/ 3824728 h 4339972"/>
              <a:gd name="connsiteX8" fmla="*/ 5673658 w 7458892"/>
              <a:gd name="connsiteY8" fmla="*/ 3347651 h 4339972"/>
              <a:gd name="connsiteX9" fmla="*/ 4290131 w 7458892"/>
              <a:gd name="connsiteY9" fmla="*/ 3260186 h 4339972"/>
              <a:gd name="connsiteX10" fmla="*/ 3821004 w 7458892"/>
              <a:gd name="connsiteY10" fmla="*/ 2775156 h 4339972"/>
              <a:gd name="connsiteX11" fmla="*/ 4282180 w 7458892"/>
              <a:gd name="connsiteY11" fmla="*/ 2250370 h 4339972"/>
              <a:gd name="connsiteX12" fmla="*/ 5522583 w 7458892"/>
              <a:gd name="connsiteY12" fmla="*/ 2894426 h 4339972"/>
              <a:gd name="connsiteX13" fmla="*/ 6858403 w 7458892"/>
              <a:gd name="connsiteY13" fmla="*/ 3061403 h 4339972"/>
              <a:gd name="connsiteX14" fmla="*/ 7446799 w 7458892"/>
              <a:gd name="connsiteY14" fmla="*/ 2449153 h 4339972"/>
              <a:gd name="connsiteX15" fmla="*/ 7104893 w 7458892"/>
              <a:gd name="connsiteY15" fmla="*/ 1677876 h 4339972"/>
              <a:gd name="connsiteX16" fmla="*/ 5458973 w 7458892"/>
              <a:gd name="connsiteY16" fmla="*/ 1964123 h 4339972"/>
              <a:gd name="connsiteX17" fmla="*/ 4115203 w 7458892"/>
              <a:gd name="connsiteY17" fmla="*/ 1399580 h 4339972"/>
              <a:gd name="connsiteX18" fmla="*/ 3137192 w 7458892"/>
              <a:gd name="connsiteY18" fmla="*/ 1566558 h 4339972"/>
              <a:gd name="connsiteX19" fmla="*/ 2318208 w 7458892"/>
              <a:gd name="connsiteY19" fmla="*/ 2202662 h 4339972"/>
              <a:gd name="connsiteX20" fmla="*/ 1451516 w 7458892"/>
              <a:gd name="connsiteY20" fmla="*/ 2671789 h 4339972"/>
              <a:gd name="connsiteX21" fmla="*/ 322430 w 7458892"/>
              <a:gd name="connsiteY21" fmla="*/ 2536617 h 4339972"/>
              <a:gd name="connsiteX22" fmla="*/ 4378 w 7458892"/>
              <a:gd name="connsiteY22" fmla="*/ 1964123 h 4339972"/>
              <a:gd name="connsiteX23" fmla="*/ 489408 w 7458892"/>
              <a:gd name="connsiteY23" fmla="*/ 1463191 h 4339972"/>
              <a:gd name="connsiteX24" fmla="*/ 1658250 w 7458892"/>
              <a:gd name="connsiteY24" fmla="*/ 1844853 h 4339972"/>
              <a:gd name="connsiteX25" fmla="*/ 2190987 w 7458892"/>
              <a:gd name="connsiteY25" fmla="*/ 1502947 h 4339972"/>
              <a:gd name="connsiteX26" fmla="*/ 1467418 w 7458892"/>
              <a:gd name="connsiteY26" fmla="*/ 771427 h 4339972"/>
              <a:gd name="connsiteX27" fmla="*/ 1626444 w 7458892"/>
              <a:gd name="connsiteY27" fmla="*/ 151226 h 4339972"/>
              <a:gd name="connsiteX28" fmla="*/ 2095571 w 7458892"/>
              <a:gd name="connsiteY28" fmla="*/ 39907 h 4339972"/>
              <a:gd name="connsiteX29" fmla="*/ 3463196 w 7458892"/>
              <a:gd name="connsiteY29" fmla="*/ 707817 h 4339972"/>
              <a:gd name="connsiteX30" fmla="*/ 4568427 w 7458892"/>
              <a:gd name="connsiteY30" fmla="*/ 1057674 h 4339972"/>
              <a:gd name="connsiteX31" fmla="*/ 5848587 w 7458892"/>
              <a:gd name="connsiteY31" fmla="*/ 1145139 h 4339972"/>
              <a:gd name="connsiteX32" fmla="*/ 6500594 w 7458892"/>
              <a:gd name="connsiteY32" fmla="*/ 1009966 h 4339972"/>
              <a:gd name="connsiteX0" fmla="*/ 1212976 w 7458892"/>
              <a:gd name="connsiteY0" fmla="*/ 4190488 h 4339972"/>
              <a:gd name="connsiteX1" fmla="*/ 1864983 w 7458892"/>
              <a:gd name="connsiteY1" fmla="*/ 3856533 h 4339972"/>
              <a:gd name="connsiteX2" fmla="*/ 2811189 w 7458892"/>
              <a:gd name="connsiteY2" fmla="*/ 3132965 h 4339972"/>
              <a:gd name="connsiteX3" fmla="*/ 3852810 w 7458892"/>
              <a:gd name="connsiteY3" fmla="*/ 3633897 h 4339972"/>
              <a:gd name="connsiteX4" fmla="*/ 4377596 w 7458892"/>
              <a:gd name="connsiteY4" fmla="*/ 4110975 h 4339972"/>
              <a:gd name="connsiteX5" fmla="*/ 5164775 w 7458892"/>
              <a:gd name="connsiteY5" fmla="*/ 4333612 h 4339972"/>
              <a:gd name="connsiteX6" fmla="*/ 5761123 w 7458892"/>
              <a:gd name="connsiteY6" fmla="*/ 4238195 h 4339972"/>
              <a:gd name="connsiteX7" fmla="*/ 6103028 w 7458892"/>
              <a:gd name="connsiteY7" fmla="*/ 3816777 h 4339972"/>
              <a:gd name="connsiteX8" fmla="*/ 5673658 w 7458892"/>
              <a:gd name="connsiteY8" fmla="*/ 3347651 h 4339972"/>
              <a:gd name="connsiteX9" fmla="*/ 4290131 w 7458892"/>
              <a:gd name="connsiteY9" fmla="*/ 3260186 h 4339972"/>
              <a:gd name="connsiteX10" fmla="*/ 3821004 w 7458892"/>
              <a:gd name="connsiteY10" fmla="*/ 2775156 h 4339972"/>
              <a:gd name="connsiteX11" fmla="*/ 4282180 w 7458892"/>
              <a:gd name="connsiteY11" fmla="*/ 2250370 h 4339972"/>
              <a:gd name="connsiteX12" fmla="*/ 5522583 w 7458892"/>
              <a:gd name="connsiteY12" fmla="*/ 2894426 h 4339972"/>
              <a:gd name="connsiteX13" fmla="*/ 6858403 w 7458892"/>
              <a:gd name="connsiteY13" fmla="*/ 3061403 h 4339972"/>
              <a:gd name="connsiteX14" fmla="*/ 7446799 w 7458892"/>
              <a:gd name="connsiteY14" fmla="*/ 2449153 h 4339972"/>
              <a:gd name="connsiteX15" fmla="*/ 7104893 w 7458892"/>
              <a:gd name="connsiteY15" fmla="*/ 1677876 h 4339972"/>
              <a:gd name="connsiteX16" fmla="*/ 5458973 w 7458892"/>
              <a:gd name="connsiteY16" fmla="*/ 1964123 h 4339972"/>
              <a:gd name="connsiteX17" fmla="*/ 4115203 w 7458892"/>
              <a:gd name="connsiteY17" fmla="*/ 1399580 h 4339972"/>
              <a:gd name="connsiteX18" fmla="*/ 3137192 w 7458892"/>
              <a:gd name="connsiteY18" fmla="*/ 1566558 h 4339972"/>
              <a:gd name="connsiteX19" fmla="*/ 2318208 w 7458892"/>
              <a:gd name="connsiteY19" fmla="*/ 2202662 h 4339972"/>
              <a:gd name="connsiteX20" fmla="*/ 1451516 w 7458892"/>
              <a:gd name="connsiteY20" fmla="*/ 2671789 h 4339972"/>
              <a:gd name="connsiteX21" fmla="*/ 322430 w 7458892"/>
              <a:gd name="connsiteY21" fmla="*/ 2536617 h 4339972"/>
              <a:gd name="connsiteX22" fmla="*/ 4378 w 7458892"/>
              <a:gd name="connsiteY22" fmla="*/ 1964123 h 4339972"/>
              <a:gd name="connsiteX23" fmla="*/ 489408 w 7458892"/>
              <a:gd name="connsiteY23" fmla="*/ 1463191 h 4339972"/>
              <a:gd name="connsiteX24" fmla="*/ 1658250 w 7458892"/>
              <a:gd name="connsiteY24" fmla="*/ 1844853 h 4339972"/>
              <a:gd name="connsiteX25" fmla="*/ 2190987 w 7458892"/>
              <a:gd name="connsiteY25" fmla="*/ 1502947 h 4339972"/>
              <a:gd name="connsiteX26" fmla="*/ 1467418 w 7458892"/>
              <a:gd name="connsiteY26" fmla="*/ 771427 h 4339972"/>
              <a:gd name="connsiteX27" fmla="*/ 1626444 w 7458892"/>
              <a:gd name="connsiteY27" fmla="*/ 151226 h 4339972"/>
              <a:gd name="connsiteX28" fmla="*/ 2095571 w 7458892"/>
              <a:gd name="connsiteY28" fmla="*/ 39907 h 4339972"/>
              <a:gd name="connsiteX29" fmla="*/ 3463196 w 7458892"/>
              <a:gd name="connsiteY29" fmla="*/ 707817 h 4339972"/>
              <a:gd name="connsiteX30" fmla="*/ 4568427 w 7458892"/>
              <a:gd name="connsiteY30" fmla="*/ 1057674 h 4339972"/>
              <a:gd name="connsiteX31" fmla="*/ 5848587 w 7458892"/>
              <a:gd name="connsiteY31" fmla="*/ 1145139 h 4339972"/>
              <a:gd name="connsiteX32" fmla="*/ 6500594 w 7458892"/>
              <a:gd name="connsiteY32" fmla="*/ 1009966 h 4339972"/>
              <a:gd name="connsiteX0" fmla="*/ 1212976 w 7452578"/>
              <a:gd name="connsiteY0" fmla="*/ 4190488 h 4339972"/>
              <a:gd name="connsiteX1" fmla="*/ 1864983 w 7452578"/>
              <a:gd name="connsiteY1" fmla="*/ 3856533 h 4339972"/>
              <a:gd name="connsiteX2" fmla="*/ 2811189 w 7452578"/>
              <a:gd name="connsiteY2" fmla="*/ 3132965 h 4339972"/>
              <a:gd name="connsiteX3" fmla="*/ 3852810 w 7452578"/>
              <a:gd name="connsiteY3" fmla="*/ 3633897 h 4339972"/>
              <a:gd name="connsiteX4" fmla="*/ 4377596 w 7452578"/>
              <a:gd name="connsiteY4" fmla="*/ 4110975 h 4339972"/>
              <a:gd name="connsiteX5" fmla="*/ 5164775 w 7452578"/>
              <a:gd name="connsiteY5" fmla="*/ 4333612 h 4339972"/>
              <a:gd name="connsiteX6" fmla="*/ 5761123 w 7452578"/>
              <a:gd name="connsiteY6" fmla="*/ 4238195 h 4339972"/>
              <a:gd name="connsiteX7" fmla="*/ 6103028 w 7452578"/>
              <a:gd name="connsiteY7" fmla="*/ 3816777 h 4339972"/>
              <a:gd name="connsiteX8" fmla="*/ 5673658 w 7452578"/>
              <a:gd name="connsiteY8" fmla="*/ 3347651 h 4339972"/>
              <a:gd name="connsiteX9" fmla="*/ 4290131 w 7452578"/>
              <a:gd name="connsiteY9" fmla="*/ 3260186 h 4339972"/>
              <a:gd name="connsiteX10" fmla="*/ 3821004 w 7452578"/>
              <a:gd name="connsiteY10" fmla="*/ 2775156 h 4339972"/>
              <a:gd name="connsiteX11" fmla="*/ 4282180 w 7452578"/>
              <a:gd name="connsiteY11" fmla="*/ 2250370 h 4339972"/>
              <a:gd name="connsiteX12" fmla="*/ 5522583 w 7452578"/>
              <a:gd name="connsiteY12" fmla="*/ 2894426 h 4339972"/>
              <a:gd name="connsiteX13" fmla="*/ 6858403 w 7452578"/>
              <a:gd name="connsiteY13" fmla="*/ 3061403 h 4339972"/>
              <a:gd name="connsiteX14" fmla="*/ 7446799 w 7452578"/>
              <a:gd name="connsiteY14" fmla="*/ 2449153 h 4339972"/>
              <a:gd name="connsiteX15" fmla="*/ 7104893 w 7452578"/>
              <a:gd name="connsiteY15" fmla="*/ 1677876 h 4339972"/>
              <a:gd name="connsiteX16" fmla="*/ 6256636 w 7452578"/>
              <a:gd name="connsiteY16" fmla="*/ 1692216 h 4339972"/>
              <a:gd name="connsiteX17" fmla="*/ 5458973 w 7452578"/>
              <a:gd name="connsiteY17" fmla="*/ 1964123 h 4339972"/>
              <a:gd name="connsiteX18" fmla="*/ 4115203 w 7452578"/>
              <a:gd name="connsiteY18" fmla="*/ 1399580 h 4339972"/>
              <a:gd name="connsiteX19" fmla="*/ 3137192 w 7452578"/>
              <a:gd name="connsiteY19" fmla="*/ 1566558 h 4339972"/>
              <a:gd name="connsiteX20" fmla="*/ 2318208 w 7452578"/>
              <a:gd name="connsiteY20" fmla="*/ 2202662 h 4339972"/>
              <a:gd name="connsiteX21" fmla="*/ 1451516 w 7452578"/>
              <a:gd name="connsiteY21" fmla="*/ 2671789 h 4339972"/>
              <a:gd name="connsiteX22" fmla="*/ 322430 w 7452578"/>
              <a:gd name="connsiteY22" fmla="*/ 2536617 h 4339972"/>
              <a:gd name="connsiteX23" fmla="*/ 4378 w 7452578"/>
              <a:gd name="connsiteY23" fmla="*/ 1964123 h 4339972"/>
              <a:gd name="connsiteX24" fmla="*/ 489408 w 7452578"/>
              <a:gd name="connsiteY24" fmla="*/ 1463191 h 4339972"/>
              <a:gd name="connsiteX25" fmla="*/ 1658250 w 7452578"/>
              <a:gd name="connsiteY25" fmla="*/ 1844853 h 4339972"/>
              <a:gd name="connsiteX26" fmla="*/ 2190987 w 7452578"/>
              <a:gd name="connsiteY26" fmla="*/ 1502947 h 4339972"/>
              <a:gd name="connsiteX27" fmla="*/ 1467418 w 7452578"/>
              <a:gd name="connsiteY27" fmla="*/ 771427 h 4339972"/>
              <a:gd name="connsiteX28" fmla="*/ 1626444 w 7452578"/>
              <a:gd name="connsiteY28" fmla="*/ 151226 h 4339972"/>
              <a:gd name="connsiteX29" fmla="*/ 2095571 w 7452578"/>
              <a:gd name="connsiteY29" fmla="*/ 39907 h 4339972"/>
              <a:gd name="connsiteX30" fmla="*/ 3463196 w 7452578"/>
              <a:gd name="connsiteY30" fmla="*/ 707817 h 4339972"/>
              <a:gd name="connsiteX31" fmla="*/ 4568427 w 7452578"/>
              <a:gd name="connsiteY31" fmla="*/ 1057674 h 4339972"/>
              <a:gd name="connsiteX32" fmla="*/ 5848587 w 7452578"/>
              <a:gd name="connsiteY32" fmla="*/ 1145139 h 4339972"/>
              <a:gd name="connsiteX33" fmla="*/ 6500594 w 7452578"/>
              <a:gd name="connsiteY33" fmla="*/ 1009966 h 4339972"/>
              <a:gd name="connsiteX0" fmla="*/ 1212976 w 7452578"/>
              <a:gd name="connsiteY0" fmla="*/ 4190488 h 4339972"/>
              <a:gd name="connsiteX1" fmla="*/ 1864983 w 7452578"/>
              <a:gd name="connsiteY1" fmla="*/ 3856533 h 4339972"/>
              <a:gd name="connsiteX2" fmla="*/ 2811189 w 7452578"/>
              <a:gd name="connsiteY2" fmla="*/ 3132965 h 4339972"/>
              <a:gd name="connsiteX3" fmla="*/ 3852810 w 7452578"/>
              <a:gd name="connsiteY3" fmla="*/ 3633897 h 4339972"/>
              <a:gd name="connsiteX4" fmla="*/ 4377596 w 7452578"/>
              <a:gd name="connsiteY4" fmla="*/ 4110975 h 4339972"/>
              <a:gd name="connsiteX5" fmla="*/ 5164775 w 7452578"/>
              <a:gd name="connsiteY5" fmla="*/ 4333612 h 4339972"/>
              <a:gd name="connsiteX6" fmla="*/ 5761123 w 7452578"/>
              <a:gd name="connsiteY6" fmla="*/ 4238195 h 4339972"/>
              <a:gd name="connsiteX7" fmla="*/ 6103028 w 7452578"/>
              <a:gd name="connsiteY7" fmla="*/ 3816777 h 4339972"/>
              <a:gd name="connsiteX8" fmla="*/ 5673658 w 7452578"/>
              <a:gd name="connsiteY8" fmla="*/ 3347651 h 4339972"/>
              <a:gd name="connsiteX9" fmla="*/ 4290131 w 7452578"/>
              <a:gd name="connsiteY9" fmla="*/ 3260186 h 4339972"/>
              <a:gd name="connsiteX10" fmla="*/ 3821004 w 7452578"/>
              <a:gd name="connsiteY10" fmla="*/ 2775156 h 4339972"/>
              <a:gd name="connsiteX11" fmla="*/ 4282180 w 7452578"/>
              <a:gd name="connsiteY11" fmla="*/ 2250370 h 4339972"/>
              <a:gd name="connsiteX12" fmla="*/ 5522583 w 7452578"/>
              <a:gd name="connsiteY12" fmla="*/ 2894426 h 4339972"/>
              <a:gd name="connsiteX13" fmla="*/ 6858403 w 7452578"/>
              <a:gd name="connsiteY13" fmla="*/ 3061403 h 4339972"/>
              <a:gd name="connsiteX14" fmla="*/ 7446799 w 7452578"/>
              <a:gd name="connsiteY14" fmla="*/ 2449153 h 4339972"/>
              <a:gd name="connsiteX15" fmla="*/ 7104893 w 7452578"/>
              <a:gd name="connsiteY15" fmla="*/ 1677876 h 4339972"/>
              <a:gd name="connsiteX16" fmla="*/ 6256636 w 7452578"/>
              <a:gd name="connsiteY16" fmla="*/ 1692216 h 4339972"/>
              <a:gd name="connsiteX17" fmla="*/ 5244288 w 7452578"/>
              <a:gd name="connsiteY17" fmla="*/ 1924366 h 4339972"/>
              <a:gd name="connsiteX18" fmla="*/ 4115203 w 7452578"/>
              <a:gd name="connsiteY18" fmla="*/ 1399580 h 4339972"/>
              <a:gd name="connsiteX19" fmla="*/ 3137192 w 7452578"/>
              <a:gd name="connsiteY19" fmla="*/ 1566558 h 4339972"/>
              <a:gd name="connsiteX20" fmla="*/ 2318208 w 7452578"/>
              <a:gd name="connsiteY20" fmla="*/ 2202662 h 4339972"/>
              <a:gd name="connsiteX21" fmla="*/ 1451516 w 7452578"/>
              <a:gd name="connsiteY21" fmla="*/ 2671789 h 4339972"/>
              <a:gd name="connsiteX22" fmla="*/ 322430 w 7452578"/>
              <a:gd name="connsiteY22" fmla="*/ 2536617 h 4339972"/>
              <a:gd name="connsiteX23" fmla="*/ 4378 w 7452578"/>
              <a:gd name="connsiteY23" fmla="*/ 1964123 h 4339972"/>
              <a:gd name="connsiteX24" fmla="*/ 489408 w 7452578"/>
              <a:gd name="connsiteY24" fmla="*/ 1463191 h 4339972"/>
              <a:gd name="connsiteX25" fmla="*/ 1658250 w 7452578"/>
              <a:gd name="connsiteY25" fmla="*/ 1844853 h 4339972"/>
              <a:gd name="connsiteX26" fmla="*/ 2190987 w 7452578"/>
              <a:gd name="connsiteY26" fmla="*/ 1502947 h 4339972"/>
              <a:gd name="connsiteX27" fmla="*/ 1467418 w 7452578"/>
              <a:gd name="connsiteY27" fmla="*/ 771427 h 4339972"/>
              <a:gd name="connsiteX28" fmla="*/ 1626444 w 7452578"/>
              <a:gd name="connsiteY28" fmla="*/ 151226 h 4339972"/>
              <a:gd name="connsiteX29" fmla="*/ 2095571 w 7452578"/>
              <a:gd name="connsiteY29" fmla="*/ 39907 h 4339972"/>
              <a:gd name="connsiteX30" fmla="*/ 3463196 w 7452578"/>
              <a:gd name="connsiteY30" fmla="*/ 707817 h 4339972"/>
              <a:gd name="connsiteX31" fmla="*/ 4568427 w 7452578"/>
              <a:gd name="connsiteY31" fmla="*/ 1057674 h 4339972"/>
              <a:gd name="connsiteX32" fmla="*/ 5848587 w 7452578"/>
              <a:gd name="connsiteY32" fmla="*/ 1145139 h 4339972"/>
              <a:gd name="connsiteX33" fmla="*/ 6500594 w 7452578"/>
              <a:gd name="connsiteY33" fmla="*/ 1009966 h 4339972"/>
              <a:gd name="connsiteX0" fmla="*/ 1212976 w 7452578"/>
              <a:gd name="connsiteY0" fmla="*/ 4482100 h 4631584"/>
              <a:gd name="connsiteX1" fmla="*/ 1864983 w 7452578"/>
              <a:gd name="connsiteY1" fmla="*/ 4148145 h 4631584"/>
              <a:gd name="connsiteX2" fmla="*/ 2811189 w 7452578"/>
              <a:gd name="connsiteY2" fmla="*/ 3424577 h 4631584"/>
              <a:gd name="connsiteX3" fmla="*/ 3852810 w 7452578"/>
              <a:gd name="connsiteY3" fmla="*/ 3925509 h 4631584"/>
              <a:gd name="connsiteX4" fmla="*/ 4377596 w 7452578"/>
              <a:gd name="connsiteY4" fmla="*/ 4402587 h 4631584"/>
              <a:gd name="connsiteX5" fmla="*/ 5164775 w 7452578"/>
              <a:gd name="connsiteY5" fmla="*/ 4625224 h 4631584"/>
              <a:gd name="connsiteX6" fmla="*/ 5761123 w 7452578"/>
              <a:gd name="connsiteY6" fmla="*/ 4529807 h 4631584"/>
              <a:gd name="connsiteX7" fmla="*/ 6103028 w 7452578"/>
              <a:gd name="connsiteY7" fmla="*/ 4108389 h 4631584"/>
              <a:gd name="connsiteX8" fmla="*/ 5673658 w 7452578"/>
              <a:gd name="connsiteY8" fmla="*/ 3639263 h 4631584"/>
              <a:gd name="connsiteX9" fmla="*/ 4290131 w 7452578"/>
              <a:gd name="connsiteY9" fmla="*/ 3551798 h 4631584"/>
              <a:gd name="connsiteX10" fmla="*/ 3821004 w 7452578"/>
              <a:gd name="connsiteY10" fmla="*/ 3066768 h 4631584"/>
              <a:gd name="connsiteX11" fmla="*/ 4282180 w 7452578"/>
              <a:gd name="connsiteY11" fmla="*/ 2541982 h 4631584"/>
              <a:gd name="connsiteX12" fmla="*/ 5522583 w 7452578"/>
              <a:gd name="connsiteY12" fmla="*/ 3186038 h 4631584"/>
              <a:gd name="connsiteX13" fmla="*/ 6858403 w 7452578"/>
              <a:gd name="connsiteY13" fmla="*/ 3353015 h 4631584"/>
              <a:gd name="connsiteX14" fmla="*/ 7446799 w 7452578"/>
              <a:gd name="connsiteY14" fmla="*/ 2740765 h 4631584"/>
              <a:gd name="connsiteX15" fmla="*/ 7104893 w 7452578"/>
              <a:gd name="connsiteY15" fmla="*/ 1969488 h 4631584"/>
              <a:gd name="connsiteX16" fmla="*/ 6256636 w 7452578"/>
              <a:gd name="connsiteY16" fmla="*/ 1983828 h 4631584"/>
              <a:gd name="connsiteX17" fmla="*/ 5244288 w 7452578"/>
              <a:gd name="connsiteY17" fmla="*/ 2215978 h 4631584"/>
              <a:gd name="connsiteX18" fmla="*/ 4115203 w 7452578"/>
              <a:gd name="connsiteY18" fmla="*/ 1691192 h 4631584"/>
              <a:gd name="connsiteX19" fmla="*/ 3137192 w 7452578"/>
              <a:gd name="connsiteY19" fmla="*/ 1858170 h 4631584"/>
              <a:gd name="connsiteX20" fmla="*/ 2318208 w 7452578"/>
              <a:gd name="connsiteY20" fmla="*/ 2494274 h 4631584"/>
              <a:gd name="connsiteX21" fmla="*/ 1451516 w 7452578"/>
              <a:gd name="connsiteY21" fmla="*/ 2963401 h 4631584"/>
              <a:gd name="connsiteX22" fmla="*/ 322430 w 7452578"/>
              <a:gd name="connsiteY22" fmla="*/ 2828229 h 4631584"/>
              <a:gd name="connsiteX23" fmla="*/ 4378 w 7452578"/>
              <a:gd name="connsiteY23" fmla="*/ 2255735 h 4631584"/>
              <a:gd name="connsiteX24" fmla="*/ 489408 w 7452578"/>
              <a:gd name="connsiteY24" fmla="*/ 1754803 h 4631584"/>
              <a:gd name="connsiteX25" fmla="*/ 1658250 w 7452578"/>
              <a:gd name="connsiteY25" fmla="*/ 2136465 h 4631584"/>
              <a:gd name="connsiteX26" fmla="*/ 2190987 w 7452578"/>
              <a:gd name="connsiteY26" fmla="*/ 1794559 h 4631584"/>
              <a:gd name="connsiteX27" fmla="*/ 1467418 w 7452578"/>
              <a:gd name="connsiteY27" fmla="*/ 1063039 h 4631584"/>
              <a:gd name="connsiteX28" fmla="*/ 1626444 w 7452578"/>
              <a:gd name="connsiteY28" fmla="*/ 442838 h 4631584"/>
              <a:gd name="connsiteX29" fmla="*/ 2095571 w 7452578"/>
              <a:gd name="connsiteY29" fmla="*/ 331519 h 4631584"/>
              <a:gd name="connsiteX30" fmla="*/ 3463196 w 7452578"/>
              <a:gd name="connsiteY30" fmla="*/ 999429 h 4631584"/>
              <a:gd name="connsiteX31" fmla="*/ 4568427 w 7452578"/>
              <a:gd name="connsiteY31" fmla="*/ 1349286 h 4631584"/>
              <a:gd name="connsiteX32" fmla="*/ 5848587 w 7452578"/>
              <a:gd name="connsiteY32" fmla="*/ 1436751 h 4631584"/>
              <a:gd name="connsiteX33" fmla="*/ 6558259 w 7452578"/>
              <a:gd name="connsiteY33" fmla="*/ 0 h 4631584"/>
              <a:gd name="connsiteX0" fmla="*/ 1212976 w 7452578"/>
              <a:gd name="connsiteY0" fmla="*/ 4482100 h 4631584"/>
              <a:gd name="connsiteX1" fmla="*/ 1864983 w 7452578"/>
              <a:gd name="connsiteY1" fmla="*/ 4148145 h 4631584"/>
              <a:gd name="connsiteX2" fmla="*/ 2811189 w 7452578"/>
              <a:gd name="connsiteY2" fmla="*/ 3424577 h 4631584"/>
              <a:gd name="connsiteX3" fmla="*/ 3852810 w 7452578"/>
              <a:gd name="connsiteY3" fmla="*/ 3925509 h 4631584"/>
              <a:gd name="connsiteX4" fmla="*/ 4377596 w 7452578"/>
              <a:gd name="connsiteY4" fmla="*/ 4402587 h 4631584"/>
              <a:gd name="connsiteX5" fmla="*/ 5164775 w 7452578"/>
              <a:gd name="connsiteY5" fmla="*/ 4625224 h 4631584"/>
              <a:gd name="connsiteX6" fmla="*/ 5761123 w 7452578"/>
              <a:gd name="connsiteY6" fmla="*/ 4529807 h 4631584"/>
              <a:gd name="connsiteX7" fmla="*/ 6103028 w 7452578"/>
              <a:gd name="connsiteY7" fmla="*/ 4108389 h 4631584"/>
              <a:gd name="connsiteX8" fmla="*/ 5673658 w 7452578"/>
              <a:gd name="connsiteY8" fmla="*/ 3639263 h 4631584"/>
              <a:gd name="connsiteX9" fmla="*/ 4290131 w 7452578"/>
              <a:gd name="connsiteY9" fmla="*/ 3551798 h 4631584"/>
              <a:gd name="connsiteX10" fmla="*/ 3821004 w 7452578"/>
              <a:gd name="connsiteY10" fmla="*/ 3066768 h 4631584"/>
              <a:gd name="connsiteX11" fmla="*/ 4282180 w 7452578"/>
              <a:gd name="connsiteY11" fmla="*/ 2541982 h 4631584"/>
              <a:gd name="connsiteX12" fmla="*/ 5522583 w 7452578"/>
              <a:gd name="connsiteY12" fmla="*/ 3186038 h 4631584"/>
              <a:gd name="connsiteX13" fmla="*/ 6858403 w 7452578"/>
              <a:gd name="connsiteY13" fmla="*/ 3353015 h 4631584"/>
              <a:gd name="connsiteX14" fmla="*/ 7446799 w 7452578"/>
              <a:gd name="connsiteY14" fmla="*/ 2740765 h 4631584"/>
              <a:gd name="connsiteX15" fmla="*/ 7104893 w 7452578"/>
              <a:gd name="connsiteY15" fmla="*/ 1969488 h 4631584"/>
              <a:gd name="connsiteX16" fmla="*/ 6256636 w 7452578"/>
              <a:gd name="connsiteY16" fmla="*/ 1983828 h 4631584"/>
              <a:gd name="connsiteX17" fmla="*/ 5244288 w 7452578"/>
              <a:gd name="connsiteY17" fmla="*/ 2215978 h 4631584"/>
              <a:gd name="connsiteX18" fmla="*/ 4115203 w 7452578"/>
              <a:gd name="connsiteY18" fmla="*/ 1691192 h 4631584"/>
              <a:gd name="connsiteX19" fmla="*/ 3137192 w 7452578"/>
              <a:gd name="connsiteY19" fmla="*/ 1858170 h 4631584"/>
              <a:gd name="connsiteX20" fmla="*/ 2318208 w 7452578"/>
              <a:gd name="connsiteY20" fmla="*/ 2494274 h 4631584"/>
              <a:gd name="connsiteX21" fmla="*/ 1451516 w 7452578"/>
              <a:gd name="connsiteY21" fmla="*/ 2963401 h 4631584"/>
              <a:gd name="connsiteX22" fmla="*/ 322430 w 7452578"/>
              <a:gd name="connsiteY22" fmla="*/ 2828229 h 4631584"/>
              <a:gd name="connsiteX23" fmla="*/ 4378 w 7452578"/>
              <a:gd name="connsiteY23" fmla="*/ 2255735 h 4631584"/>
              <a:gd name="connsiteX24" fmla="*/ 489408 w 7452578"/>
              <a:gd name="connsiteY24" fmla="*/ 1754803 h 4631584"/>
              <a:gd name="connsiteX25" fmla="*/ 1658250 w 7452578"/>
              <a:gd name="connsiteY25" fmla="*/ 2136465 h 4631584"/>
              <a:gd name="connsiteX26" fmla="*/ 2190987 w 7452578"/>
              <a:gd name="connsiteY26" fmla="*/ 1794559 h 4631584"/>
              <a:gd name="connsiteX27" fmla="*/ 1467418 w 7452578"/>
              <a:gd name="connsiteY27" fmla="*/ 1063039 h 4631584"/>
              <a:gd name="connsiteX28" fmla="*/ 1626444 w 7452578"/>
              <a:gd name="connsiteY28" fmla="*/ 442838 h 4631584"/>
              <a:gd name="connsiteX29" fmla="*/ 2095571 w 7452578"/>
              <a:gd name="connsiteY29" fmla="*/ 331519 h 4631584"/>
              <a:gd name="connsiteX30" fmla="*/ 3463196 w 7452578"/>
              <a:gd name="connsiteY30" fmla="*/ 999429 h 4631584"/>
              <a:gd name="connsiteX31" fmla="*/ 4568427 w 7452578"/>
              <a:gd name="connsiteY31" fmla="*/ 1349286 h 4631584"/>
              <a:gd name="connsiteX32" fmla="*/ 5848587 w 7452578"/>
              <a:gd name="connsiteY32" fmla="*/ 1436751 h 4631584"/>
              <a:gd name="connsiteX33" fmla="*/ 6995749 w 7452578"/>
              <a:gd name="connsiteY33" fmla="*/ 994499 h 4631584"/>
              <a:gd name="connsiteX34" fmla="*/ 6558259 w 7452578"/>
              <a:gd name="connsiteY34" fmla="*/ 0 h 4631584"/>
              <a:gd name="connsiteX0" fmla="*/ 1212976 w 7452578"/>
              <a:gd name="connsiteY0" fmla="*/ 4482100 h 4631584"/>
              <a:gd name="connsiteX1" fmla="*/ 1864983 w 7452578"/>
              <a:gd name="connsiteY1" fmla="*/ 4148145 h 4631584"/>
              <a:gd name="connsiteX2" fmla="*/ 2811189 w 7452578"/>
              <a:gd name="connsiteY2" fmla="*/ 3424577 h 4631584"/>
              <a:gd name="connsiteX3" fmla="*/ 3852810 w 7452578"/>
              <a:gd name="connsiteY3" fmla="*/ 3925509 h 4631584"/>
              <a:gd name="connsiteX4" fmla="*/ 4377596 w 7452578"/>
              <a:gd name="connsiteY4" fmla="*/ 4402587 h 4631584"/>
              <a:gd name="connsiteX5" fmla="*/ 5164775 w 7452578"/>
              <a:gd name="connsiteY5" fmla="*/ 4625224 h 4631584"/>
              <a:gd name="connsiteX6" fmla="*/ 5761123 w 7452578"/>
              <a:gd name="connsiteY6" fmla="*/ 4529807 h 4631584"/>
              <a:gd name="connsiteX7" fmla="*/ 6103028 w 7452578"/>
              <a:gd name="connsiteY7" fmla="*/ 4108389 h 4631584"/>
              <a:gd name="connsiteX8" fmla="*/ 5673658 w 7452578"/>
              <a:gd name="connsiteY8" fmla="*/ 3639263 h 4631584"/>
              <a:gd name="connsiteX9" fmla="*/ 4290131 w 7452578"/>
              <a:gd name="connsiteY9" fmla="*/ 3551798 h 4631584"/>
              <a:gd name="connsiteX10" fmla="*/ 3821004 w 7452578"/>
              <a:gd name="connsiteY10" fmla="*/ 3066768 h 4631584"/>
              <a:gd name="connsiteX11" fmla="*/ 4282180 w 7452578"/>
              <a:gd name="connsiteY11" fmla="*/ 2541982 h 4631584"/>
              <a:gd name="connsiteX12" fmla="*/ 5522583 w 7452578"/>
              <a:gd name="connsiteY12" fmla="*/ 3186038 h 4631584"/>
              <a:gd name="connsiteX13" fmla="*/ 6858403 w 7452578"/>
              <a:gd name="connsiteY13" fmla="*/ 3353015 h 4631584"/>
              <a:gd name="connsiteX14" fmla="*/ 7446799 w 7452578"/>
              <a:gd name="connsiteY14" fmla="*/ 2740765 h 4631584"/>
              <a:gd name="connsiteX15" fmla="*/ 7104893 w 7452578"/>
              <a:gd name="connsiteY15" fmla="*/ 1969488 h 4631584"/>
              <a:gd name="connsiteX16" fmla="*/ 6256636 w 7452578"/>
              <a:gd name="connsiteY16" fmla="*/ 1983828 h 4631584"/>
              <a:gd name="connsiteX17" fmla="*/ 5244288 w 7452578"/>
              <a:gd name="connsiteY17" fmla="*/ 2215978 h 4631584"/>
              <a:gd name="connsiteX18" fmla="*/ 4115203 w 7452578"/>
              <a:gd name="connsiteY18" fmla="*/ 1691192 h 4631584"/>
              <a:gd name="connsiteX19" fmla="*/ 3137192 w 7452578"/>
              <a:gd name="connsiteY19" fmla="*/ 1858170 h 4631584"/>
              <a:gd name="connsiteX20" fmla="*/ 2318208 w 7452578"/>
              <a:gd name="connsiteY20" fmla="*/ 2494274 h 4631584"/>
              <a:gd name="connsiteX21" fmla="*/ 1451516 w 7452578"/>
              <a:gd name="connsiteY21" fmla="*/ 2963401 h 4631584"/>
              <a:gd name="connsiteX22" fmla="*/ 322430 w 7452578"/>
              <a:gd name="connsiteY22" fmla="*/ 2828229 h 4631584"/>
              <a:gd name="connsiteX23" fmla="*/ 4378 w 7452578"/>
              <a:gd name="connsiteY23" fmla="*/ 2255735 h 4631584"/>
              <a:gd name="connsiteX24" fmla="*/ 489408 w 7452578"/>
              <a:gd name="connsiteY24" fmla="*/ 1754803 h 4631584"/>
              <a:gd name="connsiteX25" fmla="*/ 1658250 w 7452578"/>
              <a:gd name="connsiteY25" fmla="*/ 2136465 h 4631584"/>
              <a:gd name="connsiteX26" fmla="*/ 2190987 w 7452578"/>
              <a:gd name="connsiteY26" fmla="*/ 1794559 h 4631584"/>
              <a:gd name="connsiteX27" fmla="*/ 1467418 w 7452578"/>
              <a:gd name="connsiteY27" fmla="*/ 1063039 h 4631584"/>
              <a:gd name="connsiteX28" fmla="*/ 1626444 w 7452578"/>
              <a:gd name="connsiteY28" fmla="*/ 442838 h 4631584"/>
              <a:gd name="connsiteX29" fmla="*/ 2095571 w 7452578"/>
              <a:gd name="connsiteY29" fmla="*/ 331519 h 4631584"/>
              <a:gd name="connsiteX30" fmla="*/ 3463196 w 7452578"/>
              <a:gd name="connsiteY30" fmla="*/ 999429 h 4631584"/>
              <a:gd name="connsiteX31" fmla="*/ 4568427 w 7452578"/>
              <a:gd name="connsiteY31" fmla="*/ 1349286 h 4631584"/>
              <a:gd name="connsiteX32" fmla="*/ 5848587 w 7452578"/>
              <a:gd name="connsiteY32" fmla="*/ 1436751 h 4631584"/>
              <a:gd name="connsiteX33" fmla="*/ 6995749 w 7452578"/>
              <a:gd name="connsiteY33" fmla="*/ 994499 h 4631584"/>
              <a:gd name="connsiteX34" fmla="*/ 6558259 w 7452578"/>
              <a:gd name="connsiteY34" fmla="*/ 0 h 4631584"/>
              <a:gd name="connsiteX0" fmla="*/ 1212976 w 7452578"/>
              <a:gd name="connsiteY0" fmla="*/ 4457386 h 4606870"/>
              <a:gd name="connsiteX1" fmla="*/ 1864983 w 7452578"/>
              <a:gd name="connsiteY1" fmla="*/ 4123431 h 4606870"/>
              <a:gd name="connsiteX2" fmla="*/ 2811189 w 7452578"/>
              <a:gd name="connsiteY2" fmla="*/ 3399863 h 4606870"/>
              <a:gd name="connsiteX3" fmla="*/ 3852810 w 7452578"/>
              <a:gd name="connsiteY3" fmla="*/ 3900795 h 4606870"/>
              <a:gd name="connsiteX4" fmla="*/ 4377596 w 7452578"/>
              <a:gd name="connsiteY4" fmla="*/ 4377873 h 4606870"/>
              <a:gd name="connsiteX5" fmla="*/ 5164775 w 7452578"/>
              <a:gd name="connsiteY5" fmla="*/ 4600510 h 4606870"/>
              <a:gd name="connsiteX6" fmla="*/ 5761123 w 7452578"/>
              <a:gd name="connsiteY6" fmla="*/ 4505093 h 4606870"/>
              <a:gd name="connsiteX7" fmla="*/ 6103028 w 7452578"/>
              <a:gd name="connsiteY7" fmla="*/ 4083675 h 4606870"/>
              <a:gd name="connsiteX8" fmla="*/ 5673658 w 7452578"/>
              <a:gd name="connsiteY8" fmla="*/ 3614549 h 4606870"/>
              <a:gd name="connsiteX9" fmla="*/ 4290131 w 7452578"/>
              <a:gd name="connsiteY9" fmla="*/ 3527084 h 4606870"/>
              <a:gd name="connsiteX10" fmla="*/ 3821004 w 7452578"/>
              <a:gd name="connsiteY10" fmla="*/ 3042054 h 4606870"/>
              <a:gd name="connsiteX11" fmla="*/ 4282180 w 7452578"/>
              <a:gd name="connsiteY11" fmla="*/ 2517268 h 4606870"/>
              <a:gd name="connsiteX12" fmla="*/ 5522583 w 7452578"/>
              <a:gd name="connsiteY12" fmla="*/ 3161324 h 4606870"/>
              <a:gd name="connsiteX13" fmla="*/ 6858403 w 7452578"/>
              <a:gd name="connsiteY13" fmla="*/ 3328301 h 4606870"/>
              <a:gd name="connsiteX14" fmla="*/ 7446799 w 7452578"/>
              <a:gd name="connsiteY14" fmla="*/ 2716051 h 4606870"/>
              <a:gd name="connsiteX15" fmla="*/ 7104893 w 7452578"/>
              <a:gd name="connsiteY15" fmla="*/ 1944774 h 4606870"/>
              <a:gd name="connsiteX16" fmla="*/ 6256636 w 7452578"/>
              <a:gd name="connsiteY16" fmla="*/ 1959114 h 4606870"/>
              <a:gd name="connsiteX17" fmla="*/ 5244288 w 7452578"/>
              <a:gd name="connsiteY17" fmla="*/ 2191264 h 4606870"/>
              <a:gd name="connsiteX18" fmla="*/ 4115203 w 7452578"/>
              <a:gd name="connsiteY18" fmla="*/ 1666478 h 4606870"/>
              <a:gd name="connsiteX19" fmla="*/ 3137192 w 7452578"/>
              <a:gd name="connsiteY19" fmla="*/ 1833456 h 4606870"/>
              <a:gd name="connsiteX20" fmla="*/ 2318208 w 7452578"/>
              <a:gd name="connsiteY20" fmla="*/ 2469560 h 4606870"/>
              <a:gd name="connsiteX21" fmla="*/ 1451516 w 7452578"/>
              <a:gd name="connsiteY21" fmla="*/ 2938687 h 4606870"/>
              <a:gd name="connsiteX22" fmla="*/ 322430 w 7452578"/>
              <a:gd name="connsiteY22" fmla="*/ 2803515 h 4606870"/>
              <a:gd name="connsiteX23" fmla="*/ 4378 w 7452578"/>
              <a:gd name="connsiteY23" fmla="*/ 2231021 h 4606870"/>
              <a:gd name="connsiteX24" fmla="*/ 489408 w 7452578"/>
              <a:gd name="connsiteY24" fmla="*/ 1730089 h 4606870"/>
              <a:gd name="connsiteX25" fmla="*/ 1658250 w 7452578"/>
              <a:gd name="connsiteY25" fmla="*/ 2111751 h 4606870"/>
              <a:gd name="connsiteX26" fmla="*/ 2190987 w 7452578"/>
              <a:gd name="connsiteY26" fmla="*/ 1769845 h 4606870"/>
              <a:gd name="connsiteX27" fmla="*/ 1467418 w 7452578"/>
              <a:gd name="connsiteY27" fmla="*/ 1038325 h 4606870"/>
              <a:gd name="connsiteX28" fmla="*/ 1626444 w 7452578"/>
              <a:gd name="connsiteY28" fmla="*/ 418124 h 4606870"/>
              <a:gd name="connsiteX29" fmla="*/ 2095571 w 7452578"/>
              <a:gd name="connsiteY29" fmla="*/ 306805 h 4606870"/>
              <a:gd name="connsiteX30" fmla="*/ 3463196 w 7452578"/>
              <a:gd name="connsiteY30" fmla="*/ 974715 h 4606870"/>
              <a:gd name="connsiteX31" fmla="*/ 4568427 w 7452578"/>
              <a:gd name="connsiteY31" fmla="*/ 1324572 h 4606870"/>
              <a:gd name="connsiteX32" fmla="*/ 5848587 w 7452578"/>
              <a:gd name="connsiteY32" fmla="*/ 1412037 h 4606870"/>
              <a:gd name="connsiteX33" fmla="*/ 6995749 w 7452578"/>
              <a:gd name="connsiteY33" fmla="*/ 969785 h 4606870"/>
              <a:gd name="connsiteX34" fmla="*/ 6442929 w 7452578"/>
              <a:gd name="connsiteY34" fmla="*/ 0 h 4606870"/>
              <a:gd name="connsiteX0" fmla="*/ 1212976 w 7452578"/>
              <a:gd name="connsiteY0" fmla="*/ 4457386 h 4606870"/>
              <a:gd name="connsiteX1" fmla="*/ 1864983 w 7452578"/>
              <a:gd name="connsiteY1" fmla="*/ 4123431 h 4606870"/>
              <a:gd name="connsiteX2" fmla="*/ 2811189 w 7452578"/>
              <a:gd name="connsiteY2" fmla="*/ 3399863 h 4606870"/>
              <a:gd name="connsiteX3" fmla="*/ 3852810 w 7452578"/>
              <a:gd name="connsiteY3" fmla="*/ 3900795 h 4606870"/>
              <a:gd name="connsiteX4" fmla="*/ 4377596 w 7452578"/>
              <a:gd name="connsiteY4" fmla="*/ 4377873 h 4606870"/>
              <a:gd name="connsiteX5" fmla="*/ 5164775 w 7452578"/>
              <a:gd name="connsiteY5" fmla="*/ 4600510 h 4606870"/>
              <a:gd name="connsiteX6" fmla="*/ 5761123 w 7452578"/>
              <a:gd name="connsiteY6" fmla="*/ 4505093 h 4606870"/>
              <a:gd name="connsiteX7" fmla="*/ 6103028 w 7452578"/>
              <a:gd name="connsiteY7" fmla="*/ 4083675 h 4606870"/>
              <a:gd name="connsiteX8" fmla="*/ 5673658 w 7452578"/>
              <a:gd name="connsiteY8" fmla="*/ 3614549 h 4606870"/>
              <a:gd name="connsiteX9" fmla="*/ 4290131 w 7452578"/>
              <a:gd name="connsiteY9" fmla="*/ 3527084 h 4606870"/>
              <a:gd name="connsiteX10" fmla="*/ 3821004 w 7452578"/>
              <a:gd name="connsiteY10" fmla="*/ 3042054 h 4606870"/>
              <a:gd name="connsiteX11" fmla="*/ 4282180 w 7452578"/>
              <a:gd name="connsiteY11" fmla="*/ 2517268 h 4606870"/>
              <a:gd name="connsiteX12" fmla="*/ 5522583 w 7452578"/>
              <a:gd name="connsiteY12" fmla="*/ 3161324 h 4606870"/>
              <a:gd name="connsiteX13" fmla="*/ 6858403 w 7452578"/>
              <a:gd name="connsiteY13" fmla="*/ 3328301 h 4606870"/>
              <a:gd name="connsiteX14" fmla="*/ 7446799 w 7452578"/>
              <a:gd name="connsiteY14" fmla="*/ 2716051 h 4606870"/>
              <a:gd name="connsiteX15" fmla="*/ 7104893 w 7452578"/>
              <a:gd name="connsiteY15" fmla="*/ 1944774 h 4606870"/>
              <a:gd name="connsiteX16" fmla="*/ 6256636 w 7452578"/>
              <a:gd name="connsiteY16" fmla="*/ 1959114 h 4606870"/>
              <a:gd name="connsiteX17" fmla="*/ 5244288 w 7452578"/>
              <a:gd name="connsiteY17" fmla="*/ 2191264 h 4606870"/>
              <a:gd name="connsiteX18" fmla="*/ 4115203 w 7452578"/>
              <a:gd name="connsiteY18" fmla="*/ 1666478 h 4606870"/>
              <a:gd name="connsiteX19" fmla="*/ 3137192 w 7452578"/>
              <a:gd name="connsiteY19" fmla="*/ 1833456 h 4606870"/>
              <a:gd name="connsiteX20" fmla="*/ 2318208 w 7452578"/>
              <a:gd name="connsiteY20" fmla="*/ 2469560 h 4606870"/>
              <a:gd name="connsiteX21" fmla="*/ 1451516 w 7452578"/>
              <a:gd name="connsiteY21" fmla="*/ 2938687 h 4606870"/>
              <a:gd name="connsiteX22" fmla="*/ 322430 w 7452578"/>
              <a:gd name="connsiteY22" fmla="*/ 2803515 h 4606870"/>
              <a:gd name="connsiteX23" fmla="*/ 4378 w 7452578"/>
              <a:gd name="connsiteY23" fmla="*/ 2231021 h 4606870"/>
              <a:gd name="connsiteX24" fmla="*/ 489408 w 7452578"/>
              <a:gd name="connsiteY24" fmla="*/ 1730089 h 4606870"/>
              <a:gd name="connsiteX25" fmla="*/ 1658250 w 7452578"/>
              <a:gd name="connsiteY25" fmla="*/ 2111751 h 4606870"/>
              <a:gd name="connsiteX26" fmla="*/ 2190987 w 7452578"/>
              <a:gd name="connsiteY26" fmla="*/ 1769845 h 4606870"/>
              <a:gd name="connsiteX27" fmla="*/ 1467418 w 7452578"/>
              <a:gd name="connsiteY27" fmla="*/ 1038325 h 4606870"/>
              <a:gd name="connsiteX28" fmla="*/ 1626444 w 7452578"/>
              <a:gd name="connsiteY28" fmla="*/ 418124 h 4606870"/>
              <a:gd name="connsiteX29" fmla="*/ 2095571 w 7452578"/>
              <a:gd name="connsiteY29" fmla="*/ 306805 h 4606870"/>
              <a:gd name="connsiteX30" fmla="*/ 3463196 w 7452578"/>
              <a:gd name="connsiteY30" fmla="*/ 974715 h 4606870"/>
              <a:gd name="connsiteX31" fmla="*/ 4568427 w 7452578"/>
              <a:gd name="connsiteY31" fmla="*/ 1324572 h 4606870"/>
              <a:gd name="connsiteX32" fmla="*/ 5848587 w 7452578"/>
              <a:gd name="connsiteY32" fmla="*/ 1412037 h 4606870"/>
              <a:gd name="connsiteX33" fmla="*/ 6995749 w 7452578"/>
              <a:gd name="connsiteY33" fmla="*/ 969785 h 4606870"/>
              <a:gd name="connsiteX34" fmla="*/ 6781565 w 7452578"/>
              <a:gd name="connsiteY34" fmla="*/ 170715 h 4606870"/>
              <a:gd name="connsiteX35" fmla="*/ 6442929 w 7452578"/>
              <a:gd name="connsiteY35" fmla="*/ 0 h 4606870"/>
              <a:gd name="connsiteX0" fmla="*/ 1212976 w 7452578"/>
              <a:gd name="connsiteY0" fmla="*/ 4852803 h 5002287"/>
              <a:gd name="connsiteX1" fmla="*/ 1864983 w 7452578"/>
              <a:gd name="connsiteY1" fmla="*/ 4518848 h 5002287"/>
              <a:gd name="connsiteX2" fmla="*/ 2811189 w 7452578"/>
              <a:gd name="connsiteY2" fmla="*/ 3795280 h 5002287"/>
              <a:gd name="connsiteX3" fmla="*/ 3852810 w 7452578"/>
              <a:gd name="connsiteY3" fmla="*/ 4296212 h 5002287"/>
              <a:gd name="connsiteX4" fmla="*/ 4377596 w 7452578"/>
              <a:gd name="connsiteY4" fmla="*/ 4773290 h 5002287"/>
              <a:gd name="connsiteX5" fmla="*/ 5164775 w 7452578"/>
              <a:gd name="connsiteY5" fmla="*/ 4995927 h 5002287"/>
              <a:gd name="connsiteX6" fmla="*/ 5761123 w 7452578"/>
              <a:gd name="connsiteY6" fmla="*/ 4900510 h 5002287"/>
              <a:gd name="connsiteX7" fmla="*/ 6103028 w 7452578"/>
              <a:gd name="connsiteY7" fmla="*/ 4479092 h 5002287"/>
              <a:gd name="connsiteX8" fmla="*/ 5673658 w 7452578"/>
              <a:gd name="connsiteY8" fmla="*/ 4009966 h 5002287"/>
              <a:gd name="connsiteX9" fmla="*/ 4290131 w 7452578"/>
              <a:gd name="connsiteY9" fmla="*/ 3922501 h 5002287"/>
              <a:gd name="connsiteX10" fmla="*/ 3821004 w 7452578"/>
              <a:gd name="connsiteY10" fmla="*/ 3437471 h 5002287"/>
              <a:gd name="connsiteX11" fmla="*/ 4282180 w 7452578"/>
              <a:gd name="connsiteY11" fmla="*/ 2912685 h 5002287"/>
              <a:gd name="connsiteX12" fmla="*/ 5522583 w 7452578"/>
              <a:gd name="connsiteY12" fmla="*/ 3556741 h 5002287"/>
              <a:gd name="connsiteX13" fmla="*/ 6858403 w 7452578"/>
              <a:gd name="connsiteY13" fmla="*/ 3723718 h 5002287"/>
              <a:gd name="connsiteX14" fmla="*/ 7446799 w 7452578"/>
              <a:gd name="connsiteY14" fmla="*/ 3111468 h 5002287"/>
              <a:gd name="connsiteX15" fmla="*/ 7104893 w 7452578"/>
              <a:gd name="connsiteY15" fmla="*/ 2340191 h 5002287"/>
              <a:gd name="connsiteX16" fmla="*/ 6256636 w 7452578"/>
              <a:gd name="connsiteY16" fmla="*/ 2354531 h 5002287"/>
              <a:gd name="connsiteX17" fmla="*/ 5244288 w 7452578"/>
              <a:gd name="connsiteY17" fmla="*/ 2586681 h 5002287"/>
              <a:gd name="connsiteX18" fmla="*/ 4115203 w 7452578"/>
              <a:gd name="connsiteY18" fmla="*/ 2061895 h 5002287"/>
              <a:gd name="connsiteX19" fmla="*/ 3137192 w 7452578"/>
              <a:gd name="connsiteY19" fmla="*/ 2228873 h 5002287"/>
              <a:gd name="connsiteX20" fmla="*/ 2318208 w 7452578"/>
              <a:gd name="connsiteY20" fmla="*/ 2864977 h 5002287"/>
              <a:gd name="connsiteX21" fmla="*/ 1451516 w 7452578"/>
              <a:gd name="connsiteY21" fmla="*/ 3334104 h 5002287"/>
              <a:gd name="connsiteX22" fmla="*/ 322430 w 7452578"/>
              <a:gd name="connsiteY22" fmla="*/ 3198932 h 5002287"/>
              <a:gd name="connsiteX23" fmla="*/ 4378 w 7452578"/>
              <a:gd name="connsiteY23" fmla="*/ 2626438 h 5002287"/>
              <a:gd name="connsiteX24" fmla="*/ 489408 w 7452578"/>
              <a:gd name="connsiteY24" fmla="*/ 2125506 h 5002287"/>
              <a:gd name="connsiteX25" fmla="*/ 1658250 w 7452578"/>
              <a:gd name="connsiteY25" fmla="*/ 2507168 h 5002287"/>
              <a:gd name="connsiteX26" fmla="*/ 2190987 w 7452578"/>
              <a:gd name="connsiteY26" fmla="*/ 2165262 h 5002287"/>
              <a:gd name="connsiteX27" fmla="*/ 1467418 w 7452578"/>
              <a:gd name="connsiteY27" fmla="*/ 1433742 h 5002287"/>
              <a:gd name="connsiteX28" fmla="*/ 1626444 w 7452578"/>
              <a:gd name="connsiteY28" fmla="*/ 813541 h 5002287"/>
              <a:gd name="connsiteX29" fmla="*/ 2095571 w 7452578"/>
              <a:gd name="connsiteY29" fmla="*/ 702222 h 5002287"/>
              <a:gd name="connsiteX30" fmla="*/ 3463196 w 7452578"/>
              <a:gd name="connsiteY30" fmla="*/ 1370132 h 5002287"/>
              <a:gd name="connsiteX31" fmla="*/ 4568427 w 7452578"/>
              <a:gd name="connsiteY31" fmla="*/ 1719989 h 5002287"/>
              <a:gd name="connsiteX32" fmla="*/ 5848587 w 7452578"/>
              <a:gd name="connsiteY32" fmla="*/ 1807454 h 5002287"/>
              <a:gd name="connsiteX33" fmla="*/ 6995749 w 7452578"/>
              <a:gd name="connsiteY33" fmla="*/ 1365202 h 5002287"/>
              <a:gd name="connsiteX34" fmla="*/ 6781565 w 7452578"/>
              <a:gd name="connsiteY34" fmla="*/ 566132 h 5002287"/>
              <a:gd name="connsiteX35" fmla="*/ 5998086 w 7452578"/>
              <a:gd name="connsiteY35" fmla="*/ 0 h 5002287"/>
              <a:gd name="connsiteX0" fmla="*/ 1212976 w 7452578"/>
              <a:gd name="connsiteY0" fmla="*/ 4852803 h 5002287"/>
              <a:gd name="connsiteX1" fmla="*/ 1864983 w 7452578"/>
              <a:gd name="connsiteY1" fmla="*/ 4518848 h 5002287"/>
              <a:gd name="connsiteX2" fmla="*/ 2811189 w 7452578"/>
              <a:gd name="connsiteY2" fmla="*/ 3795280 h 5002287"/>
              <a:gd name="connsiteX3" fmla="*/ 3852810 w 7452578"/>
              <a:gd name="connsiteY3" fmla="*/ 4296212 h 5002287"/>
              <a:gd name="connsiteX4" fmla="*/ 4377596 w 7452578"/>
              <a:gd name="connsiteY4" fmla="*/ 4773290 h 5002287"/>
              <a:gd name="connsiteX5" fmla="*/ 5164775 w 7452578"/>
              <a:gd name="connsiteY5" fmla="*/ 4995927 h 5002287"/>
              <a:gd name="connsiteX6" fmla="*/ 5761123 w 7452578"/>
              <a:gd name="connsiteY6" fmla="*/ 4900510 h 5002287"/>
              <a:gd name="connsiteX7" fmla="*/ 6103028 w 7452578"/>
              <a:gd name="connsiteY7" fmla="*/ 4479092 h 5002287"/>
              <a:gd name="connsiteX8" fmla="*/ 5673658 w 7452578"/>
              <a:gd name="connsiteY8" fmla="*/ 4009966 h 5002287"/>
              <a:gd name="connsiteX9" fmla="*/ 4290131 w 7452578"/>
              <a:gd name="connsiteY9" fmla="*/ 3922501 h 5002287"/>
              <a:gd name="connsiteX10" fmla="*/ 3821004 w 7452578"/>
              <a:gd name="connsiteY10" fmla="*/ 3437471 h 5002287"/>
              <a:gd name="connsiteX11" fmla="*/ 4282180 w 7452578"/>
              <a:gd name="connsiteY11" fmla="*/ 2912685 h 5002287"/>
              <a:gd name="connsiteX12" fmla="*/ 5522583 w 7452578"/>
              <a:gd name="connsiteY12" fmla="*/ 3556741 h 5002287"/>
              <a:gd name="connsiteX13" fmla="*/ 6858403 w 7452578"/>
              <a:gd name="connsiteY13" fmla="*/ 3723718 h 5002287"/>
              <a:gd name="connsiteX14" fmla="*/ 7446799 w 7452578"/>
              <a:gd name="connsiteY14" fmla="*/ 3111468 h 5002287"/>
              <a:gd name="connsiteX15" fmla="*/ 7104893 w 7452578"/>
              <a:gd name="connsiteY15" fmla="*/ 2340191 h 5002287"/>
              <a:gd name="connsiteX16" fmla="*/ 6256636 w 7452578"/>
              <a:gd name="connsiteY16" fmla="*/ 2354531 h 5002287"/>
              <a:gd name="connsiteX17" fmla="*/ 5244288 w 7452578"/>
              <a:gd name="connsiteY17" fmla="*/ 2586681 h 5002287"/>
              <a:gd name="connsiteX18" fmla="*/ 4115203 w 7452578"/>
              <a:gd name="connsiteY18" fmla="*/ 2061895 h 5002287"/>
              <a:gd name="connsiteX19" fmla="*/ 3137192 w 7452578"/>
              <a:gd name="connsiteY19" fmla="*/ 2228873 h 5002287"/>
              <a:gd name="connsiteX20" fmla="*/ 2318208 w 7452578"/>
              <a:gd name="connsiteY20" fmla="*/ 2864977 h 5002287"/>
              <a:gd name="connsiteX21" fmla="*/ 1451516 w 7452578"/>
              <a:gd name="connsiteY21" fmla="*/ 3334104 h 5002287"/>
              <a:gd name="connsiteX22" fmla="*/ 322430 w 7452578"/>
              <a:gd name="connsiteY22" fmla="*/ 3198932 h 5002287"/>
              <a:gd name="connsiteX23" fmla="*/ 4378 w 7452578"/>
              <a:gd name="connsiteY23" fmla="*/ 2626438 h 5002287"/>
              <a:gd name="connsiteX24" fmla="*/ 489408 w 7452578"/>
              <a:gd name="connsiteY24" fmla="*/ 2125506 h 5002287"/>
              <a:gd name="connsiteX25" fmla="*/ 1658250 w 7452578"/>
              <a:gd name="connsiteY25" fmla="*/ 2507168 h 5002287"/>
              <a:gd name="connsiteX26" fmla="*/ 2190987 w 7452578"/>
              <a:gd name="connsiteY26" fmla="*/ 2165262 h 5002287"/>
              <a:gd name="connsiteX27" fmla="*/ 1467418 w 7452578"/>
              <a:gd name="connsiteY27" fmla="*/ 1433742 h 5002287"/>
              <a:gd name="connsiteX28" fmla="*/ 1626444 w 7452578"/>
              <a:gd name="connsiteY28" fmla="*/ 813541 h 5002287"/>
              <a:gd name="connsiteX29" fmla="*/ 2095571 w 7452578"/>
              <a:gd name="connsiteY29" fmla="*/ 702222 h 5002287"/>
              <a:gd name="connsiteX30" fmla="*/ 3463196 w 7452578"/>
              <a:gd name="connsiteY30" fmla="*/ 1370132 h 5002287"/>
              <a:gd name="connsiteX31" fmla="*/ 4568427 w 7452578"/>
              <a:gd name="connsiteY31" fmla="*/ 1719989 h 5002287"/>
              <a:gd name="connsiteX32" fmla="*/ 5848587 w 7452578"/>
              <a:gd name="connsiteY32" fmla="*/ 1807454 h 5002287"/>
              <a:gd name="connsiteX33" fmla="*/ 6995749 w 7452578"/>
              <a:gd name="connsiteY33" fmla="*/ 1365202 h 5002287"/>
              <a:gd name="connsiteX34" fmla="*/ 6781565 w 7452578"/>
              <a:gd name="connsiteY34" fmla="*/ 566132 h 5002287"/>
              <a:gd name="connsiteX35" fmla="*/ 6336722 w 7452578"/>
              <a:gd name="connsiteY35" fmla="*/ 360187 h 5002287"/>
              <a:gd name="connsiteX36" fmla="*/ 5998086 w 7452578"/>
              <a:gd name="connsiteY36" fmla="*/ 0 h 5002287"/>
              <a:gd name="connsiteX0" fmla="*/ 1212976 w 7452578"/>
              <a:gd name="connsiteY0" fmla="*/ 4492616 h 4642100"/>
              <a:gd name="connsiteX1" fmla="*/ 1864983 w 7452578"/>
              <a:gd name="connsiteY1" fmla="*/ 4158661 h 4642100"/>
              <a:gd name="connsiteX2" fmla="*/ 2811189 w 7452578"/>
              <a:gd name="connsiteY2" fmla="*/ 3435093 h 4642100"/>
              <a:gd name="connsiteX3" fmla="*/ 3852810 w 7452578"/>
              <a:gd name="connsiteY3" fmla="*/ 3936025 h 4642100"/>
              <a:gd name="connsiteX4" fmla="*/ 4377596 w 7452578"/>
              <a:gd name="connsiteY4" fmla="*/ 4413103 h 4642100"/>
              <a:gd name="connsiteX5" fmla="*/ 5164775 w 7452578"/>
              <a:gd name="connsiteY5" fmla="*/ 4635740 h 4642100"/>
              <a:gd name="connsiteX6" fmla="*/ 5761123 w 7452578"/>
              <a:gd name="connsiteY6" fmla="*/ 4540323 h 4642100"/>
              <a:gd name="connsiteX7" fmla="*/ 6103028 w 7452578"/>
              <a:gd name="connsiteY7" fmla="*/ 4118905 h 4642100"/>
              <a:gd name="connsiteX8" fmla="*/ 5673658 w 7452578"/>
              <a:gd name="connsiteY8" fmla="*/ 3649779 h 4642100"/>
              <a:gd name="connsiteX9" fmla="*/ 4290131 w 7452578"/>
              <a:gd name="connsiteY9" fmla="*/ 3562314 h 4642100"/>
              <a:gd name="connsiteX10" fmla="*/ 3821004 w 7452578"/>
              <a:gd name="connsiteY10" fmla="*/ 3077284 h 4642100"/>
              <a:gd name="connsiteX11" fmla="*/ 4282180 w 7452578"/>
              <a:gd name="connsiteY11" fmla="*/ 2552498 h 4642100"/>
              <a:gd name="connsiteX12" fmla="*/ 5522583 w 7452578"/>
              <a:gd name="connsiteY12" fmla="*/ 3196554 h 4642100"/>
              <a:gd name="connsiteX13" fmla="*/ 6858403 w 7452578"/>
              <a:gd name="connsiteY13" fmla="*/ 3363531 h 4642100"/>
              <a:gd name="connsiteX14" fmla="*/ 7446799 w 7452578"/>
              <a:gd name="connsiteY14" fmla="*/ 2751281 h 4642100"/>
              <a:gd name="connsiteX15" fmla="*/ 7104893 w 7452578"/>
              <a:gd name="connsiteY15" fmla="*/ 1980004 h 4642100"/>
              <a:gd name="connsiteX16" fmla="*/ 6256636 w 7452578"/>
              <a:gd name="connsiteY16" fmla="*/ 1994344 h 4642100"/>
              <a:gd name="connsiteX17" fmla="*/ 5244288 w 7452578"/>
              <a:gd name="connsiteY17" fmla="*/ 2226494 h 4642100"/>
              <a:gd name="connsiteX18" fmla="*/ 4115203 w 7452578"/>
              <a:gd name="connsiteY18" fmla="*/ 1701708 h 4642100"/>
              <a:gd name="connsiteX19" fmla="*/ 3137192 w 7452578"/>
              <a:gd name="connsiteY19" fmla="*/ 1868686 h 4642100"/>
              <a:gd name="connsiteX20" fmla="*/ 2318208 w 7452578"/>
              <a:gd name="connsiteY20" fmla="*/ 2504790 h 4642100"/>
              <a:gd name="connsiteX21" fmla="*/ 1451516 w 7452578"/>
              <a:gd name="connsiteY21" fmla="*/ 2973917 h 4642100"/>
              <a:gd name="connsiteX22" fmla="*/ 322430 w 7452578"/>
              <a:gd name="connsiteY22" fmla="*/ 2838745 h 4642100"/>
              <a:gd name="connsiteX23" fmla="*/ 4378 w 7452578"/>
              <a:gd name="connsiteY23" fmla="*/ 2266251 h 4642100"/>
              <a:gd name="connsiteX24" fmla="*/ 489408 w 7452578"/>
              <a:gd name="connsiteY24" fmla="*/ 1765319 h 4642100"/>
              <a:gd name="connsiteX25" fmla="*/ 1658250 w 7452578"/>
              <a:gd name="connsiteY25" fmla="*/ 2146981 h 4642100"/>
              <a:gd name="connsiteX26" fmla="*/ 2190987 w 7452578"/>
              <a:gd name="connsiteY26" fmla="*/ 1805075 h 4642100"/>
              <a:gd name="connsiteX27" fmla="*/ 1467418 w 7452578"/>
              <a:gd name="connsiteY27" fmla="*/ 1073555 h 4642100"/>
              <a:gd name="connsiteX28" fmla="*/ 1626444 w 7452578"/>
              <a:gd name="connsiteY28" fmla="*/ 453354 h 4642100"/>
              <a:gd name="connsiteX29" fmla="*/ 2095571 w 7452578"/>
              <a:gd name="connsiteY29" fmla="*/ 342035 h 4642100"/>
              <a:gd name="connsiteX30" fmla="*/ 3463196 w 7452578"/>
              <a:gd name="connsiteY30" fmla="*/ 1009945 h 4642100"/>
              <a:gd name="connsiteX31" fmla="*/ 4568427 w 7452578"/>
              <a:gd name="connsiteY31" fmla="*/ 1359802 h 4642100"/>
              <a:gd name="connsiteX32" fmla="*/ 5848587 w 7452578"/>
              <a:gd name="connsiteY32" fmla="*/ 1447267 h 4642100"/>
              <a:gd name="connsiteX33" fmla="*/ 6995749 w 7452578"/>
              <a:gd name="connsiteY33" fmla="*/ 1005015 h 4642100"/>
              <a:gd name="connsiteX34" fmla="*/ 6781565 w 7452578"/>
              <a:gd name="connsiteY34" fmla="*/ 205945 h 4642100"/>
              <a:gd name="connsiteX35" fmla="*/ 6336722 w 7452578"/>
              <a:gd name="connsiteY35" fmla="*/ 0 h 4642100"/>
              <a:gd name="connsiteX0" fmla="*/ 1212976 w 7452578"/>
              <a:gd name="connsiteY0" fmla="*/ 4286671 h 4436155"/>
              <a:gd name="connsiteX1" fmla="*/ 1864983 w 7452578"/>
              <a:gd name="connsiteY1" fmla="*/ 3952716 h 4436155"/>
              <a:gd name="connsiteX2" fmla="*/ 2811189 w 7452578"/>
              <a:gd name="connsiteY2" fmla="*/ 3229148 h 4436155"/>
              <a:gd name="connsiteX3" fmla="*/ 3852810 w 7452578"/>
              <a:gd name="connsiteY3" fmla="*/ 3730080 h 4436155"/>
              <a:gd name="connsiteX4" fmla="*/ 4377596 w 7452578"/>
              <a:gd name="connsiteY4" fmla="*/ 4207158 h 4436155"/>
              <a:gd name="connsiteX5" fmla="*/ 5164775 w 7452578"/>
              <a:gd name="connsiteY5" fmla="*/ 4429795 h 4436155"/>
              <a:gd name="connsiteX6" fmla="*/ 5761123 w 7452578"/>
              <a:gd name="connsiteY6" fmla="*/ 4334378 h 4436155"/>
              <a:gd name="connsiteX7" fmla="*/ 6103028 w 7452578"/>
              <a:gd name="connsiteY7" fmla="*/ 3912960 h 4436155"/>
              <a:gd name="connsiteX8" fmla="*/ 5673658 w 7452578"/>
              <a:gd name="connsiteY8" fmla="*/ 3443834 h 4436155"/>
              <a:gd name="connsiteX9" fmla="*/ 4290131 w 7452578"/>
              <a:gd name="connsiteY9" fmla="*/ 3356369 h 4436155"/>
              <a:gd name="connsiteX10" fmla="*/ 3821004 w 7452578"/>
              <a:gd name="connsiteY10" fmla="*/ 2871339 h 4436155"/>
              <a:gd name="connsiteX11" fmla="*/ 4282180 w 7452578"/>
              <a:gd name="connsiteY11" fmla="*/ 2346553 h 4436155"/>
              <a:gd name="connsiteX12" fmla="*/ 5522583 w 7452578"/>
              <a:gd name="connsiteY12" fmla="*/ 2990609 h 4436155"/>
              <a:gd name="connsiteX13" fmla="*/ 6858403 w 7452578"/>
              <a:gd name="connsiteY13" fmla="*/ 3157586 h 4436155"/>
              <a:gd name="connsiteX14" fmla="*/ 7446799 w 7452578"/>
              <a:gd name="connsiteY14" fmla="*/ 2545336 h 4436155"/>
              <a:gd name="connsiteX15" fmla="*/ 7104893 w 7452578"/>
              <a:gd name="connsiteY15" fmla="*/ 1774059 h 4436155"/>
              <a:gd name="connsiteX16" fmla="*/ 6256636 w 7452578"/>
              <a:gd name="connsiteY16" fmla="*/ 1788399 h 4436155"/>
              <a:gd name="connsiteX17" fmla="*/ 5244288 w 7452578"/>
              <a:gd name="connsiteY17" fmla="*/ 2020549 h 4436155"/>
              <a:gd name="connsiteX18" fmla="*/ 4115203 w 7452578"/>
              <a:gd name="connsiteY18" fmla="*/ 1495763 h 4436155"/>
              <a:gd name="connsiteX19" fmla="*/ 3137192 w 7452578"/>
              <a:gd name="connsiteY19" fmla="*/ 1662741 h 4436155"/>
              <a:gd name="connsiteX20" fmla="*/ 2318208 w 7452578"/>
              <a:gd name="connsiteY20" fmla="*/ 2298845 h 4436155"/>
              <a:gd name="connsiteX21" fmla="*/ 1451516 w 7452578"/>
              <a:gd name="connsiteY21" fmla="*/ 2767972 h 4436155"/>
              <a:gd name="connsiteX22" fmla="*/ 322430 w 7452578"/>
              <a:gd name="connsiteY22" fmla="*/ 2632800 h 4436155"/>
              <a:gd name="connsiteX23" fmla="*/ 4378 w 7452578"/>
              <a:gd name="connsiteY23" fmla="*/ 2060306 h 4436155"/>
              <a:gd name="connsiteX24" fmla="*/ 489408 w 7452578"/>
              <a:gd name="connsiteY24" fmla="*/ 1559374 h 4436155"/>
              <a:gd name="connsiteX25" fmla="*/ 1658250 w 7452578"/>
              <a:gd name="connsiteY25" fmla="*/ 1941036 h 4436155"/>
              <a:gd name="connsiteX26" fmla="*/ 2190987 w 7452578"/>
              <a:gd name="connsiteY26" fmla="*/ 1599130 h 4436155"/>
              <a:gd name="connsiteX27" fmla="*/ 1467418 w 7452578"/>
              <a:gd name="connsiteY27" fmla="*/ 867610 h 4436155"/>
              <a:gd name="connsiteX28" fmla="*/ 1626444 w 7452578"/>
              <a:gd name="connsiteY28" fmla="*/ 247409 h 4436155"/>
              <a:gd name="connsiteX29" fmla="*/ 2095571 w 7452578"/>
              <a:gd name="connsiteY29" fmla="*/ 136090 h 4436155"/>
              <a:gd name="connsiteX30" fmla="*/ 3463196 w 7452578"/>
              <a:gd name="connsiteY30" fmla="*/ 804000 h 4436155"/>
              <a:gd name="connsiteX31" fmla="*/ 4568427 w 7452578"/>
              <a:gd name="connsiteY31" fmla="*/ 1153857 h 4436155"/>
              <a:gd name="connsiteX32" fmla="*/ 5848587 w 7452578"/>
              <a:gd name="connsiteY32" fmla="*/ 1241322 h 4436155"/>
              <a:gd name="connsiteX33" fmla="*/ 6995749 w 7452578"/>
              <a:gd name="connsiteY33" fmla="*/ 799070 h 4436155"/>
              <a:gd name="connsiteX34" fmla="*/ 6781565 w 7452578"/>
              <a:gd name="connsiteY34" fmla="*/ 0 h 4436155"/>
              <a:gd name="connsiteX0" fmla="*/ 1212976 w 7452578"/>
              <a:gd name="connsiteY0" fmla="*/ 4190489 h 4339973"/>
              <a:gd name="connsiteX1" fmla="*/ 1864983 w 7452578"/>
              <a:gd name="connsiteY1" fmla="*/ 3856534 h 4339973"/>
              <a:gd name="connsiteX2" fmla="*/ 2811189 w 7452578"/>
              <a:gd name="connsiteY2" fmla="*/ 3132966 h 4339973"/>
              <a:gd name="connsiteX3" fmla="*/ 3852810 w 7452578"/>
              <a:gd name="connsiteY3" fmla="*/ 3633898 h 4339973"/>
              <a:gd name="connsiteX4" fmla="*/ 4377596 w 7452578"/>
              <a:gd name="connsiteY4" fmla="*/ 4110976 h 4339973"/>
              <a:gd name="connsiteX5" fmla="*/ 5164775 w 7452578"/>
              <a:gd name="connsiteY5" fmla="*/ 4333613 h 4339973"/>
              <a:gd name="connsiteX6" fmla="*/ 5761123 w 7452578"/>
              <a:gd name="connsiteY6" fmla="*/ 4238196 h 4339973"/>
              <a:gd name="connsiteX7" fmla="*/ 6103028 w 7452578"/>
              <a:gd name="connsiteY7" fmla="*/ 3816778 h 4339973"/>
              <a:gd name="connsiteX8" fmla="*/ 5673658 w 7452578"/>
              <a:gd name="connsiteY8" fmla="*/ 3347652 h 4339973"/>
              <a:gd name="connsiteX9" fmla="*/ 4290131 w 7452578"/>
              <a:gd name="connsiteY9" fmla="*/ 3260187 h 4339973"/>
              <a:gd name="connsiteX10" fmla="*/ 3821004 w 7452578"/>
              <a:gd name="connsiteY10" fmla="*/ 2775157 h 4339973"/>
              <a:gd name="connsiteX11" fmla="*/ 4282180 w 7452578"/>
              <a:gd name="connsiteY11" fmla="*/ 2250371 h 4339973"/>
              <a:gd name="connsiteX12" fmla="*/ 5522583 w 7452578"/>
              <a:gd name="connsiteY12" fmla="*/ 2894427 h 4339973"/>
              <a:gd name="connsiteX13" fmla="*/ 6858403 w 7452578"/>
              <a:gd name="connsiteY13" fmla="*/ 3061404 h 4339973"/>
              <a:gd name="connsiteX14" fmla="*/ 7446799 w 7452578"/>
              <a:gd name="connsiteY14" fmla="*/ 2449154 h 4339973"/>
              <a:gd name="connsiteX15" fmla="*/ 7104893 w 7452578"/>
              <a:gd name="connsiteY15" fmla="*/ 1677877 h 4339973"/>
              <a:gd name="connsiteX16" fmla="*/ 6256636 w 7452578"/>
              <a:gd name="connsiteY16" fmla="*/ 1692217 h 4339973"/>
              <a:gd name="connsiteX17" fmla="*/ 5244288 w 7452578"/>
              <a:gd name="connsiteY17" fmla="*/ 1924367 h 4339973"/>
              <a:gd name="connsiteX18" fmla="*/ 4115203 w 7452578"/>
              <a:gd name="connsiteY18" fmla="*/ 1399581 h 4339973"/>
              <a:gd name="connsiteX19" fmla="*/ 3137192 w 7452578"/>
              <a:gd name="connsiteY19" fmla="*/ 1566559 h 4339973"/>
              <a:gd name="connsiteX20" fmla="*/ 2318208 w 7452578"/>
              <a:gd name="connsiteY20" fmla="*/ 2202663 h 4339973"/>
              <a:gd name="connsiteX21" fmla="*/ 1451516 w 7452578"/>
              <a:gd name="connsiteY21" fmla="*/ 2671790 h 4339973"/>
              <a:gd name="connsiteX22" fmla="*/ 322430 w 7452578"/>
              <a:gd name="connsiteY22" fmla="*/ 2536618 h 4339973"/>
              <a:gd name="connsiteX23" fmla="*/ 4378 w 7452578"/>
              <a:gd name="connsiteY23" fmla="*/ 1964124 h 4339973"/>
              <a:gd name="connsiteX24" fmla="*/ 489408 w 7452578"/>
              <a:gd name="connsiteY24" fmla="*/ 1463192 h 4339973"/>
              <a:gd name="connsiteX25" fmla="*/ 1658250 w 7452578"/>
              <a:gd name="connsiteY25" fmla="*/ 1844854 h 4339973"/>
              <a:gd name="connsiteX26" fmla="*/ 2190987 w 7452578"/>
              <a:gd name="connsiteY26" fmla="*/ 1502948 h 4339973"/>
              <a:gd name="connsiteX27" fmla="*/ 1467418 w 7452578"/>
              <a:gd name="connsiteY27" fmla="*/ 771428 h 4339973"/>
              <a:gd name="connsiteX28" fmla="*/ 1626444 w 7452578"/>
              <a:gd name="connsiteY28" fmla="*/ 151227 h 4339973"/>
              <a:gd name="connsiteX29" fmla="*/ 2095571 w 7452578"/>
              <a:gd name="connsiteY29" fmla="*/ 39908 h 4339973"/>
              <a:gd name="connsiteX30" fmla="*/ 3463196 w 7452578"/>
              <a:gd name="connsiteY30" fmla="*/ 707818 h 4339973"/>
              <a:gd name="connsiteX31" fmla="*/ 4568427 w 7452578"/>
              <a:gd name="connsiteY31" fmla="*/ 1057675 h 4339973"/>
              <a:gd name="connsiteX32" fmla="*/ 5848587 w 7452578"/>
              <a:gd name="connsiteY32" fmla="*/ 1145140 h 4339973"/>
              <a:gd name="connsiteX33" fmla="*/ 6995749 w 7452578"/>
              <a:gd name="connsiteY33" fmla="*/ 702888 h 4339973"/>
              <a:gd name="connsiteX0" fmla="*/ 1212976 w 7452578"/>
              <a:gd name="connsiteY0" fmla="*/ 4190489 h 4339973"/>
              <a:gd name="connsiteX1" fmla="*/ 1864983 w 7452578"/>
              <a:gd name="connsiteY1" fmla="*/ 3856534 h 4339973"/>
              <a:gd name="connsiteX2" fmla="*/ 2811189 w 7452578"/>
              <a:gd name="connsiteY2" fmla="*/ 3132966 h 4339973"/>
              <a:gd name="connsiteX3" fmla="*/ 3852810 w 7452578"/>
              <a:gd name="connsiteY3" fmla="*/ 3633898 h 4339973"/>
              <a:gd name="connsiteX4" fmla="*/ 4377596 w 7452578"/>
              <a:gd name="connsiteY4" fmla="*/ 4110976 h 4339973"/>
              <a:gd name="connsiteX5" fmla="*/ 5164775 w 7452578"/>
              <a:gd name="connsiteY5" fmla="*/ 4333613 h 4339973"/>
              <a:gd name="connsiteX6" fmla="*/ 5761123 w 7452578"/>
              <a:gd name="connsiteY6" fmla="*/ 4238196 h 4339973"/>
              <a:gd name="connsiteX7" fmla="*/ 6103028 w 7452578"/>
              <a:gd name="connsiteY7" fmla="*/ 3816778 h 4339973"/>
              <a:gd name="connsiteX8" fmla="*/ 5673658 w 7452578"/>
              <a:gd name="connsiteY8" fmla="*/ 3347652 h 4339973"/>
              <a:gd name="connsiteX9" fmla="*/ 4290131 w 7452578"/>
              <a:gd name="connsiteY9" fmla="*/ 3260187 h 4339973"/>
              <a:gd name="connsiteX10" fmla="*/ 3821004 w 7452578"/>
              <a:gd name="connsiteY10" fmla="*/ 2775157 h 4339973"/>
              <a:gd name="connsiteX11" fmla="*/ 4282180 w 7452578"/>
              <a:gd name="connsiteY11" fmla="*/ 2250371 h 4339973"/>
              <a:gd name="connsiteX12" fmla="*/ 5522583 w 7452578"/>
              <a:gd name="connsiteY12" fmla="*/ 2894427 h 4339973"/>
              <a:gd name="connsiteX13" fmla="*/ 6858403 w 7452578"/>
              <a:gd name="connsiteY13" fmla="*/ 3061404 h 4339973"/>
              <a:gd name="connsiteX14" fmla="*/ 7446799 w 7452578"/>
              <a:gd name="connsiteY14" fmla="*/ 2449154 h 4339973"/>
              <a:gd name="connsiteX15" fmla="*/ 7104893 w 7452578"/>
              <a:gd name="connsiteY15" fmla="*/ 1677877 h 4339973"/>
              <a:gd name="connsiteX16" fmla="*/ 6256636 w 7452578"/>
              <a:gd name="connsiteY16" fmla="*/ 1692217 h 4339973"/>
              <a:gd name="connsiteX17" fmla="*/ 5244288 w 7452578"/>
              <a:gd name="connsiteY17" fmla="*/ 1924367 h 4339973"/>
              <a:gd name="connsiteX18" fmla="*/ 4115203 w 7452578"/>
              <a:gd name="connsiteY18" fmla="*/ 1399581 h 4339973"/>
              <a:gd name="connsiteX19" fmla="*/ 3137192 w 7452578"/>
              <a:gd name="connsiteY19" fmla="*/ 1566559 h 4339973"/>
              <a:gd name="connsiteX20" fmla="*/ 2318208 w 7452578"/>
              <a:gd name="connsiteY20" fmla="*/ 2202663 h 4339973"/>
              <a:gd name="connsiteX21" fmla="*/ 1451516 w 7452578"/>
              <a:gd name="connsiteY21" fmla="*/ 2671790 h 4339973"/>
              <a:gd name="connsiteX22" fmla="*/ 322430 w 7452578"/>
              <a:gd name="connsiteY22" fmla="*/ 2536618 h 4339973"/>
              <a:gd name="connsiteX23" fmla="*/ 4378 w 7452578"/>
              <a:gd name="connsiteY23" fmla="*/ 1964124 h 4339973"/>
              <a:gd name="connsiteX24" fmla="*/ 489408 w 7452578"/>
              <a:gd name="connsiteY24" fmla="*/ 1463192 h 4339973"/>
              <a:gd name="connsiteX25" fmla="*/ 1658250 w 7452578"/>
              <a:gd name="connsiteY25" fmla="*/ 1844854 h 4339973"/>
              <a:gd name="connsiteX26" fmla="*/ 2190987 w 7452578"/>
              <a:gd name="connsiteY26" fmla="*/ 1502948 h 4339973"/>
              <a:gd name="connsiteX27" fmla="*/ 1467418 w 7452578"/>
              <a:gd name="connsiteY27" fmla="*/ 771428 h 4339973"/>
              <a:gd name="connsiteX28" fmla="*/ 1626444 w 7452578"/>
              <a:gd name="connsiteY28" fmla="*/ 151227 h 4339973"/>
              <a:gd name="connsiteX29" fmla="*/ 2095571 w 7452578"/>
              <a:gd name="connsiteY29" fmla="*/ 39908 h 4339973"/>
              <a:gd name="connsiteX30" fmla="*/ 3463196 w 7452578"/>
              <a:gd name="connsiteY30" fmla="*/ 707818 h 4339973"/>
              <a:gd name="connsiteX31" fmla="*/ 4568427 w 7452578"/>
              <a:gd name="connsiteY31" fmla="*/ 1057675 h 4339973"/>
              <a:gd name="connsiteX32" fmla="*/ 5848587 w 7452578"/>
              <a:gd name="connsiteY32" fmla="*/ 1145140 h 4339973"/>
              <a:gd name="connsiteX0" fmla="*/ 1212976 w 7452578"/>
              <a:gd name="connsiteY0" fmla="*/ 4190489 h 4339973"/>
              <a:gd name="connsiteX1" fmla="*/ 1864983 w 7452578"/>
              <a:gd name="connsiteY1" fmla="*/ 3856534 h 4339973"/>
              <a:gd name="connsiteX2" fmla="*/ 2811189 w 7452578"/>
              <a:gd name="connsiteY2" fmla="*/ 3132966 h 4339973"/>
              <a:gd name="connsiteX3" fmla="*/ 3852810 w 7452578"/>
              <a:gd name="connsiteY3" fmla="*/ 3633898 h 4339973"/>
              <a:gd name="connsiteX4" fmla="*/ 4377596 w 7452578"/>
              <a:gd name="connsiteY4" fmla="*/ 4110976 h 4339973"/>
              <a:gd name="connsiteX5" fmla="*/ 5164775 w 7452578"/>
              <a:gd name="connsiteY5" fmla="*/ 4333613 h 4339973"/>
              <a:gd name="connsiteX6" fmla="*/ 5761123 w 7452578"/>
              <a:gd name="connsiteY6" fmla="*/ 4238196 h 4339973"/>
              <a:gd name="connsiteX7" fmla="*/ 6103028 w 7452578"/>
              <a:gd name="connsiteY7" fmla="*/ 3816778 h 4339973"/>
              <a:gd name="connsiteX8" fmla="*/ 5673658 w 7452578"/>
              <a:gd name="connsiteY8" fmla="*/ 3347652 h 4339973"/>
              <a:gd name="connsiteX9" fmla="*/ 4290131 w 7452578"/>
              <a:gd name="connsiteY9" fmla="*/ 3260187 h 4339973"/>
              <a:gd name="connsiteX10" fmla="*/ 3821004 w 7452578"/>
              <a:gd name="connsiteY10" fmla="*/ 2775157 h 4339973"/>
              <a:gd name="connsiteX11" fmla="*/ 4282180 w 7452578"/>
              <a:gd name="connsiteY11" fmla="*/ 2250371 h 4339973"/>
              <a:gd name="connsiteX12" fmla="*/ 5522583 w 7452578"/>
              <a:gd name="connsiteY12" fmla="*/ 2894427 h 4339973"/>
              <a:gd name="connsiteX13" fmla="*/ 6858403 w 7452578"/>
              <a:gd name="connsiteY13" fmla="*/ 3061404 h 4339973"/>
              <a:gd name="connsiteX14" fmla="*/ 7446799 w 7452578"/>
              <a:gd name="connsiteY14" fmla="*/ 2449154 h 4339973"/>
              <a:gd name="connsiteX15" fmla="*/ 7104893 w 7452578"/>
              <a:gd name="connsiteY15" fmla="*/ 1677877 h 4339973"/>
              <a:gd name="connsiteX16" fmla="*/ 6256636 w 7452578"/>
              <a:gd name="connsiteY16" fmla="*/ 1692217 h 4339973"/>
              <a:gd name="connsiteX17" fmla="*/ 5244288 w 7452578"/>
              <a:gd name="connsiteY17" fmla="*/ 1924367 h 4339973"/>
              <a:gd name="connsiteX18" fmla="*/ 4115203 w 7452578"/>
              <a:gd name="connsiteY18" fmla="*/ 1399581 h 4339973"/>
              <a:gd name="connsiteX19" fmla="*/ 3137192 w 7452578"/>
              <a:gd name="connsiteY19" fmla="*/ 1566559 h 4339973"/>
              <a:gd name="connsiteX20" fmla="*/ 2318208 w 7452578"/>
              <a:gd name="connsiteY20" fmla="*/ 2202663 h 4339973"/>
              <a:gd name="connsiteX21" fmla="*/ 1451516 w 7452578"/>
              <a:gd name="connsiteY21" fmla="*/ 2671790 h 4339973"/>
              <a:gd name="connsiteX22" fmla="*/ 322430 w 7452578"/>
              <a:gd name="connsiteY22" fmla="*/ 2536618 h 4339973"/>
              <a:gd name="connsiteX23" fmla="*/ 4378 w 7452578"/>
              <a:gd name="connsiteY23" fmla="*/ 1964124 h 4339973"/>
              <a:gd name="connsiteX24" fmla="*/ 489408 w 7452578"/>
              <a:gd name="connsiteY24" fmla="*/ 1463192 h 4339973"/>
              <a:gd name="connsiteX25" fmla="*/ 1658250 w 7452578"/>
              <a:gd name="connsiteY25" fmla="*/ 1844854 h 4339973"/>
              <a:gd name="connsiteX26" fmla="*/ 2190987 w 7452578"/>
              <a:gd name="connsiteY26" fmla="*/ 1502948 h 4339973"/>
              <a:gd name="connsiteX27" fmla="*/ 1467418 w 7452578"/>
              <a:gd name="connsiteY27" fmla="*/ 771428 h 4339973"/>
              <a:gd name="connsiteX28" fmla="*/ 1626444 w 7452578"/>
              <a:gd name="connsiteY28" fmla="*/ 151227 h 4339973"/>
              <a:gd name="connsiteX29" fmla="*/ 2095571 w 7452578"/>
              <a:gd name="connsiteY29" fmla="*/ 39908 h 4339973"/>
              <a:gd name="connsiteX30" fmla="*/ 3463196 w 7452578"/>
              <a:gd name="connsiteY30" fmla="*/ 707818 h 4339973"/>
              <a:gd name="connsiteX31" fmla="*/ 4568427 w 7452578"/>
              <a:gd name="connsiteY31" fmla="*/ 1057675 h 4339973"/>
              <a:gd name="connsiteX0" fmla="*/ 1212976 w 7452578"/>
              <a:gd name="connsiteY0" fmla="*/ 4190489 h 4339973"/>
              <a:gd name="connsiteX1" fmla="*/ 1864983 w 7452578"/>
              <a:gd name="connsiteY1" fmla="*/ 3856534 h 4339973"/>
              <a:gd name="connsiteX2" fmla="*/ 2811189 w 7452578"/>
              <a:gd name="connsiteY2" fmla="*/ 3132966 h 4339973"/>
              <a:gd name="connsiteX3" fmla="*/ 3852810 w 7452578"/>
              <a:gd name="connsiteY3" fmla="*/ 3633898 h 4339973"/>
              <a:gd name="connsiteX4" fmla="*/ 4377596 w 7452578"/>
              <a:gd name="connsiteY4" fmla="*/ 4110976 h 4339973"/>
              <a:gd name="connsiteX5" fmla="*/ 5164775 w 7452578"/>
              <a:gd name="connsiteY5" fmla="*/ 4333613 h 4339973"/>
              <a:gd name="connsiteX6" fmla="*/ 5761123 w 7452578"/>
              <a:gd name="connsiteY6" fmla="*/ 4238196 h 4339973"/>
              <a:gd name="connsiteX7" fmla="*/ 6103028 w 7452578"/>
              <a:gd name="connsiteY7" fmla="*/ 3816778 h 4339973"/>
              <a:gd name="connsiteX8" fmla="*/ 5673658 w 7452578"/>
              <a:gd name="connsiteY8" fmla="*/ 3347652 h 4339973"/>
              <a:gd name="connsiteX9" fmla="*/ 4290131 w 7452578"/>
              <a:gd name="connsiteY9" fmla="*/ 3260187 h 4339973"/>
              <a:gd name="connsiteX10" fmla="*/ 3821004 w 7452578"/>
              <a:gd name="connsiteY10" fmla="*/ 2775157 h 4339973"/>
              <a:gd name="connsiteX11" fmla="*/ 4282180 w 7452578"/>
              <a:gd name="connsiteY11" fmla="*/ 2250371 h 4339973"/>
              <a:gd name="connsiteX12" fmla="*/ 5522583 w 7452578"/>
              <a:gd name="connsiteY12" fmla="*/ 2894427 h 4339973"/>
              <a:gd name="connsiteX13" fmla="*/ 6858403 w 7452578"/>
              <a:gd name="connsiteY13" fmla="*/ 3061404 h 4339973"/>
              <a:gd name="connsiteX14" fmla="*/ 7446799 w 7452578"/>
              <a:gd name="connsiteY14" fmla="*/ 2449154 h 4339973"/>
              <a:gd name="connsiteX15" fmla="*/ 7104893 w 7452578"/>
              <a:gd name="connsiteY15" fmla="*/ 1677877 h 4339973"/>
              <a:gd name="connsiteX16" fmla="*/ 6256636 w 7452578"/>
              <a:gd name="connsiteY16" fmla="*/ 1692217 h 4339973"/>
              <a:gd name="connsiteX17" fmla="*/ 5244288 w 7452578"/>
              <a:gd name="connsiteY17" fmla="*/ 1924367 h 4339973"/>
              <a:gd name="connsiteX18" fmla="*/ 4115203 w 7452578"/>
              <a:gd name="connsiteY18" fmla="*/ 1399581 h 4339973"/>
              <a:gd name="connsiteX19" fmla="*/ 3137192 w 7452578"/>
              <a:gd name="connsiteY19" fmla="*/ 1566559 h 4339973"/>
              <a:gd name="connsiteX20" fmla="*/ 2318208 w 7452578"/>
              <a:gd name="connsiteY20" fmla="*/ 2202663 h 4339973"/>
              <a:gd name="connsiteX21" fmla="*/ 1451516 w 7452578"/>
              <a:gd name="connsiteY21" fmla="*/ 2671790 h 4339973"/>
              <a:gd name="connsiteX22" fmla="*/ 322430 w 7452578"/>
              <a:gd name="connsiteY22" fmla="*/ 2536618 h 4339973"/>
              <a:gd name="connsiteX23" fmla="*/ 4378 w 7452578"/>
              <a:gd name="connsiteY23" fmla="*/ 1964124 h 4339973"/>
              <a:gd name="connsiteX24" fmla="*/ 489408 w 7452578"/>
              <a:gd name="connsiteY24" fmla="*/ 1463192 h 4339973"/>
              <a:gd name="connsiteX25" fmla="*/ 1658250 w 7452578"/>
              <a:gd name="connsiteY25" fmla="*/ 1844854 h 4339973"/>
              <a:gd name="connsiteX26" fmla="*/ 2190987 w 7452578"/>
              <a:gd name="connsiteY26" fmla="*/ 1502948 h 4339973"/>
              <a:gd name="connsiteX27" fmla="*/ 1467418 w 7452578"/>
              <a:gd name="connsiteY27" fmla="*/ 771428 h 4339973"/>
              <a:gd name="connsiteX28" fmla="*/ 1626444 w 7452578"/>
              <a:gd name="connsiteY28" fmla="*/ 151227 h 4339973"/>
              <a:gd name="connsiteX29" fmla="*/ 2095571 w 7452578"/>
              <a:gd name="connsiteY29" fmla="*/ 39908 h 4339973"/>
              <a:gd name="connsiteX30" fmla="*/ 3463196 w 7452578"/>
              <a:gd name="connsiteY30" fmla="*/ 707818 h 4339973"/>
              <a:gd name="connsiteX0" fmla="*/ 1212976 w 7452578"/>
              <a:gd name="connsiteY0" fmla="*/ 4190489 h 4339973"/>
              <a:gd name="connsiteX1" fmla="*/ 1864983 w 7452578"/>
              <a:gd name="connsiteY1" fmla="*/ 3856534 h 4339973"/>
              <a:gd name="connsiteX2" fmla="*/ 2811189 w 7452578"/>
              <a:gd name="connsiteY2" fmla="*/ 3132966 h 4339973"/>
              <a:gd name="connsiteX3" fmla="*/ 3852810 w 7452578"/>
              <a:gd name="connsiteY3" fmla="*/ 3633898 h 4339973"/>
              <a:gd name="connsiteX4" fmla="*/ 4377596 w 7452578"/>
              <a:gd name="connsiteY4" fmla="*/ 4110976 h 4339973"/>
              <a:gd name="connsiteX5" fmla="*/ 5164775 w 7452578"/>
              <a:gd name="connsiteY5" fmla="*/ 4333613 h 4339973"/>
              <a:gd name="connsiteX6" fmla="*/ 5761123 w 7452578"/>
              <a:gd name="connsiteY6" fmla="*/ 4238196 h 4339973"/>
              <a:gd name="connsiteX7" fmla="*/ 6103028 w 7452578"/>
              <a:gd name="connsiteY7" fmla="*/ 3816778 h 4339973"/>
              <a:gd name="connsiteX8" fmla="*/ 5673658 w 7452578"/>
              <a:gd name="connsiteY8" fmla="*/ 3347652 h 4339973"/>
              <a:gd name="connsiteX9" fmla="*/ 4290131 w 7452578"/>
              <a:gd name="connsiteY9" fmla="*/ 3260187 h 4339973"/>
              <a:gd name="connsiteX10" fmla="*/ 3821004 w 7452578"/>
              <a:gd name="connsiteY10" fmla="*/ 2775157 h 4339973"/>
              <a:gd name="connsiteX11" fmla="*/ 4282180 w 7452578"/>
              <a:gd name="connsiteY11" fmla="*/ 2250371 h 4339973"/>
              <a:gd name="connsiteX12" fmla="*/ 5522583 w 7452578"/>
              <a:gd name="connsiteY12" fmla="*/ 2894427 h 4339973"/>
              <a:gd name="connsiteX13" fmla="*/ 6858403 w 7452578"/>
              <a:gd name="connsiteY13" fmla="*/ 3061404 h 4339973"/>
              <a:gd name="connsiteX14" fmla="*/ 7446799 w 7452578"/>
              <a:gd name="connsiteY14" fmla="*/ 2449154 h 4339973"/>
              <a:gd name="connsiteX15" fmla="*/ 7104893 w 7452578"/>
              <a:gd name="connsiteY15" fmla="*/ 1677877 h 4339973"/>
              <a:gd name="connsiteX16" fmla="*/ 6256636 w 7452578"/>
              <a:gd name="connsiteY16" fmla="*/ 1692217 h 4339973"/>
              <a:gd name="connsiteX17" fmla="*/ 5244288 w 7452578"/>
              <a:gd name="connsiteY17" fmla="*/ 1924367 h 4339973"/>
              <a:gd name="connsiteX18" fmla="*/ 4115203 w 7452578"/>
              <a:gd name="connsiteY18" fmla="*/ 1399581 h 4339973"/>
              <a:gd name="connsiteX19" fmla="*/ 3137192 w 7452578"/>
              <a:gd name="connsiteY19" fmla="*/ 1566559 h 4339973"/>
              <a:gd name="connsiteX20" fmla="*/ 2318208 w 7452578"/>
              <a:gd name="connsiteY20" fmla="*/ 2202663 h 4339973"/>
              <a:gd name="connsiteX21" fmla="*/ 1451516 w 7452578"/>
              <a:gd name="connsiteY21" fmla="*/ 2671790 h 4339973"/>
              <a:gd name="connsiteX22" fmla="*/ 322430 w 7452578"/>
              <a:gd name="connsiteY22" fmla="*/ 2536618 h 4339973"/>
              <a:gd name="connsiteX23" fmla="*/ 4378 w 7452578"/>
              <a:gd name="connsiteY23" fmla="*/ 1964124 h 4339973"/>
              <a:gd name="connsiteX24" fmla="*/ 489408 w 7452578"/>
              <a:gd name="connsiteY24" fmla="*/ 1463192 h 4339973"/>
              <a:gd name="connsiteX25" fmla="*/ 1658250 w 7452578"/>
              <a:gd name="connsiteY25" fmla="*/ 1844854 h 4339973"/>
              <a:gd name="connsiteX26" fmla="*/ 2190987 w 7452578"/>
              <a:gd name="connsiteY26" fmla="*/ 1502948 h 4339973"/>
              <a:gd name="connsiteX27" fmla="*/ 1467418 w 7452578"/>
              <a:gd name="connsiteY27" fmla="*/ 771428 h 4339973"/>
              <a:gd name="connsiteX28" fmla="*/ 1626444 w 7452578"/>
              <a:gd name="connsiteY28" fmla="*/ 151227 h 4339973"/>
              <a:gd name="connsiteX29" fmla="*/ 2095571 w 7452578"/>
              <a:gd name="connsiteY29" fmla="*/ 39908 h 4339973"/>
              <a:gd name="connsiteX0" fmla="*/ 1212976 w 7452578"/>
              <a:gd name="connsiteY0" fmla="*/ 4039262 h 4188746"/>
              <a:gd name="connsiteX1" fmla="*/ 1864983 w 7452578"/>
              <a:gd name="connsiteY1" fmla="*/ 3705307 h 4188746"/>
              <a:gd name="connsiteX2" fmla="*/ 2811189 w 7452578"/>
              <a:gd name="connsiteY2" fmla="*/ 2981739 h 4188746"/>
              <a:gd name="connsiteX3" fmla="*/ 3852810 w 7452578"/>
              <a:gd name="connsiteY3" fmla="*/ 3482671 h 4188746"/>
              <a:gd name="connsiteX4" fmla="*/ 4377596 w 7452578"/>
              <a:gd name="connsiteY4" fmla="*/ 3959749 h 4188746"/>
              <a:gd name="connsiteX5" fmla="*/ 5164775 w 7452578"/>
              <a:gd name="connsiteY5" fmla="*/ 4182386 h 4188746"/>
              <a:gd name="connsiteX6" fmla="*/ 5761123 w 7452578"/>
              <a:gd name="connsiteY6" fmla="*/ 4086969 h 4188746"/>
              <a:gd name="connsiteX7" fmla="*/ 6103028 w 7452578"/>
              <a:gd name="connsiteY7" fmla="*/ 3665551 h 4188746"/>
              <a:gd name="connsiteX8" fmla="*/ 5673658 w 7452578"/>
              <a:gd name="connsiteY8" fmla="*/ 3196425 h 4188746"/>
              <a:gd name="connsiteX9" fmla="*/ 4290131 w 7452578"/>
              <a:gd name="connsiteY9" fmla="*/ 3108960 h 4188746"/>
              <a:gd name="connsiteX10" fmla="*/ 3821004 w 7452578"/>
              <a:gd name="connsiteY10" fmla="*/ 2623930 h 4188746"/>
              <a:gd name="connsiteX11" fmla="*/ 4282180 w 7452578"/>
              <a:gd name="connsiteY11" fmla="*/ 2099144 h 4188746"/>
              <a:gd name="connsiteX12" fmla="*/ 5522583 w 7452578"/>
              <a:gd name="connsiteY12" fmla="*/ 2743200 h 4188746"/>
              <a:gd name="connsiteX13" fmla="*/ 6858403 w 7452578"/>
              <a:gd name="connsiteY13" fmla="*/ 2910177 h 4188746"/>
              <a:gd name="connsiteX14" fmla="*/ 7446799 w 7452578"/>
              <a:gd name="connsiteY14" fmla="*/ 2297927 h 4188746"/>
              <a:gd name="connsiteX15" fmla="*/ 7104893 w 7452578"/>
              <a:gd name="connsiteY15" fmla="*/ 1526650 h 4188746"/>
              <a:gd name="connsiteX16" fmla="*/ 6256636 w 7452578"/>
              <a:gd name="connsiteY16" fmla="*/ 1540990 h 4188746"/>
              <a:gd name="connsiteX17" fmla="*/ 5244288 w 7452578"/>
              <a:gd name="connsiteY17" fmla="*/ 1773140 h 4188746"/>
              <a:gd name="connsiteX18" fmla="*/ 4115203 w 7452578"/>
              <a:gd name="connsiteY18" fmla="*/ 1248354 h 4188746"/>
              <a:gd name="connsiteX19" fmla="*/ 3137192 w 7452578"/>
              <a:gd name="connsiteY19" fmla="*/ 1415332 h 4188746"/>
              <a:gd name="connsiteX20" fmla="*/ 2318208 w 7452578"/>
              <a:gd name="connsiteY20" fmla="*/ 2051436 h 4188746"/>
              <a:gd name="connsiteX21" fmla="*/ 1451516 w 7452578"/>
              <a:gd name="connsiteY21" fmla="*/ 2520563 h 4188746"/>
              <a:gd name="connsiteX22" fmla="*/ 322430 w 7452578"/>
              <a:gd name="connsiteY22" fmla="*/ 2385391 h 4188746"/>
              <a:gd name="connsiteX23" fmla="*/ 4378 w 7452578"/>
              <a:gd name="connsiteY23" fmla="*/ 1812897 h 4188746"/>
              <a:gd name="connsiteX24" fmla="*/ 489408 w 7452578"/>
              <a:gd name="connsiteY24" fmla="*/ 1311965 h 4188746"/>
              <a:gd name="connsiteX25" fmla="*/ 1658250 w 7452578"/>
              <a:gd name="connsiteY25" fmla="*/ 1693627 h 4188746"/>
              <a:gd name="connsiteX26" fmla="*/ 2190987 w 7452578"/>
              <a:gd name="connsiteY26" fmla="*/ 1351721 h 4188746"/>
              <a:gd name="connsiteX27" fmla="*/ 1467418 w 7452578"/>
              <a:gd name="connsiteY27" fmla="*/ 620201 h 4188746"/>
              <a:gd name="connsiteX28" fmla="*/ 1626444 w 7452578"/>
              <a:gd name="connsiteY28" fmla="*/ 0 h 4188746"/>
              <a:gd name="connsiteX0" fmla="*/ 1212976 w 7452578"/>
              <a:gd name="connsiteY0" fmla="*/ 3419061 h 3568545"/>
              <a:gd name="connsiteX1" fmla="*/ 1864983 w 7452578"/>
              <a:gd name="connsiteY1" fmla="*/ 3085106 h 3568545"/>
              <a:gd name="connsiteX2" fmla="*/ 2811189 w 7452578"/>
              <a:gd name="connsiteY2" fmla="*/ 2361538 h 3568545"/>
              <a:gd name="connsiteX3" fmla="*/ 3852810 w 7452578"/>
              <a:gd name="connsiteY3" fmla="*/ 2862470 h 3568545"/>
              <a:gd name="connsiteX4" fmla="*/ 4377596 w 7452578"/>
              <a:gd name="connsiteY4" fmla="*/ 3339548 h 3568545"/>
              <a:gd name="connsiteX5" fmla="*/ 5164775 w 7452578"/>
              <a:gd name="connsiteY5" fmla="*/ 3562185 h 3568545"/>
              <a:gd name="connsiteX6" fmla="*/ 5761123 w 7452578"/>
              <a:gd name="connsiteY6" fmla="*/ 3466768 h 3568545"/>
              <a:gd name="connsiteX7" fmla="*/ 6103028 w 7452578"/>
              <a:gd name="connsiteY7" fmla="*/ 3045350 h 3568545"/>
              <a:gd name="connsiteX8" fmla="*/ 5673658 w 7452578"/>
              <a:gd name="connsiteY8" fmla="*/ 2576224 h 3568545"/>
              <a:gd name="connsiteX9" fmla="*/ 4290131 w 7452578"/>
              <a:gd name="connsiteY9" fmla="*/ 2488759 h 3568545"/>
              <a:gd name="connsiteX10" fmla="*/ 3821004 w 7452578"/>
              <a:gd name="connsiteY10" fmla="*/ 2003729 h 3568545"/>
              <a:gd name="connsiteX11" fmla="*/ 4282180 w 7452578"/>
              <a:gd name="connsiteY11" fmla="*/ 1478943 h 3568545"/>
              <a:gd name="connsiteX12" fmla="*/ 5522583 w 7452578"/>
              <a:gd name="connsiteY12" fmla="*/ 2122999 h 3568545"/>
              <a:gd name="connsiteX13" fmla="*/ 6858403 w 7452578"/>
              <a:gd name="connsiteY13" fmla="*/ 2289976 h 3568545"/>
              <a:gd name="connsiteX14" fmla="*/ 7446799 w 7452578"/>
              <a:gd name="connsiteY14" fmla="*/ 1677726 h 3568545"/>
              <a:gd name="connsiteX15" fmla="*/ 7104893 w 7452578"/>
              <a:gd name="connsiteY15" fmla="*/ 906449 h 3568545"/>
              <a:gd name="connsiteX16" fmla="*/ 6256636 w 7452578"/>
              <a:gd name="connsiteY16" fmla="*/ 920789 h 3568545"/>
              <a:gd name="connsiteX17" fmla="*/ 5244288 w 7452578"/>
              <a:gd name="connsiteY17" fmla="*/ 1152939 h 3568545"/>
              <a:gd name="connsiteX18" fmla="*/ 4115203 w 7452578"/>
              <a:gd name="connsiteY18" fmla="*/ 628153 h 3568545"/>
              <a:gd name="connsiteX19" fmla="*/ 3137192 w 7452578"/>
              <a:gd name="connsiteY19" fmla="*/ 795131 h 3568545"/>
              <a:gd name="connsiteX20" fmla="*/ 2318208 w 7452578"/>
              <a:gd name="connsiteY20" fmla="*/ 1431235 h 3568545"/>
              <a:gd name="connsiteX21" fmla="*/ 1451516 w 7452578"/>
              <a:gd name="connsiteY21" fmla="*/ 1900362 h 3568545"/>
              <a:gd name="connsiteX22" fmla="*/ 322430 w 7452578"/>
              <a:gd name="connsiteY22" fmla="*/ 1765190 h 3568545"/>
              <a:gd name="connsiteX23" fmla="*/ 4378 w 7452578"/>
              <a:gd name="connsiteY23" fmla="*/ 1192696 h 3568545"/>
              <a:gd name="connsiteX24" fmla="*/ 489408 w 7452578"/>
              <a:gd name="connsiteY24" fmla="*/ 691764 h 3568545"/>
              <a:gd name="connsiteX25" fmla="*/ 1658250 w 7452578"/>
              <a:gd name="connsiteY25" fmla="*/ 1073426 h 3568545"/>
              <a:gd name="connsiteX26" fmla="*/ 2190987 w 7452578"/>
              <a:gd name="connsiteY26" fmla="*/ 731520 h 3568545"/>
              <a:gd name="connsiteX27" fmla="*/ 1467418 w 7452578"/>
              <a:gd name="connsiteY27" fmla="*/ 0 h 3568545"/>
              <a:gd name="connsiteX0" fmla="*/ 1212976 w 7452578"/>
              <a:gd name="connsiteY0" fmla="*/ 2809349 h 2958833"/>
              <a:gd name="connsiteX1" fmla="*/ 1864983 w 7452578"/>
              <a:gd name="connsiteY1" fmla="*/ 2475394 h 2958833"/>
              <a:gd name="connsiteX2" fmla="*/ 2811189 w 7452578"/>
              <a:gd name="connsiteY2" fmla="*/ 1751826 h 2958833"/>
              <a:gd name="connsiteX3" fmla="*/ 3852810 w 7452578"/>
              <a:gd name="connsiteY3" fmla="*/ 2252758 h 2958833"/>
              <a:gd name="connsiteX4" fmla="*/ 4377596 w 7452578"/>
              <a:gd name="connsiteY4" fmla="*/ 2729836 h 2958833"/>
              <a:gd name="connsiteX5" fmla="*/ 5164775 w 7452578"/>
              <a:gd name="connsiteY5" fmla="*/ 2952473 h 2958833"/>
              <a:gd name="connsiteX6" fmla="*/ 5761123 w 7452578"/>
              <a:gd name="connsiteY6" fmla="*/ 2857056 h 2958833"/>
              <a:gd name="connsiteX7" fmla="*/ 6103028 w 7452578"/>
              <a:gd name="connsiteY7" fmla="*/ 2435638 h 2958833"/>
              <a:gd name="connsiteX8" fmla="*/ 5673658 w 7452578"/>
              <a:gd name="connsiteY8" fmla="*/ 1966512 h 2958833"/>
              <a:gd name="connsiteX9" fmla="*/ 4290131 w 7452578"/>
              <a:gd name="connsiteY9" fmla="*/ 1879047 h 2958833"/>
              <a:gd name="connsiteX10" fmla="*/ 3821004 w 7452578"/>
              <a:gd name="connsiteY10" fmla="*/ 1394017 h 2958833"/>
              <a:gd name="connsiteX11" fmla="*/ 4282180 w 7452578"/>
              <a:gd name="connsiteY11" fmla="*/ 869231 h 2958833"/>
              <a:gd name="connsiteX12" fmla="*/ 5522583 w 7452578"/>
              <a:gd name="connsiteY12" fmla="*/ 1513287 h 2958833"/>
              <a:gd name="connsiteX13" fmla="*/ 6858403 w 7452578"/>
              <a:gd name="connsiteY13" fmla="*/ 1680264 h 2958833"/>
              <a:gd name="connsiteX14" fmla="*/ 7446799 w 7452578"/>
              <a:gd name="connsiteY14" fmla="*/ 1068014 h 2958833"/>
              <a:gd name="connsiteX15" fmla="*/ 7104893 w 7452578"/>
              <a:gd name="connsiteY15" fmla="*/ 296737 h 2958833"/>
              <a:gd name="connsiteX16" fmla="*/ 6256636 w 7452578"/>
              <a:gd name="connsiteY16" fmla="*/ 311077 h 2958833"/>
              <a:gd name="connsiteX17" fmla="*/ 5244288 w 7452578"/>
              <a:gd name="connsiteY17" fmla="*/ 543227 h 2958833"/>
              <a:gd name="connsiteX18" fmla="*/ 4115203 w 7452578"/>
              <a:gd name="connsiteY18" fmla="*/ 18441 h 2958833"/>
              <a:gd name="connsiteX19" fmla="*/ 3137192 w 7452578"/>
              <a:gd name="connsiteY19" fmla="*/ 185419 h 2958833"/>
              <a:gd name="connsiteX20" fmla="*/ 2318208 w 7452578"/>
              <a:gd name="connsiteY20" fmla="*/ 821523 h 2958833"/>
              <a:gd name="connsiteX21" fmla="*/ 1451516 w 7452578"/>
              <a:gd name="connsiteY21" fmla="*/ 1290650 h 2958833"/>
              <a:gd name="connsiteX22" fmla="*/ 322430 w 7452578"/>
              <a:gd name="connsiteY22" fmla="*/ 1155478 h 2958833"/>
              <a:gd name="connsiteX23" fmla="*/ 4378 w 7452578"/>
              <a:gd name="connsiteY23" fmla="*/ 582984 h 2958833"/>
              <a:gd name="connsiteX24" fmla="*/ 489408 w 7452578"/>
              <a:gd name="connsiteY24" fmla="*/ 82052 h 2958833"/>
              <a:gd name="connsiteX25" fmla="*/ 1658250 w 7452578"/>
              <a:gd name="connsiteY25" fmla="*/ 463714 h 2958833"/>
              <a:gd name="connsiteX26" fmla="*/ 2190987 w 7452578"/>
              <a:gd name="connsiteY26" fmla="*/ 121808 h 2958833"/>
              <a:gd name="connsiteX0" fmla="*/ 1212976 w 7452578"/>
              <a:gd name="connsiteY0" fmla="*/ 2809349 h 2958833"/>
              <a:gd name="connsiteX1" fmla="*/ 1864983 w 7452578"/>
              <a:gd name="connsiteY1" fmla="*/ 2475394 h 2958833"/>
              <a:gd name="connsiteX2" fmla="*/ 2811189 w 7452578"/>
              <a:gd name="connsiteY2" fmla="*/ 1751826 h 2958833"/>
              <a:gd name="connsiteX3" fmla="*/ 3852810 w 7452578"/>
              <a:gd name="connsiteY3" fmla="*/ 2252758 h 2958833"/>
              <a:gd name="connsiteX4" fmla="*/ 4377596 w 7452578"/>
              <a:gd name="connsiteY4" fmla="*/ 2729836 h 2958833"/>
              <a:gd name="connsiteX5" fmla="*/ 5164775 w 7452578"/>
              <a:gd name="connsiteY5" fmla="*/ 2952473 h 2958833"/>
              <a:gd name="connsiteX6" fmla="*/ 5761123 w 7452578"/>
              <a:gd name="connsiteY6" fmla="*/ 2857056 h 2958833"/>
              <a:gd name="connsiteX7" fmla="*/ 6103028 w 7452578"/>
              <a:gd name="connsiteY7" fmla="*/ 2435638 h 2958833"/>
              <a:gd name="connsiteX8" fmla="*/ 5673658 w 7452578"/>
              <a:gd name="connsiteY8" fmla="*/ 1966512 h 2958833"/>
              <a:gd name="connsiteX9" fmla="*/ 4290131 w 7452578"/>
              <a:gd name="connsiteY9" fmla="*/ 1879047 h 2958833"/>
              <a:gd name="connsiteX10" fmla="*/ 3821004 w 7452578"/>
              <a:gd name="connsiteY10" fmla="*/ 1394017 h 2958833"/>
              <a:gd name="connsiteX11" fmla="*/ 4282180 w 7452578"/>
              <a:gd name="connsiteY11" fmla="*/ 869231 h 2958833"/>
              <a:gd name="connsiteX12" fmla="*/ 5522583 w 7452578"/>
              <a:gd name="connsiteY12" fmla="*/ 1513287 h 2958833"/>
              <a:gd name="connsiteX13" fmla="*/ 6858403 w 7452578"/>
              <a:gd name="connsiteY13" fmla="*/ 1680264 h 2958833"/>
              <a:gd name="connsiteX14" fmla="*/ 7446799 w 7452578"/>
              <a:gd name="connsiteY14" fmla="*/ 1068014 h 2958833"/>
              <a:gd name="connsiteX15" fmla="*/ 7104893 w 7452578"/>
              <a:gd name="connsiteY15" fmla="*/ 296737 h 2958833"/>
              <a:gd name="connsiteX16" fmla="*/ 6256636 w 7452578"/>
              <a:gd name="connsiteY16" fmla="*/ 311077 h 2958833"/>
              <a:gd name="connsiteX17" fmla="*/ 5244288 w 7452578"/>
              <a:gd name="connsiteY17" fmla="*/ 543227 h 2958833"/>
              <a:gd name="connsiteX18" fmla="*/ 4115203 w 7452578"/>
              <a:gd name="connsiteY18" fmla="*/ 18441 h 2958833"/>
              <a:gd name="connsiteX19" fmla="*/ 3137192 w 7452578"/>
              <a:gd name="connsiteY19" fmla="*/ 185419 h 2958833"/>
              <a:gd name="connsiteX20" fmla="*/ 2318208 w 7452578"/>
              <a:gd name="connsiteY20" fmla="*/ 821523 h 2958833"/>
              <a:gd name="connsiteX21" fmla="*/ 1451516 w 7452578"/>
              <a:gd name="connsiteY21" fmla="*/ 1290650 h 2958833"/>
              <a:gd name="connsiteX22" fmla="*/ 322430 w 7452578"/>
              <a:gd name="connsiteY22" fmla="*/ 1155478 h 2958833"/>
              <a:gd name="connsiteX23" fmla="*/ 4378 w 7452578"/>
              <a:gd name="connsiteY23" fmla="*/ 582984 h 2958833"/>
              <a:gd name="connsiteX24" fmla="*/ 489408 w 7452578"/>
              <a:gd name="connsiteY24" fmla="*/ 82052 h 2958833"/>
              <a:gd name="connsiteX25" fmla="*/ 2190987 w 7452578"/>
              <a:gd name="connsiteY25" fmla="*/ 121808 h 2958833"/>
              <a:gd name="connsiteX0" fmla="*/ 1212976 w 7452578"/>
              <a:gd name="connsiteY0" fmla="*/ 2809349 h 2958833"/>
              <a:gd name="connsiteX1" fmla="*/ 1864983 w 7452578"/>
              <a:gd name="connsiteY1" fmla="*/ 2475394 h 2958833"/>
              <a:gd name="connsiteX2" fmla="*/ 2811189 w 7452578"/>
              <a:gd name="connsiteY2" fmla="*/ 1751826 h 2958833"/>
              <a:gd name="connsiteX3" fmla="*/ 3852810 w 7452578"/>
              <a:gd name="connsiteY3" fmla="*/ 2252758 h 2958833"/>
              <a:gd name="connsiteX4" fmla="*/ 4377596 w 7452578"/>
              <a:gd name="connsiteY4" fmla="*/ 2729836 h 2958833"/>
              <a:gd name="connsiteX5" fmla="*/ 5164775 w 7452578"/>
              <a:gd name="connsiteY5" fmla="*/ 2952473 h 2958833"/>
              <a:gd name="connsiteX6" fmla="*/ 5761123 w 7452578"/>
              <a:gd name="connsiteY6" fmla="*/ 2857056 h 2958833"/>
              <a:gd name="connsiteX7" fmla="*/ 6103028 w 7452578"/>
              <a:gd name="connsiteY7" fmla="*/ 2435638 h 2958833"/>
              <a:gd name="connsiteX8" fmla="*/ 5673658 w 7452578"/>
              <a:gd name="connsiteY8" fmla="*/ 1966512 h 2958833"/>
              <a:gd name="connsiteX9" fmla="*/ 4290131 w 7452578"/>
              <a:gd name="connsiteY9" fmla="*/ 1879047 h 2958833"/>
              <a:gd name="connsiteX10" fmla="*/ 3821004 w 7452578"/>
              <a:gd name="connsiteY10" fmla="*/ 1394017 h 2958833"/>
              <a:gd name="connsiteX11" fmla="*/ 4282180 w 7452578"/>
              <a:gd name="connsiteY11" fmla="*/ 869231 h 2958833"/>
              <a:gd name="connsiteX12" fmla="*/ 5522583 w 7452578"/>
              <a:gd name="connsiteY12" fmla="*/ 1513287 h 2958833"/>
              <a:gd name="connsiteX13" fmla="*/ 6858403 w 7452578"/>
              <a:gd name="connsiteY13" fmla="*/ 1680264 h 2958833"/>
              <a:gd name="connsiteX14" fmla="*/ 7446799 w 7452578"/>
              <a:gd name="connsiteY14" fmla="*/ 1068014 h 2958833"/>
              <a:gd name="connsiteX15" fmla="*/ 7104893 w 7452578"/>
              <a:gd name="connsiteY15" fmla="*/ 296737 h 2958833"/>
              <a:gd name="connsiteX16" fmla="*/ 6256636 w 7452578"/>
              <a:gd name="connsiteY16" fmla="*/ 311077 h 2958833"/>
              <a:gd name="connsiteX17" fmla="*/ 5244288 w 7452578"/>
              <a:gd name="connsiteY17" fmla="*/ 543227 h 2958833"/>
              <a:gd name="connsiteX18" fmla="*/ 4115203 w 7452578"/>
              <a:gd name="connsiteY18" fmla="*/ 18441 h 2958833"/>
              <a:gd name="connsiteX19" fmla="*/ 3137192 w 7452578"/>
              <a:gd name="connsiteY19" fmla="*/ 185419 h 2958833"/>
              <a:gd name="connsiteX20" fmla="*/ 2318208 w 7452578"/>
              <a:gd name="connsiteY20" fmla="*/ 821523 h 2958833"/>
              <a:gd name="connsiteX21" fmla="*/ 1451516 w 7452578"/>
              <a:gd name="connsiteY21" fmla="*/ 1290650 h 2958833"/>
              <a:gd name="connsiteX22" fmla="*/ 322430 w 7452578"/>
              <a:gd name="connsiteY22" fmla="*/ 1155478 h 2958833"/>
              <a:gd name="connsiteX23" fmla="*/ 4378 w 7452578"/>
              <a:gd name="connsiteY23" fmla="*/ 582984 h 2958833"/>
              <a:gd name="connsiteX24" fmla="*/ 489408 w 7452578"/>
              <a:gd name="connsiteY24" fmla="*/ 82052 h 2958833"/>
              <a:gd name="connsiteX0" fmla="*/ 1212976 w 7452578"/>
              <a:gd name="connsiteY0" fmla="*/ 2809349 h 2958833"/>
              <a:gd name="connsiteX1" fmla="*/ 1864983 w 7452578"/>
              <a:gd name="connsiteY1" fmla="*/ 2475394 h 2958833"/>
              <a:gd name="connsiteX2" fmla="*/ 2811189 w 7452578"/>
              <a:gd name="connsiteY2" fmla="*/ 1751826 h 2958833"/>
              <a:gd name="connsiteX3" fmla="*/ 3852810 w 7452578"/>
              <a:gd name="connsiteY3" fmla="*/ 2252758 h 2958833"/>
              <a:gd name="connsiteX4" fmla="*/ 4377596 w 7452578"/>
              <a:gd name="connsiteY4" fmla="*/ 2729836 h 2958833"/>
              <a:gd name="connsiteX5" fmla="*/ 5164775 w 7452578"/>
              <a:gd name="connsiteY5" fmla="*/ 2952473 h 2958833"/>
              <a:gd name="connsiteX6" fmla="*/ 5761123 w 7452578"/>
              <a:gd name="connsiteY6" fmla="*/ 2857056 h 2958833"/>
              <a:gd name="connsiteX7" fmla="*/ 6103028 w 7452578"/>
              <a:gd name="connsiteY7" fmla="*/ 2435638 h 2958833"/>
              <a:gd name="connsiteX8" fmla="*/ 5673658 w 7452578"/>
              <a:gd name="connsiteY8" fmla="*/ 1966512 h 2958833"/>
              <a:gd name="connsiteX9" fmla="*/ 4290131 w 7452578"/>
              <a:gd name="connsiteY9" fmla="*/ 1879047 h 2958833"/>
              <a:gd name="connsiteX10" fmla="*/ 3821004 w 7452578"/>
              <a:gd name="connsiteY10" fmla="*/ 1394017 h 2958833"/>
              <a:gd name="connsiteX11" fmla="*/ 4282180 w 7452578"/>
              <a:gd name="connsiteY11" fmla="*/ 869231 h 2958833"/>
              <a:gd name="connsiteX12" fmla="*/ 5522583 w 7452578"/>
              <a:gd name="connsiteY12" fmla="*/ 1513287 h 2958833"/>
              <a:gd name="connsiteX13" fmla="*/ 6858403 w 7452578"/>
              <a:gd name="connsiteY13" fmla="*/ 1680264 h 2958833"/>
              <a:gd name="connsiteX14" fmla="*/ 7446799 w 7452578"/>
              <a:gd name="connsiteY14" fmla="*/ 1068014 h 2958833"/>
              <a:gd name="connsiteX15" fmla="*/ 7104893 w 7452578"/>
              <a:gd name="connsiteY15" fmla="*/ 296737 h 2958833"/>
              <a:gd name="connsiteX16" fmla="*/ 6256636 w 7452578"/>
              <a:gd name="connsiteY16" fmla="*/ 311077 h 2958833"/>
              <a:gd name="connsiteX17" fmla="*/ 5244288 w 7452578"/>
              <a:gd name="connsiteY17" fmla="*/ 543227 h 2958833"/>
              <a:gd name="connsiteX18" fmla="*/ 4115203 w 7452578"/>
              <a:gd name="connsiteY18" fmla="*/ 18441 h 2958833"/>
              <a:gd name="connsiteX19" fmla="*/ 3137192 w 7452578"/>
              <a:gd name="connsiteY19" fmla="*/ 185419 h 2958833"/>
              <a:gd name="connsiteX20" fmla="*/ 2318208 w 7452578"/>
              <a:gd name="connsiteY20" fmla="*/ 821523 h 2958833"/>
              <a:gd name="connsiteX21" fmla="*/ 1451516 w 7452578"/>
              <a:gd name="connsiteY21" fmla="*/ 1290650 h 2958833"/>
              <a:gd name="connsiteX22" fmla="*/ 322430 w 7452578"/>
              <a:gd name="connsiteY22" fmla="*/ 1155478 h 2958833"/>
              <a:gd name="connsiteX23" fmla="*/ 4378 w 7452578"/>
              <a:gd name="connsiteY23" fmla="*/ 582984 h 2958833"/>
              <a:gd name="connsiteX0" fmla="*/ 890546 w 7130148"/>
              <a:gd name="connsiteY0" fmla="*/ 2809349 h 2958833"/>
              <a:gd name="connsiteX1" fmla="*/ 1542553 w 7130148"/>
              <a:gd name="connsiteY1" fmla="*/ 2475394 h 2958833"/>
              <a:gd name="connsiteX2" fmla="*/ 2488759 w 7130148"/>
              <a:gd name="connsiteY2" fmla="*/ 1751826 h 2958833"/>
              <a:gd name="connsiteX3" fmla="*/ 3530380 w 7130148"/>
              <a:gd name="connsiteY3" fmla="*/ 2252758 h 2958833"/>
              <a:gd name="connsiteX4" fmla="*/ 4055166 w 7130148"/>
              <a:gd name="connsiteY4" fmla="*/ 2729836 h 2958833"/>
              <a:gd name="connsiteX5" fmla="*/ 4842345 w 7130148"/>
              <a:gd name="connsiteY5" fmla="*/ 2952473 h 2958833"/>
              <a:gd name="connsiteX6" fmla="*/ 5438693 w 7130148"/>
              <a:gd name="connsiteY6" fmla="*/ 2857056 h 2958833"/>
              <a:gd name="connsiteX7" fmla="*/ 5780598 w 7130148"/>
              <a:gd name="connsiteY7" fmla="*/ 2435638 h 2958833"/>
              <a:gd name="connsiteX8" fmla="*/ 5351228 w 7130148"/>
              <a:gd name="connsiteY8" fmla="*/ 1966512 h 2958833"/>
              <a:gd name="connsiteX9" fmla="*/ 3967701 w 7130148"/>
              <a:gd name="connsiteY9" fmla="*/ 1879047 h 2958833"/>
              <a:gd name="connsiteX10" fmla="*/ 3498574 w 7130148"/>
              <a:gd name="connsiteY10" fmla="*/ 1394017 h 2958833"/>
              <a:gd name="connsiteX11" fmla="*/ 3959750 w 7130148"/>
              <a:gd name="connsiteY11" fmla="*/ 869231 h 2958833"/>
              <a:gd name="connsiteX12" fmla="*/ 5200153 w 7130148"/>
              <a:gd name="connsiteY12" fmla="*/ 1513287 h 2958833"/>
              <a:gd name="connsiteX13" fmla="*/ 6535973 w 7130148"/>
              <a:gd name="connsiteY13" fmla="*/ 1680264 h 2958833"/>
              <a:gd name="connsiteX14" fmla="*/ 7124369 w 7130148"/>
              <a:gd name="connsiteY14" fmla="*/ 1068014 h 2958833"/>
              <a:gd name="connsiteX15" fmla="*/ 6782463 w 7130148"/>
              <a:gd name="connsiteY15" fmla="*/ 296737 h 2958833"/>
              <a:gd name="connsiteX16" fmla="*/ 5934206 w 7130148"/>
              <a:gd name="connsiteY16" fmla="*/ 311077 h 2958833"/>
              <a:gd name="connsiteX17" fmla="*/ 4921858 w 7130148"/>
              <a:gd name="connsiteY17" fmla="*/ 543227 h 2958833"/>
              <a:gd name="connsiteX18" fmla="*/ 3792773 w 7130148"/>
              <a:gd name="connsiteY18" fmla="*/ 18441 h 2958833"/>
              <a:gd name="connsiteX19" fmla="*/ 2814762 w 7130148"/>
              <a:gd name="connsiteY19" fmla="*/ 185419 h 2958833"/>
              <a:gd name="connsiteX20" fmla="*/ 1995778 w 7130148"/>
              <a:gd name="connsiteY20" fmla="*/ 821523 h 2958833"/>
              <a:gd name="connsiteX21" fmla="*/ 1129086 w 7130148"/>
              <a:gd name="connsiteY21" fmla="*/ 1290650 h 2958833"/>
              <a:gd name="connsiteX22" fmla="*/ 0 w 7130148"/>
              <a:gd name="connsiteY22" fmla="*/ 1155478 h 2958833"/>
              <a:gd name="connsiteX0" fmla="*/ 0 w 6239602"/>
              <a:gd name="connsiteY0" fmla="*/ 2809349 h 2958833"/>
              <a:gd name="connsiteX1" fmla="*/ 652007 w 6239602"/>
              <a:gd name="connsiteY1" fmla="*/ 2475394 h 2958833"/>
              <a:gd name="connsiteX2" fmla="*/ 1598213 w 6239602"/>
              <a:gd name="connsiteY2" fmla="*/ 1751826 h 2958833"/>
              <a:gd name="connsiteX3" fmla="*/ 2639834 w 6239602"/>
              <a:gd name="connsiteY3" fmla="*/ 2252758 h 2958833"/>
              <a:gd name="connsiteX4" fmla="*/ 3164620 w 6239602"/>
              <a:gd name="connsiteY4" fmla="*/ 2729836 h 2958833"/>
              <a:gd name="connsiteX5" fmla="*/ 3951799 w 6239602"/>
              <a:gd name="connsiteY5" fmla="*/ 2952473 h 2958833"/>
              <a:gd name="connsiteX6" fmla="*/ 4548147 w 6239602"/>
              <a:gd name="connsiteY6" fmla="*/ 2857056 h 2958833"/>
              <a:gd name="connsiteX7" fmla="*/ 4890052 w 6239602"/>
              <a:gd name="connsiteY7" fmla="*/ 2435638 h 2958833"/>
              <a:gd name="connsiteX8" fmla="*/ 4460682 w 6239602"/>
              <a:gd name="connsiteY8" fmla="*/ 1966512 h 2958833"/>
              <a:gd name="connsiteX9" fmla="*/ 3077155 w 6239602"/>
              <a:gd name="connsiteY9" fmla="*/ 1879047 h 2958833"/>
              <a:gd name="connsiteX10" fmla="*/ 2608028 w 6239602"/>
              <a:gd name="connsiteY10" fmla="*/ 1394017 h 2958833"/>
              <a:gd name="connsiteX11" fmla="*/ 3069204 w 6239602"/>
              <a:gd name="connsiteY11" fmla="*/ 869231 h 2958833"/>
              <a:gd name="connsiteX12" fmla="*/ 4309607 w 6239602"/>
              <a:gd name="connsiteY12" fmla="*/ 1513287 h 2958833"/>
              <a:gd name="connsiteX13" fmla="*/ 5645427 w 6239602"/>
              <a:gd name="connsiteY13" fmla="*/ 1680264 h 2958833"/>
              <a:gd name="connsiteX14" fmla="*/ 6233823 w 6239602"/>
              <a:gd name="connsiteY14" fmla="*/ 1068014 h 2958833"/>
              <a:gd name="connsiteX15" fmla="*/ 5891917 w 6239602"/>
              <a:gd name="connsiteY15" fmla="*/ 296737 h 2958833"/>
              <a:gd name="connsiteX16" fmla="*/ 5043660 w 6239602"/>
              <a:gd name="connsiteY16" fmla="*/ 311077 h 2958833"/>
              <a:gd name="connsiteX17" fmla="*/ 4031312 w 6239602"/>
              <a:gd name="connsiteY17" fmla="*/ 543227 h 2958833"/>
              <a:gd name="connsiteX18" fmla="*/ 2902227 w 6239602"/>
              <a:gd name="connsiteY18" fmla="*/ 18441 h 2958833"/>
              <a:gd name="connsiteX19" fmla="*/ 1924216 w 6239602"/>
              <a:gd name="connsiteY19" fmla="*/ 185419 h 2958833"/>
              <a:gd name="connsiteX20" fmla="*/ 1105232 w 6239602"/>
              <a:gd name="connsiteY20" fmla="*/ 821523 h 2958833"/>
              <a:gd name="connsiteX21" fmla="*/ 238540 w 6239602"/>
              <a:gd name="connsiteY21" fmla="*/ 1290650 h 2958833"/>
              <a:gd name="connsiteX0" fmla="*/ 0 w 6239602"/>
              <a:gd name="connsiteY0" fmla="*/ 2809349 h 2958833"/>
              <a:gd name="connsiteX1" fmla="*/ 652007 w 6239602"/>
              <a:gd name="connsiteY1" fmla="*/ 2475394 h 2958833"/>
              <a:gd name="connsiteX2" fmla="*/ 1598213 w 6239602"/>
              <a:gd name="connsiteY2" fmla="*/ 1751826 h 2958833"/>
              <a:gd name="connsiteX3" fmla="*/ 2639834 w 6239602"/>
              <a:gd name="connsiteY3" fmla="*/ 2252758 h 2958833"/>
              <a:gd name="connsiteX4" fmla="*/ 3164620 w 6239602"/>
              <a:gd name="connsiteY4" fmla="*/ 2729836 h 2958833"/>
              <a:gd name="connsiteX5" fmla="*/ 3951799 w 6239602"/>
              <a:gd name="connsiteY5" fmla="*/ 2952473 h 2958833"/>
              <a:gd name="connsiteX6" fmla="*/ 4548147 w 6239602"/>
              <a:gd name="connsiteY6" fmla="*/ 2857056 h 2958833"/>
              <a:gd name="connsiteX7" fmla="*/ 4890052 w 6239602"/>
              <a:gd name="connsiteY7" fmla="*/ 2435638 h 2958833"/>
              <a:gd name="connsiteX8" fmla="*/ 4460682 w 6239602"/>
              <a:gd name="connsiteY8" fmla="*/ 1966512 h 2958833"/>
              <a:gd name="connsiteX9" fmla="*/ 3077155 w 6239602"/>
              <a:gd name="connsiteY9" fmla="*/ 1879047 h 2958833"/>
              <a:gd name="connsiteX10" fmla="*/ 2608028 w 6239602"/>
              <a:gd name="connsiteY10" fmla="*/ 1394017 h 2958833"/>
              <a:gd name="connsiteX11" fmla="*/ 3069204 w 6239602"/>
              <a:gd name="connsiteY11" fmla="*/ 869231 h 2958833"/>
              <a:gd name="connsiteX12" fmla="*/ 4309607 w 6239602"/>
              <a:gd name="connsiteY12" fmla="*/ 1513287 h 2958833"/>
              <a:gd name="connsiteX13" fmla="*/ 5645427 w 6239602"/>
              <a:gd name="connsiteY13" fmla="*/ 1680264 h 2958833"/>
              <a:gd name="connsiteX14" fmla="*/ 6233823 w 6239602"/>
              <a:gd name="connsiteY14" fmla="*/ 1068014 h 2958833"/>
              <a:gd name="connsiteX15" fmla="*/ 5891917 w 6239602"/>
              <a:gd name="connsiteY15" fmla="*/ 296737 h 2958833"/>
              <a:gd name="connsiteX16" fmla="*/ 5043660 w 6239602"/>
              <a:gd name="connsiteY16" fmla="*/ 311077 h 2958833"/>
              <a:gd name="connsiteX17" fmla="*/ 4031312 w 6239602"/>
              <a:gd name="connsiteY17" fmla="*/ 543227 h 2958833"/>
              <a:gd name="connsiteX18" fmla="*/ 2902227 w 6239602"/>
              <a:gd name="connsiteY18" fmla="*/ 18441 h 2958833"/>
              <a:gd name="connsiteX19" fmla="*/ 1924216 w 6239602"/>
              <a:gd name="connsiteY19" fmla="*/ 185419 h 2958833"/>
              <a:gd name="connsiteX20" fmla="*/ 1105232 w 6239602"/>
              <a:gd name="connsiteY20" fmla="*/ 821523 h 2958833"/>
              <a:gd name="connsiteX0" fmla="*/ 0 w 6239602"/>
              <a:gd name="connsiteY0" fmla="*/ 2809349 h 2958833"/>
              <a:gd name="connsiteX1" fmla="*/ 652007 w 6239602"/>
              <a:gd name="connsiteY1" fmla="*/ 2475394 h 2958833"/>
              <a:gd name="connsiteX2" fmla="*/ 1598213 w 6239602"/>
              <a:gd name="connsiteY2" fmla="*/ 1751826 h 2958833"/>
              <a:gd name="connsiteX3" fmla="*/ 2639834 w 6239602"/>
              <a:gd name="connsiteY3" fmla="*/ 2252758 h 2958833"/>
              <a:gd name="connsiteX4" fmla="*/ 3164620 w 6239602"/>
              <a:gd name="connsiteY4" fmla="*/ 2729836 h 2958833"/>
              <a:gd name="connsiteX5" fmla="*/ 3951799 w 6239602"/>
              <a:gd name="connsiteY5" fmla="*/ 2952473 h 2958833"/>
              <a:gd name="connsiteX6" fmla="*/ 4548147 w 6239602"/>
              <a:gd name="connsiteY6" fmla="*/ 2857056 h 2958833"/>
              <a:gd name="connsiteX7" fmla="*/ 4890052 w 6239602"/>
              <a:gd name="connsiteY7" fmla="*/ 2435638 h 2958833"/>
              <a:gd name="connsiteX8" fmla="*/ 4460682 w 6239602"/>
              <a:gd name="connsiteY8" fmla="*/ 1966512 h 2958833"/>
              <a:gd name="connsiteX9" fmla="*/ 3077155 w 6239602"/>
              <a:gd name="connsiteY9" fmla="*/ 1879047 h 2958833"/>
              <a:gd name="connsiteX10" fmla="*/ 2608028 w 6239602"/>
              <a:gd name="connsiteY10" fmla="*/ 1394017 h 2958833"/>
              <a:gd name="connsiteX11" fmla="*/ 3069204 w 6239602"/>
              <a:gd name="connsiteY11" fmla="*/ 869231 h 2958833"/>
              <a:gd name="connsiteX12" fmla="*/ 4309607 w 6239602"/>
              <a:gd name="connsiteY12" fmla="*/ 1513287 h 2958833"/>
              <a:gd name="connsiteX13" fmla="*/ 5645427 w 6239602"/>
              <a:gd name="connsiteY13" fmla="*/ 1680264 h 2958833"/>
              <a:gd name="connsiteX14" fmla="*/ 6233823 w 6239602"/>
              <a:gd name="connsiteY14" fmla="*/ 1068014 h 2958833"/>
              <a:gd name="connsiteX15" fmla="*/ 5891917 w 6239602"/>
              <a:gd name="connsiteY15" fmla="*/ 296737 h 2958833"/>
              <a:gd name="connsiteX16" fmla="*/ 5043660 w 6239602"/>
              <a:gd name="connsiteY16" fmla="*/ 311077 h 2958833"/>
              <a:gd name="connsiteX17" fmla="*/ 4031312 w 6239602"/>
              <a:gd name="connsiteY17" fmla="*/ 543227 h 2958833"/>
              <a:gd name="connsiteX18" fmla="*/ 2902227 w 6239602"/>
              <a:gd name="connsiteY18" fmla="*/ 18441 h 2958833"/>
              <a:gd name="connsiteX19" fmla="*/ 1924216 w 6239602"/>
              <a:gd name="connsiteY19" fmla="*/ 185419 h 2958833"/>
              <a:gd name="connsiteX0" fmla="*/ 0 w 6239602"/>
              <a:gd name="connsiteY0" fmla="*/ 2790908 h 2940392"/>
              <a:gd name="connsiteX1" fmla="*/ 652007 w 6239602"/>
              <a:gd name="connsiteY1" fmla="*/ 2456953 h 2940392"/>
              <a:gd name="connsiteX2" fmla="*/ 1598213 w 6239602"/>
              <a:gd name="connsiteY2" fmla="*/ 1733385 h 2940392"/>
              <a:gd name="connsiteX3" fmla="*/ 2639834 w 6239602"/>
              <a:gd name="connsiteY3" fmla="*/ 2234317 h 2940392"/>
              <a:gd name="connsiteX4" fmla="*/ 3164620 w 6239602"/>
              <a:gd name="connsiteY4" fmla="*/ 2711395 h 2940392"/>
              <a:gd name="connsiteX5" fmla="*/ 3951799 w 6239602"/>
              <a:gd name="connsiteY5" fmla="*/ 2934032 h 2940392"/>
              <a:gd name="connsiteX6" fmla="*/ 4548147 w 6239602"/>
              <a:gd name="connsiteY6" fmla="*/ 2838615 h 2940392"/>
              <a:gd name="connsiteX7" fmla="*/ 4890052 w 6239602"/>
              <a:gd name="connsiteY7" fmla="*/ 2417197 h 2940392"/>
              <a:gd name="connsiteX8" fmla="*/ 4460682 w 6239602"/>
              <a:gd name="connsiteY8" fmla="*/ 1948071 h 2940392"/>
              <a:gd name="connsiteX9" fmla="*/ 3077155 w 6239602"/>
              <a:gd name="connsiteY9" fmla="*/ 1860606 h 2940392"/>
              <a:gd name="connsiteX10" fmla="*/ 2608028 w 6239602"/>
              <a:gd name="connsiteY10" fmla="*/ 1375576 h 2940392"/>
              <a:gd name="connsiteX11" fmla="*/ 3069204 w 6239602"/>
              <a:gd name="connsiteY11" fmla="*/ 850790 h 2940392"/>
              <a:gd name="connsiteX12" fmla="*/ 4309607 w 6239602"/>
              <a:gd name="connsiteY12" fmla="*/ 1494846 h 2940392"/>
              <a:gd name="connsiteX13" fmla="*/ 5645427 w 6239602"/>
              <a:gd name="connsiteY13" fmla="*/ 1661823 h 2940392"/>
              <a:gd name="connsiteX14" fmla="*/ 6233823 w 6239602"/>
              <a:gd name="connsiteY14" fmla="*/ 1049573 h 2940392"/>
              <a:gd name="connsiteX15" fmla="*/ 5891917 w 6239602"/>
              <a:gd name="connsiteY15" fmla="*/ 278296 h 2940392"/>
              <a:gd name="connsiteX16" fmla="*/ 5043660 w 6239602"/>
              <a:gd name="connsiteY16" fmla="*/ 292636 h 2940392"/>
              <a:gd name="connsiteX17" fmla="*/ 4031312 w 6239602"/>
              <a:gd name="connsiteY17" fmla="*/ 524786 h 2940392"/>
              <a:gd name="connsiteX18" fmla="*/ 2902227 w 6239602"/>
              <a:gd name="connsiteY18" fmla="*/ 0 h 2940392"/>
              <a:gd name="connsiteX0" fmla="*/ 0 w 6239602"/>
              <a:gd name="connsiteY0" fmla="*/ 2576099 h 2725583"/>
              <a:gd name="connsiteX1" fmla="*/ 652007 w 6239602"/>
              <a:gd name="connsiteY1" fmla="*/ 2242144 h 2725583"/>
              <a:gd name="connsiteX2" fmla="*/ 1598213 w 6239602"/>
              <a:gd name="connsiteY2" fmla="*/ 1518576 h 2725583"/>
              <a:gd name="connsiteX3" fmla="*/ 2639834 w 6239602"/>
              <a:gd name="connsiteY3" fmla="*/ 2019508 h 2725583"/>
              <a:gd name="connsiteX4" fmla="*/ 3164620 w 6239602"/>
              <a:gd name="connsiteY4" fmla="*/ 2496586 h 2725583"/>
              <a:gd name="connsiteX5" fmla="*/ 3951799 w 6239602"/>
              <a:gd name="connsiteY5" fmla="*/ 2719223 h 2725583"/>
              <a:gd name="connsiteX6" fmla="*/ 4548147 w 6239602"/>
              <a:gd name="connsiteY6" fmla="*/ 2623806 h 2725583"/>
              <a:gd name="connsiteX7" fmla="*/ 4890052 w 6239602"/>
              <a:gd name="connsiteY7" fmla="*/ 2202388 h 2725583"/>
              <a:gd name="connsiteX8" fmla="*/ 4460682 w 6239602"/>
              <a:gd name="connsiteY8" fmla="*/ 1733262 h 2725583"/>
              <a:gd name="connsiteX9" fmla="*/ 3077155 w 6239602"/>
              <a:gd name="connsiteY9" fmla="*/ 1645797 h 2725583"/>
              <a:gd name="connsiteX10" fmla="*/ 2608028 w 6239602"/>
              <a:gd name="connsiteY10" fmla="*/ 1160767 h 2725583"/>
              <a:gd name="connsiteX11" fmla="*/ 3069204 w 6239602"/>
              <a:gd name="connsiteY11" fmla="*/ 635981 h 2725583"/>
              <a:gd name="connsiteX12" fmla="*/ 4309607 w 6239602"/>
              <a:gd name="connsiteY12" fmla="*/ 1280037 h 2725583"/>
              <a:gd name="connsiteX13" fmla="*/ 5645427 w 6239602"/>
              <a:gd name="connsiteY13" fmla="*/ 1447014 h 2725583"/>
              <a:gd name="connsiteX14" fmla="*/ 6233823 w 6239602"/>
              <a:gd name="connsiteY14" fmla="*/ 834764 h 2725583"/>
              <a:gd name="connsiteX15" fmla="*/ 5891917 w 6239602"/>
              <a:gd name="connsiteY15" fmla="*/ 63487 h 2725583"/>
              <a:gd name="connsiteX16" fmla="*/ 5043660 w 6239602"/>
              <a:gd name="connsiteY16" fmla="*/ 77827 h 2725583"/>
              <a:gd name="connsiteX17" fmla="*/ 4031312 w 6239602"/>
              <a:gd name="connsiteY17" fmla="*/ 309977 h 2725583"/>
              <a:gd name="connsiteX0" fmla="*/ 0 w 6239602"/>
              <a:gd name="connsiteY0" fmla="*/ 2576099 h 2725583"/>
              <a:gd name="connsiteX1" fmla="*/ 652007 w 6239602"/>
              <a:gd name="connsiteY1" fmla="*/ 2242144 h 2725583"/>
              <a:gd name="connsiteX2" fmla="*/ 1598213 w 6239602"/>
              <a:gd name="connsiteY2" fmla="*/ 1518576 h 2725583"/>
              <a:gd name="connsiteX3" fmla="*/ 2639834 w 6239602"/>
              <a:gd name="connsiteY3" fmla="*/ 2019508 h 2725583"/>
              <a:gd name="connsiteX4" fmla="*/ 3164620 w 6239602"/>
              <a:gd name="connsiteY4" fmla="*/ 2496586 h 2725583"/>
              <a:gd name="connsiteX5" fmla="*/ 3951799 w 6239602"/>
              <a:gd name="connsiteY5" fmla="*/ 2719223 h 2725583"/>
              <a:gd name="connsiteX6" fmla="*/ 4548147 w 6239602"/>
              <a:gd name="connsiteY6" fmla="*/ 2623806 h 2725583"/>
              <a:gd name="connsiteX7" fmla="*/ 4890052 w 6239602"/>
              <a:gd name="connsiteY7" fmla="*/ 2202388 h 2725583"/>
              <a:gd name="connsiteX8" fmla="*/ 4460682 w 6239602"/>
              <a:gd name="connsiteY8" fmla="*/ 1733262 h 2725583"/>
              <a:gd name="connsiteX9" fmla="*/ 3077155 w 6239602"/>
              <a:gd name="connsiteY9" fmla="*/ 1645797 h 2725583"/>
              <a:gd name="connsiteX10" fmla="*/ 2608028 w 6239602"/>
              <a:gd name="connsiteY10" fmla="*/ 1160767 h 2725583"/>
              <a:gd name="connsiteX11" fmla="*/ 3069204 w 6239602"/>
              <a:gd name="connsiteY11" fmla="*/ 635981 h 2725583"/>
              <a:gd name="connsiteX12" fmla="*/ 4309607 w 6239602"/>
              <a:gd name="connsiteY12" fmla="*/ 1280037 h 2725583"/>
              <a:gd name="connsiteX13" fmla="*/ 5645427 w 6239602"/>
              <a:gd name="connsiteY13" fmla="*/ 1447014 h 2725583"/>
              <a:gd name="connsiteX14" fmla="*/ 6233823 w 6239602"/>
              <a:gd name="connsiteY14" fmla="*/ 834764 h 2725583"/>
              <a:gd name="connsiteX15" fmla="*/ 5891917 w 6239602"/>
              <a:gd name="connsiteY15" fmla="*/ 63487 h 2725583"/>
              <a:gd name="connsiteX16" fmla="*/ 5043660 w 6239602"/>
              <a:gd name="connsiteY16" fmla="*/ 77827 h 2725583"/>
              <a:gd name="connsiteX0" fmla="*/ 0 w 6239602"/>
              <a:gd name="connsiteY0" fmla="*/ 2512612 h 2662096"/>
              <a:gd name="connsiteX1" fmla="*/ 652007 w 6239602"/>
              <a:gd name="connsiteY1" fmla="*/ 2178657 h 2662096"/>
              <a:gd name="connsiteX2" fmla="*/ 1598213 w 6239602"/>
              <a:gd name="connsiteY2" fmla="*/ 1455089 h 2662096"/>
              <a:gd name="connsiteX3" fmla="*/ 2639834 w 6239602"/>
              <a:gd name="connsiteY3" fmla="*/ 1956021 h 2662096"/>
              <a:gd name="connsiteX4" fmla="*/ 3164620 w 6239602"/>
              <a:gd name="connsiteY4" fmla="*/ 2433099 h 2662096"/>
              <a:gd name="connsiteX5" fmla="*/ 3951799 w 6239602"/>
              <a:gd name="connsiteY5" fmla="*/ 2655736 h 2662096"/>
              <a:gd name="connsiteX6" fmla="*/ 4548147 w 6239602"/>
              <a:gd name="connsiteY6" fmla="*/ 2560319 h 2662096"/>
              <a:gd name="connsiteX7" fmla="*/ 4890052 w 6239602"/>
              <a:gd name="connsiteY7" fmla="*/ 2138901 h 2662096"/>
              <a:gd name="connsiteX8" fmla="*/ 4460682 w 6239602"/>
              <a:gd name="connsiteY8" fmla="*/ 1669775 h 2662096"/>
              <a:gd name="connsiteX9" fmla="*/ 3077155 w 6239602"/>
              <a:gd name="connsiteY9" fmla="*/ 1582310 h 2662096"/>
              <a:gd name="connsiteX10" fmla="*/ 2608028 w 6239602"/>
              <a:gd name="connsiteY10" fmla="*/ 1097280 h 2662096"/>
              <a:gd name="connsiteX11" fmla="*/ 3069204 w 6239602"/>
              <a:gd name="connsiteY11" fmla="*/ 572494 h 2662096"/>
              <a:gd name="connsiteX12" fmla="*/ 4309607 w 6239602"/>
              <a:gd name="connsiteY12" fmla="*/ 1216550 h 2662096"/>
              <a:gd name="connsiteX13" fmla="*/ 5645427 w 6239602"/>
              <a:gd name="connsiteY13" fmla="*/ 1383527 h 2662096"/>
              <a:gd name="connsiteX14" fmla="*/ 6233823 w 6239602"/>
              <a:gd name="connsiteY14" fmla="*/ 771277 h 2662096"/>
              <a:gd name="connsiteX15" fmla="*/ 5891917 w 6239602"/>
              <a:gd name="connsiteY15" fmla="*/ 0 h 2662096"/>
              <a:gd name="connsiteX0" fmla="*/ 0 w 6233823"/>
              <a:gd name="connsiteY0" fmla="*/ 1940876 h 2090360"/>
              <a:gd name="connsiteX1" fmla="*/ 652007 w 6233823"/>
              <a:gd name="connsiteY1" fmla="*/ 1606921 h 2090360"/>
              <a:gd name="connsiteX2" fmla="*/ 1598213 w 6233823"/>
              <a:gd name="connsiteY2" fmla="*/ 883353 h 2090360"/>
              <a:gd name="connsiteX3" fmla="*/ 2639834 w 6233823"/>
              <a:gd name="connsiteY3" fmla="*/ 1384285 h 2090360"/>
              <a:gd name="connsiteX4" fmla="*/ 3164620 w 6233823"/>
              <a:gd name="connsiteY4" fmla="*/ 1861363 h 2090360"/>
              <a:gd name="connsiteX5" fmla="*/ 3951799 w 6233823"/>
              <a:gd name="connsiteY5" fmla="*/ 2084000 h 2090360"/>
              <a:gd name="connsiteX6" fmla="*/ 4548147 w 6233823"/>
              <a:gd name="connsiteY6" fmla="*/ 1988583 h 2090360"/>
              <a:gd name="connsiteX7" fmla="*/ 4890052 w 6233823"/>
              <a:gd name="connsiteY7" fmla="*/ 1567165 h 2090360"/>
              <a:gd name="connsiteX8" fmla="*/ 4460682 w 6233823"/>
              <a:gd name="connsiteY8" fmla="*/ 1098039 h 2090360"/>
              <a:gd name="connsiteX9" fmla="*/ 3077155 w 6233823"/>
              <a:gd name="connsiteY9" fmla="*/ 1010574 h 2090360"/>
              <a:gd name="connsiteX10" fmla="*/ 2608028 w 6233823"/>
              <a:gd name="connsiteY10" fmla="*/ 525544 h 2090360"/>
              <a:gd name="connsiteX11" fmla="*/ 3069204 w 6233823"/>
              <a:gd name="connsiteY11" fmla="*/ 758 h 2090360"/>
              <a:gd name="connsiteX12" fmla="*/ 4309607 w 6233823"/>
              <a:gd name="connsiteY12" fmla="*/ 644814 h 2090360"/>
              <a:gd name="connsiteX13" fmla="*/ 5645427 w 6233823"/>
              <a:gd name="connsiteY13" fmla="*/ 811791 h 2090360"/>
              <a:gd name="connsiteX14" fmla="*/ 6233823 w 6233823"/>
              <a:gd name="connsiteY14" fmla="*/ 199541 h 2090360"/>
              <a:gd name="connsiteX0" fmla="*/ 0 w 5645427"/>
              <a:gd name="connsiteY0" fmla="*/ 1940876 h 2090360"/>
              <a:gd name="connsiteX1" fmla="*/ 652007 w 5645427"/>
              <a:gd name="connsiteY1" fmla="*/ 1606921 h 2090360"/>
              <a:gd name="connsiteX2" fmla="*/ 1598213 w 5645427"/>
              <a:gd name="connsiteY2" fmla="*/ 883353 h 2090360"/>
              <a:gd name="connsiteX3" fmla="*/ 2639834 w 5645427"/>
              <a:gd name="connsiteY3" fmla="*/ 1384285 h 2090360"/>
              <a:gd name="connsiteX4" fmla="*/ 3164620 w 5645427"/>
              <a:gd name="connsiteY4" fmla="*/ 1861363 h 2090360"/>
              <a:gd name="connsiteX5" fmla="*/ 3951799 w 5645427"/>
              <a:gd name="connsiteY5" fmla="*/ 2084000 h 2090360"/>
              <a:gd name="connsiteX6" fmla="*/ 4548147 w 5645427"/>
              <a:gd name="connsiteY6" fmla="*/ 1988583 h 2090360"/>
              <a:gd name="connsiteX7" fmla="*/ 4890052 w 5645427"/>
              <a:gd name="connsiteY7" fmla="*/ 1567165 h 2090360"/>
              <a:gd name="connsiteX8" fmla="*/ 4460682 w 5645427"/>
              <a:gd name="connsiteY8" fmla="*/ 1098039 h 2090360"/>
              <a:gd name="connsiteX9" fmla="*/ 3077155 w 5645427"/>
              <a:gd name="connsiteY9" fmla="*/ 1010574 h 2090360"/>
              <a:gd name="connsiteX10" fmla="*/ 2608028 w 5645427"/>
              <a:gd name="connsiteY10" fmla="*/ 525544 h 2090360"/>
              <a:gd name="connsiteX11" fmla="*/ 3069204 w 5645427"/>
              <a:gd name="connsiteY11" fmla="*/ 758 h 2090360"/>
              <a:gd name="connsiteX12" fmla="*/ 4309607 w 5645427"/>
              <a:gd name="connsiteY12" fmla="*/ 644814 h 2090360"/>
              <a:gd name="connsiteX13" fmla="*/ 5645427 w 5645427"/>
              <a:gd name="connsiteY13" fmla="*/ 811791 h 2090360"/>
              <a:gd name="connsiteX0" fmla="*/ 0 w 4890843"/>
              <a:gd name="connsiteY0" fmla="*/ 1940876 h 2090360"/>
              <a:gd name="connsiteX1" fmla="*/ 652007 w 4890843"/>
              <a:gd name="connsiteY1" fmla="*/ 1606921 h 2090360"/>
              <a:gd name="connsiteX2" fmla="*/ 1598213 w 4890843"/>
              <a:gd name="connsiteY2" fmla="*/ 883353 h 2090360"/>
              <a:gd name="connsiteX3" fmla="*/ 2639834 w 4890843"/>
              <a:gd name="connsiteY3" fmla="*/ 1384285 h 2090360"/>
              <a:gd name="connsiteX4" fmla="*/ 3164620 w 4890843"/>
              <a:gd name="connsiteY4" fmla="*/ 1861363 h 2090360"/>
              <a:gd name="connsiteX5" fmla="*/ 3951799 w 4890843"/>
              <a:gd name="connsiteY5" fmla="*/ 2084000 h 2090360"/>
              <a:gd name="connsiteX6" fmla="*/ 4548147 w 4890843"/>
              <a:gd name="connsiteY6" fmla="*/ 1988583 h 2090360"/>
              <a:gd name="connsiteX7" fmla="*/ 4890052 w 4890843"/>
              <a:gd name="connsiteY7" fmla="*/ 1567165 h 2090360"/>
              <a:gd name="connsiteX8" fmla="*/ 4460682 w 4890843"/>
              <a:gd name="connsiteY8" fmla="*/ 1098039 h 2090360"/>
              <a:gd name="connsiteX9" fmla="*/ 3077155 w 4890843"/>
              <a:gd name="connsiteY9" fmla="*/ 1010574 h 2090360"/>
              <a:gd name="connsiteX10" fmla="*/ 2608028 w 4890843"/>
              <a:gd name="connsiteY10" fmla="*/ 525544 h 2090360"/>
              <a:gd name="connsiteX11" fmla="*/ 3069204 w 4890843"/>
              <a:gd name="connsiteY11" fmla="*/ 758 h 2090360"/>
              <a:gd name="connsiteX12" fmla="*/ 4309607 w 4890843"/>
              <a:gd name="connsiteY12" fmla="*/ 644814 h 2090360"/>
              <a:gd name="connsiteX0" fmla="*/ 0 w 4890843"/>
              <a:gd name="connsiteY0" fmla="*/ 1940876 h 2090360"/>
              <a:gd name="connsiteX1" fmla="*/ 652007 w 4890843"/>
              <a:gd name="connsiteY1" fmla="*/ 1606921 h 2090360"/>
              <a:gd name="connsiteX2" fmla="*/ 1598213 w 4890843"/>
              <a:gd name="connsiteY2" fmla="*/ 883353 h 2090360"/>
              <a:gd name="connsiteX3" fmla="*/ 2639834 w 4890843"/>
              <a:gd name="connsiteY3" fmla="*/ 1384285 h 2090360"/>
              <a:gd name="connsiteX4" fmla="*/ 3164620 w 4890843"/>
              <a:gd name="connsiteY4" fmla="*/ 1861363 h 2090360"/>
              <a:gd name="connsiteX5" fmla="*/ 3951799 w 4890843"/>
              <a:gd name="connsiteY5" fmla="*/ 2084000 h 2090360"/>
              <a:gd name="connsiteX6" fmla="*/ 4548147 w 4890843"/>
              <a:gd name="connsiteY6" fmla="*/ 1988583 h 2090360"/>
              <a:gd name="connsiteX7" fmla="*/ 4890052 w 4890843"/>
              <a:gd name="connsiteY7" fmla="*/ 1567165 h 2090360"/>
              <a:gd name="connsiteX8" fmla="*/ 4460682 w 4890843"/>
              <a:gd name="connsiteY8" fmla="*/ 1098039 h 2090360"/>
              <a:gd name="connsiteX9" fmla="*/ 3077155 w 4890843"/>
              <a:gd name="connsiteY9" fmla="*/ 1010574 h 2090360"/>
              <a:gd name="connsiteX10" fmla="*/ 2608028 w 4890843"/>
              <a:gd name="connsiteY10" fmla="*/ 525544 h 2090360"/>
              <a:gd name="connsiteX11" fmla="*/ 3069204 w 4890843"/>
              <a:gd name="connsiteY11" fmla="*/ 758 h 2090360"/>
              <a:gd name="connsiteX0" fmla="*/ 0 w 4890843"/>
              <a:gd name="connsiteY0" fmla="*/ 1415332 h 1564816"/>
              <a:gd name="connsiteX1" fmla="*/ 652007 w 4890843"/>
              <a:gd name="connsiteY1" fmla="*/ 1081377 h 1564816"/>
              <a:gd name="connsiteX2" fmla="*/ 1598213 w 4890843"/>
              <a:gd name="connsiteY2" fmla="*/ 357809 h 1564816"/>
              <a:gd name="connsiteX3" fmla="*/ 2639834 w 4890843"/>
              <a:gd name="connsiteY3" fmla="*/ 858741 h 1564816"/>
              <a:gd name="connsiteX4" fmla="*/ 3164620 w 4890843"/>
              <a:gd name="connsiteY4" fmla="*/ 1335819 h 1564816"/>
              <a:gd name="connsiteX5" fmla="*/ 3951799 w 4890843"/>
              <a:gd name="connsiteY5" fmla="*/ 1558456 h 1564816"/>
              <a:gd name="connsiteX6" fmla="*/ 4548147 w 4890843"/>
              <a:gd name="connsiteY6" fmla="*/ 1463039 h 1564816"/>
              <a:gd name="connsiteX7" fmla="*/ 4890052 w 4890843"/>
              <a:gd name="connsiteY7" fmla="*/ 1041621 h 1564816"/>
              <a:gd name="connsiteX8" fmla="*/ 4460682 w 4890843"/>
              <a:gd name="connsiteY8" fmla="*/ 572495 h 1564816"/>
              <a:gd name="connsiteX9" fmla="*/ 3077155 w 4890843"/>
              <a:gd name="connsiteY9" fmla="*/ 485030 h 1564816"/>
              <a:gd name="connsiteX10" fmla="*/ 2608028 w 4890843"/>
              <a:gd name="connsiteY10" fmla="*/ 0 h 1564816"/>
              <a:gd name="connsiteX0" fmla="*/ 0 w 4890843"/>
              <a:gd name="connsiteY0" fmla="*/ 1060089 h 1209573"/>
              <a:gd name="connsiteX1" fmla="*/ 652007 w 4890843"/>
              <a:gd name="connsiteY1" fmla="*/ 726134 h 1209573"/>
              <a:gd name="connsiteX2" fmla="*/ 1598213 w 4890843"/>
              <a:gd name="connsiteY2" fmla="*/ 2566 h 1209573"/>
              <a:gd name="connsiteX3" fmla="*/ 2639834 w 4890843"/>
              <a:gd name="connsiteY3" fmla="*/ 503498 h 1209573"/>
              <a:gd name="connsiteX4" fmla="*/ 3164620 w 4890843"/>
              <a:gd name="connsiteY4" fmla="*/ 980576 h 1209573"/>
              <a:gd name="connsiteX5" fmla="*/ 3951799 w 4890843"/>
              <a:gd name="connsiteY5" fmla="*/ 1203213 h 1209573"/>
              <a:gd name="connsiteX6" fmla="*/ 4548147 w 4890843"/>
              <a:gd name="connsiteY6" fmla="*/ 1107796 h 1209573"/>
              <a:gd name="connsiteX7" fmla="*/ 4890052 w 4890843"/>
              <a:gd name="connsiteY7" fmla="*/ 686378 h 1209573"/>
              <a:gd name="connsiteX8" fmla="*/ 4460682 w 4890843"/>
              <a:gd name="connsiteY8" fmla="*/ 217252 h 1209573"/>
              <a:gd name="connsiteX9" fmla="*/ 3077155 w 4890843"/>
              <a:gd name="connsiteY9" fmla="*/ 129787 h 1209573"/>
              <a:gd name="connsiteX0" fmla="*/ 0 w 4890843"/>
              <a:gd name="connsiteY0" fmla="*/ 1060089 h 1209573"/>
              <a:gd name="connsiteX1" fmla="*/ 652007 w 4890843"/>
              <a:gd name="connsiteY1" fmla="*/ 726134 h 1209573"/>
              <a:gd name="connsiteX2" fmla="*/ 1598213 w 4890843"/>
              <a:gd name="connsiteY2" fmla="*/ 2566 h 1209573"/>
              <a:gd name="connsiteX3" fmla="*/ 2639834 w 4890843"/>
              <a:gd name="connsiteY3" fmla="*/ 503498 h 1209573"/>
              <a:gd name="connsiteX4" fmla="*/ 3164620 w 4890843"/>
              <a:gd name="connsiteY4" fmla="*/ 980576 h 1209573"/>
              <a:gd name="connsiteX5" fmla="*/ 3951799 w 4890843"/>
              <a:gd name="connsiteY5" fmla="*/ 1203213 h 1209573"/>
              <a:gd name="connsiteX6" fmla="*/ 4548147 w 4890843"/>
              <a:gd name="connsiteY6" fmla="*/ 1107796 h 1209573"/>
              <a:gd name="connsiteX7" fmla="*/ 4890052 w 4890843"/>
              <a:gd name="connsiteY7" fmla="*/ 686378 h 1209573"/>
              <a:gd name="connsiteX8" fmla="*/ 4460682 w 4890843"/>
              <a:gd name="connsiteY8" fmla="*/ 217252 h 1209573"/>
              <a:gd name="connsiteX0" fmla="*/ 0 w 4890843"/>
              <a:gd name="connsiteY0" fmla="*/ 1060089 h 1209573"/>
              <a:gd name="connsiteX1" fmla="*/ 652007 w 4890843"/>
              <a:gd name="connsiteY1" fmla="*/ 726134 h 1209573"/>
              <a:gd name="connsiteX2" fmla="*/ 1598213 w 4890843"/>
              <a:gd name="connsiteY2" fmla="*/ 2566 h 1209573"/>
              <a:gd name="connsiteX3" fmla="*/ 2639834 w 4890843"/>
              <a:gd name="connsiteY3" fmla="*/ 503498 h 1209573"/>
              <a:gd name="connsiteX4" fmla="*/ 3164620 w 4890843"/>
              <a:gd name="connsiteY4" fmla="*/ 980576 h 1209573"/>
              <a:gd name="connsiteX5" fmla="*/ 3951799 w 4890843"/>
              <a:gd name="connsiteY5" fmla="*/ 1203213 h 1209573"/>
              <a:gd name="connsiteX6" fmla="*/ 4548147 w 4890843"/>
              <a:gd name="connsiteY6" fmla="*/ 1107796 h 1209573"/>
              <a:gd name="connsiteX7" fmla="*/ 4890052 w 4890843"/>
              <a:gd name="connsiteY7" fmla="*/ 686378 h 1209573"/>
              <a:gd name="connsiteX0" fmla="*/ 0 w 4238836"/>
              <a:gd name="connsiteY0" fmla="*/ 726134 h 1209573"/>
              <a:gd name="connsiteX1" fmla="*/ 946206 w 4238836"/>
              <a:gd name="connsiteY1" fmla="*/ 2566 h 1209573"/>
              <a:gd name="connsiteX2" fmla="*/ 1987827 w 4238836"/>
              <a:gd name="connsiteY2" fmla="*/ 503498 h 1209573"/>
              <a:gd name="connsiteX3" fmla="*/ 2512613 w 4238836"/>
              <a:gd name="connsiteY3" fmla="*/ 980576 h 1209573"/>
              <a:gd name="connsiteX4" fmla="*/ 3299792 w 4238836"/>
              <a:gd name="connsiteY4" fmla="*/ 1203213 h 1209573"/>
              <a:gd name="connsiteX5" fmla="*/ 3896140 w 4238836"/>
              <a:gd name="connsiteY5" fmla="*/ 1107796 h 1209573"/>
              <a:gd name="connsiteX6" fmla="*/ 4238045 w 4238836"/>
              <a:gd name="connsiteY6" fmla="*/ 686378 h 1209573"/>
              <a:gd name="connsiteX0" fmla="*/ 0 w 3292630"/>
              <a:gd name="connsiteY0" fmla="*/ 2566 h 1209573"/>
              <a:gd name="connsiteX1" fmla="*/ 1041621 w 3292630"/>
              <a:gd name="connsiteY1" fmla="*/ 503498 h 1209573"/>
              <a:gd name="connsiteX2" fmla="*/ 1566407 w 3292630"/>
              <a:gd name="connsiteY2" fmla="*/ 980576 h 1209573"/>
              <a:gd name="connsiteX3" fmla="*/ 2353586 w 3292630"/>
              <a:gd name="connsiteY3" fmla="*/ 1203213 h 1209573"/>
              <a:gd name="connsiteX4" fmla="*/ 2949934 w 3292630"/>
              <a:gd name="connsiteY4" fmla="*/ 1107796 h 1209573"/>
              <a:gd name="connsiteX5" fmla="*/ 3291839 w 3292630"/>
              <a:gd name="connsiteY5" fmla="*/ 686378 h 1209573"/>
              <a:gd name="connsiteX0" fmla="*/ 0 w 2653652"/>
              <a:gd name="connsiteY0" fmla="*/ 3526 h 1078331"/>
              <a:gd name="connsiteX1" fmla="*/ 402643 w 2653652"/>
              <a:gd name="connsiteY1" fmla="*/ 372256 h 1078331"/>
              <a:gd name="connsiteX2" fmla="*/ 927429 w 2653652"/>
              <a:gd name="connsiteY2" fmla="*/ 849334 h 1078331"/>
              <a:gd name="connsiteX3" fmla="*/ 1714608 w 2653652"/>
              <a:gd name="connsiteY3" fmla="*/ 1071971 h 1078331"/>
              <a:gd name="connsiteX4" fmla="*/ 2310956 w 2653652"/>
              <a:gd name="connsiteY4" fmla="*/ 976554 h 1078331"/>
              <a:gd name="connsiteX5" fmla="*/ 2652861 w 2653652"/>
              <a:gd name="connsiteY5" fmla="*/ 555136 h 1078331"/>
              <a:gd name="connsiteX0" fmla="*/ 0 w 2653652"/>
              <a:gd name="connsiteY0" fmla="*/ 0 h 1074805"/>
              <a:gd name="connsiteX1" fmla="*/ 402643 w 2653652"/>
              <a:gd name="connsiteY1" fmla="*/ 368730 h 1074805"/>
              <a:gd name="connsiteX2" fmla="*/ 927429 w 2653652"/>
              <a:gd name="connsiteY2" fmla="*/ 845808 h 1074805"/>
              <a:gd name="connsiteX3" fmla="*/ 1714608 w 2653652"/>
              <a:gd name="connsiteY3" fmla="*/ 1068445 h 1074805"/>
              <a:gd name="connsiteX4" fmla="*/ 2310956 w 2653652"/>
              <a:gd name="connsiteY4" fmla="*/ 973028 h 1074805"/>
              <a:gd name="connsiteX5" fmla="*/ 2652861 w 2653652"/>
              <a:gd name="connsiteY5" fmla="*/ 551610 h 1074805"/>
              <a:gd name="connsiteX0" fmla="*/ 0 w 2653652"/>
              <a:gd name="connsiteY0" fmla="*/ 0 h 1074805"/>
              <a:gd name="connsiteX1" fmla="*/ 238884 w 2653652"/>
              <a:gd name="connsiteY1" fmla="*/ 194167 h 1074805"/>
              <a:gd name="connsiteX2" fmla="*/ 402643 w 2653652"/>
              <a:gd name="connsiteY2" fmla="*/ 368730 h 1074805"/>
              <a:gd name="connsiteX3" fmla="*/ 927429 w 2653652"/>
              <a:gd name="connsiteY3" fmla="*/ 845808 h 1074805"/>
              <a:gd name="connsiteX4" fmla="*/ 1714608 w 2653652"/>
              <a:gd name="connsiteY4" fmla="*/ 1068445 h 1074805"/>
              <a:gd name="connsiteX5" fmla="*/ 2310956 w 2653652"/>
              <a:gd name="connsiteY5" fmla="*/ 973028 h 1074805"/>
              <a:gd name="connsiteX6" fmla="*/ 2652861 w 2653652"/>
              <a:gd name="connsiteY6" fmla="*/ 551610 h 1074805"/>
              <a:gd name="connsiteX0" fmla="*/ 0 w 2653652"/>
              <a:gd name="connsiteY0" fmla="*/ 0 h 1074805"/>
              <a:gd name="connsiteX1" fmla="*/ 402643 w 2653652"/>
              <a:gd name="connsiteY1" fmla="*/ 368730 h 1074805"/>
              <a:gd name="connsiteX2" fmla="*/ 927429 w 2653652"/>
              <a:gd name="connsiteY2" fmla="*/ 845808 h 1074805"/>
              <a:gd name="connsiteX3" fmla="*/ 1714608 w 2653652"/>
              <a:gd name="connsiteY3" fmla="*/ 1068445 h 1074805"/>
              <a:gd name="connsiteX4" fmla="*/ 2310956 w 2653652"/>
              <a:gd name="connsiteY4" fmla="*/ 973028 h 1074805"/>
              <a:gd name="connsiteX5" fmla="*/ 2652861 w 2653652"/>
              <a:gd name="connsiteY5" fmla="*/ 551610 h 1074805"/>
              <a:gd name="connsiteX0" fmla="*/ 0 w 2653652"/>
              <a:gd name="connsiteY0" fmla="*/ 0 h 1074805"/>
              <a:gd name="connsiteX1" fmla="*/ 358575 w 2653652"/>
              <a:gd name="connsiteY1" fmla="*/ 423814 h 1074805"/>
              <a:gd name="connsiteX2" fmla="*/ 927429 w 2653652"/>
              <a:gd name="connsiteY2" fmla="*/ 845808 h 1074805"/>
              <a:gd name="connsiteX3" fmla="*/ 1714608 w 2653652"/>
              <a:gd name="connsiteY3" fmla="*/ 1068445 h 1074805"/>
              <a:gd name="connsiteX4" fmla="*/ 2310956 w 2653652"/>
              <a:gd name="connsiteY4" fmla="*/ 973028 h 1074805"/>
              <a:gd name="connsiteX5" fmla="*/ 2652861 w 2653652"/>
              <a:gd name="connsiteY5" fmla="*/ 551610 h 1074805"/>
              <a:gd name="connsiteX0" fmla="*/ 0 w 2653652"/>
              <a:gd name="connsiteY0" fmla="*/ 0 h 1074805"/>
              <a:gd name="connsiteX1" fmla="*/ 358575 w 2653652"/>
              <a:gd name="connsiteY1" fmla="*/ 423814 h 1074805"/>
              <a:gd name="connsiteX2" fmla="*/ 1015564 w 2653652"/>
              <a:gd name="connsiteY2" fmla="*/ 845808 h 1074805"/>
              <a:gd name="connsiteX3" fmla="*/ 1714608 w 2653652"/>
              <a:gd name="connsiteY3" fmla="*/ 1068445 h 1074805"/>
              <a:gd name="connsiteX4" fmla="*/ 2310956 w 2653652"/>
              <a:gd name="connsiteY4" fmla="*/ 973028 h 1074805"/>
              <a:gd name="connsiteX5" fmla="*/ 2652861 w 2653652"/>
              <a:gd name="connsiteY5" fmla="*/ 551610 h 1074805"/>
              <a:gd name="connsiteX0" fmla="*/ 0 w 2653652"/>
              <a:gd name="connsiteY0" fmla="*/ 0 h 1018337"/>
              <a:gd name="connsiteX1" fmla="*/ 358575 w 2653652"/>
              <a:gd name="connsiteY1" fmla="*/ 423814 h 1018337"/>
              <a:gd name="connsiteX2" fmla="*/ 1015564 w 2653652"/>
              <a:gd name="connsiteY2" fmla="*/ 845808 h 1018337"/>
              <a:gd name="connsiteX3" fmla="*/ 1725624 w 2653652"/>
              <a:gd name="connsiteY3" fmla="*/ 980311 h 1018337"/>
              <a:gd name="connsiteX4" fmla="*/ 2310956 w 2653652"/>
              <a:gd name="connsiteY4" fmla="*/ 973028 h 1018337"/>
              <a:gd name="connsiteX5" fmla="*/ 2652861 w 2653652"/>
              <a:gd name="connsiteY5" fmla="*/ 551610 h 1018337"/>
              <a:gd name="connsiteX0" fmla="*/ 0 w 2653575"/>
              <a:gd name="connsiteY0" fmla="*/ 0 h 981539"/>
              <a:gd name="connsiteX1" fmla="*/ 358575 w 2653575"/>
              <a:gd name="connsiteY1" fmla="*/ 423814 h 981539"/>
              <a:gd name="connsiteX2" fmla="*/ 1015564 w 2653575"/>
              <a:gd name="connsiteY2" fmla="*/ 845808 h 981539"/>
              <a:gd name="connsiteX3" fmla="*/ 1725624 w 2653575"/>
              <a:gd name="connsiteY3" fmla="*/ 980311 h 981539"/>
              <a:gd name="connsiteX4" fmla="*/ 2288922 w 2653575"/>
              <a:gd name="connsiteY4" fmla="*/ 785741 h 981539"/>
              <a:gd name="connsiteX5" fmla="*/ 2652861 w 2653575"/>
              <a:gd name="connsiteY5" fmla="*/ 551610 h 981539"/>
              <a:gd name="connsiteX0" fmla="*/ 0 w 2500803"/>
              <a:gd name="connsiteY0" fmla="*/ 0 h 981539"/>
              <a:gd name="connsiteX1" fmla="*/ 358575 w 2500803"/>
              <a:gd name="connsiteY1" fmla="*/ 423814 h 981539"/>
              <a:gd name="connsiteX2" fmla="*/ 1015564 w 2500803"/>
              <a:gd name="connsiteY2" fmla="*/ 845808 h 981539"/>
              <a:gd name="connsiteX3" fmla="*/ 1725624 w 2500803"/>
              <a:gd name="connsiteY3" fmla="*/ 980311 h 981539"/>
              <a:gd name="connsiteX4" fmla="*/ 2288922 w 2500803"/>
              <a:gd name="connsiteY4" fmla="*/ 785741 h 981539"/>
              <a:gd name="connsiteX5" fmla="*/ 2498624 w 2500803"/>
              <a:gd name="connsiteY5" fmla="*/ 364323 h 981539"/>
              <a:gd name="connsiteX0" fmla="*/ 0 w 2500803"/>
              <a:gd name="connsiteY0" fmla="*/ 0 h 910551"/>
              <a:gd name="connsiteX1" fmla="*/ 358575 w 2500803"/>
              <a:gd name="connsiteY1" fmla="*/ 423814 h 910551"/>
              <a:gd name="connsiteX2" fmla="*/ 1015564 w 2500803"/>
              <a:gd name="connsiteY2" fmla="*/ 845808 h 910551"/>
              <a:gd name="connsiteX3" fmla="*/ 1703590 w 2500803"/>
              <a:gd name="connsiteY3" fmla="*/ 903193 h 910551"/>
              <a:gd name="connsiteX4" fmla="*/ 2288922 w 2500803"/>
              <a:gd name="connsiteY4" fmla="*/ 785741 h 910551"/>
              <a:gd name="connsiteX5" fmla="*/ 2498624 w 2500803"/>
              <a:gd name="connsiteY5" fmla="*/ 364323 h 910551"/>
              <a:gd name="connsiteX0" fmla="*/ 0 w 3190209"/>
              <a:gd name="connsiteY0" fmla="*/ 1888224 h 2798775"/>
              <a:gd name="connsiteX1" fmla="*/ 358575 w 3190209"/>
              <a:gd name="connsiteY1" fmla="*/ 2312038 h 2798775"/>
              <a:gd name="connsiteX2" fmla="*/ 1015564 w 3190209"/>
              <a:gd name="connsiteY2" fmla="*/ 2734032 h 2798775"/>
              <a:gd name="connsiteX3" fmla="*/ 1703590 w 3190209"/>
              <a:gd name="connsiteY3" fmla="*/ 2791417 h 2798775"/>
              <a:gd name="connsiteX4" fmla="*/ 2288922 w 3190209"/>
              <a:gd name="connsiteY4" fmla="*/ 2673965 h 2798775"/>
              <a:gd name="connsiteX5" fmla="*/ 3190000 w 3190209"/>
              <a:gd name="connsiteY5" fmla="*/ 0 h 2798775"/>
              <a:gd name="connsiteX0" fmla="*/ 0 w 3872392"/>
              <a:gd name="connsiteY0" fmla="*/ 1888224 h 2837663"/>
              <a:gd name="connsiteX1" fmla="*/ 358575 w 3872392"/>
              <a:gd name="connsiteY1" fmla="*/ 2312038 h 2837663"/>
              <a:gd name="connsiteX2" fmla="*/ 1015564 w 3872392"/>
              <a:gd name="connsiteY2" fmla="*/ 2734032 h 2837663"/>
              <a:gd name="connsiteX3" fmla="*/ 1703590 w 3872392"/>
              <a:gd name="connsiteY3" fmla="*/ 2791417 h 2837663"/>
              <a:gd name="connsiteX4" fmla="*/ 2288922 w 3872392"/>
              <a:gd name="connsiteY4" fmla="*/ 2673965 h 2837663"/>
              <a:gd name="connsiteX5" fmla="*/ 3854836 w 3872392"/>
              <a:gd name="connsiteY5" fmla="*/ 870268 h 2837663"/>
              <a:gd name="connsiteX6" fmla="*/ 3190000 w 3872392"/>
              <a:gd name="connsiteY6" fmla="*/ 0 h 2837663"/>
              <a:gd name="connsiteX0" fmla="*/ 0 w 3872392"/>
              <a:gd name="connsiteY0" fmla="*/ 1888224 h 2799089"/>
              <a:gd name="connsiteX1" fmla="*/ 358575 w 3872392"/>
              <a:gd name="connsiteY1" fmla="*/ 2312038 h 2799089"/>
              <a:gd name="connsiteX2" fmla="*/ 1015564 w 3872392"/>
              <a:gd name="connsiteY2" fmla="*/ 2734032 h 2799089"/>
              <a:gd name="connsiteX3" fmla="*/ 1703590 w 3872392"/>
              <a:gd name="connsiteY3" fmla="*/ 2791417 h 2799089"/>
              <a:gd name="connsiteX4" fmla="*/ 2288922 w 3872392"/>
              <a:gd name="connsiteY4" fmla="*/ 2673965 h 2799089"/>
              <a:gd name="connsiteX5" fmla="*/ 319898 w 3872392"/>
              <a:gd name="connsiteY5" fmla="*/ 892570 h 2799089"/>
              <a:gd name="connsiteX6" fmla="*/ 3854836 w 3872392"/>
              <a:gd name="connsiteY6" fmla="*/ 870268 h 2799089"/>
              <a:gd name="connsiteX7" fmla="*/ 3190000 w 3872392"/>
              <a:gd name="connsiteY7" fmla="*/ 0 h 2799089"/>
              <a:gd name="connsiteX0" fmla="*/ 0 w 3872392"/>
              <a:gd name="connsiteY0" fmla="*/ 1888224 h 2798775"/>
              <a:gd name="connsiteX1" fmla="*/ 358575 w 3872392"/>
              <a:gd name="connsiteY1" fmla="*/ 2312038 h 2798775"/>
              <a:gd name="connsiteX2" fmla="*/ 1015564 w 3872392"/>
              <a:gd name="connsiteY2" fmla="*/ 2734032 h 2798775"/>
              <a:gd name="connsiteX3" fmla="*/ 1703590 w 3872392"/>
              <a:gd name="connsiteY3" fmla="*/ 2791417 h 2798775"/>
              <a:gd name="connsiteX4" fmla="*/ 2288922 w 3872392"/>
              <a:gd name="connsiteY4" fmla="*/ 2673965 h 2798775"/>
              <a:gd name="connsiteX5" fmla="*/ 2460933 w 3872392"/>
              <a:gd name="connsiteY5" fmla="*/ 2253019 h 2798775"/>
              <a:gd name="connsiteX6" fmla="*/ 319898 w 3872392"/>
              <a:gd name="connsiteY6" fmla="*/ 892570 h 2798775"/>
              <a:gd name="connsiteX7" fmla="*/ 3854836 w 3872392"/>
              <a:gd name="connsiteY7" fmla="*/ 870268 h 2798775"/>
              <a:gd name="connsiteX8" fmla="*/ 3190000 w 3872392"/>
              <a:gd name="connsiteY8" fmla="*/ 0 h 2798775"/>
              <a:gd name="connsiteX0" fmla="*/ 0 w 3872392"/>
              <a:gd name="connsiteY0" fmla="*/ 1888224 h 2829934"/>
              <a:gd name="connsiteX1" fmla="*/ 358575 w 3872392"/>
              <a:gd name="connsiteY1" fmla="*/ 2312038 h 2829934"/>
              <a:gd name="connsiteX2" fmla="*/ 1015564 w 3872392"/>
              <a:gd name="connsiteY2" fmla="*/ 2734032 h 2829934"/>
              <a:gd name="connsiteX3" fmla="*/ 1703590 w 3872392"/>
              <a:gd name="connsiteY3" fmla="*/ 2791417 h 2829934"/>
              <a:gd name="connsiteX4" fmla="*/ 2460933 w 3872392"/>
              <a:gd name="connsiteY4" fmla="*/ 2253019 h 2829934"/>
              <a:gd name="connsiteX5" fmla="*/ 319898 w 3872392"/>
              <a:gd name="connsiteY5" fmla="*/ 892570 h 2829934"/>
              <a:gd name="connsiteX6" fmla="*/ 3854836 w 3872392"/>
              <a:gd name="connsiteY6" fmla="*/ 870268 h 2829934"/>
              <a:gd name="connsiteX7" fmla="*/ 3190000 w 3872392"/>
              <a:gd name="connsiteY7" fmla="*/ 0 h 2829934"/>
              <a:gd name="connsiteX0" fmla="*/ 0 w 3872392"/>
              <a:gd name="connsiteY0" fmla="*/ 1888224 h 2800217"/>
              <a:gd name="connsiteX1" fmla="*/ 358575 w 3872392"/>
              <a:gd name="connsiteY1" fmla="*/ 2312038 h 2800217"/>
              <a:gd name="connsiteX2" fmla="*/ 1015564 w 3872392"/>
              <a:gd name="connsiteY2" fmla="*/ 2734032 h 2800217"/>
              <a:gd name="connsiteX3" fmla="*/ 1703590 w 3872392"/>
              <a:gd name="connsiteY3" fmla="*/ 2791417 h 2800217"/>
              <a:gd name="connsiteX4" fmla="*/ 2460933 w 3872392"/>
              <a:gd name="connsiteY4" fmla="*/ 2253019 h 2800217"/>
              <a:gd name="connsiteX5" fmla="*/ 319898 w 3872392"/>
              <a:gd name="connsiteY5" fmla="*/ 892570 h 2800217"/>
              <a:gd name="connsiteX6" fmla="*/ 3854836 w 3872392"/>
              <a:gd name="connsiteY6" fmla="*/ 870268 h 2800217"/>
              <a:gd name="connsiteX7" fmla="*/ 3190000 w 3872392"/>
              <a:gd name="connsiteY7" fmla="*/ 0 h 2800217"/>
              <a:gd name="connsiteX0" fmla="*/ 0 w 3872392"/>
              <a:gd name="connsiteY0" fmla="*/ 1888224 h 2800217"/>
              <a:gd name="connsiteX1" fmla="*/ 358575 w 3872392"/>
              <a:gd name="connsiteY1" fmla="*/ 2312038 h 2800217"/>
              <a:gd name="connsiteX2" fmla="*/ 1015564 w 3872392"/>
              <a:gd name="connsiteY2" fmla="*/ 2734032 h 2800217"/>
              <a:gd name="connsiteX3" fmla="*/ 1703590 w 3872392"/>
              <a:gd name="connsiteY3" fmla="*/ 2791417 h 2800217"/>
              <a:gd name="connsiteX4" fmla="*/ 2460933 w 3872392"/>
              <a:gd name="connsiteY4" fmla="*/ 2253019 h 2800217"/>
              <a:gd name="connsiteX5" fmla="*/ 977820 w 3872392"/>
              <a:gd name="connsiteY5" fmla="*/ 1806970 h 2800217"/>
              <a:gd name="connsiteX6" fmla="*/ 319898 w 3872392"/>
              <a:gd name="connsiteY6" fmla="*/ 892570 h 2800217"/>
              <a:gd name="connsiteX7" fmla="*/ 3854836 w 3872392"/>
              <a:gd name="connsiteY7" fmla="*/ 870268 h 2800217"/>
              <a:gd name="connsiteX8" fmla="*/ 3190000 w 3872392"/>
              <a:gd name="connsiteY8" fmla="*/ 0 h 2800217"/>
              <a:gd name="connsiteX0" fmla="*/ 0 w 3872392"/>
              <a:gd name="connsiteY0" fmla="*/ 1888224 h 2800217"/>
              <a:gd name="connsiteX1" fmla="*/ 358575 w 3872392"/>
              <a:gd name="connsiteY1" fmla="*/ 2312038 h 2800217"/>
              <a:gd name="connsiteX2" fmla="*/ 1015564 w 3872392"/>
              <a:gd name="connsiteY2" fmla="*/ 2734032 h 2800217"/>
              <a:gd name="connsiteX3" fmla="*/ 1703590 w 3872392"/>
              <a:gd name="connsiteY3" fmla="*/ 2791417 h 2800217"/>
              <a:gd name="connsiteX4" fmla="*/ 2460933 w 3872392"/>
              <a:gd name="connsiteY4" fmla="*/ 2253019 h 2800217"/>
              <a:gd name="connsiteX5" fmla="*/ 977820 w 3872392"/>
              <a:gd name="connsiteY5" fmla="*/ 1806970 h 2800217"/>
              <a:gd name="connsiteX6" fmla="*/ 319898 w 3872392"/>
              <a:gd name="connsiteY6" fmla="*/ 892570 h 2800217"/>
              <a:gd name="connsiteX7" fmla="*/ 3854836 w 3872392"/>
              <a:gd name="connsiteY7" fmla="*/ 870268 h 2800217"/>
              <a:gd name="connsiteX8" fmla="*/ 3190000 w 3872392"/>
              <a:gd name="connsiteY8" fmla="*/ 0 h 2800217"/>
              <a:gd name="connsiteX0" fmla="*/ 0 w 3872392"/>
              <a:gd name="connsiteY0" fmla="*/ 1888224 h 2800217"/>
              <a:gd name="connsiteX1" fmla="*/ 358575 w 3872392"/>
              <a:gd name="connsiteY1" fmla="*/ 2312038 h 2800217"/>
              <a:gd name="connsiteX2" fmla="*/ 1015564 w 3872392"/>
              <a:gd name="connsiteY2" fmla="*/ 2734032 h 2800217"/>
              <a:gd name="connsiteX3" fmla="*/ 1703590 w 3872392"/>
              <a:gd name="connsiteY3" fmla="*/ 2791417 h 2800217"/>
              <a:gd name="connsiteX4" fmla="*/ 2460933 w 3872392"/>
              <a:gd name="connsiteY4" fmla="*/ 2253019 h 2800217"/>
              <a:gd name="connsiteX5" fmla="*/ 977820 w 3872392"/>
              <a:gd name="connsiteY5" fmla="*/ 1806970 h 2800217"/>
              <a:gd name="connsiteX6" fmla="*/ 319898 w 3872392"/>
              <a:gd name="connsiteY6" fmla="*/ 892570 h 2800217"/>
              <a:gd name="connsiteX7" fmla="*/ 3854836 w 3872392"/>
              <a:gd name="connsiteY7" fmla="*/ 870268 h 2800217"/>
              <a:gd name="connsiteX8" fmla="*/ 3190000 w 3872392"/>
              <a:gd name="connsiteY8" fmla="*/ 0 h 2800217"/>
              <a:gd name="connsiteX0" fmla="*/ 0 w 3872392"/>
              <a:gd name="connsiteY0" fmla="*/ 1888224 h 2800217"/>
              <a:gd name="connsiteX1" fmla="*/ 358575 w 3872392"/>
              <a:gd name="connsiteY1" fmla="*/ 2312038 h 2800217"/>
              <a:gd name="connsiteX2" fmla="*/ 1015564 w 3872392"/>
              <a:gd name="connsiteY2" fmla="*/ 2734032 h 2800217"/>
              <a:gd name="connsiteX3" fmla="*/ 1703590 w 3872392"/>
              <a:gd name="connsiteY3" fmla="*/ 2791417 h 2800217"/>
              <a:gd name="connsiteX4" fmla="*/ 2460933 w 3872392"/>
              <a:gd name="connsiteY4" fmla="*/ 2253019 h 2800217"/>
              <a:gd name="connsiteX5" fmla="*/ 977820 w 3872392"/>
              <a:gd name="connsiteY5" fmla="*/ 1806970 h 2800217"/>
              <a:gd name="connsiteX6" fmla="*/ 442562 w 3872392"/>
              <a:gd name="connsiteY6" fmla="*/ 859116 h 2800217"/>
              <a:gd name="connsiteX7" fmla="*/ 3854836 w 3872392"/>
              <a:gd name="connsiteY7" fmla="*/ 870268 h 2800217"/>
              <a:gd name="connsiteX8" fmla="*/ 3190000 w 3872392"/>
              <a:gd name="connsiteY8" fmla="*/ 0 h 2800217"/>
              <a:gd name="connsiteX0" fmla="*/ 0 w 3872392"/>
              <a:gd name="connsiteY0" fmla="*/ 1888224 h 2800217"/>
              <a:gd name="connsiteX1" fmla="*/ 358575 w 3872392"/>
              <a:gd name="connsiteY1" fmla="*/ 2312038 h 2800217"/>
              <a:gd name="connsiteX2" fmla="*/ 1015564 w 3872392"/>
              <a:gd name="connsiteY2" fmla="*/ 2734032 h 2800217"/>
              <a:gd name="connsiteX3" fmla="*/ 1703590 w 3872392"/>
              <a:gd name="connsiteY3" fmla="*/ 2791417 h 2800217"/>
              <a:gd name="connsiteX4" fmla="*/ 2460933 w 3872392"/>
              <a:gd name="connsiteY4" fmla="*/ 2253019 h 2800217"/>
              <a:gd name="connsiteX5" fmla="*/ 977820 w 3872392"/>
              <a:gd name="connsiteY5" fmla="*/ 1806970 h 2800217"/>
              <a:gd name="connsiteX6" fmla="*/ 442562 w 3872392"/>
              <a:gd name="connsiteY6" fmla="*/ 859116 h 2800217"/>
              <a:gd name="connsiteX7" fmla="*/ 3854836 w 3872392"/>
              <a:gd name="connsiteY7" fmla="*/ 870268 h 2800217"/>
              <a:gd name="connsiteX8" fmla="*/ 3190000 w 3872392"/>
              <a:gd name="connsiteY8" fmla="*/ 0 h 2800217"/>
              <a:gd name="connsiteX0" fmla="*/ 0 w 3872392"/>
              <a:gd name="connsiteY0" fmla="*/ 1888224 h 2800217"/>
              <a:gd name="connsiteX1" fmla="*/ 358575 w 3872392"/>
              <a:gd name="connsiteY1" fmla="*/ 2312038 h 2800217"/>
              <a:gd name="connsiteX2" fmla="*/ 1015564 w 3872392"/>
              <a:gd name="connsiteY2" fmla="*/ 2734032 h 2800217"/>
              <a:gd name="connsiteX3" fmla="*/ 1703590 w 3872392"/>
              <a:gd name="connsiteY3" fmla="*/ 2791417 h 2800217"/>
              <a:gd name="connsiteX4" fmla="*/ 2460933 w 3872392"/>
              <a:gd name="connsiteY4" fmla="*/ 2253019 h 2800217"/>
              <a:gd name="connsiteX5" fmla="*/ 977820 w 3872392"/>
              <a:gd name="connsiteY5" fmla="*/ 1806970 h 2800217"/>
              <a:gd name="connsiteX6" fmla="*/ 442562 w 3872392"/>
              <a:gd name="connsiteY6" fmla="*/ 859116 h 2800217"/>
              <a:gd name="connsiteX7" fmla="*/ 3854836 w 3872392"/>
              <a:gd name="connsiteY7" fmla="*/ 870268 h 2800217"/>
              <a:gd name="connsiteX8" fmla="*/ 3190000 w 3872392"/>
              <a:gd name="connsiteY8" fmla="*/ 0 h 2800217"/>
              <a:gd name="connsiteX0" fmla="*/ 0 w 3872392"/>
              <a:gd name="connsiteY0" fmla="*/ 1888224 h 2827456"/>
              <a:gd name="connsiteX1" fmla="*/ 358575 w 3872392"/>
              <a:gd name="connsiteY1" fmla="*/ 2312038 h 2827456"/>
              <a:gd name="connsiteX2" fmla="*/ 1015564 w 3872392"/>
              <a:gd name="connsiteY2" fmla="*/ 2734032 h 2827456"/>
              <a:gd name="connsiteX3" fmla="*/ 1703590 w 3872392"/>
              <a:gd name="connsiteY3" fmla="*/ 2791417 h 2827456"/>
              <a:gd name="connsiteX4" fmla="*/ 2483235 w 3872392"/>
              <a:gd name="connsiteY4" fmla="*/ 2286472 h 2827456"/>
              <a:gd name="connsiteX5" fmla="*/ 977820 w 3872392"/>
              <a:gd name="connsiteY5" fmla="*/ 1806970 h 2827456"/>
              <a:gd name="connsiteX6" fmla="*/ 442562 w 3872392"/>
              <a:gd name="connsiteY6" fmla="*/ 859116 h 2827456"/>
              <a:gd name="connsiteX7" fmla="*/ 3854836 w 3872392"/>
              <a:gd name="connsiteY7" fmla="*/ 870268 h 2827456"/>
              <a:gd name="connsiteX8" fmla="*/ 3190000 w 3872392"/>
              <a:gd name="connsiteY8" fmla="*/ 0 h 2827456"/>
              <a:gd name="connsiteX0" fmla="*/ 0 w 3872392"/>
              <a:gd name="connsiteY0" fmla="*/ 1888224 h 2827456"/>
              <a:gd name="connsiteX1" fmla="*/ 358575 w 3872392"/>
              <a:gd name="connsiteY1" fmla="*/ 2312038 h 2827456"/>
              <a:gd name="connsiteX2" fmla="*/ 1015564 w 3872392"/>
              <a:gd name="connsiteY2" fmla="*/ 2734032 h 2827456"/>
              <a:gd name="connsiteX3" fmla="*/ 1703590 w 3872392"/>
              <a:gd name="connsiteY3" fmla="*/ 2791417 h 2827456"/>
              <a:gd name="connsiteX4" fmla="*/ 2483235 w 3872392"/>
              <a:gd name="connsiteY4" fmla="*/ 2286472 h 2827456"/>
              <a:gd name="connsiteX5" fmla="*/ 977820 w 3872392"/>
              <a:gd name="connsiteY5" fmla="*/ 1806970 h 2827456"/>
              <a:gd name="connsiteX6" fmla="*/ 442562 w 3872392"/>
              <a:gd name="connsiteY6" fmla="*/ 859116 h 2827456"/>
              <a:gd name="connsiteX7" fmla="*/ 2605898 w 3872392"/>
              <a:gd name="connsiteY7" fmla="*/ 1550491 h 2827456"/>
              <a:gd name="connsiteX8" fmla="*/ 3854836 w 3872392"/>
              <a:gd name="connsiteY8" fmla="*/ 870268 h 2827456"/>
              <a:gd name="connsiteX9" fmla="*/ 3190000 w 3872392"/>
              <a:gd name="connsiteY9" fmla="*/ 0 h 2827456"/>
              <a:gd name="connsiteX0" fmla="*/ 0 w 3872392"/>
              <a:gd name="connsiteY0" fmla="*/ 1888224 h 2827456"/>
              <a:gd name="connsiteX1" fmla="*/ 358575 w 3872392"/>
              <a:gd name="connsiteY1" fmla="*/ 2312038 h 2827456"/>
              <a:gd name="connsiteX2" fmla="*/ 1015564 w 3872392"/>
              <a:gd name="connsiteY2" fmla="*/ 2734032 h 2827456"/>
              <a:gd name="connsiteX3" fmla="*/ 1703590 w 3872392"/>
              <a:gd name="connsiteY3" fmla="*/ 2791417 h 2827456"/>
              <a:gd name="connsiteX4" fmla="*/ 2483235 w 3872392"/>
              <a:gd name="connsiteY4" fmla="*/ 2286472 h 2827456"/>
              <a:gd name="connsiteX5" fmla="*/ 977820 w 3872392"/>
              <a:gd name="connsiteY5" fmla="*/ 1806970 h 2827456"/>
              <a:gd name="connsiteX6" fmla="*/ 442562 w 3872392"/>
              <a:gd name="connsiteY6" fmla="*/ 859116 h 2827456"/>
              <a:gd name="connsiteX7" fmla="*/ 2605898 w 3872392"/>
              <a:gd name="connsiteY7" fmla="*/ 1550491 h 2827456"/>
              <a:gd name="connsiteX8" fmla="*/ 3854836 w 3872392"/>
              <a:gd name="connsiteY8" fmla="*/ 870268 h 2827456"/>
              <a:gd name="connsiteX9" fmla="*/ 3190000 w 3872392"/>
              <a:gd name="connsiteY9" fmla="*/ 0 h 2827456"/>
              <a:gd name="connsiteX0" fmla="*/ 0 w 3872392"/>
              <a:gd name="connsiteY0" fmla="*/ 1888224 h 2827456"/>
              <a:gd name="connsiteX1" fmla="*/ 358575 w 3872392"/>
              <a:gd name="connsiteY1" fmla="*/ 2312038 h 2827456"/>
              <a:gd name="connsiteX2" fmla="*/ 1015564 w 3872392"/>
              <a:gd name="connsiteY2" fmla="*/ 2734032 h 2827456"/>
              <a:gd name="connsiteX3" fmla="*/ 1703590 w 3872392"/>
              <a:gd name="connsiteY3" fmla="*/ 2791417 h 2827456"/>
              <a:gd name="connsiteX4" fmla="*/ 2483235 w 3872392"/>
              <a:gd name="connsiteY4" fmla="*/ 2286472 h 2827456"/>
              <a:gd name="connsiteX5" fmla="*/ 977820 w 3872392"/>
              <a:gd name="connsiteY5" fmla="*/ 1806970 h 2827456"/>
              <a:gd name="connsiteX6" fmla="*/ 442562 w 3872392"/>
              <a:gd name="connsiteY6" fmla="*/ 859116 h 2827456"/>
              <a:gd name="connsiteX7" fmla="*/ 2605898 w 3872392"/>
              <a:gd name="connsiteY7" fmla="*/ 1550491 h 2827456"/>
              <a:gd name="connsiteX8" fmla="*/ 3854836 w 3872392"/>
              <a:gd name="connsiteY8" fmla="*/ 870268 h 2827456"/>
              <a:gd name="connsiteX9" fmla="*/ 3190000 w 3872392"/>
              <a:gd name="connsiteY9" fmla="*/ 0 h 2827456"/>
              <a:gd name="connsiteX0" fmla="*/ 0 w 3872392"/>
              <a:gd name="connsiteY0" fmla="*/ 1888224 h 2827456"/>
              <a:gd name="connsiteX1" fmla="*/ 358575 w 3872392"/>
              <a:gd name="connsiteY1" fmla="*/ 2312038 h 2827456"/>
              <a:gd name="connsiteX2" fmla="*/ 1015564 w 3872392"/>
              <a:gd name="connsiteY2" fmla="*/ 2734032 h 2827456"/>
              <a:gd name="connsiteX3" fmla="*/ 1703590 w 3872392"/>
              <a:gd name="connsiteY3" fmla="*/ 2791417 h 2827456"/>
              <a:gd name="connsiteX4" fmla="*/ 2483235 w 3872392"/>
              <a:gd name="connsiteY4" fmla="*/ 2286472 h 2827456"/>
              <a:gd name="connsiteX5" fmla="*/ 977820 w 3872392"/>
              <a:gd name="connsiteY5" fmla="*/ 1806970 h 2827456"/>
              <a:gd name="connsiteX6" fmla="*/ 442562 w 3872392"/>
              <a:gd name="connsiteY6" fmla="*/ 859116 h 2827456"/>
              <a:gd name="connsiteX7" fmla="*/ 1602289 w 3872392"/>
              <a:gd name="connsiteY7" fmla="*/ 1149047 h 2827456"/>
              <a:gd name="connsiteX8" fmla="*/ 2605898 w 3872392"/>
              <a:gd name="connsiteY8" fmla="*/ 1550491 h 2827456"/>
              <a:gd name="connsiteX9" fmla="*/ 3854836 w 3872392"/>
              <a:gd name="connsiteY9" fmla="*/ 870268 h 2827456"/>
              <a:gd name="connsiteX10" fmla="*/ 3190000 w 3872392"/>
              <a:gd name="connsiteY10" fmla="*/ 0 h 2827456"/>
              <a:gd name="connsiteX0" fmla="*/ 0 w 3872392"/>
              <a:gd name="connsiteY0" fmla="*/ 1888224 h 2827456"/>
              <a:gd name="connsiteX1" fmla="*/ 358575 w 3872392"/>
              <a:gd name="connsiteY1" fmla="*/ 2312038 h 2827456"/>
              <a:gd name="connsiteX2" fmla="*/ 1015564 w 3872392"/>
              <a:gd name="connsiteY2" fmla="*/ 2734032 h 2827456"/>
              <a:gd name="connsiteX3" fmla="*/ 1703590 w 3872392"/>
              <a:gd name="connsiteY3" fmla="*/ 2791417 h 2827456"/>
              <a:gd name="connsiteX4" fmla="*/ 2483235 w 3872392"/>
              <a:gd name="connsiteY4" fmla="*/ 2286472 h 2827456"/>
              <a:gd name="connsiteX5" fmla="*/ 977820 w 3872392"/>
              <a:gd name="connsiteY5" fmla="*/ 1806970 h 2827456"/>
              <a:gd name="connsiteX6" fmla="*/ 442562 w 3872392"/>
              <a:gd name="connsiteY6" fmla="*/ 859116 h 2827456"/>
              <a:gd name="connsiteX7" fmla="*/ 1602289 w 3872392"/>
              <a:gd name="connsiteY7" fmla="*/ 1149047 h 2827456"/>
              <a:gd name="connsiteX8" fmla="*/ 2605898 w 3872392"/>
              <a:gd name="connsiteY8" fmla="*/ 1550491 h 2827456"/>
              <a:gd name="connsiteX9" fmla="*/ 3854836 w 3872392"/>
              <a:gd name="connsiteY9" fmla="*/ 870268 h 2827456"/>
              <a:gd name="connsiteX10" fmla="*/ 3190000 w 3872392"/>
              <a:gd name="connsiteY10" fmla="*/ 0 h 2827456"/>
              <a:gd name="connsiteX0" fmla="*/ 0 w 3872392"/>
              <a:gd name="connsiteY0" fmla="*/ 1888224 h 2827456"/>
              <a:gd name="connsiteX1" fmla="*/ 358575 w 3872392"/>
              <a:gd name="connsiteY1" fmla="*/ 2312038 h 2827456"/>
              <a:gd name="connsiteX2" fmla="*/ 1015564 w 3872392"/>
              <a:gd name="connsiteY2" fmla="*/ 2734032 h 2827456"/>
              <a:gd name="connsiteX3" fmla="*/ 1703590 w 3872392"/>
              <a:gd name="connsiteY3" fmla="*/ 2791417 h 2827456"/>
              <a:gd name="connsiteX4" fmla="*/ 2483235 w 3872392"/>
              <a:gd name="connsiteY4" fmla="*/ 2286472 h 2827456"/>
              <a:gd name="connsiteX5" fmla="*/ 977820 w 3872392"/>
              <a:gd name="connsiteY5" fmla="*/ 1806970 h 2827456"/>
              <a:gd name="connsiteX6" fmla="*/ 442562 w 3872392"/>
              <a:gd name="connsiteY6" fmla="*/ 859116 h 2827456"/>
              <a:gd name="connsiteX7" fmla="*/ 1579986 w 3872392"/>
              <a:gd name="connsiteY7" fmla="*/ 1204803 h 2827456"/>
              <a:gd name="connsiteX8" fmla="*/ 2605898 w 3872392"/>
              <a:gd name="connsiteY8" fmla="*/ 1550491 h 2827456"/>
              <a:gd name="connsiteX9" fmla="*/ 3854836 w 3872392"/>
              <a:gd name="connsiteY9" fmla="*/ 870268 h 2827456"/>
              <a:gd name="connsiteX10" fmla="*/ 3190000 w 3872392"/>
              <a:gd name="connsiteY10" fmla="*/ 0 h 2827456"/>
              <a:gd name="connsiteX0" fmla="*/ 0 w 3854836"/>
              <a:gd name="connsiteY0" fmla="*/ 1107111 h 2046343"/>
              <a:gd name="connsiteX1" fmla="*/ 358575 w 3854836"/>
              <a:gd name="connsiteY1" fmla="*/ 1530925 h 2046343"/>
              <a:gd name="connsiteX2" fmla="*/ 1015564 w 3854836"/>
              <a:gd name="connsiteY2" fmla="*/ 1952919 h 2046343"/>
              <a:gd name="connsiteX3" fmla="*/ 1703590 w 3854836"/>
              <a:gd name="connsiteY3" fmla="*/ 2010304 h 2046343"/>
              <a:gd name="connsiteX4" fmla="*/ 2483235 w 3854836"/>
              <a:gd name="connsiteY4" fmla="*/ 1505359 h 2046343"/>
              <a:gd name="connsiteX5" fmla="*/ 977820 w 3854836"/>
              <a:gd name="connsiteY5" fmla="*/ 1025857 h 2046343"/>
              <a:gd name="connsiteX6" fmla="*/ 442562 w 3854836"/>
              <a:gd name="connsiteY6" fmla="*/ 78003 h 2046343"/>
              <a:gd name="connsiteX7" fmla="*/ 1579986 w 3854836"/>
              <a:gd name="connsiteY7" fmla="*/ 423690 h 2046343"/>
              <a:gd name="connsiteX8" fmla="*/ 2605898 w 3854836"/>
              <a:gd name="connsiteY8" fmla="*/ 769378 h 2046343"/>
              <a:gd name="connsiteX9" fmla="*/ 3854836 w 3854836"/>
              <a:gd name="connsiteY9" fmla="*/ 89155 h 2046343"/>
              <a:gd name="connsiteX0" fmla="*/ 0 w 2605898"/>
              <a:gd name="connsiteY0" fmla="*/ 1107111 h 2046343"/>
              <a:gd name="connsiteX1" fmla="*/ 358575 w 2605898"/>
              <a:gd name="connsiteY1" fmla="*/ 1530925 h 2046343"/>
              <a:gd name="connsiteX2" fmla="*/ 1015564 w 2605898"/>
              <a:gd name="connsiteY2" fmla="*/ 1952919 h 2046343"/>
              <a:gd name="connsiteX3" fmla="*/ 1703590 w 2605898"/>
              <a:gd name="connsiteY3" fmla="*/ 2010304 h 2046343"/>
              <a:gd name="connsiteX4" fmla="*/ 2483235 w 2605898"/>
              <a:gd name="connsiteY4" fmla="*/ 1505359 h 2046343"/>
              <a:gd name="connsiteX5" fmla="*/ 977820 w 2605898"/>
              <a:gd name="connsiteY5" fmla="*/ 1025857 h 2046343"/>
              <a:gd name="connsiteX6" fmla="*/ 442562 w 2605898"/>
              <a:gd name="connsiteY6" fmla="*/ 78003 h 2046343"/>
              <a:gd name="connsiteX7" fmla="*/ 1579986 w 2605898"/>
              <a:gd name="connsiteY7" fmla="*/ 423690 h 2046343"/>
              <a:gd name="connsiteX8" fmla="*/ 2605898 w 2605898"/>
              <a:gd name="connsiteY8" fmla="*/ 769378 h 2046343"/>
              <a:gd name="connsiteX0" fmla="*/ 0 w 2486079"/>
              <a:gd name="connsiteY0" fmla="*/ 1107111 h 2046343"/>
              <a:gd name="connsiteX1" fmla="*/ 358575 w 2486079"/>
              <a:gd name="connsiteY1" fmla="*/ 1530925 h 2046343"/>
              <a:gd name="connsiteX2" fmla="*/ 1015564 w 2486079"/>
              <a:gd name="connsiteY2" fmla="*/ 1952919 h 2046343"/>
              <a:gd name="connsiteX3" fmla="*/ 1703590 w 2486079"/>
              <a:gd name="connsiteY3" fmla="*/ 2010304 h 2046343"/>
              <a:gd name="connsiteX4" fmla="*/ 2483235 w 2486079"/>
              <a:gd name="connsiteY4" fmla="*/ 1505359 h 2046343"/>
              <a:gd name="connsiteX5" fmla="*/ 977820 w 2486079"/>
              <a:gd name="connsiteY5" fmla="*/ 1025857 h 2046343"/>
              <a:gd name="connsiteX6" fmla="*/ 442562 w 2486079"/>
              <a:gd name="connsiteY6" fmla="*/ 78003 h 2046343"/>
              <a:gd name="connsiteX7" fmla="*/ 1579986 w 2486079"/>
              <a:gd name="connsiteY7" fmla="*/ 423690 h 2046343"/>
              <a:gd name="connsiteX0" fmla="*/ 0 w 2486079"/>
              <a:gd name="connsiteY0" fmla="*/ 1029108 h 1968340"/>
              <a:gd name="connsiteX1" fmla="*/ 358575 w 2486079"/>
              <a:gd name="connsiteY1" fmla="*/ 1452922 h 1968340"/>
              <a:gd name="connsiteX2" fmla="*/ 1015564 w 2486079"/>
              <a:gd name="connsiteY2" fmla="*/ 1874916 h 1968340"/>
              <a:gd name="connsiteX3" fmla="*/ 1703590 w 2486079"/>
              <a:gd name="connsiteY3" fmla="*/ 1932301 h 1968340"/>
              <a:gd name="connsiteX4" fmla="*/ 2483235 w 2486079"/>
              <a:gd name="connsiteY4" fmla="*/ 1427356 h 1968340"/>
              <a:gd name="connsiteX5" fmla="*/ 977820 w 2486079"/>
              <a:gd name="connsiteY5" fmla="*/ 947854 h 1968340"/>
              <a:gd name="connsiteX6" fmla="*/ 442562 w 2486079"/>
              <a:gd name="connsiteY6" fmla="*/ 0 h 1968340"/>
              <a:gd name="connsiteX0" fmla="*/ 0 w 2486079"/>
              <a:gd name="connsiteY0" fmla="*/ 81773 h 1021005"/>
              <a:gd name="connsiteX1" fmla="*/ 358575 w 2486079"/>
              <a:gd name="connsiteY1" fmla="*/ 505587 h 1021005"/>
              <a:gd name="connsiteX2" fmla="*/ 1015564 w 2486079"/>
              <a:gd name="connsiteY2" fmla="*/ 927581 h 1021005"/>
              <a:gd name="connsiteX3" fmla="*/ 1703590 w 2486079"/>
              <a:gd name="connsiteY3" fmla="*/ 984966 h 1021005"/>
              <a:gd name="connsiteX4" fmla="*/ 2483235 w 2486079"/>
              <a:gd name="connsiteY4" fmla="*/ 480021 h 1021005"/>
              <a:gd name="connsiteX5" fmla="*/ 977820 w 2486079"/>
              <a:gd name="connsiteY5" fmla="*/ 519 h 1021005"/>
              <a:gd name="connsiteX0" fmla="*/ 0 w 2483235"/>
              <a:gd name="connsiteY0" fmla="*/ 0 h 939232"/>
              <a:gd name="connsiteX1" fmla="*/ 358575 w 2483235"/>
              <a:gd name="connsiteY1" fmla="*/ 423814 h 939232"/>
              <a:gd name="connsiteX2" fmla="*/ 1015564 w 2483235"/>
              <a:gd name="connsiteY2" fmla="*/ 845808 h 939232"/>
              <a:gd name="connsiteX3" fmla="*/ 1703590 w 2483235"/>
              <a:gd name="connsiteY3" fmla="*/ 903193 h 939232"/>
              <a:gd name="connsiteX4" fmla="*/ 2483235 w 2483235"/>
              <a:gd name="connsiteY4" fmla="*/ 398248 h 939232"/>
              <a:gd name="connsiteX0" fmla="*/ 0 w 2528479"/>
              <a:gd name="connsiteY0" fmla="*/ 0 h 998764"/>
              <a:gd name="connsiteX1" fmla="*/ 403819 w 2528479"/>
              <a:gd name="connsiteY1" fmla="*/ 483346 h 998764"/>
              <a:gd name="connsiteX2" fmla="*/ 1060808 w 2528479"/>
              <a:gd name="connsiteY2" fmla="*/ 905340 h 998764"/>
              <a:gd name="connsiteX3" fmla="*/ 1748834 w 2528479"/>
              <a:gd name="connsiteY3" fmla="*/ 962725 h 998764"/>
              <a:gd name="connsiteX4" fmla="*/ 2528479 w 2528479"/>
              <a:gd name="connsiteY4" fmla="*/ 457780 h 998764"/>
              <a:gd name="connsiteX0" fmla="*/ 0 w 2523717"/>
              <a:gd name="connsiteY0" fmla="*/ 0 h 984476"/>
              <a:gd name="connsiteX1" fmla="*/ 399057 w 2523717"/>
              <a:gd name="connsiteY1" fmla="*/ 469058 h 984476"/>
              <a:gd name="connsiteX2" fmla="*/ 1056046 w 2523717"/>
              <a:gd name="connsiteY2" fmla="*/ 891052 h 984476"/>
              <a:gd name="connsiteX3" fmla="*/ 1744072 w 2523717"/>
              <a:gd name="connsiteY3" fmla="*/ 948437 h 984476"/>
              <a:gd name="connsiteX4" fmla="*/ 2523717 w 2523717"/>
              <a:gd name="connsiteY4" fmla="*/ 443492 h 984476"/>
              <a:gd name="connsiteX0" fmla="*/ 0 w 2511810"/>
              <a:gd name="connsiteY0" fmla="*/ 0 h 984476"/>
              <a:gd name="connsiteX1" fmla="*/ 387150 w 2511810"/>
              <a:gd name="connsiteY1" fmla="*/ 469058 h 984476"/>
              <a:gd name="connsiteX2" fmla="*/ 1044139 w 2511810"/>
              <a:gd name="connsiteY2" fmla="*/ 891052 h 984476"/>
              <a:gd name="connsiteX3" fmla="*/ 1732165 w 2511810"/>
              <a:gd name="connsiteY3" fmla="*/ 948437 h 984476"/>
              <a:gd name="connsiteX4" fmla="*/ 2511810 w 2511810"/>
              <a:gd name="connsiteY4" fmla="*/ 443492 h 984476"/>
              <a:gd name="connsiteX0" fmla="*/ 0 w 2511810"/>
              <a:gd name="connsiteY0" fmla="*/ 0 h 984476"/>
              <a:gd name="connsiteX1" fmla="*/ 387150 w 2511810"/>
              <a:gd name="connsiteY1" fmla="*/ 469058 h 984476"/>
              <a:gd name="connsiteX2" fmla="*/ 1044139 w 2511810"/>
              <a:gd name="connsiteY2" fmla="*/ 891052 h 984476"/>
              <a:gd name="connsiteX3" fmla="*/ 1732165 w 2511810"/>
              <a:gd name="connsiteY3" fmla="*/ 948437 h 984476"/>
              <a:gd name="connsiteX4" fmla="*/ 2511810 w 2511810"/>
              <a:gd name="connsiteY4" fmla="*/ 443492 h 984476"/>
              <a:gd name="connsiteX0" fmla="*/ 0 w 2516573"/>
              <a:gd name="connsiteY0" fmla="*/ 0 h 977332"/>
              <a:gd name="connsiteX1" fmla="*/ 391913 w 2516573"/>
              <a:gd name="connsiteY1" fmla="*/ 461914 h 977332"/>
              <a:gd name="connsiteX2" fmla="*/ 1048902 w 2516573"/>
              <a:gd name="connsiteY2" fmla="*/ 883908 h 977332"/>
              <a:gd name="connsiteX3" fmla="*/ 1736928 w 2516573"/>
              <a:gd name="connsiteY3" fmla="*/ 941293 h 977332"/>
              <a:gd name="connsiteX4" fmla="*/ 2516573 w 2516573"/>
              <a:gd name="connsiteY4" fmla="*/ 436348 h 977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6573" h="977332">
                <a:moveTo>
                  <a:pt x="0" y="0"/>
                </a:moveTo>
                <a:cubicBezTo>
                  <a:pt x="107618" y="74596"/>
                  <a:pt x="217096" y="314596"/>
                  <a:pt x="391913" y="461914"/>
                </a:cubicBezTo>
                <a:cubicBezTo>
                  <a:pt x="566730" y="609232"/>
                  <a:pt x="824733" y="804012"/>
                  <a:pt x="1048902" y="883908"/>
                </a:cubicBezTo>
                <a:cubicBezTo>
                  <a:pt x="1273071" y="963805"/>
                  <a:pt x="1492316" y="1015886"/>
                  <a:pt x="1736928" y="941293"/>
                </a:cubicBezTo>
                <a:cubicBezTo>
                  <a:pt x="1981540" y="866700"/>
                  <a:pt x="2453539" y="933100"/>
                  <a:pt x="2516573" y="436348"/>
                </a:cubicBezTo>
              </a:path>
            </a:pathLst>
          </a:custGeom>
          <a:ln w="57150" cmpd="sng">
            <a:solidFill>
              <a:schemeClr val="tx1"/>
            </a:solidFill>
            <a:prstDash val="soli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350D46F-A979-49BE-9DF7-CDD25C24E9DE}"/>
              </a:ext>
            </a:extLst>
          </p:cNvPr>
          <p:cNvSpPr/>
          <p:nvPr/>
        </p:nvSpPr>
        <p:spPr>
          <a:xfrm>
            <a:off x="6516033" y="4446601"/>
            <a:ext cx="3412274" cy="771563"/>
          </a:xfrm>
          <a:custGeom>
            <a:avLst/>
            <a:gdLst>
              <a:gd name="connsiteX0" fmla="*/ 1212976 w 7458892"/>
              <a:gd name="connsiteY0" fmla="*/ 4190488 h 4336193"/>
              <a:gd name="connsiteX1" fmla="*/ 1928594 w 7458892"/>
              <a:gd name="connsiteY1" fmla="*/ 3936046 h 4336193"/>
              <a:gd name="connsiteX2" fmla="*/ 2811189 w 7458892"/>
              <a:gd name="connsiteY2" fmla="*/ 3132965 h 4336193"/>
              <a:gd name="connsiteX3" fmla="*/ 3884615 w 7458892"/>
              <a:gd name="connsiteY3" fmla="*/ 3602092 h 4336193"/>
              <a:gd name="connsiteX4" fmla="*/ 5164775 w 7458892"/>
              <a:gd name="connsiteY4" fmla="*/ 4333612 h 4336193"/>
              <a:gd name="connsiteX5" fmla="*/ 6166639 w 7458892"/>
              <a:gd name="connsiteY5" fmla="*/ 3824728 h 4336193"/>
              <a:gd name="connsiteX6" fmla="*/ 4973943 w 7458892"/>
              <a:gd name="connsiteY6" fmla="*/ 3291991 h 4336193"/>
              <a:gd name="connsiteX7" fmla="*/ 3821004 w 7458892"/>
              <a:gd name="connsiteY7" fmla="*/ 2775156 h 4336193"/>
              <a:gd name="connsiteX8" fmla="*/ 4282180 w 7458892"/>
              <a:gd name="connsiteY8" fmla="*/ 2250370 h 4336193"/>
              <a:gd name="connsiteX9" fmla="*/ 5522583 w 7458892"/>
              <a:gd name="connsiteY9" fmla="*/ 2894426 h 4336193"/>
              <a:gd name="connsiteX10" fmla="*/ 6858403 w 7458892"/>
              <a:gd name="connsiteY10" fmla="*/ 3061403 h 4336193"/>
              <a:gd name="connsiteX11" fmla="*/ 7446799 w 7458892"/>
              <a:gd name="connsiteY11" fmla="*/ 2449153 h 4336193"/>
              <a:gd name="connsiteX12" fmla="*/ 7104893 w 7458892"/>
              <a:gd name="connsiteY12" fmla="*/ 1677876 h 4336193"/>
              <a:gd name="connsiteX13" fmla="*/ 5458973 w 7458892"/>
              <a:gd name="connsiteY13" fmla="*/ 1964123 h 4336193"/>
              <a:gd name="connsiteX14" fmla="*/ 4115203 w 7458892"/>
              <a:gd name="connsiteY14" fmla="*/ 1399580 h 4336193"/>
              <a:gd name="connsiteX15" fmla="*/ 3137192 w 7458892"/>
              <a:gd name="connsiteY15" fmla="*/ 1566558 h 4336193"/>
              <a:gd name="connsiteX16" fmla="*/ 2318208 w 7458892"/>
              <a:gd name="connsiteY16" fmla="*/ 2202662 h 4336193"/>
              <a:gd name="connsiteX17" fmla="*/ 1451516 w 7458892"/>
              <a:gd name="connsiteY17" fmla="*/ 2671789 h 4336193"/>
              <a:gd name="connsiteX18" fmla="*/ 322430 w 7458892"/>
              <a:gd name="connsiteY18" fmla="*/ 2536617 h 4336193"/>
              <a:gd name="connsiteX19" fmla="*/ 4378 w 7458892"/>
              <a:gd name="connsiteY19" fmla="*/ 1964123 h 4336193"/>
              <a:gd name="connsiteX20" fmla="*/ 489408 w 7458892"/>
              <a:gd name="connsiteY20" fmla="*/ 1463191 h 4336193"/>
              <a:gd name="connsiteX21" fmla="*/ 1658250 w 7458892"/>
              <a:gd name="connsiteY21" fmla="*/ 1844853 h 4336193"/>
              <a:gd name="connsiteX22" fmla="*/ 2190987 w 7458892"/>
              <a:gd name="connsiteY22" fmla="*/ 1502947 h 4336193"/>
              <a:gd name="connsiteX23" fmla="*/ 1467418 w 7458892"/>
              <a:gd name="connsiteY23" fmla="*/ 771427 h 4336193"/>
              <a:gd name="connsiteX24" fmla="*/ 1626444 w 7458892"/>
              <a:gd name="connsiteY24" fmla="*/ 151226 h 4336193"/>
              <a:gd name="connsiteX25" fmla="*/ 2095571 w 7458892"/>
              <a:gd name="connsiteY25" fmla="*/ 39907 h 4336193"/>
              <a:gd name="connsiteX26" fmla="*/ 3463196 w 7458892"/>
              <a:gd name="connsiteY26" fmla="*/ 707817 h 4336193"/>
              <a:gd name="connsiteX27" fmla="*/ 4568427 w 7458892"/>
              <a:gd name="connsiteY27" fmla="*/ 1057674 h 4336193"/>
              <a:gd name="connsiteX28" fmla="*/ 5848587 w 7458892"/>
              <a:gd name="connsiteY28" fmla="*/ 1145139 h 4336193"/>
              <a:gd name="connsiteX29" fmla="*/ 6500594 w 7458892"/>
              <a:gd name="connsiteY29" fmla="*/ 1009966 h 4336193"/>
              <a:gd name="connsiteX0" fmla="*/ 1212976 w 7458892"/>
              <a:gd name="connsiteY0" fmla="*/ 4190488 h 4336193"/>
              <a:gd name="connsiteX1" fmla="*/ 1928594 w 7458892"/>
              <a:gd name="connsiteY1" fmla="*/ 3936046 h 4336193"/>
              <a:gd name="connsiteX2" fmla="*/ 2811189 w 7458892"/>
              <a:gd name="connsiteY2" fmla="*/ 3132965 h 4336193"/>
              <a:gd name="connsiteX3" fmla="*/ 3884615 w 7458892"/>
              <a:gd name="connsiteY3" fmla="*/ 3602092 h 4336193"/>
              <a:gd name="connsiteX4" fmla="*/ 5164775 w 7458892"/>
              <a:gd name="connsiteY4" fmla="*/ 4333612 h 4336193"/>
              <a:gd name="connsiteX5" fmla="*/ 6166639 w 7458892"/>
              <a:gd name="connsiteY5" fmla="*/ 3824728 h 4336193"/>
              <a:gd name="connsiteX6" fmla="*/ 4973943 w 7458892"/>
              <a:gd name="connsiteY6" fmla="*/ 3291991 h 4336193"/>
              <a:gd name="connsiteX7" fmla="*/ 4290131 w 7458892"/>
              <a:gd name="connsiteY7" fmla="*/ 3260186 h 4336193"/>
              <a:gd name="connsiteX8" fmla="*/ 3821004 w 7458892"/>
              <a:gd name="connsiteY8" fmla="*/ 2775156 h 4336193"/>
              <a:gd name="connsiteX9" fmla="*/ 4282180 w 7458892"/>
              <a:gd name="connsiteY9" fmla="*/ 2250370 h 4336193"/>
              <a:gd name="connsiteX10" fmla="*/ 5522583 w 7458892"/>
              <a:gd name="connsiteY10" fmla="*/ 2894426 h 4336193"/>
              <a:gd name="connsiteX11" fmla="*/ 6858403 w 7458892"/>
              <a:gd name="connsiteY11" fmla="*/ 3061403 h 4336193"/>
              <a:gd name="connsiteX12" fmla="*/ 7446799 w 7458892"/>
              <a:gd name="connsiteY12" fmla="*/ 2449153 h 4336193"/>
              <a:gd name="connsiteX13" fmla="*/ 7104893 w 7458892"/>
              <a:gd name="connsiteY13" fmla="*/ 1677876 h 4336193"/>
              <a:gd name="connsiteX14" fmla="*/ 5458973 w 7458892"/>
              <a:gd name="connsiteY14" fmla="*/ 1964123 h 4336193"/>
              <a:gd name="connsiteX15" fmla="*/ 4115203 w 7458892"/>
              <a:gd name="connsiteY15" fmla="*/ 1399580 h 4336193"/>
              <a:gd name="connsiteX16" fmla="*/ 3137192 w 7458892"/>
              <a:gd name="connsiteY16" fmla="*/ 1566558 h 4336193"/>
              <a:gd name="connsiteX17" fmla="*/ 2318208 w 7458892"/>
              <a:gd name="connsiteY17" fmla="*/ 2202662 h 4336193"/>
              <a:gd name="connsiteX18" fmla="*/ 1451516 w 7458892"/>
              <a:gd name="connsiteY18" fmla="*/ 2671789 h 4336193"/>
              <a:gd name="connsiteX19" fmla="*/ 322430 w 7458892"/>
              <a:gd name="connsiteY19" fmla="*/ 2536617 h 4336193"/>
              <a:gd name="connsiteX20" fmla="*/ 4378 w 7458892"/>
              <a:gd name="connsiteY20" fmla="*/ 1964123 h 4336193"/>
              <a:gd name="connsiteX21" fmla="*/ 489408 w 7458892"/>
              <a:gd name="connsiteY21" fmla="*/ 1463191 h 4336193"/>
              <a:gd name="connsiteX22" fmla="*/ 1658250 w 7458892"/>
              <a:gd name="connsiteY22" fmla="*/ 1844853 h 4336193"/>
              <a:gd name="connsiteX23" fmla="*/ 2190987 w 7458892"/>
              <a:gd name="connsiteY23" fmla="*/ 1502947 h 4336193"/>
              <a:gd name="connsiteX24" fmla="*/ 1467418 w 7458892"/>
              <a:gd name="connsiteY24" fmla="*/ 771427 h 4336193"/>
              <a:gd name="connsiteX25" fmla="*/ 1626444 w 7458892"/>
              <a:gd name="connsiteY25" fmla="*/ 151226 h 4336193"/>
              <a:gd name="connsiteX26" fmla="*/ 2095571 w 7458892"/>
              <a:gd name="connsiteY26" fmla="*/ 39907 h 4336193"/>
              <a:gd name="connsiteX27" fmla="*/ 3463196 w 7458892"/>
              <a:gd name="connsiteY27" fmla="*/ 707817 h 4336193"/>
              <a:gd name="connsiteX28" fmla="*/ 4568427 w 7458892"/>
              <a:gd name="connsiteY28" fmla="*/ 1057674 h 4336193"/>
              <a:gd name="connsiteX29" fmla="*/ 5848587 w 7458892"/>
              <a:gd name="connsiteY29" fmla="*/ 1145139 h 4336193"/>
              <a:gd name="connsiteX30" fmla="*/ 6500594 w 7458892"/>
              <a:gd name="connsiteY30" fmla="*/ 1009966 h 4336193"/>
              <a:gd name="connsiteX0" fmla="*/ 1212976 w 7458892"/>
              <a:gd name="connsiteY0" fmla="*/ 4190488 h 4342764"/>
              <a:gd name="connsiteX1" fmla="*/ 1928594 w 7458892"/>
              <a:gd name="connsiteY1" fmla="*/ 3936046 h 4342764"/>
              <a:gd name="connsiteX2" fmla="*/ 2811189 w 7458892"/>
              <a:gd name="connsiteY2" fmla="*/ 3132965 h 4342764"/>
              <a:gd name="connsiteX3" fmla="*/ 3884615 w 7458892"/>
              <a:gd name="connsiteY3" fmla="*/ 3602092 h 4342764"/>
              <a:gd name="connsiteX4" fmla="*/ 4377596 w 7458892"/>
              <a:gd name="connsiteY4" fmla="*/ 4110975 h 4342764"/>
              <a:gd name="connsiteX5" fmla="*/ 5164775 w 7458892"/>
              <a:gd name="connsiteY5" fmla="*/ 4333612 h 4342764"/>
              <a:gd name="connsiteX6" fmla="*/ 6166639 w 7458892"/>
              <a:gd name="connsiteY6" fmla="*/ 3824728 h 4342764"/>
              <a:gd name="connsiteX7" fmla="*/ 4973943 w 7458892"/>
              <a:gd name="connsiteY7" fmla="*/ 3291991 h 4342764"/>
              <a:gd name="connsiteX8" fmla="*/ 4290131 w 7458892"/>
              <a:gd name="connsiteY8" fmla="*/ 3260186 h 4342764"/>
              <a:gd name="connsiteX9" fmla="*/ 3821004 w 7458892"/>
              <a:gd name="connsiteY9" fmla="*/ 2775156 h 4342764"/>
              <a:gd name="connsiteX10" fmla="*/ 4282180 w 7458892"/>
              <a:gd name="connsiteY10" fmla="*/ 2250370 h 4342764"/>
              <a:gd name="connsiteX11" fmla="*/ 5522583 w 7458892"/>
              <a:gd name="connsiteY11" fmla="*/ 2894426 h 4342764"/>
              <a:gd name="connsiteX12" fmla="*/ 6858403 w 7458892"/>
              <a:gd name="connsiteY12" fmla="*/ 3061403 h 4342764"/>
              <a:gd name="connsiteX13" fmla="*/ 7446799 w 7458892"/>
              <a:gd name="connsiteY13" fmla="*/ 2449153 h 4342764"/>
              <a:gd name="connsiteX14" fmla="*/ 7104893 w 7458892"/>
              <a:gd name="connsiteY14" fmla="*/ 1677876 h 4342764"/>
              <a:gd name="connsiteX15" fmla="*/ 5458973 w 7458892"/>
              <a:gd name="connsiteY15" fmla="*/ 1964123 h 4342764"/>
              <a:gd name="connsiteX16" fmla="*/ 4115203 w 7458892"/>
              <a:gd name="connsiteY16" fmla="*/ 1399580 h 4342764"/>
              <a:gd name="connsiteX17" fmla="*/ 3137192 w 7458892"/>
              <a:gd name="connsiteY17" fmla="*/ 1566558 h 4342764"/>
              <a:gd name="connsiteX18" fmla="*/ 2318208 w 7458892"/>
              <a:gd name="connsiteY18" fmla="*/ 2202662 h 4342764"/>
              <a:gd name="connsiteX19" fmla="*/ 1451516 w 7458892"/>
              <a:gd name="connsiteY19" fmla="*/ 2671789 h 4342764"/>
              <a:gd name="connsiteX20" fmla="*/ 322430 w 7458892"/>
              <a:gd name="connsiteY20" fmla="*/ 2536617 h 4342764"/>
              <a:gd name="connsiteX21" fmla="*/ 4378 w 7458892"/>
              <a:gd name="connsiteY21" fmla="*/ 1964123 h 4342764"/>
              <a:gd name="connsiteX22" fmla="*/ 489408 w 7458892"/>
              <a:gd name="connsiteY22" fmla="*/ 1463191 h 4342764"/>
              <a:gd name="connsiteX23" fmla="*/ 1658250 w 7458892"/>
              <a:gd name="connsiteY23" fmla="*/ 1844853 h 4342764"/>
              <a:gd name="connsiteX24" fmla="*/ 2190987 w 7458892"/>
              <a:gd name="connsiteY24" fmla="*/ 1502947 h 4342764"/>
              <a:gd name="connsiteX25" fmla="*/ 1467418 w 7458892"/>
              <a:gd name="connsiteY25" fmla="*/ 771427 h 4342764"/>
              <a:gd name="connsiteX26" fmla="*/ 1626444 w 7458892"/>
              <a:gd name="connsiteY26" fmla="*/ 151226 h 4342764"/>
              <a:gd name="connsiteX27" fmla="*/ 2095571 w 7458892"/>
              <a:gd name="connsiteY27" fmla="*/ 39907 h 4342764"/>
              <a:gd name="connsiteX28" fmla="*/ 3463196 w 7458892"/>
              <a:gd name="connsiteY28" fmla="*/ 707817 h 4342764"/>
              <a:gd name="connsiteX29" fmla="*/ 4568427 w 7458892"/>
              <a:gd name="connsiteY29" fmla="*/ 1057674 h 4342764"/>
              <a:gd name="connsiteX30" fmla="*/ 5848587 w 7458892"/>
              <a:gd name="connsiteY30" fmla="*/ 1145139 h 4342764"/>
              <a:gd name="connsiteX31" fmla="*/ 6500594 w 7458892"/>
              <a:gd name="connsiteY31" fmla="*/ 1009966 h 4342764"/>
              <a:gd name="connsiteX0" fmla="*/ 1212976 w 7458892"/>
              <a:gd name="connsiteY0" fmla="*/ 4190488 h 4342764"/>
              <a:gd name="connsiteX1" fmla="*/ 1928594 w 7458892"/>
              <a:gd name="connsiteY1" fmla="*/ 3936046 h 4342764"/>
              <a:gd name="connsiteX2" fmla="*/ 2811189 w 7458892"/>
              <a:gd name="connsiteY2" fmla="*/ 3132965 h 4342764"/>
              <a:gd name="connsiteX3" fmla="*/ 3852810 w 7458892"/>
              <a:gd name="connsiteY3" fmla="*/ 3633897 h 4342764"/>
              <a:gd name="connsiteX4" fmla="*/ 4377596 w 7458892"/>
              <a:gd name="connsiteY4" fmla="*/ 4110975 h 4342764"/>
              <a:gd name="connsiteX5" fmla="*/ 5164775 w 7458892"/>
              <a:gd name="connsiteY5" fmla="*/ 4333612 h 4342764"/>
              <a:gd name="connsiteX6" fmla="*/ 6166639 w 7458892"/>
              <a:gd name="connsiteY6" fmla="*/ 3824728 h 4342764"/>
              <a:gd name="connsiteX7" fmla="*/ 4973943 w 7458892"/>
              <a:gd name="connsiteY7" fmla="*/ 3291991 h 4342764"/>
              <a:gd name="connsiteX8" fmla="*/ 4290131 w 7458892"/>
              <a:gd name="connsiteY8" fmla="*/ 3260186 h 4342764"/>
              <a:gd name="connsiteX9" fmla="*/ 3821004 w 7458892"/>
              <a:gd name="connsiteY9" fmla="*/ 2775156 h 4342764"/>
              <a:gd name="connsiteX10" fmla="*/ 4282180 w 7458892"/>
              <a:gd name="connsiteY10" fmla="*/ 2250370 h 4342764"/>
              <a:gd name="connsiteX11" fmla="*/ 5522583 w 7458892"/>
              <a:gd name="connsiteY11" fmla="*/ 2894426 h 4342764"/>
              <a:gd name="connsiteX12" fmla="*/ 6858403 w 7458892"/>
              <a:gd name="connsiteY12" fmla="*/ 3061403 h 4342764"/>
              <a:gd name="connsiteX13" fmla="*/ 7446799 w 7458892"/>
              <a:gd name="connsiteY13" fmla="*/ 2449153 h 4342764"/>
              <a:gd name="connsiteX14" fmla="*/ 7104893 w 7458892"/>
              <a:gd name="connsiteY14" fmla="*/ 1677876 h 4342764"/>
              <a:gd name="connsiteX15" fmla="*/ 5458973 w 7458892"/>
              <a:gd name="connsiteY15" fmla="*/ 1964123 h 4342764"/>
              <a:gd name="connsiteX16" fmla="*/ 4115203 w 7458892"/>
              <a:gd name="connsiteY16" fmla="*/ 1399580 h 4342764"/>
              <a:gd name="connsiteX17" fmla="*/ 3137192 w 7458892"/>
              <a:gd name="connsiteY17" fmla="*/ 1566558 h 4342764"/>
              <a:gd name="connsiteX18" fmla="*/ 2318208 w 7458892"/>
              <a:gd name="connsiteY18" fmla="*/ 2202662 h 4342764"/>
              <a:gd name="connsiteX19" fmla="*/ 1451516 w 7458892"/>
              <a:gd name="connsiteY19" fmla="*/ 2671789 h 4342764"/>
              <a:gd name="connsiteX20" fmla="*/ 322430 w 7458892"/>
              <a:gd name="connsiteY20" fmla="*/ 2536617 h 4342764"/>
              <a:gd name="connsiteX21" fmla="*/ 4378 w 7458892"/>
              <a:gd name="connsiteY21" fmla="*/ 1964123 h 4342764"/>
              <a:gd name="connsiteX22" fmla="*/ 489408 w 7458892"/>
              <a:gd name="connsiteY22" fmla="*/ 1463191 h 4342764"/>
              <a:gd name="connsiteX23" fmla="*/ 1658250 w 7458892"/>
              <a:gd name="connsiteY23" fmla="*/ 1844853 h 4342764"/>
              <a:gd name="connsiteX24" fmla="*/ 2190987 w 7458892"/>
              <a:gd name="connsiteY24" fmla="*/ 1502947 h 4342764"/>
              <a:gd name="connsiteX25" fmla="*/ 1467418 w 7458892"/>
              <a:gd name="connsiteY25" fmla="*/ 771427 h 4342764"/>
              <a:gd name="connsiteX26" fmla="*/ 1626444 w 7458892"/>
              <a:gd name="connsiteY26" fmla="*/ 151226 h 4342764"/>
              <a:gd name="connsiteX27" fmla="*/ 2095571 w 7458892"/>
              <a:gd name="connsiteY27" fmla="*/ 39907 h 4342764"/>
              <a:gd name="connsiteX28" fmla="*/ 3463196 w 7458892"/>
              <a:gd name="connsiteY28" fmla="*/ 707817 h 4342764"/>
              <a:gd name="connsiteX29" fmla="*/ 4568427 w 7458892"/>
              <a:gd name="connsiteY29" fmla="*/ 1057674 h 4342764"/>
              <a:gd name="connsiteX30" fmla="*/ 5848587 w 7458892"/>
              <a:gd name="connsiteY30" fmla="*/ 1145139 h 4342764"/>
              <a:gd name="connsiteX31" fmla="*/ 6500594 w 7458892"/>
              <a:gd name="connsiteY31" fmla="*/ 1009966 h 4342764"/>
              <a:gd name="connsiteX0" fmla="*/ 1212976 w 7458892"/>
              <a:gd name="connsiteY0" fmla="*/ 4190488 h 4342764"/>
              <a:gd name="connsiteX1" fmla="*/ 1928594 w 7458892"/>
              <a:gd name="connsiteY1" fmla="*/ 3936046 h 4342764"/>
              <a:gd name="connsiteX2" fmla="*/ 2811189 w 7458892"/>
              <a:gd name="connsiteY2" fmla="*/ 3132965 h 4342764"/>
              <a:gd name="connsiteX3" fmla="*/ 3852810 w 7458892"/>
              <a:gd name="connsiteY3" fmla="*/ 3633897 h 4342764"/>
              <a:gd name="connsiteX4" fmla="*/ 4377596 w 7458892"/>
              <a:gd name="connsiteY4" fmla="*/ 4110975 h 4342764"/>
              <a:gd name="connsiteX5" fmla="*/ 5164775 w 7458892"/>
              <a:gd name="connsiteY5" fmla="*/ 4333612 h 4342764"/>
              <a:gd name="connsiteX6" fmla="*/ 6166639 w 7458892"/>
              <a:gd name="connsiteY6" fmla="*/ 3824728 h 4342764"/>
              <a:gd name="connsiteX7" fmla="*/ 5673658 w 7458892"/>
              <a:gd name="connsiteY7" fmla="*/ 3347651 h 4342764"/>
              <a:gd name="connsiteX8" fmla="*/ 4290131 w 7458892"/>
              <a:gd name="connsiteY8" fmla="*/ 3260186 h 4342764"/>
              <a:gd name="connsiteX9" fmla="*/ 3821004 w 7458892"/>
              <a:gd name="connsiteY9" fmla="*/ 2775156 h 4342764"/>
              <a:gd name="connsiteX10" fmla="*/ 4282180 w 7458892"/>
              <a:gd name="connsiteY10" fmla="*/ 2250370 h 4342764"/>
              <a:gd name="connsiteX11" fmla="*/ 5522583 w 7458892"/>
              <a:gd name="connsiteY11" fmla="*/ 2894426 h 4342764"/>
              <a:gd name="connsiteX12" fmla="*/ 6858403 w 7458892"/>
              <a:gd name="connsiteY12" fmla="*/ 3061403 h 4342764"/>
              <a:gd name="connsiteX13" fmla="*/ 7446799 w 7458892"/>
              <a:gd name="connsiteY13" fmla="*/ 2449153 h 4342764"/>
              <a:gd name="connsiteX14" fmla="*/ 7104893 w 7458892"/>
              <a:gd name="connsiteY14" fmla="*/ 1677876 h 4342764"/>
              <a:gd name="connsiteX15" fmla="*/ 5458973 w 7458892"/>
              <a:gd name="connsiteY15" fmla="*/ 1964123 h 4342764"/>
              <a:gd name="connsiteX16" fmla="*/ 4115203 w 7458892"/>
              <a:gd name="connsiteY16" fmla="*/ 1399580 h 4342764"/>
              <a:gd name="connsiteX17" fmla="*/ 3137192 w 7458892"/>
              <a:gd name="connsiteY17" fmla="*/ 1566558 h 4342764"/>
              <a:gd name="connsiteX18" fmla="*/ 2318208 w 7458892"/>
              <a:gd name="connsiteY18" fmla="*/ 2202662 h 4342764"/>
              <a:gd name="connsiteX19" fmla="*/ 1451516 w 7458892"/>
              <a:gd name="connsiteY19" fmla="*/ 2671789 h 4342764"/>
              <a:gd name="connsiteX20" fmla="*/ 322430 w 7458892"/>
              <a:gd name="connsiteY20" fmla="*/ 2536617 h 4342764"/>
              <a:gd name="connsiteX21" fmla="*/ 4378 w 7458892"/>
              <a:gd name="connsiteY21" fmla="*/ 1964123 h 4342764"/>
              <a:gd name="connsiteX22" fmla="*/ 489408 w 7458892"/>
              <a:gd name="connsiteY22" fmla="*/ 1463191 h 4342764"/>
              <a:gd name="connsiteX23" fmla="*/ 1658250 w 7458892"/>
              <a:gd name="connsiteY23" fmla="*/ 1844853 h 4342764"/>
              <a:gd name="connsiteX24" fmla="*/ 2190987 w 7458892"/>
              <a:gd name="connsiteY24" fmla="*/ 1502947 h 4342764"/>
              <a:gd name="connsiteX25" fmla="*/ 1467418 w 7458892"/>
              <a:gd name="connsiteY25" fmla="*/ 771427 h 4342764"/>
              <a:gd name="connsiteX26" fmla="*/ 1626444 w 7458892"/>
              <a:gd name="connsiteY26" fmla="*/ 151226 h 4342764"/>
              <a:gd name="connsiteX27" fmla="*/ 2095571 w 7458892"/>
              <a:gd name="connsiteY27" fmla="*/ 39907 h 4342764"/>
              <a:gd name="connsiteX28" fmla="*/ 3463196 w 7458892"/>
              <a:gd name="connsiteY28" fmla="*/ 707817 h 4342764"/>
              <a:gd name="connsiteX29" fmla="*/ 4568427 w 7458892"/>
              <a:gd name="connsiteY29" fmla="*/ 1057674 h 4342764"/>
              <a:gd name="connsiteX30" fmla="*/ 5848587 w 7458892"/>
              <a:gd name="connsiteY30" fmla="*/ 1145139 h 4342764"/>
              <a:gd name="connsiteX31" fmla="*/ 6500594 w 7458892"/>
              <a:gd name="connsiteY31" fmla="*/ 1009966 h 4342764"/>
              <a:gd name="connsiteX0" fmla="*/ 1212976 w 7458892"/>
              <a:gd name="connsiteY0" fmla="*/ 4190488 h 4339972"/>
              <a:gd name="connsiteX1" fmla="*/ 1928594 w 7458892"/>
              <a:gd name="connsiteY1" fmla="*/ 3936046 h 4339972"/>
              <a:gd name="connsiteX2" fmla="*/ 2811189 w 7458892"/>
              <a:gd name="connsiteY2" fmla="*/ 3132965 h 4339972"/>
              <a:gd name="connsiteX3" fmla="*/ 3852810 w 7458892"/>
              <a:gd name="connsiteY3" fmla="*/ 3633897 h 4339972"/>
              <a:gd name="connsiteX4" fmla="*/ 4377596 w 7458892"/>
              <a:gd name="connsiteY4" fmla="*/ 4110975 h 4339972"/>
              <a:gd name="connsiteX5" fmla="*/ 5164775 w 7458892"/>
              <a:gd name="connsiteY5" fmla="*/ 4333612 h 4339972"/>
              <a:gd name="connsiteX6" fmla="*/ 5761123 w 7458892"/>
              <a:gd name="connsiteY6" fmla="*/ 4238195 h 4339972"/>
              <a:gd name="connsiteX7" fmla="*/ 6166639 w 7458892"/>
              <a:gd name="connsiteY7" fmla="*/ 3824728 h 4339972"/>
              <a:gd name="connsiteX8" fmla="*/ 5673658 w 7458892"/>
              <a:gd name="connsiteY8" fmla="*/ 3347651 h 4339972"/>
              <a:gd name="connsiteX9" fmla="*/ 4290131 w 7458892"/>
              <a:gd name="connsiteY9" fmla="*/ 3260186 h 4339972"/>
              <a:gd name="connsiteX10" fmla="*/ 3821004 w 7458892"/>
              <a:gd name="connsiteY10" fmla="*/ 2775156 h 4339972"/>
              <a:gd name="connsiteX11" fmla="*/ 4282180 w 7458892"/>
              <a:gd name="connsiteY11" fmla="*/ 2250370 h 4339972"/>
              <a:gd name="connsiteX12" fmla="*/ 5522583 w 7458892"/>
              <a:gd name="connsiteY12" fmla="*/ 2894426 h 4339972"/>
              <a:gd name="connsiteX13" fmla="*/ 6858403 w 7458892"/>
              <a:gd name="connsiteY13" fmla="*/ 3061403 h 4339972"/>
              <a:gd name="connsiteX14" fmla="*/ 7446799 w 7458892"/>
              <a:gd name="connsiteY14" fmla="*/ 2449153 h 4339972"/>
              <a:gd name="connsiteX15" fmla="*/ 7104893 w 7458892"/>
              <a:gd name="connsiteY15" fmla="*/ 1677876 h 4339972"/>
              <a:gd name="connsiteX16" fmla="*/ 5458973 w 7458892"/>
              <a:gd name="connsiteY16" fmla="*/ 1964123 h 4339972"/>
              <a:gd name="connsiteX17" fmla="*/ 4115203 w 7458892"/>
              <a:gd name="connsiteY17" fmla="*/ 1399580 h 4339972"/>
              <a:gd name="connsiteX18" fmla="*/ 3137192 w 7458892"/>
              <a:gd name="connsiteY18" fmla="*/ 1566558 h 4339972"/>
              <a:gd name="connsiteX19" fmla="*/ 2318208 w 7458892"/>
              <a:gd name="connsiteY19" fmla="*/ 2202662 h 4339972"/>
              <a:gd name="connsiteX20" fmla="*/ 1451516 w 7458892"/>
              <a:gd name="connsiteY20" fmla="*/ 2671789 h 4339972"/>
              <a:gd name="connsiteX21" fmla="*/ 322430 w 7458892"/>
              <a:gd name="connsiteY21" fmla="*/ 2536617 h 4339972"/>
              <a:gd name="connsiteX22" fmla="*/ 4378 w 7458892"/>
              <a:gd name="connsiteY22" fmla="*/ 1964123 h 4339972"/>
              <a:gd name="connsiteX23" fmla="*/ 489408 w 7458892"/>
              <a:gd name="connsiteY23" fmla="*/ 1463191 h 4339972"/>
              <a:gd name="connsiteX24" fmla="*/ 1658250 w 7458892"/>
              <a:gd name="connsiteY24" fmla="*/ 1844853 h 4339972"/>
              <a:gd name="connsiteX25" fmla="*/ 2190987 w 7458892"/>
              <a:gd name="connsiteY25" fmla="*/ 1502947 h 4339972"/>
              <a:gd name="connsiteX26" fmla="*/ 1467418 w 7458892"/>
              <a:gd name="connsiteY26" fmla="*/ 771427 h 4339972"/>
              <a:gd name="connsiteX27" fmla="*/ 1626444 w 7458892"/>
              <a:gd name="connsiteY27" fmla="*/ 151226 h 4339972"/>
              <a:gd name="connsiteX28" fmla="*/ 2095571 w 7458892"/>
              <a:gd name="connsiteY28" fmla="*/ 39907 h 4339972"/>
              <a:gd name="connsiteX29" fmla="*/ 3463196 w 7458892"/>
              <a:gd name="connsiteY29" fmla="*/ 707817 h 4339972"/>
              <a:gd name="connsiteX30" fmla="*/ 4568427 w 7458892"/>
              <a:gd name="connsiteY30" fmla="*/ 1057674 h 4339972"/>
              <a:gd name="connsiteX31" fmla="*/ 5848587 w 7458892"/>
              <a:gd name="connsiteY31" fmla="*/ 1145139 h 4339972"/>
              <a:gd name="connsiteX32" fmla="*/ 6500594 w 7458892"/>
              <a:gd name="connsiteY32" fmla="*/ 1009966 h 4339972"/>
              <a:gd name="connsiteX0" fmla="*/ 1212976 w 7458892"/>
              <a:gd name="connsiteY0" fmla="*/ 4190488 h 4339972"/>
              <a:gd name="connsiteX1" fmla="*/ 1864983 w 7458892"/>
              <a:gd name="connsiteY1" fmla="*/ 3856533 h 4339972"/>
              <a:gd name="connsiteX2" fmla="*/ 2811189 w 7458892"/>
              <a:gd name="connsiteY2" fmla="*/ 3132965 h 4339972"/>
              <a:gd name="connsiteX3" fmla="*/ 3852810 w 7458892"/>
              <a:gd name="connsiteY3" fmla="*/ 3633897 h 4339972"/>
              <a:gd name="connsiteX4" fmla="*/ 4377596 w 7458892"/>
              <a:gd name="connsiteY4" fmla="*/ 4110975 h 4339972"/>
              <a:gd name="connsiteX5" fmla="*/ 5164775 w 7458892"/>
              <a:gd name="connsiteY5" fmla="*/ 4333612 h 4339972"/>
              <a:gd name="connsiteX6" fmla="*/ 5761123 w 7458892"/>
              <a:gd name="connsiteY6" fmla="*/ 4238195 h 4339972"/>
              <a:gd name="connsiteX7" fmla="*/ 6166639 w 7458892"/>
              <a:gd name="connsiteY7" fmla="*/ 3824728 h 4339972"/>
              <a:gd name="connsiteX8" fmla="*/ 5673658 w 7458892"/>
              <a:gd name="connsiteY8" fmla="*/ 3347651 h 4339972"/>
              <a:gd name="connsiteX9" fmla="*/ 4290131 w 7458892"/>
              <a:gd name="connsiteY9" fmla="*/ 3260186 h 4339972"/>
              <a:gd name="connsiteX10" fmla="*/ 3821004 w 7458892"/>
              <a:gd name="connsiteY10" fmla="*/ 2775156 h 4339972"/>
              <a:gd name="connsiteX11" fmla="*/ 4282180 w 7458892"/>
              <a:gd name="connsiteY11" fmla="*/ 2250370 h 4339972"/>
              <a:gd name="connsiteX12" fmla="*/ 5522583 w 7458892"/>
              <a:gd name="connsiteY12" fmla="*/ 2894426 h 4339972"/>
              <a:gd name="connsiteX13" fmla="*/ 6858403 w 7458892"/>
              <a:gd name="connsiteY13" fmla="*/ 3061403 h 4339972"/>
              <a:gd name="connsiteX14" fmla="*/ 7446799 w 7458892"/>
              <a:gd name="connsiteY14" fmla="*/ 2449153 h 4339972"/>
              <a:gd name="connsiteX15" fmla="*/ 7104893 w 7458892"/>
              <a:gd name="connsiteY15" fmla="*/ 1677876 h 4339972"/>
              <a:gd name="connsiteX16" fmla="*/ 5458973 w 7458892"/>
              <a:gd name="connsiteY16" fmla="*/ 1964123 h 4339972"/>
              <a:gd name="connsiteX17" fmla="*/ 4115203 w 7458892"/>
              <a:gd name="connsiteY17" fmla="*/ 1399580 h 4339972"/>
              <a:gd name="connsiteX18" fmla="*/ 3137192 w 7458892"/>
              <a:gd name="connsiteY18" fmla="*/ 1566558 h 4339972"/>
              <a:gd name="connsiteX19" fmla="*/ 2318208 w 7458892"/>
              <a:gd name="connsiteY19" fmla="*/ 2202662 h 4339972"/>
              <a:gd name="connsiteX20" fmla="*/ 1451516 w 7458892"/>
              <a:gd name="connsiteY20" fmla="*/ 2671789 h 4339972"/>
              <a:gd name="connsiteX21" fmla="*/ 322430 w 7458892"/>
              <a:gd name="connsiteY21" fmla="*/ 2536617 h 4339972"/>
              <a:gd name="connsiteX22" fmla="*/ 4378 w 7458892"/>
              <a:gd name="connsiteY22" fmla="*/ 1964123 h 4339972"/>
              <a:gd name="connsiteX23" fmla="*/ 489408 w 7458892"/>
              <a:gd name="connsiteY23" fmla="*/ 1463191 h 4339972"/>
              <a:gd name="connsiteX24" fmla="*/ 1658250 w 7458892"/>
              <a:gd name="connsiteY24" fmla="*/ 1844853 h 4339972"/>
              <a:gd name="connsiteX25" fmla="*/ 2190987 w 7458892"/>
              <a:gd name="connsiteY25" fmla="*/ 1502947 h 4339972"/>
              <a:gd name="connsiteX26" fmla="*/ 1467418 w 7458892"/>
              <a:gd name="connsiteY26" fmla="*/ 771427 h 4339972"/>
              <a:gd name="connsiteX27" fmla="*/ 1626444 w 7458892"/>
              <a:gd name="connsiteY27" fmla="*/ 151226 h 4339972"/>
              <a:gd name="connsiteX28" fmla="*/ 2095571 w 7458892"/>
              <a:gd name="connsiteY28" fmla="*/ 39907 h 4339972"/>
              <a:gd name="connsiteX29" fmla="*/ 3463196 w 7458892"/>
              <a:gd name="connsiteY29" fmla="*/ 707817 h 4339972"/>
              <a:gd name="connsiteX30" fmla="*/ 4568427 w 7458892"/>
              <a:gd name="connsiteY30" fmla="*/ 1057674 h 4339972"/>
              <a:gd name="connsiteX31" fmla="*/ 5848587 w 7458892"/>
              <a:gd name="connsiteY31" fmla="*/ 1145139 h 4339972"/>
              <a:gd name="connsiteX32" fmla="*/ 6500594 w 7458892"/>
              <a:gd name="connsiteY32" fmla="*/ 1009966 h 4339972"/>
              <a:gd name="connsiteX0" fmla="*/ 1212976 w 7458892"/>
              <a:gd name="connsiteY0" fmla="*/ 4190488 h 4339972"/>
              <a:gd name="connsiteX1" fmla="*/ 1864983 w 7458892"/>
              <a:gd name="connsiteY1" fmla="*/ 3856533 h 4339972"/>
              <a:gd name="connsiteX2" fmla="*/ 2811189 w 7458892"/>
              <a:gd name="connsiteY2" fmla="*/ 3132965 h 4339972"/>
              <a:gd name="connsiteX3" fmla="*/ 3852810 w 7458892"/>
              <a:gd name="connsiteY3" fmla="*/ 3633897 h 4339972"/>
              <a:gd name="connsiteX4" fmla="*/ 4377596 w 7458892"/>
              <a:gd name="connsiteY4" fmla="*/ 4110975 h 4339972"/>
              <a:gd name="connsiteX5" fmla="*/ 5164775 w 7458892"/>
              <a:gd name="connsiteY5" fmla="*/ 4333612 h 4339972"/>
              <a:gd name="connsiteX6" fmla="*/ 5761123 w 7458892"/>
              <a:gd name="connsiteY6" fmla="*/ 4238195 h 4339972"/>
              <a:gd name="connsiteX7" fmla="*/ 6166639 w 7458892"/>
              <a:gd name="connsiteY7" fmla="*/ 3824728 h 4339972"/>
              <a:gd name="connsiteX8" fmla="*/ 5673658 w 7458892"/>
              <a:gd name="connsiteY8" fmla="*/ 3347651 h 4339972"/>
              <a:gd name="connsiteX9" fmla="*/ 4290131 w 7458892"/>
              <a:gd name="connsiteY9" fmla="*/ 3260186 h 4339972"/>
              <a:gd name="connsiteX10" fmla="*/ 3821004 w 7458892"/>
              <a:gd name="connsiteY10" fmla="*/ 2775156 h 4339972"/>
              <a:gd name="connsiteX11" fmla="*/ 4282180 w 7458892"/>
              <a:gd name="connsiteY11" fmla="*/ 2250370 h 4339972"/>
              <a:gd name="connsiteX12" fmla="*/ 5522583 w 7458892"/>
              <a:gd name="connsiteY12" fmla="*/ 2894426 h 4339972"/>
              <a:gd name="connsiteX13" fmla="*/ 6858403 w 7458892"/>
              <a:gd name="connsiteY13" fmla="*/ 3061403 h 4339972"/>
              <a:gd name="connsiteX14" fmla="*/ 7446799 w 7458892"/>
              <a:gd name="connsiteY14" fmla="*/ 2449153 h 4339972"/>
              <a:gd name="connsiteX15" fmla="*/ 7104893 w 7458892"/>
              <a:gd name="connsiteY15" fmla="*/ 1677876 h 4339972"/>
              <a:gd name="connsiteX16" fmla="*/ 5458973 w 7458892"/>
              <a:gd name="connsiteY16" fmla="*/ 1964123 h 4339972"/>
              <a:gd name="connsiteX17" fmla="*/ 4115203 w 7458892"/>
              <a:gd name="connsiteY17" fmla="*/ 1399580 h 4339972"/>
              <a:gd name="connsiteX18" fmla="*/ 3137192 w 7458892"/>
              <a:gd name="connsiteY18" fmla="*/ 1566558 h 4339972"/>
              <a:gd name="connsiteX19" fmla="*/ 2318208 w 7458892"/>
              <a:gd name="connsiteY19" fmla="*/ 2202662 h 4339972"/>
              <a:gd name="connsiteX20" fmla="*/ 1451516 w 7458892"/>
              <a:gd name="connsiteY20" fmla="*/ 2671789 h 4339972"/>
              <a:gd name="connsiteX21" fmla="*/ 322430 w 7458892"/>
              <a:gd name="connsiteY21" fmla="*/ 2536617 h 4339972"/>
              <a:gd name="connsiteX22" fmla="*/ 4378 w 7458892"/>
              <a:gd name="connsiteY22" fmla="*/ 1964123 h 4339972"/>
              <a:gd name="connsiteX23" fmla="*/ 489408 w 7458892"/>
              <a:gd name="connsiteY23" fmla="*/ 1463191 h 4339972"/>
              <a:gd name="connsiteX24" fmla="*/ 1658250 w 7458892"/>
              <a:gd name="connsiteY24" fmla="*/ 1844853 h 4339972"/>
              <a:gd name="connsiteX25" fmla="*/ 2190987 w 7458892"/>
              <a:gd name="connsiteY25" fmla="*/ 1502947 h 4339972"/>
              <a:gd name="connsiteX26" fmla="*/ 1467418 w 7458892"/>
              <a:gd name="connsiteY26" fmla="*/ 771427 h 4339972"/>
              <a:gd name="connsiteX27" fmla="*/ 1626444 w 7458892"/>
              <a:gd name="connsiteY27" fmla="*/ 151226 h 4339972"/>
              <a:gd name="connsiteX28" fmla="*/ 2095571 w 7458892"/>
              <a:gd name="connsiteY28" fmla="*/ 39907 h 4339972"/>
              <a:gd name="connsiteX29" fmla="*/ 3463196 w 7458892"/>
              <a:gd name="connsiteY29" fmla="*/ 707817 h 4339972"/>
              <a:gd name="connsiteX30" fmla="*/ 4568427 w 7458892"/>
              <a:gd name="connsiteY30" fmla="*/ 1057674 h 4339972"/>
              <a:gd name="connsiteX31" fmla="*/ 5848587 w 7458892"/>
              <a:gd name="connsiteY31" fmla="*/ 1145139 h 4339972"/>
              <a:gd name="connsiteX32" fmla="*/ 6500594 w 7458892"/>
              <a:gd name="connsiteY32" fmla="*/ 1009966 h 4339972"/>
              <a:gd name="connsiteX0" fmla="*/ 1212976 w 7458892"/>
              <a:gd name="connsiteY0" fmla="*/ 4190488 h 4339972"/>
              <a:gd name="connsiteX1" fmla="*/ 1864983 w 7458892"/>
              <a:gd name="connsiteY1" fmla="*/ 3856533 h 4339972"/>
              <a:gd name="connsiteX2" fmla="*/ 2811189 w 7458892"/>
              <a:gd name="connsiteY2" fmla="*/ 3132965 h 4339972"/>
              <a:gd name="connsiteX3" fmla="*/ 3852810 w 7458892"/>
              <a:gd name="connsiteY3" fmla="*/ 3633897 h 4339972"/>
              <a:gd name="connsiteX4" fmla="*/ 4377596 w 7458892"/>
              <a:gd name="connsiteY4" fmla="*/ 4110975 h 4339972"/>
              <a:gd name="connsiteX5" fmla="*/ 5164775 w 7458892"/>
              <a:gd name="connsiteY5" fmla="*/ 4333612 h 4339972"/>
              <a:gd name="connsiteX6" fmla="*/ 5761123 w 7458892"/>
              <a:gd name="connsiteY6" fmla="*/ 4238195 h 4339972"/>
              <a:gd name="connsiteX7" fmla="*/ 6103028 w 7458892"/>
              <a:gd name="connsiteY7" fmla="*/ 3816777 h 4339972"/>
              <a:gd name="connsiteX8" fmla="*/ 5673658 w 7458892"/>
              <a:gd name="connsiteY8" fmla="*/ 3347651 h 4339972"/>
              <a:gd name="connsiteX9" fmla="*/ 4290131 w 7458892"/>
              <a:gd name="connsiteY9" fmla="*/ 3260186 h 4339972"/>
              <a:gd name="connsiteX10" fmla="*/ 3821004 w 7458892"/>
              <a:gd name="connsiteY10" fmla="*/ 2775156 h 4339972"/>
              <a:gd name="connsiteX11" fmla="*/ 4282180 w 7458892"/>
              <a:gd name="connsiteY11" fmla="*/ 2250370 h 4339972"/>
              <a:gd name="connsiteX12" fmla="*/ 5522583 w 7458892"/>
              <a:gd name="connsiteY12" fmla="*/ 2894426 h 4339972"/>
              <a:gd name="connsiteX13" fmla="*/ 6858403 w 7458892"/>
              <a:gd name="connsiteY13" fmla="*/ 3061403 h 4339972"/>
              <a:gd name="connsiteX14" fmla="*/ 7446799 w 7458892"/>
              <a:gd name="connsiteY14" fmla="*/ 2449153 h 4339972"/>
              <a:gd name="connsiteX15" fmla="*/ 7104893 w 7458892"/>
              <a:gd name="connsiteY15" fmla="*/ 1677876 h 4339972"/>
              <a:gd name="connsiteX16" fmla="*/ 5458973 w 7458892"/>
              <a:gd name="connsiteY16" fmla="*/ 1964123 h 4339972"/>
              <a:gd name="connsiteX17" fmla="*/ 4115203 w 7458892"/>
              <a:gd name="connsiteY17" fmla="*/ 1399580 h 4339972"/>
              <a:gd name="connsiteX18" fmla="*/ 3137192 w 7458892"/>
              <a:gd name="connsiteY18" fmla="*/ 1566558 h 4339972"/>
              <a:gd name="connsiteX19" fmla="*/ 2318208 w 7458892"/>
              <a:gd name="connsiteY19" fmla="*/ 2202662 h 4339972"/>
              <a:gd name="connsiteX20" fmla="*/ 1451516 w 7458892"/>
              <a:gd name="connsiteY20" fmla="*/ 2671789 h 4339972"/>
              <a:gd name="connsiteX21" fmla="*/ 322430 w 7458892"/>
              <a:gd name="connsiteY21" fmla="*/ 2536617 h 4339972"/>
              <a:gd name="connsiteX22" fmla="*/ 4378 w 7458892"/>
              <a:gd name="connsiteY22" fmla="*/ 1964123 h 4339972"/>
              <a:gd name="connsiteX23" fmla="*/ 489408 w 7458892"/>
              <a:gd name="connsiteY23" fmla="*/ 1463191 h 4339972"/>
              <a:gd name="connsiteX24" fmla="*/ 1658250 w 7458892"/>
              <a:gd name="connsiteY24" fmla="*/ 1844853 h 4339972"/>
              <a:gd name="connsiteX25" fmla="*/ 2190987 w 7458892"/>
              <a:gd name="connsiteY25" fmla="*/ 1502947 h 4339972"/>
              <a:gd name="connsiteX26" fmla="*/ 1467418 w 7458892"/>
              <a:gd name="connsiteY26" fmla="*/ 771427 h 4339972"/>
              <a:gd name="connsiteX27" fmla="*/ 1626444 w 7458892"/>
              <a:gd name="connsiteY27" fmla="*/ 151226 h 4339972"/>
              <a:gd name="connsiteX28" fmla="*/ 2095571 w 7458892"/>
              <a:gd name="connsiteY28" fmla="*/ 39907 h 4339972"/>
              <a:gd name="connsiteX29" fmla="*/ 3463196 w 7458892"/>
              <a:gd name="connsiteY29" fmla="*/ 707817 h 4339972"/>
              <a:gd name="connsiteX30" fmla="*/ 4568427 w 7458892"/>
              <a:gd name="connsiteY30" fmla="*/ 1057674 h 4339972"/>
              <a:gd name="connsiteX31" fmla="*/ 5848587 w 7458892"/>
              <a:gd name="connsiteY31" fmla="*/ 1145139 h 4339972"/>
              <a:gd name="connsiteX32" fmla="*/ 6500594 w 7458892"/>
              <a:gd name="connsiteY32" fmla="*/ 1009966 h 4339972"/>
              <a:gd name="connsiteX0" fmla="*/ 1212976 w 7452578"/>
              <a:gd name="connsiteY0" fmla="*/ 4190488 h 4339972"/>
              <a:gd name="connsiteX1" fmla="*/ 1864983 w 7452578"/>
              <a:gd name="connsiteY1" fmla="*/ 3856533 h 4339972"/>
              <a:gd name="connsiteX2" fmla="*/ 2811189 w 7452578"/>
              <a:gd name="connsiteY2" fmla="*/ 3132965 h 4339972"/>
              <a:gd name="connsiteX3" fmla="*/ 3852810 w 7452578"/>
              <a:gd name="connsiteY3" fmla="*/ 3633897 h 4339972"/>
              <a:gd name="connsiteX4" fmla="*/ 4377596 w 7452578"/>
              <a:gd name="connsiteY4" fmla="*/ 4110975 h 4339972"/>
              <a:gd name="connsiteX5" fmla="*/ 5164775 w 7452578"/>
              <a:gd name="connsiteY5" fmla="*/ 4333612 h 4339972"/>
              <a:gd name="connsiteX6" fmla="*/ 5761123 w 7452578"/>
              <a:gd name="connsiteY6" fmla="*/ 4238195 h 4339972"/>
              <a:gd name="connsiteX7" fmla="*/ 6103028 w 7452578"/>
              <a:gd name="connsiteY7" fmla="*/ 3816777 h 4339972"/>
              <a:gd name="connsiteX8" fmla="*/ 5673658 w 7452578"/>
              <a:gd name="connsiteY8" fmla="*/ 3347651 h 4339972"/>
              <a:gd name="connsiteX9" fmla="*/ 4290131 w 7452578"/>
              <a:gd name="connsiteY9" fmla="*/ 3260186 h 4339972"/>
              <a:gd name="connsiteX10" fmla="*/ 3821004 w 7452578"/>
              <a:gd name="connsiteY10" fmla="*/ 2775156 h 4339972"/>
              <a:gd name="connsiteX11" fmla="*/ 4282180 w 7452578"/>
              <a:gd name="connsiteY11" fmla="*/ 2250370 h 4339972"/>
              <a:gd name="connsiteX12" fmla="*/ 5522583 w 7452578"/>
              <a:gd name="connsiteY12" fmla="*/ 2894426 h 4339972"/>
              <a:gd name="connsiteX13" fmla="*/ 6858403 w 7452578"/>
              <a:gd name="connsiteY13" fmla="*/ 3061403 h 4339972"/>
              <a:gd name="connsiteX14" fmla="*/ 7446799 w 7452578"/>
              <a:gd name="connsiteY14" fmla="*/ 2449153 h 4339972"/>
              <a:gd name="connsiteX15" fmla="*/ 7104893 w 7452578"/>
              <a:gd name="connsiteY15" fmla="*/ 1677876 h 4339972"/>
              <a:gd name="connsiteX16" fmla="*/ 6256636 w 7452578"/>
              <a:gd name="connsiteY16" fmla="*/ 1692216 h 4339972"/>
              <a:gd name="connsiteX17" fmla="*/ 5458973 w 7452578"/>
              <a:gd name="connsiteY17" fmla="*/ 1964123 h 4339972"/>
              <a:gd name="connsiteX18" fmla="*/ 4115203 w 7452578"/>
              <a:gd name="connsiteY18" fmla="*/ 1399580 h 4339972"/>
              <a:gd name="connsiteX19" fmla="*/ 3137192 w 7452578"/>
              <a:gd name="connsiteY19" fmla="*/ 1566558 h 4339972"/>
              <a:gd name="connsiteX20" fmla="*/ 2318208 w 7452578"/>
              <a:gd name="connsiteY20" fmla="*/ 2202662 h 4339972"/>
              <a:gd name="connsiteX21" fmla="*/ 1451516 w 7452578"/>
              <a:gd name="connsiteY21" fmla="*/ 2671789 h 4339972"/>
              <a:gd name="connsiteX22" fmla="*/ 322430 w 7452578"/>
              <a:gd name="connsiteY22" fmla="*/ 2536617 h 4339972"/>
              <a:gd name="connsiteX23" fmla="*/ 4378 w 7452578"/>
              <a:gd name="connsiteY23" fmla="*/ 1964123 h 4339972"/>
              <a:gd name="connsiteX24" fmla="*/ 489408 w 7452578"/>
              <a:gd name="connsiteY24" fmla="*/ 1463191 h 4339972"/>
              <a:gd name="connsiteX25" fmla="*/ 1658250 w 7452578"/>
              <a:gd name="connsiteY25" fmla="*/ 1844853 h 4339972"/>
              <a:gd name="connsiteX26" fmla="*/ 2190987 w 7452578"/>
              <a:gd name="connsiteY26" fmla="*/ 1502947 h 4339972"/>
              <a:gd name="connsiteX27" fmla="*/ 1467418 w 7452578"/>
              <a:gd name="connsiteY27" fmla="*/ 771427 h 4339972"/>
              <a:gd name="connsiteX28" fmla="*/ 1626444 w 7452578"/>
              <a:gd name="connsiteY28" fmla="*/ 151226 h 4339972"/>
              <a:gd name="connsiteX29" fmla="*/ 2095571 w 7452578"/>
              <a:gd name="connsiteY29" fmla="*/ 39907 h 4339972"/>
              <a:gd name="connsiteX30" fmla="*/ 3463196 w 7452578"/>
              <a:gd name="connsiteY30" fmla="*/ 707817 h 4339972"/>
              <a:gd name="connsiteX31" fmla="*/ 4568427 w 7452578"/>
              <a:gd name="connsiteY31" fmla="*/ 1057674 h 4339972"/>
              <a:gd name="connsiteX32" fmla="*/ 5848587 w 7452578"/>
              <a:gd name="connsiteY32" fmla="*/ 1145139 h 4339972"/>
              <a:gd name="connsiteX33" fmla="*/ 6500594 w 7452578"/>
              <a:gd name="connsiteY33" fmla="*/ 1009966 h 4339972"/>
              <a:gd name="connsiteX0" fmla="*/ 1212976 w 7452578"/>
              <a:gd name="connsiteY0" fmla="*/ 4190488 h 4339972"/>
              <a:gd name="connsiteX1" fmla="*/ 1864983 w 7452578"/>
              <a:gd name="connsiteY1" fmla="*/ 3856533 h 4339972"/>
              <a:gd name="connsiteX2" fmla="*/ 2811189 w 7452578"/>
              <a:gd name="connsiteY2" fmla="*/ 3132965 h 4339972"/>
              <a:gd name="connsiteX3" fmla="*/ 3852810 w 7452578"/>
              <a:gd name="connsiteY3" fmla="*/ 3633897 h 4339972"/>
              <a:gd name="connsiteX4" fmla="*/ 4377596 w 7452578"/>
              <a:gd name="connsiteY4" fmla="*/ 4110975 h 4339972"/>
              <a:gd name="connsiteX5" fmla="*/ 5164775 w 7452578"/>
              <a:gd name="connsiteY5" fmla="*/ 4333612 h 4339972"/>
              <a:gd name="connsiteX6" fmla="*/ 5761123 w 7452578"/>
              <a:gd name="connsiteY6" fmla="*/ 4238195 h 4339972"/>
              <a:gd name="connsiteX7" fmla="*/ 6103028 w 7452578"/>
              <a:gd name="connsiteY7" fmla="*/ 3816777 h 4339972"/>
              <a:gd name="connsiteX8" fmla="*/ 5673658 w 7452578"/>
              <a:gd name="connsiteY8" fmla="*/ 3347651 h 4339972"/>
              <a:gd name="connsiteX9" fmla="*/ 4290131 w 7452578"/>
              <a:gd name="connsiteY9" fmla="*/ 3260186 h 4339972"/>
              <a:gd name="connsiteX10" fmla="*/ 3821004 w 7452578"/>
              <a:gd name="connsiteY10" fmla="*/ 2775156 h 4339972"/>
              <a:gd name="connsiteX11" fmla="*/ 4282180 w 7452578"/>
              <a:gd name="connsiteY11" fmla="*/ 2250370 h 4339972"/>
              <a:gd name="connsiteX12" fmla="*/ 5522583 w 7452578"/>
              <a:gd name="connsiteY12" fmla="*/ 2894426 h 4339972"/>
              <a:gd name="connsiteX13" fmla="*/ 6858403 w 7452578"/>
              <a:gd name="connsiteY13" fmla="*/ 3061403 h 4339972"/>
              <a:gd name="connsiteX14" fmla="*/ 7446799 w 7452578"/>
              <a:gd name="connsiteY14" fmla="*/ 2449153 h 4339972"/>
              <a:gd name="connsiteX15" fmla="*/ 7104893 w 7452578"/>
              <a:gd name="connsiteY15" fmla="*/ 1677876 h 4339972"/>
              <a:gd name="connsiteX16" fmla="*/ 6256636 w 7452578"/>
              <a:gd name="connsiteY16" fmla="*/ 1692216 h 4339972"/>
              <a:gd name="connsiteX17" fmla="*/ 5244288 w 7452578"/>
              <a:gd name="connsiteY17" fmla="*/ 1924366 h 4339972"/>
              <a:gd name="connsiteX18" fmla="*/ 4115203 w 7452578"/>
              <a:gd name="connsiteY18" fmla="*/ 1399580 h 4339972"/>
              <a:gd name="connsiteX19" fmla="*/ 3137192 w 7452578"/>
              <a:gd name="connsiteY19" fmla="*/ 1566558 h 4339972"/>
              <a:gd name="connsiteX20" fmla="*/ 2318208 w 7452578"/>
              <a:gd name="connsiteY20" fmla="*/ 2202662 h 4339972"/>
              <a:gd name="connsiteX21" fmla="*/ 1451516 w 7452578"/>
              <a:gd name="connsiteY21" fmla="*/ 2671789 h 4339972"/>
              <a:gd name="connsiteX22" fmla="*/ 322430 w 7452578"/>
              <a:gd name="connsiteY22" fmla="*/ 2536617 h 4339972"/>
              <a:gd name="connsiteX23" fmla="*/ 4378 w 7452578"/>
              <a:gd name="connsiteY23" fmla="*/ 1964123 h 4339972"/>
              <a:gd name="connsiteX24" fmla="*/ 489408 w 7452578"/>
              <a:gd name="connsiteY24" fmla="*/ 1463191 h 4339972"/>
              <a:gd name="connsiteX25" fmla="*/ 1658250 w 7452578"/>
              <a:gd name="connsiteY25" fmla="*/ 1844853 h 4339972"/>
              <a:gd name="connsiteX26" fmla="*/ 2190987 w 7452578"/>
              <a:gd name="connsiteY26" fmla="*/ 1502947 h 4339972"/>
              <a:gd name="connsiteX27" fmla="*/ 1467418 w 7452578"/>
              <a:gd name="connsiteY27" fmla="*/ 771427 h 4339972"/>
              <a:gd name="connsiteX28" fmla="*/ 1626444 w 7452578"/>
              <a:gd name="connsiteY28" fmla="*/ 151226 h 4339972"/>
              <a:gd name="connsiteX29" fmla="*/ 2095571 w 7452578"/>
              <a:gd name="connsiteY29" fmla="*/ 39907 h 4339972"/>
              <a:gd name="connsiteX30" fmla="*/ 3463196 w 7452578"/>
              <a:gd name="connsiteY30" fmla="*/ 707817 h 4339972"/>
              <a:gd name="connsiteX31" fmla="*/ 4568427 w 7452578"/>
              <a:gd name="connsiteY31" fmla="*/ 1057674 h 4339972"/>
              <a:gd name="connsiteX32" fmla="*/ 5848587 w 7452578"/>
              <a:gd name="connsiteY32" fmla="*/ 1145139 h 4339972"/>
              <a:gd name="connsiteX33" fmla="*/ 6500594 w 7452578"/>
              <a:gd name="connsiteY33" fmla="*/ 1009966 h 4339972"/>
              <a:gd name="connsiteX0" fmla="*/ 1212976 w 7452578"/>
              <a:gd name="connsiteY0" fmla="*/ 4482100 h 4631584"/>
              <a:gd name="connsiteX1" fmla="*/ 1864983 w 7452578"/>
              <a:gd name="connsiteY1" fmla="*/ 4148145 h 4631584"/>
              <a:gd name="connsiteX2" fmla="*/ 2811189 w 7452578"/>
              <a:gd name="connsiteY2" fmla="*/ 3424577 h 4631584"/>
              <a:gd name="connsiteX3" fmla="*/ 3852810 w 7452578"/>
              <a:gd name="connsiteY3" fmla="*/ 3925509 h 4631584"/>
              <a:gd name="connsiteX4" fmla="*/ 4377596 w 7452578"/>
              <a:gd name="connsiteY4" fmla="*/ 4402587 h 4631584"/>
              <a:gd name="connsiteX5" fmla="*/ 5164775 w 7452578"/>
              <a:gd name="connsiteY5" fmla="*/ 4625224 h 4631584"/>
              <a:gd name="connsiteX6" fmla="*/ 5761123 w 7452578"/>
              <a:gd name="connsiteY6" fmla="*/ 4529807 h 4631584"/>
              <a:gd name="connsiteX7" fmla="*/ 6103028 w 7452578"/>
              <a:gd name="connsiteY7" fmla="*/ 4108389 h 4631584"/>
              <a:gd name="connsiteX8" fmla="*/ 5673658 w 7452578"/>
              <a:gd name="connsiteY8" fmla="*/ 3639263 h 4631584"/>
              <a:gd name="connsiteX9" fmla="*/ 4290131 w 7452578"/>
              <a:gd name="connsiteY9" fmla="*/ 3551798 h 4631584"/>
              <a:gd name="connsiteX10" fmla="*/ 3821004 w 7452578"/>
              <a:gd name="connsiteY10" fmla="*/ 3066768 h 4631584"/>
              <a:gd name="connsiteX11" fmla="*/ 4282180 w 7452578"/>
              <a:gd name="connsiteY11" fmla="*/ 2541982 h 4631584"/>
              <a:gd name="connsiteX12" fmla="*/ 5522583 w 7452578"/>
              <a:gd name="connsiteY12" fmla="*/ 3186038 h 4631584"/>
              <a:gd name="connsiteX13" fmla="*/ 6858403 w 7452578"/>
              <a:gd name="connsiteY13" fmla="*/ 3353015 h 4631584"/>
              <a:gd name="connsiteX14" fmla="*/ 7446799 w 7452578"/>
              <a:gd name="connsiteY14" fmla="*/ 2740765 h 4631584"/>
              <a:gd name="connsiteX15" fmla="*/ 7104893 w 7452578"/>
              <a:gd name="connsiteY15" fmla="*/ 1969488 h 4631584"/>
              <a:gd name="connsiteX16" fmla="*/ 6256636 w 7452578"/>
              <a:gd name="connsiteY16" fmla="*/ 1983828 h 4631584"/>
              <a:gd name="connsiteX17" fmla="*/ 5244288 w 7452578"/>
              <a:gd name="connsiteY17" fmla="*/ 2215978 h 4631584"/>
              <a:gd name="connsiteX18" fmla="*/ 4115203 w 7452578"/>
              <a:gd name="connsiteY18" fmla="*/ 1691192 h 4631584"/>
              <a:gd name="connsiteX19" fmla="*/ 3137192 w 7452578"/>
              <a:gd name="connsiteY19" fmla="*/ 1858170 h 4631584"/>
              <a:gd name="connsiteX20" fmla="*/ 2318208 w 7452578"/>
              <a:gd name="connsiteY20" fmla="*/ 2494274 h 4631584"/>
              <a:gd name="connsiteX21" fmla="*/ 1451516 w 7452578"/>
              <a:gd name="connsiteY21" fmla="*/ 2963401 h 4631584"/>
              <a:gd name="connsiteX22" fmla="*/ 322430 w 7452578"/>
              <a:gd name="connsiteY22" fmla="*/ 2828229 h 4631584"/>
              <a:gd name="connsiteX23" fmla="*/ 4378 w 7452578"/>
              <a:gd name="connsiteY23" fmla="*/ 2255735 h 4631584"/>
              <a:gd name="connsiteX24" fmla="*/ 489408 w 7452578"/>
              <a:gd name="connsiteY24" fmla="*/ 1754803 h 4631584"/>
              <a:gd name="connsiteX25" fmla="*/ 1658250 w 7452578"/>
              <a:gd name="connsiteY25" fmla="*/ 2136465 h 4631584"/>
              <a:gd name="connsiteX26" fmla="*/ 2190987 w 7452578"/>
              <a:gd name="connsiteY26" fmla="*/ 1794559 h 4631584"/>
              <a:gd name="connsiteX27" fmla="*/ 1467418 w 7452578"/>
              <a:gd name="connsiteY27" fmla="*/ 1063039 h 4631584"/>
              <a:gd name="connsiteX28" fmla="*/ 1626444 w 7452578"/>
              <a:gd name="connsiteY28" fmla="*/ 442838 h 4631584"/>
              <a:gd name="connsiteX29" fmla="*/ 2095571 w 7452578"/>
              <a:gd name="connsiteY29" fmla="*/ 331519 h 4631584"/>
              <a:gd name="connsiteX30" fmla="*/ 3463196 w 7452578"/>
              <a:gd name="connsiteY30" fmla="*/ 999429 h 4631584"/>
              <a:gd name="connsiteX31" fmla="*/ 4568427 w 7452578"/>
              <a:gd name="connsiteY31" fmla="*/ 1349286 h 4631584"/>
              <a:gd name="connsiteX32" fmla="*/ 5848587 w 7452578"/>
              <a:gd name="connsiteY32" fmla="*/ 1436751 h 4631584"/>
              <a:gd name="connsiteX33" fmla="*/ 6558259 w 7452578"/>
              <a:gd name="connsiteY33" fmla="*/ 0 h 4631584"/>
              <a:gd name="connsiteX0" fmla="*/ 1212976 w 7452578"/>
              <a:gd name="connsiteY0" fmla="*/ 4482100 h 4631584"/>
              <a:gd name="connsiteX1" fmla="*/ 1864983 w 7452578"/>
              <a:gd name="connsiteY1" fmla="*/ 4148145 h 4631584"/>
              <a:gd name="connsiteX2" fmla="*/ 2811189 w 7452578"/>
              <a:gd name="connsiteY2" fmla="*/ 3424577 h 4631584"/>
              <a:gd name="connsiteX3" fmla="*/ 3852810 w 7452578"/>
              <a:gd name="connsiteY3" fmla="*/ 3925509 h 4631584"/>
              <a:gd name="connsiteX4" fmla="*/ 4377596 w 7452578"/>
              <a:gd name="connsiteY4" fmla="*/ 4402587 h 4631584"/>
              <a:gd name="connsiteX5" fmla="*/ 5164775 w 7452578"/>
              <a:gd name="connsiteY5" fmla="*/ 4625224 h 4631584"/>
              <a:gd name="connsiteX6" fmla="*/ 5761123 w 7452578"/>
              <a:gd name="connsiteY6" fmla="*/ 4529807 h 4631584"/>
              <a:gd name="connsiteX7" fmla="*/ 6103028 w 7452578"/>
              <a:gd name="connsiteY7" fmla="*/ 4108389 h 4631584"/>
              <a:gd name="connsiteX8" fmla="*/ 5673658 w 7452578"/>
              <a:gd name="connsiteY8" fmla="*/ 3639263 h 4631584"/>
              <a:gd name="connsiteX9" fmla="*/ 4290131 w 7452578"/>
              <a:gd name="connsiteY9" fmla="*/ 3551798 h 4631584"/>
              <a:gd name="connsiteX10" fmla="*/ 3821004 w 7452578"/>
              <a:gd name="connsiteY10" fmla="*/ 3066768 h 4631584"/>
              <a:gd name="connsiteX11" fmla="*/ 4282180 w 7452578"/>
              <a:gd name="connsiteY11" fmla="*/ 2541982 h 4631584"/>
              <a:gd name="connsiteX12" fmla="*/ 5522583 w 7452578"/>
              <a:gd name="connsiteY12" fmla="*/ 3186038 h 4631584"/>
              <a:gd name="connsiteX13" fmla="*/ 6858403 w 7452578"/>
              <a:gd name="connsiteY13" fmla="*/ 3353015 h 4631584"/>
              <a:gd name="connsiteX14" fmla="*/ 7446799 w 7452578"/>
              <a:gd name="connsiteY14" fmla="*/ 2740765 h 4631584"/>
              <a:gd name="connsiteX15" fmla="*/ 7104893 w 7452578"/>
              <a:gd name="connsiteY15" fmla="*/ 1969488 h 4631584"/>
              <a:gd name="connsiteX16" fmla="*/ 6256636 w 7452578"/>
              <a:gd name="connsiteY16" fmla="*/ 1983828 h 4631584"/>
              <a:gd name="connsiteX17" fmla="*/ 5244288 w 7452578"/>
              <a:gd name="connsiteY17" fmla="*/ 2215978 h 4631584"/>
              <a:gd name="connsiteX18" fmla="*/ 4115203 w 7452578"/>
              <a:gd name="connsiteY18" fmla="*/ 1691192 h 4631584"/>
              <a:gd name="connsiteX19" fmla="*/ 3137192 w 7452578"/>
              <a:gd name="connsiteY19" fmla="*/ 1858170 h 4631584"/>
              <a:gd name="connsiteX20" fmla="*/ 2318208 w 7452578"/>
              <a:gd name="connsiteY20" fmla="*/ 2494274 h 4631584"/>
              <a:gd name="connsiteX21" fmla="*/ 1451516 w 7452578"/>
              <a:gd name="connsiteY21" fmla="*/ 2963401 h 4631584"/>
              <a:gd name="connsiteX22" fmla="*/ 322430 w 7452578"/>
              <a:gd name="connsiteY22" fmla="*/ 2828229 h 4631584"/>
              <a:gd name="connsiteX23" fmla="*/ 4378 w 7452578"/>
              <a:gd name="connsiteY23" fmla="*/ 2255735 h 4631584"/>
              <a:gd name="connsiteX24" fmla="*/ 489408 w 7452578"/>
              <a:gd name="connsiteY24" fmla="*/ 1754803 h 4631584"/>
              <a:gd name="connsiteX25" fmla="*/ 1658250 w 7452578"/>
              <a:gd name="connsiteY25" fmla="*/ 2136465 h 4631584"/>
              <a:gd name="connsiteX26" fmla="*/ 2190987 w 7452578"/>
              <a:gd name="connsiteY26" fmla="*/ 1794559 h 4631584"/>
              <a:gd name="connsiteX27" fmla="*/ 1467418 w 7452578"/>
              <a:gd name="connsiteY27" fmla="*/ 1063039 h 4631584"/>
              <a:gd name="connsiteX28" fmla="*/ 1626444 w 7452578"/>
              <a:gd name="connsiteY28" fmla="*/ 442838 h 4631584"/>
              <a:gd name="connsiteX29" fmla="*/ 2095571 w 7452578"/>
              <a:gd name="connsiteY29" fmla="*/ 331519 h 4631584"/>
              <a:gd name="connsiteX30" fmla="*/ 3463196 w 7452578"/>
              <a:gd name="connsiteY30" fmla="*/ 999429 h 4631584"/>
              <a:gd name="connsiteX31" fmla="*/ 4568427 w 7452578"/>
              <a:gd name="connsiteY31" fmla="*/ 1349286 h 4631584"/>
              <a:gd name="connsiteX32" fmla="*/ 5848587 w 7452578"/>
              <a:gd name="connsiteY32" fmla="*/ 1436751 h 4631584"/>
              <a:gd name="connsiteX33" fmla="*/ 6995749 w 7452578"/>
              <a:gd name="connsiteY33" fmla="*/ 994499 h 4631584"/>
              <a:gd name="connsiteX34" fmla="*/ 6558259 w 7452578"/>
              <a:gd name="connsiteY34" fmla="*/ 0 h 4631584"/>
              <a:gd name="connsiteX0" fmla="*/ 1212976 w 7452578"/>
              <a:gd name="connsiteY0" fmla="*/ 4482100 h 4631584"/>
              <a:gd name="connsiteX1" fmla="*/ 1864983 w 7452578"/>
              <a:gd name="connsiteY1" fmla="*/ 4148145 h 4631584"/>
              <a:gd name="connsiteX2" fmla="*/ 2811189 w 7452578"/>
              <a:gd name="connsiteY2" fmla="*/ 3424577 h 4631584"/>
              <a:gd name="connsiteX3" fmla="*/ 3852810 w 7452578"/>
              <a:gd name="connsiteY3" fmla="*/ 3925509 h 4631584"/>
              <a:gd name="connsiteX4" fmla="*/ 4377596 w 7452578"/>
              <a:gd name="connsiteY4" fmla="*/ 4402587 h 4631584"/>
              <a:gd name="connsiteX5" fmla="*/ 5164775 w 7452578"/>
              <a:gd name="connsiteY5" fmla="*/ 4625224 h 4631584"/>
              <a:gd name="connsiteX6" fmla="*/ 5761123 w 7452578"/>
              <a:gd name="connsiteY6" fmla="*/ 4529807 h 4631584"/>
              <a:gd name="connsiteX7" fmla="*/ 6103028 w 7452578"/>
              <a:gd name="connsiteY7" fmla="*/ 4108389 h 4631584"/>
              <a:gd name="connsiteX8" fmla="*/ 5673658 w 7452578"/>
              <a:gd name="connsiteY8" fmla="*/ 3639263 h 4631584"/>
              <a:gd name="connsiteX9" fmla="*/ 4290131 w 7452578"/>
              <a:gd name="connsiteY9" fmla="*/ 3551798 h 4631584"/>
              <a:gd name="connsiteX10" fmla="*/ 3821004 w 7452578"/>
              <a:gd name="connsiteY10" fmla="*/ 3066768 h 4631584"/>
              <a:gd name="connsiteX11" fmla="*/ 4282180 w 7452578"/>
              <a:gd name="connsiteY11" fmla="*/ 2541982 h 4631584"/>
              <a:gd name="connsiteX12" fmla="*/ 5522583 w 7452578"/>
              <a:gd name="connsiteY12" fmla="*/ 3186038 h 4631584"/>
              <a:gd name="connsiteX13" fmla="*/ 6858403 w 7452578"/>
              <a:gd name="connsiteY13" fmla="*/ 3353015 h 4631584"/>
              <a:gd name="connsiteX14" fmla="*/ 7446799 w 7452578"/>
              <a:gd name="connsiteY14" fmla="*/ 2740765 h 4631584"/>
              <a:gd name="connsiteX15" fmla="*/ 7104893 w 7452578"/>
              <a:gd name="connsiteY15" fmla="*/ 1969488 h 4631584"/>
              <a:gd name="connsiteX16" fmla="*/ 6256636 w 7452578"/>
              <a:gd name="connsiteY16" fmla="*/ 1983828 h 4631584"/>
              <a:gd name="connsiteX17" fmla="*/ 5244288 w 7452578"/>
              <a:gd name="connsiteY17" fmla="*/ 2215978 h 4631584"/>
              <a:gd name="connsiteX18" fmla="*/ 4115203 w 7452578"/>
              <a:gd name="connsiteY18" fmla="*/ 1691192 h 4631584"/>
              <a:gd name="connsiteX19" fmla="*/ 3137192 w 7452578"/>
              <a:gd name="connsiteY19" fmla="*/ 1858170 h 4631584"/>
              <a:gd name="connsiteX20" fmla="*/ 2318208 w 7452578"/>
              <a:gd name="connsiteY20" fmla="*/ 2494274 h 4631584"/>
              <a:gd name="connsiteX21" fmla="*/ 1451516 w 7452578"/>
              <a:gd name="connsiteY21" fmla="*/ 2963401 h 4631584"/>
              <a:gd name="connsiteX22" fmla="*/ 322430 w 7452578"/>
              <a:gd name="connsiteY22" fmla="*/ 2828229 h 4631584"/>
              <a:gd name="connsiteX23" fmla="*/ 4378 w 7452578"/>
              <a:gd name="connsiteY23" fmla="*/ 2255735 h 4631584"/>
              <a:gd name="connsiteX24" fmla="*/ 489408 w 7452578"/>
              <a:gd name="connsiteY24" fmla="*/ 1754803 h 4631584"/>
              <a:gd name="connsiteX25" fmla="*/ 1658250 w 7452578"/>
              <a:gd name="connsiteY25" fmla="*/ 2136465 h 4631584"/>
              <a:gd name="connsiteX26" fmla="*/ 2190987 w 7452578"/>
              <a:gd name="connsiteY26" fmla="*/ 1794559 h 4631584"/>
              <a:gd name="connsiteX27" fmla="*/ 1467418 w 7452578"/>
              <a:gd name="connsiteY27" fmla="*/ 1063039 h 4631584"/>
              <a:gd name="connsiteX28" fmla="*/ 1626444 w 7452578"/>
              <a:gd name="connsiteY28" fmla="*/ 442838 h 4631584"/>
              <a:gd name="connsiteX29" fmla="*/ 2095571 w 7452578"/>
              <a:gd name="connsiteY29" fmla="*/ 331519 h 4631584"/>
              <a:gd name="connsiteX30" fmla="*/ 3463196 w 7452578"/>
              <a:gd name="connsiteY30" fmla="*/ 999429 h 4631584"/>
              <a:gd name="connsiteX31" fmla="*/ 4568427 w 7452578"/>
              <a:gd name="connsiteY31" fmla="*/ 1349286 h 4631584"/>
              <a:gd name="connsiteX32" fmla="*/ 5848587 w 7452578"/>
              <a:gd name="connsiteY32" fmla="*/ 1436751 h 4631584"/>
              <a:gd name="connsiteX33" fmla="*/ 6995749 w 7452578"/>
              <a:gd name="connsiteY33" fmla="*/ 994499 h 4631584"/>
              <a:gd name="connsiteX34" fmla="*/ 6558259 w 7452578"/>
              <a:gd name="connsiteY34" fmla="*/ 0 h 4631584"/>
              <a:gd name="connsiteX0" fmla="*/ 1212976 w 7452578"/>
              <a:gd name="connsiteY0" fmla="*/ 4457386 h 4606870"/>
              <a:gd name="connsiteX1" fmla="*/ 1864983 w 7452578"/>
              <a:gd name="connsiteY1" fmla="*/ 4123431 h 4606870"/>
              <a:gd name="connsiteX2" fmla="*/ 2811189 w 7452578"/>
              <a:gd name="connsiteY2" fmla="*/ 3399863 h 4606870"/>
              <a:gd name="connsiteX3" fmla="*/ 3852810 w 7452578"/>
              <a:gd name="connsiteY3" fmla="*/ 3900795 h 4606870"/>
              <a:gd name="connsiteX4" fmla="*/ 4377596 w 7452578"/>
              <a:gd name="connsiteY4" fmla="*/ 4377873 h 4606870"/>
              <a:gd name="connsiteX5" fmla="*/ 5164775 w 7452578"/>
              <a:gd name="connsiteY5" fmla="*/ 4600510 h 4606870"/>
              <a:gd name="connsiteX6" fmla="*/ 5761123 w 7452578"/>
              <a:gd name="connsiteY6" fmla="*/ 4505093 h 4606870"/>
              <a:gd name="connsiteX7" fmla="*/ 6103028 w 7452578"/>
              <a:gd name="connsiteY7" fmla="*/ 4083675 h 4606870"/>
              <a:gd name="connsiteX8" fmla="*/ 5673658 w 7452578"/>
              <a:gd name="connsiteY8" fmla="*/ 3614549 h 4606870"/>
              <a:gd name="connsiteX9" fmla="*/ 4290131 w 7452578"/>
              <a:gd name="connsiteY9" fmla="*/ 3527084 h 4606870"/>
              <a:gd name="connsiteX10" fmla="*/ 3821004 w 7452578"/>
              <a:gd name="connsiteY10" fmla="*/ 3042054 h 4606870"/>
              <a:gd name="connsiteX11" fmla="*/ 4282180 w 7452578"/>
              <a:gd name="connsiteY11" fmla="*/ 2517268 h 4606870"/>
              <a:gd name="connsiteX12" fmla="*/ 5522583 w 7452578"/>
              <a:gd name="connsiteY12" fmla="*/ 3161324 h 4606870"/>
              <a:gd name="connsiteX13" fmla="*/ 6858403 w 7452578"/>
              <a:gd name="connsiteY13" fmla="*/ 3328301 h 4606870"/>
              <a:gd name="connsiteX14" fmla="*/ 7446799 w 7452578"/>
              <a:gd name="connsiteY14" fmla="*/ 2716051 h 4606870"/>
              <a:gd name="connsiteX15" fmla="*/ 7104893 w 7452578"/>
              <a:gd name="connsiteY15" fmla="*/ 1944774 h 4606870"/>
              <a:gd name="connsiteX16" fmla="*/ 6256636 w 7452578"/>
              <a:gd name="connsiteY16" fmla="*/ 1959114 h 4606870"/>
              <a:gd name="connsiteX17" fmla="*/ 5244288 w 7452578"/>
              <a:gd name="connsiteY17" fmla="*/ 2191264 h 4606870"/>
              <a:gd name="connsiteX18" fmla="*/ 4115203 w 7452578"/>
              <a:gd name="connsiteY18" fmla="*/ 1666478 h 4606870"/>
              <a:gd name="connsiteX19" fmla="*/ 3137192 w 7452578"/>
              <a:gd name="connsiteY19" fmla="*/ 1833456 h 4606870"/>
              <a:gd name="connsiteX20" fmla="*/ 2318208 w 7452578"/>
              <a:gd name="connsiteY20" fmla="*/ 2469560 h 4606870"/>
              <a:gd name="connsiteX21" fmla="*/ 1451516 w 7452578"/>
              <a:gd name="connsiteY21" fmla="*/ 2938687 h 4606870"/>
              <a:gd name="connsiteX22" fmla="*/ 322430 w 7452578"/>
              <a:gd name="connsiteY22" fmla="*/ 2803515 h 4606870"/>
              <a:gd name="connsiteX23" fmla="*/ 4378 w 7452578"/>
              <a:gd name="connsiteY23" fmla="*/ 2231021 h 4606870"/>
              <a:gd name="connsiteX24" fmla="*/ 489408 w 7452578"/>
              <a:gd name="connsiteY24" fmla="*/ 1730089 h 4606870"/>
              <a:gd name="connsiteX25" fmla="*/ 1658250 w 7452578"/>
              <a:gd name="connsiteY25" fmla="*/ 2111751 h 4606870"/>
              <a:gd name="connsiteX26" fmla="*/ 2190987 w 7452578"/>
              <a:gd name="connsiteY26" fmla="*/ 1769845 h 4606870"/>
              <a:gd name="connsiteX27" fmla="*/ 1467418 w 7452578"/>
              <a:gd name="connsiteY27" fmla="*/ 1038325 h 4606870"/>
              <a:gd name="connsiteX28" fmla="*/ 1626444 w 7452578"/>
              <a:gd name="connsiteY28" fmla="*/ 418124 h 4606870"/>
              <a:gd name="connsiteX29" fmla="*/ 2095571 w 7452578"/>
              <a:gd name="connsiteY29" fmla="*/ 306805 h 4606870"/>
              <a:gd name="connsiteX30" fmla="*/ 3463196 w 7452578"/>
              <a:gd name="connsiteY30" fmla="*/ 974715 h 4606870"/>
              <a:gd name="connsiteX31" fmla="*/ 4568427 w 7452578"/>
              <a:gd name="connsiteY31" fmla="*/ 1324572 h 4606870"/>
              <a:gd name="connsiteX32" fmla="*/ 5848587 w 7452578"/>
              <a:gd name="connsiteY32" fmla="*/ 1412037 h 4606870"/>
              <a:gd name="connsiteX33" fmla="*/ 6995749 w 7452578"/>
              <a:gd name="connsiteY33" fmla="*/ 969785 h 4606870"/>
              <a:gd name="connsiteX34" fmla="*/ 6442929 w 7452578"/>
              <a:gd name="connsiteY34" fmla="*/ 0 h 4606870"/>
              <a:gd name="connsiteX0" fmla="*/ 1212976 w 7452578"/>
              <a:gd name="connsiteY0" fmla="*/ 4457386 h 4606870"/>
              <a:gd name="connsiteX1" fmla="*/ 1864983 w 7452578"/>
              <a:gd name="connsiteY1" fmla="*/ 4123431 h 4606870"/>
              <a:gd name="connsiteX2" fmla="*/ 2811189 w 7452578"/>
              <a:gd name="connsiteY2" fmla="*/ 3399863 h 4606870"/>
              <a:gd name="connsiteX3" fmla="*/ 3852810 w 7452578"/>
              <a:gd name="connsiteY3" fmla="*/ 3900795 h 4606870"/>
              <a:gd name="connsiteX4" fmla="*/ 4377596 w 7452578"/>
              <a:gd name="connsiteY4" fmla="*/ 4377873 h 4606870"/>
              <a:gd name="connsiteX5" fmla="*/ 5164775 w 7452578"/>
              <a:gd name="connsiteY5" fmla="*/ 4600510 h 4606870"/>
              <a:gd name="connsiteX6" fmla="*/ 5761123 w 7452578"/>
              <a:gd name="connsiteY6" fmla="*/ 4505093 h 4606870"/>
              <a:gd name="connsiteX7" fmla="*/ 6103028 w 7452578"/>
              <a:gd name="connsiteY7" fmla="*/ 4083675 h 4606870"/>
              <a:gd name="connsiteX8" fmla="*/ 5673658 w 7452578"/>
              <a:gd name="connsiteY8" fmla="*/ 3614549 h 4606870"/>
              <a:gd name="connsiteX9" fmla="*/ 4290131 w 7452578"/>
              <a:gd name="connsiteY9" fmla="*/ 3527084 h 4606870"/>
              <a:gd name="connsiteX10" fmla="*/ 3821004 w 7452578"/>
              <a:gd name="connsiteY10" fmla="*/ 3042054 h 4606870"/>
              <a:gd name="connsiteX11" fmla="*/ 4282180 w 7452578"/>
              <a:gd name="connsiteY11" fmla="*/ 2517268 h 4606870"/>
              <a:gd name="connsiteX12" fmla="*/ 5522583 w 7452578"/>
              <a:gd name="connsiteY12" fmla="*/ 3161324 h 4606870"/>
              <a:gd name="connsiteX13" fmla="*/ 6858403 w 7452578"/>
              <a:gd name="connsiteY13" fmla="*/ 3328301 h 4606870"/>
              <a:gd name="connsiteX14" fmla="*/ 7446799 w 7452578"/>
              <a:gd name="connsiteY14" fmla="*/ 2716051 h 4606870"/>
              <a:gd name="connsiteX15" fmla="*/ 7104893 w 7452578"/>
              <a:gd name="connsiteY15" fmla="*/ 1944774 h 4606870"/>
              <a:gd name="connsiteX16" fmla="*/ 6256636 w 7452578"/>
              <a:gd name="connsiteY16" fmla="*/ 1959114 h 4606870"/>
              <a:gd name="connsiteX17" fmla="*/ 5244288 w 7452578"/>
              <a:gd name="connsiteY17" fmla="*/ 2191264 h 4606870"/>
              <a:gd name="connsiteX18" fmla="*/ 4115203 w 7452578"/>
              <a:gd name="connsiteY18" fmla="*/ 1666478 h 4606870"/>
              <a:gd name="connsiteX19" fmla="*/ 3137192 w 7452578"/>
              <a:gd name="connsiteY19" fmla="*/ 1833456 h 4606870"/>
              <a:gd name="connsiteX20" fmla="*/ 2318208 w 7452578"/>
              <a:gd name="connsiteY20" fmla="*/ 2469560 h 4606870"/>
              <a:gd name="connsiteX21" fmla="*/ 1451516 w 7452578"/>
              <a:gd name="connsiteY21" fmla="*/ 2938687 h 4606870"/>
              <a:gd name="connsiteX22" fmla="*/ 322430 w 7452578"/>
              <a:gd name="connsiteY22" fmla="*/ 2803515 h 4606870"/>
              <a:gd name="connsiteX23" fmla="*/ 4378 w 7452578"/>
              <a:gd name="connsiteY23" fmla="*/ 2231021 h 4606870"/>
              <a:gd name="connsiteX24" fmla="*/ 489408 w 7452578"/>
              <a:gd name="connsiteY24" fmla="*/ 1730089 h 4606870"/>
              <a:gd name="connsiteX25" fmla="*/ 1658250 w 7452578"/>
              <a:gd name="connsiteY25" fmla="*/ 2111751 h 4606870"/>
              <a:gd name="connsiteX26" fmla="*/ 2190987 w 7452578"/>
              <a:gd name="connsiteY26" fmla="*/ 1769845 h 4606870"/>
              <a:gd name="connsiteX27" fmla="*/ 1467418 w 7452578"/>
              <a:gd name="connsiteY27" fmla="*/ 1038325 h 4606870"/>
              <a:gd name="connsiteX28" fmla="*/ 1626444 w 7452578"/>
              <a:gd name="connsiteY28" fmla="*/ 418124 h 4606870"/>
              <a:gd name="connsiteX29" fmla="*/ 2095571 w 7452578"/>
              <a:gd name="connsiteY29" fmla="*/ 306805 h 4606870"/>
              <a:gd name="connsiteX30" fmla="*/ 3463196 w 7452578"/>
              <a:gd name="connsiteY30" fmla="*/ 974715 h 4606870"/>
              <a:gd name="connsiteX31" fmla="*/ 4568427 w 7452578"/>
              <a:gd name="connsiteY31" fmla="*/ 1324572 h 4606870"/>
              <a:gd name="connsiteX32" fmla="*/ 5848587 w 7452578"/>
              <a:gd name="connsiteY32" fmla="*/ 1412037 h 4606870"/>
              <a:gd name="connsiteX33" fmla="*/ 6995749 w 7452578"/>
              <a:gd name="connsiteY33" fmla="*/ 969785 h 4606870"/>
              <a:gd name="connsiteX34" fmla="*/ 6781565 w 7452578"/>
              <a:gd name="connsiteY34" fmla="*/ 170715 h 4606870"/>
              <a:gd name="connsiteX35" fmla="*/ 6442929 w 7452578"/>
              <a:gd name="connsiteY35" fmla="*/ 0 h 4606870"/>
              <a:gd name="connsiteX0" fmla="*/ 1212976 w 7452578"/>
              <a:gd name="connsiteY0" fmla="*/ 4852803 h 5002287"/>
              <a:gd name="connsiteX1" fmla="*/ 1864983 w 7452578"/>
              <a:gd name="connsiteY1" fmla="*/ 4518848 h 5002287"/>
              <a:gd name="connsiteX2" fmla="*/ 2811189 w 7452578"/>
              <a:gd name="connsiteY2" fmla="*/ 3795280 h 5002287"/>
              <a:gd name="connsiteX3" fmla="*/ 3852810 w 7452578"/>
              <a:gd name="connsiteY3" fmla="*/ 4296212 h 5002287"/>
              <a:gd name="connsiteX4" fmla="*/ 4377596 w 7452578"/>
              <a:gd name="connsiteY4" fmla="*/ 4773290 h 5002287"/>
              <a:gd name="connsiteX5" fmla="*/ 5164775 w 7452578"/>
              <a:gd name="connsiteY5" fmla="*/ 4995927 h 5002287"/>
              <a:gd name="connsiteX6" fmla="*/ 5761123 w 7452578"/>
              <a:gd name="connsiteY6" fmla="*/ 4900510 h 5002287"/>
              <a:gd name="connsiteX7" fmla="*/ 6103028 w 7452578"/>
              <a:gd name="connsiteY7" fmla="*/ 4479092 h 5002287"/>
              <a:gd name="connsiteX8" fmla="*/ 5673658 w 7452578"/>
              <a:gd name="connsiteY8" fmla="*/ 4009966 h 5002287"/>
              <a:gd name="connsiteX9" fmla="*/ 4290131 w 7452578"/>
              <a:gd name="connsiteY9" fmla="*/ 3922501 h 5002287"/>
              <a:gd name="connsiteX10" fmla="*/ 3821004 w 7452578"/>
              <a:gd name="connsiteY10" fmla="*/ 3437471 h 5002287"/>
              <a:gd name="connsiteX11" fmla="*/ 4282180 w 7452578"/>
              <a:gd name="connsiteY11" fmla="*/ 2912685 h 5002287"/>
              <a:gd name="connsiteX12" fmla="*/ 5522583 w 7452578"/>
              <a:gd name="connsiteY12" fmla="*/ 3556741 h 5002287"/>
              <a:gd name="connsiteX13" fmla="*/ 6858403 w 7452578"/>
              <a:gd name="connsiteY13" fmla="*/ 3723718 h 5002287"/>
              <a:gd name="connsiteX14" fmla="*/ 7446799 w 7452578"/>
              <a:gd name="connsiteY14" fmla="*/ 3111468 h 5002287"/>
              <a:gd name="connsiteX15" fmla="*/ 7104893 w 7452578"/>
              <a:gd name="connsiteY15" fmla="*/ 2340191 h 5002287"/>
              <a:gd name="connsiteX16" fmla="*/ 6256636 w 7452578"/>
              <a:gd name="connsiteY16" fmla="*/ 2354531 h 5002287"/>
              <a:gd name="connsiteX17" fmla="*/ 5244288 w 7452578"/>
              <a:gd name="connsiteY17" fmla="*/ 2586681 h 5002287"/>
              <a:gd name="connsiteX18" fmla="*/ 4115203 w 7452578"/>
              <a:gd name="connsiteY18" fmla="*/ 2061895 h 5002287"/>
              <a:gd name="connsiteX19" fmla="*/ 3137192 w 7452578"/>
              <a:gd name="connsiteY19" fmla="*/ 2228873 h 5002287"/>
              <a:gd name="connsiteX20" fmla="*/ 2318208 w 7452578"/>
              <a:gd name="connsiteY20" fmla="*/ 2864977 h 5002287"/>
              <a:gd name="connsiteX21" fmla="*/ 1451516 w 7452578"/>
              <a:gd name="connsiteY21" fmla="*/ 3334104 h 5002287"/>
              <a:gd name="connsiteX22" fmla="*/ 322430 w 7452578"/>
              <a:gd name="connsiteY22" fmla="*/ 3198932 h 5002287"/>
              <a:gd name="connsiteX23" fmla="*/ 4378 w 7452578"/>
              <a:gd name="connsiteY23" fmla="*/ 2626438 h 5002287"/>
              <a:gd name="connsiteX24" fmla="*/ 489408 w 7452578"/>
              <a:gd name="connsiteY24" fmla="*/ 2125506 h 5002287"/>
              <a:gd name="connsiteX25" fmla="*/ 1658250 w 7452578"/>
              <a:gd name="connsiteY25" fmla="*/ 2507168 h 5002287"/>
              <a:gd name="connsiteX26" fmla="*/ 2190987 w 7452578"/>
              <a:gd name="connsiteY26" fmla="*/ 2165262 h 5002287"/>
              <a:gd name="connsiteX27" fmla="*/ 1467418 w 7452578"/>
              <a:gd name="connsiteY27" fmla="*/ 1433742 h 5002287"/>
              <a:gd name="connsiteX28" fmla="*/ 1626444 w 7452578"/>
              <a:gd name="connsiteY28" fmla="*/ 813541 h 5002287"/>
              <a:gd name="connsiteX29" fmla="*/ 2095571 w 7452578"/>
              <a:gd name="connsiteY29" fmla="*/ 702222 h 5002287"/>
              <a:gd name="connsiteX30" fmla="*/ 3463196 w 7452578"/>
              <a:gd name="connsiteY30" fmla="*/ 1370132 h 5002287"/>
              <a:gd name="connsiteX31" fmla="*/ 4568427 w 7452578"/>
              <a:gd name="connsiteY31" fmla="*/ 1719989 h 5002287"/>
              <a:gd name="connsiteX32" fmla="*/ 5848587 w 7452578"/>
              <a:gd name="connsiteY32" fmla="*/ 1807454 h 5002287"/>
              <a:gd name="connsiteX33" fmla="*/ 6995749 w 7452578"/>
              <a:gd name="connsiteY33" fmla="*/ 1365202 h 5002287"/>
              <a:gd name="connsiteX34" fmla="*/ 6781565 w 7452578"/>
              <a:gd name="connsiteY34" fmla="*/ 566132 h 5002287"/>
              <a:gd name="connsiteX35" fmla="*/ 5998086 w 7452578"/>
              <a:gd name="connsiteY35" fmla="*/ 0 h 5002287"/>
              <a:gd name="connsiteX0" fmla="*/ 1212976 w 7452578"/>
              <a:gd name="connsiteY0" fmla="*/ 4852803 h 5002287"/>
              <a:gd name="connsiteX1" fmla="*/ 1864983 w 7452578"/>
              <a:gd name="connsiteY1" fmla="*/ 4518848 h 5002287"/>
              <a:gd name="connsiteX2" fmla="*/ 2811189 w 7452578"/>
              <a:gd name="connsiteY2" fmla="*/ 3795280 h 5002287"/>
              <a:gd name="connsiteX3" fmla="*/ 3852810 w 7452578"/>
              <a:gd name="connsiteY3" fmla="*/ 4296212 h 5002287"/>
              <a:gd name="connsiteX4" fmla="*/ 4377596 w 7452578"/>
              <a:gd name="connsiteY4" fmla="*/ 4773290 h 5002287"/>
              <a:gd name="connsiteX5" fmla="*/ 5164775 w 7452578"/>
              <a:gd name="connsiteY5" fmla="*/ 4995927 h 5002287"/>
              <a:gd name="connsiteX6" fmla="*/ 5761123 w 7452578"/>
              <a:gd name="connsiteY6" fmla="*/ 4900510 h 5002287"/>
              <a:gd name="connsiteX7" fmla="*/ 6103028 w 7452578"/>
              <a:gd name="connsiteY7" fmla="*/ 4479092 h 5002287"/>
              <a:gd name="connsiteX8" fmla="*/ 5673658 w 7452578"/>
              <a:gd name="connsiteY8" fmla="*/ 4009966 h 5002287"/>
              <a:gd name="connsiteX9" fmla="*/ 4290131 w 7452578"/>
              <a:gd name="connsiteY9" fmla="*/ 3922501 h 5002287"/>
              <a:gd name="connsiteX10" fmla="*/ 3821004 w 7452578"/>
              <a:gd name="connsiteY10" fmla="*/ 3437471 h 5002287"/>
              <a:gd name="connsiteX11" fmla="*/ 4282180 w 7452578"/>
              <a:gd name="connsiteY11" fmla="*/ 2912685 h 5002287"/>
              <a:gd name="connsiteX12" fmla="*/ 5522583 w 7452578"/>
              <a:gd name="connsiteY12" fmla="*/ 3556741 h 5002287"/>
              <a:gd name="connsiteX13" fmla="*/ 6858403 w 7452578"/>
              <a:gd name="connsiteY13" fmla="*/ 3723718 h 5002287"/>
              <a:gd name="connsiteX14" fmla="*/ 7446799 w 7452578"/>
              <a:gd name="connsiteY14" fmla="*/ 3111468 h 5002287"/>
              <a:gd name="connsiteX15" fmla="*/ 7104893 w 7452578"/>
              <a:gd name="connsiteY15" fmla="*/ 2340191 h 5002287"/>
              <a:gd name="connsiteX16" fmla="*/ 6256636 w 7452578"/>
              <a:gd name="connsiteY16" fmla="*/ 2354531 h 5002287"/>
              <a:gd name="connsiteX17" fmla="*/ 5244288 w 7452578"/>
              <a:gd name="connsiteY17" fmla="*/ 2586681 h 5002287"/>
              <a:gd name="connsiteX18" fmla="*/ 4115203 w 7452578"/>
              <a:gd name="connsiteY18" fmla="*/ 2061895 h 5002287"/>
              <a:gd name="connsiteX19" fmla="*/ 3137192 w 7452578"/>
              <a:gd name="connsiteY19" fmla="*/ 2228873 h 5002287"/>
              <a:gd name="connsiteX20" fmla="*/ 2318208 w 7452578"/>
              <a:gd name="connsiteY20" fmla="*/ 2864977 h 5002287"/>
              <a:gd name="connsiteX21" fmla="*/ 1451516 w 7452578"/>
              <a:gd name="connsiteY21" fmla="*/ 3334104 h 5002287"/>
              <a:gd name="connsiteX22" fmla="*/ 322430 w 7452578"/>
              <a:gd name="connsiteY22" fmla="*/ 3198932 h 5002287"/>
              <a:gd name="connsiteX23" fmla="*/ 4378 w 7452578"/>
              <a:gd name="connsiteY23" fmla="*/ 2626438 h 5002287"/>
              <a:gd name="connsiteX24" fmla="*/ 489408 w 7452578"/>
              <a:gd name="connsiteY24" fmla="*/ 2125506 h 5002287"/>
              <a:gd name="connsiteX25" fmla="*/ 1658250 w 7452578"/>
              <a:gd name="connsiteY25" fmla="*/ 2507168 h 5002287"/>
              <a:gd name="connsiteX26" fmla="*/ 2190987 w 7452578"/>
              <a:gd name="connsiteY26" fmla="*/ 2165262 h 5002287"/>
              <a:gd name="connsiteX27" fmla="*/ 1467418 w 7452578"/>
              <a:gd name="connsiteY27" fmla="*/ 1433742 h 5002287"/>
              <a:gd name="connsiteX28" fmla="*/ 1626444 w 7452578"/>
              <a:gd name="connsiteY28" fmla="*/ 813541 h 5002287"/>
              <a:gd name="connsiteX29" fmla="*/ 2095571 w 7452578"/>
              <a:gd name="connsiteY29" fmla="*/ 702222 h 5002287"/>
              <a:gd name="connsiteX30" fmla="*/ 3463196 w 7452578"/>
              <a:gd name="connsiteY30" fmla="*/ 1370132 h 5002287"/>
              <a:gd name="connsiteX31" fmla="*/ 4568427 w 7452578"/>
              <a:gd name="connsiteY31" fmla="*/ 1719989 h 5002287"/>
              <a:gd name="connsiteX32" fmla="*/ 5848587 w 7452578"/>
              <a:gd name="connsiteY32" fmla="*/ 1807454 h 5002287"/>
              <a:gd name="connsiteX33" fmla="*/ 6995749 w 7452578"/>
              <a:gd name="connsiteY33" fmla="*/ 1365202 h 5002287"/>
              <a:gd name="connsiteX34" fmla="*/ 6781565 w 7452578"/>
              <a:gd name="connsiteY34" fmla="*/ 566132 h 5002287"/>
              <a:gd name="connsiteX35" fmla="*/ 6336722 w 7452578"/>
              <a:gd name="connsiteY35" fmla="*/ 360187 h 5002287"/>
              <a:gd name="connsiteX36" fmla="*/ 5998086 w 7452578"/>
              <a:gd name="connsiteY36" fmla="*/ 0 h 5002287"/>
              <a:gd name="connsiteX0" fmla="*/ 1212976 w 7452578"/>
              <a:gd name="connsiteY0" fmla="*/ 4492616 h 4642100"/>
              <a:gd name="connsiteX1" fmla="*/ 1864983 w 7452578"/>
              <a:gd name="connsiteY1" fmla="*/ 4158661 h 4642100"/>
              <a:gd name="connsiteX2" fmla="*/ 2811189 w 7452578"/>
              <a:gd name="connsiteY2" fmla="*/ 3435093 h 4642100"/>
              <a:gd name="connsiteX3" fmla="*/ 3852810 w 7452578"/>
              <a:gd name="connsiteY3" fmla="*/ 3936025 h 4642100"/>
              <a:gd name="connsiteX4" fmla="*/ 4377596 w 7452578"/>
              <a:gd name="connsiteY4" fmla="*/ 4413103 h 4642100"/>
              <a:gd name="connsiteX5" fmla="*/ 5164775 w 7452578"/>
              <a:gd name="connsiteY5" fmla="*/ 4635740 h 4642100"/>
              <a:gd name="connsiteX6" fmla="*/ 5761123 w 7452578"/>
              <a:gd name="connsiteY6" fmla="*/ 4540323 h 4642100"/>
              <a:gd name="connsiteX7" fmla="*/ 6103028 w 7452578"/>
              <a:gd name="connsiteY7" fmla="*/ 4118905 h 4642100"/>
              <a:gd name="connsiteX8" fmla="*/ 5673658 w 7452578"/>
              <a:gd name="connsiteY8" fmla="*/ 3649779 h 4642100"/>
              <a:gd name="connsiteX9" fmla="*/ 4290131 w 7452578"/>
              <a:gd name="connsiteY9" fmla="*/ 3562314 h 4642100"/>
              <a:gd name="connsiteX10" fmla="*/ 3821004 w 7452578"/>
              <a:gd name="connsiteY10" fmla="*/ 3077284 h 4642100"/>
              <a:gd name="connsiteX11" fmla="*/ 4282180 w 7452578"/>
              <a:gd name="connsiteY11" fmla="*/ 2552498 h 4642100"/>
              <a:gd name="connsiteX12" fmla="*/ 5522583 w 7452578"/>
              <a:gd name="connsiteY12" fmla="*/ 3196554 h 4642100"/>
              <a:gd name="connsiteX13" fmla="*/ 6858403 w 7452578"/>
              <a:gd name="connsiteY13" fmla="*/ 3363531 h 4642100"/>
              <a:gd name="connsiteX14" fmla="*/ 7446799 w 7452578"/>
              <a:gd name="connsiteY14" fmla="*/ 2751281 h 4642100"/>
              <a:gd name="connsiteX15" fmla="*/ 7104893 w 7452578"/>
              <a:gd name="connsiteY15" fmla="*/ 1980004 h 4642100"/>
              <a:gd name="connsiteX16" fmla="*/ 6256636 w 7452578"/>
              <a:gd name="connsiteY16" fmla="*/ 1994344 h 4642100"/>
              <a:gd name="connsiteX17" fmla="*/ 5244288 w 7452578"/>
              <a:gd name="connsiteY17" fmla="*/ 2226494 h 4642100"/>
              <a:gd name="connsiteX18" fmla="*/ 4115203 w 7452578"/>
              <a:gd name="connsiteY18" fmla="*/ 1701708 h 4642100"/>
              <a:gd name="connsiteX19" fmla="*/ 3137192 w 7452578"/>
              <a:gd name="connsiteY19" fmla="*/ 1868686 h 4642100"/>
              <a:gd name="connsiteX20" fmla="*/ 2318208 w 7452578"/>
              <a:gd name="connsiteY20" fmla="*/ 2504790 h 4642100"/>
              <a:gd name="connsiteX21" fmla="*/ 1451516 w 7452578"/>
              <a:gd name="connsiteY21" fmla="*/ 2973917 h 4642100"/>
              <a:gd name="connsiteX22" fmla="*/ 322430 w 7452578"/>
              <a:gd name="connsiteY22" fmla="*/ 2838745 h 4642100"/>
              <a:gd name="connsiteX23" fmla="*/ 4378 w 7452578"/>
              <a:gd name="connsiteY23" fmla="*/ 2266251 h 4642100"/>
              <a:gd name="connsiteX24" fmla="*/ 489408 w 7452578"/>
              <a:gd name="connsiteY24" fmla="*/ 1765319 h 4642100"/>
              <a:gd name="connsiteX25" fmla="*/ 1658250 w 7452578"/>
              <a:gd name="connsiteY25" fmla="*/ 2146981 h 4642100"/>
              <a:gd name="connsiteX26" fmla="*/ 2190987 w 7452578"/>
              <a:gd name="connsiteY26" fmla="*/ 1805075 h 4642100"/>
              <a:gd name="connsiteX27" fmla="*/ 1467418 w 7452578"/>
              <a:gd name="connsiteY27" fmla="*/ 1073555 h 4642100"/>
              <a:gd name="connsiteX28" fmla="*/ 1626444 w 7452578"/>
              <a:gd name="connsiteY28" fmla="*/ 453354 h 4642100"/>
              <a:gd name="connsiteX29" fmla="*/ 2095571 w 7452578"/>
              <a:gd name="connsiteY29" fmla="*/ 342035 h 4642100"/>
              <a:gd name="connsiteX30" fmla="*/ 3463196 w 7452578"/>
              <a:gd name="connsiteY30" fmla="*/ 1009945 h 4642100"/>
              <a:gd name="connsiteX31" fmla="*/ 4568427 w 7452578"/>
              <a:gd name="connsiteY31" fmla="*/ 1359802 h 4642100"/>
              <a:gd name="connsiteX32" fmla="*/ 5848587 w 7452578"/>
              <a:gd name="connsiteY32" fmla="*/ 1447267 h 4642100"/>
              <a:gd name="connsiteX33" fmla="*/ 6995749 w 7452578"/>
              <a:gd name="connsiteY33" fmla="*/ 1005015 h 4642100"/>
              <a:gd name="connsiteX34" fmla="*/ 6781565 w 7452578"/>
              <a:gd name="connsiteY34" fmla="*/ 205945 h 4642100"/>
              <a:gd name="connsiteX35" fmla="*/ 6336722 w 7452578"/>
              <a:gd name="connsiteY35" fmla="*/ 0 h 4642100"/>
              <a:gd name="connsiteX0" fmla="*/ 1212976 w 7452578"/>
              <a:gd name="connsiteY0" fmla="*/ 4286671 h 4436155"/>
              <a:gd name="connsiteX1" fmla="*/ 1864983 w 7452578"/>
              <a:gd name="connsiteY1" fmla="*/ 3952716 h 4436155"/>
              <a:gd name="connsiteX2" fmla="*/ 2811189 w 7452578"/>
              <a:gd name="connsiteY2" fmla="*/ 3229148 h 4436155"/>
              <a:gd name="connsiteX3" fmla="*/ 3852810 w 7452578"/>
              <a:gd name="connsiteY3" fmla="*/ 3730080 h 4436155"/>
              <a:gd name="connsiteX4" fmla="*/ 4377596 w 7452578"/>
              <a:gd name="connsiteY4" fmla="*/ 4207158 h 4436155"/>
              <a:gd name="connsiteX5" fmla="*/ 5164775 w 7452578"/>
              <a:gd name="connsiteY5" fmla="*/ 4429795 h 4436155"/>
              <a:gd name="connsiteX6" fmla="*/ 5761123 w 7452578"/>
              <a:gd name="connsiteY6" fmla="*/ 4334378 h 4436155"/>
              <a:gd name="connsiteX7" fmla="*/ 6103028 w 7452578"/>
              <a:gd name="connsiteY7" fmla="*/ 3912960 h 4436155"/>
              <a:gd name="connsiteX8" fmla="*/ 5673658 w 7452578"/>
              <a:gd name="connsiteY8" fmla="*/ 3443834 h 4436155"/>
              <a:gd name="connsiteX9" fmla="*/ 4290131 w 7452578"/>
              <a:gd name="connsiteY9" fmla="*/ 3356369 h 4436155"/>
              <a:gd name="connsiteX10" fmla="*/ 3821004 w 7452578"/>
              <a:gd name="connsiteY10" fmla="*/ 2871339 h 4436155"/>
              <a:gd name="connsiteX11" fmla="*/ 4282180 w 7452578"/>
              <a:gd name="connsiteY11" fmla="*/ 2346553 h 4436155"/>
              <a:gd name="connsiteX12" fmla="*/ 5522583 w 7452578"/>
              <a:gd name="connsiteY12" fmla="*/ 2990609 h 4436155"/>
              <a:gd name="connsiteX13" fmla="*/ 6858403 w 7452578"/>
              <a:gd name="connsiteY13" fmla="*/ 3157586 h 4436155"/>
              <a:gd name="connsiteX14" fmla="*/ 7446799 w 7452578"/>
              <a:gd name="connsiteY14" fmla="*/ 2545336 h 4436155"/>
              <a:gd name="connsiteX15" fmla="*/ 7104893 w 7452578"/>
              <a:gd name="connsiteY15" fmla="*/ 1774059 h 4436155"/>
              <a:gd name="connsiteX16" fmla="*/ 6256636 w 7452578"/>
              <a:gd name="connsiteY16" fmla="*/ 1788399 h 4436155"/>
              <a:gd name="connsiteX17" fmla="*/ 5244288 w 7452578"/>
              <a:gd name="connsiteY17" fmla="*/ 2020549 h 4436155"/>
              <a:gd name="connsiteX18" fmla="*/ 4115203 w 7452578"/>
              <a:gd name="connsiteY18" fmla="*/ 1495763 h 4436155"/>
              <a:gd name="connsiteX19" fmla="*/ 3137192 w 7452578"/>
              <a:gd name="connsiteY19" fmla="*/ 1662741 h 4436155"/>
              <a:gd name="connsiteX20" fmla="*/ 2318208 w 7452578"/>
              <a:gd name="connsiteY20" fmla="*/ 2298845 h 4436155"/>
              <a:gd name="connsiteX21" fmla="*/ 1451516 w 7452578"/>
              <a:gd name="connsiteY21" fmla="*/ 2767972 h 4436155"/>
              <a:gd name="connsiteX22" fmla="*/ 322430 w 7452578"/>
              <a:gd name="connsiteY22" fmla="*/ 2632800 h 4436155"/>
              <a:gd name="connsiteX23" fmla="*/ 4378 w 7452578"/>
              <a:gd name="connsiteY23" fmla="*/ 2060306 h 4436155"/>
              <a:gd name="connsiteX24" fmla="*/ 489408 w 7452578"/>
              <a:gd name="connsiteY24" fmla="*/ 1559374 h 4436155"/>
              <a:gd name="connsiteX25" fmla="*/ 1658250 w 7452578"/>
              <a:gd name="connsiteY25" fmla="*/ 1941036 h 4436155"/>
              <a:gd name="connsiteX26" fmla="*/ 2190987 w 7452578"/>
              <a:gd name="connsiteY26" fmla="*/ 1599130 h 4436155"/>
              <a:gd name="connsiteX27" fmla="*/ 1467418 w 7452578"/>
              <a:gd name="connsiteY27" fmla="*/ 867610 h 4436155"/>
              <a:gd name="connsiteX28" fmla="*/ 1626444 w 7452578"/>
              <a:gd name="connsiteY28" fmla="*/ 247409 h 4436155"/>
              <a:gd name="connsiteX29" fmla="*/ 2095571 w 7452578"/>
              <a:gd name="connsiteY29" fmla="*/ 136090 h 4436155"/>
              <a:gd name="connsiteX30" fmla="*/ 3463196 w 7452578"/>
              <a:gd name="connsiteY30" fmla="*/ 804000 h 4436155"/>
              <a:gd name="connsiteX31" fmla="*/ 4568427 w 7452578"/>
              <a:gd name="connsiteY31" fmla="*/ 1153857 h 4436155"/>
              <a:gd name="connsiteX32" fmla="*/ 5848587 w 7452578"/>
              <a:gd name="connsiteY32" fmla="*/ 1241322 h 4436155"/>
              <a:gd name="connsiteX33" fmla="*/ 6995749 w 7452578"/>
              <a:gd name="connsiteY33" fmla="*/ 799070 h 4436155"/>
              <a:gd name="connsiteX34" fmla="*/ 6781565 w 7452578"/>
              <a:gd name="connsiteY34" fmla="*/ 0 h 4436155"/>
              <a:gd name="connsiteX0" fmla="*/ 1212976 w 7452578"/>
              <a:gd name="connsiteY0" fmla="*/ 4190489 h 4339973"/>
              <a:gd name="connsiteX1" fmla="*/ 1864983 w 7452578"/>
              <a:gd name="connsiteY1" fmla="*/ 3856534 h 4339973"/>
              <a:gd name="connsiteX2" fmla="*/ 2811189 w 7452578"/>
              <a:gd name="connsiteY2" fmla="*/ 3132966 h 4339973"/>
              <a:gd name="connsiteX3" fmla="*/ 3852810 w 7452578"/>
              <a:gd name="connsiteY3" fmla="*/ 3633898 h 4339973"/>
              <a:gd name="connsiteX4" fmla="*/ 4377596 w 7452578"/>
              <a:gd name="connsiteY4" fmla="*/ 4110976 h 4339973"/>
              <a:gd name="connsiteX5" fmla="*/ 5164775 w 7452578"/>
              <a:gd name="connsiteY5" fmla="*/ 4333613 h 4339973"/>
              <a:gd name="connsiteX6" fmla="*/ 5761123 w 7452578"/>
              <a:gd name="connsiteY6" fmla="*/ 4238196 h 4339973"/>
              <a:gd name="connsiteX7" fmla="*/ 6103028 w 7452578"/>
              <a:gd name="connsiteY7" fmla="*/ 3816778 h 4339973"/>
              <a:gd name="connsiteX8" fmla="*/ 5673658 w 7452578"/>
              <a:gd name="connsiteY8" fmla="*/ 3347652 h 4339973"/>
              <a:gd name="connsiteX9" fmla="*/ 4290131 w 7452578"/>
              <a:gd name="connsiteY9" fmla="*/ 3260187 h 4339973"/>
              <a:gd name="connsiteX10" fmla="*/ 3821004 w 7452578"/>
              <a:gd name="connsiteY10" fmla="*/ 2775157 h 4339973"/>
              <a:gd name="connsiteX11" fmla="*/ 4282180 w 7452578"/>
              <a:gd name="connsiteY11" fmla="*/ 2250371 h 4339973"/>
              <a:gd name="connsiteX12" fmla="*/ 5522583 w 7452578"/>
              <a:gd name="connsiteY12" fmla="*/ 2894427 h 4339973"/>
              <a:gd name="connsiteX13" fmla="*/ 6858403 w 7452578"/>
              <a:gd name="connsiteY13" fmla="*/ 3061404 h 4339973"/>
              <a:gd name="connsiteX14" fmla="*/ 7446799 w 7452578"/>
              <a:gd name="connsiteY14" fmla="*/ 2449154 h 4339973"/>
              <a:gd name="connsiteX15" fmla="*/ 7104893 w 7452578"/>
              <a:gd name="connsiteY15" fmla="*/ 1677877 h 4339973"/>
              <a:gd name="connsiteX16" fmla="*/ 6256636 w 7452578"/>
              <a:gd name="connsiteY16" fmla="*/ 1692217 h 4339973"/>
              <a:gd name="connsiteX17" fmla="*/ 5244288 w 7452578"/>
              <a:gd name="connsiteY17" fmla="*/ 1924367 h 4339973"/>
              <a:gd name="connsiteX18" fmla="*/ 4115203 w 7452578"/>
              <a:gd name="connsiteY18" fmla="*/ 1399581 h 4339973"/>
              <a:gd name="connsiteX19" fmla="*/ 3137192 w 7452578"/>
              <a:gd name="connsiteY19" fmla="*/ 1566559 h 4339973"/>
              <a:gd name="connsiteX20" fmla="*/ 2318208 w 7452578"/>
              <a:gd name="connsiteY20" fmla="*/ 2202663 h 4339973"/>
              <a:gd name="connsiteX21" fmla="*/ 1451516 w 7452578"/>
              <a:gd name="connsiteY21" fmla="*/ 2671790 h 4339973"/>
              <a:gd name="connsiteX22" fmla="*/ 322430 w 7452578"/>
              <a:gd name="connsiteY22" fmla="*/ 2536618 h 4339973"/>
              <a:gd name="connsiteX23" fmla="*/ 4378 w 7452578"/>
              <a:gd name="connsiteY23" fmla="*/ 1964124 h 4339973"/>
              <a:gd name="connsiteX24" fmla="*/ 489408 w 7452578"/>
              <a:gd name="connsiteY24" fmla="*/ 1463192 h 4339973"/>
              <a:gd name="connsiteX25" fmla="*/ 1658250 w 7452578"/>
              <a:gd name="connsiteY25" fmla="*/ 1844854 h 4339973"/>
              <a:gd name="connsiteX26" fmla="*/ 2190987 w 7452578"/>
              <a:gd name="connsiteY26" fmla="*/ 1502948 h 4339973"/>
              <a:gd name="connsiteX27" fmla="*/ 1467418 w 7452578"/>
              <a:gd name="connsiteY27" fmla="*/ 771428 h 4339973"/>
              <a:gd name="connsiteX28" fmla="*/ 1626444 w 7452578"/>
              <a:gd name="connsiteY28" fmla="*/ 151227 h 4339973"/>
              <a:gd name="connsiteX29" fmla="*/ 2095571 w 7452578"/>
              <a:gd name="connsiteY29" fmla="*/ 39908 h 4339973"/>
              <a:gd name="connsiteX30" fmla="*/ 3463196 w 7452578"/>
              <a:gd name="connsiteY30" fmla="*/ 707818 h 4339973"/>
              <a:gd name="connsiteX31" fmla="*/ 4568427 w 7452578"/>
              <a:gd name="connsiteY31" fmla="*/ 1057675 h 4339973"/>
              <a:gd name="connsiteX32" fmla="*/ 5848587 w 7452578"/>
              <a:gd name="connsiteY32" fmla="*/ 1145140 h 4339973"/>
              <a:gd name="connsiteX33" fmla="*/ 6995749 w 7452578"/>
              <a:gd name="connsiteY33" fmla="*/ 702888 h 4339973"/>
              <a:gd name="connsiteX0" fmla="*/ 1212976 w 7452578"/>
              <a:gd name="connsiteY0" fmla="*/ 4190489 h 4339973"/>
              <a:gd name="connsiteX1" fmla="*/ 1864983 w 7452578"/>
              <a:gd name="connsiteY1" fmla="*/ 3856534 h 4339973"/>
              <a:gd name="connsiteX2" fmla="*/ 2811189 w 7452578"/>
              <a:gd name="connsiteY2" fmla="*/ 3132966 h 4339973"/>
              <a:gd name="connsiteX3" fmla="*/ 3852810 w 7452578"/>
              <a:gd name="connsiteY3" fmla="*/ 3633898 h 4339973"/>
              <a:gd name="connsiteX4" fmla="*/ 4377596 w 7452578"/>
              <a:gd name="connsiteY4" fmla="*/ 4110976 h 4339973"/>
              <a:gd name="connsiteX5" fmla="*/ 5164775 w 7452578"/>
              <a:gd name="connsiteY5" fmla="*/ 4333613 h 4339973"/>
              <a:gd name="connsiteX6" fmla="*/ 5761123 w 7452578"/>
              <a:gd name="connsiteY6" fmla="*/ 4238196 h 4339973"/>
              <a:gd name="connsiteX7" fmla="*/ 6103028 w 7452578"/>
              <a:gd name="connsiteY7" fmla="*/ 3816778 h 4339973"/>
              <a:gd name="connsiteX8" fmla="*/ 5673658 w 7452578"/>
              <a:gd name="connsiteY8" fmla="*/ 3347652 h 4339973"/>
              <a:gd name="connsiteX9" fmla="*/ 4290131 w 7452578"/>
              <a:gd name="connsiteY9" fmla="*/ 3260187 h 4339973"/>
              <a:gd name="connsiteX10" fmla="*/ 3821004 w 7452578"/>
              <a:gd name="connsiteY10" fmla="*/ 2775157 h 4339973"/>
              <a:gd name="connsiteX11" fmla="*/ 4282180 w 7452578"/>
              <a:gd name="connsiteY11" fmla="*/ 2250371 h 4339973"/>
              <a:gd name="connsiteX12" fmla="*/ 5522583 w 7452578"/>
              <a:gd name="connsiteY12" fmla="*/ 2894427 h 4339973"/>
              <a:gd name="connsiteX13" fmla="*/ 6858403 w 7452578"/>
              <a:gd name="connsiteY13" fmla="*/ 3061404 h 4339973"/>
              <a:gd name="connsiteX14" fmla="*/ 7446799 w 7452578"/>
              <a:gd name="connsiteY14" fmla="*/ 2449154 h 4339973"/>
              <a:gd name="connsiteX15" fmla="*/ 7104893 w 7452578"/>
              <a:gd name="connsiteY15" fmla="*/ 1677877 h 4339973"/>
              <a:gd name="connsiteX16" fmla="*/ 6256636 w 7452578"/>
              <a:gd name="connsiteY16" fmla="*/ 1692217 h 4339973"/>
              <a:gd name="connsiteX17" fmla="*/ 5244288 w 7452578"/>
              <a:gd name="connsiteY17" fmla="*/ 1924367 h 4339973"/>
              <a:gd name="connsiteX18" fmla="*/ 4115203 w 7452578"/>
              <a:gd name="connsiteY18" fmla="*/ 1399581 h 4339973"/>
              <a:gd name="connsiteX19" fmla="*/ 3137192 w 7452578"/>
              <a:gd name="connsiteY19" fmla="*/ 1566559 h 4339973"/>
              <a:gd name="connsiteX20" fmla="*/ 2318208 w 7452578"/>
              <a:gd name="connsiteY20" fmla="*/ 2202663 h 4339973"/>
              <a:gd name="connsiteX21" fmla="*/ 1451516 w 7452578"/>
              <a:gd name="connsiteY21" fmla="*/ 2671790 h 4339973"/>
              <a:gd name="connsiteX22" fmla="*/ 322430 w 7452578"/>
              <a:gd name="connsiteY22" fmla="*/ 2536618 h 4339973"/>
              <a:gd name="connsiteX23" fmla="*/ 4378 w 7452578"/>
              <a:gd name="connsiteY23" fmla="*/ 1964124 h 4339973"/>
              <a:gd name="connsiteX24" fmla="*/ 489408 w 7452578"/>
              <a:gd name="connsiteY24" fmla="*/ 1463192 h 4339973"/>
              <a:gd name="connsiteX25" fmla="*/ 1658250 w 7452578"/>
              <a:gd name="connsiteY25" fmla="*/ 1844854 h 4339973"/>
              <a:gd name="connsiteX26" fmla="*/ 2190987 w 7452578"/>
              <a:gd name="connsiteY26" fmla="*/ 1502948 h 4339973"/>
              <a:gd name="connsiteX27" fmla="*/ 1467418 w 7452578"/>
              <a:gd name="connsiteY27" fmla="*/ 771428 h 4339973"/>
              <a:gd name="connsiteX28" fmla="*/ 1626444 w 7452578"/>
              <a:gd name="connsiteY28" fmla="*/ 151227 h 4339973"/>
              <a:gd name="connsiteX29" fmla="*/ 2095571 w 7452578"/>
              <a:gd name="connsiteY29" fmla="*/ 39908 h 4339973"/>
              <a:gd name="connsiteX30" fmla="*/ 3463196 w 7452578"/>
              <a:gd name="connsiteY30" fmla="*/ 707818 h 4339973"/>
              <a:gd name="connsiteX31" fmla="*/ 4568427 w 7452578"/>
              <a:gd name="connsiteY31" fmla="*/ 1057675 h 4339973"/>
              <a:gd name="connsiteX32" fmla="*/ 5848587 w 7452578"/>
              <a:gd name="connsiteY32" fmla="*/ 1145140 h 4339973"/>
              <a:gd name="connsiteX0" fmla="*/ 1212976 w 7452578"/>
              <a:gd name="connsiteY0" fmla="*/ 4190489 h 4339973"/>
              <a:gd name="connsiteX1" fmla="*/ 1864983 w 7452578"/>
              <a:gd name="connsiteY1" fmla="*/ 3856534 h 4339973"/>
              <a:gd name="connsiteX2" fmla="*/ 2811189 w 7452578"/>
              <a:gd name="connsiteY2" fmla="*/ 3132966 h 4339973"/>
              <a:gd name="connsiteX3" fmla="*/ 3852810 w 7452578"/>
              <a:gd name="connsiteY3" fmla="*/ 3633898 h 4339973"/>
              <a:gd name="connsiteX4" fmla="*/ 4377596 w 7452578"/>
              <a:gd name="connsiteY4" fmla="*/ 4110976 h 4339973"/>
              <a:gd name="connsiteX5" fmla="*/ 5164775 w 7452578"/>
              <a:gd name="connsiteY5" fmla="*/ 4333613 h 4339973"/>
              <a:gd name="connsiteX6" fmla="*/ 5761123 w 7452578"/>
              <a:gd name="connsiteY6" fmla="*/ 4238196 h 4339973"/>
              <a:gd name="connsiteX7" fmla="*/ 6103028 w 7452578"/>
              <a:gd name="connsiteY7" fmla="*/ 3816778 h 4339973"/>
              <a:gd name="connsiteX8" fmla="*/ 5673658 w 7452578"/>
              <a:gd name="connsiteY8" fmla="*/ 3347652 h 4339973"/>
              <a:gd name="connsiteX9" fmla="*/ 4290131 w 7452578"/>
              <a:gd name="connsiteY9" fmla="*/ 3260187 h 4339973"/>
              <a:gd name="connsiteX10" fmla="*/ 3821004 w 7452578"/>
              <a:gd name="connsiteY10" fmla="*/ 2775157 h 4339973"/>
              <a:gd name="connsiteX11" fmla="*/ 4282180 w 7452578"/>
              <a:gd name="connsiteY11" fmla="*/ 2250371 h 4339973"/>
              <a:gd name="connsiteX12" fmla="*/ 5522583 w 7452578"/>
              <a:gd name="connsiteY12" fmla="*/ 2894427 h 4339973"/>
              <a:gd name="connsiteX13" fmla="*/ 6858403 w 7452578"/>
              <a:gd name="connsiteY13" fmla="*/ 3061404 h 4339973"/>
              <a:gd name="connsiteX14" fmla="*/ 7446799 w 7452578"/>
              <a:gd name="connsiteY14" fmla="*/ 2449154 h 4339973"/>
              <a:gd name="connsiteX15" fmla="*/ 7104893 w 7452578"/>
              <a:gd name="connsiteY15" fmla="*/ 1677877 h 4339973"/>
              <a:gd name="connsiteX16" fmla="*/ 6256636 w 7452578"/>
              <a:gd name="connsiteY16" fmla="*/ 1692217 h 4339973"/>
              <a:gd name="connsiteX17" fmla="*/ 5244288 w 7452578"/>
              <a:gd name="connsiteY17" fmla="*/ 1924367 h 4339973"/>
              <a:gd name="connsiteX18" fmla="*/ 4115203 w 7452578"/>
              <a:gd name="connsiteY18" fmla="*/ 1399581 h 4339973"/>
              <a:gd name="connsiteX19" fmla="*/ 3137192 w 7452578"/>
              <a:gd name="connsiteY19" fmla="*/ 1566559 h 4339973"/>
              <a:gd name="connsiteX20" fmla="*/ 2318208 w 7452578"/>
              <a:gd name="connsiteY20" fmla="*/ 2202663 h 4339973"/>
              <a:gd name="connsiteX21" fmla="*/ 1451516 w 7452578"/>
              <a:gd name="connsiteY21" fmla="*/ 2671790 h 4339973"/>
              <a:gd name="connsiteX22" fmla="*/ 322430 w 7452578"/>
              <a:gd name="connsiteY22" fmla="*/ 2536618 h 4339973"/>
              <a:gd name="connsiteX23" fmla="*/ 4378 w 7452578"/>
              <a:gd name="connsiteY23" fmla="*/ 1964124 h 4339973"/>
              <a:gd name="connsiteX24" fmla="*/ 489408 w 7452578"/>
              <a:gd name="connsiteY24" fmla="*/ 1463192 h 4339973"/>
              <a:gd name="connsiteX25" fmla="*/ 1658250 w 7452578"/>
              <a:gd name="connsiteY25" fmla="*/ 1844854 h 4339973"/>
              <a:gd name="connsiteX26" fmla="*/ 2190987 w 7452578"/>
              <a:gd name="connsiteY26" fmla="*/ 1502948 h 4339973"/>
              <a:gd name="connsiteX27" fmla="*/ 1467418 w 7452578"/>
              <a:gd name="connsiteY27" fmla="*/ 771428 h 4339973"/>
              <a:gd name="connsiteX28" fmla="*/ 1626444 w 7452578"/>
              <a:gd name="connsiteY28" fmla="*/ 151227 h 4339973"/>
              <a:gd name="connsiteX29" fmla="*/ 2095571 w 7452578"/>
              <a:gd name="connsiteY29" fmla="*/ 39908 h 4339973"/>
              <a:gd name="connsiteX30" fmla="*/ 3463196 w 7452578"/>
              <a:gd name="connsiteY30" fmla="*/ 707818 h 4339973"/>
              <a:gd name="connsiteX31" fmla="*/ 4568427 w 7452578"/>
              <a:gd name="connsiteY31" fmla="*/ 1057675 h 4339973"/>
              <a:gd name="connsiteX0" fmla="*/ 1212976 w 7452578"/>
              <a:gd name="connsiteY0" fmla="*/ 4190489 h 4339973"/>
              <a:gd name="connsiteX1" fmla="*/ 1864983 w 7452578"/>
              <a:gd name="connsiteY1" fmla="*/ 3856534 h 4339973"/>
              <a:gd name="connsiteX2" fmla="*/ 2811189 w 7452578"/>
              <a:gd name="connsiteY2" fmla="*/ 3132966 h 4339973"/>
              <a:gd name="connsiteX3" fmla="*/ 3852810 w 7452578"/>
              <a:gd name="connsiteY3" fmla="*/ 3633898 h 4339973"/>
              <a:gd name="connsiteX4" fmla="*/ 4377596 w 7452578"/>
              <a:gd name="connsiteY4" fmla="*/ 4110976 h 4339973"/>
              <a:gd name="connsiteX5" fmla="*/ 5164775 w 7452578"/>
              <a:gd name="connsiteY5" fmla="*/ 4333613 h 4339973"/>
              <a:gd name="connsiteX6" fmla="*/ 5761123 w 7452578"/>
              <a:gd name="connsiteY6" fmla="*/ 4238196 h 4339973"/>
              <a:gd name="connsiteX7" fmla="*/ 6103028 w 7452578"/>
              <a:gd name="connsiteY7" fmla="*/ 3816778 h 4339973"/>
              <a:gd name="connsiteX8" fmla="*/ 5673658 w 7452578"/>
              <a:gd name="connsiteY8" fmla="*/ 3347652 h 4339973"/>
              <a:gd name="connsiteX9" fmla="*/ 4290131 w 7452578"/>
              <a:gd name="connsiteY9" fmla="*/ 3260187 h 4339973"/>
              <a:gd name="connsiteX10" fmla="*/ 3821004 w 7452578"/>
              <a:gd name="connsiteY10" fmla="*/ 2775157 h 4339973"/>
              <a:gd name="connsiteX11" fmla="*/ 4282180 w 7452578"/>
              <a:gd name="connsiteY11" fmla="*/ 2250371 h 4339973"/>
              <a:gd name="connsiteX12" fmla="*/ 5522583 w 7452578"/>
              <a:gd name="connsiteY12" fmla="*/ 2894427 h 4339973"/>
              <a:gd name="connsiteX13" fmla="*/ 6858403 w 7452578"/>
              <a:gd name="connsiteY13" fmla="*/ 3061404 h 4339973"/>
              <a:gd name="connsiteX14" fmla="*/ 7446799 w 7452578"/>
              <a:gd name="connsiteY14" fmla="*/ 2449154 h 4339973"/>
              <a:gd name="connsiteX15" fmla="*/ 7104893 w 7452578"/>
              <a:gd name="connsiteY15" fmla="*/ 1677877 h 4339973"/>
              <a:gd name="connsiteX16" fmla="*/ 6256636 w 7452578"/>
              <a:gd name="connsiteY16" fmla="*/ 1692217 h 4339973"/>
              <a:gd name="connsiteX17" fmla="*/ 5244288 w 7452578"/>
              <a:gd name="connsiteY17" fmla="*/ 1924367 h 4339973"/>
              <a:gd name="connsiteX18" fmla="*/ 4115203 w 7452578"/>
              <a:gd name="connsiteY18" fmla="*/ 1399581 h 4339973"/>
              <a:gd name="connsiteX19" fmla="*/ 3137192 w 7452578"/>
              <a:gd name="connsiteY19" fmla="*/ 1566559 h 4339973"/>
              <a:gd name="connsiteX20" fmla="*/ 2318208 w 7452578"/>
              <a:gd name="connsiteY20" fmla="*/ 2202663 h 4339973"/>
              <a:gd name="connsiteX21" fmla="*/ 1451516 w 7452578"/>
              <a:gd name="connsiteY21" fmla="*/ 2671790 h 4339973"/>
              <a:gd name="connsiteX22" fmla="*/ 322430 w 7452578"/>
              <a:gd name="connsiteY22" fmla="*/ 2536618 h 4339973"/>
              <a:gd name="connsiteX23" fmla="*/ 4378 w 7452578"/>
              <a:gd name="connsiteY23" fmla="*/ 1964124 h 4339973"/>
              <a:gd name="connsiteX24" fmla="*/ 489408 w 7452578"/>
              <a:gd name="connsiteY24" fmla="*/ 1463192 h 4339973"/>
              <a:gd name="connsiteX25" fmla="*/ 1658250 w 7452578"/>
              <a:gd name="connsiteY25" fmla="*/ 1844854 h 4339973"/>
              <a:gd name="connsiteX26" fmla="*/ 2190987 w 7452578"/>
              <a:gd name="connsiteY26" fmla="*/ 1502948 h 4339973"/>
              <a:gd name="connsiteX27" fmla="*/ 1467418 w 7452578"/>
              <a:gd name="connsiteY27" fmla="*/ 771428 h 4339973"/>
              <a:gd name="connsiteX28" fmla="*/ 1626444 w 7452578"/>
              <a:gd name="connsiteY28" fmla="*/ 151227 h 4339973"/>
              <a:gd name="connsiteX29" fmla="*/ 2095571 w 7452578"/>
              <a:gd name="connsiteY29" fmla="*/ 39908 h 4339973"/>
              <a:gd name="connsiteX30" fmla="*/ 3463196 w 7452578"/>
              <a:gd name="connsiteY30" fmla="*/ 707818 h 4339973"/>
              <a:gd name="connsiteX0" fmla="*/ 1212976 w 7452578"/>
              <a:gd name="connsiteY0" fmla="*/ 4190489 h 4339973"/>
              <a:gd name="connsiteX1" fmla="*/ 1864983 w 7452578"/>
              <a:gd name="connsiteY1" fmla="*/ 3856534 h 4339973"/>
              <a:gd name="connsiteX2" fmla="*/ 2811189 w 7452578"/>
              <a:gd name="connsiteY2" fmla="*/ 3132966 h 4339973"/>
              <a:gd name="connsiteX3" fmla="*/ 3852810 w 7452578"/>
              <a:gd name="connsiteY3" fmla="*/ 3633898 h 4339973"/>
              <a:gd name="connsiteX4" fmla="*/ 4377596 w 7452578"/>
              <a:gd name="connsiteY4" fmla="*/ 4110976 h 4339973"/>
              <a:gd name="connsiteX5" fmla="*/ 5164775 w 7452578"/>
              <a:gd name="connsiteY5" fmla="*/ 4333613 h 4339973"/>
              <a:gd name="connsiteX6" fmla="*/ 5761123 w 7452578"/>
              <a:gd name="connsiteY6" fmla="*/ 4238196 h 4339973"/>
              <a:gd name="connsiteX7" fmla="*/ 6103028 w 7452578"/>
              <a:gd name="connsiteY7" fmla="*/ 3816778 h 4339973"/>
              <a:gd name="connsiteX8" fmla="*/ 5673658 w 7452578"/>
              <a:gd name="connsiteY8" fmla="*/ 3347652 h 4339973"/>
              <a:gd name="connsiteX9" fmla="*/ 4290131 w 7452578"/>
              <a:gd name="connsiteY9" fmla="*/ 3260187 h 4339973"/>
              <a:gd name="connsiteX10" fmla="*/ 3821004 w 7452578"/>
              <a:gd name="connsiteY10" fmla="*/ 2775157 h 4339973"/>
              <a:gd name="connsiteX11" fmla="*/ 4282180 w 7452578"/>
              <a:gd name="connsiteY11" fmla="*/ 2250371 h 4339973"/>
              <a:gd name="connsiteX12" fmla="*/ 5522583 w 7452578"/>
              <a:gd name="connsiteY12" fmla="*/ 2894427 h 4339973"/>
              <a:gd name="connsiteX13" fmla="*/ 6858403 w 7452578"/>
              <a:gd name="connsiteY13" fmla="*/ 3061404 h 4339973"/>
              <a:gd name="connsiteX14" fmla="*/ 7446799 w 7452578"/>
              <a:gd name="connsiteY14" fmla="*/ 2449154 h 4339973"/>
              <a:gd name="connsiteX15" fmla="*/ 7104893 w 7452578"/>
              <a:gd name="connsiteY15" fmla="*/ 1677877 h 4339973"/>
              <a:gd name="connsiteX16" fmla="*/ 6256636 w 7452578"/>
              <a:gd name="connsiteY16" fmla="*/ 1692217 h 4339973"/>
              <a:gd name="connsiteX17" fmla="*/ 5244288 w 7452578"/>
              <a:gd name="connsiteY17" fmla="*/ 1924367 h 4339973"/>
              <a:gd name="connsiteX18" fmla="*/ 4115203 w 7452578"/>
              <a:gd name="connsiteY18" fmla="*/ 1399581 h 4339973"/>
              <a:gd name="connsiteX19" fmla="*/ 3137192 w 7452578"/>
              <a:gd name="connsiteY19" fmla="*/ 1566559 h 4339973"/>
              <a:gd name="connsiteX20" fmla="*/ 2318208 w 7452578"/>
              <a:gd name="connsiteY20" fmla="*/ 2202663 h 4339973"/>
              <a:gd name="connsiteX21" fmla="*/ 1451516 w 7452578"/>
              <a:gd name="connsiteY21" fmla="*/ 2671790 h 4339973"/>
              <a:gd name="connsiteX22" fmla="*/ 322430 w 7452578"/>
              <a:gd name="connsiteY22" fmla="*/ 2536618 h 4339973"/>
              <a:gd name="connsiteX23" fmla="*/ 4378 w 7452578"/>
              <a:gd name="connsiteY23" fmla="*/ 1964124 h 4339973"/>
              <a:gd name="connsiteX24" fmla="*/ 489408 w 7452578"/>
              <a:gd name="connsiteY24" fmla="*/ 1463192 h 4339973"/>
              <a:gd name="connsiteX25" fmla="*/ 1658250 w 7452578"/>
              <a:gd name="connsiteY25" fmla="*/ 1844854 h 4339973"/>
              <a:gd name="connsiteX26" fmla="*/ 2190987 w 7452578"/>
              <a:gd name="connsiteY26" fmla="*/ 1502948 h 4339973"/>
              <a:gd name="connsiteX27" fmla="*/ 1467418 w 7452578"/>
              <a:gd name="connsiteY27" fmla="*/ 771428 h 4339973"/>
              <a:gd name="connsiteX28" fmla="*/ 1626444 w 7452578"/>
              <a:gd name="connsiteY28" fmla="*/ 151227 h 4339973"/>
              <a:gd name="connsiteX29" fmla="*/ 2095571 w 7452578"/>
              <a:gd name="connsiteY29" fmla="*/ 39908 h 4339973"/>
              <a:gd name="connsiteX0" fmla="*/ 1212976 w 7452578"/>
              <a:gd name="connsiteY0" fmla="*/ 4039262 h 4188746"/>
              <a:gd name="connsiteX1" fmla="*/ 1864983 w 7452578"/>
              <a:gd name="connsiteY1" fmla="*/ 3705307 h 4188746"/>
              <a:gd name="connsiteX2" fmla="*/ 2811189 w 7452578"/>
              <a:gd name="connsiteY2" fmla="*/ 2981739 h 4188746"/>
              <a:gd name="connsiteX3" fmla="*/ 3852810 w 7452578"/>
              <a:gd name="connsiteY3" fmla="*/ 3482671 h 4188746"/>
              <a:gd name="connsiteX4" fmla="*/ 4377596 w 7452578"/>
              <a:gd name="connsiteY4" fmla="*/ 3959749 h 4188746"/>
              <a:gd name="connsiteX5" fmla="*/ 5164775 w 7452578"/>
              <a:gd name="connsiteY5" fmla="*/ 4182386 h 4188746"/>
              <a:gd name="connsiteX6" fmla="*/ 5761123 w 7452578"/>
              <a:gd name="connsiteY6" fmla="*/ 4086969 h 4188746"/>
              <a:gd name="connsiteX7" fmla="*/ 6103028 w 7452578"/>
              <a:gd name="connsiteY7" fmla="*/ 3665551 h 4188746"/>
              <a:gd name="connsiteX8" fmla="*/ 5673658 w 7452578"/>
              <a:gd name="connsiteY8" fmla="*/ 3196425 h 4188746"/>
              <a:gd name="connsiteX9" fmla="*/ 4290131 w 7452578"/>
              <a:gd name="connsiteY9" fmla="*/ 3108960 h 4188746"/>
              <a:gd name="connsiteX10" fmla="*/ 3821004 w 7452578"/>
              <a:gd name="connsiteY10" fmla="*/ 2623930 h 4188746"/>
              <a:gd name="connsiteX11" fmla="*/ 4282180 w 7452578"/>
              <a:gd name="connsiteY11" fmla="*/ 2099144 h 4188746"/>
              <a:gd name="connsiteX12" fmla="*/ 5522583 w 7452578"/>
              <a:gd name="connsiteY12" fmla="*/ 2743200 h 4188746"/>
              <a:gd name="connsiteX13" fmla="*/ 6858403 w 7452578"/>
              <a:gd name="connsiteY13" fmla="*/ 2910177 h 4188746"/>
              <a:gd name="connsiteX14" fmla="*/ 7446799 w 7452578"/>
              <a:gd name="connsiteY14" fmla="*/ 2297927 h 4188746"/>
              <a:gd name="connsiteX15" fmla="*/ 7104893 w 7452578"/>
              <a:gd name="connsiteY15" fmla="*/ 1526650 h 4188746"/>
              <a:gd name="connsiteX16" fmla="*/ 6256636 w 7452578"/>
              <a:gd name="connsiteY16" fmla="*/ 1540990 h 4188746"/>
              <a:gd name="connsiteX17" fmla="*/ 5244288 w 7452578"/>
              <a:gd name="connsiteY17" fmla="*/ 1773140 h 4188746"/>
              <a:gd name="connsiteX18" fmla="*/ 4115203 w 7452578"/>
              <a:gd name="connsiteY18" fmla="*/ 1248354 h 4188746"/>
              <a:gd name="connsiteX19" fmla="*/ 3137192 w 7452578"/>
              <a:gd name="connsiteY19" fmla="*/ 1415332 h 4188746"/>
              <a:gd name="connsiteX20" fmla="*/ 2318208 w 7452578"/>
              <a:gd name="connsiteY20" fmla="*/ 2051436 h 4188746"/>
              <a:gd name="connsiteX21" fmla="*/ 1451516 w 7452578"/>
              <a:gd name="connsiteY21" fmla="*/ 2520563 h 4188746"/>
              <a:gd name="connsiteX22" fmla="*/ 322430 w 7452578"/>
              <a:gd name="connsiteY22" fmla="*/ 2385391 h 4188746"/>
              <a:gd name="connsiteX23" fmla="*/ 4378 w 7452578"/>
              <a:gd name="connsiteY23" fmla="*/ 1812897 h 4188746"/>
              <a:gd name="connsiteX24" fmla="*/ 489408 w 7452578"/>
              <a:gd name="connsiteY24" fmla="*/ 1311965 h 4188746"/>
              <a:gd name="connsiteX25" fmla="*/ 1658250 w 7452578"/>
              <a:gd name="connsiteY25" fmla="*/ 1693627 h 4188746"/>
              <a:gd name="connsiteX26" fmla="*/ 2190987 w 7452578"/>
              <a:gd name="connsiteY26" fmla="*/ 1351721 h 4188746"/>
              <a:gd name="connsiteX27" fmla="*/ 1467418 w 7452578"/>
              <a:gd name="connsiteY27" fmla="*/ 620201 h 4188746"/>
              <a:gd name="connsiteX28" fmla="*/ 1626444 w 7452578"/>
              <a:gd name="connsiteY28" fmla="*/ 0 h 4188746"/>
              <a:gd name="connsiteX0" fmla="*/ 1212976 w 7452578"/>
              <a:gd name="connsiteY0" fmla="*/ 3419061 h 3568545"/>
              <a:gd name="connsiteX1" fmla="*/ 1864983 w 7452578"/>
              <a:gd name="connsiteY1" fmla="*/ 3085106 h 3568545"/>
              <a:gd name="connsiteX2" fmla="*/ 2811189 w 7452578"/>
              <a:gd name="connsiteY2" fmla="*/ 2361538 h 3568545"/>
              <a:gd name="connsiteX3" fmla="*/ 3852810 w 7452578"/>
              <a:gd name="connsiteY3" fmla="*/ 2862470 h 3568545"/>
              <a:gd name="connsiteX4" fmla="*/ 4377596 w 7452578"/>
              <a:gd name="connsiteY4" fmla="*/ 3339548 h 3568545"/>
              <a:gd name="connsiteX5" fmla="*/ 5164775 w 7452578"/>
              <a:gd name="connsiteY5" fmla="*/ 3562185 h 3568545"/>
              <a:gd name="connsiteX6" fmla="*/ 5761123 w 7452578"/>
              <a:gd name="connsiteY6" fmla="*/ 3466768 h 3568545"/>
              <a:gd name="connsiteX7" fmla="*/ 6103028 w 7452578"/>
              <a:gd name="connsiteY7" fmla="*/ 3045350 h 3568545"/>
              <a:gd name="connsiteX8" fmla="*/ 5673658 w 7452578"/>
              <a:gd name="connsiteY8" fmla="*/ 2576224 h 3568545"/>
              <a:gd name="connsiteX9" fmla="*/ 4290131 w 7452578"/>
              <a:gd name="connsiteY9" fmla="*/ 2488759 h 3568545"/>
              <a:gd name="connsiteX10" fmla="*/ 3821004 w 7452578"/>
              <a:gd name="connsiteY10" fmla="*/ 2003729 h 3568545"/>
              <a:gd name="connsiteX11" fmla="*/ 4282180 w 7452578"/>
              <a:gd name="connsiteY11" fmla="*/ 1478943 h 3568545"/>
              <a:gd name="connsiteX12" fmla="*/ 5522583 w 7452578"/>
              <a:gd name="connsiteY12" fmla="*/ 2122999 h 3568545"/>
              <a:gd name="connsiteX13" fmla="*/ 6858403 w 7452578"/>
              <a:gd name="connsiteY13" fmla="*/ 2289976 h 3568545"/>
              <a:gd name="connsiteX14" fmla="*/ 7446799 w 7452578"/>
              <a:gd name="connsiteY14" fmla="*/ 1677726 h 3568545"/>
              <a:gd name="connsiteX15" fmla="*/ 7104893 w 7452578"/>
              <a:gd name="connsiteY15" fmla="*/ 906449 h 3568545"/>
              <a:gd name="connsiteX16" fmla="*/ 6256636 w 7452578"/>
              <a:gd name="connsiteY16" fmla="*/ 920789 h 3568545"/>
              <a:gd name="connsiteX17" fmla="*/ 5244288 w 7452578"/>
              <a:gd name="connsiteY17" fmla="*/ 1152939 h 3568545"/>
              <a:gd name="connsiteX18" fmla="*/ 4115203 w 7452578"/>
              <a:gd name="connsiteY18" fmla="*/ 628153 h 3568545"/>
              <a:gd name="connsiteX19" fmla="*/ 3137192 w 7452578"/>
              <a:gd name="connsiteY19" fmla="*/ 795131 h 3568545"/>
              <a:gd name="connsiteX20" fmla="*/ 2318208 w 7452578"/>
              <a:gd name="connsiteY20" fmla="*/ 1431235 h 3568545"/>
              <a:gd name="connsiteX21" fmla="*/ 1451516 w 7452578"/>
              <a:gd name="connsiteY21" fmla="*/ 1900362 h 3568545"/>
              <a:gd name="connsiteX22" fmla="*/ 322430 w 7452578"/>
              <a:gd name="connsiteY22" fmla="*/ 1765190 h 3568545"/>
              <a:gd name="connsiteX23" fmla="*/ 4378 w 7452578"/>
              <a:gd name="connsiteY23" fmla="*/ 1192696 h 3568545"/>
              <a:gd name="connsiteX24" fmla="*/ 489408 w 7452578"/>
              <a:gd name="connsiteY24" fmla="*/ 691764 h 3568545"/>
              <a:gd name="connsiteX25" fmla="*/ 1658250 w 7452578"/>
              <a:gd name="connsiteY25" fmla="*/ 1073426 h 3568545"/>
              <a:gd name="connsiteX26" fmla="*/ 2190987 w 7452578"/>
              <a:gd name="connsiteY26" fmla="*/ 731520 h 3568545"/>
              <a:gd name="connsiteX27" fmla="*/ 1467418 w 7452578"/>
              <a:gd name="connsiteY27" fmla="*/ 0 h 3568545"/>
              <a:gd name="connsiteX0" fmla="*/ 1212976 w 7452578"/>
              <a:gd name="connsiteY0" fmla="*/ 2809349 h 2958833"/>
              <a:gd name="connsiteX1" fmla="*/ 1864983 w 7452578"/>
              <a:gd name="connsiteY1" fmla="*/ 2475394 h 2958833"/>
              <a:gd name="connsiteX2" fmla="*/ 2811189 w 7452578"/>
              <a:gd name="connsiteY2" fmla="*/ 1751826 h 2958833"/>
              <a:gd name="connsiteX3" fmla="*/ 3852810 w 7452578"/>
              <a:gd name="connsiteY3" fmla="*/ 2252758 h 2958833"/>
              <a:gd name="connsiteX4" fmla="*/ 4377596 w 7452578"/>
              <a:gd name="connsiteY4" fmla="*/ 2729836 h 2958833"/>
              <a:gd name="connsiteX5" fmla="*/ 5164775 w 7452578"/>
              <a:gd name="connsiteY5" fmla="*/ 2952473 h 2958833"/>
              <a:gd name="connsiteX6" fmla="*/ 5761123 w 7452578"/>
              <a:gd name="connsiteY6" fmla="*/ 2857056 h 2958833"/>
              <a:gd name="connsiteX7" fmla="*/ 6103028 w 7452578"/>
              <a:gd name="connsiteY7" fmla="*/ 2435638 h 2958833"/>
              <a:gd name="connsiteX8" fmla="*/ 5673658 w 7452578"/>
              <a:gd name="connsiteY8" fmla="*/ 1966512 h 2958833"/>
              <a:gd name="connsiteX9" fmla="*/ 4290131 w 7452578"/>
              <a:gd name="connsiteY9" fmla="*/ 1879047 h 2958833"/>
              <a:gd name="connsiteX10" fmla="*/ 3821004 w 7452578"/>
              <a:gd name="connsiteY10" fmla="*/ 1394017 h 2958833"/>
              <a:gd name="connsiteX11" fmla="*/ 4282180 w 7452578"/>
              <a:gd name="connsiteY11" fmla="*/ 869231 h 2958833"/>
              <a:gd name="connsiteX12" fmla="*/ 5522583 w 7452578"/>
              <a:gd name="connsiteY12" fmla="*/ 1513287 h 2958833"/>
              <a:gd name="connsiteX13" fmla="*/ 6858403 w 7452578"/>
              <a:gd name="connsiteY13" fmla="*/ 1680264 h 2958833"/>
              <a:gd name="connsiteX14" fmla="*/ 7446799 w 7452578"/>
              <a:gd name="connsiteY14" fmla="*/ 1068014 h 2958833"/>
              <a:gd name="connsiteX15" fmla="*/ 7104893 w 7452578"/>
              <a:gd name="connsiteY15" fmla="*/ 296737 h 2958833"/>
              <a:gd name="connsiteX16" fmla="*/ 6256636 w 7452578"/>
              <a:gd name="connsiteY16" fmla="*/ 311077 h 2958833"/>
              <a:gd name="connsiteX17" fmla="*/ 5244288 w 7452578"/>
              <a:gd name="connsiteY17" fmla="*/ 543227 h 2958833"/>
              <a:gd name="connsiteX18" fmla="*/ 4115203 w 7452578"/>
              <a:gd name="connsiteY18" fmla="*/ 18441 h 2958833"/>
              <a:gd name="connsiteX19" fmla="*/ 3137192 w 7452578"/>
              <a:gd name="connsiteY19" fmla="*/ 185419 h 2958833"/>
              <a:gd name="connsiteX20" fmla="*/ 2318208 w 7452578"/>
              <a:gd name="connsiteY20" fmla="*/ 821523 h 2958833"/>
              <a:gd name="connsiteX21" fmla="*/ 1451516 w 7452578"/>
              <a:gd name="connsiteY21" fmla="*/ 1290650 h 2958833"/>
              <a:gd name="connsiteX22" fmla="*/ 322430 w 7452578"/>
              <a:gd name="connsiteY22" fmla="*/ 1155478 h 2958833"/>
              <a:gd name="connsiteX23" fmla="*/ 4378 w 7452578"/>
              <a:gd name="connsiteY23" fmla="*/ 582984 h 2958833"/>
              <a:gd name="connsiteX24" fmla="*/ 489408 w 7452578"/>
              <a:gd name="connsiteY24" fmla="*/ 82052 h 2958833"/>
              <a:gd name="connsiteX25" fmla="*/ 1658250 w 7452578"/>
              <a:gd name="connsiteY25" fmla="*/ 463714 h 2958833"/>
              <a:gd name="connsiteX26" fmla="*/ 2190987 w 7452578"/>
              <a:gd name="connsiteY26" fmla="*/ 121808 h 2958833"/>
              <a:gd name="connsiteX0" fmla="*/ 1212976 w 7452578"/>
              <a:gd name="connsiteY0" fmla="*/ 2809349 h 2958833"/>
              <a:gd name="connsiteX1" fmla="*/ 1864983 w 7452578"/>
              <a:gd name="connsiteY1" fmla="*/ 2475394 h 2958833"/>
              <a:gd name="connsiteX2" fmla="*/ 2811189 w 7452578"/>
              <a:gd name="connsiteY2" fmla="*/ 1751826 h 2958833"/>
              <a:gd name="connsiteX3" fmla="*/ 3852810 w 7452578"/>
              <a:gd name="connsiteY3" fmla="*/ 2252758 h 2958833"/>
              <a:gd name="connsiteX4" fmla="*/ 4377596 w 7452578"/>
              <a:gd name="connsiteY4" fmla="*/ 2729836 h 2958833"/>
              <a:gd name="connsiteX5" fmla="*/ 5164775 w 7452578"/>
              <a:gd name="connsiteY5" fmla="*/ 2952473 h 2958833"/>
              <a:gd name="connsiteX6" fmla="*/ 5761123 w 7452578"/>
              <a:gd name="connsiteY6" fmla="*/ 2857056 h 2958833"/>
              <a:gd name="connsiteX7" fmla="*/ 6103028 w 7452578"/>
              <a:gd name="connsiteY7" fmla="*/ 2435638 h 2958833"/>
              <a:gd name="connsiteX8" fmla="*/ 5673658 w 7452578"/>
              <a:gd name="connsiteY8" fmla="*/ 1966512 h 2958833"/>
              <a:gd name="connsiteX9" fmla="*/ 4290131 w 7452578"/>
              <a:gd name="connsiteY9" fmla="*/ 1879047 h 2958833"/>
              <a:gd name="connsiteX10" fmla="*/ 3821004 w 7452578"/>
              <a:gd name="connsiteY10" fmla="*/ 1394017 h 2958833"/>
              <a:gd name="connsiteX11" fmla="*/ 4282180 w 7452578"/>
              <a:gd name="connsiteY11" fmla="*/ 869231 h 2958833"/>
              <a:gd name="connsiteX12" fmla="*/ 5522583 w 7452578"/>
              <a:gd name="connsiteY12" fmla="*/ 1513287 h 2958833"/>
              <a:gd name="connsiteX13" fmla="*/ 6858403 w 7452578"/>
              <a:gd name="connsiteY13" fmla="*/ 1680264 h 2958833"/>
              <a:gd name="connsiteX14" fmla="*/ 7446799 w 7452578"/>
              <a:gd name="connsiteY14" fmla="*/ 1068014 h 2958833"/>
              <a:gd name="connsiteX15" fmla="*/ 7104893 w 7452578"/>
              <a:gd name="connsiteY15" fmla="*/ 296737 h 2958833"/>
              <a:gd name="connsiteX16" fmla="*/ 6256636 w 7452578"/>
              <a:gd name="connsiteY16" fmla="*/ 311077 h 2958833"/>
              <a:gd name="connsiteX17" fmla="*/ 5244288 w 7452578"/>
              <a:gd name="connsiteY17" fmla="*/ 543227 h 2958833"/>
              <a:gd name="connsiteX18" fmla="*/ 4115203 w 7452578"/>
              <a:gd name="connsiteY18" fmla="*/ 18441 h 2958833"/>
              <a:gd name="connsiteX19" fmla="*/ 3137192 w 7452578"/>
              <a:gd name="connsiteY19" fmla="*/ 185419 h 2958833"/>
              <a:gd name="connsiteX20" fmla="*/ 2318208 w 7452578"/>
              <a:gd name="connsiteY20" fmla="*/ 821523 h 2958833"/>
              <a:gd name="connsiteX21" fmla="*/ 1451516 w 7452578"/>
              <a:gd name="connsiteY21" fmla="*/ 1290650 h 2958833"/>
              <a:gd name="connsiteX22" fmla="*/ 322430 w 7452578"/>
              <a:gd name="connsiteY22" fmla="*/ 1155478 h 2958833"/>
              <a:gd name="connsiteX23" fmla="*/ 4378 w 7452578"/>
              <a:gd name="connsiteY23" fmla="*/ 582984 h 2958833"/>
              <a:gd name="connsiteX24" fmla="*/ 489408 w 7452578"/>
              <a:gd name="connsiteY24" fmla="*/ 82052 h 2958833"/>
              <a:gd name="connsiteX25" fmla="*/ 2190987 w 7452578"/>
              <a:gd name="connsiteY25" fmla="*/ 121808 h 2958833"/>
              <a:gd name="connsiteX0" fmla="*/ 1212976 w 7452578"/>
              <a:gd name="connsiteY0" fmla="*/ 2809349 h 2958833"/>
              <a:gd name="connsiteX1" fmla="*/ 1864983 w 7452578"/>
              <a:gd name="connsiteY1" fmla="*/ 2475394 h 2958833"/>
              <a:gd name="connsiteX2" fmla="*/ 2811189 w 7452578"/>
              <a:gd name="connsiteY2" fmla="*/ 1751826 h 2958833"/>
              <a:gd name="connsiteX3" fmla="*/ 3852810 w 7452578"/>
              <a:gd name="connsiteY3" fmla="*/ 2252758 h 2958833"/>
              <a:gd name="connsiteX4" fmla="*/ 4377596 w 7452578"/>
              <a:gd name="connsiteY4" fmla="*/ 2729836 h 2958833"/>
              <a:gd name="connsiteX5" fmla="*/ 5164775 w 7452578"/>
              <a:gd name="connsiteY5" fmla="*/ 2952473 h 2958833"/>
              <a:gd name="connsiteX6" fmla="*/ 5761123 w 7452578"/>
              <a:gd name="connsiteY6" fmla="*/ 2857056 h 2958833"/>
              <a:gd name="connsiteX7" fmla="*/ 6103028 w 7452578"/>
              <a:gd name="connsiteY7" fmla="*/ 2435638 h 2958833"/>
              <a:gd name="connsiteX8" fmla="*/ 5673658 w 7452578"/>
              <a:gd name="connsiteY8" fmla="*/ 1966512 h 2958833"/>
              <a:gd name="connsiteX9" fmla="*/ 4290131 w 7452578"/>
              <a:gd name="connsiteY9" fmla="*/ 1879047 h 2958833"/>
              <a:gd name="connsiteX10" fmla="*/ 3821004 w 7452578"/>
              <a:gd name="connsiteY10" fmla="*/ 1394017 h 2958833"/>
              <a:gd name="connsiteX11" fmla="*/ 4282180 w 7452578"/>
              <a:gd name="connsiteY11" fmla="*/ 869231 h 2958833"/>
              <a:gd name="connsiteX12" fmla="*/ 5522583 w 7452578"/>
              <a:gd name="connsiteY12" fmla="*/ 1513287 h 2958833"/>
              <a:gd name="connsiteX13" fmla="*/ 6858403 w 7452578"/>
              <a:gd name="connsiteY13" fmla="*/ 1680264 h 2958833"/>
              <a:gd name="connsiteX14" fmla="*/ 7446799 w 7452578"/>
              <a:gd name="connsiteY14" fmla="*/ 1068014 h 2958833"/>
              <a:gd name="connsiteX15" fmla="*/ 7104893 w 7452578"/>
              <a:gd name="connsiteY15" fmla="*/ 296737 h 2958833"/>
              <a:gd name="connsiteX16" fmla="*/ 6256636 w 7452578"/>
              <a:gd name="connsiteY16" fmla="*/ 311077 h 2958833"/>
              <a:gd name="connsiteX17" fmla="*/ 5244288 w 7452578"/>
              <a:gd name="connsiteY17" fmla="*/ 543227 h 2958833"/>
              <a:gd name="connsiteX18" fmla="*/ 4115203 w 7452578"/>
              <a:gd name="connsiteY18" fmla="*/ 18441 h 2958833"/>
              <a:gd name="connsiteX19" fmla="*/ 3137192 w 7452578"/>
              <a:gd name="connsiteY19" fmla="*/ 185419 h 2958833"/>
              <a:gd name="connsiteX20" fmla="*/ 2318208 w 7452578"/>
              <a:gd name="connsiteY20" fmla="*/ 821523 h 2958833"/>
              <a:gd name="connsiteX21" fmla="*/ 1451516 w 7452578"/>
              <a:gd name="connsiteY21" fmla="*/ 1290650 h 2958833"/>
              <a:gd name="connsiteX22" fmla="*/ 322430 w 7452578"/>
              <a:gd name="connsiteY22" fmla="*/ 1155478 h 2958833"/>
              <a:gd name="connsiteX23" fmla="*/ 4378 w 7452578"/>
              <a:gd name="connsiteY23" fmla="*/ 582984 h 2958833"/>
              <a:gd name="connsiteX24" fmla="*/ 489408 w 7452578"/>
              <a:gd name="connsiteY24" fmla="*/ 82052 h 2958833"/>
              <a:gd name="connsiteX0" fmla="*/ 1212976 w 7452578"/>
              <a:gd name="connsiteY0" fmla="*/ 2809349 h 2958833"/>
              <a:gd name="connsiteX1" fmla="*/ 1864983 w 7452578"/>
              <a:gd name="connsiteY1" fmla="*/ 2475394 h 2958833"/>
              <a:gd name="connsiteX2" fmla="*/ 2811189 w 7452578"/>
              <a:gd name="connsiteY2" fmla="*/ 1751826 h 2958833"/>
              <a:gd name="connsiteX3" fmla="*/ 3852810 w 7452578"/>
              <a:gd name="connsiteY3" fmla="*/ 2252758 h 2958833"/>
              <a:gd name="connsiteX4" fmla="*/ 4377596 w 7452578"/>
              <a:gd name="connsiteY4" fmla="*/ 2729836 h 2958833"/>
              <a:gd name="connsiteX5" fmla="*/ 5164775 w 7452578"/>
              <a:gd name="connsiteY5" fmla="*/ 2952473 h 2958833"/>
              <a:gd name="connsiteX6" fmla="*/ 5761123 w 7452578"/>
              <a:gd name="connsiteY6" fmla="*/ 2857056 h 2958833"/>
              <a:gd name="connsiteX7" fmla="*/ 6103028 w 7452578"/>
              <a:gd name="connsiteY7" fmla="*/ 2435638 h 2958833"/>
              <a:gd name="connsiteX8" fmla="*/ 5673658 w 7452578"/>
              <a:gd name="connsiteY8" fmla="*/ 1966512 h 2958833"/>
              <a:gd name="connsiteX9" fmla="*/ 4290131 w 7452578"/>
              <a:gd name="connsiteY9" fmla="*/ 1879047 h 2958833"/>
              <a:gd name="connsiteX10" fmla="*/ 3821004 w 7452578"/>
              <a:gd name="connsiteY10" fmla="*/ 1394017 h 2958833"/>
              <a:gd name="connsiteX11" fmla="*/ 4282180 w 7452578"/>
              <a:gd name="connsiteY11" fmla="*/ 869231 h 2958833"/>
              <a:gd name="connsiteX12" fmla="*/ 5522583 w 7452578"/>
              <a:gd name="connsiteY12" fmla="*/ 1513287 h 2958833"/>
              <a:gd name="connsiteX13" fmla="*/ 6858403 w 7452578"/>
              <a:gd name="connsiteY13" fmla="*/ 1680264 h 2958833"/>
              <a:gd name="connsiteX14" fmla="*/ 7446799 w 7452578"/>
              <a:gd name="connsiteY14" fmla="*/ 1068014 h 2958833"/>
              <a:gd name="connsiteX15" fmla="*/ 7104893 w 7452578"/>
              <a:gd name="connsiteY15" fmla="*/ 296737 h 2958833"/>
              <a:gd name="connsiteX16" fmla="*/ 6256636 w 7452578"/>
              <a:gd name="connsiteY16" fmla="*/ 311077 h 2958833"/>
              <a:gd name="connsiteX17" fmla="*/ 5244288 w 7452578"/>
              <a:gd name="connsiteY17" fmla="*/ 543227 h 2958833"/>
              <a:gd name="connsiteX18" fmla="*/ 4115203 w 7452578"/>
              <a:gd name="connsiteY18" fmla="*/ 18441 h 2958833"/>
              <a:gd name="connsiteX19" fmla="*/ 3137192 w 7452578"/>
              <a:gd name="connsiteY19" fmla="*/ 185419 h 2958833"/>
              <a:gd name="connsiteX20" fmla="*/ 2318208 w 7452578"/>
              <a:gd name="connsiteY20" fmla="*/ 821523 h 2958833"/>
              <a:gd name="connsiteX21" fmla="*/ 1451516 w 7452578"/>
              <a:gd name="connsiteY21" fmla="*/ 1290650 h 2958833"/>
              <a:gd name="connsiteX22" fmla="*/ 322430 w 7452578"/>
              <a:gd name="connsiteY22" fmla="*/ 1155478 h 2958833"/>
              <a:gd name="connsiteX23" fmla="*/ 4378 w 7452578"/>
              <a:gd name="connsiteY23" fmla="*/ 582984 h 2958833"/>
              <a:gd name="connsiteX0" fmla="*/ 890546 w 7130148"/>
              <a:gd name="connsiteY0" fmla="*/ 2809349 h 2958833"/>
              <a:gd name="connsiteX1" fmla="*/ 1542553 w 7130148"/>
              <a:gd name="connsiteY1" fmla="*/ 2475394 h 2958833"/>
              <a:gd name="connsiteX2" fmla="*/ 2488759 w 7130148"/>
              <a:gd name="connsiteY2" fmla="*/ 1751826 h 2958833"/>
              <a:gd name="connsiteX3" fmla="*/ 3530380 w 7130148"/>
              <a:gd name="connsiteY3" fmla="*/ 2252758 h 2958833"/>
              <a:gd name="connsiteX4" fmla="*/ 4055166 w 7130148"/>
              <a:gd name="connsiteY4" fmla="*/ 2729836 h 2958833"/>
              <a:gd name="connsiteX5" fmla="*/ 4842345 w 7130148"/>
              <a:gd name="connsiteY5" fmla="*/ 2952473 h 2958833"/>
              <a:gd name="connsiteX6" fmla="*/ 5438693 w 7130148"/>
              <a:gd name="connsiteY6" fmla="*/ 2857056 h 2958833"/>
              <a:gd name="connsiteX7" fmla="*/ 5780598 w 7130148"/>
              <a:gd name="connsiteY7" fmla="*/ 2435638 h 2958833"/>
              <a:gd name="connsiteX8" fmla="*/ 5351228 w 7130148"/>
              <a:gd name="connsiteY8" fmla="*/ 1966512 h 2958833"/>
              <a:gd name="connsiteX9" fmla="*/ 3967701 w 7130148"/>
              <a:gd name="connsiteY9" fmla="*/ 1879047 h 2958833"/>
              <a:gd name="connsiteX10" fmla="*/ 3498574 w 7130148"/>
              <a:gd name="connsiteY10" fmla="*/ 1394017 h 2958833"/>
              <a:gd name="connsiteX11" fmla="*/ 3959750 w 7130148"/>
              <a:gd name="connsiteY11" fmla="*/ 869231 h 2958833"/>
              <a:gd name="connsiteX12" fmla="*/ 5200153 w 7130148"/>
              <a:gd name="connsiteY12" fmla="*/ 1513287 h 2958833"/>
              <a:gd name="connsiteX13" fmla="*/ 6535973 w 7130148"/>
              <a:gd name="connsiteY13" fmla="*/ 1680264 h 2958833"/>
              <a:gd name="connsiteX14" fmla="*/ 7124369 w 7130148"/>
              <a:gd name="connsiteY14" fmla="*/ 1068014 h 2958833"/>
              <a:gd name="connsiteX15" fmla="*/ 6782463 w 7130148"/>
              <a:gd name="connsiteY15" fmla="*/ 296737 h 2958833"/>
              <a:gd name="connsiteX16" fmla="*/ 5934206 w 7130148"/>
              <a:gd name="connsiteY16" fmla="*/ 311077 h 2958833"/>
              <a:gd name="connsiteX17" fmla="*/ 4921858 w 7130148"/>
              <a:gd name="connsiteY17" fmla="*/ 543227 h 2958833"/>
              <a:gd name="connsiteX18" fmla="*/ 3792773 w 7130148"/>
              <a:gd name="connsiteY18" fmla="*/ 18441 h 2958833"/>
              <a:gd name="connsiteX19" fmla="*/ 2814762 w 7130148"/>
              <a:gd name="connsiteY19" fmla="*/ 185419 h 2958833"/>
              <a:gd name="connsiteX20" fmla="*/ 1995778 w 7130148"/>
              <a:gd name="connsiteY20" fmla="*/ 821523 h 2958833"/>
              <a:gd name="connsiteX21" fmla="*/ 1129086 w 7130148"/>
              <a:gd name="connsiteY21" fmla="*/ 1290650 h 2958833"/>
              <a:gd name="connsiteX22" fmla="*/ 0 w 7130148"/>
              <a:gd name="connsiteY22" fmla="*/ 1155478 h 2958833"/>
              <a:gd name="connsiteX0" fmla="*/ 0 w 6239602"/>
              <a:gd name="connsiteY0" fmla="*/ 2809349 h 2958833"/>
              <a:gd name="connsiteX1" fmla="*/ 652007 w 6239602"/>
              <a:gd name="connsiteY1" fmla="*/ 2475394 h 2958833"/>
              <a:gd name="connsiteX2" fmla="*/ 1598213 w 6239602"/>
              <a:gd name="connsiteY2" fmla="*/ 1751826 h 2958833"/>
              <a:gd name="connsiteX3" fmla="*/ 2639834 w 6239602"/>
              <a:gd name="connsiteY3" fmla="*/ 2252758 h 2958833"/>
              <a:gd name="connsiteX4" fmla="*/ 3164620 w 6239602"/>
              <a:gd name="connsiteY4" fmla="*/ 2729836 h 2958833"/>
              <a:gd name="connsiteX5" fmla="*/ 3951799 w 6239602"/>
              <a:gd name="connsiteY5" fmla="*/ 2952473 h 2958833"/>
              <a:gd name="connsiteX6" fmla="*/ 4548147 w 6239602"/>
              <a:gd name="connsiteY6" fmla="*/ 2857056 h 2958833"/>
              <a:gd name="connsiteX7" fmla="*/ 4890052 w 6239602"/>
              <a:gd name="connsiteY7" fmla="*/ 2435638 h 2958833"/>
              <a:gd name="connsiteX8" fmla="*/ 4460682 w 6239602"/>
              <a:gd name="connsiteY8" fmla="*/ 1966512 h 2958833"/>
              <a:gd name="connsiteX9" fmla="*/ 3077155 w 6239602"/>
              <a:gd name="connsiteY9" fmla="*/ 1879047 h 2958833"/>
              <a:gd name="connsiteX10" fmla="*/ 2608028 w 6239602"/>
              <a:gd name="connsiteY10" fmla="*/ 1394017 h 2958833"/>
              <a:gd name="connsiteX11" fmla="*/ 3069204 w 6239602"/>
              <a:gd name="connsiteY11" fmla="*/ 869231 h 2958833"/>
              <a:gd name="connsiteX12" fmla="*/ 4309607 w 6239602"/>
              <a:gd name="connsiteY12" fmla="*/ 1513287 h 2958833"/>
              <a:gd name="connsiteX13" fmla="*/ 5645427 w 6239602"/>
              <a:gd name="connsiteY13" fmla="*/ 1680264 h 2958833"/>
              <a:gd name="connsiteX14" fmla="*/ 6233823 w 6239602"/>
              <a:gd name="connsiteY14" fmla="*/ 1068014 h 2958833"/>
              <a:gd name="connsiteX15" fmla="*/ 5891917 w 6239602"/>
              <a:gd name="connsiteY15" fmla="*/ 296737 h 2958833"/>
              <a:gd name="connsiteX16" fmla="*/ 5043660 w 6239602"/>
              <a:gd name="connsiteY16" fmla="*/ 311077 h 2958833"/>
              <a:gd name="connsiteX17" fmla="*/ 4031312 w 6239602"/>
              <a:gd name="connsiteY17" fmla="*/ 543227 h 2958833"/>
              <a:gd name="connsiteX18" fmla="*/ 2902227 w 6239602"/>
              <a:gd name="connsiteY18" fmla="*/ 18441 h 2958833"/>
              <a:gd name="connsiteX19" fmla="*/ 1924216 w 6239602"/>
              <a:gd name="connsiteY19" fmla="*/ 185419 h 2958833"/>
              <a:gd name="connsiteX20" fmla="*/ 1105232 w 6239602"/>
              <a:gd name="connsiteY20" fmla="*/ 821523 h 2958833"/>
              <a:gd name="connsiteX21" fmla="*/ 238540 w 6239602"/>
              <a:gd name="connsiteY21" fmla="*/ 1290650 h 2958833"/>
              <a:gd name="connsiteX0" fmla="*/ 0 w 6239602"/>
              <a:gd name="connsiteY0" fmla="*/ 2809349 h 2958833"/>
              <a:gd name="connsiteX1" fmla="*/ 652007 w 6239602"/>
              <a:gd name="connsiteY1" fmla="*/ 2475394 h 2958833"/>
              <a:gd name="connsiteX2" fmla="*/ 1598213 w 6239602"/>
              <a:gd name="connsiteY2" fmla="*/ 1751826 h 2958833"/>
              <a:gd name="connsiteX3" fmla="*/ 2639834 w 6239602"/>
              <a:gd name="connsiteY3" fmla="*/ 2252758 h 2958833"/>
              <a:gd name="connsiteX4" fmla="*/ 3164620 w 6239602"/>
              <a:gd name="connsiteY4" fmla="*/ 2729836 h 2958833"/>
              <a:gd name="connsiteX5" fmla="*/ 3951799 w 6239602"/>
              <a:gd name="connsiteY5" fmla="*/ 2952473 h 2958833"/>
              <a:gd name="connsiteX6" fmla="*/ 4548147 w 6239602"/>
              <a:gd name="connsiteY6" fmla="*/ 2857056 h 2958833"/>
              <a:gd name="connsiteX7" fmla="*/ 4890052 w 6239602"/>
              <a:gd name="connsiteY7" fmla="*/ 2435638 h 2958833"/>
              <a:gd name="connsiteX8" fmla="*/ 4460682 w 6239602"/>
              <a:gd name="connsiteY8" fmla="*/ 1966512 h 2958833"/>
              <a:gd name="connsiteX9" fmla="*/ 3077155 w 6239602"/>
              <a:gd name="connsiteY9" fmla="*/ 1879047 h 2958833"/>
              <a:gd name="connsiteX10" fmla="*/ 2608028 w 6239602"/>
              <a:gd name="connsiteY10" fmla="*/ 1394017 h 2958833"/>
              <a:gd name="connsiteX11" fmla="*/ 3069204 w 6239602"/>
              <a:gd name="connsiteY11" fmla="*/ 869231 h 2958833"/>
              <a:gd name="connsiteX12" fmla="*/ 4309607 w 6239602"/>
              <a:gd name="connsiteY12" fmla="*/ 1513287 h 2958833"/>
              <a:gd name="connsiteX13" fmla="*/ 5645427 w 6239602"/>
              <a:gd name="connsiteY13" fmla="*/ 1680264 h 2958833"/>
              <a:gd name="connsiteX14" fmla="*/ 6233823 w 6239602"/>
              <a:gd name="connsiteY14" fmla="*/ 1068014 h 2958833"/>
              <a:gd name="connsiteX15" fmla="*/ 5891917 w 6239602"/>
              <a:gd name="connsiteY15" fmla="*/ 296737 h 2958833"/>
              <a:gd name="connsiteX16" fmla="*/ 5043660 w 6239602"/>
              <a:gd name="connsiteY16" fmla="*/ 311077 h 2958833"/>
              <a:gd name="connsiteX17" fmla="*/ 4031312 w 6239602"/>
              <a:gd name="connsiteY17" fmla="*/ 543227 h 2958833"/>
              <a:gd name="connsiteX18" fmla="*/ 2902227 w 6239602"/>
              <a:gd name="connsiteY18" fmla="*/ 18441 h 2958833"/>
              <a:gd name="connsiteX19" fmla="*/ 1924216 w 6239602"/>
              <a:gd name="connsiteY19" fmla="*/ 185419 h 2958833"/>
              <a:gd name="connsiteX20" fmla="*/ 1105232 w 6239602"/>
              <a:gd name="connsiteY20" fmla="*/ 821523 h 2958833"/>
              <a:gd name="connsiteX0" fmla="*/ 0 w 6239602"/>
              <a:gd name="connsiteY0" fmla="*/ 2809349 h 2958833"/>
              <a:gd name="connsiteX1" fmla="*/ 652007 w 6239602"/>
              <a:gd name="connsiteY1" fmla="*/ 2475394 h 2958833"/>
              <a:gd name="connsiteX2" fmla="*/ 1598213 w 6239602"/>
              <a:gd name="connsiteY2" fmla="*/ 1751826 h 2958833"/>
              <a:gd name="connsiteX3" fmla="*/ 2639834 w 6239602"/>
              <a:gd name="connsiteY3" fmla="*/ 2252758 h 2958833"/>
              <a:gd name="connsiteX4" fmla="*/ 3164620 w 6239602"/>
              <a:gd name="connsiteY4" fmla="*/ 2729836 h 2958833"/>
              <a:gd name="connsiteX5" fmla="*/ 3951799 w 6239602"/>
              <a:gd name="connsiteY5" fmla="*/ 2952473 h 2958833"/>
              <a:gd name="connsiteX6" fmla="*/ 4548147 w 6239602"/>
              <a:gd name="connsiteY6" fmla="*/ 2857056 h 2958833"/>
              <a:gd name="connsiteX7" fmla="*/ 4890052 w 6239602"/>
              <a:gd name="connsiteY7" fmla="*/ 2435638 h 2958833"/>
              <a:gd name="connsiteX8" fmla="*/ 4460682 w 6239602"/>
              <a:gd name="connsiteY8" fmla="*/ 1966512 h 2958833"/>
              <a:gd name="connsiteX9" fmla="*/ 3077155 w 6239602"/>
              <a:gd name="connsiteY9" fmla="*/ 1879047 h 2958833"/>
              <a:gd name="connsiteX10" fmla="*/ 2608028 w 6239602"/>
              <a:gd name="connsiteY10" fmla="*/ 1394017 h 2958833"/>
              <a:gd name="connsiteX11" fmla="*/ 3069204 w 6239602"/>
              <a:gd name="connsiteY11" fmla="*/ 869231 h 2958833"/>
              <a:gd name="connsiteX12" fmla="*/ 4309607 w 6239602"/>
              <a:gd name="connsiteY12" fmla="*/ 1513287 h 2958833"/>
              <a:gd name="connsiteX13" fmla="*/ 5645427 w 6239602"/>
              <a:gd name="connsiteY13" fmla="*/ 1680264 h 2958833"/>
              <a:gd name="connsiteX14" fmla="*/ 6233823 w 6239602"/>
              <a:gd name="connsiteY14" fmla="*/ 1068014 h 2958833"/>
              <a:gd name="connsiteX15" fmla="*/ 5891917 w 6239602"/>
              <a:gd name="connsiteY15" fmla="*/ 296737 h 2958833"/>
              <a:gd name="connsiteX16" fmla="*/ 5043660 w 6239602"/>
              <a:gd name="connsiteY16" fmla="*/ 311077 h 2958833"/>
              <a:gd name="connsiteX17" fmla="*/ 4031312 w 6239602"/>
              <a:gd name="connsiteY17" fmla="*/ 543227 h 2958833"/>
              <a:gd name="connsiteX18" fmla="*/ 2902227 w 6239602"/>
              <a:gd name="connsiteY18" fmla="*/ 18441 h 2958833"/>
              <a:gd name="connsiteX19" fmla="*/ 1924216 w 6239602"/>
              <a:gd name="connsiteY19" fmla="*/ 185419 h 2958833"/>
              <a:gd name="connsiteX0" fmla="*/ 0 w 6239602"/>
              <a:gd name="connsiteY0" fmla="*/ 2790908 h 2940392"/>
              <a:gd name="connsiteX1" fmla="*/ 652007 w 6239602"/>
              <a:gd name="connsiteY1" fmla="*/ 2456953 h 2940392"/>
              <a:gd name="connsiteX2" fmla="*/ 1598213 w 6239602"/>
              <a:gd name="connsiteY2" fmla="*/ 1733385 h 2940392"/>
              <a:gd name="connsiteX3" fmla="*/ 2639834 w 6239602"/>
              <a:gd name="connsiteY3" fmla="*/ 2234317 h 2940392"/>
              <a:gd name="connsiteX4" fmla="*/ 3164620 w 6239602"/>
              <a:gd name="connsiteY4" fmla="*/ 2711395 h 2940392"/>
              <a:gd name="connsiteX5" fmla="*/ 3951799 w 6239602"/>
              <a:gd name="connsiteY5" fmla="*/ 2934032 h 2940392"/>
              <a:gd name="connsiteX6" fmla="*/ 4548147 w 6239602"/>
              <a:gd name="connsiteY6" fmla="*/ 2838615 h 2940392"/>
              <a:gd name="connsiteX7" fmla="*/ 4890052 w 6239602"/>
              <a:gd name="connsiteY7" fmla="*/ 2417197 h 2940392"/>
              <a:gd name="connsiteX8" fmla="*/ 4460682 w 6239602"/>
              <a:gd name="connsiteY8" fmla="*/ 1948071 h 2940392"/>
              <a:gd name="connsiteX9" fmla="*/ 3077155 w 6239602"/>
              <a:gd name="connsiteY9" fmla="*/ 1860606 h 2940392"/>
              <a:gd name="connsiteX10" fmla="*/ 2608028 w 6239602"/>
              <a:gd name="connsiteY10" fmla="*/ 1375576 h 2940392"/>
              <a:gd name="connsiteX11" fmla="*/ 3069204 w 6239602"/>
              <a:gd name="connsiteY11" fmla="*/ 850790 h 2940392"/>
              <a:gd name="connsiteX12" fmla="*/ 4309607 w 6239602"/>
              <a:gd name="connsiteY12" fmla="*/ 1494846 h 2940392"/>
              <a:gd name="connsiteX13" fmla="*/ 5645427 w 6239602"/>
              <a:gd name="connsiteY13" fmla="*/ 1661823 h 2940392"/>
              <a:gd name="connsiteX14" fmla="*/ 6233823 w 6239602"/>
              <a:gd name="connsiteY14" fmla="*/ 1049573 h 2940392"/>
              <a:gd name="connsiteX15" fmla="*/ 5891917 w 6239602"/>
              <a:gd name="connsiteY15" fmla="*/ 278296 h 2940392"/>
              <a:gd name="connsiteX16" fmla="*/ 5043660 w 6239602"/>
              <a:gd name="connsiteY16" fmla="*/ 292636 h 2940392"/>
              <a:gd name="connsiteX17" fmla="*/ 4031312 w 6239602"/>
              <a:gd name="connsiteY17" fmla="*/ 524786 h 2940392"/>
              <a:gd name="connsiteX18" fmla="*/ 2902227 w 6239602"/>
              <a:gd name="connsiteY18" fmla="*/ 0 h 2940392"/>
              <a:gd name="connsiteX0" fmla="*/ 0 w 6239602"/>
              <a:gd name="connsiteY0" fmla="*/ 2576099 h 2725583"/>
              <a:gd name="connsiteX1" fmla="*/ 652007 w 6239602"/>
              <a:gd name="connsiteY1" fmla="*/ 2242144 h 2725583"/>
              <a:gd name="connsiteX2" fmla="*/ 1598213 w 6239602"/>
              <a:gd name="connsiteY2" fmla="*/ 1518576 h 2725583"/>
              <a:gd name="connsiteX3" fmla="*/ 2639834 w 6239602"/>
              <a:gd name="connsiteY3" fmla="*/ 2019508 h 2725583"/>
              <a:gd name="connsiteX4" fmla="*/ 3164620 w 6239602"/>
              <a:gd name="connsiteY4" fmla="*/ 2496586 h 2725583"/>
              <a:gd name="connsiteX5" fmla="*/ 3951799 w 6239602"/>
              <a:gd name="connsiteY5" fmla="*/ 2719223 h 2725583"/>
              <a:gd name="connsiteX6" fmla="*/ 4548147 w 6239602"/>
              <a:gd name="connsiteY6" fmla="*/ 2623806 h 2725583"/>
              <a:gd name="connsiteX7" fmla="*/ 4890052 w 6239602"/>
              <a:gd name="connsiteY7" fmla="*/ 2202388 h 2725583"/>
              <a:gd name="connsiteX8" fmla="*/ 4460682 w 6239602"/>
              <a:gd name="connsiteY8" fmla="*/ 1733262 h 2725583"/>
              <a:gd name="connsiteX9" fmla="*/ 3077155 w 6239602"/>
              <a:gd name="connsiteY9" fmla="*/ 1645797 h 2725583"/>
              <a:gd name="connsiteX10" fmla="*/ 2608028 w 6239602"/>
              <a:gd name="connsiteY10" fmla="*/ 1160767 h 2725583"/>
              <a:gd name="connsiteX11" fmla="*/ 3069204 w 6239602"/>
              <a:gd name="connsiteY11" fmla="*/ 635981 h 2725583"/>
              <a:gd name="connsiteX12" fmla="*/ 4309607 w 6239602"/>
              <a:gd name="connsiteY12" fmla="*/ 1280037 h 2725583"/>
              <a:gd name="connsiteX13" fmla="*/ 5645427 w 6239602"/>
              <a:gd name="connsiteY13" fmla="*/ 1447014 h 2725583"/>
              <a:gd name="connsiteX14" fmla="*/ 6233823 w 6239602"/>
              <a:gd name="connsiteY14" fmla="*/ 834764 h 2725583"/>
              <a:gd name="connsiteX15" fmla="*/ 5891917 w 6239602"/>
              <a:gd name="connsiteY15" fmla="*/ 63487 h 2725583"/>
              <a:gd name="connsiteX16" fmla="*/ 5043660 w 6239602"/>
              <a:gd name="connsiteY16" fmla="*/ 77827 h 2725583"/>
              <a:gd name="connsiteX17" fmla="*/ 4031312 w 6239602"/>
              <a:gd name="connsiteY17" fmla="*/ 309977 h 2725583"/>
              <a:gd name="connsiteX0" fmla="*/ 0 w 6239602"/>
              <a:gd name="connsiteY0" fmla="*/ 2576099 h 2725583"/>
              <a:gd name="connsiteX1" fmla="*/ 652007 w 6239602"/>
              <a:gd name="connsiteY1" fmla="*/ 2242144 h 2725583"/>
              <a:gd name="connsiteX2" fmla="*/ 1598213 w 6239602"/>
              <a:gd name="connsiteY2" fmla="*/ 1518576 h 2725583"/>
              <a:gd name="connsiteX3" fmla="*/ 2639834 w 6239602"/>
              <a:gd name="connsiteY3" fmla="*/ 2019508 h 2725583"/>
              <a:gd name="connsiteX4" fmla="*/ 3164620 w 6239602"/>
              <a:gd name="connsiteY4" fmla="*/ 2496586 h 2725583"/>
              <a:gd name="connsiteX5" fmla="*/ 3951799 w 6239602"/>
              <a:gd name="connsiteY5" fmla="*/ 2719223 h 2725583"/>
              <a:gd name="connsiteX6" fmla="*/ 4548147 w 6239602"/>
              <a:gd name="connsiteY6" fmla="*/ 2623806 h 2725583"/>
              <a:gd name="connsiteX7" fmla="*/ 4890052 w 6239602"/>
              <a:gd name="connsiteY7" fmla="*/ 2202388 h 2725583"/>
              <a:gd name="connsiteX8" fmla="*/ 4460682 w 6239602"/>
              <a:gd name="connsiteY8" fmla="*/ 1733262 h 2725583"/>
              <a:gd name="connsiteX9" fmla="*/ 3077155 w 6239602"/>
              <a:gd name="connsiteY9" fmla="*/ 1645797 h 2725583"/>
              <a:gd name="connsiteX10" fmla="*/ 2608028 w 6239602"/>
              <a:gd name="connsiteY10" fmla="*/ 1160767 h 2725583"/>
              <a:gd name="connsiteX11" fmla="*/ 3069204 w 6239602"/>
              <a:gd name="connsiteY11" fmla="*/ 635981 h 2725583"/>
              <a:gd name="connsiteX12" fmla="*/ 4309607 w 6239602"/>
              <a:gd name="connsiteY12" fmla="*/ 1280037 h 2725583"/>
              <a:gd name="connsiteX13" fmla="*/ 5645427 w 6239602"/>
              <a:gd name="connsiteY13" fmla="*/ 1447014 h 2725583"/>
              <a:gd name="connsiteX14" fmla="*/ 6233823 w 6239602"/>
              <a:gd name="connsiteY14" fmla="*/ 834764 h 2725583"/>
              <a:gd name="connsiteX15" fmla="*/ 5891917 w 6239602"/>
              <a:gd name="connsiteY15" fmla="*/ 63487 h 2725583"/>
              <a:gd name="connsiteX16" fmla="*/ 5043660 w 6239602"/>
              <a:gd name="connsiteY16" fmla="*/ 77827 h 2725583"/>
              <a:gd name="connsiteX0" fmla="*/ 0 w 6239602"/>
              <a:gd name="connsiteY0" fmla="*/ 2512612 h 2662096"/>
              <a:gd name="connsiteX1" fmla="*/ 652007 w 6239602"/>
              <a:gd name="connsiteY1" fmla="*/ 2178657 h 2662096"/>
              <a:gd name="connsiteX2" fmla="*/ 1598213 w 6239602"/>
              <a:gd name="connsiteY2" fmla="*/ 1455089 h 2662096"/>
              <a:gd name="connsiteX3" fmla="*/ 2639834 w 6239602"/>
              <a:gd name="connsiteY3" fmla="*/ 1956021 h 2662096"/>
              <a:gd name="connsiteX4" fmla="*/ 3164620 w 6239602"/>
              <a:gd name="connsiteY4" fmla="*/ 2433099 h 2662096"/>
              <a:gd name="connsiteX5" fmla="*/ 3951799 w 6239602"/>
              <a:gd name="connsiteY5" fmla="*/ 2655736 h 2662096"/>
              <a:gd name="connsiteX6" fmla="*/ 4548147 w 6239602"/>
              <a:gd name="connsiteY6" fmla="*/ 2560319 h 2662096"/>
              <a:gd name="connsiteX7" fmla="*/ 4890052 w 6239602"/>
              <a:gd name="connsiteY7" fmla="*/ 2138901 h 2662096"/>
              <a:gd name="connsiteX8" fmla="*/ 4460682 w 6239602"/>
              <a:gd name="connsiteY8" fmla="*/ 1669775 h 2662096"/>
              <a:gd name="connsiteX9" fmla="*/ 3077155 w 6239602"/>
              <a:gd name="connsiteY9" fmla="*/ 1582310 h 2662096"/>
              <a:gd name="connsiteX10" fmla="*/ 2608028 w 6239602"/>
              <a:gd name="connsiteY10" fmla="*/ 1097280 h 2662096"/>
              <a:gd name="connsiteX11" fmla="*/ 3069204 w 6239602"/>
              <a:gd name="connsiteY11" fmla="*/ 572494 h 2662096"/>
              <a:gd name="connsiteX12" fmla="*/ 4309607 w 6239602"/>
              <a:gd name="connsiteY12" fmla="*/ 1216550 h 2662096"/>
              <a:gd name="connsiteX13" fmla="*/ 5645427 w 6239602"/>
              <a:gd name="connsiteY13" fmla="*/ 1383527 h 2662096"/>
              <a:gd name="connsiteX14" fmla="*/ 6233823 w 6239602"/>
              <a:gd name="connsiteY14" fmla="*/ 771277 h 2662096"/>
              <a:gd name="connsiteX15" fmla="*/ 5891917 w 6239602"/>
              <a:gd name="connsiteY15" fmla="*/ 0 h 2662096"/>
              <a:gd name="connsiteX0" fmla="*/ 0 w 6233823"/>
              <a:gd name="connsiteY0" fmla="*/ 1940876 h 2090360"/>
              <a:gd name="connsiteX1" fmla="*/ 652007 w 6233823"/>
              <a:gd name="connsiteY1" fmla="*/ 1606921 h 2090360"/>
              <a:gd name="connsiteX2" fmla="*/ 1598213 w 6233823"/>
              <a:gd name="connsiteY2" fmla="*/ 883353 h 2090360"/>
              <a:gd name="connsiteX3" fmla="*/ 2639834 w 6233823"/>
              <a:gd name="connsiteY3" fmla="*/ 1384285 h 2090360"/>
              <a:gd name="connsiteX4" fmla="*/ 3164620 w 6233823"/>
              <a:gd name="connsiteY4" fmla="*/ 1861363 h 2090360"/>
              <a:gd name="connsiteX5" fmla="*/ 3951799 w 6233823"/>
              <a:gd name="connsiteY5" fmla="*/ 2084000 h 2090360"/>
              <a:gd name="connsiteX6" fmla="*/ 4548147 w 6233823"/>
              <a:gd name="connsiteY6" fmla="*/ 1988583 h 2090360"/>
              <a:gd name="connsiteX7" fmla="*/ 4890052 w 6233823"/>
              <a:gd name="connsiteY7" fmla="*/ 1567165 h 2090360"/>
              <a:gd name="connsiteX8" fmla="*/ 4460682 w 6233823"/>
              <a:gd name="connsiteY8" fmla="*/ 1098039 h 2090360"/>
              <a:gd name="connsiteX9" fmla="*/ 3077155 w 6233823"/>
              <a:gd name="connsiteY9" fmla="*/ 1010574 h 2090360"/>
              <a:gd name="connsiteX10" fmla="*/ 2608028 w 6233823"/>
              <a:gd name="connsiteY10" fmla="*/ 525544 h 2090360"/>
              <a:gd name="connsiteX11" fmla="*/ 3069204 w 6233823"/>
              <a:gd name="connsiteY11" fmla="*/ 758 h 2090360"/>
              <a:gd name="connsiteX12" fmla="*/ 4309607 w 6233823"/>
              <a:gd name="connsiteY12" fmla="*/ 644814 h 2090360"/>
              <a:gd name="connsiteX13" fmla="*/ 5645427 w 6233823"/>
              <a:gd name="connsiteY13" fmla="*/ 811791 h 2090360"/>
              <a:gd name="connsiteX14" fmla="*/ 6233823 w 6233823"/>
              <a:gd name="connsiteY14" fmla="*/ 199541 h 2090360"/>
              <a:gd name="connsiteX0" fmla="*/ 0 w 5645427"/>
              <a:gd name="connsiteY0" fmla="*/ 1940876 h 2090360"/>
              <a:gd name="connsiteX1" fmla="*/ 652007 w 5645427"/>
              <a:gd name="connsiteY1" fmla="*/ 1606921 h 2090360"/>
              <a:gd name="connsiteX2" fmla="*/ 1598213 w 5645427"/>
              <a:gd name="connsiteY2" fmla="*/ 883353 h 2090360"/>
              <a:gd name="connsiteX3" fmla="*/ 2639834 w 5645427"/>
              <a:gd name="connsiteY3" fmla="*/ 1384285 h 2090360"/>
              <a:gd name="connsiteX4" fmla="*/ 3164620 w 5645427"/>
              <a:gd name="connsiteY4" fmla="*/ 1861363 h 2090360"/>
              <a:gd name="connsiteX5" fmla="*/ 3951799 w 5645427"/>
              <a:gd name="connsiteY5" fmla="*/ 2084000 h 2090360"/>
              <a:gd name="connsiteX6" fmla="*/ 4548147 w 5645427"/>
              <a:gd name="connsiteY6" fmla="*/ 1988583 h 2090360"/>
              <a:gd name="connsiteX7" fmla="*/ 4890052 w 5645427"/>
              <a:gd name="connsiteY7" fmla="*/ 1567165 h 2090360"/>
              <a:gd name="connsiteX8" fmla="*/ 4460682 w 5645427"/>
              <a:gd name="connsiteY8" fmla="*/ 1098039 h 2090360"/>
              <a:gd name="connsiteX9" fmla="*/ 3077155 w 5645427"/>
              <a:gd name="connsiteY9" fmla="*/ 1010574 h 2090360"/>
              <a:gd name="connsiteX10" fmla="*/ 2608028 w 5645427"/>
              <a:gd name="connsiteY10" fmla="*/ 525544 h 2090360"/>
              <a:gd name="connsiteX11" fmla="*/ 3069204 w 5645427"/>
              <a:gd name="connsiteY11" fmla="*/ 758 h 2090360"/>
              <a:gd name="connsiteX12" fmla="*/ 4309607 w 5645427"/>
              <a:gd name="connsiteY12" fmla="*/ 644814 h 2090360"/>
              <a:gd name="connsiteX13" fmla="*/ 5645427 w 5645427"/>
              <a:gd name="connsiteY13" fmla="*/ 811791 h 2090360"/>
              <a:gd name="connsiteX0" fmla="*/ 0 w 4890843"/>
              <a:gd name="connsiteY0" fmla="*/ 1940876 h 2090360"/>
              <a:gd name="connsiteX1" fmla="*/ 652007 w 4890843"/>
              <a:gd name="connsiteY1" fmla="*/ 1606921 h 2090360"/>
              <a:gd name="connsiteX2" fmla="*/ 1598213 w 4890843"/>
              <a:gd name="connsiteY2" fmla="*/ 883353 h 2090360"/>
              <a:gd name="connsiteX3" fmla="*/ 2639834 w 4890843"/>
              <a:gd name="connsiteY3" fmla="*/ 1384285 h 2090360"/>
              <a:gd name="connsiteX4" fmla="*/ 3164620 w 4890843"/>
              <a:gd name="connsiteY4" fmla="*/ 1861363 h 2090360"/>
              <a:gd name="connsiteX5" fmla="*/ 3951799 w 4890843"/>
              <a:gd name="connsiteY5" fmla="*/ 2084000 h 2090360"/>
              <a:gd name="connsiteX6" fmla="*/ 4548147 w 4890843"/>
              <a:gd name="connsiteY6" fmla="*/ 1988583 h 2090360"/>
              <a:gd name="connsiteX7" fmla="*/ 4890052 w 4890843"/>
              <a:gd name="connsiteY7" fmla="*/ 1567165 h 2090360"/>
              <a:gd name="connsiteX8" fmla="*/ 4460682 w 4890843"/>
              <a:gd name="connsiteY8" fmla="*/ 1098039 h 2090360"/>
              <a:gd name="connsiteX9" fmla="*/ 3077155 w 4890843"/>
              <a:gd name="connsiteY9" fmla="*/ 1010574 h 2090360"/>
              <a:gd name="connsiteX10" fmla="*/ 2608028 w 4890843"/>
              <a:gd name="connsiteY10" fmla="*/ 525544 h 2090360"/>
              <a:gd name="connsiteX11" fmla="*/ 3069204 w 4890843"/>
              <a:gd name="connsiteY11" fmla="*/ 758 h 2090360"/>
              <a:gd name="connsiteX12" fmla="*/ 4309607 w 4890843"/>
              <a:gd name="connsiteY12" fmla="*/ 644814 h 2090360"/>
              <a:gd name="connsiteX0" fmla="*/ 0 w 4890843"/>
              <a:gd name="connsiteY0" fmla="*/ 1940876 h 2090360"/>
              <a:gd name="connsiteX1" fmla="*/ 652007 w 4890843"/>
              <a:gd name="connsiteY1" fmla="*/ 1606921 h 2090360"/>
              <a:gd name="connsiteX2" fmla="*/ 1598213 w 4890843"/>
              <a:gd name="connsiteY2" fmla="*/ 883353 h 2090360"/>
              <a:gd name="connsiteX3" fmla="*/ 2639834 w 4890843"/>
              <a:gd name="connsiteY3" fmla="*/ 1384285 h 2090360"/>
              <a:gd name="connsiteX4" fmla="*/ 3164620 w 4890843"/>
              <a:gd name="connsiteY4" fmla="*/ 1861363 h 2090360"/>
              <a:gd name="connsiteX5" fmla="*/ 3951799 w 4890843"/>
              <a:gd name="connsiteY5" fmla="*/ 2084000 h 2090360"/>
              <a:gd name="connsiteX6" fmla="*/ 4548147 w 4890843"/>
              <a:gd name="connsiteY6" fmla="*/ 1988583 h 2090360"/>
              <a:gd name="connsiteX7" fmla="*/ 4890052 w 4890843"/>
              <a:gd name="connsiteY7" fmla="*/ 1567165 h 2090360"/>
              <a:gd name="connsiteX8" fmla="*/ 4460682 w 4890843"/>
              <a:gd name="connsiteY8" fmla="*/ 1098039 h 2090360"/>
              <a:gd name="connsiteX9" fmla="*/ 3077155 w 4890843"/>
              <a:gd name="connsiteY9" fmla="*/ 1010574 h 2090360"/>
              <a:gd name="connsiteX10" fmla="*/ 2608028 w 4890843"/>
              <a:gd name="connsiteY10" fmla="*/ 525544 h 2090360"/>
              <a:gd name="connsiteX11" fmla="*/ 3069204 w 4890843"/>
              <a:gd name="connsiteY11" fmla="*/ 758 h 2090360"/>
              <a:gd name="connsiteX0" fmla="*/ 0 w 4890843"/>
              <a:gd name="connsiteY0" fmla="*/ 1415332 h 1564816"/>
              <a:gd name="connsiteX1" fmla="*/ 652007 w 4890843"/>
              <a:gd name="connsiteY1" fmla="*/ 1081377 h 1564816"/>
              <a:gd name="connsiteX2" fmla="*/ 1598213 w 4890843"/>
              <a:gd name="connsiteY2" fmla="*/ 357809 h 1564816"/>
              <a:gd name="connsiteX3" fmla="*/ 2639834 w 4890843"/>
              <a:gd name="connsiteY3" fmla="*/ 858741 h 1564816"/>
              <a:gd name="connsiteX4" fmla="*/ 3164620 w 4890843"/>
              <a:gd name="connsiteY4" fmla="*/ 1335819 h 1564816"/>
              <a:gd name="connsiteX5" fmla="*/ 3951799 w 4890843"/>
              <a:gd name="connsiteY5" fmla="*/ 1558456 h 1564816"/>
              <a:gd name="connsiteX6" fmla="*/ 4548147 w 4890843"/>
              <a:gd name="connsiteY6" fmla="*/ 1463039 h 1564816"/>
              <a:gd name="connsiteX7" fmla="*/ 4890052 w 4890843"/>
              <a:gd name="connsiteY7" fmla="*/ 1041621 h 1564816"/>
              <a:gd name="connsiteX8" fmla="*/ 4460682 w 4890843"/>
              <a:gd name="connsiteY8" fmla="*/ 572495 h 1564816"/>
              <a:gd name="connsiteX9" fmla="*/ 3077155 w 4890843"/>
              <a:gd name="connsiteY9" fmla="*/ 485030 h 1564816"/>
              <a:gd name="connsiteX10" fmla="*/ 2608028 w 4890843"/>
              <a:gd name="connsiteY10" fmla="*/ 0 h 1564816"/>
              <a:gd name="connsiteX0" fmla="*/ 0 w 4890843"/>
              <a:gd name="connsiteY0" fmla="*/ 1060089 h 1209573"/>
              <a:gd name="connsiteX1" fmla="*/ 652007 w 4890843"/>
              <a:gd name="connsiteY1" fmla="*/ 726134 h 1209573"/>
              <a:gd name="connsiteX2" fmla="*/ 1598213 w 4890843"/>
              <a:gd name="connsiteY2" fmla="*/ 2566 h 1209573"/>
              <a:gd name="connsiteX3" fmla="*/ 2639834 w 4890843"/>
              <a:gd name="connsiteY3" fmla="*/ 503498 h 1209573"/>
              <a:gd name="connsiteX4" fmla="*/ 3164620 w 4890843"/>
              <a:gd name="connsiteY4" fmla="*/ 980576 h 1209573"/>
              <a:gd name="connsiteX5" fmla="*/ 3951799 w 4890843"/>
              <a:gd name="connsiteY5" fmla="*/ 1203213 h 1209573"/>
              <a:gd name="connsiteX6" fmla="*/ 4548147 w 4890843"/>
              <a:gd name="connsiteY6" fmla="*/ 1107796 h 1209573"/>
              <a:gd name="connsiteX7" fmla="*/ 4890052 w 4890843"/>
              <a:gd name="connsiteY7" fmla="*/ 686378 h 1209573"/>
              <a:gd name="connsiteX8" fmla="*/ 4460682 w 4890843"/>
              <a:gd name="connsiteY8" fmla="*/ 217252 h 1209573"/>
              <a:gd name="connsiteX9" fmla="*/ 3077155 w 4890843"/>
              <a:gd name="connsiteY9" fmla="*/ 129787 h 1209573"/>
              <a:gd name="connsiteX0" fmla="*/ 0 w 4890843"/>
              <a:gd name="connsiteY0" fmla="*/ 1060089 h 1209573"/>
              <a:gd name="connsiteX1" fmla="*/ 652007 w 4890843"/>
              <a:gd name="connsiteY1" fmla="*/ 726134 h 1209573"/>
              <a:gd name="connsiteX2" fmla="*/ 1598213 w 4890843"/>
              <a:gd name="connsiteY2" fmla="*/ 2566 h 1209573"/>
              <a:gd name="connsiteX3" fmla="*/ 2639834 w 4890843"/>
              <a:gd name="connsiteY3" fmla="*/ 503498 h 1209573"/>
              <a:gd name="connsiteX4" fmla="*/ 3164620 w 4890843"/>
              <a:gd name="connsiteY4" fmla="*/ 980576 h 1209573"/>
              <a:gd name="connsiteX5" fmla="*/ 3951799 w 4890843"/>
              <a:gd name="connsiteY5" fmla="*/ 1203213 h 1209573"/>
              <a:gd name="connsiteX6" fmla="*/ 4548147 w 4890843"/>
              <a:gd name="connsiteY6" fmla="*/ 1107796 h 1209573"/>
              <a:gd name="connsiteX7" fmla="*/ 4890052 w 4890843"/>
              <a:gd name="connsiteY7" fmla="*/ 686378 h 1209573"/>
              <a:gd name="connsiteX8" fmla="*/ 4460682 w 4890843"/>
              <a:gd name="connsiteY8" fmla="*/ 217252 h 1209573"/>
              <a:gd name="connsiteX0" fmla="*/ 0 w 4890843"/>
              <a:gd name="connsiteY0" fmla="*/ 1060089 h 1209573"/>
              <a:gd name="connsiteX1" fmla="*/ 652007 w 4890843"/>
              <a:gd name="connsiteY1" fmla="*/ 726134 h 1209573"/>
              <a:gd name="connsiteX2" fmla="*/ 1598213 w 4890843"/>
              <a:gd name="connsiteY2" fmla="*/ 2566 h 1209573"/>
              <a:gd name="connsiteX3" fmla="*/ 2639834 w 4890843"/>
              <a:gd name="connsiteY3" fmla="*/ 503498 h 1209573"/>
              <a:gd name="connsiteX4" fmla="*/ 3164620 w 4890843"/>
              <a:gd name="connsiteY4" fmla="*/ 980576 h 1209573"/>
              <a:gd name="connsiteX5" fmla="*/ 3951799 w 4890843"/>
              <a:gd name="connsiteY5" fmla="*/ 1203213 h 1209573"/>
              <a:gd name="connsiteX6" fmla="*/ 4548147 w 4890843"/>
              <a:gd name="connsiteY6" fmla="*/ 1107796 h 1209573"/>
              <a:gd name="connsiteX7" fmla="*/ 4890052 w 4890843"/>
              <a:gd name="connsiteY7" fmla="*/ 686378 h 1209573"/>
              <a:gd name="connsiteX0" fmla="*/ 0 w 4238836"/>
              <a:gd name="connsiteY0" fmla="*/ 726134 h 1209573"/>
              <a:gd name="connsiteX1" fmla="*/ 946206 w 4238836"/>
              <a:gd name="connsiteY1" fmla="*/ 2566 h 1209573"/>
              <a:gd name="connsiteX2" fmla="*/ 1987827 w 4238836"/>
              <a:gd name="connsiteY2" fmla="*/ 503498 h 1209573"/>
              <a:gd name="connsiteX3" fmla="*/ 2512613 w 4238836"/>
              <a:gd name="connsiteY3" fmla="*/ 980576 h 1209573"/>
              <a:gd name="connsiteX4" fmla="*/ 3299792 w 4238836"/>
              <a:gd name="connsiteY4" fmla="*/ 1203213 h 1209573"/>
              <a:gd name="connsiteX5" fmla="*/ 3896140 w 4238836"/>
              <a:gd name="connsiteY5" fmla="*/ 1107796 h 1209573"/>
              <a:gd name="connsiteX6" fmla="*/ 4238045 w 4238836"/>
              <a:gd name="connsiteY6" fmla="*/ 686378 h 1209573"/>
              <a:gd name="connsiteX0" fmla="*/ 0 w 3292630"/>
              <a:gd name="connsiteY0" fmla="*/ 2566 h 1209573"/>
              <a:gd name="connsiteX1" fmla="*/ 1041621 w 3292630"/>
              <a:gd name="connsiteY1" fmla="*/ 503498 h 1209573"/>
              <a:gd name="connsiteX2" fmla="*/ 1566407 w 3292630"/>
              <a:gd name="connsiteY2" fmla="*/ 980576 h 1209573"/>
              <a:gd name="connsiteX3" fmla="*/ 2353586 w 3292630"/>
              <a:gd name="connsiteY3" fmla="*/ 1203213 h 1209573"/>
              <a:gd name="connsiteX4" fmla="*/ 2949934 w 3292630"/>
              <a:gd name="connsiteY4" fmla="*/ 1107796 h 1209573"/>
              <a:gd name="connsiteX5" fmla="*/ 3291839 w 3292630"/>
              <a:gd name="connsiteY5" fmla="*/ 686378 h 1209573"/>
              <a:gd name="connsiteX0" fmla="*/ 0 w 2653652"/>
              <a:gd name="connsiteY0" fmla="*/ 3526 h 1078331"/>
              <a:gd name="connsiteX1" fmla="*/ 402643 w 2653652"/>
              <a:gd name="connsiteY1" fmla="*/ 372256 h 1078331"/>
              <a:gd name="connsiteX2" fmla="*/ 927429 w 2653652"/>
              <a:gd name="connsiteY2" fmla="*/ 849334 h 1078331"/>
              <a:gd name="connsiteX3" fmla="*/ 1714608 w 2653652"/>
              <a:gd name="connsiteY3" fmla="*/ 1071971 h 1078331"/>
              <a:gd name="connsiteX4" fmla="*/ 2310956 w 2653652"/>
              <a:gd name="connsiteY4" fmla="*/ 976554 h 1078331"/>
              <a:gd name="connsiteX5" fmla="*/ 2652861 w 2653652"/>
              <a:gd name="connsiteY5" fmla="*/ 555136 h 1078331"/>
              <a:gd name="connsiteX0" fmla="*/ 0 w 2653652"/>
              <a:gd name="connsiteY0" fmla="*/ 0 h 1074805"/>
              <a:gd name="connsiteX1" fmla="*/ 402643 w 2653652"/>
              <a:gd name="connsiteY1" fmla="*/ 368730 h 1074805"/>
              <a:gd name="connsiteX2" fmla="*/ 927429 w 2653652"/>
              <a:gd name="connsiteY2" fmla="*/ 845808 h 1074805"/>
              <a:gd name="connsiteX3" fmla="*/ 1714608 w 2653652"/>
              <a:gd name="connsiteY3" fmla="*/ 1068445 h 1074805"/>
              <a:gd name="connsiteX4" fmla="*/ 2310956 w 2653652"/>
              <a:gd name="connsiteY4" fmla="*/ 973028 h 1074805"/>
              <a:gd name="connsiteX5" fmla="*/ 2652861 w 2653652"/>
              <a:gd name="connsiteY5" fmla="*/ 551610 h 1074805"/>
              <a:gd name="connsiteX0" fmla="*/ 0 w 2653652"/>
              <a:gd name="connsiteY0" fmla="*/ 0 h 1074805"/>
              <a:gd name="connsiteX1" fmla="*/ 238884 w 2653652"/>
              <a:gd name="connsiteY1" fmla="*/ 194167 h 1074805"/>
              <a:gd name="connsiteX2" fmla="*/ 402643 w 2653652"/>
              <a:gd name="connsiteY2" fmla="*/ 368730 h 1074805"/>
              <a:gd name="connsiteX3" fmla="*/ 927429 w 2653652"/>
              <a:gd name="connsiteY3" fmla="*/ 845808 h 1074805"/>
              <a:gd name="connsiteX4" fmla="*/ 1714608 w 2653652"/>
              <a:gd name="connsiteY4" fmla="*/ 1068445 h 1074805"/>
              <a:gd name="connsiteX5" fmla="*/ 2310956 w 2653652"/>
              <a:gd name="connsiteY5" fmla="*/ 973028 h 1074805"/>
              <a:gd name="connsiteX6" fmla="*/ 2652861 w 2653652"/>
              <a:gd name="connsiteY6" fmla="*/ 551610 h 1074805"/>
              <a:gd name="connsiteX0" fmla="*/ 0 w 2653652"/>
              <a:gd name="connsiteY0" fmla="*/ 0 h 1074805"/>
              <a:gd name="connsiteX1" fmla="*/ 402643 w 2653652"/>
              <a:gd name="connsiteY1" fmla="*/ 368730 h 1074805"/>
              <a:gd name="connsiteX2" fmla="*/ 927429 w 2653652"/>
              <a:gd name="connsiteY2" fmla="*/ 845808 h 1074805"/>
              <a:gd name="connsiteX3" fmla="*/ 1714608 w 2653652"/>
              <a:gd name="connsiteY3" fmla="*/ 1068445 h 1074805"/>
              <a:gd name="connsiteX4" fmla="*/ 2310956 w 2653652"/>
              <a:gd name="connsiteY4" fmla="*/ 973028 h 1074805"/>
              <a:gd name="connsiteX5" fmla="*/ 2652861 w 2653652"/>
              <a:gd name="connsiteY5" fmla="*/ 551610 h 1074805"/>
              <a:gd name="connsiteX0" fmla="*/ 0 w 2653652"/>
              <a:gd name="connsiteY0" fmla="*/ 0 h 1074805"/>
              <a:gd name="connsiteX1" fmla="*/ 358575 w 2653652"/>
              <a:gd name="connsiteY1" fmla="*/ 423814 h 1074805"/>
              <a:gd name="connsiteX2" fmla="*/ 927429 w 2653652"/>
              <a:gd name="connsiteY2" fmla="*/ 845808 h 1074805"/>
              <a:gd name="connsiteX3" fmla="*/ 1714608 w 2653652"/>
              <a:gd name="connsiteY3" fmla="*/ 1068445 h 1074805"/>
              <a:gd name="connsiteX4" fmla="*/ 2310956 w 2653652"/>
              <a:gd name="connsiteY4" fmla="*/ 973028 h 1074805"/>
              <a:gd name="connsiteX5" fmla="*/ 2652861 w 2653652"/>
              <a:gd name="connsiteY5" fmla="*/ 551610 h 1074805"/>
              <a:gd name="connsiteX0" fmla="*/ 0 w 2653652"/>
              <a:gd name="connsiteY0" fmla="*/ 0 h 1074805"/>
              <a:gd name="connsiteX1" fmla="*/ 358575 w 2653652"/>
              <a:gd name="connsiteY1" fmla="*/ 423814 h 1074805"/>
              <a:gd name="connsiteX2" fmla="*/ 1015564 w 2653652"/>
              <a:gd name="connsiteY2" fmla="*/ 845808 h 1074805"/>
              <a:gd name="connsiteX3" fmla="*/ 1714608 w 2653652"/>
              <a:gd name="connsiteY3" fmla="*/ 1068445 h 1074805"/>
              <a:gd name="connsiteX4" fmla="*/ 2310956 w 2653652"/>
              <a:gd name="connsiteY4" fmla="*/ 973028 h 1074805"/>
              <a:gd name="connsiteX5" fmla="*/ 2652861 w 2653652"/>
              <a:gd name="connsiteY5" fmla="*/ 551610 h 1074805"/>
              <a:gd name="connsiteX0" fmla="*/ 0 w 2653652"/>
              <a:gd name="connsiteY0" fmla="*/ 0 h 1018337"/>
              <a:gd name="connsiteX1" fmla="*/ 358575 w 2653652"/>
              <a:gd name="connsiteY1" fmla="*/ 423814 h 1018337"/>
              <a:gd name="connsiteX2" fmla="*/ 1015564 w 2653652"/>
              <a:gd name="connsiteY2" fmla="*/ 845808 h 1018337"/>
              <a:gd name="connsiteX3" fmla="*/ 1725624 w 2653652"/>
              <a:gd name="connsiteY3" fmla="*/ 980311 h 1018337"/>
              <a:gd name="connsiteX4" fmla="*/ 2310956 w 2653652"/>
              <a:gd name="connsiteY4" fmla="*/ 973028 h 1018337"/>
              <a:gd name="connsiteX5" fmla="*/ 2652861 w 2653652"/>
              <a:gd name="connsiteY5" fmla="*/ 551610 h 1018337"/>
              <a:gd name="connsiteX0" fmla="*/ 0 w 2653575"/>
              <a:gd name="connsiteY0" fmla="*/ 0 h 981539"/>
              <a:gd name="connsiteX1" fmla="*/ 358575 w 2653575"/>
              <a:gd name="connsiteY1" fmla="*/ 423814 h 981539"/>
              <a:gd name="connsiteX2" fmla="*/ 1015564 w 2653575"/>
              <a:gd name="connsiteY2" fmla="*/ 845808 h 981539"/>
              <a:gd name="connsiteX3" fmla="*/ 1725624 w 2653575"/>
              <a:gd name="connsiteY3" fmla="*/ 980311 h 981539"/>
              <a:gd name="connsiteX4" fmla="*/ 2288922 w 2653575"/>
              <a:gd name="connsiteY4" fmla="*/ 785741 h 981539"/>
              <a:gd name="connsiteX5" fmla="*/ 2652861 w 2653575"/>
              <a:gd name="connsiteY5" fmla="*/ 551610 h 981539"/>
              <a:gd name="connsiteX0" fmla="*/ 0 w 2500803"/>
              <a:gd name="connsiteY0" fmla="*/ 0 h 981539"/>
              <a:gd name="connsiteX1" fmla="*/ 358575 w 2500803"/>
              <a:gd name="connsiteY1" fmla="*/ 423814 h 981539"/>
              <a:gd name="connsiteX2" fmla="*/ 1015564 w 2500803"/>
              <a:gd name="connsiteY2" fmla="*/ 845808 h 981539"/>
              <a:gd name="connsiteX3" fmla="*/ 1725624 w 2500803"/>
              <a:gd name="connsiteY3" fmla="*/ 980311 h 981539"/>
              <a:gd name="connsiteX4" fmla="*/ 2288922 w 2500803"/>
              <a:gd name="connsiteY4" fmla="*/ 785741 h 981539"/>
              <a:gd name="connsiteX5" fmla="*/ 2498624 w 2500803"/>
              <a:gd name="connsiteY5" fmla="*/ 364323 h 981539"/>
              <a:gd name="connsiteX0" fmla="*/ 0 w 2500803"/>
              <a:gd name="connsiteY0" fmla="*/ 0 h 910551"/>
              <a:gd name="connsiteX1" fmla="*/ 358575 w 2500803"/>
              <a:gd name="connsiteY1" fmla="*/ 423814 h 910551"/>
              <a:gd name="connsiteX2" fmla="*/ 1015564 w 2500803"/>
              <a:gd name="connsiteY2" fmla="*/ 845808 h 910551"/>
              <a:gd name="connsiteX3" fmla="*/ 1703590 w 2500803"/>
              <a:gd name="connsiteY3" fmla="*/ 903193 h 910551"/>
              <a:gd name="connsiteX4" fmla="*/ 2288922 w 2500803"/>
              <a:gd name="connsiteY4" fmla="*/ 785741 h 910551"/>
              <a:gd name="connsiteX5" fmla="*/ 2498624 w 2500803"/>
              <a:gd name="connsiteY5" fmla="*/ 364323 h 910551"/>
              <a:gd name="connsiteX0" fmla="*/ 0 w 3190209"/>
              <a:gd name="connsiteY0" fmla="*/ 1888224 h 2798775"/>
              <a:gd name="connsiteX1" fmla="*/ 358575 w 3190209"/>
              <a:gd name="connsiteY1" fmla="*/ 2312038 h 2798775"/>
              <a:gd name="connsiteX2" fmla="*/ 1015564 w 3190209"/>
              <a:gd name="connsiteY2" fmla="*/ 2734032 h 2798775"/>
              <a:gd name="connsiteX3" fmla="*/ 1703590 w 3190209"/>
              <a:gd name="connsiteY3" fmla="*/ 2791417 h 2798775"/>
              <a:gd name="connsiteX4" fmla="*/ 2288922 w 3190209"/>
              <a:gd name="connsiteY4" fmla="*/ 2673965 h 2798775"/>
              <a:gd name="connsiteX5" fmla="*/ 3190000 w 3190209"/>
              <a:gd name="connsiteY5" fmla="*/ 0 h 2798775"/>
              <a:gd name="connsiteX0" fmla="*/ 0 w 3872392"/>
              <a:gd name="connsiteY0" fmla="*/ 1888224 h 2837663"/>
              <a:gd name="connsiteX1" fmla="*/ 358575 w 3872392"/>
              <a:gd name="connsiteY1" fmla="*/ 2312038 h 2837663"/>
              <a:gd name="connsiteX2" fmla="*/ 1015564 w 3872392"/>
              <a:gd name="connsiteY2" fmla="*/ 2734032 h 2837663"/>
              <a:gd name="connsiteX3" fmla="*/ 1703590 w 3872392"/>
              <a:gd name="connsiteY3" fmla="*/ 2791417 h 2837663"/>
              <a:gd name="connsiteX4" fmla="*/ 2288922 w 3872392"/>
              <a:gd name="connsiteY4" fmla="*/ 2673965 h 2837663"/>
              <a:gd name="connsiteX5" fmla="*/ 3854836 w 3872392"/>
              <a:gd name="connsiteY5" fmla="*/ 870268 h 2837663"/>
              <a:gd name="connsiteX6" fmla="*/ 3190000 w 3872392"/>
              <a:gd name="connsiteY6" fmla="*/ 0 h 2837663"/>
              <a:gd name="connsiteX0" fmla="*/ 0 w 3872392"/>
              <a:gd name="connsiteY0" fmla="*/ 1888224 h 2799089"/>
              <a:gd name="connsiteX1" fmla="*/ 358575 w 3872392"/>
              <a:gd name="connsiteY1" fmla="*/ 2312038 h 2799089"/>
              <a:gd name="connsiteX2" fmla="*/ 1015564 w 3872392"/>
              <a:gd name="connsiteY2" fmla="*/ 2734032 h 2799089"/>
              <a:gd name="connsiteX3" fmla="*/ 1703590 w 3872392"/>
              <a:gd name="connsiteY3" fmla="*/ 2791417 h 2799089"/>
              <a:gd name="connsiteX4" fmla="*/ 2288922 w 3872392"/>
              <a:gd name="connsiteY4" fmla="*/ 2673965 h 2799089"/>
              <a:gd name="connsiteX5" fmla="*/ 319898 w 3872392"/>
              <a:gd name="connsiteY5" fmla="*/ 892570 h 2799089"/>
              <a:gd name="connsiteX6" fmla="*/ 3854836 w 3872392"/>
              <a:gd name="connsiteY6" fmla="*/ 870268 h 2799089"/>
              <a:gd name="connsiteX7" fmla="*/ 3190000 w 3872392"/>
              <a:gd name="connsiteY7" fmla="*/ 0 h 2799089"/>
              <a:gd name="connsiteX0" fmla="*/ 0 w 3872392"/>
              <a:gd name="connsiteY0" fmla="*/ 1888224 h 2798775"/>
              <a:gd name="connsiteX1" fmla="*/ 358575 w 3872392"/>
              <a:gd name="connsiteY1" fmla="*/ 2312038 h 2798775"/>
              <a:gd name="connsiteX2" fmla="*/ 1015564 w 3872392"/>
              <a:gd name="connsiteY2" fmla="*/ 2734032 h 2798775"/>
              <a:gd name="connsiteX3" fmla="*/ 1703590 w 3872392"/>
              <a:gd name="connsiteY3" fmla="*/ 2791417 h 2798775"/>
              <a:gd name="connsiteX4" fmla="*/ 2288922 w 3872392"/>
              <a:gd name="connsiteY4" fmla="*/ 2673965 h 2798775"/>
              <a:gd name="connsiteX5" fmla="*/ 2460933 w 3872392"/>
              <a:gd name="connsiteY5" fmla="*/ 2253019 h 2798775"/>
              <a:gd name="connsiteX6" fmla="*/ 319898 w 3872392"/>
              <a:gd name="connsiteY6" fmla="*/ 892570 h 2798775"/>
              <a:gd name="connsiteX7" fmla="*/ 3854836 w 3872392"/>
              <a:gd name="connsiteY7" fmla="*/ 870268 h 2798775"/>
              <a:gd name="connsiteX8" fmla="*/ 3190000 w 3872392"/>
              <a:gd name="connsiteY8" fmla="*/ 0 h 2798775"/>
              <a:gd name="connsiteX0" fmla="*/ 0 w 3872392"/>
              <a:gd name="connsiteY0" fmla="*/ 1888224 h 2829934"/>
              <a:gd name="connsiteX1" fmla="*/ 358575 w 3872392"/>
              <a:gd name="connsiteY1" fmla="*/ 2312038 h 2829934"/>
              <a:gd name="connsiteX2" fmla="*/ 1015564 w 3872392"/>
              <a:gd name="connsiteY2" fmla="*/ 2734032 h 2829934"/>
              <a:gd name="connsiteX3" fmla="*/ 1703590 w 3872392"/>
              <a:gd name="connsiteY3" fmla="*/ 2791417 h 2829934"/>
              <a:gd name="connsiteX4" fmla="*/ 2460933 w 3872392"/>
              <a:gd name="connsiteY4" fmla="*/ 2253019 h 2829934"/>
              <a:gd name="connsiteX5" fmla="*/ 319898 w 3872392"/>
              <a:gd name="connsiteY5" fmla="*/ 892570 h 2829934"/>
              <a:gd name="connsiteX6" fmla="*/ 3854836 w 3872392"/>
              <a:gd name="connsiteY6" fmla="*/ 870268 h 2829934"/>
              <a:gd name="connsiteX7" fmla="*/ 3190000 w 3872392"/>
              <a:gd name="connsiteY7" fmla="*/ 0 h 2829934"/>
              <a:gd name="connsiteX0" fmla="*/ 0 w 3872392"/>
              <a:gd name="connsiteY0" fmla="*/ 1888224 h 2800217"/>
              <a:gd name="connsiteX1" fmla="*/ 358575 w 3872392"/>
              <a:gd name="connsiteY1" fmla="*/ 2312038 h 2800217"/>
              <a:gd name="connsiteX2" fmla="*/ 1015564 w 3872392"/>
              <a:gd name="connsiteY2" fmla="*/ 2734032 h 2800217"/>
              <a:gd name="connsiteX3" fmla="*/ 1703590 w 3872392"/>
              <a:gd name="connsiteY3" fmla="*/ 2791417 h 2800217"/>
              <a:gd name="connsiteX4" fmla="*/ 2460933 w 3872392"/>
              <a:gd name="connsiteY4" fmla="*/ 2253019 h 2800217"/>
              <a:gd name="connsiteX5" fmla="*/ 319898 w 3872392"/>
              <a:gd name="connsiteY5" fmla="*/ 892570 h 2800217"/>
              <a:gd name="connsiteX6" fmla="*/ 3854836 w 3872392"/>
              <a:gd name="connsiteY6" fmla="*/ 870268 h 2800217"/>
              <a:gd name="connsiteX7" fmla="*/ 3190000 w 3872392"/>
              <a:gd name="connsiteY7" fmla="*/ 0 h 2800217"/>
              <a:gd name="connsiteX0" fmla="*/ 0 w 3872392"/>
              <a:gd name="connsiteY0" fmla="*/ 1888224 h 2800217"/>
              <a:gd name="connsiteX1" fmla="*/ 358575 w 3872392"/>
              <a:gd name="connsiteY1" fmla="*/ 2312038 h 2800217"/>
              <a:gd name="connsiteX2" fmla="*/ 1015564 w 3872392"/>
              <a:gd name="connsiteY2" fmla="*/ 2734032 h 2800217"/>
              <a:gd name="connsiteX3" fmla="*/ 1703590 w 3872392"/>
              <a:gd name="connsiteY3" fmla="*/ 2791417 h 2800217"/>
              <a:gd name="connsiteX4" fmla="*/ 2460933 w 3872392"/>
              <a:gd name="connsiteY4" fmla="*/ 2253019 h 2800217"/>
              <a:gd name="connsiteX5" fmla="*/ 977820 w 3872392"/>
              <a:gd name="connsiteY5" fmla="*/ 1806970 h 2800217"/>
              <a:gd name="connsiteX6" fmla="*/ 319898 w 3872392"/>
              <a:gd name="connsiteY6" fmla="*/ 892570 h 2800217"/>
              <a:gd name="connsiteX7" fmla="*/ 3854836 w 3872392"/>
              <a:gd name="connsiteY7" fmla="*/ 870268 h 2800217"/>
              <a:gd name="connsiteX8" fmla="*/ 3190000 w 3872392"/>
              <a:gd name="connsiteY8" fmla="*/ 0 h 2800217"/>
              <a:gd name="connsiteX0" fmla="*/ 0 w 3872392"/>
              <a:gd name="connsiteY0" fmla="*/ 1888224 h 2800217"/>
              <a:gd name="connsiteX1" fmla="*/ 358575 w 3872392"/>
              <a:gd name="connsiteY1" fmla="*/ 2312038 h 2800217"/>
              <a:gd name="connsiteX2" fmla="*/ 1015564 w 3872392"/>
              <a:gd name="connsiteY2" fmla="*/ 2734032 h 2800217"/>
              <a:gd name="connsiteX3" fmla="*/ 1703590 w 3872392"/>
              <a:gd name="connsiteY3" fmla="*/ 2791417 h 2800217"/>
              <a:gd name="connsiteX4" fmla="*/ 2460933 w 3872392"/>
              <a:gd name="connsiteY4" fmla="*/ 2253019 h 2800217"/>
              <a:gd name="connsiteX5" fmla="*/ 977820 w 3872392"/>
              <a:gd name="connsiteY5" fmla="*/ 1806970 h 2800217"/>
              <a:gd name="connsiteX6" fmla="*/ 319898 w 3872392"/>
              <a:gd name="connsiteY6" fmla="*/ 892570 h 2800217"/>
              <a:gd name="connsiteX7" fmla="*/ 3854836 w 3872392"/>
              <a:gd name="connsiteY7" fmla="*/ 870268 h 2800217"/>
              <a:gd name="connsiteX8" fmla="*/ 3190000 w 3872392"/>
              <a:gd name="connsiteY8" fmla="*/ 0 h 2800217"/>
              <a:gd name="connsiteX0" fmla="*/ 0 w 3872392"/>
              <a:gd name="connsiteY0" fmla="*/ 1888224 h 2800217"/>
              <a:gd name="connsiteX1" fmla="*/ 358575 w 3872392"/>
              <a:gd name="connsiteY1" fmla="*/ 2312038 h 2800217"/>
              <a:gd name="connsiteX2" fmla="*/ 1015564 w 3872392"/>
              <a:gd name="connsiteY2" fmla="*/ 2734032 h 2800217"/>
              <a:gd name="connsiteX3" fmla="*/ 1703590 w 3872392"/>
              <a:gd name="connsiteY3" fmla="*/ 2791417 h 2800217"/>
              <a:gd name="connsiteX4" fmla="*/ 2460933 w 3872392"/>
              <a:gd name="connsiteY4" fmla="*/ 2253019 h 2800217"/>
              <a:gd name="connsiteX5" fmla="*/ 977820 w 3872392"/>
              <a:gd name="connsiteY5" fmla="*/ 1806970 h 2800217"/>
              <a:gd name="connsiteX6" fmla="*/ 319898 w 3872392"/>
              <a:gd name="connsiteY6" fmla="*/ 892570 h 2800217"/>
              <a:gd name="connsiteX7" fmla="*/ 3854836 w 3872392"/>
              <a:gd name="connsiteY7" fmla="*/ 870268 h 2800217"/>
              <a:gd name="connsiteX8" fmla="*/ 3190000 w 3872392"/>
              <a:gd name="connsiteY8" fmla="*/ 0 h 2800217"/>
              <a:gd name="connsiteX0" fmla="*/ 0 w 3872392"/>
              <a:gd name="connsiteY0" fmla="*/ 1888224 h 2800217"/>
              <a:gd name="connsiteX1" fmla="*/ 358575 w 3872392"/>
              <a:gd name="connsiteY1" fmla="*/ 2312038 h 2800217"/>
              <a:gd name="connsiteX2" fmla="*/ 1015564 w 3872392"/>
              <a:gd name="connsiteY2" fmla="*/ 2734032 h 2800217"/>
              <a:gd name="connsiteX3" fmla="*/ 1703590 w 3872392"/>
              <a:gd name="connsiteY3" fmla="*/ 2791417 h 2800217"/>
              <a:gd name="connsiteX4" fmla="*/ 2460933 w 3872392"/>
              <a:gd name="connsiteY4" fmla="*/ 2253019 h 2800217"/>
              <a:gd name="connsiteX5" fmla="*/ 977820 w 3872392"/>
              <a:gd name="connsiteY5" fmla="*/ 1806970 h 2800217"/>
              <a:gd name="connsiteX6" fmla="*/ 442562 w 3872392"/>
              <a:gd name="connsiteY6" fmla="*/ 859116 h 2800217"/>
              <a:gd name="connsiteX7" fmla="*/ 3854836 w 3872392"/>
              <a:gd name="connsiteY7" fmla="*/ 870268 h 2800217"/>
              <a:gd name="connsiteX8" fmla="*/ 3190000 w 3872392"/>
              <a:gd name="connsiteY8" fmla="*/ 0 h 2800217"/>
              <a:gd name="connsiteX0" fmla="*/ 0 w 3872392"/>
              <a:gd name="connsiteY0" fmla="*/ 1888224 h 2800217"/>
              <a:gd name="connsiteX1" fmla="*/ 358575 w 3872392"/>
              <a:gd name="connsiteY1" fmla="*/ 2312038 h 2800217"/>
              <a:gd name="connsiteX2" fmla="*/ 1015564 w 3872392"/>
              <a:gd name="connsiteY2" fmla="*/ 2734032 h 2800217"/>
              <a:gd name="connsiteX3" fmla="*/ 1703590 w 3872392"/>
              <a:gd name="connsiteY3" fmla="*/ 2791417 h 2800217"/>
              <a:gd name="connsiteX4" fmla="*/ 2460933 w 3872392"/>
              <a:gd name="connsiteY4" fmla="*/ 2253019 h 2800217"/>
              <a:gd name="connsiteX5" fmla="*/ 977820 w 3872392"/>
              <a:gd name="connsiteY5" fmla="*/ 1806970 h 2800217"/>
              <a:gd name="connsiteX6" fmla="*/ 442562 w 3872392"/>
              <a:gd name="connsiteY6" fmla="*/ 859116 h 2800217"/>
              <a:gd name="connsiteX7" fmla="*/ 3854836 w 3872392"/>
              <a:gd name="connsiteY7" fmla="*/ 870268 h 2800217"/>
              <a:gd name="connsiteX8" fmla="*/ 3190000 w 3872392"/>
              <a:gd name="connsiteY8" fmla="*/ 0 h 2800217"/>
              <a:gd name="connsiteX0" fmla="*/ 0 w 3872392"/>
              <a:gd name="connsiteY0" fmla="*/ 1888224 h 2800217"/>
              <a:gd name="connsiteX1" fmla="*/ 358575 w 3872392"/>
              <a:gd name="connsiteY1" fmla="*/ 2312038 h 2800217"/>
              <a:gd name="connsiteX2" fmla="*/ 1015564 w 3872392"/>
              <a:gd name="connsiteY2" fmla="*/ 2734032 h 2800217"/>
              <a:gd name="connsiteX3" fmla="*/ 1703590 w 3872392"/>
              <a:gd name="connsiteY3" fmla="*/ 2791417 h 2800217"/>
              <a:gd name="connsiteX4" fmla="*/ 2460933 w 3872392"/>
              <a:gd name="connsiteY4" fmla="*/ 2253019 h 2800217"/>
              <a:gd name="connsiteX5" fmla="*/ 977820 w 3872392"/>
              <a:gd name="connsiteY5" fmla="*/ 1806970 h 2800217"/>
              <a:gd name="connsiteX6" fmla="*/ 442562 w 3872392"/>
              <a:gd name="connsiteY6" fmla="*/ 859116 h 2800217"/>
              <a:gd name="connsiteX7" fmla="*/ 3854836 w 3872392"/>
              <a:gd name="connsiteY7" fmla="*/ 870268 h 2800217"/>
              <a:gd name="connsiteX8" fmla="*/ 3190000 w 3872392"/>
              <a:gd name="connsiteY8" fmla="*/ 0 h 2800217"/>
              <a:gd name="connsiteX0" fmla="*/ 0 w 3872392"/>
              <a:gd name="connsiteY0" fmla="*/ 1888224 h 2827456"/>
              <a:gd name="connsiteX1" fmla="*/ 358575 w 3872392"/>
              <a:gd name="connsiteY1" fmla="*/ 2312038 h 2827456"/>
              <a:gd name="connsiteX2" fmla="*/ 1015564 w 3872392"/>
              <a:gd name="connsiteY2" fmla="*/ 2734032 h 2827456"/>
              <a:gd name="connsiteX3" fmla="*/ 1703590 w 3872392"/>
              <a:gd name="connsiteY3" fmla="*/ 2791417 h 2827456"/>
              <a:gd name="connsiteX4" fmla="*/ 2483235 w 3872392"/>
              <a:gd name="connsiteY4" fmla="*/ 2286472 h 2827456"/>
              <a:gd name="connsiteX5" fmla="*/ 977820 w 3872392"/>
              <a:gd name="connsiteY5" fmla="*/ 1806970 h 2827456"/>
              <a:gd name="connsiteX6" fmla="*/ 442562 w 3872392"/>
              <a:gd name="connsiteY6" fmla="*/ 859116 h 2827456"/>
              <a:gd name="connsiteX7" fmla="*/ 3854836 w 3872392"/>
              <a:gd name="connsiteY7" fmla="*/ 870268 h 2827456"/>
              <a:gd name="connsiteX8" fmla="*/ 3190000 w 3872392"/>
              <a:gd name="connsiteY8" fmla="*/ 0 h 2827456"/>
              <a:gd name="connsiteX0" fmla="*/ 0 w 3872392"/>
              <a:gd name="connsiteY0" fmla="*/ 1888224 h 2827456"/>
              <a:gd name="connsiteX1" fmla="*/ 358575 w 3872392"/>
              <a:gd name="connsiteY1" fmla="*/ 2312038 h 2827456"/>
              <a:gd name="connsiteX2" fmla="*/ 1015564 w 3872392"/>
              <a:gd name="connsiteY2" fmla="*/ 2734032 h 2827456"/>
              <a:gd name="connsiteX3" fmla="*/ 1703590 w 3872392"/>
              <a:gd name="connsiteY3" fmla="*/ 2791417 h 2827456"/>
              <a:gd name="connsiteX4" fmla="*/ 2483235 w 3872392"/>
              <a:gd name="connsiteY4" fmla="*/ 2286472 h 2827456"/>
              <a:gd name="connsiteX5" fmla="*/ 977820 w 3872392"/>
              <a:gd name="connsiteY5" fmla="*/ 1806970 h 2827456"/>
              <a:gd name="connsiteX6" fmla="*/ 442562 w 3872392"/>
              <a:gd name="connsiteY6" fmla="*/ 859116 h 2827456"/>
              <a:gd name="connsiteX7" fmla="*/ 2605898 w 3872392"/>
              <a:gd name="connsiteY7" fmla="*/ 1550491 h 2827456"/>
              <a:gd name="connsiteX8" fmla="*/ 3854836 w 3872392"/>
              <a:gd name="connsiteY8" fmla="*/ 870268 h 2827456"/>
              <a:gd name="connsiteX9" fmla="*/ 3190000 w 3872392"/>
              <a:gd name="connsiteY9" fmla="*/ 0 h 2827456"/>
              <a:gd name="connsiteX0" fmla="*/ 0 w 3872392"/>
              <a:gd name="connsiteY0" fmla="*/ 1888224 h 2827456"/>
              <a:gd name="connsiteX1" fmla="*/ 358575 w 3872392"/>
              <a:gd name="connsiteY1" fmla="*/ 2312038 h 2827456"/>
              <a:gd name="connsiteX2" fmla="*/ 1015564 w 3872392"/>
              <a:gd name="connsiteY2" fmla="*/ 2734032 h 2827456"/>
              <a:gd name="connsiteX3" fmla="*/ 1703590 w 3872392"/>
              <a:gd name="connsiteY3" fmla="*/ 2791417 h 2827456"/>
              <a:gd name="connsiteX4" fmla="*/ 2483235 w 3872392"/>
              <a:gd name="connsiteY4" fmla="*/ 2286472 h 2827456"/>
              <a:gd name="connsiteX5" fmla="*/ 977820 w 3872392"/>
              <a:gd name="connsiteY5" fmla="*/ 1806970 h 2827456"/>
              <a:gd name="connsiteX6" fmla="*/ 442562 w 3872392"/>
              <a:gd name="connsiteY6" fmla="*/ 859116 h 2827456"/>
              <a:gd name="connsiteX7" fmla="*/ 2605898 w 3872392"/>
              <a:gd name="connsiteY7" fmla="*/ 1550491 h 2827456"/>
              <a:gd name="connsiteX8" fmla="*/ 3854836 w 3872392"/>
              <a:gd name="connsiteY8" fmla="*/ 870268 h 2827456"/>
              <a:gd name="connsiteX9" fmla="*/ 3190000 w 3872392"/>
              <a:gd name="connsiteY9" fmla="*/ 0 h 2827456"/>
              <a:gd name="connsiteX0" fmla="*/ 0 w 3872392"/>
              <a:gd name="connsiteY0" fmla="*/ 1888224 h 2827456"/>
              <a:gd name="connsiteX1" fmla="*/ 358575 w 3872392"/>
              <a:gd name="connsiteY1" fmla="*/ 2312038 h 2827456"/>
              <a:gd name="connsiteX2" fmla="*/ 1015564 w 3872392"/>
              <a:gd name="connsiteY2" fmla="*/ 2734032 h 2827456"/>
              <a:gd name="connsiteX3" fmla="*/ 1703590 w 3872392"/>
              <a:gd name="connsiteY3" fmla="*/ 2791417 h 2827456"/>
              <a:gd name="connsiteX4" fmla="*/ 2483235 w 3872392"/>
              <a:gd name="connsiteY4" fmla="*/ 2286472 h 2827456"/>
              <a:gd name="connsiteX5" fmla="*/ 977820 w 3872392"/>
              <a:gd name="connsiteY5" fmla="*/ 1806970 h 2827456"/>
              <a:gd name="connsiteX6" fmla="*/ 442562 w 3872392"/>
              <a:gd name="connsiteY6" fmla="*/ 859116 h 2827456"/>
              <a:gd name="connsiteX7" fmla="*/ 2605898 w 3872392"/>
              <a:gd name="connsiteY7" fmla="*/ 1550491 h 2827456"/>
              <a:gd name="connsiteX8" fmla="*/ 3854836 w 3872392"/>
              <a:gd name="connsiteY8" fmla="*/ 870268 h 2827456"/>
              <a:gd name="connsiteX9" fmla="*/ 3190000 w 3872392"/>
              <a:gd name="connsiteY9" fmla="*/ 0 h 2827456"/>
              <a:gd name="connsiteX0" fmla="*/ 0 w 3872392"/>
              <a:gd name="connsiteY0" fmla="*/ 1888224 h 2827456"/>
              <a:gd name="connsiteX1" fmla="*/ 358575 w 3872392"/>
              <a:gd name="connsiteY1" fmla="*/ 2312038 h 2827456"/>
              <a:gd name="connsiteX2" fmla="*/ 1015564 w 3872392"/>
              <a:gd name="connsiteY2" fmla="*/ 2734032 h 2827456"/>
              <a:gd name="connsiteX3" fmla="*/ 1703590 w 3872392"/>
              <a:gd name="connsiteY3" fmla="*/ 2791417 h 2827456"/>
              <a:gd name="connsiteX4" fmla="*/ 2483235 w 3872392"/>
              <a:gd name="connsiteY4" fmla="*/ 2286472 h 2827456"/>
              <a:gd name="connsiteX5" fmla="*/ 977820 w 3872392"/>
              <a:gd name="connsiteY5" fmla="*/ 1806970 h 2827456"/>
              <a:gd name="connsiteX6" fmla="*/ 442562 w 3872392"/>
              <a:gd name="connsiteY6" fmla="*/ 859116 h 2827456"/>
              <a:gd name="connsiteX7" fmla="*/ 1602289 w 3872392"/>
              <a:gd name="connsiteY7" fmla="*/ 1149047 h 2827456"/>
              <a:gd name="connsiteX8" fmla="*/ 2605898 w 3872392"/>
              <a:gd name="connsiteY8" fmla="*/ 1550491 h 2827456"/>
              <a:gd name="connsiteX9" fmla="*/ 3854836 w 3872392"/>
              <a:gd name="connsiteY9" fmla="*/ 870268 h 2827456"/>
              <a:gd name="connsiteX10" fmla="*/ 3190000 w 3872392"/>
              <a:gd name="connsiteY10" fmla="*/ 0 h 2827456"/>
              <a:gd name="connsiteX0" fmla="*/ 0 w 3872392"/>
              <a:gd name="connsiteY0" fmla="*/ 1888224 h 2827456"/>
              <a:gd name="connsiteX1" fmla="*/ 358575 w 3872392"/>
              <a:gd name="connsiteY1" fmla="*/ 2312038 h 2827456"/>
              <a:gd name="connsiteX2" fmla="*/ 1015564 w 3872392"/>
              <a:gd name="connsiteY2" fmla="*/ 2734032 h 2827456"/>
              <a:gd name="connsiteX3" fmla="*/ 1703590 w 3872392"/>
              <a:gd name="connsiteY3" fmla="*/ 2791417 h 2827456"/>
              <a:gd name="connsiteX4" fmla="*/ 2483235 w 3872392"/>
              <a:gd name="connsiteY4" fmla="*/ 2286472 h 2827456"/>
              <a:gd name="connsiteX5" fmla="*/ 977820 w 3872392"/>
              <a:gd name="connsiteY5" fmla="*/ 1806970 h 2827456"/>
              <a:gd name="connsiteX6" fmla="*/ 442562 w 3872392"/>
              <a:gd name="connsiteY6" fmla="*/ 859116 h 2827456"/>
              <a:gd name="connsiteX7" fmla="*/ 1602289 w 3872392"/>
              <a:gd name="connsiteY7" fmla="*/ 1149047 h 2827456"/>
              <a:gd name="connsiteX8" fmla="*/ 2605898 w 3872392"/>
              <a:gd name="connsiteY8" fmla="*/ 1550491 h 2827456"/>
              <a:gd name="connsiteX9" fmla="*/ 3854836 w 3872392"/>
              <a:gd name="connsiteY9" fmla="*/ 870268 h 2827456"/>
              <a:gd name="connsiteX10" fmla="*/ 3190000 w 3872392"/>
              <a:gd name="connsiteY10" fmla="*/ 0 h 2827456"/>
              <a:gd name="connsiteX0" fmla="*/ 0 w 3872392"/>
              <a:gd name="connsiteY0" fmla="*/ 1888224 h 2827456"/>
              <a:gd name="connsiteX1" fmla="*/ 358575 w 3872392"/>
              <a:gd name="connsiteY1" fmla="*/ 2312038 h 2827456"/>
              <a:gd name="connsiteX2" fmla="*/ 1015564 w 3872392"/>
              <a:gd name="connsiteY2" fmla="*/ 2734032 h 2827456"/>
              <a:gd name="connsiteX3" fmla="*/ 1703590 w 3872392"/>
              <a:gd name="connsiteY3" fmla="*/ 2791417 h 2827456"/>
              <a:gd name="connsiteX4" fmla="*/ 2483235 w 3872392"/>
              <a:gd name="connsiteY4" fmla="*/ 2286472 h 2827456"/>
              <a:gd name="connsiteX5" fmla="*/ 977820 w 3872392"/>
              <a:gd name="connsiteY5" fmla="*/ 1806970 h 2827456"/>
              <a:gd name="connsiteX6" fmla="*/ 442562 w 3872392"/>
              <a:gd name="connsiteY6" fmla="*/ 859116 h 2827456"/>
              <a:gd name="connsiteX7" fmla="*/ 1579986 w 3872392"/>
              <a:gd name="connsiteY7" fmla="*/ 1204803 h 2827456"/>
              <a:gd name="connsiteX8" fmla="*/ 2605898 w 3872392"/>
              <a:gd name="connsiteY8" fmla="*/ 1550491 h 2827456"/>
              <a:gd name="connsiteX9" fmla="*/ 3854836 w 3872392"/>
              <a:gd name="connsiteY9" fmla="*/ 870268 h 2827456"/>
              <a:gd name="connsiteX10" fmla="*/ 3190000 w 3872392"/>
              <a:gd name="connsiteY10" fmla="*/ 0 h 2827456"/>
              <a:gd name="connsiteX0" fmla="*/ 119631 w 3633448"/>
              <a:gd name="connsiteY0" fmla="*/ 2312038 h 2827456"/>
              <a:gd name="connsiteX1" fmla="*/ 776620 w 3633448"/>
              <a:gd name="connsiteY1" fmla="*/ 2734032 h 2827456"/>
              <a:gd name="connsiteX2" fmla="*/ 1464646 w 3633448"/>
              <a:gd name="connsiteY2" fmla="*/ 2791417 h 2827456"/>
              <a:gd name="connsiteX3" fmla="*/ 2244291 w 3633448"/>
              <a:gd name="connsiteY3" fmla="*/ 2286472 h 2827456"/>
              <a:gd name="connsiteX4" fmla="*/ 738876 w 3633448"/>
              <a:gd name="connsiteY4" fmla="*/ 1806970 h 2827456"/>
              <a:gd name="connsiteX5" fmla="*/ 203618 w 3633448"/>
              <a:gd name="connsiteY5" fmla="*/ 859116 h 2827456"/>
              <a:gd name="connsiteX6" fmla="*/ 1341042 w 3633448"/>
              <a:gd name="connsiteY6" fmla="*/ 1204803 h 2827456"/>
              <a:gd name="connsiteX7" fmla="*/ 2366954 w 3633448"/>
              <a:gd name="connsiteY7" fmla="*/ 1550491 h 2827456"/>
              <a:gd name="connsiteX8" fmla="*/ 3615892 w 3633448"/>
              <a:gd name="connsiteY8" fmla="*/ 870268 h 2827456"/>
              <a:gd name="connsiteX9" fmla="*/ 2951056 w 3633448"/>
              <a:gd name="connsiteY9" fmla="*/ 0 h 2827456"/>
              <a:gd name="connsiteX0" fmla="*/ 119631 w 3633448"/>
              <a:gd name="connsiteY0" fmla="*/ 2312038 h 2824749"/>
              <a:gd name="connsiteX1" fmla="*/ 170164 w 3633448"/>
              <a:gd name="connsiteY1" fmla="*/ 2386832 h 2824749"/>
              <a:gd name="connsiteX2" fmla="*/ 776620 w 3633448"/>
              <a:gd name="connsiteY2" fmla="*/ 2734032 h 2824749"/>
              <a:gd name="connsiteX3" fmla="*/ 1464646 w 3633448"/>
              <a:gd name="connsiteY3" fmla="*/ 2791417 h 2824749"/>
              <a:gd name="connsiteX4" fmla="*/ 2244291 w 3633448"/>
              <a:gd name="connsiteY4" fmla="*/ 2286472 h 2824749"/>
              <a:gd name="connsiteX5" fmla="*/ 738876 w 3633448"/>
              <a:gd name="connsiteY5" fmla="*/ 1806970 h 2824749"/>
              <a:gd name="connsiteX6" fmla="*/ 203618 w 3633448"/>
              <a:gd name="connsiteY6" fmla="*/ 859116 h 2824749"/>
              <a:gd name="connsiteX7" fmla="*/ 1341042 w 3633448"/>
              <a:gd name="connsiteY7" fmla="*/ 1204803 h 2824749"/>
              <a:gd name="connsiteX8" fmla="*/ 2366954 w 3633448"/>
              <a:gd name="connsiteY8" fmla="*/ 1550491 h 2824749"/>
              <a:gd name="connsiteX9" fmla="*/ 3615892 w 3633448"/>
              <a:gd name="connsiteY9" fmla="*/ 870268 h 2824749"/>
              <a:gd name="connsiteX10" fmla="*/ 2951056 w 3633448"/>
              <a:gd name="connsiteY10" fmla="*/ 0 h 2824749"/>
              <a:gd name="connsiteX0" fmla="*/ 170164 w 3633448"/>
              <a:gd name="connsiteY0" fmla="*/ 2386832 h 2824749"/>
              <a:gd name="connsiteX1" fmla="*/ 776620 w 3633448"/>
              <a:gd name="connsiteY1" fmla="*/ 2734032 h 2824749"/>
              <a:gd name="connsiteX2" fmla="*/ 1464646 w 3633448"/>
              <a:gd name="connsiteY2" fmla="*/ 2791417 h 2824749"/>
              <a:gd name="connsiteX3" fmla="*/ 2244291 w 3633448"/>
              <a:gd name="connsiteY3" fmla="*/ 2286472 h 2824749"/>
              <a:gd name="connsiteX4" fmla="*/ 738876 w 3633448"/>
              <a:gd name="connsiteY4" fmla="*/ 1806970 h 2824749"/>
              <a:gd name="connsiteX5" fmla="*/ 203618 w 3633448"/>
              <a:gd name="connsiteY5" fmla="*/ 859116 h 2824749"/>
              <a:gd name="connsiteX6" fmla="*/ 1341042 w 3633448"/>
              <a:gd name="connsiteY6" fmla="*/ 1204803 h 2824749"/>
              <a:gd name="connsiteX7" fmla="*/ 2366954 w 3633448"/>
              <a:gd name="connsiteY7" fmla="*/ 1550491 h 2824749"/>
              <a:gd name="connsiteX8" fmla="*/ 3615892 w 3633448"/>
              <a:gd name="connsiteY8" fmla="*/ 870268 h 2824749"/>
              <a:gd name="connsiteX9" fmla="*/ 2951056 w 3633448"/>
              <a:gd name="connsiteY9" fmla="*/ 0 h 2824749"/>
              <a:gd name="connsiteX0" fmla="*/ 776620 w 3633448"/>
              <a:gd name="connsiteY0" fmla="*/ 2734032 h 2824749"/>
              <a:gd name="connsiteX1" fmla="*/ 1464646 w 3633448"/>
              <a:gd name="connsiteY1" fmla="*/ 2791417 h 2824749"/>
              <a:gd name="connsiteX2" fmla="*/ 2244291 w 3633448"/>
              <a:gd name="connsiteY2" fmla="*/ 2286472 h 2824749"/>
              <a:gd name="connsiteX3" fmla="*/ 738876 w 3633448"/>
              <a:gd name="connsiteY3" fmla="*/ 1806970 h 2824749"/>
              <a:gd name="connsiteX4" fmla="*/ 203618 w 3633448"/>
              <a:gd name="connsiteY4" fmla="*/ 859116 h 2824749"/>
              <a:gd name="connsiteX5" fmla="*/ 1341042 w 3633448"/>
              <a:gd name="connsiteY5" fmla="*/ 1204803 h 2824749"/>
              <a:gd name="connsiteX6" fmla="*/ 2366954 w 3633448"/>
              <a:gd name="connsiteY6" fmla="*/ 1550491 h 2824749"/>
              <a:gd name="connsiteX7" fmla="*/ 3615892 w 3633448"/>
              <a:gd name="connsiteY7" fmla="*/ 870268 h 2824749"/>
              <a:gd name="connsiteX8" fmla="*/ 2951056 w 3633448"/>
              <a:gd name="connsiteY8" fmla="*/ 0 h 2824749"/>
              <a:gd name="connsiteX0" fmla="*/ 1464646 w 3633448"/>
              <a:gd name="connsiteY0" fmla="*/ 2791417 h 2791417"/>
              <a:gd name="connsiteX1" fmla="*/ 2244291 w 3633448"/>
              <a:gd name="connsiteY1" fmla="*/ 2286472 h 2791417"/>
              <a:gd name="connsiteX2" fmla="*/ 738876 w 3633448"/>
              <a:gd name="connsiteY2" fmla="*/ 1806970 h 2791417"/>
              <a:gd name="connsiteX3" fmla="*/ 203618 w 3633448"/>
              <a:gd name="connsiteY3" fmla="*/ 859116 h 2791417"/>
              <a:gd name="connsiteX4" fmla="*/ 1341042 w 3633448"/>
              <a:gd name="connsiteY4" fmla="*/ 1204803 h 2791417"/>
              <a:gd name="connsiteX5" fmla="*/ 2366954 w 3633448"/>
              <a:gd name="connsiteY5" fmla="*/ 1550491 h 2791417"/>
              <a:gd name="connsiteX6" fmla="*/ 3615892 w 3633448"/>
              <a:gd name="connsiteY6" fmla="*/ 870268 h 2791417"/>
              <a:gd name="connsiteX7" fmla="*/ 2951056 w 3633448"/>
              <a:gd name="connsiteY7" fmla="*/ 0 h 2791417"/>
              <a:gd name="connsiteX0" fmla="*/ 2244291 w 3633448"/>
              <a:gd name="connsiteY0" fmla="*/ 2286472 h 2286472"/>
              <a:gd name="connsiteX1" fmla="*/ 738876 w 3633448"/>
              <a:gd name="connsiteY1" fmla="*/ 1806970 h 2286472"/>
              <a:gd name="connsiteX2" fmla="*/ 203618 w 3633448"/>
              <a:gd name="connsiteY2" fmla="*/ 859116 h 2286472"/>
              <a:gd name="connsiteX3" fmla="*/ 1341042 w 3633448"/>
              <a:gd name="connsiteY3" fmla="*/ 1204803 h 2286472"/>
              <a:gd name="connsiteX4" fmla="*/ 2366954 w 3633448"/>
              <a:gd name="connsiteY4" fmla="*/ 1550491 h 2286472"/>
              <a:gd name="connsiteX5" fmla="*/ 3615892 w 3633448"/>
              <a:gd name="connsiteY5" fmla="*/ 870268 h 2286472"/>
              <a:gd name="connsiteX6" fmla="*/ 2951056 w 3633448"/>
              <a:gd name="connsiteY6" fmla="*/ 0 h 2286472"/>
              <a:gd name="connsiteX0" fmla="*/ 738876 w 3633448"/>
              <a:gd name="connsiteY0" fmla="*/ 1806970 h 1806970"/>
              <a:gd name="connsiteX1" fmla="*/ 203618 w 3633448"/>
              <a:gd name="connsiteY1" fmla="*/ 859116 h 1806970"/>
              <a:gd name="connsiteX2" fmla="*/ 1341042 w 3633448"/>
              <a:gd name="connsiteY2" fmla="*/ 1204803 h 1806970"/>
              <a:gd name="connsiteX3" fmla="*/ 2366954 w 3633448"/>
              <a:gd name="connsiteY3" fmla="*/ 1550491 h 1806970"/>
              <a:gd name="connsiteX4" fmla="*/ 3615892 w 3633448"/>
              <a:gd name="connsiteY4" fmla="*/ 870268 h 1806970"/>
              <a:gd name="connsiteX5" fmla="*/ 2951056 w 3633448"/>
              <a:gd name="connsiteY5" fmla="*/ 0 h 1806970"/>
              <a:gd name="connsiteX0" fmla="*/ 0 w 3429830"/>
              <a:gd name="connsiteY0" fmla="*/ 859116 h 1555693"/>
              <a:gd name="connsiteX1" fmla="*/ 1137424 w 3429830"/>
              <a:gd name="connsiteY1" fmla="*/ 1204803 h 1555693"/>
              <a:gd name="connsiteX2" fmla="*/ 2163336 w 3429830"/>
              <a:gd name="connsiteY2" fmla="*/ 1550491 h 1555693"/>
              <a:gd name="connsiteX3" fmla="*/ 3412274 w 3429830"/>
              <a:gd name="connsiteY3" fmla="*/ 870268 h 1555693"/>
              <a:gd name="connsiteX4" fmla="*/ 2747438 w 3429830"/>
              <a:gd name="connsiteY4" fmla="*/ 0 h 1555693"/>
              <a:gd name="connsiteX0" fmla="*/ 0 w 3412274"/>
              <a:gd name="connsiteY0" fmla="*/ 78003 h 774580"/>
              <a:gd name="connsiteX1" fmla="*/ 1137424 w 3412274"/>
              <a:gd name="connsiteY1" fmla="*/ 423690 h 774580"/>
              <a:gd name="connsiteX2" fmla="*/ 2163336 w 3412274"/>
              <a:gd name="connsiteY2" fmla="*/ 769378 h 774580"/>
              <a:gd name="connsiteX3" fmla="*/ 3412274 w 3412274"/>
              <a:gd name="connsiteY3" fmla="*/ 89155 h 774580"/>
              <a:gd name="connsiteX0" fmla="*/ 0 w 3412274"/>
              <a:gd name="connsiteY0" fmla="*/ 25979 h 722556"/>
              <a:gd name="connsiteX1" fmla="*/ 1137424 w 3412274"/>
              <a:gd name="connsiteY1" fmla="*/ 371666 h 722556"/>
              <a:gd name="connsiteX2" fmla="*/ 2163336 w 3412274"/>
              <a:gd name="connsiteY2" fmla="*/ 717354 h 722556"/>
              <a:gd name="connsiteX3" fmla="*/ 3412274 w 3412274"/>
              <a:gd name="connsiteY3" fmla="*/ 37131 h 722556"/>
              <a:gd name="connsiteX0" fmla="*/ 0 w 3412274"/>
              <a:gd name="connsiteY0" fmla="*/ 70044 h 764307"/>
              <a:gd name="connsiteX1" fmla="*/ 819924 w 3412274"/>
              <a:gd name="connsiteY1" fmla="*/ 164906 h 764307"/>
              <a:gd name="connsiteX2" fmla="*/ 2163336 w 3412274"/>
              <a:gd name="connsiteY2" fmla="*/ 761419 h 764307"/>
              <a:gd name="connsiteX3" fmla="*/ 3412274 w 3412274"/>
              <a:gd name="connsiteY3" fmla="*/ 81196 h 764307"/>
              <a:gd name="connsiteX0" fmla="*/ 0 w 3412274"/>
              <a:gd name="connsiteY0" fmla="*/ 96845 h 790828"/>
              <a:gd name="connsiteX1" fmla="*/ 743724 w 3412274"/>
              <a:gd name="connsiteY1" fmla="*/ 131382 h 790828"/>
              <a:gd name="connsiteX2" fmla="*/ 2163336 w 3412274"/>
              <a:gd name="connsiteY2" fmla="*/ 788220 h 790828"/>
              <a:gd name="connsiteX3" fmla="*/ 3412274 w 3412274"/>
              <a:gd name="connsiteY3" fmla="*/ 107997 h 790828"/>
              <a:gd name="connsiteX0" fmla="*/ 0 w 3412274"/>
              <a:gd name="connsiteY0" fmla="*/ 96845 h 791220"/>
              <a:gd name="connsiteX1" fmla="*/ 743724 w 3412274"/>
              <a:gd name="connsiteY1" fmla="*/ 131382 h 791220"/>
              <a:gd name="connsiteX2" fmla="*/ 2163336 w 3412274"/>
              <a:gd name="connsiteY2" fmla="*/ 788220 h 791220"/>
              <a:gd name="connsiteX3" fmla="*/ 3412274 w 3412274"/>
              <a:gd name="connsiteY3" fmla="*/ 107997 h 791220"/>
              <a:gd name="connsiteX0" fmla="*/ 0 w 3412274"/>
              <a:gd name="connsiteY0" fmla="*/ 96845 h 791384"/>
              <a:gd name="connsiteX1" fmla="*/ 743724 w 3412274"/>
              <a:gd name="connsiteY1" fmla="*/ 131382 h 791384"/>
              <a:gd name="connsiteX2" fmla="*/ 2163336 w 3412274"/>
              <a:gd name="connsiteY2" fmla="*/ 788220 h 791384"/>
              <a:gd name="connsiteX3" fmla="*/ 3412274 w 3412274"/>
              <a:gd name="connsiteY3" fmla="*/ 107997 h 791384"/>
              <a:gd name="connsiteX0" fmla="*/ 0 w 3412274"/>
              <a:gd name="connsiteY0" fmla="*/ 96845 h 791328"/>
              <a:gd name="connsiteX1" fmla="*/ 743724 w 3412274"/>
              <a:gd name="connsiteY1" fmla="*/ 131382 h 791328"/>
              <a:gd name="connsiteX2" fmla="*/ 2163336 w 3412274"/>
              <a:gd name="connsiteY2" fmla="*/ 788220 h 791328"/>
              <a:gd name="connsiteX3" fmla="*/ 3412274 w 3412274"/>
              <a:gd name="connsiteY3" fmla="*/ 107997 h 791328"/>
              <a:gd name="connsiteX0" fmla="*/ 0 w 3412274"/>
              <a:gd name="connsiteY0" fmla="*/ 77080 h 771563"/>
              <a:gd name="connsiteX1" fmla="*/ 743724 w 3412274"/>
              <a:gd name="connsiteY1" fmla="*/ 111617 h 771563"/>
              <a:gd name="connsiteX2" fmla="*/ 2163336 w 3412274"/>
              <a:gd name="connsiteY2" fmla="*/ 768455 h 771563"/>
              <a:gd name="connsiteX3" fmla="*/ 3412274 w 3412274"/>
              <a:gd name="connsiteY3" fmla="*/ 88232 h 771563"/>
              <a:gd name="connsiteX0" fmla="*/ 0 w 3412274"/>
              <a:gd name="connsiteY0" fmla="*/ 77080 h 771563"/>
              <a:gd name="connsiteX1" fmla="*/ 743724 w 3412274"/>
              <a:gd name="connsiteY1" fmla="*/ 111617 h 771563"/>
              <a:gd name="connsiteX2" fmla="*/ 2163336 w 3412274"/>
              <a:gd name="connsiteY2" fmla="*/ 768455 h 771563"/>
              <a:gd name="connsiteX3" fmla="*/ 3412274 w 3412274"/>
              <a:gd name="connsiteY3" fmla="*/ 88232 h 771563"/>
              <a:gd name="connsiteX0" fmla="*/ 0 w 3412274"/>
              <a:gd name="connsiteY0" fmla="*/ 77080 h 771563"/>
              <a:gd name="connsiteX1" fmla="*/ 743724 w 3412274"/>
              <a:gd name="connsiteY1" fmla="*/ 111617 h 771563"/>
              <a:gd name="connsiteX2" fmla="*/ 2163336 w 3412274"/>
              <a:gd name="connsiteY2" fmla="*/ 768455 h 771563"/>
              <a:gd name="connsiteX3" fmla="*/ 3412274 w 3412274"/>
              <a:gd name="connsiteY3" fmla="*/ 88232 h 771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2274" h="771563">
                <a:moveTo>
                  <a:pt x="0" y="77080"/>
                </a:moveTo>
                <a:cubicBezTo>
                  <a:pt x="133815" y="-32574"/>
                  <a:pt x="513189" y="-28857"/>
                  <a:pt x="743724" y="111617"/>
                </a:cubicBezTo>
                <a:cubicBezTo>
                  <a:pt x="1085230" y="328446"/>
                  <a:pt x="1817648" y="814918"/>
                  <a:pt x="2163336" y="768455"/>
                </a:cubicBezTo>
                <a:cubicBezTo>
                  <a:pt x="3334213" y="781465"/>
                  <a:pt x="3368512" y="270602"/>
                  <a:pt x="3412274" y="88232"/>
                </a:cubicBezTo>
              </a:path>
            </a:pathLst>
          </a:custGeom>
          <a:ln w="57150" cmpd="sng">
            <a:solidFill>
              <a:schemeClr val="tx1"/>
            </a:solidFill>
            <a:prstDash val="soli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774DE98-0119-4F51-B47C-7450CA372D49}"/>
              </a:ext>
            </a:extLst>
          </p:cNvPr>
          <p:cNvSpPr/>
          <p:nvPr/>
        </p:nvSpPr>
        <p:spPr>
          <a:xfrm>
            <a:off x="9248449" y="3789672"/>
            <a:ext cx="685147" cy="773554"/>
          </a:xfrm>
          <a:custGeom>
            <a:avLst/>
            <a:gdLst>
              <a:gd name="connsiteX0" fmla="*/ 1212976 w 7458892"/>
              <a:gd name="connsiteY0" fmla="*/ 4190488 h 4336193"/>
              <a:gd name="connsiteX1" fmla="*/ 1928594 w 7458892"/>
              <a:gd name="connsiteY1" fmla="*/ 3936046 h 4336193"/>
              <a:gd name="connsiteX2" fmla="*/ 2811189 w 7458892"/>
              <a:gd name="connsiteY2" fmla="*/ 3132965 h 4336193"/>
              <a:gd name="connsiteX3" fmla="*/ 3884615 w 7458892"/>
              <a:gd name="connsiteY3" fmla="*/ 3602092 h 4336193"/>
              <a:gd name="connsiteX4" fmla="*/ 5164775 w 7458892"/>
              <a:gd name="connsiteY4" fmla="*/ 4333612 h 4336193"/>
              <a:gd name="connsiteX5" fmla="*/ 6166639 w 7458892"/>
              <a:gd name="connsiteY5" fmla="*/ 3824728 h 4336193"/>
              <a:gd name="connsiteX6" fmla="*/ 4973943 w 7458892"/>
              <a:gd name="connsiteY6" fmla="*/ 3291991 h 4336193"/>
              <a:gd name="connsiteX7" fmla="*/ 3821004 w 7458892"/>
              <a:gd name="connsiteY7" fmla="*/ 2775156 h 4336193"/>
              <a:gd name="connsiteX8" fmla="*/ 4282180 w 7458892"/>
              <a:gd name="connsiteY8" fmla="*/ 2250370 h 4336193"/>
              <a:gd name="connsiteX9" fmla="*/ 5522583 w 7458892"/>
              <a:gd name="connsiteY9" fmla="*/ 2894426 h 4336193"/>
              <a:gd name="connsiteX10" fmla="*/ 6858403 w 7458892"/>
              <a:gd name="connsiteY10" fmla="*/ 3061403 h 4336193"/>
              <a:gd name="connsiteX11" fmla="*/ 7446799 w 7458892"/>
              <a:gd name="connsiteY11" fmla="*/ 2449153 h 4336193"/>
              <a:gd name="connsiteX12" fmla="*/ 7104893 w 7458892"/>
              <a:gd name="connsiteY12" fmla="*/ 1677876 h 4336193"/>
              <a:gd name="connsiteX13" fmla="*/ 5458973 w 7458892"/>
              <a:gd name="connsiteY13" fmla="*/ 1964123 h 4336193"/>
              <a:gd name="connsiteX14" fmla="*/ 4115203 w 7458892"/>
              <a:gd name="connsiteY14" fmla="*/ 1399580 h 4336193"/>
              <a:gd name="connsiteX15" fmla="*/ 3137192 w 7458892"/>
              <a:gd name="connsiteY15" fmla="*/ 1566558 h 4336193"/>
              <a:gd name="connsiteX16" fmla="*/ 2318208 w 7458892"/>
              <a:gd name="connsiteY16" fmla="*/ 2202662 h 4336193"/>
              <a:gd name="connsiteX17" fmla="*/ 1451516 w 7458892"/>
              <a:gd name="connsiteY17" fmla="*/ 2671789 h 4336193"/>
              <a:gd name="connsiteX18" fmla="*/ 322430 w 7458892"/>
              <a:gd name="connsiteY18" fmla="*/ 2536617 h 4336193"/>
              <a:gd name="connsiteX19" fmla="*/ 4378 w 7458892"/>
              <a:gd name="connsiteY19" fmla="*/ 1964123 h 4336193"/>
              <a:gd name="connsiteX20" fmla="*/ 489408 w 7458892"/>
              <a:gd name="connsiteY20" fmla="*/ 1463191 h 4336193"/>
              <a:gd name="connsiteX21" fmla="*/ 1658250 w 7458892"/>
              <a:gd name="connsiteY21" fmla="*/ 1844853 h 4336193"/>
              <a:gd name="connsiteX22" fmla="*/ 2190987 w 7458892"/>
              <a:gd name="connsiteY22" fmla="*/ 1502947 h 4336193"/>
              <a:gd name="connsiteX23" fmla="*/ 1467418 w 7458892"/>
              <a:gd name="connsiteY23" fmla="*/ 771427 h 4336193"/>
              <a:gd name="connsiteX24" fmla="*/ 1626444 w 7458892"/>
              <a:gd name="connsiteY24" fmla="*/ 151226 h 4336193"/>
              <a:gd name="connsiteX25" fmla="*/ 2095571 w 7458892"/>
              <a:gd name="connsiteY25" fmla="*/ 39907 h 4336193"/>
              <a:gd name="connsiteX26" fmla="*/ 3463196 w 7458892"/>
              <a:gd name="connsiteY26" fmla="*/ 707817 h 4336193"/>
              <a:gd name="connsiteX27" fmla="*/ 4568427 w 7458892"/>
              <a:gd name="connsiteY27" fmla="*/ 1057674 h 4336193"/>
              <a:gd name="connsiteX28" fmla="*/ 5848587 w 7458892"/>
              <a:gd name="connsiteY28" fmla="*/ 1145139 h 4336193"/>
              <a:gd name="connsiteX29" fmla="*/ 6500594 w 7458892"/>
              <a:gd name="connsiteY29" fmla="*/ 1009966 h 4336193"/>
              <a:gd name="connsiteX0" fmla="*/ 1212976 w 7458892"/>
              <a:gd name="connsiteY0" fmla="*/ 4190488 h 4336193"/>
              <a:gd name="connsiteX1" fmla="*/ 1928594 w 7458892"/>
              <a:gd name="connsiteY1" fmla="*/ 3936046 h 4336193"/>
              <a:gd name="connsiteX2" fmla="*/ 2811189 w 7458892"/>
              <a:gd name="connsiteY2" fmla="*/ 3132965 h 4336193"/>
              <a:gd name="connsiteX3" fmla="*/ 3884615 w 7458892"/>
              <a:gd name="connsiteY3" fmla="*/ 3602092 h 4336193"/>
              <a:gd name="connsiteX4" fmla="*/ 5164775 w 7458892"/>
              <a:gd name="connsiteY4" fmla="*/ 4333612 h 4336193"/>
              <a:gd name="connsiteX5" fmla="*/ 6166639 w 7458892"/>
              <a:gd name="connsiteY5" fmla="*/ 3824728 h 4336193"/>
              <a:gd name="connsiteX6" fmla="*/ 4973943 w 7458892"/>
              <a:gd name="connsiteY6" fmla="*/ 3291991 h 4336193"/>
              <a:gd name="connsiteX7" fmla="*/ 4290131 w 7458892"/>
              <a:gd name="connsiteY7" fmla="*/ 3260186 h 4336193"/>
              <a:gd name="connsiteX8" fmla="*/ 3821004 w 7458892"/>
              <a:gd name="connsiteY8" fmla="*/ 2775156 h 4336193"/>
              <a:gd name="connsiteX9" fmla="*/ 4282180 w 7458892"/>
              <a:gd name="connsiteY9" fmla="*/ 2250370 h 4336193"/>
              <a:gd name="connsiteX10" fmla="*/ 5522583 w 7458892"/>
              <a:gd name="connsiteY10" fmla="*/ 2894426 h 4336193"/>
              <a:gd name="connsiteX11" fmla="*/ 6858403 w 7458892"/>
              <a:gd name="connsiteY11" fmla="*/ 3061403 h 4336193"/>
              <a:gd name="connsiteX12" fmla="*/ 7446799 w 7458892"/>
              <a:gd name="connsiteY12" fmla="*/ 2449153 h 4336193"/>
              <a:gd name="connsiteX13" fmla="*/ 7104893 w 7458892"/>
              <a:gd name="connsiteY13" fmla="*/ 1677876 h 4336193"/>
              <a:gd name="connsiteX14" fmla="*/ 5458973 w 7458892"/>
              <a:gd name="connsiteY14" fmla="*/ 1964123 h 4336193"/>
              <a:gd name="connsiteX15" fmla="*/ 4115203 w 7458892"/>
              <a:gd name="connsiteY15" fmla="*/ 1399580 h 4336193"/>
              <a:gd name="connsiteX16" fmla="*/ 3137192 w 7458892"/>
              <a:gd name="connsiteY16" fmla="*/ 1566558 h 4336193"/>
              <a:gd name="connsiteX17" fmla="*/ 2318208 w 7458892"/>
              <a:gd name="connsiteY17" fmla="*/ 2202662 h 4336193"/>
              <a:gd name="connsiteX18" fmla="*/ 1451516 w 7458892"/>
              <a:gd name="connsiteY18" fmla="*/ 2671789 h 4336193"/>
              <a:gd name="connsiteX19" fmla="*/ 322430 w 7458892"/>
              <a:gd name="connsiteY19" fmla="*/ 2536617 h 4336193"/>
              <a:gd name="connsiteX20" fmla="*/ 4378 w 7458892"/>
              <a:gd name="connsiteY20" fmla="*/ 1964123 h 4336193"/>
              <a:gd name="connsiteX21" fmla="*/ 489408 w 7458892"/>
              <a:gd name="connsiteY21" fmla="*/ 1463191 h 4336193"/>
              <a:gd name="connsiteX22" fmla="*/ 1658250 w 7458892"/>
              <a:gd name="connsiteY22" fmla="*/ 1844853 h 4336193"/>
              <a:gd name="connsiteX23" fmla="*/ 2190987 w 7458892"/>
              <a:gd name="connsiteY23" fmla="*/ 1502947 h 4336193"/>
              <a:gd name="connsiteX24" fmla="*/ 1467418 w 7458892"/>
              <a:gd name="connsiteY24" fmla="*/ 771427 h 4336193"/>
              <a:gd name="connsiteX25" fmla="*/ 1626444 w 7458892"/>
              <a:gd name="connsiteY25" fmla="*/ 151226 h 4336193"/>
              <a:gd name="connsiteX26" fmla="*/ 2095571 w 7458892"/>
              <a:gd name="connsiteY26" fmla="*/ 39907 h 4336193"/>
              <a:gd name="connsiteX27" fmla="*/ 3463196 w 7458892"/>
              <a:gd name="connsiteY27" fmla="*/ 707817 h 4336193"/>
              <a:gd name="connsiteX28" fmla="*/ 4568427 w 7458892"/>
              <a:gd name="connsiteY28" fmla="*/ 1057674 h 4336193"/>
              <a:gd name="connsiteX29" fmla="*/ 5848587 w 7458892"/>
              <a:gd name="connsiteY29" fmla="*/ 1145139 h 4336193"/>
              <a:gd name="connsiteX30" fmla="*/ 6500594 w 7458892"/>
              <a:gd name="connsiteY30" fmla="*/ 1009966 h 4336193"/>
              <a:gd name="connsiteX0" fmla="*/ 1212976 w 7458892"/>
              <a:gd name="connsiteY0" fmla="*/ 4190488 h 4342764"/>
              <a:gd name="connsiteX1" fmla="*/ 1928594 w 7458892"/>
              <a:gd name="connsiteY1" fmla="*/ 3936046 h 4342764"/>
              <a:gd name="connsiteX2" fmla="*/ 2811189 w 7458892"/>
              <a:gd name="connsiteY2" fmla="*/ 3132965 h 4342764"/>
              <a:gd name="connsiteX3" fmla="*/ 3884615 w 7458892"/>
              <a:gd name="connsiteY3" fmla="*/ 3602092 h 4342764"/>
              <a:gd name="connsiteX4" fmla="*/ 4377596 w 7458892"/>
              <a:gd name="connsiteY4" fmla="*/ 4110975 h 4342764"/>
              <a:gd name="connsiteX5" fmla="*/ 5164775 w 7458892"/>
              <a:gd name="connsiteY5" fmla="*/ 4333612 h 4342764"/>
              <a:gd name="connsiteX6" fmla="*/ 6166639 w 7458892"/>
              <a:gd name="connsiteY6" fmla="*/ 3824728 h 4342764"/>
              <a:gd name="connsiteX7" fmla="*/ 4973943 w 7458892"/>
              <a:gd name="connsiteY7" fmla="*/ 3291991 h 4342764"/>
              <a:gd name="connsiteX8" fmla="*/ 4290131 w 7458892"/>
              <a:gd name="connsiteY8" fmla="*/ 3260186 h 4342764"/>
              <a:gd name="connsiteX9" fmla="*/ 3821004 w 7458892"/>
              <a:gd name="connsiteY9" fmla="*/ 2775156 h 4342764"/>
              <a:gd name="connsiteX10" fmla="*/ 4282180 w 7458892"/>
              <a:gd name="connsiteY10" fmla="*/ 2250370 h 4342764"/>
              <a:gd name="connsiteX11" fmla="*/ 5522583 w 7458892"/>
              <a:gd name="connsiteY11" fmla="*/ 2894426 h 4342764"/>
              <a:gd name="connsiteX12" fmla="*/ 6858403 w 7458892"/>
              <a:gd name="connsiteY12" fmla="*/ 3061403 h 4342764"/>
              <a:gd name="connsiteX13" fmla="*/ 7446799 w 7458892"/>
              <a:gd name="connsiteY13" fmla="*/ 2449153 h 4342764"/>
              <a:gd name="connsiteX14" fmla="*/ 7104893 w 7458892"/>
              <a:gd name="connsiteY14" fmla="*/ 1677876 h 4342764"/>
              <a:gd name="connsiteX15" fmla="*/ 5458973 w 7458892"/>
              <a:gd name="connsiteY15" fmla="*/ 1964123 h 4342764"/>
              <a:gd name="connsiteX16" fmla="*/ 4115203 w 7458892"/>
              <a:gd name="connsiteY16" fmla="*/ 1399580 h 4342764"/>
              <a:gd name="connsiteX17" fmla="*/ 3137192 w 7458892"/>
              <a:gd name="connsiteY17" fmla="*/ 1566558 h 4342764"/>
              <a:gd name="connsiteX18" fmla="*/ 2318208 w 7458892"/>
              <a:gd name="connsiteY18" fmla="*/ 2202662 h 4342764"/>
              <a:gd name="connsiteX19" fmla="*/ 1451516 w 7458892"/>
              <a:gd name="connsiteY19" fmla="*/ 2671789 h 4342764"/>
              <a:gd name="connsiteX20" fmla="*/ 322430 w 7458892"/>
              <a:gd name="connsiteY20" fmla="*/ 2536617 h 4342764"/>
              <a:gd name="connsiteX21" fmla="*/ 4378 w 7458892"/>
              <a:gd name="connsiteY21" fmla="*/ 1964123 h 4342764"/>
              <a:gd name="connsiteX22" fmla="*/ 489408 w 7458892"/>
              <a:gd name="connsiteY22" fmla="*/ 1463191 h 4342764"/>
              <a:gd name="connsiteX23" fmla="*/ 1658250 w 7458892"/>
              <a:gd name="connsiteY23" fmla="*/ 1844853 h 4342764"/>
              <a:gd name="connsiteX24" fmla="*/ 2190987 w 7458892"/>
              <a:gd name="connsiteY24" fmla="*/ 1502947 h 4342764"/>
              <a:gd name="connsiteX25" fmla="*/ 1467418 w 7458892"/>
              <a:gd name="connsiteY25" fmla="*/ 771427 h 4342764"/>
              <a:gd name="connsiteX26" fmla="*/ 1626444 w 7458892"/>
              <a:gd name="connsiteY26" fmla="*/ 151226 h 4342764"/>
              <a:gd name="connsiteX27" fmla="*/ 2095571 w 7458892"/>
              <a:gd name="connsiteY27" fmla="*/ 39907 h 4342764"/>
              <a:gd name="connsiteX28" fmla="*/ 3463196 w 7458892"/>
              <a:gd name="connsiteY28" fmla="*/ 707817 h 4342764"/>
              <a:gd name="connsiteX29" fmla="*/ 4568427 w 7458892"/>
              <a:gd name="connsiteY29" fmla="*/ 1057674 h 4342764"/>
              <a:gd name="connsiteX30" fmla="*/ 5848587 w 7458892"/>
              <a:gd name="connsiteY30" fmla="*/ 1145139 h 4342764"/>
              <a:gd name="connsiteX31" fmla="*/ 6500594 w 7458892"/>
              <a:gd name="connsiteY31" fmla="*/ 1009966 h 4342764"/>
              <a:gd name="connsiteX0" fmla="*/ 1212976 w 7458892"/>
              <a:gd name="connsiteY0" fmla="*/ 4190488 h 4342764"/>
              <a:gd name="connsiteX1" fmla="*/ 1928594 w 7458892"/>
              <a:gd name="connsiteY1" fmla="*/ 3936046 h 4342764"/>
              <a:gd name="connsiteX2" fmla="*/ 2811189 w 7458892"/>
              <a:gd name="connsiteY2" fmla="*/ 3132965 h 4342764"/>
              <a:gd name="connsiteX3" fmla="*/ 3852810 w 7458892"/>
              <a:gd name="connsiteY3" fmla="*/ 3633897 h 4342764"/>
              <a:gd name="connsiteX4" fmla="*/ 4377596 w 7458892"/>
              <a:gd name="connsiteY4" fmla="*/ 4110975 h 4342764"/>
              <a:gd name="connsiteX5" fmla="*/ 5164775 w 7458892"/>
              <a:gd name="connsiteY5" fmla="*/ 4333612 h 4342764"/>
              <a:gd name="connsiteX6" fmla="*/ 6166639 w 7458892"/>
              <a:gd name="connsiteY6" fmla="*/ 3824728 h 4342764"/>
              <a:gd name="connsiteX7" fmla="*/ 4973943 w 7458892"/>
              <a:gd name="connsiteY7" fmla="*/ 3291991 h 4342764"/>
              <a:gd name="connsiteX8" fmla="*/ 4290131 w 7458892"/>
              <a:gd name="connsiteY8" fmla="*/ 3260186 h 4342764"/>
              <a:gd name="connsiteX9" fmla="*/ 3821004 w 7458892"/>
              <a:gd name="connsiteY9" fmla="*/ 2775156 h 4342764"/>
              <a:gd name="connsiteX10" fmla="*/ 4282180 w 7458892"/>
              <a:gd name="connsiteY10" fmla="*/ 2250370 h 4342764"/>
              <a:gd name="connsiteX11" fmla="*/ 5522583 w 7458892"/>
              <a:gd name="connsiteY11" fmla="*/ 2894426 h 4342764"/>
              <a:gd name="connsiteX12" fmla="*/ 6858403 w 7458892"/>
              <a:gd name="connsiteY12" fmla="*/ 3061403 h 4342764"/>
              <a:gd name="connsiteX13" fmla="*/ 7446799 w 7458892"/>
              <a:gd name="connsiteY13" fmla="*/ 2449153 h 4342764"/>
              <a:gd name="connsiteX14" fmla="*/ 7104893 w 7458892"/>
              <a:gd name="connsiteY14" fmla="*/ 1677876 h 4342764"/>
              <a:gd name="connsiteX15" fmla="*/ 5458973 w 7458892"/>
              <a:gd name="connsiteY15" fmla="*/ 1964123 h 4342764"/>
              <a:gd name="connsiteX16" fmla="*/ 4115203 w 7458892"/>
              <a:gd name="connsiteY16" fmla="*/ 1399580 h 4342764"/>
              <a:gd name="connsiteX17" fmla="*/ 3137192 w 7458892"/>
              <a:gd name="connsiteY17" fmla="*/ 1566558 h 4342764"/>
              <a:gd name="connsiteX18" fmla="*/ 2318208 w 7458892"/>
              <a:gd name="connsiteY18" fmla="*/ 2202662 h 4342764"/>
              <a:gd name="connsiteX19" fmla="*/ 1451516 w 7458892"/>
              <a:gd name="connsiteY19" fmla="*/ 2671789 h 4342764"/>
              <a:gd name="connsiteX20" fmla="*/ 322430 w 7458892"/>
              <a:gd name="connsiteY20" fmla="*/ 2536617 h 4342764"/>
              <a:gd name="connsiteX21" fmla="*/ 4378 w 7458892"/>
              <a:gd name="connsiteY21" fmla="*/ 1964123 h 4342764"/>
              <a:gd name="connsiteX22" fmla="*/ 489408 w 7458892"/>
              <a:gd name="connsiteY22" fmla="*/ 1463191 h 4342764"/>
              <a:gd name="connsiteX23" fmla="*/ 1658250 w 7458892"/>
              <a:gd name="connsiteY23" fmla="*/ 1844853 h 4342764"/>
              <a:gd name="connsiteX24" fmla="*/ 2190987 w 7458892"/>
              <a:gd name="connsiteY24" fmla="*/ 1502947 h 4342764"/>
              <a:gd name="connsiteX25" fmla="*/ 1467418 w 7458892"/>
              <a:gd name="connsiteY25" fmla="*/ 771427 h 4342764"/>
              <a:gd name="connsiteX26" fmla="*/ 1626444 w 7458892"/>
              <a:gd name="connsiteY26" fmla="*/ 151226 h 4342764"/>
              <a:gd name="connsiteX27" fmla="*/ 2095571 w 7458892"/>
              <a:gd name="connsiteY27" fmla="*/ 39907 h 4342764"/>
              <a:gd name="connsiteX28" fmla="*/ 3463196 w 7458892"/>
              <a:gd name="connsiteY28" fmla="*/ 707817 h 4342764"/>
              <a:gd name="connsiteX29" fmla="*/ 4568427 w 7458892"/>
              <a:gd name="connsiteY29" fmla="*/ 1057674 h 4342764"/>
              <a:gd name="connsiteX30" fmla="*/ 5848587 w 7458892"/>
              <a:gd name="connsiteY30" fmla="*/ 1145139 h 4342764"/>
              <a:gd name="connsiteX31" fmla="*/ 6500594 w 7458892"/>
              <a:gd name="connsiteY31" fmla="*/ 1009966 h 4342764"/>
              <a:gd name="connsiteX0" fmla="*/ 1212976 w 7458892"/>
              <a:gd name="connsiteY0" fmla="*/ 4190488 h 4342764"/>
              <a:gd name="connsiteX1" fmla="*/ 1928594 w 7458892"/>
              <a:gd name="connsiteY1" fmla="*/ 3936046 h 4342764"/>
              <a:gd name="connsiteX2" fmla="*/ 2811189 w 7458892"/>
              <a:gd name="connsiteY2" fmla="*/ 3132965 h 4342764"/>
              <a:gd name="connsiteX3" fmla="*/ 3852810 w 7458892"/>
              <a:gd name="connsiteY3" fmla="*/ 3633897 h 4342764"/>
              <a:gd name="connsiteX4" fmla="*/ 4377596 w 7458892"/>
              <a:gd name="connsiteY4" fmla="*/ 4110975 h 4342764"/>
              <a:gd name="connsiteX5" fmla="*/ 5164775 w 7458892"/>
              <a:gd name="connsiteY5" fmla="*/ 4333612 h 4342764"/>
              <a:gd name="connsiteX6" fmla="*/ 6166639 w 7458892"/>
              <a:gd name="connsiteY6" fmla="*/ 3824728 h 4342764"/>
              <a:gd name="connsiteX7" fmla="*/ 5673658 w 7458892"/>
              <a:gd name="connsiteY7" fmla="*/ 3347651 h 4342764"/>
              <a:gd name="connsiteX8" fmla="*/ 4290131 w 7458892"/>
              <a:gd name="connsiteY8" fmla="*/ 3260186 h 4342764"/>
              <a:gd name="connsiteX9" fmla="*/ 3821004 w 7458892"/>
              <a:gd name="connsiteY9" fmla="*/ 2775156 h 4342764"/>
              <a:gd name="connsiteX10" fmla="*/ 4282180 w 7458892"/>
              <a:gd name="connsiteY10" fmla="*/ 2250370 h 4342764"/>
              <a:gd name="connsiteX11" fmla="*/ 5522583 w 7458892"/>
              <a:gd name="connsiteY11" fmla="*/ 2894426 h 4342764"/>
              <a:gd name="connsiteX12" fmla="*/ 6858403 w 7458892"/>
              <a:gd name="connsiteY12" fmla="*/ 3061403 h 4342764"/>
              <a:gd name="connsiteX13" fmla="*/ 7446799 w 7458892"/>
              <a:gd name="connsiteY13" fmla="*/ 2449153 h 4342764"/>
              <a:gd name="connsiteX14" fmla="*/ 7104893 w 7458892"/>
              <a:gd name="connsiteY14" fmla="*/ 1677876 h 4342764"/>
              <a:gd name="connsiteX15" fmla="*/ 5458973 w 7458892"/>
              <a:gd name="connsiteY15" fmla="*/ 1964123 h 4342764"/>
              <a:gd name="connsiteX16" fmla="*/ 4115203 w 7458892"/>
              <a:gd name="connsiteY16" fmla="*/ 1399580 h 4342764"/>
              <a:gd name="connsiteX17" fmla="*/ 3137192 w 7458892"/>
              <a:gd name="connsiteY17" fmla="*/ 1566558 h 4342764"/>
              <a:gd name="connsiteX18" fmla="*/ 2318208 w 7458892"/>
              <a:gd name="connsiteY18" fmla="*/ 2202662 h 4342764"/>
              <a:gd name="connsiteX19" fmla="*/ 1451516 w 7458892"/>
              <a:gd name="connsiteY19" fmla="*/ 2671789 h 4342764"/>
              <a:gd name="connsiteX20" fmla="*/ 322430 w 7458892"/>
              <a:gd name="connsiteY20" fmla="*/ 2536617 h 4342764"/>
              <a:gd name="connsiteX21" fmla="*/ 4378 w 7458892"/>
              <a:gd name="connsiteY21" fmla="*/ 1964123 h 4342764"/>
              <a:gd name="connsiteX22" fmla="*/ 489408 w 7458892"/>
              <a:gd name="connsiteY22" fmla="*/ 1463191 h 4342764"/>
              <a:gd name="connsiteX23" fmla="*/ 1658250 w 7458892"/>
              <a:gd name="connsiteY23" fmla="*/ 1844853 h 4342764"/>
              <a:gd name="connsiteX24" fmla="*/ 2190987 w 7458892"/>
              <a:gd name="connsiteY24" fmla="*/ 1502947 h 4342764"/>
              <a:gd name="connsiteX25" fmla="*/ 1467418 w 7458892"/>
              <a:gd name="connsiteY25" fmla="*/ 771427 h 4342764"/>
              <a:gd name="connsiteX26" fmla="*/ 1626444 w 7458892"/>
              <a:gd name="connsiteY26" fmla="*/ 151226 h 4342764"/>
              <a:gd name="connsiteX27" fmla="*/ 2095571 w 7458892"/>
              <a:gd name="connsiteY27" fmla="*/ 39907 h 4342764"/>
              <a:gd name="connsiteX28" fmla="*/ 3463196 w 7458892"/>
              <a:gd name="connsiteY28" fmla="*/ 707817 h 4342764"/>
              <a:gd name="connsiteX29" fmla="*/ 4568427 w 7458892"/>
              <a:gd name="connsiteY29" fmla="*/ 1057674 h 4342764"/>
              <a:gd name="connsiteX30" fmla="*/ 5848587 w 7458892"/>
              <a:gd name="connsiteY30" fmla="*/ 1145139 h 4342764"/>
              <a:gd name="connsiteX31" fmla="*/ 6500594 w 7458892"/>
              <a:gd name="connsiteY31" fmla="*/ 1009966 h 4342764"/>
              <a:gd name="connsiteX0" fmla="*/ 1212976 w 7458892"/>
              <a:gd name="connsiteY0" fmla="*/ 4190488 h 4339972"/>
              <a:gd name="connsiteX1" fmla="*/ 1928594 w 7458892"/>
              <a:gd name="connsiteY1" fmla="*/ 3936046 h 4339972"/>
              <a:gd name="connsiteX2" fmla="*/ 2811189 w 7458892"/>
              <a:gd name="connsiteY2" fmla="*/ 3132965 h 4339972"/>
              <a:gd name="connsiteX3" fmla="*/ 3852810 w 7458892"/>
              <a:gd name="connsiteY3" fmla="*/ 3633897 h 4339972"/>
              <a:gd name="connsiteX4" fmla="*/ 4377596 w 7458892"/>
              <a:gd name="connsiteY4" fmla="*/ 4110975 h 4339972"/>
              <a:gd name="connsiteX5" fmla="*/ 5164775 w 7458892"/>
              <a:gd name="connsiteY5" fmla="*/ 4333612 h 4339972"/>
              <a:gd name="connsiteX6" fmla="*/ 5761123 w 7458892"/>
              <a:gd name="connsiteY6" fmla="*/ 4238195 h 4339972"/>
              <a:gd name="connsiteX7" fmla="*/ 6166639 w 7458892"/>
              <a:gd name="connsiteY7" fmla="*/ 3824728 h 4339972"/>
              <a:gd name="connsiteX8" fmla="*/ 5673658 w 7458892"/>
              <a:gd name="connsiteY8" fmla="*/ 3347651 h 4339972"/>
              <a:gd name="connsiteX9" fmla="*/ 4290131 w 7458892"/>
              <a:gd name="connsiteY9" fmla="*/ 3260186 h 4339972"/>
              <a:gd name="connsiteX10" fmla="*/ 3821004 w 7458892"/>
              <a:gd name="connsiteY10" fmla="*/ 2775156 h 4339972"/>
              <a:gd name="connsiteX11" fmla="*/ 4282180 w 7458892"/>
              <a:gd name="connsiteY11" fmla="*/ 2250370 h 4339972"/>
              <a:gd name="connsiteX12" fmla="*/ 5522583 w 7458892"/>
              <a:gd name="connsiteY12" fmla="*/ 2894426 h 4339972"/>
              <a:gd name="connsiteX13" fmla="*/ 6858403 w 7458892"/>
              <a:gd name="connsiteY13" fmla="*/ 3061403 h 4339972"/>
              <a:gd name="connsiteX14" fmla="*/ 7446799 w 7458892"/>
              <a:gd name="connsiteY14" fmla="*/ 2449153 h 4339972"/>
              <a:gd name="connsiteX15" fmla="*/ 7104893 w 7458892"/>
              <a:gd name="connsiteY15" fmla="*/ 1677876 h 4339972"/>
              <a:gd name="connsiteX16" fmla="*/ 5458973 w 7458892"/>
              <a:gd name="connsiteY16" fmla="*/ 1964123 h 4339972"/>
              <a:gd name="connsiteX17" fmla="*/ 4115203 w 7458892"/>
              <a:gd name="connsiteY17" fmla="*/ 1399580 h 4339972"/>
              <a:gd name="connsiteX18" fmla="*/ 3137192 w 7458892"/>
              <a:gd name="connsiteY18" fmla="*/ 1566558 h 4339972"/>
              <a:gd name="connsiteX19" fmla="*/ 2318208 w 7458892"/>
              <a:gd name="connsiteY19" fmla="*/ 2202662 h 4339972"/>
              <a:gd name="connsiteX20" fmla="*/ 1451516 w 7458892"/>
              <a:gd name="connsiteY20" fmla="*/ 2671789 h 4339972"/>
              <a:gd name="connsiteX21" fmla="*/ 322430 w 7458892"/>
              <a:gd name="connsiteY21" fmla="*/ 2536617 h 4339972"/>
              <a:gd name="connsiteX22" fmla="*/ 4378 w 7458892"/>
              <a:gd name="connsiteY22" fmla="*/ 1964123 h 4339972"/>
              <a:gd name="connsiteX23" fmla="*/ 489408 w 7458892"/>
              <a:gd name="connsiteY23" fmla="*/ 1463191 h 4339972"/>
              <a:gd name="connsiteX24" fmla="*/ 1658250 w 7458892"/>
              <a:gd name="connsiteY24" fmla="*/ 1844853 h 4339972"/>
              <a:gd name="connsiteX25" fmla="*/ 2190987 w 7458892"/>
              <a:gd name="connsiteY25" fmla="*/ 1502947 h 4339972"/>
              <a:gd name="connsiteX26" fmla="*/ 1467418 w 7458892"/>
              <a:gd name="connsiteY26" fmla="*/ 771427 h 4339972"/>
              <a:gd name="connsiteX27" fmla="*/ 1626444 w 7458892"/>
              <a:gd name="connsiteY27" fmla="*/ 151226 h 4339972"/>
              <a:gd name="connsiteX28" fmla="*/ 2095571 w 7458892"/>
              <a:gd name="connsiteY28" fmla="*/ 39907 h 4339972"/>
              <a:gd name="connsiteX29" fmla="*/ 3463196 w 7458892"/>
              <a:gd name="connsiteY29" fmla="*/ 707817 h 4339972"/>
              <a:gd name="connsiteX30" fmla="*/ 4568427 w 7458892"/>
              <a:gd name="connsiteY30" fmla="*/ 1057674 h 4339972"/>
              <a:gd name="connsiteX31" fmla="*/ 5848587 w 7458892"/>
              <a:gd name="connsiteY31" fmla="*/ 1145139 h 4339972"/>
              <a:gd name="connsiteX32" fmla="*/ 6500594 w 7458892"/>
              <a:gd name="connsiteY32" fmla="*/ 1009966 h 4339972"/>
              <a:gd name="connsiteX0" fmla="*/ 1212976 w 7458892"/>
              <a:gd name="connsiteY0" fmla="*/ 4190488 h 4339972"/>
              <a:gd name="connsiteX1" fmla="*/ 1864983 w 7458892"/>
              <a:gd name="connsiteY1" fmla="*/ 3856533 h 4339972"/>
              <a:gd name="connsiteX2" fmla="*/ 2811189 w 7458892"/>
              <a:gd name="connsiteY2" fmla="*/ 3132965 h 4339972"/>
              <a:gd name="connsiteX3" fmla="*/ 3852810 w 7458892"/>
              <a:gd name="connsiteY3" fmla="*/ 3633897 h 4339972"/>
              <a:gd name="connsiteX4" fmla="*/ 4377596 w 7458892"/>
              <a:gd name="connsiteY4" fmla="*/ 4110975 h 4339972"/>
              <a:gd name="connsiteX5" fmla="*/ 5164775 w 7458892"/>
              <a:gd name="connsiteY5" fmla="*/ 4333612 h 4339972"/>
              <a:gd name="connsiteX6" fmla="*/ 5761123 w 7458892"/>
              <a:gd name="connsiteY6" fmla="*/ 4238195 h 4339972"/>
              <a:gd name="connsiteX7" fmla="*/ 6166639 w 7458892"/>
              <a:gd name="connsiteY7" fmla="*/ 3824728 h 4339972"/>
              <a:gd name="connsiteX8" fmla="*/ 5673658 w 7458892"/>
              <a:gd name="connsiteY8" fmla="*/ 3347651 h 4339972"/>
              <a:gd name="connsiteX9" fmla="*/ 4290131 w 7458892"/>
              <a:gd name="connsiteY9" fmla="*/ 3260186 h 4339972"/>
              <a:gd name="connsiteX10" fmla="*/ 3821004 w 7458892"/>
              <a:gd name="connsiteY10" fmla="*/ 2775156 h 4339972"/>
              <a:gd name="connsiteX11" fmla="*/ 4282180 w 7458892"/>
              <a:gd name="connsiteY11" fmla="*/ 2250370 h 4339972"/>
              <a:gd name="connsiteX12" fmla="*/ 5522583 w 7458892"/>
              <a:gd name="connsiteY12" fmla="*/ 2894426 h 4339972"/>
              <a:gd name="connsiteX13" fmla="*/ 6858403 w 7458892"/>
              <a:gd name="connsiteY13" fmla="*/ 3061403 h 4339972"/>
              <a:gd name="connsiteX14" fmla="*/ 7446799 w 7458892"/>
              <a:gd name="connsiteY14" fmla="*/ 2449153 h 4339972"/>
              <a:gd name="connsiteX15" fmla="*/ 7104893 w 7458892"/>
              <a:gd name="connsiteY15" fmla="*/ 1677876 h 4339972"/>
              <a:gd name="connsiteX16" fmla="*/ 5458973 w 7458892"/>
              <a:gd name="connsiteY16" fmla="*/ 1964123 h 4339972"/>
              <a:gd name="connsiteX17" fmla="*/ 4115203 w 7458892"/>
              <a:gd name="connsiteY17" fmla="*/ 1399580 h 4339972"/>
              <a:gd name="connsiteX18" fmla="*/ 3137192 w 7458892"/>
              <a:gd name="connsiteY18" fmla="*/ 1566558 h 4339972"/>
              <a:gd name="connsiteX19" fmla="*/ 2318208 w 7458892"/>
              <a:gd name="connsiteY19" fmla="*/ 2202662 h 4339972"/>
              <a:gd name="connsiteX20" fmla="*/ 1451516 w 7458892"/>
              <a:gd name="connsiteY20" fmla="*/ 2671789 h 4339972"/>
              <a:gd name="connsiteX21" fmla="*/ 322430 w 7458892"/>
              <a:gd name="connsiteY21" fmla="*/ 2536617 h 4339972"/>
              <a:gd name="connsiteX22" fmla="*/ 4378 w 7458892"/>
              <a:gd name="connsiteY22" fmla="*/ 1964123 h 4339972"/>
              <a:gd name="connsiteX23" fmla="*/ 489408 w 7458892"/>
              <a:gd name="connsiteY23" fmla="*/ 1463191 h 4339972"/>
              <a:gd name="connsiteX24" fmla="*/ 1658250 w 7458892"/>
              <a:gd name="connsiteY24" fmla="*/ 1844853 h 4339972"/>
              <a:gd name="connsiteX25" fmla="*/ 2190987 w 7458892"/>
              <a:gd name="connsiteY25" fmla="*/ 1502947 h 4339972"/>
              <a:gd name="connsiteX26" fmla="*/ 1467418 w 7458892"/>
              <a:gd name="connsiteY26" fmla="*/ 771427 h 4339972"/>
              <a:gd name="connsiteX27" fmla="*/ 1626444 w 7458892"/>
              <a:gd name="connsiteY27" fmla="*/ 151226 h 4339972"/>
              <a:gd name="connsiteX28" fmla="*/ 2095571 w 7458892"/>
              <a:gd name="connsiteY28" fmla="*/ 39907 h 4339972"/>
              <a:gd name="connsiteX29" fmla="*/ 3463196 w 7458892"/>
              <a:gd name="connsiteY29" fmla="*/ 707817 h 4339972"/>
              <a:gd name="connsiteX30" fmla="*/ 4568427 w 7458892"/>
              <a:gd name="connsiteY30" fmla="*/ 1057674 h 4339972"/>
              <a:gd name="connsiteX31" fmla="*/ 5848587 w 7458892"/>
              <a:gd name="connsiteY31" fmla="*/ 1145139 h 4339972"/>
              <a:gd name="connsiteX32" fmla="*/ 6500594 w 7458892"/>
              <a:gd name="connsiteY32" fmla="*/ 1009966 h 4339972"/>
              <a:gd name="connsiteX0" fmla="*/ 1212976 w 7458892"/>
              <a:gd name="connsiteY0" fmla="*/ 4190488 h 4339972"/>
              <a:gd name="connsiteX1" fmla="*/ 1864983 w 7458892"/>
              <a:gd name="connsiteY1" fmla="*/ 3856533 h 4339972"/>
              <a:gd name="connsiteX2" fmla="*/ 2811189 w 7458892"/>
              <a:gd name="connsiteY2" fmla="*/ 3132965 h 4339972"/>
              <a:gd name="connsiteX3" fmla="*/ 3852810 w 7458892"/>
              <a:gd name="connsiteY3" fmla="*/ 3633897 h 4339972"/>
              <a:gd name="connsiteX4" fmla="*/ 4377596 w 7458892"/>
              <a:gd name="connsiteY4" fmla="*/ 4110975 h 4339972"/>
              <a:gd name="connsiteX5" fmla="*/ 5164775 w 7458892"/>
              <a:gd name="connsiteY5" fmla="*/ 4333612 h 4339972"/>
              <a:gd name="connsiteX6" fmla="*/ 5761123 w 7458892"/>
              <a:gd name="connsiteY6" fmla="*/ 4238195 h 4339972"/>
              <a:gd name="connsiteX7" fmla="*/ 6166639 w 7458892"/>
              <a:gd name="connsiteY7" fmla="*/ 3824728 h 4339972"/>
              <a:gd name="connsiteX8" fmla="*/ 5673658 w 7458892"/>
              <a:gd name="connsiteY8" fmla="*/ 3347651 h 4339972"/>
              <a:gd name="connsiteX9" fmla="*/ 4290131 w 7458892"/>
              <a:gd name="connsiteY9" fmla="*/ 3260186 h 4339972"/>
              <a:gd name="connsiteX10" fmla="*/ 3821004 w 7458892"/>
              <a:gd name="connsiteY10" fmla="*/ 2775156 h 4339972"/>
              <a:gd name="connsiteX11" fmla="*/ 4282180 w 7458892"/>
              <a:gd name="connsiteY11" fmla="*/ 2250370 h 4339972"/>
              <a:gd name="connsiteX12" fmla="*/ 5522583 w 7458892"/>
              <a:gd name="connsiteY12" fmla="*/ 2894426 h 4339972"/>
              <a:gd name="connsiteX13" fmla="*/ 6858403 w 7458892"/>
              <a:gd name="connsiteY13" fmla="*/ 3061403 h 4339972"/>
              <a:gd name="connsiteX14" fmla="*/ 7446799 w 7458892"/>
              <a:gd name="connsiteY14" fmla="*/ 2449153 h 4339972"/>
              <a:gd name="connsiteX15" fmla="*/ 7104893 w 7458892"/>
              <a:gd name="connsiteY15" fmla="*/ 1677876 h 4339972"/>
              <a:gd name="connsiteX16" fmla="*/ 5458973 w 7458892"/>
              <a:gd name="connsiteY16" fmla="*/ 1964123 h 4339972"/>
              <a:gd name="connsiteX17" fmla="*/ 4115203 w 7458892"/>
              <a:gd name="connsiteY17" fmla="*/ 1399580 h 4339972"/>
              <a:gd name="connsiteX18" fmla="*/ 3137192 w 7458892"/>
              <a:gd name="connsiteY18" fmla="*/ 1566558 h 4339972"/>
              <a:gd name="connsiteX19" fmla="*/ 2318208 w 7458892"/>
              <a:gd name="connsiteY19" fmla="*/ 2202662 h 4339972"/>
              <a:gd name="connsiteX20" fmla="*/ 1451516 w 7458892"/>
              <a:gd name="connsiteY20" fmla="*/ 2671789 h 4339972"/>
              <a:gd name="connsiteX21" fmla="*/ 322430 w 7458892"/>
              <a:gd name="connsiteY21" fmla="*/ 2536617 h 4339972"/>
              <a:gd name="connsiteX22" fmla="*/ 4378 w 7458892"/>
              <a:gd name="connsiteY22" fmla="*/ 1964123 h 4339972"/>
              <a:gd name="connsiteX23" fmla="*/ 489408 w 7458892"/>
              <a:gd name="connsiteY23" fmla="*/ 1463191 h 4339972"/>
              <a:gd name="connsiteX24" fmla="*/ 1658250 w 7458892"/>
              <a:gd name="connsiteY24" fmla="*/ 1844853 h 4339972"/>
              <a:gd name="connsiteX25" fmla="*/ 2190987 w 7458892"/>
              <a:gd name="connsiteY25" fmla="*/ 1502947 h 4339972"/>
              <a:gd name="connsiteX26" fmla="*/ 1467418 w 7458892"/>
              <a:gd name="connsiteY26" fmla="*/ 771427 h 4339972"/>
              <a:gd name="connsiteX27" fmla="*/ 1626444 w 7458892"/>
              <a:gd name="connsiteY27" fmla="*/ 151226 h 4339972"/>
              <a:gd name="connsiteX28" fmla="*/ 2095571 w 7458892"/>
              <a:gd name="connsiteY28" fmla="*/ 39907 h 4339972"/>
              <a:gd name="connsiteX29" fmla="*/ 3463196 w 7458892"/>
              <a:gd name="connsiteY29" fmla="*/ 707817 h 4339972"/>
              <a:gd name="connsiteX30" fmla="*/ 4568427 w 7458892"/>
              <a:gd name="connsiteY30" fmla="*/ 1057674 h 4339972"/>
              <a:gd name="connsiteX31" fmla="*/ 5848587 w 7458892"/>
              <a:gd name="connsiteY31" fmla="*/ 1145139 h 4339972"/>
              <a:gd name="connsiteX32" fmla="*/ 6500594 w 7458892"/>
              <a:gd name="connsiteY32" fmla="*/ 1009966 h 4339972"/>
              <a:gd name="connsiteX0" fmla="*/ 1212976 w 7458892"/>
              <a:gd name="connsiteY0" fmla="*/ 4190488 h 4339972"/>
              <a:gd name="connsiteX1" fmla="*/ 1864983 w 7458892"/>
              <a:gd name="connsiteY1" fmla="*/ 3856533 h 4339972"/>
              <a:gd name="connsiteX2" fmla="*/ 2811189 w 7458892"/>
              <a:gd name="connsiteY2" fmla="*/ 3132965 h 4339972"/>
              <a:gd name="connsiteX3" fmla="*/ 3852810 w 7458892"/>
              <a:gd name="connsiteY3" fmla="*/ 3633897 h 4339972"/>
              <a:gd name="connsiteX4" fmla="*/ 4377596 w 7458892"/>
              <a:gd name="connsiteY4" fmla="*/ 4110975 h 4339972"/>
              <a:gd name="connsiteX5" fmla="*/ 5164775 w 7458892"/>
              <a:gd name="connsiteY5" fmla="*/ 4333612 h 4339972"/>
              <a:gd name="connsiteX6" fmla="*/ 5761123 w 7458892"/>
              <a:gd name="connsiteY6" fmla="*/ 4238195 h 4339972"/>
              <a:gd name="connsiteX7" fmla="*/ 6103028 w 7458892"/>
              <a:gd name="connsiteY7" fmla="*/ 3816777 h 4339972"/>
              <a:gd name="connsiteX8" fmla="*/ 5673658 w 7458892"/>
              <a:gd name="connsiteY8" fmla="*/ 3347651 h 4339972"/>
              <a:gd name="connsiteX9" fmla="*/ 4290131 w 7458892"/>
              <a:gd name="connsiteY9" fmla="*/ 3260186 h 4339972"/>
              <a:gd name="connsiteX10" fmla="*/ 3821004 w 7458892"/>
              <a:gd name="connsiteY10" fmla="*/ 2775156 h 4339972"/>
              <a:gd name="connsiteX11" fmla="*/ 4282180 w 7458892"/>
              <a:gd name="connsiteY11" fmla="*/ 2250370 h 4339972"/>
              <a:gd name="connsiteX12" fmla="*/ 5522583 w 7458892"/>
              <a:gd name="connsiteY12" fmla="*/ 2894426 h 4339972"/>
              <a:gd name="connsiteX13" fmla="*/ 6858403 w 7458892"/>
              <a:gd name="connsiteY13" fmla="*/ 3061403 h 4339972"/>
              <a:gd name="connsiteX14" fmla="*/ 7446799 w 7458892"/>
              <a:gd name="connsiteY14" fmla="*/ 2449153 h 4339972"/>
              <a:gd name="connsiteX15" fmla="*/ 7104893 w 7458892"/>
              <a:gd name="connsiteY15" fmla="*/ 1677876 h 4339972"/>
              <a:gd name="connsiteX16" fmla="*/ 5458973 w 7458892"/>
              <a:gd name="connsiteY16" fmla="*/ 1964123 h 4339972"/>
              <a:gd name="connsiteX17" fmla="*/ 4115203 w 7458892"/>
              <a:gd name="connsiteY17" fmla="*/ 1399580 h 4339972"/>
              <a:gd name="connsiteX18" fmla="*/ 3137192 w 7458892"/>
              <a:gd name="connsiteY18" fmla="*/ 1566558 h 4339972"/>
              <a:gd name="connsiteX19" fmla="*/ 2318208 w 7458892"/>
              <a:gd name="connsiteY19" fmla="*/ 2202662 h 4339972"/>
              <a:gd name="connsiteX20" fmla="*/ 1451516 w 7458892"/>
              <a:gd name="connsiteY20" fmla="*/ 2671789 h 4339972"/>
              <a:gd name="connsiteX21" fmla="*/ 322430 w 7458892"/>
              <a:gd name="connsiteY21" fmla="*/ 2536617 h 4339972"/>
              <a:gd name="connsiteX22" fmla="*/ 4378 w 7458892"/>
              <a:gd name="connsiteY22" fmla="*/ 1964123 h 4339972"/>
              <a:gd name="connsiteX23" fmla="*/ 489408 w 7458892"/>
              <a:gd name="connsiteY23" fmla="*/ 1463191 h 4339972"/>
              <a:gd name="connsiteX24" fmla="*/ 1658250 w 7458892"/>
              <a:gd name="connsiteY24" fmla="*/ 1844853 h 4339972"/>
              <a:gd name="connsiteX25" fmla="*/ 2190987 w 7458892"/>
              <a:gd name="connsiteY25" fmla="*/ 1502947 h 4339972"/>
              <a:gd name="connsiteX26" fmla="*/ 1467418 w 7458892"/>
              <a:gd name="connsiteY26" fmla="*/ 771427 h 4339972"/>
              <a:gd name="connsiteX27" fmla="*/ 1626444 w 7458892"/>
              <a:gd name="connsiteY27" fmla="*/ 151226 h 4339972"/>
              <a:gd name="connsiteX28" fmla="*/ 2095571 w 7458892"/>
              <a:gd name="connsiteY28" fmla="*/ 39907 h 4339972"/>
              <a:gd name="connsiteX29" fmla="*/ 3463196 w 7458892"/>
              <a:gd name="connsiteY29" fmla="*/ 707817 h 4339972"/>
              <a:gd name="connsiteX30" fmla="*/ 4568427 w 7458892"/>
              <a:gd name="connsiteY30" fmla="*/ 1057674 h 4339972"/>
              <a:gd name="connsiteX31" fmla="*/ 5848587 w 7458892"/>
              <a:gd name="connsiteY31" fmla="*/ 1145139 h 4339972"/>
              <a:gd name="connsiteX32" fmla="*/ 6500594 w 7458892"/>
              <a:gd name="connsiteY32" fmla="*/ 1009966 h 4339972"/>
              <a:gd name="connsiteX0" fmla="*/ 1212976 w 7452578"/>
              <a:gd name="connsiteY0" fmla="*/ 4190488 h 4339972"/>
              <a:gd name="connsiteX1" fmla="*/ 1864983 w 7452578"/>
              <a:gd name="connsiteY1" fmla="*/ 3856533 h 4339972"/>
              <a:gd name="connsiteX2" fmla="*/ 2811189 w 7452578"/>
              <a:gd name="connsiteY2" fmla="*/ 3132965 h 4339972"/>
              <a:gd name="connsiteX3" fmla="*/ 3852810 w 7452578"/>
              <a:gd name="connsiteY3" fmla="*/ 3633897 h 4339972"/>
              <a:gd name="connsiteX4" fmla="*/ 4377596 w 7452578"/>
              <a:gd name="connsiteY4" fmla="*/ 4110975 h 4339972"/>
              <a:gd name="connsiteX5" fmla="*/ 5164775 w 7452578"/>
              <a:gd name="connsiteY5" fmla="*/ 4333612 h 4339972"/>
              <a:gd name="connsiteX6" fmla="*/ 5761123 w 7452578"/>
              <a:gd name="connsiteY6" fmla="*/ 4238195 h 4339972"/>
              <a:gd name="connsiteX7" fmla="*/ 6103028 w 7452578"/>
              <a:gd name="connsiteY7" fmla="*/ 3816777 h 4339972"/>
              <a:gd name="connsiteX8" fmla="*/ 5673658 w 7452578"/>
              <a:gd name="connsiteY8" fmla="*/ 3347651 h 4339972"/>
              <a:gd name="connsiteX9" fmla="*/ 4290131 w 7452578"/>
              <a:gd name="connsiteY9" fmla="*/ 3260186 h 4339972"/>
              <a:gd name="connsiteX10" fmla="*/ 3821004 w 7452578"/>
              <a:gd name="connsiteY10" fmla="*/ 2775156 h 4339972"/>
              <a:gd name="connsiteX11" fmla="*/ 4282180 w 7452578"/>
              <a:gd name="connsiteY11" fmla="*/ 2250370 h 4339972"/>
              <a:gd name="connsiteX12" fmla="*/ 5522583 w 7452578"/>
              <a:gd name="connsiteY12" fmla="*/ 2894426 h 4339972"/>
              <a:gd name="connsiteX13" fmla="*/ 6858403 w 7452578"/>
              <a:gd name="connsiteY13" fmla="*/ 3061403 h 4339972"/>
              <a:gd name="connsiteX14" fmla="*/ 7446799 w 7452578"/>
              <a:gd name="connsiteY14" fmla="*/ 2449153 h 4339972"/>
              <a:gd name="connsiteX15" fmla="*/ 7104893 w 7452578"/>
              <a:gd name="connsiteY15" fmla="*/ 1677876 h 4339972"/>
              <a:gd name="connsiteX16" fmla="*/ 6256636 w 7452578"/>
              <a:gd name="connsiteY16" fmla="*/ 1692216 h 4339972"/>
              <a:gd name="connsiteX17" fmla="*/ 5458973 w 7452578"/>
              <a:gd name="connsiteY17" fmla="*/ 1964123 h 4339972"/>
              <a:gd name="connsiteX18" fmla="*/ 4115203 w 7452578"/>
              <a:gd name="connsiteY18" fmla="*/ 1399580 h 4339972"/>
              <a:gd name="connsiteX19" fmla="*/ 3137192 w 7452578"/>
              <a:gd name="connsiteY19" fmla="*/ 1566558 h 4339972"/>
              <a:gd name="connsiteX20" fmla="*/ 2318208 w 7452578"/>
              <a:gd name="connsiteY20" fmla="*/ 2202662 h 4339972"/>
              <a:gd name="connsiteX21" fmla="*/ 1451516 w 7452578"/>
              <a:gd name="connsiteY21" fmla="*/ 2671789 h 4339972"/>
              <a:gd name="connsiteX22" fmla="*/ 322430 w 7452578"/>
              <a:gd name="connsiteY22" fmla="*/ 2536617 h 4339972"/>
              <a:gd name="connsiteX23" fmla="*/ 4378 w 7452578"/>
              <a:gd name="connsiteY23" fmla="*/ 1964123 h 4339972"/>
              <a:gd name="connsiteX24" fmla="*/ 489408 w 7452578"/>
              <a:gd name="connsiteY24" fmla="*/ 1463191 h 4339972"/>
              <a:gd name="connsiteX25" fmla="*/ 1658250 w 7452578"/>
              <a:gd name="connsiteY25" fmla="*/ 1844853 h 4339972"/>
              <a:gd name="connsiteX26" fmla="*/ 2190987 w 7452578"/>
              <a:gd name="connsiteY26" fmla="*/ 1502947 h 4339972"/>
              <a:gd name="connsiteX27" fmla="*/ 1467418 w 7452578"/>
              <a:gd name="connsiteY27" fmla="*/ 771427 h 4339972"/>
              <a:gd name="connsiteX28" fmla="*/ 1626444 w 7452578"/>
              <a:gd name="connsiteY28" fmla="*/ 151226 h 4339972"/>
              <a:gd name="connsiteX29" fmla="*/ 2095571 w 7452578"/>
              <a:gd name="connsiteY29" fmla="*/ 39907 h 4339972"/>
              <a:gd name="connsiteX30" fmla="*/ 3463196 w 7452578"/>
              <a:gd name="connsiteY30" fmla="*/ 707817 h 4339972"/>
              <a:gd name="connsiteX31" fmla="*/ 4568427 w 7452578"/>
              <a:gd name="connsiteY31" fmla="*/ 1057674 h 4339972"/>
              <a:gd name="connsiteX32" fmla="*/ 5848587 w 7452578"/>
              <a:gd name="connsiteY32" fmla="*/ 1145139 h 4339972"/>
              <a:gd name="connsiteX33" fmla="*/ 6500594 w 7452578"/>
              <a:gd name="connsiteY33" fmla="*/ 1009966 h 4339972"/>
              <a:gd name="connsiteX0" fmla="*/ 1212976 w 7452578"/>
              <a:gd name="connsiteY0" fmla="*/ 4190488 h 4339972"/>
              <a:gd name="connsiteX1" fmla="*/ 1864983 w 7452578"/>
              <a:gd name="connsiteY1" fmla="*/ 3856533 h 4339972"/>
              <a:gd name="connsiteX2" fmla="*/ 2811189 w 7452578"/>
              <a:gd name="connsiteY2" fmla="*/ 3132965 h 4339972"/>
              <a:gd name="connsiteX3" fmla="*/ 3852810 w 7452578"/>
              <a:gd name="connsiteY3" fmla="*/ 3633897 h 4339972"/>
              <a:gd name="connsiteX4" fmla="*/ 4377596 w 7452578"/>
              <a:gd name="connsiteY4" fmla="*/ 4110975 h 4339972"/>
              <a:gd name="connsiteX5" fmla="*/ 5164775 w 7452578"/>
              <a:gd name="connsiteY5" fmla="*/ 4333612 h 4339972"/>
              <a:gd name="connsiteX6" fmla="*/ 5761123 w 7452578"/>
              <a:gd name="connsiteY6" fmla="*/ 4238195 h 4339972"/>
              <a:gd name="connsiteX7" fmla="*/ 6103028 w 7452578"/>
              <a:gd name="connsiteY7" fmla="*/ 3816777 h 4339972"/>
              <a:gd name="connsiteX8" fmla="*/ 5673658 w 7452578"/>
              <a:gd name="connsiteY8" fmla="*/ 3347651 h 4339972"/>
              <a:gd name="connsiteX9" fmla="*/ 4290131 w 7452578"/>
              <a:gd name="connsiteY9" fmla="*/ 3260186 h 4339972"/>
              <a:gd name="connsiteX10" fmla="*/ 3821004 w 7452578"/>
              <a:gd name="connsiteY10" fmla="*/ 2775156 h 4339972"/>
              <a:gd name="connsiteX11" fmla="*/ 4282180 w 7452578"/>
              <a:gd name="connsiteY11" fmla="*/ 2250370 h 4339972"/>
              <a:gd name="connsiteX12" fmla="*/ 5522583 w 7452578"/>
              <a:gd name="connsiteY12" fmla="*/ 2894426 h 4339972"/>
              <a:gd name="connsiteX13" fmla="*/ 6858403 w 7452578"/>
              <a:gd name="connsiteY13" fmla="*/ 3061403 h 4339972"/>
              <a:gd name="connsiteX14" fmla="*/ 7446799 w 7452578"/>
              <a:gd name="connsiteY14" fmla="*/ 2449153 h 4339972"/>
              <a:gd name="connsiteX15" fmla="*/ 7104893 w 7452578"/>
              <a:gd name="connsiteY15" fmla="*/ 1677876 h 4339972"/>
              <a:gd name="connsiteX16" fmla="*/ 6256636 w 7452578"/>
              <a:gd name="connsiteY16" fmla="*/ 1692216 h 4339972"/>
              <a:gd name="connsiteX17" fmla="*/ 5244288 w 7452578"/>
              <a:gd name="connsiteY17" fmla="*/ 1924366 h 4339972"/>
              <a:gd name="connsiteX18" fmla="*/ 4115203 w 7452578"/>
              <a:gd name="connsiteY18" fmla="*/ 1399580 h 4339972"/>
              <a:gd name="connsiteX19" fmla="*/ 3137192 w 7452578"/>
              <a:gd name="connsiteY19" fmla="*/ 1566558 h 4339972"/>
              <a:gd name="connsiteX20" fmla="*/ 2318208 w 7452578"/>
              <a:gd name="connsiteY20" fmla="*/ 2202662 h 4339972"/>
              <a:gd name="connsiteX21" fmla="*/ 1451516 w 7452578"/>
              <a:gd name="connsiteY21" fmla="*/ 2671789 h 4339972"/>
              <a:gd name="connsiteX22" fmla="*/ 322430 w 7452578"/>
              <a:gd name="connsiteY22" fmla="*/ 2536617 h 4339972"/>
              <a:gd name="connsiteX23" fmla="*/ 4378 w 7452578"/>
              <a:gd name="connsiteY23" fmla="*/ 1964123 h 4339972"/>
              <a:gd name="connsiteX24" fmla="*/ 489408 w 7452578"/>
              <a:gd name="connsiteY24" fmla="*/ 1463191 h 4339972"/>
              <a:gd name="connsiteX25" fmla="*/ 1658250 w 7452578"/>
              <a:gd name="connsiteY25" fmla="*/ 1844853 h 4339972"/>
              <a:gd name="connsiteX26" fmla="*/ 2190987 w 7452578"/>
              <a:gd name="connsiteY26" fmla="*/ 1502947 h 4339972"/>
              <a:gd name="connsiteX27" fmla="*/ 1467418 w 7452578"/>
              <a:gd name="connsiteY27" fmla="*/ 771427 h 4339972"/>
              <a:gd name="connsiteX28" fmla="*/ 1626444 w 7452578"/>
              <a:gd name="connsiteY28" fmla="*/ 151226 h 4339972"/>
              <a:gd name="connsiteX29" fmla="*/ 2095571 w 7452578"/>
              <a:gd name="connsiteY29" fmla="*/ 39907 h 4339972"/>
              <a:gd name="connsiteX30" fmla="*/ 3463196 w 7452578"/>
              <a:gd name="connsiteY30" fmla="*/ 707817 h 4339972"/>
              <a:gd name="connsiteX31" fmla="*/ 4568427 w 7452578"/>
              <a:gd name="connsiteY31" fmla="*/ 1057674 h 4339972"/>
              <a:gd name="connsiteX32" fmla="*/ 5848587 w 7452578"/>
              <a:gd name="connsiteY32" fmla="*/ 1145139 h 4339972"/>
              <a:gd name="connsiteX33" fmla="*/ 6500594 w 7452578"/>
              <a:gd name="connsiteY33" fmla="*/ 1009966 h 4339972"/>
              <a:gd name="connsiteX0" fmla="*/ 1212976 w 7452578"/>
              <a:gd name="connsiteY0" fmla="*/ 4482100 h 4631584"/>
              <a:gd name="connsiteX1" fmla="*/ 1864983 w 7452578"/>
              <a:gd name="connsiteY1" fmla="*/ 4148145 h 4631584"/>
              <a:gd name="connsiteX2" fmla="*/ 2811189 w 7452578"/>
              <a:gd name="connsiteY2" fmla="*/ 3424577 h 4631584"/>
              <a:gd name="connsiteX3" fmla="*/ 3852810 w 7452578"/>
              <a:gd name="connsiteY3" fmla="*/ 3925509 h 4631584"/>
              <a:gd name="connsiteX4" fmla="*/ 4377596 w 7452578"/>
              <a:gd name="connsiteY4" fmla="*/ 4402587 h 4631584"/>
              <a:gd name="connsiteX5" fmla="*/ 5164775 w 7452578"/>
              <a:gd name="connsiteY5" fmla="*/ 4625224 h 4631584"/>
              <a:gd name="connsiteX6" fmla="*/ 5761123 w 7452578"/>
              <a:gd name="connsiteY6" fmla="*/ 4529807 h 4631584"/>
              <a:gd name="connsiteX7" fmla="*/ 6103028 w 7452578"/>
              <a:gd name="connsiteY7" fmla="*/ 4108389 h 4631584"/>
              <a:gd name="connsiteX8" fmla="*/ 5673658 w 7452578"/>
              <a:gd name="connsiteY8" fmla="*/ 3639263 h 4631584"/>
              <a:gd name="connsiteX9" fmla="*/ 4290131 w 7452578"/>
              <a:gd name="connsiteY9" fmla="*/ 3551798 h 4631584"/>
              <a:gd name="connsiteX10" fmla="*/ 3821004 w 7452578"/>
              <a:gd name="connsiteY10" fmla="*/ 3066768 h 4631584"/>
              <a:gd name="connsiteX11" fmla="*/ 4282180 w 7452578"/>
              <a:gd name="connsiteY11" fmla="*/ 2541982 h 4631584"/>
              <a:gd name="connsiteX12" fmla="*/ 5522583 w 7452578"/>
              <a:gd name="connsiteY12" fmla="*/ 3186038 h 4631584"/>
              <a:gd name="connsiteX13" fmla="*/ 6858403 w 7452578"/>
              <a:gd name="connsiteY13" fmla="*/ 3353015 h 4631584"/>
              <a:gd name="connsiteX14" fmla="*/ 7446799 w 7452578"/>
              <a:gd name="connsiteY14" fmla="*/ 2740765 h 4631584"/>
              <a:gd name="connsiteX15" fmla="*/ 7104893 w 7452578"/>
              <a:gd name="connsiteY15" fmla="*/ 1969488 h 4631584"/>
              <a:gd name="connsiteX16" fmla="*/ 6256636 w 7452578"/>
              <a:gd name="connsiteY16" fmla="*/ 1983828 h 4631584"/>
              <a:gd name="connsiteX17" fmla="*/ 5244288 w 7452578"/>
              <a:gd name="connsiteY17" fmla="*/ 2215978 h 4631584"/>
              <a:gd name="connsiteX18" fmla="*/ 4115203 w 7452578"/>
              <a:gd name="connsiteY18" fmla="*/ 1691192 h 4631584"/>
              <a:gd name="connsiteX19" fmla="*/ 3137192 w 7452578"/>
              <a:gd name="connsiteY19" fmla="*/ 1858170 h 4631584"/>
              <a:gd name="connsiteX20" fmla="*/ 2318208 w 7452578"/>
              <a:gd name="connsiteY20" fmla="*/ 2494274 h 4631584"/>
              <a:gd name="connsiteX21" fmla="*/ 1451516 w 7452578"/>
              <a:gd name="connsiteY21" fmla="*/ 2963401 h 4631584"/>
              <a:gd name="connsiteX22" fmla="*/ 322430 w 7452578"/>
              <a:gd name="connsiteY22" fmla="*/ 2828229 h 4631584"/>
              <a:gd name="connsiteX23" fmla="*/ 4378 w 7452578"/>
              <a:gd name="connsiteY23" fmla="*/ 2255735 h 4631584"/>
              <a:gd name="connsiteX24" fmla="*/ 489408 w 7452578"/>
              <a:gd name="connsiteY24" fmla="*/ 1754803 h 4631584"/>
              <a:gd name="connsiteX25" fmla="*/ 1658250 w 7452578"/>
              <a:gd name="connsiteY25" fmla="*/ 2136465 h 4631584"/>
              <a:gd name="connsiteX26" fmla="*/ 2190987 w 7452578"/>
              <a:gd name="connsiteY26" fmla="*/ 1794559 h 4631584"/>
              <a:gd name="connsiteX27" fmla="*/ 1467418 w 7452578"/>
              <a:gd name="connsiteY27" fmla="*/ 1063039 h 4631584"/>
              <a:gd name="connsiteX28" fmla="*/ 1626444 w 7452578"/>
              <a:gd name="connsiteY28" fmla="*/ 442838 h 4631584"/>
              <a:gd name="connsiteX29" fmla="*/ 2095571 w 7452578"/>
              <a:gd name="connsiteY29" fmla="*/ 331519 h 4631584"/>
              <a:gd name="connsiteX30" fmla="*/ 3463196 w 7452578"/>
              <a:gd name="connsiteY30" fmla="*/ 999429 h 4631584"/>
              <a:gd name="connsiteX31" fmla="*/ 4568427 w 7452578"/>
              <a:gd name="connsiteY31" fmla="*/ 1349286 h 4631584"/>
              <a:gd name="connsiteX32" fmla="*/ 5848587 w 7452578"/>
              <a:gd name="connsiteY32" fmla="*/ 1436751 h 4631584"/>
              <a:gd name="connsiteX33" fmla="*/ 6558259 w 7452578"/>
              <a:gd name="connsiteY33" fmla="*/ 0 h 4631584"/>
              <a:gd name="connsiteX0" fmla="*/ 1212976 w 7452578"/>
              <a:gd name="connsiteY0" fmla="*/ 4482100 h 4631584"/>
              <a:gd name="connsiteX1" fmla="*/ 1864983 w 7452578"/>
              <a:gd name="connsiteY1" fmla="*/ 4148145 h 4631584"/>
              <a:gd name="connsiteX2" fmla="*/ 2811189 w 7452578"/>
              <a:gd name="connsiteY2" fmla="*/ 3424577 h 4631584"/>
              <a:gd name="connsiteX3" fmla="*/ 3852810 w 7452578"/>
              <a:gd name="connsiteY3" fmla="*/ 3925509 h 4631584"/>
              <a:gd name="connsiteX4" fmla="*/ 4377596 w 7452578"/>
              <a:gd name="connsiteY4" fmla="*/ 4402587 h 4631584"/>
              <a:gd name="connsiteX5" fmla="*/ 5164775 w 7452578"/>
              <a:gd name="connsiteY5" fmla="*/ 4625224 h 4631584"/>
              <a:gd name="connsiteX6" fmla="*/ 5761123 w 7452578"/>
              <a:gd name="connsiteY6" fmla="*/ 4529807 h 4631584"/>
              <a:gd name="connsiteX7" fmla="*/ 6103028 w 7452578"/>
              <a:gd name="connsiteY7" fmla="*/ 4108389 h 4631584"/>
              <a:gd name="connsiteX8" fmla="*/ 5673658 w 7452578"/>
              <a:gd name="connsiteY8" fmla="*/ 3639263 h 4631584"/>
              <a:gd name="connsiteX9" fmla="*/ 4290131 w 7452578"/>
              <a:gd name="connsiteY9" fmla="*/ 3551798 h 4631584"/>
              <a:gd name="connsiteX10" fmla="*/ 3821004 w 7452578"/>
              <a:gd name="connsiteY10" fmla="*/ 3066768 h 4631584"/>
              <a:gd name="connsiteX11" fmla="*/ 4282180 w 7452578"/>
              <a:gd name="connsiteY11" fmla="*/ 2541982 h 4631584"/>
              <a:gd name="connsiteX12" fmla="*/ 5522583 w 7452578"/>
              <a:gd name="connsiteY12" fmla="*/ 3186038 h 4631584"/>
              <a:gd name="connsiteX13" fmla="*/ 6858403 w 7452578"/>
              <a:gd name="connsiteY13" fmla="*/ 3353015 h 4631584"/>
              <a:gd name="connsiteX14" fmla="*/ 7446799 w 7452578"/>
              <a:gd name="connsiteY14" fmla="*/ 2740765 h 4631584"/>
              <a:gd name="connsiteX15" fmla="*/ 7104893 w 7452578"/>
              <a:gd name="connsiteY15" fmla="*/ 1969488 h 4631584"/>
              <a:gd name="connsiteX16" fmla="*/ 6256636 w 7452578"/>
              <a:gd name="connsiteY16" fmla="*/ 1983828 h 4631584"/>
              <a:gd name="connsiteX17" fmla="*/ 5244288 w 7452578"/>
              <a:gd name="connsiteY17" fmla="*/ 2215978 h 4631584"/>
              <a:gd name="connsiteX18" fmla="*/ 4115203 w 7452578"/>
              <a:gd name="connsiteY18" fmla="*/ 1691192 h 4631584"/>
              <a:gd name="connsiteX19" fmla="*/ 3137192 w 7452578"/>
              <a:gd name="connsiteY19" fmla="*/ 1858170 h 4631584"/>
              <a:gd name="connsiteX20" fmla="*/ 2318208 w 7452578"/>
              <a:gd name="connsiteY20" fmla="*/ 2494274 h 4631584"/>
              <a:gd name="connsiteX21" fmla="*/ 1451516 w 7452578"/>
              <a:gd name="connsiteY21" fmla="*/ 2963401 h 4631584"/>
              <a:gd name="connsiteX22" fmla="*/ 322430 w 7452578"/>
              <a:gd name="connsiteY22" fmla="*/ 2828229 h 4631584"/>
              <a:gd name="connsiteX23" fmla="*/ 4378 w 7452578"/>
              <a:gd name="connsiteY23" fmla="*/ 2255735 h 4631584"/>
              <a:gd name="connsiteX24" fmla="*/ 489408 w 7452578"/>
              <a:gd name="connsiteY24" fmla="*/ 1754803 h 4631584"/>
              <a:gd name="connsiteX25" fmla="*/ 1658250 w 7452578"/>
              <a:gd name="connsiteY25" fmla="*/ 2136465 h 4631584"/>
              <a:gd name="connsiteX26" fmla="*/ 2190987 w 7452578"/>
              <a:gd name="connsiteY26" fmla="*/ 1794559 h 4631584"/>
              <a:gd name="connsiteX27" fmla="*/ 1467418 w 7452578"/>
              <a:gd name="connsiteY27" fmla="*/ 1063039 h 4631584"/>
              <a:gd name="connsiteX28" fmla="*/ 1626444 w 7452578"/>
              <a:gd name="connsiteY28" fmla="*/ 442838 h 4631584"/>
              <a:gd name="connsiteX29" fmla="*/ 2095571 w 7452578"/>
              <a:gd name="connsiteY29" fmla="*/ 331519 h 4631584"/>
              <a:gd name="connsiteX30" fmla="*/ 3463196 w 7452578"/>
              <a:gd name="connsiteY30" fmla="*/ 999429 h 4631584"/>
              <a:gd name="connsiteX31" fmla="*/ 4568427 w 7452578"/>
              <a:gd name="connsiteY31" fmla="*/ 1349286 h 4631584"/>
              <a:gd name="connsiteX32" fmla="*/ 5848587 w 7452578"/>
              <a:gd name="connsiteY32" fmla="*/ 1436751 h 4631584"/>
              <a:gd name="connsiteX33" fmla="*/ 6995749 w 7452578"/>
              <a:gd name="connsiteY33" fmla="*/ 994499 h 4631584"/>
              <a:gd name="connsiteX34" fmla="*/ 6558259 w 7452578"/>
              <a:gd name="connsiteY34" fmla="*/ 0 h 4631584"/>
              <a:gd name="connsiteX0" fmla="*/ 1212976 w 7452578"/>
              <a:gd name="connsiteY0" fmla="*/ 4482100 h 4631584"/>
              <a:gd name="connsiteX1" fmla="*/ 1864983 w 7452578"/>
              <a:gd name="connsiteY1" fmla="*/ 4148145 h 4631584"/>
              <a:gd name="connsiteX2" fmla="*/ 2811189 w 7452578"/>
              <a:gd name="connsiteY2" fmla="*/ 3424577 h 4631584"/>
              <a:gd name="connsiteX3" fmla="*/ 3852810 w 7452578"/>
              <a:gd name="connsiteY3" fmla="*/ 3925509 h 4631584"/>
              <a:gd name="connsiteX4" fmla="*/ 4377596 w 7452578"/>
              <a:gd name="connsiteY4" fmla="*/ 4402587 h 4631584"/>
              <a:gd name="connsiteX5" fmla="*/ 5164775 w 7452578"/>
              <a:gd name="connsiteY5" fmla="*/ 4625224 h 4631584"/>
              <a:gd name="connsiteX6" fmla="*/ 5761123 w 7452578"/>
              <a:gd name="connsiteY6" fmla="*/ 4529807 h 4631584"/>
              <a:gd name="connsiteX7" fmla="*/ 6103028 w 7452578"/>
              <a:gd name="connsiteY7" fmla="*/ 4108389 h 4631584"/>
              <a:gd name="connsiteX8" fmla="*/ 5673658 w 7452578"/>
              <a:gd name="connsiteY8" fmla="*/ 3639263 h 4631584"/>
              <a:gd name="connsiteX9" fmla="*/ 4290131 w 7452578"/>
              <a:gd name="connsiteY9" fmla="*/ 3551798 h 4631584"/>
              <a:gd name="connsiteX10" fmla="*/ 3821004 w 7452578"/>
              <a:gd name="connsiteY10" fmla="*/ 3066768 h 4631584"/>
              <a:gd name="connsiteX11" fmla="*/ 4282180 w 7452578"/>
              <a:gd name="connsiteY11" fmla="*/ 2541982 h 4631584"/>
              <a:gd name="connsiteX12" fmla="*/ 5522583 w 7452578"/>
              <a:gd name="connsiteY12" fmla="*/ 3186038 h 4631584"/>
              <a:gd name="connsiteX13" fmla="*/ 6858403 w 7452578"/>
              <a:gd name="connsiteY13" fmla="*/ 3353015 h 4631584"/>
              <a:gd name="connsiteX14" fmla="*/ 7446799 w 7452578"/>
              <a:gd name="connsiteY14" fmla="*/ 2740765 h 4631584"/>
              <a:gd name="connsiteX15" fmla="*/ 7104893 w 7452578"/>
              <a:gd name="connsiteY15" fmla="*/ 1969488 h 4631584"/>
              <a:gd name="connsiteX16" fmla="*/ 6256636 w 7452578"/>
              <a:gd name="connsiteY16" fmla="*/ 1983828 h 4631584"/>
              <a:gd name="connsiteX17" fmla="*/ 5244288 w 7452578"/>
              <a:gd name="connsiteY17" fmla="*/ 2215978 h 4631584"/>
              <a:gd name="connsiteX18" fmla="*/ 4115203 w 7452578"/>
              <a:gd name="connsiteY18" fmla="*/ 1691192 h 4631584"/>
              <a:gd name="connsiteX19" fmla="*/ 3137192 w 7452578"/>
              <a:gd name="connsiteY19" fmla="*/ 1858170 h 4631584"/>
              <a:gd name="connsiteX20" fmla="*/ 2318208 w 7452578"/>
              <a:gd name="connsiteY20" fmla="*/ 2494274 h 4631584"/>
              <a:gd name="connsiteX21" fmla="*/ 1451516 w 7452578"/>
              <a:gd name="connsiteY21" fmla="*/ 2963401 h 4631584"/>
              <a:gd name="connsiteX22" fmla="*/ 322430 w 7452578"/>
              <a:gd name="connsiteY22" fmla="*/ 2828229 h 4631584"/>
              <a:gd name="connsiteX23" fmla="*/ 4378 w 7452578"/>
              <a:gd name="connsiteY23" fmla="*/ 2255735 h 4631584"/>
              <a:gd name="connsiteX24" fmla="*/ 489408 w 7452578"/>
              <a:gd name="connsiteY24" fmla="*/ 1754803 h 4631584"/>
              <a:gd name="connsiteX25" fmla="*/ 1658250 w 7452578"/>
              <a:gd name="connsiteY25" fmla="*/ 2136465 h 4631584"/>
              <a:gd name="connsiteX26" fmla="*/ 2190987 w 7452578"/>
              <a:gd name="connsiteY26" fmla="*/ 1794559 h 4631584"/>
              <a:gd name="connsiteX27" fmla="*/ 1467418 w 7452578"/>
              <a:gd name="connsiteY27" fmla="*/ 1063039 h 4631584"/>
              <a:gd name="connsiteX28" fmla="*/ 1626444 w 7452578"/>
              <a:gd name="connsiteY28" fmla="*/ 442838 h 4631584"/>
              <a:gd name="connsiteX29" fmla="*/ 2095571 w 7452578"/>
              <a:gd name="connsiteY29" fmla="*/ 331519 h 4631584"/>
              <a:gd name="connsiteX30" fmla="*/ 3463196 w 7452578"/>
              <a:gd name="connsiteY30" fmla="*/ 999429 h 4631584"/>
              <a:gd name="connsiteX31" fmla="*/ 4568427 w 7452578"/>
              <a:gd name="connsiteY31" fmla="*/ 1349286 h 4631584"/>
              <a:gd name="connsiteX32" fmla="*/ 5848587 w 7452578"/>
              <a:gd name="connsiteY32" fmla="*/ 1436751 h 4631584"/>
              <a:gd name="connsiteX33" fmla="*/ 6995749 w 7452578"/>
              <a:gd name="connsiteY33" fmla="*/ 994499 h 4631584"/>
              <a:gd name="connsiteX34" fmla="*/ 6558259 w 7452578"/>
              <a:gd name="connsiteY34" fmla="*/ 0 h 4631584"/>
              <a:gd name="connsiteX0" fmla="*/ 1212976 w 7452578"/>
              <a:gd name="connsiteY0" fmla="*/ 4457386 h 4606870"/>
              <a:gd name="connsiteX1" fmla="*/ 1864983 w 7452578"/>
              <a:gd name="connsiteY1" fmla="*/ 4123431 h 4606870"/>
              <a:gd name="connsiteX2" fmla="*/ 2811189 w 7452578"/>
              <a:gd name="connsiteY2" fmla="*/ 3399863 h 4606870"/>
              <a:gd name="connsiteX3" fmla="*/ 3852810 w 7452578"/>
              <a:gd name="connsiteY3" fmla="*/ 3900795 h 4606870"/>
              <a:gd name="connsiteX4" fmla="*/ 4377596 w 7452578"/>
              <a:gd name="connsiteY4" fmla="*/ 4377873 h 4606870"/>
              <a:gd name="connsiteX5" fmla="*/ 5164775 w 7452578"/>
              <a:gd name="connsiteY5" fmla="*/ 4600510 h 4606870"/>
              <a:gd name="connsiteX6" fmla="*/ 5761123 w 7452578"/>
              <a:gd name="connsiteY6" fmla="*/ 4505093 h 4606870"/>
              <a:gd name="connsiteX7" fmla="*/ 6103028 w 7452578"/>
              <a:gd name="connsiteY7" fmla="*/ 4083675 h 4606870"/>
              <a:gd name="connsiteX8" fmla="*/ 5673658 w 7452578"/>
              <a:gd name="connsiteY8" fmla="*/ 3614549 h 4606870"/>
              <a:gd name="connsiteX9" fmla="*/ 4290131 w 7452578"/>
              <a:gd name="connsiteY9" fmla="*/ 3527084 h 4606870"/>
              <a:gd name="connsiteX10" fmla="*/ 3821004 w 7452578"/>
              <a:gd name="connsiteY10" fmla="*/ 3042054 h 4606870"/>
              <a:gd name="connsiteX11" fmla="*/ 4282180 w 7452578"/>
              <a:gd name="connsiteY11" fmla="*/ 2517268 h 4606870"/>
              <a:gd name="connsiteX12" fmla="*/ 5522583 w 7452578"/>
              <a:gd name="connsiteY12" fmla="*/ 3161324 h 4606870"/>
              <a:gd name="connsiteX13" fmla="*/ 6858403 w 7452578"/>
              <a:gd name="connsiteY13" fmla="*/ 3328301 h 4606870"/>
              <a:gd name="connsiteX14" fmla="*/ 7446799 w 7452578"/>
              <a:gd name="connsiteY14" fmla="*/ 2716051 h 4606870"/>
              <a:gd name="connsiteX15" fmla="*/ 7104893 w 7452578"/>
              <a:gd name="connsiteY15" fmla="*/ 1944774 h 4606870"/>
              <a:gd name="connsiteX16" fmla="*/ 6256636 w 7452578"/>
              <a:gd name="connsiteY16" fmla="*/ 1959114 h 4606870"/>
              <a:gd name="connsiteX17" fmla="*/ 5244288 w 7452578"/>
              <a:gd name="connsiteY17" fmla="*/ 2191264 h 4606870"/>
              <a:gd name="connsiteX18" fmla="*/ 4115203 w 7452578"/>
              <a:gd name="connsiteY18" fmla="*/ 1666478 h 4606870"/>
              <a:gd name="connsiteX19" fmla="*/ 3137192 w 7452578"/>
              <a:gd name="connsiteY19" fmla="*/ 1833456 h 4606870"/>
              <a:gd name="connsiteX20" fmla="*/ 2318208 w 7452578"/>
              <a:gd name="connsiteY20" fmla="*/ 2469560 h 4606870"/>
              <a:gd name="connsiteX21" fmla="*/ 1451516 w 7452578"/>
              <a:gd name="connsiteY21" fmla="*/ 2938687 h 4606870"/>
              <a:gd name="connsiteX22" fmla="*/ 322430 w 7452578"/>
              <a:gd name="connsiteY22" fmla="*/ 2803515 h 4606870"/>
              <a:gd name="connsiteX23" fmla="*/ 4378 w 7452578"/>
              <a:gd name="connsiteY23" fmla="*/ 2231021 h 4606870"/>
              <a:gd name="connsiteX24" fmla="*/ 489408 w 7452578"/>
              <a:gd name="connsiteY24" fmla="*/ 1730089 h 4606870"/>
              <a:gd name="connsiteX25" fmla="*/ 1658250 w 7452578"/>
              <a:gd name="connsiteY25" fmla="*/ 2111751 h 4606870"/>
              <a:gd name="connsiteX26" fmla="*/ 2190987 w 7452578"/>
              <a:gd name="connsiteY26" fmla="*/ 1769845 h 4606870"/>
              <a:gd name="connsiteX27" fmla="*/ 1467418 w 7452578"/>
              <a:gd name="connsiteY27" fmla="*/ 1038325 h 4606870"/>
              <a:gd name="connsiteX28" fmla="*/ 1626444 w 7452578"/>
              <a:gd name="connsiteY28" fmla="*/ 418124 h 4606870"/>
              <a:gd name="connsiteX29" fmla="*/ 2095571 w 7452578"/>
              <a:gd name="connsiteY29" fmla="*/ 306805 h 4606870"/>
              <a:gd name="connsiteX30" fmla="*/ 3463196 w 7452578"/>
              <a:gd name="connsiteY30" fmla="*/ 974715 h 4606870"/>
              <a:gd name="connsiteX31" fmla="*/ 4568427 w 7452578"/>
              <a:gd name="connsiteY31" fmla="*/ 1324572 h 4606870"/>
              <a:gd name="connsiteX32" fmla="*/ 5848587 w 7452578"/>
              <a:gd name="connsiteY32" fmla="*/ 1412037 h 4606870"/>
              <a:gd name="connsiteX33" fmla="*/ 6995749 w 7452578"/>
              <a:gd name="connsiteY33" fmla="*/ 969785 h 4606870"/>
              <a:gd name="connsiteX34" fmla="*/ 6442929 w 7452578"/>
              <a:gd name="connsiteY34" fmla="*/ 0 h 4606870"/>
              <a:gd name="connsiteX0" fmla="*/ 1212976 w 7452578"/>
              <a:gd name="connsiteY0" fmla="*/ 4457386 h 4606870"/>
              <a:gd name="connsiteX1" fmla="*/ 1864983 w 7452578"/>
              <a:gd name="connsiteY1" fmla="*/ 4123431 h 4606870"/>
              <a:gd name="connsiteX2" fmla="*/ 2811189 w 7452578"/>
              <a:gd name="connsiteY2" fmla="*/ 3399863 h 4606870"/>
              <a:gd name="connsiteX3" fmla="*/ 3852810 w 7452578"/>
              <a:gd name="connsiteY3" fmla="*/ 3900795 h 4606870"/>
              <a:gd name="connsiteX4" fmla="*/ 4377596 w 7452578"/>
              <a:gd name="connsiteY4" fmla="*/ 4377873 h 4606870"/>
              <a:gd name="connsiteX5" fmla="*/ 5164775 w 7452578"/>
              <a:gd name="connsiteY5" fmla="*/ 4600510 h 4606870"/>
              <a:gd name="connsiteX6" fmla="*/ 5761123 w 7452578"/>
              <a:gd name="connsiteY6" fmla="*/ 4505093 h 4606870"/>
              <a:gd name="connsiteX7" fmla="*/ 6103028 w 7452578"/>
              <a:gd name="connsiteY7" fmla="*/ 4083675 h 4606870"/>
              <a:gd name="connsiteX8" fmla="*/ 5673658 w 7452578"/>
              <a:gd name="connsiteY8" fmla="*/ 3614549 h 4606870"/>
              <a:gd name="connsiteX9" fmla="*/ 4290131 w 7452578"/>
              <a:gd name="connsiteY9" fmla="*/ 3527084 h 4606870"/>
              <a:gd name="connsiteX10" fmla="*/ 3821004 w 7452578"/>
              <a:gd name="connsiteY10" fmla="*/ 3042054 h 4606870"/>
              <a:gd name="connsiteX11" fmla="*/ 4282180 w 7452578"/>
              <a:gd name="connsiteY11" fmla="*/ 2517268 h 4606870"/>
              <a:gd name="connsiteX12" fmla="*/ 5522583 w 7452578"/>
              <a:gd name="connsiteY12" fmla="*/ 3161324 h 4606870"/>
              <a:gd name="connsiteX13" fmla="*/ 6858403 w 7452578"/>
              <a:gd name="connsiteY13" fmla="*/ 3328301 h 4606870"/>
              <a:gd name="connsiteX14" fmla="*/ 7446799 w 7452578"/>
              <a:gd name="connsiteY14" fmla="*/ 2716051 h 4606870"/>
              <a:gd name="connsiteX15" fmla="*/ 7104893 w 7452578"/>
              <a:gd name="connsiteY15" fmla="*/ 1944774 h 4606870"/>
              <a:gd name="connsiteX16" fmla="*/ 6256636 w 7452578"/>
              <a:gd name="connsiteY16" fmla="*/ 1959114 h 4606870"/>
              <a:gd name="connsiteX17" fmla="*/ 5244288 w 7452578"/>
              <a:gd name="connsiteY17" fmla="*/ 2191264 h 4606870"/>
              <a:gd name="connsiteX18" fmla="*/ 4115203 w 7452578"/>
              <a:gd name="connsiteY18" fmla="*/ 1666478 h 4606870"/>
              <a:gd name="connsiteX19" fmla="*/ 3137192 w 7452578"/>
              <a:gd name="connsiteY19" fmla="*/ 1833456 h 4606870"/>
              <a:gd name="connsiteX20" fmla="*/ 2318208 w 7452578"/>
              <a:gd name="connsiteY20" fmla="*/ 2469560 h 4606870"/>
              <a:gd name="connsiteX21" fmla="*/ 1451516 w 7452578"/>
              <a:gd name="connsiteY21" fmla="*/ 2938687 h 4606870"/>
              <a:gd name="connsiteX22" fmla="*/ 322430 w 7452578"/>
              <a:gd name="connsiteY22" fmla="*/ 2803515 h 4606870"/>
              <a:gd name="connsiteX23" fmla="*/ 4378 w 7452578"/>
              <a:gd name="connsiteY23" fmla="*/ 2231021 h 4606870"/>
              <a:gd name="connsiteX24" fmla="*/ 489408 w 7452578"/>
              <a:gd name="connsiteY24" fmla="*/ 1730089 h 4606870"/>
              <a:gd name="connsiteX25" fmla="*/ 1658250 w 7452578"/>
              <a:gd name="connsiteY25" fmla="*/ 2111751 h 4606870"/>
              <a:gd name="connsiteX26" fmla="*/ 2190987 w 7452578"/>
              <a:gd name="connsiteY26" fmla="*/ 1769845 h 4606870"/>
              <a:gd name="connsiteX27" fmla="*/ 1467418 w 7452578"/>
              <a:gd name="connsiteY27" fmla="*/ 1038325 h 4606870"/>
              <a:gd name="connsiteX28" fmla="*/ 1626444 w 7452578"/>
              <a:gd name="connsiteY28" fmla="*/ 418124 h 4606870"/>
              <a:gd name="connsiteX29" fmla="*/ 2095571 w 7452578"/>
              <a:gd name="connsiteY29" fmla="*/ 306805 h 4606870"/>
              <a:gd name="connsiteX30" fmla="*/ 3463196 w 7452578"/>
              <a:gd name="connsiteY30" fmla="*/ 974715 h 4606870"/>
              <a:gd name="connsiteX31" fmla="*/ 4568427 w 7452578"/>
              <a:gd name="connsiteY31" fmla="*/ 1324572 h 4606870"/>
              <a:gd name="connsiteX32" fmla="*/ 5848587 w 7452578"/>
              <a:gd name="connsiteY32" fmla="*/ 1412037 h 4606870"/>
              <a:gd name="connsiteX33" fmla="*/ 6995749 w 7452578"/>
              <a:gd name="connsiteY33" fmla="*/ 969785 h 4606870"/>
              <a:gd name="connsiteX34" fmla="*/ 6781565 w 7452578"/>
              <a:gd name="connsiteY34" fmla="*/ 170715 h 4606870"/>
              <a:gd name="connsiteX35" fmla="*/ 6442929 w 7452578"/>
              <a:gd name="connsiteY35" fmla="*/ 0 h 4606870"/>
              <a:gd name="connsiteX0" fmla="*/ 1212976 w 7452578"/>
              <a:gd name="connsiteY0" fmla="*/ 4852803 h 5002287"/>
              <a:gd name="connsiteX1" fmla="*/ 1864983 w 7452578"/>
              <a:gd name="connsiteY1" fmla="*/ 4518848 h 5002287"/>
              <a:gd name="connsiteX2" fmla="*/ 2811189 w 7452578"/>
              <a:gd name="connsiteY2" fmla="*/ 3795280 h 5002287"/>
              <a:gd name="connsiteX3" fmla="*/ 3852810 w 7452578"/>
              <a:gd name="connsiteY3" fmla="*/ 4296212 h 5002287"/>
              <a:gd name="connsiteX4" fmla="*/ 4377596 w 7452578"/>
              <a:gd name="connsiteY4" fmla="*/ 4773290 h 5002287"/>
              <a:gd name="connsiteX5" fmla="*/ 5164775 w 7452578"/>
              <a:gd name="connsiteY5" fmla="*/ 4995927 h 5002287"/>
              <a:gd name="connsiteX6" fmla="*/ 5761123 w 7452578"/>
              <a:gd name="connsiteY6" fmla="*/ 4900510 h 5002287"/>
              <a:gd name="connsiteX7" fmla="*/ 6103028 w 7452578"/>
              <a:gd name="connsiteY7" fmla="*/ 4479092 h 5002287"/>
              <a:gd name="connsiteX8" fmla="*/ 5673658 w 7452578"/>
              <a:gd name="connsiteY8" fmla="*/ 4009966 h 5002287"/>
              <a:gd name="connsiteX9" fmla="*/ 4290131 w 7452578"/>
              <a:gd name="connsiteY9" fmla="*/ 3922501 h 5002287"/>
              <a:gd name="connsiteX10" fmla="*/ 3821004 w 7452578"/>
              <a:gd name="connsiteY10" fmla="*/ 3437471 h 5002287"/>
              <a:gd name="connsiteX11" fmla="*/ 4282180 w 7452578"/>
              <a:gd name="connsiteY11" fmla="*/ 2912685 h 5002287"/>
              <a:gd name="connsiteX12" fmla="*/ 5522583 w 7452578"/>
              <a:gd name="connsiteY12" fmla="*/ 3556741 h 5002287"/>
              <a:gd name="connsiteX13" fmla="*/ 6858403 w 7452578"/>
              <a:gd name="connsiteY13" fmla="*/ 3723718 h 5002287"/>
              <a:gd name="connsiteX14" fmla="*/ 7446799 w 7452578"/>
              <a:gd name="connsiteY14" fmla="*/ 3111468 h 5002287"/>
              <a:gd name="connsiteX15" fmla="*/ 7104893 w 7452578"/>
              <a:gd name="connsiteY15" fmla="*/ 2340191 h 5002287"/>
              <a:gd name="connsiteX16" fmla="*/ 6256636 w 7452578"/>
              <a:gd name="connsiteY16" fmla="*/ 2354531 h 5002287"/>
              <a:gd name="connsiteX17" fmla="*/ 5244288 w 7452578"/>
              <a:gd name="connsiteY17" fmla="*/ 2586681 h 5002287"/>
              <a:gd name="connsiteX18" fmla="*/ 4115203 w 7452578"/>
              <a:gd name="connsiteY18" fmla="*/ 2061895 h 5002287"/>
              <a:gd name="connsiteX19" fmla="*/ 3137192 w 7452578"/>
              <a:gd name="connsiteY19" fmla="*/ 2228873 h 5002287"/>
              <a:gd name="connsiteX20" fmla="*/ 2318208 w 7452578"/>
              <a:gd name="connsiteY20" fmla="*/ 2864977 h 5002287"/>
              <a:gd name="connsiteX21" fmla="*/ 1451516 w 7452578"/>
              <a:gd name="connsiteY21" fmla="*/ 3334104 h 5002287"/>
              <a:gd name="connsiteX22" fmla="*/ 322430 w 7452578"/>
              <a:gd name="connsiteY22" fmla="*/ 3198932 h 5002287"/>
              <a:gd name="connsiteX23" fmla="*/ 4378 w 7452578"/>
              <a:gd name="connsiteY23" fmla="*/ 2626438 h 5002287"/>
              <a:gd name="connsiteX24" fmla="*/ 489408 w 7452578"/>
              <a:gd name="connsiteY24" fmla="*/ 2125506 h 5002287"/>
              <a:gd name="connsiteX25" fmla="*/ 1658250 w 7452578"/>
              <a:gd name="connsiteY25" fmla="*/ 2507168 h 5002287"/>
              <a:gd name="connsiteX26" fmla="*/ 2190987 w 7452578"/>
              <a:gd name="connsiteY26" fmla="*/ 2165262 h 5002287"/>
              <a:gd name="connsiteX27" fmla="*/ 1467418 w 7452578"/>
              <a:gd name="connsiteY27" fmla="*/ 1433742 h 5002287"/>
              <a:gd name="connsiteX28" fmla="*/ 1626444 w 7452578"/>
              <a:gd name="connsiteY28" fmla="*/ 813541 h 5002287"/>
              <a:gd name="connsiteX29" fmla="*/ 2095571 w 7452578"/>
              <a:gd name="connsiteY29" fmla="*/ 702222 h 5002287"/>
              <a:gd name="connsiteX30" fmla="*/ 3463196 w 7452578"/>
              <a:gd name="connsiteY30" fmla="*/ 1370132 h 5002287"/>
              <a:gd name="connsiteX31" fmla="*/ 4568427 w 7452578"/>
              <a:gd name="connsiteY31" fmla="*/ 1719989 h 5002287"/>
              <a:gd name="connsiteX32" fmla="*/ 5848587 w 7452578"/>
              <a:gd name="connsiteY32" fmla="*/ 1807454 h 5002287"/>
              <a:gd name="connsiteX33" fmla="*/ 6995749 w 7452578"/>
              <a:gd name="connsiteY33" fmla="*/ 1365202 h 5002287"/>
              <a:gd name="connsiteX34" fmla="*/ 6781565 w 7452578"/>
              <a:gd name="connsiteY34" fmla="*/ 566132 h 5002287"/>
              <a:gd name="connsiteX35" fmla="*/ 5998086 w 7452578"/>
              <a:gd name="connsiteY35" fmla="*/ 0 h 5002287"/>
              <a:gd name="connsiteX0" fmla="*/ 1212976 w 7452578"/>
              <a:gd name="connsiteY0" fmla="*/ 4852803 h 5002287"/>
              <a:gd name="connsiteX1" fmla="*/ 1864983 w 7452578"/>
              <a:gd name="connsiteY1" fmla="*/ 4518848 h 5002287"/>
              <a:gd name="connsiteX2" fmla="*/ 2811189 w 7452578"/>
              <a:gd name="connsiteY2" fmla="*/ 3795280 h 5002287"/>
              <a:gd name="connsiteX3" fmla="*/ 3852810 w 7452578"/>
              <a:gd name="connsiteY3" fmla="*/ 4296212 h 5002287"/>
              <a:gd name="connsiteX4" fmla="*/ 4377596 w 7452578"/>
              <a:gd name="connsiteY4" fmla="*/ 4773290 h 5002287"/>
              <a:gd name="connsiteX5" fmla="*/ 5164775 w 7452578"/>
              <a:gd name="connsiteY5" fmla="*/ 4995927 h 5002287"/>
              <a:gd name="connsiteX6" fmla="*/ 5761123 w 7452578"/>
              <a:gd name="connsiteY6" fmla="*/ 4900510 h 5002287"/>
              <a:gd name="connsiteX7" fmla="*/ 6103028 w 7452578"/>
              <a:gd name="connsiteY7" fmla="*/ 4479092 h 5002287"/>
              <a:gd name="connsiteX8" fmla="*/ 5673658 w 7452578"/>
              <a:gd name="connsiteY8" fmla="*/ 4009966 h 5002287"/>
              <a:gd name="connsiteX9" fmla="*/ 4290131 w 7452578"/>
              <a:gd name="connsiteY9" fmla="*/ 3922501 h 5002287"/>
              <a:gd name="connsiteX10" fmla="*/ 3821004 w 7452578"/>
              <a:gd name="connsiteY10" fmla="*/ 3437471 h 5002287"/>
              <a:gd name="connsiteX11" fmla="*/ 4282180 w 7452578"/>
              <a:gd name="connsiteY11" fmla="*/ 2912685 h 5002287"/>
              <a:gd name="connsiteX12" fmla="*/ 5522583 w 7452578"/>
              <a:gd name="connsiteY12" fmla="*/ 3556741 h 5002287"/>
              <a:gd name="connsiteX13" fmla="*/ 6858403 w 7452578"/>
              <a:gd name="connsiteY13" fmla="*/ 3723718 h 5002287"/>
              <a:gd name="connsiteX14" fmla="*/ 7446799 w 7452578"/>
              <a:gd name="connsiteY14" fmla="*/ 3111468 h 5002287"/>
              <a:gd name="connsiteX15" fmla="*/ 7104893 w 7452578"/>
              <a:gd name="connsiteY15" fmla="*/ 2340191 h 5002287"/>
              <a:gd name="connsiteX16" fmla="*/ 6256636 w 7452578"/>
              <a:gd name="connsiteY16" fmla="*/ 2354531 h 5002287"/>
              <a:gd name="connsiteX17" fmla="*/ 5244288 w 7452578"/>
              <a:gd name="connsiteY17" fmla="*/ 2586681 h 5002287"/>
              <a:gd name="connsiteX18" fmla="*/ 4115203 w 7452578"/>
              <a:gd name="connsiteY18" fmla="*/ 2061895 h 5002287"/>
              <a:gd name="connsiteX19" fmla="*/ 3137192 w 7452578"/>
              <a:gd name="connsiteY19" fmla="*/ 2228873 h 5002287"/>
              <a:gd name="connsiteX20" fmla="*/ 2318208 w 7452578"/>
              <a:gd name="connsiteY20" fmla="*/ 2864977 h 5002287"/>
              <a:gd name="connsiteX21" fmla="*/ 1451516 w 7452578"/>
              <a:gd name="connsiteY21" fmla="*/ 3334104 h 5002287"/>
              <a:gd name="connsiteX22" fmla="*/ 322430 w 7452578"/>
              <a:gd name="connsiteY22" fmla="*/ 3198932 h 5002287"/>
              <a:gd name="connsiteX23" fmla="*/ 4378 w 7452578"/>
              <a:gd name="connsiteY23" fmla="*/ 2626438 h 5002287"/>
              <a:gd name="connsiteX24" fmla="*/ 489408 w 7452578"/>
              <a:gd name="connsiteY24" fmla="*/ 2125506 h 5002287"/>
              <a:gd name="connsiteX25" fmla="*/ 1658250 w 7452578"/>
              <a:gd name="connsiteY25" fmla="*/ 2507168 h 5002287"/>
              <a:gd name="connsiteX26" fmla="*/ 2190987 w 7452578"/>
              <a:gd name="connsiteY26" fmla="*/ 2165262 h 5002287"/>
              <a:gd name="connsiteX27" fmla="*/ 1467418 w 7452578"/>
              <a:gd name="connsiteY27" fmla="*/ 1433742 h 5002287"/>
              <a:gd name="connsiteX28" fmla="*/ 1626444 w 7452578"/>
              <a:gd name="connsiteY28" fmla="*/ 813541 h 5002287"/>
              <a:gd name="connsiteX29" fmla="*/ 2095571 w 7452578"/>
              <a:gd name="connsiteY29" fmla="*/ 702222 h 5002287"/>
              <a:gd name="connsiteX30" fmla="*/ 3463196 w 7452578"/>
              <a:gd name="connsiteY30" fmla="*/ 1370132 h 5002287"/>
              <a:gd name="connsiteX31" fmla="*/ 4568427 w 7452578"/>
              <a:gd name="connsiteY31" fmla="*/ 1719989 h 5002287"/>
              <a:gd name="connsiteX32" fmla="*/ 5848587 w 7452578"/>
              <a:gd name="connsiteY32" fmla="*/ 1807454 h 5002287"/>
              <a:gd name="connsiteX33" fmla="*/ 6995749 w 7452578"/>
              <a:gd name="connsiteY33" fmla="*/ 1365202 h 5002287"/>
              <a:gd name="connsiteX34" fmla="*/ 6781565 w 7452578"/>
              <a:gd name="connsiteY34" fmla="*/ 566132 h 5002287"/>
              <a:gd name="connsiteX35" fmla="*/ 6336722 w 7452578"/>
              <a:gd name="connsiteY35" fmla="*/ 360187 h 5002287"/>
              <a:gd name="connsiteX36" fmla="*/ 5998086 w 7452578"/>
              <a:gd name="connsiteY36" fmla="*/ 0 h 5002287"/>
              <a:gd name="connsiteX0" fmla="*/ 1212976 w 7452578"/>
              <a:gd name="connsiteY0" fmla="*/ 4492616 h 4642100"/>
              <a:gd name="connsiteX1" fmla="*/ 1864983 w 7452578"/>
              <a:gd name="connsiteY1" fmla="*/ 4158661 h 4642100"/>
              <a:gd name="connsiteX2" fmla="*/ 2811189 w 7452578"/>
              <a:gd name="connsiteY2" fmla="*/ 3435093 h 4642100"/>
              <a:gd name="connsiteX3" fmla="*/ 3852810 w 7452578"/>
              <a:gd name="connsiteY3" fmla="*/ 3936025 h 4642100"/>
              <a:gd name="connsiteX4" fmla="*/ 4377596 w 7452578"/>
              <a:gd name="connsiteY4" fmla="*/ 4413103 h 4642100"/>
              <a:gd name="connsiteX5" fmla="*/ 5164775 w 7452578"/>
              <a:gd name="connsiteY5" fmla="*/ 4635740 h 4642100"/>
              <a:gd name="connsiteX6" fmla="*/ 5761123 w 7452578"/>
              <a:gd name="connsiteY6" fmla="*/ 4540323 h 4642100"/>
              <a:gd name="connsiteX7" fmla="*/ 6103028 w 7452578"/>
              <a:gd name="connsiteY7" fmla="*/ 4118905 h 4642100"/>
              <a:gd name="connsiteX8" fmla="*/ 5673658 w 7452578"/>
              <a:gd name="connsiteY8" fmla="*/ 3649779 h 4642100"/>
              <a:gd name="connsiteX9" fmla="*/ 4290131 w 7452578"/>
              <a:gd name="connsiteY9" fmla="*/ 3562314 h 4642100"/>
              <a:gd name="connsiteX10" fmla="*/ 3821004 w 7452578"/>
              <a:gd name="connsiteY10" fmla="*/ 3077284 h 4642100"/>
              <a:gd name="connsiteX11" fmla="*/ 4282180 w 7452578"/>
              <a:gd name="connsiteY11" fmla="*/ 2552498 h 4642100"/>
              <a:gd name="connsiteX12" fmla="*/ 5522583 w 7452578"/>
              <a:gd name="connsiteY12" fmla="*/ 3196554 h 4642100"/>
              <a:gd name="connsiteX13" fmla="*/ 6858403 w 7452578"/>
              <a:gd name="connsiteY13" fmla="*/ 3363531 h 4642100"/>
              <a:gd name="connsiteX14" fmla="*/ 7446799 w 7452578"/>
              <a:gd name="connsiteY14" fmla="*/ 2751281 h 4642100"/>
              <a:gd name="connsiteX15" fmla="*/ 7104893 w 7452578"/>
              <a:gd name="connsiteY15" fmla="*/ 1980004 h 4642100"/>
              <a:gd name="connsiteX16" fmla="*/ 6256636 w 7452578"/>
              <a:gd name="connsiteY16" fmla="*/ 1994344 h 4642100"/>
              <a:gd name="connsiteX17" fmla="*/ 5244288 w 7452578"/>
              <a:gd name="connsiteY17" fmla="*/ 2226494 h 4642100"/>
              <a:gd name="connsiteX18" fmla="*/ 4115203 w 7452578"/>
              <a:gd name="connsiteY18" fmla="*/ 1701708 h 4642100"/>
              <a:gd name="connsiteX19" fmla="*/ 3137192 w 7452578"/>
              <a:gd name="connsiteY19" fmla="*/ 1868686 h 4642100"/>
              <a:gd name="connsiteX20" fmla="*/ 2318208 w 7452578"/>
              <a:gd name="connsiteY20" fmla="*/ 2504790 h 4642100"/>
              <a:gd name="connsiteX21" fmla="*/ 1451516 w 7452578"/>
              <a:gd name="connsiteY21" fmla="*/ 2973917 h 4642100"/>
              <a:gd name="connsiteX22" fmla="*/ 322430 w 7452578"/>
              <a:gd name="connsiteY22" fmla="*/ 2838745 h 4642100"/>
              <a:gd name="connsiteX23" fmla="*/ 4378 w 7452578"/>
              <a:gd name="connsiteY23" fmla="*/ 2266251 h 4642100"/>
              <a:gd name="connsiteX24" fmla="*/ 489408 w 7452578"/>
              <a:gd name="connsiteY24" fmla="*/ 1765319 h 4642100"/>
              <a:gd name="connsiteX25" fmla="*/ 1658250 w 7452578"/>
              <a:gd name="connsiteY25" fmla="*/ 2146981 h 4642100"/>
              <a:gd name="connsiteX26" fmla="*/ 2190987 w 7452578"/>
              <a:gd name="connsiteY26" fmla="*/ 1805075 h 4642100"/>
              <a:gd name="connsiteX27" fmla="*/ 1467418 w 7452578"/>
              <a:gd name="connsiteY27" fmla="*/ 1073555 h 4642100"/>
              <a:gd name="connsiteX28" fmla="*/ 1626444 w 7452578"/>
              <a:gd name="connsiteY28" fmla="*/ 453354 h 4642100"/>
              <a:gd name="connsiteX29" fmla="*/ 2095571 w 7452578"/>
              <a:gd name="connsiteY29" fmla="*/ 342035 h 4642100"/>
              <a:gd name="connsiteX30" fmla="*/ 3463196 w 7452578"/>
              <a:gd name="connsiteY30" fmla="*/ 1009945 h 4642100"/>
              <a:gd name="connsiteX31" fmla="*/ 4568427 w 7452578"/>
              <a:gd name="connsiteY31" fmla="*/ 1359802 h 4642100"/>
              <a:gd name="connsiteX32" fmla="*/ 5848587 w 7452578"/>
              <a:gd name="connsiteY32" fmla="*/ 1447267 h 4642100"/>
              <a:gd name="connsiteX33" fmla="*/ 6995749 w 7452578"/>
              <a:gd name="connsiteY33" fmla="*/ 1005015 h 4642100"/>
              <a:gd name="connsiteX34" fmla="*/ 6781565 w 7452578"/>
              <a:gd name="connsiteY34" fmla="*/ 205945 h 4642100"/>
              <a:gd name="connsiteX35" fmla="*/ 6336722 w 7452578"/>
              <a:gd name="connsiteY35" fmla="*/ 0 h 4642100"/>
              <a:gd name="connsiteX0" fmla="*/ 1212976 w 7452578"/>
              <a:gd name="connsiteY0" fmla="*/ 4286671 h 4436155"/>
              <a:gd name="connsiteX1" fmla="*/ 1864983 w 7452578"/>
              <a:gd name="connsiteY1" fmla="*/ 3952716 h 4436155"/>
              <a:gd name="connsiteX2" fmla="*/ 2811189 w 7452578"/>
              <a:gd name="connsiteY2" fmla="*/ 3229148 h 4436155"/>
              <a:gd name="connsiteX3" fmla="*/ 3852810 w 7452578"/>
              <a:gd name="connsiteY3" fmla="*/ 3730080 h 4436155"/>
              <a:gd name="connsiteX4" fmla="*/ 4377596 w 7452578"/>
              <a:gd name="connsiteY4" fmla="*/ 4207158 h 4436155"/>
              <a:gd name="connsiteX5" fmla="*/ 5164775 w 7452578"/>
              <a:gd name="connsiteY5" fmla="*/ 4429795 h 4436155"/>
              <a:gd name="connsiteX6" fmla="*/ 5761123 w 7452578"/>
              <a:gd name="connsiteY6" fmla="*/ 4334378 h 4436155"/>
              <a:gd name="connsiteX7" fmla="*/ 6103028 w 7452578"/>
              <a:gd name="connsiteY7" fmla="*/ 3912960 h 4436155"/>
              <a:gd name="connsiteX8" fmla="*/ 5673658 w 7452578"/>
              <a:gd name="connsiteY8" fmla="*/ 3443834 h 4436155"/>
              <a:gd name="connsiteX9" fmla="*/ 4290131 w 7452578"/>
              <a:gd name="connsiteY9" fmla="*/ 3356369 h 4436155"/>
              <a:gd name="connsiteX10" fmla="*/ 3821004 w 7452578"/>
              <a:gd name="connsiteY10" fmla="*/ 2871339 h 4436155"/>
              <a:gd name="connsiteX11" fmla="*/ 4282180 w 7452578"/>
              <a:gd name="connsiteY11" fmla="*/ 2346553 h 4436155"/>
              <a:gd name="connsiteX12" fmla="*/ 5522583 w 7452578"/>
              <a:gd name="connsiteY12" fmla="*/ 2990609 h 4436155"/>
              <a:gd name="connsiteX13" fmla="*/ 6858403 w 7452578"/>
              <a:gd name="connsiteY13" fmla="*/ 3157586 h 4436155"/>
              <a:gd name="connsiteX14" fmla="*/ 7446799 w 7452578"/>
              <a:gd name="connsiteY14" fmla="*/ 2545336 h 4436155"/>
              <a:gd name="connsiteX15" fmla="*/ 7104893 w 7452578"/>
              <a:gd name="connsiteY15" fmla="*/ 1774059 h 4436155"/>
              <a:gd name="connsiteX16" fmla="*/ 6256636 w 7452578"/>
              <a:gd name="connsiteY16" fmla="*/ 1788399 h 4436155"/>
              <a:gd name="connsiteX17" fmla="*/ 5244288 w 7452578"/>
              <a:gd name="connsiteY17" fmla="*/ 2020549 h 4436155"/>
              <a:gd name="connsiteX18" fmla="*/ 4115203 w 7452578"/>
              <a:gd name="connsiteY18" fmla="*/ 1495763 h 4436155"/>
              <a:gd name="connsiteX19" fmla="*/ 3137192 w 7452578"/>
              <a:gd name="connsiteY19" fmla="*/ 1662741 h 4436155"/>
              <a:gd name="connsiteX20" fmla="*/ 2318208 w 7452578"/>
              <a:gd name="connsiteY20" fmla="*/ 2298845 h 4436155"/>
              <a:gd name="connsiteX21" fmla="*/ 1451516 w 7452578"/>
              <a:gd name="connsiteY21" fmla="*/ 2767972 h 4436155"/>
              <a:gd name="connsiteX22" fmla="*/ 322430 w 7452578"/>
              <a:gd name="connsiteY22" fmla="*/ 2632800 h 4436155"/>
              <a:gd name="connsiteX23" fmla="*/ 4378 w 7452578"/>
              <a:gd name="connsiteY23" fmla="*/ 2060306 h 4436155"/>
              <a:gd name="connsiteX24" fmla="*/ 489408 w 7452578"/>
              <a:gd name="connsiteY24" fmla="*/ 1559374 h 4436155"/>
              <a:gd name="connsiteX25" fmla="*/ 1658250 w 7452578"/>
              <a:gd name="connsiteY25" fmla="*/ 1941036 h 4436155"/>
              <a:gd name="connsiteX26" fmla="*/ 2190987 w 7452578"/>
              <a:gd name="connsiteY26" fmla="*/ 1599130 h 4436155"/>
              <a:gd name="connsiteX27" fmla="*/ 1467418 w 7452578"/>
              <a:gd name="connsiteY27" fmla="*/ 867610 h 4436155"/>
              <a:gd name="connsiteX28" fmla="*/ 1626444 w 7452578"/>
              <a:gd name="connsiteY28" fmla="*/ 247409 h 4436155"/>
              <a:gd name="connsiteX29" fmla="*/ 2095571 w 7452578"/>
              <a:gd name="connsiteY29" fmla="*/ 136090 h 4436155"/>
              <a:gd name="connsiteX30" fmla="*/ 3463196 w 7452578"/>
              <a:gd name="connsiteY30" fmla="*/ 804000 h 4436155"/>
              <a:gd name="connsiteX31" fmla="*/ 4568427 w 7452578"/>
              <a:gd name="connsiteY31" fmla="*/ 1153857 h 4436155"/>
              <a:gd name="connsiteX32" fmla="*/ 5848587 w 7452578"/>
              <a:gd name="connsiteY32" fmla="*/ 1241322 h 4436155"/>
              <a:gd name="connsiteX33" fmla="*/ 6995749 w 7452578"/>
              <a:gd name="connsiteY33" fmla="*/ 799070 h 4436155"/>
              <a:gd name="connsiteX34" fmla="*/ 6781565 w 7452578"/>
              <a:gd name="connsiteY34" fmla="*/ 0 h 4436155"/>
              <a:gd name="connsiteX0" fmla="*/ 1212976 w 7452578"/>
              <a:gd name="connsiteY0" fmla="*/ 4190489 h 4339973"/>
              <a:gd name="connsiteX1" fmla="*/ 1864983 w 7452578"/>
              <a:gd name="connsiteY1" fmla="*/ 3856534 h 4339973"/>
              <a:gd name="connsiteX2" fmla="*/ 2811189 w 7452578"/>
              <a:gd name="connsiteY2" fmla="*/ 3132966 h 4339973"/>
              <a:gd name="connsiteX3" fmla="*/ 3852810 w 7452578"/>
              <a:gd name="connsiteY3" fmla="*/ 3633898 h 4339973"/>
              <a:gd name="connsiteX4" fmla="*/ 4377596 w 7452578"/>
              <a:gd name="connsiteY4" fmla="*/ 4110976 h 4339973"/>
              <a:gd name="connsiteX5" fmla="*/ 5164775 w 7452578"/>
              <a:gd name="connsiteY5" fmla="*/ 4333613 h 4339973"/>
              <a:gd name="connsiteX6" fmla="*/ 5761123 w 7452578"/>
              <a:gd name="connsiteY6" fmla="*/ 4238196 h 4339973"/>
              <a:gd name="connsiteX7" fmla="*/ 6103028 w 7452578"/>
              <a:gd name="connsiteY7" fmla="*/ 3816778 h 4339973"/>
              <a:gd name="connsiteX8" fmla="*/ 5673658 w 7452578"/>
              <a:gd name="connsiteY8" fmla="*/ 3347652 h 4339973"/>
              <a:gd name="connsiteX9" fmla="*/ 4290131 w 7452578"/>
              <a:gd name="connsiteY9" fmla="*/ 3260187 h 4339973"/>
              <a:gd name="connsiteX10" fmla="*/ 3821004 w 7452578"/>
              <a:gd name="connsiteY10" fmla="*/ 2775157 h 4339973"/>
              <a:gd name="connsiteX11" fmla="*/ 4282180 w 7452578"/>
              <a:gd name="connsiteY11" fmla="*/ 2250371 h 4339973"/>
              <a:gd name="connsiteX12" fmla="*/ 5522583 w 7452578"/>
              <a:gd name="connsiteY12" fmla="*/ 2894427 h 4339973"/>
              <a:gd name="connsiteX13" fmla="*/ 6858403 w 7452578"/>
              <a:gd name="connsiteY13" fmla="*/ 3061404 h 4339973"/>
              <a:gd name="connsiteX14" fmla="*/ 7446799 w 7452578"/>
              <a:gd name="connsiteY14" fmla="*/ 2449154 h 4339973"/>
              <a:gd name="connsiteX15" fmla="*/ 7104893 w 7452578"/>
              <a:gd name="connsiteY15" fmla="*/ 1677877 h 4339973"/>
              <a:gd name="connsiteX16" fmla="*/ 6256636 w 7452578"/>
              <a:gd name="connsiteY16" fmla="*/ 1692217 h 4339973"/>
              <a:gd name="connsiteX17" fmla="*/ 5244288 w 7452578"/>
              <a:gd name="connsiteY17" fmla="*/ 1924367 h 4339973"/>
              <a:gd name="connsiteX18" fmla="*/ 4115203 w 7452578"/>
              <a:gd name="connsiteY18" fmla="*/ 1399581 h 4339973"/>
              <a:gd name="connsiteX19" fmla="*/ 3137192 w 7452578"/>
              <a:gd name="connsiteY19" fmla="*/ 1566559 h 4339973"/>
              <a:gd name="connsiteX20" fmla="*/ 2318208 w 7452578"/>
              <a:gd name="connsiteY20" fmla="*/ 2202663 h 4339973"/>
              <a:gd name="connsiteX21" fmla="*/ 1451516 w 7452578"/>
              <a:gd name="connsiteY21" fmla="*/ 2671790 h 4339973"/>
              <a:gd name="connsiteX22" fmla="*/ 322430 w 7452578"/>
              <a:gd name="connsiteY22" fmla="*/ 2536618 h 4339973"/>
              <a:gd name="connsiteX23" fmla="*/ 4378 w 7452578"/>
              <a:gd name="connsiteY23" fmla="*/ 1964124 h 4339973"/>
              <a:gd name="connsiteX24" fmla="*/ 489408 w 7452578"/>
              <a:gd name="connsiteY24" fmla="*/ 1463192 h 4339973"/>
              <a:gd name="connsiteX25" fmla="*/ 1658250 w 7452578"/>
              <a:gd name="connsiteY25" fmla="*/ 1844854 h 4339973"/>
              <a:gd name="connsiteX26" fmla="*/ 2190987 w 7452578"/>
              <a:gd name="connsiteY26" fmla="*/ 1502948 h 4339973"/>
              <a:gd name="connsiteX27" fmla="*/ 1467418 w 7452578"/>
              <a:gd name="connsiteY27" fmla="*/ 771428 h 4339973"/>
              <a:gd name="connsiteX28" fmla="*/ 1626444 w 7452578"/>
              <a:gd name="connsiteY28" fmla="*/ 151227 h 4339973"/>
              <a:gd name="connsiteX29" fmla="*/ 2095571 w 7452578"/>
              <a:gd name="connsiteY29" fmla="*/ 39908 h 4339973"/>
              <a:gd name="connsiteX30" fmla="*/ 3463196 w 7452578"/>
              <a:gd name="connsiteY30" fmla="*/ 707818 h 4339973"/>
              <a:gd name="connsiteX31" fmla="*/ 4568427 w 7452578"/>
              <a:gd name="connsiteY31" fmla="*/ 1057675 h 4339973"/>
              <a:gd name="connsiteX32" fmla="*/ 5848587 w 7452578"/>
              <a:gd name="connsiteY32" fmla="*/ 1145140 h 4339973"/>
              <a:gd name="connsiteX33" fmla="*/ 6995749 w 7452578"/>
              <a:gd name="connsiteY33" fmla="*/ 702888 h 4339973"/>
              <a:gd name="connsiteX0" fmla="*/ 1212976 w 7452578"/>
              <a:gd name="connsiteY0" fmla="*/ 4190489 h 4339973"/>
              <a:gd name="connsiteX1" fmla="*/ 1864983 w 7452578"/>
              <a:gd name="connsiteY1" fmla="*/ 3856534 h 4339973"/>
              <a:gd name="connsiteX2" fmla="*/ 2811189 w 7452578"/>
              <a:gd name="connsiteY2" fmla="*/ 3132966 h 4339973"/>
              <a:gd name="connsiteX3" fmla="*/ 3852810 w 7452578"/>
              <a:gd name="connsiteY3" fmla="*/ 3633898 h 4339973"/>
              <a:gd name="connsiteX4" fmla="*/ 4377596 w 7452578"/>
              <a:gd name="connsiteY4" fmla="*/ 4110976 h 4339973"/>
              <a:gd name="connsiteX5" fmla="*/ 5164775 w 7452578"/>
              <a:gd name="connsiteY5" fmla="*/ 4333613 h 4339973"/>
              <a:gd name="connsiteX6" fmla="*/ 5761123 w 7452578"/>
              <a:gd name="connsiteY6" fmla="*/ 4238196 h 4339973"/>
              <a:gd name="connsiteX7" fmla="*/ 6103028 w 7452578"/>
              <a:gd name="connsiteY7" fmla="*/ 3816778 h 4339973"/>
              <a:gd name="connsiteX8" fmla="*/ 5673658 w 7452578"/>
              <a:gd name="connsiteY8" fmla="*/ 3347652 h 4339973"/>
              <a:gd name="connsiteX9" fmla="*/ 4290131 w 7452578"/>
              <a:gd name="connsiteY9" fmla="*/ 3260187 h 4339973"/>
              <a:gd name="connsiteX10" fmla="*/ 3821004 w 7452578"/>
              <a:gd name="connsiteY10" fmla="*/ 2775157 h 4339973"/>
              <a:gd name="connsiteX11" fmla="*/ 4282180 w 7452578"/>
              <a:gd name="connsiteY11" fmla="*/ 2250371 h 4339973"/>
              <a:gd name="connsiteX12" fmla="*/ 5522583 w 7452578"/>
              <a:gd name="connsiteY12" fmla="*/ 2894427 h 4339973"/>
              <a:gd name="connsiteX13" fmla="*/ 6858403 w 7452578"/>
              <a:gd name="connsiteY13" fmla="*/ 3061404 h 4339973"/>
              <a:gd name="connsiteX14" fmla="*/ 7446799 w 7452578"/>
              <a:gd name="connsiteY14" fmla="*/ 2449154 h 4339973"/>
              <a:gd name="connsiteX15" fmla="*/ 7104893 w 7452578"/>
              <a:gd name="connsiteY15" fmla="*/ 1677877 h 4339973"/>
              <a:gd name="connsiteX16" fmla="*/ 6256636 w 7452578"/>
              <a:gd name="connsiteY16" fmla="*/ 1692217 h 4339973"/>
              <a:gd name="connsiteX17" fmla="*/ 5244288 w 7452578"/>
              <a:gd name="connsiteY17" fmla="*/ 1924367 h 4339973"/>
              <a:gd name="connsiteX18" fmla="*/ 4115203 w 7452578"/>
              <a:gd name="connsiteY18" fmla="*/ 1399581 h 4339973"/>
              <a:gd name="connsiteX19" fmla="*/ 3137192 w 7452578"/>
              <a:gd name="connsiteY19" fmla="*/ 1566559 h 4339973"/>
              <a:gd name="connsiteX20" fmla="*/ 2318208 w 7452578"/>
              <a:gd name="connsiteY20" fmla="*/ 2202663 h 4339973"/>
              <a:gd name="connsiteX21" fmla="*/ 1451516 w 7452578"/>
              <a:gd name="connsiteY21" fmla="*/ 2671790 h 4339973"/>
              <a:gd name="connsiteX22" fmla="*/ 322430 w 7452578"/>
              <a:gd name="connsiteY22" fmla="*/ 2536618 h 4339973"/>
              <a:gd name="connsiteX23" fmla="*/ 4378 w 7452578"/>
              <a:gd name="connsiteY23" fmla="*/ 1964124 h 4339973"/>
              <a:gd name="connsiteX24" fmla="*/ 489408 w 7452578"/>
              <a:gd name="connsiteY24" fmla="*/ 1463192 h 4339973"/>
              <a:gd name="connsiteX25" fmla="*/ 1658250 w 7452578"/>
              <a:gd name="connsiteY25" fmla="*/ 1844854 h 4339973"/>
              <a:gd name="connsiteX26" fmla="*/ 2190987 w 7452578"/>
              <a:gd name="connsiteY26" fmla="*/ 1502948 h 4339973"/>
              <a:gd name="connsiteX27" fmla="*/ 1467418 w 7452578"/>
              <a:gd name="connsiteY27" fmla="*/ 771428 h 4339973"/>
              <a:gd name="connsiteX28" fmla="*/ 1626444 w 7452578"/>
              <a:gd name="connsiteY28" fmla="*/ 151227 h 4339973"/>
              <a:gd name="connsiteX29" fmla="*/ 2095571 w 7452578"/>
              <a:gd name="connsiteY29" fmla="*/ 39908 h 4339973"/>
              <a:gd name="connsiteX30" fmla="*/ 3463196 w 7452578"/>
              <a:gd name="connsiteY30" fmla="*/ 707818 h 4339973"/>
              <a:gd name="connsiteX31" fmla="*/ 4568427 w 7452578"/>
              <a:gd name="connsiteY31" fmla="*/ 1057675 h 4339973"/>
              <a:gd name="connsiteX32" fmla="*/ 5848587 w 7452578"/>
              <a:gd name="connsiteY32" fmla="*/ 1145140 h 4339973"/>
              <a:gd name="connsiteX0" fmla="*/ 1212976 w 7452578"/>
              <a:gd name="connsiteY0" fmla="*/ 4190489 h 4339973"/>
              <a:gd name="connsiteX1" fmla="*/ 1864983 w 7452578"/>
              <a:gd name="connsiteY1" fmla="*/ 3856534 h 4339973"/>
              <a:gd name="connsiteX2" fmla="*/ 2811189 w 7452578"/>
              <a:gd name="connsiteY2" fmla="*/ 3132966 h 4339973"/>
              <a:gd name="connsiteX3" fmla="*/ 3852810 w 7452578"/>
              <a:gd name="connsiteY3" fmla="*/ 3633898 h 4339973"/>
              <a:gd name="connsiteX4" fmla="*/ 4377596 w 7452578"/>
              <a:gd name="connsiteY4" fmla="*/ 4110976 h 4339973"/>
              <a:gd name="connsiteX5" fmla="*/ 5164775 w 7452578"/>
              <a:gd name="connsiteY5" fmla="*/ 4333613 h 4339973"/>
              <a:gd name="connsiteX6" fmla="*/ 5761123 w 7452578"/>
              <a:gd name="connsiteY6" fmla="*/ 4238196 h 4339973"/>
              <a:gd name="connsiteX7" fmla="*/ 6103028 w 7452578"/>
              <a:gd name="connsiteY7" fmla="*/ 3816778 h 4339973"/>
              <a:gd name="connsiteX8" fmla="*/ 5673658 w 7452578"/>
              <a:gd name="connsiteY8" fmla="*/ 3347652 h 4339973"/>
              <a:gd name="connsiteX9" fmla="*/ 4290131 w 7452578"/>
              <a:gd name="connsiteY9" fmla="*/ 3260187 h 4339973"/>
              <a:gd name="connsiteX10" fmla="*/ 3821004 w 7452578"/>
              <a:gd name="connsiteY10" fmla="*/ 2775157 h 4339973"/>
              <a:gd name="connsiteX11" fmla="*/ 4282180 w 7452578"/>
              <a:gd name="connsiteY11" fmla="*/ 2250371 h 4339973"/>
              <a:gd name="connsiteX12" fmla="*/ 5522583 w 7452578"/>
              <a:gd name="connsiteY12" fmla="*/ 2894427 h 4339973"/>
              <a:gd name="connsiteX13" fmla="*/ 6858403 w 7452578"/>
              <a:gd name="connsiteY13" fmla="*/ 3061404 h 4339973"/>
              <a:gd name="connsiteX14" fmla="*/ 7446799 w 7452578"/>
              <a:gd name="connsiteY14" fmla="*/ 2449154 h 4339973"/>
              <a:gd name="connsiteX15" fmla="*/ 7104893 w 7452578"/>
              <a:gd name="connsiteY15" fmla="*/ 1677877 h 4339973"/>
              <a:gd name="connsiteX16" fmla="*/ 6256636 w 7452578"/>
              <a:gd name="connsiteY16" fmla="*/ 1692217 h 4339973"/>
              <a:gd name="connsiteX17" fmla="*/ 5244288 w 7452578"/>
              <a:gd name="connsiteY17" fmla="*/ 1924367 h 4339973"/>
              <a:gd name="connsiteX18" fmla="*/ 4115203 w 7452578"/>
              <a:gd name="connsiteY18" fmla="*/ 1399581 h 4339973"/>
              <a:gd name="connsiteX19" fmla="*/ 3137192 w 7452578"/>
              <a:gd name="connsiteY19" fmla="*/ 1566559 h 4339973"/>
              <a:gd name="connsiteX20" fmla="*/ 2318208 w 7452578"/>
              <a:gd name="connsiteY20" fmla="*/ 2202663 h 4339973"/>
              <a:gd name="connsiteX21" fmla="*/ 1451516 w 7452578"/>
              <a:gd name="connsiteY21" fmla="*/ 2671790 h 4339973"/>
              <a:gd name="connsiteX22" fmla="*/ 322430 w 7452578"/>
              <a:gd name="connsiteY22" fmla="*/ 2536618 h 4339973"/>
              <a:gd name="connsiteX23" fmla="*/ 4378 w 7452578"/>
              <a:gd name="connsiteY23" fmla="*/ 1964124 h 4339973"/>
              <a:gd name="connsiteX24" fmla="*/ 489408 w 7452578"/>
              <a:gd name="connsiteY24" fmla="*/ 1463192 h 4339973"/>
              <a:gd name="connsiteX25" fmla="*/ 1658250 w 7452578"/>
              <a:gd name="connsiteY25" fmla="*/ 1844854 h 4339973"/>
              <a:gd name="connsiteX26" fmla="*/ 2190987 w 7452578"/>
              <a:gd name="connsiteY26" fmla="*/ 1502948 h 4339973"/>
              <a:gd name="connsiteX27" fmla="*/ 1467418 w 7452578"/>
              <a:gd name="connsiteY27" fmla="*/ 771428 h 4339973"/>
              <a:gd name="connsiteX28" fmla="*/ 1626444 w 7452578"/>
              <a:gd name="connsiteY28" fmla="*/ 151227 h 4339973"/>
              <a:gd name="connsiteX29" fmla="*/ 2095571 w 7452578"/>
              <a:gd name="connsiteY29" fmla="*/ 39908 h 4339973"/>
              <a:gd name="connsiteX30" fmla="*/ 3463196 w 7452578"/>
              <a:gd name="connsiteY30" fmla="*/ 707818 h 4339973"/>
              <a:gd name="connsiteX31" fmla="*/ 4568427 w 7452578"/>
              <a:gd name="connsiteY31" fmla="*/ 1057675 h 4339973"/>
              <a:gd name="connsiteX0" fmla="*/ 1212976 w 7452578"/>
              <a:gd name="connsiteY0" fmla="*/ 4190489 h 4339973"/>
              <a:gd name="connsiteX1" fmla="*/ 1864983 w 7452578"/>
              <a:gd name="connsiteY1" fmla="*/ 3856534 h 4339973"/>
              <a:gd name="connsiteX2" fmla="*/ 2811189 w 7452578"/>
              <a:gd name="connsiteY2" fmla="*/ 3132966 h 4339973"/>
              <a:gd name="connsiteX3" fmla="*/ 3852810 w 7452578"/>
              <a:gd name="connsiteY3" fmla="*/ 3633898 h 4339973"/>
              <a:gd name="connsiteX4" fmla="*/ 4377596 w 7452578"/>
              <a:gd name="connsiteY4" fmla="*/ 4110976 h 4339973"/>
              <a:gd name="connsiteX5" fmla="*/ 5164775 w 7452578"/>
              <a:gd name="connsiteY5" fmla="*/ 4333613 h 4339973"/>
              <a:gd name="connsiteX6" fmla="*/ 5761123 w 7452578"/>
              <a:gd name="connsiteY6" fmla="*/ 4238196 h 4339973"/>
              <a:gd name="connsiteX7" fmla="*/ 6103028 w 7452578"/>
              <a:gd name="connsiteY7" fmla="*/ 3816778 h 4339973"/>
              <a:gd name="connsiteX8" fmla="*/ 5673658 w 7452578"/>
              <a:gd name="connsiteY8" fmla="*/ 3347652 h 4339973"/>
              <a:gd name="connsiteX9" fmla="*/ 4290131 w 7452578"/>
              <a:gd name="connsiteY9" fmla="*/ 3260187 h 4339973"/>
              <a:gd name="connsiteX10" fmla="*/ 3821004 w 7452578"/>
              <a:gd name="connsiteY10" fmla="*/ 2775157 h 4339973"/>
              <a:gd name="connsiteX11" fmla="*/ 4282180 w 7452578"/>
              <a:gd name="connsiteY11" fmla="*/ 2250371 h 4339973"/>
              <a:gd name="connsiteX12" fmla="*/ 5522583 w 7452578"/>
              <a:gd name="connsiteY12" fmla="*/ 2894427 h 4339973"/>
              <a:gd name="connsiteX13" fmla="*/ 6858403 w 7452578"/>
              <a:gd name="connsiteY13" fmla="*/ 3061404 h 4339973"/>
              <a:gd name="connsiteX14" fmla="*/ 7446799 w 7452578"/>
              <a:gd name="connsiteY14" fmla="*/ 2449154 h 4339973"/>
              <a:gd name="connsiteX15" fmla="*/ 7104893 w 7452578"/>
              <a:gd name="connsiteY15" fmla="*/ 1677877 h 4339973"/>
              <a:gd name="connsiteX16" fmla="*/ 6256636 w 7452578"/>
              <a:gd name="connsiteY16" fmla="*/ 1692217 h 4339973"/>
              <a:gd name="connsiteX17" fmla="*/ 5244288 w 7452578"/>
              <a:gd name="connsiteY17" fmla="*/ 1924367 h 4339973"/>
              <a:gd name="connsiteX18" fmla="*/ 4115203 w 7452578"/>
              <a:gd name="connsiteY18" fmla="*/ 1399581 h 4339973"/>
              <a:gd name="connsiteX19" fmla="*/ 3137192 w 7452578"/>
              <a:gd name="connsiteY19" fmla="*/ 1566559 h 4339973"/>
              <a:gd name="connsiteX20" fmla="*/ 2318208 w 7452578"/>
              <a:gd name="connsiteY20" fmla="*/ 2202663 h 4339973"/>
              <a:gd name="connsiteX21" fmla="*/ 1451516 w 7452578"/>
              <a:gd name="connsiteY21" fmla="*/ 2671790 h 4339973"/>
              <a:gd name="connsiteX22" fmla="*/ 322430 w 7452578"/>
              <a:gd name="connsiteY22" fmla="*/ 2536618 h 4339973"/>
              <a:gd name="connsiteX23" fmla="*/ 4378 w 7452578"/>
              <a:gd name="connsiteY23" fmla="*/ 1964124 h 4339973"/>
              <a:gd name="connsiteX24" fmla="*/ 489408 w 7452578"/>
              <a:gd name="connsiteY24" fmla="*/ 1463192 h 4339973"/>
              <a:gd name="connsiteX25" fmla="*/ 1658250 w 7452578"/>
              <a:gd name="connsiteY25" fmla="*/ 1844854 h 4339973"/>
              <a:gd name="connsiteX26" fmla="*/ 2190987 w 7452578"/>
              <a:gd name="connsiteY26" fmla="*/ 1502948 h 4339973"/>
              <a:gd name="connsiteX27" fmla="*/ 1467418 w 7452578"/>
              <a:gd name="connsiteY27" fmla="*/ 771428 h 4339973"/>
              <a:gd name="connsiteX28" fmla="*/ 1626444 w 7452578"/>
              <a:gd name="connsiteY28" fmla="*/ 151227 h 4339973"/>
              <a:gd name="connsiteX29" fmla="*/ 2095571 w 7452578"/>
              <a:gd name="connsiteY29" fmla="*/ 39908 h 4339973"/>
              <a:gd name="connsiteX30" fmla="*/ 3463196 w 7452578"/>
              <a:gd name="connsiteY30" fmla="*/ 707818 h 4339973"/>
              <a:gd name="connsiteX0" fmla="*/ 1212976 w 7452578"/>
              <a:gd name="connsiteY0" fmla="*/ 4190489 h 4339973"/>
              <a:gd name="connsiteX1" fmla="*/ 1864983 w 7452578"/>
              <a:gd name="connsiteY1" fmla="*/ 3856534 h 4339973"/>
              <a:gd name="connsiteX2" fmla="*/ 2811189 w 7452578"/>
              <a:gd name="connsiteY2" fmla="*/ 3132966 h 4339973"/>
              <a:gd name="connsiteX3" fmla="*/ 3852810 w 7452578"/>
              <a:gd name="connsiteY3" fmla="*/ 3633898 h 4339973"/>
              <a:gd name="connsiteX4" fmla="*/ 4377596 w 7452578"/>
              <a:gd name="connsiteY4" fmla="*/ 4110976 h 4339973"/>
              <a:gd name="connsiteX5" fmla="*/ 5164775 w 7452578"/>
              <a:gd name="connsiteY5" fmla="*/ 4333613 h 4339973"/>
              <a:gd name="connsiteX6" fmla="*/ 5761123 w 7452578"/>
              <a:gd name="connsiteY6" fmla="*/ 4238196 h 4339973"/>
              <a:gd name="connsiteX7" fmla="*/ 6103028 w 7452578"/>
              <a:gd name="connsiteY7" fmla="*/ 3816778 h 4339973"/>
              <a:gd name="connsiteX8" fmla="*/ 5673658 w 7452578"/>
              <a:gd name="connsiteY8" fmla="*/ 3347652 h 4339973"/>
              <a:gd name="connsiteX9" fmla="*/ 4290131 w 7452578"/>
              <a:gd name="connsiteY9" fmla="*/ 3260187 h 4339973"/>
              <a:gd name="connsiteX10" fmla="*/ 3821004 w 7452578"/>
              <a:gd name="connsiteY10" fmla="*/ 2775157 h 4339973"/>
              <a:gd name="connsiteX11" fmla="*/ 4282180 w 7452578"/>
              <a:gd name="connsiteY11" fmla="*/ 2250371 h 4339973"/>
              <a:gd name="connsiteX12" fmla="*/ 5522583 w 7452578"/>
              <a:gd name="connsiteY12" fmla="*/ 2894427 h 4339973"/>
              <a:gd name="connsiteX13" fmla="*/ 6858403 w 7452578"/>
              <a:gd name="connsiteY13" fmla="*/ 3061404 h 4339973"/>
              <a:gd name="connsiteX14" fmla="*/ 7446799 w 7452578"/>
              <a:gd name="connsiteY14" fmla="*/ 2449154 h 4339973"/>
              <a:gd name="connsiteX15" fmla="*/ 7104893 w 7452578"/>
              <a:gd name="connsiteY15" fmla="*/ 1677877 h 4339973"/>
              <a:gd name="connsiteX16" fmla="*/ 6256636 w 7452578"/>
              <a:gd name="connsiteY16" fmla="*/ 1692217 h 4339973"/>
              <a:gd name="connsiteX17" fmla="*/ 5244288 w 7452578"/>
              <a:gd name="connsiteY17" fmla="*/ 1924367 h 4339973"/>
              <a:gd name="connsiteX18" fmla="*/ 4115203 w 7452578"/>
              <a:gd name="connsiteY18" fmla="*/ 1399581 h 4339973"/>
              <a:gd name="connsiteX19" fmla="*/ 3137192 w 7452578"/>
              <a:gd name="connsiteY19" fmla="*/ 1566559 h 4339973"/>
              <a:gd name="connsiteX20" fmla="*/ 2318208 w 7452578"/>
              <a:gd name="connsiteY20" fmla="*/ 2202663 h 4339973"/>
              <a:gd name="connsiteX21" fmla="*/ 1451516 w 7452578"/>
              <a:gd name="connsiteY21" fmla="*/ 2671790 h 4339973"/>
              <a:gd name="connsiteX22" fmla="*/ 322430 w 7452578"/>
              <a:gd name="connsiteY22" fmla="*/ 2536618 h 4339973"/>
              <a:gd name="connsiteX23" fmla="*/ 4378 w 7452578"/>
              <a:gd name="connsiteY23" fmla="*/ 1964124 h 4339973"/>
              <a:gd name="connsiteX24" fmla="*/ 489408 w 7452578"/>
              <a:gd name="connsiteY24" fmla="*/ 1463192 h 4339973"/>
              <a:gd name="connsiteX25" fmla="*/ 1658250 w 7452578"/>
              <a:gd name="connsiteY25" fmla="*/ 1844854 h 4339973"/>
              <a:gd name="connsiteX26" fmla="*/ 2190987 w 7452578"/>
              <a:gd name="connsiteY26" fmla="*/ 1502948 h 4339973"/>
              <a:gd name="connsiteX27" fmla="*/ 1467418 w 7452578"/>
              <a:gd name="connsiteY27" fmla="*/ 771428 h 4339973"/>
              <a:gd name="connsiteX28" fmla="*/ 1626444 w 7452578"/>
              <a:gd name="connsiteY28" fmla="*/ 151227 h 4339973"/>
              <a:gd name="connsiteX29" fmla="*/ 2095571 w 7452578"/>
              <a:gd name="connsiteY29" fmla="*/ 39908 h 4339973"/>
              <a:gd name="connsiteX0" fmla="*/ 1212976 w 7452578"/>
              <a:gd name="connsiteY0" fmla="*/ 4039262 h 4188746"/>
              <a:gd name="connsiteX1" fmla="*/ 1864983 w 7452578"/>
              <a:gd name="connsiteY1" fmla="*/ 3705307 h 4188746"/>
              <a:gd name="connsiteX2" fmla="*/ 2811189 w 7452578"/>
              <a:gd name="connsiteY2" fmla="*/ 2981739 h 4188746"/>
              <a:gd name="connsiteX3" fmla="*/ 3852810 w 7452578"/>
              <a:gd name="connsiteY3" fmla="*/ 3482671 h 4188746"/>
              <a:gd name="connsiteX4" fmla="*/ 4377596 w 7452578"/>
              <a:gd name="connsiteY4" fmla="*/ 3959749 h 4188746"/>
              <a:gd name="connsiteX5" fmla="*/ 5164775 w 7452578"/>
              <a:gd name="connsiteY5" fmla="*/ 4182386 h 4188746"/>
              <a:gd name="connsiteX6" fmla="*/ 5761123 w 7452578"/>
              <a:gd name="connsiteY6" fmla="*/ 4086969 h 4188746"/>
              <a:gd name="connsiteX7" fmla="*/ 6103028 w 7452578"/>
              <a:gd name="connsiteY7" fmla="*/ 3665551 h 4188746"/>
              <a:gd name="connsiteX8" fmla="*/ 5673658 w 7452578"/>
              <a:gd name="connsiteY8" fmla="*/ 3196425 h 4188746"/>
              <a:gd name="connsiteX9" fmla="*/ 4290131 w 7452578"/>
              <a:gd name="connsiteY9" fmla="*/ 3108960 h 4188746"/>
              <a:gd name="connsiteX10" fmla="*/ 3821004 w 7452578"/>
              <a:gd name="connsiteY10" fmla="*/ 2623930 h 4188746"/>
              <a:gd name="connsiteX11" fmla="*/ 4282180 w 7452578"/>
              <a:gd name="connsiteY11" fmla="*/ 2099144 h 4188746"/>
              <a:gd name="connsiteX12" fmla="*/ 5522583 w 7452578"/>
              <a:gd name="connsiteY12" fmla="*/ 2743200 h 4188746"/>
              <a:gd name="connsiteX13" fmla="*/ 6858403 w 7452578"/>
              <a:gd name="connsiteY13" fmla="*/ 2910177 h 4188746"/>
              <a:gd name="connsiteX14" fmla="*/ 7446799 w 7452578"/>
              <a:gd name="connsiteY14" fmla="*/ 2297927 h 4188746"/>
              <a:gd name="connsiteX15" fmla="*/ 7104893 w 7452578"/>
              <a:gd name="connsiteY15" fmla="*/ 1526650 h 4188746"/>
              <a:gd name="connsiteX16" fmla="*/ 6256636 w 7452578"/>
              <a:gd name="connsiteY16" fmla="*/ 1540990 h 4188746"/>
              <a:gd name="connsiteX17" fmla="*/ 5244288 w 7452578"/>
              <a:gd name="connsiteY17" fmla="*/ 1773140 h 4188746"/>
              <a:gd name="connsiteX18" fmla="*/ 4115203 w 7452578"/>
              <a:gd name="connsiteY18" fmla="*/ 1248354 h 4188746"/>
              <a:gd name="connsiteX19" fmla="*/ 3137192 w 7452578"/>
              <a:gd name="connsiteY19" fmla="*/ 1415332 h 4188746"/>
              <a:gd name="connsiteX20" fmla="*/ 2318208 w 7452578"/>
              <a:gd name="connsiteY20" fmla="*/ 2051436 h 4188746"/>
              <a:gd name="connsiteX21" fmla="*/ 1451516 w 7452578"/>
              <a:gd name="connsiteY21" fmla="*/ 2520563 h 4188746"/>
              <a:gd name="connsiteX22" fmla="*/ 322430 w 7452578"/>
              <a:gd name="connsiteY22" fmla="*/ 2385391 h 4188746"/>
              <a:gd name="connsiteX23" fmla="*/ 4378 w 7452578"/>
              <a:gd name="connsiteY23" fmla="*/ 1812897 h 4188746"/>
              <a:gd name="connsiteX24" fmla="*/ 489408 w 7452578"/>
              <a:gd name="connsiteY24" fmla="*/ 1311965 h 4188746"/>
              <a:gd name="connsiteX25" fmla="*/ 1658250 w 7452578"/>
              <a:gd name="connsiteY25" fmla="*/ 1693627 h 4188746"/>
              <a:gd name="connsiteX26" fmla="*/ 2190987 w 7452578"/>
              <a:gd name="connsiteY26" fmla="*/ 1351721 h 4188746"/>
              <a:gd name="connsiteX27" fmla="*/ 1467418 w 7452578"/>
              <a:gd name="connsiteY27" fmla="*/ 620201 h 4188746"/>
              <a:gd name="connsiteX28" fmla="*/ 1626444 w 7452578"/>
              <a:gd name="connsiteY28" fmla="*/ 0 h 4188746"/>
              <a:gd name="connsiteX0" fmla="*/ 1212976 w 7452578"/>
              <a:gd name="connsiteY0" fmla="*/ 3419061 h 3568545"/>
              <a:gd name="connsiteX1" fmla="*/ 1864983 w 7452578"/>
              <a:gd name="connsiteY1" fmla="*/ 3085106 h 3568545"/>
              <a:gd name="connsiteX2" fmla="*/ 2811189 w 7452578"/>
              <a:gd name="connsiteY2" fmla="*/ 2361538 h 3568545"/>
              <a:gd name="connsiteX3" fmla="*/ 3852810 w 7452578"/>
              <a:gd name="connsiteY3" fmla="*/ 2862470 h 3568545"/>
              <a:gd name="connsiteX4" fmla="*/ 4377596 w 7452578"/>
              <a:gd name="connsiteY4" fmla="*/ 3339548 h 3568545"/>
              <a:gd name="connsiteX5" fmla="*/ 5164775 w 7452578"/>
              <a:gd name="connsiteY5" fmla="*/ 3562185 h 3568545"/>
              <a:gd name="connsiteX6" fmla="*/ 5761123 w 7452578"/>
              <a:gd name="connsiteY6" fmla="*/ 3466768 h 3568545"/>
              <a:gd name="connsiteX7" fmla="*/ 6103028 w 7452578"/>
              <a:gd name="connsiteY7" fmla="*/ 3045350 h 3568545"/>
              <a:gd name="connsiteX8" fmla="*/ 5673658 w 7452578"/>
              <a:gd name="connsiteY8" fmla="*/ 2576224 h 3568545"/>
              <a:gd name="connsiteX9" fmla="*/ 4290131 w 7452578"/>
              <a:gd name="connsiteY9" fmla="*/ 2488759 h 3568545"/>
              <a:gd name="connsiteX10" fmla="*/ 3821004 w 7452578"/>
              <a:gd name="connsiteY10" fmla="*/ 2003729 h 3568545"/>
              <a:gd name="connsiteX11" fmla="*/ 4282180 w 7452578"/>
              <a:gd name="connsiteY11" fmla="*/ 1478943 h 3568545"/>
              <a:gd name="connsiteX12" fmla="*/ 5522583 w 7452578"/>
              <a:gd name="connsiteY12" fmla="*/ 2122999 h 3568545"/>
              <a:gd name="connsiteX13" fmla="*/ 6858403 w 7452578"/>
              <a:gd name="connsiteY13" fmla="*/ 2289976 h 3568545"/>
              <a:gd name="connsiteX14" fmla="*/ 7446799 w 7452578"/>
              <a:gd name="connsiteY14" fmla="*/ 1677726 h 3568545"/>
              <a:gd name="connsiteX15" fmla="*/ 7104893 w 7452578"/>
              <a:gd name="connsiteY15" fmla="*/ 906449 h 3568545"/>
              <a:gd name="connsiteX16" fmla="*/ 6256636 w 7452578"/>
              <a:gd name="connsiteY16" fmla="*/ 920789 h 3568545"/>
              <a:gd name="connsiteX17" fmla="*/ 5244288 w 7452578"/>
              <a:gd name="connsiteY17" fmla="*/ 1152939 h 3568545"/>
              <a:gd name="connsiteX18" fmla="*/ 4115203 w 7452578"/>
              <a:gd name="connsiteY18" fmla="*/ 628153 h 3568545"/>
              <a:gd name="connsiteX19" fmla="*/ 3137192 w 7452578"/>
              <a:gd name="connsiteY19" fmla="*/ 795131 h 3568545"/>
              <a:gd name="connsiteX20" fmla="*/ 2318208 w 7452578"/>
              <a:gd name="connsiteY20" fmla="*/ 1431235 h 3568545"/>
              <a:gd name="connsiteX21" fmla="*/ 1451516 w 7452578"/>
              <a:gd name="connsiteY21" fmla="*/ 1900362 h 3568545"/>
              <a:gd name="connsiteX22" fmla="*/ 322430 w 7452578"/>
              <a:gd name="connsiteY22" fmla="*/ 1765190 h 3568545"/>
              <a:gd name="connsiteX23" fmla="*/ 4378 w 7452578"/>
              <a:gd name="connsiteY23" fmla="*/ 1192696 h 3568545"/>
              <a:gd name="connsiteX24" fmla="*/ 489408 w 7452578"/>
              <a:gd name="connsiteY24" fmla="*/ 691764 h 3568545"/>
              <a:gd name="connsiteX25" fmla="*/ 1658250 w 7452578"/>
              <a:gd name="connsiteY25" fmla="*/ 1073426 h 3568545"/>
              <a:gd name="connsiteX26" fmla="*/ 2190987 w 7452578"/>
              <a:gd name="connsiteY26" fmla="*/ 731520 h 3568545"/>
              <a:gd name="connsiteX27" fmla="*/ 1467418 w 7452578"/>
              <a:gd name="connsiteY27" fmla="*/ 0 h 3568545"/>
              <a:gd name="connsiteX0" fmla="*/ 1212976 w 7452578"/>
              <a:gd name="connsiteY0" fmla="*/ 2809349 h 2958833"/>
              <a:gd name="connsiteX1" fmla="*/ 1864983 w 7452578"/>
              <a:gd name="connsiteY1" fmla="*/ 2475394 h 2958833"/>
              <a:gd name="connsiteX2" fmla="*/ 2811189 w 7452578"/>
              <a:gd name="connsiteY2" fmla="*/ 1751826 h 2958833"/>
              <a:gd name="connsiteX3" fmla="*/ 3852810 w 7452578"/>
              <a:gd name="connsiteY3" fmla="*/ 2252758 h 2958833"/>
              <a:gd name="connsiteX4" fmla="*/ 4377596 w 7452578"/>
              <a:gd name="connsiteY4" fmla="*/ 2729836 h 2958833"/>
              <a:gd name="connsiteX5" fmla="*/ 5164775 w 7452578"/>
              <a:gd name="connsiteY5" fmla="*/ 2952473 h 2958833"/>
              <a:gd name="connsiteX6" fmla="*/ 5761123 w 7452578"/>
              <a:gd name="connsiteY6" fmla="*/ 2857056 h 2958833"/>
              <a:gd name="connsiteX7" fmla="*/ 6103028 w 7452578"/>
              <a:gd name="connsiteY7" fmla="*/ 2435638 h 2958833"/>
              <a:gd name="connsiteX8" fmla="*/ 5673658 w 7452578"/>
              <a:gd name="connsiteY8" fmla="*/ 1966512 h 2958833"/>
              <a:gd name="connsiteX9" fmla="*/ 4290131 w 7452578"/>
              <a:gd name="connsiteY9" fmla="*/ 1879047 h 2958833"/>
              <a:gd name="connsiteX10" fmla="*/ 3821004 w 7452578"/>
              <a:gd name="connsiteY10" fmla="*/ 1394017 h 2958833"/>
              <a:gd name="connsiteX11" fmla="*/ 4282180 w 7452578"/>
              <a:gd name="connsiteY11" fmla="*/ 869231 h 2958833"/>
              <a:gd name="connsiteX12" fmla="*/ 5522583 w 7452578"/>
              <a:gd name="connsiteY12" fmla="*/ 1513287 h 2958833"/>
              <a:gd name="connsiteX13" fmla="*/ 6858403 w 7452578"/>
              <a:gd name="connsiteY13" fmla="*/ 1680264 h 2958833"/>
              <a:gd name="connsiteX14" fmla="*/ 7446799 w 7452578"/>
              <a:gd name="connsiteY14" fmla="*/ 1068014 h 2958833"/>
              <a:gd name="connsiteX15" fmla="*/ 7104893 w 7452578"/>
              <a:gd name="connsiteY15" fmla="*/ 296737 h 2958833"/>
              <a:gd name="connsiteX16" fmla="*/ 6256636 w 7452578"/>
              <a:gd name="connsiteY16" fmla="*/ 311077 h 2958833"/>
              <a:gd name="connsiteX17" fmla="*/ 5244288 w 7452578"/>
              <a:gd name="connsiteY17" fmla="*/ 543227 h 2958833"/>
              <a:gd name="connsiteX18" fmla="*/ 4115203 w 7452578"/>
              <a:gd name="connsiteY18" fmla="*/ 18441 h 2958833"/>
              <a:gd name="connsiteX19" fmla="*/ 3137192 w 7452578"/>
              <a:gd name="connsiteY19" fmla="*/ 185419 h 2958833"/>
              <a:gd name="connsiteX20" fmla="*/ 2318208 w 7452578"/>
              <a:gd name="connsiteY20" fmla="*/ 821523 h 2958833"/>
              <a:gd name="connsiteX21" fmla="*/ 1451516 w 7452578"/>
              <a:gd name="connsiteY21" fmla="*/ 1290650 h 2958833"/>
              <a:gd name="connsiteX22" fmla="*/ 322430 w 7452578"/>
              <a:gd name="connsiteY22" fmla="*/ 1155478 h 2958833"/>
              <a:gd name="connsiteX23" fmla="*/ 4378 w 7452578"/>
              <a:gd name="connsiteY23" fmla="*/ 582984 h 2958833"/>
              <a:gd name="connsiteX24" fmla="*/ 489408 w 7452578"/>
              <a:gd name="connsiteY24" fmla="*/ 82052 h 2958833"/>
              <a:gd name="connsiteX25" fmla="*/ 1658250 w 7452578"/>
              <a:gd name="connsiteY25" fmla="*/ 463714 h 2958833"/>
              <a:gd name="connsiteX26" fmla="*/ 2190987 w 7452578"/>
              <a:gd name="connsiteY26" fmla="*/ 121808 h 2958833"/>
              <a:gd name="connsiteX0" fmla="*/ 1212976 w 7452578"/>
              <a:gd name="connsiteY0" fmla="*/ 2809349 h 2958833"/>
              <a:gd name="connsiteX1" fmla="*/ 1864983 w 7452578"/>
              <a:gd name="connsiteY1" fmla="*/ 2475394 h 2958833"/>
              <a:gd name="connsiteX2" fmla="*/ 2811189 w 7452578"/>
              <a:gd name="connsiteY2" fmla="*/ 1751826 h 2958833"/>
              <a:gd name="connsiteX3" fmla="*/ 3852810 w 7452578"/>
              <a:gd name="connsiteY3" fmla="*/ 2252758 h 2958833"/>
              <a:gd name="connsiteX4" fmla="*/ 4377596 w 7452578"/>
              <a:gd name="connsiteY4" fmla="*/ 2729836 h 2958833"/>
              <a:gd name="connsiteX5" fmla="*/ 5164775 w 7452578"/>
              <a:gd name="connsiteY5" fmla="*/ 2952473 h 2958833"/>
              <a:gd name="connsiteX6" fmla="*/ 5761123 w 7452578"/>
              <a:gd name="connsiteY6" fmla="*/ 2857056 h 2958833"/>
              <a:gd name="connsiteX7" fmla="*/ 6103028 w 7452578"/>
              <a:gd name="connsiteY7" fmla="*/ 2435638 h 2958833"/>
              <a:gd name="connsiteX8" fmla="*/ 5673658 w 7452578"/>
              <a:gd name="connsiteY8" fmla="*/ 1966512 h 2958833"/>
              <a:gd name="connsiteX9" fmla="*/ 4290131 w 7452578"/>
              <a:gd name="connsiteY9" fmla="*/ 1879047 h 2958833"/>
              <a:gd name="connsiteX10" fmla="*/ 3821004 w 7452578"/>
              <a:gd name="connsiteY10" fmla="*/ 1394017 h 2958833"/>
              <a:gd name="connsiteX11" fmla="*/ 4282180 w 7452578"/>
              <a:gd name="connsiteY11" fmla="*/ 869231 h 2958833"/>
              <a:gd name="connsiteX12" fmla="*/ 5522583 w 7452578"/>
              <a:gd name="connsiteY12" fmla="*/ 1513287 h 2958833"/>
              <a:gd name="connsiteX13" fmla="*/ 6858403 w 7452578"/>
              <a:gd name="connsiteY13" fmla="*/ 1680264 h 2958833"/>
              <a:gd name="connsiteX14" fmla="*/ 7446799 w 7452578"/>
              <a:gd name="connsiteY14" fmla="*/ 1068014 h 2958833"/>
              <a:gd name="connsiteX15" fmla="*/ 7104893 w 7452578"/>
              <a:gd name="connsiteY15" fmla="*/ 296737 h 2958833"/>
              <a:gd name="connsiteX16" fmla="*/ 6256636 w 7452578"/>
              <a:gd name="connsiteY16" fmla="*/ 311077 h 2958833"/>
              <a:gd name="connsiteX17" fmla="*/ 5244288 w 7452578"/>
              <a:gd name="connsiteY17" fmla="*/ 543227 h 2958833"/>
              <a:gd name="connsiteX18" fmla="*/ 4115203 w 7452578"/>
              <a:gd name="connsiteY18" fmla="*/ 18441 h 2958833"/>
              <a:gd name="connsiteX19" fmla="*/ 3137192 w 7452578"/>
              <a:gd name="connsiteY19" fmla="*/ 185419 h 2958833"/>
              <a:gd name="connsiteX20" fmla="*/ 2318208 w 7452578"/>
              <a:gd name="connsiteY20" fmla="*/ 821523 h 2958833"/>
              <a:gd name="connsiteX21" fmla="*/ 1451516 w 7452578"/>
              <a:gd name="connsiteY21" fmla="*/ 1290650 h 2958833"/>
              <a:gd name="connsiteX22" fmla="*/ 322430 w 7452578"/>
              <a:gd name="connsiteY22" fmla="*/ 1155478 h 2958833"/>
              <a:gd name="connsiteX23" fmla="*/ 4378 w 7452578"/>
              <a:gd name="connsiteY23" fmla="*/ 582984 h 2958833"/>
              <a:gd name="connsiteX24" fmla="*/ 489408 w 7452578"/>
              <a:gd name="connsiteY24" fmla="*/ 82052 h 2958833"/>
              <a:gd name="connsiteX25" fmla="*/ 2190987 w 7452578"/>
              <a:gd name="connsiteY25" fmla="*/ 121808 h 2958833"/>
              <a:gd name="connsiteX0" fmla="*/ 1212976 w 7452578"/>
              <a:gd name="connsiteY0" fmla="*/ 2809349 h 2958833"/>
              <a:gd name="connsiteX1" fmla="*/ 1864983 w 7452578"/>
              <a:gd name="connsiteY1" fmla="*/ 2475394 h 2958833"/>
              <a:gd name="connsiteX2" fmla="*/ 2811189 w 7452578"/>
              <a:gd name="connsiteY2" fmla="*/ 1751826 h 2958833"/>
              <a:gd name="connsiteX3" fmla="*/ 3852810 w 7452578"/>
              <a:gd name="connsiteY3" fmla="*/ 2252758 h 2958833"/>
              <a:gd name="connsiteX4" fmla="*/ 4377596 w 7452578"/>
              <a:gd name="connsiteY4" fmla="*/ 2729836 h 2958833"/>
              <a:gd name="connsiteX5" fmla="*/ 5164775 w 7452578"/>
              <a:gd name="connsiteY5" fmla="*/ 2952473 h 2958833"/>
              <a:gd name="connsiteX6" fmla="*/ 5761123 w 7452578"/>
              <a:gd name="connsiteY6" fmla="*/ 2857056 h 2958833"/>
              <a:gd name="connsiteX7" fmla="*/ 6103028 w 7452578"/>
              <a:gd name="connsiteY7" fmla="*/ 2435638 h 2958833"/>
              <a:gd name="connsiteX8" fmla="*/ 5673658 w 7452578"/>
              <a:gd name="connsiteY8" fmla="*/ 1966512 h 2958833"/>
              <a:gd name="connsiteX9" fmla="*/ 4290131 w 7452578"/>
              <a:gd name="connsiteY9" fmla="*/ 1879047 h 2958833"/>
              <a:gd name="connsiteX10" fmla="*/ 3821004 w 7452578"/>
              <a:gd name="connsiteY10" fmla="*/ 1394017 h 2958833"/>
              <a:gd name="connsiteX11" fmla="*/ 4282180 w 7452578"/>
              <a:gd name="connsiteY11" fmla="*/ 869231 h 2958833"/>
              <a:gd name="connsiteX12" fmla="*/ 5522583 w 7452578"/>
              <a:gd name="connsiteY12" fmla="*/ 1513287 h 2958833"/>
              <a:gd name="connsiteX13" fmla="*/ 6858403 w 7452578"/>
              <a:gd name="connsiteY13" fmla="*/ 1680264 h 2958833"/>
              <a:gd name="connsiteX14" fmla="*/ 7446799 w 7452578"/>
              <a:gd name="connsiteY14" fmla="*/ 1068014 h 2958833"/>
              <a:gd name="connsiteX15" fmla="*/ 7104893 w 7452578"/>
              <a:gd name="connsiteY15" fmla="*/ 296737 h 2958833"/>
              <a:gd name="connsiteX16" fmla="*/ 6256636 w 7452578"/>
              <a:gd name="connsiteY16" fmla="*/ 311077 h 2958833"/>
              <a:gd name="connsiteX17" fmla="*/ 5244288 w 7452578"/>
              <a:gd name="connsiteY17" fmla="*/ 543227 h 2958833"/>
              <a:gd name="connsiteX18" fmla="*/ 4115203 w 7452578"/>
              <a:gd name="connsiteY18" fmla="*/ 18441 h 2958833"/>
              <a:gd name="connsiteX19" fmla="*/ 3137192 w 7452578"/>
              <a:gd name="connsiteY19" fmla="*/ 185419 h 2958833"/>
              <a:gd name="connsiteX20" fmla="*/ 2318208 w 7452578"/>
              <a:gd name="connsiteY20" fmla="*/ 821523 h 2958833"/>
              <a:gd name="connsiteX21" fmla="*/ 1451516 w 7452578"/>
              <a:gd name="connsiteY21" fmla="*/ 1290650 h 2958833"/>
              <a:gd name="connsiteX22" fmla="*/ 322430 w 7452578"/>
              <a:gd name="connsiteY22" fmla="*/ 1155478 h 2958833"/>
              <a:gd name="connsiteX23" fmla="*/ 4378 w 7452578"/>
              <a:gd name="connsiteY23" fmla="*/ 582984 h 2958833"/>
              <a:gd name="connsiteX24" fmla="*/ 489408 w 7452578"/>
              <a:gd name="connsiteY24" fmla="*/ 82052 h 2958833"/>
              <a:gd name="connsiteX0" fmla="*/ 1212976 w 7452578"/>
              <a:gd name="connsiteY0" fmla="*/ 2809349 h 2958833"/>
              <a:gd name="connsiteX1" fmla="*/ 1864983 w 7452578"/>
              <a:gd name="connsiteY1" fmla="*/ 2475394 h 2958833"/>
              <a:gd name="connsiteX2" fmla="*/ 2811189 w 7452578"/>
              <a:gd name="connsiteY2" fmla="*/ 1751826 h 2958833"/>
              <a:gd name="connsiteX3" fmla="*/ 3852810 w 7452578"/>
              <a:gd name="connsiteY3" fmla="*/ 2252758 h 2958833"/>
              <a:gd name="connsiteX4" fmla="*/ 4377596 w 7452578"/>
              <a:gd name="connsiteY4" fmla="*/ 2729836 h 2958833"/>
              <a:gd name="connsiteX5" fmla="*/ 5164775 w 7452578"/>
              <a:gd name="connsiteY5" fmla="*/ 2952473 h 2958833"/>
              <a:gd name="connsiteX6" fmla="*/ 5761123 w 7452578"/>
              <a:gd name="connsiteY6" fmla="*/ 2857056 h 2958833"/>
              <a:gd name="connsiteX7" fmla="*/ 6103028 w 7452578"/>
              <a:gd name="connsiteY7" fmla="*/ 2435638 h 2958833"/>
              <a:gd name="connsiteX8" fmla="*/ 5673658 w 7452578"/>
              <a:gd name="connsiteY8" fmla="*/ 1966512 h 2958833"/>
              <a:gd name="connsiteX9" fmla="*/ 4290131 w 7452578"/>
              <a:gd name="connsiteY9" fmla="*/ 1879047 h 2958833"/>
              <a:gd name="connsiteX10" fmla="*/ 3821004 w 7452578"/>
              <a:gd name="connsiteY10" fmla="*/ 1394017 h 2958833"/>
              <a:gd name="connsiteX11" fmla="*/ 4282180 w 7452578"/>
              <a:gd name="connsiteY11" fmla="*/ 869231 h 2958833"/>
              <a:gd name="connsiteX12" fmla="*/ 5522583 w 7452578"/>
              <a:gd name="connsiteY12" fmla="*/ 1513287 h 2958833"/>
              <a:gd name="connsiteX13" fmla="*/ 6858403 w 7452578"/>
              <a:gd name="connsiteY13" fmla="*/ 1680264 h 2958833"/>
              <a:gd name="connsiteX14" fmla="*/ 7446799 w 7452578"/>
              <a:gd name="connsiteY14" fmla="*/ 1068014 h 2958833"/>
              <a:gd name="connsiteX15" fmla="*/ 7104893 w 7452578"/>
              <a:gd name="connsiteY15" fmla="*/ 296737 h 2958833"/>
              <a:gd name="connsiteX16" fmla="*/ 6256636 w 7452578"/>
              <a:gd name="connsiteY16" fmla="*/ 311077 h 2958833"/>
              <a:gd name="connsiteX17" fmla="*/ 5244288 w 7452578"/>
              <a:gd name="connsiteY17" fmla="*/ 543227 h 2958833"/>
              <a:gd name="connsiteX18" fmla="*/ 4115203 w 7452578"/>
              <a:gd name="connsiteY18" fmla="*/ 18441 h 2958833"/>
              <a:gd name="connsiteX19" fmla="*/ 3137192 w 7452578"/>
              <a:gd name="connsiteY19" fmla="*/ 185419 h 2958833"/>
              <a:gd name="connsiteX20" fmla="*/ 2318208 w 7452578"/>
              <a:gd name="connsiteY20" fmla="*/ 821523 h 2958833"/>
              <a:gd name="connsiteX21" fmla="*/ 1451516 w 7452578"/>
              <a:gd name="connsiteY21" fmla="*/ 1290650 h 2958833"/>
              <a:gd name="connsiteX22" fmla="*/ 322430 w 7452578"/>
              <a:gd name="connsiteY22" fmla="*/ 1155478 h 2958833"/>
              <a:gd name="connsiteX23" fmla="*/ 4378 w 7452578"/>
              <a:gd name="connsiteY23" fmla="*/ 582984 h 2958833"/>
              <a:gd name="connsiteX0" fmla="*/ 890546 w 7130148"/>
              <a:gd name="connsiteY0" fmla="*/ 2809349 h 2958833"/>
              <a:gd name="connsiteX1" fmla="*/ 1542553 w 7130148"/>
              <a:gd name="connsiteY1" fmla="*/ 2475394 h 2958833"/>
              <a:gd name="connsiteX2" fmla="*/ 2488759 w 7130148"/>
              <a:gd name="connsiteY2" fmla="*/ 1751826 h 2958833"/>
              <a:gd name="connsiteX3" fmla="*/ 3530380 w 7130148"/>
              <a:gd name="connsiteY3" fmla="*/ 2252758 h 2958833"/>
              <a:gd name="connsiteX4" fmla="*/ 4055166 w 7130148"/>
              <a:gd name="connsiteY4" fmla="*/ 2729836 h 2958833"/>
              <a:gd name="connsiteX5" fmla="*/ 4842345 w 7130148"/>
              <a:gd name="connsiteY5" fmla="*/ 2952473 h 2958833"/>
              <a:gd name="connsiteX6" fmla="*/ 5438693 w 7130148"/>
              <a:gd name="connsiteY6" fmla="*/ 2857056 h 2958833"/>
              <a:gd name="connsiteX7" fmla="*/ 5780598 w 7130148"/>
              <a:gd name="connsiteY7" fmla="*/ 2435638 h 2958833"/>
              <a:gd name="connsiteX8" fmla="*/ 5351228 w 7130148"/>
              <a:gd name="connsiteY8" fmla="*/ 1966512 h 2958833"/>
              <a:gd name="connsiteX9" fmla="*/ 3967701 w 7130148"/>
              <a:gd name="connsiteY9" fmla="*/ 1879047 h 2958833"/>
              <a:gd name="connsiteX10" fmla="*/ 3498574 w 7130148"/>
              <a:gd name="connsiteY10" fmla="*/ 1394017 h 2958833"/>
              <a:gd name="connsiteX11" fmla="*/ 3959750 w 7130148"/>
              <a:gd name="connsiteY11" fmla="*/ 869231 h 2958833"/>
              <a:gd name="connsiteX12" fmla="*/ 5200153 w 7130148"/>
              <a:gd name="connsiteY12" fmla="*/ 1513287 h 2958833"/>
              <a:gd name="connsiteX13" fmla="*/ 6535973 w 7130148"/>
              <a:gd name="connsiteY13" fmla="*/ 1680264 h 2958833"/>
              <a:gd name="connsiteX14" fmla="*/ 7124369 w 7130148"/>
              <a:gd name="connsiteY14" fmla="*/ 1068014 h 2958833"/>
              <a:gd name="connsiteX15" fmla="*/ 6782463 w 7130148"/>
              <a:gd name="connsiteY15" fmla="*/ 296737 h 2958833"/>
              <a:gd name="connsiteX16" fmla="*/ 5934206 w 7130148"/>
              <a:gd name="connsiteY16" fmla="*/ 311077 h 2958833"/>
              <a:gd name="connsiteX17" fmla="*/ 4921858 w 7130148"/>
              <a:gd name="connsiteY17" fmla="*/ 543227 h 2958833"/>
              <a:gd name="connsiteX18" fmla="*/ 3792773 w 7130148"/>
              <a:gd name="connsiteY18" fmla="*/ 18441 h 2958833"/>
              <a:gd name="connsiteX19" fmla="*/ 2814762 w 7130148"/>
              <a:gd name="connsiteY19" fmla="*/ 185419 h 2958833"/>
              <a:gd name="connsiteX20" fmla="*/ 1995778 w 7130148"/>
              <a:gd name="connsiteY20" fmla="*/ 821523 h 2958833"/>
              <a:gd name="connsiteX21" fmla="*/ 1129086 w 7130148"/>
              <a:gd name="connsiteY21" fmla="*/ 1290650 h 2958833"/>
              <a:gd name="connsiteX22" fmla="*/ 0 w 7130148"/>
              <a:gd name="connsiteY22" fmla="*/ 1155478 h 2958833"/>
              <a:gd name="connsiteX0" fmla="*/ 0 w 6239602"/>
              <a:gd name="connsiteY0" fmla="*/ 2809349 h 2958833"/>
              <a:gd name="connsiteX1" fmla="*/ 652007 w 6239602"/>
              <a:gd name="connsiteY1" fmla="*/ 2475394 h 2958833"/>
              <a:gd name="connsiteX2" fmla="*/ 1598213 w 6239602"/>
              <a:gd name="connsiteY2" fmla="*/ 1751826 h 2958833"/>
              <a:gd name="connsiteX3" fmla="*/ 2639834 w 6239602"/>
              <a:gd name="connsiteY3" fmla="*/ 2252758 h 2958833"/>
              <a:gd name="connsiteX4" fmla="*/ 3164620 w 6239602"/>
              <a:gd name="connsiteY4" fmla="*/ 2729836 h 2958833"/>
              <a:gd name="connsiteX5" fmla="*/ 3951799 w 6239602"/>
              <a:gd name="connsiteY5" fmla="*/ 2952473 h 2958833"/>
              <a:gd name="connsiteX6" fmla="*/ 4548147 w 6239602"/>
              <a:gd name="connsiteY6" fmla="*/ 2857056 h 2958833"/>
              <a:gd name="connsiteX7" fmla="*/ 4890052 w 6239602"/>
              <a:gd name="connsiteY7" fmla="*/ 2435638 h 2958833"/>
              <a:gd name="connsiteX8" fmla="*/ 4460682 w 6239602"/>
              <a:gd name="connsiteY8" fmla="*/ 1966512 h 2958833"/>
              <a:gd name="connsiteX9" fmla="*/ 3077155 w 6239602"/>
              <a:gd name="connsiteY9" fmla="*/ 1879047 h 2958833"/>
              <a:gd name="connsiteX10" fmla="*/ 2608028 w 6239602"/>
              <a:gd name="connsiteY10" fmla="*/ 1394017 h 2958833"/>
              <a:gd name="connsiteX11" fmla="*/ 3069204 w 6239602"/>
              <a:gd name="connsiteY11" fmla="*/ 869231 h 2958833"/>
              <a:gd name="connsiteX12" fmla="*/ 4309607 w 6239602"/>
              <a:gd name="connsiteY12" fmla="*/ 1513287 h 2958833"/>
              <a:gd name="connsiteX13" fmla="*/ 5645427 w 6239602"/>
              <a:gd name="connsiteY13" fmla="*/ 1680264 h 2958833"/>
              <a:gd name="connsiteX14" fmla="*/ 6233823 w 6239602"/>
              <a:gd name="connsiteY14" fmla="*/ 1068014 h 2958833"/>
              <a:gd name="connsiteX15" fmla="*/ 5891917 w 6239602"/>
              <a:gd name="connsiteY15" fmla="*/ 296737 h 2958833"/>
              <a:gd name="connsiteX16" fmla="*/ 5043660 w 6239602"/>
              <a:gd name="connsiteY16" fmla="*/ 311077 h 2958833"/>
              <a:gd name="connsiteX17" fmla="*/ 4031312 w 6239602"/>
              <a:gd name="connsiteY17" fmla="*/ 543227 h 2958833"/>
              <a:gd name="connsiteX18" fmla="*/ 2902227 w 6239602"/>
              <a:gd name="connsiteY18" fmla="*/ 18441 h 2958833"/>
              <a:gd name="connsiteX19" fmla="*/ 1924216 w 6239602"/>
              <a:gd name="connsiteY19" fmla="*/ 185419 h 2958833"/>
              <a:gd name="connsiteX20" fmla="*/ 1105232 w 6239602"/>
              <a:gd name="connsiteY20" fmla="*/ 821523 h 2958833"/>
              <a:gd name="connsiteX21" fmla="*/ 238540 w 6239602"/>
              <a:gd name="connsiteY21" fmla="*/ 1290650 h 2958833"/>
              <a:gd name="connsiteX0" fmla="*/ 0 w 6239602"/>
              <a:gd name="connsiteY0" fmla="*/ 2809349 h 2958833"/>
              <a:gd name="connsiteX1" fmla="*/ 652007 w 6239602"/>
              <a:gd name="connsiteY1" fmla="*/ 2475394 h 2958833"/>
              <a:gd name="connsiteX2" fmla="*/ 1598213 w 6239602"/>
              <a:gd name="connsiteY2" fmla="*/ 1751826 h 2958833"/>
              <a:gd name="connsiteX3" fmla="*/ 2639834 w 6239602"/>
              <a:gd name="connsiteY3" fmla="*/ 2252758 h 2958833"/>
              <a:gd name="connsiteX4" fmla="*/ 3164620 w 6239602"/>
              <a:gd name="connsiteY4" fmla="*/ 2729836 h 2958833"/>
              <a:gd name="connsiteX5" fmla="*/ 3951799 w 6239602"/>
              <a:gd name="connsiteY5" fmla="*/ 2952473 h 2958833"/>
              <a:gd name="connsiteX6" fmla="*/ 4548147 w 6239602"/>
              <a:gd name="connsiteY6" fmla="*/ 2857056 h 2958833"/>
              <a:gd name="connsiteX7" fmla="*/ 4890052 w 6239602"/>
              <a:gd name="connsiteY7" fmla="*/ 2435638 h 2958833"/>
              <a:gd name="connsiteX8" fmla="*/ 4460682 w 6239602"/>
              <a:gd name="connsiteY8" fmla="*/ 1966512 h 2958833"/>
              <a:gd name="connsiteX9" fmla="*/ 3077155 w 6239602"/>
              <a:gd name="connsiteY9" fmla="*/ 1879047 h 2958833"/>
              <a:gd name="connsiteX10" fmla="*/ 2608028 w 6239602"/>
              <a:gd name="connsiteY10" fmla="*/ 1394017 h 2958833"/>
              <a:gd name="connsiteX11" fmla="*/ 3069204 w 6239602"/>
              <a:gd name="connsiteY11" fmla="*/ 869231 h 2958833"/>
              <a:gd name="connsiteX12" fmla="*/ 4309607 w 6239602"/>
              <a:gd name="connsiteY12" fmla="*/ 1513287 h 2958833"/>
              <a:gd name="connsiteX13" fmla="*/ 5645427 w 6239602"/>
              <a:gd name="connsiteY13" fmla="*/ 1680264 h 2958833"/>
              <a:gd name="connsiteX14" fmla="*/ 6233823 w 6239602"/>
              <a:gd name="connsiteY14" fmla="*/ 1068014 h 2958833"/>
              <a:gd name="connsiteX15" fmla="*/ 5891917 w 6239602"/>
              <a:gd name="connsiteY15" fmla="*/ 296737 h 2958833"/>
              <a:gd name="connsiteX16" fmla="*/ 5043660 w 6239602"/>
              <a:gd name="connsiteY16" fmla="*/ 311077 h 2958833"/>
              <a:gd name="connsiteX17" fmla="*/ 4031312 w 6239602"/>
              <a:gd name="connsiteY17" fmla="*/ 543227 h 2958833"/>
              <a:gd name="connsiteX18" fmla="*/ 2902227 w 6239602"/>
              <a:gd name="connsiteY18" fmla="*/ 18441 h 2958833"/>
              <a:gd name="connsiteX19" fmla="*/ 1924216 w 6239602"/>
              <a:gd name="connsiteY19" fmla="*/ 185419 h 2958833"/>
              <a:gd name="connsiteX20" fmla="*/ 1105232 w 6239602"/>
              <a:gd name="connsiteY20" fmla="*/ 821523 h 2958833"/>
              <a:gd name="connsiteX0" fmla="*/ 0 w 6239602"/>
              <a:gd name="connsiteY0" fmla="*/ 2809349 h 2958833"/>
              <a:gd name="connsiteX1" fmla="*/ 652007 w 6239602"/>
              <a:gd name="connsiteY1" fmla="*/ 2475394 h 2958833"/>
              <a:gd name="connsiteX2" fmla="*/ 1598213 w 6239602"/>
              <a:gd name="connsiteY2" fmla="*/ 1751826 h 2958833"/>
              <a:gd name="connsiteX3" fmla="*/ 2639834 w 6239602"/>
              <a:gd name="connsiteY3" fmla="*/ 2252758 h 2958833"/>
              <a:gd name="connsiteX4" fmla="*/ 3164620 w 6239602"/>
              <a:gd name="connsiteY4" fmla="*/ 2729836 h 2958833"/>
              <a:gd name="connsiteX5" fmla="*/ 3951799 w 6239602"/>
              <a:gd name="connsiteY5" fmla="*/ 2952473 h 2958833"/>
              <a:gd name="connsiteX6" fmla="*/ 4548147 w 6239602"/>
              <a:gd name="connsiteY6" fmla="*/ 2857056 h 2958833"/>
              <a:gd name="connsiteX7" fmla="*/ 4890052 w 6239602"/>
              <a:gd name="connsiteY7" fmla="*/ 2435638 h 2958833"/>
              <a:gd name="connsiteX8" fmla="*/ 4460682 w 6239602"/>
              <a:gd name="connsiteY8" fmla="*/ 1966512 h 2958833"/>
              <a:gd name="connsiteX9" fmla="*/ 3077155 w 6239602"/>
              <a:gd name="connsiteY9" fmla="*/ 1879047 h 2958833"/>
              <a:gd name="connsiteX10" fmla="*/ 2608028 w 6239602"/>
              <a:gd name="connsiteY10" fmla="*/ 1394017 h 2958833"/>
              <a:gd name="connsiteX11" fmla="*/ 3069204 w 6239602"/>
              <a:gd name="connsiteY11" fmla="*/ 869231 h 2958833"/>
              <a:gd name="connsiteX12" fmla="*/ 4309607 w 6239602"/>
              <a:gd name="connsiteY12" fmla="*/ 1513287 h 2958833"/>
              <a:gd name="connsiteX13" fmla="*/ 5645427 w 6239602"/>
              <a:gd name="connsiteY13" fmla="*/ 1680264 h 2958833"/>
              <a:gd name="connsiteX14" fmla="*/ 6233823 w 6239602"/>
              <a:gd name="connsiteY14" fmla="*/ 1068014 h 2958833"/>
              <a:gd name="connsiteX15" fmla="*/ 5891917 w 6239602"/>
              <a:gd name="connsiteY15" fmla="*/ 296737 h 2958833"/>
              <a:gd name="connsiteX16" fmla="*/ 5043660 w 6239602"/>
              <a:gd name="connsiteY16" fmla="*/ 311077 h 2958833"/>
              <a:gd name="connsiteX17" fmla="*/ 4031312 w 6239602"/>
              <a:gd name="connsiteY17" fmla="*/ 543227 h 2958833"/>
              <a:gd name="connsiteX18" fmla="*/ 2902227 w 6239602"/>
              <a:gd name="connsiteY18" fmla="*/ 18441 h 2958833"/>
              <a:gd name="connsiteX19" fmla="*/ 1924216 w 6239602"/>
              <a:gd name="connsiteY19" fmla="*/ 185419 h 2958833"/>
              <a:gd name="connsiteX0" fmla="*/ 0 w 6239602"/>
              <a:gd name="connsiteY0" fmla="*/ 2790908 h 2940392"/>
              <a:gd name="connsiteX1" fmla="*/ 652007 w 6239602"/>
              <a:gd name="connsiteY1" fmla="*/ 2456953 h 2940392"/>
              <a:gd name="connsiteX2" fmla="*/ 1598213 w 6239602"/>
              <a:gd name="connsiteY2" fmla="*/ 1733385 h 2940392"/>
              <a:gd name="connsiteX3" fmla="*/ 2639834 w 6239602"/>
              <a:gd name="connsiteY3" fmla="*/ 2234317 h 2940392"/>
              <a:gd name="connsiteX4" fmla="*/ 3164620 w 6239602"/>
              <a:gd name="connsiteY4" fmla="*/ 2711395 h 2940392"/>
              <a:gd name="connsiteX5" fmla="*/ 3951799 w 6239602"/>
              <a:gd name="connsiteY5" fmla="*/ 2934032 h 2940392"/>
              <a:gd name="connsiteX6" fmla="*/ 4548147 w 6239602"/>
              <a:gd name="connsiteY6" fmla="*/ 2838615 h 2940392"/>
              <a:gd name="connsiteX7" fmla="*/ 4890052 w 6239602"/>
              <a:gd name="connsiteY7" fmla="*/ 2417197 h 2940392"/>
              <a:gd name="connsiteX8" fmla="*/ 4460682 w 6239602"/>
              <a:gd name="connsiteY8" fmla="*/ 1948071 h 2940392"/>
              <a:gd name="connsiteX9" fmla="*/ 3077155 w 6239602"/>
              <a:gd name="connsiteY9" fmla="*/ 1860606 h 2940392"/>
              <a:gd name="connsiteX10" fmla="*/ 2608028 w 6239602"/>
              <a:gd name="connsiteY10" fmla="*/ 1375576 h 2940392"/>
              <a:gd name="connsiteX11" fmla="*/ 3069204 w 6239602"/>
              <a:gd name="connsiteY11" fmla="*/ 850790 h 2940392"/>
              <a:gd name="connsiteX12" fmla="*/ 4309607 w 6239602"/>
              <a:gd name="connsiteY12" fmla="*/ 1494846 h 2940392"/>
              <a:gd name="connsiteX13" fmla="*/ 5645427 w 6239602"/>
              <a:gd name="connsiteY13" fmla="*/ 1661823 h 2940392"/>
              <a:gd name="connsiteX14" fmla="*/ 6233823 w 6239602"/>
              <a:gd name="connsiteY14" fmla="*/ 1049573 h 2940392"/>
              <a:gd name="connsiteX15" fmla="*/ 5891917 w 6239602"/>
              <a:gd name="connsiteY15" fmla="*/ 278296 h 2940392"/>
              <a:gd name="connsiteX16" fmla="*/ 5043660 w 6239602"/>
              <a:gd name="connsiteY16" fmla="*/ 292636 h 2940392"/>
              <a:gd name="connsiteX17" fmla="*/ 4031312 w 6239602"/>
              <a:gd name="connsiteY17" fmla="*/ 524786 h 2940392"/>
              <a:gd name="connsiteX18" fmla="*/ 2902227 w 6239602"/>
              <a:gd name="connsiteY18" fmla="*/ 0 h 2940392"/>
              <a:gd name="connsiteX0" fmla="*/ 0 w 6239602"/>
              <a:gd name="connsiteY0" fmla="*/ 2576099 h 2725583"/>
              <a:gd name="connsiteX1" fmla="*/ 652007 w 6239602"/>
              <a:gd name="connsiteY1" fmla="*/ 2242144 h 2725583"/>
              <a:gd name="connsiteX2" fmla="*/ 1598213 w 6239602"/>
              <a:gd name="connsiteY2" fmla="*/ 1518576 h 2725583"/>
              <a:gd name="connsiteX3" fmla="*/ 2639834 w 6239602"/>
              <a:gd name="connsiteY3" fmla="*/ 2019508 h 2725583"/>
              <a:gd name="connsiteX4" fmla="*/ 3164620 w 6239602"/>
              <a:gd name="connsiteY4" fmla="*/ 2496586 h 2725583"/>
              <a:gd name="connsiteX5" fmla="*/ 3951799 w 6239602"/>
              <a:gd name="connsiteY5" fmla="*/ 2719223 h 2725583"/>
              <a:gd name="connsiteX6" fmla="*/ 4548147 w 6239602"/>
              <a:gd name="connsiteY6" fmla="*/ 2623806 h 2725583"/>
              <a:gd name="connsiteX7" fmla="*/ 4890052 w 6239602"/>
              <a:gd name="connsiteY7" fmla="*/ 2202388 h 2725583"/>
              <a:gd name="connsiteX8" fmla="*/ 4460682 w 6239602"/>
              <a:gd name="connsiteY8" fmla="*/ 1733262 h 2725583"/>
              <a:gd name="connsiteX9" fmla="*/ 3077155 w 6239602"/>
              <a:gd name="connsiteY9" fmla="*/ 1645797 h 2725583"/>
              <a:gd name="connsiteX10" fmla="*/ 2608028 w 6239602"/>
              <a:gd name="connsiteY10" fmla="*/ 1160767 h 2725583"/>
              <a:gd name="connsiteX11" fmla="*/ 3069204 w 6239602"/>
              <a:gd name="connsiteY11" fmla="*/ 635981 h 2725583"/>
              <a:gd name="connsiteX12" fmla="*/ 4309607 w 6239602"/>
              <a:gd name="connsiteY12" fmla="*/ 1280037 h 2725583"/>
              <a:gd name="connsiteX13" fmla="*/ 5645427 w 6239602"/>
              <a:gd name="connsiteY13" fmla="*/ 1447014 h 2725583"/>
              <a:gd name="connsiteX14" fmla="*/ 6233823 w 6239602"/>
              <a:gd name="connsiteY14" fmla="*/ 834764 h 2725583"/>
              <a:gd name="connsiteX15" fmla="*/ 5891917 w 6239602"/>
              <a:gd name="connsiteY15" fmla="*/ 63487 h 2725583"/>
              <a:gd name="connsiteX16" fmla="*/ 5043660 w 6239602"/>
              <a:gd name="connsiteY16" fmla="*/ 77827 h 2725583"/>
              <a:gd name="connsiteX17" fmla="*/ 4031312 w 6239602"/>
              <a:gd name="connsiteY17" fmla="*/ 309977 h 2725583"/>
              <a:gd name="connsiteX0" fmla="*/ 0 w 6239602"/>
              <a:gd name="connsiteY0" fmla="*/ 2576099 h 2725583"/>
              <a:gd name="connsiteX1" fmla="*/ 652007 w 6239602"/>
              <a:gd name="connsiteY1" fmla="*/ 2242144 h 2725583"/>
              <a:gd name="connsiteX2" fmla="*/ 1598213 w 6239602"/>
              <a:gd name="connsiteY2" fmla="*/ 1518576 h 2725583"/>
              <a:gd name="connsiteX3" fmla="*/ 2639834 w 6239602"/>
              <a:gd name="connsiteY3" fmla="*/ 2019508 h 2725583"/>
              <a:gd name="connsiteX4" fmla="*/ 3164620 w 6239602"/>
              <a:gd name="connsiteY4" fmla="*/ 2496586 h 2725583"/>
              <a:gd name="connsiteX5" fmla="*/ 3951799 w 6239602"/>
              <a:gd name="connsiteY5" fmla="*/ 2719223 h 2725583"/>
              <a:gd name="connsiteX6" fmla="*/ 4548147 w 6239602"/>
              <a:gd name="connsiteY6" fmla="*/ 2623806 h 2725583"/>
              <a:gd name="connsiteX7" fmla="*/ 4890052 w 6239602"/>
              <a:gd name="connsiteY7" fmla="*/ 2202388 h 2725583"/>
              <a:gd name="connsiteX8" fmla="*/ 4460682 w 6239602"/>
              <a:gd name="connsiteY8" fmla="*/ 1733262 h 2725583"/>
              <a:gd name="connsiteX9" fmla="*/ 3077155 w 6239602"/>
              <a:gd name="connsiteY9" fmla="*/ 1645797 h 2725583"/>
              <a:gd name="connsiteX10" fmla="*/ 2608028 w 6239602"/>
              <a:gd name="connsiteY10" fmla="*/ 1160767 h 2725583"/>
              <a:gd name="connsiteX11" fmla="*/ 3069204 w 6239602"/>
              <a:gd name="connsiteY11" fmla="*/ 635981 h 2725583"/>
              <a:gd name="connsiteX12" fmla="*/ 4309607 w 6239602"/>
              <a:gd name="connsiteY12" fmla="*/ 1280037 h 2725583"/>
              <a:gd name="connsiteX13" fmla="*/ 5645427 w 6239602"/>
              <a:gd name="connsiteY13" fmla="*/ 1447014 h 2725583"/>
              <a:gd name="connsiteX14" fmla="*/ 6233823 w 6239602"/>
              <a:gd name="connsiteY14" fmla="*/ 834764 h 2725583"/>
              <a:gd name="connsiteX15" fmla="*/ 5891917 w 6239602"/>
              <a:gd name="connsiteY15" fmla="*/ 63487 h 2725583"/>
              <a:gd name="connsiteX16" fmla="*/ 5043660 w 6239602"/>
              <a:gd name="connsiteY16" fmla="*/ 77827 h 2725583"/>
              <a:gd name="connsiteX0" fmla="*/ 0 w 6239602"/>
              <a:gd name="connsiteY0" fmla="*/ 2512612 h 2662096"/>
              <a:gd name="connsiteX1" fmla="*/ 652007 w 6239602"/>
              <a:gd name="connsiteY1" fmla="*/ 2178657 h 2662096"/>
              <a:gd name="connsiteX2" fmla="*/ 1598213 w 6239602"/>
              <a:gd name="connsiteY2" fmla="*/ 1455089 h 2662096"/>
              <a:gd name="connsiteX3" fmla="*/ 2639834 w 6239602"/>
              <a:gd name="connsiteY3" fmla="*/ 1956021 h 2662096"/>
              <a:gd name="connsiteX4" fmla="*/ 3164620 w 6239602"/>
              <a:gd name="connsiteY4" fmla="*/ 2433099 h 2662096"/>
              <a:gd name="connsiteX5" fmla="*/ 3951799 w 6239602"/>
              <a:gd name="connsiteY5" fmla="*/ 2655736 h 2662096"/>
              <a:gd name="connsiteX6" fmla="*/ 4548147 w 6239602"/>
              <a:gd name="connsiteY6" fmla="*/ 2560319 h 2662096"/>
              <a:gd name="connsiteX7" fmla="*/ 4890052 w 6239602"/>
              <a:gd name="connsiteY7" fmla="*/ 2138901 h 2662096"/>
              <a:gd name="connsiteX8" fmla="*/ 4460682 w 6239602"/>
              <a:gd name="connsiteY8" fmla="*/ 1669775 h 2662096"/>
              <a:gd name="connsiteX9" fmla="*/ 3077155 w 6239602"/>
              <a:gd name="connsiteY9" fmla="*/ 1582310 h 2662096"/>
              <a:gd name="connsiteX10" fmla="*/ 2608028 w 6239602"/>
              <a:gd name="connsiteY10" fmla="*/ 1097280 h 2662096"/>
              <a:gd name="connsiteX11" fmla="*/ 3069204 w 6239602"/>
              <a:gd name="connsiteY11" fmla="*/ 572494 h 2662096"/>
              <a:gd name="connsiteX12" fmla="*/ 4309607 w 6239602"/>
              <a:gd name="connsiteY12" fmla="*/ 1216550 h 2662096"/>
              <a:gd name="connsiteX13" fmla="*/ 5645427 w 6239602"/>
              <a:gd name="connsiteY13" fmla="*/ 1383527 h 2662096"/>
              <a:gd name="connsiteX14" fmla="*/ 6233823 w 6239602"/>
              <a:gd name="connsiteY14" fmla="*/ 771277 h 2662096"/>
              <a:gd name="connsiteX15" fmla="*/ 5891917 w 6239602"/>
              <a:gd name="connsiteY15" fmla="*/ 0 h 2662096"/>
              <a:gd name="connsiteX0" fmla="*/ 0 w 6233823"/>
              <a:gd name="connsiteY0" fmla="*/ 1940876 h 2090360"/>
              <a:gd name="connsiteX1" fmla="*/ 652007 w 6233823"/>
              <a:gd name="connsiteY1" fmla="*/ 1606921 h 2090360"/>
              <a:gd name="connsiteX2" fmla="*/ 1598213 w 6233823"/>
              <a:gd name="connsiteY2" fmla="*/ 883353 h 2090360"/>
              <a:gd name="connsiteX3" fmla="*/ 2639834 w 6233823"/>
              <a:gd name="connsiteY3" fmla="*/ 1384285 h 2090360"/>
              <a:gd name="connsiteX4" fmla="*/ 3164620 w 6233823"/>
              <a:gd name="connsiteY4" fmla="*/ 1861363 h 2090360"/>
              <a:gd name="connsiteX5" fmla="*/ 3951799 w 6233823"/>
              <a:gd name="connsiteY5" fmla="*/ 2084000 h 2090360"/>
              <a:gd name="connsiteX6" fmla="*/ 4548147 w 6233823"/>
              <a:gd name="connsiteY6" fmla="*/ 1988583 h 2090360"/>
              <a:gd name="connsiteX7" fmla="*/ 4890052 w 6233823"/>
              <a:gd name="connsiteY7" fmla="*/ 1567165 h 2090360"/>
              <a:gd name="connsiteX8" fmla="*/ 4460682 w 6233823"/>
              <a:gd name="connsiteY8" fmla="*/ 1098039 h 2090360"/>
              <a:gd name="connsiteX9" fmla="*/ 3077155 w 6233823"/>
              <a:gd name="connsiteY9" fmla="*/ 1010574 h 2090360"/>
              <a:gd name="connsiteX10" fmla="*/ 2608028 w 6233823"/>
              <a:gd name="connsiteY10" fmla="*/ 525544 h 2090360"/>
              <a:gd name="connsiteX11" fmla="*/ 3069204 w 6233823"/>
              <a:gd name="connsiteY11" fmla="*/ 758 h 2090360"/>
              <a:gd name="connsiteX12" fmla="*/ 4309607 w 6233823"/>
              <a:gd name="connsiteY12" fmla="*/ 644814 h 2090360"/>
              <a:gd name="connsiteX13" fmla="*/ 5645427 w 6233823"/>
              <a:gd name="connsiteY13" fmla="*/ 811791 h 2090360"/>
              <a:gd name="connsiteX14" fmla="*/ 6233823 w 6233823"/>
              <a:gd name="connsiteY14" fmla="*/ 199541 h 2090360"/>
              <a:gd name="connsiteX0" fmla="*/ 0 w 5645427"/>
              <a:gd name="connsiteY0" fmla="*/ 1940876 h 2090360"/>
              <a:gd name="connsiteX1" fmla="*/ 652007 w 5645427"/>
              <a:gd name="connsiteY1" fmla="*/ 1606921 h 2090360"/>
              <a:gd name="connsiteX2" fmla="*/ 1598213 w 5645427"/>
              <a:gd name="connsiteY2" fmla="*/ 883353 h 2090360"/>
              <a:gd name="connsiteX3" fmla="*/ 2639834 w 5645427"/>
              <a:gd name="connsiteY3" fmla="*/ 1384285 h 2090360"/>
              <a:gd name="connsiteX4" fmla="*/ 3164620 w 5645427"/>
              <a:gd name="connsiteY4" fmla="*/ 1861363 h 2090360"/>
              <a:gd name="connsiteX5" fmla="*/ 3951799 w 5645427"/>
              <a:gd name="connsiteY5" fmla="*/ 2084000 h 2090360"/>
              <a:gd name="connsiteX6" fmla="*/ 4548147 w 5645427"/>
              <a:gd name="connsiteY6" fmla="*/ 1988583 h 2090360"/>
              <a:gd name="connsiteX7" fmla="*/ 4890052 w 5645427"/>
              <a:gd name="connsiteY7" fmla="*/ 1567165 h 2090360"/>
              <a:gd name="connsiteX8" fmla="*/ 4460682 w 5645427"/>
              <a:gd name="connsiteY8" fmla="*/ 1098039 h 2090360"/>
              <a:gd name="connsiteX9" fmla="*/ 3077155 w 5645427"/>
              <a:gd name="connsiteY9" fmla="*/ 1010574 h 2090360"/>
              <a:gd name="connsiteX10" fmla="*/ 2608028 w 5645427"/>
              <a:gd name="connsiteY10" fmla="*/ 525544 h 2090360"/>
              <a:gd name="connsiteX11" fmla="*/ 3069204 w 5645427"/>
              <a:gd name="connsiteY11" fmla="*/ 758 h 2090360"/>
              <a:gd name="connsiteX12" fmla="*/ 4309607 w 5645427"/>
              <a:gd name="connsiteY12" fmla="*/ 644814 h 2090360"/>
              <a:gd name="connsiteX13" fmla="*/ 5645427 w 5645427"/>
              <a:gd name="connsiteY13" fmla="*/ 811791 h 2090360"/>
              <a:gd name="connsiteX0" fmla="*/ 0 w 4890843"/>
              <a:gd name="connsiteY0" fmla="*/ 1940876 h 2090360"/>
              <a:gd name="connsiteX1" fmla="*/ 652007 w 4890843"/>
              <a:gd name="connsiteY1" fmla="*/ 1606921 h 2090360"/>
              <a:gd name="connsiteX2" fmla="*/ 1598213 w 4890843"/>
              <a:gd name="connsiteY2" fmla="*/ 883353 h 2090360"/>
              <a:gd name="connsiteX3" fmla="*/ 2639834 w 4890843"/>
              <a:gd name="connsiteY3" fmla="*/ 1384285 h 2090360"/>
              <a:gd name="connsiteX4" fmla="*/ 3164620 w 4890843"/>
              <a:gd name="connsiteY4" fmla="*/ 1861363 h 2090360"/>
              <a:gd name="connsiteX5" fmla="*/ 3951799 w 4890843"/>
              <a:gd name="connsiteY5" fmla="*/ 2084000 h 2090360"/>
              <a:gd name="connsiteX6" fmla="*/ 4548147 w 4890843"/>
              <a:gd name="connsiteY6" fmla="*/ 1988583 h 2090360"/>
              <a:gd name="connsiteX7" fmla="*/ 4890052 w 4890843"/>
              <a:gd name="connsiteY7" fmla="*/ 1567165 h 2090360"/>
              <a:gd name="connsiteX8" fmla="*/ 4460682 w 4890843"/>
              <a:gd name="connsiteY8" fmla="*/ 1098039 h 2090360"/>
              <a:gd name="connsiteX9" fmla="*/ 3077155 w 4890843"/>
              <a:gd name="connsiteY9" fmla="*/ 1010574 h 2090360"/>
              <a:gd name="connsiteX10" fmla="*/ 2608028 w 4890843"/>
              <a:gd name="connsiteY10" fmla="*/ 525544 h 2090360"/>
              <a:gd name="connsiteX11" fmla="*/ 3069204 w 4890843"/>
              <a:gd name="connsiteY11" fmla="*/ 758 h 2090360"/>
              <a:gd name="connsiteX12" fmla="*/ 4309607 w 4890843"/>
              <a:gd name="connsiteY12" fmla="*/ 644814 h 2090360"/>
              <a:gd name="connsiteX0" fmla="*/ 0 w 4890843"/>
              <a:gd name="connsiteY0" fmla="*/ 1940876 h 2090360"/>
              <a:gd name="connsiteX1" fmla="*/ 652007 w 4890843"/>
              <a:gd name="connsiteY1" fmla="*/ 1606921 h 2090360"/>
              <a:gd name="connsiteX2" fmla="*/ 1598213 w 4890843"/>
              <a:gd name="connsiteY2" fmla="*/ 883353 h 2090360"/>
              <a:gd name="connsiteX3" fmla="*/ 2639834 w 4890843"/>
              <a:gd name="connsiteY3" fmla="*/ 1384285 h 2090360"/>
              <a:gd name="connsiteX4" fmla="*/ 3164620 w 4890843"/>
              <a:gd name="connsiteY4" fmla="*/ 1861363 h 2090360"/>
              <a:gd name="connsiteX5" fmla="*/ 3951799 w 4890843"/>
              <a:gd name="connsiteY5" fmla="*/ 2084000 h 2090360"/>
              <a:gd name="connsiteX6" fmla="*/ 4548147 w 4890843"/>
              <a:gd name="connsiteY6" fmla="*/ 1988583 h 2090360"/>
              <a:gd name="connsiteX7" fmla="*/ 4890052 w 4890843"/>
              <a:gd name="connsiteY7" fmla="*/ 1567165 h 2090360"/>
              <a:gd name="connsiteX8" fmla="*/ 4460682 w 4890843"/>
              <a:gd name="connsiteY8" fmla="*/ 1098039 h 2090360"/>
              <a:gd name="connsiteX9" fmla="*/ 3077155 w 4890843"/>
              <a:gd name="connsiteY9" fmla="*/ 1010574 h 2090360"/>
              <a:gd name="connsiteX10" fmla="*/ 2608028 w 4890843"/>
              <a:gd name="connsiteY10" fmla="*/ 525544 h 2090360"/>
              <a:gd name="connsiteX11" fmla="*/ 3069204 w 4890843"/>
              <a:gd name="connsiteY11" fmla="*/ 758 h 2090360"/>
              <a:gd name="connsiteX0" fmla="*/ 0 w 4890843"/>
              <a:gd name="connsiteY0" fmla="*/ 1415332 h 1564816"/>
              <a:gd name="connsiteX1" fmla="*/ 652007 w 4890843"/>
              <a:gd name="connsiteY1" fmla="*/ 1081377 h 1564816"/>
              <a:gd name="connsiteX2" fmla="*/ 1598213 w 4890843"/>
              <a:gd name="connsiteY2" fmla="*/ 357809 h 1564816"/>
              <a:gd name="connsiteX3" fmla="*/ 2639834 w 4890843"/>
              <a:gd name="connsiteY3" fmla="*/ 858741 h 1564816"/>
              <a:gd name="connsiteX4" fmla="*/ 3164620 w 4890843"/>
              <a:gd name="connsiteY4" fmla="*/ 1335819 h 1564816"/>
              <a:gd name="connsiteX5" fmla="*/ 3951799 w 4890843"/>
              <a:gd name="connsiteY5" fmla="*/ 1558456 h 1564816"/>
              <a:gd name="connsiteX6" fmla="*/ 4548147 w 4890843"/>
              <a:gd name="connsiteY6" fmla="*/ 1463039 h 1564816"/>
              <a:gd name="connsiteX7" fmla="*/ 4890052 w 4890843"/>
              <a:gd name="connsiteY7" fmla="*/ 1041621 h 1564816"/>
              <a:gd name="connsiteX8" fmla="*/ 4460682 w 4890843"/>
              <a:gd name="connsiteY8" fmla="*/ 572495 h 1564816"/>
              <a:gd name="connsiteX9" fmla="*/ 3077155 w 4890843"/>
              <a:gd name="connsiteY9" fmla="*/ 485030 h 1564816"/>
              <a:gd name="connsiteX10" fmla="*/ 2608028 w 4890843"/>
              <a:gd name="connsiteY10" fmla="*/ 0 h 1564816"/>
              <a:gd name="connsiteX0" fmla="*/ 0 w 4890843"/>
              <a:gd name="connsiteY0" fmla="*/ 1060089 h 1209573"/>
              <a:gd name="connsiteX1" fmla="*/ 652007 w 4890843"/>
              <a:gd name="connsiteY1" fmla="*/ 726134 h 1209573"/>
              <a:gd name="connsiteX2" fmla="*/ 1598213 w 4890843"/>
              <a:gd name="connsiteY2" fmla="*/ 2566 h 1209573"/>
              <a:gd name="connsiteX3" fmla="*/ 2639834 w 4890843"/>
              <a:gd name="connsiteY3" fmla="*/ 503498 h 1209573"/>
              <a:gd name="connsiteX4" fmla="*/ 3164620 w 4890843"/>
              <a:gd name="connsiteY4" fmla="*/ 980576 h 1209573"/>
              <a:gd name="connsiteX5" fmla="*/ 3951799 w 4890843"/>
              <a:gd name="connsiteY5" fmla="*/ 1203213 h 1209573"/>
              <a:gd name="connsiteX6" fmla="*/ 4548147 w 4890843"/>
              <a:gd name="connsiteY6" fmla="*/ 1107796 h 1209573"/>
              <a:gd name="connsiteX7" fmla="*/ 4890052 w 4890843"/>
              <a:gd name="connsiteY7" fmla="*/ 686378 h 1209573"/>
              <a:gd name="connsiteX8" fmla="*/ 4460682 w 4890843"/>
              <a:gd name="connsiteY8" fmla="*/ 217252 h 1209573"/>
              <a:gd name="connsiteX9" fmla="*/ 3077155 w 4890843"/>
              <a:gd name="connsiteY9" fmla="*/ 129787 h 1209573"/>
              <a:gd name="connsiteX0" fmla="*/ 0 w 4890843"/>
              <a:gd name="connsiteY0" fmla="*/ 1060089 h 1209573"/>
              <a:gd name="connsiteX1" fmla="*/ 652007 w 4890843"/>
              <a:gd name="connsiteY1" fmla="*/ 726134 h 1209573"/>
              <a:gd name="connsiteX2" fmla="*/ 1598213 w 4890843"/>
              <a:gd name="connsiteY2" fmla="*/ 2566 h 1209573"/>
              <a:gd name="connsiteX3" fmla="*/ 2639834 w 4890843"/>
              <a:gd name="connsiteY3" fmla="*/ 503498 h 1209573"/>
              <a:gd name="connsiteX4" fmla="*/ 3164620 w 4890843"/>
              <a:gd name="connsiteY4" fmla="*/ 980576 h 1209573"/>
              <a:gd name="connsiteX5" fmla="*/ 3951799 w 4890843"/>
              <a:gd name="connsiteY5" fmla="*/ 1203213 h 1209573"/>
              <a:gd name="connsiteX6" fmla="*/ 4548147 w 4890843"/>
              <a:gd name="connsiteY6" fmla="*/ 1107796 h 1209573"/>
              <a:gd name="connsiteX7" fmla="*/ 4890052 w 4890843"/>
              <a:gd name="connsiteY7" fmla="*/ 686378 h 1209573"/>
              <a:gd name="connsiteX8" fmla="*/ 4460682 w 4890843"/>
              <a:gd name="connsiteY8" fmla="*/ 217252 h 1209573"/>
              <a:gd name="connsiteX0" fmla="*/ 0 w 4890843"/>
              <a:gd name="connsiteY0" fmla="*/ 1060089 h 1209573"/>
              <a:gd name="connsiteX1" fmla="*/ 652007 w 4890843"/>
              <a:gd name="connsiteY1" fmla="*/ 726134 h 1209573"/>
              <a:gd name="connsiteX2" fmla="*/ 1598213 w 4890843"/>
              <a:gd name="connsiteY2" fmla="*/ 2566 h 1209573"/>
              <a:gd name="connsiteX3" fmla="*/ 2639834 w 4890843"/>
              <a:gd name="connsiteY3" fmla="*/ 503498 h 1209573"/>
              <a:gd name="connsiteX4" fmla="*/ 3164620 w 4890843"/>
              <a:gd name="connsiteY4" fmla="*/ 980576 h 1209573"/>
              <a:gd name="connsiteX5" fmla="*/ 3951799 w 4890843"/>
              <a:gd name="connsiteY5" fmla="*/ 1203213 h 1209573"/>
              <a:gd name="connsiteX6" fmla="*/ 4548147 w 4890843"/>
              <a:gd name="connsiteY6" fmla="*/ 1107796 h 1209573"/>
              <a:gd name="connsiteX7" fmla="*/ 4890052 w 4890843"/>
              <a:gd name="connsiteY7" fmla="*/ 686378 h 1209573"/>
              <a:gd name="connsiteX0" fmla="*/ 0 w 4238836"/>
              <a:gd name="connsiteY0" fmla="*/ 726134 h 1209573"/>
              <a:gd name="connsiteX1" fmla="*/ 946206 w 4238836"/>
              <a:gd name="connsiteY1" fmla="*/ 2566 h 1209573"/>
              <a:gd name="connsiteX2" fmla="*/ 1987827 w 4238836"/>
              <a:gd name="connsiteY2" fmla="*/ 503498 h 1209573"/>
              <a:gd name="connsiteX3" fmla="*/ 2512613 w 4238836"/>
              <a:gd name="connsiteY3" fmla="*/ 980576 h 1209573"/>
              <a:gd name="connsiteX4" fmla="*/ 3299792 w 4238836"/>
              <a:gd name="connsiteY4" fmla="*/ 1203213 h 1209573"/>
              <a:gd name="connsiteX5" fmla="*/ 3896140 w 4238836"/>
              <a:gd name="connsiteY5" fmla="*/ 1107796 h 1209573"/>
              <a:gd name="connsiteX6" fmla="*/ 4238045 w 4238836"/>
              <a:gd name="connsiteY6" fmla="*/ 686378 h 1209573"/>
              <a:gd name="connsiteX0" fmla="*/ 0 w 3292630"/>
              <a:gd name="connsiteY0" fmla="*/ 2566 h 1209573"/>
              <a:gd name="connsiteX1" fmla="*/ 1041621 w 3292630"/>
              <a:gd name="connsiteY1" fmla="*/ 503498 h 1209573"/>
              <a:gd name="connsiteX2" fmla="*/ 1566407 w 3292630"/>
              <a:gd name="connsiteY2" fmla="*/ 980576 h 1209573"/>
              <a:gd name="connsiteX3" fmla="*/ 2353586 w 3292630"/>
              <a:gd name="connsiteY3" fmla="*/ 1203213 h 1209573"/>
              <a:gd name="connsiteX4" fmla="*/ 2949934 w 3292630"/>
              <a:gd name="connsiteY4" fmla="*/ 1107796 h 1209573"/>
              <a:gd name="connsiteX5" fmla="*/ 3291839 w 3292630"/>
              <a:gd name="connsiteY5" fmla="*/ 686378 h 1209573"/>
              <a:gd name="connsiteX0" fmla="*/ 0 w 2653652"/>
              <a:gd name="connsiteY0" fmla="*/ 3526 h 1078331"/>
              <a:gd name="connsiteX1" fmla="*/ 402643 w 2653652"/>
              <a:gd name="connsiteY1" fmla="*/ 372256 h 1078331"/>
              <a:gd name="connsiteX2" fmla="*/ 927429 w 2653652"/>
              <a:gd name="connsiteY2" fmla="*/ 849334 h 1078331"/>
              <a:gd name="connsiteX3" fmla="*/ 1714608 w 2653652"/>
              <a:gd name="connsiteY3" fmla="*/ 1071971 h 1078331"/>
              <a:gd name="connsiteX4" fmla="*/ 2310956 w 2653652"/>
              <a:gd name="connsiteY4" fmla="*/ 976554 h 1078331"/>
              <a:gd name="connsiteX5" fmla="*/ 2652861 w 2653652"/>
              <a:gd name="connsiteY5" fmla="*/ 555136 h 1078331"/>
              <a:gd name="connsiteX0" fmla="*/ 0 w 2653652"/>
              <a:gd name="connsiteY0" fmla="*/ 0 h 1074805"/>
              <a:gd name="connsiteX1" fmla="*/ 402643 w 2653652"/>
              <a:gd name="connsiteY1" fmla="*/ 368730 h 1074805"/>
              <a:gd name="connsiteX2" fmla="*/ 927429 w 2653652"/>
              <a:gd name="connsiteY2" fmla="*/ 845808 h 1074805"/>
              <a:gd name="connsiteX3" fmla="*/ 1714608 w 2653652"/>
              <a:gd name="connsiteY3" fmla="*/ 1068445 h 1074805"/>
              <a:gd name="connsiteX4" fmla="*/ 2310956 w 2653652"/>
              <a:gd name="connsiteY4" fmla="*/ 973028 h 1074805"/>
              <a:gd name="connsiteX5" fmla="*/ 2652861 w 2653652"/>
              <a:gd name="connsiteY5" fmla="*/ 551610 h 1074805"/>
              <a:gd name="connsiteX0" fmla="*/ 0 w 2653652"/>
              <a:gd name="connsiteY0" fmla="*/ 0 h 1074805"/>
              <a:gd name="connsiteX1" fmla="*/ 238884 w 2653652"/>
              <a:gd name="connsiteY1" fmla="*/ 194167 h 1074805"/>
              <a:gd name="connsiteX2" fmla="*/ 402643 w 2653652"/>
              <a:gd name="connsiteY2" fmla="*/ 368730 h 1074805"/>
              <a:gd name="connsiteX3" fmla="*/ 927429 w 2653652"/>
              <a:gd name="connsiteY3" fmla="*/ 845808 h 1074805"/>
              <a:gd name="connsiteX4" fmla="*/ 1714608 w 2653652"/>
              <a:gd name="connsiteY4" fmla="*/ 1068445 h 1074805"/>
              <a:gd name="connsiteX5" fmla="*/ 2310956 w 2653652"/>
              <a:gd name="connsiteY5" fmla="*/ 973028 h 1074805"/>
              <a:gd name="connsiteX6" fmla="*/ 2652861 w 2653652"/>
              <a:gd name="connsiteY6" fmla="*/ 551610 h 1074805"/>
              <a:gd name="connsiteX0" fmla="*/ 0 w 2653652"/>
              <a:gd name="connsiteY0" fmla="*/ 0 h 1074805"/>
              <a:gd name="connsiteX1" fmla="*/ 402643 w 2653652"/>
              <a:gd name="connsiteY1" fmla="*/ 368730 h 1074805"/>
              <a:gd name="connsiteX2" fmla="*/ 927429 w 2653652"/>
              <a:gd name="connsiteY2" fmla="*/ 845808 h 1074805"/>
              <a:gd name="connsiteX3" fmla="*/ 1714608 w 2653652"/>
              <a:gd name="connsiteY3" fmla="*/ 1068445 h 1074805"/>
              <a:gd name="connsiteX4" fmla="*/ 2310956 w 2653652"/>
              <a:gd name="connsiteY4" fmla="*/ 973028 h 1074805"/>
              <a:gd name="connsiteX5" fmla="*/ 2652861 w 2653652"/>
              <a:gd name="connsiteY5" fmla="*/ 551610 h 1074805"/>
              <a:gd name="connsiteX0" fmla="*/ 0 w 2653652"/>
              <a:gd name="connsiteY0" fmla="*/ 0 h 1074805"/>
              <a:gd name="connsiteX1" fmla="*/ 358575 w 2653652"/>
              <a:gd name="connsiteY1" fmla="*/ 423814 h 1074805"/>
              <a:gd name="connsiteX2" fmla="*/ 927429 w 2653652"/>
              <a:gd name="connsiteY2" fmla="*/ 845808 h 1074805"/>
              <a:gd name="connsiteX3" fmla="*/ 1714608 w 2653652"/>
              <a:gd name="connsiteY3" fmla="*/ 1068445 h 1074805"/>
              <a:gd name="connsiteX4" fmla="*/ 2310956 w 2653652"/>
              <a:gd name="connsiteY4" fmla="*/ 973028 h 1074805"/>
              <a:gd name="connsiteX5" fmla="*/ 2652861 w 2653652"/>
              <a:gd name="connsiteY5" fmla="*/ 551610 h 1074805"/>
              <a:gd name="connsiteX0" fmla="*/ 0 w 2653652"/>
              <a:gd name="connsiteY0" fmla="*/ 0 h 1074805"/>
              <a:gd name="connsiteX1" fmla="*/ 358575 w 2653652"/>
              <a:gd name="connsiteY1" fmla="*/ 423814 h 1074805"/>
              <a:gd name="connsiteX2" fmla="*/ 1015564 w 2653652"/>
              <a:gd name="connsiteY2" fmla="*/ 845808 h 1074805"/>
              <a:gd name="connsiteX3" fmla="*/ 1714608 w 2653652"/>
              <a:gd name="connsiteY3" fmla="*/ 1068445 h 1074805"/>
              <a:gd name="connsiteX4" fmla="*/ 2310956 w 2653652"/>
              <a:gd name="connsiteY4" fmla="*/ 973028 h 1074805"/>
              <a:gd name="connsiteX5" fmla="*/ 2652861 w 2653652"/>
              <a:gd name="connsiteY5" fmla="*/ 551610 h 1074805"/>
              <a:gd name="connsiteX0" fmla="*/ 0 w 2653652"/>
              <a:gd name="connsiteY0" fmla="*/ 0 h 1018337"/>
              <a:gd name="connsiteX1" fmla="*/ 358575 w 2653652"/>
              <a:gd name="connsiteY1" fmla="*/ 423814 h 1018337"/>
              <a:gd name="connsiteX2" fmla="*/ 1015564 w 2653652"/>
              <a:gd name="connsiteY2" fmla="*/ 845808 h 1018337"/>
              <a:gd name="connsiteX3" fmla="*/ 1725624 w 2653652"/>
              <a:gd name="connsiteY3" fmla="*/ 980311 h 1018337"/>
              <a:gd name="connsiteX4" fmla="*/ 2310956 w 2653652"/>
              <a:gd name="connsiteY4" fmla="*/ 973028 h 1018337"/>
              <a:gd name="connsiteX5" fmla="*/ 2652861 w 2653652"/>
              <a:gd name="connsiteY5" fmla="*/ 551610 h 1018337"/>
              <a:gd name="connsiteX0" fmla="*/ 0 w 2653575"/>
              <a:gd name="connsiteY0" fmla="*/ 0 h 981539"/>
              <a:gd name="connsiteX1" fmla="*/ 358575 w 2653575"/>
              <a:gd name="connsiteY1" fmla="*/ 423814 h 981539"/>
              <a:gd name="connsiteX2" fmla="*/ 1015564 w 2653575"/>
              <a:gd name="connsiteY2" fmla="*/ 845808 h 981539"/>
              <a:gd name="connsiteX3" fmla="*/ 1725624 w 2653575"/>
              <a:gd name="connsiteY3" fmla="*/ 980311 h 981539"/>
              <a:gd name="connsiteX4" fmla="*/ 2288922 w 2653575"/>
              <a:gd name="connsiteY4" fmla="*/ 785741 h 981539"/>
              <a:gd name="connsiteX5" fmla="*/ 2652861 w 2653575"/>
              <a:gd name="connsiteY5" fmla="*/ 551610 h 981539"/>
              <a:gd name="connsiteX0" fmla="*/ 0 w 2500803"/>
              <a:gd name="connsiteY0" fmla="*/ 0 h 981539"/>
              <a:gd name="connsiteX1" fmla="*/ 358575 w 2500803"/>
              <a:gd name="connsiteY1" fmla="*/ 423814 h 981539"/>
              <a:gd name="connsiteX2" fmla="*/ 1015564 w 2500803"/>
              <a:gd name="connsiteY2" fmla="*/ 845808 h 981539"/>
              <a:gd name="connsiteX3" fmla="*/ 1725624 w 2500803"/>
              <a:gd name="connsiteY3" fmla="*/ 980311 h 981539"/>
              <a:gd name="connsiteX4" fmla="*/ 2288922 w 2500803"/>
              <a:gd name="connsiteY4" fmla="*/ 785741 h 981539"/>
              <a:gd name="connsiteX5" fmla="*/ 2498624 w 2500803"/>
              <a:gd name="connsiteY5" fmla="*/ 364323 h 981539"/>
              <a:gd name="connsiteX0" fmla="*/ 0 w 2500803"/>
              <a:gd name="connsiteY0" fmla="*/ 0 h 910551"/>
              <a:gd name="connsiteX1" fmla="*/ 358575 w 2500803"/>
              <a:gd name="connsiteY1" fmla="*/ 423814 h 910551"/>
              <a:gd name="connsiteX2" fmla="*/ 1015564 w 2500803"/>
              <a:gd name="connsiteY2" fmla="*/ 845808 h 910551"/>
              <a:gd name="connsiteX3" fmla="*/ 1703590 w 2500803"/>
              <a:gd name="connsiteY3" fmla="*/ 903193 h 910551"/>
              <a:gd name="connsiteX4" fmla="*/ 2288922 w 2500803"/>
              <a:gd name="connsiteY4" fmla="*/ 785741 h 910551"/>
              <a:gd name="connsiteX5" fmla="*/ 2498624 w 2500803"/>
              <a:gd name="connsiteY5" fmla="*/ 364323 h 910551"/>
              <a:gd name="connsiteX0" fmla="*/ 0 w 3190209"/>
              <a:gd name="connsiteY0" fmla="*/ 1888224 h 2798775"/>
              <a:gd name="connsiteX1" fmla="*/ 358575 w 3190209"/>
              <a:gd name="connsiteY1" fmla="*/ 2312038 h 2798775"/>
              <a:gd name="connsiteX2" fmla="*/ 1015564 w 3190209"/>
              <a:gd name="connsiteY2" fmla="*/ 2734032 h 2798775"/>
              <a:gd name="connsiteX3" fmla="*/ 1703590 w 3190209"/>
              <a:gd name="connsiteY3" fmla="*/ 2791417 h 2798775"/>
              <a:gd name="connsiteX4" fmla="*/ 2288922 w 3190209"/>
              <a:gd name="connsiteY4" fmla="*/ 2673965 h 2798775"/>
              <a:gd name="connsiteX5" fmla="*/ 3190000 w 3190209"/>
              <a:gd name="connsiteY5" fmla="*/ 0 h 2798775"/>
              <a:gd name="connsiteX0" fmla="*/ 0 w 3872392"/>
              <a:gd name="connsiteY0" fmla="*/ 1888224 h 2837663"/>
              <a:gd name="connsiteX1" fmla="*/ 358575 w 3872392"/>
              <a:gd name="connsiteY1" fmla="*/ 2312038 h 2837663"/>
              <a:gd name="connsiteX2" fmla="*/ 1015564 w 3872392"/>
              <a:gd name="connsiteY2" fmla="*/ 2734032 h 2837663"/>
              <a:gd name="connsiteX3" fmla="*/ 1703590 w 3872392"/>
              <a:gd name="connsiteY3" fmla="*/ 2791417 h 2837663"/>
              <a:gd name="connsiteX4" fmla="*/ 2288922 w 3872392"/>
              <a:gd name="connsiteY4" fmla="*/ 2673965 h 2837663"/>
              <a:gd name="connsiteX5" fmla="*/ 3854836 w 3872392"/>
              <a:gd name="connsiteY5" fmla="*/ 870268 h 2837663"/>
              <a:gd name="connsiteX6" fmla="*/ 3190000 w 3872392"/>
              <a:gd name="connsiteY6" fmla="*/ 0 h 2837663"/>
              <a:gd name="connsiteX0" fmla="*/ 0 w 3872392"/>
              <a:gd name="connsiteY0" fmla="*/ 1888224 h 2799089"/>
              <a:gd name="connsiteX1" fmla="*/ 358575 w 3872392"/>
              <a:gd name="connsiteY1" fmla="*/ 2312038 h 2799089"/>
              <a:gd name="connsiteX2" fmla="*/ 1015564 w 3872392"/>
              <a:gd name="connsiteY2" fmla="*/ 2734032 h 2799089"/>
              <a:gd name="connsiteX3" fmla="*/ 1703590 w 3872392"/>
              <a:gd name="connsiteY3" fmla="*/ 2791417 h 2799089"/>
              <a:gd name="connsiteX4" fmla="*/ 2288922 w 3872392"/>
              <a:gd name="connsiteY4" fmla="*/ 2673965 h 2799089"/>
              <a:gd name="connsiteX5" fmla="*/ 319898 w 3872392"/>
              <a:gd name="connsiteY5" fmla="*/ 892570 h 2799089"/>
              <a:gd name="connsiteX6" fmla="*/ 3854836 w 3872392"/>
              <a:gd name="connsiteY6" fmla="*/ 870268 h 2799089"/>
              <a:gd name="connsiteX7" fmla="*/ 3190000 w 3872392"/>
              <a:gd name="connsiteY7" fmla="*/ 0 h 2799089"/>
              <a:gd name="connsiteX0" fmla="*/ 0 w 3872392"/>
              <a:gd name="connsiteY0" fmla="*/ 1888224 h 2798775"/>
              <a:gd name="connsiteX1" fmla="*/ 358575 w 3872392"/>
              <a:gd name="connsiteY1" fmla="*/ 2312038 h 2798775"/>
              <a:gd name="connsiteX2" fmla="*/ 1015564 w 3872392"/>
              <a:gd name="connsiteY2" fmla="*/ 2734032 h 2798775"/>
              <a:gd name="connsiteX3" fmla="*/ 1703590 w 3872392"/>
              <a:gd name="connsiteY3" fmla="*/ 2791417 h 2798775"/>
              <a:gd name="connsiteX4" fmla="*/ 2288922 w 3872392"/>
              <a:gd name="connsiteY4" fmla="*/ 2673965 h 2798775"/>
              <a:gd name="connsiteX5" fmla="*/ 2460933 w 3872392"/>
              <a:gd name="connsiteY5" fmla="*/ 2253019 h 2798775"/>
              <a:gd name="connsiteX6" fmla="*/ 319898 w 3872392"/>
              <a:gd name="connsiteY6" fmla="*/ 892570 h 2798775"/>
              <a:gd name="connsiteX7" fmla="*/ 3854836 w 3872392"/>
              <a:gd name="connsiteY7" fmla="*/ 870268 h 2798775"/>
              <a:gd name="connsiteX8" fmla="*/ 3190000 w 3872392"/>
              <a:gd name="connsiteY8" fmla="*/ 0 h 2798775"/>
              <a:gd name="connsiteX0" fmla="*/ 0 w 3872392"/>
              <a:gd name="connsiteY0" fmla="*/ 1888224 h 2829934"/>
              <a:gd name="connsiteX1" fmla="*/ 358575 w 3872392"/>
              <a:gd name="connsiteY1" fmla="*/ 2312038 h 2829934"/>
              <a:gd name="connsiteX2" fmla="*/ 1015564 w 3872392"/>
              <a:gd name="connsiteY2" fmla="*/ 2734032 h 2829934"/>
              <a:gd name="connsiteX3" fmla="*/ 1703590 w 3872392"/>
              <a:gd name="connsiteY3" fmla="*/ 2791417 h 2829934"/>
              <a:gd name="connsiteX4" fmla="*/ 2460933 w 3872392"/>
              <a:gd name="connsiteY4" fmla="*/ 2253019 h 2829934"/>
              <a:gd name="connsiteX5" fmla="*/ 319898 w 3872392"/>
              <a:gd name="connsiteY5" fmla="*/ 892570 h 2829934"/>
              <a:gd name="connsiteX6" fmla="*/ 3854836 w 3872392"/>
              <a:gd name="connsiteY6" fmla="*/ 870268 h 2829934"/>
              <a:gd name="connsiteX7" fmla="*/ 3190000 w 3872392"/>
              <a:gd name="connsiteY7" fmla="*/ 0 h 2829934"/>
              <a:gd name="connsiteX0" fmla="*/ 0 w 3872392"/>
              <a:gd name="connsiteY0" fmla="*/ 1888224 h 2800217"/>
              <a:gd name="connsiteX1" fmla="*/ 358575 w 3872392"/>
              <a:gd name="connsiteY1" fmla="*/ 2312038 h 2800217"/>
              <a:gd name="connsiteX2" fmla="*/ 1015564 w 3872392"/>
              <a:gd name="connsiteY2" fmla="*/ 2734032 h 2800217"/>
              <a:gd name="connsiteX3" fmla="*/ 1703590 w 3872392"/>
              <a:gd name="connsiteY3" fmla="*/ 2791417 h 2800217"/>
              <a:gd name="connsiteX4" fmla="*/ 2460933 w 3872392"/>
              <a:gd name="connsiteY4" fmla="*/ 2253019 h 2800217"/>
              <a:gd name="connsiteX5" fmla="*/ 319898 w 3872392"/>
              <a:gd name="connsiteY5" fmla="*/ 892570 h 2800217"/>
              <a:gd name="connsiteX6" fmla="*/ 3854836 w 3872392"/>
              <a:gd name="connsiteY6" fmla="*/ 870268 h 2800217"/>
              <a:gd name="connsiteX7" fmla="*/ 3190000 w 3872392"/>
              <a:gd name="connsiteY7" fmla="*/ 0 h 2800217"/>
              <a:gd name="connsiteX0" fmla="*/ 0 w 3872392"/>
              <a:gd name="connsiteY0" fmla="*/ 1888224 h 2800217"/>
              <a:gd name="connsiteX1" fmla="*/ 358575 w 3872392"/>
              <a:gd name="connsiteY1" fmla="*/ 2312038 h 2800217"/>
              <a:gd name="connsiteX2" fmla="*/ 1015564 w 3872392"/>
              <a:gd name="connsiteY2" fmla="*/ 2734032 h 2800217"/>
              <a:gd name="connsiteX3" fmla="*/ 1703590 w 3872392"/>
              <a:gd name="connsiteY3" fmla="*/ 2791417 h 2800217"/>
              <a:gd name="connsiteX4" fmla="*/ 2460933 w 3872392"/>
              <a:gd name="connsiteY4" fmla="*/ 2253019 h 2800217"/>
              <a:gd name="connsiteX5" fmla="*/ 977820 w 3872392"/>
              <a:gd name="connsiteY5" fmla="*/ 1806970 h 2800217"/>
              <a:gd name="connsiteX6" fmla="*/ 319898 w 3872392"/>
              <a:gd name="connsiteY6" fmla="*/ 892570 h 2800217"/>
              <a:gd name="connsiteX7" fmla="*/ 3854836 w 3872392"/>
              <a:gd name="connsiteY7" fmla="*/ 870268 h 2800217"/>
              <a:gd name="connsiteX8" fmla="*/ 3190000 w 3872392"/>
              <a:gd name="connsiteY8" fmla="*/ 0 h 2800217"/>
              <a:gd name="connsiteX0" fmla="*/ 0 w 3872392"/>
              <a:gd name="connsiteY0" fmla="*/ 1888224 h 2800217"/>
              <a:gd name="connsiteX1" fmla="*/ 358575 w 3872392"/>
              <a:gd name="connsiteY1" fmla="*/ 2312038 h 2800217"/>
              <a:gd name="connsiteX2" fmla="*/ 1015564 w 3872392"/>
              <a:gd name="connsiteY2" fmla="*/ 2734032 h 2800217"/>
              <a:gd name="connsiteX3" fmla="*/ 1703590 w 3872392"/>
              <a:gd name="connsiteY3" fmla="*/ 2791417 h 2800217"/>
              <a:gd name="connsiteX4" fmla="*/ 2460933 w 3872392"/>
              <a:gd name="connsiteY4" fmla="*/ 2253019 h 2800217"/>
              <a:gd name="connsiteX5" fmla="*/ 977820 w 3872392"/>
              <a:gd name="connsiteY5" fmla="*/ 1806970 h 2800217"/>
              <a:gd name="connsiteX6" fmla="*/ 319898 w 3872392"/>
              <a:gd name="connsiteY6" fmla="*/ 892570 h 2800217"/>
              <a:gd name="connsiteX7" fmla="*/ 3854836 w 3872392"/>
              <a:gd name="connsiteY7" fmla="*/ 870268 h 2800217"/>
              <a:gd name="connsiteX8" fmla="*/ 3190000 w 3872392"/>
              <a:gd name="connsiteY8" fmla="*/ 0 h 2800217"/>
              <a:gd name="connsiteX0" fmla="*/ 0 w 3872392"/>
              <a:gd name="connsiteY0" fmla="*/ 1888224 h 2800217"/>
              <a:gd name="connsiteX1" fmla="*/ 358575 w 3872392"/>
              <a:gd name="connsiteY1" fmla="*/ 2312038 h 2800217"/>
              <a:gd name="connsiteX2" fmla="*/ 1015564 w 3872392"/>
              <a:gd name="connsiteY2" fmla="*/ 2734032 h 2800217"/>
              <a:gd name="connsiteX3" fmla="*/ 1703590 w 3872392"/>
              <a:gd name="connsiteY3" fmla="*/ 2791417 h 2800217"/>
              <a:gd name="connsiteX4" fmla="*/ 2460933 w 3872392"/>
              <a:gd name="connsiteY4" fmla="*/ 2253019 h 2800217"/>
              <a:gd name="connsiteX5" fmla="*/ 977820 w 3872392"/>
              <a:gd name="connsiteY5" fmla="*/ 1806970 h 2800217"/>
              <a:gd name="connsiteX6" fmla="*/ 319898 w 3872392"/>
              <a:gd name="connsiteY6" fmla="*/ 892570 h 2800217"/>
              <a:gd name="connsiteX7" fmla="*/ 3854836 w 3872392"/>
              <a:gd name="connsiteY7" fmla="*/ 870268 h 2800217"/>
              <a:gd name="connsiteX8" fmla="*/ 3190000 w 3872392"/>
              <a:gd name="connsiteY8" fmla="*/ 0 h 2800217"/>
              <a:gd name="connsiteX0" fmla="*/ 0 w 3872392"/>
              <a:gd name="connsiteY0" fmla="*/ 1888224 h 2800217"/>
              <a:gd name="connsiteX1" fmla="*/ 358575 w 3872392"/>
              <a:gd name="connsiteY1" fmla="*/ 2312038 h 2800217"/>
              <a:gd name="connsiteX2" fmla="*/ 1015564 w 3872392"/>
              <a:gd name="connsiteY2" fmla="*/ 2734032 h 2800217"/>
              <a:gd name="connsiteX3" fmla="*/ 1703590 w 3872392"/>
              <a:gd name="connsiteY3" fmla="*/ 2791417 h 2800217"/>
              <a:gd name="connsiteX4" fmla="*/ 2460933 w 3872392"/>
              <a:gd name="connsiteY4" fmla="*/ 2253019 h 2800217"/>
              <a:gd name="connsiteX5" fmla="*/ 977820 w 3872392"/>
              <a:gd name="connsiteY5" fmla="*/ 1806970 h 2800217"/>
              <a:gd name="connsiteX6" fmla="*/ 442562 w 3872392"/>
              <a:gd name="connsiteY6" fmla="*/ 859116 h 2800217"/>
              <a:gd name="connsiteX7" fmla="*/ 3854836 w 3872392"/>
              <a:gd name="connsiteY7" fmla="*/ 870268 h 2800217"/>
              <a:gd name="connsiteX8" fmla="*/ 3190000 w 3872392"/>
              <a:gd name="connsiteY8" fmla="*/ 0 h 2800217"/>
              <a:gd name="connsiteX0" fmla="*/ 0 w 3872392"/>
              <a:gd name="connsiteY0" fmla="*/ 1888224 h 2800217"/>
              <a:gd name="connsiteX1" fmla="*/ 358575 w 3872392"/>
              <a:gd name="connsiteY1" fmla="*/ 2312038 h 2800217"/>
              <a:gd name="connsiteX2" fmla="*/ 1015564 w 3872392"/>
              <a:gd name="connsiteY2" fmla="*/ 2734032 h 2800217"/>
              <a:gd name="connsiteX3" fmla="*/ 1703590 w 3872392"/>
              <a:gd name="connsiteY3" fmla="*/ 2791417 h 2800217"/>
              <a:gd name="connsiteX4" fmla="*/ 2460933 w 3872392"/>
              <a:gd name="connsiteY4" fmla="*/ 2253019 h 2800217"/>
              <a:gd name="connsiteX5" fmla="*/ 977820 w 3872392"/>
              <a:gd name="connsiteY5" fmla="*/ 1806970 h 2800217"/>
              <a:gd name="connsiteX6" fmla="*/ 442562 w 3872392"/>
              <a:gd name="connsiteY6" fmla="*/ 859116 h 2800217"/>
              <a:gd name="connsiteX7" fmla="*/ 3854836 w 3872392"/>
              <a:gd name="connsiteY7" fmla="*/ 870268 h 2800217"/>
              <a:gd name="connsiteX8" fmla="*/ 3190000 w 3872392"/>
              <a:gd name="connsiteY8" fmla="*/ 0 h 2800217"/>
              <a:gd name="connsiteX0" fmla="*/ 0 w 3872392"/>
              <a:gd name="connsiteY0" fmla="*/ 1888224 h 2800217"/>
              <a:gd name="connsiteX1" fmla="*/ 358575 w 3872392"/>
              <a:gd name="connsiteY1" fmla="*/ 2312038 h 2800217"/>
              <a:gd name="connsiteX2" fmla="*/ 1015564 w 3872392"/>
              <a:gd name="connsiteY2" fmla="*/ 2734032 h 2800217"/>
              <a:gd name="connsiteX3" fmla="*/ 1703590 w 3872392"/>
              <a:gd name="connsiteY3" fmla="*/ 2791417 h 2800217"/>
              <a:gd name="connsiteX4" fmla="*/ 2460933 w 3872392"/>
              <a:gd name="connsiteY4" fmla="*/ 2253019 h 2800217"/>
              <a:gd name="connsiteX5" fmla="*/ 977820 w 3872392"/>
              <a:gd name="connsiteY5" fmla="*/ 1806970 h 2800217"/>
              <a:gd name="connsiteX6" fmla="*/ 442562 w 3872392"/>
              <a:gd name="connsiteY6" fmla="*/ 859116 h 2800217"/>
              <a:gd name="connsiteX7" fmla="*/ 3854836 w 3872392"/>
              <a:gd name="connsiteY7" fmla="*/ 870268 h 2800217"/>
              <a:gd name="connsiteX8" fmla="*/ 3190000 w 3872392"/>
              <a:gd name="connsiteY8" fmla="*/ 0 h 2800217"/>
              <a:gd name="connsiteX0" fmla="*/ 0 w 3872392"/>
              <a:gd name="connsiteY0" fmla="*/ 1888224 h 2827456"/>
              <a:gd name="connsiteX1" fmla="*/ 358575 w 3872392"/>
              <a:gd name="connsiteY1" fmla="*/ 2312038 h 2827456"/>
              <a:gd name="connsiteX2" fmla="*/ 1015564 w 3872392"/>
              <a:gd name="connsiteY2" fmla="*/ 2734032 h 2827456"/>
              <a:gd name="connsiteX3" fmla="*/ 1703590 w 3872392"/>
              <a:gd name="connsiteY3" fmla="*/ 2791417 h 2827456"/>
              <a:gd name="connsiteX4" fmla="*/ 2483235 w 3872392"/>
              <a:gd name="connsiteY4" fmla="*/ 2286472 h 2827456"/>
              <a:gd name="connsiteX5" fmla="*/ 977820 w 3872392"/>
              <a:gd name="connsiteY5" fmla="*/ 1806970 h 2827456"/>
              <a:gd name="connsiteX6" fmla="*/ 442562 w 3872392"/>
              <a:gd name="connsiteY6" fmla="*/ 859116 h 2827456"/>
              <a:gd name="connsiteX7" fmla="*/ 3854836 w 3872392"/>
              <a:gd name="connsiteY7" fmla="*/ 870268 h 2827456"/>
              <a:gd name="connsiteX8" fmla="*/ 3190000 w 3872392"/>
              <a:gd name="connsiteY8" fmla="*/ 0 h 2827456"/>
              <a:gd name="connsiteX0" fmla="*/ 0 w 3872392"/>
              <a:gd name="connsiteY0" fmla="*/ 1888224 h 2827456"/>
              <a:gd name="connsiteX1" fmla="*/ 358575 w 3872392"/>
              <a:gd name="connsiteY1" fmla="*/ 2312038 h 2827456"/>
              <a:gd name="connsiteX2" fmla="*/ 1015564 w 3872392"/>
              <a:gd name="connsiteY2" fmla="*/ 2734032 h 2827456"/>
              <a:gd name="connsiteX3" fmla="*/ 1703590 w 3872392"/>
              <a:gd name="connsiteY3" fmla="*/ 2791417 h 2827456"/>
              <a:gd name="connsiteX4" fmla="*/ 2483235 w 3872392"/>
              <a:gd name="connsiteY4" fmla="*/ 2286472 h 2827456"/>
              <a:gd name="connsiteX5" fmla="*/ 977820 w 3872392"/>
              <a:gd name="connsiteY5" fmla="*/ 1806970 h 2827456"/>
              <a:gd name="connsiteX6" fmla="*/ 442562 w 3872392"/>
              <a:gd name="connsiteY6" fmla="*/ 859116 h 2827456"/>
              <a:gd name="connsiteX7" fmla="*/ 2605898 w 3872392"/>
              <a:gd name="connsiteY7" fmla="*/ 1550491 h 2827456"/>
              <a:gd name="connsiteX8" fmla="*/ 3854836 w 3872392"/>
              <a:gd name="connsiteY8" fmla="*/ 870268 h 2827456"/>
              <a:gd name="connsiteX9" fmla="*/ 3190000 w 3872392"/>
              <a:gd name="connsiteY9" fmla="*/ 0 h 2827456"/>
              <a:gd name="connsiteX0" fmla="*/ 0 w 3872392"/>
              <a:gd name="connsiteY0" fmla="*/ 1888224 h 2827456"/>
              <a:gd name="connsiteX1" fmla="*/ 358575 w 3872392"/>
              <a:gd name="connsiteY1" fmla="*/ 2312038 h 2827456"/>
              <a:gd name="connsiteX2" fmla="*/ 1015564 w 3872392"/>
              <a:gd name="connsiteY2" fmla="*/ 2734032 h 2827456"/>
              <a:gd name="connsiteX3" fmla="*/ 1703590 w 3872392"/>
              <a:gd name="connsiteY3" fmla="*/ 2791417 h 2827456"/>
              <a:gd name="connsiteX4" fmla="*/ 2483235 w 3872392"/>
              <a:gd name="connsiteY4" fmla="*/ 2286472 h 2827456"/>
              <a:gd name="connsiteX5" fmla="*/ 977820 w 3872392"/>
              <a:gd name="connsiteY5" fmla="*/ 1806970 h 2827456"/>
              <a:gd name="connsiteX6" fmla="*/ 442562 w 3872392"/>
              <a:gd name="connsiteY6" fmla="*/ 859116 h 2827456"/>
              <a:gd name="connsiteX7" fmla="*/ 2605898 w 3872392"/>
              <a:gd name="connsiteY7" fmla="*/ 1550491 h 2827456"/>
              <a:gd name="connsiteX8" fmla="*/ 3854836 w 3872392"/>
              <a:gd name="connsiteY8" fmla="*/ 870268 h 2827456"/>
              <a:gd name="connsiteX9" fmla="*/ 3190000 w 3872392"/>
              <a:gd name="connsiteY9" fmla="*/ 0 h 2827456"/>
              <a:gd name="connsiteX0" fmla="*/ 0 w 3872392"/>
              <a:gd name="connsiteY0" fmla="*/ 1888224 h 2827456"/>
              <a:gd name="connsiteX1" fmla="*/ 358575 w 3872392"/>
              <a:gd name="connsiteY1" fmla="*/ 2312038 h 2827456"/>
              <a:gd name="connsiteX2" fmla="*/ 1015564 w 3872392"/>
              <a:gd name="connsiteY2" fmla="*/ 2734032 h 2827456"/>
              <a:gd name="connsiteX3" fmla="*/ 1703590 w 3872392"/>
              <a:gd name="connsiteY3" fmla="*/ 2791417 h 2827456"/>
              <a:gd name="connsiteX4" fmla="*/ 2483235 w 3872392"/>
              <a:gd name="connsiteY4" fmla="*/ 2286472 h 2827456"/>
              <a:gd name="connsiteX5" fmla="*/ 977820 w 3872392"/>
              <a:gd name="connsiteY5" fmla="*/ 1806970 h 2827456"/>
              <a:gd name="connsiteX6" fmla="*/ 442562 w 3872392"/>
              <a:gd name="connsiteY6" fmla="*/ 859116 h 2827456"/>
              <a:gd name="connsiteX7" fmla="*/ 2605898 w 3872392"/>
              <a:gd name="connsiteY7" fmla="*/ 1550491 h 2827456"/>
              <a:gd name="connsiteX8" fmla="*/ 3854836 w 3872392"/>
              <a:gd name="connsiteY8" fmla="*/ 870268 h 2827456"/>
              <a:gd name="connsiteX9" fmla="*/ 3190000 w 3872392"/>
              <a:gd name="connsiteY9" fmla="*/ 0 h 2827456"/>
              <a:gd name="connsiteX0" fmla="*/ 0 w 3872392"/>
              <a:gd name="connsiteY0" fmla="*/ 1888224 h 2827456"/>
              <a:gd name="connsiteX1" fmla="*/ 358575 w 3872392"/>
              <a:gd name="connsiteY1" fmla="*/ 2312038 h 2827456"/>
              <a:gd name="connsiteX2" fmla="*/ 1015564 w 3872392"/>
              <a:gd name="connsiteY2" fmla="*/ 2734032 h 2827456"/>
              <a:gd name="connsiteX3" fmla="*/ 1703590 w 3872392"/>
              <a:gd name="connsiteY3" fmla="*/ 2791417 h 2827456"/>
              <a:gd name="connsiteX4" fmla="*/ 2483235 w 3872392"/>
              <a:gd name="connsiteY4" fmla="*/ 2286472 h 2827456"/>
              <a:gd name="connsiteX5" fmla="*/ 977820 w 3872392"/>
              <a:gd name="connsiteY5" fmla="*/ 1806970 h 2827456"/>
              <a:gd name="connsiteX6" fmla="*/ 442562 w 3872392"/>
              <a:gd name="connsiteY6" fmla="*/ 859116 h 2827456"/>
              <a:gd name="connsiteX7" fmla="*/ 1602289 w 3872392"/>
              <a:gd name="connsiteY7" fmla="*/ 1149047 h 2827456"/>
              <a:gd name="connsiteX8" fmla="*/ 2605898 w 3872392"/>
              <a:gd name="connsiteY8" fmla="*/ 1550491 h 2827456"/>
              <a:gd name="connsiteX9" fmla="*/ 3854836 w 3872392"/>
              <a:gd name="connsiteY9" fmla="*/ 870268 h 2827456"/>
              <a:gd name="connsiteX10" fmla="*/ 3190000 w 3872392"/>
              <a:gd name="connsiteY10" fmla="*/ 0 h 2827456"/>
              <a:gd name="connsiteX0" fmla="*/ 0 w 3872392"/>
              <a:gd name="connsiteY0" fmla="*/ 1888224 h 2827456"/>
              <a:gd name="connsiteX1" fmla="*/ 358575 w 3872392"/>
              <a:gd name="connsiteY1" fmla="*/ 2312038 h 2827456"/>
              <a:gd name="connsiteX2" fmla="*/ 1015564 w 3872392"/>
              <a:gd name="connsiteY2" fmla="*/ 2734032 h 2827456"/>
              <a:gd name="connsiteX3" fmla="*/ 1703590 w 3872392"/>
              <a:gd name="connsiteY3" fmla="*/ 2791417 h 2827456"/>
              <a:gd name="connsiteX4" fmla="*/ 2483235 w 3872392"/>
              <a:gd name="connsiteY4" fmla="*/ 2286472 h 2827456"/>
              <a:gd name="connsiteX5" fmla="*/ 977820 w 3872392"/>
              <a:gd name="connsiteY5" fmla="*/ 1806970 h 2827456"/>
              <a:gd name="connsiteX6" fmla="*/ 442562 w 3872392"/>
              <a:gd name="connsiteY6" fmla="*/ 859116 h 2827456"/>
              <a:gd name="connsiteX7" fmla="*/ 1602289 w 3872392"/>
              <a:gd name="connsiteY7" fmla="*/ 1149047 h 2827456"/>
              <a:gd name="connsiteX8" fmla="*/ 2605898 w 3872392"/>
              <a:gd name="connsiteY8" fmla="*/ 1550491 h 2827456"/>
              <a:gd name="connsiteX9" fmla="*/ 3854836 w 3872392"/>
              <a:gd name="connsiteY9" fmla="*/ 870268 h 2827456"/>
              <a:gd name="connsiteX10" fmla="*/ 3190000 w 3872392"/>
              <a:gd name="connsiteY10" fmla="*/ 0 h 2827456"/>
              <a:gd name="connsiteX0" fmla="*/ 0 w 3872392"/>
              <a:gd name="connsiteY0" fmla="*/ 1888224 h 2827456"/>
              <a:gd name="connsiteX1" fmla="*/ 358575 w 3872392"/>
              <a:gd name="connsiteY1" fmla="*/ 2312038 h 2827456"/>
              <a:gd name="connsiteX2" fmla="*/ 1015564 w 3872392"/>
              <a:gd name="connsiteY2" fmla="*/ 2734032 h 2827456"/>
              <a:gd name="connsiteX3" fmla="*/ 1703590 w 3872392"/>
              <a:gd name="connsiteY3" fmla="*/ 2791417 h 2827456"/>
              <a:gd name="connsiteX4" fmla="*/ 2483235 w 3872392"/>
              <a:gd name="connsiteY4" fmla="*/ 2286472 h 2827456"/>
              <a:gd name="connsiteX5" fmla="*/ 977820 w 3872392"/>
              <a:gd name="connsiteY5" fmla="*/ 1806970 h 2827456"/>
              <a:gd name="connsiteX6" fmla="*/ 442562 w 3872392"/>
              <a:gd name="connsiteY6" fmla="*/ 859116 h 2827456"/>
              <a:gd name="connsiteX7" fmla="*/ 1579986 w 3872392"/>
              <a:gd name="connsiteY7" fmla="*/ 1204803 h 2827456"/>
              <a:gd name="connsiteX8" fmla="*/ 2605898 w 3872392"/>
              <a:gd name="connsiteY8" fmla="*/ 1550491 h 2827456"/>
              <a:gd name="connsiteX9" fmla="*/ 3854836 w 3872392"/>
              <a:gd name="connsiteY9" fmla="*/ 870268 h 2827456"/>
              <a:gd name="connsiteX10" fmla="*/ 3190000 w 3872392"/>
              <a:gd name="connsiteY10" fmla="*/ 0 h 2827456"/>
              <a:gd name="connsiteX0" fmla="*/ 119631 w 3633448"/>
              <a:gd name="connsiteY0" fmla="*/ 2312038 h 2827456"/>
              <a:gd name="connsiteX1" fmla="*/ 776620 w 3633448"/>
              <a:gd name="connsiteY1" fmla="*/ 2734032 h 2827456"/>
              <a:gd name="connsiteX2" fmla="*/ 1464646 w 3633448"/>
              <a:gd name="connsiteY2" fmla="*/ 2791417 h 2827456"/>
              <a:gd name="connsiteX3" fmla="*/ 2244291 w 3633448"/>
              <a:gd name="connsiteY3" fmla="*/ 2286472 h 2827456"/>
              <a:gd name="connsiteX4" fmla="*/ 738876 w 3633448"/>
              <a:gd name="connsiteY4" fmla="*/ 1806970 h 2827456"/>
              <a:gd name="connsiteX5" fmla="*/ 203618 w 3633448"/>
              <a:gd name="connsiteY5" fmla="*/ 859116 h 2827456"/>
              <a:gd name="connsiteX6" fmla="*/ 1341042 w 3633448"/>
              <a:gd name="connsiteY6" fmla="*/ 1204803 h 2827456"/>
              <a:gd name="connsiteX7" fmla="*/ 2366954 w 3633448"/>
              <a:gd name="connsiteY7" fmla="*/ 1550491 h 2827456"/>
              <a:gd name="connsiteX8" fmla="*/ 3615892 w 3633448"/>
              <a:gd name="connsiteY8" fmla="*/ 870268 h 2827456"/>
              <a:gd name="connsiteX9" fmla="*/ 2951056 w 3633448"/>
              <a:gd name="connsiteY9" fmla="*/ 0 h 2827456"/>
              <a:gd name="connsiteX0" fmla="*/ 119631 w 3633448"/>
              <a:gd name="connsiteY0" fmla="*/ 2312038 h 2824749"/>
              <a:gd name="connsiteX1" fmla="*/ 170164 w 3633448"/>
              <a:gd name="connsiteY1" fmla="*/ 2386832 h 2824749"/>
              <a:gd name="connsiteX2" fmla="*/ 776620 w 3633448"/>
              <a:gd name="connsiteY2" fmla="*/ 2734032 h 2824749"/>
              <a:gd name="connsiteX3" fmla="*/ 1464646 w 3633448"/>
              <a:gd name="connsiteY3" fmla="*/ 2791417 h 2824749"/>
              <a:gd name="connsiteX4" fmla="*/ 2244291 w 3633448"/>
              <a:gd name="connsiteY4" fmla="*/ 2286472 h 2824749"/>
              <a:gd name="connsiteX5" fmla="*/ 738876 w 3633448"/>
              <a:gd name="connsiteY5" fmla="*/ 1806970 h 2824749"/>
              <a:gd name="connsiteX6" fmla="*/ 203618 w 3633448"/>
              <a:gd name="connsiteY6" fmla="*/ 859116 h 2824749"/>
              <a:gd name="connsiteX7" fmla="*/ 1341042 w 3633448"/>
              <a:gd name="connsiteY7" fmla="*/ 1204803 h 2824749"/>
              <a:gd name="connsiteX8" fmla="*/ 2366954 w 3633448"/>
              <a:gd name="connsiteY8" fmla="*/ 1550491 h 2824749"/>
              <a:gd name="connsiteX9" fmla="*/ 3615892 w 3633448"/>
              <a:gd name="connsiteY9" fmla="*/ 870268 h 2824749"/>
              <a:gd name="connsiteX10" fmla="*/ 2951056 w 3633448"/>
              <a:gd name="connsiteY10" fmla="*/ 0 h 2824749"/>
              <a:gd name="connsiteX0" fmla="*/ 170164 w 3633448"/>
              <a:gd name="connsiteY0" fmla="*/ 2386832 h 2824749"/>
              <a:gd name="connsiteX1" fmla="*/ 776620 w 3633448"/>
              <a:gd name="connsiteY1" fmla="*/ 2734032 h 2824749"/>
              <a:gd name="connsiteX2" fmla="*/ 1464646 w 3633448"/>
              <a:gd name="connsiteY2" fmla="*/ 2791417 h 2824749"/>
              <a:gd name="connsiteX3" fmla="*/ 2244291 w 3633448"/>
              <a:gd name="connsiteY3" fmla="*/ 2286472 h 2824749"/>
              <a:gd name="connsiteX4" fmla="*/ 738876 w 3633448"/>
              <a:gd name="connsiteY4" fmla="*/ 1806970 h 2824749"/>
              <a:gd name="connsiteX5" fmla="*/ 203618 w 3633448"/>
              <a:gd name="connsiteY5" fmla="*/ 859116 h 2824749"/>
              <a:gd name="connsiteX6" fmla="*/ 1341042 w 3633448"/>
              <a:gd name="connsiteY6" fmla="*/ 1204803 h 2824749"/>
              <a:gd name="connsiteX7" fmla="*/ 2366954 w 3633448"/>
              <a:gd name="connsiteY7" fmla="*/ 1550491 h 2824749"/>
              <a:gd name="connsiteX8" fmla="*/ 3615892 w 3633448"/>
              <a:gd name="connsiteY8" fmla="*/ 870268 h 2824749"/>
              <a:gd name="connsiteX9" fmla="*/ 2951056 w 3633448"/>
              <a:gd name="connsiteY9" fmla="*/ 0 h 2824749"/>
              <a:gd name="connsiteX0" fmla="*/ 776620 w 3633448"/>
              <a:gd name="connsiteY0" fmla="*/ 2734032 h 2824749"/>
              <a:gd name="connsiteX1" fmla="*/ 1464646 w 3633448"/>
              <a:gd name="connsiteY1" fmla="*/ 2791417 h 2824749"/>
              <a:gd name="connsiteX2" fmla="*/ 2244291 w 3633448"/>
              <a:gd name="connsiteY2" fmla="*/ 2286472 h 2824749"/>
              <a:gd name="connsiteX3" fmla="*/ 738876 w 3633448"/>
              <a:gd name="connsiteY3" fmla="*/ 1806970 h 2824749"/>
              <a:gd name="connsiteX4" fmla="*/ 203618 w 3633448"/>
              <a:gd name="connsiteY4" fmla="*/ 859116 h 2824749"/>
              <a:gd name="connsiteX5" fmla="*/ 1341042 w 3633448"/>
              <a:gd name="connsiteY5" fmla="*/ 1204803 h 2824749"/>
              <a:gd name="connsiteX6" fmla="*/ 2366954 w 3633448"/>
              <a:gd name="connsiteY6" fmla="*/ 1550491 h 2824749"/>
              <a:gd name="connsiteX7" fmla="*/ 3615892 w 3633448"/>
              <a:gd name="connsiteY7" fmla="*/ 870268 h 2824749"/>
              <a:gd name="connsiteX8" fmla="*/ 2951056 w 3633448"/>
              <a:gd name="connsiteY8" fmla="*/ 0 h 2824749"/>
              <a:gd name="connsiteX0" fmla="*/ 1464646 w 3633448"/>
              <a:gd name="connsiteY0" fmla="*/ 2791417 h 2791417"/>
              <a:gd name="connsiteX1" fmla="*/ 2244291 w 3633448"/>
              <a:gd name="connsiteY1" fmla="*/ 2286472 h 2791417"/>
              <a:gd name="connsiteX2" fmla="*/ 738876 w 3633448"/>
              <a:gd name="connsiteY2" fmla="*/ 1806970 h 2791417"/>
              <a:gd name="connsiteX3" fmla="*/ 203618 w 3633448"/>
              <a:gd name="connsiteY3" fmla="*/ 859116 h 2791417"/>
              <a:gd name="connsiteX4" fmla="*/ 1341042 w 3633448"/>
              <a:gd name="connsiteY4" fmla="*/ 1204803 h 2791417"/>
              <a:gd name="connsiteX5" fmla="*/ 2366954 w 3633448"/>
              <a:gd name="connsiteY5" fmla="*/ 1550491 h 2791417"/>
              <a:gd name="connsiteX6" fmla="*/ 3615892 w 3633448"/>
              <a:gd name="connsiteY6" fmla="*/ 870268 h 2791417"/>
              <a:gd name="connsiteX7" fmla="*/ 2951056 w 3633448"/>
              <a:gd name="connsiteY7" fmla="*/ 0 h 2791417"/>
              <a:gd name="connsiteX0" fmla="*/ 2244291 w 3633448"/>
              <a:gd name="connsiteY0" fmla="*/ 2286472 h 2286472"/>
              <a:gd name="connsiteX1" fmla="*/ 738876 w 3633448"/>
              <a:gd name="connsiteY1" fmla="*/ 1806970 h 2286472"/>
              <a:gd name="connsiteX2" fmla="*/ 203618 w 3633448"/>
              <a:gd name="connsiteY2" fmla="*/ 859116 h 2286472"/>
              <a:gd name="connsiteX3" fmla="*/ 1341042 w 3633448"/>
              <a:gd name="connsiteY3" fmla="*/ 1204803 h 2286472"/>
              <a:gd name="connsiteX4" fmla="*/ 2366954 w 3633448"/>
              <a:gd name="connsiteY4" fmla="*/ 1550491 h 2286472"/>
              <a:gd name="connsiteX5" fmla="*/ 3615892 w 3633448"/>
              <a:gd name="connsiteY5" fmla="*/ 870268 h 2286472"/>
              <a:gd name="connsiteX6" fmla="*/ 2951056 w 3633448"/>
              <a:gd name="connsiteY6" fmla="*/ 0 h 2286472"/>
              <a:gd name="connsiteX0" fmla="*/ 738876 w 3633448"/>
              <a:gd name="connsiteY0" fmla="*/ 1806970 h 1806970"/>
              <a:gd name="connsiteX1" fmla="*/ 203618 w 3633448"/>
              <a:gd name="connsiteY1" fmla="*/ 859116 h 1806970"/>
              <a:gd name="connsiteX2" fmla="*/ 1341042 w 3633448"/>
              <a:gd name="connsiteY2" fmla="*/ 1204803 h 1806970"/>
              <a:gd name="connsiteX3" fmla="*/ 2366954 w 3633448"/>
              <a:gd name="connsiteY3" fmla="*/ 1550491 h 1806970"/>
              <a:gd name="connsiteX4" fmla="*/ 3615892 w 3633448"/>
              <a:gd name="connsiteY4" fmla="*/ 870268 h 1806970"/>
              <a:gd name="connsiteX5" fmla="*/ 2951056 w 3633448"/>
              <a:gd name="connsiteY5" fmla="*/ 0 h 1806970"/>
              <a:gd name="connsiteX0" fmla="*/ 0 w 3429830"/>
              <a:gd name="connsiteY0" fmla="*/ 859116 h 1555693"/>
              <a:gd name="connsiteX1" fmla="*/ 1137424 w 3429830"/>
              <a:gd name="connsiteY1" fmla="*/ 1204803 h 1555693"/>
              <a:gd name="connsiteX2" fmla="*/ 2163336 w 3429830"/>
              <a:gd name="connsiteY2" fmla="*/ 1550491 h 1555693"/>
              <a:gd name="connsiteX3" fmla="*/ 3412274 w 3429830"/>
              <a:gd name="connsiteY3" fmla="*/ 870268 h 1555693"/>
              <a:gd name="connsiteX4" fmla="*/ 2747438 w 3429830"/>
              <a:gd name="connsiteY4" fmla="*/ 0 h 1555693"/>
              <a:gd name="connsiteX0" fmla="*/ 0 w 2292406"/>
              <a:gd name="connsiteY0" fmla="*/ 1204803 h 1555693"/>
              <a:gd name="connsiteX1" fmla="*/ 1025912 w 2292406"/>
              <a:gd name="connsiteY1" fmla="*/ 1550491 h 1555693"/>
              <a:gd name="connsiteX2" fmla="*/ 2274850 w 2292406"/>
              <a:gd name="connsiteY2" fmla="*/ 870268 h 1555693"/>
              <a:gd name="connsiteX3" fmla="*/ 1610014 w 2292406"/>
              <a:gd name="connsiteY3" fmla="*/ 0 h 1555693"/>
              <a:gd name="connsiteX0" fmla="*/ 0 w 1266494"/>
              <a:gd name="connsiteY0" fmla="*/ 1550491 h 1550721"/>
              <a:gd name="connsiteX1" fmla="*/ 1248938 w 1266494"/>
              <a:gd name="connsiteY1" fmla="*/ 870268 h 1550721"/>
              <a:gd name="connsiteX2" fmla="*/ 584102 w 1266494"/>
              <a:gd name="connsiteY2" fmla="*/ 0 h 1550721"/>
              <a:gd name="connsiteX0" fmla="*/ 666850 w 684406"/>
              <a:gd name="connsiteY0" fmla="*/ 870268 h 870268"/>
              <a:gd name="connsiteX1" fmla="*/ 2014 w 684406"/>
              <a:gd name="connsiteY1" fmla="*/ 0 h 870268"/>
              <a:gd name="connsiteX0" fmla="*/ 683481 w 700739"/>
              <a:gd name="connsiteY0" fmla="*/ 872649 h 872649"/>
              <a:gd name="connsiteX1" fmla="*/ 1977 w 700739"/>
              <a:gd name="connsiteY1" fmla="*/ 0 h 872649"/>
              <a:gd name="connsiteX0" fmla="*/ 707244 w 724092"/>
              <a:gd name="connsiteY0" fmla="*/ 915511 h 915511"/>
              <a:gd name="connsiteX1" fmla="*/ 1927 w 724092"/>
              <a:gd name="connsiteY1" fmla="*/ 0 h 915511"/>
              <a:gd name="connsiteX0" fmla="*/ 685857 w 703073"/>
              <a:gd name="connsiteY0" fmla="*/ 908367 h 908367"/>
              <a:gd name="connsiteX1" fmla="*/ 1971 w 703073"/>
              <a:gd name="connsiteY1" fmla="*/ 0 h 908367"/>
              <a:gd name="connsiteX0" fmla="*/ 683886 w 714839"/>
              <a:gd name="connsiteY0" fmla="*/ 908367 h 908367"/>
              <a:gd name="connsiteX1" fmla="*/ 0 w 714839"/>
              <a:gd name="connsiteY1" fmla="*/ 0 h 908367"/>
              <a:gd name="connsiteX0" fmla="*/ 667217 w 699098"/>
              <a:gd name="connsiteY0" fmla="*/ 772636 h 772636"/>
              <a:gd name="connsiteX1" fmla="*/ 0 w 699098"/>
              <a:gd name="connsiteY1" fmla="*/ 0 h 772636"/>
              <a:gd name="connsiteX0" fmla="*/ 667217 w 696919"/>
              <a:gd name="connsiteY0" fmla="*/ 772636 h 772636"/>
              <a:gd name="connsiteX1" fmla="*/ 0 w 696919"/>
              <a:gd name="connsiteY1" fmla="*/ 0 h 772636"/>
              <a:gd name="connsiteX0" fmla="*/ 667217 w 672870"/>
              <a:gd name="connsiteY0" fmla="*/ 772636 h 772636"/>
              <a:gd name="connsiteX1" fmla="*/ 0 w 672870"/>
              <a:gd name="connsiteY1" fmla="*/ 0 h 772636"/>
              <a:gd name="connsiteX0" fmla="*/ 667217 w 681070"/>
              <a:gd name="connsiteY0" fmla="*/ 772636 h 772636"/>
              <a:gd name="connsiteX1" fmla="*/ 0 w 681070"/>
              <a:gd name="connsiteY1" fmla="*/ 0 h 772636"/>
              <a:gd name="connsiteX0" fmla="*/ 667217 w 681830"/>
              <a:gd name="connsiteY0" fmla="*/ 772636 h 772636"/>
              <a:gd name="connsiteX1" fmla="*/ 0 w 681830"/>
              <a:gd name="connsiteY1" fmla="*/ 0 h 772636"/>
              <a:gd name="connsiteX0" fmla="*/ 667217 w 681976"/>
              <a:gd name="connsiteY0" fmla="*/ 772636 h 772636"/>
              <a:gd name="connsiteX1" fmla="*/ 0 w 681976"/>
              <a:gd name="connsiteY1" fmla="*/ 0 h 772636"/>
              <a:gd name="connsiteX0" fmla="*/ 667217 w 685147"/>
              <a:gd name="connsiteY0" fmla="*/ 773554 h 773554"/>
              <a:gd name="connsiteX1" fmla="*/ 0 w 685147"/>
              <a:gd name="connsiteY1" fmla="*/ 918 h 773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85147" h="773554">
                <a:moveTo>
                  <a:pt x="667217" y="773554"/>
                </a:moveTo>
                <a:cubicBezTo>
                  <a:pt x="760247" y="623167"/>
                  <a:pt x="484372" y="-27752"/>
                  <a:pt x="0" y="918"/>
                </a:cubicBezTo>
              </a:path>
            </a:pathLst>
          </a:custGeom>
          <a:ln w="57150" cmpd="sng">
            <a:solidFill>
              <a:schemeClr val="tx1"/>
            </a:solidFill>
            <a:prstDash val="soli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3D86C59-1748-43F1-9F12-C649CB2AABCC}"/>
              </a:ext>
            </a:extLst>
          </p:cNvPr>
          <p:cNvSpPr/>
          <p:nvPr/>
        </p:nvSpPr>
        <p:spPr>
          <a:xfrm>
            <a:off x="6423724" y="3560211"/>
            <a:ext cx="2889423" cy="530033"/>
          </a:xfrm>
          <a:custGeom>
            <a:avLst/>
            <a:gdLst>
              <a:gd name="connsiteX0" fmla="*/ 1212976 w 7458892"/>
              <a:gd name="connsiteY0" fmla="*/ 4190488 h 4336193"/>
              <a:gd name="connsiteX1" fmla="*/ 1928594 w 7458892"/>
              <a:gd name="connsiteY1" fmla="*/ 3936046 h 4336193"/>
              <a:gd name="connsiteX2" fmla="*/ 2811189 w 7458892"/>
              <a:gd name="connsiteY2" fmla="*/ 3132965 h 4336193"/>
              <a:gd name="connsiteX3" fmla="*/ 3884615 w 7458892"/>
              <a:gd name="connsiteY3" fmla="*/ 3602092 h 4336193"/>
              <a:gd name="connsiteX4" fmla="*/ 5164775 w 7458892"/>
              <a:gd name="connsiteY4" fmla="*/ 4333612 h 4336193"/>
              <a:gd name="connsiteX5" fmla="*/ 6166639 w 7458892"/>
              <a:gd name="connsiteY5" fmla="*/ 3824728 h 4336193"/>
              <a:gd name="connsiteX6" fmla="*/ 4973943 w 7458892"/>
              <a:gd name="connsiteY6" fmla="*/ 3291991 h 4336193"/>
              <a:gd name="connsiteX7" fmla="*/ 3821004 w 7458892"/>
              <a:gd name="connsiteY7" fmla="*/ 2775156 h 4336193"/>
              <a:gd name="connsiteX8" fmla="*/ 4282180 w 7458892"/>
              <a:gd name="connsiteY8" fmla="*/ 2250370 h 4336193"/>
              <a:gd name="connsiteX9" fmla="*/ 5522583 w 7458892"/>
              <a:gd name="connsiteY9" fmla="*/ 2894426 h 4336193"/>
              <a:gd name="connsiteX10" fmla="*/ 6858403 w 7458892"/>
              <a:gd name="connsiteY10" fmla="*/ 3061403 h 4336193"/>
              <a:gd name="connsiteX11" fmla="*/ 7446799 w 7458892"/>
              <a:gd name="connsiteY11" fmla="*/ 2449153 h 4336193"/>
              <a:gd name="connsiteX12" fmla="*/ 7104893 w 7458892"/>
              <a:gd name="connsiteY12" fmla="*/ 1677876 h 4336193"/>
              <a:gd name="connsiteX13" fmla="*/ 5458973 w 7458892"/>
              <a:gd name="connsiteY13" fmla="*/ 1964123 h 4336193"/>
              <a:gd name="connsiteX14" fmla="*/ 4115203 w 7458892"/>
              <a:gd name="connsiteY14" fmla="*/ 1399580 h 4336193"/>
              <a:gd name="connsiteX15" fmla="*/ 3137192 w 7458892"/>
              <a:gd name="connsiteY15" fmla="*/ 1566558 h 4336193"/>
              <a:gd name="connsiteX16" fmla="*/ 2318208 w 7458892"/>
              <a:gd name="connsiteY16" fmla="*/ 2202662 h 4336193"/>
              <a:gd name="connsiteX17" fmla="*/ 1451516 w 7458892"/>
              <a:gd name="connsiteY17" fmla="*/ 2671789 h 4336193"/>
              <a:gd name="connsiteX18" fmla="*/ 322430 w 7458892"/>
              <a:gd name="connsiteY18" fmla="*/ 2536617 h 4336193"/>
              <a:gd name="connsiteX19" fmla="*/ 4378 w 7458892"/>
              <a:gd name="connsiteY19" fmla="*/ 1964123 h 4336193"/>
              <a:gd name="connsiteX20" fmla="*/ 489408 w 7458892"/>
              <a:gd name="connsiteY20" fmla="*/ 1463191 h 4336193"/>
              <a:gd name="connsiteX21" fmla="*/ 1658250 w 7458892"/>
              <a:gd name="connsiteY21" fmla="*/ 1844853 h 4336193"/>
              <a:gd name="connsiteX22" fmla="*/ 2190987 w 7458892"/>
              <a:gd name="connsiteY22" fmla="*/ 1502947 h 4336193"/>
              <a:gd name="connsiteX23" fmla="*/ 1467418 w 7458892"/>
              <a:gd name="connsiteY23" fmla="*/ 771427 h 4336193"/>
              <a:gd name="connsiteX24" fmla="*/ 1626444 w 7458892"/>
              <a:gd name="connsiteY24" fmla="*/ 151226 h 4336193"/>
              <a:gd name="connsiteX25" fmla="*/ 2095571 w 7458892"/>
              <a:gd name="connsiteY25" fmla="*/ 39907 h 4336193"/>
              <a:gd name="connsiteX26" fmla="*/ 3463196 w 7458892"/>
              <a:gd name="connsiteY26" fmla="*/ 707817 h 4336193"/>
              <a:gd name="connsiteX27" fmla="*/ 4568427 w 7458892"/>
              <a:gd name="connsiteY27" fmla="*/ 1057674 h 4336193"/>
              <a:gd name="connsiteX28" fmla="*/ 5848587 w 7458892"/>
              <a:gd name="connsiteY28" fmla="*/ 1145139 h 4336193"/>
              <a:gd name="connsiteX29" fmla="*/ 6500594 w 7458892"/>
              <a:gd name="connsiteY29" fmla="*/ 1009966 h 4336193"/>
              <a:gd name="connsiteX0" fmla="*/ 1212976 w 7458892"/>
              <a:gd name="connsiteY0" fmla="*/ 4190488 h 4336193"/>
              <a:gd name="connsiteX1" fmla="*/ 1928594 w 7458892"/>
              <a:gd name="connsiteY1" fmla="*/ 3936046 h 4336193"/>
              <a:gd name="connsiteX2" fmla="*/ 2811189 w 7458892"/>
              <a:gd name="connsiteY2" fmla="*/ 3132965 h 4336193"/>
              <a:gd name="connsiteX3" fmla="*/ 3884615 w 7458892"/>
              <a:gd name="connsiteY3" fmla="*/ 3602092 h 4336193"/>
              <a:gd name="connsiteX4" fmla="*/ 5164775 w 7458892"/>
              <a:gd name="connsiteY4" fmla="*/ 4333612 h 4336193"/>
              <a:gd name="connsiteX5" fmla="*/ 6166639 w 7458892"/>
              <a:gd name="connsiteY5" fmla="*/ 3824728 h 4336193"/>
              <a:gd name="connsiteX6" fmla="*/ 4973943 w 7458892"/>
              <a:gd name="connsiteY6" fmla="*/ 3291991 h 4336193"/>
              <a:gd name="connsiteX7" fmla="*/ 4290131 w 7458892"/>
              <a:gd name="connsiteY7" fmla="*/ 3260186 h 4336193"/>
              <a:gd name="connsiteX8" fmla="*/ 3821004 w 7458892"/>
              <a:gd name="connsiteY8" fmla="*/ 2775156 h 4336193"/>
              <a:gd name="connsiteX9" fmla="*/ 4282180 w 7458892"/>
              <a:gd name="connsiteY9" fmla="*/ 2250370 h 4336193"/>
              <a:gd name="connsiteX10" fmla="*/ 5522583 w 7458892"/>
              <a:gd name="connsiteY10" fmla="*/ 2894426 h 4336193"/>
              <a:gd name="connsiteX11" fmla="*/ 6858403 w 7458892"/>
              <a:gd name="connsiteY11" fmla="*/ 3061403 h 4336193"/>
              <a:gd name="connsiteX12" fmla="*/ 7446799 w 7458892"/>
              <a:gd name="connsiteY12" fmla="*/ 2449153 h 4336193"/>
              <a:gd name="connsiteX13" fmla="*/ 7104893 w 7458892"/>
              <a:gd name="connsiteY13" fmla="*/ 1677876 h 4336193"/>
              <a:gd name="connsiteX14" fmla="*/ 5458973 w 7458892"/>
              <a:gd name="connsiteY14" fmla="*/ 1964123 h 4336193"/>
              <a:gd name="connsiteX15" fmla="*/ 4115203 w 7458892"/>
              <a:gd name="connsiteY15" fmla="*/ 1399580 h 4336193"/>
              <a:gd name="connsiteX16" fmla="*/ 3137192 w 7458892"/>
              <a:gd name="connsiteY16" fmla="*/ 1566558 h 4336193"/>
              <a:gd name="connsiteX17" fmla="*/ 2318208 w 7458892"/>
              <a:gd name="connsiteY17" fmla="*/ 2202662 h 4336193"/>
              <a:gd name="connsiteX18" fmla="*/ 1451516 w 7458892"/>
              <a:gd name="connsiteY18" fmla="*/ 2671789 h 4336193"/>
              <a:gd name="connsiteX19" fmla="*/ 322430 w 7458892"/>
              <a:gd name="connsiteY19" fmla="*/ 2536617 h 4336193"/>
              <a:gd name="connsiteX20" fmla="*/ 4378 w 7458892"/>
              <a:gd name="connsiteY20" fmla="*/ 1964123 h 4336193"/>
              <a:gd name="connsiteX21" fmla="*/ 489408 w 7458892"/>
              <a:gd name="connsiteY21" fmla="*/ 1463191 h 4336193"/>
              <a:gd name="connsiteX22" fmla="*/ 1658250 w 7458892"/>
              <a:gd name="connsiteY22" fmla="*/ 1844853 h 4336193"/>
              <a:gd name="connsiteX23" fmla="*/ 2190987 w 7458892"/>
              <a:gd name="connsiteY23" fmla="*/ 1502947 h 4336193"/>
              <a:gd name="connsiteX24" fmla="*/ 1467418 w 7458892"/>
              <a:gd name="connsiteY24" fmla="*/ 771427 h 4336193"/>
              <a:gd name="connsiteX25" fmla="*/ 1626444 w 7458892"/>
              <a:gd name="connsiteY25" fmla="*/ 151226 h 4336193"/>
              <a:gd name="connsiteX26" fmla="*/ 2095571 w 7458892"/>
              <a:gd name="connsiteY26" fmla="*/ 39907 h 4336193"/>
              <a:gd name="connsiteX27" fmla="*/ 3463196 w 7458892"/>
              <a:gd name="connsiteY27" fmla="*/ 707817 h 4336193"/>
              <a:gd name="connsiteX28" fmla="*/ 4568427 w 7458892"/>
              <a:gd name="connsiteY28" fmla="*/ 1057674 h 4336193"/>
              <a:gd name="connsiteX29" fmla="*/ 5848587 w 7458892"/>
              <a:gd name="connsiteY29" fmla="*/ 1145139 h 4336193"/>
              <a:gd name="connsiteX30" fmla="*/ 6500594 w 7458892"/>
              <a:gd name="connsiteY30" fmla="*/ 1009966 h 4336193"/>
              <a:gd name="connsiteX0" fmla="*/ 1212976 w 7458892"/>
              <a:gd name="connsiteY0" fmla="*/ 4190488 h 4342764"/>
              <a:gd name="connsiteX1" fmla="*/ 1928594 w 7458892"/>
              <a:gd name="connsiteY1" fmla="*/ 3936046 h 4342764"/>
              <a:gd name="connsiteX2" fmla="*/ 2811189 w 7458892"/>
              <a:gd name="connsiteY2" fmla="*/ 3132965 h 4342764"/>
              <a:gd name="connsiteX3" fmla="*/ 3884615 w 7458892"/>
              <a:gd name="connsiteY3" fmla="*/ 3602092 h 4342764"/>
              <a:gd name="connsiteX4" fmla="*/ 4377596 w 7458892"/>
              <a:gd name="connsiteY4" fmla="*/ 4110975 h 4342764"/>
              <a:gd name="connsiteX5" fmla="*/ 5164775 w 7458892"/>
              <a:gd name="connsiteY5" fmla="*/ 4333612 h 4342764"/>
              <a:gd name="connsiteX6" fmla="*/ 6166639 w 7458892"/>
              <a:gd name="connsiteY6" fmla="*/ 3824728 h 4342764"/>
              <a:gd name="connsiteX7" fmla="*/ 4973943 w 7458892"/>
              <a:gd name="connsiteY7" fmla="*/ 3291991 h 4342764"/>
              <a:gd name="connsiteX8" fmla="*/ 4290131 w 7458892"/>
              <a:gd name="connsiteY8" fmla="*/ 3260186 h 4342764"/>
              <a:gd name="connsiteX9" fmla="*/ 3821004 w 7458892"/>
              <a:gd name="connsiteY9" fmla="*/ 2775156 h 4342764"/>
              <a:gd name="connsiteX10" fmla="*/ 4282180 w 7458892"/>
              <a:gd name="connsiteY10" fmla="*/ 2250370 h 4342764"/>
              <a:gd name="connsiteX11" fmla="*/ 5522583 w 7458892"/>
              <a:gd name="connsiteY11" fmla="*/ 2894426 h 4342764"/>
              <a:gd name="connsiteX12" fmla="*/ 6858403 w 7458892"/>
              <a:gd name="connsiteY12" fmla="*/ 3061403 h 4342764"/>
              <a:gd name="connsiteX13" fmla="*/ 7446799 w 7458892"/>
              <a:gd name="connsiteY13" fmla="*/ 2449153 h 4342764"/>
              <a:gd name="connsiteX14" fmla="*/ 7104893 w 7458892"/>
              <a:gd name="connsiteY14" fmla="*/ 1677876 h 4342764"/>
              <a:gd name="connsiteX15" fmla="*/ 5458973 w 7458892"/>
              <a:gd name="connsiteY15" fmla="*/ 1964123 h 4342764"/>
              <a:gd name="connsiteX16" fmla="*/ 4115203 w 7458892"/>
              <a:gd name="connsiteY16" fmla="*/ 1399580 h 4342764"/>
              <a:gd name="connsiteX17" fmla="*/ 3137192 w 7458892"/>
              <a:gd name="connsiteY17" fmla="*/ 1566558 h 4342764"/>
              <a:gd name="connsiteX18" fmla="*/ 2318208 w 7458892"/>
              <a:gd name="connsiteY18" fmla="*/ 2202662 h 4342764"/>
              <a:gd name="connsiteX19" fmla="*/ 1451516 w 7458892"/>
              <a:gd name="connsiteY19" fmla="*/ 2671789 h 4342764"/>
              <a:gd name="connsiteX20" fmla="*/ 322430 w 7458892"/>
              <a:gd name="connsiteY20" fmla="*/ 2536617 h 4342764"/>
              <a:gd name="connsiteX21" fmla="*/ 4378 w 7458892"/>
              <a:gd name="connsiteY21" fmla="*/ 1964123 h 4342764"/>
              <a:gd name="connsiteX22" fmla="*/ 489408 w 7458892"/>
              <a:gd name="connsiteY22" fmla="*/ 1463191 h 4342764"/>
              <a:gd name="connsiteX23" fmla="*/ 1658250 w 7458892"/>
              <a:gd name="connsiteY23" fmla="*/ 1844853 h 4342764"/>
              <a:gd name="connsiteX24" fmla="*/ 2190987 w 7458892"/>
              <a:gd name="connsiteY24" fmla="*/ 1502947 h 4342764"/>
              <a:gd name="connsiteX25" fmla="*/ 1467418 w 7458892"/>
              <a:gd name="connsiteY25" fmla="*/ 771427 h 4342764"/>
              <a:gd name="connsiteX26" fmla="*/ 1626444 w 7458892"/>
              <a:gd name="connsiteY26" fmla="*/ 151226 h 4342764"/>
              <a:gd name="connsiteX27" fmla="*/ 2095571 w 7458892"/>
              <a:gd name="connsiteY27" fmla="*/ 39907 h 4342764"/>
              <a:gd name="connsiteX28" fmla="*/ 3463196 w 7458892"/>
              <a:gd name="connsiteY28" fmla="*/ 707817 h 4342764"/>
              <a:gd name="connsiteX29" fmla="*/ 4568427 w 7458892"/>
              <a:gd name="connsiteY29" fmla="*/ 1057674 h 4342764"/>
              <a:gd name="connsiteX30" fmla="*/ 5848587 w 7458892"/>
              <a:gd name="connsiteY30" fmla="*/ 1145139 h 4342764"/>
              <a:gd name="connsiteX31" fmla="*/ 6500594 w 7458892"/>
              <a:gd name="connsiteY31" fmla="*/ 1009966 h 4342764"/>
              <a:gd name="connsiteX0" fmla="*/ 1212976 w 7458892"/>
              <a:gd name="connsiteY0" fmla="*/ 4190488 h 4342764"/>
              <a:gd name="connsiteX1" fmla="*/ 1928594 w 7458892"/>
              <a:gd name="connsiteY1" fmla="*/ 3936046 h 4342764"/>
              <a:gd name="connsiteX2" fmla="*/ 2811189 w 7458892"/>
              <a:gd name="connsiteY2" fmla="*/ 3132965 h 4342764"/>
              <a:gd name="connsiteX3" fmla="*/ 3852810 w 7458892"/>
              <a:gd name="connsiteY3" fmla="*/ 3633897 h 4342764"/>
              <a:gd name="connsiteX4" fmla="*/ 4377596 w 7458892"/>
              <a:gd name="connsiteY4" fmla="*/ 4110975 h 4342764"/>
              <a:gd name="connsiteX5" fmla="*/ 5164775 w 7458892"/>
              <a:gd name="connsiteY5" fmla="*/ 4333612 h 4342764"/>
              <a:gd name="connsiteX6" fmla="*/ 6166639 w 7458892"/>
              <a:gd name="connsiteY6" fmla="*/ 3824728 h 4342764"/>
              <a:gd name="connsiteX7" fmla="*/ 4973943 w 7458892"/>
              <a:gd name="connsiteY7" fmla="*/ 3291991 h 4342764"/>
              <a:gd name="connsiteX8" fmla="*/ 4290131 w 7458892"/>
              <a:gd name="connsiteY8" fmla="*/ 3260186 h 4342764"/>
              <a:gd name="connsiteX9" fmla="*/ 3821004 w 7458892"/>
              <a:gd name="connsiteY9" fmla="*/ 2775156 h 4342764"/>
              <a:gd name="connsiteX10" fmla="*/ 4282180 w 7458892"/>
              <a:gd name="connsiteY10" fmla="*/ 2250370 h 4342764"/>
              <a:gd name="connsiteX11" fmla="*/ 5522583 w 7458892"/>
              <a:gd name="connsiteY11" fmla="*/ 2894426 h 4342764"/>
              <a:gd name="connsiteX12" fmla="*/ 6858403 w 7458892"/>
              <a:gd name="connsiteY12" fmla="*/ 3061403 h 4342764"/>
              <a:gd name="connsiteX13" fmla="*/ 7446799 w 7458892"/>
              <a:gd name="connsiteY13" fmla="*/ 2449153 h 4342764"/>
              <a:gd name="connsiteX14" fmla="*/ 7104893 w 7458892"/>
              <a:gd name="connsiteY14" fmla="*/ 1677876 h 4342764"/>
              <a:gd name="connsiteX15" fmla="*/ 5458973 w 7458892"/>
              <a:gd name="connsiteY15" fmla="*/ 1964123 h 4342764"/>
              <a:gd name="connsiteX16" fmla="*/ 4115203 w 7458892"/>
              <a:gd name="connsiteY16" fmla="*/ 1399580 h 4342764"/>
              <a:gd name="connsiteX17" fmla="*/ 3137192 w 7458892"/>
              <a:gd name="connsiteY17" fmla="*/ 1566558 h 4342764"/>
              <a:gd name="connsiteX18" fmla="*/ 2318208 w 7458892"/>
              <a:gd name="connsiteY18" fmla="*/ 2202662 h 4342764"/>
              <a:gd name="connsiteX19" fmla="*/ 1451516 w 7458892"/>
              <a:gd name="connsiteY19" fmla="*/ 2671789 h 4342764"/>
              <a:gd name="connsiteX20" fmla="*/ 322430 w 7458892"/>
              <a:gd name="connsiteY20" fmla="*/ 2536617 h 4342764"/>
              <a:gd name="connsiteX21" fmla="*/ 4378 w 7458892"/>
              <a:gd name="connsiteY21" fmla="*/ 1964123 h 4342764"/>
              <a:gd name="connsiteX22" fmla="*/ 489408 w 7458892"/>
              <a:gd name="connsiteY22" fmla="*/ 1463191 h 4342764"/>
              <a:gd name="connsiteX23" fmla="*/ 1658250 w 7458892"/>
              <a:gd name="connsiteY23" fmla="*/ 1844853 h 4342764"/>
              <a:gd name="connsiteX24" fmla="*/ 2190987 w 7458892"/>
              <a:gd name="connsiteY24" fmla="*/ 1502947 h 4342764"/>
              <a:gd name="connsiteX25" fmla="*/ 1467418 w 7458892"/>
              <a:gd name="connsiteY25" fmla="*/ 771427 h 4342764"/>
              <a:gd name="connsiteX26" fmla="*/ 1626444 w 7458892"/>
              <a:gd name="connsiteY26" fmla="*/ 151226 h 4342764"/>
              <a:gd name="connsiteX27" fmla="*/ 2095571 w 7458892"/>
              <a:gd name="connsiteY27" fmla="*/ 39907 h 4342764"/>
              <a:gd name="connsiteX28" fmla="*/ 3463196 w 7458892"/>
              <a:gd name="connsiteY28" fmla="*/ 707817 h 4342764"/>
              <a:gd name="connsiteX29" fmla="*/ 4568427 w 7458892"/>
              <a:gd name="connsiteY29" fmla="*/ 1057674 h 4342764"/>
              <a:gd name="connsiteX30" fmla="*/ 5848587 w 7458892"/>
              <a:gd name="connsiteY30" fmla="*/ 1145139 h 4342764"/>
              <a:gd name="connsiteX31" fmla="*/ 6500594 w 7458892"/>
              <a:gd name="connsiteY31" fmla="*/ 1009966 h 4342764"/>
              <a:gd name="connsiteX0" fmla="*/ 1212976 w 7458892"/>
              <a:gd name="connsiteY0" fmla="*/ 4190488 h 4342764"/>
              <a:gd name="connsiteX1" fmla="*/ 1928594 w 7458892"/>
              <a:gd name="connsiteY1" fmla="*/ 3936046 h 4342764"/>
              <a:gd name="connsiteX2" fmla="*/ 2811189 w 7458892"/>
              <a:gd name="connsiteY2" fmla="*/ 3132965 h 4342764"/>
              <a:gd name="connsiteX3" fmla="*/ 3852810 w 7458892"/>
              <a:gd name="connsiteY3" fmla="*/ 3633897 h 4342764"/>
              <a:gd name="connsiteX4" fmla="*/ 4377596 w 7458892"/>
              <a:gd name="connsiteY4" fmla="*/ 4110975 h 4342764"/>
              <a:gd name="connsiteX5" fmla="*/ 5164775 w 7458892"/>
              <a:gd name="connsiteY5" fmla="*/ 4333612 h 4342764"/>
              <a:gd name="connsiteX6" fmla="*/ 6166639 w 7458892"/>
              <a:gd name="connsiteY6" fmla="*/ 3824728 h 4342764"/>
              <a:gd name="connsiteX7" fmla="*/ 5673658 w 7458892"/>
              <a:gd name="connsiteY7" fmla="*/ 3347651 h 4342764"/>
              <a:gd name="connsiteX8" fmla="*/ 4290131 w 7458892"/>
              <a:gd name="connsiteY8" fmla="*/ 3260186 h 4342764"/>
              <a:gd name="connsiteX9" fmla="*/ 3821004 w 7458892"/>
              <a:gd name="connsiteY9" fmla="*/ 2775156 h 4342764"/>
              <a:gd name="connsiteX10" fmla="*/ 4282180 w 7458892"/>
              <a:gd name="connsiteY10" fmla="*/ 2250370 h 4342764"/>
              <a:gd name="connsiteX11" fmla="*/ 5522583 w 7458892"/>
              <a:gd name="connsiteY11" fmla="*/ 2894426 h 4342764"/>
              <a:gd name="connsiteX12" fmla="*/ 6858403 w 7458892"/>
              <a:gd name="connsiteY12" fmla="*/ 3061403 h 4342764"/>
              <a:gd name="connsiteX13" fmla="*/ 7446799 w 7458892"/>
              <a:gd name="connsiteY13" fmla="*/ 2449153 h 4342764"/>
              <a:gd name="connsiteX14" fmla="*/ 7104893 w 7458892"/>
              <a:gd name="connsiteY14" fmla="*/ 1677876 h 4342764"/>
              <a:gd name="connsiteX15" fmla="*/ 5458973 w 7458892"/>
              <a:gd name="connsiteY15" fmla="*/ 1964123 h 4342764"/>
              <a:gd name="connsiteX16" fmla="*/ 4115203 w 7458892"/>
              <a:gd name="connsiteY16" fmla="*/ 1399580 h 4342764"/>
              <a:gd name="connsiteX17" fmla="*/ 3137192 w 7458892"/>
              <a:gd name="connsiteY17" fmla="*/ 1566558 h 4342764"/>
              <a:gd name="connsiteX18" fmla="*/ 2318208 w 7458892"/>
              <a:gd name="connsiteY18" fmla="*/ 2202662 h 4342764"/>
              <a:gd name="connsiteX19" fmla="*/ 1451516 w 7458892"/>
              <a:gd name="connsiteY19" fmla="*/ 2671789 h 4342764"/>
              <a:gd name="connsiteX20" fmla="*/ 322430 w 7458892"/>
              <a:gd name="connsiteY20" fmla="*/ 2536617 h 4342764"/>
              <a:gd name="connsiteX21" fmla="*/ 4378 w 7458892"/>
              <a:gd name="connsiteY21" fmla="*/ 1964123 h 4342764"/>
              <a:gd name="connsiteX22" fmla="*/ 489408 w 7458892"/>
              <a:gd name="connsiteY22" fmla="*/ 1463191 h 4342764"/>
              <a:gd name="connsiteX23" fmla="*/ 1658250 w 7458892"/>
              <a:gd name="connsiteY23" fmla="*/ 1844853 h 4342764"/>
              <a:gd name="connsiteX24" fmla="*/ 2190987 w 7458892"/>
              <a:gd name="connsiteY24" fmla="*/ 1502947 h 4342764"/>
              <a:gd name="connsiteX25" fmla="*/ 1467418 w 7458892"/>
              <a:gd name="connsiteY25" fmla="*/ 771427 h 4342764"/>
              <a:gd name="connsiteX26" fmla="*/ 1626444 w 7458892"/>
              <a:gd name="connsiteY26" fmla="*/ 151226 h 4342764"/>
              <a:gd name="connsiteX27" fmla="*/ 2095571 w 7458892"/>
              <a:gd name="connsiteY27" fmla="*/ 39907 h 4342764"/>
              <a:gd name="connsiteX28" fmla="*/ 3463196 w 7458892"/>
              <a:gd name="connsiteY28" fmla="*/ 707817 h 4342764"/>
              <a:gd name="connsiteX29" fmla="*/ 4568427 w 7458892"/>
              <a:gd name="connsiteY29" fmla="*/ 1057674 h 4342764"/>
              <a:gd name="connsiteX30" fmla="*/ 5848587 w 7458892"/>
              <a:gd name="connsiteY30" fmla="*/ 1145139 h 4342764"/>
              <a:gd name="connsiteX31" fmla="*/ 6500594 w 7458892"/>
              <a:gd name="connsiteY31" fmla="*/ 1009966 h 4342764"/>
              <a:gd name="connsiteX0" fmla="*/ 1212976 w 7458892"/>
              <a:gd name="connsiteY0" fmla="*/ 4190488 h 4339972"/>
              <a:gd name="connsiteX1" fmla="*/ 1928594 w 7458892"/>
              <a:gd name="connsiteY1" fmla="*/ 3936046 h 4339972"/>
              <a:gd name="connsiteX2" fmla="*/ 2811189 w 7458892"/>
              <a:gd name="connsiteY2" fmla="*/ 3132965 h 4339972"/>
              <a:gd name="connsiteX3" fmla="*/ 3852810 w 7458892"/>
              <a:gd name="connsiteY3" fmla="*/ 3633897 h 4339972"/>
              <a:gd name="connsiteX4" fmla="*/ 4377596 w 7458892"/>
              <a:gd name="connsiteY4" fmla="*/ 4110975 h 4339972"/>
              <a:gd name="connsiteX5" fmla="*/ 5164775 w 7458892"/>
              <a:gd name="connsiteY5" fmla="*/ 4333612 h 4339972"/>
              <a:gd name="connsiteX6" fmla="*/ 5761123 w 7458892"/>
              <a:gd name="connsiteY6" fmla="*/ 4238195 h 4339972"/>
              <a:gd name="connsiteX7" fmla="*/ 6166639 w 7458892"/>
              <a:gd name="connsiteY7" fmla="*/ 3824728 h 4339972"/>
              <a:gd name="connsiteX8" fmla="*/ 5673658 w 7458892"/>
              <a:gd name="connsiteY8" fmla="*/ 3347651 h 4339972"/>
              <a:gd name="connsiteX9" fmla="*/ 4290131 w 7458892"/>
              <a:gd name="connsiteY9" fmla="*/ 3260186 h 4339972"/>
              <a:gd name="connsiteX10" fmla="*/ 3821004 w 7458892"/>
              <a:gd name="connsiteY10" fmla="*/ 2775156 h 4339972"/>
              <a:gd name="connsiteX11" fmla="*/ 4282180 w 7458892"/>
              <a:gd name="connsiteY11" fmla="*/ 2250370 h 4339972"/>
              <a:gd name="connsiteX12" fmla="*/ 5522583 w 7458892"/>
              <a:gd name="connsiteY12" fmla="*/ 2894426 h 4339972"/>
              <a:gd name="connsiteX13" fmla="*/ 6858403 w 7458892"/>
              <a:gd name="connsiteY13" fmla="*/ 3061403 h 4339972"/>
              <a:gd name="connsiteX14" fmla="*/ 7446799 w 7458892"/>
              <a:gd name="connsiteY14" fmla="*/ 2449153 h 4339972"/>
              <a:gd name="connsiteX15" fmla="*/ 7104893 w 7458892"/>
              <a:gd name="connsiteY15" fmla="*/ 1677876 h 4339972"/>
              <a:gd name="connsiteX16" fmla="*/ 5458973 w 7458892"/>
              <a:gd name="connsiteY16" fmla="*/ 1964123 h 4339972"/>
              <a:gd name="connsiteX17" fmla="*/ 4115203 w 7458892"/>
              <a:gd name="connsiteY17" fmla="*/ 1399580 h 4339972"/>
              <a:gd name="connsiteX18" fmla="*/ 3137192 w 7458892"/>
              <a:gd name="connsiteY18" fmla="*/ 1566558 h 4339972"/>
              <a:gd name="connsiteX19" fmla="*/ 2318208 w 7458892"/>
              <a:gd name="connsiteY19" fmla="*/ 2202662 h 4339972"/>
              <a:gd name="connsiteX20" fmla="*/ 1451516 w 7458892"/>
              <a:gd name="connsiteY20" fmla="*/ 2671789 h 4339972"/>
              <a:gd name="connsiteX21" fmla="*/ 322430 w 7458892"/>
              <a:gd name="connsiteY21" fmla="*/ 2536617 h 4339972"/>
              <a:gd name="connsiteX22" fmla="*/ 4378 w 7458892"/>
              <a:gd name="connsiteY22" fmla="*/ 1964123 h 4339972"/>
              <a:gd name="connsiteX23" fmla="*/ 489408 w 7458892"/>
              <a:gd name="connsiteY23" fmla="*/ 1463191 h 4339972"/>
              <a:gd name="connsiteX24" fmla="*/ 1658250 w 7458892"/>
              <a:gd name="connsiteY24" fmla="*/ 1844853 h 4339972"/>
              <a:gd name="connsiteX25" fmla="*/ 2190987 w 7458892"/>
              <a:gd name="connsiteY25" fmla="*/ 1502947 h 4339972"/>
              <a:gd name="connsiteX26" fmla="*/ 1467418 w 7458892"/>
              <a:gd name="connsiteY26" fmla="*/ 771427 h 4339972"/>
              <a:gd name="connsiteX27" fmla="*/ 1626444 w 7458892"/>
              <a:gd name="connsiteY27" fmla="*/ 151226 h 4339972"/>
              <a:gd name="connsiteX28" fmla="*/ 2095571 w 7458892"/>
              <a:gd name="connsiteY28" fmla="*/ 39907 h 4339972"/>
              <a:gd name="connsiteX29" fmla="*/ 3463196 w 7458892"/>
              <a:gd name="connsiteY29" fmla="*/ 707817 h 4339972"/>
              <a:gd name="connsiteX30" fmla="*/ 4568427 w 7458892"/>
              <a:gd name="connsiteY30" fmla="*/ 1057674 h 4339972"/>
              <a:gd name="connsiteX31" fmla="*/ 5848587 w 7458892"/>
              <a:gd name="connsiteY31" fmla="*/ 1145139 h 4339972"/>
              <a:gd name="connsiteX32" fmla="*/ 6500594 w 7458892"/>
              <a:gd name="connsiteY32" fmla="*/ 1009966 h 4339972"/>
              <a:gd name="connsiteX0" fmla="*/ 1212976 w 7458892"/>
              <a:gd name="connsiteY0" fmla="*/ 4190488 h 4339972"/>
              <a:gd name="connsiteX1" fmla="*/ 1864983 w 7458892"/>
              <a:gd name="connsiteY1" fmla="*/ 3856533 h 4339972"/>
              <a:gd name="connsiteX2" fmla="*/ 2811189 w 7458892"/>
              <a:gd name="connsiteY2" fmla="*/ 3132965 h 4339972"/>
              <a:gd name="connsiteX3" fmla="*/ 3852810 w 7458892"/>
              <a:gd name="connsiteY3" fmla="*/ 3633897 h 4339972"/>
              <a:gd name="connsiteX4" fmla="*/ 4377596 w 7458892"/>
              <a:gd name="connsiteY4" fmla="*/ 4110975 h 4339972"/>
              <a:gd name="connsiteX5" fmla="*/ 5164775 w 7458892"/>
              <a:gd name="connsiteY5" fmla="*/ 4333612 h 4339972"/>
              <a:gd name="connsiteX6" fmla="*/ 5761123 w 7458892"/>
              <a:gd name="connsiteY6" fmla="*/ 4238195 h 4339972"/>
              <a:gd name="connsiteX7" fmla="*/ 6166639 w 7458892"/>
              <a:gd name="connsiteY7" fmla="*/ 3824728 h 4339972"/>
              <a:gd name="connsiteX8" fmla="*/ 5673658 w 7458892"/>
              <a:gd name="connsiteY8" fmla="*/ 3347651 h 4339972"/>
              <a:gd name="connsiteX9" fmla="*/ 4290131 w 7458892"/>
              <a:gd name="connsiteY9" fmla="*/ 3260186 h 4339972"/>
              <a:gd name="connsiteX10" fmla="*/ 3821004 w 7458892"/>
              <a:gd name="connsiteY10" fmla="*/ 2775156 h 4339972"/>
              <a:gd name="connsiteX11" fmla="*/ 4282180 w 7458892"/>
              <a:gd name="connsiteY11" fmla="*/ 2250370 h 4339972"/>
              <a:gd name="connsiteX12" fmla="*/ 5522583 w 7458892"/>
              <a:gd name="connsiteY12" fmla="*/ 2894426 h 4339972"/>
              <a:gd name="connsiteX13" fmla="*/ 6858403 w 7458892"/>
              <a:gd name="connsiteY13" fmla="*/ 3061403 h 4339972"/>
              <a:gd name="connsiteX14" fmla="*/ 7446799 w 7458892"/>
              <a:gd name="connsiteY14" fmla="*/ 2449153 h 4339972"/>
              <a:gd name="connsiteX15" fmla="*/ 7104893 w 7458892"/>
              <a:gd name="connsiteY15" fmla="*/ 1677876 h 4339972"/>
              <a:gd name="connsiteX16" fmla="*/ 5458973 w 7458892"/>
              <a:gd name="connsiteY16" fmla="*/ 1964123 h 4339972"/>
              <a:gd name="connsiteX17" fmla="*/ 4115203 w 7458892"/>
              <a:gd name="connsiteY17" fmla="*/ 1399580 h 4339972"/>
              <a:gd name="connsiteX18" fmla="*/ 3137192 w 7458892"/>
              <a:gd name="connsiteY18" fmla="*/ 1566558 h 4339972"/>
              <a:gd name="connsiteX19" fmla="*/ 2318208 w 7458892"/>
              <a:gd name="connsiteY19" fmla="*/ 2202662 h 4339972"/>
              <a:gd name="connsiteX20" fmla="*/ 1451516 w 7458892"/>
              <a:gd name="connsiteY20" fmla="*/ 2671789 h 4339972"/>
              <a:gd name="connsiteX21" fmla="*/ 322430 w 7458892"/>
              <a:gd name="connsiteY21" fmla="*/ 2536617 h 4339972"/>
              <a:gd name="connsiteX22" fmla="*/ 4378 w 7458892"/>
              <a:gd name="connsiteY22" fmla="*/ 1964123 h 4339972"/>
              <a:gd name="connsiteX23" fmla="*/ 489408 w 7458892"/>
              <a:gd name="connsiteY23" fmla="*/ 1463191 h 4339972"/>
              <a:gd name="connsiteX24" fmla="*/ 1658250 w 7458892"/>
              <a:gd name="connsiteY24" fmla="*/ 1844853 h 4339972"/>
              <a:gd name="connsiteX25" fmla="*/ 2190987 w 7458892"/>
              <a:gd name="connsiteY25" fmla="*/ 1502947 h 4339972"/>
              <a:gd name="connsiteX26" fmla="*/ 1467418 w 7458892"/>
              <a:gd name="connsiteY26" fmla="*/ 771427 h 4339972"/>
              <a:gd name="connsiteX27" fmla="*/ 1626444 w 7458892"/>
              <a:gd name="connsiteY27" fmla="*/ 151226 h 4339972"/>
              <a:gd name="connsiteX28" fmla="*/ 2095571 w 7458892"/>
              <a:gd name="connsiteY28" fmla="*/ 39907 h 4339972"/>
              <a:gd name="connsiteX29" fmla="*/ 3463196 w 7458892"/>
              <a:gd name="connsiteY29" fmla="*/ 707817 h 4339972"/>
              <a:gd name="connsiteX30" fmla="*/ 4568427 w 7458892"/>
              <a:gd name="connsiteY30" fmla="*/ 1057674 h 4339972"/>
              <a:gd name="connsiteX31" fmla="*/ 5848587 w 7458892"/>
              <a:gd name="connsiteY31" fmla="*/ 1145139 h 4339972"/>
              <a:gd name="connsiteX32" fmla="*/ 6500594 w 7458892"/>
              <a:gd name="connsiteY32" fmla="*/ 1009966 h 4339972"/>
              <a:gd name="connsiteX0" fmla="*/ 1212976 w 7458892"/>
              <a:gd name="connsiteY0" fmla="*/ 4190488 h 4339972"/>
              <a:gd name="connsiteX1" fmla="*/ 1864983 w 7458892"/>
              <a:gd name="connsiteY1" fmla="*/ 3856533 h 4339972"/>
              <a:gd name="connsiteX2" fmla="*/ 2811189 w 7458892"/>
              <a:gd name="connsiteY2" fmla="*/ 3132965 h 4339972"/>
              <a:gd name="connsiteX3" fmla="*/ 3852810 w 7458892"/>
              <a:gd name="connsiteY3" fmla="*/ 3633897 h 4339972"/>
              <a:gd name="connsiteX4" fmla="*/ 4377596 w 7458892"/>
              <a:gd name="connsiteY4" fmla="*/ 4110975 h 4339972"/>
              <a:gd name="connsiteX5" fmla="*/ 5164775 w 7458892"/>
              <a:gd name="connsiteY5" fmla="*/ 4333612 h 4339972"/>
              <a:gd name="connsiteX6" fmla="*/ 5761123 w 7458892"/>
              <a:gd name="connsiteY6" fmla="*/ 4238195 h 4339972"/>
              <a:gd name="connsiteX7" fmla="*/ 6166639 w 7458892"/>
              <a:gd name="connsiteY7" fmla="*/ 3824728 h 4339972"/>
              <a:gd name="connsiteX8" fmla="*/ 5673658 w 7458892"/>
              <a:gd name="connsiteY8" fmla="*/ 3347651 h 4339972"/>
              <a:gd name="connsiteX9" fmla="*/ 4290131 w 7458892"/>
              <a:gd name="connsiteY9" fmla="*/ 3260186 h 4339972"/>
              <a:gd name="connsiteX10" fmla="*/ 3821004 w 7458892"/>
              <a:gd name="connsiteY10" fmla="*/ 2775156 h 4339972"/>
              <a:gd name="connsiteX11" fmla="*/ 4282180 w 7458892"/>
              <a:gd name="connsiteY11" fmla="*/ 2250370 h 4339972"/>
              <a:gd name="connsiteX12" fmla="*/ 5522583 w 7458892"/>
              <a:gd name="connsiteY12" fmla="*/ 2894426 h 4339972"/>
              <a:gd name="connsiteX13" fmla="*/ 6858403 w 7458892"/>
              <a:gd name="connsiteY13" fmla="*/ 3061403 h 4339972"/>
              <a:gd name="connsiteX14" fmla="*/ 7446799 w 7458892"/>
              <a:gd name="connsiteY14" fmla="*/ 2449153 h 4339972"/>
              <a:gd name="connsiteX15" fmla="*/ 7104893 w 7458892"/>
              <a:gd name="connsiteY15" fmla="*/ 1677876 h 4339972"/>
              <a:gd name="connsiteX16" fmla="*/ 5458973 w 7458892"/>
              <a:gd name="connsiteY16" fmla="*/ 1964123 h 4339972"/>
              <a:gd name="connsiteX17" fmla="*/ 4115203 w 7458892"/>
              <a:gd name="connsiteY17" fmla="*/ 1399580 h 4339972"/>
              <a:gd name="connsiteX18" fmla="*/ 3137192 w 7458892"/>
              <a:gd name="connsiteY18" fmla="*/ 1566558 h 4339972"/>
              <a:gd name="connsiteX19" fmla="*/ 2318208 w 7458892"/>
              <a:gd name="connsiteY19" fmla="*/ 2202662 h 4339972"/>
              <a:gd name="connsiteX20" fmla="*/ 1451516 w 7458892"/>
              <a:gd name="connsiteY20" fmla="*/ 2671789 h 4339972"/>
              <a:gd name="connsiteX21" fmla="*/ 322430 w 7458892"/>
              <a:gd name="connsiteY21" fmla="*/ 2536617 h 4339972"/>
              <a:gd name="connsiteX22" fmla="*/ 4378 w 7458892"/>
              <a:gd name="connsiteY22" fmla="*/ 1964123 h 4339972"/>
              <a:gd name="connsiteX23" fmla="*/ 489408 w 7458892"/>
              <a:gd name="connsiteY23" fmla="*/ 1463191 h 4339972"/>
              <a:gd name="connsiteX24" fmla="*/ 1658250 w 7458892"/>
              <a:gd name="connsiteY24" fmla="*/ 1844853 h 4339972"/>
              <a:gd name="connsiteX25" fmla="*/ 2190987 w 7458892"/>
              <a:gd name="connsiteY25" fmla="*/ 1502947 h 4339972"/>
              <a:gd name="connsiteX26" fmla="*/ 1467418 w 7458892"/>
              <a:gd name="connsiteY26" fmla="*/ 771427 h 4339972"/>
              <a:gd name="connsiteX27" fmla="*/ 1626444 w 7458892"/>
              <a:gd name="connsiteY27" fmla="*/ 151226 h 4339972"/>
              <a:gd name="connsiteX28" fmla="*/ 2095571 w 7458892"/>
              <a:gd name="connsiteY28" fmla="*/ 39907 h 4339972"/>
              <a:gd name="connsiteX29" fmla="*/ 3463196 w 7458892"/>
              <a:gd name="connsiteY29" fmla="*/ 707817 h 4339972"/>
              <a:gd name="connsiteX30" fmla="*/ 4568427 w 7458892"/>
              <a:gd name="connsiteY30" fmla="*/ 1057674 h 4339972"/>
              <a:gd name="connsiteX31" fmla="*/ 5848587 w 7458892"/>
              <a:gd name="connsiteY31" fmla="*/ 1145139 h 4339972"/>
              <a:gd name="connsiteX32" fmla="*/ 6500594 w 7458892"/>
              <a:gd name="connsiteY32" fmla="*/ 1009966 h 4339972"/>
              <a:gd name="connsiteX0" fmla="*/ 1212976 w 7458892"/>
              <a:gd name="connsiteY0" fmla="*/ 4190488 h 4339972"/>
              <a:gd name="connsiteX1" fmla="*/ 1864983 w 7458892"/>
              <a:gd name="connsiteY1" fmla="*/ 3856533 h 4339972"/>
              <a:gd name="connsiteX2" fmla="*/ 2811189 w 7458892"/>
              <a:gd name="connsiteY2" fmla="*/ 3132965 h 4339972"/>
              <a:gd name="connsiteX3" fmla="*/ 3852810 w 7458892"/>
              <a:gd name="connsiteY3" fmla="*/ 3633897 h 4339972"/>
              <a:gd name="connsiteX4" fmla="*/ 4377596 w 7458892"/>
              <a:gd name="connsiteY4" fmla="*/ 4110975 h 4339972"/>
              <a:gd name="connsiteX5" fmla="*/ 5164775 w 7458892"/>
              <a:gd name="connsiteY5" fmla="*/ 4333612 h 4339972"/>
              <a:gd name="connsiteX6" fmla="*/ 5761123 w 7458892"/>
              <a:gd name="connsiteY6" fmla="*/ 4238195 h 4339972"/>
              <a:gd name="connsiteX7" fmla="*/ 6103028 w 7458892"/>
              <a:gd name="connsiteY7" fmla="*/ 3816777 h 4339972"/>
              <a:gd name="connsiteX8" fmla="*/ 5673658 w 7458892"/>
              <a:gd name="connsiteY8" fmla="*/ 3347651 h 4339972"/>
              <a:gd name="connsiteX9" fmla="*/ 4290131 w 7458892"/>
              <a:gd name="connsiteY9" fmla="*/ 3260186 h 4339972"/>
              <a:gd name="connsiteX10" fmla="*/ 3821004 w 7458892"/>
              <a:gd name="connsiteY10" fmla="*/ 2775156 h 4339972"/>
              <a:gd name="connsiteX11" fmla="*/ 4282180 w 7458892"/>
              <a:gd name="connsiteY11" fmla="*/ 2250370 h 4339972"/>
              <a:gd name="connsiteX12" fmla="*/ 5522583 w 7458892"/>
              <a:gd name="connsiteY12" fmla="*/ 2894426 h 4339972"/>
              <a:gd name="connsiteX13" fmla="*/ 6858403 w 7458892"/>
              <a:gd name="connsiteY13" fmla="*/ 3061403 h 4339972"/>
              <a:gd name="connsiteX14" fmla="*/ 7446799 w 7458892"/>
              <a:gd name="connsiteY14" fmla="*/ 2449153 h 4339972"/>
              <a:gd name="connsiteX15" fmla="*/ 7104893 w 7458892"/>
              <a:gd name="connsiteY15" fmla="*/ 1677876 h 4339972"/>
              <a:gd name="connsiteX16" fmla="*/ 5458973 w 7458892"/>
              <a:gd name="connsiteY16" fmla="*/ 1964123 h 4339972"/>
              <a:gd name="connsiteX17" fmla="*/ 4115203 w 7458892"/>
              <a:gd name="connsiteY17" fmla="*/ 1399580 h 4339972"/>
              <a:gd name="connsiteX18" fmla="*/ 3137192 w 7458892"/>
              <a:gd name="connsiteY18" fmla="*/ 1566558 h 4339972"/>
              <a:gd name="connsiteX19" fmla="*/ 2318208 w 7458892"/>
              <a:gd name="connsiteY19" fmla="*/ 2202662 h 4339972"/>
              <a:gd name="connsiteX20" fmla="*/ 1451516 w 7458892"/>
              <a:gd name="connsiteY20" fmla="*/ 2671789 h 4339972"/>
              <a:gd name="connsiteX21" fmla="*/ 322430 w 7458892"/>
              <a:gd name="connsiteY21" fmla="*/ 2536617 h 4339972"/>
              <a:gd name="connsiteX22" fmla="*/ 4378 w 7458892"/>
              <a:gd name="connsiteY22" fmla="*/ 1964123 h 4339972"/>
              <a:gd name="connsiteX23" fmla="*/ 489408 w 7458892"/>
              <a:gd name="connsiteY23" fmla="*/ 1463191 h 4339972"/>
              <a:gd name="connsiteX24" fmla="*/ 1658250 w 7458892"/>
              <a:gd name="connsiteY24" fmla="*/ 1844853 h 4339972"/>
              <a:gd name="connsiteX25" fmla="*/ 2190987 w 7458892"/>
              <a:gd name="connsiteY25" fmla="*/ 1502947 h 4339972"/>
              <a:gd name="connsiteX26" fmla="*/ 1467418 w 7458892"/>
              <a:gd name="connsiteY26" fmla="*/ 771427 h 4339972"/>
              <a:gd name="connsiteX27" fmla="*/ 1626444 w 7458892"/>
              <a:gd name="connsiteY27" fmla="*/ 151226 h 4339972"/>
              <a:gd name="connsiteX28" fmla="*/ 2095571 w 7458892"/>
              <a:gd name="connsiteY28" fmla="*/ 39907 h 4339972"/>
              <a:gd name="connsiteX29" fmla="*/ 3463196 w 7458892"/>
              <a:gd name="connsiteY29" fmla="*/ 707817 h 4339972"/>
              <a:gd name="connsiteX30" fmla="*/ 4568427 w 7458892"/>
              <a:gd name="connsiteY30" fmla="*/ 1057674 h 4339972"/>
              <a:gd name="connsiteX31" fmla="*/ 5848587 w 7458892"/>
              <a:gd name="connsiteY31" fmla="*/ 1145139 h 4339972"/>
              <a:gd name="connsiteX32" fmla="*/ 6500594 w 7458892"/>
              <a:gd name="connsiteY32" fmla="*/ 1009966 h 4339972"/>
              <a:gd name="connsiteX0" fmla="*/ 1212976 w 7452578"/>
              <a:gd name="connsiteY0" fmla="*/ 4190488 h 4339972"/>
              <a:gd name="connsiteX1" fmla="*/ 1864983 w 7452578"/>
              <a:gd name="connsiteY1" fmla="*/ 3856533 h 4339972"/>
              <a:gd name="connsiteX2" fmla="*/ 2811189 w 7452578"/>
              <a:gd name="connsiteY2" fmla="*/ 3132965 h 4339972"/>
              <a:gd name="connsiteX3" fmla="*/ 3852810 w 7452578"/>
              <a:gd name="connsiteY3" fmla="*/ 3633897 h 4339972"/>
              <a:gd name="connsiteX4" fmla="*/ 4377596 w 7452578"/>
              <a:gd name="connsiteY4" fmla="*/ 4110975 h 4339972"/>
              <a:gd name="connsiteX5" fmla="*/ 5164775 w 7452578"/>
              <a:gd name="connsiteY5" fmla="*/ 4333612 h 4339972"/>
              <a:gd name="connsiteX6" fmla="*/ 5761123 w 7452578"/>
              <a:gd name="connsiteY6" fmla="*/ 4238195 h 4339972"/>
              <a:gd name="connsiteX7" fmla="*/ 6103028 w 7452578"/>
              <a:gd name="connsiteY7" fmla="*/ 3816777 h 4339972"/>
              <a:gd name="connsiteX8" fmla="*/ 5673658 w 7452578"/>
              <a:gd name="connsiteY8" fmla="*/ 3347651 h 4339972"/>
              <a:gd name="connsiteX9" fmla="*/ 4290131 w 7452578"/>
              <a:gd name="connsiteY9" fmla="*/ 3260186 h 4339972"/>
              <a:gd name="connsiteX10" fmla="*/ 3821004 w 7452578"/>
              <a:gd name="connsiteY10" fmla="*/ 2775156 h 4339972"/>
              <a:gd name="connsiteX11" fmla="*/ 4282180 w 7452578"/>
              <a:gd name="connsiteY11" fmla="*/ 2250370 h 4339972"/>
              <a:gd name="connsiteX12" fmla="*/ 5522583 w 7452578"/>
              <a:gd name="connsiteY12" fmla="*/ 2894426 h 4339972"/>
              <a:gd name="connsiteX13" fmla="*/ 6858403 w 7452578"/>
              <a:gd name="connsiteY13" fmla="*/ 3061403 h 4339972"/>
              <a:gd name="connsiteX14" fmla="*/ 7446799 w 7452578"/>
              <a:gd name="connsiteY14" fmla="*/ 2449153 h 4339972"/>
              <a:gd name="connsiteX15" fmla="*/ 7104893 w 7452578"/>
              <a:gd name="connsiteY15" fmla="*/ 1677876 h 4339972"/>
              <a:gd name="connsiteX16" fmla="*/ 6256636 w 7452578"/>
              <a:gd name="connsiteY16" fmla="*/ 1692216 h 4339972"/>
              <a:gd name="connsiteX17" fmla="*/ 5458973 w 7452578"/>
              <a:gd name="connsiteY17" fmla="*/ 1964123 h 4339972"/>
              <a:gd name="connsiteX18" fmla="*/ 4115203 w 7452578"/>
              <a:gd name="connsiteY18" fmla="*/ 1399580 h 4339972"/>
              <a:gd name="connsiteX19" fmla="*/ 3137192 w 7452578"/>
              <a:gd name="connsiteY19" fmla="*/ 1566558 h 4339972"/>
              <a:gd name="connsiteX20" fmla="*/ 2318208 w 7452578"/>
              <a:gd name="connsiteY20" fmla="*/ 2202662 h 4339972"/>
              <a:gd name="connsiteX21" fmla="*/ 1451516 w 7452578"/>
              <a:gd name="connsiteY21" fmla="*/ 2671789 h 4339972"/>
              <a:gd name="connsiteX22" fmla="*/ 322430 w 7452578"/>
              <a:gd name="connsiteY22" fmla="*/ 2536617 h 4339972"/>
              <a:gd name="connsiteX23" fmla="*/ 4378 w 7452578"/>
              <a:gd name="connsiteY23" fmla="*/ 1964123 h 4339972"/>
              <a:gd name="connsiteX24" fmla="*/ 489408 w 7452578"/>
              <a:gd name="connsiteY24" fmla="*/ 1463191 h 4339972"/>
              <a:gd name="connsiteX25" fmla="*/ 1658250 w 7452578"/>
              <a:gd name="connsiteY25" fmla="*/ 1844853 h 4339972"/>
              <a:gd name="connsiteX26" fmla="*/ 2190987 w 7452578"/>
              <a:gd name="connsiteY26" fmla="*/ 1502947 h 4339972"/>
              <a:gd name="connsiteX27" fmla="*/ 1467418 w 7452578"/>
              <a:gd name="connsiteY27" fmla="*/ 771427 h 4339972"/>
              <a:gd name="connsiteX28" fmla="*/ 1626444 w 7452578"/>
              <a:gd name="connsiteY28" fmla="*/ 151226 h 4339972"/>
              <a:gd name="connsiteX29" fmla="*/ 2095571 w 7452578"/>
              <a:gd name="connsiteY29" fmla="*/ 39907 h 4339972"/>
              <a:gd name="connsiteX30" fmla="*/ 3463196 w 7452578"/>
              <a:gd name="connsiteY30" fmla="*/ 707817 h 4339972"/>
              <a:gd name="connsiteX31" fmla="*/ 4568427 w 7452578"/>
              <a:gd name="connsiteY31" fmla="*/ 1057674 h 4339972"/>
              <a:gd name="connsiteX32" fmla="*/ 5848587 w 7452578"/>
              <a:gd name="connsiteY32" fmla="*/ 1145139 h 4339972"/>
              <a:gd name="connsiteX33" fmla="*/ 6500594 w 7452578"/>
              <a:gd name="connsiteY33" fmla="*/ 1009966 h 4339972"/>
              <a:gd name="connsiteX0" fmla="*/ 1212976 w 7452578"/>
              <a:gd name="connsiteY0" fmla="*/ 4190488 h 4339972"/>
              <a:gd name="connsiteX1" fmla="*/ 1864983 w 7452578"/>
              <a:gd name="connsiteY1" fmla="*/ 3856533 h 4339972"/>
              <a:gd name="connsiteX2" fmla="*/ 2811189 w 7452578"/>
              <a:gd name="connsiteY2" fmla="*/ 3132965 h 4339972"/>
              <a:gd name="connsiteX3" fmla="*/ 3852810 w 7452578"/>
              <a:gd name="connsiteY3" fmla="*/ 3633897 h 4339972"/>
              <a:gd name="connsiteX4" fmla="*/ 4377596 w 7452578"/>
              <a:gd name="connsiteY4" fmla="*/ 4110975 h 4339972"/>
              <a:gd name="connsiteX5" fmla="*/ 5164775 w 7452578"/>
              <a:gd name="connsiteY5" fmla="*/ 4333612 h 4339972"/>
              <a:gd name="connsiteX6" fmla="*/ 5761123 w 7452578"/>
              <a:gd name="connsiteY6" fmla="*/ 4238195 h 4339972"/>
              <a:gd name="connsiteX7" fmla="*/ 6103028 w 7452578"/>
              <a:gd name="connsiteY7" fmla="*/ 3816777 h 4339972"/>
              <a:gd name="connsiteX8" fmla="*/ 5673658 w 7452578"/>
              <a:gd name="connsiteY8" fmla="*/ 3347651 h 4339972"/>
              <a:gd name="connsiteX9" fmla="*/ 4290131 w 7452578"/>
              <a:gd name="connsiteY9" fmla="*/ 3260186 h 4339972"/>
              <a:gd name="connsiteX10" fmla="*/ 3821004 w 7452578"/>
              <a:gd name="connsiteY10" fmla="*/ 2775156 h 4339972"/>
              <a:gd name="connsiteX11" fmla="*/ 4282180 w 7452578"/>
              <a:gd name="connsiteY11" fmla="*/ 2250370 h 4339972"/>
              <a:gd name="connsiteX12" fmla="*/ 5522583 w 7452578"/>
              <a:gd name="connsiteY12" fmla="*/ 2894426 h 4339972"/>
              <a:gd name="connsiteX13" fmla="*/ 6858403 w 7452578"/>
              <a:gd name="connsiteY13" fmla="*/ 3061403 h 4339972"/>
              <a:gd name="connsiteX14" fmla="*/ 7446799 w 7452578"/>
              <a:gd name="connsiteY14" fmla="*/ 2449153 h 4339972"/>
              <a:gd name="connsiteX15" fmla="*/ 7104893 w 7452578"/>
              <a:gd name="connsiteY15" fmla="*/ 1677876 h 4339972"/>
              <a:gd name="connsiteX16" fmla="*/ 6256636 w 7452578"/>
              <a:gd name="connsiteY16" fmla="*/ 1692216 h 4339972"/>
              <a:gd name="connsiteX17" fmla="*/ 5244288 w 7452578"/>
              <a:gd name="connsiteY17" fmla="*/ 1924366 h 4339972"/>
              <a:gd name="connsiteX18" fmla="*/ 4115203 w 7452578"/>
              <a:gd name="connsiteY18" fmla="*/ 1399580 h 4339972"/>
              <a:gd name="connsiteX19" fmla="*/ 3137192 w 7452578"/>
              <a:gd name="connsiteY19" fmla="*/ 1566558 h 4339972"/>
              <a:gd name="connsiteX20" fmla="*/ 2318208 w 7452578"/>
              <a:gd name="connsiteY20" fmla="*/ 2202662 h 4339972"/>
              <a:gd name="connsiteX21" fmla="*/ 1451516 w 7452578"/>
              <a:gd name="connsiteY21" fmla="*/ 2671789 h 4339972"/>
              <a:gd name="connsiteX22" fmla="*/ 322430 w 7452578"/>
              <a:gd name="connsiteY22" fmla="*/ 2536617 h 4339972"/>
              <a:gd name="connsiteX23" fmla="*/ 4378 w 7452578"/>
              <a:gd name="connsiteY23" fmla="*/ 1964123 h 4339972"/>
              <a:gd name="connsiteX24" fmla="*/ 489408 w 7452578"/>
              <a:gd name="connsiteY24" fmla="*/ 1463191 h 4339972"/>
              <a:gd name="connsiteX25" fmla="*/ 1658250 w 7452578"/>
              <a:gd name="connsiteY25" fmla="*/ 1844853 h 4339972"/>
              <a:gd name="connsiteX26" fmla="*/ 2190987 w 7452578"/>
              <a:gd name="connsiteY26" fmla="*/ 1502947 h 4339972"/>
              <a:gd name="connsiteX27" fmla="*/ 1467418 w 7452578"/>
              <a:gd name="connsiteY27" fmla="*/ 771427 h 4339972"/>
              <a:gd name="connsiteX28" fmla="*/ 1626444 w 7452578"/>
              <a:gd name="connsiteY28" fmla="*/ 151226 h 4339972"/>
              <a:gd name="connsiteX29" fmla="*/ 2095571 w 7452578"/>
              <a:gd name="connsiteY29" fmla="*/ 39907 h 4339972"/>
              <a:gd name="connsiteX30" fmla="*/ 3463196 w 7452578"/>
              <a:gd name="connsiteY30" fmla="*/ 707817 h 4339972"/>
              <a:gd name="connsiteX31" fmla="*/ 4568427 w 7452578"/>
              <a:gd name="connsiteY31" fmla="*/ 1057674 h 4339972"/>
              <a:gd name="connsiteX32" fmla="*/ 5848587 w 7452578"/>
              <a:gd name="connsiteY32" fmla="*/ 1145139 h 4339972"/>
              <a:gd name="connsiteX33" fmla="*/ 6500594 w 7452578"/>
              <a:gd name="connsiteY33" fmla="*/ 1009966 h 4339972"/>
              <a:gd name="connsiteX0" fmla="*/ 1212976 w 7452578"/>
              <a:gd name="connsiteY0" fmla="*/ 4482100 h 4631584"/>
              <a:gd name="connsiteX1" fmla="*/ 1864983 w 7452578"/>
              <a:gd name="connsiteY1" fmla="*/ 4148145 h 4631584"/>
              <a:gd name="connsiteX2" fmla="*/ 2811189 w 7452578"/>
              <a:gd name="connsiteY2" fmla="*/ 3424577 h 4631584"/>
              <a:gd name="connsiteX3" fmla="*/ 3852810 w 7452578"/>
              <a:gd name="connsiteY3" fmla="*/ 3925509 h 4631584"/>
              <a:gd name="connsiteX4" fmla="*/ 4377596 w 7452578"/>
              <a:gd name="connsiteY4" fmla="*/ 4402587 h 4631584"/>
              <a:gd name="connsiteX5" fmla="*/ 5164775 w 7452578"/>
              <a:gd name="connsiteY5" fmla="*/ 4625224 h 4631584"/>
              <a:gd name="connsiteX6" fmla="*/ 5761123 w 7452578"/>
              <a:gd name="connsiteY6" fmla="*/ 4529807 h 4631584"/>
              <a:gd name="connsiteX7" fmla="*/ 6103028 w 7452578"/>
              <a:gd name="connsiteY7" fmla="*/ 4108389 h 4631584"/>
              <a:gd name="connsiteX8" fmla="*/ 5673658 w 7452578"/>
              <a:gd name="connsiteY8" fmla="*/ 3639263 h 4631584"/>
              <a:gd name="connsiteX9" fmla="*/ 4290131 w 7452578"/>
              <a:gd name="connsiteY9" fmla="*/ 3551798 h 4631584"/>
              <a:gd name="connsiteX10" fmla="*/ 3821004 w 7452578"/>
              <a:gd name="connsiteY10" fmla="*/ 3066768 h 4631584"/>
              <a:gd name="connsiteX11" fmla="*/ 4282180 w 7452578"/>
              <a:gd name="connsiteY11" fmla="*/ 2541982 h 4631584"/>
              <a:gd name="connsiteX12" fmla="*/ 5522583 w 7452578"/>
              <a:gd name="connsiteY12" fmla="*/ 3186038 h 4631584"/>
              <a:gd name="connsiteX13" fmla="*/ 6858403 w 7452578"/>
              <a:gd name="connsiteY13" fmla="*/ 3353015 h 4631584"/>
              <a:gd name="connsiteX14" fmla="*/ 7446799 w 7452578"/>
              <a:gd name="connsiteY14" fmla="*/ 2740765 h 4631584"/>
              <a:gd name="connsiteX15" fmla="*/ 7104893 w 7452578"/>
              <a:gd name="connsiteY15" fmla="*/ 1969488 h 4631584"/>
              <a:gd name="connsiteX16" fmla="*/ 6256636 w 7452578"/>
              <a:gd name="connsiteY16" fmla="*/ 1983828 h 4631584"/>
              <a:gd name="connsiteX17" fmla="*/ 5244288 w 7452578"/>
              <a:gd name="connsiteY17" fmla="*/ 2215978 h 4631584"/>
              <a:gd name="connsiteX18" fmla="*/ 4115203 w 7452578"/>
              <a:gd name="connsiteY18" fmla="*/ 1691192 h 4631584"/>
              <a:gd name="connsiteX19" fmla="*/ 3137192 w 7452578"/>
              <a:gd name="connsiteY19" fmla="*/ 1858170 h 4631584"/>
              <a:gd name="connsiteX20" fmla="*/ 2318208 w 7452578"/>
              <a:gd name="connsiteY20" fmla="*/ 2494274 h 4631584"/>
              <a:gd name="connsiteX21" fmla="*/ 1451516 w 7452578"/>
              <a:gd name="connsiteY21" fmla="*/ 2963401 h 4631584"/>
              <a:gd name="connsiteX22" fmla="*/ 322430 w 7452578"/>
              <a:gd name="connsiteY22" fmla="*/ 2828229 h 4631584"/>
              <a:gd name="connsiteX23" fmla="*/ 4378 w 7452578"/>
              <a:gd name="connsiteY23" fmla="*/ 2255735 h 4631584"/>
              <a:gd name="connsiteX24" fmla="*/ 489408 w 7452578"/>
              <a:gd name="connsiteY24" fmla="*/ 1754803 h 4631584"/>
              <a:gd name="connsiteX25" fmla="*/ 1658250 w 7452578"/>
              <a:gd name="connsiteY25" fmla="*/ 2136465 h 4631584"/>
              <a:gd name="connsiteX26" fmla="*/ 2190987 w 7452578"/>
              <a:gd name="connsiteY26" fmla="*/ 1794559 h 4631584"/>
              <a:gd name="connsiteX27" fmla="*/ 1467418 w 7452578"/>
              <a:gd name="connsiteY27" fmla="*/ 1063039 h 4631584"/>
              <a:gd name="connsiteX28" fmla="*/ 1626444 w 7452578"/>
              <a:gd name="connsiteY28" fmla="*/ 442838 h 4631584"/>
              <a:gd name="connsiteX29" fmla="*/ 2095571 w 7452578"/>
              <a:gd name="connsiteY29" fmla="*/ 331519 h 4631584"/>
              <a:gd name="connsiteX30" fmla="*/ 3463196 w 7452578"/>
              <a:gd name="connsiteY30" fmla="*/ 999429 h 4631584"/>
              <a:gd name="connsiteX31" fmla="*/ 4568427 w 7452578"/>
              <a:gd name="connsiteY31" fmla="*/ 1349286 h 4631584"/>
              <a:gd name="connsiteX32" fmla="*/ 5848587 w 7452578"/>
              <a:gd name="connsiteY32" fmla="*/ 1436751 h 4631584"/>
              <a:gd name="connsiteX33" fmla="*/ 6558259 w 7452578"/>
              <a:gd name="connsiteY33" fmla="*/ 0 h 4631584"/>
              <a:gd name="connsiteX0" fmla="*/ 1212976 w 7452578"/>
              <a:gd name="connsiteY0" fmla="*/ 4482100 h 4631584"/>
              <a:gd name="connsiteX1" fmla="*/ 1864983 w 7452578"/>
              <a:gd name="connsiteY1" fmla="*/ 4148145 h 4631584"/>
              <a:gd name="connsiteX2" fmla="*/ 2811189 w 7452578"/>
              <a:gd name="connsiteY2" fmla="*/ 3424577 h 4631584"/>
              <a:gd name="connsiteX3" fmla="*/ 3852810 w 7452578"/>
              <a:gd name="connsiteY3" fmla="*/ 3925509 h 4631584"/>
              <a:gd name="connsiteX4" fmla="*/ 4377596 w 7452578"/>
              <a:gd name="connsiteY4" fmla="*/ 4402587 h 4631584"/>
              <a:gd name="connsiteX5" fmla="*/ 5164775 w 7452578"/>
              <a:gd name="connsiteY5" fmla="*/ 4625224 h 4631584"/>
              <a:gd name="connsiteX6" fmla="*/ 5761123 w 7452578"/>
              <a:gd name="connsiteY6" fmla="*/ 4529807 h 4631584"/>
              <a:gd name="connsiteX7" fmla="*/ 6103028 w 7452578"/>
              <a:gd name="connsiteY7" fmla="*/ 4108389 h 4631584"/>
              <a:gd name="connsiteX8" fmla="*/ 5673658 w 7452578"/>
              <a:gd name="connsiteY8" fmla="*/ 3639263 h 4631584"/>
              <a:gd name="connsiteX9" fmla="*/ 4290131 w 7452578"/>
              <a:gd name="connsiteY9" fmla="*/ 3551798 h 4631584"/>
              <a:gd name="connsiteX10" fmla="*/ 3821004 w 7452578"/>
              <a:gd name="connsiteY10" fmla="*/ 3066768 h 4631584"/>
              <a:gd name="connsiteX11" fmla="*/ 4282180 w 7452578"/>
              <a:gd name="connsiteY11" fmla="*/ 2541982 h 4631584"/>
              <a:gd name="connsiteX12" fmla="*/ 5522583 w 7452578"/>
              <a:gd name="connsiteY12" fmla="*/ 3186038 h 4631584"/>
              <a:gd name="connsiteX13" fmla="*/ 6858403 w 7452578"/>
              <a:gd name="connsiteY13" fmla="*/ 3353015 h 4631584"/>
              <a:gd name="connsiteX14" fmla="*/ 7446799 w 7452578"/>
              <a:gd name="connsiteY14" fmla="*/ 2740765 h 4631584"/>
              <a:gd name="connsiteX15" fmla="*/ 7104893 w 7452578"/>
              <a:gd name="connsiteY15" fmla="*/ 1969488 h 4631584"/>
              <a:gd name="connsiteX16" fmla="*/ 6256636 w 7452578"/>
              <a:gd name="connsiteY16" fmla="*/ 1983828 h 4631584"/>
              <a:gd name="connsiteX17" fmla="*/ 5244288 w 7452578"/>
              <a:gd name="connsiteY17" fmla="*/ 2215978 h 4631584"/>
              <a:gd name="connsiteX18" fmla="*/ 4115203 w 7452578"/>
              <a:gd name="connsiteY18" fmla="*/ 1691192 h 4631584"/>
              <a:gd name="connsiteX19" fmla="*/ 3137192 w 7452578"/>
              <a:gd name="connsiteY19" fmla="*/ 1858170 h 4631584"/>
              <a:gd name="connsiteX20" fmla="*/ 2318208 w 7452578"/>
              <a:gd name="connsiteY20" fmla="*/ 2494274 h 4631584"/>
              <a:gd name="connsiteX21" fmla="*/ 1451516 w 7452578"/>
              <a:gd name="connsiteY21" fmla="*/ 2963401 h 4631584"/>
              <a:gd name="connsiteX22" fmla="*/ 322430 w 7452578"/>
              <a:gd name="connsiteY22" fmla="*/ 2828229 h 4631584"/>
              <a:gd name="connsiteX23" fmla="*/ 4378 w 7452578"/>
              <a:gd name="connsiteY23" fmla="*/ 2255735 h 4631584"/>
              <a:gd name="connsiteX24" fmla="*/ 489408 w 7452578"/>
              <a:gd name="connsiteY24" fmla="*/ 1754803 h 4631584"/>
              <a:gd name="connsiteX25" fmla="*/ 1658250 w 7452578"/>
              <a:gd name="connsiteY25" fmla="*/ 2136465 h 4631584"/>
              <a:gd name="connsiteX26" fmla="*/ 2190987 w 7452578"/>
              <a:gd name="connsiteY26" fmla="*/ 1794559 h 4631584"/>
              <a:gd name="connsiteX27" fmla="*/ 1467418 w 7452578"/>
              <a:gd name="connsiteY27" fmla="*/ 1063039 h 4631584"/>
              <a:gd name="connsiteX28" fmla="*/ 1626444 w 7452578"/>
              <a:gd name="connsiteY28" fmla="*/ 442838 h 4631584"/>
              <a:gd name="connsiteX29" fmla="*/ 2095571 w 7452578"/>
              <a:gd name="connsiteY29" fmla="*/ 331519 h 4631584"/>
              <a:gd name="connsiteX30" fmla="*/ 3463196 w 7452578"/>
              <a:gd name="connsiteY30" fmla="*/ 999429 h 4631584"/>
              <a:gd name="connsiteX31" fmla="*/ 4568427 w 7452578"/>
              <a:gd name="connsiteY31" fmla="*/ 1349286 h 4631584"/>
              <a:gd name="connsiteX32" fmla="*/ 5848587 w 7452578"/>
              <a:gd name="connsiteY32" fmla="*/ 1436751 h 4631584"/>
              <a:gd name="connsiteX33" fmla="*/ 6995749 w 7452578"/>
              <a:gd name="connsiteY33" fmla="*/ 994499 h 4631584"/>
              <a:gd name="connsiteX34" fmla="*/ 6558259 w 7452578"/>
              <a:gd name="connsiteY34" fmla="*/ 0 h 4631584"/>
              <a:gd name="connsiteX0" fmla="*/ 1212976 w 7452578"/>
              <a:gd name="connsiteY0" fmla="*/ 4482100 h 4631584"/>
              <a:gd name="connsiteX1" fmla="*/ 1864983 w 7452578"/>
              <a:gd name="connsiteY1" fmla="*/ 4148145 h 4631584"/>
              <a:gd name="connsiteX2" fmla="*/ 2811189 w 7452578"/>
              <a:gd name="connsiteY2" fmla="*/ 3424577 h 4631584"/>
              <a:gd name="connsiteX3" fmla="*/ 3852810 w 7452578"/>
              <a:gd name="connsiteY3" fmla="*/ 3925509 h 4631584"/>
              <a:gd name="connsiteX4" fmla="*/ 4377596 w 7452578"/>
              <a:gd name="connsiteY4" fmla="*/ 4402587 h 4631584"/>
              <a:gd name="connsiteX5" fmla="*/ 5164775 w 7452578"/>
              <a:gd name="connsiteY5" fmla="*/ 4625224 h 4631584"/>
              <a:gd name="connsiteX6" fmla="*/ 5761123 w 7452578"/>
              <a:gd name="connsiteY6" fmla="*/ 4529807 h 4631584"/>
              <a:gd name="connsiteX7" fmla="*/ 6103028 w 7452578"/>
              <a:gd name="connsiteY7" fmla="*/ 4108389 h 4631584"/>
              <a:gd name="connsiteX8" fmla="*/ 5673658 w 7452578"/>
              <a:gd name="connsiteY8" fmla="*/ 3639263 h 4631584"/>
              <a:gd name="connsiteX9" fmla="*/ 4290131 w 7452578"/>
              <a:gd name="connsiteY9" fmla="*/ 3551798 h 4631584"/>
              <a:gd name="connsiteX10" fmla="*/ 3821004 w 7452578"/>
              <a:gd name="connsiteY10" fmla="*/ 3066768 h 4631584"/>
              <a:gd name="connsiteX11" fmla="*/ 4282180 w 7452578"/>
              <a:gd name="connsiteY11" fmla="*/ 2541982 h 4631584"/>
              <a:gd name="connsiteX12" fmla="*/ 5522583 w 7452578"/>
              <a:gd name="connsiteY12" fmla="*/ 3186038 h 4631584"/>
              <a:gd name="connsiteX13" fmla="*/ 6858403 w 7452578"/>
              <a:gd name="connsiteY13" fmla="*/ 3353015 h 4631584"/>
              <a:gd name="connsiteX14" fmla="*/ 7446799 w 7452578"/>
              <a:gd name="connsiteY14" fmla="*/ 2740765 h 4631584"/>
              <a:gd name="connsiteX15" fmla="*/ 7104893 w 7452578"/>
              <a:gd name="connsiteY15" fmla="*/ 1969488 h 4631584"/>
              <a:gd name="connsiteX16" fmla="*/ 6256636 w 7452578"/>
              <a:gd name="connsiteY16" fmla="*/ 1983828 h 4631584"/>
              <a:gd name="connsiteX17" fmla="*/ 5244288 w 7452578"/>
              <a:gd name="connsiteY17" fmla="*/ 2215978 h 4631584"/>
              <a:gd name="connsiteX18" fmla="*/ 4115203 w 7452578"/>
              <a:gd name="connsiteY18" fmla="*/ 1691192 h 4631584"/>
              <a:gd name="connsiteX19" fmla="*/ 3137192 w 7452578"/>
              <a:gd name="connsiteY19" fmla="*/ 1858170 h 4631584"/>
              <a:gd name="connsiteX20" fmla="*/ 2318208 w 7452578"/>
              <a:gd name="connsiteY20" fmla="*/ 2494274 h 4631584"/>
              <a:gd name="connsiteX21" fmla="*/ 1451516 w 7452578"/>
              <a:gd name="connsiteY21" fmla="*/ 2963401 h 4631584"/>
              <a:gd name="connsiteX22" fmla="*/ 322430 w 7452578"/>
              <a:gd name="connsiteY22" fmla="*/ 2828229 h 4631584"/>
              <a:gd name="connsiteX23" fmla="*/ 4378 w 7452578"/>
              <a:gd name="connsiteY23" fmla="*/ 2255735 h 4631584"/>
              <a:gd name="connsiteX24" fmla="*/ 489408 w 7452578"/>
              <a:gd name="connsiteY24" fmla="*/ 1754803 h 4631584"/>
              <a:gd name="connsiteX25" fmla="*/ 1658250 w 7452578"/>
              <a:gd name="connsiteY25" fmla="*/ 2136465 h 4631584"/>
              <a:gd name="connsiteX26" fmla="*/ 2190987 w 7452578"/>
              <a:gd name="connsiteY26" fmla="*/ 1794559 h 4631584"/>
              <a:gd name="connsiteX27" fmla="*/ 1467418 w 7452578"/>
              <a:gd name="connsiteY27" fmla="*/ 1063039 h 4631584"/>
              <a:gd name="connsiteX28" fmla="*/ 1626444 w 7452578"/>
              <a:gd name="connsiteY28" fmla="*/ 442838 h 4631584"/>
              <a:gd name="connsiteX29" fmla="*/ 2095571 w 7452578"/>
              <a:gd name="connsiteY29" fmla="*/ 331519 h 4631584"/>
              <a:gd name="connsiteX30" fmla="*/ 3463196 w 7452578"/>
              <a:gd name="connsiteY30" fmla="*/ 999429 h 4631584"/>
              <a:gd name="connsiteX31" fmla="*/ 4568427 w 7452578"/>
              <a:gd name="connsiteY31" fmla="*/ 1349286 h 4631584"/>
              <a:gd name="connsiteX32" fmla="*/ 5848587 w 7452578"/>
              <a:gd name="connsiteY32" fmla="*/ 1436751 h 4631584"/>
              <a:gd name="connsiteX33" fmla="*/ 6995749 w 7452578"/>
              <a:gd name="connsiteY33" fmla="*/ 994499 h 4631584"/>
              <a:gd name="connsiteX34" fmla="*/ 6558259 w 7452578"/>
              <a:gd name="connsiteY34" fmla="*/ 0 h 4631584"/>
              <a:gd name="connsiteX0" fmla="*/ 1212976 w 7452578"/>
              <a:gd name="connsiteY0" fmla="*/ 4457386 h 4606870"/>
              <a:gd name="connsiteX1" fmla="*/ 1864983 w 7452578"/>
              <a:gd name="connsiteY1" fmla="*/ 4123431 h 4606870"/>
              <a:gd name="connsiteX2" fmla="*/ 2811189 w 7452578"/>
              <a:gd name="connsiteY2" fmla="*/ 3399863 h 4606870"/>
              <a:gd name="connsiteX3" fmla="*/ 3852810 w 7452578"/>
              <a:gd name="connsiteY3" fmla="*/ 3900795 h 4606870"/>
              <a:gd name="connsiteX4" fmla="*/ 4377596 w 7452578"/>
              <a:gd name="connsiteY4" fmla="*/ 4377873 h 4606870"/>
              <a:gd name="connsiteX5" fmla="*/ 5164775 w 7452578"/>
              <a:gd name="connsiteY5" fmla="*/ 4600510 h 4606870"/>
              <a:gd name="connsiteX6" fmla="*/ 5761123 w 7452578"/>
              <a:gd name="connsiteY6" fmla="*/ 4505093 h 4606870"/>
              <a:gd name="connsiteX7" fmla="*/ 6103028 w 7452578"/>
              <a:gd name="connsiteY7" fmla="*/ 4083675 h 4606870"/>
              <a:gd name="connsiteX8" fmla="*/ 5673658 w 7452578"/>
              <a:gd name="connsiteY8" fmla="*/ 3614549 h 4606870"/>
              <a:gd name="connsiteX9" fmla="*/ 4290131 w 7452578"/>
              <a:gd name="connsiteY9" fmla="*/ 3527084 h 4606870"/>
              <a:gd name="connsiteX10" fmla="*/ 3821004 w 7452578"/>
              <a:gd name="connsiteY10" fmla="*/ 3042054 h 4606870"/>
              <a:gd name="connsiteX11" fmla="*/ 4282180 w 7452578"/>
              <a:gd name="connsiteY11" fmla="*/ 2517268 h 4606870"/>
              <a:gd name="connsiteX12" fmla="*/ 5522583 w 7452578"/>
              <a:gd name="connsiteY12" fmla="*/ 3161324 h 4606870"/>
              <a:gd name="connsiteX13" fmla="*/ 6858403 w 7452578"/>
              <a:gd name="connsiteY13" fmla="*/ 3328301 h 4606870"/>
              <a:gd name="connsiteX14" fmla="*/ 7446799 w 7452578"/>
              <a:gd name="connsiteY14" fmla="*/ 2716051 h 4606870"/>
              <a:gd name="connsiteX15" fmla="*/ 7104893 w 7452578"/>
              <a:gd name="connsiteY15" fmla="*/ 1944774 h 4606870"/>
              <a:gd name="connsiteX16" fmla="*/ 6256636 w 7452578"/>
              <a:gd name="connsiteY16" fmla="*/ 1959114 h 4606870"/>
              <a:gd name="connsiteX17" fmla="*/ 5244288 w 7452578"/>
              <a:gd name="connsiteY17" fmla="*/ 2191264 h 4606870"/>
              <a:gd name="connsiteX18" fmla="*/ 4115203 w 7452578"/>
              <a:gd name="connsiteY18" fmla="*/ 1666478 h 4606870"/>
              <a:gd name="connsiteX19" fmla="*/ 3137192 w 7452578"/>
              <a:gd name="connsiteY19" fmla="*/ 1833456 h 4606870"/>
              <a:gd name="connsiteX20" fmla="*/ 2318208 w 7452578"/>
              <a:gd name="connsiteY20" fmla="*/ 2469560 h 4606870"/>
              <a:gd name="connsiteX21" fmla="*/ 1451516 w 7452578"/>
              <a:gd name="connsiteY21" fmla="*/ 2938687 h 4606870"/>
              <a:gd name="connsiteX22" fmla="*/ 322430 w 7452578"/>
              <a:gd name="connsiteY22" fmla="*/ 2803515 h 4606870"/>
              <a:gd name="connsiteX23" fmla="*/ 4378 w 7452578"/>
              <a:gd name="connsiteY23" fmla="*/ 2231021 h 4606870"/>
              <a:gd name="connsiteX24" fmla="*/ 489408 w 7452578"/>
              <a:gd name="connsiteY24" fmla="*/ 1730089 h 4606870"/>
              <a:gd name="connsiteX25" fmla="*/ 1658250 w 7452578"/>
              <a:gd name="connsiteY25" fmla="*/ 2111751 h 4606870"/>
              <a:gd name="connsiteX26" fmla="*/ 2190987 w 7452578"/>
              <a:gd name="connsiteY26" fmla="*/ 1769845 h 4606870"/>
              <a:gd name="connsiteX27" fmla="*/ 1467418 w 7452578"/>
              <a:gd name="connsiteY27" fmla="*/ 1038325 h 4606870"/>
              <a:gd name="connsiteX28" fmla="*/ 1626444 w 7452578"/>
              <a:gd name="connsiteY28" fmla="*/ 418124 h 4606870"/>
              <a:gd name="connsiteX29" fmla="*/ 2095571 w 7452578"/>
              <a:gd name="connsiteY29" fmla="*/ 306805 h 4606870"/>
              <a:gd name="connsiteX30" fmla="*/ 3463196 w 7452578"/>
              <a:gd name="connsiteY30" fmla="*/ 974715 h 4606870"/>
              <a:gd name="connsiteX31" fmla="*/ 4568427 w 7452578"/>
              <a:gd name="connsiteY31" fmla="*/ 1324572 h 4606870"/>
              <a:gd name="connsiteX32" fmla="*/ 5848587 w 7452578"/>
              <a:gd name="connsiteY32" fmla="*/ 1412037 h 4606870"/>
              <a:gd name="connsiteX33" fmla="*/ 6995749 w 7452578"/>
              <a:gd name="connsiteY33" fmla="*/ 969785 h 4606870"/>
              <a:gd name="connsiteX34" fmla="*/ 6442929 w 7452578"/>
              <a:gd name="connsiteY34" fmla="*/ 0 h 4606870"/>
              <a:gd name="connsiteX0" fmla="*/ 1212976 w 7452578"/>
              <a:gd name="connsiteY0" fmla="*/ 4457386 h 4606870"/>
              <a:gd name="connsiteX1" fmla="*/ 1864983 w 7452578"/>
              <a:gd name="connsiteY1" fmla="*/ 4123431 h 4606870"/>
              <a:gd name="connsiteX2" fmla="*/ 2811189 w 7452578"/>
              <a:gd name="connsiteY2" fmla="*/ 3399863 h 4606870"/>
              <a:gd name="connsiteX3" fmla="*/ 3852810 w 7452578"/>
              <a:gd name="connsiteY3" fmla="*/ 3900795 h 4606870"/>
              <a:gd name="connsiteX4" fmla="*/ 4377596 w 7452578"/>
              <a:gd name="connsiteY4" fmla="*/ 4377873 h 4606870"/>
              <a:gd name="connsiteX5" fmla="*/ 5164775 w 7452578"/>
              <a:gd name="connsiteY5" fmla="*/ 4600510 h 4606870"/>
              <a:gd name="connsiteX6" fmla="*/ 5761123 w 7452578"/>
              <a:gd name="connsiteY6" fmla="*/ 4505093 h 4606870"/>
              <a:gd name="connsiteX7" fmla="*/ 6103028 w 7452578"/>
              <a:gd name="connsiteY7" fmla="*/ 4083675 h 4606870"/>
              <a:gd name="connsiteX8" fmla="*/ 5673658 w 7452578"/>
              <a:gd name="connsiteY8" fmla="*/ 3614549 h 4606870"/>
              <a:gd name="connsiteX9" fmla="*/ 4290131 w 7452578"/>
              <a:gd name="connsiteY9" fmla="*/ 3527084 h 4606870"/>
              <a:gd name="connsiteX10" fmla="*/ 3821004 w 7452578"/>
              <a:gd name="connsiteY10" fmla="*/ 3042054 h 4606870"/>
              <a:gd name="connsiteX11" fmla="*/ 4282180 w 7452578"/>
              <a:gd name="connsiteY11" fmla="*/ 2517268 h 4606870"/>
              <a:gd name="connsiteX12" fmla="*/ 5522583 w 7452578"/>
              <a:gd name="connsiteY12" fmla="*/ 3161324 h 4606870"/>
              <a:gd name="connsiteX13" fmla="*/ 6858403 w 7452578"/>
              <a:gd name="connsiteY13" fmla="*/ 3328301 h 4606870"/>
              <a:gd name="connsiteX14" fmla="*/ 7446799 w 7452578"/>
              <a:gd name="connsiteY14" fmla="*/ 2716051 h 4606870"/>
              <a:gd name="connsiteX15" fmla="*/ 7104893 w 7452578"/>
              <a:gd name="connsiteY15" fmla="*/ 1944774 h 4606870"/>
              <a:gd name="connsiteX16" fmla="*/ 6256636 w 7452578"/>
              <a:gd name="connsiteY16" fmla="*/ 1959114 h 4606870"/>
              <a:gd name="connsiteX17" fmla="*/ 5244288 w 7452578"/>
              <a:gd name="connsiteY17" fmla="*/ 2191264 h 4606870"/>
              <a:gd name="connsiteX18" fmla="*/ 4115203 w 7452578"/>
              <a:gd name="connsiteY18" fmla="*/ 1666478 h 4606870"/>
              <a:gd name="connsiteX19" fmla="*/ 3137192 w 7452578"/>
              <a:gd name="connsiteY19" fmla="*/ 1833456 h 4606870"/>
              <a:gd name="connsiteX20" fmla="*/ 2318208 w 7452578"/>
              <a:gd name="connsiteY20" fmla="*/ 2469560 h 4606870"/>
              <a:gd name="connsiteX21" fmla="*/ 1451516 w 7452578"/>
              <a:gd name="connsiteY21" fmla="*/ 2938687 h 4606870"/>
              <a:gd name="connsiteX22" fmla="*/ 322430 w 7452578"/>
              <a:gd name="connsiteY22" fmla="*/ 2803515 h 4606870"/>
              <a:gd name="connsiteX23" fmla="*/ 4378 w 7452578"/>
              <a:gd name="connsiteY23" fmla="*/ 2231021 h 4606870"/>
              <a:gd name="connsiteX24" fmla="*/ 489408 w 7452578"/>
              <a:gd name="connsiteY24" fmla="*/ 1730089 h 4606870"/>
              <a:gd name="connsiteX25" fmla="*/ 1658250 w 7452578"/>
              <a:gd name="connsiteY25" fmla="*/ 2111751 h 4606870"/>
              <a:gd name="connsiteX26" fmla="*/ 2190987 w 7452578"/>
              <a:gd name="connsiteY26" fmla="*/ 1769845 h 4606870"/>
              <a:gd name="connsiteX27" fmla="*/ 1467418 w 7452578"/>
              <a:gd name="connsiteY27" fmla="*/ 1038325 h 4606870"/>
              <a:gd name="connsiteX28" fmla="*/ 1626444 w 7452578"/>
              <a:gd name="connsiteY28" fmla="*/ 418124 h 4606870"/>
              <a:gd name="connsiteX29" fmla="*/ 2095571 w 7452578"/>
              <a:gd name="connsiteY29" fmla="*/ 306805 h 4606870"/>
              <a:gd name="connsiteX30" fmla="*/ 3463196 w 7452578"/>
              <a:gd name="connsiteY30" fmla="*/ 974715 h 4606870"/>
              <a:gd name="connsiteX31" fmla="*/ 4568427 w 7452578"/>
              <a:gd name="connsiteY31" fmla="*/ 1324572 h 4606870"/>
              <a:gd name="connsiteX32" fmla="*/ 5848587 w 7452578"/>
              <a:gd name="connsiteY32" fmla="*/ 1412037 h 4606870"/>
              <a:gd name="connsiteX33" fmla="*/ 6995749 w 7452578"/>
              <a:gd name="connsiteY33" fmla="*/ 969785 h 4606870"/>
              <a:gd name="connsiteX34" fmla="*/ 6781565 w 7452578"/>
              <a:gd name="connsiteY34" fmla="*/ 170715 h 4606870"/>
              <a:gd name="connsiteX35" fmla="*/ 6442929 w 7452578"/>
              <a:gd name="connsiteY35" fmla="*/ 0 h 4606870"/>
              <a:gd name="connsiteX0" fmla="*/ 1212976 w 7452578"/>
              <a:gd name="connsiteY0" fmla="*/ 4852803 h 5002287"/>
              <a:gd name="connsiteX1" fmla="*/ 1864983 w 7452578"/>
              <a:gd name="connsiteY1" fmla="*/ 4518848 h 5002287"/>
              <a:gd name="connsiteX2" fmla="*/ 2811189 w 7452578"/>
              <a:gd name="connsiteY2" fmla="*/ 3795280 h 5002287"/>
              <a:gd name="connsiteX3" fmla="*/ 3852810 w 7452578"/>
              <a:gd name="connsiteY3" fmla="*/ 4296212 h 5002287"/>
              <a:gd name="connsiteX4" fmla="*/ 4377596 w 7452578"/>
              <a:gd name="connsiteY4" fmla="*/ 4773290 h 5002287"/>
              <a:gd name="connsiteX5" fmla="*/ 5164775 w 7452578"/>
              <a:gd name="connsiteY5" fmla="*/ 4995927 h 5002287"/>
              <a:gd name="connsiteX6" fmla="*/ 5761123 w 7452578"/>
              <a:gd name="connsiteY6" fmla="*/ 4900510 h 5002287"/>
              <a:gd name="connsiteX7" fmla="*/ 6103028 w 7452578"/>
              <a:gd name="connsiteY7" fmla="*/ 4479092 h 5002287"/>
              <a:gd name="connsiteX8" fmla="*/ 5673658 w 7452578"/>
              <a:gd name="connsiteY8" fmla="*/ 4009966 h 5002287"/>
              <a:gd name="connsiteX9" fmla="*/ 4290131 w 7452578"/>
              <a:gd name="connsiteY9" fmla="*/ 3922501 h 5002287"/>
              <a:gd name="connsiteX10" fmla="*/ 3821004 w 7452578"/>
              <a:gd name="connsiteY10" fmla="*/ 3437471 h 5002287"/>
              <a:gd name="connsiteX11" fmla="*/ 4282180 w 7452578"/>
              <a:gd name="connsiteY11" fmla="*/ 2912685 h 5002287"/>
              <a:gd name="connsiteX12" fmla="*/ 5522583 w 7452578"/>
              <a:gd name="connsiteY12" fmla="*/ 3556741 h 5002287"/>
              <a:gd name="connsiteX13" fmla="*/ 6858403 w 7452578"/>
              <a:gd name="connsiteY13" fmla="*/ 3723718 h 5002287"/>
              <a:gd name="connsiteX14" fmla="*/ 7446799 w 7452578"/>
              <a:gd name="connsiteY14" fmla="*/ 3111468 h 5002287"/>
              <a:gd name="connsiteX15" fmla="*/ 7104893 w 7452578"/>
              <a:gd name="connsiteY15" fmla="*/ 2340191 h 5002287"/>
              <a:gd name="connsiteX16" fmla="*/ 6256636 w 7452578"/>
              <a:gd name="connsiteY16" fmla="*/ 2354531 h 5002287"/>
              <a:gd name="connsiteX17" fmla="*/ 5244288 w 7452578"/>
              <a:gd name="connsiteY17" fmla="*/ 2586681 h 5002287"/>
              <a:gd name="connsiteX18" fmla="*/ 4115203 w 7452578"/>
              <a:gd name="connsiteY18" fmla="*/ 2061895 h 5002287"/>
              <a:gd name="connsiteX19" fmla="*/ 3137192 w 7452578"/>
              <a:gd name="connsiteY19" fmla="*/ 2228873 h 5002287"/>
              <a:gd name="connsiteX20" fmla="*/ 2318208 w 7452578"/>
              <a:gd name="connsiteY20" fmla="*/ 2864977 h 5002287"/>
              <a:gd name="connsiteX21" fmla="*/ 1451516 w 7452578"/>
              <a:gd name="connsiteY21" fmla="*/ 3334104 h 5002287"/>
              <a:gd name="connsiteX22" fmla="*/ 322430 w 7452578"/>
              <a:gd name="connsiteY22" fmla="*/ 3198932 h 5002287"/>
              <a:gd name="connsiteX23" fmla="*/ 4378 w 7452578"/>
              <a:gd name="connsiteY23" fmla="*/ 2626438 h 5002287"/>
              <a:gd name="connsiteX24" fmla="*/ 489408 w 7452578"/>
              <a:gd name="connsiteY24" fmla="*/ 2125506 h 5002287"/>
              <a:gd name="connsiteX25" fmla="*/ 1658250 w 7452578"/>
              <a:gd name="connsiteY25" fmla="*/ 2507168 h 5002287"/>
              <a:gd name="connsiteX26" fmla="*/ 2190987 w 7452578"/>
              <a:gd name="connsiteY26" fmla="*/ 2165262 h 5002287"/>
              <a:gd name="connsiteX27" fmla="*/ 1467418 w 7452578"/>
              <a:gd name="connsiteY27" fmla="*/ 1433742 h 5002287"/>
              <a:gd name="connsiteX28" fmla="*/ 1626444 w 7452578"/>
              <a:gd name="connsiteY28" fmla="*/ 813541 h 5002287"/>
              <a:gd name="connsiteX29" fmla="*/ 2095571 w 7452578"/>
              <a:gd name="connsiteY29" fmla="*/ 702222 h 5002287"/>
              <a:gd name="connsiteX30" fmla="*/ 3463196 w 7452578"/>
              <a:gd name="connsiteY30" fmla="*/ 1370132 h 5002287"/>
              <a:gd name="connsiteX31" fmla="*/ 4568427 w 7452578"/>
              <a:gd name="connsiteY31" fmla="*/ 1719989 h 5002287"/>
              <a:gd name="connsiteX32" fmla="*/ 5848587 w 7452578"/>
              <a:gd name="connsiteY32" fmla="*/ 1807454 h 5002287"/>
              <a:gd name="connsiteX33" fmla="*/ 6995749 w 7452578"/>
              <a:gd name="connsiteY33" fmla="*/ 1365202 h 5002287"/>
              <a:gd name="connsiteX34" fmla="*/ 6781565 w 7452578"/>
              <a:gd name="connsiteY34" fmla="*/ 566132 h 5002287"/>
              <a:gd name="connsiteX35" fmla="*/ 5998086 w 7452578"/>
              <a:gd name="connsiteY35" fmla="*/ 0 h 5002287"/>
              <a:gd name="connsiteX0" fmla="*/ 1212976 w 7452578"/>
              <a:gd name="connsiteY0" fmla="*/ 4852803 h 5002287"/>
              <a:gd name="connsiteX1" fmla="*/ 1864983 w 7452578"/>
              <a:gd name="connsiteY1" fmla="*/ 4518848 h 5002287"/>
              <a:gd name="connsiteX2" fmla="*/ 2811189 w 7452578"/>
              <a:gd name="connsiteY2" fmla="*/ 3795280 h 5002287"/>
              <a:gd name="connsiteX3" fmla="*/ 3852810 w 7452578"/>
              <a:gd name="connsiteY3" fmla="*/ 4296212 h 5002287"/>
              <a:gd name="connsiteX4" fmla="*/ 4377596 w 7452578"/>
              <a:gd name="connsiteY4" fmla="*/ 4773290 h 5002287"/>
              <a:gd name="connsiteX5" fmla="*/ 5164775 w 7452578"/>
              <a:gd name="connsiteY5" fmla="*/ 4995927 h 5002287"/>
              <a:gd name="connsiteX6" fmla="*/ 5761123 w 7452578"/>
              <a:gd name="connsiteY6" fmla="*/ 4900510 h 5002287"/>
              <a:gd name="connsiteX7" fmla="*/ 6103028 w 7452578"/>
              <a:gd name="connsiteY7" fmla="*/ 4479092 h 5002287"/>
              <a:gd name="connsiteX8" fmla="*/ 5673658 w 7452578"/>
              <a:gd name="connsiteY8" fmla="*/ 4009966 h 5002287"/>
              <a:gd name="connsiteX9" fmla="*/ 4290131 w 7452578"/>
              <a:gd name="connsiteY9" fmla="*/ 3922501 h 5002287"/>
              <a:gd name="connsiteX10" fmla="*/ 3821004 w 7452578"/>
              <a:gd name="connsiteY10" fmla="*/ 3437471 h 5002287"/>
              <a:gd name="connsiteX11" fmla="*/ 4282180 w 7452578"/>
              <a:gd name="connsiteY11" fmla="*/ 2912685 h 5002287"/>
              <a:gd name="connsiteX12" fmla="*/ 5522583 w 7452578"/>
              <a:gd name="connsiteY12" fmla="*/ 3556741 h 5002287"/>
              <a:gd name="connsiteX13" fmla="*/ 6858403 w 7452578"/>
              <a:gd name="connsiteY13" fmla="*/ 3723718 h 5002287"/>
              <a:gd name="connsiteX14" fmla="*/ 7446799 w 7452578"/>
              <a:gd name="connsiteY14" fmla="*/ 3111468 h 5002287"/>
              <a:gd name="connsiteX15" fmla="*/ 7104893 w 7452578"/>
              <a:gd name="connsiteY15" fmla="*/ 2340191 h 5002287"/>
              <a:gd name="connsiteX16" fmla="*/ 6256636 w 7452578"/>
              <a:gd name="connsiteY16" fmla="*/ 2354531 h 5002287"/>
              <a:gd name="connsiteX17" fmla="*/ 5244288 w 7452578"/>
              <a:gd name="connsiteY17" fmla="*/ 2586681 h 5002287"/>
              <a:gd name="connsiteX18" fmla="*/ 4115203 w 7452578"/>
              <a:gd name="connsiteY18" fmla="*/ 2061895 h 5002287"/>
              <a:gd name="connsiteX19" fmla="*/ 3137192 w 7452578"/>
              <a:gd name="connsiteY19" fmla="*/ 2228873 h 5002287"/>
              <a:gd name="connsiteX20" fmla="*/ 2318208 w 7452578"/>
              <a:gd name="connsiteY20" fmla="*/ 2864977 h 5002287"/>
              <a:gd name="connsiteX21" fmla="*/ 1451516 w 7452578"/>
              <a:gd name="connsiteY21" fmla="*/ 3334104 h 5002287"/>
              <a:gd name="connsiteX22" fmla="*/ 322430 w 7452578"/>
              <a:gd name="connsiteY22" fmla="*/ 3198932 h 5002287"/>
              <a:gd name="connsiteX23" fmla="*/ 4378 w 7452578"/>
              <a:gd name="connsiteY23" fmla="*/ 2626438 h 5002287"/>
              <a:gd name="connsiteX24" fmla="*/ 489408 w 7452578"/>
              <a:gd name="connsiteY24" fmla="*/ 2125506 h 5002287"/>
              <a:gd name="connsiteX25" fmla="*/ 1658250 w 7452578"/>
              <a:gd name="connsiteY25" fmla="*/ 2507168 h 5002287"/>
              <a:gd name="connsiteX26" fmla="*/ 2190987 w 7452578"/>
              <a:gd name="connsiteY26" fmla="*/ 2165262 h 5002287"/>
              <a:gd name="connsiteX27" fmla="*/ 1467418 w 7452578"/>
              <a:gd name="connsiteY27" fmla="*/ 1433742 h 5002287"/>
              <a:gd name="connsiteX28" fmla="*/ 1626444 w 7452578"/>
              <a:gd name="connsiteY28" fmla="*/ 813541 h 5002287"/>
              <a:gd name="connsiteX29" fmla="*/ 2095571 w 7452578"/>
              <a:gd name="connsiteY29" fmla="*/ 702222 h 5002287"/>
              <a:gd name="connsiteX30" fmla="*/ 3463196 w 7452578"/>
              <a:gd name="connsiteY30" fmla="*/ 1370132 h 5002287"/>
              <a:gd name="connsiteX31" fmla="*/ 4568427 w 7452578"/>
              <a:gd name="connsiteY31" fmla="*/ 1719989 h 5002287"/>
              <a:gd name="connsiteX32" fmla="*/ 5848587 w 7452578"/>
              <a:gd name="connsiteY32" fmla="*/ 1807454 h 5002287"/>
              <a:gd name="connsiteX33" fmla="*/ 6995749 w 7452578"/>
              <a:gd name="connsiteY33" fmla="*/ 1365202 h 5002287"/>
              <a:gd name="connsiteX34" fmla="*/ 6781565 w 7452578"/>
              <a:gd name="connsiteY34" fmla="*/ 566132 h 5002287"/>
              <a:gd name="connsiteX35" fmla="*/ 6336722 w 7452578"/>
              <a:gd name="connsiteY35" fmla="*/ 360187 h 5002287"/>
              <a:gd name="connsiteX36" fmla="*/ 5998086 w 7452578"/>
              <a:gd name="connsiteY36" fmla="*/ 0 h 5002287"/>
              <a:gd name="connsiteX0" fmla="*/ 1212976 w 7452578"/>
              <a:gd name="connsiteY0" fmla="*/ 4492616 h 4642100"/>
              <a:gd name="connsiteX1" fmla="*/ 1864983 w 7452578"/>
              <a:gd name="connsiteY1" fmla="*/ 4158661 h 4642100"/>
              <a:gd name="connsiteX2" fmla="*/ 2811189 w 7452578"/>
              <a:gd name="connsiteY2" fmla="*/ 3435093 h 4642100"/>
              <a:gd name="connsiteX3" fmla="*/ 3852810 w 7452578"/>
              <a:gd name="connsiteY3" fmla="*/ 3936025 h 4642100"/>
              <a:gd name="connsiteX4" fmla="*/ 4377596 w 7452578"/>
              <a:gd name="connsiteY4" fmla="*/ 4413103 h 4642100"/>
              <a:gd name="connsiteX5" fmla="*/ 5164775 w 7452578"/>
              <a:gd name="connsiteY5" fmla="*/ 4635740 h 4642100"/>
              <a:gd name="connsiteX6" fmla="*/ 5761123 w 7452578"/>
              <a:gd name="connsiteY6" fmla="*/ 4540323 h 4642100"/>
              <a:gd name="connsiteX7" fmla="*/ 6103028 w 7452578"/>
              <a:gd name="connsiteY7" fmla="*/ 4118905 h 4642100"/>
              <a:gd name="connsiteX8" fmla="*/ 5673658 w 7452578"/>
              <a:gd name="connsiteY8" fmla="*/ 3649779 h 4642100"/>
              <a:gd name="connsiteX9" fmla="*/ 4290131 w 7452578"/>
              <a:gd name="connsiteY9" fmla="*/ 3562314 h 4642100"/>
              <a:gd name="connsiteX10" fmla="*/ 3821004 w 7452578"/>
              <a:gd name="connsiteY10" fmla="*/ 3077284 h 4642100"/>
              <a:gd name="connsiteX11" fmla="*/ 4282180 w 7452578"/>
              <a:gd name="connsiteY11" fmla="*/ 2552498 h 4642100"/>
              <a:gd name="connsiteX12" fmla="*/ 5522583 w 7452578"/>
              <a:gd name="connsiteY12" fmla="*/ 3196554 h 4642100"/>
              <a:gd name="connsiteX13" fmla="*/ 6858403 w 7452578"/>
              <a:gd name="connsiteY13" fmla="*/ 3363531 h 4642100"/>
              <a:gd name="connsiteX14" fmla="*/ 7446799 w 7452578"/>
              <a:gd name="connsiteY14" fmla="*/ 2751281 h 4642100"/>
              <a:gd name="connsiteX15" fmla="*/ 7104893 w 7452578"/>
              <a:gd name="connsiteY15" fmla="*/ 1980004 h 4642100"/>
              <a:gd name="connsiteX16" fmla="*/ 6256636 w 7452578"/>
              <a:gd name="connsiteY16" fmla="*/ 1994344 h 4642100"/>
              <a:gd name="connsiteX17" fmla="*/ 5244288 w 7452578"/>
              <a:gd name="connsiteY17" fmla="*/ 2226494 h 4642100"/>
              <a:gd name="connsiteX18" fmla="*/ 4115203 w 7452578"/>
              <a:gd name="connsiteY18" fmla="*/ 1701708 h 4642100"/>
              <a:gd name="connsiteX19" fmla="*/ 3137192 w 7452578"/>
              <a:gd name="connsiteY19" fmla="*/ 1868686 h 4642100"/>
              <a:gd name="connsiteX20" fmla="*/ 2318208 w 7452578"/>
              <a:gd name="connsiteY20" fmla="*/ 2504790 h 4642100"/>
              <a:gd name="connsiteX21" fmla="*/ 1451516 w 7452578"/>
              <a:gd name="connsiteY21" fmla="*/ 2973917 h 4642100"/>
              <a:gd name="connsiteX22" fmla="*/ 322430 w 7452578"/>
              <a:gd name="connsiteY22" fmla="*/ 2838745 h 4642100"/>
              <a:gd name="connsiteX23" fmla="*/ 4378 w 7452578"/>
              <a:gd name="connsiteY23" fmla="*/ 2266251 h 4642100"/>
              <a:gd name="connsiteX24" fmla="*/ 489408 w 7452578"/>
              <a:gd name="connsiteY24" fmla="*/ 1765319 h 4642100"/>
              <a:gd name="connsiteX25" fmla="*/ 1658250 w 7452578"/>
              <a:gd name="connsiteY25" fmla="*/ 2146981 h 4642100"/>
              <a:gd name="connsiteX26" fmla="*/ 2190987 w 7452578"/>
              <a:gd name="connsiteY26" fmla="*/ 1805075 h 4642100"/>
              <a:gd name="connsiteX27" fmla="*/ 1467418 w 7452578"/>
              <a:gd name="connsiteY27" fmla="*/ 1073555 h 4642100"/>
              <a:gd name="connsiteX28" fmla="*/ 1626444 w 7452578"/>
              <a:gd name="connsiteY28" fmla="*/ 453354 h 4642100"/>
              <a:gd name="connsiteX29" fmla="*/ 2095571 w 7452578"/>
              <a:gd name="connsiteY29" fmla="*/ 342035 h 4642100"/>
              <a:gd name="connsiteX30" fmla="*/ 3463196 w 7452578"/>
              <a:gd name="connsiteY30" fmla="*/ 1009945 h 4642100"/>
              <a:gd name="connsiteX31" fmla="*/ 4568427 w 7452578"/>
              <a:gd name="connsiteY31" fmla="*/ 1359802 h 4642100"/>
              <a:gd name="connsiteX32" fmla="*/ 5848587 w 7452578"/>
              <a:gd name="connsiteY32" fmla="*/ 1447267 h 4642100"/>
              <a:gd name="connsiteX33" fmla="*/ 6995749 w 7452578"/>
              <a:gd name="connsiteY33" fmla="*/ 1005015 h 4642100"/>
              <a:gd name="connsiteX34" fmla="*/ 6781565 w 7452578"/>
              <a:gd name="connsiteY34" fmla="*/ 205945 h 4642100"/>
              <a:gd name="connsiteX35" fmla="*/ 6336722 w 7452578"/>
              <a:gd name="connsiteY35" fmla="*/ 0 h 4642100"/>
              <a:gd name="connsiteX0" fmla="*/ 1212976 w 7452578"/>
              <a:gd name="connsiteY0" fmla="*/ 4286671 h 4436155"/>
              <a:gd name="connsiteX1" fmla="*/ 1864983 w 7452578"/>
              <a:gd name="connsiteY1" fmla="*/ 3952716 h 4436155"/>
              <a:gd name="connsiteX2" fmla="*/ 2811189 w 7452578"/>
              <a:gd name="connsiteY2" fmla="*/ 3229148 h 4436155"/>
              <a:gd name="connsiteX3" fmla="*/ 3852810 w 7452578"/>
              <a:gd name="connsiteY3" fmla="*/ 3730080 h 4436155"/>
              <a:gd name="connsiteX4" fmla="*/ 4377596 w 7452578"/>
              <a:gd name="connsiteY4" fmla="*/ 4207158 h 4436155"/>
              <a:gd name="connsiteX5" fmla="*/ 5164775 w 7452578"/>
              <a:gd name="connsiteY5" fmla="*/ 4429795 h 4436155"/>
              <a:gd name="connsiteX6" fmla="*/ 5761123 w 7452578"/>
              <a:gd name="connsiteY6" fmla="*/ 4334378 h 4436155"/>
              <a:gd name="connsiteX7" fmla="*/ 6103028 w 7452578"/>
              <a:gd name="connsiteY7" fmla="*/ 3912960 h 4436155"/>
              <a:gd name="connsiteX8" fmla="*/ 5673658 w 7452578"/>
              <a:gd name="connsiteY8" fmla="*/ 3443834 h 4436155"/>
              <a:gd name="connsiteX9" fmla="*/ 4290131 w 7452578"/>
              <a:gd name="connsiteY9" fmla="*/ 3356369 h 4436155"/>
              <a:gd name="connsiteX10" fmla="*/ 3821004 w 7452578"/>
              <a:gd name="connsiteY10" fmla="*/ 2871339 h 4436155"/>
              <a:gd name="connsiteX11" fmla="*/ 4282180 w 7452578"/>
              <a:gd name="connsiteY11" fmla="*/ 2346553 h 4436155"/>
              <a:gd name="connsiteX12" fmla="*/ 5522583 w 7452578"/>
              <a:gd name="connsiteY12" fmla="*/ 2990609 h 4436155"/>
              <a:gd name="connsiteX13" fmla="*/ 6858403 w 7452578"/>
              <a:gd name="connsiteY13" fmla="*/ 3157586 h 4436155"/>
              <a:gd name="connsiteX14" fmla="*/ 7446799 w 7452578"/>
              <a:gd name="connsiteY14" fmla="*/ 2545336 h 4436155"/>
              <a:gd name="connsiteX15" fmla="*/ 7104893 w 7452578"/>
              <a:gd name="connsiteY15" fmla="*/ 1774059 h 4436155"/>
              <a:gd name="connsiteX16" fmla="*/ 6256636 w 7452578"/>
              <a:gd name="connsiteY16" fmla="*/ 1788399 h 4436155"/>
              <a:gd name="connsiteX17" fmla="*/ 5244288 w 7452578"/>
              <a:gd name="connsiteY17" fmla="*/ 2020549 h 4436155"/>
              <a:gd name="connsiteX18" fmla="*/ 4115203 w 7452578"/>
              <a:gd name="connsiteY18" fmla="*/ 1495763 h 4436155"/>
              <a:gd name="connsiteX19" fmla="*/ 3137192 w 7452578"/>
              <a:gd name="connsiteY19" fmla="*/ 1662741 h 4436155"/>
              <a:gd name="connsiteX20" fmla="*/ 2318208 w 7452578"/>
              <a:gd name="connsiteY20" fmla="*/ 2298845 h 4436155"/>
              <a:gd name="connsiteX21" fmla="*/ 1451516 w 7452578"/>
              <a:gd name="connsiteY21" fmla="*/ 2767972 h 4436155"/>
              <a:gd name="connsiteX22" fmla="*/ 322430 w 7452578"/>
              <a:gd name="connsiteY22" fmla="*/ 2632800 h 4436155"/>
              <a:gd name="connsiteX23" fmla="*/ 4378 w 7452578"/>
              <a:gd name="connsiteY23" fmla="*/ 2060306 h 4436155"/>
              <a:gd name="connsiteX24" fmla="*/ 489408 w 7452578"/>
              <a:gd name="connsiteY24" fmla="*/ 1559374 h 4436155"/>
              <a:gd name="connsiteX25" fmla="*/ 1658250 w 7452578"/>
              <a:gd name="connsiteY25" fmla="*/ 1941036 h 4436155"/>
              <a:gd name="connsiteX26" fmla="*/ 2190987 w 7452578"/>
              <a:gd name="connsiteY26" fmla="*/ 1599130 h 4436155"/>
              <a:gd name="connsiteX27" fmla="*/ 1467418 w 7452578"/>
              <a:gd name="connsiteY27" fmla="*/ 867610 h 4436155"/>
              <a:gd name="connsiteX28" fmla="*/ 1626444 w 7452578"/>
              <a:gd name="connsiteY28" fmla="*/ 247409 h 4436155"/>
              <a:gd name="connsiteX29" fmla="*/ 2095571 w 7452578"/>
              <a:gd name="connsiteY29" fmla="*/ 136090 h 4436155"/>
              <a:gd name="connsiteX30" fmla="*/ 3463196 w 7452578"/>
              <a:gd name="connsiteY30" fmla="*/ 804000 h 4436155"/>
              <a:gd name="connsiteX31" fmla="*/ 4568427 w 7452578"/>
              <a:gd name="connsiteY31" fmla="*/ 1153857 h 4436155"/>
              <a:gd name="connsiteX32" fmla="*/ 5848587 w 7452578"/>
              <a:gd name="connsiteY32" fmla="*/ 1241322 h 4436155"/>
              <a:gd name="connsiteX33" fmla="*/ 6995749 w 7452578"/>
              <a:gd name="connsiteY33" fmla="*/ 799070 h 4436155"/>
              <a:gd name="connsiteX34" fmla="*/ 6781565 w 7452578"/>
              <a:gd name="connsiteY34" fmla="*/ 0 h 4436155"/>
              <a:gd name="connsiteX0" fmla="*/ 1212976 w 7452578"/>
              <a:gd name="connsiteY0" fmla="*/ 4190489 h 4339973"/>
              <a:gd name="connsiteX1" fmla="*/ 1864983 w 7452578"/>
              <a:gd name="connsiteY1" fmla="*/ 3856534 h 4339973"/>
              <a:gd name="connsiteX2" fmla="*/ 2811189 w 7452578"/>
              <a:gd name="connsiteY2" fmla="*/ 3132966 h 4339973"/>
              <a:gd name="connsiteX3" fmla="*/ 3852810 w 7452578"/>
              <a:gd name="connsiteY3" fmla="*/ 3633898 h 4339973"/>
              <a:gd name="connsiteX4" fmla="*/ 4377596 w 7452578"/>
              <a:gd name="connsiteY4" fmla="*/ 4110976 h 4339973"/>
              <a:gd name="connsiteX5" fmla="*/ 5164775 w 7452578"/>
              <a:gd name="connsiteY5" fmla="*/ 4333613 h 4339973"/>
              <a:gd name="connsiteX6" fmla="*/ 5761123 w 7452578"/>
              <a:gd name="connsiteY6" fmla="*/ 4238196 h 4339973"/>
              <a:gd name="connsiteX7" fmla="*/ 6103028 w 7452578"/>
              <a:gd name="connsiteY7" fmla="*/ 3816778 h 4339973"/>
              <a:gd name="connsiteX8" fmla="*/ 5673658 w 7452578"/>
              <a:gd name="connsiteY8" fmla="*/ 3347652 h 4339973"/>
              <a:gd name="connsiteX9" fmla="*/ 4290131 w 7452578"/>
              <a:gd name="connsiteY9" fmla="*/ 3260187 h 4339973"/>
              <a:gd name="connsiteX10" fmla="*/ 3821004 w 7452578"/>
              <a:gd name="connsiteY10" fmla="*/ 2775157 h 4339973"/>
              <a:gd name="connsiteX11" fmla="*/ 4282180 w 7452578"/>
              <a:gd name="connsiteY11" fmla="*/ 2250371 h 4339973"/>
              <a:gd name="connsiteX12" fmla="*/ 5522583 w 7452578"/>
              <a:gd name="connsiteY12" fmla="*/ 2894427 h 4339973"/>
              <a:gd name="connsiteX13" fmla="*/ 6858403 w 7452578"/>
              <a:gd name="connsiteY13" fmla="*/ 3061404 h 4339973"/>
              <a:gd name="connsiteX14" fmla="*/ 7446799 w 7452578"/>
              <a:gd name="connsiteY14" fmla="*/ 2449154 h 4339973"/>
              <a:gd name="connsiteX15" fmla="*/ 7104893 w 7452578"/>
              <a:gd name="connsiteY15" fmla="*/ 1677877 h 4339973"/>
              <a:gd name="connsiteX16" fmla="*/ 6256636 w 7452578"/>
              <a:gd name="connsiteY16" fmla="*/ 1692217 h 4339973"/>
              <a:gd name="connsiteX17" fmla="*/ 5244288 w 7452578"/>
              <a:gd name="connsiteY17" fmla="*/ 1924367 h 4339973"/>
              <a:gd name="connsiteX18" fmla="*/ 4115203 w 7452578"/>
              <a:gd name="connsiteY18" fmla="*/ 1399581 h 4339973"/>
              <a:gd name="connsiteX19" fmla="*/ 3137192 w 7452578"/>
              <a:gd name="connsiteY19" fmla="*/ 1566559 h 4339973"/>
              <a:gd name="connsiteX20" fmla="*/ 2318208 w 7452578"/>
              <a:gd name="connsiteY20" fmla="*/ 2202663 h 4339973"/>
              <a:gd name="connsiteX21" fmla="*/ 1451516 w 7452578"/>
              <a:gd name="connsiteY21" fmla="*/ 2671790 h 4339973"/>
              <a:gd name="connsiteX22" fmla="*/ 322430 w 7452578"/>
              <a:gd name="connsiteY22" fmla="*/ 2536618 h 4339973"/>
              <a:gd name="connsiteX23" fmla="*/ 4378 w 7452578"/>
              <a:gd name="connsiteY23" fmla="*/ 1964124 h 4339973"/>
              <a:gd name="connsiteX24" fmla="*/ 489408 w 7452578"/>
              <a:gd name="connsiteY24" fmla="*/ 1463192 h 4339973"/>
              <a:gd name="connsiteX25" fmla="*/ 1658250 w 7452578"/>
              <a:gd name="connsiteY25" fmla="*/ 1844854 h 4339973"/>
              <a:gd name="connsiteX26" fmla="*/ 2190987 w 7452578"/>
              <a:gd name="connsiteY26" fmla="*/ 1502948 h 4339973"/>
              <a:gd name="connsiteX27" fmla="*/ 1467418 w 7452578"/>
              <a:gd name="connsiteY27" fmla="*/ 771428 h 4339973"/>
              <a:gd name="connsiteX28" fmla="*/ 1626444 w 7452578"/>
              <a:gd name="connsiteY28" fmla="*/ 151227 h 4339973"/>
              <a:gd name="connsiteX29" fmla="*/ 2095571 w 7452578"/>
              <a:gd name="connsiteY29" fmla="*/ 39908 h 4339973"/>
              <a:gd name="connsiteX30" fmla="*/ 3463196 w 7452578"/>
              <a:gd name="connsiteY30" fmla="*/ 707818 h 4339973"/>
              <a:gd name="connsiteX31" fmla="*/ 4568427 w 7452578"/>
              <a:gd name="connsiteY31" fmla="*/ 1057675 h 4339973"/>
              <a:gd name="connsiteX32" fmla="*/ 5848587 w 7452578"/>
              <a:gd name="connsiteY32" fmla="*/ 1145140 h 4339973"/>
              <a:gd name="connsiteX33" fmla="*/ 6995749 w 7452578"/>
              <a:gd name="connsiteY33" fmla="*/ 702888 h 4339973"/>
              <a:gd name="connsiteX0" fmla="*/ 1212976 w 7452578"/>
              <a:gd name="connsiteY0" fmla="*/ 4190489 h 4339973"/>
              <a:gd name="connsiteX1" fmla="*/ 1864983 w 7452578"/>
              <a:gd name="connsiteY1" fmla="*/ 3856534 h 4339973"/>
              <a:gd name="connsiteX2" fmla="*/ 2811189 w 7452578"/>
              <a:gd name="connsiteY2" fmla="*/ 3132966 h 4339973"/>
              <a:gd name="connsiteX3" fmla="*/ 3852810 w 7452578"/>
              <a:gd name="connsiteY3" fmla="*/ 3633898 h 4339973"/>
              <a:gd name="connsiteX4" fmla="*/ 4377596 w 7452578"/>
              <a:gd name="connsiteY4" fmla="*/ 4110976 h 4339973"/>
              <a:gd name="connsiteX5" fmla="*/ 5164775 w 7452578"/>
              <a:gd name="connsiteY5" fmla="*/ 4333613 h 4339973"/>
              <a:gd name="connsiteX6" fmla="*/ 5761123 w 7452578"/>
              <a:gd name="connsiteY6" fmla="*/ 4238196 h 4339973"/>
              <a:gd name="connsiteX7" fmla="*/ 6103028 w 7452578"/>
              <a:gd name="connsiteY7" fmla="*/ 3816778 h 4339973"/>
              <a:gd name="connsiteX8" fmla="*/ 5673658 w 7452578"/>
              <a:gd name="connsiteY8" fmla="*/ 3347652 h 4339973"/>
              <a:gd name="connsiteX9" fmla="*/ 4290131 w 7452578"/>
              <a:gd name="connsiteY9" fmla="*/ 3260187 h 4339973"/>
              <a:gd name="connsiteX10" fmla="*/ 3821004 w 7452578"/>
              <a:gd name="connsiteY10" fmla="*/ 2775157 h 4339973"/>
              <a:gd name="connsiteX11" fmla="*/ 4282180 w 7452578"/>
              <a:gd name="connsiteY11" fmla="*/ 2250371 h 4339973"/>
              <a:gd name="connsiteX12" fmla="*/ 5522583 w 7452578"/>
              <a:gd name="connsiteY12" fmla="*/ 2894427 h 4339973"/>
              <a:gd name="connsiteX13" fmla="*/ 6858403 w 7452578"/>
              <a:gd name="connsiteY13" fmla="*/ 3061404 h 4339973"/>
              <a:gd name="connsiteX14" fmla="*/ 7446799 w 7452578"/>
              <a:gd name="connsiteY14" fmla="*/ 2449154 h 4339973"/>
              <a:gd name="connsiteX15" fmla="*/ 7104893 w 7452578"/>
              <a:gd name="connsiteY15" fmla="*/ 1677877 h 4339973"/>
              <a:gd name="connsiteX16" fmla="*/ 6256636 w 7452578"/>
              <a:gd name="connsiteY16" fmla="*/ 1692217 h 4339973"/>
              <a:gd name="connsiteX17" fmla="*/ 5244288 w 7452578"/>
              <a:gd name="connsiteY17" fmla="*/ 1924367 h 4339973"/>
              <a:gd name="connsiteX18" fmla="*/ 4115203 w 7452578"/>
              <a:gd name="connsiteY18" fmla="*/ 1399581 h 4339973"/>
              <a:gd name="connsiteX19" fmla="*/ 3137192 w 7452578"/>
              <a:gd name="connsiteY19" fmla="*/ 1566559 h 4339973"/>
              <a:gd name="connsiteX20" fmla="*/ 2318208 w 7452578"/>
              <a:gd name="connsiteY20" fmla="*/ 2202663 h 4339973"/>
              <a:gd name="connsiteX21" fmla="*/ 1451516 w 7452578"/>
              <a:gd name="connsiteY21" fmla="*/ 2671790 h 4339973"/>
              <a:gd name="connsiteX22" fmla="*/ 322430 w 7452578"/>
              <a:gd name="connsiteY22" fmla="*/ 2536618 h 4339973"/>
              <a:gd name="connsiteX23" fmla="*/ 4378 w 7452578"/>
              <a:gd name="connsiteY23" fmla="*/ 1964124 h 4339973"/>
              <a:gd name="connsiteX24" fmla="*/ 489408 w 7452578"/>
              <a:gd name="connsiteY24" fmla="*/ 1463192 h 4339973"/>
              <a:gd name="connsiteX25" fmla="*/ 1658250 w 7452578"/>
              <a:gd name="connsiteY25" fmla="*/ 1844854 h 4339973"/>
              <a:gd name="connsiteX26" fmla="*/ 2190987 w 7452578"/>
              <a:gd name="connsiteY26" fmla="*/ 1502948 h 4339973"/>
              <a:gd name="connsiteX27" fmla="*/ 1467418 w 7452578"/>
              <a:gd name="connsiteY27" fmla="*/ 771428 h 4339973"/>
              <a:gd name="connsiteX28" fmla="*/ 1626444 w 7452578"/>
              <a:gd name="connsiteY28" fmla="*/ 151227 h 4339973"/>
              <a:gd name="connsiteX29" fmla="*/ 2095571 w 7452578"/>
              <a:gd name="connsiteY29" fmla="*/ 39908 h 4339973"/>
              <a:gd name="connsiteX30" fmla="*/ 3463196 w 7452578"/>
              <a:gd name="connsiteY30" fmla="*/ 707818 h 4339973"/>
              <a:gd name="connsiteX31" fmla="*/ 4568427 w 7452578"/>
              <a:gd name="connsiteY31" fmla="*/ 1057675 h 4339973"/>
              <a:gd name="connsiteX32" fmla="*/ 5848587 w 7452578"/>
              <a:gd name="connsiteY32" fmla="*/ 1145140 h 4339973"/>
              <a:gd name="connsiteX0" fmla="*/ 1212976 w 7452578"/>
              <a:gd name="connsiteY0" fmla="*/ 4190489 h 4339973"/>
              <a:gd name="connsiteX1" fmla="*/ 1864983 w 7452578"/>
              <a:gd name="connsiteY1" fmla="*/ 3856534 h 4339973"/>
              <a:gd name="connsiteX2" fmla="*/ 2811189 w 7452578"/>
              <a:gd name="connsiteY2" fmla="*/ 3132966 h 4339973"/>
              <a:gd name="connsiteX3" fmla="*/ 3852810 w 7452578"/>
              <a:gd name="connsiteY3" fmla="*/ 3633898 h 4339973"/>
              <a:gd name="connsiteX4" fmla="*/ 4377596 w 7452578"/>
              <a:gd name="connsiteY4" fmla="*/ 4110976 h 4339973"/>
              <a:gd name="connsiteX5" fmla="*/ 5164775 w 7452578"/>
              <a:gd name="connsiteY5" fmla="*/ 4333613 h 4339973"/>
              <a:gd name="connsiteX6" fmla="*/ 5761123 w 7452578"/>
              <a:gd name="connsiteY6" fmla="*/ 4238196 h 4339973"/>
              <a:gd name="connsiteX7" fmla="*/ 6103028 w 7452578"/>
              <a:gd name="connsiteY7" fmla="*/ 3816778 h 4339973"/>
              <a:gd name="connsiteX8" fmla="*/ 5673658 w 7452578"/>
              <a:gd name="connsiteY8" fmla="*/ 3347652 h 4339973"/>
              <a:gd name="connsiteX9" fmla="*/ 4290131 w 7452578"/>
              <a:gd name="connsiteY9" fmla="*/ 3260187 h 4339973"/>
              <a:gd name="connsiteX10" fmla="*/ 3821004 w 7452578"/>
              <a:gd name="connsiteY10" fmla="*/ 2775157 h 4339973"/>
              <a:gd name="connsiteX11" fmla="*/ 4282180 w 7452578"/>
              <a:gd name="connsiteY11" fmla="*/ 2250371 h 4339973"/>
              <a:gd name="connsiteX12" fmla="*/ 5522583 w 7452578"/>
              <a:gd name="connsiteY12" fmla="*/ 2894427 h 4339973"/>
              <a:gd name="connsiteX13" fmla="*/ 6858403 w 7452578"/>
              <a:gd name="connsiteY13" fmla="*/ 3061404 h 4339973"/>
              <a:gd name="connsiteX14" fmla="*/ 7446799 w 7452578"/>
              <a:gd name="connsiteY14" fmla="*/ 2449154 h 4339973"/>
              <a:gd name="connsiteX15" fmla="*/ 7104893 w 7452578"/>
              <a:gd name="connsiteY15" fmla="*/ 1677877 h 4339973"/>
              <a:gd name="connsiteX16" fmla="*/ 6256636 w 7452578"/>
              <a:gd name="connsiteY16" fmla="*/ 1692217 h 4339973"/>
              <a:gd name="connsiteX17" fmla="*/ 5244288 w 7452578"/>
              <a:gd name="connsiteY17" fmla="*/ 1924367 h 4339973"/>
              <a:gd name="connsiteX18" fmla="*/ 4115203 w 7452578"/>
              <a:gd name="connsiteY18" fmla="*/ 1399581 h 4339973"/>
              <a:gd name="connsiteX19" fmla="*/ 3137192 w 7452578"/>
              <a:gd name="connsiteY19" fmla="*/ 1566559 h 4339973"/>
              <a:gd name="connsiteX20" fmla="*/ 2318208 w 7452578"/>
              <a:gd name="connsiteY20" fmla="*/ 2202663 h 4339973"/>
              <a:gd name="connsiteX21" fmla="*/ 1451516 w 7452578"/>
              <a:gd name="connsiteY21" fmla="*/ 2671790 h 4339973"/>
              <a:gd name="connsiteX22" fmla="*/ 322430 w 7452578"/>
              <a:gd name="connsiteY22" fmla="*/ 2536618 h 4339973"/>
              <a:gd name="connsiteX23" fmla="*/ 4378 w 7452578"/>
              <a:gd name="connsiteY23" fmla="*/ 1964124 h 4339973"/>
              <a:gd name="connsiteX24" fmla="*/ 489408 w 7452578"/>
              <a:gd name="connsiteY24" fmla="*/ 1463192 h 4339973"/>
              <a:gd name="connsiteX25" fmla="*/ 1658250 w 7452578"/>
              <a:gd name="connsiteY25" fmla="*/ 1844854 h 4339973"/>
              <a:gd name="connsiteX26" fmla="*/ 2190987 w 7452578"/>
              <a:gd name="connsiteY26" fmla="*/ 1502948 h 4339973"/>
              <a:gd name="connsiteX27" fmla="*/ 1467418 w 7452578"/>
              <a:gd name="connsiteY27" fmla="*/ 771428 h 4339973"/>
              <a:gd name="connsiteX28" fmla="*/ 1626444 w 7452578"/>
              <a:gd name="connsiteY28" fmla="*/ 151227 h 4339973"/>
              <a:gd name="connsiteX29" fmla="*/ 2095571 w 7452578"/>
              <a:gd name="connsiteY29" fmla="*/ 39908 h 4339973"/>
              <a:gd name="connsiteX30" fmla="*/ 3463196 w 7452578"/>
              <a:gd name="connsiteY30" fmla="*/ 707818 h 4339973"/>
              <a:gd name="connsiteX31" fmla="*/ 4568427 w 7452578"/>
              <a:gd name="connsiteY31" fmla="*/ 1057675 h 4339973"/>
              <a:gd name="connsiteX0" fmla="*/ 1212976 w 7452578"/>
              <a:gd name="connsiteY0" fmla="*/ 4190489 h 4339973"/>
              <a:gd name="connsiteX1" fmla="*/ 1864983 w 7452578"/>
              <a:gd name="connsiteY1" fmla="*/ 3856534 h 4339973"/>
              <a:gd name="connsiteX2" fmla="*/ 2811189 w 7452578"/>
              <a:gd name="connsiteY2" fmla="*/ 3132966 h 4339973"/>
              <a:gd name="connsiteX3" fmla="*/ 3852810 w 7452578"/>
              <a:gd name="connsiteY3" fmla="*/ 3633898 h 4339973"/>
              <a:gd name="connsiteX4" fmla="*/ 4377596 w 7452578"/>
              <a:gd name="connsiteY4" fmla="*/ 4110976 h 4339973"/>
              <a:gd name="connsiteX5" fmla="*/ 5164775 w 7452578"/>
              <a:gd name="connsiteY5" fmla="*/ 4333613 h 4339973"/>
              <a:gd name="connsiteX6" fmla="*/ 5761123 w 7452578"/>
              <a:gd name="connsiteY6" fmla="*/ 4238196 h 4339973"/>
              <a:gd name="connsiteX7" fmla="*/ 6103028 w 7452578"/>
              <a:gd name="connsiteY7" fmla="*/ 3816778 h 4339973"/>
              <a:gd name="connsiteX8" fmla="*/ 5673658 w 7452578"/>
              <a:gd name="connsiteY8" fmla="*/ 3347652 h 4339973"/>
              <a:gd name="connsiteX9" fmla="*/ 4290131 w 7452578"/>
              <a:gd name="connsiteY9" fmla="*/ 3260187 h 4339973"/>
              <a:gd name="connsiteX10" fmla="*/ 3821004 w 7452578"/>
              <a:gd name="connsiteY10" fmla="*/ 2775157 h 4339973"/>
              <a:gd name="connsiteX11" fmla="*/ 4282180 w 7452578"/>
              <a:gd name="connsiteY11" fmla="*/ 2250371 h 4339973"/>
              <a:gd name="connsiteX12" fmla="*/ 5522583 w 7452578"/>
              <a:gd name="connsiteY12" fmla="*/ 2894427 h 4339973"/>
              <a:gd name="connsiteX13" fmla="*/ 6858403 w 7452578"/>
              <a:gd name="connsiteY13" fmla="*/ 3061404 h 4339973"/>
              <a:gd name="connsiteX14" fmla="*/ 7446799 w 7452578"/>
              <a:gd name="connsiteY14" fmla="*/ 2449154 h 4339973"/>
              <a:gd name="connsiteX15" fmla="*/ 7104893 w 7452578"/>
              <a:gd name="connsiteY15" fmla="*/ 1677877 h 4339973"/>
              <a:gd name="connsiteX16" fmla="*/ 6256636 w 7452578"/>
              <a:gd name="connsiteY16" fmla="*/ 1692217 h 4339973"/>
              <a:gd name="connsiteX17" fmla="*/ 5244288 w 7452578"/>
              <a:gd name="connsiteY17" fmla="*/ 1924367 h 4339973"/>
              <a:gd name="connsiteX18" fmla="*/ 4115203 w 7452578"/>
              <a:gd name="connsiteY18" fmla="*/ 1399581 h 4339973"/>
              <a:gd name="connsiteX19" fmla="*/ 3137192 w 7452578"/>
              <a:gd name="connsiteY19" fmla="*/ 1566559 h 4339973"/>
              <a:gd name="connsiteX20" fmla="*/ 2318208 w 7452578"/>
              <a:gd name="connsiteY20" fmla="*/ 2202663 h 4339973"/>
              <a:gd name="connsiteX21" fmla="*/ 1451516 w 7452578"/>
              <a:gd name="connsiteY21" fmla="*/ 2671790 h 4339973"/>
              <a:gd name="connsiteX22" fmla="*/ 322430 w 7452578"/>
              <a:gd name="connsiteY22" fmla="*/ 2536618 h 4339973"/>
              <a:gd name="connsiteX23" fmla="*/ 4378 w 7452578"/>
              <a:gd name="connsiteY23" fmla="*/ 1964124 h 4339973"/>
              <a:gd name="connsiteX24" fmla="*/ 489408 w 7452578"/>
              <a:gd name="connsiteY24" fmla="*/ 1463192 h 4339973"/>
              <a:gd name="connsiteX25" fmla="*/ 1658250 w 7452578"/>
              <a:gd name="connsiteY25" fmla="*/ 1844854 h 4339973"/>
              <a:gd name="connsiteX26" fmla="*/ 2190987 w 7452578"/>
              <a:gd name="connsiteY26" fmla="*/ 1502948 h 4339973"/>
              <a:gd name="connsiteX27" fmla="*/ 1467418 w 7452578"/>
              <a:gd name="connsiteY27" fmla="*/ 771428 h 4339973"/>
              <a:gd name="connsiteX28" fmla="*/ 1626444 w 7452578"/>
              <a:gd name="connsiteY28" fmla="*/ 151227 h 4339973"/>
              <a:gd name="connsiteX29" fmla="*/ 2095571 w 7452578"/>
              <a:gd name="connsiteY29" fmla="*/ 39908 h 4339973"/>
              <a:gd name="connsiteX30" fmla="*/ 3463196 w 7452578"/>
              <a:gd name="connsiteY30" fmla="*/ 707818 h 4339973"/>
              <a:gd name="connsiteX0" fmla="*/ 1212976 w 7452578"/>
              <a:gd name="connsiteY0" fmla="*/ 4190489 h 4339973"/>
              <a:gd name="connsiteX1" fmla="*/ 1864983 w 7452578"/>
              <a:gd name="connsiteY1" fmla="*/ 3856534 h 4339973"/>
              <a:gd name="connsiteX2" fmla="*/ 2811189 w 7452578"/>
              <a:gd name="connsiteY2" fmla="*/ 3132966 h 4339973"/>
              <a:gd name="connsiteX3" fmla="*/ 3852810 w 7452578"/>
              <a:gd name="connsiteY3" fmla="*/ 3633898 h 4339973"/>
              <a:gd name="connsiteX4" fmla="*/ 4377596 w 7452578"/>
              <a:gd name="connsiteY4" fmla="*/ 4110976 h 4339973"/>
              <a:gd name="connsiteX5" fmla="*/ 5164775 w 7452578"/>
              <a:gd name="connsiteY5" fmla="*/ 4333613 h 4339973"/>
              <a:gd name="connsiteX6" fmla="*/ 5761123 w 7452578"/>
              <a:gd name="connsiteY6" fmla="*/ 4238196 h 4339973"/>
              <a:gd name="connsiteX7" fmla="*/ 6103028 w 7452578"/>
              <a:gd name="connsiteY7" fmla="*/ 3816778 h 4339973"/>
              <a:gd name="connsiteX8" fmla="*/ 5673658 w 7452578"/>
              <a:gd name="connsiteY8" fmla="*/ 3347652 h 4339973"/>
              <a:gd name="connsiteX9" fmla="*/ 4290131 w 7452578"/>
              <a:gd name="connsiteY9" fmla="*/ 3260187 h 4339973"/>
              <a:gd name="connsiteX10" fmla="*/ 3821004 w 7452578"/>
              <a:gd name="connsiteY10" fmla="*/ 2775157 h 4339973"/>
              <a:gd name="connsiteX11" fmla="*/ 4282180 w 7452578"/>
              <a:gd name="connsiteY11" fmla="*/ 2250371 h 4339973"/>
              <a:gd name="connsiteX12" fmla="*/ 5522583 w 7452578"/>
              <a:gd name="connsiteY12" fmla="*/ 2894427 h 4339973"/>
              <a:gd name="connsiteX13" fmla="*/ 6858403 w 7452578"/>
              <a:gd name="connsiteY13" fmla="*/ 3061404 h 4339973"/>
              <a:gd name="connsiteX14" fmla="*/ 7446799 w 7452578"/>
              <a:gd name="connsiteY14" fmla="*/ 2449154 h 4339973"/>
              <a:gd name="connsiteX15" fmla="*/ 7104893 w 7452578"/>
              <a:gd name="connsiteY15" fmla="*/ 1677877 h 4339973"/>
              <a:gd name="connsiteX16" fmla="*/ 6256636 w 7452578"/>
              <a:gd name="connsiteY16" fmla="*/ 1692217 h 4339973"/>
              <a:gd name="connsiteX17" fmla="*/ 5244288 w 7452578"/>
              <a:gd name="connsiteY17" fmla="*/ 1924367 h 4339973"/>
              <a:gd name="connsiteX18" fmla="*/ 4115203 w 7452578"/>
              <a:gd name="connsiteY18" fmla="*/ 1399581 h 4339973"/>
              <a:gd name="connsiteX19" fmla="*/ 3137192 w 7452578"/>
              <a:gd name="connsiteY19" fmla="*/ 1566559 h 4339973"/>
              <a:gd name="connsiteX20" fmla="*/ 2318208 w 7452578"/>
              <a:gd name="connsiteY20" fmla="*/ 2202663 h 4339973"/>
              <a:gd name="connsiteX21" fmla="*/ 1451516 w 7452578"/>
              <a:gd name="connsiteY21" fmla="*/ 2671790 h 4339973"/>
              <a:gd name="connsiteX22" fmla="*/ 322430 w 7452578"/>
              <a:gd name="connsiteY22" fmla="*/ 2536618 h 4339973"/>
              <a:gd name="connsiteX23" fmla="*/ 4378 w 7452578"/>
              <a:gd name="connsiteY23" fmla="*/ 1964124 h 4339973"/>
              <a:gd name="connsiteX24" fmla="*/ 489408 w 7452578"/>
              <a:gd name="connsiteY24" fmla="*/ 1463192 h 4339973"/>
              <a:gd name="connsiteX25" fmla="*/ 1658250 w 7452578"/>
              <a:gd name="connsiteY25" fmla="*/ 1844854 h 4339973"/>
              <a:gd name="connsiteX26" fmla="*/ 2190987 w 7452578"/>
              <a:gd name="connsiteY26" fmla="*/ 1502948 h 4339973"/>
              <a:gd name="connsiteX27" fmla="*/ 1467418 w 7452578"/>
              <a:gd name="connsiteY27" fmla="*/ 771428 h 4339973"/>
              <a:gd name="connsiteX28" fmla="*/ 1626444 w 7452578"/>
              <a:gd name="connsiteY28" fmla="*/ 151227 h 4339973"/>
              <a:gd name="connsiteX29" fmla="*/ 2095571 w 7452578"/>
              <a:gd name="connsiteY29" fmla="*/ 39908 h 4339973"/>
              <a:gd name="connsiteX0" fmla="*/ 1212976 w 7452578"/>
              <a:gd name="connsiteY0" fmla="*/ 4039262 h 4188746"/>
              <a:gd name="connsiteX1" fmla="*/ 1864983 w 7452578"/>
              <a:gd name="connsiteY1" fmla="*/ 3705307 h 4188746"/>
              <a:gd name="connsiteX2" fmla="*/ 2811189 w 7452578"/>
              <a:gd name="connsiteY2" fmla="*/ 2981739 h 4188746"/>
              <a:gd name="connsiteX3" fmla="*/ 3852810 w 7452578"/>
              <a:gd name="connsiteY3" fmla="*/ 3482671 h 4188746"/>
              <a:gd name="connsiteX4" fmla="*/ 4377596 w 7452578"/>
              <a:gd name="connsiteY4" fmla="*/ 3959749 h 4188746"/>
              <a:gd name="connsiteX5" fmla="*/ 5164775 w 7452578"/>
              <a:gd name="connsiteY5" fmla="*/ 4182386 h 4188746"/>
              <a:gd name="connsiteX6" fmla="*/ 5761123 w 7452578"/>
              <a:gd name="connsiteY6" fmla="*/ 4086969 h 4188746"/>
              <a:gd name="connsiteX7" fmla="*/ 6103028 w 7452578"/>
              <a:gd name="connsiteY7" fmla="*/ 3665551 h 4188746"/>
              <a:gd name="connsiteX8" fmla="*/ 5673658 w 7452578"/>
              <a:gd name="connsiteY8" fmla="*/ 3196425 h 4188746"/>
              <a:gd name="connsiteX9" fmla="*/ 4290131 w 7452578"/>
              <a:gd name="connsiteY9" fmla="*/ 3108960 h 4188746"/>
              <a:gd name="connsiteX10" fmla="*/ 3821004 w 7452578"/>
              <a:gd name="connsiteY10" fmla="*/ 2623930 h 4188746"/>
              <a:gd name="connsiteX11" fmla="*/ 4282180 w 7452578"/>
              <a:gd name="connsiteY11" fmla="*/ 2099144 h 4188746"/>
              <a:gd name="connsiteX12" fmla="*/ 5522583 w 7452578"/>
              <a:gd name="connsiteY12" fmla="*/ 2743200 h 4188746"/>
              <a:gd name="connsiteX13" fmla="*/ 6858403 w 7452578"/>
              <a:gd name="connsiteY13" fmla="*/ 2910177 h 4188746"/>
              <a:gd name="connsiteX14" fmla="*/ 7446799 w 7452578"/>
              <a:gd name="connsiteY14" fmla="*/ 2297927 h 4188746"/>
              <a:gd name="connsiteX15" fmla="*/ 7104893 w 7452578"/>
              <a:gd name="connsiteY15" fmla="*/ 1526650 h 4188746"/>
              <a:gd name="connsiteX16" fmla="*/ 6256636 w 7452578"/>
              <a:gd name="connsiteY16" fmla="*/ 1540990 h 4188746"/>
              <a:gd name="connsiteX17" fmla="*/ 5244288 w 7452578"/>
              <a:gd name="connsiteY17" fmla="*/ 1773140 h 4188746"/>
              <a:gd name="connsiteX18" fmla="*/ 4115203 w 7452578"/>
              <a:gd name="connsiteY18" fmla="*/ 1248354 h 4188746"/>
              <a:gd name="connsiteX19" fmla="*/ 3137192 w 7452578"/>
              <a:gd name="connsiteY19" fmla="*/ 1415332 h 4188746"/>
              <a:gd name="connsiteX20" fmla="*/ 2318208 w 7452578"/>
              <a:gd name="connsiteY20" fmla="*/ 2051436 h 4188746"/>
              <a:gd name="connsiteX21" fmla="*/ 1451516 w 7452578"/>
              <a:gd name="connsiteY21" fmla="*/ 2520563 h 4188746"/>
              <a:gd name="connsiteX22" fmla="*/ 322430 w 7452578"/>
              <a:gd name="connsiteY22" fmla="*/ 2385391 h 4188746"/>
              <a:gd name="connsiteX23" fmla="*/ 4378 w 7452578"/>
              <a:gd name="connsiteY23" fmla="*/ 1812897 h 4188746"/>
              <a:gd name="connsiteX24" fmla="*/ 489408 w 7452578"/>
              <a:gd name="connsiteY24" fmla="*/ 1311965 h 4188746"/>
              <a:gd name="connsiteX25" fmla="*/ 1658250 w 7452578"/>
              <a:gd name="connsiteY25" fmla="*/ 1693627 h 4188746"/>
              <a:gd name="connsiteX26" fmla="*/ 2190987 w 7452578"/>
              <a:gd name="connsiteY26" fmla="*/ 1351721 h 4188746"/>
              <a:gd name="connsiteX27" fmla="*/ 1467418 w 7452578"/>
              <a:gd name="connsiteY27" fmla="*/ 620201 h 4188746"/>
              <a:gd name="connsiteX28" fmla="*/ 1626444 w 7452578"/>
              <a:gd name="connsiteY28" fmla="*/ 0 h 4188746"/>
              <a:gd name="connsiteX0" fmla="*/ 1212976 w 7452578"/>
              <a:gd name="connsiteY0" fmla="*/ 3419061 h 3568545"/>
              <a:gd name="connsiteX1" fmla="*/ 1864983 w 7452578"/>
              <a:gd name="connsiteY1" fmla="*/ 3085106 h 3568545"/>
              <a:gd name="connsiteX2" fmla="*/ 2811189 w 7452578"/>
              <a:gd name="connsiteY2" fmla="*/ 2361538 h 3568545"/>
              <a:gd name="connsiteX3" fmla="*/ 3852810 w 7452578"/>
              <a:gd name="connsiteY3" fmla="*/ 2862470 h 3568545"/>
              <a:gd name="connsiteX4" fmla="*/ 4377596 w 7452578"/>
              <a:gd name="connsiteY4" fmla="*/ 3339548 h 3568545"/>
              <a:gd name="connsiteX5" fmla="*/ 5164775 w 7452578"/>
              <a:gd name="connsiteY5" fmla="*/ 3562185 h 3568545"/>
              <a:gd name="connsiteX6" fmla="*/ 5761123 w 7452578"/>
              <a:gd name="connsiteY6" fmla="*/ 3466768 h 3568545"/>
              <a:gd name="connsiteX7" fmla="*/ 6103028 w 7452578"/>
              <a:gd name="connsiteY7" fmla="*/ 3045350 h 3568545"/>
              <a:gd name="connsiteX8" fmla="*/ 5673658 w 7452578"/>
              <a:gd name="connsiteY8" fmla="*/ 2576224 h 3568545"/>
              <a:gd name="connsiteX9" fmla="*/ 4290131 w 7452578"/>
              <a:gd name="connsiteY9" fmla="*/ 2488759 h 3568545"/>
              <a:gd name="connsiteX10" fmla="*/ 3821004 w 7452578"/>
              <a:gd name="connsiteY10" fmla="*/ 2003729 h 3568545"/>
              <a:gd name="connsiteX11" fmla="*/ 4282180 w 7452578"/>
              <a:gd name="connsiteY11" fmla="*/ 1478943 h 3568545"/>
              <a:gd name="connsiteX12" fmla="*/ 5522583 w 7452578"/>
              <a:gd name="connsiteY12" fmla="*/ 2122999 h 3568545"/>
              <a:gd name="connsiteX13" fmla="*/ 6858403 w 7452578"/>
              <a:gd name="connsiteY13" fmla="*/ 2289976 h 3568545"/>
              <a:gd name="connsiteX14" fmla="*/ 7446799 w 7452578"/>
              <a:gd name="connsiteY14" fmla="*/ 1677726 h 3568545"/>
              <a:gd name="connsiteX15" fmla="*/ 7104893 w 7452578"/>
              <a:gd name="connsiteY15" fmla="*/ 906449 h 3568545"/>
              <a:gd name="connsiteX16" fmla="*/ 6256636 w 7452578"/>
              <a:gd name="connsiteY16" fmla="*/ 920789 h 3568545"/>
              <a:gd name="connsiteX17" fmla="*/ 5244288 w 7452578"/>
              <a:gd name="connsiteY17" fmla="*/ 1152939 h 3568545"/>
              <a:gd name="connsiteX18" fmla="*/ 4115203 w 7452578"/>
              <a:gd name="connsiteY18" fmla="*/ 628153 h 3568545"/>
              <a:gd name="connsiteX19" fmla="*/ 3137192 w 7452578"/>
              <a:gd name="connsiteY19" fmla="*/ 795131 h 3568545"/>
              <a:gd name="connsiteX20" fmla="*/ 2318208 w 7452578"/>
              <a:gd name="connsiteY20" fmla="*/ 1431235 h 3568545"/>
              <a:gd name="connsiteX21" fmla="*/ 1451516 w 7452578"/>
              <a:gd name="connsiteY21" fmla="*/ 1900362 h 3568545"/>
              <a:gd name="connsiteX22" fmla="*/ 322430 w 7452578"/>
              <a:gd name="connsiteY22" fmla="*/ 1765190 h 3568545"/>
              <a:gd name="connsiteX23" fmla="*/ 4378 w 7452578"/>
              <a:gd name="connsiteY23" fmla="*/ 1192696 h 3568545"/>
              <a:gd name="connsiteX24" fmla="*/ 489408 w 7452578"/>
              <a:gd name="connsiteY24" fmla="*/ 691764 h 3568545"/>
              <a:gd name="connsiteX25" fmla="*/ 1658250 w 7452578"/>
              <a:gd name="connsiteY25" fmla="*/ 1073426 h 3568545"/>
              <a:gd name="connsiteX26" fmla="*/ 2190987 w 7452578"/>
              <a:gd name="connsiteY26" fmla="*/ 731520 h 3568545"/>
              <a:gd name="connsiteX27" fmla="*/ 1467418 w 7452578"/>
              <a:gd name="connsiteY27" fmla="*/ 0 h 3568545"/>
              <a:gd name="connsiteX0" fmla="*/ 1212976 w 7452578"/>
              <a:gd name="connsiteY0" fmla="*/ 2809349 h 2958833"/>
              <a:gd name="connsiteX1" fmla="*/ 1864983 w 7452578"/>
              <a:gd name="connsiteY1" fmla="*/ 2475394 h 2958833"/>
              <a:gd name="connsiteX2" fmla="*/ 2811189 w 7452578"/>
              <a:gd name="connsiteY2" fmla="*/ 1751826 h 2958833"/>
              <a:gd name="connsiteX3" fmla="*/ 3852810 w 7452578"/>
              <a:gd name="connsiteY3" fmla="*/ 2252758 h 2958833"/>
              <a:gd name="connsiteX4" fmla="*/ 4377596 w 7452578"/>
              <a:gd name="connsiteY4" fmla="*/ 2729836 h 2958833"/>
              <a:gd name="connsiteX5" fmla="*/ 5164775 w 7452578"/>
              <a:gd name="connsiteY5" fmla="*/ 2952473 h 2958833"/>
              <a:gd name="connsiteX6" fmla="*/ 5761123 w 7452578"/>
              <a:gd name="connsiteY6" fmla="*/ 2857056 h 2958833"/>
              <a:gd name="connsiteX7" fmla="*/ 6103028 w 7452578"/>
              <a:gd name="connsiteY7" fmla="*/ 2435638 h 2958833"/>
              <a:gd name="connsiteX8" fmla="*/ 5673658 w 7452578"/>
              <a:gd name="connsiteY8" fmla="*/ 1966512 h 2958833"/>
              <a:gd name="connsiteX9" fmla="*/ 4290131 w 7452578"/>
              <a:gd name="connsiteY9" fmla="*/ 1879047 h 2958833"/>
              <a:gd name="connsiteX10" fmla="*/ 3821004 w 7452578"/>
              <a:gd name="connsiteY10" fmla="*/ 1394017 h 2958833"/>
              <a:gd name="connsiteX11" fmla="*/ 4282180 w 7452578"/>
              <a:gd name="connsiteY11" fmla="*/ 869231 h 2958833"/>
              <a:gd name="connsiteX12" fmla="*/ 5522583 w 7452578"/>
              <a:gd name="connsiteY12" fmla="*/ 1513287 h 2958833"/>
              <a:gd name="connsiteX13" fmla="*/ 6858403 w 7452578"/>
              <a:gd name="connsiteY13" fmla="*/ 1680264 h 2958833"/>
              <a:gd name="connsiteX14" fmla="*/ 7446799 w 7452578"/>
              <a:gd name="connsiteY14" fmla="*/ 1068014 h 2958833"/>
              <a:gd name="connsiteX15" fmla="*/ 7104893 w 7452578"/>
              <a:gd name="connsiteY15" fmla="*/ 296737 h 2958833"/>
              <a:gd name="connsiteX16" fmla="*/ 6256636 w 7452578"/>
              <a:gd name="connsiteY16" fmla="*/ 311077 h 2958833"/>
              <a:gd name="connsiteX17" fmla="*/ 5244288 w 7452578"/>
              <a:gd name="connsiteY17" fmla="*/ 543227 h 2958833"/>
              <a:gd name="connsiteX18" fmla="*/ 4115203 w 7452578"/>
              <a:gd name="connsiteY18" fmla="*/ 18441 h 2958833"/>
              <a:gd name="connsiteX19" fmla="*/ 3137192 w 7452578"/>
              <a:gd name="connsiteY19" fmla="*/ 185419 h 2958833"/>
              <a:gd name="connsiteX20" fmla="*/ 2318208 w 7452578"/>
              <a:gd name="connsiteY20" fmla="*/ 821523 h 2958833"/>
              <a:gd name="connsiteX21" fmla="*/ 1451516 w 7452578"/>
              <a:gd name="connsiteY21" fmla="*/ 1290650 h 2958833"/>
              <a:gd name="connsiteX22" fmla="*/ 322430 w 7452578"/>
              <a:gd name="connsiteY22" fmla="*/ 1155478 h 2958833"/>
              <a:gd name="connsiteX23" fmla="*/ 4378 w 7452578"/>
              <a:gd name="connsiteY23" fmla="*/ 582984 h 2958833"/>
              <a:gd name="connsiteX24" fmla="*/ 489408 w 7452578"/>
              <a:gd name="connsiteY24" fmla="*/ 82052 h 2958833"/>
              <a:gd name="connsiteX25" fmla="*/ 1658250 w 7452578"/>
              <a:gd name="connsiteY25" fmla="*/ 463714 h 2958833"/>
              <a:gd name="connsiteX26" fmla="*/ 2190987 w 7452578"/>
              <a:gd name="connsiteY26" fmla="*/ 121808 h 2958833"/>
              <a:gd name="connsiteX0" fmla="*/ 1212976 w 7452578"/>
              <a:gd name="connsiteY0" fmla="*/ 2809349 h 2958833"/>
              <a:gd name="connsiteX1" fmla="*/ 1864983 w 7452578"/>
              <a:gd name="connsiteY1" fmla="*/ 2475394 h 2958833"/>
              <a:gd name="connsiteX2" fmla="*/ 2811189 w 7452578"/>
              <a:gd name="connsiteY2" fmla="*/ 1751826 h 2958833"/>
              <a:gd name="connsiteX3" fmla="*/ 3852810 w 7452578"/>
              <a:gd name="connsiteY3" fmla="*/ 2252758 h 2958833"/>
              <a:gd name="connsiteX4" fmla="*/ 4377596 w 7452578"/>
              <a:gd name="connsiteY4" fmla="*/ 2729836 h 2958833"/>
              <a:gd name="connsiteX5" fmla="*/ 5164775 w 7452578"/>
              <a:gd name="connsiteY5" fmla="*/ 2952473 h 2958833"/>
              <a:gd name="connsiteX6" fmla="*/ 5761123 w 7452578"/>
              <a:gd name="connsiteY6" fmla="*/ 2857056 h 2958833"/>
              <a:gd name="connsiteX7" fmla="*/ 6103028 w 7452578"/>
              <a:gd name="connsiteY7" fmla="*/ 2435638 h 2958833"/>
              <a:gd name="connsiteX8" fmla="*/ 5673658 w 7452578"/>
              <a:gd name="connsiteY8" fmla="*/ 1966512 h 2958833"/>
              <a:gd name="connsiteX9" fmla="*/ 4290131 w 7452578"/>
              <a:gd name="connsiteY9" fmla="*/ 1879047 h 2958833"/>
              <a:gd name="connsiteX10" fmla="*/ 3821004 w 7452578"/>
              <a:gd name="connsiteY10" fmla="*/ 1394017 h 2958833"/>
              <a:gd name="connsiteX11" fmla="*/ 4282180 w 7452578"/>
              <a:gd name="connsiteY11" fmla="*/ 869231 h 2958833"/>
              <a:gd name="connsiteX12" fmla="*/ 5522583 w 7452578"/>
              <a:gd name="connsiteY12" fmla="*/ 1513287 h 2958833"/>
              <a:gd name="connsiteX13" fmla="*/ 6858403 w 7452578"/>
              <a:gd name="connsiteY13" fmla="*/ 1680264 h 2958833"/>
              <a:gd name="connsiteX14" fmla="*/ 7446799 w 7452578"/>
              <a:gd name="connsiteY14" fmla="*/ 1068014 h 2958833"/>
              <a:gd name="connsiteX15" fmla="*/ 7104893 w 7452578"/>
              <a:gd name="connsiteY15" fmla="*/ 296737 h 2958833"/>
              <a:gd name="connsiteX16" fmla="*/ 6256636 w 7452578"/>
              <a:gd name="connsiteY16" fmla="*/ 311077 h 2958833"/>
              <a:gd name="connsiteX17" fmla="*/ 5244288 w 7452578"/>
              <a:gd name="connsiteY17" fmla="*/ 543227 h 2958833"/>
              <a:gd name="connsiteX18" fmla="*/ 4115203 w 7452578"/>
              <a:gd name="connsiteY18" fmla="*/ 18441 h 2958833"/>
              <a:gd name="connsiteX19" fmla="*/ 3137192 w 7452578"/>
              <a:gd name="connsiteY19" fmla="*/ 185419 h 2958833"/>
              <a:gd name="connsiteX20" fmla="*/ 2318208 w 7452578"/>
              <a:gd name="connsiteY20" fmla="*/ 821523 h 2958833"/>
              <a:gd name="connsiteX21" fmla="*/ 1451516 w 7452578"/>
              <a:gd name="connsiteY21" fmla="*/ 1290650 h 2958833"/>
              <a:gd name="connsiteX22" fmla="*/ 322430 w 7452578"/>
              <a:gd name="connsiteY22" fmla="*/ 1155478 h 2958833"/>
              <a:gd name="connsiteX23" fmla="*/ 4378 w 7452578"/>
              <a:gd name="connsiteY23" fmla="*/ 582984 h 2958833"/>
              <a:gd name="connsiteX24" fmla="*/ 489408 w 7452578"/>
              <a:gd name="connsiteY24" fmla="*/ 82052 h 2958833"/>
              <a:gd name="connsiteX25" fmla="*/ 2190987 w 7452578"/>
              <a:gd name="connsiteY25" fmla="*/ 121808 h 2958833"/>
              <a:gd name="connsiteX0" fmla="*/ 1212976 w 7452578"/>
              <a:gd name="connsiteY0" fmla="*/ 2809349 h 2958833"/>
              <a:gd name="connsiteX1" fmla="*/ 1864983 w 7452578"/>
              <a:gd name="connsiteY1" fmla="*/ 2475394 h 2958833"/>
              <a:gd name="connsiteX2" fmla="*/ 2811189 w 7452578"/>
              <a:gd name="connsiteY2" fmla="*/ 1751826 h 2958833"/>
              <a:gd name="connsiteX3" fmla="*/ 3852810 w 7452578"/>
              <a:gd name="connsiteY3" fmla="*/ 2252758 h 2958833"/>
              <a:gd name="connsiteX4" fmla="*/ 4377596 w 7452578"/>
              <a:gd name="connsiteY4" fmla="*/ 2729836 h 2958833"/>
              <a:gd name="connsiteX5" fmla="*/ 5164775 w 7452578"/>
              <a:gd name="connsiteY5" fmla="*/ 2952473 h 2958833"/>
              <a:gd name="connsiteX6" fmla="*/ 5761123 w 7452578"/>
              <a:gd name="connsiteY6" fmla="*/ 2857056 h 2958833"/>
              <a:gd name="connsiteX7" fmla="*/ 6103028 w 7452578"/>
              <a:gd name="connsiteY7" fmla="*/ 2435638 h 2958833"/>
              <a:gd name="connsiteX8" fmla="*/ 5673658 w 7452578"/>
              <a:gd name="connsiteY8" fmla="*/ 1966512 h 2958833"/>
              <a:gd name="connsiteX9" fmla="*/ 4290131 w 7452578"/>
              <a:gd name="connsiteY9" fmla="*/ 1879047 h 2958833"/>
              <a:gd name="connsiteX10" fmla="*/ 3821004 w 7452578"/>
              <a:gd name="connsiteY10" fmla="*/ 1394017 h 2958833"/>
              <a:gd name="connsiteX11" fmla="*/ 4282180 w 7452578"/>
              <a:gd name="connsiteY11" fmla="*/ 869231 h 2958833"/>
              <a:gd name="connsiteX12" fmla="*/ 5522583 w 7452578"/>
              <a:gd name="connsiteY12" fmla="*/ 1513287 h 2958833"/>
              <a:gd name="connsiteX13" fmla="*/ 6858403 w 7452578"/>
              <a:gd name="connsiteY13" fmla="*/ 1680264 h 2958833"/>
              <a:gd name="connsiteX14" fmla="*/ 7446799 w 7452578"/>
              <a:gd name="connsiteY14" fmla="*/ 1068014 h 2958833"/>
              <a:gd name="connsiteX15" fmla="*/ 7104893 w 7452578"/>
              <a:gd name="connsiteY15" fmla="*/ 296737 h 2958833"/>
              <a:gd name="connsiteX16" fmla="*/ 6256636 w 7452578"/>
              <a:gd name="connsiteY16" fmla="*/ 311077 h 2958833"/>
              <a:gd name="connsiteX17" fmla="*/ 5244288 w 7452578"/>
              <a:gd name="connsiteY17" fmla="*/ 543227 h 2958833"/>
              <a:gd name="connsiteX18" fmla="*/ 4115203 w 7452578"/>
              <a:gd name="connsiteY18" fmla="*/ 18441 h 2958833"/>
              <a:gd name="connsiteX19" fmla="*/ 3137192 w 7452578"/>
              <a:gd name="connsiteY19" fmla="*/ 185419 h 2958833"/>
              <a:gd name="connsiteX20" fmla="*/ 2318208 w 7452578"/>
              <a:gd name="connsiteY20" fmla="*/ 821523 h 2958833"/>
              <a:gd name="connsiteX21" fmla="*/ 1451516 w 7452578"/>
              <a:gd name="connsiteY21" fmla="*/ 1290650 h 2958833"/>
              <a:gd name="connsiteX22" fmla="*/ 322430 w 7452578"/>
              <a:gd name="connsiteY22" fmla="*/ 1155478 h 2958833"/>
              <a:gd name="connsiteX23" fmla="*/ 4378 w 7452578"/>
              <a:gd name="connsiteY23" fmla="*/ 582984 h 2958833"/>
              <a:gd name="connsiteX24" fmla="*/ 489408 w 7452578"/>
              <a:gd name="connsiteY24" fmla="*/ 82052 h 2958833"/>
              <a:gd name="connsiteX0" fmla="*/ 1212976 w 7452578"/>
              <a:gd name="connsiteY0" fmla="*/ 2809349 h 2958833"/>
              <a:gd name="connsiteX1" fmla="*/ 1864983 w 7452578"/>
              <a:gd name="connsiteY1" fmla="*/ 2475394 h 2958833"/>
              <a:gd name="connsiteX2" fmla="*/ 2811189 w 7452578"/>
              <a:gd name="connsiteY2" fmla="*/ 1751826 h 2958833"/>
              <a:gd name="connsiteX3" fmla="*/ 3852810 w 7452578"/>
              <a:gd name="connsiteY3" fmla="*/ 2252758 h 2958833"/>
              <a:gd name="connsiteX4" fmla="*/ 4377596 w 7452578"/>
              <a:gd name="connsiteY4" fmla="*/ 2729836 h 2958833"/>
              <a:gd name="connsiteX5" fmla="*/ 5164775 w 7452578"/>
              <a:gd name="connsiteY5" fmla="*/ 2952473 h 2958833"/>
              <a:gd name="connsiteX6" fmla="*/ 5761123 w 7452578"/>
              <a:gd name="connsiteY6" fmla="*/ 2857056 h 2958833"/>
              <a:gd name="connsiteX7" fmla="*/ 6103028 w 7452578"/>
              <a:gd name="connsiteY7" fmla="*/ 2435638 h 2958833"/>
              <a:gd name="connsiteX8" fmla="*/ 5673658 w 7452578"/>
              <a:gd name="connsiteY8" fmla="*/ 1966512 h 2958833"/>
              <a:gd name="connsiteX9" fmla="*/ 4290131 w 7452578"/>
              <a:gd name="connsiteY9" fmla="*/ 1879047 h 2958833"/>
              <a:gd name="connsiteX10" fmla="*/ 3821004 w 7452578"/>
              <a:gd name="connsiteY10" fmla="*/ 1394017 h 2958833"/>
              <a:gd name="connsiteX11" fmla="*/ 4282180 w 7452578"/>
              <a:gd name="connsiteY11" fmla="*/ 869231 h 2958833"/>
              <a:gd name="connsiteX12" fmla="*/ 5522583 w 7452578"/>
              <a:gd name="connsiteY12" fmla="*/ 1513287 h 2958833"/>
              <a:gd name="connsiteX13" fmla="*/ 6858403 w 7452578"/>
              <a:gd name="connsiteY13" fmla="*/ 1680264 h 2958833"/>
              <a:gd name="connsiteX14" fmla="*/ 7446799 w 7452578"/>
              <a:gd name="connsiteY14" fmla="*/ 1068014 h 2958833"/>
              <a:gd name="connsiteX15" fmla="*/ 7104893 w 7452578"/>
              <a:gd name="connsiteY15" fmla="*/ 296737 h 2958833"/>
              <a:gd name="connsiteX16" fmla="*/ 6256636 w 7452578"/>
              <a:gd name="connsiteY16" fmla="*/ 311077 h 2958833"/>
              <a:gd name="connsiteX17" fmla="*/ 5244288 w 7452578"/>
              <a:gd name="connsiteY17" fmla="*/ 543227 h 2958833"/>
              <a:gd name="connsiteX18" fmla="*/ 4115203 w 7452578"/>
              <a:gd name="connsiteY18" fmla="*/ 18441 h 2958833"/>
              <a:gd name="connsiteX19" fmla="*/ 3137192 w 7452578"/>
              <a:gd name="connsiteY19" fmla="*/ 185419 h 2958833"/>
              <a:gd name="connsiteX20" fmla="*/ 2318208 w 7452578"/>
              <a:gd name="connsiteY20" fmla="*/ 821523 h 2958833"/>
              <a:gd name="connsiteX21" fmla="*/ 1451516 w 7452578"/>
              <a:gd name="connsiteY21" fmla="*/ 1290650 h 2958833"/>
              <a:gd name="connsiteX22" fmla="*/ 322430 w 7452578"/>
              <a:gd name="connsiteY22" fmla="*/ 1155478 h 2958833"/>
              <a:gd name="connsiteX23" fmla="*/ 4378 w 7452578"/>
              <a:gd name="connsiteY23" fmla="*/ 582984 h 2958833"/>
              <a:gd name="connsiteX0" fmla="*/ 890546 w 7130148"/>
              <a:gd name="connsiteY0" fmla="*/ 2809349 h 2958833"/>
              <a:gd name="connsiteX1" fmla="*/ 1542553 w 7130148"/>
              <a:gd name="connsiteY1" fmla="*/ 2475394 h 2958833"/>
              <a:gd name="connsiteX2" fmla="*/ 2488759 w 7130148"/>
              <a:gd name="connsiteY2" fmla="*/ 1751826 h 2958833"/>
              <a:gd name="connsiteX3" fmla="*/ 3530380 w 7130148"/>
              <a:gd name="connsiteY3" fmla="*/ 2252758 h 2958833"/>
              <a:gd name="connsiteX4" fmla="*/ 4055166 w 7130148"/>
              <a:gd name="connsiteY4" fmla="*/ 2729836 h 2958833"/>
              <a:gd name="connsiteX5" fmla="*/ 4842345 w 7130148"/>
              <a:gd name="connsiteY5" fmla="*/ 2952473 h 2958833"/>
              <a:gd name="connsiteX6" fmla="*/ 5438693 w 7130148"/>
              <a:gd name="connsiteY6" fmla="*/ 2857056 h 2958833"/>
              <a:gd name="connsiteX7" fmla="*/ 5780598 w 7130148"/>
              <a:gd name="connsiteY7" fmla="*/ 2435638 h 2958833"/>
              <a:gd name="connsiteX8" fmla="*/ 5351228 w 7130148"/>
              <a:gd name="connsiteY8" fmla="*/ 1966512 h 2958833"/>
              <a:gd name="connsiteX9" fmla="*/ 3967701 w 7130148"/>
              <a:gd name="connsiteY9" fmla="*/ 1879047 h 2958833"/>
              <a:gd name="connsiteX10" fmla="*/ 3498574 w 7130148"/>
              <a:gd name="connsiteY10" fmla="*/ 1394017 h 2958833"/>
              <a:gd name="connsiteX11" fmla="*/ 3959750 w 7130148"/>
              <a:gd name="connsiteY11" fmla="*/ 869231 h 2958833"/>
              <a:gd name="connsiteX12" fmla="*/ 5200153 w 7130148"/>
              <a:gd name="connsiteY12" fmla="*/ 1513287 h 2958833"/>
              <a:gd name="connsiteX13" fmla="*/ 6535973 w 7130148"/>
              <a:gd name="connsiteY13" fmla="*/ 1680264 h 2958833"/>
              <a:gd name="connsiteX14" fmla="*/ 7124369 w 7130148"/>
              <a:gd name="connsiteY14" fmla="*/ 1068014 h 2958833"/>
              <a:gd name="connsiteX15" fmla="*/ 6782463 w 7130148"/>
              <a:gd name="connsiteY15" fmla="*/ 296737 h 2958833"/>
              <a:gd name="connsiteX16" fmla="*/ 5934206 w 7130148"/>
              <a:gd name="connsiteY16" fmla="*/ 311077 h 2958833"/>
              <a:gd name="connsiteX17" fmla="*/ 4921858 w 7130148"/>
              <a:gd name="connsiteY17" fmla="*/ 543227 h 2958833"/>
              <a:gd name="connsiteX18" fmla="*/ 3792773 w 7130148"/>
              <a:gd name="connsiteY18" fmla="*/ 18441 h 2958833"/>
              <a:gd name="connsiteX19" fmla="*/ 2814762 w 7130148"/>
              <a:gd name="connsiteY19" fmla="*/ 185419 h 2958833"/>
              <a:gd name="connsiteX20" fmla="*/ 1995778 w 7130148"/>
              <a:gd name="connsiteY20" fmla="*/ 821523 h 2958833"/>
              <a:gd name="connsiteX21" fmla="*/ 1129086 w 7130148"/>
              <a:gd name="connsiteY21" fmla="*/ 1290650 h 2958833"/>
              <a:gd name="connsiteX22" fmla="*/ 0 w 7130148"/>
              <a:gd name="connsiteY22" fmla="*/ 1155478 h 2958833"/>
              <a:gd name="connsiteX0" fmla="*/ 0 w 6239602"/>
              <a:gd name="connsiteY0" fmla="*/ 2809349 h 2958833"/>
              <a:gd name="connsiteX1" fmla="*/ 652007 w 6239602"/>
              <a:gd name="connsiteY1" fmla="*/ 2475394 h 2958833"/>
              <a:gd name="connsiteX2" fmla="*/ 1598213 w 6239602"/>
              <a:gd name="connsiteY2" fmla="*/ 1751826 h 2958833"/>
              <a:gd name="connsiteX3" fmla="*/ 2639834 w 6239602"/>
              <a:gd name="connsiteY3" fmla="*/ 2252758 h 2958833"/>
              <a:gd name="connsiteX4" fmla="*/ 3164620 w 6239602"/>
              <a:gd name="connsiteY4" fmla="*/ 2729836 h 2958833"/>
              <a:gd name="connsiteX5" fmla="*/ 3951799 w 6239602"/>
              <a:gd name="connsiteY5" fmla="*/ 2952473 h 2958833"/>
              <a:gd name="connsiteX6" fmla="*/ 4548147 w 6239602"/>
              <a:gd name="connsiteY6" fmla="*/ 2857056 h 2958833"/>
              <a:gd name="connsiteX7" fmla="*/ 4890052 w 6239602"/>
              <a:gd name="connsiteY7" fmla="*/ 2435638 h 2958833"/>
              <a:gd name="connsiteX8" fmla="*/ 4460682 w 6239602"/>
              <a:gd name="connsiteY8" fmla="*/ 1966512 h 2958833"/>
              <a:gd name="connsiteX9" fmla="*/ 3077155 w 6239602"/>
              <a:gd name="connsiteY9" fmla="*/ 1879047 h 2958833"/>
              <a:gd name="connsiteX10" fmla="*/ 2608028 w 6239602"/>
              <a:gd name="connsiteY10" fmla="*/ 1394017 h 2958833"/>
              <a:gd name="connsiteX11" fmla="*/ 3069204 w 6239602"/>
              <a:gd name="connsiteY11" fmla="*/ 869231 h 2958833"/>
              <a:gd name="connsiteX12" fmla="*/ 4309607 w 6239602"/>
              <a:gd name="connsiteY12" fmla="*/ 1513287 h 2958833"/>
              <a:gd name="connsiteX13" fmla="*/ 5645427 w 6239602"/>
              <a:gd name="connsiteY13" fmla="*/ 1680264 h 2958833"/>
              <a:gd name="connsiteX14" fmla="*/ 6233823 w 6239602"/>
              <a:gd name="connsiteY14" fmla="*/ 1068014 h 2958833"/>
              <a:gd name="connsiteX15" fmla="*/ 5891917 w 6239602"/>
              <a:gd name="connsiteY15" fmla="*/ 296737 h 2958833"/>
              <a:gd name="connsiteX16" fmla="*/ 5043660 w 6239602"/>
              <a:gd name="connsiteY16" fmla="*/ 311077 h 2958833"/>
              <a:gd name="connsiteX17" fmla="*/ 4031312 w 6239602"/>
              <a:gd name="connsiteY17" fmla="*/ 543227 h 2958833"/>
              <a:gd name="connsiteX18" fmla="*/ 2902227 w 6239602"/>
              <a:gd name="connsiteY18" fmla="*/ 18441 h 2958833"/>
              <a:gd name="connsiteX19" fmla="*/ 1924216 w 6239602"/>
              <a:gd name="connsiteY19" fmla="*/ 185419 h 2958833"/>
              <a:gd name="connsiteX20" fmla="*/ 1105232 w 6239602"/>
              <a:gd name="connsiteY20" fmla="*/ 821523 h 2958833"/>
              <a:gd name="connsiteX21" fmla="*/ 238540 w 6239602"/>
              <a:gd name="connsiteY21" fmla="*/ 1290650 h 2958833"/>
              <a:gd name="connsiteX0" fmla="*/ 0 w 6239602"/>
              <a:gd name="connsiteY0" fmla="*/ 2809349 h 2958833"/>
              <a:gd name="connsiteX1" fmla="*/ 652007 w 6239602"/>
              <a:gd name="connsiteY1" fmla="*/ 2475394 h 2958833"/>
              <a:gd name="connsiteX2" fmla="*/ 1598213 w 6239602"/>
              <a:gd name="connsiteY2" fmla="*/ 1751826 h 2958833"/>
              <a:gd name="connsiteX3" fmla="*/ 2639834 w 6239602"/>
              <a:gd name="connsiteY3" fmla="*/ 2252758 h 2958833"/>
              <a:gd name="connsiteX4" fmla="*/ 3164620 w 6239602"/>
              <a:gd name="connsiteY4" fmla="*/ 2729836 h 2958833"/>
              <a:gd name="connsiteX5" fmla="*/ 3951799 w 6239602"/>
              <a:gd name="connsiteY5" fmla="*/ 2952473 h 2958833"/>
              <a:gd name="connsiteX6" fmla="*/ 4548147 w 6239602"/>
              <a:gd name="connsiteY6" fmla="*/ 2857056 h 2958833"/>
              <a:gd name="connsiteX7" fmla="*/ 4890052 w 6239602"/>
              <a:gd name="connsiteY7" fmla="*/ 2435638 h 2958833"/>
              <a:gd name="connsiteX8" fmla="*/ 4460682 w 6239602"/>
              <a:gd name="connsiteY8" fmla="*/ 1966512 h 2958833"/>
              <a:gd name="connsiteX9" fmla="*/ 3077155 w 6239602"/>
              <a:gd name="connsiteY9" fmla="*/ 1879047 h 2958833"/>
              <a:gd name="connsiteX10" fmla="*/ 2608028 w 6239602"/>
              <a:gd name="connsiteY10" fmla="*/ 1394017 h 2958833"/>
              <a:gd name="connsiteX11" fmla="*/ 3069204 w 6239602"/>
              <a:gd name="connsiteY11" fmla="*/ 869231 h 2958833"/>
              <a:gd name="connsiteX12" fmla="*/ 4309607 w 6239602"/>
              <a:gd name="connsiteY12" fmla="*/ 1513287 h 2958833"/>
              <a:gd name="connsiteX13" fmla="*/ 5645427 w 6239602"/>
              <a:gd name="connsiteY13" fmla="*/ 1680264 h 2958833"/>
              <a:gd name="connsiteX14" fmla="*/ 6233823 w 6239602"/>
              <a:gd name="connsiteY14" fmla="*/ 1068014 h 2958833"/>
              <a:gd name="connsiteX15" fmla="*/ 5891917 w 6239602"/>
              <a:gd name="connsiteY15" fmla="*/ 296737 h 2958833"/>
              <a:gd name="connsiteX16" fmla="*/ 5043660 w 6239602"/>
              <a:gd name="connsiteY16" fmla="*/ 311077 h 2958833"/>
              <a:gd name="connsiteX17" fmla="*/ 4031312 w 6239602"/>
              <a:gd name="connsiteY17" fmla="*/ 543227 h 2958833"/>
              <a:gd name="connsiteX18" fmla="*/ 2902227 w 6239602"/>
              <a:gd name="connsiteY18" fmla="*/ 18441 h 2958833"/>
              <a:gd name="connsiteX19" fmla="*/ 1924216 w 6239602"/>
              <a:gd name="connsiteY19" fmla="*/ 185419 h 2958833"/>
              <a:gd name="connsiteX20" fmla="*/ 1105232 w 6239602"/>
              <a:gd name="connsiteY20" fmla="*/ 821523 h 2958833"/>
              <a:gd name="connsiteX0" fmla="*/ 0 w 6239602"/>
              <a:gd name="connsiteY0" fmla="*/ 2809349 h 2958833"/>
              <a:gd name="connsiteX1" fmla="*/ 652007 w 6239602"/>
              <a:gd name="connsiteY1" fmla="*/ 2475394 h 2958833"/>
              <a:gd name="connsiteX2" fmla="*/ 1598213 w 6239602"/>
              <a:gd name="connsiteY2" fmla="*/ 1751826 h 2958833"/>
              <a:gd name="connsiteX3" fmla="*/ 2639834 w 6239602"/>
              <a:gd name="connsiteY3" fmla="*/ 2252758 h 2958833"/>
              <a:gd name="connsiteX4" fmla="*/ 3164620 w 6239602"/>
              <a:gd name="connsiteY4" fmla="*/ 2729836 h 2958833"/>
              <a:gd name="connsiteX5" fmla="*/ 3951799 w 6239602"/>
              <a:gd name="connsiteY5" fmla="*/ 2952473 h 2958833"/>
              <a:gd name="connsiteX6" fmla="*/ 4548147 w 6239602"/>
              <a:gd name="connsiteY6" fmla="*/ 2857056 h 2958833"/>
              <a:gd name="connsiteX7" fmla="*/ 4890052 w 6239602"/>
              <a:gd name="connsiteY7" fmla="*/ 2435638 h 2958833"/>
              <a:gd name="connsiteX8" fmla="*/ 4460682 w 6239602"/>
              <a:gd name="connsiteY8" fmla="*/ 1966512 h 2958833"/>
              <a:gd name="connsiteX9" fmla="*/ 3077155 w 6239602"/>
              <a:gd name="connsiteY9" fmla="*/ 1879047 h 2958833"/>
              <a:gd name="connsiteX10" fmla="*/ 2608028 w 6239602"/>
              <a:gd name="connsiteY10" fmla="*/ 1394017 h 2958833"/>
              <a:gd name="connsiteX11" fmla="*/ 3069204 w 6239602"/>
              <a:gd name="connsiteY11" fmla="*/ 869231 h 2958833"/>
              <a:gd name="connsiteX12" fmla="*/ 4309607 w 6239602"/>
              <a:gd name="connsiteY12" fmla="*/ 1513287 h 2958833"/>
              <a:gd name="connsiteX13" fmla="*/ 5645427 w 6239602"/>
              <a:gd name="connsiteY13" fmla="*/ 1680264 h 2958833"/>
              <a:gd name="connsiteX14" fmla="*/ 6233823 w 6239602"/>
              <a:gd name="connsiteY14" fmla="*/ 1068014 h 2958833"/>
              <a:gd name="connsiteX15" fmla="*/ 5891917 w 6239602"/>
              <a:gd name="connsiteY15" fmla="*/ 296737 h 2958833"/>
              <a:gd name="connsiteX16" fmla="*/ 5043660 w 6239602"/>
              <a:gd name="connsiteY16" fmla="*/ 311077 h 2958833"/>
              <a:gd name="connsiteX17" fmla="*/ 4031312 w 6239602"/>
              <a:gd name="connsiteY17" fmla="*/ 543227 h 2958833"/>
              <a:gd name="connsiteX18" fmla="*/ 2902227 w 6239602"/>
              <a:gd name="connsiteY18" fmla="*/ 18441 h 2958833"/>
              <a:gd name="connsiteX19" fmla="*/ 1924216 w 6239602"/>
              <a:gd name="connsiteY19" fmla="*/ 185419 h 2958833"/>
              <a:gd name="connsiteX0" fmla="*/ 0 w 6239602"/>
              <a:gd name="connsiteY0" fmla="*/ 2790908 h 2940392"/>
              <a:gd name="connsiteX1" fmla="*/ 652007 w 6239602"/>
              <a:gd name="connsiteY1" fmla="*/ 2456953 h 2940392"/>
              <a:gd name="connsiteX2" fmla="*/ 1598213 w 6239602"/>
              <a:gd name="connsiteY2" fmla="*/ 1733385 h 2940392"/>
              <a:gd name="connsiteX3" fmla="*/ 2639834 w 6239602"/>
              <a:gd name="connsiteY3" fmla="*/ 2234317 h 2940392"/>
              <a:gd name="connsiteX4" fmla="*/ 3164620 w 6239602"/>
              <a:gd name="connsiteY4" fmla="*/ 2711395 h 2940392"/>
              <a:gd name="connsiteX5" fmla="*/ 3951799 w 6239602"/>
              <a:gd name="connsiteY5" fmla="*/ 2934032 h 2940392"/>
              <a:gd name="connsiteX6" fmla="*/ 4548147 w 6239602"/>
              <a:gd name="connsiteY6" fmla="*/ 2838615 h 2940392"/>
              <a:gd name="connsiteX7" fmla="*/ 4890052 w 6239602"/>
              <a:gd name="connsiteY7" fmla="*/ 2417197 h 2940392"/>
              <a:gd name="connsiteX8" fmla="*/ 4460682 w 6239602"/>
              <a:gd name="connsiteY8" fmla="*/ 1948071 h 2940392"/>
              <a:gd name="connsiteX9" fmla="*/ 3077155 w 6239602"/>
              <a:gd name="connsiteY9" fmla="*/ 1860606 h 2940392"/>
              <a:gd name="connsiteX10" fmla="*/ 2608028 w 6239602"/>
              <a:gd name="connsiteY10" fmla="*/ 1375576 h 2940392"/>
              <a:gd name="connsiteX11" fmla="*/ 3069204 w 6239602"/>
              <a:gd name="connsiteY11" fmla="*/ 850790 h 2940392"/>
              <a:gd name="connsiteX12" fmla="*/ 4309607 w 6239602"/>
              <a:gd name="connsiteY12" fmla="*/ 1494846 h 2940392"/>
              <a:gd name="connsiteX13" fmla="*/ 5645427 w 6239602"/>
              <a:gd name="connsiteY13" fmla="*/ 1661823 h 2940392"/>
              <a:gd name="connsiteX14" fmla="*/ 6233823 w 6239602"/>
              <a:gd name="connsiteY14" fmla="*/ 1049573 h 2940392"/>
              <a:gd name="connsiteX15" fmla="*/ 5891917 w 6239602"/>
              <a:gd name="connsiteY15" fmla="*/ 278296 h 2940392"/>
              <a:gd name="connsiteX16" fmla="*/ 5043660 w 6239602"/>
              <a:gd name="connsiteY16" fmla="*/ 292636 h 2940392"/>
              <a:gd name="connsiteX17" fmla="*/ 4031312 w 6239602"/>
              <a:gd name="connsiteY17" fmla="*/ 524786 h 2940392"/>
              <a:gd name="connsiteX18" fmla="*/ 2902227 w 6239602"/>
              <a:gd name="connsiteY18" fmla="*/ 0 h 2940392"/>
              <a:gd name="connsiteX0" fmla="*/ 0 w 6239602"/>
              <a:gd name="connsiteY0" fmla="*/ 2576099 h 2725583"/>
              <a:gd name="connsiteX1" fmla="*/ 652007 w 6239602"/>
              <a:gd name="connsiteY1" fmla="*/ 2242144 h 2725583"/>
              <a:gd name="connsiteX2" fmla="*/ 1598213 w 6239602"/>
              <a:gd name="connsiteY2" fmla="*/ 1518576 h 2725583"/>
              <a:gd name="connsiteX3" fmla="*/ 2639834 w 6239602"/>
              <a:gd name="connsiteY3" fmla="*/ 2019508 h 2725583"/>
              <a:gd name="connsiteX4" fmla="*/ 3164620 w 6239602"/>
              <a:gd name="connsiteY4" fmla="*/ 2496586 h 2725583"/>
              <a:gd name="connsiteX5" fmla="*/ 3951799 w 6239602"/>
              <a:gd name="connsiteY5" fmla="*/ 2719223 h 2725583"/>
              <a:gd name="connsiteX6" fmla="*/ 4548147 w 6239602"/>
              <a:gd name="connsiteY6" fmla="*/ 2623806 h 2725583"/>
              <a:gd name="connsiteX7" fmla="*/ 4890052 w 6239602"/>
              <a:gd name="connsiteY7" fmla="*/ 2202388 h 2725583"/>
              <a:gd name="connsiteX8" fmla="*/ 4460682 w 6239602"/>
              <a:gd name="connsiteY8" fmla="*/ 1733262 h 2725583"/>
              <a:gd name="connsiteX9" fmla="*/ 3077155 w 6239602"/>
              <a:gd name="connsiteY9" fmla="*/ 1645797 h 2725583"/>
              <a:gd name="connsiteX10" fmla="*/ 2608028 w 6239602"/>
              <a:gd name="connsiteY10" fmla="*/ 1160767 h 2725583"/>
              <a:gd name="connsiteX11" fmla="*/ 3069204 w 6239602"/>
              <a:gd name="connsiteY11" fmla="*/ 635981 h 2725583"/>
              <a:gd name="connsiteX12" fmla="*/ 4309607 w 6239602"/>
              <a:gd name="connsiteY12" fmla="*/ 1280037 h 2725583"/>
              <a:gd name="connsiteX13" fmla="*/ 5645427 w 6239602"/>
              <a:gd name="connsiteY13" fmla="*/ 1447014 h 2725583"/>
              <a:gd name="connsiteX14" fmla="*/ 6233823 w 6239602"/>
              <a:gd name="connsiteY14" fmla="*/ 834764 h 2725583"/>
              <a:gd name="connsiteX15" fmla="*/ 5891917 w 6239602"/>
              <a:gd name="connsiteY15" fmla="*/ 63487 h 2725583"/>
              <a:gd name="connsiteX16" fmla="*/ 5043660 w 6239602"/>
              <a:gd name="connsiteY16" fmla="*/ 77827 h 2725583"/>
              <a:gd name="connsiteX17" fmla="*/ 4031312 w 6239602"/>
              <a:gd name="connsiteY17" fmla="*/ 309977 h 2725583"/>
              <a:gd name="connsiteX0" fmla="*/ 0 w 6239602"/>
              <a:gd name="connsiteY0" fmla="*/ 2576099 h 2725583"/>
              <a:gd name="connsiteX1" fmla="*/ 652007 w 6239602"/>
              <a:gd name="connsiteY1" fmla="*/ 2242144 h 2725583"/>
              <a:gd name="connsiteX2" fmla="*/ 1598213 w 6239602"/>
              <a:gd name="connsiteY2" fmla="*/ 1518576 h 2725583"/>
              <a:gd name="connsiteX3" fmla="*/ 2639834 w 6239602"/>
              <a:gd name="connsiteY3" fmla="*/ 2019508 h 2725583"/>
              <a:gd name="connsiteX4" fmla="*/ 3164620 w 6239602"/>
              <a:gd name="connsiteY4" fmla="*/ 2496586 h 2725583"/>
              <a:gd name="connsiteX5" fmla="*/ 3951799 w 6239602"/>
              <a:gd name="connsiteY5" fmla="*/ 2719223 h 2725583"/>
              <a:gd name="connsiteX6" fmla="*/ 4548147 w 6239602"/>
              <a:gd name="connsiteY6" fmla="*/ 2623806 h 2725583"/>
              <a:gd name="connsiteX7" fmla="*/ 4890052 w 6239602"/>
              <a:gd name="connsiteY7" fmla="*/ 2202388 h 2725583"/>
              <a:gd name="connsiteX8" fmla="*/ 4460682 w 6239602"/>
              <a:gd name="connsiteY8" fmla="*/ 1733262 h 2725583"/>
              <a:gd name="connsiteX9" fmla="*/ 3077155 w 6239602"/>
              <a:gd name="connsiteY9" fmla="*/ 1645797 h 2725583"/>
              <a:gd name="connsiteX10" fmla="*/ 2608028 w 6239602"/>
              <a:gd name="connsiteY10" fmla="*/ 1160767 h 2725583"/>
              <a:gd name="connsiteX11" fmla="*/ 3069204 w 6239602"/>
              <a:gd name="connsiteY11" fmla="*/ 635981 h 2725583"/>
              <a:gd name="connsiteX12" fmla="*/ 4309607 w 6239602"/>
              <a:gd name="connsiteY12" fmla="*/ 1280037 h 2725583"/>
              <a:gd name="connsiteX13" fmla="*/ 5645427 w 6239602"/>
              <a:gd name="connsiteY13" fmla="*/ 1447014 h 2725583"/>
              <a:gd name="connsiteX14" fmla="*/ 6233823 w 6239602"/>
              <a:gd name="connsiteY14" fmla="*/ 834764 h 2725583"/>
              <a:gd name="connsiteX15" fmla="*/ 5891917 w 6239602"/>
              <a:gd name="connsiteY15" fmla="*/ 63487 h 2725583"/>
              <a:gd name="connsiteX16" fmla="*/ 5043660 w 6239602"/>
              <a:gd name="connsiteY16" fmla="*/ 77827 h 2725583"/>
              <a:gd name="connsiteX0" fmla="*/ 0 w 6239602"/>
              <a:gd name="connsiteY0" fmla="*/ 2512612 h 2662096"/>
              <a:gd name="connsiteX1" fmla="*/ 652007 w 6239602"/>
              <a:gd name="connsiteY1" fmla="*/ 2178657 h 2662096"/>
              <a:gd name="connsiteX2" fmla="*/ 1598213 w 6239602"/>
              <a:gd name="connsiteY2" fmla="*/ 1455089 h 2662096"/>
              <a:gd name="connsiteX3" fmla="*/ 2639834 w 6239602"/>
              <a:gd name="connsiteY3" fmla="*/ 1956021 h 2662096"/>
              <a:gd name="connsiteX4" fmla="*/ 3164620 w 6239602"/>
              <a:gd name="connsiteY4" fmla="*/ 2433099 h 2662096"/>
              <a:gd name="connsiteX5" fmla="*/ 3951799 w 6239602"/>
              <a:gd name="connsiteY5" fmla="*/ 2655736 h 2662096"/>
              <a:gd name="connsiteX6" fmla="*/ 4548147 w 6239602"/>
              <a:gd name="connsiteY6" fmla="*/ 2560319 h 2662096"/>
              <a:gd name="connsiteX7" fmla="*/ 4890052 w 6239602"/>
              <a:gd name="connsiteY7" fmla="*/ 2138901 h 2662096"/>
              <a:gd name="connsiteX8" fmla="*/ 4460682 w 6239602"/>
              <a:gd name="connsiteY8" fmla="*/ 1669775 h 2662096"/>
              <a:gd name="connsiteX9" fmla="*/ 3077155 w 6239602"/>
              <a:gd name="connsiteY9" fmla="*/ 1582310 h 2662096"/>
              <a:gd name="connsiteX10" fmla="*/ 2608028 w 6239602"/>
              <a:gd name="connsiteY10" fmla="*/ 1097280 h 2662096"/>
              <a:gd name="connsiteX11" fmla="*/ 3069204 w 6239602"/>
              <a:gd name="connsiteY11" fmla="*/ 572494 h 2662096"/>
              <a:gd name="connsiteX12" fmla="*/ 4309607 w 6239602"/>
              <a:gd name="connsiteY12" fmla="*/ 1216550 h 2662096"/>
              <a:gd name="connsiteX13" fmla="*/ 5645427 w 6239602"/>
              <a:gd name="connsiteY13" fmla="*/ 1383527 h 2662096"/>
              <a:gd name="connsiteX14" fmla="*/ 6233823 w 6239602"/>
              <a:gd name="connsiteY14" fmla="*/ 771277 h 2662096"/>
              <a:gd name="connsiteX15" fmla="*/ 5891917 w 6239602"/>
              <a:gd name="connsiteY15" fmla="*/ 0 h 2662096"/>
              <a:gd name="connsiteX0" fmla="*/ 0 w 6233823"/>
              <a:gd name="connsiteY0" fmla="*/ 1940876 h 2090360"/>
              <a:gd name="connsiteX1" fmla="*/ 652007 w 6233823"/>
              <a:gd name="connsiteY1" fmla="*/ 1606921 h 2090360"/>
              <a:gd name="connsiteX2" fmla="*/ 1598213 w 6233823"/>
              <a:gd name="connsiteY2" fmla="*/ 883353 h 2090360"/>
              <a:gd name="connsiteX3" fmla="*/ 2639834 w 6233823"/>
              <a:gd name="connsiteY3" fmla="*/ 1384285 h 2090360"/>
              <a:gd name="connsiteX4" fmla="*/ 3164620 w 6233823"/>
              <a:gd name="connsiteY4" fmla="*/ 1861363 h 2090360"/>
              <a:gd name="connsiteX5" fmla="*/ 3951799 w 6233823"/>
              <a:gd name="connsiteY5" fmla="*/ 2084000 h 2090360"/>
              <a:gd name="connsiteX6" fmla="*/ 4548147 w 6233823"/>
              <a:gd name="connsiteY6" fmla="*/ 1988583 h 2090360"/>
              <a:gd name="connsiteX7" fmla="*/ 4890052 w 6233823"/>
              <a:gd name="connsiteY7" fmla="*/ 1567165 h 2090360"/>
              <a:gd name="connsiteX8" fmla="*/ 4460682 w 6233823"/>
              <a:gd name="connsiteY8" fmla="*/ 1098039 h 2090360"/>
              <a:gd name="connsiteX9" fmla="*/ 3077155 w 6233823"/>
              <a:gd name="connsiteY9" fmla="*/ 1010574 h 2090360"/>
              <a:gd name="connsiteX10" fmla="*/ 2608028 w 6233823"/>
              <a:gd name="connsiteY10" fmla="*/ 525544 h 2090360"/>
              <a:gd name="connsiteX11" fmla="*/ 3069204 w 6233823"/>
              <a:gd name="connsiteY11" fmla="*/ 758 h 2090360"/>
              <a:gd name="connsiteX12" fmla="*/ 4309607 w 6233823"/>
              <a:gd name="connsiteY12" fmla="*/ 644814 h 2090360"/>
              <a:gd name="connsiteX13" fmla="*/ 5645427 w 6233823"/>
              <a:gd name="connsiteY13" fmla="*/ 811791 h 2090360"/>
              <a:gd name="connsiteX14" fmla="*/ 6233823 w 6233823"/>
              <a:gd name="connsiteY14" fmla="*/ 199541 h 2090360"/>
              <a:gd name="connsiteX0" fmla="*/ 0 w 5645427"/>
              <a:gd name="connsiteY0" fmla="*/ 1940876 h 2090360"/>
              <a:gd name="connsiteX1" fmla="*/ 652007 w 5645427"/>
              <a:gd name="connsiteY1" fmla="*/ 1606921 h 2090360"/>
              <a:gd name="connsiteX2" fmla="*/ 1598213 w 5645427"/>
              <a:gd name="connsiteY2" fmla="*/ 883353 h 2090360"/>
              <a:gd name="connsiteX3" fmla="*/ 2639834 w 5645427"/>
              <a:gd name="connsiteY3" fmla="*/ 1384285 h 2090360"/>
              <a:gd name="connsiteX4" fmla="*/ 3164620 w 5645427"/>
              <a:gd name="connsiteY4" fmla="*/ 1861363 h 2090360"/>
              <a:gd name="connsiteX5" fmla="*/ 3951799 w 5645427"/>
              <a:gd name="connsiteY5" fmla="*/ 2084000 h 2090360"/>
              <a:gd name="connsiteX6" fmla="*/ 4548147 w 5645427"/>
              <a:gd name="connsiteY6" fmla="*/ 1988583 h 2090360"/>
              <a:gd name="connsiteX7" fmla="*/ 4890052 w 5645427"/>
              <a:gd name="connsiteY7" fmla="*/ 1567165 h 2090360"/>
              <a:gd name="connsiteX8" fmla="*/ 4460682 w 5645427"/>
              <a:gd name="connsiteY8" fmla="*/ 1098039 h 2090360"/>
              <a:gd name="connsiteX9" fmla="*/ 3077155 w 5645427"/>
              <a:gd name="connsiteY9" fmla="*/ 1010574 h 2090360"/>
              <a:gd name="connsiteX10" fmla="*/ 2608028 w 5645427"/>
              <a:gd name="connsiteY10" fmla="*/ 525544 h 2090360"/>
              <a:gd name="connsiteX11" fmla="*/ 3069204 w 5645427"/>
              <a:gd name="connsiteY11" fmla="*/ 758 h 2090360"/>
              <a:gd name="connsiteX12" fmla="*/ 4309607 w 5645427"/>
              <a:gd name="connsiteY12" fmla="*/ 644814 h 2090360"/>
              <a:gd name="connsiteX13" fmla="*/ 5645427 w 5645427"/>
              <a:gd name="connsiteY13" fmla="*/ 811791 h 2090360"/>
              <a:gd name="connsiteX0" fmla="*/ 0 w 4890843"/>
              <a:gd name="connsiteY0" fmla="*/ 1940876 h 2090360"/>
              <a:gd name="connsiteX1" fmla="*/ 652007 w 4890843"/>
              <a:gd name="connsiteY1" fmla="*/ 1606921 h 2090360"/>
              <a:gd name="connsiteX2" fmla="*/ 1598213 w 4890843"/>
              <a:gd name="connsiteY2" fmla="*/ 883353 h 2090360"/>
              <a:gd name="connsiteX3" fmla="*/ 2639834 w 4890843"/>
              <a:gd name="connsiteY3" fmla="*/ 1384285 h 2090360"/>
              <a:gd name="connsiteX4" fmla="*/ 3164620 w 4890843"/>
              <a:gd name="connsiteY4" fmla="*/ 1861363 h 2090360"/>
              <a:gd name="connsiteX5" fmla="*/ 3951799 w 4890843"/>
              <a:gd name="connsiteY5" fmla="*/ 2084000 h 2090360"/>
              <a:gd name="connsiteX6" fmla="*/ 4548147 w 4890843"/>
              <a:gd name="connsiteY6" fmla="*/ 1988583 h 2090360"/>
              <a:gd name="connsiteX7" fmla="*/ 4890052 w 4890843"/>
              <a:gd name="connsiteY7" fmla="*/ 1567165 h 2090360"/>
              <a:gd name="connsiteX8" fmla="*/ 4460682 w 4890843"/>
              <a:gd name="connsiteY8" fmla="*/ 1098039 h 2090360"/>
              <a:gd name="connsiteX9" fmla="*/ 3077155 w 4890843"/>
              <a:gd name="connsiteY9" fmla="*/ 1010574 h 2090360"/>
              <a:gd name="connsiteX10" fmla="*/ 2608028 w 4890843"/>
              <a:gd name="connsiteY10" fmla="*/ 525544 h 2090360"/>
              <a:gd name="connsiteX11" fmla="*/ 3069204 w 4890843"/>
              <a:gd name="connsiteY11" fmla="*/ 758 h 2090360"/>
              <a:gd name="connsiteX12" fmla="*/ 4309607 w 4890843"/>
              <a:gd name="connsiteY12" fmla="*/ 644814 h 2090360"/>
              <a:gd name="connsiteX0" fmla="*/ 0 w 4890843"/>
              <a:gd name="connsiteY0" fmla="*/ 1940876 h 2090360"/>
              <a:gd name="connsiteX1" fmla="*/ 652007 w 4890843"/>
              <a:gd name="connsiteY1" fmla="*/ 1606921 h 2090360"/>
              <a:gd name="connsiteX2" fmla="*/ 1598213 w 4890843"/>
              <a:gd name="connsiteY2" fmla="*/ 883353 h 2090360"/>
              <a:gd name="connsiteX3" fmla="*/ 2639834 w 4890843"/>
              <a:gd name="connsiteY3" fmla="*/ 1384285 h 2090360"/>
              <a:gd name="connsiteX4" fmla="*/ 3164620 w 4890843"/>
              <a:gd name="connsiteY4" fmla="*/ 1861363 h 2090360"/>
              <a:gd name="connsiteX5" fmla="*/ 3951799 w 4890843"/>
              <a:gd name="connsiteY5" fmla="*/ 2084000 h 2090360"/>
              <a:gd name="connsiteX6" fmla="*/ 4548147 w 4890843"/>
              <a:gd name="connsiteY6" fmla="*/ 1988583 h 2090360"/>
              <a:gd name="connsiteX7" fmla="*/ 4890052 w 4890843"/>
              <a:gd name="connsiteY7" fmla="*/ 1567165 h 2090360"/>
              <a:gd name="connsiteX8" fmla="*/ 4460682 w 4890843"/>
              <a:gd name="connsiteY8" fmla="*/ 1098039 h 2090360"/>
              <a:gd name="connsiteX9" fmla="*/ 3077155 w 4890843"/>
              <a:gd name="connsiteY9" fmla="*/ 1010574 h 2090360"/>
              <a:gd name="connsiteX10" fmla="*/ 2608028 w 4890843"/>
              <a:gd name="connsiteY10" fmla="*/ 525544 h 2090360"/>
              <a:gd name="connsiteX11" fmla="*/ 3069204 w 4890843"/>
              <a:gd name="connsiteY11" fmla="*/ 758 h 2090360"/>
              <a:gd name="connsiteX0" fmla="*/ 0 w 4890843"/>
              <a:gd name="connsiteY0" fmla="*/ 1415332 h 1564816"/>
              <a:gd name="connsiteX1" fmla="*/ 652007 w 4890843"/>
              <a:gd name="connsiteY1" fmla="*/ 1081377 h 1564816"/>
              <a:gd name="connsiteX2" fmla="*/ 1598213 w 4890843"/>
              <a:gd name="connsiteY2" fmla="*/ 357809 h 1564816"/>
              <a:gd name="connsiteX3" fmla="*/ 2639834 w 4890843"/>
              <a:gd name="connsiteY3" fmla="*/ 858741 h 1564816"/>
              <a:gd name="connsiteX4" fmla="*/ 3164620 w 4890843"/>
              <a:gd name="connsiteY4" fmla="*/ 1335819 h 1564816"/>
              <a:gd name="connsiteX5" fmla="*/ 3951799 w 4890843"/>
              <a:gd name="connsiteY5" fmla="*/ 1558456 h 1564816"/>
              <a:gd name="connsiteX6" fmla="*/ 4548147 w 4890843"/>
              <a:gd name="connsiteY6" fmla="*/ 1463039 h 1564816"/>
              <a:gd name="connsiteX7" fmla="*/ 4890052 w 4890843"/>
              <a:gd name="connsiteY7" fmla="*/ 1041621 h 1564816"/>
              <a:gd name="connsiteX8" fmla="*/ 4460682 w 4890843"/>
              <a:gd name="connsiteY8" fmla="*/ 572495 h 1564816"/>
              <a:gd name="connsiteX9" fmla="*/ 3077155 w 4890843"/>
              <a:gd name="connsiteY9" fmla="*/ 485030 h 1564816"/>
              <a:gd name="connsiteX10" fmla="*/ 2608028 w 4890843"/>
              <a:gd name="connsiteY10" fmla="*/ 0 h 1564816"/>
              <a:gd name="connsiteX0" fmla="*/ 0 w 4890843"/>
              <a:gd name="connsiteY0" fmla="*/ 1060089 h 1209573"/>
              <a:gd name="connsiteX1" fmla="*/ 652007 w 4890843"/>
              <a:gd name="connsiteY1" fmla="*/ 726134 h 1209573"/>
              <a:gd name="connsiteX2" fmla="*/ 1598213 w 4890843"/>
              <a:gd name="connsiteY2" fmla="*/ 2566 h 1209573"/>
              <a:gd name="connsiteX3" fmla="*/ 2639834 w 4890843"/>
              <a:gd name="connsiteY3" fmla="*/ 503498 h 1209573"/>
              <a:gd name="connsiteX4" fmla="*/ 3164620 w 4890843"/>
              <a:gd name="connsiteY4" fmla="*/ 980576 h 1209573"/>
              <a:gd name="connsiteX5" fmla="*/ 3951799 w 4890843"/>
              <a:gd name="connsiteY5" fmla="*/ 1203213 h 1209573"/>
              <a:gd name="connsiteX6" fmla="*/ 4548147 w 4890843"/>
              <a:gd name="connsiteY6" fmla="*/ 1107796 h 1209573"/>
              <a:gd name="connsiteX7" fmla="*/ 4890052 w 4890843"/>
              <a:gd name="connsiteY7" fmla="*/ 686378 h 1209573"/>
              <a:gd name="connsiteX8" fmla="*/ 4460682 w 4890843"/>
              <a:gd name="connsiteY8" fmla="*/ 217252 h 1209573"/>
              <a:gd name="connsiteX9" fmla="*/ 3077155 w 4890843"/>
              <a:gd name="connsiteY9" fmla="*/ 129787 h 1209573"/>
              <a:gd name="connsiteX0" fmla="*/ 0 w 4890843"/>
              <a:gd name="connsiteY0" fmla="*/ 1060089 h 1209573"/>
              <a:gd name="connsiteX1" fmla="*/ 652007 w 4890843"/>
              <a:gd name="connsiteY1" fmla="*/ 726134 h 1209573"/>
              <a:gd name="connsiteX2" fmla="*/ 1598213 w 4890843"/>
              <a:gd name="connsiteY2" fmla="*/ 2566 h 1209573"/>
              <a:gd name="connsiteX3" fmla="*/ 2639834 w 4890843"/>
              <a:gd name="connsiteY3" fmla="*/ 503498 h 1209573"/>
              <a:gd name="connsiteX4" fmla="*/ 3164620 w 4890843"/>
              <a:gd name="connsiteY4" fmla="*/ 980576 h 1209573"/>
              <a:gd name="connsiteX5" fmla="*/ 3951799 w 4890843"/>
              <a:gd name="connsiteY5" fmla="*/ 1203213 h 1209573"/>
              <a:gd name="connsiteX6" fmla="*/ 4548147 w 4890843"/>
              <a:gd name="connsiteY6" fmla="*/ 1107796 h 1209573"/>
              <a:gd name="connsiteX7" fmla="*/ 4890052 w 4890843"/>
              <a:gd name="connsiteY7" fmla="*/ 686378 h 1209573"/>
              <a:gd name="connsiteX8" fmla="*/ 4460682 w 4890843"/>
              <a:gd name="connsiteY8" fmla="*/ 217252 h 1209573"/>
              <a:gd name="connsiteX0" fmla="*/ 0 w 4890843"/>
              <a:gd name="connsiteY0" fmla="*/ 1060089 h 1209573"/>
              <a:gd name="connsiteX1" fmla="*/ 652007 w 4890843"/>
              <a:gd name="connsiteY1" fmla="*/ 726134 h 1209573"/>
              <a:gd name="connsiteX2" fmla="*/ 1598213 w 4890843"/>
              <a:gd name="connsiteY2" fmla="*/ 2566 h 1209573"/>
              <a:gd name="connsiteX3" fmla="*/ 2639834 w 4890843"/>
              <a:gd name="connsiteY3" fmla="*/ 503498 h 1209573"/>
              <a:gd name="connsiteX4" fmla="*/ 3164620 w 4890843"/>
              <a:gd name="connsiteY4" fmla="*/ 980576 h 1209573"/>
              <a:gd name="connsiteX5" fmla="*/ 3951799 w 4890843"/>
              <a:gd name="connsiteY5" fmla="*/ 1203213 h 1209573"/>
              <a:gd name="connsiteX6" fmla="*/ 4548147 w 4890843"/>
              <a:gd name="connsiteY6" fmla="*/ 1107796 h 1209573"/>
              <a:gd name="connsiteX7" fmla="*/ 4890052 w 4890843"/>
              <a:gd name="connsiteY7" fmla="*/ 686378 h 1209573"/>
              <a:gd name="connsiteX0" fmla="*/ 0 w 4238836"/>
              <a:gd name="connsiteY0" fmla="*/ 726134 h 1209573"/>
              <a:gd name="connsiteX1" fmla="*/ 946206 w 4238836"/>
              <a:gd name="connsiteY1" fmla="*/ 2566 h 1209573"/>
              <a:gd name="connsiteX2" fmla="*/ 1987827 w 4238836"/>
              <a:gd name="connsiteY2" fmla="*/ 503498 h 1209573"/>
              <a:gd name="connsiteX3" fmla="*/ 2512613 w 4238836"/>
              <a:gd name="connsiteY3" fmla="*/ 980576 h 1209573"/>
              <a:gd name="connsiteX4" fmla="*/ 3299792 w 4238836"/>
              <a:gd name="connsiteY4" fmla="*/ 1203213 h 1209573"/>
              <a:gd name="connsiteX5" fmla="*/ 3896140 w 4238836"/>
              <a:gd name="connsiteY5" fmla="*/ 1107796 h 1209573"/>
              <a:gd name="connsiteX6" fmla="*/ 4238045 w 4238836"/>
              <a:gd name="connsiteY6" fmla="*/ 686378 h 1209573"/>
              <a:gd name="connsiteX0" fmla="*/ 0 w 3292630"/>
              <a:gd name="connsiteY0" fmla="*/ 2566 h 1209573"/>
              <a:gd name="connsiteX1" fmla="*/ 1041621 w 3292630"/>
              <a:gd name="connsiteY1" fmla="*/ 503498 h 1209573"/>
              <a:gd name="connsiteX2" fmla="*/ 1566407 w 3292630"/>
              <a:gd name="connsiteY2" fmla="*/ 980576 h 1209573"/>
              <a:gd name="connsiteX3" fmla="*/ 2353586 w 3292630"/>
              <a:gd name="connsiteY3" fmla="*/ 1203213 h 1209573"/>
              <a:gd name="connsiteX4" fmla="*/ 2949934 w 3292630"/>
              <a:gd name="connsiteY4" fmla="*/ 1107796 h 1209573"/>
              <a:gd name="connsiteX5" fmla="*/ 3291839 w 3292630"/>
              <a:gd name="connsiteY5" fmla="*/ 686378 h 1209573"/>
              <a:gd name="connsiteX0" fmla="*/ 0 w 2653652"/>
              <a:gd name="connsiteY0" fmla="*/ 3526 h 1078331"/>
              <a:gd name="connsiteX1" fmla="*/ 402643 w 2653652"/>
              <a:gd name="connsiteY1" fmla="*/ 372256 h 1078331"/>
              <a:gd name="connsiteX2" fmla="*/ 927429 w 2653652"/>
              <a:gd name="connsiteY2" fmla="*/ 849334 h 1078331"/>
              <a:gd name="connsiteX3" fmla="*/ 1714608 w 2653652"/>
              <a:gd name="connsiteY3" fmla="*/ 1071971 h 1078331"/>
              <a:gd name="connsiteX4" fmla="*/ 2310956 w 2653652"/>
              <a:gd name="connsiteY4" fmla="*/ 976554 h 1078331"/>
              <a:gd name="connsiteX5" fmla="*/ 2652861 w 2653652"/>
              <a:gd name="connsiteY5" fmla="*/ 555136 h 1078331"/>
              <a:gd name="connsiteX0" fmla="*/ 0 w 2653652"/>
              <a:gd name="connsiteY0" fmla="*/ 0 h 1074805"/>
              <a:gd name="connsiteX1" fmla="*/ 402643 w 2653652"/>
              <a:gd name="connsiteY1" fmla="*/ 368730 h 1074805"/>
              <a:gd name="connsiteX2" fmla="*/ 927429 w 2653652"/>
              <a:gd name="connsiteY2" fmla="*/ 845808 h 1074805"/>
              <a:gd name="connsiteX3" fmla="*/ 1714608 w 2653652"/>
              <a:gd name="connsiteY3" fmla="*/ 1068445 h 1074805"/>
              <a:gd name="connsiteX4" fmla="*/ 2310956 w 2653652"/>
              <a:gd name="connsiteY4" fmla="*/ 973028 h 1074805"/>
              <a:gd name="connsiteX5" fmla="*/ 2652861 w 2653652"/>
              <a:gd name="connsiteY5" fmla="*/ 551610 h 1074805"/>
              <a:gd name="connsiteX0" fmla="*/ 0 w 2653652"/>
              <a:gd name="connsiteY0" fmla="*/ 0 h 1074805"/>
              <a:gd name="connsiteX1" fmla="*/ 238884 w 2653652"/>
              <a:gd name="connsiteY1" fmla="*/ 194167 h 1074805"/>
              <a:gd name="connsiteX2" fmla="*/ 402643 w 2653652"/>
              <a:gd name="connsiteY2" fmla="*/ 368730 h 1074805"/>
              <a:gd name="connsiteX3" fmla="*/ 927429 w 2653652"/>
              <a:gd name="connsiteY3" fmla="*/ 845808 h 1074805"/>
              <a:gd name="connsiteX4" fmla="*/ 1714608 w 2653652"/>
              <a:gd name="connsiteY4" fmla="*/ 1068445 h 1074805"/>
              <a:gd name="connsiteX5" fmla="*/ 2310956 w 2653652"/>
              <a:gd name="connsiteY5" fmla="*/ 973028 h 1074805"/>
              <a:gd name="connsiteX6" fmla="*/ 2652861 w 2653652"/>
              <a:gd name="connsiteY6" fmla="*/ 551610 h 1074805"/>
              <a:gd name="connsiteX0" fmla="*/ 0 w 2653652"/>
              <a:gd name="connsiteY0" fmla="*/ 0 h 1074805"/>
              <a:gd name="connsiteX1" fmla="*/ 402643 w 2653652"/>
              <a:gd name="connsiteY1" fmla="*/ 368730 h 1074805"/>
              <a:gd name="connsiteX2" fmla="*/ 927429 w 2653652"/>
              <a:gd name="connsiteY2" fmla="*/ 845808 h 1074805"/>
              <a:gd name="connsiteX3" fmla="*/ 1714608 w 2653652"/>
              <a:gd name="connsiteY3" fmla="*/ 1068445 h 1074805"/>
              <a:gd name="connsiteX4" fmla="*/ 2310956 w 2653652"/>
              <a:gd name="connsiteY4" fmla="*/ 973028 h 1074805"/>
              <a:gd name="connsiteX5" fmla="*/ 2652861 w 2653652"/>
              <a:gd name="connsiteY5" fmla="*/ 551610 h 1074805"/>
              <a:gd name="connsiteX0" fmla="*/ 0 w 2653652"/>
              <a:gd name="connsiteY0" fmla="*/ 0 h 1074805"/>
              <a:gd name="connsiteX1" fmla="*/ 358575 w 2653652"/>
              <a:gd name="connsiteY1" fmla="*/ 423814 h 1074805"/>
              <a:gd name="connsiteX2" fmla="*/ 927429 w 2653652"/>
              <a:gd name="connsiteY2" fmla="*/ 845808 h 1074805"/>
              <a:gd name="connsiteX3" fmla="*/ 1714608 w 2653652"/>
              <a:gd name="connsiteY3" fmla="*/ 1068445 h 1074805"/>
              <a:gd name="connsiteX4" fmla="*/ 2310956 w 2653652"/>
              <a:gd name="connsiteY4" fmla="*/ 973028 h 1074805"/>
              <a:gd name="connsiteX5" fmla="*/ 2652861 w 2653652"/>
              <a:gd name="connsiteY5" fmla="*/ 551610 h 1074805"/>
              <a:gd name="connsiteX0" fmla="*/ 0 w 2653652"/>
              <a:gd name="connsiteY0" fmla="*/ 0 h 1074805"/>
              <a:gd name="connsiteX1" fmla="*/ 358575 w 2653652"/>
              <a:gd name="connsiteY1" fmla="*/ 423814 h 1074805"/>
              <a:gd name="connsiteX2" fmla="*/ 1015564 w 2653652"/>
              <a:gd name="connsiteY2" fmla="*/ 845808 h 1074805"/>
              <a:gd name="connsiteX3" fmla="*/ 1714608 w 2653652"/>
              <a:gd name="connsiteY3" fmla="*/ 1068445 h 1074805"/>
              <a:gd name="connsiteX4" fmla="*/ 2310956 w 2653652"/>
              <a:gd name="connsiteY4" fmla="*/ 973028 h 1074805"/>
              <a:gd name="connsiteX5" fmla="*/ 2652861 w 2653652"/>
              <a:gd name="connsiteY5" fmla="*/ 551610 h 1074805"/>
              <a:gd name="connsiteX0" fmla="*/ 0 w 2653652"/>
              <a:gd name="connsiteY0" fmla="*/ 0 h 1018337"/>
              <a:gd name="connsiteX1" fmla="*/ 358575 w 2653652"/>
              <a:gd name="connsiteY1" fmla="*/ 423814 h 1018337"/>
              <a:gd name="connsiteX2" fmla="*/ 1015564 w 2653652"/>
              <a:gd name="connsiteY2" fmla="*/ 845808 h 1018337"/>
              <a:gd name="connsiteX3" fmla="*/ 1725624 w 2653652"/>
              <a:gd name="connsiteY3" fmla="*/ 980311 h 1018337"/>
              <a:gd name="connsiteX4" fmla="*/ 2310956 w 2653652"/>
              <a:gd name="connsiteY4" fmla="*/ 973028 h 1018337"/>
              <a:gd name="connsiteX5" fmla="*/ 2652861 w 2653652"/>
              <a:gd name="connsiteY5" fmla="*/ 551610 h 1018337"/>
              <a:gd name="connsiteX0" fmla="*/ 0 w 2653575"/>
              <a:gd name="connsiteY0" fmla="*/ 0 h 981539"/>
              <a:gd name="connsiteX1" fmla="*/ 358575 w 2653575"/>
              <a:gd name="connsiteY1" fmla="*/ 423814 h 981539"/>
              <a:gd name="connsiteX2" fmla="*/ 1015564 w 2653575"/>
              <a:gd name="connsiteY2" fmla="*/ 845808 h 981539"/>
              <a:gd name="connsiteX3" fmla="*/ 1725624 w 2653575"/>
              <a:gd name="connsiteY3" fmla="*/ 980311 h 981539"/>
              <a:gd name="connsiteX4" fmla="*/ 2288922 w 2653575"/>
              <a:gd name="connsiteY4" fmla="*/ 785741 h 981539"/>
              <a:gd name="connsiteX5" fmla="*/ 2652861 w 2653575"/>
              <a:gd name="connsiteY5" fmla="*/ 551610 h 981539"/>
              <a:gd name="connsiteX0" fmla="*/ 0 w 2500803"/>
              <a:gd name="connsiteY0" fmla="*/ 0 h 981539"/>
              <a:gd name="connsiteX1" fmla="*/ 358575 w 2500803"/>
              <a:gd name="connsiteY1" fmla="*/ 423814 h 981539"/>
              <a:gd name="connsiteX2" fmla="*/ 1015564 w 2500803"/>
              <a:gd name="connsiteY2" fmla="*/ 845808 h 981539"/>
              <a:gd name="connsiteX3" fmla="*/ 1725624 w 2500803"/>
              <a:gd name="connsiteY3" fmla="*/ 980311 h 981539"/>
              <a:gd name="connsiteX4" fmla="*/ 2288922 w 2500803"/>
              <a:gd name="connsiteY4" fmla="*/ 785741 h 981539"/>
              <a:gd name="connsiteX5" fmla="*/ 2498624 w 2500803"/>
              <a:gd name="connsiteY5" fmla="*/ 364323 h 981539"/>
              <a:gd name="connsiteX0" fmla="*/ 0 w 2500803"/>
              <a:gd name="connsiteY0" fmla="*/ 0 h 910551"/>
              <a:gd name="connsiteX1" fmla="*/ 358575 w 2500803"/>
              <a:gd name="connsiteY1" fmla="*/ 423814 h 910551"/>
              <a:gd name="connsiteX2" fmla="*/ 1015564 w 2500803"/>
              <a:gd name="connsiteY2" fmla="*/ 845808 h 910551"/>
              <a:gd name="connsiteX3" fmla="*/ 1703590 w 2500803"/>
              <a:gd name="connsiteY3" fmla="*/ 903193 h 910551"/>
              <a:gd name="connsiteX4" fmla="*/ 2288922 w 2500803"/>
              <a:gd name="connsiteY4" fmla="*/ 785741 h 910551"/>
              <a:gd name="connsiteX5" fmla="*/ 2498624 w 2500803"/>
              <a:gd name="connsiteY5" fmla="*/ 364323 h 910551"/>
              <a:gd name="connsiteX0" fmla="*/ 0 w 3190209"/>
              <a:gd name="connsiteY0" fmla="*/ 1888224 h 2798775"/>
              <a:gd name="connsiteX1" fmla="*/ 358575 w 3190209"/>
              <a:gd name="connsiteY1" fmla="*/ 2312038 h 2798775"/>
              <a:gd name="connsiteX2" fmla="*/ 1015564 w 3190209"/>
              <a:gd name="connsiteY2" fmla="*/ 2734032 h 2798775"/>
              <a:gd name="connsiteX3" fmla="*/ 1703590 w 3190209"/>
              <a:gd name="connsiteY3" fmla="*/ 2791417 h 2798775"/>
              <a:gd name="connsiteX4" fmla="*/ 2288922 w 3190209"/>
              <a:gd name="connsiteY4" fmla="*/ 2673965 h 2798775"/>
              <a:gd name="connsiteX5" fmla="*/ 3190000 w 3190209"/>
              <a:gd name="connsiteY5" fmla="*/ 0 h 2798775"/>
              <a:gd name="connsiteX0" fmla="*/ 0 w 3872392"/>
              <a:gd name="connsiteY0" fmla="*/ 1888224 h 2837663"/>
              <a:gd name="connsiteX1" fmla="*/ 358575 w 3872392"/>
              <a:gd name="connsiteY1" fmla="*/ 2312038 h 2837663"/>
              <a:gd name="connsiteX2" fmla="*/ 1015564 w 3872392"/>
              <a:gd name="connsiteY2" fmla="*/ 2734032 h 2837663"/>
              <a:gd name="connsiteX3" fmla="*/ 1703590 w 3872392"/>
              <a:gd name="connsiteY3" fmla="*/ 2791417 h 2837663"/>
              <a:gd name="connsiteX4" fmla="*/ 2288922 w 3872392"/>
              <a:gd name="connsiteY4" fmla="*/ 2673965 h 2837663"/>
              <a:gd name="connsiteX5" fmla="*/ 3854836 w 3872392"/>
              <a:gd name="connsiteY5" fmla="*/ 870268 h 2837663"/>
              <a:gd name="connsiteX6" fmla="*/ 3190000 w 3872392"/>
              <a:gd name="connsiteY6" fmla="*/ 0 h 2837663"/>
              <a:gd name="connsiteX0" fmla="*/ 0 w 3872392"/>
              <a:gd name="connsiteY0" fmla="*/ 1888224 h 2799089"/>
              <a:gd name="connsiteX1" fmla="*/ 358575 w 3872392"/>
              <a:gd name="connsiteY1" fmla="*/ 2312038 h 2799089"/>
              <a:gd name="connsiteX2" fmla="*/ 1015564 w 3872392"/>
              <a:gd name="connsiteY2" fmla="*/ 2734032 h 2799089"/>
              <a:gd name="connsiteX3" fmla="*/ 1703590 w 3872392"/>
              <a:gd name="connsiteY3" fmla="*/ 2791417 h 2799089"/>
              <a:gd name="connsiteX4" fmla="*/ 2288922 w 3872392"/>
              <a:gd name="connsiteY4" fmla="*/ 2673965 h 2799089"/>
              <a:gd name="connsiteX5" fmla="*/ 319898 w 3872392"/>
              <a:gd name="connsiteY5" fmla="*/ 892570 h 2799089"/>
              <a:gd name="connsiteX6" fmla="*/ 3854836 w 3872392"/>
              <a:gd name="connsiteY6" fmla="*/ 870268 h 2799089"/>
              <a:gd name="connsiteX7" fmla="*/ 3190000 w 3872392"/>
              <a:gd name="connsiteY7" fmla="*/ 0 h 2799089"/>
              <a:gd name="connsiteX0" fmla="*/ 0 w 3872392"/>
              <a:gd name="connsiteY0" fmla="*/ 1888224 h 2798775"/>
              <a:gd name="connsiteX1" fmla="*/ 358575 w 3872392"/>
              <a:gd name="connsiteY1" fmla="*/ 2312038 h 2798775"/>
              <a:gd name="connsiteX2" fmla="*/ 1015564 w 3872392"/>
              <a:gd name="connsiteY2" fmla="*/ 2734032 h 2798775"/>
              <a:gd name="connsiteX3" fmla="*/ 1703590 w 3872392"/>
              <a:gd name="connsiteY3" fmla="*/ 2791417 h 2798775"/>
              <a:gd name="connsiteX4" fmla="*/ 2288922 w 3872392"/>
              <a:gd name="connsiteY4" fmla="*/ 2673965 h 2798775"/>
              <a:gd name="connsiteX5" fmla="*/ 2460933 w 3872392"/>
              <a:gd name="connsiteY5" fmla="*/ 2253019 h 2798775"/>
              <a:gd name="connsiteX6" fmla="*/ 319898 w 3872392"/>
              <a:gd name="connsiteY6" fmla="*/ 892570 h 2798775"/>
              <a:gd name="connsiteX7" fmla="*/ 3854836 w 3872392"/>
              <a:gd name="connsiteY7" fmla="*/ 870268 h 2798775"/>
              <a:gd name="connsiteX8" fmla="*/ 3190000 w 3872392"/>
              <a:gd name="connsiteY8" fmla="*/ 0 h 2798775"/>
              <a:gd name="connsiteX0" fmla="*/ 0 w 3872392"/>
              <a:gd name="connsiteY0" fmla="*/ 1888224 h 2829934"/>
              <a:gd name="connsiteX1" fmla="*/ 358575 w 3872392"/>
              <a:gd name="connsiteY1" fmla="*/ 2312038 h 2829934"/>
              <a:gd name="connsiteX2" fmla="*/ 1015564 w 3872392"/>
              <a:gd name="connsiteY2" fmla="*/ 2734032 h 2829934"/>
              <a:gd name="connsiteX3" fmla="*/ 1703590 w 3872392"/>
              <a:gd name="connsiteY3" fmla="*/ 2791417 h 2829934"/>
              <a:gd name="connsiteX4" fmla="*/ 2460933 w 3872392"/>
              <a:gd name="connsiteY4" fmla="*/ 2253019 h 2829934"/>
              <a:gd name="connsiteX5" fmla="*/ 319898 w 3872392"/>
              <a:gd name="connsiteY5" fmla="*/ 892570 h 2829934"/>
              <a:gd name="connsiteX6" fmla="*/ 3854836 w 3872392"/>
              <a:gd name="connsiteY6" fmla="*/ 870268 h 2829934"/>
              <a:gd name="connsiteX7" fmla="*/ 3190000 w 3872392"/>
              <a:gd name="connsiteY7" fmla="*/ 0 h 2829934"/>
              <a:gd name="connsiteX0" fmla="*/ 0 w 3872392"/>
              <a:gd name="connsiteY0" fmla="*/ 1888224 h 2800217"/>
              <a:gd name="connsiteX1" fmla="*/ 358575 w 3872392"/>
              <a:gd name="connsiteY1" fmla="*/ 2312038 h 2800217"/>
              <a:gd name="connsiteX2" fmla="*/ 1015564 w 3872392"/>
              <a:gd name="connsiteY2" fmla="*/ 2734032 h 2800217"/>
              <a:gd name="connsiteX3" fmla="*/ 1703590 w 3872392"/>
              <a:gd name="connsiteY3" fmla="*/ 2791417 h 2800217"/>
              <a:gd name="connsiteX4" fmla="*/ 2460933 w 3872392"/>
              <a:gd name="connsiteY4" fmla="*/ 2253019 h 2800217"/>
              <a:gd name="connsiteX5" fmla="*/ 319898 w 3872392"/>
              <a:gd name="connsiteY5" fmla="*/ 892570 h 2800217"/>
              <a:gd name="connsiteX6" fmla="*/ 3854836 w 3872392"/>
              <a:gd name="connsiteY6" fmla="*/ 870268 h 2800217"/>
              <a:gd name="connsiteX7" fmla="*/ 3190000 w 3872392"/>
              <a:gd name="connsiteY7" fmla="*/ 0 h 2800217"/>
              <a:gd name="connsiteX0" fmla="*/ 0 w 3872392"/>
              <a:gd name="connsiteY0" fmla="*/ 1888224 h 2800217"/>
              <a:gd name="connsiteX1" fmla="*/ 358575 w 3872392"/>
              <a:gd name="connsiteY1" fmla="*/ 2312038 h 2800217"/>
              <a:gd name="connsiteX2" fmla="*/ 1015564 w 3872392"/>
              <a:gd name="connsiteY2" fmla="*/ 2734032 h 2800217"/>
              <a:gd name="connsiteX3" fmla="*/ 1703590 w 3872392"/>
              <a:gd name="connsiteY3" fmla="*/ 2791417 h 2800217"/>
              <a:gd name="connsiteX4" fmla="*/ 2460933 w 3872392"/>
              <a:gd name="connsiteY4" fmla="*/ 2253019 h 2800217"/>
              <a:gd name="connsiteX5" fmla="*/ 977820 w 3872392"/>
              <a:gd name="connsiteY5" fmla="*/ 1806970 h 2800217"/>
              <a:gd name="connsiteX6" fmla="*/ 319898 w 3872392"/>
              <a:gd name="connsiteY6" fmla="*/ 892570 h 2800217"/>
              <a:gd name="connsiteX7" fmla="*/ 3854836 w 3872392"/>
              <a:gd name="connsiteY7" fmla="*/ 870268 h 2800217"/>
              <a:gd name="connsiteX8" fmla="*/ 3190000 w 3872392"/>
              <a:gd name="connsiteY8" fmla="*/ 0 h 2800217"/>
              <a:gd name="connsiteX0" fmla="*/ 0 w 3872392"/>
              <a:gd name="connsiteY0" fmla="*/ 1888224 h 2800217"/>
              <a:gd name="connsiteX1" fmla="*/ 358575 w 3872392"/>
              <a:gd name="connsiteY1" fmla="*/ 2312038 h 2800217"/>
              <a:gd name="connsiteX2" fmla="*/ 1015564 w 3872392"/>
              <a:gd name="connsiteY2" fmla="*/ 2734032 h 2800217"/>
              <a:gd name="connsiteX3" fmla="*/ 1703590 w 3872392"/>
              <a:gd name="connsiteY3" fmla="*/ 2791417 h 2800217"/>
              <a:gd name="connsiteX4" fmla="*/ 2460933 w 3872392"/>
              <a:gd name="connsiteY4" fmla="*/ 2253019 h 2800217"/>
              <a:gd name="connsiteX5" fmla="*/ 977820 w 3872392"/>
              <a:gd name="connsiteY5" fmla="*/ 1806970 h 2800217"/>
              <a:gd name="connsiteX6" fmla="*/ 319898 w 3872392"/>
              <a:gd name="connsiteY6" fmla="*/ 892570 h 2800217"/>
              <a:gd name="connsiteX7" fmla="*/ 3854836 w 3872392"/>
              <a:gd name="connsiteY7" fmla="*/ 870268 h 2800217"/>
              <a:gd name="connsiteX8" fmla="*/ 3190000 w 3872392"/>
              <a:gd name="connsiteY8" fmla="*/ 0 h 2800217"/>
              <a:gd name="connsiteX0" fmla="*/ 0 w 3872392"/>
              <a:gd name="connsiteY0" fmla="*/ 1888224 h 2800217"/>
              <a:gd name="connsiteX1" fmla="*/ 358575 w 3872392"/>
              <a:gd name="connsiteY1" fmla="*/ 2312038 h 2800217"/>
              <a:gd name="connsiteX2" fmla="*/ 1015564 w 3872392"/>
              <a:gd name="connsiteY2" fmla="*/ 2734032 h 2800217"/>
              <a:gd name="connsiteX3" fmla="*/ 1703590 w 3872392"/>
              <a:gd name="connsiteY3" fmla="*/ 2791417 h 2800217"/>
              <a:gd name="connsiteX4" fmla="*/ 2460933 w 3872392"/>
              <a:gd name="connsiteY4" fmla="*/ 2253019 h 2800217"/>
              <a:gd name="connsiteX5" fmla="*/ 977820 w 3872392"/>
              <a:gd name="connsiteY5" fmla="*/ 1806970 h 2800217"/>
              <a:gd name="connsiteX6" fmla="*/ 319898 w 3872392"/>
              <a:gd name="connsiteY6" fmla="*/ 892570 h 2800217"/>
              <a:gd name="connsiteX7" fmla="*/ 3854836 w 3872392"/>
              <a:gd name="connsiteY7" fmla="*/ 870268 h 2800217"/>
              <a:gd name="connsiteX8" fmla="*/ 3190000 w 3872392"/>
              <a:gd name="connsiteY8" fmla="*/ 0 h 2800217"/>
              <a:gd name="connsiteX0" fmla="*/ 0 w 3872392"/>
              <a:gd name="connsiteY0" fmla="*/ 1888224 h 2800217"/>
              <a:gd name="connsiteX1" fmla="*/ 358575 w 3872392"/>
              <a:gd name="connsiteY1" fmla="*/ 2312038 h 2800217"/>
              <a:gd name="connsiteX2" fmla="*/ 1015564 w 3872392"/>
              <a:gd name="connsiteY2" fmla="*/ 2734032 h 2800217"/>
              <a:gd name="connsiteX3" fmla="*/ 1703590 w 3872392"/>
              <a:gd name="connsiteY3" fmla="*/ 2791417 h 2800217"/>
              <a:gd name="connsiteX4" fmla="*/ 2460933 w 3872392"/>
              <a:gd name="connsiteY4" fmla="*/ 2253019 h 2800217"/>
              <a:gd name="connsiteX5" fmla="*/ 977820 w 3872392"/>
              <a:gd name="connsiteY5" fmla="*/ 1806970 h 2800217"/>
              <a:gd name="connsiteX6" fmla="*/ 442562 w 3872392"/>
              <a:gd name="connsiteY6" fmla="*/ 859116 h 2800217"/>
              <a:gd name="connsiteX7" fmla="*/ 3854836 w 3872392"/>
              <a:gd name="connsiteY7" fmla="*/ 870268 h 2800217"/>
              <a:gd name="connsiteX8" fmla="*/ 3190000 w 3872392"/>
              <a:gd name="connsiteY8" fmla="*/ 0 h 2800217"/>
              <a:gd name="connsiteX0" fmla="*/ 0 w 3872392"/>
              <a:gd name="connsiteY0" fmla="*/ 1888224 h 2800217"/>
              <a:gd name="connsiteX1" fmla="*/ 358575 w 3872392"/>
              <a:gd name="connsiteY1" fmla="*/ 2312038 h 2800217"/>
              <a:gd name="connsiteX2" fmla="*/ 1015564 w 3872392"/>
              <a:gd name="connsiteY2" fmla="*/ 2734032 h 2800217"/>
              <a:gd name="connsiteX3" fmla="*/ 1703590 w 3872392"/>
              <a:gd name="connsiteY3" fmla="*/ 2791417 h 2800217"/>
              <a:gd name="connsiteX4" fmla="*/ 2460933 w 3872392"/>
              <a:gd name="connsiteY4" fmla="*/ 2253019 h 2800217"/>
              <a:gd name="connsiteX5" fmla="*/ 977820 w 3872392"/>
              <a:gd name="connsiteY5" fmla="*/ 1806970 h 2800217"/>
              <a:gd name="connsiteX6" fmla="*/ 442562 w 3872392"/>
              <a:gd name="connsiteY6" fmla="*/ 859116 h 2800217"/>
              <a:gd name="connsiteX7" fmla="*/ 3854836 w 3872392"/>
              <a:gd name="connsiteY7" fmla="*/ 870268 h 2800217"/>
              <a:gd name="connsiteX8" fmla="*/ 3190000 w 3872392"/>
              <a:gd name="connsiteY8" fmla="*/ 0 h 2800217"/>
              <a:gd name="connsiteX0" fmla="*/ 0 w 3872392"/>
              <a:gd name="connsiteY0" fmla="*/ 1888224 h 2800217"/>
              <a:gd name="connsiteX1" fmla="*/ 358575 w 3872392"/>
              <a:gd name="connsiteY1" fmla="*/ 2312038 h 2800217"/>
              <a:gd name="connsiteX2" fmla="*/ 1015564 w 3872392"/>
              <a:gd name="connsiteY2" fmla="*/ 2734032 h 2800217"/>
              <a:gd name="connsiteX3" fmla="*/ 1703590 w 3872392"/>
              <a:gd name="connsiteY3" fmla="*/ 2791417 h 2800217"/>
              <a:gd name="connsiteX4" fmla="*/ 2460933 w 3872392"/>
              <a:gd name="connsiteY4" fmla="*/ 2253019 h 2800217"/>
              <a:gd name="connsiteX5" fmla="*/ 977820 w 3872392"/>
              <a:gd name="connsiteY5" fmla="*/ 1806970 h 2800217"/>
              <a:gd name="connsiteX6" fmla="*/ 442562 w 3872392"/>
              <a:gd name="connsiteY6" fmla="*/ 859116 h 2800217"/>
              <a:gd name="connsiteX7" fmla="*/ 3854836 w 3872392"/>
              <a:gd name="connsiteY7" fmla="*/ 870268 h 2800217"/>
              <a:gd name="connsiteX8" fmla="*/ 3190000 w 3872392"/>
              <a:gd name="connsiteY8" fmla="*/ 0 h 2800217"/>
              <a:gd name="connsiteX0" fmla="*/ 0 w 3872392"/>
              <a:gd name="connsiteY0" fmla="*/ 1888224 h 2827456"/>
              <a:gd name="connsiteX1" fmla="*/ 358575 w 3872392"/>
              <a:gd name="connsiteY1" fmla="*/ 2312038 h 2827456"/>
              <a:gd name="connsiteX2" fmla="*/ 1015564 w 3872392"/>
              <a:gd name="connsiteY2" fmla="*/ 2734032 h 2827456"/>
              <a:gd name="connsiteX3" fmla="*/ 1703590 w 3872392"/>
              <a:gd name="connsiteY3" fmla="*/ 2791417 h 2827456"/>
              <a:gd name="connsiteX4" fmla="*/ 2483235 w 3872392"/>
              <a:gd name="connsiteY4" fmla="*/ 2286472 h 2827456"/>
              <a:gd name="connsiteX5" fmla="*/ 977820 w 3872392"/>
              <a:gd name="connsiteY5" fmla="*/ 1806970 h 2827456"/>
              <a:gd name="connsiteX6" fmla="*/ 442562 w 3872392"/>
              <a:gd name="connsiteY6" fmla="*/ 859116 h 2827456"/>
              <a:gd name="connsiteX7" fmla="*/ 3854836 w 3872392"/>
              <a:gd name="connsiteY7" fmla="*/ 870268 h 2827456"/>
              <a:gd name="connsiteX8" fmla="*/ 3190000 w 3872392"/>
              <a:gd name="connsiteY8" fmla="*/ 0 h 2827456"/>
              <a:gd name="connsiteX0" fmla="*/ 0 w 3872392"/>
              <a:gd name="connsiteY0" fmla="*/ 1888224 h 2827456"/>
              <a:gd name="connsiteX1" fmla="*/ 358575 w 3872392"/>
              <a:gd name="connsiteY1" fmla="*/ 2312038 h 2827456"/>
              <a:gd name="connsiteX2" fmla="*/ 1015564 w 3872392"/>
              <a:gd name="connsiteY2" fmla="*/ 2734032 h 2827456"/>
              <a:gd name="connsiteX3" fmla="*/ 1703590 w 3872392"/>
              <a:gd name="connsiteY3" fmla="*/ 2791417 h 2827456"/>
              <a:gd name="connsiteX4" fmla="*/ 2483235 w 3872392"/>
              <a:gd name="connsiteY4" fmla="*/ 2286472 h 2827456"/>
              <a:gd name="connsiteX5" fmla="*/ 977820 w 3872392"/>
              <a:gd name="connsiteY5" fmla="*/ 1806970 h 2827456"/>
              <a:gd name="connsiteX6" fmla="*/ 442562 w 3872392"/>
              <a:gd name="connsiteY6" fmla="*/ 859116 h 2827456"/>
              <a:gd name="connsiteX7" fmla="*/ 2605898 w 3872392"/>
              <a:gd name="connsiteY7" fmla="*/ 1550491 h 2827456"/>
              <a:gd name="connsiteX8" fmla="*/ 3854836 w 3872392"/>
              <a:gd name="connsiteY8" fmla="*/ 870268 h 2827456"/>
              <a:gd name="connsiteX9" fmla="*/ 3190000 w 3872392"/>
              <a:gd name="connsiteY9" fmla="*/ 0 h 2827456"/>
              <a:gd name="connsiteX0" fmla="*/ 0 w 3872392"/>
              <a:gd name="connsiteY0" fmla="*/ 1888224 h 2827456"/>
              <a:gd name="connsiteX1" fmla="*/ 358575 w 3872392"/>
              <a:gd name="connsiteY1" fmla="*/ 2312038 h 2827456"/>
              <a:gd name="connsiteX2" fmla="*/ 1015564 w 3872392"/>
              <a:gd name="connsiteY2" fmla="*/ 2734032 h 2827456"/>
              <a:gd name="connsiteX3" fmla="*/ 1703590 w 3872392"/>
              <a:gd name="connsiteY3" fmla="*/ 2791417 h 2827456"/>
              <a:gd name="connsiteX4" fmla="*/ 2483235 w 3872392"/>
              <a:gd name="connsiteY4" fmla="*/ 2286472 h 2827456"/>
              <a:gd name="connsiteX5" fmla="*/ 977820 w 3872392"/>
              <a:gd name="connsiteY5" fmla="*/ 1806970 h 2827456"/>
              <a:gd name="connsiteX6" fmla="*/ 442562 w 3872392"/>
              <a:gd name="connsiteY6" fmla="*/ 859116 h 2827456"/>
              <a:gd name="connsiteX7" fmla="*/ 2605898 w 3872392"/>
              <a:gd name="connsiteY7" fmla="*/ 1550491 h 2827456"/>
              <a:gd name="connsiteX8" fmla="*/ 3854836 w 3872392"/>
              <a:gd name="connsiteY8" fmla="*/ 870268 h 2827456"/>
              <a:gd name="connsiteX9" fmla="*/ 3190000 w 3872392"/>
              <a:gd name="connsiteY9" fmla="*/ 0 h 2827456"/>
              <a:gd name="connsiteX0" fmla="*/ 0 w 3872392"/>
              <a:gd name="connsiteY0" fmla="*/ 1888224 h 2827456"/>
              <a:gd name="connsiteX1" fmla="*/ 358575 w 3872392"/>
              <a:gd name="connsiteY1" fmla="*/ 2312038 h 2827456"/>
              <a:gd name="connsiteX2" fmla="*/ 1015564 w 3872392"/>
              <a:gd name="connsiteY2" fmla="*/ 2734032 h 2827456"/>
              <a:gd name="connsiteX3" fmla="*/ 1703590 w 3872392"/>
              <a:gd name="connsiteY3" fmla="*/ 2791417 h 2827456"/>
              <a:gd name="connsiteX4" fmla="*/ 2483235 w 3872392"/>
              <a:gd name="connsiteY4" fmla="*/ 2286472 h 2827456"/>
              <a:gd name="connsiteX5" fmla="*/ 977820 w 3872392"/>
              <a:gd name="connsiteY5" fmla="*/ 1806970 h 2827456"/>
              <a:gd name="connsiteX6" fmla="*/ 442562 w 3872392"/>
              <a:gd name="connsiteY6" fmla="*/ 859116 h 2827456"/>
              <a:gd name="connsiteX7" fmla="*/ 2605898 w 3872392"/>
              <a:gd name="connsiteY7" fmla="*/ 1550491 h 2827456"/>
              <a:gd name="connsiteX8" fmla="*/ 3854836 w 3872392"/>
              <a:gd name="connsiteY8" fmla="*/ 870268 h 2827456"/>
              <a:gd name="connsiteX9" fmla="*/ 3190000 w 3872392"/>
              <a:gd name="connsiteY9" fmla="*/ 0 h 2827456"/>
              <a:gd name="connsiteX0" fmla="*/ 0 w 3872392"/>
              <a:gd name="connsiteY0" fmla="*/ 1888224 h 2827456"/>
              <a:gd name="connsiteX1" fmla="*/ 358575 w 3872392"/>
              <a:gd name="connsiteY1" fmla="*/ 2312038 h 2827456"/>
              <a:gd name="connsiteX2" fmla="*/ 1015564 w 3872392"/>
              <a:gd name="connsiteY2" fmla="*/ 2734032 h 2827456"/>
              <a:gd name="connsiteX3" fmla="*/ 1703590 w 3872392"/>
              <a:gd name="connsiteY3" fmla="*/ 2791417 h 2827456"/>
              <a:gd name="connsiteX4" fmla="*/ 2483235 w 3872392"/>
              <a:gd name="connsiteY4" fmla="*/ 2286472 h 2827456"/>
              <a:gd name="connsiteX5" fmla="*/ 977820 w 3872392"/>
              <a:gd name="connsiteY5" fmla="*/ 1806970 h 2827456"/>
              <a:gd name="connsiteX6" fmla="*/ 442562 w 3872392"/>
              <a:gd name="connsiteY6" fmla="*/ 859116 h 2827456"/>
              <a:gd name="connsiteX7" fmla="*/ 1602289 w 3872392"/>
              <a:gd name="connsiteY7" fmla="*/ 1149047 h 2827456"/>
              <a:gd name="connsiteX8" fmla="*/ 2605898 w 3872392"/>
              <a:gd name="connsiteY8" fmla="*/ 1550491 h 2827456"/>
              <a:gd name="connsiteX9" fmla="*/ 3854836 w 3872392"/>
              <a:gd name="connsiteY9" fmla="*/ 870268 h 2827456"/>
              <a:gd name="connsiteX10" fmla="*/ 3190000 w 3872392"/>
              <a:gd name="connsiteY10" fmla="*/ 0 h 2827456"/>
              <a:gd name="connsiteX0" fmla="*/ 0 w 3872392"/>
              <a:gd name="connsiteY0" fmla="*/ 1888224 h 2827456"/>
              <a:gd name="connsiteX1" fmla="*/ 358575 w 3872392"/>
              <a:gd name="connsiteY1" fmla="*/ 2312038 h 2827456"/>
              <a:gd name="connsiteX2" fmla="*/ 1015564 w 3872392"/>
              <a:gd name="connsiteY2" fmla="*/ 2734032 h 2827456"/>
              <a:gd name="connsiteX3" fmla="*/ 1703590 w 3872392"/>
              <a:gd name="connsiteY3" fmla="*/ 2791417 h 2827456"/>
              <a:gd name="connsiteX4" fmla="*/ 2483235 w 3872392"/>
              <a:gd name="connsiteY4" fmla="*/ 2286472 h 2827456"/>
              <a:gd name="connsiteX5" fmla="*/ 977820 w 3872392"/>
              <a:gd name="connsiteY5" fmla="*/ 1806970 h 2827456"/>
              <a:gd name="connsiteX6" fmla="*/ 442562 w 3872392"/>
              <a:gd name="connsiteY6" fmla="*/ 859116 h 2827456"/>
              <a:gd name="connsiteX7" fmla="*/ 1602289 w 3872392"/>
              <a:gd name="connsiteY7" fmla="*/ 1149047 h 2827456"/>
              <a:gd name="connsiteX8" fmla="*/ 2605898 w 3872392"/>
              <a:gd name="connsiteY8" fmla="*/ 1550491 h 2827456"/>
              <a:gd name="connsiteX9" fmla="*/ 3854836 w 3872392"/>
              <a:gd name="connsiteY9" fmla="*/ 870268 h 2827456"/>
              <a:gd name="connsiteX10" fmla="*/ 3190000 w 3872392"/>
              <a:gd name="connsiteY10" fmla="*/ 0 h 2827456"/>
              <a:gd name="connsiteX0" fmla="*/ 0 w 3872392"/>
              <a:gd name="connsiteY0" fmla="*/ 1888224 h 2827456"/>
              <a:gd name="connsiteX1" fmla="*/ 358575 w 3872392"/>
              <a:gd name="connsiteY1" fmla="*/ 2312038 h 2827456"/>
              <a:gd name="connsiteX2" fmla="*/ 1015564 w 3872392"/>
              <a:gd name="connsiteY2" fmla="*/ 2734032 h 2827456"/>
              <a:gd name="connsiteX3" fmla="*/ 1703590 w 3872392"/>
              <a:gd name="connsiteY3" fmla="*/ 2791417 h 2827456"/>
              <a:gd name="connsiteX4" fmla="*/ 2483235 w 3872392"/>
              <a:gd name="connsiteY4" fmla="*/ 2286472 h 2827456"/>
              <a:gd name="connsiteX5" fmla="*/ 977820 w 3872392"/>
              <a:gd name="connsiteY5" fmla="*/ 1806970 h 2827456"/>
              <a:gd name="connsiteX6" fmla="*/ 442562 w 3872392"/>
              <a:gd name="connsiteY6" fmla="*/ 859116 h 2827456"/>
              <a:gd name="connsiteX7" fmla="*/ 1579986 w 3872392"/>
              <a:gd name="connsiteY7" fmla="*/ 1204803 h 2827456"/>
              <a:gd name="connsiteX8" fmla="*/ 2605898 w 3872392"/>
              <a:gd name="connsiteY8" fmla="*/ 1550491 h 2827456"/>
              <a:gd name="connsiteX9" fmla="*/ 3854836 w 3872392"/>
              <a:gd name="connsiteY9" fmla="*/ 870268 h 2827456"/>
              <a:gd name="connsiteX10" fmla="*/ 3190000 w 3872392"/>
              <a:gd name="connsiteY10" fmla="*/ 0 h 2827456"/>
              <a:gd name="connsiteX0" fmla="*/ 119631 w 3633448"/>
              <a:gd name="connsiteY0" fmla="*/ 2312038 h 2827456"/>
              <a:gd name="connsiteX1" fmla="*/ 776620 w 3633448"/>
              <a:gd name="connsiteY1" fmla="*/ 2734032 h 2827456"/>
              <a:gd name="connsiteX2" fmla="*/ 1464646 w 3633448"/>
              <a:gd name="connsiteY2" fmla="*/ 2791417 h 2827456"/>
              <a:gd name="connsiteX3" fmla="*/ 2244291 w 3633448"/>
              <a:gd name="connsiteY3" fmla="*/ 2286472 h 2827456"/>
              <a:gd name="connsiteX4" fmla="*/ 738876 w 3633448"/>
              <a:gd name="connsiteY4" fmla="*/ 1806970 h 2827456"/>
              <a:gd name="connsiteX5" fmla="*/ 203618 w 3633448"/>
              <a:gd name="connsiteY5" fmla="*/ 859116 h 2827456"/>
              <a:gd name="connsiteX6" fmla="*/ 1341042 w 3633448"/>
              <a:gd name="connsiteY6" fmla="*/ 1204803 h 2827456"/>
              <a:gd name="connsiteX7" fmla="*/ 2366954 w 3633448"/>
              <a:gd name="connsiteY7" fmla="*/ 1550491 h 2827456"/>
              <a:gd name="connsiteX8" fmla="*/ 3615892 w 3633448"/>
              <a:gd name="connsiteY8" fmla="*/ 870268 h 2827456"/>
              <a:gd name="connsiteX9" fmla="*/ 2951056 w 3633448"/>
              <a:gd name="connsiteY9" fmla="*/ 0 h 2827456"/>
              <a:gd name="connsiteX0" fmla="*/ 119631 w 3633448"/>
              <a:gd name="connsiteY0" fmla="*/ 2312038 h 2824749"/>
              <a:gd name="connsiteX1" fmla="*/ 170164 w 3633448"/>
              <a:gd name="connsiteY1" fmla="*/ 2386832 h 2824749"/>
              <a:gd name="connsiteX2" fmla="*/ 776620 w 3633448"/>
              <a:gd name="connsiteY2" fmla="*/ 2734032 h 2824749"/>
              <a:gd name="connsiteX3" fmla="*/ 1464646 w 3633448"/>
              <a:gd name="connsiteY3" fmla="*/ 2791417 h 2824749"/>
              <a:gd name="connsiteX4" fmla="*/ 2244291 w 3633448"/>
              <a:gd name="connsiteY4" fmla="*/ 2286472 h 2824749"/>
              <a:gd name="connsiteX5" fmla="*/ 738876 w 3633448"/>
              <a:gd name="connsiteY5" fmla="*/ 1806970 h 2824749"/>
              <a:gd name="connsiteX6" fmla="*/ 203618 w 3633448"/>
              <a:gd name="connsiteY6" fmla="*/ 859116 h 2824749"/>
              <a:gd name="connsiteX7" fmla="*/ 1341042 w 3633448"/>
              <a:gd name="connsiteY7" fmla="*/ 1204803 h 2824749"/>
              <a:gd name="connsiteX8" fmla="*/ 2366954 w 3633448"/>
              <a:gd name="connsiteY8" fmla="*/ 1550491 h 2824749"/>
              <a:gd name="connsiteX9" fmla="*/ 3615892 w 3633448"/>
              <a:gd name="connsiteY9" fmla="*/ 870268 h 2824749"/>
              <a:gd name="connsiteX10" fmla="*/ 2951056 w 3633448"/>
              <a:gd name="connsiteY10" fmla="*/ 0 h 2824749"/>
              <a:gd name="connsiteX0" fmla="*/ 170164 w 3633448"/>
              <a:gd name="connsiteY0" fmla="*/ 2386832 h 2824749"/>
              <a:gd name="connsiteX1" fmla="*/ 776620 w 3633448"/>
              <a:gd name="connsiteY1" fmla="*/ 2734032 h 2824749"/>
              <a:gd name="connsiteX2" fmla="*/ 1464646 w 3633448"/>
              <a:gd name="connsiteY2" fmla="*/ 2791417 h 2824749"/>
              <a:gd name="connsiteX3" fmla="*/ 2244291 w 3633448"/>
              <a:gd name="connsiteY3" fmla="*/ 2286472 h 2824749"/>
              <a:gd name="connsiteX4" fmla="*/ 738876 w 3633448"/>
              <a:gd name="connsiteY4" fmla="*/ 1806970 h 2824749"/>
              <a:gd name="connsiteX5" fmla="*/ 203618 w 3633448"/>
              <a:gd name="connsiteY5" fmla="*/ 859116 h 2824749"/>
              <a:gd name="connsiteX6" fmla="*/ 1341042 w 3633448"/>
              <a:gd name="connsiteY6" fmla="*/ 1204803 h 2824749"/>
              <a:gd name="connsiteX7" fmla="*/ 2366954 w 3633448"/>
              <a:gd name="connsiteY7" fmla="*/ 1550491 h 2824749"/>
              <a:gd name="connsiteX8" fmla="*/ 3615892 w 3633448"/>
              <a:gd name="connsiteY8" fmla="*/ 870268 h 2824749"/>
              <a:gd name="connsiteX9" fmla="*/ 2951056 w 3633448"/>
              <a:gd name="connsiteY9" fmla="*/ 0 h 2824749"/>
              <a:gd name="connsiteX0" fmla="*/ 776620 w 3633448"/>
              <a:gd name="connsiteY0" fmla="*/ 2734032 h 2824749"/>
              <a:gd name="connsiteX1" fmla="*/ 1464646 w 3633448"/>
              <a:gd name="connsiteY1" fmla="*/ 2791417 h 2824749"/>
              <a:gd name="connsiteX2" fmla="*/ 2244291 w 3633448"/>
              <a:gd name="connsiteY2" fmla="*/ 2286472 h 2824749"/>
              <a:gd name="connsiteX3" fmla="*/ 738876 w 3633448"/>
              <a:gd name="connsiteY3" fmla="*/ 1806970 h 2824749"/>
              <a:gd name="connsiteX4" fmla="*/ 203618 w 3633448"/>
              <a:gd name="connsiteY4" fmla="*/ 859116 h 2824749"/>
              <a:gd name="connsiteX5" fmla="*/ 1341042 w 3633448"/>
              <a:gd name="connsiteY5" fmla="*/ 1204803 h 2824749"/>
              <a:gd name="connsiteX6" fmla="*/ 2366954 w 3633448"/>
              <a:gd name="connsiteY6" fmla="*/ 1550491 h 2824749"/>
              <a:gd name="connsiteX7" fmla="*/ 3615892 w 3633448"/>
              <a:gd name="connsiteY7" fmla="*/ 870268 h 2824749"/>
              <a:gd name="connsiteX8" fmla="*/ 2951056 w 3633448"/>
              <a:gd name="connsiteY8" fmla="*/ 0 h 2824749"/>
              <a:gd name="connsiteX0" fmla="*/ 1464646 w 3633448"/>
              <a:gd name="connsiteY0" fmla="*/ 2791417 h 2791417"/>
              <a:gd name="connsiteX1" fmla="*/ 2244291 w 3633448"/>
              <a:gd name="connsiteY1" fmla="*/ 2286472 h 2791417"/>
              <a:gd name="connsiteX2" fmla="*/ 738876 w 3633448"/>
              <a:gd name="connsiteY2" fmla="*/ 1806970 h 2791417"/>
              <a:gd name="connsiteX3" fmla="*/ 203618 w 3633448"/>
              <a:gd name="connsiteY3" fmla="*/ 859116 h 2791417"/>
              <a:gd name="connsiteX4" fmla="*/ 1341042 w 3633448"/>
              <a:gd name="connsiteY4" fmla="*/ 1204803 h 2791417"/>
              <a:gd name="connsiteX5" fmla="*/ 2366954 w 3633448"/>
              <a:gd name="connsiteY5" fmla="*/ 1550491 h 2791417"/>
              <a:gd name="connsiteX6" fmla="*/ 3615892 w 3633448"/>
              <a:gd name="connsiteY6" fmla="*/ 870268 h 2791417"/>
              <a:gd name="connsiteX7" fmla="*/ 2951056 w 3633448"/>
              <a:gd name="connsiteY7" fmla="*/ 0 h 2791417"/>
              <a:gd name="connsiteX0" fmla="*/ 2244291 w 3633448"/>
              <a:gd name="connsiteY0" fmla="*/ 2286472 h 2286472"/>
              <a:gd name="connsiteX1" fmla="*/ 738876 w 3633448"/>
              <a:gd name="connsiteY1" fmla="*/ 1806970 h 2286472"/>
              <a:gd name="connsiteX2" fmla="*/ 203618 w 3633448"/>
              <a:gd name="connsiteY2" fmla="*/ 859116 h 2286472"/>
              <a:gd name="connsiteX3" fmla="*/ 1341042 w 3633448"/>
              <a:gd name="connsiteY3" fmla="*/ 1204803 h 2286472"/>
              <a:gd name="connsiteX4" fmla="*/ 2366954 w 3633448"/>
              <a:gd name="connsiteY4" fmla="*/ 1550491 h 2286472"/>
              <a:gd name="connsiteX5" fmla="*/ 3615892 w 3633448"/>
              <a:gd name="connsiteY5" fmla="*/ 870268 h 2286472"/>
              <a:gd name="connsiteX6" fmla="*/ 2951056 w 3633448"/>
              <a:gd name="connsiteY6" fmla="*/ 0 h 2286472"/>
              <a:gd name="connsiteX0" fmla="*/ 738876 w 3633448"/>
              <a:gd name="connsiteY0" fmla="*/ 1806970 h 1806970"/>
              <a:gd name="connsiteX1" fmla="*/ 203618 w 3633448"/>
              <a:gd name="connsiteY1" fmla="*/ 859116 h 1806970"/>
              <a:gd name="connsiteX2" fmla="*/ 1341042 w 3633448"/>
              <a:gd name="connsiteY2" fmla="*/ 1204803 h 1806970"/>
              <a:gd name="connsiteX3" fmla="*/ 2366954 w 3633448"/>
              <a:gd name="connsiteY3" fmla="*/ 1550491 h 1806970"/>
              <a:gd name="connsiteX4" fmla="*/ 3615892 w 3633448"/>
              <a:gd name="connsiteY4" fmla="*/ 870268 h 1806970"/>
              <a:gd name="connsiteX5" fmla="*/ 2951056 w 3633448"/>
              <a:gd name="connsiteY5" fmla="*/ 0 h 1806970"/>
              <a:gd name="connsiteX0" fmla="*/ 0 w 3429830"/>
              <a:gd name="connsiteY0" fmla="*/ 859116 h 1555693"/>
              <a:gd name="connsiteX1" fmla="*/ 1137424 w 3429830"/>
              <a:gd name="connsiteY1" fmla="*/ 1204803 h 1555693"/>
              <a:gd name="connsiteX2" fmla="*/ 2163336 w 3429830"/>
              <a:gd name="connsiteY2" fmla="*/ 1550491 h 1555693"/>
              <a:gd name="connsiteX3" fmla="*/ 3412274 w 3429830"/>
              <a:gd name="connsiteY3" fmla="*/ 870268 h 1555693"/>
              <a:gd name="connsiteX4" fmla="*/ 2747438 w 3429830"/>
              <a:gd name="connsiteY4" fmla="*/ 0 h 1555693"/>
              <a:gd name="connsiteX0" fmla="*/ 0 w 2292406"/>
              <a:gd name="connsiteY0" fmla="*/ 1204803 h 1555693"/>
              <a:gd name="connsiteX1" fmla="*/ 1025912 w 2292406"/>
              <a:gd name="connsiteY1" fmla="*/ 1550491 h 1555693"/>
              <a:gd name="connsiteX2" fmla="*/ 2274850 w 2292406"/>
              <a:gd name="connsiteY2" fmla="*/ 870268 h 1555693"/>
              <a:gd name="connsiteX3" fmla="*/ 1610014 w 2292406"/>
              <a:gd name="connsiteY3" fmla="*/ 0 h 1555693"/>
              <a:gd name="connsiteX0" fmla="*/ 0 w 1266494"/>
              <a:gd name="connsiteY0" fmla="*/ 1550491 h 1550721"/>
              <a:gd name="connsiteX1" fmla="*/ 1248938 w 1266494"/>
              <a:gd name="connsiteY1" fmla="*/ 870268 h 1550721"/>
              <a:gd name="connsiteX2" fmla="*/ 584102 w 1266494"/>
              <a:gd name="connsiteY2" fmla="*/ 0 h 1550721"/>
              <a:gd name="connsiteX0" fmla="*/ 666850 w 684406"/>
              <a:gd name="connsiteY0" fmla="*/ 870268 h 870268"/>
              <a:gd name="connsiteX1" fmla="*/ 2014 w 684406"/>
              <a:gd name="connsiteY1" fmla="*/ 0 h 870268"/>
              <a:gd name="connsiteX0" fmla="*/ 683481 w 700739"/>
              <a:gd name="connsiteY0" fmla="*/ 872649 h 872649"/>
              <a:gd name="connsiteX1" fmla="*/ 1977 w 700739"/>
              <a:gd name="connsiteY1" fmla="*/ 0 h 872649"/>
              <a:gd name="connsiteX0" fmla="*/ 707244 w 724092"/>
              <a:gd name="connsiteY0" fmla="*/ 915511 h 915511"/>
              <a:gd name="connsiteX1" fmla="*/ 1927 w 724092"/>
              <a:gd name="connsiteY1" fmla="*/ 0 h 915511"/>
              <a:gd name="connsiteX0" fmla="*/ 685857 w 703073"/>
              <a:gd name="connsiteY0" fmla="*/ 908367 h 908367"/>
              <a:gd name="connsiteX1" fmla="*/ 1971 w 703073"/>
              <a:gd name="connsiteY1" fmla="*/ 0 h 908367"/>
              <a:gd name="connsiteX0" fmla="*/ 683886 w 714839"/>
              <a:gd name="connsiteY0" fmla="*/ 908367 h 908367"/>
              <a:gd name="connsiteX1" fmla="*/ 0 w 714839"/>
              <a:gd name="connsiteY1" fmla="*/ 0 h 908367"/>
              <a:gd name="connsiteX0" fmla="*/ 667217 w 699098"/>
              <a:gd name="connsiteY0" fmla="*/ 772636 h 772636"/>
              <a:gd name="connsiteX1" fmla="*/ 0 w 699098"/>
              <a:gd name="connsiteY1" fmla="*/ 0 h 772636"/>
              <a:gd name="connsiteX0" fmla="*/ 667217 w 696919"/>
              <a:gd name="connsiteY0" fmla="*/ 772636 h 772636"/>
              <a:gd name="connsiteX1" fmla="*/ 0 w 696919"/>
              <a:gd name="connsiteY1" fmla="*/ 0 h 772636"/>
              <a:gd name="connsiteX0" fmla="*/ 667217 w 672870"/>
              <a:gd name="connsiteY0" fmla="*/ 772636 h 772636"/>
              <a:gd name="connsiteX1" fmla="*/ 0 w 672870"/>
              <a:gd name="connsiteY1" fmla="*/ 0 h 772636"/>
              <a:gd name="connsiteX0" fmla="*/ 667217 w 681070"/>
              <a:gd name="connsiteY0" fmla="*/ 772636 h 772636"/>
              <a:gd name="connsiteX1" fmla="*/ 0 w 681070"/>
              <a:gd name="connsiteY1" fmla="*/ 0 h 772636"/>
              <a:gd name="connsiteX0" fmla="*/ 667217 w 681830"/>
              <a:gd name="connsiteY0" fmla="*/ 772636 h 772636"/>
              <a:gd name="connsiteX1" fmla="*/ 0 w 681830"/>
              <a:gd name="connsiteY1" fmla="*/ 0 h 772636"/>
              <a:gd name="connsiteX0" fmla="*/ 667217 w 681976"/>
              <a:gd name="connsiteY0" fmla="*/ 772636 h 772636"/>
              <a:gd name="connsiteX1" fmla="*/ 0 w 681976"/>
              <a:gd name="connsiteY1" fmla="*/ 0 h 772636"/>
              <a:gd name="connsiteX0" fmla="*/ 667217 w 685147"/>
              <a:gd name="connsiteY0" fmla="*/ 773554 h 773554"/>
              <a:gd name="connsiteX1" fmla="*/ 0 w 685147"/>
              <a:gd name="connsiteY1" fmla="*/ 918 h 773554"/>
              <a:gd name="connsiteX0" fmla="*/ 2166408 w 2169932"/>
              <a:gd name="connsiteY0" fmla="*/ 444827 h 444827"/>
              <a:gd name="connsiteX1" fmla="*/ 0 w 2169932"/>
              <a:gd name="connsiteY1" fmla="*/ 1800 h 444827"/>
              <a:gd name="connsiteX0" fmla="*/ 1570985 w 1576185"/>
              <a:gd name="connsiteY0" fmla="*/ 30993 h 353510"/>
              <a:gd name="connsiteX1" fmla="*/ 0 w 1576185"/>
              <a:gd name="connsiteY1" fmla="*/ 353510 h 353510"/>
              <a:gd name="connsiteX0" fmla="*/ 1570985 w 1570985"/>
              <a:gd name="connsiteY0" fmla="*/ 30993 h 353510"/>
              <a:gd name="connsiteX1" fmla="*/ 0 w 1570985"/>
              <a:gd name="connsiteY1" fmla="*/ 353510 h 353510"/>
              <a:gd name="connsiteX0" fmla="*/ 1570985 w 1570985"/>
              <a:gd name="connsiteY0" fmla="*/ 26576 h 354884"/>
              <a:gd name="connsiteX1" fmla="*/ 0 w 1570985"/>
              <a:gd name="connsiteY1" fmla="*/ 349093 h 354884"/>
              <a:gd name="connsiteX0" fmla="*/ 1570985 w 1570985"/>
              <a:gd name="connsiteY0" fmla="*/ 49719 h 377378"/>
              <a:gd name="connsiteX1" fmla="*/ 0 w 1570985"/>
              <a:gd name="connsiteY1" fmla="*/ 372236 h 377378"/>
              <a:gd name="connsiteX0" fmla="*/ 2889423 w 2889423"/>
              <a:gd name="connsiteY0" fmla="*/ 230376 h 230376"/>
              <a:gd name="connsiteX1" fmla="*/ 0 w 2889423"/>
              <a:gd name="connsiteY1" fmla="*/ 0 h 230376"/>
              <a:gd name="connsiteX0" fmla="*/ 2889423 w 2889423"/>
              <a:gd name="connsiteY0" fmla="*/ 230376 h 557844"/>
              <a:gd name="connsiteX1" fmla="*/ 1330956 w 2889423"/>
              <a:gd name="connsiteY1" fmla="*/ 554590 h 557844"/>
              <a:gd name="connsiteX2" fmla="*/ 0 w 2889423"/>
              <a:gd name="connsiteY2" fmla="*/ 0 h 557844"/>
              <a:gd name="connsiteX0" fmla="*/ 2889423 w 2889423"/>
              <a:gd name="connsiteY0" fmla="*/ 230376 h 554590"/>
              <a:gd name="connsiteX1" fmla="*/ 1330956 w 2889423"/>
              <a:gd name="connsiteY1" fmla="*/ 554590 h 554590"/>
              <a:gd name="connsiteX2" fmla="*/ 0 w 2889423"/>
              <a:gd name="connsiteY2" fmla="*/ 0 h 554590"/>
              <a:gd name="connsiteX0" fmla="*/ 2889423 w 2889423"/>
              <a:gd name="connsiteY0" fmla="*/ 230376 h 554590"/>
              <a:gd name="connsiteX1" fmla="*/ 1330956 w 2889423"/>
              <a:gd name="connsiteY1" fmla="*/ 554590 h 554590"/>
              <a:gd name="connsiteX2" fmla="*/ 0 w 2889423"/>
              <a:gd name="connsiteY2" fmla="*/ 0 h 554590"/>
              <a:gd name="connsiteX0" fmla="*/ 2889423 w 2889423"/>
              <a:gd name="connsiteY0" fmla="*/ 230376 h 554590"/>
              <a:gd name="connsiteX1" fmla="*/ 1330956 w 2889423"/>
              <a:gd name="connsiteY1" fmla="*/ 554590 h 554590"/>
              <a:gd name="connsiteX2" fmla="*/ 0 w 2889423"/>
              <a:gd name="connsiteY2" fmla="*/ 0 h 554590"/>
              <a:gd name="connsiteX0" fmla="*/ 2889423 w 2889423"/>
              <a:gd name="connsiteY0" fmla="*/ 230376 h 554590"/>
              <a:gd name="connsiteX1" fmla="*/ 1330956 w 2889423"/>
              <a:gd name="connsiteY1" fmla="*/ 554590 h 554590"/>
              <a:gd name="connsiteX2" fmla="*/ 0 w 2889423"/>
              <a:gd name="connsiteY2" fmla="*/ 0 h 554590"/>
              <a:gd name="connsiteX0" fmla="*/ 2889423 w 2889423"/>
              <a:gd name="connsiteY0" fmla="*/ 230376 h 554782"/>
              <a:gd name="connsiteX1" fmla="*/ 1330956 w 2889423"/>
              <a:gd name="connsiteY1" fmla="*/ 554590 h 554782"/>
              <a:gd name="connsiteX2" fmla="*/ 0 w 2889423"/>
              <a:gd name="connsiteY2" fmla="*/ 0 h 554782"/>
              <a:gd name="connsiteX0" fmla="*/ 2889423 w 2889423"/>
              <a:gd name="connsiteY0" fmla="*/ 230376 h 510350"/>
              <a:gd name="connsiteX1" fmla="*/ 1330956 w 2889423"/>
              <a:gd name="connsiteY1" fmla="*/ 510140 h 510350"/>
              <a:gd name="connsiteX2" fmla="*/ 0 w 2889423"/>
              <a:gd name="connsiteY2" fmla="*/ 0 h 510350"/>
              <a:gd name="connsiteX0" fmla="*/ 2889423 w 2889423"/>
              <a:gd name="connsiteY0" fmla="*/ 230376 h 504003"/>
              <a:gd name="connsiteX1" fmla="*/ 1692906 w 2889423"/>
              <a:gd name="connsiteY1" fmla="*/ 503790 h 504003"/>
              <a:gd name="connsiteX2" fmla="*/ 0 w 2889423"/>
              <a:gd name="connsiteY2" fmla="*/ 0 h 504003"/>
              <a:gd name="connsiteX0" fmla="*/ 2889423 w 2889423"/>
              <a:gd name="connsiteY0" fmla="*/ 230376 h 504003"/>
              <a:gd name="connsiteX1" fmla="*/ 1692906 w 2889423"/>
              <a:gd name="connsiteY1" fmla="*/ 503790 h 504003"/>
              <a:gd name="connsiteX2" fmla="*/ 0 w 2889423"/>
              <a:gd name="connsiteY2" fmla="*/ 0 h 504003"/>
              <a:gd name="connsiteX0" fmla="*/ 2889423 w 2889423"/>
              <a:gd name="connsiteY0" fmla="*/ 230376 h 510350"/>
              <a:gd name="connsiteX1" fmla="*/ 1705606 w 2889423"/>
              <a:gd name="connsiteY1" fmla="*/ 510140 h 510350"/>
              <a:gd name="connsiteX2" fmla="*/ 0 w 2889423"/>
              <a:gd name="connsiteY2" fmla="*/ 0 h 510350"/>
              <a:gd name="connsiteX0" fmla="*/ 2889423 w 2889423"/>
              <a:gd name="connsiteY0" fmla="*/ 230376 h 517523"/>
              <a:gd name="connsiteX1" fmla="*/ 1705606 w 2889423"/>
              <a:gd name="connsiteY1" fmla="*/ 510140 h 517523"/>
              <a:gd name="connsiteX2" fmla="*/ 0 w 2889423"/>
              <a:gd name="connsiteY2" fmla="*/ 0 h 517523"/>
              <a:gd name="connsiteX0" fmla="*/ 2889423 w 2889423"/>
              <a:gd name="connsiteY0" fmla="*/ 230376 h 515431"/>
              <a:gd name="connsiteX1" fmla="*/ 1705606 w 2889423"/>
              <a:gd name="connsiteY1" fmla="*/ 510140 h 515431"/>
              <a:gd name="connsiteX2" fmla="*/ 0 w 2889423"/>
              <a:gd name="connsiteY2" fmla="*/ 0 h 515431"/>
              <a:gd name="connsiteX0" fmla="*/ 2889423 w 2889423"/>
              <a:gd name="connsiteY0" fmla="*/ 230376 h 515431"/>
              <a:gd name="connsiteX1" fmla="*/ 1705606 w 2889423"/>
              <a:gd name="connsiteY1" fmla="*/ 510140 h 515431"/>
              <a:gd name="connsiteX2" fmla="*/ 0 w 2889423"/>
              <a:gd name="connsiteY2" fmla="*/ 0 h 515431"/>
              <a:gd name="connsiteX0" fmla="*/ 2889423 w 2889423"/>
              <a:gd name="connsiteY0" fmla="*/ 230376 h 540597"/>
              <a:gd name="connsiteX1" fmla="*/ 1597656 w 2889423"/>
              <a:gd name="connsiteY1" fmla="*/ 535540 h 540597"/>
              <a:gd name="connsiteX2" fmla="*/ 0 w 2889423"/>
              <a:gd name="connsiteY2" fmla="*/ 0 h 540597"/>
              <a:gd name="connsiteX0" fmla="*/ 2889423 w 2889423"/>
              <a:gd name="connsiteY0" fmla="*/ 230376 h 540597"/>
              <a:gd name="connsiteX1" fmla="*/ 1597656 w 2889423"/>
              <a:gd name="connsiteY1" fmla="*/ 535540 h 540597"/>
              <a:gd name="connsiteX2" fmla="*/ 0 w 2889423"/>
              <a:gd name="connsiteY2" fmla="*/ 0 h 540597"/>
              <a:gd name="connsiteX0" fmla="*/ 2889423 w 2889423"/>
              <a:gd name="connsiteY0" fmla="*/ 230376 h 521720"/>
              <a:gd name="connsiteX1" fmla="*/ 1572256 w 2889423"/>
              <a:gd name="connsiteY1" fmla="*/ 516490 h 521720"/>
              <a:gd name="connsiteX2" fmla="*/ 0 w 2889423"/>
              <a:gd name="connsiteY2" fmla="*/ 0 h 521720"/>
              <a:gd name="connsiteX0" fmla="*/ 2889423 w 2889423"/>
              <a:gd name="connsiteY0" fmla="*/ 230376 h 521720"/>
              <a:gd name="connsiteX1" fmla="*/ 1572256 w 2889423"/>
              <a:gd name="connsiteY1" fmla="*/ 516490 h 521720"/>
              <a:gd name="connsiteX2" fmla="*/ 0 w 2889423"/>
              <a:gd name="connsiteY2" fmla="*/ 0 h 521720"/>
              <a:gd name="connsiteX0" fmla="*/ 2889423 w 2889423"/>
              <a:gd name="connsiteY0" fmla="*/ 230376 h 553188"/>
              <a:gd name="connsiteX1" fmla="*/ 1623056 w 2889423"/>
              <a:gd name="connsiteY1" fmla="*/ 548240 h 553188"/>
              <a:gd name="connsiteX2" fmla="*/ 0 w 2889423"/>
              <a:gd name="connsiteY2" fmla="*/ 0 h 553188"/>
              <a:gd name="connsiteX0" fmla="*/ 2889423 w 2889423"/>
              <a:gd name="connsiteY0" fmla="*/ 230376 h 521720"/>
              <a:gd name="connsiteX1" fmla="*/ 1680206 w 2889423"/>
              <a:gd name="connsiteY1" fmla="*/ 516490 h 521720"/>
              <a:gd name="connsiteX2" fmla="*/ 0 w 2889423"/>
              <a:gd name="connsiteY2" fmla="*/ 0 h 521720"/>
              <a:gd name="connsiteX0" fmla="*/ 2889423 w 2889423"/>
              <a:gd name="connsiteY0" fmla="*/ 230376 h 528676"/>
              <a:gd name="connsiteX1" fmla="*/ 1680206 w 2889423"/>
              <a:gd name="connsiteY1" fmla="*/ 516490 h 528676"/>
              <a:gd name="connsiteX2" fmla="*/ 0 w 2889423"/>
              <a:gd name="connsiteY2" fmla="*/ 0 h 528676"/>
              <a:gd name="connsiteX0" fmla="*/ 2889423 w 2889423"/>
              <a:gd name="connsiteY0" fmla="*/ 230376 h 530033"/>
              <a:gd name="connsiteX1" fmla="*/ 1680206 w 2889423"/>
              <a:gd name="connsiteY1" fmla="*/ 516490 h 530033"/>
              <a:gd name="connsiteX2" fmla="*/ 0 w 2889423"/>
              <a:gd name="connsiteY2" fmla="*/ 0 h 530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9423" h="530033">
                <a:moveTo>
                  <a:pt x="2889423" y="230376"/>
                </a:moveTo>
                <a:cubicBezTo>
                  <a:pt x="2669994" y="87857"/>
                  <a:pt x="2085960" y="423103"/>
                  <a:pt x="1680206" y="516490"/>
                </a:cubicBezTo>
                <a:cubicBezTo>
                  <a:pt x="1179790" y="623136"/>
                  <a:pt x="505637" y="67023"/>
                  <a:pt x="0" y="0"/>
                </a:cubicBezTo>
              </a:path>
            </a:pathLst>
          </a:custGeom>
          <a:ln w="57150" cmpd="sng">
            <a:solidFill>
              <a:schemeClr val="tx1"/>
            </a:solidFill>
            <a:prstDash val="soli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819044A-4572-490F-9DED-5649E3F9C1C3}"/>
              </a:ext>
            </a:extLst>
          </p:cNvPr>
          <p:cNvSpPr/>
          <p:nvPr/>
        </p:nvSpPr>
        <p:spPr>
          <a:xfrm>
            <a:off x="2548269" y="3533695"/>
            <a:ext cx="3846354" cy="1356008"/>
          </a:xfrm>
          <a:custGeom>
            <a:avLst/>
            <a:gdLst>
              <a:gd name="connsiteX0" fmla="*/ 1212976 w 7458892"/>
              <a:gd name="connsiteY0" fmla="*/ 4190488 h 4336193"/>
              <a:gd name="connsiteX1" fmla="*/ 1928594 w 7458892"/>
              <a:gd name="connsiteY1" fmla="*/ 3936046 h 4336193"/>
              <a:gd name="connsiteX2" fmla="*/ 2811189 w 7458892"/>
              <a:gd name="connsiteY2" fmla="*/ 3132965 h 4336193"/>
              <a:gd name="connsiteX3" fmla="*/ 3884615 w 7458892"/>
              <a:gd name="connsiteY3" fmla="*/ 3602092 h 4336193"/>
              <a:gd name="connsiteX4" fmla="*/ 5164775 w 7458892"/>
              <a:gd name="connsiteY4" fmla="*/ 4333612 h 4336193"/>
              <a:gd name="connsiteX5" fmla="*/ 6166639 w 7458892"/>
              <a:gd name="connsiteY5" fmla="*/ 3824728 h 4336193"/>
              <a:gd name="connsiteX6" fmla="*/ 4973943 w 7458892"/>
              <a:gd name="connsiteY6" fmla="*/ 3291991 h 4336193"/>
              <a:gd name="connsiteX7" fmla="*/ 3821004 w 7458892"/>
              <a:gd name="connsiteY7" fmla="*/ 2775156 h 4336193"/>
              <a:gd name="connsiteX8" fmla="*/ 4282180 w 7458892"/>
              <a:gd name="connsiteY8" fmla="*/ 2250370 h 4336193"/>
              <a:gd name="connsiteX9" fmla="*/ 5522583 w 7458892"/>
              <a:gd name="connsiteY9" fmla="*/ 2894426 h 4336193"/>
              <a:gd name="connsiteX10" fmla="*/ 6858403 w 7458892"/>
              <a:gd name="connsiteY10" fmla="*/ 3061403 h 4336193"/>
              <a:gd name="connsiteX11" fmla="*/ 7446799 w 7458892"/>
              <a:gd name="connsiteY11" fmla="*/ 2449153 h 4336193"/>
              <a:gd name="connsiteX12" fmla="*/ 7104893 w 7458892"/>
              <a:gd name="connsiteY12" fmla="*/ 1677876 h 4336193"/>
              <a:gd name="connsiteX13" fmla="*/ 5458973 w 7458892"/>
              <a:gd name="connsiteY13" fmla="*/ 1964123 h 4336193"/>
              <a:gd name="connsiteX14" fmla="*/ 4115203 w 7458892"/>
              <a:gd name="connsiteY14" fmla="*/ 1399580 h 4336193"/>
              <a:gd name="connsiteX15" fmla="*/ 3137192 w 7458892"/>
              <a:gd name="connsiteY15" fmla="*/ 1566558 h 4336193"/>
              <a:gd name="connsiteX16" fmla="*/ 2318208 w 7458892"/>
              <a:gd name="connsiteY16" fmla="*/ 2202662 h 4336193"/>
              <a:gd name="connsiteX17" fmla="*/ 1451516 w 7458892"/>
              <a:gd name="connsiteY17" fmla="*/ 2671789 h 4336193"/>
              <a:gd name="connsiteX18" fmla="*/ 322430 w 7458892"/>
              <a:gd name="connsiteY18" fmla="*/ 2536617 h 4336193"/>
              <a:gd name="connsiteX19" fmla="*/ 4378 w 7458892"/>
              <a:gd name="connsiteY19" fmla="*/ 1964123 h 4336193"/>
              <a:gd name="connsiteX20" fmla="*/ 489408 w 7458892"/>
              <a:gd name="connsiteY20" fmla="*/ 1463191 h 4336193"/>
              <a:gd name="connsiteX21" fmla="*/ 1658250 w 7458892"/>
              <a:gd name="connsiteY21" fmla="*/ 1844853 h 4336193"/>
              <a:gd name="connsiteX22" fmla="*/ 2190987 w 7458892"/>
              <a:gd name="connsiteY22" fmla="*/ 1502947 h 4336193"/>
              <a:gd name="connsiteX23" fmla="*/ 1467418 w 7458892"/>
              <a:gd name="connsiteY23" fmla="*/ 771427 h 4336193"/>
              <a:gd name="connsiteX24" fmla="*/ 1626444 w 7458892"/>
              <a:gd name="connsiteY24" fmla="*/ 151226 h 4336193"/>
              <a:gd name="connsiteX25" fmla="*/ 2095571 w 7458892"/>
              <a:gd name="connsiteY25" fmla="*/ 39907 h 4336193"/>
              <a:gd name="connsiteX26" fmla="*/ 3463196 w 7458892"/>
              <a:gd name="connsiteY26" fmla="*/ 707817 h 4336193"/>
              <a:gd name="connsiteX27" fmla="*/ 4568427 w 7458892"/>
              <a:gd name="connsiteY27" fmla="*/ 1057674 h 4336193"/>
              <a:gd name="connsiteX28" fmla="*/ 5848587 w 7458892"/>
              <a:gd name="connsiteY28" fmla="*/ 1145139 h 4336193"/>
              <a:gd name="connsiteX29" fmla="*/ 6500594 w 7458892"/>
              <a:gd name="connsiteY29" fmla="*/ 1009966 h 4336193"/>
              <a:gd name="connsiteX0" fmla="*/ 1212976 w 7458892"/>
              <a:gd name="connsiteY0" fmla="*/ 4190488 h 4336193"/>
              <a:gd name="connsiteX1" fmla="*/ 1928594 w 7458892"/>
              <a:gd name="connsiteY1" fmla="*/ 3936046 h 4336193"/>
              <a:gd name="connsiteX2" fmla="*/ 2811189 w 7458892"/>
              <a:gd name="connsiteY2" fmla="*/ 3132965 h 4336193"/>
              <a:gd name="connsiteX3" fmla="*/ 3884615 w 7458892"/>
              <a:gd name="connsiteY3" fmla="*/ 3602092 h 4336193"/>
              <a:gd name="connsiteX4" fmla="*/ 5164775 w 7458892"/>
              <a:gd name="connsiteY4" fmla="*/ 4333612 h 4336193"/>
              <a:gd name="connsiteX5" fmla="*/ 6166639 w 7458892"/>
              <a:gd name="connsiteY5" fmla="*/ 3824728 h 4336193"/>
              <a:gd name="connsiteX6" fmla="*/ 4973943 w 7458892"/>
              <a:gd name="connsiteY6" fmla="*/ 3291991 h 4336193"/>
              <a:gd name="connsiteX7" fmla="*/ 4290131 w 7458892"/>
              <a:gd name="connsiteY7" fmla="*/ 3260186 h 4336193"/>
              <a:gd name="connsiteX8" fmla="*/ 3821004 w 7458892"/>
              <a:gd name="connsiteY8" fmla="*/ 2775156 h 4336193"/>
              <a:gd name="connsiteX9" fmla="*/ 4282180 w 7458892"/>
              <a:gd name="connsiteY9" fmla="*/ 2250370 h 4336193"/>
              <a:gd name="connsiteX10" fmla="*/ 5522583 w 7458892"/>
              <a:gd name="connsiteY10" fmla="*/ 2894426 h 4336193"/>
              <a:gd name="connsiteX11" fmla="*/ 6858403 w 7458892"/>
              <a:gd name="connsiteY11" fmla="*/ 3061403 h 4336193"/>
              <a:gd name="connsiteX12" fmla="*/ 7446799 w 7458892"/>
              <a:gd name="connsiteY12" fmla="*/ 2449153 h 4336193"/>
              <a:gd name="connsiteX13" fmla="*/ 7104893 w 7458892"/>
              <a:gd name="connsiteY13" fmla="*/ 1677876 h 4336193"/>
              <a:gd name="connsiteX14" fmla="*/ 5458973 w 7458892"/>
              <a:gd name="connsiteY14" fmla="*/ 1964123 h 4336193"/>
              <a:gd name="connsiteX15" fmla="*/ 4115203 w 7458892"/>
              <a:gd name="connsiteY15" fmla="*/ 1399580 h 4336193"/>
              <a:gd name="connsiteX16" fmla="*/ 3137192 w 7458892"/>
              <a:gd name="connsiteY16" fmla="*/ 1566558 h 4336193"/>
              <a:gd name="connsiteX17" fmla="*/ 2318208 w 7458892"/>
              <a:gd name="connsiteY17" fmla="*/ 2202662 h 4336193"/>
              <a:gd name="connsiteX18" fmla="*/ 1451516 w 7458892"/>
              <a:gd name="connsiteY18" fmla="*/ 2671789 h 4336193"/>
              <a:gd name="connsiteX19" fmla="*/ 322430 w 7458892"/>
              <a:gd name="connsiteY19" fmla="*/ 2536617 h 4336193"/>
              <a:gd name="connsiteX20" fmla="*/ 4378 w 7458892"/>
              <a:gd name="connsiteY20" fmla="*/ 1964123 h 4336193"/>
              <a:gd name="connsiteX21" fmla="*/ 489408 w 7458892"/>
              <a:gd name="connsiteY21" fmla="*/ 1463191 h 4336193"/>
              <a:gd name="connsiteX22" fmla="*/ 1658250 w 7458892"/>
              <a:gd name="connsiteY22" fmla="*/ 1844853 h 4336193"/>
              <a:gd name="connsiteX23" fmla="*/ 2190987 w 7458892"/>
              <a:gd name="connsiteY23" fmla="*/ 1502947 h 4336193"/>
              <a:gd name="connsiteX24" fmla="*/ 1467418 w 7458892"/>
              <a:gd name="connsiteY24" fmla="*/ 771427 h 4336193"/>
              <a:gd name="connsiteX25" fmla="*/ 1626444 w 7458892"/>
              <a:gd name="connsiteY25" fmla="*/ 151226 h 4336193"/>
              <a:gd name="connsiteX26" fmla="*/ 2095571 w 7458892"/>
              <a:gd name="connsiteY26" fmla="*/ 39907 h 4336193"/>
              <a:gd name="connsiteX27" fmla="*/ 3463196 w 7458892"/>
              <a:gd name="connsiteY27" fmla="*/ 707817 h 4336193"/>
              <a:gd name="connsiteX28" fmla="*/ 4568427 w 7458892"/>
              <a:gd name="connsiteY28" fmla="*/ 1057674 h 4336193"/>
              <a:gd name="connsiteX29" fmla="*/ 5848587 w 7458892"/>
              <a:gd name="connsiteY29" fmla="*/ 1145139 h 4336193"/>
              <a:gd name="connsiteX30" fmla="*/ 6500594 w 7458892"/>
              <a:gd name="connsiteY30" fmla="*/ 1009966 h 4336193"/>
              <a:gd name="connsiteX0" fmla="*/ 1212976 w 7458892"/>
              <a:gd name="connsiteY0" fmla="*/ 4190488 h 4342764"/>
              <a:gd name="connsiteX1" fmla="*/ 1928594 w 7458892"/>
              <a:gd name="connsiteY1" fmla="*/ 3936046 h 4342764"/>
              <a:gd name="connsiteX2" fmla="*/ 2811189 w 7458892"/>
              <a:gd name="connsiteY2" fmla="*/ 3132965 h 4342764"/>
              <a:gd name="connsiteX3" fmla="*/ 3884615 w 7458892"/>
              <a:gd name="connsiteY3" fmla="*/ 3602092 h 4342764"/>
              <a:gd name="connsiteX4" fmla="*/ 4377596 w 7458892"/>
              <a:gd name="connsiteY4" fmla="*/ 4110975 h 4342764"/>
              <a:gd name="connsiteX5" fmla="*/ 5164775 w 7458892"/>
              <a:gd name="connsiteY5" fmla="*/ 4333612 h 4342764"/>
              <a:gd name="connsiteX6" fmla="*/ 6166639 w 7458892"/>
              <a:gd name="connsiteY6" fmla="*/ 3824728 h 4342764"/>
              <a:gd name="connsiteX7" fmla="*/ 4973943 w 7458892"/>
              <a:gd name="connsiteY7" fmla="*/ 3291991 h 4342764"/>
              <a:gd name="connsiteX8" fmla="*/ 4290131 w 7458892"/>
              <a:gd name="connsiteY8" fmla="*/ 3260186 h 4342764"/>
              <a:gd name="connsiteX9" fmla="*/ 3821004 w 7458892"/>
              <a:gd name="connsiteY9" fmla="*/ 2775156 h 4342764"/>
              <a:gd name="connsiteX10" fmla="*/ 4282180 w 7458892"/>
              <a:gd name="connsiteY10" fmla="*/ 2250370 h 4342764"/>
              <a:gd name="connsiteX11" fmla="*/ 5522583 w 7458892"/>
              <a:gd name="connsiteY11" fmla="*/ 2894426 h 4342764"/>
              <a:gd name="connsiteX12" fmla="*/ 6858403 w 7458892"/>
              <a:gd name="connsiteY12" fmla="*/ 3061403 h 4342764"/>
              <a:gd name="connsiteX13" fmla="*/ 7446799 w 7458892"/>
              <a:gd name="connsiteY13" fmla="*/ 2449153 h 4342764"/>
              <a:gd name="connsiteX14" fmla="*/ 7104893 w 7458892"/>
              <a:gd name="connsiteY14" fmla="*/ 1677876 h 4342764"/>
              <a:gd name="connsiteX15" fmla="*/ 5458973 w 7458892"/>
              <a:gd name="connsiteY15" fmla="*/ 1964123 h 4342764"/>
              <a:gd name="connsiteX16" fmla="*/ 4115203 w 7458892"/>
              <a:gd name="connsiteY16" fmla="*/ 1399580 h 4342764"/>
              <a:gd name="connsiteX17" fmla="*/ 3137192 w 7458892"/>
              <a:gd name="connsiteY17" fmla="*/ 1566558 h 4342764"/>
              <a:gd name="connsiteX18" fmla="*/ 2318208 w 7458892"/>
              <a:gd name="connsiteY18" fmla="*/ 2202662 h 4342764"/>
              <a:gd name="connsiteX19" fmla="*/ 1451516 w 7458892"/>
              <a:gd name="connsiteY19" fmla="*/ 2671789 h 4342764"/>
              <a:gd name="connsiteX20" fmla="*/ 322430 w 7458892"/>
              <a:gd name="connsiteY20" fmla="*/ 2536617 h 4342764"/>
              <a:gd name="connsiteX21" fmla="*/ 4378 w 7458892"/>
              <a:gd name="connsiteY21" fmla="*/ 1964123 h 4342764"/>
              <a:gd name="connsiteX22" fmla="*/ 489408 w 7458892"/>
              <a:gd name="connsiteY22" fmla="*/ 1463191 h 4342764"/>
              <a:gd name="connsiteX23" fmla="*/ 1658250 w 7458892"/>
              <a:gd name="connsiteY23" fmla="*/ 1844853 h 4342764"/>
              <a:gd name="connsiteX24" fmla="*/ 2190987 w 7458892"/>
              <a:gd name="connsiteY24" fmla="*/ 1502947 h 4342764"/>
              <a:gd name="connsiteX25" fmla="*/ 1467418 w 7458892"/>
              <a:gd name="connsiteY25" fmla="*/ 771427 h 4342764"/>
              <a:gd name="connsiteX26" fmla="*/ 1626444 w 7458892"/>
              <a:gd name="connsiteY26" fmla="*/ 151226 h 4342764"/>
              <a:gd name="connsiteX27" fmla="*/ 2095571 w 7458892"/>
              <a:gd name="connsiteY27" fmla="*/ 39907 h 4342764"/>
              <a:gd name="connsiteX28" fmla="*/ 3463196 w 7458892"/>
              <a:gd name="connsiteY28" fmla="*/ 707817 h 4342764"/>
              <a:gd name="connsiteX29" fmla="*/ 4568427 w 7458892"/>
              <a:gd name="connsiteY29" fmla="*/ 1057674 h 4342764"/>
              <a:gd name="connsiteX30" fmla="*/ 5848587 w 7458892"/>
              <a:gd name="connsiteY30" fmla="*/ 1145139 h 4342764"/>
              <a:gd name="connsiteX31" fmla="*/ 6500594 w 7458892"/>
              <a:gd name="connsiteY31" fmla="*/ 1009966 h 4342764"/>
              <a:gd name="connsiteX0" fmla="*/ 1212976 w 7458892"/>
              <a:gd name="connsiteY0" fmla="*/ 4190488 h 4342764"/>
              <a:gd name="connsiteX1" fmla="*/ 1928594 w 7458892"/>
              <a:gd name="connsiteY1" fmla="*/ 3936046 h 4342764"/>
              <a:gd name="connsiteX2" fmla="*/ 2811189 w 7458892"/>
              <a:gd name="connsiteY2" fmla="*/ 3132965 h 4342764"/>
              <a:gd name="connsiteX3" fmla="*/ 3852810 w 7458892"/>
              <a:gd name="connsiteY3" fmla="*/ 3633897 h 4342764"/>
              <a:gd name="connsiteX4" fmla="*/ 4377596 w 7458892"/>
              <a:gd name="connsiteY4" fmla="*/ 4110975 h 4342764"/>
              <a:gd name="connsiteX5" fmla="*/ 5164775 w 7458892"/>
              <a:gd name="connsiteY5" fmla="*/ 4333612 h 4342764"/>
              <a:gd name="connsiteX6" fmla="*/ 6166639 w 7458892"/>
              <a:gd name="connsiteY6" fmla="*/ 3824728 h 4342764"/>
              <a:gd name="connsiteX7" fmla="*/ 4973943 w 7458892"/>
              <a:gd name="connsiteY7" fmla="*/ 3291991 h 4342764"/>
              <a:gd name="connsiteX8" fmla="*/ 4290131 w 7458892"/>
              <a:gd name="connsiteY8" fmla="*/ 3260186 h 4342764"/>
              <a:gd name="connsiteX9" fmla="*/ 3821004 w 7458892"/>
              <a:gd name="connsiteY9" fmla="*/ 2775156 h 4342764"/>
              <a:gd name="connsiteX10" fmla="*/ 4282180 w 7458892"/>
              <a:gd name="connsiteY10" fmla="*/ 2250370 h 4342764"/>
              <a:gd name="connsiteX11" fmla="*/ 5522583 w 7458892"/>
              <a:gd name="connsiteY11" fmla="*/ 2894426 h 4342764"/>
              <a:gd name="connsiteX12" fmla="*/ 6858403 w 7458892"/>
              <a:gd name="connsiteY12" fmla="*/ 3061403 h 4342764"/>
              <a:gd name="connsiteX13" fmla="*/ 7446799 w 7458892"/>
              <a:gd name="connsiteY13" fmla="*/ 2449153 h 4342764"/>
              <a:gd name="connsiteX14" fmla="*/ 7104893 w 7458892"/>
              <a:gd name="connsiteY14" fmla="*/ 1677876 h 4342764"/>
              <a:gd name="connsiteX15" fmla="*/ 5458973 w 7458892"/>
              <a:gd name="connsiteY15" fmla="*/ 1964123 h 4342764"/>
              <a:gd name="connsiteX16" fmla="*/ 4115203 w 7458892"/>
              <a:gd name="connsiteY16" fmla="*/ 1399580 h 4342764"/>
              <a:gd name="connsiteX17" fmla="*/ 3137192 w 7458892"/>
              <a:gd name="connsiteY17" fmla="*/ 1566558 h 4342764"/>
              <a:gd name="connsiteX18" fmla="*/ 2318208 w 7458892"/>
              <a:gd name="connsiteY18" fmla="*/ 2202662 h 4342764"/>
              <a:gd name="connsiteX19" fmla="*/ 1451516 w 7458892"/>
              <a:gd name="connsiteY19" fmla="*/ 2671789 h 4342764"/>
              <a:gd name="connsiteX20" fmla="*/ 322430 w 7458892"/>
              <a:gd name="connsiteY20" fmla="*/ 2536617 h 4342764"/>
              <a:gd name="connsiteX21" fmla="*/ 4378 w 7458892"/>
              <a:gd name="connsiteY21" fmla="*/ 1964123 h 4342764"/>
              <a:gd name="connsiteX22" fmla="*/ 489408 w 7458892"/>
              <a:gd name="connsiteY22" fmla="*/ 1463191 h 4342764"/>
              <a:gd name="connsiteX23" fmla="*/ 1658250 w 7458892"/>
              <a:gd name="connsiteY23" fmla="*/ 1844853 h 4342764"/>
              <a:gd name="connsiteX24" fmla="*/ 2190987 w 7458892"/>
              <a:gd name="connsiteY24" fmla="*/ 1502947 h 4342764"/>
              <a:gd name="connsiteX25" fmla="*/ 1467418 w 7458892"/>
              <a:gd name="connsiteY25" fmla="*/ 771427 h 4342764"/>
              <a:gd name="connsiteX26" fmla="*/ 1626444 w 7458892"/>
              <a:gd name="connsiteY26" fmla="*/ 151226 h 4342764"/>
              <a:gd name="connsiteX27" fmla="*/ 2095571 w 7458892"/>
              <a:gd name="connsiteY27" fmla="*/ 39907 h 4342764"/>
              <a:gd name="connsiteX28" fmla="*/ 3463196 w 7458892"/>
              <a:gd name="connsiteY28" fmla="*/ 707817 h 4342764"/>
              <a:gd name="connsiteX29" fmla="*/ 4568427 w 7458892"/>
              <a:gd name="connsiteY29" fmla="*/ 1057674 h 4342764"/>
              <a:gd name="connsiteX30" fmla="*/ 5848587 w 7458892"/>
              <a:gd name="connsiteY30" fmla="*/ 1145139 h 4342764"/>
              <a:gd name="connsiteX31" fmla="*/ 6500594 w 7458892"/>
              <a:gd name="connsiteY31" fmla="*/ 1009966 h 4342764"/>
              <a:gd name="connsiteX0" fmla="*/ 1212976 w 7458892"/>
              <a:gd name="connsiteY0" fmla="*/ 4190488 h 4342764"/>
              <a:gd name="connsiteX1" fmla="*/ 1928594 w 7458892"/>
              <a:gd name="connsiteY1" fmla="*/ 3936046 h 4342764"/>
              <a:gd name="connsiteX2" fmla="*/ 2811189 w 7458892"/>
              <a:gd name="connsiteY2" fmla="*/ 3132965 h 4342764"/>
              <a:gd name="connsiteX3" fmla="*/ 3852810 w 7458892"/>
              <a:gd name="connsiteY3" fmla="*/ 3633897 h 4342764"/>
              <a:gd name="connsiteX4" fmla="*/ 4377596 w 7458892"/>
              <a:gd name="connsiteY4" fmla="*/ 4110975 h 4342764"/>
              <a:gd name="connsiteX5" fmla="*/ 5164775 w 7458892"/>
              <a:gd name="connsiteY5" fmla="*/ 4333612 h 4342764"/>
              <a:gd name="connsiteX6" fmla="*/ 6166639 w 7458892"/>
              <a:gd name="connsiteY6" fmla="*/ 3824728 h 4342764"/>
              <a:gd name="connsiteX7" fmla="*/ 5673658 w 7458892"/>
              <a:gd name="connsiteY7" fmla="*/ 3347651 h 4342764"/>
              <a:gd name="connsiteX8" fmla="*/ 4290131 w 7458892"/>
              <a:gd name="connsiteY8" fmla="*/ 3260186 h 4342764"/>
              <a:gd name="connsiteX9" fmla="*/ 3821004 w 7458892"/>
              <a:gd name="connsiteY9" fmla="*/ 2775156 h 4342764"/>
              <a:gd name="connsiteX10" fmla="*/ 4282180 w 7458892"/>
              <a:gd name="connsiteY10" fmla="*/ 2250370 h 4342764"/>
              <a:gd name="connsiteX11" fmla="*/ 5522583 w 7458892"/>
              <a:gd name="connsiteY11" fmla="*/ 2894426 h 4342764"/>
              <a:gd name="connsiteX12" fmla="*/ 6858403 w 7458892"/>
              <a:gd name="connsiteY12" fmla="*/ 3061403 h 4342764"/>
              <a:gd name="connsiteX13" fmla="*/ 7446799 w 7458892"/>
              <a:gd name="connsiteY13" fmla="*/ 2449153 h 4342764"/>
              <a:gd name="connsiteX14" fmla="*/ 7104893 w 7458892"/>
              <a:gd name="connsiteY14" fmla="*/ 1677876 h 4342764"/>
              <a:gd name="connsiteX15" fmla="*/ 5458973 w 7458892"/>
              <a:gd name="connsiteY15" fmla="*/ 1964123 h 4342764"/>
              <a:gd name="connsiteX16" fmla="*/ 4115203 w 7458892"/>
              <a:gd name="connsiteY16" fmla="*/ 1399580 h 4342764"/>
              <a:gd name="connsiteX17" fmla="*/ 3137192 w 7458892"/>
              <a:gd name="connsiteY17" fmla="*/ 1566558 h 4342764"/>
              <a:gd name="connsiteX18" fmla="*/ 2318208 w 7458892"/>
              <a:gd name="connsiteY18" fmla="*/ 2202662 h 4342764"/>
              <a:gd name="connsiteX19" fmla="*/ 1451516 w 7458892"/>
              <a:gd name="connsiteY19" fmla="*/ 2671789 h 4342764"/>
              <a:gd name="connsiteX20" fmla="*/ 322430 w 7458892"/>
              <a:gd name="connsiteY20" fmla="*/ 2536617 h 4342764"/>
              <a:gd name="connsiteX21" fmla="*/ 4378 w 7458892"/>
              <a:gd name="connsiteY21" fmla="*/ 1964123 h 4342764"/>
              <a:gd name="connsiteX22" fmla="*/ 489408 w 7458892"/>
              <a:gd name="connsiteY22" fmla="*/ 1463191 h 4342764"/>
              <a:gd name="connsiteX23" fmla="*/ 1658250 w 7458892"/>
              <a:gd name="connsiteY23" fmla="*/ 1844853 h 4342764"/>
              <a:gd name="connsiteX24" fmla="*/ 2190987 w 7458892"/>
              <a:gd name="connsiteY24" fmla="*/ 1502947 h 4342764"/>
              <a:gd name="connsiteX25" fmla="*/ 1467418 w 7458892"/>
              <a:gd name="connsiteY25" fmla="*/ 771427 h 4342764"/>
              <a:gd name="connsiteX26" fmla="*/ 1626444 w 7458892"/>
              <a:gd name="connsiteY26" fmla="*/ 151226 h 4342764"/>
              <a:gd name="connsiteX27" fmla="*/ 2095571 w 7458892"/>
              <a:gd name="connsiteY27" fmla="*/ 39907 h 4342764"/>
              <a:gd name="connsiteX28" fmla="*/ 3463196 w 7458892"/>
              <a:gd name="connsiteY28" fmla="*/ 707817 h 4342764"/>
              <a:gd name="connsiteX29" fmla="*/ 4568427 w 7458892"/>
              <a:gd name="connsiteY29" fmla="*/ 1057674 h 4342764"/>
              <a:gd name="connsiteX30" fmla="*/ 5848587 w 7458892"/>
              <a:gd name="connsiteY30" fmla="*/ 1145139 h 4342764"/>
              <a:gd name="connsiteX31" fmla="*/ 6500594 w 7458892"/>
              <a:gd name="connsiteY31" fmla="*/ 1009966 h 4342764"/>
              <a:gd name="connsiteX0" fmla="*/ 1212976 w 7458892"/>
              <a:gd name="connsiteY0" fmla="*/ 4190488 h 4339972"/>
              <a:gd name="connsiteX1" fmla="*/ 1928594 w 7458892"/>
              <a:gd name="connsiteY1" fmla="*/ 3936046 h 4339972"/>
              <a:gd name="connsiteX2" fmla="*/ 2811189 w 7458892"/>
              <a:gd name="connsiteY2" fmla="*/ 3132965 h 4339972"/>
              <a:gd name="connsiteX3" fmla="*/ 3852810 w 7458892"/>
              <a:gd name="connsiteY3" fmla="*/ 3633897 h 4339972"/>
              <a:gd name="connsiteX4" fmla="*/ 4377596 w 7458892"/>
              <a:gd name="connsiteY4" fmla="*/ 4110975 h 4339972"/>
              <a:gd name="connsiteX5" fmla="*/ 5164775 w 7458892"/>
              <a:gd name="connsiteY5" fmla="*/ 4333612 h 4339972"/>
              <a:gd name="connsiteX6" fmla="*/ 5761123 w 7458892"/>
              <a:gd name="connsiteY6" fmla="*/ 4238195 h 4339972"/>
              <a:gd name="connsiteX7" fmla="*/ 6166639 w 7458892"/>
              <a:gd name="connsiteY7" fmla="*/ 3824728 h 4339972"/>
              <a:gd name="connsiteX8" fmla="*/ 5673658 w 7458892"/>
              <a:gd name="connsiteY8" fmla="*/ 3347651 h 4339972"/>
              <a:gd name="connsiteX9" fmla="*/ 4290131 w 7458892"/>
              <a:gd name="connsiteY9" fmla="*/ 3260186 h 4339972"/>
              <a:gd name="connsiteX10" fmla="*/ 3821004 w 7458892"/>
              <a:gd name="connsiteY10" fmla="*/ 2775156 h 4339972"/>
              <a:gd name="connsiteX11" fmla="*/ 4282180 w 7458892"/>
              <a:gd name="connsiteY11" fmla="*/ 2250370 h 4339972"/>
              <a:gd name="connsiteX12" fmla="*/ 5522583 w 7458892"/>
              <a:gd name="connsiteY12" fmla="*/ 2894426 h 4339972"/>
              <a:gd name="connsiteX13" fmla="*/ 6858403 w 7458892"/>
              <a:gd name="connsiteY13" fmla="*/ 3061403 h 4339972"/>
              <a:gd name="connsiteX14" fmla="*/ 7446799 w 7458892"/>
              <a:gd name="connsiteY14" fmla="*/ 2449153 h 4339972"/>
              <a:gd name="connsiteX15" fmla="*/ 7104893 w 7458892"/>
              <a:gd name="connsiteY15" fmla="*/ 1677876 h 4339972"/>
              <a:gd name="connsiteX16" fmla="*/ 5458973 w 7458892"/>
              <a:gd name="connsiteY16" fmla="*/ 1964123 h 4339972"/>
              <a:gd name="connsiteX17" fmla="*/ 4115203 w 7458892"/>
              <a:gd name="connsiteY17" fmla="*/ 1399580 h 4339972"/>
              <a:gd name="connsiteX18" fmla="*/ 3137192 w 7458892"/>
              <a:gd name="connsiteY18" fmla="*/ 1566558 h 4339972"/>
              <a:gd name="connsiteX19" fmla="*/ 2318208 w 7458892"/>
              <a:gd name="connsiteY19" fmla="*/ 2202662 h 4339972"/>
              <a:gd name="connsiteX20" fmla="*/ 1451516 w 7458892"/>
              <a:gd name="connsiteY20" fmla="*/ 2671789 h 4339972"/>
              <a:gd name="connsiteX21" fmla="*/ 322430 w 7458892"/>
              <a:gd name="connsiteY21" fmla="*/ 2536617 h 4339972"/>
              <a:gd name="connsiteX22" fmla="*/ 4378 w 7458892"/>
              <a:gd name="connsiteY22" fmla="*/ 1964123 h 4339972"/>
              <a:gd name="connsiteX23" fmla="*/ 489408 w 7458892"/>
              <a:gd name="connsiteY23" fmla="*/ 1463191 h 4339972"/>
              <a:gd name="connsiteX24" fmla="*/ 1658250 w 7458892"/>
              <a:gd name="connsiteY24" fmla="*/ 1844853 h 4339972"/>
              <a:gd name="connsiteX25" fmla="*/ 2190987 w 7458892"/>
              <a:gd name="connsiteY25" fmla="*/ 1502947 h 4339972"/>
              <a:gd name="connsiteX26" fmla="*/ 1467418 w 7458892"/>
              <a:gd name="connsiteY26" fmla="*/ 771427 h 4339972"/>
              <a:gd name="connsiteX27" fmla="*/ 1626444 w 7458892"/>
              <a:gd name="connsiteY27" fmla="*/ 151226 h 4339972"/>
              <a:gd name="connsiteX28" fmla="*/ 2095571 w 7458892"/>
              <a:gd name="connsiteY28" fmla="*/ 39907 h 4339972"/>
              <a:gd name="connsiteX29" fmla="*/ 3463196 w 7458892"/>
              <a:gd name="connsiteY29" fmla="*/ 707817 h 4339972"/>
              <a:gd name="connsiteX30" fmla="*/ 4568427 w 7458892"/>
              <a:gd name="connsiteY30" fmla="*/ 1057674 h 4339972"/>
              <a:gd name="connsiteX31" fmla="*/ 5848587 w 7458892"/>
              <a:gd name="connsiteY31" fmla="*/ 1145139 h 4339972"/>
              <a:gd name="connsiteX32" fmla="*/ 6500594 w 7458892"/>
              <a:gd name="connsiteY32" fmla="*/ 1009966 h 4339972"/>
              <a:gd name="connsiteX0" fmla="*/ 1212976 w 7458892"/>
              <a:gd name="connsiteY0" fmla="*/ 4190488 h 4339972"/>
              <a:gd name="connsiteX1" fmla="*/ 1864983 w 7458892"/>
              <a:gd name="connsiteY1" fmla="*/ 3856533 h 4339972"/>
              <a:gd name="connsiteX2" fmla="*/ 2811189 w 7458892"/>
              <a:gd name="connsiteY2" fmla="*/ 3132965 h 4339972"/>
              <a:gd name="connsiteX3" fmla="*/ 3852810 w 7458892"/>
              <a:gd name="connsiteY3" fmla="*/ 3633897 h 4339972"/>
              <a:gd name="connsiteX4" fmla="*/ 4377596 w 7458892"/>
              <a:gd name="connsiteY4" fmla="*/ 4110975 h 4339972"/>
              <a:gd name="connsiteX5" fmla="*/ 5164775 w 7458892"/>
              <a:gd name="connsiteY5" fmla="*/ 4333612 h 4339972"/>
              <a:gd name="connsiteX6" fmla="*/ 5761123 w 7458892"/>
              <a:gd name="connsiteY6" fmla="*/ 4238195 h 4339972"/>
              <a:gd name="connsiteX7" fmla="*/ 6166639 w 7458892"/>
              <a:gd name="connsiteY7" fmla="*/ 3824728 h 4339972"/>
              <a:gd name="connsiteX8" fmla="*/ 5673658 w 7458892"/>
              <a:gd name="connsiteY8" fmla="*/ 3347651 h 4339972"/>
              <a:gd name="connsiteX9" fmla="*/ 4290131 w 7458892"/>
              <a:gd name="connsiteY9" fmla="*/ 3260186 h 4339972"/>
              <a:gd name="connsiteX10" fmla="*/ 3821004 w 7458892"/>
              <a:gd name="connsiteY10" fmla="*/ 2775156 h 4339972"/>
              <a:gd name="connsiteX11" fmla="*/ 4282180 w 7458892"/>
              <a:gd name="connsiteY11" fmla="*/ 2250370 h 4339972"/>
              <a:gd name="connsiteX12" fmla="*/ 5522583 w 7458892"/>
              <a:gd name="connsiteY12" fmla="*/ 2894426 h 4339972"/>
              <a:gd name="connsiteX13" fmla="*/ 6858403 w 7458892"/>
              <a:gd name="connsiteY13" fmla="*/ 3061403 h 4339972"/>
              <a:gd name="connsiteX14" fmla="*/ 7446799 w 7458892"/>
              <a:gd name="connsiteY14" fmla="*/ 2449153 h 4339972"/>
              <a:gd name="connsiteX15" fmla="*/ 7104893 w 7458892"/>
              <a:gd name="connsiteY15" fmla="*/ 1677876 h 4339972"/>
              <a:gd name="connsiteX16" fmla="*/ 5458973 w 7458892"/>
              <a:gd name="connsiteY16" fmla="*/ 1964123 h 4339972"/>
              <a:gd name="connsiteX17" fmla="*/ 4115203 w 7458892"/>
              <a:gd name="connsiteY17" fmla="*/ 1399580 h 4339972"/>
              <a:gd name="connsiteX18" fmla="*/ 3137192 w 7458892"/>
              <a:gd name="connsiteY18" fmla="*/ 1566558 h 4339972"/>
              <a:gd name="connsiteX19" fmla="*/ 2318208 w 7458892"/>
              <a:gd name="connsiteY19" fmla="*/ 2202662 h 4339972"/>
              <a:gd name="connsiteX20" fmla="*/ 1451516 w 7458892"/>
              <a:gd name="connsiteY20" fmla="*/ 2671789 h 4339972"/>
              <a:gd name="connsiteX21" fmla="*/ 322430 w 7458892"/>
              <a:gd name="connsiteY21" fmla="*/ 2536617 h 4339972"/>
              <a:gd name="connsiteX22" fmla="*/ 4378 w 7458892"/>
              <a:gd name="connsiteY22" fmla="*/ 1964123 h 4339972"/>
              <a:gd name="connsiteX23" fmla="*/ 489408 w 7458892"/>
              <a:gd name="connsiteY23" fmla="*/ 1463191 h 4339972"/>
              <a:gd name="connsiteX24" fmla="*/ 1658250 w 7458892"/>
              <a:gd name="connsiteY24" fmla="*/ 1844853 h 4339972"/>
              <a:gd name="connsiteX25" fmla="*/ 2190987 w 7458892"/>
              <a:gd name="connsiteY25" fmla="*/ 1502947 h 4339972"/>
              <a:gd name="connsiteX26" fmla="*/ 1467418 w 7458892"/>
              <a:gd name="connsiteY26" fmla="*/ 771427 h 4339972"/>
              <a:gd name="connsiteX27" fmla="*/ 1626444 w 7458892"/>
              <a:gd name="connsiteY27" fmla="*/ 151226 h 4339972"/>
              <a:gd name="connsiteX28" fmla="*/ 2095571 w 7458892"/>
              <a:gd name="connsiteY28" fmla="*/ 39907 h 4339972"/>
              <a:gd name="connsiteX29" fmla="*/ 3463196 w 7458892"/>
              <a:gd name="connsiteY29" fmla="*/ 707817 h 4339972"/>
              <a:gd name="connsiteX30" fmla="*/ 4568427 w 7458892"/>
              <a:gd name="connsiteY30" fmla="*/ 1057674 h 4339972"/>
              <a:gd name="connsiteX31" fmla="*/ 5848587 w 7458892"/>
              <a:gd name="connsiteY31" fmla="*/ 1145139 h 4339972"/>
              <a:gd name="connsiteX32" fmla="*/ 6500594 w 7458892"/>
              <a:gd name="connsiteY32" fmla="*/ 1009966 h 4339972"/>
              <a:gd name="connsiteX0" fmla="*/ 1212976 w 7458892"/>
              <a:gd name="connsiteY0" fmla="*/ 4190488 h 4339972"/>
              <a:gd name="connsiteX1" fmla="*/ 1864983 w 7458892"/>
              <a:gd name="connsiteY1" fmla="*/ 3856533 h 4339972"/>
              <a:gd name="connsiteX2" fmla="*/ 2811189 w 7458892"/>
              <a:gd name="connsiteY2" fmla="*/ 3132965 h 4339972"/>
              <a:gd name="connsiteX3" fmla="*/ 3852810 w 7458892"/>
              <a:gd name="connsiteY3" fmla="*/ 3633897 h 4339972"/>
              <a:gd name="connsiteX4" fmla="*/ 4377596 w 7458892"/>
              <a:gd name="connsiteY4" fmla="*/ 4110975 h 4339972"/>
              <a:gd name="connsiteX5" fmla="*/ 5164775 w 7458892"/>
              <a:gd name="connsiteY5" fmla="*/ 4333612 h 4339972"/>
              <a:gd name="connsiteX6" fmla="*/ 5761123 w 7458892"/>
              <a:gd name="connsiteY6" fmla="*/ 4238195 h 4339972"/>
              <a:gd name="connsiteX7" fmla="*/ 6166639 w 7458892"/>
              <a:gd name="connsiteY7" fmla="*/ 3824728 h 4339972"/>
              <a:gd name="connsiteX8" fmla="*/ 5673658 w 7458892"/>
              <a:gd name="connsiteY8" fmla="*/ 3347651 h 4339972"/>
              <a:gd name="connsiteX9" fmla="*/ 4290131 w 7458892"/>
              <a:gd name="connsiteY9" fmla="*/ 3260186 h 4339972"/>
              <a:gd name="connsiteX10" fmla="*/ 3821004 w 7458892"/>
              <a:gd name="connsiteY10" fmla="*/ 2775156 h 4339972"/>
              <a:gd name="connsiteX11" fmla="*/ 4282180 w 7458892"/>
              <a:gd name="connsiteY11" fmla="*/ 2250370 h 4339972"/>
              <a:gd name="connsiteX12" fmla="*/ 5522583 w 7458892"/>
              <a:gd name="connsiteY12" fmla="*/ 2894426 h 4339972"/>
              <a:gd name="connsiteX13" fmla="*/ 6858403 w 7458892"/>
              <a:gd name="connsiteY13" fmla="*/ 3061403 h 4339972"/>
              <a:gd name="connsiteX14" fmla="*/ 7446799 w 7458892"/>
              <a:gd name="connsiteY14" fmla="*/ 2449153 h 4339972"/>
              <a:gd name="connsiteX15" fmla="*/ 7104893 w 7458892"/>
              <a:gd name="connsiteY15" fmla="*/ 1677876 h 4339972"/>
              <a:gd name="connsiteX16" fmla="*/ 5458973 w 7458892"/>
              <a:gd name="connsiteY16" fmla="*/ 1964123 h 4339972"/>
              <a:gd name="connsiteX17" fmla="*/ 4115203 w 7458892"/>
              <a:gd name="connsiteY17" fmla="*/ 1399580 h 4339972"/>
              <a:gd name="connsiteX18" fmla="*/ 3137192 w 7458892"/>
              <a:gd name="connsiteY18" fmla="*/ 1566558 h 4339972"/>
              <a:gd name="connsiteX19" fmla="*/ 2318208 w 7458892"/>
              <a:gd name="connsiteY19" fmla="*/ 2202662 h 4339972"/>
              <a:gd name="connsiteX20" fmla="*/ 1451516 w 7458892"/>
              <a:gd name="connsiteY20" fmla="*/ 2671789 h 4339972"/>
              <a:gd name="connsiteX21" fmla="*/ 322430 w 7458892"/>
              <a:gd name="connsiteY21" fmla="*/ 2536617 h 4339972"/>
              <a:gd name="connsiteX22" fmla="*/ 4378 w 7458892"/>
              <a:gd name="connsiteY22" fmla="*/ 1964123 h 4339972"/>
              <a:gd name="connsiteX23" fmla="*/ 489408 w 7458892"/>
              <a:gd name="connsiteY23" fmla="*/ 1463191 h 4339972"/>
              <a:gd name="connsiteX24" fmla="*/ 1658250 w 7458892"/>
              <a:gd name="connsiteY24" fmla="*/ 1844853 h 4339972"/>
              <a:gd name="connsiteX25" fmla="*/ 2190987 w 7458892"/>
              <a:gd name="connsiteY25" fmla="*/ 1502947 h 4339972"/>
              <a:gd name="connsiteX26" fmla="*/ 1467418 w 7458892"/>
              <a:gd name="connsiteY26" fmla="*/ 771427 h 4339972"/>
              <a:gd name="connsiteX27" fmla="*/ 1626444 w 7458892"/>
              <a:gd name="connsiteY27" fmla="*/ 151226 h 4339972"/>
              <a:gd name="connsiteX28" fmla="*/ 2095571 w 7458892"/>
              <a:gd name="connsiteY28" fmla="*/ 39907 h 4339972"/>
              <a:gd name="connsiteX29" fmla="*/ 3463196 w 7458892"/>
              <a:gd name="connsiteY29" fmla="*/ 707817 h 4339972"/>
              <a:gd name="connsiteX30" fmla="*/ 4568427 w 7458892"/>
              <a:gd name="connsiteY30" fmla="*/ 1057674 h 4339972"/>
              <a:gd name="connsiteX31" fmla="*/ 5848587 w 7458892"/>
              <a:gd name="connsiteY31" fmla="*/ 1145139 h 4339972"/>
              <a:gd name="connsiteX32" fmla="*/ 6500594 w 7458892"/>
              <a:gd name="connsiteY32" fmla="*/ 1009966 h 4339972"/>
              <a:gd name="connsiteX0" fmla="*/ 1212976 w 7458892"/>
              <a:gd name="connsiteY0" fmla="*/ 4190488 h 4339972"/>
              <a:gd name="connsiteX1" fmla="*/ 1864983 w 7458892"/>
              <a:gd name="connsiteY1" fmla="*/ 3856533 h 4339972"/>
              <a:gd name="connsiteX2" fmla="*/ 2811189 w 7458892"/>
              <a:gd name="connsiteY2" fmla="*/ 3132965 h 4339972"/>
              <a:gd name="connsiteX3" fmla="*/ 3852810 w 7458892"/>
              <a:gd name="connsiteY3" fmla="*/ 3633897 h 4339972"/>
              <a:gd name="connsiteX4" fmla="*/ 4377596 w 7458892"/>
              <a:gd name="connsiteY4" fmla="*/ 4110975 h 4339972"/>
              <a:gd name="connsiteX5" fmla="*/ 5164775 w 7458892"/>
              <a:gd name="connsiteY5" fmla="*/ 4333612 h 4339972"/>
              <a:gd name="connsiteX6" fmla="*/ 5761123 w 7458892"/>
              <a:gd name="connsiteY6" fmla="*/ 4238195 h 4339972"/>
              <a:gd name="connsiteX7" fmla="*/ 6103028 w 7458892"/>
              <a:gd name="connsiteY7" fmla="*/ 3816777 h 4339972"/>
              <a:gd name="connsiteX8" fmla="*/ 5673658 w 7458892"/>
              <a:gd name="connsiteY8" fmla="*/ 3347651 h 4339972"/>
              <a:gd name="connsiteX9" fmla="*/ 4290131 w 7458892"/>
              <a:gd name="connsiteY9" fmla="*/ 3260186 h 4339972"/>
              <a:gd name="connsiteX10" fmla="*/ 3821004 w 7458892"/>
              <a:gd name="connsiteY10" fmla="*/ 2775156 h 4339972"/>
              <a:gd name="connsiteX11" fmla="*/ 4282180 w 7458892"/>
              <a:gd name="connsiteY11" fmla="*/ 2250370 h 4339972"/>
              <a:gd name="connsiteX12" fmla="*/ 5522583 w 7458892"/>
              <a:gd name="connsiteY12" fmla="*/ 2894426 h 4339972"/>
              <a:gd name="connsiteX13" fmla="*/ 6858403 w 7458892"/>
              <a:gd name="connsiteY13" fmla="*/ 3061403 h 4339972"/>
              <a:gd name="connsiteX14" fmla="*/ 7446799 w 7458892"/>
              <a:gd name="connsiteY14" fmla="*/ 2449153 h 4339972"/>
              <a:gd name="connsiteX15" fmla="*/ 7104893 w 7458892"/>
              <a:gd name="connsiteY15" fmla="*/ 1677876 h 4339972"/>
              <a:gd name="connsiteX16" fmla="*/ 5458973 w 7458892"/>
              <a:gd name="connsiteY16" fmla="*/ 1964123 h 4339972"/>
              <a:gd name="connsiteX17" fmla="*/ 4115203 w 7458892"/>
              <a:gd name="connsiteY17" fmla="*/ 1399580 h 4339972"/>
              <a:gd name="connsiteX18" fmla="*/ 3137192 w 7458892"/>
              <a:gd name="connsiteY18" fmla="*/ 1566558 h 4339972"/>
              <a:gd name="connsiteX19" fmla="*/ 2318208 w 7458892"/>
              <a:gd name="connsiteY19" fmla="*/ 2202662 h 4339972"/>
              <a:gd name="connsiteX20" fmla="*/ 1451516 w 7458892"/>
              <a:gd name="connsiteY20" fmla="*/ 2671789 h 4339972"/>
              <a:gd name="connsiteX21" fmla="*/ 322430 w 7458892"/>
              <a:gd name="connsiteY21" fmla="*/ 2536617 h 4339972"/>
              <a:gd name="connsiteX22" fmla="*/ 4378 w 7458892"/>
              <a:gd name="connsiteY22" fmla="*/ 1964123 h 4339972"/>
              <a:gd name="connsiteX23" fmla="*/ 489408 w 7458892"/>
              <a:gd name="connsiteY23" fmla="*/ 1463191 h 4339972"/>
              <a:gd name="connsiteX24" fmla="*/ 1658250 w 7458892"/>
              <a:gd name="connsiteY24" fmla="*/ 1844853 h 4339972"/>
              <a:gd name="connsiteX25" fmla="*/ 2190987 w 7458892"/>
              <a:gd name="connsiteY25" fmla="*/ 1502947 h 4339972"/>
              <a:gd name="connsiteX26" fmla="*/ 1467418 w 7458892"/>
              <a:gd name="connsiteY26" fmla="*/ 771427 h 4339972"/>
              <a:gd name="connsiteX27" fmla="*/ 1626444 w 7458892"/>
              <a:gd name="connsiteY27" fmla="*/ 151226 h 4339972"/>
              <a:gd name="connsiteX28" fmla="*/ 2095571 w 7458892"/>
              <a:gd name="connsiteY28" fmla="*/ 39907 h 4339972"/>
              <a:gd name="connsiteX29" fmla="*/ 3463196 w 7458892"/>
              <a:gd name="connsiteY29" fmla="*/ 707817 h 4339972"/>
              <a:gd name="connsiteX30" fmla="*/ 4568427 w 7458892"/>
              <a:gd name="connsiteY30" fmla="*/ 1057674 h 4339972"/>
              <a:gd name="connsiteX31" fmla="*/ 5848587 w 7458892"/>
              <a:gd name="connsiteY31" fmla="*/ 1145139 h 4339972"/>
              <a:gd name="connsiteX32" fmla="*/ 6500594 w 7458892"/>
              <a:gd name="connsiteY32" fmla="*/ 1009966 h 4339972"/>
              <a:gd name="connsiteX0" fmla="*/ 1212976 w 7452578"/>
              <a:gd name="connsiteY0" fmla="*/ 4190488 h 4339972"/>
              <a:gd name="connsiteX1" fmla="*/ 1864983 w 7452578"/>
              <a:gd name="connsiteY1" fmla="*/ 3856533 h 4339972"/>
              <a:gd name="connsiteX2" fmla="*/ 2811189 w 7452578"/>
              <a:gd name="connsiteY2" fmla="*/ 3132965 h 4339972"/>
              <a:gd name="connsiteX3" fmla="*/ 3852810 w 7452578"/>
              <a:gd name="connsiteY3" fmla="*/ 3633897 h 4339972"/>
              <a:gd name="connsiteX4" fmla="*/ 4377596 w 7452578"/>
              <a:gd name="connsiteY4" fmla="*/ 4110975 h 4339972"/>
              <a:gd name="connsiteX5" fmla="*/ 5164775 w 7452578"/>
              <a:gd name="connsiteY5" fmla="*/ 4333612 h 4339972"/>
              <a:gd name="connsiteX6" fmla="*/ 5761123 w 7452578"/>
              <a:gd name="connsiteY6" fmla="*/ 4238195 h 4339972"/>
              <a:gd name="connsiteX7" fmla="*/ 6103028 w 7452578"/>
              <a:gd name="connsiteY7" fmla="*/ 3816777 h 4339972"/>
              <a:gd name="connsiteX8" fmla="*/ 5673658 w 7452578"/>
              <a:gd name="connsiteY8" fmla="*/ 3347651 h 4339972"/>
              <a:gd name="connsiteX9" fmla="*/ 4290131 w 7452578"/>
              <a:gd name="connsiteY9" fmla="*/ 3260186 h 4339972"/>
              <a:gd name="connsiteX10" fmla="*/ 3821004 w 7452578"/>
              <a:gd name="connsiteY10" fmla="*/ 2775156 h 4339972"/>
              <a:gd name="connsiteX11" fmla="*/ 4282180 w 7452578"/>
              <a:gd name="connsiteY11" fmla="*/ 2250370 h 4339972"/>
              <a:gd name="connsiteX12" fmla="*/ 5522583 w 7452578"/>
              <a:gd name="connsiteY12" fmla="*/ 2894426 h 4339972"/>
              <a:gd name="connsiteX13" fmla="*/ 6858403 w 7452578"/>
              <a:gd name="connsiteY13" fmla="*/ 3061403 h 4339972"/>
              <a:gd name="connsiteX14" fmla="*/ 7446799 w 7452578"/>
              <a:gd name="connsiteY14" fmla="*/ 2449153 h 4339972"/>
              <a:gd name="connsiteX15" fmla="*/ 7104893 w 7452578"/>
              <a:gd name="connsiteY15" fmla="*/ 1677876 h 4339972"/>
              <a:gd name="connsiteX16" fmla="*/ 6256636 w 7452578"/>
              <a:gd name="connsiteY16" fmla="*/ 1692216 h 4339972"/>
              <a:gd name="connsiteX17" fmla="*/ 5458973 w 7452578"/>
              <a:gd name="connsiteY17" fmla="*/ 1964123 h 4339972"/>
              <a:gd name="connsiteX18" fmla="*/ 4115203 w 7452578"/>
              <a:gd name="connsiteY18" fmla="*/ 1399580 h 4339972"/>
              <a:gd name="connsiteX19" fmla="*/ 3137192 w 7452578"/>
              <a:gd name="connsiteY19" fmla="*/ 1566558 h 4339972"/>
              <a:gd name="connsiteX20" fmla="*/ 2318208 w 7452578"/>
              <a:gd name="connsiteY20" fmla="*/ 2202662 h 4339972"/>
              <a:gd name="connsiteX21" fmla="*/ 1451516 w 7452578"/>
              <a:gd name="connsiteY21" fmla="*/ 2671789 h 4339972"/>
              <a:gd name="connsiteX22" fmla="*/ 322430 w 7452578"/>
              <a:gd name="connsiteY22" fmla="*/ 2536617 h 4339972"/>
              <a:gd name="connsiteX23" fmla="*/ 4378 w 7452578"/>
              <a:gd name="connsiteY23" fmla="*/ 1964123 h 4339972"/>
              <a:gd name="connsiteX24" fmla="*/ 489408 w 7452578"/>
              <a:gd name="connsiteY24" fmla="*/ 1463191 h 4339972"/>
              <a:gd name="connsiteX25" fmla="*/ 1658250 w 7452578"/>
              <a:gd name="connsiteY25" fmla="*/ 1844853 h 4339972"/>
              <a:gd name="connsiteX26" fmla="*/ 2190987 w 7452578"/>
              <a:gd name="connsiteY26" fmla="*/ 1502947 h 4339972"/>
              <a:gd name="connsiteX27" fmla="*/ 1467418 w 7452578"/>
              <a:gd name="connsiteY27" fmla="*/ 771427 h 4339972"/>
              <a:gd name="connsiteX28" fmla="*/ 1626444 w 7452578"/>
              <a:gd name="connsiteY28" fmla="*/ 151226 h 4339972"/>
              <a:gd name="connsiteX29" fmla="*/ 2095571 w 7452578"/>
              <a:gd name="connsiteY29" fmla="*/ 39907 h 4339972"/>
              <a:gd name="connsiteX30" fmla="*/ 3463196 w 7452578"/>
              <a:gd name="connsiteY30" fmla="*/ 707817 h 4339972"/>
              <a:gd name="connsiteX31" fmla="*/ 4568427 w 7452578"/>
              <a:gd name="connsiteY31" fmla="*/ 1057674 h 4339972"/>
              <a:gd name="connsiteX32" fmla="*/ 5848587 w 7452578"/>
              <a:gd name="connsiteY32" fmla="*/ 1145139 h 4339972"/>
              <a:gd name="connsiteX33" fmla="*/ 6500594 w 7452578"/>
              <a:gd name="connsiteY33" fmla="*/ 1009966 h 4339972"/>
              <a:gd name="connsiteX0" fmla="*/ 1212976 w 7452578"/>
              <a:gd name="connsiteY0" fmla="*/ 4190488 h 4339972"/>
              <a:gd name="connsiteX1" fmla="*/ 1864983 w 7452578"/>
              <a:gd name="connsiteY1" fmla="*/ 3856533 h 4339972"/>
              <a:gd name="connsiteX2" fmla="*/ 2811189 w 7452578"/>
              <a:gd name="connsiteY2" fmla="*/ 3132965 h 4339972"/>
              <a:gd name="connsiteX3" fmla="*/ 3852810 w 7452578"/>
              <a:gd name="connsiteY3" fmla="*/ 3633897 h 4339972"/>
              <a:gd name="connsiteX4" fmla="*/ 4377596 w 7452578"/>
              <a:gd name="connsiteY4" fmla="*/ 4110975 h 4339972"/>
              <a:gd name="connsiteX5" fmla="*/ 5164775 w 7452578"/>
              <a:gd name="connsiteY5" fmla="*/ 4333612 h 4339972"/>
              <a:gd name="connsiteX6" fmla="*/ 5761123 w 7452578"/>
              <a:gd name="connsiteY6" fmla="*/ 4238195 h 4339972"/>
              <a:gd name="connsiteX7" fmla="*/ 6103028 w 7452578"/>
              <a:gd name="connsiteY7" fmla="*/ 3816777 h 4339972"/>
              <a:gd name="connsiteX8" fmla="*/ 5673658 w 7452578"/>
              <a:gd name="connsiteY8" fmla="*/ 3347651 h 4339972"/>
              <a:gd name="connsiteX9" fmla="*/ 4290131 w 7452578"/>
              <a:gd name="connsiteY9" fmla="*/ 3260186 h 4339972"/>
              <a:gd name="connsiteX10" fmla="*/ 3821004 w 7452578"/>
              <a:gd name="connsiteY10" fmla="*/ 2775156 h 4339972"/>
              <a:gd name="connsiteX11" fmla="*/ 4282180 w 7452578"/>
              <a:gd name="connsiteY11" fmla="*/ 2250370 h 4339972"/>
              <a:gd name="connsiteX12" fmla="*/ 5522583 w 7452578"/>
              <a:gd name="connsiteY12" fmla="*/ 2894426 h 4339972"/>
              <a:gd name="connsiteX13" fmla="*/ 6858403 w 7452578"/>
              <a:gd name="connsiteY13" fmla="*/ 3061403 h 4339972"/>
              <a:gd name="connsiteX14" fmla="*/ 7446799 w 7452578"/>
              <a:gd name="connsiteY14" fmla="*/ 2449153 h 4339972"/>
              <a:gd name="connsiteX15" fmla="*/ 7104893 w 7452578"/>
              <a:gd name="connsiteY15" fmla="*/ 1677876 h 4339972"/>
              <a:gd name="connsiteX16" fmla="*/ 6256636 w 7452578"/>
              <a:gd name="connsiteY16" fmla="*/ 1692216 h 4339972"/>
              <a:gd name="connsiteX17" fmla="*/ 5244288 w 7452578"/>
              <a:gd name="connsiteY17" fmla="*/ 1924366 h 4339972"/>
              <a:gd name="connsiteX18" fmla="*/ 4115203 w 7452578"/>
              <a:gd name="connsiteY18" fmla="*/ 1399580 h 4339972"/>
              <a:gd name="connsiteX19" fmla="*/ 3137192 w 7452578"/>
              <a:gd name="connsiteY19" fmla="*/ 1566558 h 4339972"/>
              <a:gd name="connsiteX20" fmla="*/ 2318208 w 7452578"/>
              <a:gd name="connsiteY20" fmla="*/ 2202662 h 4339972"/>
              <a:gd name="connsiteX21" fmla="*/ 1451516 w 7452578"/>
              <a:gd name="connsiteY21" fmla="*/ 2671789 h 4339972"/>
              <a:gd name="connsiteX22" fmla="*/ 322430 w 7452578"/>
              <a:gd name="connsiteY22" fmla="*/ 2536617 h 4339972"/>
              <a:gd name="connsiteX23" fmla="*/ 4378 w 7452578"/>
              <a:gd name="connsiteY23" fmla="*/ 1964123 h 4339972"/>
              <a:gd name="connsiteX24" fmla="*/ 489408 w 7452578"/>
              <a:gd name="connsiteY24" fmla="*/ 1463191 h 4339972"/>
              <a:gd name="connsiteX25" fmla="*/ 1658250 w 7452578"/>
              <a:gd name="connsiteY25" fmla="*/ 1844853 h 4339972"/>
              <a:gd name="connsiteX26" fmla="*/ 2190987 w 7452578"/>
              <a:gd name="connsiteY26" fmla="*/ 1502947 h 4339972"/>
              <a:gd name="connsiteX27" fmla="*/ 1467418 w 7452578"/>
              <a:gd name="connsiteY27" fmla="*/ 771427 h 4339972"/>
              <a:gd name="connsiteX28" fmla="*/ 1626444 w 7452578"/>
              <a:gd name="connsiteY28" fmla="*/ 151226 h 4339972"/>
              <a:gd name="connsiteX29" fmla="*/ 2095571 w 7452578"/>
              <a:gd name="connsiteY29" fmla="*/ 39907 h 4339972"/>
              <a:gd name="connsiteX30" fmla="*/ 3463196 w 7452578"/>
              <a:gd name="connsiteY30" fmla="*/ 707817 h 4339972"/>
              <a:gd name="connsiteX31" fmla="*/ 4568427 w 7452578"/>
              <a:gd name="connsiteY31" fmla="*/ 1057674 h 4339972"/>
              <a:gd name="connsiteX32" fmla="*/ 5848587 w 7452578"/>
              <a:gd name="connsiteY32" fmla="*/ 1145139 h 4339972"/>
              <a:gd name="connsiteX33" fmla="*/ 6500594 w 7452578"/>
              <a:gd name="connsiteY33" fmla="*/ 1009966 h 4339972"/>
              <a:gd name="connsiteX0" fmla="*/ 1212976 w 7452578"/>
              <a:gd name="connsiteY0" fmla="*/ 4482100 h 4631584"/>
              <a:gd name="connsiteX1" fmla="*/ 1864983 w 7452578"/>
              <a:gd name="connsiteY1" fmla="*/ 4148145 h 4631584"/>
              <a:gd name="connsiteX2" fmla="*/ 2811189 w 7452578"/>
              <a:gd name="connsiteY2" fmla="*/ 3424577 h 4631584"/>
              <a:gd name="connsiteX3" fmla="*/ 3852810 w 7452578"/>
              <a:gd name="connsiteY3" fmla="*/ 3925509 h 4631584"/>
              <a:gd name="connsiteX4" fmla="*/ 4377596 w 7452578"/>
              <a:gd name="connsiteY4" fmla="*/ 4402587 h 4631584"/>
              <a:gd name="connsiteX5" fmla="*/ 5164775 w 7452578"/>
              <a:gd name="connsiteY5" fmla="*/ 4625224 h 4631584"/>
              <a:gd name="connsiteX6" fmla="*/ 5761123 w 7452578"/>
              <a:gd name="connsiteY6" fmla="*/ 4529807 h 4631584"/>
              <a:gd name="connsiteX7" fmla="*/ 6103028 w 7452578"/>
              <a:gd name="connsiteY7" fmla="*/ 4108389 h 4631584"/>
              <a:gd name="connsiteX8" fmla="*/ 5673658 w 7452578"/>
              <a:gd name="connsiteY8" fmla="*/ 3639263 h 4631584"/>
              <a:gd name="connsiteX9" fmla="*/ 4290131 w 7452578"/>
              <a:gd name="connsiteY9" fmla="*/ 3551798 h 4631584"/>
              <a:gd name="connsiteX10" fmla="*/ 3821004 w 7452578"/>
              <a:gd name="connsiteY10" fmla="*/ 3066768 h 4631584"/>
              <a:gd name="connsiteX11" fmla="*/ 4282180 w 7452578"/>
              <a:gd name="connsiteY11" fmla="*/ 2541982 h 4631584"/>
              <a:gd name="connsiteX12" fmla="*/ 5522583 w 7452578"/>
              <a:gd name="connsiteY12" fmla="*/ 3186038 h 4631584"/>
              <a:gd name="connsiteX13" fmla="*/ 6858403 w 7452578"/>
              <a:gd name="connsiteY13" fmla="*/ 3353015 h 4631584"/>
              <a:gd name="connsiteX14" fmla="*/ 7446799 w 7452578"/>
              <a:gd name="connsiteY14" fmla="*/ 2740765 h 4631584"/>
              <a:gd name="connsiteX15" fmla="*/ 7104893 w 7452578"/>
              <a:gd name="connsiteY15" fmla="*/ 1969488 h 4631584"/>
              <a:gd name="connsiteX16" fmla="*/ 6256636 w 7452578"/>
              <a:gd name="connsiteY16" fmla="*/ 1983828 h 4631584"/>
              <a:gd name="connsiteX17" fmla="*/ 5244288 w 7452578"/>
              <a:gd name="connsiteY17" fmla="*/ 2215978 h 4631584"/>
              <a:gd name="connsiteX18" fmla="*/ 4115203 w 7452578"/>
              <a:gd name="connsiteY18" fmla="*/ 1691192 h 4631584"/>
              <a:gd name="connsiteX19" fmla="*/ 3137192 w 7452578"/>
              <a:gd name="connsiteY19" fmla="*/ 1858170 h 4631584"/>
              <a:gd name="connsiteX20" fmla="*/ 2318208 w 7452578"/>
              <a:gd name="connsiteY20" fmla="*/ 2494274 h 4631584"/>
              <a:gd name="connsiteX21" fmla="*/ 1451516 w 7452578"/>
              <a:gd name="connsiteY21" fmla="*/ 2963401 h 4631584"/>
              <a:gd name="connsiteX22" fmla="*/ 322430 w 7452578"/>
              <a:gd name="connsiteY22" fmla="*/ 2828229 h 4631584"/>
              <a:gd name="connsiteX23" fmla="*/ 4378 w 7452578"/>
              <a:gd name="connsiteY23" fmla="*/ 2255735 h 4631584"/>
              <a:gd name="connsiteX24" fmla="*/ 489408 w 7452578"/>
              <a:gd name="connsiteY24" fmla="*/ 1754803 h 4631584"/>
              <a:gd name="connsiteX25" fmla="*/ 1658250 w 7452578"/>
              <a:gd name="connsiteY25" fmla="*/ 2136465 h 4631584"/>
              <a:gd name="connsiteX26" fmla="*/ 2190987 w 7452578"/>
              <a:gd name="connsiteY26" fmla="*/ 1794559 h 4631584"/>
              <a:gd name="connsiteX27" fmla="*/ 1467418 w 7452578"/>
              <a:gd name="connsiteY27" fmla="*/ 1063039 h 4631584"/>
              <a:gd name="connsiteX28" fmla="*/ 1626444 w 7452578"/>
              <a:gd name="connsiteY28" fmla="*/ 442838 h 4631584"/>
              <a:gd name="connsiteX29" fmla="*/ 2095571 w 7452578"/>
              <a:gd name="connsiteY29" fmla="*/ 331519 h 4631584"/>
              <a:gd name="connsiteX30" fmla="*/ 3463196 w 7452578"/>
              <a:gd name="connsiteY30" fmla="*/ 999429 h 4631584"/>
              <a:gd name="connsiteX31" fmla="*/ 4568427 w 7452578"/>
              <a:gd name="connsiteY31" fmla="*/ 1349286 h 4631584"/>
              <a:gd name="connsiteX32" fmla="*/ 5848587 w 7452578"/>
              <a:gd name="connsiteY32" fmla="*/ 1436751 h 4631584"/>
              <a:gd name="connsiteX33" fmla="*/ 6558259 w 7452578"/>
              <a:gd name="connsiteY33" fmla="*/ 0 h 4631584"/>
              <a:gd name="connsiteX0" fmla="*/ 1212976 w 7452578"/>
              <a:gd name="connsiteY0" fmla="*/ 4482100 h 4631584"/>
              <a:gd name="connsiteX1" fmla="*/ 1864983 w 7452578"/>
              <a:gd name="connsiteY1" fmla="*/ 4148145 h 4631584"/>
              <a:gd name="connsiteX2" fmla="*/ 2811189 w 7452578"/>
              <a:gd name="connsiteY2" fmla="*/ 3424577 h 4631584"/>
              <a:gd name="connsiteX3" fmla="*/ 3852810 w 7452578"/>
              <a:gd name="connsiteY3" fmla="*/ 3925509 h 4631584"/>
              <a:gd name="connsiteX4" fmla="*/ 4377596 w 7452578"/>
              <a:gd name="connsiteY4" fmla="*/ 4402587 h 4631584"/>
              <a:gd name="connsiteX5" fmla="*/ 5164775 w 7452578"/>
              <a:gd name="connsiteY5" fmla="*/ 4625224 h 4631584"/>
              <a:gd name="connsiteX6" fmla="*/ 5761123 w 7452578"/>
              <a:gd name="connsiteY6" fmla="*/ 4529807 h 4631584"/>
              <a:gd name="connsiteX7" fmla="*/ 6103028 w 7452578"/>
              <a:gd name="connsiteY7" fmla="*/ 4108389 h 4631584"/>
              <a:gd name="connsiteX8" fmla="*/ 5673658 w 7452578"/>
              <a:gd name="connsiteY8" fmla="*/ 3639263 h 4631584"/>
              <a:gd name="connsiteX9" fmla="*/ 4290131 w 7452578"/>
              <a:gd name="connsiteY9" fmla="*/ 3551798 h 4631584"/>
              <a:gd name="connsiteX10" fmla="*/ 3821004 w 7452578"/>
              <a:gd name="connsiteY10" fmla="*/ 3066768 h 4631584"/>
              <a:gd name="connsiteX11" fmla="*/ 4282180 w 7452578"/>
              <a:gd name="connsiteY11" fmla="*/ 2541982 h 4631584"/>
              <a:gd name="connsiteX12" fmla="*/ 5522583 w 7452578"/>
              <a:gd name="connsiteY12" fmla="*/ 3186038 h 4631584"/>
              <a:gd name="connsiteX13" fmla="*/ 6858403 w 7452578"/>
              <a:gd name="connsiteY13" fmla="*/ 3353015 h 4631584"/>
              <a:gd name="connsiteX14" fmla="*/ 7446799 w 7452578"/>
              <a:gd name="connsiteY14" fmla="*/ 2740765 h 4631584"/>
              <a:gd name="connsiteX15" fmla="*/ 7104893 w 7452578"/>
              <a:gd name="connsiteY15" fmla="*/ 1969488 h 4631584"/>
              <a:gd name="connsiteX16" fmla="*/ 6256636 w 7452578"/>
              <a:gd name="connsiteY16" fmla="*/ 1983828 h 4631584"/>
              <a:gd name="connsiteX17" fmla="*/ 5244288 w 7452578"/>
              <a:gd name="connsiteY17" fmla="*/ 2215978 h 4631584"/>
              <a:gd name="connsiteX18" fmla="*/ 4115203 w 7452578"/>
              <a:gd name="connsiteY18" fmla="*/ 1691192 h 4631584"/>
              <a:gd name="connsiteX19" fmla="*/ 3137192 w 7452578"/>
              <a:gd name="connsiteY19" fmla="*/ 1858170 h 4631584"/>
              <a:gd name="connsiteX20" fmla="*/ 2318208 w 7452578"/>
              <a:gd name="connsiteY20" fmla="*/ 2494274 h 4631584"/>
              <a:gd name="connsiteX21" fmla="*/ 1451516 w 7452578"/>
              <a:gd name="connsiteY21" fmla="*/ 2963401 h 4631584"/>
              <a:gd name="connsiteX22" fmla="*/ 322430 w 7452578"/>
              <a:gd name="connsiteY22" fmla="*/ 2828229 h 4631584"/>
              <a:gd name="connsiteX23" fmla="*/ 4378 w 7452578"/>
              <a:gd name="connsiteY23" fmla="*/ 2255735 h 4631584"/>
              <a:gd name="connsiteX24" fmla="*/ 489408 w 7452578"/>
              <a:gd name="connsiteY24" fmla="*/ 1754803 h 4631584"/>
              <a:gd name="connsiteX25" fmla="*/ 1658250 w 7452578"/>
              <a:gd name="connsiteY25" fmla="*/ 2136465 h 4631584"/>
              <a:gd name="connsiteX26" fmla="*/ 2190987 w 7452578"/>
              <a:gd name="connsiteY26" fmla="*/ 1794559 h 4631584"/>
              <a:gd name="connsiteX27" fmla="*/ 1467418 w 7452578"/>
              <a:gd name="connsiteY27" fmla="*/ 1063039 h 4631584"/>
              <a:gd name="connsiteX28" fmla="*/ 1626444 w 7452578"/>
              <a:gd name="connsiteY28" fmla="*/ 442838 h 4631584"/>
              <a:gd name="connsiteX29" fmla="*/ 2095571 w 7452578"/>
              <a:gd name="connsiteY29" fmla="*/ 331519 h 4631584"/>
              <a:gd name="connsiteX30" fmla="*/ 3463196 w 7452578"/>
              <a:gd name="connsiteY30" fmla="*/ 999429 h 4631584"/>
              <a:gd name="connsiteX31" fmla="*/ 4568427 w 7452578"/>
              <a:gd name="connsiteY31" fmla="*/ 1349286 h 4631584"/>
              <a:gd name="connsiteX32" fmla="*/ 5848587 w 7452578"/>
              <a:gd name="connsiteY32" fmla="*/ 1436751 h 4631584"/>
              <a:gd name="connsiteX33" fmla="*/ 6995749 w 7452578"/>
              <a:gd name="connsiteY33" fmla="*/ 994499 h 4631584"/>
              <a:gd name="connsiteX34" fmla="*/ 6558259 w 7452578"/>
              <a:gd name="connsiteY34" fmla="*/ 0 h 4631584"/>
              <a:gd name="connsiteX0" fmla="*/ 1212976 w 7452578"/>
              <a:gd name="connsiteY0" fmla="*/ 4482100 h 4631584"/>
              <a:gd name="connsiteX1" fmla="*/ 1864983 w 7452578"/>
              <a:gd name="connsiteY1" fmla="*/ 4148145 h 4631584"/>
              <a:gd name="connsiteX2" fmla="*/ 2811189 w 7452578"/>
              <a:gd name="connsiteY2" fmla="*/ 3424577 h 4631584"/>
              <a:gd name="connsiteX3" fmla="*/ 3852810 w 7452578"/>
              <a:gd name="connsiteY3" fmla="*/ 3925509 h 4631584"/>
              <a:gd name="connsiteX4" fmla="*/ 4377596 w 7452578"/>
              <a:gd name="connsiteY4" fmla="*/ 4402587 h 4631584"/>
              <a:gd name="connsiteX5" fmla="*/ 5164775 w 7452578"/>
              <a:gd name="connsiteY5" fmla="*/ 4625224 h 4631584"/>
              <a:gd name="connsiteX6" fmla="*/ 5761123 w 7452578"/>
              <a:gd name="connsiteY6" fmla="*/ 4529807 h 4631584"/>
              <a:gd name="connsiteX7" fmla="*/ 6103028 w 7452578"/>
              <a:gd name="connsiteY7" fmla="*/ 4108389 h 4631584"/>
              <a:gd name="connsiteX8" fmla="*/ 5673658 w 7452578"/>
              <a:gd name="connsiteY8" fmla="*/ 3639263 h 4631584"/>
              <a:gd name="connsiteX9" fmla="*/ 4290131 w 7452578"/>
              <a:gd name="connsiteY9" fmla="*/ 3551798 h 4631584"/>
              <a:gd name="connsiteX10" fmla="*/ 3821004 w 7452578"/>
              <a:gd name="connsiteY10" fmla="*/ 3066768 h 4631584"/>
              <a:gd name="connsiteX11" fmla="*/ 4282180 w 7452578"/>
              <a:gd name="connsiteY11" fmla="*/ 2541982 h 4631584"/>
              <a:gd name="connsiteX12" fmla="*/ 5522583 w 7452578"/>
              <a:gd name="connsiteY12" fmla="*/ 3186038 h 4631584"/>
              <a:gd name="connsiteX13" fmla="*/ 6858403 w 7452578"/>
              <a:gd name="connsiteY13" fmla="*/ 3353015 h 4631584"/>
              <a:gd name="connsiteX14" fmla="*/ 7446799 w 7452578"/>
              <a:gd name="connsiteY14" fmla="*/ 2740765 h 4631584"/>
              <a:gd name="connsiteX15" fmla="*/ 7104893 w 7452578"/>
              <a:gd name="connsiteY15" fmla="*/ 1969488 h 4631584"/>
              <a:gd name="connsiteX16" fmla="*/ 6256636 w 7452578"/>
              <a:gd name="connsiteY16" fmla="*/ 1983828 h 4631584"/>
              <a:gd name="connsiteX17" fmla="*/ 5244288 w 7452578"/>
              <a:gd name="connsiteY17" fmla="*/ 2215978 h 4631584"/>
              <a:gd name="connsiteX18" fmla="*/ 4115203 w 7452578"/>
              <a:gd name="connsiteY18" fmla="*/ 1691192 h 4631584"/>
              <a:gd name="connsiteX19" fmla="*/ 3137192 w 7452578"/>
              <a:gd name="connsiteY19" fmla="*/ 1858170 h 4631584"/>
              <a:gd name="connsiteX20" fmla="*/ 2318208 w 7452578"/>
              <a:gd name="connsiteY20" fmla="*/ 2494274 h 4631584"/>
              <a:gd name="connsiteX21" fmla="*/ 1451516 w 7452578"/>
              <a:gd name="connsiteY21" fmla="*/ 2963401 h 4631584"/>
              <a:gd name="connsiteX22" fmla="*/ 322430 w 7452578"/>
              <a:gd name="connsiteY22" fmla="*/ 2828229 h 4631584"/>
              <a:gd name="connsiteX23" fmla="*/ 4378 w 7452578"/>
              <a:gd name="connsiteY23" fmla="*/ 2255735 h 4631584"/>
              <a:gd name="connsiteX24" fmla="*/ 489408 w 7452578"/>
              <a:gd name="connsiteY24" fmla="*/ 1754803 h 4631584"/>
              <a:gd name="connsiteX25" fmla="*/ 1658250 w 7452578"/>
              <a:gd name="connsiteY25" fmla="*/ 2136465 h 4631584"/>
              <a:gd name="connsiteX26" fmla="*/ 2190987 w 7452578"/>
              <a:gd name="connsiteY26" fmla="*/ 1794559 h 4631584"/>
              <a:gd name="connsiteX27" fmla="*/ 1467418 w 7452578"/>
              <a:gd name="connsiteY27" fmla="*/ 1063039 h 4631584"/>
              <a:gd name="connsiteX28" fmla="*/ 1626444 w 7452578"/>
              <a:gd name="connsiteY28" fmla="*/ 442838 h 4631584"/>
              <a:gd name="connsiteX29" fmla="*/ 2095571 w 7452578"/>
              <a:gd name="connsiteY29" fmla="*/ 331519 h 4631584"/>
              <a:gd name="connsiteX30" fmla="*/ 3463196 w 7452578"/>
              <a:gd name="connsiteY30" fmla="*/ 999429 h 4631584"/>
              <a:gd name="connsiteX31" fmla="*/ 4568427 w 7452578"/>
              <a:gd name="connsiteY31" fmla="*/ 1349286 h 4631584"/>
              <a:gd name="connsiteX32" fmla="*/ 5848587 w 7452578"/>
              <a:gd name="connsiteY32" fmla="*/ 1436751 h 4631584"/>
              <a:gd name="connsiteX33" fmla="*/ 6995749 w 7452578"/>
              <a:gd name="connsiteY33" fmla="*/ 994499 h 4631584"/>
              <a:gd name="connsiteX34" fmla="*/ 6558259 w 7452578"/>
              <a:gd name="connsiteY34" fmla="*/ 0 h 4631584"/>
              <a:gd name="connsiteX0" fmla="*/ 1212976 w 7452578"/>
              <a:gd name="connsiteY0" fmla="*/ 4457386 h 4606870"/>
              <a:gd name="connsiteX1" fmla="*/ 1864983 w 7452578"/>
              <a:gd name="connsiteY1" fmla="*/ 4123431 h 4606870"/>
              <a:gd name="connsiteX2" fmla="*/ 2811189 w 7452578"/>
              <a:gd name="connsiteY2" fmla="*/ 3399863 h 4606870"/>
              <a:gd name="connsiteX3" fmla="*/ 3852810 w 7452578"/>
              <a:gd name="connsiteY3" fmla="*/ 3900795 h 4606870"/>
              <a:gd name="connsiteX4" fmla="*/ 4377596 w 7452578"/>
              <a:gd name="connsiteY4" fmla="*/ 4377873 h 4606870"/>
              <a:gd name="connsiteX5" fmla="*/ 5164775 w 7452578"/>
              <a:gd name="connsiteY5" fmla="*/ 4600510 h 4606870"/>
              <a:gd name="connsiteX6" fmla="*/ 5761123 w 7452578"/>
              <a:gd name="connsiteY6" fmla="*/ 4505093 h 4606870"/>
              <a:gd name="connsiteX7" fmla="*/ 6103028 w 7452578"/>
              <a:gd name="connsiteY7" fmla="*/ 4083675 h 4606870"/>
              <a:gd name="connsiteX8" fmla="*/ 5673658 w 7452578"/>
              <a:gd name="connsiteY8" fmla="*/ 3614549 h 4606870"/>
              <a:gd name="connsiteX9" fmla="*/ 4290131 w 7452578"/>
              <a:gd name="connsiteY9" fmla="*/ 3527084 h 4606870"/>
              <a:gd name="connsiteX10" fmla="*/ 3821004 w 7452578"/>
              <a:gd name="connsiteY10" fmla="*/ 3042054 h 4606870"/>
              <a:gd name="connsiteX11" fmla="*/ 4282180 w 7452578"/>
              <a:gd name="connsiteY11" fmla="*/ 2517268 h 4606870"/>
              <a:gd name="connsiteX12" fmla="*/ 5522583 w 7452578"/>
              <a:gd name="connsiteY12" fmla="*/ 3161324 h 4606870"/>
              <a:gd name="connsiteX13" fmla="*/ 6858403 w 7452578"/>
              <a:gd name="connsiteY13" fmla="*/ 3328301 h 4606870"/>
              <a:gd name="connsiteX14" fmla="*/ 7446799 w 7452578"/>
              <a:gd name="connsiteY14" fmla="*/ 2716051 h 4606870"/>
              <a:gd name="connsiteX15" fmla="*/ 7104893 w 7452578"/>
              <a:gd name="connsiteY15" fmla="*/ 1944774 h 4606870"/>
              <a:gd name="connsiteX16" fmla="*/ 6256636 w 7452578"/>
              <a:gd name="connsiteY16" fmla="*/ 1959114 h 4606870"/>
              <a:gd name="connsiteX17" fmla="*/ 5244288 w 7452578"/>
              <a:gd name="connsiteY17" fmla="*/ 2191264 h 4606870"/>
              <a:gd name="connsiteX18" fmla="*/ 4115203 w 7452578"/>
              <a:gd name="connsiteY18" fmla="*/ 1666478 h 4606870"/>
              <a:gd name="connsiteX19" fmla="*/ 3137192 w 7452578"/>
              <a:gd name="connsiteY19" fmla="*/ 1833456 h 4606870"/>
              <a:gd name="connsiteX20" fmla="*/ 2318208 w 7452578"/>
              <a:gd name="connsiteY20" fmla="*/ 2469560 h 4606870"/>
              <a:gd name="connsiteX21" fmla="*/ 1451516 w 7452578"/>
              <a:gd name="connsiteY21" fmla="*/ 2938687 h 4606870"/>
              <a:gd name="connsiteX22" fmla="*/ 322430 w 7452578"/>
              <a:gd name="connsiteY22" fmla="*/ 2803515 h 4606870"/>
              <a:gd name="connsiteX23" fmla="*/ 4378 w 7452578"/>
              <a:gd name="connsiteY23" fmla="*/ 2231021 h 4606870"/>
              <a:gd name="connsiteX24" fmla="*/ 489408 w 7452578"/>
              <a:gd name="connsiteY24" fmla="*/ 1730089 h 4606870"/>
              <a:gd name="connsiteX25" fmla="*/ 1658250 w 7452578"/>
              <a:gd name="connsiteY25" fmla="*/ 2111751 h 4606870"/>
              <a:gd name="connsiteX26" fmla="*/ 2190987 w 7452578"/>
              <a:gd name="connsiteY26" fmla="*/ 1769845 h 4606870"/>
              <a:gd name="connsiteX27" fmla="*/ 1467418 w 7452578"/>
              <a:gd name="connsiteY27" fmla="*/ 1038325 h 4606870"/>
              <a:gd name="connsiteX28" fmla="*/ 1626444 w 7452578"/>
              <a:gd name="connsiteY28" fmla="*/ 418124 h 4606870"/>
              <a:gd name="connsiteX29" fmla="*/ 2095571 w 7452578"/>
              <a:gd name="connsiteY29" fmla="*/ 306805 h 4606870"/>
              <a:gd name="connsiteX30" fmla="*/ 3463196 w 7452578"/>
              <a:gd name="connsiteY30" fmla="*/ 974715 h 4606870"/>
              <a:gd name="connsiteX31" fmla="*/ 4568427 w 7452578"/>
              <a:gd name="connsiteY31" fmla="*/ 1324572 h 4606870"/>
              <a:gd name="connsiteX32" fmla="*/ 5848587 w 7452578"/>
              <a:gd name="connsiteY32" fmla="*/ 1412037 h 4606870"/>
              <a:gd name="connsiteX33" fmla="*/ 6995749 w 7452578"/>
              <a:gd name="connsiteY33" fmla="*/ 969785 h 4606870"/>
              <a:gd name="connsiteX34" fmla="*/ 6442929 w 7452578"/>
              <a:gd name="connsiteY34" fmla="*/ 0 h 4606870"/>
              <a:gd name="connsiteX0" fmla="*/ 1212976 w 7452578"/>
              <a:gd name="connsiteY0" fmla="*/ 4457386 h 4606870"/>
              <a:gd name="connsiteX1" fmla="*/ 1864983 w 7452578"/>
              <a:gd name="connsiteY1" fmla="*/ 4123431 h 4606870"/>
              <a:gd name="connsiteX2" fmla="*/ 2811189 w 7452578"/>
              <a:gd name="connsiteY2" fmla="*/ 3399863 h 4606870"/>
              <a:gd name="connsiteX3" fmla="*/ 3852810 w 7452578"/>
              <a:gd name="connsiteY3" fmla="*/ 3900795 h 4606870"/>
              <a:gd name="connsiteX4" fmla="*/ 4377596 w 7452578"/>
              <a:gd name="connsiteY4" fmla="*/ 4377873 h 4606870"/>
              <a:gd name="connsiteX5" fmla="*/ 5164775 w 7452578"/>
              <a:gd name="connsiteY5" fmla="*/ 4600510 h 4606870"/>
              <a:gd name="connsiteX6" fmla="*/ 5761123 w 7452578"/>
              <a:gd name="connsiteY6" fmla="*/ 4505093 h 4606870"/>
              <a:gd name="connsiteX7" fmla="*/ 6103028 w 7452578"/>
              <a:gd name="connsiteY7" fmla="*/ 4083675 h 4606870"/>
              <a:gd name="connsiteX8" fmla="*/ 5673658 w 7452578"/>
              <a:gd name="connsiteY8" fmla="*/ 3614549 h 4606870"/>
              <a:gd name="connsiteX9" fmla="*/ 4290131 w 7452578"/>
              <a:gd name="connsiteY9" fmla="*/ 3527084 h 4606870"/>
              <a:gd name="connsiteX10" fmla="*/ 3821004 w 7452578"/>
              <a:gd name="connsiteY10" fmla="*/ 3042054 h 4606870"/>
              <a:gd name="connsiteX11" fmla="*/ 4282180 w 7452578"/>
              <a:gd name="connsiteY11" fmla="*/ 2517268 h 4606870"/>
              <a:gd name="connsiteX12" fmla="*/ 5522583 w 7452578"/>
              <a:gd name="connsiteY12" fmla="*/ 3161324 h 4606870"/>
              <a:gd name="connsiteX13" fmla="*/ 6858403 w 7452578"/>
              <a:gd name="connsiteY13" fmla="*/ 3328301 h 4606870"/>
              <a:gd name="connsiteX14" fmla="*/ 7446799 w 7452578"/>
              <a:gd name="connsiteY14" fmla="*/ 2716051 h 4606870"/>
              <a:gd name="connsiteX15" fmla="*/ 7104893 w 7452578"/>
              <a:gd name="connsiteY15" fmla="*/ 1944774 h 4606870"/>
              <a:gd name="connsiteX16" fmla="*/ 6256636 w 7452578"/>
              <a:gd name="connsiteY16" fmla="*/ 1959114 h 4606870"/>
              <a:gd name="connsiteX17" fmla="*/ 5244288 w 7452578"/>
              <a:gd name="connsiteY17" fmla="*/ 2191264 h 4606870"/>
              <a:gd name="connsiteX18" fmla="*/ 4115203 w 7452578"/>
              <a:gd name="connsiteY18" fmla="*/ 1666478 h 4606870"/>
              <a:gd name="connsiteX19" fmla="*/ 3137192 w 7452578"/>
              <a:gd name="connsiteY19" fmla="*/ 1833456 h 4606870"/>
              <a:gd name="connsiteX20" fmla="*/ 2318208 w 7452578"/>
              <a:gd name="connsiteY20" fmla="*/ 2469560 h 4606870"/>
              <a:gd name="connsiteX21" fmla="*/ 1451516 w 7452578"/>
              <a:gd name="connsiteY21" fmla="*/ 2938687 h 4606870"/>
              <a:gd name="connsiteX22" fmla="*/ 322430 w 7452578"/>
              <a:gd name="connsiteY22" fmla="*/ 2803515 h 4606870"/>
              <a:gd name="connsiteX23" fmla="*/ 4378 w 7452578"/>
              <a:gd name="connsiteY23" fmla="*/ 2231021 h 4606870"/>
              <a:gd name="connsiteX24" fmla="*/ 489408 w 7452578"/>
              <a:gd name="connsiteY24" fmla="*/ 1730089 h 4606870"/>
              <a:gd name="connsiteX25" fmla="*/ 1658250 w 7452578"/>
              <a:gd name="connsiteY25" fmla="*/ 2111751 h 4606870"/>
              <a:gd name="connsiteX26" fmla="*/ 2190987 w 7452578"/>
              <a:gd name="connsiteY26" fmla="*/ 1769845 h 4606870"/>
              <a:gd name="connsiteX27" fmla="*/ 1467418 w 7452578"/>
              <a:gd name="connsiteY27" fmla="*/ 1038325 h 4606870"/>
              <a:gd name="connsiteX28" fmla="*/ 1626444 w 7452578"/>
              <a:gd name="connsiteY28" fmla="*/ 418124 h 4606870"/>
              <a:gd name="connsiteX29" fmla="*/ 2095571 w 7452578"/>
              <a:gd name="connsiteY29" fmla="*/ 306805 h 4606870"/>
              <a:gd name="connsiteX30" fmla="*/ 3463196 w 7452578"/>
              <a:gd name="connsiteY30" fmla="*/ 974715 h 4606870"/>
              <a:gd name="connsiteX31" fmla="*/ 4568427 w 7452578"/>
              <a:gd name="connsiteY31" fmla="*/ 1324572 h 4606870"/>
              <a:gd name="connsiteX32" fmla="*/ 5848587 w 7452578"/>
              <a:gd name="connsiteY32" fmla="*/ 1412037 h 4606870"/>
              <a:gd name="connsiteX33" fmla="*/ 6995749 w 7452578"/>
              <a:gd name="connsiteY33" fmla="*/ 969785 h 4606870"/>
              <a:gd name="connsiteX34" fmla="*/ 6781565 w 7452578"/>
              <a:gd name="connsiteY34" fmla="*/ 170715 h 4606870"/>
              <a:gd name="connsiteX35" fmla="*/ 6442929 w 7452578"/>
              <a:gd name="connsiteY35" fmla="*/ 0 h 4606870"/>
              <a:gd name="connsiteX0" fmla="*/ 1212976 w 7452578"/>
              <a:gd name="connsiteY0" fmla="*/ 4852803 h 5002287"/>
              <a:gd name="connsiteX1" fmla="*/ 1864983 w 7452578"/>
              <a:gd name="connsiteY1" fmla="*/ 4518848 h 5002287"/>
              <a:gd name="connsiteX2" fmla="*/ 2811189 w 7452578"/>
              <a:gd name="connsiteY2" fmla="*/ 3795280 h 5002287"/>
              <a:gd name="connsiteX3" fmla="*/ 3852810 w 7452578"/>
              <a:gd name="connsiteY3" fmla="*/ 4296212 h 5002287"/>
              <a:gd name="connsiteX4" fmla="*/ 4377596 w 7452578"/>
              <a:gd name="connsiteY4" fmla="*/ 4773290 h 5002287"/>
              <a:gd name="connsiteX5" fmla="*/ 5164775 w 7452578"/>
              <a:gd name="connsiteY5" fmla="*/ 4995927 h 5002287"/>
              <a:gd name="connsiteX6" fmla="*/ 5761123 w 7452578"/>
              <a:gd name="connsiteY6" fmla="*/ 4900510 h 5002287"/>
              <a:gd name="connsiteX7" fmla="*/ 6103028 w 7452578"/>
              <a:gd name="connsiteY7" fmla="*/ 4479092 h 5002287"/>
              <a:gd name="connsiteX8" fmla="*/ 5673658 w 7452578"/>
              <a:gd name="connsiteY8" fmla="*/ 4009966 h 5002287"/>
              <a:gd name="connsiteX9" fmla="*/ 4290131 w 7452578"/>
              <a:gd name="connsiteY9" fmla="*/ 3922501 h 5002287"/>
              <a:gd name="connsiteX10" fmla="*/ 3821004 w 7452578"/>
              <a:gd name="connsiteY10" fmla="*/ 3437471 h 5002287"/>
              <a:gd name="connsiteX11" fmla="*/ 4282180 w 7452578"/>
              <a:gd name="connsiteY11" fmla="*/ 2912685 h 5002287"/>
              <a:gd name="connsiteX12" fmla="*/ 5522583 w 7452578"/>
              <a:gd name="connsiteY12" fmla="*/ 3556741 h 5002287"/>
              <a:gd name="connsiteX13" fmla="*/ 6858403 w 7452578"/>
              <a:gd name="connsiteY13" fmla="*/ 3723718 h 5002287"/>
              <a:gd name="connsiteX14" fmla="*/ 7446799 w 7452578"/>
              <a:gd name="connsiteY14" fmla="*/ 3111468 h 5002287"/>
              <a:gd name="connsiteX15" fmla="*/ 7104893 w 7452578"/>
              <a:gd name="connsiteY15" fmla="*/ 2340191 h 5002287"/>
              <a:gd name="connsiteX16" fmla="*/ 6256636 w 7452578"/>
              <a:gd name="connsiteY16" fmla="*/ 2354531 h 5002287"/>
              <a:gd name="connsiteX17" fmla="*/ 5244288 w 7452578"/>
              <a:gd name="connsiteY17" fmla="*/ 2586681 h 5002287"/>
              <a:gd name="connsiteX18" fmla="*/ 4115203 w 7452578"/>
              <a:gd name="connsiteY18" fmla="*/ 2061895 h 5002287"/>
              <a:gd name="connsiteX19" fmla="*/ 3137192 w 7452578"/>
              <a:gd name="connsiteY19" fmla="*/ 2228873 h 5002287"/>
              <a:gd name="connsiteX20" fmla="*/ 2318208 w 7452578"/>
              <a:gd name="connsiteY20" fmla="*/ 2864977 h 5002287"/>
              <a:gd name="connsiteX21" fmla="*/ 1451516 w 7452578"/>
              <a:gd name="connsiteY21" fmla="*/ 3334104 h 5002287"/>
              <a:gd name="connsiteX22" fmla="*/ 322430 w 7452578"/>
              <a:gd name="connsiteY22" fmla="*/ 3198932 h 5002287"/>
              <a:gd name="connsiteX23" fmla="*/ 4378 w 7452578"/>
              <a:gd name="connsiteY23" fmla="*/ 2626438 h 5002287"/>
              <a:gd name="connsiteX24" fmla="*/ 489408 w 7452578"/>
              <a:gd name="connsiteY24" fmla="*/ 2125506 h 5002287"/>
              <a:gd name="connsiteX25" fmla="*/ 1658250 w 7452578"/>
              <a:gd name="connsiteY25" fmla="*/ 2507168 h 5002287"/>
              <a:gd name="connsiteX26" fmla="*/ 2190987 w 7452578"/>
              <a:gd name="connsiteY26" fmla="*/ 2165262 h 5002287"/>
              <a:gd name="connsiteX27" fmla="*/ 1467418 w 7452578"/>
              <a:gd name="connsiteY27" fmla="*/ 1433742 h 5002287"/>
              <a:gd name="connsiteX28" fmla="*/ 1626444 w 7452578"/>
              <a:gd name="connsiteY28" fmla="*/ 813541 h 5002287"/>
              <a:gd name="connsiteX29" fmla="*/ 2095571 w 7452578"/>
              <a:gd name="connsiteY29" fmla="*/ 702222 h 5002287"/>
              <a:gd name="connsiteX30" fmla="*/ 3463196 w 7452578"/>
              <a:gd name="connsiteY30" fmla="*/ 1370132 h 5002287"/>
              <a:gd name="connsiteX31" fmla="*/ 4568427 w 7452578"/>
              <a:gd name="connsiteY31" fmla="*/ 1719989 h 5002287"/>
              <a:gd name="connsiteX32" fmla="*/ 5848587 w 7452578"/>
              <a:gd name="connsiteY32" fmla="*/ 1807454 h 5002287"/>
              <a:gd name="connsiteX33" fmla="*/ 6995749 w 7452578"/>
              <a:gd name="connsiteY33" fmla="*/ 1365202 h 5002287"/>
              <a:gd name="connsiteX34" fmla="*/ 6781565 w 7452578"/>
              <a:gd name="connsiteY34" fmla="*/ 566132 h 5002287"/>
              <a:gd name="connsiteX35" fmla="*/ 5998086 w 7452578"/>
              <a:gd name="connsiteY35" fmla="*/ 0 h 5002287"/>
              <a:gd name="connsiteX0" fmla="*/ 1212976 w 7452578"/>
              <a:gd name="connsiteY0" fmla="*/ 4852803 h 5002287"/>
              <a:gd name="connsiteX1" fmla="*/ 1864983 w 7452578"/>
              <a:gd name="connsiteY1" fmla="*/ 4518848 h 5002287"/>
              <a:gd name="connsiteX2" fmla="*/ 2811189 w 7452578"/>
              <a:gd name="connsiteY2" fmla="*/ 3795280 h 5002287"/>
              <a:gd name="connsiteX3" fmla="*/ 3852810 w 7452578"/>
              <a:gd name="connsiteY3" fmla="*/ 4296212 h 5002287"/>
              <a:gd name="connsiteX4" fmla="*/ 4377596 w 7452578"/>
              <a:gd name="connsiteY4" fmla="*/ 4773290 h 5002287"/>
              <a:gd name="connsiteX5" fmla="*/ 5164775 w 7452578"/>
              <a:gd name="connsiteY5" fmla="*/ 4995927 h 5002287"/>
              <a:gd name="connsiteX6" fmla="*/ 5761123 w 7452578"/>
              <a:gd name="connsiteY6" fmla="*/ 4900510 h 5002287"/>
              <a:gd name="connsiteX7" fmla="*/ 6103028 w 7452578"/>
              <a:gd name="connsiteY7" fmla="*/ 4479092 h 5002287"/>
              <a:gd name="connsiteX8" fmla="*/ 5673658 w 7452578"/>
              <a:gd name="connsiteY8" fmla="*/ 4009966 h 5002287"/>
              <a:gd name="connsiteX9" fmla="*/ 4290131 w 7452578"/>
              <a:gd name="connsiteY9" fmla="*/ 3922501 h 5002287"/>
              <a:gd name="connsiteX10" fmla="*/ 3821004 w 7452578"/>
              <a:gd name="connsiteY10" fmla="*/ 3437471 h 5002287"/>
              <a:gd name="connsiteX11" fmla="*/ 4282180 w 7452578"/>
              <a:gd name="connsiteY11" fmla="*/ 2912685 h 5002287"/>
              <a:gd name="connsiteX12" fmla="*/ 5522583 w 7452578"/>
              <a:gd name="connsiteY12" fmla="*/ 3556741 h 5002287"/>
              <a:gd name="connsiteX13" fmla="*/ 6858403 w 7452578"/>
              <a:gd name="connsiteY13" fmla="*/ 3723718 h 5002287"/>
              <a:gd name="connsiteX14" fmla="*/ 7446799 w 7452578"/>
              <a:gd name="connsiteY14" fmla="*/ 3111468 h 5002287"/>
              <a:gd name="connsiteX15" fmla="*/ 7104893 w 7452578"/>
              <a:gd name="connsiteY15" fmla="*/ 2340191 h 5002287"/>
              <a:gd name="connsiteX16" fmla="*/ 6256636 w 7452578"/>
              <a:gd name="connsiteY16" fmla="*/ 2354531 h 5002287"/>
              <a:gd name="connsiteX17" fmla="*/ 5244288 w 7452578"/>
              <a:gd name="connsiteY17" fmla="*/ 2586681 h 5002287"/>
              <a:gd name="connsiteX18" fmla="*/ 4115203 w 7452578"/>
              <a:gd name="connsiteY18" fmla="*/ 2061895 h 5002287"/>
              <a:gd name="connsiteX19" fmla="*/ 3137192 w 7452578"/>
              <a:gd name="connsiteY19" fmla="*/ 2228873 h 5002287"/>
              <a:gd name="connsiteX20" fmla="*/ 2318208 w 7452578"/>
              <a:gd name="connsiteY20" fmla="*/ 2864977 h 5002287"/>
              <a:gd name="connsiteX21" fmla="*/ 1451516 w 7452578"/>
              <a:gd name="connsiteY21" fmla="*/ 3334104 h 5002287"/>
              <a:gd name="connsiteX22" fmla="*/ 322430 w 7452578"/>
              <a:gd name="connsiteY22" fmla="*/ 3198932 h 5002287"/>
              <a:gd name="connsiteX23" fmla="*/ 4378 w 7452578"/>
              <a:gd name="connsiteY23" fmla="*/ 2626438 h 5002287"/>
              <a:gd name="connsiteX24" fmla="*/ 489408 w 7452578"/>
              <a:gd name="connsiteY24" fmla="*/ 2125506 h 5002287"/>
              <a:gd name="connsiteX25" fmla="*/ 1658250 w 7452578"/>
              <a:gd name="connsiteY25" fmla="*/ 2507168 h 5002287"/>
              <a:gd name="connsiteX26" fmla="*/ 2190987 w 7452578"/>
              <a:gd name="connsiteY26" fmla="*/ 2165262 h 5002287"/>
              <a:gd name="connsiteX27" fmla="*/ 1467418 w 7452578"/>
              <a:gd name="connsiteY27" fmla="*/ 1433742 h 5002287"/>
              <a:gd name="connsiteX28" fmla="*/ 1626444 w 7452578"/>
              <a:gd name="connsiteY28" fmla="*/ 813541 h 5002287"/>
              <a:gd name="connsiteX29" fmla="*/ 2095571 w 7452578"/>
              <a:gd name="connsiteY29" fmla="*/ 702222 h 5002287"/>
              <a:gd name="connsiteX30" fmla="*/ 3463196 w 7452578"/>
              <a:gd name="connsiteY30" fmla="*/ 1370132 h 5002287"/>
              <a:gd name="connsiteX31" fmla="*/ 4568427 w 7452578"/>
              <a:gd name="connsiteY31" fmla="*/ 1719989 h 5002287"/>
              <a:gd name="connsiteX32" fmla="*/ 5848587 w 7452578"/>
              <a:gd name="connsiteY32" fmla="*/ 1807454 h 5002287"/>
              <a:gd name="connsiteX33" fmla="*/ 6995749 w 7452578"/>
              <a:gd name="connsiteY33" fmla="*/ 1365202 h 5002287"/>
              <a:gd name="connsiteX34" fmla="*/ 6781565 w 7452578"/>
              <a:gd name="connsiteY34" fmla="*/ 566132 h 5002287"/>
              <a:gd name="connsiteX35" fmla="*/ 6336722 w 7452578"/>
              <a:gd name="connsiteY35" fmla="*/ 360187 h 5002287"/>
              <a:gd name="connsiteX36" fmla="*/ 5998086 w 7452578"/>
              <a:gd name="connsiteY36" fmla="*/ 0 h 5002287"/>
              <a:gd name="connsiteX0" fmla="*/ 1212976 w 7452578"/>
              <a:gd name="connsiteY0" fmla="*/ 4492616 h 4642100"/>
              <a:gd name="connsiteX1" fmla="*/ 1864983 w 7452578"/>
              <a:gd name="connsiteY1" fmla="*/ 4158661 h 4642100"/>
              <a:gd name="connsiteX2" fmla="*/ 2811189 w 7452578"/>
              <a:gd name="connsiteY2" fmla="*/ 3435093 h 4642100"/>
              <a:gd name="connsiteX3" fmla="*/ 3852810 w 7452578"/>
              <a:gd name="connsiteY3" fmla="*/ 3936025 h 4642100"/>
              <a:gd name="connsiteX4" fmla="*/ 4377596 w 7452578"/>
              <a:gd name="connsiteY4" fmla="*/ 4413103 h 4642100"/>
              <a:gd name="connsiteX5" fmla="*/ 5164775 w 7452578"/>
              <a:gd name="connsiteY5" fmla="*/ 4635740 h 4642100"/>
              <a:gd name="connsiteX6" fmla="*/ 5761123 w 7452578"/>
              <a:gd name="connsiteY6" fmla="*/ 4540323 h 4642100"/>
              <a:gd name="connsiteX7" fmla="*/ 6103028 w 7452578"/>
              <a:gd name="connsiteY7" fmla="*/ 4118905 h 4642100"/>
              <a:gd name="connsiteX8" fmla="*/ 5673658 w 7452578"/>
              <a:gd name="connsiteY8" fmla="*/ 3649779 h 4642100"/>
              <a:gd name="connsiteX9" fmla="*/ 4290131 w 7452578"/>
              <a:gd name="connsiteY9" fmla="*/ 3562314 h 4642100"/>
              <a:gd name="connsiteX10" fmla="*/ 3821004 w 7452578"/>
              <a:gd name="connsiteY10" fmla="*/ 3077284 h 4642100"/>
              <a:gd name="connsiteX11" fmla="*/ 4282180 w 7452578"/>
              <a:gd name="connsiteY11" fmla="*/ 2552498 h 4642100"/>
              <a:gd name="connsiteX12" fmla="*/ 5522583 w 7452578"/>
              <a:gd name="connsiteY12" fmla="*/ 3196554 h 4642100"/>
              <a:gd name="connsiteX13" fmla="*/ 6858403 w 7452578"/>
              <a:gd name="connsiteY13" fmla="*/ 3363531 h 4642100"/>
              <a:gd name="connsiteX14" fmla="*/ 7446799 w 7452578"/>
              <a:gd name="connsiteY14" fmla="*/ 2751281 h 4642100"/>
              <a:gd name="connsiteX15" fmla="*/ 7104893 w 7452578"/>
              <a:gd name="connsiteY15" fmla="*/ 1980004 h 4642100"/>
              <a:gd name="connsiteX16" fmla="*/ 6256636 w 7452578"/>
              <a:gd name="connsiteY16" fmla="*/ 1994344 h 4642100"/>
              <a:gd name="connsiteX17" fmla="*/ 5244288 w 7452578"/>
              <a:gd name="connsiteY17" fmla="*/ 2226494 h 4642100"/>
              <a:gd name="connsiteX18" fmla="*/ 4115203 w 7452578"/>
              <a:gd name="connsiteY18" fmla="*/ 1701708 h 4642100"/>
              <a:gd name="connsiteX19" fmla="*/ 3137192 w 7452578"/>
              <a:gd name="connsiteY19" fmla="*/ 1868686 h 4642100"/>
              <a:gd name="connsiteX20" fmla="*/ 2318208 w 7452578"/>
              <a:gd name="connsiteY20" fmla="*/ 2504790 h 4642100"/>
              <a:gd name="connsiteX21" fmla="*/ 1451516 w 7452578"/>
              <a:gd name="connsiteY21" fmla="*/ 2973917 h 4642100"/>
              <a:gd name="connsiteX22" fmla="*/ 322430 w 7452578"/>
              <a:gd name="connsiteY22" fmla="*/ 2838745 h 4642100"/>
              <a:gd name="connsiteX23" fmla="*/ 4378 w 7452578"/>
              <a:gd name="connsiteY23" fmla="*/ 2266251 h 4642100"/>
              <a:gd name="connsiteX24" fmla="*/ 489408 w 7452578"/>
              <a:gd name="connsiteY24" fmla="*/ 1765319 h 4642100"/>
              <a:gd name="connsiteX25" fmla="*/ 1658250 w 7452578"/>
              <a:gd name="connsiteY25" fmla="*/ 2146981 h 4642100"/>
              <a:gd name="connsiteX26" fmla="*/ 2190987 w 7452578"/>
              <a:gd name="connsiteY26" fmla="*/ 1805075 h 4642100"/>
              <a:gd name="connsiteX27" fmla="*/ 1467418 w 7452578"/>
              <a:gd name="connsiteY27" fmla="*/ 1073555 h 4642100"/>
              <a:gd name="connsiteX28" fmla="*/ 1626444 w 7452578"/>
              <a:gd name="connsiteY28" fmla="*/ 453354 h 4642100"/>
              <a:gd name="connsiteX29" fmla="*/ 2095571 w 7452578"/>
              <a:gd name="connsiteY29" fmla="*/ 342035 h 4642100"/>
              <a:gd name="connsiteX30" fmla="*/ 3463196 w 7452578"/>
              <a:gd name="connsiteY30" fmla="*/ 1009945 h 4642100"/>
              <a:gd name="connsiteX31" fmla="*/ 4568427 w 7452578"/>
              <a:gd name="connsiteY31" fmla="*/ 1359802 h 4642100"/>
              <a:gd name="connsiteX32" fmla="*/ 5848587 w 7452578"/>
              <a:gd name="connsiteY32" fmla="*/ 1447267 h 4642100"/>
              <a:gd name="connsiteX33" fmla="*/ 6995749 w 7452578"/>
              <a:gd name="connsiteY33" fmla="*/ 1005015 h 4642100"/>
              <a:gd name="connsiteX34" fmla="*/ 6781565 w 7452578"/>
              <a:gd name="connsiteY34" fmla="*/ 205945 h 4642100"/>
              <a:gd name="connsiteX35" fmla="*/ 6336722 w 7452578"/>
              <a:gd name="connsiteY35" fmla="*/ 0 h 4642100"/>
              <a:gd name="connsiteX0" fmla="*/ 1212976 w 7452578"/>
              <a:gd name="connsiteY0" fmla="*/ 4286671 h 4436155"/>
              <a:gd name="connsiteX1" fmla="*/ 1864983 w 7452578"/>
              <a:gd name="connsiteY1" fmla="*/ 3952716 h 4436155"/>
              <a:gd name="connsiteX2" fmla="*/ 2811189 w 7452578"/>
              <a:gd name="connsiteY2" fmla="*/ 3229148 h 4436155"/>
              <a:gd name="connsiteX3" fmla="*/ 3852810 w 7452578"/>
              <a:gd name="connsiteY3" fmla="*/ 3730080 h 4436155"/>
              <a:gd name="connsiteX4" fmla="*/ 4377596 w 7452578"/>
              <a:gd name="connsiteY4" fmla="*/ 4207158 h 4436155"/>
              <a:gd name="connsiteX5" fmla="*/ 5164775 w 7452578"/>
              <a:gd name="connsiteY5" fmla="*/ 4429795 h 4436155"/>
              <a:gd name="connsiteX6" fmla="*/ 5761123 w 7452578"/>
              <a:gd name="connsiteY6" fmla="*/ 4334378 h 4436155"/>
              <a:gd name="connsiteX7" fmla="*/ 6103028 w 7452578"/>
              <a:gd name="connsiteY7" fmla="*/ 3912960 h 4436155"/>
              <a:gd name="connsiteX8" fmla="*/ 5673658 w 7452578"/>
              <a:gd name="connsiteY8" fmla="*/ 3443834 h 4436155"/>
              <a:gd name="connsiteX9" fmla="*/ 4290131 w 7452578"/>
              <a:gd name="connsiteY9" fmla="*/ 3356369 h 4436155"/>
              <a:gd name="connsiteX10" fmla="*/ 3821004 w 7452578"/>
              <a:gd name="connsiteY10" fmla="*/ 2871339 h 4436155"/>
              <a:gd name="connsiteX11" fmla="*/ 4282180 w 7452578"/>
              <a:gd name="connsiteY11" fmla="*/ 2346553 h 4436155"/>
              <a:gd name="connsiteX12" fmla="*/ 5522583 w 7452578"/>
              <a:gd name="connsiteY12" fmla="*/ 2990609 h 4436155"/>
              <a:gd name="connsiteX13" fmla="*/ 6858403 w 7452578"/>
              <a:gd name="connsiteY13" fmla="*/ 3157586 h 4436155"/>
              <a:gd name="connsiteX14" fmla="*/ 7446799 w 7452578"/>
              <a:gd name="connsiteY14" fmla="*/ 2545336 h 4436155"/>
              <a:gd name="connsiteX15" fmla="*/ 7104893 w 7452578"/>
              <a:gd name="connsiteY15" fmla="*/ 1774059 h 4436155"/>
              <a:gd name="connsiteX16" fmla="*/ 6256636 w 7452578"/>
              <a:gd name="connsiteY16" fmla="*/ 1788399 h 4436155"/>
              <a:gd name="connsiteX17" fmla="*/ 5244288 w 7452578"/>
              <a:gd name="connsiteY17" fmla="*/ 2020549 h 4436155"/>
              <a:gd name="connsiteX18" fmla="*/ 4115203 w 7452578"/>
              <a:gd name="connsiteY18" fmla="*/ 1495763 h 4436155"/>
              <a:gd name="connsiteX19" fmla="*/ 3137192 w 7452578"/>
              <a:gd name="connsiteY19" fmla="*/ 1662741 h 4436155"/>
              <a:gd name="connsiteX20" fmla="*/ 2318208 w 7452578"/>
              <a:gd name="connsiteY20" fmla="*/ 2298845 h 4436155"/>
              <a:gd name="connsiteX21" fmla="*/ 1451516 w 7452578"/>
              <a:gd name="connsiteY21" fmla="*/ 2767972 h 4436155"/>
              <a:gd name="connsiteX22" fmla="*/ 322430 w 7452578"/>
              <a:gd name="connsiteY22" fmla="*/ 2632800 h 4436155"/>
              <a:gd name="connsiteX23" fmla="*/ 4378 w 7452578"/>
              <a:gd name="connsiteY23" fmla="*/ 2060306 h 4436155"/>
              <a:gd name="connsiteX24" fmla="*/ 489408 w 7452578"/>
              <a:gd name="connsiteY24" fmla="*/ 1559374 h 4436155"/>
              <a:gd name="connsiteX25" fmla="*/ 1658250 w 7452578"/>
              <a:gd name="connsiteY25" fmla="*/ 1941036 h 4436155"/>
              <a:gd name="connsiteX26" fmla="*/ 2190987 w 7452578"/>
              <a:gd name="connsiteY26" fmla="*/ 1599130 h 4436155"/>
              <a:gd name="connsiteX27" fmla="*/ 1467418 w 7452578"/>
              <a:gd name="connsiteY27" fmla="*/ 867610 h 4436155"/>
              <a:gd name="connsiteX28" fmla="*/ 1626444 w 7452578"/>
              <a:gd name="connsiteY28" fmla="*/ 247409 h 4436155"/>
              <a:gd name="connsiteX29" fmla="*/ 2095571 w 7452578"/>
              <a:gd name="connsiteY29" fmla="*/ 136090 h 4436155"/>
              <a:gd name="connsiteX30" fmla="*/ 3463196 w 7452578"/>
              <a:gd name="connsiteY30" fmla="*/ 804000 h 4436155"/>
              <a:gd name="connsiteX31" fmla="*/ 4568427 w 7452578"/>
              <a:gd name="connsiteY31" fmla="*/ 1153857 h 4436155"/>
              <a:gd name="connsiteX32" fmla="*/ 5848587 w 7452578"/>
              <a:gd name="connsiteY32" fmla="*/ 1241322 h 4436155"/>
              <a:gd name="connsiteX33" fmla="*/ 6995749 w 7452578"/>
              <a:gd name="connsiteY33" fmla="*/ 799070 h 4436155"/>
              <a:gd name="connsiteX34" fmla="*/ 6781565 w 7452578"/>
              <a:gd name="connsiteY34" fmla="*/ 0 h 4436155"/>
              <a:gd name="connsiteX0" fmla="*/ 1212976 w 7452578"/>
              <a:gd name="connsiteY0" fmla="*/ 4190489 h 4339973"/>
              <a:gd name="connsiteX1" fmla="*/ 1864983 w 7452578"/>
              <a:gd name="connsiteY1" fmla="*/ 3856534 h 4339973"/>
              <a:gd name="connsiteX2" fmla="*/ 2811189 w 7452578"/>
              <a:gd name="connsiteY2" fmla="*/ 3132966 h 4339973"/>
              <a:gd name="connsiteX3" fmla="*/ 3852810 w 7452578"/>
              <a:gd name="connsiteY3" fmla="*/ 3633898 h 4339973"/>
              <a:gd name="connsiteX4" fmla="*/ 4377596 w 7452578"/>
              <a:gd name="connsiteY4" fmla="*/ 4110976 h 4339973"/>
              <a:gd name="connsiteX5" fmla="*/ 5164775 w 7452578"/>
              <a:gd name="connsiteY5" fmla="*/ 4333613 h 4339973"/>
              <a:gd name="connsiteX6" fmla="*/ 5761123 w 7452578"/>
              <a:gd name="connsiteY6" fmla="*/ 4238196 h 4339973"/>
              <a:gd name="connsiteX7" fmla="*/ 6103028 w 7452578"/>
              <a:gd name="connsiteY7" fmla="*/ 3816778 h 4339973"/>
              <a:gd name="connsiteX8" fmla="*/ 5673658 w 7452578"/>
              <a:gd name="connsiteY8" fmla="*/ 3347652 h 4339973"/>
              <a:gd name="connsiteX9" fmla="*/ 4290131 w 7452578"/>
              <a:gd name="connsiteY9" fmla="*/ 3260187 h 4339973"/>
              <a:gd name="connsiteX10" fmla="*/ 3821004 w 7452578"/>
              <a:gd name="connsiteY10" fmla="*/ 2775157 h 4339973"/>
              <a:gd name="connsiteX11" fmla="*/ 4282180 w 7452578"/>
              <a:gd name="connsiteY11" fmla="*/ 2250371 h 4339973"/>
              <a:gd name="connsiteX12" fmla="*/ 5522583 w 7452578"/>
              <a:gd name="connsiteY12" fmla="*/ 2894427 h 4339973"/>
              <a:gd name="connsiteX13" fmla="*/ 6858403 w 7452578"/>
              <a:gd name="connsiteY13" fmla="*/ 3061404 h 4339973"/>
              <a:gd name="connsiteX14" fmla="*/ 7446799 w 7452578"/>
              <a:gd name="connsiteY14" fmla="*/ 2449154 h 4339973"/>
              <a:gd name="connsiteX15" fmla="*/ 7104893 w 7452578"/>
              <a:gd name="connsiteY15" fmla="*/ 1677877 h 4339973"/>
              <a:gd name="connsiteX16" fmla="*/ 6256636 w 7452578"/>
              <a:gd name="connsiteY16" fmla="*/ 1692217 h 4339973"/>
              <a:gd name="connsiteX17" fmla="*/ 5244288 w 7452578"/>
              <a:gd name="connsiteY17" fmla="*/ 1924367 h 4339973"/>
              <a:gd name="connsiteX18" fmla="*/ 4115203 w 7452578"/>
              <a:gd name="connsiteY18" fmla="*/ 1399581 h 4339973"/>
              <a:gd name="connsiteX19" fmla="*/ 3137192 w 7452578"/>
              <a:gd name="connsiteY19" fmla="*/ 1566559 h 4339973"/>
              <a:gd name="connsiteX20" fmla="*/ 2318208 w 7452578"/>
              <a:gd name="connsiteY20" fmla="*/ 2202663 h 4339973"/>
              <a:gd name="connsiteX21" fmla="*/ 1451516 w 7452578"/>
              <a:gd name="connsiteY21" fmla="*/ 2671790 h 4339973"/>
              <a:gd name="connsiteX22" fmla="*/ 322430 w 7452578"/>
              <a:gd name="connsiteY22" fmla="*/ 2536618 h 4339973"/>
              <a:gd name="connsiteX23" fmla="*/ 4378 w 7452578"/>
              <a:gd name="connsiteY23" fmla="*/ 1964124 h 4339973"/>
              <a:gd name="connsiteX24" fmla="*/ 489408 w 7452578"/>
              <a:gd name="connsiteY24" fmla="*/ 1463192 h 4339973"/>
              <a:gd name="connsiteX25" fmla="*/ 1658250 w 7452578"/>
              <a:gd name="connsiteY25" fmla="*/ 1844854 h 4339973"/>
              <a:gd name="connsiteX26" fmla="*/ 2190987 w 7452578"/>
              <a:gd name="connsiteY26" fmla="*/ 1502948 h 4339973"/>
              <a:gd name="connsiteX27" fmla="*/ 1467418 w 7452578"/>
              <a:gd name="connsiteY27" fmla="*/ 771428 h 4339973"/>
              <a:gd name="connsiteX28" fmla="*/ 1626444 w 7452578"/>
              <a:gd name="connsiteY28" fmla="*/ 151227 h 4339973"/>
              <a:gd name="connsiteX29" fmla="*/ 2095571 w 7452578"/>
              <a:gd name="connsiteY29" fmla="*/ 39908 h 4339973"/>
              <a:gd name="connsiteX30" fmla="*/ 3463196 w 7452578"/>
              <a:gd name="connsiteY30" fmla="*/ 707818 h 4339973"/>
              <a:gd name="connsiteX31" fmla="*/ 4568427 w 7452578"/>
              <a:gd name="connsiteY31" fmla="*/ 1057675 h 4339973"/>
              <a:gd name="connsiteX32" fmla="*/ 5848587 w 7452578"/>
              <a:gd name="connsiteY32" fmla="*/ 1145140 h 4339973"/>
              <a:gd name="connsiteX33" fmla="*/ 6995749 w 7452578"/>
              <a:gd name="connsiteY33" fmla="*/ 702888 h 4339973"/>
              <a:gd name="connsiteX0" fmla="*/ 1212976 w 7452578"/>
              <a:gd name="connsiteY0" fmla="*/ 4190489 h 4339973"/>
              <a:gd name="connsiteX1" fmla="*/ 1864983 w 7452578"/>
              <a:gd name="connsiteY1" fmla="*/ 3856534 h 4339973"/>
              <a:gd name="connsiteX2" fmla="*/ 2811189 w 7452578"/>
              <a:gd name="connsiteY2" fmla="*/ 3132966 h 4339973"/>
              <a:gd name="connsiteX3" fmla="*/ 3852810 w 7452578"/>
              <a:gd name="connsiteY3" fmla="*/ 3633898 h 4339973"/>
              <a:gd name="connsiteX4" fmla="*/ 4377596 w 7452578"/>
              <a:gd name="connsiteY4" fmla="*/ 4110976 h 4339973"/>
              <a:gd name="connsiteX5" fmla="*/ 5164775 w 7452578"/>
              <a:gd name="connsiteY5" fmla="*/ 4333613 h 4339973"/>
              <a:gd name="connsiteX6" fmla="*/ 5761123 w 7452578"/>
              <a:gd name="connsiteY6" fmla="*/ 4238196 h 4339973"/>
              <a:gd name="connsiteX7" fmla="*/ 6103028 w 7452578"/>
              <a:gd name="connsiteY7" fmla="*/ 3816778 h 4339973"/>
              <a:gd name="connsiteX8" fmla="*/ 5673658 w 7452578"/>
              <a:gd name="connsiteY8" fmla="*/ 3347652 h 4339973"/>
              <a:gd name="connsiteX9" fmla="*/ 4290131 w 7452578"/>
              <a:gd name="connsiteY9" fmla="*/ 3260187 h 4339973"/>
              <a:gd name="connsiteX10" fmla="*/ 3821004 w 7452578"/>
              <a:gd name="connsiteY10" fmla="*/ 2775157 h 4339973"/>
              <a:gd name="connsiteX11" fmla="*/ 4282180 w 7452578"/>
              <a:gd name="connsiteY11" fmla="*/ 2250371 h 4339973"/>
              <a:gd name="connsiteX12" fmla="*/ 5522583 w 7452578"/>
              <a:gd name="connsiteY12" fmla="*/ 2894427 h 4339973"/>
              <a:gd name="connsiteX13" fmla="*/ 6858403 w 7452578"/>
              <a:gd name="connsiteY13" fmla="*/ 3061404 h 4339973"/>
              <a:gd name="connsiteX14" fmla="*/ 7446799 w 7452578"/>
              <a:gd name="connsiteY14" fmla="*/ 2449154 h 4339973"/>
              <a:gd name="connsiteX15" fmla="*/ 7104893 w 7452578"/>
              <a:gd name="connsiteY15" fmla="*/ 1677877 h 4339973"/>
              <a:gd name="connsiteX16" fmla="*/ 6256636 w 7452578"/>
              <a:gd name="connsiteY16" fmla="*/ 1692217 h 4339973"/>
              <a:gd name="connsiteX17" fmla="*/ 5244288 w 7452578"/>
              <a:gd name="connsiteY17" fmla="*/ 1924367 h 4339973"/>
              <a:gd name="connsiteX18" fmla="*/ 4115203 w 7452578"/>
              <a:gd name="connsiteY18" fmla="*/ 1399581 h 4339973"/>
              <a:gd name="connsiteX19" fmla="*/ 3137192 w 7452578"/>
              <a:gd name="connsiteY19" fmla="*/ 1566559 h 4339973"/>
              <a:gd name="connsiteX20" fmla="*/ 2318208 w 7452578"/>
              <a:gd name="connsiteY20" fmla="*/ 2202663 h 4339973"/>
              <a:gd name="connsiteX21" fmla="*/ 1451516 w 7452578"/>
              <a:gd name="connsiteY21" fmla="*/ 2671790 h 4339973"/>
              <a:gd name="connsiteX22" fmla="*/ 322430 w 7452578"/>
              <a:gd name="connsiteY22" fmla="*/ 2536618 h 4339973"/>
              <a:gd name="connsiteX23" fmla="*/ 4378 w 7452578"/>
              <a:gd name="connsiteY23" fmla="*/ 1964124 h 4339973"/>
              <a:gd name="connsiteX24" fmla="*/ 489408 w 7452578"/>
              <a:gd name="connsiteY24" fmla="*/ 1463192 h 4339973"/>
              <a:gd name="connsiteX25" fmla="*/ 1658250 w 7452578"/>
              <a:gd name="connsiteY25" fmla="*/ 1844854 h 4339973"/>
              <a:gd name="connsiteX26" fmla="*/ 2190987 w 7452578"/>
              <a:gd name="connsiteY26" fmla="*/ 1502948 h 4339973"/>
              <a:gd name="connsiteX27" fmla="*/ 1467418 w 7452578"/>
              <a:gd name="connsiteY27" fmla="*/ 771428 h 4339973"/>
              <a:gd name="connsiteX28" fmla="*/ 1626444 w 7452578"/>
              <a:gd name="connsiteY28" fmla="*/ 151227 h 4339973"/>
              <a:gd name="connsiteX29" fmla="*/ 2095571 w 7452578"/>
              <a:gd name="connsiteY29" fmla="*/ 39908 h 4339973"/>
              <a:gd name="connsiteX30" fmla="*/ 3463196 w 7452578"/>
              <a:gd name="connsiteY30" fmla="*/ 707818 h 4339973"/>
              <a:gd name="connsiteX31" fmla="*/ 4568427 w 7452578"/>
              <a:gd name="connsiteY31" fmla="*/ 1057675 h 4339973"/>
              <a:gd name="connsiteX32" fmla="*/ 5848587 w 7452578"/>
              <a:gd name="connsiteY32" fmla="*/ 1145140 h 4339973"/>
              <a:gd name="connsiteX0" fmla="*/ 1212976 w 7452578"/>
              <a:gd name="connsiteY0" fmla="*/ 4190489 h 4339973"/>
              <a:gd name="connsiteX1" fmla="*/ 1864983 w 7452578"/>
              <a:gd name="connsiteY1" fmla="*/ 3856534 h 4339973"/>
              <a:gd name="connsiteX2" fmla="*/ 2811189 w 7452578"/>
              <a:gd name="connsiteY2" fmla="*/ 3132966 h 4339973"/>
              <a:gd name="connsiteX3" fmla="*/ 3852810 w 7452578"/>
              <a:gd name="connsiteY3" fmla="*/ 3633898 h 4339973"/>
              <a:gd name="connsiteX4" fmla="*/ 4377596 w 7452578"/>
              <a:gd name="connsiteY4" fmla="*/ 4110976 h 4339973"/>
              <a:gd name="connsiteX5" fmla="*/ 5164775 w 7452578"/>
              <a:gd name="connsiteY5" fmla="*/ 4333613 h 4339973"/>
              <a:gd name="connsiteX6" fmla="*/ 5761123 w 7452578"/>
              <a:gd name="connsiteY6" fmla="*/ 4238196 h 4339973"/>
              <a:gd name="connsiteX7" fmla="*/ 6103028 w 7452578"/>
              <a:gd name="connsiteY7" fmla="*/ 3816778 h 4339973"/>
              <a:gd name="connsiteX8" fmla="*/ 5673658 w 7452578"/>
              <a:gd name="connsiteY8" fmla="*/ 3347652 h 4339973"/>
              <a:gd name="connsiteX9" fmla="*/ 4290131 w 7452578"/>
              <a:gd name="connsiteY9" fmla="*/ 3260187 h 4339973"/>
              <a:gd name="connsiteX10" fmla="*/ 3821004 w 7452578"/>
              <a:gd name="connsiteY10" fmla="*/ 2775157 h 4339973"/>
              <a:gd name="connsiteX11" fmla="*/ 4282180 w 7452578"/>
              <a:gd name="connsiteY11" fmla="*/ 2250371 h 4339973"/>
              <a:gd name="connsiteX12" fmla="*/ 5522583 w 7452578"/>
              <a:gd name="connsiteY12" fmla="*/ 2894427 h 4339973"/>
              <a:gd name="connsiteX13" fmla="*/ 6858403 w 7452578"/>
              <a:gd name="connsiteY13" fmla="*/ 3061404 h 4339973"/>
              <a:gd name="connsiteX14" fmla="*/ 7446799 w 7452578"/>
              <a:gd name="connsiteY14" fmla="*/ 2449154 h 4339973"/>
              <a:gd name="connsiteX15" fmla="*/ 7104893 w 7452578"/>
              <a:gd name="connsiteY15" fmla="*/ 1677877 h 4339973"/>
              <a:gd name="connsiteX16" fmla="*/ 6256636 w 7452578"/>
              <a:gd name="connsiteY16" fmla="*/ 1692217 h 4339973"/>
              <a:gd name="connsiteX17" fmla="*/ 5244288 w 7452578"/>
              <a:gd name="connsiteY17" fmla="*/ 1924367 h 4339973"/>
              <a:gd name="connsiteX18" fmla="*/ 4115203 w 7452578"/>
              <a:gd name="connsiteY18" fmla="*/ 1399581 h 4339973"/>
              <a:gd name="connsiteX19" fmla="*/ 3137192 w 7452578"/>
              <a:gd name="connsiteY19" fmla="*/ 1566559 h 4339973"/>
              <a:gd name="connsiteX20" fmla="*/ 2318208 w 7452578"/>
              <a:gd name="connsiteY20" fmla="*/ 2202663 h 4339973"/>
              <a:gd name="connsiteX21" fmla="*/ 1451516 w 7452578"/>
              <a:gd name="connsiteY21" fmla="*/ 2671790 h 4339973"/>
              <a:gd name="connsiteX22" fmla="*/ 322430 w 7452578"/>
              <a:gd name="connsiteY22" fmla="*/ 2536618 h 4339973"/>
              <a:gd name="connsiteX23" fmla="*/ 4378 w 7452578"/>
              <a:gd name="connsiteY23" fmla="*/ 1964124 h 4339973"/>
              <a:gd name="connsiteX24" fmla="*/ 489408 w 7452578"/>
              <a:gd name="connsiteY24" fmla="*/ 1463192 h 4339973"/>
              <a:gd name="connsiteX25" fmla="*/ 1658250 w 7452578"/>
              <a:gd name="connsiteY25" fmla="*/ 1844854 h 4339973"/>
              <a:gd name="connsiteX26" fmla="*/ 2190987 w 7452578"/>
              <a:gd name="connsiteY26" fmla="*/ 1502948 h 4339973"/>
              <a:gd name="connsiteX27" fmla="*/ 1467418 w 7452578"/>
              <a:gd name="connsiteY27" fmla="*/ 771428 h 4339973"/>
              <a:gd name="connsiteX28" fmla="*/ 1626444 w 7452578"/>
              <a:gd name="connsiteY28" fmla="*/ 151227 h 4339973"/>
              <a:gd name="connsiteX29" fmla="*/ 2095571 w 7452578"/>
              <a:gd name="connsiteY29" fmla="*/ 39908 h 4339973"/>
              <a:gd name="connsiteX30" fmla="*/ 3463196 w 7452578"/>
              <a:gd name="connsiteY30" fmla="*/ 707818 h 4339973"/>
              <a:gd name="connsiteX31" fmla="*/ 4568427 w 7452578"/>
              <a:gd name="connsiteY31" fmla="*/ 1057675 h 4339973"/>
              <a:gd name="connsiteX0" fmla="*/ 1212976 w 7452578"/>
              <a:gd name="connsiteY0" fmla="*/ 4190489 h 4339973"/>
              <a:gd name="connsiteX1" fmla="*/ 1864983 w 7452578"/>
              <a:gd name="connsiteY1" fmla="*/ 3856534 h 4339973"/>
              <a:gd name="connsiteX2" fmla="*/ 2811189 w 7452578"/>
              <a:gd name="connsiteY2" fmla="*/ 3132966 h 4339973"/>
              <a:gd name="connsiteX3" fmla="*/ 3852810 w 7452578"/>
              <a:gd name="connsiteY3" fmla="*/ 3633898 h 4339973"/>
              <a:gd name="connsiteX4" fmla="*/ 4377596 w 7452578"/>
              <a:gd name="connsiteY4" fmla="*/ 4110976 h 4339973"/>
              <a:gd name="connsiteX5" fmla="*/ 5164775 w 7452578"/>
              <a:gd name="connsiteY5" fmla="*/ 4333613 h 4339973"/>
              <a:gd name="connsiteX6" fmla="*/ 5761123 w 7452578"/>
              <a:gd name="connsiteY6" fmla="*/ 4238196 h 4339973"/>
              <a:gd name="connsiteX7" fmla="*/ 6103028 w 7452578"/>
              <a:gd name="connsiteY7" fmla="*/ 3816778 h 4339973"/>
              <a:gd name="connsiteX8" fmla="*/ 5673658 w 7452578"/>
              <a:gd name="connsiteY8" fmla="*/ 3347652 h 4339973"/>
              <a:gd name="connsiteX9" fmla="*/ 4290131 w 7452578"/>
              <a:gd name="connsiteY9" fmla="*/ 3260187 h 4339973"/>
              <a:gd name="connsiteX10" fmla="*/ 3821004 w 7452578"/>
              <a:gd name="connsiteY10" fmla="*/ 2775157 h 4339973"/>
              <a:gd name="connsiteX11" fmla="*/ 4282180 w 7452578"/>
              <a:gd name="connsiteY11" fmla="*/ 2250371 h 4339973"/>
              <a:gd name="connsiteX12" fmla="*/ 5522583 w 7452578"/>
              <a:gd name="connsiteY12" fmla="*/ 2894427 h 4339973"/>
              <a:gd name="connsiteX13" fmla="*/ 6858403 w 7452578"/>
              <a:gd name="connsiteY13" fmla="*/ 3061404 h 4339973"/>
              <a:gd name="connsiteX14" fmla="*/ 7446799 w 7452578"/>
              <a:gd name="connsiteY14" fmla="*/ 2449154 h 4339973"/>
              <a:gd name="connsiteX15" fmla="*/ 7104893 w 7452578"/>
              <a:gd name="connsiteY15" fmla="*/ 1677877 h 4339973"/>
              <a:gd name="connsiteX16" fmla="*/ 6256636 w 7452578"/>
              <a:gd name="connsiteY16" fmla="*/ 1692217 h 4339973"/>
              <a:gd name="connsiteX17" fmla="*/ 5244288 w 7452578"/>
              <a:gd name="connsiteY17" fmla="*/ 1924367 h 4339973"/>
              <a:gd name="connsiteX18" fmla="*/ 4115203 w 7452578"/>
              <a:gd name="connsiteY18" fmla="*/ 1399581 h 4339973"/>
              <a:gd name="connsiteX19" fmla="*/ 3137192 w 7452578"/>
              <a:gd name="connsiteY19" fmla="*/ 1566559 h 4339973"/>
              <a:gd name="connsiteX20" fmla="*/ 2318208 w 7452578"/>
              <a:gd name="connsiteY20" fmla="*/ 2202663 h 4339973"/>
              <a:gd name="connsiteX21" fmla="*/ 1451516 w 7452578"/>
              <a:gd name="connsiteY21" fmla="*/ 2671790 h 4339973"/>
              <a:gd name="connsiteX22" fmla="*/ 322430 w 7452578"/>
              <a:gd name="connsiteY22" fmla="*/ 2536618 h 4339973"/>
              <a:gd name="connsiteX23" fmla="*/ 4378 w 7452578"/>
              <a:gd name="connsiteY23" fmla="*/ 1964124 h 4339973"/>
              <a:gd name="connsiteX24" fmla="*/ 489408 w 7452578"/>
              <a:gd name="connsiteY24" fmla="*/ 1463192 h 4339973"/>
              <a:gd name="connsiteX25" fmla="*/ 1658250 w 7452578"/>
              <a:gd name="connsiteY25" fmla="*/ 1844854 h 4339973"/>
              <a:gd name="connsiteX26" fmla="*/ 2190987 w 7452578"/>
              <a:gd name="connsiteY26" fmla="*/ 1502948 h 4339973"/>
              <a:gd name="connsiteX27" fmla="*/ 1467418 w 7452578"/>
              <a:gd name="connsiteY27" fmla="*/ 771428 h 4339973"/>
              <a:gd name="connsiteX28" fmla="*/ 1626444 w 7452578"/>
              <a:gd name="connsiteY28" fmla="*/ 151227 h 4339973"/>
              <a:gd name="connsiteX29" fmla="*/ 2095571 w 7452578"/>
              <a:gd name="connsiteY29" fmla="*/ 39908 h 4339973"/>
              <a:gd name="connsiteX30" fmla="*/ 3463196 w 7452578"/>
              <a:gd name="connsiteY30" fmla="*/ 707818 h 4339973"/>
              <a:gd name="connsiteX0" fmla="*/ 1212976 w 7452578"/>
              <a:gd name="connsiteY0" fmla="*/ 4190489 h 4339973"/>
              <a:gd name="connsiteX1" fmla="*/ 1864983 w 7452578"/>
              <a:gd name="connsiteY1" fmla="*/ 3856534 h 4339973"/>
              <a:gd name="connsiteX2" fmla="*/ 2811189 w 7452578"/>
              <a:gd name="connsiteY2" fmla="*/ 3132966 h 4339973"/>
              <a:gd name="connsiteX3" fmla="*/ 3852810 w 7452578"/>
              <a:gd name="connsiteY3" fmla="*/ 3633898 h 4339973"/>
              <a:gd name="connsiteX4" fmla="*/ 4377596 w 7452578"/>
              <a:gd name="connsiteY4" fmla="*/ 4110976 h 4339973"/>
              <a:gd name="connsiteX5" fmla="*/ 5164775 w 7452578"/>
              <a:gd name="connsiteY5" fmla="*/ 4333613 h 4339973"/>
              <a:gd name="connsiteX6" fmla="*/ 5761123 w 7452578"/>
              <a:gd name="connsiteY6" fmla="*/ 4238196 h 4339973"/>
              <a:gd name="connsiteX7" fmla="*/ 6103028 w 7452578"/>
              <a:gd name="connsiteY7" fmla="*/ 3816778 h 4339973"/>
              <a:gd name="connsiteX8" fmla="*/ 5673658 w 7452578"/>
              <a:gd name="connsiteY8" fmla="*/ 3347652 h 4339973"/>
              <a:gd name="connsiteX9" fmla="*/ 4290131 w 7452578"/>
              <a:gd name="connsiteY9" fmla="*/ 3260187 h 4339973"/>
              <a:gd name="connsiteX10" fmla="*/ 3821004 w 7452578"/>
              <a:gd name="connsiteY10" fmla="*/ 2775157 h 4339973"/>
              <a:gd name="connsiteX11" fmla="*/ 4282180 w 7452578"/>
              <a:gd name="connsiteY11" fmla="*/ 2250371 h 4339973"/>
              <a:gd name="connsiteX12" fmla="*/ 5522583 w 7452578"/>
              <a:gd name="connsiteY12" fmla="*/ 2894427 h 4339973"/>
              <a:gd name="connsiteX13" fmla="*/ 6858403 w 7452578"/>
              <a:gd name="connsiteY13" fmla="*/ 3061404 h 4339973"/>
              <a:gd name="connsiteX14" fmla="*/ 7446799 w 7452578"/>
              <a:gd name="connsiteY14" fmla="*/ 2449154 h 4339973"/>
              <a:gd name="connsiteX15" fmla="*/ 7104893 w 7452578"/>
              <a:gd name="connsiteY15" fmla="*/ 1677877 h 4339973"/>
              <a:gd name="connsiteX16" fmla="*/ 6256636 w 7452578"/>
              <a:gd name="connsiteY16" fmla="*/ 1692217 h 4339973"/>
              <a:gd name="connsiteX17" fmla="*/ 5244288 w 7452578"/>
              <a:gd name="connsiteY17" fmla="*/ 1924367 h 4339973"/>
              <a:gd name="connsiteX18" fmla="*/ 4115203 w 7452578"/>
              <a:gd name="connsiteY18" fmla="*/ 1399581 h 4339973"/>
              <a:gd name="connsiteX19" fmla="*/ 3137192 w 7452578"/>
              <a:gd name="connsiteY19" fmla="*/ 1566559 h 4339973"/>
              <a:gd name="connsiteX20" fmla="*/ 2318208 w 7452578"/>
              <a:gd name="connsiteY20" fmla="*/ 2202663 h 4339973"/>
              <a:gd name="connsiteX21" fmla="*/ 1451516 w 7452578"/>
              <a:gd name="connsiteY21" fmla="*/ 2671790 h 4339973"/>
              <a:gd name="connsiteX22" fmla="*/ 322430 w 7452578"/>
              <a:gd name="connsiteY22" fmla="*/ 2536618 h 4339973"/>
              <a:gd name="connsiteX23" fmla="*/ 4378 w 7452578"/>
              <a:gd name="connsiteY23" fmla="*/ 1964124 h 4339973"/>
              <a:gd name="connsiteX24" fmla="*/ 489408 w 7452578"/>
              <a:gd name="connsiteY24" fmla="*/ 1463192 h 4339973"/>
              <a:gd name="connsiteX25" fmla="*/ 1658250 w 7452578"/>
              <a:gd name="connsiteY25" fmla="*/ 1844854 h 4339973"/>
              <a:gd name="connsiteX26" fmla="*/ 2190987 w 7452578"/>
              <a:gd name="connsiteY26" fmla="*/ 1502948 h 4339973"/>
              <a:gd name="connsiteX27" fmla="*/ 1467418 w 7452578"/>
              <a:gd name="connsiteY27" fmla="*/ 771428 h 4339973"/>
              <a:gd name="connsiteX28" fmla="*/ 1626444 w 7452578"/>
              <a:gd name="connsiteY28" fmla="*/ 151227 h 4339973"/>
              <a:gd name="connsiteX29" fmla="*/ 2095571 w 7452578"/>
              <a:gd name="connsiteY29" fmla="*/ 39908 h 4339973"/>
              <a:gd name="connsiteX0" fmla="*/ 1212976 w 7452578"/>
              <a:gd name="connsiteY0" fmla="*/ 4039262 h 4188746"/>
              <a:gd name="connsiteX1" fmla="*/ 1864983 w 7452578"/>
              <a:gd name="connsiteY1" fmla="*/ 3705307 h 4188746"/>
              <a:gd name="connsiteX2" fmla="*/ 2811189 w 7452578"/>
              <a:gd name="connsiteY2" fmla="*/ 2981739 h 4188746"/>
              <a:gd name="connsiteX3" fmla="*/ 3852810 w 7452578"/>
              <a:gd name="connsiteY3" fmla="*/ 3482671 h 4188746"/>
              <a:gd name="connsiteX4" fmla="*/ 4377596 w 7452578"/>
              <a:gd name="connsiteY4" fmla="*/ 3959749 h 4188746"/>
              <a:gd name="connsiteX5" fmla="*/ 5164775 w 7452578"/>
              <a:gd name="connsiteY5" fmla="*/ 4182386 h 4188746"/>
              <a:gd name="connsiteX6" fmla="*/ 5761123 w 7452578"/>
              <a:gd name="connsiteY6" fmla="*/ 4086969 h 4188746"/>
              <a:gd name="connsiteX7" fmla="*/ 6103028 w 7452578"/>
              <a:gd name="connsiteY7" fmla="*/ 3665551 h 4188746"/>
              <a:gd name="connsiteX8" fmla="*/ 5673658 w 7452578"/>
              <a:gd name="connsiteY8" fmla="*/ 3196425 h 4188746"/>
              <a:gd name="connsiteX9" fmla="*/ 4290131 w 7452578"/>
              <a:gd name="connsiteY9" fmla="*/ 3108960 h 4188746"/>
              <a:gd name="connsiteX10" fmla="*/ 3821004 w 7452578"/>
              <a:gd name="connsiteY10" fmla="*/ 2623930 h 4188746"/>
              <a:gd name="connsiteX11" fmla="*/ 4282180 w 7452578"/>
              <a:gd name="connsiteY11" fmla="*/ 2099144 h 4188746"/>
              <a:gd name="connsiteX12" fmla="*/ 5522583 w 7452578"/>
              <a:gd name="connsiteY12" fmla="*/ 2743200 h 4188746"/>
              <a:gd name="connsiteX13" fmla="*/ 6858403 w 7452578"/>
              <a:gd name="connsiteY13" fmla="*/ 2910177 h 4188746"/>
              <a:gd name="connsiteX14" fmla="*/ 7446799 w 7452578"/>
              <a:gd name="connsiteY14" fmla="*/ 2297927 h 4188746"/>
              <a:gd name="connsiteX15" fmla="*/ 7104893 w 7452578"/>
              <a:gd name="connsiteY15" fmla="*/ 1526650 h 4188746"/>
              <a:gd name="connsiteX16" fmla="*/ 6256636 w 7452578"/>
              <a:gd name="connsiteY16" fmla="*/ 1540990 h 4188746"/>
              <a:gd name="connsiteX17" fmla="*/ 5244288 w 7452578"/>
              <a:gd name="connsiteY17" fmla="*/ 1773140 h 4188746"/>
              <a:gd name="connsiteX18" fmla="*/ 4115203 w 7452578"/>
              <a:gd name="connsiteY18" fmla="*/ 1248354 h 4188746"/>
              <a:gd name="connsiteX19" fmla="*/ 3137192 w 7452578"/>
              <a:gd name="connsiteY19" fmla="*/ 1415332 h 4188746"/>
              <a:gd name="connsiteX20" fmla="*/ 2318208 w 7452578"/>
              <a:gd name="connsiteY20" fmla="*/ 2051436 h 4188746"/>
              <a:gd name="connsiteX21" fmla="*/ 1451516 w 7452578"/>
              <a:gd name="connsiteY21" fmla="*/ 2520563 h 4188746"/>
              <a:gd name="connsiteX22" fmla="*/ 322430 w 7452578"/>
              <a:gd name="connsiteY22" fmla="*/ 2385391 h 4188746"/>
              <a:gd name="connsiteX23" fmla="*/ 4378 w 7452578"/>
              <a:gd name="connsiteY23" fmla="*/ 1812897 h 4188746"/>
              <a:gd name="connsiteX24" fmla="*/ 489408 w 7452578"/>
              <a:gd name="connsiteY24" fmla="*/ 1311965 h 4188746"/>
              <a:gd name="connsiteX25" fmla="*/ 1658250 w 7452578"/>
              <a:gd name="connsiteY25" fmla="*/ 1693627 h 4188746"/>
              <a:gd name="connsiteX26" fmla="*/ 2190987 w 7452578"/>
              <a:gd name="connsiteY26" fmla="*/ 1351721 h 4188746"/>
              <a:gd name="connsiteX27" fmla="*/ 1467418 w 7452578"/>
              <a:gd name="connsiteY27" fmla="*/ 620201 h 4188746"/>
              <a:gd name="connsiteX28" fmla="*/ 1626444 w 7452578"/>
              <a:gd name="connsiteY28" fmla="*/ 0 h 4188746"/>
              <a:gd name="connsiteX0" fmla="*/ 1212976 w 7452578"/>
              <a:gd name="connsiteY0" fmla="*/ 3419061 h 3568545"/>
              <a:gd name="connsiteX1" fmla="*/ 1864983 w 7452578"/>
              <a:gd name="connsiteY1" fmla="*/ 3085106 h 3568545"/>
              <a:gd name="connsiteX2" fmla="*/ 2811189 w 7452578"/>
              <a:gd name="connsiteY2" fmla="*/ 2361538 h 3568545"/>
              <a:gd name="connsiteX3" fmla="*/ 3852810 w 7452578"/>
              <a:gd name="connsiteY3" fmla="*/ 2862470 h 3568545"/>
              <a:gd name="connsiteX4" fmla="*/ 4377596 w 7452578"/>
              <a:gd name="connsiteY4" fmla="*/ 3339548 h 3568545"/>
              <a:gd name="connsiteX5" fmla="*/ 5164775 w 7452578"/>
              <a:gd name="connsiteY5" fmla="*/ 3562185 h 3568545"/>
              <a:gd name="connsiteX6" fmla="*/ 5761123 w 7452578"/>
              <a:gd name="connsiteY6" fmla="*/ 3466768 h 3568545"/>
              <a:gd name="connsiteX7" fmla="*/ 6103028 w 7452578"/>
              <a:gd name="connsiteY7" fmla="*/ 3045350 h 3568545"/>
              <a:gd name="connsiteX8" fmla="*/ 5673658 w 7452578"/>
              <a:gd name="connsiteY8" fmla="*/ 2576224 h 3568545"/>
              <a:gd name="connsiteX9" fmla="*/ 4290131 w 7452578"/>
              <a:gd name="connsiteY9" fmla="*/ 2488759 h 3568545"/>
              <a:gd name="connsiteX10" fmla="*/ 3821004 w 7452578"/>
              <a:gd name="connsiteY10" fmla="*/ 2003729 h 3568545"/>
              <a:gd name="connsiteX11" fmla="*/ 4282180 w 7452578"/>
              <a:gd name="connsiteY11" fmla="*/ 1478943 h 3568545"/>
              <a:gd name="connsiteX12" fmla="*/ 5522583 w 7452578"/>
              <a:gd name="connsiteY12" fmla="*/ 2122999 h 3568545"/>
              <a:gd name="connsiteX13" fmla="*/ 6858403 w 7452578"/>
              <a:gd name="connsiteY13" fmla="*/ 2289976 h 3568545"/>
              <a:gd name="connsiteX14" fmla="*/ 7446799 w 7452578"/>
              <a:gd name="connsiteY14" fmla="*/ 1677726 h 3568545"/>
              <a:gd name="connsiteX15" fmla="*/ 7104893 w 7452578"/>
              <a:gd name="connsiteY15" fmla="*/ 906449 h 3568545"/>
              <a:gd name="connsiteX16" fmla="*/ 6256636 w 7452578"/>
              <a:gd name="connsiteY16" fmla="*/ 920789 h 3568545"/>
              <a:gd name="connsiteX17" fmla="*/ 5244288 w 7452578"/>
              <a:gd name="connsiteY17" fmla="*/ 1152939 h 3568545"/>
              <a:gd name="connsiteX18" fmla="*/ 4115203 w 7452578"/>
              <a:gd name="connsiteY18" fmla="*/ 628153 h 3568545"/>
              <a:gd name="connsiteX19" fmla="*/ 3137192 w 7452578"/>
              <a:gd name="connsiteY19" fmla="*/ 795131 h 3568545"/>
              <a:gd name="connsiteX20" fmla="*/ 2318208 w 7452578"/>
              <a:gd name="connsiteY20" fmla="*/ 1431235 h 3568545"/>
              <a:gd name="connsiteX21" fmla="*/ 1451516 w 7452578"/>
              <a:gd name="connsiteY21" fmla="*/ 1900362 h 3568545"/>
              <a:gd name="connsiteX22" fmla="*/ 322430 w 7452578"/>
              <a:gd name="connsiteY22" fmla="*/ 1765190 h 3568545"/>
              <a:gd name="connsiteX23" fmla="*/ 4378 w 7452578"/>
              <a:gd name="connsiteY23" fmla="*/ 1192696 h 3568545"/>
              <a:gd name="connsiteX24" fmla="*/ 489408 w 7452578"/>
              <a:gd name="connsiteY24" fmla="*/ 691764 h 3568545"/>
              <a:gd name="connsiteX25" fmla="*/ 1658250 w 7452578"/>
              <a:gd name="connsiteY25" fmla="*/ 1073426 h 3568545"/>
              <a:gd name="connsiteX26" fmla="*/ 2190987 w 7452578"/>
              <a:gd name="connsiteY26" fmla="*/ 731520 h 3568545"/>
              <a:gd name="connsiteX27" fmla="*/ 1467418 w 7452578"/>
              <a:gd name="connsiteY27" fmla="*/ 0 h 3568545"/>
              <a:gd name="connsiteX0" fmla="*/ 1212976 w 7452578"/>
              <a:gd name="connsiteY0" fmla="*/ 2809349 h 2958833"/>
              <a:gd name="connsiteX1" fmla="*/ 1864983 w 7452578"/>
              <a:gd name="connsiteY1" fmla="*/ 2475394 h 2958833"/>
              <a:gd name="connsiteX2" fmla="*/ 2811189 w 7452578"/>
              <a:gd name="connsiteY2" fmla="*/ 1751826 h 2958833"/>
              <a:gd name="connsiteX3" fmla="*/ 3852810 w 7452578"/>
              <a:gd name="connsiteY3" fmla="*/ 2252758 h 2958833"/>
              <a:gd name="connsiteX4" fmla="*/ 4377596 w 7452578"/>
              <a:gd name="connsiteY4" fmla="*/ 2729836 h 2958833"/>
              <a:gd name="connsiteX5" fmla="*/ 5164775 w 7452578"/>
              <a:gd name="connsiteY5" fmla="*/ 2952473 h 2958833"/>
              <a:gd name="connsiteX6" fmla="*/ 5761123 w 7452578"/>
              <a:gd name="connsiteY6" fmla="*/ 2857056 h 2958833"/>
              <a:gd name="connsiteX7" fmla="*/ 6103028 w 7452578"/>
              <a:gd name="connsiteY7" fmla="*/ 2435638 h 2958833"/>
              <a:gd name="connsiteX8" fmla="*/ 5673658 w 7452578"/>
              <a:gd name="connsiteY8" fmla="*/ 1966512 h 2958833"/>
              <a:gd name="connsiteX9" fmla="*/ 4290131 w 7452578"/>
              <a:gd name="connsiteY9" fmla="*/ 1879047 h 2958833"/>
              <a:gd name="connsiteX10" fmla="*/ 3821004 w 7452578"/>
              <a:gd name="connsiteY10" fmla="*/ 1394017 h 2958833"/>
              <a:gd name="connsiteX11" fmla="*/ 4282180 w 7452578"/>
              <a:gd name="connsiteY11" fmla="*/ 869231 h 2958833"/>
              <a:gd name="connsiteX12" fmla="*/ 5522583 w 7452578"/>
              <a:gd name="connsiteY12" fmla="*/ 1513287 h 2958833"/>
              <a:gd name="connsiteX13" fmla="*/ 6858403 w 7452578"/>
              <a:gd name="connsiteY13" fmla="*/ 1680264 h 2958833"/>
              <a:gd name="connsiteX14" fmla="*/ 7446799 w 7452578"/>
              <a:gd name="connsiteY14" fmla="*/ 1068014 h 2958833"/>
              <a:gd name="connsiteX15" fmla="*/ 7104893 w 7452578"/>
              <a:gd name="connsiteY15" fmla="*/ 296737 h 2958833"/>
              <a:gd name="connsiteX16" fmla="*/ 6256636 w 7452578"/>
              <a:gd name="connsiteY16" fmla="*/ 311077 h 2958833"/>
              <a:gd name="connsiteX17" fmla="*/ 5244288 w 7452578"/>
              <a:gd name="connsiteY17" fmla="*/ 543227 h 2958833"/>
              <a:gd name="connsiteX18" fmla="*/ 4115203 w 7452578"/>
              <a:gd name="connsiteY18" fmla="*/ 18441 h 2958833"/>
              <a:gd name="connsiteX19" fmla="*/ 3137192 w 7452578"/>
              <a:gd name="connsiteY19" fmla="*/ 185419 h 2958833"/>
              <a:gd name="connsiteX20" fmla="*/ 2318208 w 7452578"/>
              <a:gd name="connsiteY20" fmla="*/ 821523 h 2958833"/>
              <a:gd name="connsiteX21" fmla="*/ 1451516 w 7452578"/>
              <a:gd name="connsiteY21" fmla="*/ 1290650 h 2958833"/>
              <a:gd name="connsiteX22" fmla="*/ 322430 w 7452578"/>
              <a:gd name="connsiteY22" fmla="*/ 1155478 h 2958833"/>
              <a:gd name="connsiteX23" fmla="*/ 4378 w 7452578"/>
              <a:gd name="connsiteY23" fmla="*/ 582984 h 2958833"/>
              <a:gd name="connsiteX24" fmla="*/ 489408 w 7452578"/>
              <a:gd name="connsiteY24" fmla="*/ 82052 h 2958833"/>
              <a:gd name="connsiteX25" fmla="*/ 1658250 w 7452578"/>
              <a:gd name="connsiteY25" fmla="*/ 463714 h 2958833"/>
              <a:gd name="connsiteX26" fmla="*/ 2190987 w 7452578"/>
              <a:gd name="connsiteY26" fmla="*/ 121808 h 2958833"/>
              <a:gd name="connsiteX0" fmla="*/ 1212976 w 7452578"/>
              <a:gd name="connsiteY0" fmla="*/ 2809349 h 2958833"/>
              <a:gd name="connsiteX1" fmla="*/ 1864983 w 7452578"/>
              <a:gd name="connsiteY1" fmla="*/ 2475394 h 2958833"/>
              <a:gd name="connsiteX2" fmla="*/ 2811189 w 7452578"/>
              <a:gd name="connsiteY2" fmla="*/ 1751826 h 2958833"/>
              <a:gd name="connsiteX3" fmla="*/ 3852810 w 7452578"/>
              <a:gd name="connsiteY3" fmla="*/ 2252758 h 2958833"/>
              <a:gd name="connsiteX4" fmla="*/ 4377596 w 7452578"/>
              <a:gd name="connsiteY4" fmla="*/ 2729836 h 2958833"/>
              <a:gd name="connsiteX5" fmla="*/ 5164775 w 7452578"/>
              <a:gd name="connsiteY5" fmla="*/ 2952473 h 2958833"/>
              <a:gd name="connsiteX6" fmla="*/ 5761123 w 7452578"/>
              <a:gd name="connsiteY6" fmla="*/ 2857056 h 2958833"/>
              <a:gd name="connsiteX7" fmla="*/ 6103028 w 7452578"/>
              <a:gd name="connsiteY7" fmla="*/ 2435638 h 2958833"/>
              <a:gd name="connsiteX8" fmla="*/ 5673658 w 7452578"/>
              <a:gd name="connsiteY8" fmla="*/ 1966512 h 2958833"/>
              <a:gd name="connsiteX9" fmla="*/ 4290131 w 7452578"/>
              <a:gd name="connsiteY9" fmla="*/ 1879047 h 2958833"/>
              <a:gd name="connsiteX10" fmla="*/ 3821004 w 7452578"/>
              <a:gd name="connsiteY10" fmla="*/ 1394017 h 2958833"/>
              <a:gd name="connsiteX11" fmla="*/ 4282180 w 7452578"/>
              <a:gd name="connsiteY11" fmla="*/ 869231 h 2958833"/>
              <a:gd name="connsiteX12" fmla="*/ 5522583 w 7452578"/>
              <a:gd name="connsiteY12" fmla="*/ 1513287 h 2958833"/>
              <a:gd name="connsiteX13" fmla="*/ 6858403 w 7452578"/>
              <a:gd name="connsiteY13" fmla="*/ 1680264 h 2958833"/>
              <a:gd name="connsiteX14" fmla="*/ 7446799 w 7452578"/>
              <a:gd name="connsiteY14" fmla="*/ 1068014 h 2958833"/>
              <a:gd name="connsiteX15" fmla="*/ 7104893 w 7452578"/>
              <a:gd name="connsiteY15" fmla="*/ 296737 h 2958833"/>
              <a:gd name="connsiteX16" fmla="*/ 6256636 w 7452578"/>
              <a:gd name="connsiteY16" fmla="*/ 311077 h 2958833"/>
              <a:gd name="connsiteX17" fmla="*/ 5244288 w 7452578"/>
              <a:gd name="connsiteY17" fmla="*/ 543227 h 2958833"/>
              <a:gd name="connsiteX18" fmla="*/ 4115203 w 7452578"/>
              <a:gd name="connsiteY18" fmla="*/ 18441 h 2958833"/>
              <a:gd name="connsiteX19" fmla="*/ 3137192 w 7452578"/>
              <a:gd name="connsiteY19" fmla="*/ 185419 h 2958833"/>
              <a:gd name="connsiteX20" fmla="*/ 2318208 w 7452578"/>
              <a:gd name="connsiteY20" fmla="*/ 821523 h 2958833"/>
              <a:gd name="connsiteX21" fmla="*/ 1451516 w 7452578"/>
              <a:gd name="connsiteY21" fmla="*/ 1290650 h 2958833"/>
              <a:gd name="connsiteX22" fmla="*/ 322430 w 7452578"/>
              <a:gd name="connsiteY22" fmla="*/ 1155478 h 2958833"/>
              <a:gd name="connsiteX23" fmla="*/ 4378 w 7452578"/>
              <a:gd name="connsiteY23" fmla="*/ 582984 h 2958833"/>
              <a:gd name="connsiteX24" fmla="*/ 489408 w 7452578"/>
              <a:gd name="connsiteY24" fmla="*/ 82052 h 2958833"/>
              <a:gd name="connsiteX25" fmla="*/ 2190987 w 7452578"/>
              <a:gd name="connsiteY25" fmla="*/ 121808 h 2958833"/>
              <a:gd name="connsiteX0" fmla="*/ 1212976 w 7452578"/>
              <a:gd name="connsiteY0" fmla="*/ 2809349 h 2958833"/>
              <a:gd name="connsiteX1" fmla="*/ 1864983 w 7452578"/>
              <a:gd name="connsiteY1" fmla="*/ 2475394 h 2958833"/>
              <a:gd name="connsiteX2" fmla="*/ 2811189 w 7452578"/>
              <a:gd name="connsiteY2" fmla="*/ 1751826 h 2958833"/>
              <a:gd name="connsiteX3" fmla="*/ 3852810 w 7452578"/>
              <a:gd name="connsiteY3" fmla="*/ 2252758 h 2958833"/>
              <a:gd name="connsiteX4" fmla="*/ 4377596 w 7452578"/>
              <a:gd name="connsiteY4" fmla="*/ 2729836 h 2958833"/>
              <a:gd name="connsiteX5" fmla="*/ 5164775 w 7452578"/>
              <a:gd name="connsiteY5" fmla="*/ 2952473 h 2958833"/>
              <a:gd name="connsiteX6" fmla="*/ 5761123 w 7452578"/>
              <a:gd name="connsiteY6" fmla="*/ 2857056 h 2958833"/>
              <a:gd name="connsiteX7" fmla="*/ 6103028 w 7452578"/>
              <a:gd name="connsiteY7" fmla="*/ 2435638 h 2958833"/>
              <a:gd name="connsiteX8" fmla="*/ 5673658 w 7452578"/>
              <a:gd name="connsiteY8" fmla="*/ 1966512 h 2958833"/>
              <a:gd name="connsiteX9" fmla="*/ 4290131 w 7452578"/>
              <a:gd name="connsiteY9" fmla="*/ 1879047 h 2958833"/>
              <a:gd name="connsiteX10" fmla="*/ 3821004 w 7452578"/>
              <a:gd name="connsiteY10" fmla="*/ 1394017 h 2958833"/>
              <a:gd name="connsiteX11" fmla="*/ 4282180 w 7452578"/>
              <a:gd name="connsiteY11" fmla="*/ 869231 h 2958833"/>
              <a:gd name="connsiteX12" fmla="*/ 5522583 w 7452578"/>
              <a:gd name="connsiteY12" fmla="*/ 1513287 h 2958833"/>
              <a:gd name="connsiteX13" fmla="*/ 6858403 w 7452578"/>
              <a:gd name="connsiteY13" fmla="*/ 1680264 h 2958833"/>
              <a:gd name="connsiteX14" fmla="*/ 7446799 w 7452578"/>
              <a:gd name="connsiteY14" fmla="*/ 1068014 h 2958833"/>
              <a:gd name="connsiteX15" fmla="*/ 7104893 w 7452578"/>
              <a:gd name="connsiteY15" fmla="*/ 296737 h 2958833"/>
              <a:gd name="connsiteX16" fmla="*/ 6256636 w 7452578"/>
              <a:gd name="connsiteY16" fmla="*/ 311077 h 2958833"/>
              <a:gd name="connsiteX17" fmla="*/ 5244288 w 7452578"/>
              <a:gd name="connsiteY17" fmla="*/ 543227 h 2958833"/>
              <a:gd name="connsiteX18" fmla="*/ 4115203 w 7452578"/>
              <a:gd name="connsiteY18" fmla="*/ 18441 h 2958833"/>
              <a:gd name="connsiteX19" fmla="*/ 3137192 w 7452578"/>
              <a:gd name="connsiteY19" fmla="*/ 185419 h 2958833"/>
              <a:gd name="connsiteX20" fmla="*/ 2318208 w 7452578"/>
              <a:gd name="connsiteY20" fmla="*/ 821523 h 2958833"/>
              <a:gd name="connsiteX21" fmla="*/ 1451516 w 7452578"/>
              <a:gd name="connsiteY21" fmla="*/ 1290650 h 2958833"/>
              <a:gd name="connsiteX22" fmla="*/ 322430 w 7452578"/>
              <a:gd name="connsiteY22" fmla="*/ 1155478 h 2958833"/>
              <a:gd name="connsiteX23" fmla="*/ 4378 w 7452578"/>
              <a:gd name="connsiteY23" fmla="*/ 582984 h 2958833"/>
              <a:gd name="connsiteX24" fmla="*/ 489408 w 7452578"/>
              <a:gd name="connsiteY24" fmla="*/ 82052 h 2958833"/>
              <a:gd name="connsiteX0" fmla="*/ 1212976 w 7452578"/>
              <a:gd name="connsiteY0" fmla="*/ 2809349 h 2958833"/>
              <a:gd name="connsiteX1" fmla="*/ 1864983 w 7452578"/>
              <a:gd name="connsiteY1" fmla="*/ 2475394 h 2958833"/>
              <a:gd name="connsiteX2" fmla="*/ 2811189 w 7452578"/>
              <a:gd name="connsiteY2" fmla="*/ 1751826 h 2958833"/>
              <a:gd name="connsiteX3" fmla="*/ 3852810 w 7452578"/>
              <a:gd name="connsiteY3" fmla="*/ 2252758 h 2958833"/>
              <a:gd name="connsiteX4" fmla="*/ 4377596 w 7452578"/>
              <a:gd name="connsiteY4" fmla="*/ 2729836 h 2958833"/>
              <a:gd name="connsiteX5" fmla="*/ 5164775 w 7452578"/>
              <a:gd name="connsiteY5" fmla="*/ 2952473 h 2958833"/>
              <a:gd name="connsiteX6" fmla="*/ 5761123 w 7452578"/>
              <a:gd name="connsiteY6" fmla="*/ 2857056 h 2958833"/>
              <a:gd name="connsiteX7" fmla="*/ 6103028 w 7452578"/>
              <a:gd name="connsiteY7" fmla="*/ 2435638 h 2958833"/>
              <a:gd name="connsiteX8" fmla="*/ 5673658 w 7452578"/>
              <a:gd name="connsiteY8" fmla="*/ 1966512 h 2958833"/>
              <a:gd name="connsiteX9" fmla="*/ 4290131 w 7452578"/>
              <a:gd name="connsiteY9" fmla="*/ 1879047 h 2958833"/>
              <a:gd name="connsiteX10" fmla="*/ 3821004 w 7452578"/>
              <a:gd name="connsiteY10" fmla="*/ 1394017 h 2958833"/>
              <a:gd name="connsiteX11" fmla="*/ 4282180 w 7452578"/>
              <a:gd name="connsiteY11" fmla="*/ 869231 h 2958833"/>
              <a:gd name="connsiteX12" fmla="*/ 5522583 w 7452578"/>
              <a:gd name="connsiteY12" fmla="*/ 1513287 h 2958833"/>
              <a:gd name="connsiteX13" fmla="*/ 6858403 w 7452578"/>
              <a:gd name="connsiteY13" fmla="*/ 1680264 h 2958833"/>
              <a:gd name="connsiteX14" fmla="*/ 7446799 w 7452578"/>
              <a:gd name="connsiteY14" fmla="*/ 1068014 h 2958833"/>
              <a:gd name="connsiteX15" fmla="*/ 7104893 w 7452578"/>
              <a:gd name="connsiteY15" fmla="*/ 296737 h 2958833"/>
              <a:gd name="connsiteX16" fmla="*/ 6256636 w 7452578"/>
              <a:gd name="connsiteY16" fmla="*/ 311077 h 2958833"/>
              <a:gd name="connsiteX17" fmla="*/ 5244288 w 7452578"/>
              <a:gd name="connsiteY17" fmla="*/ 543227 h 2958833"/>
              <a:gd name="connsiteX18" fmla="*/ 4115203 w 7452578"/>
              <a:gd name="connsiteY18" fmla="*/ 18441 h 2958833"/>
              <a:gd name="connsiteX19" fmla="*/ 3137192 w 7452578"/>
              <a:gd name="connsiteY19" fmla="*/ 185419 h 2958833"/>
              <a:gd name="connsiteX20" fmla="*/ 2318208 w 7452578"/>
              <a:gd name="connsiteY20" fmla="*/ 821523 h 2958833"/>
              <a:gd name="connsiteX21" fmla="*/ 1451516 w 7452578"/>
              <a:gd name="connsiteY21" fmla="*/ 1290650 h 2958833"/>
              <a:gd name="connsiteX22" fmla="*/ 322430 w 7452578"/>
              <a:gd name="connsiteY22" fmla="*/ 1155478 h 2958833"/>
              <a:gd name="connsiteX23" fmla="*/ 4378 w 7452578"/>
              <a:gd name="connsiteY23" fmla="*/ 582984 h 2958833"/>
              <a:gd name="connsiteX0" fmla="*/ 890546 w 7130148"/>
              <a:gd name="connsiteY0" fmla="*/ 2809349 h 2958833"/>
              <a:gd name="connsiteX1" fmla="*/ 1542553 w 7130148"/>
              <a:gd name="connsiteY1" fmla="*/ 2475394 h 2958833"/>
              <a:gd name="connsiteX2" fmla="*/ 2488759 w 7130148"/>
              <a:gd name="connsiteY2" fmla="*/ 1751826 h 2958833"/>
              <a:gd name="connsiteX3" fmla="*/ 3530380 w 7130148"/>
              <a:gd name="connsiteY3" fmla="*/ 2252758 h 2958833"/>
              <a:gd name="connsiteX4" fmla="*/ 4055166 w 7130148"/>
              <a:gd name="connsiteY4" fmla="*/ 2729836 h 2958833"/>
              <a:gd name="connsiteX5" fmla="*/ 4842345 w 7130148"/>
              <a:gd name="connsiteY5" fmla="*/ 2952473 h 2958833"/>
              <a:gd name="connsiteX6" fmla="*/ 5438693 w 7130148"/>
              <a:gd name="connsiteY6" fmla="*/ 2857056 h 2958833"/>
              <a:gd name="connsiteX7" fmla="*/ 5780598 w 7130148"/>
              <a:gd name="connsiteY7" fmla="*/ 2435638 h 2958833"/>
              <a:gd name="connsiteX8" fmla="*/ 5351228 w 7130148"/>
              <a:gd name="connsiteY8" fmla="*/ 1966512 h 2958833"/>
              <a:gd name="connsiteX9" fmla="*/ 3967701 w 7130148"/>
              <a:gd name="connsiteY9" fmla="*/ 1879047 h 2958833"/>
              <a:gd name="connsiteX10" fmla="*/ 3498574 w 7130148"/>
              <a:gd name="connsiteY10" fmla="*/ 1394017 h 2958833"/>
              <a:gd name="connsiteX11" fmla="*/ 3959750 w 7130148"/>
              <a:gd name="connsiteY11" fmla="*/ 869231 h 2958833"/>
              <a:gd name="connsiteX12" fmla="*/ 5200153 w 7130148"/>
              <a:gd name="connsiteY12" fmla="*/ 1513287 h 2958833"/>
              <a:gd name="connsiteX13" fmla="*/ 6535973 w 7130148"/>
              <a:gd name="connsiteY13" fmla="*/ 1680264 h 2958833"/>
              <a:gd name="connsiteX14" fmla="*/ 7124369 w 7130148"/>
              <a:gd name="connsiteY14" fmla="*/ 1068014 h 2958833"/>
              <a:gd name="connsiteX15" fmla="*/ 6782463 w 7130148"/>
              <a:gd name="connsiteY15" fmla="*/ 296737 h 2958833"/>
              <a:gd name="connsiteX16" fmla="*/ 5934206 w 7130148"/>
              <a:gd name="connsiteY16" fmla="*/ 311077 h 2958833"/>
              <a:gd name="connsiteX17" fmla="*/ 4921858 w 7130148"/>
              <a:gd name="connsiteY17" fmla="*/ 543227 h 2958833"/>
              <a:gd name="connsiteX18" fmla="*/ 3792773 w 7130148"/>
              <a:gd name="connsiteY18" fmla="*/ 18441 h 2958833"/>
              <a:gd name="connsiteX19" fmla="*/ 2814762 w 7130148"/>
              <a:gd name="connsiteY19" fmla="*/ 185419 h 2958833"/>
              <a:gd name="connsiteX20" fmla="*/ 1995778 w 7130148"/>
              <a:gd name="connsiteY20" fmla="*/ 821523 h 2958833"/>
              <a:gd name="connsiteX21" fmla="*/ 1129086 w 7130148"/>
              <a:gd name="connsiteY21" fmla="*/ 1290650 h 2958833"/>
              <a:gd name="connsiteX22" fmla="*/ 0 w 7130148"/>
              <a:gd name="connsiteY22" fmla="*/ 1155478 h 2958833"/>
              <a:gd name="connsiteX0" fmla="*/ 0 w 6239602"/>
              <a:gd name="connsiteY0" fmla="*/ 2809349 h 2958833"/>
              <a:gd name="connsiteX1" fmla="*/ 652007 w 6239602"/>
              <a:gd name="connsiteY1" fmla="*/ 2475394 h 2958833"/>
              <a:gd name="connsiteX2" fmla="*/ 1598213 w 6239602"/>
              <a:gd name="connsiteY2" fmla="*/ 1751826 h 2958833"/>
              <a:gd name="connsiteX3" fmla="*/ 2639834 w 6239602"/>
              <a:gd name="connsiteY3" fmla="*/ 2252758 h 2958833"/>
              <a:gd name="connsiteX4" fmla="*/ 3164620 w 6239602"/>
              <a:gd name="connsiteY4" fmla="*/ 2729836 h 2958833"/>
              <a:gd name="connsiteX5" fmla="*/ 3951799 w 6239602"/>
              <a:gd name="connsiteY5" fmla="*/ 2952473 h 2958833"/>
              <a:gd name="connsiteX6" fmla="*/ 4548147 w 6239602"/>
              <a:gd name="connsiteY6" fmla="*/ 2857056 h 2958833"/>
              <a:gd name="connsiteX7" fmla="*/ 4890052 w 6239602"/>
              <a:gd name="connsiteY7" fmla="*/ 2435638 h 2958833"/>
              <a:gd name="connsiteX8" fmla="*/ 4460682 w 6239602"/>
              <a:gd name="connsiteY8" fmla="*/ 1966512 h 2958833"/>
              <a:gd name="connsiteX9" fmla="*/ 3077155 w 6239602"/>
              <a:gd name="connsiteY9" fmla="*/ 1879047 h 2958833"/>
              <a:gd name="connsiteX10" fmla="*/ 2608028 w 6239602"/>
              <a:gd name="connsiteY10" fmla="*/ 1394017 h 2958833"/>
              <a:gd name="connsiteX11" fmla="*/ 3069204 w 6239602"/>
              <a:gd name="connsiteY11" fmla="*/ 869231 h 2958833"/>
              <a:gd name="connsiteX12" fmla="*/ 4309607 w 6239602"/>
              <a:gd name="connsiteY12" fmla="*/ 1513287 h 2958833"/>
              <a:gd name="connsiteX13" fmla="*/ 5645427 w 6239602"/>
              <a:gd name="connsiteY13" fmla="*/ 1680264 h 2958833"/>
              <a:gd name="connsiteX14" fmla="*/ 6233823 w 6239602"/>
              <a:gd name="connsiteY14" fmla="*/ 1068014 h 2958833"/>
              <a:gd name="connsiteX15" fmla="*/ 5891917 w 6239602"/>
              <a:gd name="connsiteY15" fmla="*/ 296737 h 2958833"/>
              <a:gd name="connsiteX16" fmla="*/ 5043660 w 6239602"/>
              <a:gd name="connsiteY16" fmla="*/ 311077 h 2958833"/>
              <a:gd name="connsiteX17" fmla="*/ 4031312 w 6239602"/>
              <a:gd name="connsiteY17" fmla="*/ 543227 h 2958833"/>
              <a:gd name="connsiteX18" fmla="*/ 2902227 w 6239602"/>
              <a:gd name="connsiteY18" fmla="*/ 18441 h 2958833"/>
              <a:gd name="connsiteX19" fmla="*/ 1924216 w 6239602"/>
              <a:gd name="connsiteY19" fmla="*/ 185419 h 2958833"/>
              <a:gd name="connsiteX20" fmla="*/ 1105232 w 6239602"/>
              <a:gd name="connsiteY20" fmla="*/ 821523 h 2958833"/>
              <a:gd name="connsiteX21" fmla="*/ 238540 w 6239602"/>
              <a:gd name="connsiteY21" fmla="*/ 1290650 h 2958833"/>
              <a:gd name="connsiteX0" fmla="*/ 0 w 6239602"/>
              <a:gd name="connsiteY0" fmla="*/ 2809349 h 2958833"/>
              <a:gd name="connsiteX1" fmla="*/ 652007 w 6239602"/>
              <a:gd name="connsiteY1" fmla="*/ 2475394 h 2958833"/>
              <a:gd name="connsiteX2" fmla="*/ 1598213 w 6239602"/>
              <a:gd name="connsiteY2" fmla="*/ 1751826 h 2958833"/>
              <a:gd name="connsiteX3" fmla="*/ 2639834 w 6239602"/>
              <a:gd name="connsiteY3" fmla="*/ 2252758 h 2958833"/>
              <a:gd name="connsiteX4" fmla="*/ 3164620 w 6239602"/>
              <a:gd name="connsiteY4" fmla="*/ 2729836 h 2958833"/>
              <a:gd name="connsiteX5" fmla="*/ 3951799 w 6239602"/>
              <a:gd name="connsiteY5" fmla="*/ 2952473 h 2958833"/>
              <a:gd name="connsiteX6" fmla="*/ 4548147 w 6239602"/>
              <a:gd name="connsiteY6" fmla="*/ 2857056 h 2958833"/>
              <a:gd name="connsiteX7" fmla="*/ 4890052 w 6239602"/>
              <a:gd name="connsiteY7" fmla="*/ 2435638 h 2958833"/>
              <a:gd name="connsiteX8" fmla="*/ 4460682 w 6239602"/>
              <a:gd name="connsiteY8" fmla="*/ 1966512 h 2958833"/>
              <a:gd name="connsiteX9" fmla="*/ 3077155 w 6239602"/>
              <a:gd name="connsiteY9" fmla="*/ 1879047 h 2958833"/>
              <a:gd name="connsiteX10" fmla="*/ 2608028 w 6239602"/>
              <a:gd name="connsiteY10" fmla="*/ 1394017 h 2958833"/>
              <a:gd name="connsiteX11" fmla="*/ 3069204 w 6239602"/>
              <a:gd name="connsiteY11" fmla="*/ 869231 h 2958833"/>
              <a:gd name="connsiteX12" fmla="*/ 4309607 w 6239602"/>
              <a:gd name="connsiteY12" fmla="*/ 1513287 h 2958833"/>
              <a:gd name="connsiteX13" fmla="*/ 5645427 w 6239602"/>
              <a:gd name="connsiteY13" fmla="*/ 1680264 h 2958833"/>
              <a:gd name="connsiteX14" fmla="*/ 6233823 w 6239602"/>
              <a:gd name="connsiteY14" fmla="*/ 1068014 h 2958833"/>
              <a:gd name="connsiteX15" fmla="*/ 5891917 w 6239602"/>
              <a:gd name="connsiteY15" fmla="*/ 296737 h 2958833"/>
              <a:gd name="connsiteX16" fmla="*/ 5043660 w 6239602"/>
              <a:gd name="connsiteY16" fmla="*/ 311077 h 2958833"/>
              <a:gd name="connsiteX17" fmla="*/ 4031312 w 6239602"/>
              <a:gd name="connsiteY17" fmla="*/ 543227 h 2958833"/>
              <a:gd name="connsiteX18" fmla="*/ 2902227 w 6239602"/>
              <a:gd name="connsiteY18" fmla="*/ 18441 h 2958833"/>
              <a:gd name="connsiteX19" fmla="*/ 1924216 w 6239602"/>
              <a:gd name="connsiteY19" fmla="*/ 185419 h 2958833"/>
              <a:gd name="connsiteX20" fmla="*/ 1105232 w 6239602"/>
              <a:gd name="connsiteY20" fmla="*/ 821523 h 2958833"/>
              <a:gd name="connsiteX0" fmla="*/ 0 w 6239602"/>
              <a:gd name="connsiteY0" fmla="*/ 2809349 h 2958833"/>
              <a:gd name="connsiteX1" fmla="*/ 652007 w 6239602"/>
              <a:gd name="connsiteY1" fmla="*/ 2475394 h 2958833"/>
              <a:gd name="connsiteX2" fmla="*/ 1598213 w 6239602"/>
              <a:gd name="connsiteY2" fmla="*/ 1751826 h 2958833"/>
              <a:gd name="connsiteX3" fmla="*/ 2639834 w 6239602"/>
              <a:gd name="connsiteY3" fmla="*/ 2252758 h 2958833"/>
              <a:gd name="connsiteX4" fmla="*/ 3164620 w 6239602"/>
              <a:gd name="connsiteY4" fmla="*/ 2729836 h 2958833"/>
              <a:gd name="connsiteX5" fmla="*/ 3951799 w 6239602"/>
              <a:gd name="connsiteY5" fmla="*/ 2952473 h 2958833"/>
              <a:gd name="connsiteX6" fmla="*/ 4548147 w 6239602"/>
              <a:gd name="connsiteY6" fmla="*/ 2857056 h 2958833"/>
              <a:gd name="connsiteX7" fmla="*/ 4890052 w 6239602"/>
              <a:gd name="connsiteY7" fmla="*/ 2435638 h 2958833"/>
              <a:gd name="connsiteX8" fmla="*/ 4460682 w 6239602"/>
              <a:gd name="connsiteY8" fmla="*/ 1966512 h 2958833"/>
              <a:gd name="connsiteX9" fmla="*/ 3077155 w 6239602"/>
              <a:gd name="connsiteY9" fmla="*/ 1879047 h 2958833"/>
              <a:gd name="connsiteX10" fmla="*/ 2608028 w 6239602"/>
              <a:gd name="connsiteY10" fmla="*/ 1394017 h 2958833"/>
              <a:gd name="connsiteX11" fmla="*/ 3069204 w 6239602"/>
              <a:gd name="connsiteY11" fmla="*/ 869231 h 2958833"/>
              <a:gd name="connsiteX12" fmla="*/ 4309607 w 6239602"/>
              <a:gd name="connsiteY12" fmla="*/ 1513287 h 2958833"/>
              <a:gd name="connsiteX13" fmla="*/ 5645427 w 6239602"/>
              <a:gd name="connsiteY13" fmla="*/ 1680264 h 2958833"/>
              <a:gd name="connsiteX14" fmla="*/ 6233823 w 6239602"/>
              <a:gd name="connsiteY14" fmla="*/ 1068014 h 2958833"/>
              <a:gd name="connsiteX15" fmla="*/ 5891917 w 6239602"/>
              <a:gd name="connsiteY15" fmla="*/ 296737 h 2958833"/>
              <a:gd name="connsiteX16" fmla="*/ 5043660 w 6239602"/>
              <a:gd name="connsiteY16" fmla="*/ 311077 h 2958833"/>
              <a:gd name="connsiteX17" fmla="*/ 4031312 w 6239602"/>
              <a:gd name="connsiteY17" fmla="*/ 543227 h 2958833"/>
              <a:gd name="connsiteX18" fmla="*/ 2902227 w 6239602"/>
              <a:gd name="connsiteY18" fmla="*/ 18441 h 2958833"/>
              <a:gd name="connsiteX19" fmla="*/ 1924216 w 6239602"/>
              <a:gd name="connsiteY19" fmla="*/ 185419 h 2958833"/>
              <a:gd name="connsiteX0" fmla="*/ 0 w 6239602"/>
              <a:gd name="connsiteY0" fmla="*/ 2790908 h 2940392"/>
              <a:gd name="connsiteX1" fmla="*/ 652007 w 6239602"/>
              <a:gd name="connsiteY1" fmla="*/ 2456953 h 2940392"/>
              <a:gd name="connsiteX2" fmla="*/ 1598213 w 6239602"/>
              <a:gd name="connsiteY2" fmla="*/ 1733385 h 2940392"/>
              <a:gd name="connsiteX3" fmla="*/ 2639834 w 6239602"/>
              <a:gd name="connsiteY3" fmla="*/ 2234317 h 2940392"/>
              <a:gd name="connsiteX4" fmla="*/ 3164620 w 6239602"/>
              <a:gd name="connsiteY4" fmla="*/ 2711395 h 2940392"/>
              <a:gd name="connsiteX5" fmla="*/ 3951799 w 6239602"/>
              <a:gd name="connsiteY5" fmla="*/ 2934032 h 2940392"/>
              <a:gd name="connsiteX6" fmla="*/ 4548147 w 6239602"/>
              <a:gd name="connsiteY6" fmla="*/ 2838615 h 2940392"/>
              <a:gd name="connsiteX7" fmla="*/ 4890052 w 6239602"/>
              <a:gd name="connsiteY7" fmla="*/ 2417197 h 2940392"/>
              <a:gd name="connsiteX8" fmla="*/ 4460682 w 6239602"/>
              <a:gd name="connsiteY8" fmla="*/ 1948071 h 2940392"/>
              <a:gd name="connsiteX9" fmla="*/ 3077155 w 6239602"/>
              <a:gd name="connsiteY9" fmla="*/ 1860606 h 2940392"/>
              <a:gd name="connsiteX10" fmla="*/ 2608028 w 6239602"/>
              <a:gd name="connsiteY10" fmla="*/ 1375576 h 2940392"/>
              <a:gd name="connsiteX11" fmla="*/ 3069204 w 6239602"/>
              <a:gd name="connsiteY11" fmla="*/ 850790 h 2940392"/>
              <a:gd name="connsiteX12" fmla="*/ 4309607 w 6239602"/>
              <a:gd name="connsiteY12" fmla="*/ 1494846 h 2940392"/>
              <a:gd name="connsiteX13" fmla="*/ 5645427 w 6239602"/>
              <a:gd name="connsiteY13" fmla="*/ 1661823 h 2940392"/>
              <a:gd name="connsiteX14" fmla="*/ 6233823 w 6239602"/>
              <a:gd name="connsiteY14" fmla="*/ 1049573 h 2940392"/>
              <a:gd name="connsiteX15" fmla="*/ 5891917 w 6239602"/>
              <a:gd name="connsiteY15" fmla="*/ 278296 h 2940392"/>
              <a:gd name="connsiteX16" fmla="*/ 5043660 w 6239602"/>
              <a:gd name="connsiteY16" fmla="*/ 292636 h 2940392"/>
              <a:gd name="connsiteX17" fmla="*/ 4031312 w 6239602"/>
              <a:gd name="connsiteY17" fmla="*/ 524786 h 2940392"/>
              <a:gd name="connsiteX18" fmla="*/ 2902227 w 6239602"/>
              <a:gd name="connsiteY18" fmla="*/ 0 h 2940392"/>
              <a:gd name="connsiteX0" fmla="*/ 0 w 6239602"/>
              <a:gd name="connsiteY0" fmla="*/ 2576099 h 2725583"/>
              <a:gd name="connsiteX1" fmla="*/ 652007 w 6239602"/>
              <a:gd name="connsiteY1" fmla="*/ 2242144 h 2725583"/>
              <a:gd name="connsiteX2" fmla="*/ 1598213 w 6239602"/>
              <a:gd name="connsiteY2" fmla="*/ 1518576 h 2725583"/>
              <a:gd name="connsiteX3" fmla="*/ 2639834 w 6239602"/>
              <a:gd name="connsiteY3" fmla="*/ 2019508 h 2725583"/>
              <a:gd name="connsiteX4" fmla="*/ 3164620 w 6239602"/>
              <a:gd name="connsiteY4" fmla="*/ 2496586 h 2725583"/>
              <a:gd name="connsiteX5" fmla="*/ 3951799 w 6239602"/>
              <a:gd name="connsiteY5" fmla="*/ 2719223 h 2725583"/>
              <a:gd name="connsiteX6" fmla="*/ 4548147 w 6239602"/>
              <a:gd name="connsiteY6" fmla="*/ 2623806 h 2725583"/>
              <a:gd name="connsiteX7" fmla="*/ 4890052 w 6239602"/>
              <a:gd name="connsiteY7" fmla="*/ 2202388 h 2725583"/>
              <a:gd name="connsiteX8" fmla="*/ 4460682 w 6239602"/>
              <a:gd name="connsiteY8" fmla="*/ 1733262 h 2725583"/>
              <a:gd name="connsiteX9" fmla="*/ 3077155 w 6239602"/>
              <a:gd name="connsiteY9" fmla="*/ 1645797 h 2725583"/>
              <a:gd name="connsiteX10" fmla="*/ 2608028 w 6239602"/>
              <a:gd name="connsiteY10" fmla="*/ 1160767 h 2725583"/>
              <a:gd name="connsiteX11" fmla="*/ 3069204 w 6239602"/>
              <a:gd name="connsiteY11" fmla="*/ 635981 h 2725583"/>
              <a:gd name="connsiteX12" fmla="*/ 4309607 w 6239602"/>
              <a:gd name="connsiteY12" fmla="*/ 1280037 h 2725583"/>
              <a:gd name="connsiteX13" fmla="*/ 5645427 w 6239602"/>
              <a:gd name="connsiteY13" fmla="*/ 1447014 h 2725583"/>
              <a:gd name="connsiteX14" fmla="*/ 6233823 w 6239602"/>
              <a:gd name="connsiteY14" fmla="*/ 834764 h 2725583"/>
              <a:gd name="connsiteX15" fmla="*/ 5891917 w 6239602"/>
              <a:gd name="connsiteY15" fmla="*/ 63487 h 2725583"/>
              <a:gd name="connsiteX16" fmla="*/ 5043660 w 6239602"/>
              <a:gd name="connsiteY16" fmla="*/ 77827 h 2725583"/>
              <a:gd name="connsiteX17" fmla="*/ 4031312 w 6239602"/>
              <a:gd name="connsiteY17" fmla="*/ 309977 h 2725583"/>
              <a:gd name="connsiteX0" fmla="*/ 0 w 6239602"/>
              <a:gd name="connsiteY0" fmla="*/ 2576099 h 2725583"/>
              <a:gd name="connsiteX1" fmla="*/ 652007 w 6239602"/>
              <a:gd name="connsiteY1" fmla="*/ 2242144 h 2725583"/>
              <a:gd name="connsiteX2" fmla="*/ 1598213 w 6239602"/>
              <a:gd name="connsiteY2" fmla="*/ 1518576 h 2725583"/>
              <a:gd name="connsiteX3" fmla="*/ 2639834 w 6239602"/>
              <a:gd name="connsiteY3" fmla="*/ 2019508 h 2725583"/>
              <a:gd name="connsiteX4" fmla="*/ 3164620 w 6239602"/>
              <a:gd name="connsiteY4" fmla="*/ 2496586 h 2725583"/>
              <a:gd name="connsiteX5" fmla="*/ 3951799 w 6239602"/>
              <a:gd name="connsiteY5" fmla="*/ 2719223 h 2725583"/>
              <a:gd name="connsiteX6" fmla="*/ 4548147 w 6239602"/>
              <a:gd name="connsiteY6" fmla="*/ 2623806 h 2725583"/>
              <a:gd name="connsiteX7" fmla="*/ 4890052 w 6239602"/>
              <a:gd name="connsiteY7" fmla="*/ 2202388 h 2725583"/>
              <a:gd name="connsiteX8" fmla="*/ 4460682 w 6239602"/>
              <a:gd name="connsiteY8" fmla="*/ 1733262 h 2725583"/>
              <a:gd name="connsiteX9" fmla="*/ 3077155 w 6239602"/>
              <a:gd name="connsiteY9" fmla="*/ 1645797 h 2725583"/>
              <a:gd name="connsiteX10" fmla="*/ 2608028 w 6239602"/>
              <a:gd name="connsiteY10" fmla="*/ 1160767 h 2725583"/>
              <a:gd name="connsiteX11" fmla="*/ 3069204 w 6239602"/>
              <a:gd name="connsiteY11" fmla="*/ 635981 h 2725583"/>
              <a:gd name="connsiteX12" fmla="*/ 4309607 w 6239602"/>
              <a:gd name="connsiteY12" fmla="*/ 1280037 h 2725583"/>
              <a:gd name="connsiteX13" fmla="*/ 5645427 w 6239602"/>
              <a:gd name="connsiteY13" fmla="*/ 1447014 h 2725583"/>
              <a:gd name="connsiteX14" fmla="*/ 6233823 w 6239602"/>
              <a:gd name="connsiteY14" fmla="*/ 834764 h 2725583"/>
              <a:gd name="connsiteX15" fmla="*/ 5891917 w 6239602"/>
              <a:gd name="connsiteY15" fmla="*/ 63487 h 2725583"/>
              <a:gd name="connsiteX16" fmla="*/ 5043660 w 6239602"/>
              <a:gd name="connsiteY16" fmla="*/ 77827 h 2725583"/>
              <a:gd name="connsiteX0" fmla="*/ 0 w 6239602"/>
              <a:gd name="connsiteY0" fmla="*/ 2512612 h 2662096"/>
              <a:gd name="connsiteX1" fmla="*/ 652007 w 6239602"/>
              <a:gd name="connsiteY1" fmla="*/ 2178657 h 2662096"/>
              <a:gd name="connsiteX2" fmla="*/ 1598213 w 6239602"/>
              <a:gd name="connsiteY2" fmla="*/ 1455089 h 2662096"/>
              <a:gd name="connsiteX3" fmla="*/ 2639834 w 6239602"/>
              <a:gd name="connsiteY3" fmla="*/ 1956021 h 2662096"/>
              <a:gd name="connsiteX4" fmla="*/ 3164620 w 6239602"/>
              <a:gd name="connsiteY4" fmla="*/ 2433099 h 2662096"/>
              <a:gd name="connsiteX5" fmla="*/ 3951799 w 6239602"/>
              <a:gd name="connsiteY5" fmla="*/ 2655736 h 2662096"/>
              <a:gd name="connsiteX6" fmla="*/ 4548147 w 6239602"/>
              <a:gd name="connsiteY6" fmla="*/ 2560319 h 2662096"/>
              <a:gd name="connsiteX7" fmla="*/ 4890052 w 6239602"/>
              <a:gd name="connsiteY7" fmla="*/ 2138901 h 2662096"/>
              <a:gd name="connsiteX8" fmla="*/ 4460682 w 6239602"/>
              <a:gd name="connsiteY8" fmla="*/ 1669775 h 2662096"/>
              <a:gd name="connsiteX9" fmla="*/ 3077155 w 6239602"/>
              <a:gd name="connsiteY9" fmla="*/ 1582310 h 2662096"/>
              <a:gd name="connsiteX10" fmla="*/ 2608028 w 6239602"/>
              <a:gd name="connsiteY10" fmla="*/ 1097280 h 2662096"/>
              <a:gd name="connsiteX11" fmla="*/ 3069204 w 6239602"/>
              <a:gd name="connsiteY11" fmla="*/ 572494 h 2662096"/>
              <a:gd name="connsiteX12" fmla="*/ 4309607 w 6239602"/>
              <a:gd name="connsiteY12" fmla="*/ 1216550 h 2662096"/>
              <a:gd name="connsiteX13" fmla="*/ 5645427 w 6239602"/>
              <a:gd name="connsiteY13" fmla="*/ 1383527 h 2662096"/>
              <a:gd name="connsiteX14" fmla="*/ 6233823 w 6239602"/>
              <a:gd name="connsiteY14" fmla="*/ 771277 h 2662096"/>
              <a:gd name="connsiteX15" fmla="*/ 5891917 w 6239602"/>
              <a:gd name="connsiteY15" fmla="*/ 0 h 2662096"/>
              <a:gd name="connsiteX0" fmla="*/ 0 w 6233823"/>
              <a:gd name="connsiteY0" fmla="*/ 1940876 h 2090360"/>
              <a:gd name="connsiteX1" fmla="*/ 652007 w 6233823"/>
              <a:gd name="connsiteY1" fmla="*/ 1606921 h 2090360"/>
              <a:gd name="connsiteX2" fmla="*/ 1598213 w 6233823"/>
              <a:gd name="connsiteY2" fmla="*/ 883353 h 2090360"/>
              <a:gd name="connsiteX3" fmla="*/ 2639834 w 6233823"/>
              <a:gd name="connsiteY3" fmla="*/ 1384285 h 2090360"/>
              <a:gd name="connsiteX4" fmla="*/ 3164620 w 6233823"/>
              <a:gd name="connsiteY4" fmla="*/ 1861363 h 2090360"/>
              <a:gd name="connsiteX5" fmla="*/ 3951799 w 6233823"/>
              <a:gd name="connsiteY5" fmla="*/ 2084000 h 2090360"/>
              <a:gd name="connsiteX6" fmla="*/ 4548147 w 6233823"/>
              <a:gd name="connsiteY6" fmla="*/ 1988583 h 2090360"/>
              <a:gd name="connsiteX7" fmla="*/ 4890052 w 6233823"/>
              <a:gd name="connsiteY7" fmla="*/ 1567165 h 2090360"/>
              <a:gd name="connsiteX8" fmla="*/ 4460682 w 6233823"/>
              <a:gd name="connsiteY8" fmla="*/ 1098039 h 2090360"/>
              <a:gd name="connsiteX9" fmla="*/ 3077155 w 6233823"/>
              <a:gd name="connsiteY9" fmla="*/ 1010574 h 2090360"/>
              <a:gd name="connsiteX10" fmla="*/ 2608028 w 6233823"/>
              <a:gd name="connsiteY10" fmla="*/ 525544 h 2090360"/>
              <a:gd name="connsiteX11" fmla="*/ 3069204 w 6233823"/>
              <a:gd name="connsiteY11" fmla="*/ 758 h 2090360"/>
              <a:gd name="connsiteX12" fmla="*/ 4309607 w 6233823"/>
              <a:gd name="connsiteY12" fmla="*/ 644814 h 2090360"/>
              <a:gd name="connsiteX13" fmla="*/ 5645427 w 6233823"/>
              <a:gd name="connsiteY13" fmla="*/ 811791 h 2090360"/>
              <a:gd name="connsiteX14" fmla="*/ 6233823 w 6233823"/>
              <a:gd name="connsiteY14" fmla="*/ 199541 h 2090360"/>
              <a:gd name="connsiteX0" fmla="*/ 0 w 5645427"/>
              <a:gd name="connsiteY0" fmla="*/ 1940876 h 2090360"/>
              <a:gd name="connsiteX1" fmla="*/ 652007 w 5645427"/>
              <a:gd name="connsiteY1" fmla="*/ 1606921 h 2090360"/>
              <a:gd name="connsiteX2" fmla="*/ 1598213 w 5645427"/>
              <a:gd name="connsiteY2" fmla="*/ 883353 h 2090360"/>
              <a:gd name="connsiteX3" fmla="*/ 2639834 w 5645427"/>
              <a:gd name="connsiteY3" fmla="*/ 1384285 h 2090360"/>
              <a:gd name="connsiteX4" fmla="*/ 3164620 w 5645427"/>
              <a:gd name="connsiteY4" fmla="*/ 1861363 h 2090360"/>
              <a:gd name="connsiteX5" fmla="*/ 3951799 w 5645427"/>
              <a:gd name="connsiteY5" fmla="*/ 2084000 h 2090360"/>
              <a:gd name="connsiteX6" fmla="*/ 4548147 w 5645427"/>
              <a:gd name="connsiteY6" fmla="*/ 1988583 h 2090360"/>
              <a:gd name="connsiteX7" fmla="*/ 4890052 w 5645427"/>
              <a:gd name="connsiteY7" fmla="*/ 1567165 h 2090360"/>
              <a:gd name="connsiteX8" fmla="*/ 4460682 w 5645427"/>
              <a:gd name="connsiteY8" fmla="*/ 1098039 h 2090360"/>
              <a:gd name="connsiteX9" fmla="*/ 3077155 w 5645427"/>
              <a:gd name="connsiteY9" fmla="*/ 1010574 h 2090360"/>
              <a:gd name="connsiteX10" fmla="*/ 2608028 w 5645427"/>
              <a:gd name="connsiteY10" fmla="*/ 525544 h 2090360"/>
              <a:gd name="connsiteX11" fmla="*/ 3069204 w 5645427"/>
              <a:gd name="connsiteY11" fmla="*/ 758 h 2090360"/>
              <a:gd name="connsiteX12" fmla="*/ 4309607 w 5645427"/>
              <a:gd name="connsiteY12" fmla="*/ 644814 h 2090360"/>
              <a:gd name="connsiteX13" fmla="*/ 5645427 w 5645427"/>
              <a:gd name="connsiteY13" fmla="*/ 811791 h 2090360"/>
              <a:gd name="connsiteX0" fmla="*/ 0 w 4890843"/>
              <a:gd name="connsiteY0" fmla="*/ 1940876 h 2090360"/>
              <a:gd name="connsiteX1" fmla="*/ 652007 w 4890843"/>
              <a:gd name="connsiteY1" fmla="*/ 1606921 h 2090360"/>
              <a:gd name="connsiteX2" fmla="*/ 1598213 w 4890843"/>
              <a:gd name="connsiteY2" fmla="*/ 883353 h 2090360"/>
              <a:gd name="connsiteX3" fmla="*/ 2639834 w 4890843"/>
              <a:gd name="connsiteY3" fmla="*/ 1384285 h 2090360"/>
              <a:gd name="connsiteX4" fmla="*/ 3164620 w 4890843"/>
              <a:gd name="connsiteY4" fmla="*/ 1861363 h 2090360"/>
              <a:gd name="connsiteX5" fmla="*/ 3951799 w 4890843"/>
              <a:gd name="connsiteY5" fmla="*/ 2084000 h 2090360"/>
              <a:gd name="connsiteX6" fmla="*/ 4548147 w 4890843"/>
              <a:gd name="connsiteY6" fmla="*/ 1988583 h 2090360"/>
              <a:gd name="connsiteX7" fmla="*/ 4890052 w 4890843"/>
              <a:gd name="connsiteY7" fmla="*/ 1567165 h 2090360"/>
              <a:gd name="connsiteX8" fmla="*/ 4460682 w 4890843"/>
              <a:gd name="connsiteY8" fmla="*/ 1098039 h 2090360"/>
              <a:gd name="connsiteX9" fmla="*/ 3077155 w 4890843"/>
              <a:gd name="connsiteY9" fmla="*/ 1010574 h 2090360"/>
              <a:gd name="connsiteX10" fmla="*/ 2608028 w 4890843"/>
              <a:gd name="connsiteY10" fmla="*/ 525544 h 2090360"/>
              <a:gd name="connsiteX11" fmla="*/ 3069204 w 4890843"/>
              <a:gd name="connsiteY11" fmla="*/ 758 h 2090360"/>
              <a:gd name="connsiteX12" fmla="*/ 4309607 w 4890843"/>
              <a:gd name="connsiteY12" fmla="*/ 644814 h 2090360"/>
              <a:gd name="connsiteX0" fmla="*/ 0 w 4890843"/>
              <a:gd name="connsiteY0" fmla="*/ 1940876 h 2090360"/>
              <a:gd name="connsiteX1" fmla="*/ 652007 w 4890843"/>
              <a:gd name="connsiteY1" fmla="*/ 1606921 h 2090360"/>
              <a:gd name="connsiteX2" fmla="*/ 1598213 w 4890843"/>
              <a:gd name="connsiteY2" fmla="*/ 883353 h 2090360"/>
              <a:gd name="connsiteX3" fmla="*/ 2639834 w 4890843"/>
              <a:gd name="connsiteY3" fmla="*/ 1384285 h 2090360"/>
              <a:gd name="connsiteX4" fmla="*/ 3164620 w 4890843"/>
              <a:gd name="connsiteY4" fmla="*/ 1861363 h 2090360"/>
              <a:gd name="connsiteX5" fmla="*/ 3951799 w 4890843"/>
              <a:gd name="connsiteY5" fmla="*/ 2084000 h 2090360"/>
              <a:gd name="connsiteX6" fmla="*/ 4548147 w 4890843"/>
              <a:gd name="connsiteY6" fmla="*/ 1988583 h 2090360"/>
              <a:gd name="connsiteX7" fmla="*/ 4890052 w 4890843"/>
              <a:gd name="connsiteY7" fmla="*/ 1567165 h 2090360"/>
              <a:gd name="connsiteX8" fmla="*/ 4460682 w 4890843"/>
              <a:gd name="connsiteY8" fmla="*/ 1098039 h 2090360"/>
              <a:gd name="connsiteX9" fmla="*/ 3077155 w 4890843"/>
              <a:gd name="connsiteY9" fmla="*/ 1010574 h 2090360"/>
              <a:gd name="connsiteX10" fmla="*/ 2608028 w 4890843"/>
              <a:gd name="connsiteY10" fmla="*/ 525544 h 2090360"/>
              <a:gd name="connsiteX11" fmla="*/ 3069204 w 4890843"/>
              <a:gd name="connsiteY11" fmla="*/ 758 h 2090360"/>
              <a:gd name="connsiteX0" fmla="*/ 0 w 4890843"/>
              <a:gd name="connsiteY0" fmla="*/ 1415332 h 1564816"/>
              <a:gd name="connsiteX1" fmla="*/ 652007 w 4890843"/>
              <a:gd name="connsiteY1" fmla="*/ 1081377 h 1564816"/>
              <a:gd name="connsiteX2" fmla="*/ 1598213 w 4890843"/>
              <a:gd name="connsiteY2" fmla="*/ 357809 h 1564816"/>
              <a:gd name="connsiteX3" fmla="*/ 2639834 w 4890843"/>
              <a:gd name="connsiteY3" fmla="*/ 858741 h 1564816"/>
              <a:gd name="connsiteX4" fmla="*/ 3164620 w 4890843"/>
              <a:gd name="connsiteY4" fmla="*/ 1335819 h 1564816"/>
              <a:gd name="connsiteX5" fmla="*/ 3951799 w 4890843"/>
              <a:gd name="connsiteY5" fmla="*/ 1558456 h 1564816"/>
              <a:gd name="connsiteX6" fmla="*/ 4548147 w 4890843"/>
              <a:gd name="connsiteY6" fmla="*/ 1463039 h 1564816"/>
              <a:gd name="connsiteX7" fmla="*/ 4890052 w 4890843"/>
              <a:gd name="connsiteY7" fmla="*/ 1041621 h 1564816"/>
              <a:gd name="connsiteX8" fmla="*/ 4460682 w 4890843"/>
              <a:gd name="connsiteY8" fmla="*/ 572495 h 1564816"/>
              <a:gd name="connsiteX9" fmla="*/ 3077155 w 4890843"/>
              <a:gd name="connsiteY9" fmla="*/ 485030 h 1564816"/>
              <a:gd name="connsiteX10" fmla="*/ 2608028 w 4890843"/>
              <a:gd name="connsiteY10" fmla="*/ 0 h 1564816"/>
              <a:gd name="connsiteX0" fmla="*/ 0 w 4890843"/>
              <a:gd name="connsiteY0" fmla="*/ 1060089 h 1209573"/>
              <a:gd name="connsiteX1" fmla="*/ 652007 w 4890843"/>
              <a:gd name="connsiteY1" fmla="*/ 726134 h 1209573"/>
              <a:gd name="connsiteX2" fmla="*/ 1598213 w 4890843"/>
              <a:gd name="connsiteY2" fmla="*/ 2566 h 1209573"/>
              <a:gd name="connsiteX3" fmla="*/ 2639834 w 4890843"/>
              <a:gd name="connsiteY3" fmla="*/ 503498 h 1209573"/>
              <a:gd name="connsiteX4" fmla="*/ 3164620 w 4890843"/>
              <a:gd name="connsiteY4" fmla="*/ 980576 h 1209573"/>
              <a:gd name="connsiteX5" fmla="*/ 3951799 w 4890843"/>
              <a:gd name="connsiteY5" fmla="*/ 1203213 h 1209573"/>
              <a:gd name="connsiteX6" fmla="*/ 4548147 w 4890843"/>
              <a:gd name="connsiteY6" fmla="*/ 1107796 h 1209573"/>
              <a:gd name="connsiteX7" fmla="*/ 4890052 w 4890843"/>
              <a:gd name="connsiteY7" fmla="*/ 686378 h 1209573"/>
              <a:gd name="connsiteX8" fmla="*/ 4460682 w 4890843"/>
              <a:gd name="connsiteY8" fmla="*/ 217252 h 1209573"/>
              <a:gd name="connsiteX9" fmla="*/ 3077155 w 4890843"/>
              <a:gd name="connsiteY9" fmla="*/ 129787 h 1209573"/>
              <a:gd name="connsiteX0" fmla="*/ 0 w 4890843"/>
              <a:gd name="connsiteY0" fmla="*/ 1060089 h 1209573"/>
              <a:gd name="connsiteX1" fmla="*/ 652007 w 4890843"/>
              <a:gd name="connsiteY1" fmla="*/ 726134 h 1209573"/>
              <a:gd name="connsiteX2" fmla="*/ 1598213 w 4890843"/>
              <a:gd name="connsiteY2" fmla="*/ 2566 h 1209573"/>
              <a:gd name="connsiteX3" fmla="*/ 2639834 w 4890843"/>
              <a:gd name="connsiteY3" fmla="*/ 503498 h 1209573"/>
              <a:gd name="connsiteX4" fmla="*/ 3164620 w 4890843"/>
              <a:gd name="connsiteY4" fmla="*/ 980576 h 1209573"/>
              <a:gd name="connsiteX5" fmla="*/ 3951799 w 4890843"/>
              <a:gd name="connsiteY5" fmla="*/ 1203213 h 1209573"/>
              <a:gd name="connsiteX6" fmla="*/ 4548147 w 4890843"/>
              <a:gd name="connsiteY6" fmla="*/ 1107796 h 1209573"/>
              <a:gd name="connsiteX7" fmla="*/ 4890052 w 4890843"/>
              <a:gd name="connsiteY7" fmla="*/ 686378 h 1209573"/>
              <a:gd name="connsiteX8" fmla="*/ 4460682 w 4890843"/>
              <a:gd name="connsiteY8" fmla="*/ 217252 h 1209573"/>
              <a:gd name="connsiteX0" fmla="*/ 0 w 4890843"/>
              <a:gd name="connsiteY0" fmla="*/ 1060089 h 1209573"/>
              <a:gd name="connsiteX1" fmla="*/ 652007 w 4890843"/>
              <a:gd name="connsiteY1" fmla="*/ 726134 h 1209573"/>
              <a:gd name="connsiteX2" fmla="*/ 1598213 w 4890843"/>
              <a:gd name="connsiteY2" fmla="*/ 2566 h 1209573"/>
              <a:gd name="connsiteX3" fmla="*/ 2639834 w 4890843"/>
              <a:gd name="connsiteY3" fmla="*/ 503498 h 1209573"/>
              <a:gd name="connsiteX4" fmla="*/ 3164620 w 4890843"/>
              <a:gd name="connsiteY4" fmla="*/ 980576 h 1209573"/>
              <a:gd name="connsiteX5" fmla="*/ 3951799 w 4890843"/>
              <a:gd name="connsiteY5" fmla="*/ 1203213 h 1209573"/>
              <a:gd name="connsiteX6" fmla="*/ 4548147 w 4890843"/>
              <a:gd name="connsiteY6" fmla="*/ 1107796 h 1209573"/>
              <a:gd name="connsiteX7" fmla="*/ 4890052 w 4890843"/>
              <a:gd name="connsiteY7" fmla="*/ 686378 h 1209573"/>
              <a:gd name="connsiteX0" fmla="*/ 0 w 4238836"/>
              <a:gd name="connsiteY0" fmla="*/ 726134 h 1209573"/>
              <a:gd name="connsiteX1" fmla="*/ 946206 w 4238836"/>
              <a:gd name="connsiteY1" fmla="*/ 2566 h 1209573"/>
              <a:gd name="connsiteX2" fmla="*/ 1987827 w 4238836"/>
              <a:gd name="connsiteY2" fmla="*/ 503498 h 1209573"/>
              <a:gd name="connsiteX3" fmla="*/ 2512613 w 4238836"/>
              <a:gd name="connsiteY3" fmla="*/ 980576 h 1209573"/>
              <a:gd name="connsiteX4" fmla="*/ 3299792 w 4238836"/>
              <a:gd name="connsiteY4" fmla="*/ 1203213 h 1209573"/>
              <a:gd name="connsiteX5" fmla="*/ 3896140 w 4238836"/>
              <a:gd name="connsiteY5" fmla="*/ 1107796 h 1209573"/>
              <a:gd name="connsiteX6" fmla="*/ 4238045 w 4238836"/>
              <a:gd name="connsiteY6" fmla="*/ 686378 h 1209573"/>
              <a:gd name="connsiteX0" fmla="*/ 0 w 3292630"/>
              <a:gd name="connsiteY0" fmla="*/ 2566 h 1209573"/>
              <a:gd name="connsiteX1" fmla="*/ 1041621 w 3292630"/>
              <a:gd name="connsiteY1" fmla="*/ 503498 h 1209573"/>
              <a:gd name="connsiteX2" fmla="*/ 1566407 w 3292630"/>
              <a:gd name="connsiteY2" fmla="*/ 980576 h 1209573"/>
              <a:gd name="connsiteX3" fmla="*/ 2353586 w 3292630"/>
              <a:gd name="connsiteY3" fmla="*/ 1203213 h 1209573"/>
              <a:gd name="connsiteX4" fmla="*/ 2949934 w 3292630"/>
              <a:gd name="connsiteY4" fmla="*/ 1107796 h 1209573"/>
              <a:gd name="connsiteX5" fmla="*/ 3291839 w 3292630"/>
              <a:gd name="connsiteY5" fmla="*/ 686378 h 1209573"/>
              <a:gd name="connsiteX0" fmla="*/ 0 w 2653652"/>
              <a:gd name="connsiteY0" fmla="*/ 3526 h 1078331"/>
              <a:gd name="connsiteX1" fmla="*/ 402643 w 2653652"/>
              <a:gd name="connsiteY1" fmla="*/ 372256 h 1078331"/>
              <a:gd name="connsiteX2" fmla="*/ 927429 w 2653652"/>
              <a:gd name="connsiteY2" fmla="*/ 849334 h 1078331"/>
              <a:gd name="connsiteX3" fmla="*/ 1714608 w 2653652"/>
              <a:gd name="connsiteY3" fmla="*/ 1071971 h 1078331"/>
              <a:gd name="connsiteX4" fmla="*/ 2310956 w 2653652"/>
              <a:gd name="connsiteY4" fmla="*/ 976554 h 1078331"/>
              <a:gd name="connsiteX5" fmla="*/ 2652861 w 2653652"/>
              <a:gd name="connsiteY5" fmla="*/ 555136 h 1078331"/>
              <a:gd name="connsiteX0" fmla="*/ 0 w 2653652"/>
              <a:gd name="connsiteY0" fmla="*/ 0 h 1074805"/>
              <a:gd name="connsiteX1" fmla="*/ 402643 w 2653652"/>
              <a:gd name="connsiteY1" fmla="*/ 368730 h 1074805"/>
              <a:gd name="connsiteX2" fmla="*/ 927429 w 2653652"/>
              <a:gd name="connsiteY2" fmla="*/ 845808 h 1074805"/>
              <a:gd name="connsiteX3" fmla="*/ 1714608 w 2653652"/>
              <a:gd name="connsiteY3" fmla="*/ 1068445 h 1074805"/>
              <a:gd name="connsiteX4" fmla="*/ 2310956 w 2653652"/>
              <a:gd name="connsiteY4" fmla="*/ 973028 h 1074805"/>
              <a:gd name="connsiteX5" fmla="*/ 2652861 w 2653652"/>
              <a:gd name="connsiteY5" fmla="*/ 551610 h 1074805"/>
              <a:gd name="connsiteX0" fmla="*/ 0 w 2653652"/>
              <a:gd name="connsiteY0" fmla="*/ 0 h 1074805"/>
              <a:gd name="connsiteX1" fmla="*/ 238884 w 2653652"/>
              <a:gd name="connsiteY1" fmla="*/ 194167 h 1074805"/>
              <a:gd name="connsiteX2" fmla="*/ 402643 w 2653652"/>
              <a:gd name="connsiteY2" fmla="*/ 368730 h 1074805"/>
              <a:gd name="connsiteX3" fmla="*/ 927429 w 2653652"/>
              <a:gd name="connsiteY3" fmla="*/ 845808 h 1074805"/>
              <a:gd name="connsiteX4" fmla="*/ 1714608 w 2653652"/>
              <a:gd name="connsiteY4" fmla="*/ 1068445 h 1074805"/>
              <a:gd name="connsiteX5" fmla="*/ 2310956 w 2653652"/>
              <a:gd name="connsiteY5" fmla="*/ 973028 h 1074805"/>
              <a:gd name="connsiteX6" fmla="*/ 2652861 w 2653652"/>
              <a:gd name="connsiteY6" fmla="*/ 551610 h 1074805"/>
              <a:gd name="connsiteX0" fmla="*/ 0 w 2653652"/>
              <a:gd name="connsiteY0" fmla="*/ 0 h 1074805"/>
              <a:gd name="connsiteX1" fmla="*/ 402643 w 2653652"/>
              <a:gd name="connsiteY1" fmla="*/ 368730 h 1074805"/>
              <a:gd name="connsiteX2" fmla="*/ 927429 w 2653652"/>
              <a:gd name="connsiteY2" fmla="*/ 845808 h 1074805"/>
              <a:gd name="connsiteX3" fmla="*/ 1714608 w 2653652"/>
              <a:gd name="connsiteY3" fmla="*/ 1068445 h 1074805"/>
              <a:gd name="connsiteX4" fmla="*/ 2310956 w 2653652"/>
              <a:gd name="connsiteY4" fmla="*/ 973028 h 1074805"/>
              <a:gd name="connsiteX5" fmla="*/ 2652861 w 2653652"/>
              <a:gd name="connsiteY5" fmla="*/ 551610 h 1074805"/>
              <a:gd name="connsiteX0" fmla="*/ 0 w 2653652"/>
              <a:gd name="connsiteY0" fmla="*/ 0 h 1074805"/>
              <a:gd name="connsiteX1" fmla="*/ 358575 w 2653652"/>
              <a:gd name="connsiteY1" fmla="*/ 423814 h 1074805"/>
              <a:gd name="connsiteX2" fmla="*/ 927429 w 2653652"/>
              <a:gd name="connsiteY2" fmla="*/ 845808 h 1074805"/>
              <a:gd name="connsiteX3" fmla="*/ 1714608 w 2653652"/>
              <a:gd name="connsiteY3" fmla="*/ 1068445 h 1074805"/>
              <a:gd name="connsiteX4" fmla="*/ 2310956 w 2653652"/>
              <a:gd name="connsiteY4" fmla="*/ 973028 h 1074805"/>
              <a:gd name="connsiteX5" fmla="*/ 2652861 w 2653652"/>
              <a:gd name="connsiteY5" fmla="*/ 551610 h 1074805"/>
              <a:gd name="connsiteX0" fmla="*/ 0 w 2653652"/>
              <a:gd name="connsiteY0" fmla="*/ 0 h 1074805"/>
              <a:gd name="connsiteX1" fmla="*/ 358575 w 2653652"/>
              <a:gd name="connsiteY1" fmla="*/ 423814 h 1074805"/>
              <a:gd name="connsiteX2" fmla="*/ 1015564 w 2653652"/>
              <a:gd name="connsiteY2" fmla="*/ 845808 h 1074805"/>
              <a:gd name="connsiteX3" fmla="*/ 1714608 w 2653652"/>
              <a:gd name="connsiteY3" fmla="*/ 1068445 h 1074805"/>
              <a:gd name="connsiteX4" fmla="*/ 2310956 w 2653652"/>
              <a:gd name="connsiteY4" fmla="*/ 973028 h 1074805"/>
              <a:gd name="connsiteX5" fmla="*/ 2652861 w 2653652"/>
              <a:gd name="connsiteY5" fmla="*/ 551610 h 1074805"/>
              <a:gd name="connsiteX0" fmla="*/ 0 w 2653652"/>
              <a:gd name="connsiteY0" fmla="*/ 0 h 1018337"/>
              <a:gd name="connsiteX1" fmla="*/ 358575 w 2653652"/>
              <a:gd name="connsiteY1" fmla="*/ 423814 h 1018337"/>
              <a:gd name="connsiteX2" fmla="*/ 1015564 w 2653652"/>
              <a:gd name="connsiteY2" fmla="*/ 845808 h 1018337"/>
              <a:gd name="connsiteX3" fmla="*/ 1725624 w 2653652"/>
              <a:gd name="connsiteY3" fmla="*/ 980311 h 1018337"/>
              <a:gd name="connsiteX4" fmla="*/ 2310956 w 2653652"/>
              <a:gd name="connsiteY4" fmla="*/ 973028 h 1018337"/>
              <a:gd name="connsiteX5" fmla="*/ 2652861 w 2653652"/>
              <a:gd name="connsiteY5" fmla="*/ 551610 h 1018337"/>
              <a:gd name="connsiteX0" fmla="*/ 0 w 2653575"/>
              <a:gd name="connsiteY0" fmla="*/ 0 h 981539"/>
              <a:gd name="connsiteX1" fmla="*/ 358575 w 2653575"/>
              <a:gd name="connsiteY1" fmla="*/ 423814 h 981539"/>
              <a:gd name="connsiteX2" fmla="*/ 1015564 w 2653575"/>
              <a:gd name="connsiteY2" fmla="*/ 845808 h 981539"/>
              <a:gd name="connsiteX3" fmla="*/ 1725624 w 2653575"/>
              <a:gd name="connsiteY3" fmla="*/ 980311 h 981539"/>
              <a:gd name="connsiteX4" fmla="*/ 2288922 w 2653575"/>
              <a:gd name="connsiteY4" fmla="*/ 785741 h 981539"/>
              <a:gd name="connsiteX5" fmla="*/ 2652861 w 2653575"/>
              <a:gd name="connsiteY5" fmla="*/ 551610 h 981539"/>
              <a:gd name="connsiteX0" fmla="*/ 0 w 2500803"/>
              <a:gd name="connsiteY0" fmla="*/ 0 h 981539"/>
              <a:gd name="connsiteX1" fmla="*/ 358575 w 2500803"/>
              <a:gd name="connsiteY1" fmla="*/ 423814 h 981539"/>
              <a:gd name="connsiteX2" fmla="*/ 1015564 w 2500803"/>
              <a:gd name="connsiteY2" fmla="*/ 845808 h 981539"/>
              <a:gd name="connsiteX3" fmla="*/ 1725624 w 2500803"/>
              <a:gd name="connsiteY3" fmla="*/ 980311 h 981539"/>
              <a:gd name="connsiteX4" fmla="*/ 2288922 w 2500803"/>
              <a:gd name="connsiteY4" fmla="*/ 785741 h 981539"/>
              <a:gd name="connsiteX5" fmla="*/ 2498624 w 2500803"/>
              <a:gd name="connsiteY5" fmla="*/ 364323 h 981539"/>
              <a:gd name="connsiteX0" fmla="*/ 0 w 2500803"/>
              <a:gd name="connsiteY0" fmla="*/ 0 h 910551"/>
              <a:gd name="connsiteX1" fmla="*/ 358575 w 2500803"/>
              <a:gd name="connsiteY1" fmla="*/ 423814 h 910551"/>
              <a:gd name="connsiteX2" fmla="*/ 1015564 w 2500803"/>
              <a:gd name="connsiteY2" fmla="*/ 845808 h 910551"/>
              <a:gd name="connsiteX3" fmla="*/ 1703590 w 2500803"/>
              <a:gd name="connsiteY3" fmla="*/ 903193 h 910551"/>
              <a:gd name="connsiteX4" fmla="*/ 2288922 w 2500803"/>
              <a:gd name="connsiteY4" fmla="*/ 785741 h 910551"/>
              <a:gd name="connsiteX5" fmla="*/ 2498624 w 2500803"/>
              <a:gd name="connsiteY5" fmla="*/ 364323 h 910551"/>
              <a:gd name="connsiteX0" fmla="*/ 0 w 3190209"/>
              <a:gd name="connsiteY0" fmla="*/ 1888224 h 2798775"/>
              <a:gd name="connsiteX1" fmla="*/ 358575 w 3190209"/>
              <a:gd name="connsiteY1" fmla="*/ 2312038 h 2798775"/>
              <a:gd name="connsiteX2" fmla="*/ 1015564 w 3190209"/>
              <a:gd name="connsiteY2" fmla="*/ 2734032 h 2798775"/>
              <a:gd name="connsiteX3" fmla="*/ 1703590 w 3190209"/>
              <a:gd name="connsiteY3" fmla="*/ 2791417 h 2798775"/>
              <a:gd name="connsiteX4" fmla="*/ 2288922 w 3190209"/>
              <a:gd name="connsiteY4" fmla="*/ 2673965 h 2798775"/>
              <a:gd name="connsiteX5" fmla="*/ 3190000 w 3190209"/>
              <a:gd name="connsiteY5" fmla="*/ 0 h 2798775"/>
              <a:gd name="connsiteX0" fmla="*/ 0 w 3872392"/>
              <a:gd name="connsiteY0" fmla="*/ 1888224 h 2837663"/>
              <a:gd name="connsiteX1" fmla="*/ 358575 w 3872392"/>
              <a:gd name="connsiteY1" fmla="*/ 2312038 h 2837663"/>
              <a:gd name="connsiteX2" fmla="*/ 1015564 w 3872392"/>
              <a:gd name="connsiteY2" fmla="*/ 2734032 h 2837663"/>
              <a:gd name="connsiteX3" fmla="*/ 1703590 w 3872392"/>
              <a:gd name="connsiteY3" fmla="*/ 2791417 h 2837663"/>
              <a:gd name="connsiteX4" fmla="*/ 2288922 w 3872392"/>
              <a:gd name="connsiteY4" fmla="*/ 2673965 h 2837663"/>
              <a:gd name="connsiteX5" fmla="*/ 3854836 w 3872392"/>
              <a:gd name="connsiteY5" fmla="*/ 870268 h 2837663"/>
              <a:gd name="connsiteX6" fmla="*/ 3190000 w 3872392"/>
              <a:gd name="connsiteY6" fmla="*/ 0 h 2837663"/>
              <a:gd name="connsiteX0" fmla="*/ 0 w 3872392"/>
              <a:gd name="connsiteY0" fmla="*/ 1888224 h 2799089"/>
              <a:gd name="connsiteX1" fmla="*/ 358575 w 3872392"/>
              <a:gd name="connsiteY1" fmla="*/ 2312038 h 2799089"/>
              <a:gd name="connsiteX2" fmla="*/ 1015564 w 3872392"/>
              <a:gd name="connsiteY2" fmla="*/ 2734032 h 2799089"/>
              <a:gd name="connsiteX3" fmla="*/ 1703590 w 3872392"/>
              <a:gd name="connsiteY3" fmla="*/ 2791417 h 2799089"/>
              <a:gd name="connsiteX4" fmla="*/ 2288922 w 3872392"/>
              <a:gd name="connsiteY4" fmla="*/ 2673965 h 2799089"/>
              <a:gd name="connsiteX5" fmla="*/ 319898 w 3872392"/>
              <a:gd name="connsiteY5" fmla="*/ 892570 h 2799089"/>
              <a:gd name="connsiteX6" fmla="*/ 3854836 w 3872392"/>
              <a:gd name="connsiteY6" fmla="*/ 870268 h 2799089"/>
              <a:gd name="connsiteX7" fmla="*/ 3190000 w 3872392"/>
              <a:gd name="connsiteY7" fmla="*/ 0 h 2799089"/>
              <a:gd name="connsiteX0" fmla="*/ 0 w 3872392"/>
              <a:gd name="connsiteY0" fmla="*/ 1888224 h 2798775"/>
              <a:gd name="connsiteX1" fmla="*/ 358575 w 3872392"/>
              <a:gd name="connsiteY1" fmla="*/ 2312038 h 2798775"/>
              <a:gd name="connsiteX2" fmla="*/ 1015564 w 3872392"/>
              <a:gd name="connsiteY2" fmla="*/ 2734032 h 2798775"/>
              <a:gd name="connsiteX3" fmla="*/ 1703590 w 3872392"/>
              <a:gd name="connsiteY3" fmla="*/ 2791417 h 2798775"/>
              <a:gd name="connsiteX4" fmla="*/ 2288922 w 3872392"/>
              <a:gd name="connsiteY4" fmla="*/ 2673965 h 2798775"/>
              <a:gd name="connsiteX5" fmla="*/ 2460933 w 3872392"/>
              <a:gd name="connsiteY5" fmla="*/ 2253019 h 2798775"/>
              <a:gd name="connsiteX6" fmla="*/ 319898 w 3872392"/>
              <a:gd name="connsiteY6" fmla="*/ 892570 h 2798775"/>
              <a:gd name="connsiteX7" fmla="*/ 3854836 w 3872392"/>
              <a:gd name="connsiteY7" fmla="*/ 870268 h 2798775"/>
              <a:gd name="connsiteX8" fmla="*/ 3190000 w 3872392"/>
              <a:gd name="connsiteY8" fmla="*/ 0 h 2798775"/>
              <a:gd name="connsiteX0" fmla="*/ 0 w 3872392"/>
              <a:gd name="connsiteY0" fmla="*/ 1888224 h 2829934"/>
              <a:gd name="connsiteX1" fmla="*/ 358575 w 3872392"/>
              <a:gd name="connsiteY1" fmla="*/ 2312038 h 2829934"/>
              <a:gd name="connsiteX2" fmla="*/ 1015564 w 3872392"/>
              <a:gd name="connsiteY2" fmla="*/ 2734032 h 2829934"/>
              <a:gd name="connsiteX3" fmla="*/ 1703590 w 3872392"/>
              <a:gd name="connsiteY3" fmla="*/ 2791417 h 2829934"/>
              <a:gd name="connsiteX4" fmla="*/ 2460933 w 3872392"/>
              <a:gd name="connsiteY4" fmla="*/ 2253019 h 2829934"/>
              <a:gd name="connsiteX5" fmla="*/ 319898 w 3872392"/>
              <a:gd name="connsiteY5" fmla="*/ 892570 h 2829934"/>
              <a:gd name="connsiteX6" fmla="*/ 3854836 w 3872392"/>
              <a:gd name="connsiteY6" fmla="*/ 870268 h 2829934"/>
              <a:gd name="connsiteX7" fmla="*/ 3190000 w 3872392"/>
              <a:gd name="connsiteY7" fmla="*/ 0 h 2829934"/>
              <a:gd name="connsiteX0" fmla="*/ 0 w 3872392"/>
              <a:gd name="connsiteY0" fmla="*/ 1888224 h 2800217"/>
              <a:gd name="connsiteX1" fmla="*/ 358575 w 3872392"/>
              <a:gd name="connsiteY1" fmla="*/ 2312038 h 2800217"/>
              <a:gd name="connsiteX2" fmla="*/ 1015564 w 3872392"/>
              <a:gd name="connsiteY2" fmla="*/ 2734032 h 2800217"/>
              <a:gd name="connsiteX3" fmla="*/ 1703590 w 3872392"/>
              <a:gd name="connsiteY3" fmla="*/ 2791417 h 2800217"/>
              <a:gd name="connsiteX4" fmla="*/ 2460933 w 3872392"/>
              <a:gd name="connsiteY4" fmla="*/ 2253019 h 2800217"/>
              <a:gd name="connsiteX5" fmla="*/ 319898 w 3872392"/>
              <a:gd name="connsiteY5" fmla="*/ 892570 h 2800217"/>
              <a:gd name="connsiteX6" fmla="*/ 3854836 w 3872392"/>
              <a:gd name="connsiteY6" fmla="*/ 870268 h 2800217"/>
              <a:gd name="connsiteX7" fmla="*/ 3190000 w 3872392"/>
              <a:gd name="connsiteY7" fmla="*/ 0 h 2800217"/>
              <a:gd name="connsiteX0" fmla="*/ 0 w 3872392"/>
              <a:gd name="connsiteY0" fmla="*/ 1888224 h 2800217"/>
              <a:gd name="connsiteX1" fmla="*/ 358575 w 3872392"/>
              <a:gd name="connsiteY1" fmla="*/ 2312038 h 2800217"/>
              <a:gd name="connsiteX2" fmla="*/ 1015564 w 3872392"/>
              <a:gd name="connsiteY2" fmla="*/ 2734032 h 2800217"/>
              <a:gd name="connsiteX3" fmla="*/ 1703590 w 3872392"/>
              <a:gd name="connsiteY3" fmla="*/ 2791417 h 2800217"/>
              <a:gd name="connsiteX4" fmla="*/ 2460933 w 3872392"/>
              <a:gd name="connsiteY4" fmla="*/ 2253019 h 2800217"/>
              <a:gd name="connsiteX5" fmla="*/ 977820 w 3872392"/>
              <a:gd name="connsiteY5" fmla="*/ 1806970 h 2800217"/>
              <a:gd name="connsiteX6" fmla="*/ 319898 w 3872392"/>
              <a:gd name="connsiteY6" fmla="*/ 892570 h 2800217"/>
              <a:gd name="connsiteX7" fmla="*/ 3854836 w 3872392"/>
              <a:gd name="connsiteY7" fmla="*/ 870268 h 2800217"/>
              <a:gd name="connsiteX8" fmla="*/ 3190000 w 3872392"/>
              <a:gd name="connsiteY8" fmla="*/ 0 h 2800217"/>
              <a:gd name="connsiteX0" fmla="*/ 0 w 3872392"/>
              <a:gd name="connsiteY0" fmla="*/ 1888224 h 2800217"/>
              <a:gd name="connsiteX1" fmla="*/ 358575 w 3872392"/>
              <a:gd name="connsiteY1" fmla="*/ 2312038 h 2800217"/>
              <a:gd name="connsiteX2" fmla="*/ 1015564 w 3872392"/>
              <a:gd name="connsiteY2" fmla="*/ 2734032 h 2800217"/>
              <a:gd name="connsiteX3" fmla="*/ 1703590 w 3872392"/>
              <a:gd name="connsiteY3" fmla="*/ 2791417 h 2800217"/>
              <a:gd name="connsiteX4" fmla="*/ 2460933 w 3872392"/>
              <a:gd name="connsiteY4" fmla="*/ 2253019 h 2800217"/>
              <a:gd name="connsiteX5" fmla="*/ 977820 w 3872392"/>
              <a:gd name="connsiteY5" fmla="*/ 1806970 h 2800217"/>
              <a:gd name="connsiteX6" fmla="*/ 319898 w 3872392"/>
              <a:gd name="connsiteY6" fmla="*/ 892570 h 2800217"/>
              <a:gd name="connsiteX7" fmla="*/ 3854836 w 3872392"/>
              <a:gd name="connsiteY7" fmla="*/ 870268 h 2800217"/>
              <a:gd name="connsiteX8" fmla="*/ 3190000 w 3872392"/>
              <a:gd name="connsiteY8" fmla="*/ 0 h 2800217"/>
              <a:gd name="connsiteX0" fmla="*/ 0 w 3872392"/>
              <a:gd name="connsiteY0" fmla="*/ 1888224 h 2800217"/>
              <a:gd name="connsiteX1" fmla="*/ 358575 w 3872392"/>
              <a:gd name="connsiteY1" fmla="*/ 2312038 h 2800217"/>
              <a:gd name="connsiteX2" fmla="*/ 1015564 w 3872392"/>
              <a:gd name="connsiteY2" fmla="*/ 2734032 h 2800217"/>
              <a:gd name="connsiteX3" fmla="*/ 1703590 w 3872392"/>
              <a:gd name="connsiteY3" fmla="*/ 2791417 h 2800217"/>
              <a:gd name="connsiteX4" fmla="*/ 2460933 w 3872392"/>
              <a:gd name="connsiteY4" fmla="*/ 2253019 h 2800217"/>
              <a:gd name="connsiteX5" fmla="*/ 977820 w 3872392"/>
              <a:gd name="connsiteY5" fmla="*/ 1806970 h 2800217"/>
              <a:gd name="connsiteX6" fmla="*/ 319898 w 3872392"/>
              <a:gd name="connsiteY6" fmla="*/ 892570 h 2800217"/>
              <a:gd name="connsiteX7" fmla="*/ 3854836 w 3872392"/>
              <a:gd name="connsiteY7" fmla="*/ 870268 h 2800217"/>
              <a:gd name="connsiteX8" fmla="*/ 3190000 w 3872392"/>
              <a:gd name="connsiteY8" fmla="*/ 0 h 2800217"/>
              <a:gd name="connsiteX0" fmla="*/ 0 w 3872392"/>
              <a:gd name="connsiteY0" fmla="*/ 1888224 h 2800217"/>
              <a:gd name="connsiteX1" fmla="*/ 358575 w 3872392"/>
              <a:gd name="connsiteY1" fmla="*/ 2312038 h 2800217"/>
              <a:gd name="connsiteX2" fmla="*/ 1015564 w 3872392"/>
              <a:gd name="connsiteY2" fmla="*/ 2734032 h 2800217"/>
              <a:gd name="connsiteX3" fmla="*/ 1703590 w 3872392"/>
              <a:gd name="connsiteY3" fmla="*/ 2791417 h 2800217"/>
              <a:gd name="connsiteX4" fmla="*/ 2460933 w 3872392"/>
              <a:gd name="connsiteY4" fmla="*/ 2253019 h 2800217"/>
              <a:gd name="connsiteX5" fmla="*/ 977820 w 3872392"/>
              <a:gd name="connsiteY5" fmla="*/ 1806970 h 2800217"/>
              <a:gd name="connsiteX6" fmla="*/ 442562 w 3872392"/>
              <a:gd name="connsiteY6" fmla="*/ 859116 h 2800217"/>
              <a:gd name="connsiteX7" fmla="*/ 3854836 w 3872392"/>
              <a:gd name="connsiteY7" fmla="*/ 870268 h 2800217"/>
              <a:gd name="connsiteX8" fmla="*/ 3190000 w 3872392"/>
              <a:gd name="connsiteY8" fmla="*/ 0 h 2800217"/>
              <a:gd name="connsiteX0" fmla="*/ 0 w 3872392"/>
              <a:gd name="connsiteY0" fmla="*/ 1888224 h 2800217"/>
              <a:gd name="connsiteX1" fmla="*/ 358575 w 3872392"/>
              <a:gd name="connsiteY1" fmla="*/ 2312038 h 2800217"/>
              <a:gd name="connsiteX2" fmla="*/ 1015564 w 3872392"/>
              <a:gd name="connsiteY2" fmla="*/ 2734032 h 2800217"/>
              <a:gd name="connsiteX3" fmla="*/ 1703590 w 3872392"/>
              <a:gd name="connsiteY3" fmla="*/ 2791417 h 2800217"/>
              <a:gd name="connsiteX4" fmla="*/ 2460933 w 3872392"/>
              <a:gd name="connsiteY4" fmla="*/ 2253019 h 2800217"/>
              <a:gd name="connsiteX5" fmla="*/ 977820 w 3872392"/>
              <a:gd name="connsiteY5" fmla="*/ 1806970 h 2800217"/>
              <a:gd name="connsiteX6" fmla="*/ 442562 w 3872392"/>
              <a:gd name="connsiteY6" fmla="*/ 859116 h 2800217"/>
              <a:gd name="connsiteX7" fmla="*/ 3854836 w 3872392"/>
              <a:gd name="connsiteY7" fmla="*/ 870268 h 2800217"/>
              <a:gd name="connsiteX8" fmla="*/ 3190000 w 3872392"/>
              <a:gd name="connsiteY8" fmla="*/ 0 h 2800217"/>
              <a:gd name="connsiteX0" fmla="*/ 0 w 3872392"/>
              <a:gd name="connsiteY0" fmla="*/ 1888224 h 2800217"/>
              <a:gd name="connsiteX1" fmla="*/ 358575 w 3872392"/>
              <a:gd name="connsiteY1" fmla="*/ 2312038 h 2800217"/>
              <a:gd name="connsiteX2" fmla="*/ 1015564 w 3872392"/>
              <a:gd name="connsiteY2" fmla="*/ 2734032 h 2800217"/>
              <a:gd name="connsiteX3" fmla="*/ 1703590 w 3872392"/>
              <a:gd name="connsiteY3" fmla="*/ 2791417 h 2800217"/>
              <a:gd name="connsiteX4" fmla="*/ 2460933 w 3872392"/>
              <a:gd name="connsiteY4" fmla="*/ 2253019 h 2800217"/>
              <a:gd name="connsiteX5" fmla="*/ 977820 w 3872392"/>
              <a:gd name="connsiteY5" fmla="*/ 1806970 h 2800217"/>
              <a:gd name="connsiteX6" fmla="*/ 442562 w 3872392"/>
              <a:gd name="connsiteY6" fmla="*/ 859116 h 2800217"/>
              <a:gd name="connsiteX7" fmla="*/ 3854836 w 3872392"/>
              <a:gd name="connsiteY7" fmla="*/ 870268 h 2800217"/>
              <a:gd name="connsiteX8" fmla="*/ 3190000 w 3872392"/>
              <a:gd name="connsiteY8" fmla="*/ 0 h 2800217"/>
              <a:gd name="connsiteX0" fmla="*/ 0 w 3872392"/>
              <a:gd name="connsiteY0" fmla="*/ 1888224 h 2827456"/>
              <a:gd name="connsiteX1" fmla="*/ 358575 w 3872392"/>
              <a:gd name="connsiteY1" fmla="*/ 2312038 h 2827456"/>
              <a:gd name="connsiteX2" fmla="*/ 1015564 w 3872392"/>
              <a:gd name="connsiteY2" fmla="*/ 2734032 h 2827456"/>
              <a:gd name="connsiteX3" fmla="*/ 1703590 w 3872392"/>
              <a:gd name="connsiteY3" fmla="*/ 2791417 h 2827456"/>
              <a:gd name="connsiteX4" fmla="*/ 2483235 w 3872392"/>
              <a:gd name="connsiteY4" fmla="*/ 2286472 h 2827456"/>
              <a:gd name="connsiteX5" fmla="*/ 977820 w 3872392"/>
              <a:gd name="connsiteY5" fmla="*/ 1806970 h 2827456"/>
              <a:gd name="connsiteX6" fmla="*/ 442562 w 3872392"/>
              <a:gd name="connsiteY6" fmla="*/ 859116 h 2827456"/>
              <a:gd name="connsiteX7" fmla="*/ 3854836 w 3872392"/>
              <a:gd name="connsiteY7" fmla="*/ 870268 h 2827456"/>
              <a:gd name="connsiteX8" fmla="*/ 3190000 w 3872392"/>
              <a:gd name="connsiteY8" fmla="*/ 0 h 2827456"/>
              <a:gd name="connsiteX0" fmla="*/ 0 w 3872392"/>
              <a:gd name="connsiteY0" fmla="*/ 1888224 h 2827456"/>
              <a:gd name="connsiteX1" fmla="*/ 358575 w 3872392"/>
              <a:gd name="connsiteY1" fmla="*/ 2312038 h 2827456"/>
              <a:gd name="connsiteX2" fmla="*/ 1015564 w 3872392"/>
              <a:gd name="connsiteY2" fmla="*/ 2734032 h 2827456"/>
              <a:gd name="connsiteX3" fmla="*/ 1703590 w 3872392"/>
              <a:gd name="connsiteY3" fmla="*/ 2791417 h 2827456"/>
              <a:gd name="connsiteX4" fmla="*/ 2483235 w 3872392"/>
              <a:gd name="connsiteY4" fmla="*/ 2286472 h 2827456"/>
              <a:gd name="connsiteX5" fmla="*/ 977820 w 3872392"/>
              <a:gd name="connsiteY5" fmla="*/ 1806970 h 2827456"/>
              <a:gd name="connsiteX6" fmla="*/ 442562 w 3872392"/>
              <a:gd name="connsiteY6" fmla="*/ 859116 h 2827456"/>
              <a:gd name="connsiteX7" fmla="*/ 2605898 w 3872392"/>
              <a:gd name="connsiteY7" fmla="*/ 1550491 h 2827456"/>
              <a:gd name="connsiteX8" fmla="*/ 3854836 w 3872392"/>
              <a:gd name="connsiteY8" fmla="*/ 870268 h 2827456"/>
              <a:gd name="connsiteX9" fmla="*/ 3190000 w 3872392"/>
              <a:gd name="connsiteY9" fmla="*/ 0 h 2827456"/>
              <a:gd name="connsiteX0" fmla="*/ 0 w 3872392"/>
              <a:gd name="connsiteY0" fmla="*/ 1888224 h 2827456"/>
              <a:gd name="connsiteX1" fmla="*/ 358575 w 3872392"/>
              <a:gd name="connsiteY1" fmla="*/ 2312038 h 2827456"/>
              <a:gd name="connsiteX2" fmla="*/ 1015564 w 3872392"/>
              <a:gd name="connsiteY2" fmla="*/ 2734032 h 2827456"/>
              <a:gd name="connsiteX3" fmla="*/ 1703590 w 3872392"/>
              <a:gd name="connsiteY3" fmla="*/ 2791417 h 2827456"/>
              <a:gd name="connsiteX4" fmla="*/ 2483235 w 3872392"/>
              <a:gd name="connsiteY4" fmla="*/ 2286472 h 2827456"/>
              <a:gd name="connsiteX5" fmla="*/ 977820 w 3872392"/>
              <a:gd name="connsiteY5" fmla="*/ 1806970 h 2827456"/>
              <a:gd name="connsiteX6" fmla="*/ 442562 w 3872392"/>
              <a:gd name="connsiteY6" fmla="*/ 859116 h 2827456"/>
              <a:gd name="connsiteX7" fmla="*/ 2605898 w 3872392"/>
              <a:gd name="connsiteY7" fmla="*/ 1550491 h 2827456"/>
              <a:gd name="connsiteX8" fmla="*/ 3854836 w 3872392"/>
              <a:gd name="connsiteY8" fmla="*/ 870268 h 2827456"/>
              <a:gd name="connsiteX9" fmla="*/ 3190000 w 3872392"/>
              <a:gd name="connsiteY9" fmla="*/ 0 h 2827456"/>
              <a:gd name="connsiteX0" fmla="*/ 0 w 3872392"/>
              <a:gd name="connsiteY0" fmla="*/ 1888224 h 2827456"/>
              <a:gd name="connsiteX1" fmla="*/ 358575 w 3872392"/>
              <a:gd name="connsiteY1" fmla="*/ 2312038 h 2827456"/>
              <a:gd name="connsiteX2" fmla="*/ 1015564 w 3872392"/>
              <a:gd name="connsiteY2" fmla="*/ 2734032 h 2827456"/>
              <a:gd name="connsiteX3" fmla="*/ 1703590 w 3872392"/>
              <a:gd name="connsiteY3" fmla="*/ 2791417 h 2827456"/>
              <a:gd name="connsiteX4" fmla="*/ 2483235 w 3872392"/>
              <a:gd name="connsiteY4" fmla="*/ 2286472 h 2827456"/>
              <a:gd name="connsiteX5" fmla="*/ 977820 w 3872392"/>
              <a:gd name="connsiteY5" fmla="*/ 1806970 h 2827456"/>
              <a:gd name="connsiteX6" fmla="*/ 442562 w 3872392"/>
              <a:gd name="connsiteY6" fmla="*/ 859116 h 2827456"/>
              <a:gd name="connsiteX7" fmla="*/ 2605898 w 3872392"/>
              <a:gd name="connsiteY7" fmla="*/ 1550491 h 2827456"/>
              <a:gd name="connsiteX8" fmla="*/ 3854836 w 3872392"/>
              <a:gd name="connsiteY8" fmla="*/ 870268 h 2827456"/>
              <a:gd name="connsiteX9" fmla="*/ 3190000 w 3872392"/>
              <a:gd name="connsiteY9" fmla="*/ 0 h 2827456"/>
              <a:gd name="connsiteX0" fmla="*/ 0 w 3872392"/>
              <a:gd name="connsiteY0" fmla="*/ 1888224 h 2827456"/>
              <a:gd name="connsiteX1" fmla="*/ 358575 w 3872392"/>
              <a:gd name="connsiteY1" fmla="*/ 2312038 h 2827456"/>
              <a:gd name="connsiteX2" fmla="*/ 1015564 w 3872392"/>
              <a:gd name="connsiteY2" fmla="*/ 2734032 h 2827456"/>
              <a:gd name="connsiteX3" fmla="*/ 1703590 w 3872392"/>
              <a:gd name="connsiteY3" fmla="*/ 2791417 h 2827456"/>
              <a:gd name="connsiteX4" fmla="*/ 2483235 w 3872392"/>
              <a:gd name="connsiteY4" fmla="*/ 2286472 h 2827456"/>
              <a:gd name="connsiteX5" fmla="*/ 977820 w 3872392"/>
              <a:gd name="connsiteY5" fmla="*/ 1806970 h 2827456"/>
              <a:gd name="connsiteX6" fmla="*/ 442562 w 3872392"/>
              <a:gd name="connsiteY6" fmla="*/ 859116 h 2827456"/>
              <a:gd name="connsiteX7" fmla="*/ 1602289 w 3872392"/>
              <a:gd name="connsiteY7" fmla="*/ 1149047 h 2827456"/>
              <a:gd name="connsiteX8" fmla="*/ 2605898 w 3872392"/>
              <a:gd name="connsiteY8" fmla="*/ 1550491 h 2827456"/>
              <a:gd name="connsiteX9" fmla="*/ 3854836 w 3872392"/>
              <a:gd name="connsiteY9" fmla="*/ 870268 h 2827456"/>
              <a:gd name="connsiteX10" fmla="*/ 3190000 w 3872392"/>
              <a:gd name="connsiteY10" fmla="*/ 0 h 2827456"/>
              <a:gd name="connsiteX0" fmla="*/ 0 w 3872392"/>
              <a:gd name="connsiteY0" fmla="*/ 1888224 h 2827456"/>
              <a:gd name="connsiteX1" fmla="*/ 358575 w 3872392"/>
              <a:gd name="connsiteY1" fmla="*/ 2312038 h 2827456"/>
              <a:gd name="connsiteX2" fmla="*/ 1015564 w 3872392"/>
              <a:gd name="connsiteY2" fmla="*/ 2734032 h 2827456"/>
              <a:gd name="connsiteX3" fmla="*/ 1703590 w 3872392"/>
              <a:gd name="connsiteY3" fmla="*/ 2791417 h 2827456"/>
              <a:gd name="connsiteX4" fmla="*/ 2483235 w 3872392"/>
              <a:gd name="connsiteY4" fmla="*/ 2286472 h 2827456"/>
              <a:gd name="connsiteX5" fmla="*/ 977820 w 3872392"/>
              <a:gd name="connsiteY5" fmla="*/ 1806970 h 2827456"/>
              <a:gd name="connsiteX6" fmla="*/ 442562 w 3872392"/>
              <a:gd name="connsiteY6" fmla="*/ 859116 h 2827456"/>
              <a:gd name="connsiteX7" fmla="*/ 1602289 w 3872392"/>
              <a:gd name="connsiteY7" fmla="*/ 1149047 h 2827456"/>
              <a:gd name="connsiteX8" fmla="*/ 2605898 w 3872392"/>
              <a:gd name="connsiteY8" fmla="*/ 1550491 h 2827456"/>
              <a:gd name="connsiteX9" fmla="*/ 3854836 w 3872392"/>
              <a:gd name="connsiteY9" fmla="*/ 870268 h 2827456"/>
              <a:gd name="connsiteX10" fmla="*/ 3190000 w 3872392"/>
              <a:gd name="connsiteY10" fmla="*/ 0 h 2827456"/>
              <a:gd name="connsiteX0" fmla="*/ 0 w 3872392"/>
              <a:gd name="connsiteY0" fmla="*/ 1888224 h 2827456"/>
              <a:gd name="connsiteX1" fmla="*/ 358575 w 3872392"/>
              <a:gd name="connsiteY1" fmla="*/ 2312038 h 2827456"/>
              <a:gd name="connsiteX2" fmla="*/ 1015564 w 3872392"/>
              <a:gd name="connsiteY2" fmla="*/ 2734032 h 2827456"/>
              <a:gd name="connsiteX3" fmla="*/ 1703590 w 3872392"/>
              <a:gd name="connsiteY3" fmla="*/ 2791417 h 2827456"/>
              <a:gd name="connsiteX4" fmla="*/ 2483235 w 3872392"/>
              <a:gd name="connsiteY4" fmla="*/ 2286472 h 2827456"/>
              <a:gd name="connsiteX5" fmla="*/ 977820 w 3872392"/>
              <a:gd name="connsiteY5" fmla="*/ 1806970 h 2827456"/>
              <a:gd name="connsiteX6" fmla="*/ 442562 w 3872392"/>
              <a:gd name="connsiteY6" fmla="*/ 859116 h 2827456"/>
              <a:gd name="connsiteX7" fmla="*/ 1579986 w 3872392"/>
              <a:gd name="connsiteY7" fmla="*/ 1204803 h 2827456"/>
              <a:gd name="connsiteX8" fmla="*/ 2605898 w 3872392"/>
              <a:gd name="connsiteY8" fmla="*/ 1550491 h 2827456"/>
              <a:gd name="connsiteX9" fmla="*/ 3854836 w 3872392"/>
              <a:gd name="connsiteY9" fmla="*/ 870268 h 2827456"/>
              <a:gd name="connsiteX10" fmla="*/ 3190000 w 3872392"/>
              <a:gd name="connsiteY10" fmla="*/ 0 h 2827456"/>
              <a:gd name="connsiteX0" fmla="*/ 119631 w 3633448"/>
              <a:gd name="connsiteY0" fmla="*/ 2312038 h 2827456"/>
              <a:gd name="connsiteX1" fmla="*/ 776620 w 3633448"/>
              <a:gd name="connsiteY1" fmla="*/ 2734032 h 2827456"/>
              <a:gd name="connsiteX2" fmla="*/ 1464646 w 3633448"/>
              <a:gd name="connsiteY2" fmla="*/ 2791417 h 2827456"/>
              <a:gd name="connsiteX3" fmla="*/ 2244291 w 3633448"/>
              <a:gd name="connsiteY3" fmla="*/ 2286472 h 2827456"/>
              <a:gd name="connsiteX4" fmla="*/ 738876 w 3633448"/>
              <a:gd name="connsiteY4" fmla="*/ 1806970 h 2827456"/>
              <a:gd name="connsiteX5" fmla="*/ 203618 w 3633448"/>
              <a:gd name="connsiteY5" fmla="*/ 859116 h 2827456"/>
              <a:gd name="connsiteX6" fmla="*/ 1341042 w 3633448"/>
              <a:gd name="connsiteY6" fmla="*/ 1204803 h 2827456"/>
              <a:gd name="connsiteX7" fmla="*/ 2366954 w 3633448"/>
              <a:gd name="connsiteY7" fmla="*/ 1550491 h 2827456"/>
              <a:gd name="connsiteX8" fmla="*/ 3615892 w 3633448"/>
              <a:gd name="connsiteY8" fmla="*/ 870268 h 2827456"/>
              <a:gd name="connsiteX9" fmla="*/ 2951056 w 3633448"/>
              <a:gd name="connsiteY9" fmla="*/ 0 h 2827456"/>
              <a:gd name="connsiteX0" fmla="*/ 119631 w 3633448"/>
              <a:gd name="connsiteY0" fmla="*/ 2312038 h 2824749"/>
              <a:gd name="connsiteX1" fmla="*/ 170164 w 3633448"/>
              <a:gd name="connsiteY1" fmla="*/ 2386832 h 2824749"/>
              <a:gd name="connsiteX2" fmla="*/ 776620 w 3633448"/>
              <a:gd name="connsiteY2" fmla="*/ 2734032 h 2824749"/>
              <a:gd name="connsiteX3" fmla="*/ 1464646 w 3633448"/>
              <a:gd name="connsiteY3" fmla="*/ 2791417 h 2824749"/>
              <a:gd name="connsiteX4" fmla="*/ 2244291 w 3633448"/>
              <a:gd name="connsiteY4" fmla="*/ 2286472 h 2824749"/>
              <a:gd name="connsiteX5" fmla="*/ 738876 w 3633448"/>
              <a:gd name="connsiteY5" fmla="*/ 1806970 h 2824749"/>
              <a:gd name="connsiteX6" fmla="*/ 203618 w 3633448"/>
              <a:gd name="connsiteY6" fmla="*/ 859116 h 2824749"/>
              <a:gd name="connsiteX7" fmla="*/ 1341042 w 3633448"/>
              <a:gd name="connsiteY7" fmla="*/ 1204803 h 2824749"/>
              <a:gd name="connsiteX8" fmla="*/ 2366954 w 3633448"/>
              <a:gd name="connsiteY8" fmla="*/ 1550491 h 2824749"/>
              <a:gd name="connsiteX9" fmla="*/ 3615892 w 3633448"/>
              <a:gd name="connsiteY9" fmla="*/ 870268 h 2824749"/>
              <a:gd name="connsiteX10" fmla="*/ 2951056 w 3633448"/>
              <a:gd name="connsiteY10" fmla="*/ 0 h 2824749"/>
              <a:gd name="connsiteX0" fmla="*/ 170164 w 3633448"/>
              <a:gd name="connsiteY0" fmla="*/ 2386832 h 2824749"/>
              <a:gd name="connsiteX1" fmla="*/ 776620 w 3633448"/>
              <a:gd name="connsiteY1" fmla="*/ 2734032 h 2824749"/>
              <a:gd name="connsiteX2" fmla="*/ 1464646 w 3633448"/>
              <a:gd name="connsiteY2" fmla="*/ 2791417 h 2824749"/>
              <a:gd name="connsiteX3" fmla="*/ 2244291 w 3633448"/>
              <a:gd name="connsiteY3" fmla="*/ 2286472 h 2824749"/>
              <a:gd name="connsiteX4" fmla="*/ 738876 w 3633448"/>
              <a:gd name="connsiteY4" fmla="*/ 1806970 h 2824749"/>
              <a:gd name="connsiteX5" fmla="*/ 203618 w 3633448"/>
              <a:gd name="connsiteY5" fmla="*/ 859116 h 2824749"/>
              <a:gd name="connsiteX6" fmla="*/ 1341042 w 3633448"/>
              <a:gd name="connsiteY6" fmla="*/ 1204803 h 2824749"/>
              <a:gd name="connsiteX7" fmla="*/ 2366954 w 3633448"/>
              <a:gd name="connsiteY7" fmla="*/ 1550491 h 2824749"/>
              <a:gd name="connsiteX8" fmla="*/ 3615892 w 3633448"/>
              <a:gd name="connsiteY8" fmla="*/ 870268 h 2824749"/>
              <a:gd name="connsiteX9" fmla="*/ 2951056 w 3633448"/>
              <a:gd name="connsiteY9" fmla="*/ 0 h 2824749"/>
              <a:gd name="connsiteX0" fmla="*/ 776620 w 3633448"/>
              <a:gd name="connsiteY0" fmla="*/ 2734032 h 2824749"/>
              <a:gd name="connsiteX1" fmla="*/ 1464646 w 3633448"/>
              <a:gd name="connsiteY1" fmla="*/ 2791417 h 2824749"/>
              <a:gd name="connsiteX2" fmla="*/ 2244291 w 3633448"/>
              <a:gd name="connsiteY2" fmla="*/ 2286472 h 2824749"/>
              <a:gd name="connsiteX3" fmla="*/ 738876 w 3633448"/>
              <a:gd name="connsiteY3" fmla="*/ 1806970 h 2824749"/>
              <a:gd name="connsiteX4" fmla="*/ 203618 w 3633448"/>
              <a:gd name="connsiteY4" fmla="*/ 859116 h 2824749"/>
              <a:gd name="connsiteX5" fmla="*/ 1341042 w 3633448"/>
              <a:gd name="connsiteY5" fmla="*/ 1204803 h 2824749"/>
              <a:gd name="connsiteX6" fmla="*/ 2366954 w 3633448"/>
              <a:gd name="connsiteY6" fmla="*/ 1550491 h 2824749"/>
              <a:gd name="connsiteX7" fmla="*/ 3615892 w 3633448"/>
              <a:gd name="connsiteY7" fmla="*/ 870268 h 2824749"/>
              <a:gd name="connsiteX8" fmla="*/ 2951056 w 3633448"/>
              <a:gd name="connsiteY8" fmla="*/ 0 h 2824749"/>
              <a:gd name="connsiteX0" fmla="*/ 1464646 w 3633448"/>
              <a:gd name="connsiteY0" fmla="*/ 2791417 h 2791417"/>
              <a:gd name="connsiteX1" fmla="*/ 2244291 w 3633448"/>
              <a:gd name="connsiteY1" fmla="*/ 2286472 h 2791417"/>
              <a:gd name="connsiteX2" fmla="*/ 738876 w 3633448"/>
              <a:gd name="connsiteY2" fmla="*/ 1806970 h 2791417"/>
              <a:gd name="connsiteX3" fmla="*/ 203618 w 3633448"/>
              <a:gd name="connsiteY3" fmla="*/ 859116 h 2791417"/>
              <a:gd name="connsiteX4" fmla="*/ 1341042 w 3633448"/>
              <a:gd name="connsiteY4" fmla="*/ 1204803 h 2791417"/>
              <a:gd name="connsiteX5" fmla="*/ 2366954 w 3633448"/>
              <a:gd name="connsiteY5" fmla="*/ 1550491 h 2791417"/>
              <a:gd name="connsiteX6" fmla="*/ 3615892 w 3633448"/>
              <a:gd name="connsiteY6" fmla="*/ 870268 h 2791417"/>
              <a:gd name="connsiteX7" fmla="*/ 2951056 w 3633448"/>
              <a:gd name="connsiteY7" fmla="*/ 0 h 2791417"/>
              <a:gd name="connsiteX0" fmla="*/ 2244291 w 3633448"/>
              <a:gd name="connsiteY0" fmla="*/ 2286472 h 2286472"/>
              <a:gd name="connsiteX1" fmla="*/ 738876 w 3633448"/>
              <a:gd name="connsiteY1" fmla="*/ 1806970 h 2286472"/>
              <a:gd name="connsiteX2" fmla="*/ 203618 w 3633448"/>
              <a:gd name="connsiteY2" fmla="*/ 859116 h 2286472"/>
              <a:gd name="connsiteX3" fmla="*/ 1341042 w 3633448"/>
              <a:gd name="connsiteY3" fmla="*/ 1204803 h 2286472"/>
              <a:gd name="connsiteX4" fmla="*/ 2366954 w 3633448"/>
              <a:gd name="connsiteY4" fmla="*/ 1550491 h 2286472"/>
              <a:gd name="connsiteX5" fmla="*/ 3615892 w 3633448"/>
              <a:gd name="connsiteY5" fmla="*/ 870268 h 2286472"/>
              <a:gd name="connsiteX6" fmla="*/ 2951056 w 3633448"/>
              <a:gd name="connsiteY6" fmla="*/ 0 h 2286472"/>
              <a:gd name="connsiteX0" fmla="*/ 738876 w 3633448"/>
              <a:gd name="connsiteY0" fmla="*/ 1806970 h 1806970"/>
              <a:gd name="connsiteX1" fmla="*/ 203618 w 3633448"/>
              <a:gd name="connsiteY1" fmla="*/ 859116 h 1806970"/>
              <a:gd name="connsiteX2" fmla="*/ 1341042 w 3633448"/>
              <a:gd name="connsiteY2" fmla="*/ 1204803 h 1806970"/>
              <a:gd name="connsiteX3" fmla="*/ 2366954 w 3633448"/>
              <a:gd name="connsiteY3" fmla="*/ 1550491 h 1806970"/>
              <a:gd name="connsiteX4" fmla="*/ 3615892 w 3633448"/>
              <a:gd name="connsiteY4" fmla="*/ 870268 h 1806970"/>
              <a:gd name="connsiteX5" fmla="*/ 2951056 w 3633448"/>
              <a:gd name="connsiteY5" fmla="*/ 0 h 1806970"/>
              <a:gd name="connsiteX0" fmla="*/ 0 w 3429830"/>
              <a:gd name="connsiteY0" fmla="*/ 859116 h 1555693"/>
              <a:gd name="connsiteX1" fmla="*/ 1137424 w 3429830"/>
              <a:gd name="connsiteY1" fmla="*/ 1204803 h 1555693"/>
              <a:gd name="connsiteX2" fmla="*/ 2163336 w 3429830"/>
              <a:gd name="connsiteY2" fmla="*/ 1550491 h 1555693"/>
              <a:gd name="connsiteX3" fmla="*/ 3412274 w 3429830"/>
              <a:gd name="connsiteY3" fmla="*/ 870268 h 1555693"/>
              <a:gd name="connsiteX4" fmla="*/ 2747438 w 3429830"/>
              <a:gd name="connsiteY4" fmla="*/ 0 h 1555693"/>
              <a:gd name="connsiteX0" fmla="*/ 0 w 2292406"/>
              <a:gd name="connsiteY0" fmla="*/ 1204803 h 1555693"/>
              <a:gd name="connsiteX1" fmla="*/ 1025912 w 2292406"/>
              <a:gd name="connsiteY1" fmla="*/ 1550491 h 1555693"/>
              <a:gd name="connsiteX2" fmla="*/ 2274850 w 2292406"/>
              <a:gd name="connsiteY2" fmla="*/ 870268 h 1555693"/>
              <a:gd name="connsiteX3" fmla="*/ 1610014 w 2292406"/>
              <a:gd name="connsiteY3" fmla="*/ 0 h 1555693"/>
              <a:gd name="connsiteX0" fmla="*/ 0 w 1266494"/>
              <a:gd name="connsiteY0" fmla="*/ 1550491 h 1550721"/>
              <a:gd name="connsiteX1" fmla="*/ 1248938 w 1266494"/>
              <a:gd name="connsiteY1" fmla="*/ 870268 h 1550721"/>
              <a:gd name="connsiteX2" fmla="*/ 584102 w 1266494"/>
              <a:gd name="connsiteY2" fmla="*/ 0 h 1550721"/>
              <a:gd name="connsiteX0" fmla="*/ 666850 w 684406"/>
              <a:gd name="connsiteY0" fmla="*/ 870268 h 870268"/>
              <a:gd name="connsiteX1" fmla="*/ 2014 w 684406"/>
              <a:gd name="connsiteY1" fmla="*/ 0 h 870268"/>
              <a:gd name="connsiteX0" fmla="*/ 683481 w 700739"/>
              <a:gd name="connsiteY0" fmla="*/ 872649 h 872649"/>
              <a:gd name="connsiteX1" fmla="*/ 1977 w 700739"/>
              <a:gd name="connsiteY1" fmla="*/ 0 h 872649"/>
              <a:gd name="connsiteX0" fmla="*/ 707244 w 724092"/>
              <a:gd name="connsiteY0" fmla="*/ 915511 h 915511"/>
              <a:gd name="connsiteX1" fmla="*/ 1927 w 724092"/>
              <a:gd name="connsiteY1" fmla="*/ 0 h 915511"/>
              <a:gd name="connsiteX0" fmla="*/ 685857 w 703073"/>
              <a:gd name="connsiteY0" fmla="*/ 908367 h 908367"/>
              <a:gd name="connsiteX1" fmla="*/ 1971 w 703073"/>
              <a:gd name="connsiteY1" fmla="*/ 0 h 908367"/>
              <a:gd name="connsiteX0" fmla="*/ 683886 w 714839"/>
              <a:gd name="connsiteY0" fmla="*/ 908367 h 908367"/>
              <a:gd name="connsiteX1" fmla="*/ 0 w 714839"/>
              <a:gd name="connsiteY1" fmla="*/ 0 h 908367"/>
              <a:gd name="connsiteX0" fmla="*/ 667217 w 699098"/>
              <a:gd name="connsiteY0" fmla="*/ 772636 h 772636"/>
              <a:gd name="connsiteX1" fmla="*/ 0 w 699098"/>
              <a:gd name="connsiteY1" fmla="*/ 0 h 772636"/>
              <a:gd name="connsiteX0" fmla="*/ 667217 w 696919"/>
              <a:gd name="connsiteY0" fmla="*/ 772636 h 772636"/>
              <a:gd name="connsiteX1" fmla="*/ 0 w 696919"/>
              <a:gd name="connsiteY1" fmla="*/ 0 h 772636"/>
              <a:gd name="connsiteX0" fmla="*/ 667217 w 672870"/>
              <a:gd name="connsiteY0" fmla="*/ 772636 h 772636"/>
              <a:gd name="connsiteX1" fmla="*/ 0 w 672870"/>
              <a:gd name="connsiteY1" fmla="*/ 0 h 772636"/>
              <a:gd name="connsiteX0" fmla="*/ 667217 w 681070"/>
              <a:gd name="connsiteY0" fmla="*/ 772636 h 772636"/>
              <a:gd name="connsiteX1" fmla="*/ 0 w 681070"/>
              <a:gd name="connsiteY1" fmla="*/ 0 h 772636"/>
              <a:gd name="connsiteX0" fmla="*/ 667217 w 681830"/>
              <a:gd name="connsiteY0" fmla="*/ 772636 h 772636"/>
              <a:gd name="connsiteX1" fmla="*/ 0 w 681830"/>
              <a:gd name="connsiteY1" fmla="*/ 0 h 772636"/>
              <a:gd name="connsiteX0" fmla="*/ 667217 w 681976"/>
              <a:gd name="connsiteY0" fmla="*/ 772636 h 772636"/>
              <a:gd name="connsiteX1" fmla="*/ 0 w 681976"/>
              <a:gd name="connsiteY1" fmla="*/ 0 h 772636"/>
              <a:gd name="connsiteX0" fmla="*/ 667217 w 685147"/>
              <a:gd name="connsiteY0" fmla="*/ 773554 h 773554"/>
              <a:gd name="connsiteX1" fmla="*/ 0 w 685147"/>
              <a:gd name="connsiteY1" fmla="*/ 918 h 773554"/>
              <a:gd name="connsiteX0" fmla="*/ 2166408 w 2169932"/>
              <a:gd name="connsiteY0" fmla="*/ 444827 h 444827"/>
              <a:gd name="connsiteX1" fmla="*/ 0 w 2169932"/>
              <a:gd name="connsiteY1" fmla="*/ 1800 h 444827"/>
              <a:gd name="connsiteX0" fmla="*/ 1570985 w 1576185"/>
              <a:gd name="connsiteY0" fmla="*/ 30993 h 353510"/>
              <a:gd name="connsiteX1" fmla="*/ 0 w 1576185"/>
              <a:gd name="connsiteY1" fmla="*/ 353510 h 353510"/>
              <a:gd name="connsiteX0" fmla="*/ 1570985 w 1570985"/>
              <a:gd name="connsiteY0" fmla="*/ 30993 h 353510"/>
              <a:gd name="connsiteX1" fmla="*/ 0 w 1570985"/>
              <a:gd name="connsiteY1" fmla="*/ 353510 h 353510"/>
              <a:gd name="connsiteX0" fmla="*/ 1570985 w 1570985"/>
              <a:gd name="connsiteY0" fmla="*/ 26576 h 354884"/>
              <a:gd name="connsiteX1" fmla="*/ 0 w 1570985"/>
              <a:gd name="connsiteY1" fmla="*/ 349093 h 354884"/>
              <a:gd name="connsiteX0" fmla="*/ 1570985 w 1570985"/>
              <a:gd name="connsiteY0" fmla="*/ 49719 h 377378"/>
              <a:gd name="connsiteX1" fmla="*/ 0 w 1570985"/>
              <a:gd name="connsiteY1" fmla="*/ 372236 h 377378"/>
              <a:gd name="connsiteX0" fmla="*/ 2889423 w 2889423"/>
              <a:gd name="connsiteY0" fmla="*/ 230376 h 230376"/>
              <a:gd name="connsiteX1" fmla="*/ 0 w 2889423"/>
              <a:gd name="connsiteY1" fmla="*/ 0 h 230376"/>
              <a:gd name="connsiteX0" fmla="*/ 2889423 w 2889423"/>
              <a:gd name="connsiteY0" fmla="*/ 230376 h 557844"/>
              <a:gd name="connsiteX1" fmla="*/ 1330956 w 2889423"/>
              <a:gd name="connsiteY1" fmla="*/ 554590 h 557844"/>
              <a:gd name="connsiteX2" fmla="*/ 0 w 2889423"/>
              <a:gd name="connsiteY2" fmla="*/ 0 h 557844"/>
              <a:gd name="connsiteX0" fmla="*/ 2889423 w 2889423"/>
              <a:gd name="connsiteY0" fmla="*/ 230376 h 554590"/>
              <a:gd name="connsiteX1" fmla="*/ 1330956 w 2889423"/>
              <a:gd name="connsiteY1" fmla="*/ 554590 h 554590"/>
              <a:gd name="connsiteX2" fmla="*/ 0 w 2889423"/>
              <a:gd name="connsiteY2" fmla="*/ 0 h 554590"/>
              <a:gd name="connsiteX0" fmla="*/ 2889423 w 2889423"/>
              <a:gd name="connsiteY0" fmla="*/ 230376 h 554590"/>
              <a:gd name="connsiteX1" fmla="*/ 1330956 w 2889423"/>
              <a:gd name="connsiteY1" fmla="*/ 554590 h 554590"/>
              <a:gd name="connsiteX2" fmla="*/ 0 w 2889423"/>
              <a:gd name="connsiteY2" fmla="*/ 0 h 554590"/>
              <a:gd name="connsiteX0" fmla="*/ 2889423 w 2889423"/>
              <a:gd name="connsiteY0" fmla="*/ 230376 h 554590"/>
              <a:gd name="connsiteX1" fmla="*/ 1330956 w 2889423"/>
              <a:gd name="connsiteY1" fmla="*/ 554590 h 554590"/>
              <a:gd name="connsiteX2" fmla="*/ 0 w 2889423"/>
              <a:gd name="connsiteY2" fmla="*/ 0 h 554590"/>
              <a:gd name="connsiteX0" fmla="*/ 2889423 w 2889423"/>
              <a:gd name="connsiteY0" fmla="*/ 230376 h 554590"/>
              <a:gd name="connsiteX1" fmla="*/ 1330956 w 2889423"/>
              <a:gd name="connsiteY1" fmla="*/ 554590 h 554590"/>
              <a:gd name="connsiteX2" fmla="*/ 0 w 2889423"/>
              <a:gd name="connsiteY2" fmla="*/ 0 h 554590"/>
              <a:gd name="connsiteX0" fmla="*/ 3846354 w 3846354"/>
              <a:gd name="connsiteY0" fmla="*/ 4782 h 873533"/>
              <a:gd name="connsiteX1" fmla="*/ 2287887 w 3846354"/>
              <a:gd name="connsiteY1" fmla="*/ 328996 h 873533"/>
              <a:gd name="connsiteX2" fmla="*/ 0 w 3846354"/>
              <a:gd name="connsiteY2" fmla="*/ 869560 h 873533"/>
              <a:gd name="connsiteX0" fmla="*/ 3846354 w 3846354"/>
              <a:gd name="connsiteY0" fmla="*/ 887 h 1154440"/>
              <a:gd name="connsiteX1" fmla="*/ 1703096 w 3846354"/>
              <a:gd name="connsiteY1" fmla="*/ 1154440 h 1154440"/>
              <a:gd name="connsiteX2" fmla="*/ 0 w 3846354"/>
              <a:gd name="connsiteY2" fmla="*/ 865665 h 1154440"/>
              <a:gd name="connsiteX0" fmla="*/ 3846354 w 3846354"/>
              <a:gd name="connsiteY0" fmla="*/ 887 h 1290965"/>
              <a:gd name="connsiteX1" fmla="*/ 1703096 w 3846354"/>
              <a:gd name="connsiteY1" fmla="*/ 1154440 h 1290965"/>
              <a:gd name="connsiteX2" fmla="*/ 0 w 3846354"/>
              <a:gd name="connsiteY2" fmla="*/ 865665 h 1290965"/>
              <a:gd name="connsiteX0" fmla="*/ 3846354 w 3846354"/>
              <a:gd name="connsiteY0" fmla="*/ 2009 h 1292087"/>
              <a:gd name="connsiteX1" fmla="*/ 1703096 w 3846354"/>
              <a:gd name="connsiteY1" fmla="*/ 1155562 h 1292087"/>
              <a:gd name="connsiteX2" fmla="*/ 0 w 3846354"/>
              <a:gd name="connsiteY2" fmla="*/ 866787 h 1292087"/>
              <a:gd name="connsiteX0" fmla="*/ 3846354 w 3846354"/>
              <a:gd name="connsiteY0" fmla="*/ 25916 h 1315994"/>
              <a:gd name="connsiteX1" fmla="*/ 1703096 w 3846354"/>
              <a:gd name="connsiteY1" fmla="*/ 1179469 h 1315994"/>
              <a:gd name="connsiteX2" fmla="*/ 0 w 3846354"/>
              <a:gd name="connsiteY2" fmla="*/ 890694 h 1315994"/>
              <a:gd name="connsiteX0" fmla="*/ 3846354 w 3846354"/>
              <a:gd name="connsiteY0" fmla="*/ 25916 h 1356008"/>
              <a:gd name="connsiteX1" fmla="*/ 1703096 w 3846354"/>
              <a:gd name="connsiteY1" fmla="*/ 1179469 h 1356008"/>
              <a:gd name="connsiteX2" fmla="*/ 0 w 3846354"/>
              <a:gd name="connsiteY2" fmla="*/ 890694 h 1356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46354" h="1356008">
                <a:moveTo>
                  <a:pt x="3846354" y="25916"/>
                </a:moveTo>
                <a:cubicBezTo>
                  <a:pt x="3607875" y="-125611"/>
                  <a:pt x="2702944" y="403974"/>
                  <a:pt x="1703096" y="1179469"/>
                </a:cubicBezTo>
                <a:cubicBezTo>
                  <a:pt x="515698" y="1587370"/>
                  <a:pt x="314251" y="1202266"/>
                  <a:pt x="0" y="890694"/>
                </a:cubicBezTo>
              </a:path>
            </a:pathLst>
          </a:custGeom>
          <a:ln w="57150" cmpd="sng">
            <a:solidFill>
              <a:schemeClr val="tx1"/>
            </a:solidFill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07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20" grpId="0" animBg="1"/>
      <p:bldP spid="21" grpId="0" animBg="1"/>
      <p:bldP spid="22" grpId="0" animBg="1"/>
      <p:bldP spid="25" grpId="0" animBg="1"/>
      <p:bldP spid="24" grpId="0" animBg="1"/>
    </p:bldLst>
  </p:timing>
</p:sld>
</file>

<file path=ppt/slides/slide1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48864084-5472-4926-93D3-1CA5CEBB539E}"/>
              </a:ext>
            </a:extLst>
          </p:cNvPr>
          <p:cNvSpPr txBox="1"/>
          <p:nvPr/>
        </p:nvSpPr>
        <p:spPr>
          <a:xfrm>
            <a:off x="8997522" y="5601678"/>
            <a:ext cx="1155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Semantics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04D665F-95A0-47F2-AC4F-135C4959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80431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Outline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Today’s Lecture - Scope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EA1DF9A-8810-4996-9F65-C9930E0F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699469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Finish up Parsers</a:t>
            </a:r>
          </a:p>
          <a:p>
            <a:r>
              <a:rPr lang="en-US" dirty="0"/>
              <a:t>Running the SLR Parser</a:t>
            </a:r>
          </a:p>
          <a:p>
            <a:r>
              <a:rPr lang="en-US" dirty="0"/>
              <a:t>LL(1) and SLR Language limits</a:t>
            </a:r>
          </a:p>
          <a:p>
            <a:pPr marL="0" indent="0">
              <a:buNone/>
            </a:pPr>
            <a:r>
              <a:rPr lang="en-US" b="1" dirty="0"/>
              <a:t>Semantics</a:t>
            </a:r>
          </a:p>
          <a:p>
            <a:r>
              <a:rPr lang="en-US" dirty="0"/>
              <a:t>Program meaning</a:t>
            </a:r>
          </a:p>
          <a:p>
            <a:pPr marL="0" indent="0">
              <a:buNone/>
            </a:pPr>
            <a:r>
              <a:rPr lang="en-US" b="1" dirty="0"/>
              <a:t>Scope</a:t>
            </a:r>
          </a:p>
          <a:p>
            <a:r>
              <a:rPr lang="en-US" dirty="0"/>
              <a:t>Name analysis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7CC393-9C06-4B44-8D96-EB0172F28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19</a:t>
            </a:fld>
            <a:endParaRPr lang="en-US"/>
          </a:p>
        </p:txBody>
      </p:sp>
      <p:pic>
        <p:nvPicPr>
          <p:cNvPr id="14" name="Picture 2" descr="Image result for cartoon bluebird">
            <a:extLst>
              <a:ext uri="{FF2B5EF4-FFF2-40B4-BE49-F238E27FC236}">
                <a16:creationId xmlns:a16="http://schemas.microsoft.com/office/drawing/2014/main" id="{D77830FD-CFDC-4E80-B2F1-1D2CBCFA8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650" y="4307681"/>
            <a:ext cx="1376238" cy="137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F64BD2-8AF0-4FC3-9004-093E89A3E65E}"/>
              </a:ext>
            </a:extLst>
          </p:cNvPr>
          <p:cNvSpPr txBox="1"/>
          <p:nvPr/>
        </p:nvSpPr>
        <p:spPr>
          <a:xfrm>
            <a:off x="7789725" y="5578760"/>
            <a:ext cx="876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Parsing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0892BE-885B-449F-BF05-FA9C606FD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7687" y="3429000"/>
            <a:ext cx="1356090" cy="214976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299BC9B-8045-40CD-AC42-B0E730832BBD}"/>
              </a:ext>
            </a:extLst>
          </p:cNvPr>
          <p:cNvSpPr/>
          <p:nvPr/>
        </p:nvSpPr>
        <p:spPr>
          <a:xfrm>
            <a:off x="2054352" y="3232940"/>
            <a:ext cx="1908048" cy="512064"/>
          </a:xfrm>
          <a:prstGeom prst="round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000305"/>
      </p:ext>
    </p:extLst>
  </p:cSld>
  <p:clrMapOvr>
    <a:masterClrMapping/>
  </p:clrMapOvr>
</p:sld>
</file>

<file path=ppt/slides/slide2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EA523-C1D5-4513-AA14-546E2A964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Explain why an LL(1) parser has trouble with immediate left recursion but an SLR does not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7D8761-891E-4CB8-9940-ADAC00E24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18D17-624A-4996-8458-E634E28CA05F}" type="slidenum">
              <a:rPr lang="en-US" smtClean="0"/>
              <a:t>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E974554-DC9F-40C7-9F78-274EC8F7E4B7}"/>
              </a:ext>
            </a:extLst>
          </p:cNvPr>
          <p:cNvSpPr txBox="1">
            <a:spLocks/>
          </p:cNvSpPr>
          <p:nvPr/>
        </p:nvSpPr>
        <p:spPr>
          <a:xfrm>
            <a:off x="1524000" y="1"/>
            <a:ext cx="9144000" cy="1353414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t>Checkin 13</a:t>
            </a:r>
          </a:p>
        </p:txBody>
      </p:sp>
    </p:spTree>
    <p:extLst>
      <p:ext uri="{BB962C8B-B14F-4D97-AF65-F5344CB8AC3E}">
        <p14:creationId xmlns:p14="http://schemas.microsoft.com/office/powerpoint/2010/main" val="3261818038"/>
      </p:ext>
    </p:extLst>
  </p:cSld>
  <p:clrMapOvr>
    <a:masterClrMapping/>
  </p:clrMapOvr>
</p:sld>
</file>

<file path=ppt/slides/slide20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04D665F-95A0-47F2-AC4F-135C4959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80431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Compilers: A Delicious Medley of CS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Today’s Lecture - Scope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F5E7D8-6A32-4A14-A2C3-AD841971C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1" y="1825625"/>
            <a:ext cx="4404669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Learning compilers is </a:t>
            </a:r>
            <a:r>
              <a:rPr lang="en-US" b="1" dirty="0" err="1"/>
              <a:t>kinda</a:t>
            </a:r>
            <a:r>
              <a:rPr lang="en-US" b="1" dirty="0"/>
              <a:t> like a tasting menu of other CS domains</a:t>
            </a:r>
          </a:p>
          <a:p>
            <a:r>
              <a:rPr lang="en-US" dirty="0"/>
              <a:t>Front end – Automata theory / discrete structures</a:t>
            </a:r>
          </a:p>
          <a:p>
            <a:r>
              <a:rPr lang="en-US" dirty="0"/>
              <a:t>Middle end – Software Engineering / PL</a:t>
            </a:r>
          </a:p>
          <a:p>
            <a:r>
              <a:rPr lang="en-US" dirty="0"/>
              <a:t>Back end – Architecture / Assembly code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7CC393-9C06-4B44-8D96-EB0172F28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20</a:t>
            </a:fld>
            <a:endParaRPr lang="en-US"/>
          </a:p>
        </p:txBody>
      </p:sp>
      <p:pic>
        <p:nvPicPr>
          <p:cNvPr id="2050" name="Picture 2" descr="By Your Powers Combined!">
            <a:extLst>
              <a:ext uri="{FF2B5EF4-FFF2-40B4-BE49-F238E27FC236}">
                <a16:creationId xmlns:a16="http://schemas.microsoft.com/office/drawing/2014/main" id="{B7AE68D7-BB95-4280-829B-9727E3F70E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4" r="21446"/>
          <a:stretch/>
        </p:blipFill>
        <p:spPr bwMode="auto">
          <a:xfrm>
            <a:off x="6994814" y="1780910"/>
            <a:ext cx="3044536" cy="420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408C56-C146-43B7-B627-B1BAECAE195E}"/>
              </a:ext>
            </a:extLst>
          </p:cNvPr>
          <p:cNvSpPr txBox="1"/>
          <p:nvPr/>
        </p:nvSpPr>
        <p:spPr>
          <a:xfrm>
            <a:off x="6975264" y="4317997"/>
            <a:ext cx="1017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2"/>
                </a:solidFill>
              </a:rPr>
              <a:t>frontend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01FFE8-11EE-43AA-934E-3E6D26843D32}"/>
              </a:ext>
            </a:extLst>
          </p:cNvPr>
          <p:cNvSpPr txBox="1"/>
          <p:nvPr/>
        </p:nvSpPr>
        <p:spPr>
          <a:xfrm>
            <a:off x="7891751" y="5188808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2"/>
                </a:solidFill>
              </a:rPr>
              <a:t>middle end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288EAF-DF3B-4BDF-80F0-2CAF82BC6E9C}"/>
              </a:ext>
            </a:extLst>
          </p:cNvPr>
          <p:cNvSpPr txBox="1"/>
          <p:nvPr/>
        </p:nvSpPr>
        <p:spPr>
          <a:xfrm>
            <a:off x="9032665" y="4229099"/>
            <a:ext cx="984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2"/>
                </a:solidFill>
              </a:rPr>
              <a:t>backend</a:t>
            </a:r>
          </a:p>
        </p:txBody>
      </p:sp>
    </p:spTree>
    <p:extLst>
      <p:ext uri="{BB962C8B-B14F-4D97-AF65-F5344CB8AC3E}">
        <p14:creationId xmlns:p14="http://schemas.microsoft.com/office/powerpoint/2010/main" val="1134589994"/>
      </p:ext>
    </p:extLst>
  </p:cSld>
  <p:clrMapOvr>
    <a:masterClrMapping/>
  </p:clrMapOvr>
</p:sld>
</file>

<file path=ppt/slides/slide21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04D665F-95A0-47F2-AC4F-135C4959F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80431"/>
            <a:ext cx="91440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Language Design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Today’s Lecture - Scope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F5E7D8-6A32-4A14-A2C3-AD841971C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34861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Things are about to get a lot more code-y</a:t>
            </a:r>
          </a:p>
          <a:p>
            <a:r>
              <a:rPr lang="en-US" dirty="0"/>
              <a:t>Maybe also a bit more cerebral</a:t>
            </a:r>
          </a:p>
          <a:p>
            <a:r>
              <a:rPr lang="en-US" dirty="0"/>
              <a:t>Making a compiler empowers you to make a language!</a:t>
            </a:r>
          </a:p>
          <a:p>
            <a:pPr lvl="1"/>
            <a:r>
              <a:rPr lang="en-US" dirty="0"/>
              <a:t>How </a:t>
            </a:r>
            <a:r>
              <a:rPr lang="en-US" i="1" dirty="0"/>
              <a:t>should </a:t>
            </a:r>
            <a:r>
              <a:rPr lang="en-US" dirty="0"/>
              <a:t>a language be built?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7CC393-9C06-4B44-8D96-EB0172F28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21</a:t>
            </a:fld>
            <a:endParaRPr lang="en-US"/>
          </a:p>
        </p:txBody>
      </p:sp>
      <p:pic>
        <p:nvPicPr>
          <p:cNvPr id="3074" name="Picture 2" descr="The Thinker - Wikipedia">
            <a:extLst>
              <a:ext uri="{FF2B5EF4-FFF2-40B4-BE49-F238E27FC236}">
                <a16:creationId xmlns:a16="http://schemas.microsoft.com/office/drawing/2014/main" id="{5D0F235D-6AD0-4AFC-8CDD-BC3735493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692" y="2021480"/>
            <a:ext cx="2789538" cy="371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495060"/>
      </p:ext>
    </p:extLst>
  </p:cSld>
  <p:clrMapOvr>
    <a:masterClrMapping/>
  </p:clrMapOvr>
</p:sld>
</file>

<file path=ppt/slides/slide22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80431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Syntax vs Semantics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Semantic Analysis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EA1DF9A-8810-4996-9F65-C9930E0F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699469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Program Syntax</a:t>
            </a:r>
          </a:p>
          <a:p>
            <a:r>
              <a:rPr lang="en-US" dirty="0"/>
              <a:t>Does the program have a valid </a:t>
            </a:r>
            <a:r>
              <a:rPr lang="en-US" i="1" dirty="0"/>
              <a:t>structure</a:t>
            </a:r>
            <a:r>
              <a:rPr lang="en-US" dirty="0"/>
              <a:t>?</a:t>
            </a:r>
          </a:p>
          <a:p>
            <a:pPr marL="0" indent="0">
              <a:buNone/>
            </a:pPr>
            <a:r>
              <a:rPr lang="en-US" b="1" dirty="0"/>
              <a:t>Program Semantics</a:t>
            </a:r>
          </a:p>
          <a:p>
            <a:r>
              <a:rPr lang="en-US" dirty="0"/>
              <a:t>Does the program have a valid </a:t>
            </a:r>
            <a:r>
              <a:rPr lang="en-US" i="1" dirty="0"/>
              <a:t>meaning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7CC393-9C06-4B44-8D96-EB0172F28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22</a:t>
            </a:fld>
            <a:endParaRPr lang="en-US"/>
          </a:p>
        </p:txBody>
      </p:sp>
      <p:pic>
        <p:nvPicPr>
          <p:cNvPr id="1026" name="Picture 2" descr="Clearing Up Misconceptions About APIs and Microservices ...">
            <a:extLst>
              <a:ext uri="{FF2B5EF4-FFF2-40B4-BE49-F238E27FC236}">
                <a16:creationId xmlns:a16="http://schemas.microsoft.com/office/drawing/2014/main" id="{F7607A75-9925-4873-B9BD-56606AEED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696" y="4377481"/>
            <a:ext cx="18669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288151"/>
      </p:ext>
    </p:extLst>
  </p:cSld>
  <p:clrMapOvr>
    <a:masterClrMapping/>
  </p:clrMapOvr>
</p:sld>
</file>

<file path=ppt/slides/slide2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959C91-018C-4E9B-9F3A-56358D666888}"/>
              </a:ext>
            </a:extLst>
          </p:cNvPr>
          <p:cNvSpPr/>
          <p:nvPr/>
        </p:nvSpPr>
        <p:spPr>
          <a:xfrm>
            <a:off x="7254950" y="1572634"/>
            <a:ext cx="3030279" cy="292493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80431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Goals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Semantic Analysis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EA1DF9A-8810-4996-9F65-C9930E0F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699469"/>
            <a:ext cx="432612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Error Checking</a:t>
            </a:r>
          </a:p>
          <a:p>
            <a:r>
              <a:rPr lang="en-US" dirty="0"/>
              <a:t>Is the program’s meaning sensible?</a:t>
            </a:r>
          </a:p>
          <a:p>
            <a:pPr marL="0" indent="0">
              <a:buNone/>
            </a:pPr>
            <a:r>
              <a:rPr lang="en-US" b="1" dirty="0"/>
              <a:t>Program “Understanding”</a:t>
            </a:r>
          </a:p>
          <a:p>
            <a:r>
              <a:rPr lang="en-US" dirty="0"/>
              <a:t>To what does an identifier refer?</a:t>
            </a:r>
          </a:p>
          <a:p>
            <a:r>
              <a:rPr lang="en-US" dirty="0"/>
              <a:t>To what operator does a program refer?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7CC393-9C06-4B44-8D96-EB0172F28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23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F0FB9A-BE3D-4B92-9FC5-E48E2F121574}"/>
              </a:ext>
            </a:extLst>
          </p:cNvPr>
          <p:cNvSpPr txBox="1"/>
          <p:nvPr/>
        </p:nvSpPr>
        <p:spPr>
          <a:xfrm>
            <a:off x="8270281" y="2216326"/>
            <a:ext cx="1106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a + 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D90BC1-0AD2-44E3-A950-1FD0F3A96D81}"/>
              </a:ext>
            </a:extLst>
          </p:cNvPr>
          <p:cNvSpPr txBox="1"/>
          <p:nvPr/>
        </p:nvSpPr>
        <p:spPr>
          <a:xfrm>
            <a:off x="7403802" y="1584245"/>
            <a:ext cx="2643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Example Program Snippet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1C85DA-1879-4982-99AE-CED49A2194FC}"/>
              </a:ext>
            </a:extLst>
          </p:cNvPr>
          <p:cNvSpPr txBox="1"/>
          <p:nvPr/>
        </p:nvSpPr>
        <p:spPr>
          <a:xfrm>
            <a:off x="7701507" y="3104704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 this addition?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095601-6174-4136-980C-DFA807D7DEEF}"/>
              </a:ext>
            </a:extLst>
          </p:cNvPr>
          <p:cNvSpPr txBox="1"/>
          <p:nvPr/>
        </p:nvSpPr>
        <p:spPr>
          <a:xfrm>
            <a:off x="7694415" y="3390017"/>
            <a:ext cx="2229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String concatenation?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78D011-629B-4A61-A7C8-8B9773CC9E9B}"/>
              </a:ext>
            </a:extLst>
          </p:cNvPr>
          <p:cNvSpPr txBox="1"/>
          <p:nvPr/>
        </p:nvSpPr>
        <p:spPr>
          <a:xfrm>
            <a:off x="7687320" y="3675329"/>
            <a:ext cx="2482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User-defined operation?</a:t>
            </a:r>
          </a:p>
        </p:txBody>
      </p:sp>
    </p:spTree>
    <p:extLst>
      <p:ext uri="{BB962C8B-B14F-4D97-AF65-F5344CB8AC3E}">
        <p14:creationId xmlns:p14="http://schemas.microsoft.com/office/powerpoint/2010/main" val="2171233483"/>
      </p:ext>
    </p:extLst>
  </p:cSld>
  <p:clrMapOvr>
    <a:masterClrMapping/>
  </p:clrMapOvr>
</p:sld>
</file>

<file path=ppt/slides/slide2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80431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Respecting Program Semantics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Semantic Analysis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BD38392-38A9-4EB5-9FE7-CE782C953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1"/>
            <a:ext cx="425127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Compiler must facilitate language semantics</a:t>
            </a:r>
          </a:p>
          <a:p>
            <a:r>
              <a:rPr lang="en-US" dirty="0"/>
              <a:t>Prerequisite: Infer the intended program behavior </a:t>
            </a:r>
            <a:r>
              <a:rPr lang="en-US" dirty="0" err="1"/>
              <a:t>w.r.t.</a:t>
            </a:r>
            <a:r>
              <a:rPr lang="en-US" dirty="0"/>
              <a:t> semantics</a:t>
            </a:r>
          </a:p>
          <a:p>
            <a:r>
              <a:rPr lang="en-US" dirty="0"/>
              <a:t>Approach: Take multiple passes over the completed AST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7CC393-9C06-4B44-8D96-EB0172F28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24</a:t>
            </a:fld>
            <a:endParaRPr lang="en-US"/>
          </a:p>
        </p:txBody>
      </p:sp>
      <p:pic>
        <p:nvPicPr>
          <p:cNvPr id="11" name="Picture 2" descr="Image result for respect">
            <a:extLst>
              <a:ext uri="{FF2B5EF4-FFF2-40B4-BE49-F238E27FC236}">
                <a16:creationId xmlns:a16="http://schemas.microsoft.com/office/drawing/2014/main" id="{274CD576-D6FC-42C5-AE24-EEAD28E013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3" t="4179" r="8538" b="8463"/>
          <a:stretch/>
        </p:blipFill>
        <p:spPr bwMode="auto">
          <a:xfrm>
            <a:off x="6869372" y="2602172"/>
            <a:ext cx="2988860" cy="218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A423E0-7D7E-490D-92BE-69612DF82CE6}"/>
              </a:ext>
            </a:extLst>
          </p:cNvPr>
          <p:cNvSpPr txBox="1"/>
          <p:nvPr/>
        </p:nvSpPr>
        <p:spPr>
          <a:xfrm>
            <a:off x="2441127" y="5534169"/>
            <a:ext cx="333142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One example: scope</a:t>
            </a:r>
          </a:p>
        </p:txBody>
      </p:sp>
    </p:spTree>
    <p:extLst>
      <p:ext uri="{BB962C8B-B14F-4D97-AF65-F5344CB8AC3E}">
        <p14:creationId xmlns:p14="http://schemas.microsoft.com/office/powerpoint/2010/main" val="323166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scope mouthwash">
            <a:extLst>
              <a:ext uri="{FF2B5EF4-FFF2-40B4-BE49-F238E27FC236}">
                <a16:creationId xmlns:a16="http://schemas.microsoft.com/office/drawing/2014/main" id="{8C3E469B-76D5-44AB-9CC4-C04E433BC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676400"/>
            <a:ext cx="38862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80431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Scope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Semantic Analysis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4694812-D0B1-4FBD-834D-EAA0B5273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1"/>
            <a:ext cx="5029200" cy="4525963"/>
          </a:xfrm>
        </p:spPr>
        <p:txBody>
          <a:bodyPr/>
          <a:lstStyle/>
          <a:p>
            <a:r>
              <a:rPr lang="en-US" dirty="0"/>
              <a:t>A central issue in name analysis is to determine the </a:t>
            </a:r>
            <a:r>
              <a:rPr lang="en-US" b="1" dirty="0"/>
              <a:t>lifetime</a:t>
            </a:r>
            <a:r>
              <a:rPr lang="en-US" dirty="0"/>
              <a:t> of a variable, function, </a:t>
            </a:r>
            <a:r>
              <a:rPr lang="en-US" i="1" dirty="0"/>
              <a:t>etc.</a:t>
            </a:r>
          </a:p>
          <a:p>
            <a:r>
              <a:rPr lang="en-US" dirty="0"/>
              <a:t>Scope definition: the block of code in which a name is visible/valid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7CC393-9C06-4B44-8D96-EB0172F28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3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6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80431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Scope: A Language Feature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Semantic Analysis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65CE59-AD91-40A5-AA29-031C4BB23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1"/>
            <a:ext cx="4585648" cy="4525963"/>
          </a:xfrm>
        </p:spPr>
        <p:txBody>
          <a:bodyPr/>
          <a:lstStyle/>
          <a:p>
            <a:r>
              <a:rPr lang="en-US" dirty="0"/>
              <a:t>Some languages have NO notion of scope</a:t>
            </a:r>
          </a:p>
          <a:p>
            <a:pPr lvl="1"/>
            <a:r>
              <a:rPr lang="en-US" dirty="0"/>
              <a:t>Assembly / FORTRAN</a:t>
            </a:r>
          </a:p>
          <a:p>
            <a:r>
              <a:rPr lang="en-US" dirty="0"/>
              <a:t>Most familiar: static / most deeply nested</a:t>
            </a:r>
          </a:p>
          <a:p>
            <a:pPr lvl="1"/>
            <a:r>
              <a:rPr lang="en-US" dirty="0"/>
              <a:t>C / C++ / Java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 algn="ctr">
              <a:buNone/>
            </a:pPr>
            <a:r>
              <a:rPr lang="en-US" dirty="0"/>
              <a:t>There are several decisions to make, we’ll overview a couple of them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7CC393-9C06-4B44-8D96-EB0172F28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26</a:t>
            </a:fld>
            <a:endParaRPr lang="en-US"/>
          </a:p>
        </p:txBody>
      </p:sp>
      <p:pic>
        <p:nvPicPr>
          <p:cNvPr id="3074" name="Picture 2" descr="Image result for fortran to english dictionary">
            <a:extLst>
              <a:ext uri="{FF2B5EF4-FFF2-40B4-BE49-F238E27FC236}">
                <a16:creationId xmlns:a16="http://schemas.microsoft.com/office/drawing/2014/main" id="{162B4AB7-279E-49F8-B707-F3EE24CAE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310" y="1731489"/>
            <a:ext cx="2654490" cy="381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20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DBDF2-1FAA-0E42-2936-557C4A3AC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E01E0D6-2350-A988-CAC7-C30CA7DC7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80431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Scope Style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Scope Decisions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526F0D-B31F-95A0-EB40-E4C90DAD8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27</a:t>
            </a:fld>
            <a:endParaRPr lang="en-US"/>
          </a:p>
        </p:txBody>
      </p:sp>
      <p:pic>
        <p:nvPicPr>
          <p:cNvPr id="1026" name="Picture 2" descr="Image result for static and dynamic">
            <a:extLst>
              <a:ext uri="{FF2B5EF4-FFF2-40B4-BE49-F238E27FC236}">
                <a16:creationId xmlns:a16="http://schemas.microsoft.com/office/drawing/2014/main" id="{D37B13B2-FB41-877E-FF58-16E481BAC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755" y="3356429"/>
            <a:ext cx="3493826" cy="349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DAA1338-4C93-FF4D-05E8-AB0FB389C9A8}"/>
              </a:ext>
            </a:extLst>
          </p:cNvPr>
          <p:cNvGrpSpPr/>
          <p:nvPr/>
        </p:nvGrpSpPr>
        <p:grpSpPr>
          <a:xfrm>
            <a:off x="2284813" y="759663"/>
            <a:ext cx="2051803" cy="1037761"/>
            <a:chOff x="1011824" y="759663"/>
            <a:chExt cx="2051803" cy="103776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4B06AAA-71C3-5BD1-F70B-D07057F001C3}"/>
                </a:ext>
              </a:extLst>
            </p:cNvPr>
            <p:cNvSpPr txBox="1"/>
            <p:nvPr/>
          </p:nvSpPr>
          <p:spPr>
            <a:xfrm>
              <a:off x="1011824" y="759663"/>
              <a:ext cx="11128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accent2"/>
                  </a:solidFill>
                </a:rPr>
                <a:t>Based on </a:t>
              </a:r>
            </a:p>
            <a:p>
              <a:r>
                <a:rPr lang="en-US" b="1" i="1" dirty="0">
                  <a:solidFill>
                    <a:schemeClr val="accent2"/>
                  </a:solidFill>
                </a:rPr>
                <a:t>nesting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F01EA74-FEBE-3B18-89AC-F89292AB951B}"/>
                </a:ext>
              </a:extLst>
            </p:cNvPr>
            <p:cNvSpPr/>
            <p:nvPr/>
          </p:nvSpPr>
          <p:spPr>
            <a:xfrm>
              <a:off x="2124629" y="1022084"/>
              <a:ext cx="938998" cy="775340"/>
            </a:xfrm>
            <a:custGeom>
              <a:avLst/>
              <a:gdLst>
                <a:gd name="connsiteX0" fmla="*/ 1250577 w 1250577"/>
                <a:gd name="connsiteY0" fmla="*/ 5310 h 233913"/>
                <a:gd name="connsiteX1" fmla="*/ 856130 w 1250577"/>
                <a:gd name="connsiteY1" fmla="*/ 233910 h 233913"/>
                <a:gd name="connsiteX2" fmla="*/ 515471 w 1250577"/>
                <a:gd name="connsiteY2" fmla="*/ 828 h 233913"/>
                <a:gd name="connsiteX3" fmla="*/ 0 w 1250577"/>
                <a:gd name="connsiteY3" fmla="*/ 171158 h 233913"/>
                <a:gd name="connsiteX0" fmla="*/ 1250577 w 1250577"/>
                <a:gd name="connsiteY0" fmla="*/ 15883 h 181731"/>
                <a:gd name="connsiteX1" fmla="*/ 515471 w 1250577"/>
                <a:gd name="connsiteY1" fmla="*/ 11401 h 181731"/>
                <a:gd name="connsiteX2" fmla="*/ 0 w 1250577"/>
                <a:gd name="connsiteY2" fmla="*/ 181731 h 181731"/>
                <a:gd name="connsiteX0" fmla="*/ 1250577 w 1250577"/>
                <a:gd name="connsiteY0" fmla="*/ 0 h 165848"/>
                <a:gd name="connsiteX1" fmla="*/ 0 w 1250577"/>
                <a:gd name="connsiteY1" fmla="*/ 165848 h 165848"/>
                <a:gd name="connsiteX0" fmla="*/ 0 w 582706"/>
                <a:gd name="connsiteY0" fmla="*/ 0 h 753036"/>
                <a:gd name="connsiteX1" fmla="*/ 582706 w 582706"/>
                <a:gd name="connsiteY1" fmla="*/ 753036 h 753036"/>
                <a:gd name="connsiteX0" fmla="*/ 0 w 795712"/>
                <a:gd name="connsiteY0" fmla="*/ 24986 h 778022"/>
                <a:gd name="connsiteX1" fmla="*/ 582706 w 795712"/>
                <a:gd name="connsiteY1" fmla="*/ 778022 h 778022"/>
                <a:gd name="connsiteX0" fmla="*/ 0 w 938998"/>
                <a:gd name="connsiteY0" fmla="*/ 22304 h 775340"/>
                <a:gd name="connsiteX1" fmla="*/ 582706 w 938998"/>
                <a:gd name="connsiteY1" fmla="*/ 775340 h 775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38998" h="775340">
                  <a:moveTo>
                    <a:pt x="0" y="22304"/>
                  </a:moveTo>
                  <a:cubicBezTo>
                    <a:pt x="1494118" y="-139060"/>
                    <a:pt x="814295" y="622940"/>
                    <a:pt x="582706" y="775340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D7CD824-68BC-DF01-4251-8FBABDBDFC00}"/>
              </a:ext>
            </a:extLst>
          </p:cNvPr>
          <p:cNvGrpSpPr/>
          <p:nvPr/>
        </p:nvGrpSpPr>
        <p:grpSpPr>
          <a:xfrm>
            <a:off x="9541058" y="1739157"/>
            <a:ext cx="1387838" cy="2369083"/>
            <a:chOff x="2978839" y="3195924"/>
            <a:chExt cx="1387838" cy="236908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B27CC0A-9C6A-F672-66EE-01B28F79D651}"/>
                </a:ext>
              </a:extLst>
            </p:cNvPr>
            <p:cNvSpPr txBox="1"/>
            <p:nvPr/>
          </p:nvSpPr>
          <p:spPr>
            <a:xfrm>
              <a:off x="2978839" y="4641677"/>
              <a:ext cx="115134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accent2"/>
                  </a:solidFill>
                </a:rPr>
                <a:t>Based on </a:t>
              </a:r>
            </a:p>
            <a:p>
              <a:r>
                <a:rPr lang="en-US" b="1" i="1" dirty="0">
                  <a:solidFill>
                    <a:schemeClr val="accent2"/>
                  </a:solidFill>
                </a:rPr>
                <a:t>execution </a:t>
              </a:r>
            </a:p>
            <a:p>
              <a:r>
                <a:rPr lang="en-US" b="1" i="1" dirty="0">
                  <a:solidFill>
                    <a:schemeClr val="accent2"/>
                  </a:solidFill>
                </a:rPr>
                <a:t>stack</a:t>
              </a: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33C4445-074C-9CD4-F473-D7CD98EBA01C}"/>
                </a:ext>
              </a:extLst>
            </p:cNvPr>
            <p:cNvSpPr/>
            <p:nvPr/>
          </p:nvSpPr>
          <p:spPr>
            <a:xfrm>
              <a:off x="3227291" y="3195924"/>
              <a:ext cx="1139386" cy="1362635"/>
            </a:xfrm>
            <a:custGeom>
              <a:avLst/>
              <a:gdLst>
                <a:gd name="connsiteX0" fmla="*/ 941295 w 1054604"/>
                <a:gd name="connsiteY0" fmla="*/ 712694 h 712694"/>
                <a:gd name="connsiteX1" fmla="*/ 842683 w 1054604"/>
                <a:gd name="connsiteY1" fmla="*/ 510988 h 712694"/>
                <a:gd name="connsiteX2" fmla="*/ 1017495 w 1054604"/>
                <a:gd name="connsiteY2" fmla="*/ 210670 h 712694"/>
                <a:gd name="connsiteX3" fmla="*/ 0 w 1054604"/>
                <a:gd name="connsiteY3" fmla="*/ 0 h 712694"/>
                <a:gd name="connsiteX0" fmla="*/ 62754 w 1072183"/>
                <a:gd name="connsiteY0" fmla="*/ 1627094 h 1627094"/>
                <a:gd name="connsiteX1" fmla="*/ 842683 w 1072183"/>
                <a:gd name="connsiteY1" fmla="*/ 510988 h 1627094"/>
                <a:gd name="connsiteX2" fmla="*/ 1017495 w 1072183"/>
                <a:gd name="connsiteY2" fmla="*/ 210670 h 1627094"/>
                <a:gd name="connsiteX3" fmla="*/ 0 w 1072183"/>
                <a:gd name="connsiteY3" fmla="*/ 0 h 1627094"/>
                <a:gd name="connsiteX0" fmla="*/ 62754 w 1017601"/>
                <a:gd name="connsiteY0" fmla="*/ 1627094 h 1627094"/>
                <a:gd name="connsiteX1" fmla="*/ 1017495 w 1017601"/>
                <a:gd name="connsiteY1" fmla="*/ 210670 h 1627094"/>
                <a:gd name="connsiteX2" fmla="*/ 0 w 1017601"/>
                <a:gd name="connsiteY2" fmla="*/ 0 h 1627094"/>
                <a:gd name="connsiteX0" fmla="*/ 62754 w 1017561"/>
                <a:gd name="connsiteY0" fmla="*/ 1627094 h 1627094"/>
                <a:gd name="connsiteX1" fmla="*/ 1017495 w 1017561"/>
                <a:gd name="connsiteY1" fmla="*/ 210670 h 1627094"/>
                <a:gd name="connsiteX2" fmla="*/ 0 w 1017561"/>
                <a:gd name="connsiteY2" fmla="*/ 0 h 1627094"/>
                <a:gd name="connsiteX0" fmla="*/ 62754 w 1122261"/>
                <a:gd name="connsiteY0" fmla="*/ 1627094 h 1627094"/>
                <a:gd name="connsiteX1" fmla="*/ 981642 w 1122261"/>
                <a:gd name="connsiteY1" fmla="*/ 282388 h 1627094"/>
                <a:gd name="connsiteX2" fmla="*/ 1017495 w 1122261"/>
                <a:gd name="connsiteY2" fmla="*/ 210670 h 1627094"/>
                <a:gd name="connsiteX3" fmla="*/ 0 w 1122261"/>
                <a:gd name="connsiteY3" fmla="*/ 0 h 1627094"/>
                <a:gd name="connsiteX0" fmla="*/ 62754 w 981642"/>
                <a:gd name="connsiteY0" fmla="*/ 1627094 h 1627094"/>
                <a:gd name="connsiteX1" fmla="*/ 981642 w 981642"/>
                <a:gd name="connsiteY1" fmla="*/ 282388 h 1627094"/>
                <a:gd name="connsiteX2" fmla="*/ 0 w 981642"/>
                <a:gd name="connsiteY2" fmla="*/ 0 h 1627094"/>
                <a:gd name="connsiteX0" fmla="*/ 62754 w 62754"/>
                <a:gd name="connsiteY0" fmla="*/ 1627094 h 1627094"/>
                <a:gd name="connsiteX1" fmla="*/ 0 w 62754"/>
                <a:gd name="connsiteY1" fmla="*/ 0 h 1627094"/>
                <a:gd name="connsiteX0" fmla="*/ 62754 w 1031086"/>
                <a:gd name="connsiteY0" fmla="*/ 1627094 h 1627094"/>
                <a:gd name="connsiteX1" fmla="*/ 0 w 1031086"/>
                <a:gd name="connsiteY1" fmla="*/ 0 h 1627094"/>
                <a:gd name="connsiteX0" fmla="*/ 73753 w 932064"/>
                <a:gd name="connsiteY0" fmla="*/ 1627094 h 1627094"/>
                <a:gd name="connsiteX1" fmla="*/ 10999 w 932064"/>
                <a:gd name="connsiteY1" fmla="*/ 0 h 1627094"/>
                <a:gd name="connsiteX0" fmla="*/ 62754 w 1265805"/>
                <a:gd name="connsiteY0" fmla="*/ 1627094 h 1627094"/>
                <a:gd name="connsiteX1" fmla="*/ 0 w 1265805"/>
                <a:gd name="connsiteY1" fmla="*/ 0 h 1627094"/>
                <a:gd name="connsiteX0" fmla="*/ 194088 w 1294517"/>
                <a:gd name="connsiteY0" fmla="*/ 1627094 h 1627094"/>
                <a:gd name="connsiteX1" fmla="*/ 131334 w 1294517"/>
                <a:gd name="connsiteY1" fmla="*/ 0 h 1627094"/>
                <a:gd name="connsiteX0" fmla="*/ 213871 w 1121204"/>
                <a:gd name="connsiteY0" fmla="*/ 1627094 h 1627094"/>
                <a:gd name="connsiteX1" fmla="*/ 151117 w 1121204"/>
                <a:gd name="connsiteY1" fmla="*/ 0 h 1627094"/>
                <a:gd name="connsiteX0" fmla="*/ 218852 w 1049852"/>
                <a:gd name="connsiteY0" fmla="*/ 1362635 h 1362635"/>
                <a:gd name="connsiteX1" fmla="*/ 61969 w 1049852"/>
                <a:gd name="connsiteY1" fmla="*/ 0 h 1362635"/>
                <a:gd name="connsiteX0" fmla="*/ 156883 w 1139386"/>
                <a:gd name="connsiteY0" fmla="*/ 1362635 h 1362635"/>
                <a:gd name="connsiteX1" fmla="*/ 0 w 1139386"/>
                <a:gd name="connsiteY1" fmla="*/ 0 h 1362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39386" h="1362635">
                  <a:moveTo>
                    <a:pt x="156883" y="1362635"/>
                  </a:moveTo>
                  <a:cubicBezTo>
                    <a:pt x="-159871" y="1021975"/>
                    <a:pt x="2629647" y="753036"/>
                    <a:pt x="0" y="0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485EEAD-6CAF-66AE-55E7-1BC3E3E9BDCF}"/>
              </a:ext>
            </a:extLst>
          </p:cNvPr>
          <p:cNvSpPr txBox="1"/>
          <p:nvPr/>
        </p:nvSpPr>
        <p:spPr>
          <a:xfrm>
            <a:off x="1317796" y="1479186"/>
            <a:ext cx="432713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ysClr val="windowText" lastClr="000000"/>
                </a:solidFill>
                <a:latin typeface="Calibri"/>
              </a:rPr>
              <a:t>Static Scope</a:t>
            </a:r>
          </a:p>
          <a:p>
            <a:pPr>
              <a:defRPr/>
            </a:pPr>
            <a:r>
              <a:rPr lang="en-US" sz="3200" dirty="0">
                <a:solidFill>
                  <a:sysClr val="windowText" lastClr="000000"/>
                </a:solidFill>
                <a:latin typeface="Calibri"/>
              </a:rPr>
              <a:t>	–</a:t>
            </a:r>
            <a:r>
              <a:rPr lang="en-US" sz="2800" dirty="0">
                <a:solidFill>
                  <a:sysClr val="windowText" lastClr="000000"/>
                </a:solidFill>
                <a:latin typeface="Calibri"/>
              </a:rPr>
              <a:t> Check </a:t>
            </a:r>
            <a:r>
              <a:rPr lang="en-US" sz="2800" b="1" dirty="0">
                <a:solidFill>
                  <a:sysClr val="windowText" lastClr="000000"/>
                </a:solidFill>
                <a:latin typeface="Calibri"/>
              </a:rPr>
              <a:t>syntactic blocks</a:t>
            </a:r>
          </a:p>
          <a:p>
            <a:pPr>
              <a:defRPr/>
            </a:pPr>
            <a:r>
              <a:rPr lang="en-US" sz="2800" b="1" i="1" dirty="0">
                <a:solidFill>
                  <a:sysClr val="windowText" lastClr="000000"/>
                </a:solidFill>
                <a:latin typeface="Calibri"/>
              </a:rPr>
              <a:t>         </a:t>
            </a:r>
            <a:r>
              <a:rPr lang="en-US" sz="2800" i="1" dirty="0">
                <a:solidFill>
                  <a:sysClr val="windowText" lastClr="000000"/>
                </a:solidFill>
                <a:latin typeface="Calibri"/>
              </a:rPr>
              <a:t>(bind at compile time)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5414B2-ACEE-1131-3484-B9E713E8F91E}"/>
              </a:ext>
            </a:extLst>
          </p:cNvPr>
          <p:cNvSpPr txBox="1"/>
          <p:nvPr/>
        </p:nvSpPr>
        <p:spPr>
          <a:xfrm>
            <a:off x="6599480" y="1474433"/>
            <a:ext cx="417473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ysClr val="windowText" lastClr="000000"/>
                </a:solidFill>
                <a:latin typeface="Calibri"/>
              </a:rPr>
              <a:t>Dynamic Scope</a:t>
            </a:r>
          </a:p>
          <a:p>
            <a:pPr>
              <a:defRPr/>
            </a:pPr>
            <a:r>
              <a:rPr lang="en-US" sz="3200" dirty="0">
                <a:solidFill>
                  <a:sysClr val="windowText" lastClr="000000"/>
                </a:solidFill>
                <a:latin typeface="Calibri"/>
              </a:rPr>
              <a:t>	–</a:t>
            </a:r>
            <a:r>
              <a:rPr lang="en-US" sz="2800" dirty="0">
                <a:solidFill>
                  <a:sysClr val="windowText" lastClr="000000"/>
                </a:solidFill>
                <a:latin typeface="Calibri"/>
              </a:rPr>
              <a:t> Check </a:t>
            </a:r>
            <a:r>
              <a:rPr lang="en-US" sz="2800" b="1" dirty="0">
                <a:solidFill>
                  <a:sysClr val="windowText" lastClr="000000"/>
                </a:solidFill>
                <a:latin typeface="Calibri"/>
              </a:rPr>
              <a:t>calling context</a:t>
            </a:r>
          </a:p>
          <a:p>
            <a:pPr>
              <a:defRPr/>
            </a:pPr>
            <a:r>
              <a:rPr lang="en-US" sz="2800" b="1" i="1" dirty="0">
                <a:solidFill>
                  <a:sysClr val="windowText" lastClr="000000"/>
                </a:solidFill>
                <a:latin typeface="Calibri"/>
              </a:rPr>
              <a:t>         </a:t>
            </a:r>
            <a:r>
              <a:rPr lang="en-US" sz="2800" i="1" dirty="0">
                <a:solidFill>
                  <a:sysClr val="windowText" lastClr="000000"/>
                </a:solidFill>
                <a:latin typeface="Calibri"/>
              </a:rPr>
              <a:t>(bind at runtime)</a:t>
            </a:r>
          </a:p>
        </p:txBody>
      </p:sp>
    </p:spTree>
    <p:extLst>
      <p:ext uri="{BB962C8B-B14F-4D97-AF65-F5344CB8AC3E}">
        <p14:creationId xmlns:p14="http://schemas.microsoft.com/office/powerpoint/2010/main" val="68762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16="http://schemas.microsoft.com/office/drawing/2014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78A3E-1067-9599-06E8-2362015CF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BFCE7B0-DABE-D853-CC08-CA55D2740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80431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Scope Style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Scope Decisions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04C623-C454-9956-D48C-D9704891E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28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B759521-11E5-588F-0789-0A3579BCB9E9}"/>
              </a:ext>
            </a:extLst>
          </p:cNvPr>
          <p:cNvGrpSpPr/>
          <p:nvPr/>
        </p:nvGrpSpPr>
        <p:grpSpPr>
          <a:xfrm>
            <a:off x="1074579" y="759663"/>
            <a:ext cx="2051803" cy="1037761"/>
            <a:chOff x="1011824" y="759663"/>
            <a:chExt cx="2051803" cy="1037761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F03901A-0B7F-9160-EA17-2BD2FEB0D114}"/>
                </a:ext>
              </a:extLst>
            </p:cNvPr>
            <p:cNvSpPr txBox="1"/>
            <p:nvPr/>
          </p:nvSpPr>
          <p:spPr>
            <a:xfrm>
              <a:off x="1011824" y="759663"/>
              <a:ext cx="11128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accent2"/>
                  </a:solidFill>
                </a:rPr>
                <a:t>Based on </a:t>
              </a:r>
            </a:p>
            <a:p>
              <a:r>
                <a:rPr lang="en-US" b="1" i="1" dirty="0">
                  <a:solidFill>
                    <a:schemeClr val="accent2"/>
                  </a:solidFill>
                </a:rPr>
                <a:t>nesting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78CC0BC-1FA9-9266-8A71-FF8E438DF916}"/>
                </a:ext>
              </a:extLst>
            </p:cNvPr>
            <p:cNvSpPr/>
            <p:nvPr/>
          </p:nvSpPr>
          <p:spPr>
            <a:xfrm>
              <a:off x="2124629" y="1022084"/>
              <a:ext cx="938998" cy="775340"/>
            </a:xfrm>
            <a:custGeom>
              <a:avLst/>
              <a:gdLst>
                <a:gd name="connsiteX0" fmla="*/ 1250577 w 1250577"/>
                <a:gd name="connsiteY0" fmla="*/ 5310 h 233913"/>
                <a:gd name="connsiteX1" fmla="*/ 856130 w 1250577"/>
                <a:gd name="connsiteY1" fmla="*/ 233910 h 233913"/>
                <a:gd name="connsiteX2" fmla="*/ 515471 w 1250577"/>
                <a:gd name="connsiteY2" fmla="*/ 828 h 233913"/>
                <a:gd name="connsiteX3" fmla="*/ 0 w 1250577"/>
                <a:gd name="connsiteY3" fmla="*/ 171158 h 233913"/>
                <a:gd name="connsiteX0" fmla="*/ 1250577 w 1250577"/>
                <a:gd name="connsiteY0" fmla="*/ 15883 h 181731"/>
                <a:gd name="connsiteX1" fmla="*/ 515471 w 1250577"/>
                <a:gd name="connsiteY1" fmla="*/ 11401 h 181731"/>
                <a:gd name="connsiteX2" fmla="*/ 0 w 1250577"/>
                <a:gd name="connsiteY2" fmla="*/ 181731 h 181731"/>
                <a:gd name="connsiteX0" fmla="*/ 1250577 w 1250577"/>
                <a:gd name="connsiteY0" fmla="*/ 0 h 165848"/>
                <a:gd name="connsiteX1" fmla="*/ 0 w 1250577"/>
                <a:gd name="connsiteY1" fmla="*/ 165848 h 165848"/>
                <a:gd name="connsiteX0" fmla="*/ 0 w 582706"/>
                <a:gd name="connsiteY0" fmla="*/ 0 h 753036"/>
                <a:gd name="connsiteX1" fmla="*/ 582706 w 582706"/>
                <a:gd name="connsiteY1" fmla="*/ 753036 h 753036"/>
                <a:gd name="connsiteX0" fmla="*/ 0 w 795712"/>
                <a:gd name="connsiteY0" fmla="*/ 24986 h 778022"/>
                <a:gd name="connsiteX1" fmla="*/ 582706 w 795712"/>
                <a:gd name="connsiteY1" fmla="*/ 778022 h 778022"/>
                <a:gd name="connsiteX0" fmla="*/ 0 w 938998"/>
                <a:gd name="connsiteY0" fmla="*/ 22304 h 775340"/>
                <a:gd name="connsiteX1" fmla="*/ 582706 w 938998"/>
                <a:gd name="connsiteY1" fmla="*/ 775340 h 775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38998" h="775340">
                  <a:moveTo>
                    <a:pt x="0" y="22304"/>
                  </a:moveTo>
                  <a:cubicBezTo>
                    <a:pt x="1494118" y="-139060"/>
                    <a:pt x="814295" y="622940"/>
                    <a:pt x="582706" y="775340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98344D1-FD29-DD13-F013-12563E2037B2}"/>
              </a:ext>
            </a:extLst>
          </p:cNvPr>
          <p:cNvSpPr txBox="1"/>
          <p:nvPr/>
        </p:nvSpPr>
        <p:spPr>
          <a:xfrm>
            <a:off x="107562" y="1479186"/>
            <a:ext cx="432713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ysClr val="windowText" lastClr="000000"/>
                </a:solidFill>
                <a:latin typeface="Calibri"/>
              </a:rPr>
              <a:t>Static Scope</a:t>
            </a:r>
          </a:p>
          <a:p>
            <a:pPr>
              <a:defRPr/>
            </a:pPr>
            <a:r>
              <a:rPr lang="en-US" sz="3200" dirty="0">
                <a:solidFill>
                  <a:sysClr val="windowText" lastClr="000000"/>
                </a:solidFill>
                <a:latin typeface="Calibri"/>
              </a:rPr>
              <a:t>	–</a:t>
            </a:r>
            <a:r>
              <a:rPr lang="en-US" sz="2800" dirty="0">
                <a:solidFill>
                  <a:sysClr val="windowText" lastClr="000000"/>
                </a:solidFill>
                <a:latin typeface="Calibri"/>
              </a:rPr>
              <a:t> Check </a:t>
            </a:r>
            <a:r>
              <a:rPr lang="en-US" sz="2800" b="1" dirty="0">
                <a:solidFill>
                  <a:sysClr val="windowText" lastClr="000000"/>
                </a:solidFill>
                <a:latin typeface="Calibri"/>
              </a:rPr>
              <a:t>syntactic blocks</a:t>
            </a:r>
          </a:p>
          <a:p>
            <a:pPr>
              <a:defRPr/>
            </a:pPr>
            <a:r>
              <a:rPr lang="en-US" sz="2800" b="1" i="1" dirty="0">
                <a:solidFill>
                  <a:sysClr val="windowText" lastClr="000000"/>
                </a:solidFill>
                <a:latin typeface="Calibri"/>
              </a:rPr>
              <a:t>         </a:t>
            </a:r>
            <a:r>
              <a:rPr lang="en-US" sz="2800" i="1" dirty="0">
                <a:solidFill>
                  <a:sysClr val="windowText" lastClr="000000"/>
                </a:solidFill>
                <a:latin typeface="Calibri"/>
              </a:rPr>
              <a:t>(bind at compile time)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986E54-B8C3-8DA8-CD9D-CE74EB8DC0CB}"/>
              </a:ext>
            </a:extLst>
          </p:cNvPr>
          <p:cNvSpPr txBox="1"/>
          <p:nvPr/>
        </p:nvSpPr>
        <p:spPr>
          <a:xfrm>
            <a:off x="7388373" y="1474433"/>
            <a:ext cx="417473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ysClr val="windowText" lastClr="000000"/>
                </a:solidFill>
                <a:latin typeface="Calibri"/>
              </a:rPr>
              <a:t>Dynamic Scope</a:t>
            </a:r>
          </a:p>
          <a:p>
            <a:pPr>
              <a:defRPr/>
            </a:pPr>
            <a:r>
              <a:rPr lang="en-US" sz="3200" dirty="0">
                <a:solidFill>
                  <a:sysClr val="windowText" lastClr="000000"/>
                </a:solidFill>
                <a:latin typeface="Calibri"/>
              </a:rPr>
              <a:t>	–</a:t>
            </a:r>
            <a:r>
              <a:rPr lang="en-US" sz="2800" dirty="0">
                <a:solidFill>
                  <a:sysClr val="windowText" lastClr="000000"/>
                </a:solidFill>
                <a:latin typeface="Calibri"/>
              </a:rPr>
              <a:t> Check </a:t>
            </a:r>
            <a:r>
              <a:rPr lang="en-US" sz="2800" b="1" dirty="0">
                <a:solidFill>
                  <a:sysClr val="windowText" lastClr="000000"/>
                </a:solidFill>
                <a:latin typeface="Calibri"/>
              </a:rPr>
              <a:t>calling context</a:t>
            </a:r>
          </a:p>
          <a:p>
            <a:pPr>
              <a:defRPr/>
            </a:pPr>
            <a:r>
              <a:rPr lang="en-US" sz="2800" b="1" i="1" dirty="0">
                <a:solidFill>
                  <a:sysClr val="windowText" lastClr="000000"/>
                </a:solidFill>
                <a:latin typeface="Calibri"/>
              </a:rPr>
              <a:t>         </a:t>
            </a:r>
            <a:r>
              <a:rPr lang="en-US" sz="2800" i="1" dirty="0">
                <a:solidFill>
                  <a:sysClr val="windowText" lastClr="000000"/>
                </a:solidFill>
                <a:latin typeface="Calibri"/>
              </a:rPr>
              <a:t>(bind at runtime)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E4537A-E237-1126-FC34-5927A723E741}"/>
              </a:ext>
            </a:extLst>
          </p:cNvPr>
          <p:cNvSpPr txBox="1"/>
          <p:nvPr/>
        </p:nvSpPr>
        <p:spPr>
          <a:xfrm>
            <a:off x="4028499" y="3221452"/>
            <a:ext cx="37573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1. int street (){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2.     int a = 1; 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3.     return a + b;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4. } 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5. int main(){ 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6.    int b = 2;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7.    if (b){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8.       int c = 3;  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9.      return hip();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10.    }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11. }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FC03850-24CE-FC5C-7B1C-6375D963EABD}"/>
              </a:ext>
            </a:extLst>
          </p:cNvPr>
          <p:cNvGrpSpPr/>
          <p:nvPr/>
        </p:nvGrpSpPr>
        <p:grpSpPr>
          <a:xfrm>
            <a:off x="1536545" y="3157358"/>
            <a:ext cx="1550894" cy="775341"/>
            <a:chOff x="6247540" y="2086080"/>
            <a:chExt cx="1550894" cy="112954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ECC69EE-3F8A-9C41-6F78-82694139C4D2}"/>
                </a:ext>
              </a:extLst>
            </p:cNvPr>
            <p:cNvSpPr/>
            <p:nvPr/>
          </p:nvSpPr>
          <p:spPr>
            <a:xfrm>
              <a:off x="6247540" y="2086080"/>
              <a:ext cx="1550894" cy="112954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ED9360F-0936-680B-E428-51ABE73F8E9D}"/>
                </a:ext>
              </a:extLst>
            </p:cNvPr>
            <p:cNvSpPr txBox="1"/>
            <p:nvPr/>
          </p:nvSpPr>
          <p:spPr>
            <a:xfrm>
              <a:off x="6257367" y="2093261"/>
              <a:ext cx="7325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street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7E67E22-73A8-4A9D-1573-3BC9983D00C2}"/>
              </a:ext>
            </a:extLst>
          </p:cNvPr>
          <p:cNvGrpSpPr/>
          <p:nvPr/>
        </p:nvGrpSpPr>
        <p:grpSpPr>
          <a:xfrm>
            <a:off x="1536545" y="4067287"/>
            <a:ext cx="1550894" cy="775341"/>
            <a:chOff x="6220647" y="3515955"/>
            <a:chExt cx="1550894" cy="112954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2FAF1E2-6F0F-BB59-B0F6-DE8E336D2E8E}"/>
                </a:ext>
              </a:extLst>
            </p:cNvPr>
            <p:cNvSpPr/>
            <p:nvPr/>
          </p:nvSpPr>
          <p:spPr>
            <a:xfrm>
              <a:off x="6220647" y="3515955"/>
              <a:ext cx="1550894" cy="112954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8B9F6F4-AB71-557A-B17B-A04B2ECCC44F}"/>
                </a:ext>
              </a:extLst>
            </p:cNvPr>
            <p:cNvSpPr txBox="1"/>
            <p:nvPr/>
          </p:nvSpPr>
          <p:spPr>
            <a:xfrm>
              <a:off x="6230466" y="3523126"/>
              <a:ext cx="6543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main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E2C4DAC-A593-AE5F-B98B-DDE8A404C339}"/>
              </a:ext>
            </a:extLst>
          </p:cNvPr>
          <p:cNvGrpSpPr/>
          <p:nvPr/>
        </p:nvGrpSpPr>
        <p:grpSpPr>
          <a:xfrm>
            <a:off x="1536545" y="4954795"/>
            <a:ext cx="1550894" cy="775341"/>
            <a:chOff x="6274433" y="5030989"/>
            <a:chExt cx="1550894" cy="112954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BDFE810-9E5D-F3D7-B658-5F9B133DDC72}"/>
                </a:ext>
              </a:extLst>
            </p:cNvPr>
            <p:cNvSpPr/>
            <p:nvPr/>
          </p:nvSpPr>
          <p:spPr>
            <a:xfrm>
              <a:off x="6274433" y="5030989"/>
              <a:ext cx="1550894" cy="112954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B643A96-C046-6094-8C80-A36840E1ABC7}"/>
                </a:ext>
              </a:extLst>
            </p:cNvPr>
            <p:cNvSpPr txBox="1"/>
            <p:nvPr/>
          </p:nvSpPr>
          <p:spPr>
            <a:xfrm>
              <a:off x="6284262" y="5038162"/>
              <a:ext cx="7537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global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6D9E014-EA63-EB7F-4099-E64153702776}"/>
              </a:ext>
            </a:extLst>
          </p:cNvPr>
          <p:cNvGrpSpPr/>
          <p:nvPr/>
        </p:nvGrpSpPr>
        <p:grpSpPr>
          <a:xfrm>
            <a:off x="8208084" y="3390449"/>
            <a:ext cx="1550894" cy="775341"/>
            <a:chOff x="6247540" y="2086080"/>
            <a:chExt cx="1550894" cy="112954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1CB604D-0917-FA5C-27C6-1819CB7A873C}"/>
                </a:ext>
              </a:extLst>
            </p:cNvPr>
            <p:cNvSpPr/>
            <p:nvPr/>
          </p:nvSpPr>
          <p:spPr>
            <a:xfrm>
              <a:off x="6247540" y="2086080"/>
              <a:ext cx="1550894" cy="112954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FAD819C-5583-AB4D-6368-48628AF4FC67}"/>
                </a:ext>
              </a:extLst>
            </p:cNvPr>
            <p:cNvSpPr txBox="1"/>
            <p:nvPr/>
          </p:nvSpPr>
          <p:spPr>
            <a:xfrm>
              <a:off x="6257367" y="2093261"/>
              <a:ext cx="7325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street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9782D84-BB0C-8E52-91AD-5C9AFF05D946}"/>
              </a:ext>
            </a:extLst>
          </p:cNvPr>
          <p:cNvGrpSpPr/>
          <p:nvPr/>
        </p:nvGrpSpPr>
        <p:grpSpPr>
          <a:xfrm>
            <a:off x="8192887" y="4291408"/>
            <a:ext cx="1550894" cy="775341"/>
            <a:chOff x="6220647" y="3515955"/>
            <a:chExt cx="1550894" cy="112954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6B16A7C-0E02-3781-5195-C1FDA20FA7E9}"/>
                </a:ext>
              </a:extLst>
            </p:cNvPr>
            <p:cNvSpPr/>
            <p:nvPr/>
          </p:nvSpPr>
          <p:spPr>
            <a:xfrm>
              <a:off x="6220647" y="3515955"/>
              <a:ext cx="1550894" cy="112954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66495F3-DFE8-CD29-58D9-4EB1958CE4D4}"/>
                </a:ext>
              </a:extLst>
            </p:cNvPr>
            <p:cNvSpPr txBox="1"/>
            <p:nvPr/>
          </p:nvSpPr>
          <p:spPr>
            <a:xfrm>
              <a:off x="6230466" y="3523126"/>
              <a:ext cx="6543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main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8FDD582-5019-0A7D-5AD7-3D4C99BFB92B}"/>
              </a:ext>
            </a:extLst>
          </p:cNvPr>
          <p:cNvGrpSpPr/>
          <p:nvPr/>
        </p:nvGrpSpPr>
        <p:grpSpPr>
          <a:xfrm>
            <a:off x="8192887" y="5178919"/>
            <a:ext cx="1550894" cy="775341"/>
            <a:chOff x="6274433" y="5030989"/>
            <a:chExt cx="1550894" cy="112954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8690590-F323-C190-7A87-583CD2D1EC9E}"/>
                </a:ext>
              </a:extLst>
            </p:cNvPr>
            <p:cNvSpPr/>
            <p:nvPr/>
          </p:nvSpPr>
          <p:spPr>
            <a:xfrm>
              <a:off x="6274433" y="5030989"/>
              <a:ext cx="1550894" cy="112954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17E0369-8908-23EF-1113-D8A76C8C88B0}"/>
                </a:ext>
              </a:extLst>
            </p:cNvPr>
            <p:cNvSpPr txBox="1"/>
            <p:nvPr/>
          </p:nvSpPr>
          <p:spPr>
            <a:xfrm>
              <a:off x="6284262" y="5038162"/>
              <a:ext cx="7537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global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3172A0F-4FC2-DD47-E2F0-757F61701E9E}"/>
              </a:ext>
            </a:extLst>
          </p:cNvPr>
          <p:cNvGrpSpPr/>
          <p:nvPr/>
        </p:nvGrpSpPr>
        <p:grpSpPr>
          <a:xfrm>
            <a:off x="8853818" y="748076"/>
            <a:ext cx="1930781" cy="1096706"/>
            <a:chOff x="1011824" y="759663"/>
            <a:chExt cx="1930781" cy="1096706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0968254-8568-D1E2-A55F-BC4FD523140D}"/>
                </a:ext>
              </a:extLst>
            </p:cNvPr>
            <p:cNvSpPr txBox="1"/>
            <p:nvPr/>
          </p:nvSpPr>
          <p:spPr>
            <a:xfrm>
              <a:off x="1011824" y="759663"/>
              <a:ext cx="16505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accent2"/>
                  </a:solidFill>
                </a:rPr>
                <a:t>Based on </a:t>
              </a:r>
            </a:p>
            <a:p>
              <a:r>
                <a:rPr lang="en-US" b="1" i="1" dirty="0">
                  <a:solidFill>
                    <a:schemeClr val="accent2"/>
                  </a:solidFill>
                </a:rPr>
                <a:t>execution stack</a:t>
              </a: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7B424C3-E284-F03D-4538-A15517E8E639}"/>
                </a:ext>
              </a:extLst>
            </p:cNvPr>
            <p:cNvSpPr/>
            <p:nvPr/>
          </p:nvSpPr>
          <p:spPr>
            <a:xfrm rot="1579929">
              <a:off x="2480865" y="1306051"/>
              <a:ext cx="461740" cy="550318"/>
            </a:xfrm>
            <a:custGeom>
              <a:avLst/>
              <a:gdLst>
                <a:gd name="connsiteX0" fmla="*/ 1250577 w 1250577"/>
                <a:gd name="connsiteY0" fmla="*/ 5310 h 233913"/>
                <a:gd name="connsiteX1" fmla="*/ 856130 w 1250577"/>
                <a:gd name="connsiteY1" fmla="*/ 233910 h 233913"/>
                <a:gd name="connsiteX2" fmla="*/ 515471 w 1250577"/>
                <a:gd name="connsiteY2" fmla="*/ 828 h 233913"/>
                <a:gd name="connsiteX3" fmla="*/ 0 w 1250577"/>
                <a:gd name="connsiteY3" fmla="*/ 171158 h 233913"/>
                <a:gd name="connsiteX0" fmla="*/ 1250577 w 1250577"/>
                <a:gd name="connsiteY0" fmla="*/ 15883 h 181731"/>
                <a:gd name="connsiteX1" fmla="*/ 515471 w 1250577"/>
                <a:gd name="connsiteY1" fmla="*/ 11401 h 181731"/>
                <a:gd name="connsiteX2" fmla="*/ 0 w 1250577"/>
                <a:gd name="connsiteY2" fmla="*/ 181731 h 181731"/>
                <a:gd name="connsiteX0" fmla="*/ 1250577 w 1250577"/>
                <a:gd name="connsiteY0" fmla="*/ 0 h 165848"/>
                <a:gd name="connsiteX1" fmla="*/ 0 w 1250577"/>
                <a:gd name="connsiteY1" fmla="*/ 165848 h 165848"/>
                <a:gd name="connsiteX0" fmla="*/ 0 w 582706"/>
                <a:gd name="connsiteY0" fmla="*/ 0 h 753036"/>
                <a:gd name="connsiteX1" fmla="*/ 582706 w 582706"/>
                <a:gd name="connsiteY1" fmla="*/ 753036 h 753036"/>
                <a:gd name="connsiteX0" fmla="*/ 0 w 795712"/>
                <a:gd name="connsiteY0" fmla="*/ 24986 h 778022"/>
                <a:gd name="connsiteX1" fmla="*/ 582706 w 795712"/>
                <a:gd name="connsiteY1" fmla="*/ 778022 h 778022"/>
                <a:gd name="connsiteX0" fmla="*/ 0 w 938998"/>
                <a:gd name="connsiteY0" fmla="*/ 22304 h 775340"/>
                <a:gd name="connsiteX1" fmla="*/ 582706 w 938998"/>
                <a:gd name="connsiteY1" fmla="*/ 775340 h 775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38998" h="775340">
                  <a:moveTo>
                    <a:pt x="0" y="22304"/>
                  </a:moveTo>
                  <a:cubicBezTo>
                    <a:pt x="1494118" y="-139060"/>
                    <a:pt x="814295" y="622940"/>
                    <a:pt x="582706" y="775340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397D3526-F80A-0B62-E8F5-D9CB9C4FECDA}"/>
                  </a:ext>
                </a:extLst>
              </p14:cNvPr>
              <p14:cNvContentPartPr/>
              <p14:nvPr/>
            </p14:nvContentPartPr>
            <p14:xfrm>
              <a:off x="1944360" y="1678320"/>
              <a:ext cx="9605520" cy="470412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397D3526-F80A-0B62-E8F5-D9CB9C4FECD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35000" y="1668960"/>
                <a:ext cx="9624240" cy="472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56787985"/>
      </p:ext>
    </p:extLst>
  </p:cSld>
  <p:clrMapOvr>
    <a:masterClrMapping/>
  </p:clrMapOvr>
</p:sld>
</file>

<file path=ppt/slides/slide29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9D66E-8ACE-E2C7-C514-345169D94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F0BF227-8742-6271-AB92-AC2D9A640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80431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Other Scope-Related Choices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Scope Decisions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7F7003-C715-CCB2-CCD3-2BF5B4D80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29</a:t>
            </a:fld>
            <a:endParaRPr lang="en-US"/>
          </a:p>
        </p:txBody>
      </p:sp>
      <p:pic>
        <p:nvPicPr>
          <p:cNvPr id="17" name="Picture 16" descr="A cartoon character standing on a path with arrows pointing to the top&#10;&#10;AI-generated content may be incorrect.">
            <a:extLst>
              <a:ext uri="{FF2B5EF4-FFF2-40B4-BE49-F238E27FC236}">
                <a16:creationId xmlns:a16="http://schemas.microsoft.com/office/drawing/2014/main" id="{F409B159-00C7-D82D-1655-8FAEE9C61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895" y="2083547"/>
            <a:ext cx="4100232" cy="326456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8EA02F9-7987-C17F-B463-82A2D635D635}"/>
              </a:ext>
            </a:extLst>
          </p:cNvPr>
          <p:cNvSpPr txBox="1"/>
          <p:nvPr/>
        </p:nvSpPr>
        <p:spPr>
          <a:xfrm>
            <a:off x="968175" y="2120158"/>
            <a:ext cx="43271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ysClr val="windowText" lastClr="000000"/>
                </a:solidFill>
                <a:latin typeface="Calibri"/>
              </a:rPr>
              <a:t>Many other decisions beyond scope type</a:t>
            </a:r>
            <a:endParaRPr lang="en-US" sz="2800" i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75DB7E0-CB31-62F9-1D17-3ECD641AD48B}"/>
              </a:ext>
            </a:extLst>
          </p:cNvPr>
          <p:cNvSpPr txBox="1"/>
          <p:nvPr/>
        </p:nvSpPr>
        <p:spPr>
          <a:xfrm>
            <a:off x="1008517" y="3240747"/>
            <a:ext cx="43271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i="1" dirty="0">
                <a:solidFill>
                  <a:sysClr val="windowText" lastClr="000000"/>
                </a:solidFill>
                <a:latin typeface="Calibri"/>
              </a:rPr>
              <a:t>We’ll go through some of these together</a:t>
            </a:r>
            <a:endParaRPr lang="en-US" sz="2800" i="1" dirty="0">
              <a:solidFill>
                <a:sysClr val="windowText" lastClr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0220977"/>
      </p:ext>
    </p:extLst>
  </p:cSld>
  <p:clrMapOvr>
    <a:masterClrMapping/>
  </p:clrMapOvr>
</p:sld>
</file>

<file path=ppt/slides/slide3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1.photofunia.com/2/results/y/G/yGlTb48ruKK_-04DaAz2aA_r.jpg">
            <a:extLst>
              <a:ext uri="{FF2B5EF4-FFF2-40B4-BE49-F238E27FC236}">
                <a16:creationId xmlns:a16="http://schemas.microsoft.com/office/drawing/2014/main" id="{E4F3A9B3-B38F-49C3-835B-8A2D4CD23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77B9F08-CD24-4EB9-B9EC-2A06831BCC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0646" y="4801805"/>
            <a:ext cx="8581292" cy="1954163"/>
          </a:xfrm>
        </p:spPr>
        <p:txBody>
          <a:bodyPr>
            <a:normAutofit/>
          </a:bodyPr>
          <a:lstStyle/>
          <a:p>
            <a:b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</a:br>
            <a:r>
              <a:rPr lang="en-US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Scope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09E856A-1E9C-448D-86BC-6F5DAF07ED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0" y="305771"/>
            <a:ext cx="6858000" cy="16557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University of Kansas | Drew Davidson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462B00-A2A4-42D1-B3F8-6A6DA3B7D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966879"/>
      </p:ext>
    </p:extLst>
  </p:cSld>
  <p:clrMapOvr>
    <a:masterClrMapping/>
  </p:clrMapOvr>
</p:sld>
</file>

<file path=ppt/slides/slide30.xml><?xml version="1.0" encoding="utf-8"?>
<p:sld xmlns:a16="http://schemas.microsoft.com/office/drawing/2014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9660F-71D7-D3A0-21ED-A2AAC7C8D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FDB767F-5394-4786-C7E8-C4F201179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80431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Variable Shadowing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Scope Decisions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27AF6C3-A919-F554-6362-53024D27F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3665" y="1281957"/>
            <a:ext cx="5544671" cy="5558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Do we allow names to be re-used?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EB982C-E7E8-D082-6672-DC944F81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30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85FB59-ACAA-9D93-BA61-B9BCB848FD8A}"/>
              </a:ext>
            </a:extLst>
          </p:cNvPr>
          <p:cNvSpPr/>
          <p:nvPr/>
        </p:nvSpPr>
        <p:spPr>
          <a:xfrm>
            <a:off x="721659" y="2143449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sz="2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func</a:t>
            </a:r>
            <a:r>
              <a:rPr lang="en-US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(){</a:t>
            </a:r>
          </a:p>
          <a:p>
            <a:r>
              <a:rPr lang="en-US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 int a;</a:t>
            </a:r>
          </a:p>
          <a:p>
            <a:r>
              <a:rPr lang="en-US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 int a;</a:t>
            </a:r>
          </a:p>
          <a:p>
            <a:r>
              <a:rPr lang="en-US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6036F3F-CBAB-740C-C81D-D6FB0313B5FF}"/>
              </a:ext>
            </a:extLst>
          </p:cNvPr>
          <p:cNvSpPr/>
          <p:nvPr/>
        </p:nvSpPr>
        <p:spPr>
          <a:xfrm>
            <a:off x="870697" y="2519971"/>
            <a:ext cx="1267385" cy="331691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B7E145-46E2-5C62-68F8-06DB9F9F59F0}"/>
              </a:ext>
            </a:extLst>
          </p:cNvPr>
          <p:cNvSpPr/>
          <p:nvPr/>
        </p:nvSpPr>
        <p:spPr>
          <a:xfrm>
            <a:off x="870696" y="2878559"/>
            <a:ext cx="1267385" cy="331691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D0ABC0-7D43-290A-F212-549A0F6642DA}"/>
              </a:ext>
            </a:extLst>
          </p:cNvPr>
          <p:cNvSpPr txBox="1"/>
          <p:nvPr/>
        </p:nvSpPr>
        <p:spPr>
          <a:xfrm>
            <a:off x="2124637" y="2860627"/>
            <a:ext cx="1643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accent2"/>
                </a:solidFill>
              </a:rPr>
              <a:t>Disallowed in 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E2114F-1A07-6120-ABEE-A776503479E6}"/>
              </a:ext>
            </a:extLst>
          </p:cNvPr>
          <p:cNvSpPr txBox="1"/>
          <p:nvPr/>
        </p:nvSpPr>
        <p:spPr>
          <a:xfrm>
            <a:off x="3097300" y="2469777"/>
            <a:ext cx="1711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Allowed in Rust!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0EE39A-AAD8-D882-4CFB-7927CDDDE858}"/>
              </a:ext>
            </a:extLst>
          </p:cNvPr>
          <p:cNvSpPr/>
          <p:nvPr/>
        </p:nvSpPr>
        <p:spPr>
          <a:xfrm>
            <a:off x="744023" y="3576916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void funk(){</a:t>
            </a:r>
          </a:p>
          <a:p>
            <a:r>
              <a:rPr lang="en-US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 int a;</a:t>
            </a:r>
          </a:p>
          <a:p>
            <a:r>
              <a:rPr lang="en-US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 if (a){</a:t>
            </a:r>
          </a:p>
          <a:p>
            <a:r>
              <a:rPr lang="en-US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   int a;</a:t>
            </a:r>
          </a:p>
          <a:p>
            <a:r>
              <a:rPr lang="en-US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   if (a){</a:t>
            </a:r>
          </a:p>
          <a:p>
            <a:r>
              <a:rPr lang="en-US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     int a;</a:t>
            </a:r>
          </a:p>
          <a:p>
            <a:r>
              <a:rPr lang="en-US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   }</a:t>
            </a:r>
          </a:p>
          <a:p>
            <a:r>
              <a:rPr lang="en-US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 }</a:t>
            </a:r>
          </a:p>
          <a:p>
            <a:r>
              <a:rPr lang="en-US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3D37EAB-FFD6-F350-3677-F67C4F9ED413}"/>
              </a:ext>
            </a:extLst>
          </p:cNvPr>
          <p:cNvSpPr/>
          <p:nvPr/>
        </p:nvSpPr>
        <p:spPr>
          <a:xfrm>
            <a:off x="870697" y="3972265"/>
            <a:ext cx="1267385" cy="331691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8C5A3D0-4FAF-C162-10C2-8CFC3FF0296A}"/>
              </a:ext>
            </a:extLst>
          </p:cNvPr>
          <p:cNvSpPr/>
          <p:nvPr/>
        </p:nvSpPr>
        <p:spPr>
          <a:xfrm>
            <a:off x="1261149" y="4625144"/>
            <a:ext cx="1267385" cy="331691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89CE43-6FBA-51D3-18DC-4502350B51EA}"/>
              </a:ext>
            </a:extLst>
          </p:cNvPr>
          <p:cNvSpPr txBox="1"/>
          <p:nvPr/>
        </p:nvSpPr>
        <p:spPr>
          <a:xfrm>
            <a:off x="2694381" y="4704960"/>
            <a:ext cx="1348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Allowed in C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DF3ACB0-4E47-A8AF-B36F-0FDDDA81B530}"/>
              </a:ext>
            </a:extLst>
          </p:cNvPr>
          <p:cNvSpPr/>
          <p:nvPr/>
        </p:nvSpPr>
        <p:spPr>
          <a:xfrm>
            <a:off x="1601816" y="5304918"/>
            <a:ext cx="1267385" cy="331691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9806C8-4BB6-D2AB-E69F-9EA4DF00E457}"/>
              </a:ext>
            </a:extLst>
          </p:cNvPr>
          <p:cNvSpPr txBox="1"/>
          <p:nvPr/>
        </p:nvSpPr>
        <p:spPr>
          <a:xfrm>
            <a:off x="5813611" y="2153342"/>
            <a:ext cx="437925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sz="2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smoothJazz</a:t>
            </a:r>
            <a:r>
              <a:rPr lang="en-US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 (int a){</a:t>
            </a:r>
          </a:p>
          <a:p>
            <a:r>
              <a:rPr lang="en-US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 int </a:t>
            </a:r>
            <a:r>
              <a:rPr lang="en-US" sz="2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smoothJazz</a:t>
            </a:r>
            <a:r>
              <a:rPr lang="en-US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22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CAF38B3-1DA7-F207-A248-91C63301A6F0}"/>
                  </a:ext>
                </a:extLst>
              </p14:cNvPr>
              <p14:cNvContentPartPr/>
              <p14:nvPr/>
            </p14:nvContentPartPr>
            <p14:xfrm>
              <a:off x="384840" y="1735560"/>
              <a:ext cx="8345520" cy="419544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CAF38B3-1DA7-F207-A248-91C63301A6F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5480" y="1726200"/>
                <a:ext cx="8364240" cy="4214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9038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/>
      <p:bldP spid="2" grpId="0"/>
      <p:bldP spid="16" grpId="0" animBg="1"/>
      <p:bldP spid="17" grpId="0" animBg="1"/>
      <p:bldP spid="18" grpId="0"/>
      <p:bldP spid="19" grpId="0" animBg="1"/>
      <p:bldP spid="21" grpId="0"/>
    </p:bldLst>
  </p:timing>
</p:sld>
</file>

<file path=ppt/slides/slide31.xml><?xml version="1.0" encoding="utf-8"?>
<p:sld xmlns:a16="http://schemas.microsoft.com/office/drawing/2014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80431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Scope Kind &amp; Shadowing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Scope Decisions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7CC393-9C06-4B44-8D96-EB0172F28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31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93F1DD-5B2C-41CD-A055-1C703C84F0DD}"/>
              </a:ext>
            </a:extLst>
          </p:cNvPr>
          <p:cNvSpPr txBox="1"/>
          <p:nvPr/>
        </p:nvSpPr>
        <p:spPr>
          <a:xfrm>
            <a:off x="2209800" y="1809502"/>
            <a:ext cx="402600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int a = 1;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int hop(){ 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   return a;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} 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int hip(){ 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   int a = 2;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   return hop(); 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} 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int main(){ 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   return hip();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2355AF8-232D-F58D-F746-637678152D28}"/>
                  </a:ext>
                </a:extLst>
              </p14:cNvPr>
              <p14:cNvContentPartPr/>
              <p14:nvPr/>
            </p14:nvContentPartPr>
            <p14:xfrm>
              <a:off x="3198960" y="946440"/>
              <a:ext cx="7371720" cy="57502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2355AF8-232D-F58D-F746-637678152D2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89600" y="937080"/>
                <a:ext cx="7390440" cy="576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36795255"/>
      </p:ext>
    </p:extLst>
  </p:cSld>
  <p:clrMapOvr>
    <a:masterClrMapping/>
  </p:clrMapOvr>
</p:sld>
</file>

<file path=ppt/slides/slide32.xml><?xml version="1.0" encoding="utf-8"?>
<p:sld xmlns:a16="http://schemas.microsoft.com/office/drawing/2014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80431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Forward Reference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Scope Decisions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794B38D-96FA-4AB2-BA1C-5F26AFA33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3661" y="1600201"/>
            <a:ext cx="9592235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Do we allow use before name is (lexically) defined?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If not, compiler may require 2 passes over the program</a:t>
            </a:r>
          </a:p>
          <a:p>
            <a:pPr lvl="1"/>
            <a:r>
              <a:rPr lang="en-US" dirty="0"/>
              <a:t>1 to fill symbol table</a:t>
            </a:r>
          </a:p>
          <a:p>
            <a:pPr lvl="1"/>
            <a:r>
              <a:rPr lang="en-US" dirty="0"/>
              <a:t>1 pass to use symbols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7CC393-9C06-4B44-8D96-EB0172F28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32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986B7B-2601-4E5C-AF31-A8EEFCB4545E}"/>
              </a:ext>
            </a:extLst>
          </p:cNvPr>
          <p:cNvSpPr/>
          <p:nvPr/>
        </p:nvSpPr>
        <p:spPr>
          <a:xfrm>
            <a:off x="4572000" y="2286000"/>
            <a:ext cx="3124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void country() { 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  western();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void western() { 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  country();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en-US" sz="2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4EBE27C-8387-035A-97DA-527A3E349DD5}"/>
                  </a:ext>
                </a:extLst>
              </p14:cNvPr>
              <p14:cNvContentPartPr/>
              <p14:nvPr/>
            </p14:nvContentPartPr>
            <p14:xfrm>
              <a:off x="4426560" y="1887840"/>
              <a:ext cx="3148200" cy="11797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4EBE27C-8387-035A-97DA-527A3E349DD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17200" y="1878480"/>
                <a:ext cx="3166920" cy="1198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9326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80431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Overloading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Scope Decisions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BD38392-38A9-4EB5-9FE7-CE782C953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Do we allow same names, same scope, different types?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7CC393-9C06-4B44-8D96-EB0172F28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33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9FFE34-CE97-465A-B3A8-D6050F94B2C5}"/>
              </a:ext>
            </a:extLst>
          </p:cNvPr>
          <p:cNvSpPr/>
          <p:nvPr/>
        </p:nvSpPr>
        <p:spPr>
          <a:xfrm>
            <a:off x="3429000" y="3505200"/>
            <a:ext cx="5715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int techno(int a){ … } 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bool techno(int a){ … } 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bool techno(bool a){ … } </a:t>
            </a:r>
          </a:p>
          <a:p>
            <a:r>
              <a:rPr lang="en-US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bool techno(bool a, bool b){ }</a:t>
            </a:r>
            <a:endParaRPr lang="en-US" sz="2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30856"/>
      </p:ext>
    </p:extLst>
  </p:cSld>
  <p:clrMapOvr>
    <a:masterClrMapping/>
  </p:clrMapOvr>
</p:sld>
</file>

<file path=ppt/slides/slide34.xml><?xml version="1.0" encoding="utf-8"?>
<p:sld xmlns:a16="http://schemas.microsoft.com/office/drawing/2014/main" xmlns:a14="http://schemas.microsoft.com/office/drawing/2010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80431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i="1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Our</a:t>
            </a: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 Scope Decisions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Scope Decisions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722EE4D-5E9D-432D-A0CC-FF5732FE7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911097"/>
            <a:ext cx="3273552" cy="4525963"/>
          </a:xfrm>
        </p:spPr>
        <p:txBody>
          <a:bodyPr>
            <a:normAutofit/>
          </a:bodyPr>
          <a:lstStyle/>
          <a:p>
            <a:r>
              <a:rPr lang="en-US" dirty="0"/>
              <a:t>What scoping rules will we employ?</a:t>
            </a:r>
          </a:p>
          <a:p>
            <a:r>
              <a:rPr lang="en-US" dirty="0"/>
              <a:t>What info does the compiler need?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7CC393-9C06-4B44-8D96-EB0172F28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4" descr="A video game screen capture&#10;&#10;AI-generated content may be incorrect.">
            <a:extLst>
              <a:ext uri="{FF2B5EF4-FFF2-40B4-BE49-F238E27FC236}">
                <a16:creationId xmlns:a16="http://schemas.microsoft.com/office/drawing/2014/main" id="{7459E8A6-17C7-1109-E695-14225A487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655" y="1233021"/>
            <a:ext cx="3202081" cy="512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77584"/>
      </p:ext>
    </p:extLst>
  </p:cSld>
  <p:clrMapOvr>
    <a:masterClrMapping/>
  </p:clrMapOvr>
</p:sld>
</file>

<file path=ppt/slides/slide3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80431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Our Language: Scope Scheme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Scope Decisions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722EE4D-5E9D-432D-A0CC-FF5732FE7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199" y="1911097"/>
            <a:ext cx="6043354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Static scoping scheme</a:t>
            </a:r>
          </a:p>
          <a:p>
            <a:pPr lvl="1"/>
            <a:r>
              <a:rPr lang="en-US" dirty="0"/>
              <a:t>Programs use their lexical nesting to determine their scope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7CC393-9C06-4B44-8D96-EB0172F28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65564"/>
      </p:ext>
    </p:extLst>
  </p:cSld>
  <p:clrMapOvr>
    <a:masterClrMapping/>
  </p:clrMapOvr>
</p:sld>
</file>

<file path=ppt/slides/slide36.xml><?xml version="1.0" encoding="utf-8"?>
<p:sld xmlns:a16="http://schemas.microsoft.com/office/drawing/2014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80431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Our Language: Shadowing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Scope Decisions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722EE4D-5E9D-432D-A0CC-FF5732FE7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198" y="1911097"/>
            <a:ext cx="6792687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Shadowing</a:t>
            </a:r>
          </a:p>
          <a:p>
            <a:pPr marL="0" indent="0">
              <a:buNone/>
            </a:pPr>
            <a:r>
              <a:rPr lang="en-US" dirty="0"/>
              <a:t>C-like rules: </a:t>
            </a:r>
          </a:p>
          <a:p>
            <a:r>
              <a:rPr lang="en-US" dirty="0"/>
              <a:t>Shadowing </a:t>
            </a:r>
            <a:r>
              <a:rPr lang="en-US" i="1" dirty="0"/>
              <a:t>between </a:t>
            </a:r>
            <a:r>
              <a:rPr lang="en-US" dirty="0"/>
              <a:t>scopes is allowed </a:t>
            </a:r>
          </a:p>
          <a:p>
            <a:r>
              <a:rPr lang="en-US" dirty="0"/>
              <a:t>Shadowing </a:t>
            </a:r>
            <a:r>
              <a:rPr lang="en-US" i="1" dirty="0"/>
              <a:t>within </a:t>
            </a:r>
            <a:r>
              <a:rPr lang="en-US" dirty="0"/>
              <a:t>a scope is disallowed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7CC393-9C06-4B44-8D96-EB0172F28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36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BF520A1-9CBF-9E98-B889-094267FCE971}"/>
                  </a:ext>
                </a:extLst>
              </p14:cNvPr>
              <p14:cNvContentPartPr/>
              <p14:nvPr/>
            </p14:nvContentPartPr>
            <p14:xfrm>
              <a:off x="8097480" y="266040"/>
              <a:ext cx="3238200" cy="4518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BF520A1-9CBF-9E98-B889-094267FCE97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88120" y="256680"/>
                <a:ext cx="3256920" cy="453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80260768"/>
      </p:ext>
    </p:extLst>
  </p:cSld>
  <p:clrMapOvr>
    <a:masterClrMapping/>
  </p:clrMapOvr>
</p:sld>
</file>

<file path=ppt/slides/slide37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D36CC-2D15-E42B-262E-A09FA0065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C28BD7B-A7B8-8858-F48E-97B6C9A28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80431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The Sink statement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Scope Decisions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B5A340-AC19-87BC-0DCA-92A1E5378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AD5918-ECDB-30A6-0807-629392438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1410" y="2012016"/>
            <a:ext cx="3778624" cy="28339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D57D3B-798F-4050-379F-52A6DE326220}"/>
              </a:ext>
            </a:extLst>
          </p:cNvPr>
          <p:cNvSpPr txBox="1"/>
          <p:nvPr/>
        </p:nvSpPr>
        <p:spPr>
          <a:xfrm>
            <a:off x="3545559" y="1344698"/>
            <a:ext cx="4990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Remove a name from current and enclosed scopes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FB677C-E37A-B21E-F1F4-E89F2EB1E3B4}"/>
              </a:ext>
            </a:extLst>
          </p:cNvPr>
          <p:cNvSpPr txBox="1"/>
          <p:nvPr/>
        </p:nvSpPr>
        <p:spPr>
          <a:xfrm>
            <a:off x="537889" y="2366684"/>
            <a:ext cx="2282997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house : () void 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a : int;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a = 1;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… a;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a = 2;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670A29-41A2-2090-5CB7-F2DC0CBDDFDB}"/>
              </a:ext>
            </a:extLst>
          </p:cNvPr>
          <p:cNvSpPr txBox="1"/>
          <p:nvPr/>
        </p:nvSpPr>
        <p:spPr>
          <a:xfrm>
            <a:off x="3034556" y="2348755"/>
            <a:ext cx="2776722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industial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: () void 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a : int;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a = 1;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… a;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a : int;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03269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8.xml><?xml version="1.0" encoding="utf-8"?>
<p:sld xmlns:a16="http://schemas.microsoft.com/office/drawing/2014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94070-8651-DDF5-9908-4AB79C3C1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EDCB238-03B6-1C26-A9B1-B25FD21BB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80431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The Sink statement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Scope Decisions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1DAFD9-D6D4-9EFC-B23C-E119A64A6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38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5FA4D5-CAA3-B3DE-E4DB-3C798FC926AC}"/>
              </a:ext>
            </a:extLst>
          </p:cNvPr>
          <p:cNvSpPr txBox="1"/>
          <p:nvPr/>
        </p:nvSpPr>
        <p:spPr>
          <a:xfrm>
            <a:off x="537889" y="2366684"/>
            <a:ext cx="2282997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house : () void 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a : int;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a = 1;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… a;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a = 2;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99BEF6-F6CF-0DA6-B4A6-565D4FF2FB5F}"/>
              </a:ext>
            </a:extLst>
          </p:cNvPr>
          <p:cNvSpPr txBox="1"/>
          <p:nvPr/>
        </p:nvSpPr>
        <p:spPr>
          <a:xfrm>
            <a:off x="3545559" y="1344698"/>
            <a:ext cx="5965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Remove an in-scope name from current and enclosed scopes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BB6262-9385-74FA-9A1A-B33EBD51DF6F}"/>
              </a:ext>
            </a:extLst>
          </p:cNvPr>
          <p:cNvSpPr txBox="1"/>
          <p:nvPr/>
        </p:nvSpPr>
        <p:spPr>
          <a:xfrm>
            <a:off x="3034556" y="2348755"/>
            <a:ext cx="2776722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industial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: () void 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a : int;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a = 1;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… a;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a : int;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669B58-DE17-959F-E7E9-E2E30F84168F}"/>
              </a:ext>
            </a:extLst>
          </p:cNvPr>
          <p:cNvSpPr txBox="1"/>
          <p:nvPr/>
        </p:nvSpPr>
        <p:spPr>
          <a:xfrm>
            <a:off x="6203577" y="2330826"/>
            <a:ext cx="2036135" cy="20621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: () void 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a : int;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a = 1;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… a;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if (true){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a = 2;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}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B1E1F1-FBA6-CD8D-1F42-2BCCB4D1CB7E}"/>
              </a:ext>
            </a:extLst>
          </p:cNvPr>
          <p:cNvSpPr txBox="1"/>
          <p:nvPr/>
        </p:nvSpPr>
        <p:spPr>
          <a:xfrm>
            <a:off x="8556832" y="2335309"/>
            <a:ext cx="2159566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trap : () void 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… b;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66E357-652F-C84C-D2F2-E1E5D3280EDC}"/>
              </a:ext>
            </a:extLst>
          </p:cNvPr>
          <p:cNvSpPr txBox="1"/>
          <p:nvPr/>
        </p:nvSpPr>
        <p:spPr>
          <a:xfrm>
            <a:off x="1869131" y="4269186"/>
            <a:ext cx="2282997" cy="18158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disco : () void 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b : int;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if (true) {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… b;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b = 3;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5A76372-92F9-3D08-2B69-196B3052C6E3}"/>
                  </a:ext>
                </a:extLst>
              </p14:cNvPr>
              <p14:cNvContentPartPr/>
              <p14:nvPr/>
            </p14:nvContentPartPr>
            <p14:xfrm>
              <a:off x="8648640" y="1849680"/>
              <a:ext cx="2093040" cy="27921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5A76372-92F9-3D08-2B69-196B3052C6E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39280" y="1840320"/>
                <a:ext cx="2111760" cy="2810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340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4" grpId="0" animBg="1"/>
    </p:bldLst>
  </p:timing>
</p:sld>
</file>

<file path=ppt/slides/slide39.xml><?xml version="1.0" encoding="utf-8"?>
<p:sld xmlns:a16="http://schemas.microsoft.com/office/drawing/2014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80431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Our Language: Others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Scope Decisions</a:t>
            </a:r>
            <a:endParaRPr lang="en-US" sz="5000" dirty="0">
              <a:ln w="12700">
                <a:solidFill>
                  <a:schemeClr val="tx1"/>
                </a:solidFill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722EE4D-5E9D-432D-A0CC-FF5732FE7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198" y="1911097"/>
            <a:ext cx="6792687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Overloading</a:t>
            </a:r>
          </a:p>
          <a:p>
            <a:pPr marL="0" indent="0">
              <a:buNone/>
            </a:pPr>
            <a:r>
              <a:rPr lang="en-US" dirty="0"/>
              <a:t>Nah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Forward Declaration</a:t>
            </a:r>
          </a:p>
          <a:p>
            <a:pPr marL="0" indent="0">
              <a:buNone/>
            </a:pPr>
            <a:r>
              <a:rPr lang="en-US" dirty="0"/>
              <a:t>Nah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7CC393-9C06-4B44-8D96-EB0172F28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39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D9EBB65-C927-B795-115C-61C34947BA70}"/>
                  </a:ext>
                </a:extLst>
              </p14:cNvPr>
              <p14:cNvContentPartPr/>
              <p14:nvPr/>
            </p14:nvContentPartPr>
            <p14:xfrm>
              <a:off x="10465920" y="4437000"/>
              <a:ext cx="360" cy="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D9EBB65-C927-B795-115C-61C34947BA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456560" y="442764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4795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1EA523-C1D5-4513-AA14-546E2A964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LR Parser Construction</a:t>
            </a:r>
          </a:p>
          <a:p>
            <a:r>
              <a:rPr lang="en-US" dirty="0"/>
              <a:t>LR Parsers</a:t>
            </a:r>
          </a:p>
          <a:p>
            <a:r>
              <a:rPr lang="en-US" dirty="0"/>
              <a:t>Building SLR Parser tables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7D8761-891E-4CB8-9940-ADAC00E24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18D17-624A-4996-8458-E634E28CA05F}" type="slidenum">
              <a:rPr lang="en-US" smtClean="0"/>
              <a:t>4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E974554-DC9F-40C7-9F78-274EC8F7E4B7}"/>
              </a:ext>
            </a:extLst>
          </p:cNvPr>
          <p:cNvSpPr txBox="1">
            <a:spLocks/>
          </p:cNvSpPr>
          <p:nvPr/>
        </p:nvSpPr>
        <p:spPr>
          <a:xfrm>
            <a:off x="1524000" y="1"/>
            <a:ext cx="9144000" cy="1353414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  <a:defRPr/>
            </a:pPr>
            <a:r>
              <a:rPr lang="en-US" sz="4500" dirty="0">
                <a:ln w="12700">
                  <a:solidFill>
                    <a:sysClr val="windowText" lastClr="000000"/>
                  </a:solidFill>
                </a:ln>
                <a:solidFill>
                  <a:sysClr val="window" lastClr="FFFFFF">
                    <a:lumMod val="85000"/>
                  </a:sysClr>
                </a:solidFill>
                <a:latin typeface="Calibri Light" panose="020F0302020204030204"/>
              </a:rPr>
              <a:t>Last Time</a:t>
            </a:r>
            <a:br>
              <a:rPr lang="en-US" sz="2000" i="1" dirty="0">
                <a:ln w="12700">
                  <a:solidFill>
                    <a:sysClr val="windowText" lastClr="000000"/>
                  </a:solidFill>
                </a:ln>
                <a:solidFill>
                  <a:sysClr val="window" lastClr="FFFFFF">
                    <a:lumMod val="85000"/>
                  </a:sysClr>
                </a:solidFill>
                <a:latin typeface="Calibri Light" panose="020F0302020204030204"/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Lecture Review - LR Parsing</a:t>
            </a:r>
            <a:endParaRPr lang="en-US" sz="5000" dirty="0">
              <a:ln w="12700">
                <a:noFill/>
              </a:ln>
              <a:latin typeface="Garamond" panose="02020404030301010803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B37F91-FB10-4BF9-BA24-696FB4EBBA9E}"/>
              </a:ext>
            </a:extLst>
          </p:cNvPr>
          <p:cNvSpPr txBox="1"/>
          <p:nvPr/>
        </p:nvSpPr>
        <p:spPr>
          <a:xfrm>
            <a:off x="9137174" y="5601678"/>
            <a:ext cx="876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Parsing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877197-A0FE-400F-A905-348907CDB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5136" y="3451918"/>
            <a:ext cx="1356090" cy="214976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35AC82-7700-46A8-824D-DEF910A9D924}"/>
              </a:ext>
            </a:extLst>
          </p:cNvPr>
          <p:cNvSpPr/>
          <p:nvPr/>
        </p:nvSpPr>
        <p:spPr>
          <a:xfrm>
            <a:off x="2812550" y="3429001"/>
            <a:ext cx="3954379" cy="278846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b="1" u="sng" dirty="0"/>
              <a:t>You Should Know</a:t>
            </a:r>
          </a:p>
          <a:p>
            <a:pPr algn="ctr"/>
            <a:endParaRPr lang="en-US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to build an SLR Parser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Item Closure Set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Item Set </a:t>
            </a:r>
            <a:r>
              <a:rPr lang="en-US" dirty="0" err="1"/>
              <a:t>GoTo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Creating an SLR Parser Table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Action Table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Goto</a:t>
            </a:r>
            <a:r>
              <a:rPr lang="en-US" dirty="0"/>
              <a:t> Table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Accept / Reject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7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85386"/>
            <a:ext cx="2057400" cy="365125"/>
          </a:xfrm>
        </p:spPr>
        <p:txBody>
          <a:bodyPr/>
          <a:lstStyle/>
          <a:p>
            <a:fld id="{E2218D17-624A-4996-8458-E634E28CA05F}" type="slidenum">
              <a:rPr lang="en-US" smtClean="0"/>
              <a:t>5</a:t>
            </a:fld>
            <a:endParaRPr lang="en-US" dirty="0"/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F6042C55-2F77-4505-B2B4-40FD1397892D}"/>
              </a:ext>
            </a:extLst>
          </p:cNvPr>
          <p:cNvSpPr txBox="1">
            <a:spLocks/>
          </p:cNvSpPr>
          <p:nvPr/>
        </p:nvSpPr>
        <p:spPr>
          <a:xfrm>
            <a:off x="1524000" y="1"/>
            <a:ext cx="9144000" cy="1353414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  <a:defRPr/>
            </a:pPr>
            <a:r>
              <a:rPr lang="en-US" sz="4500" dirty="0">
                <a:ln w="12700">
                  <a:solidFill>
                    <a:sysClr val="windowText" lastClr="000000"/>
                  </a:solidFill>
                </a:ln>
                <a:solidFill>
                  <a:sysClr val="window" lastClr="FFFFFF">
                    <a:lumMod val="85000"/>
                  </a:sysClr>
                </a:solidFill>
                <a:latin typeface="Calibri Light" panose="020F0302020204030204"/>
              </a:rPr>
              <a:t>Building FSM</a:t>
            </a:r>
            <a:br>
              <a:rPr lang="en-US" sz="2000" i="1" dirty="0">
                <a:ln w="12700">
                  <a:solidFill>
                    <a:sysClr val="windowText" lastClr="000000"/>
                  </a:solidFill>
                </a:ln>
                <a:solidFill>
                  <a:sysClr val="window" lastClr="FFFFFF">
                    <a:lumMod val="85000"/>
                  </a:sysClr>
                </a:solidFill>
                <a:latin typeface="Calibri Light" panose="020F0302020204030204"/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LR Parser Construction</a:t>
            </a:r>
            <a:endParaRPr lang="en-US" sz="5000" dirty="0">
              <a:ln w="12700">
                <a:noFill/>
              </a:ln>
              <a:latin typeface="Garamond" panose="02020404030301010803" pitchFamily="18" charset="0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58BD7DF-1E77-4DAE-B41D-ED15BAAD3389}"/>
              </a:ext>
            </a:extLst>
          </p:cNvPr>
          <p:cNvGrpSpPr/>
          <p:nvPr/>
        </p:nvGrpSpPr>
        <p:grpSpPr>
          <a:xfrm>
            <a:off x="3068057" y="1992337"/>
            <a:ext cx="3352800" cy="2904527"/>
            <a:chOff x="5562600" y="152400"/>
            <a:chExt cx="3352800" cy="2904527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AC63260B-DD98-4648-AF0E-8F7CD1CFE838}"/>
                </a:ext>
              </a:extLst>
            </p:cNvPr>
            <p:cNvGrpSpPr/>
            <p:nvPr/>
          </p:nvGrpSpPr>
          <p:grpSpPr>
            <a:xfrm>
              <a:off x="5562600" y="152400"/>
              <a:ext cx="3352800" cy="2904527"/>
              <a:chOff x="5105400" y="228600"/>
              <a:chExt cx="3352800" cy="2904527"/>
            </a:xfrm>
          </p:grpSpPr>
          <p:sp>
            <p:nvSpPr>
              <p:cNvPr id="108" name="Rounded Rectangle 12">
                <a:extLst>
                  <a:ext uri="{FF2B5EF4-FFF2-40B4-BE49-F238E27FC236}">
                    <a16:creationId xmlns:a16="http://schemas.microsoft.com/office/drawing/2014/main" id="{33CA3BA3-2F2F-4CC6-A0A0-982A3DC0DB7B}"/>
                  </a:ext>
                </a:extLst>
              </p:cNvPr>
              <p:cNvSpPr/>
              <p:nvPr/>
            </p:nvSpPr>
            <p:spPr>
              <a:xfrm>
                <a:off x="5166473" y="1447800"/>
                <a:ext cx="1389077" cy="928664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i="1" dirty="0"/>
                  <a:t>   P</a:t>
                </a:r>
                <a:r>
                  <a:rPr lang="en-US" dirty="0"/>
                  <a:t> → </a:t>
                </a:r>
                <a:r>
                  <a:rPr lang="en-US" b="1" dirty="0"/>
                  <a:t>(</a:t>
                </a:r>
                <a:r>
                  <a:rPr lang="en-US" dirty="0"/>
                  <a:t>● </a:t>
                </a:r>
                <a:r>
                  <a:rPr lang="en-US" i="1" dirty="0"/>
                  <a:t>L</a:t>
                </a:r>
                <a:r>
                  <a:rPr lang="en-US" dirty="0"/>
                  <a:t> </a:t>
                </a:r>
                <a:r>
                  <a:rPr lang="en-US" b="1" dirty="0"/>
                  <a:t>)</a:t>
                </a:r>
              </a:p>
              <a:p>
                <a:r>
                  <a:rPr lang="en-US" i="1" dirty="0"/>
                  <a:t>  L</a:t>
                </a:r>
                <a:r>
                  <a:rPr lang="en-US" dirty="0"/>
                  <a:t> → ● </a:t>
                </a:r>
                <a:r>
                  <a:rPr lang="en-US" b="1" dirty="0"/>
                  <a:t>id</a:t>
                </a:r>
              </a:p>
              <a:p>
                <a:r>
                  <a:rPr lang="en-US" i="1" dirty="0"/>
                  <a:t>  L</a:t>
                </a:r>
                <a:r>
                  <a:rPr lang="en-US" dirty="0"/>
                  <a:t> → ● </a:t>
                </a:r>
                <a:r>
                  <a:rPr lang="en-US" i="1" dirty="0"/>
                  <a:t>L</a:t>
                </a:r>
                <a:r>
                  <a:rPr lang="en-US" dirty="0"/>
                  <a:t> </a:t>
                </a:r>
                <a:r>
                  <a:rPr lang="en-US" b="1" dirty="0"/>
                  <a:t>id</a:t>
                </a:r>
              </a:p>
            </p:txBody>
          </p:sp>
          <p:sp>
            <p:nvSpPr>
              <p:cNvPr id="109" name="Rounded Rectangle 15">
                <a:extLst>
                  <a:ext uri="{FF2B5EF4-FFF2-40B4-BE49-F238E27FC236}">
                    <a16:creationId xmlns:a16="http://schemas.microsoft.com/office/drawing/2014/main" id="{D5EB2CAC-0ADB-49AD-A548-B65667B9CEF3}"/>
                  </a:ext>
                </a:extLst>
              </p:cNvPr>
              <p:cNvSpPr/>
              <p:nvPr/>
            </p:nvSpPr>
            <p:spPr>
              <a:xfrm>
                <a:off x="5305237" y="2765615"/>
                <a:ext cx="1080436" cy="367512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r"/>
                <a:r>
                  <a:rPr lang="en-US" i="1" dirty="0"/>
                  <a:t>L</a:t>
                </a:r>
                <a:r>
                  <a:rPr lang="en-US" dirty="0"/>
                  <a:t> → </a:t>
                </a:r>
                <a:r>
                  <a:rPr lang="en-US" b="1" dirty="0"/>
                  <a:t>id </a:t>
                </a:r>
                <a:r>
                  <a:rPr lang="en-US" dirty="0"/>
                  <a:t>●</a:t>
                </a:r>
                <a:endParaRPr lang="en-US" b="1" dirty="0"/>
              </a:p>
            </p:txBody>
          </p:sp>
          <p:sp>
            <p:nvSpPr>
              <p:cNvPr id="110" name="Rounded Rectangle 18">
                <a:extLst>
                  <a:ext uri="{FF2B5EF4-FFF2-40B4-BE49-F238E27FC236}">
                    <a16:creationId xmlns:a16="http://schemas.microsoft.com/office/drawing/2014/main" id="{40194A21-76FF-4943-A2DA-5EACD91FC323}"/>
                  </a:ext>
                </a:extLst>
              </p:cNvPr>
              <p:cNvSpPr/>
              <p:nvPr/>
            </p:nvSpPr>
            <p:spPr>
              <a:xfrm>
                <a:off x="6952150" y="1709976"/>
                <a:ext cx="1506050" cy="542227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r"/>
                <a:r>
                  <a:rPr lang="en-US" i="1" dirty="0"/>
                  <a:t>P</a:t>
                </a:r>
                <a:r>
                  <a:rPr lang="en-US" dirty="0"/>
                  <a:t> → </a:t>
                </a:r>
                <a:r>
                  <a:rPr lang="en-US" b="1" dirty="0"/>
                  <a:t>(</a:t>
                </a:r>
                <a:r>
                  <a:rPr lang="en-US" dirty="0"/>
                  <a:t> </a:t>
                </a:r>
                <a:r>
                  <a:rPr lang="en-US" i="1" dirty="0"/>
                  <a:t>L</a:t>
                </a:r>
                <a:r>
                  <a:rPr lang="en-US" dirty="0"/>
                  <a:t> ● </a:t>
                </a:r>
                <a:r>
                  <a:rPr lang="en-US" b="1" dirty="0"/>
                  <a:t>)</a:t>
                </a:r>
              </a:p>
              <a:p>
                <a:pPr algn="r"/>
                <a:r>
                  <a:rPr lang="en-US" i="1" dirty="0"/>
                  <a:t>L</a:t>
                </a:r>
                <a:r>
                  <a:rPr lang="en-US" dirty="0"/>
                  <a:t> → </a:t>
                </a:r>
                <a:r>
                  <a:rPr lang="en-US" i="1" dirty="0"/>
                  <a:t>L</a:t>
                </a:r>
                <a:r>
                  <a:rPr lang="en-US" dirty="0"/>
                  <a:t> ● </a:t>
                </a:r>
                <a:r>
                  <a:rPr lang="en-US" b="1" dirty="0"/>
                  <a:t>id</a:t>
                </a:r>
              </a:p>
            </p:txBody>
          </p:sp>
          <p:sp>
            <p:nvSpPr>
              <p:cNvPr id="111" name="Rounded Rectangle 21">
                <a:extLst>
                  <a:ext uri="{FF2B5EF4-FFF2-40B4-BE49-F238E27FC236}">
                    <a16:creationId xmlns:a16="http://schemas.microsoft.com/office/drawing/2014/main" id="{8534B0F6-1E77-4A3C-9B5D-6B77A8385638}"/>
                  </a:ext>
                </a:extLst>
              </p:cNvPr>
              <p:cNvSpPr/>
              <p:nvPr/>
            </p:nvSpPr>
            <p:spPr>
              <a:xfrm>
                <a:off x="7015275" y="2707364"/>
                <a:ext cx="1366725" cy="345165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r"/>
                <a:r>
                  <a:rPr lang="en-US" i="1" dirty="0"/>
                  <a:t>L</a:t>
                </a:r>
                <a:r>
                  <a:rPr lang="en-US" dirty="0"/>
                  <a:t> → </a:t>
                </a:r>
                <a:r>
                  <a:rPr lang="en-US" i="1" dirty="0"/>
                  <a:t>L</a:t>
                </a:r>
                <a:r>
                  <a:rPr lang="en-US" dirty="0"/>
                  <a:t> </a:t>
                </a:r>
                <a:r>
                  <a:rPr lang="en-US" b="1" dirty="0"/>
                  <a:t>Id </a:t>
                </a:r>
                <a:r>
                  <a:rPr lang="en-US" dirty="0"/>
                  <a:t>●</a:t>
                </a:r>
                <a:endParaRPr lang="en-US" b="1" dirty="0"/>
              </a:p>
            </p:txBody>
          </p:sp>
          <p:cxnSp>
            <p:nvCxnSpPr>
              <p:cNvPr id="112" name="Straight Arrow Connector 111">
                <a:extLst>
                  <a:ext uri="{FF2B5EF4-FFF2-40B4-BE49-F238E27FC236}">
                    <a16:creationId xmlns:a16="http://schemas.microsoft.com/office/drawing/2014/main" id="{E2003861-E9E8-4737-8082-A86C29EC00EB}"/>
                  </a:ext>
                </a:extLst>
              </p:cNvPr>
              <p:cNvCxnSpPr>
                <a:cxnSpLocks/>
                <a:stCxn id="133" idx="3"/>
              </p:cNvCxnSpPr>
              <p:nvPr/>
            </p:nvCxnSpPr>
            <p:spPr>
              <a:xfrm flipV="1">
                <a:off x="6553200" y="659958"/>
                <a:ext cx="546540" cy="1382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DC3C9FD9-15D4-4CAD-9566-C1CCAC0CEE19}"/>
                  </a:ext>
                </a:extLst>
              </p:cNvPr>
              <p:cNvSpPr/>
              <p:nvPr/>
            </p:nvSpPr>
            <p:spPr>
              <a:xfrm>
                <a:off x="6630912" y="316468"/>
                <a:ext cx="30328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i="1" dirty="0"/>
                  <a:t>P</a:t>
                </a:r>
              </a:p>
            </p:txBody>
          </p:sp>
          <p:cxnSp>
            <p:nvCxnSpPr>
              <p:cNvPr id="114" name="Straight Arrow Connector 113">
                <a:extLst>
                  <a:ext uri="{FF2B5EF4-FFF2-40B4-BE49-F238E27FC236}">
                    <a16:creationId xmlns:a16="http://schemas.microsoft.com/office/drawing/2014/main" id="{EADE3F45-F419-43BF-B613-141E9C205980}"/>
                  </a:ext>
                </a:extLst>
              </p:cNvPr>
              <p:cNvCxnSpPr>
                <a:cxnSpLocks/>
                <a:stCxn id="133" idx="2"/>
                <a:endCxn id="108" idx="0"/>
              </p:cNvCxnSpPr>
              <p:nvPr/>
            </p:nvCxnSpPr>
            <p:spPr>
              <a:xfrm flipH="1">
                <a:off x="5861012" y="990600"/>
                <a:ext cx="7491" cy="4572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C0DA0E87-BC06-4B72-ADFA-A883A4063CF3}"/>
                  </a:ext>
                </a:extLst>
              </p:cNvPr>
              <p:cNvSpPr/>
              <p:nvPr/>
            </p:nvSpPr>
            <p:spPr>
              <a:xfrm>
                <a:off x="5867400" y="1042515"/>
                <a:ext cx="2568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/>
                  <a:t>(</a:t>
                </a:r>
              </a:p>
            </p:txBody>
          </p:sp>
          <p:cxnSp>
            <p:nvCxnSpPr>
              <p:cNvPr id="116" name="Straight Arrow Connector 115">
                <a:extLst>
                  <a:ext uri="{FF2B5EF4-FFF2-40B4-BE49-F238E27FC236}">
                    <a16:creationId xmlns:a16="http://schemas.microsoft.com/office/drawing/2014/main" id="{C2CC6633-1C9F-4F0A-9683-86AE8C563AD2}"/>
                  </a:ext>
                </a:extLst>
              </p:cNvPr>
              <p:cNvCxnSpPr>
                <a:cxnSpLocks/>
                <a:stCxn id="108" idx="2"/>
                <a:endCxn id="109" idx="0"/>
              </p:cNvCxnSpPr>
              <p:nvPr/>
            </p:nvCxnSpPr>
            <p:spPr>
              <a:xfrm flipH="1">
                <a:off x="5845455" y="2376464"/>
                <a:ext cx="15557" cy="38915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47AD4108-CFE2-4AE2-9C59-4AB40565DE84}"/>
                  </a:ext>
                </a:extLst>
              </p:cNvPr>
              <p:cNvSpPr/>
              <p:nvPr/>
            </p:nvSpPr>
            <p:spPr>
              <a:xfrm>
                <a:off x="5943600" y="2371127"/>
                <a:ext cx="3642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/>
                  <a:t>id</a:t>
                </a:r>
              </a:p>
            </p:txBody>
          </p:sp>
          <p:cxnSp>
            <p:nvCxnSpPr>
              <p:cNvPr id="118" name="Straight Arrow Connector 117">
                <a:extLst>
                  <a:ext uri="{FF2B5EF4-FFF2-40B4-BE49-F238E27FC236}">
                    <a16:creationId xmlns:a16="http://schemas.microsoft.com/office/drawing/2014/main" id="{9FCF4D91-0501-4E82-A083-9611C7A28EB6}"/>
                  </a:ext>
                </a:extLst>
              </p:cNvPr>
              <p:cNvCxnSpPr>
                <a:cxnSpLocks/>
                <a:stCxn id="108" idx="3"/>
                <a:endCxn id="110" idx="1"/>
              </p:cNvCxnSpPr>
              <p:nvPr/>
            </p:nvCxnSpPr>
            <p:spPr>
              <a:xfrm>
                <a:off x="6555550" y="1912132"/>
                <a:ext cx="396600" cy="6895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26DDFCFD-831C-4BD3-AAFD-0E1DEAE50AA9}"/>
                  </a:ext>
                </a:extLst>
              </p:cNvPr>
              <p:cNvSpPr/>
              <p:nvPr/>
            </p:nvSpPr>
            <p:spPr>
              <a:xfrm>
                <a:off x="6613525" y="1574797"/>
                <a:ext cx="2824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i="1" dirty="0"/>
                  <a:t>L</a:t>
                </a:r>
              </a:p>
            </p:txBody>
          </p:sp>
          <p:sp>
            <p:nvSpPr>
              <p:cNvPr id="120" name="Rounded Rectangle 32">
                <a:extLst>
                  <a:ext uri="{FF2B5EF4-FFF2-40B4-BE49-F238E27FC236}">
                    <a16:creationId xmlns:a16="http://schemas.microsoft.com/office/drawing/2014/main" id="{290B9752-F76A-4851-8037-2C11EA9BE772}"/>
                  </a:ext>
                </a:extLst>
              </p:cNvPr>
              <p:cNvSpPr/>
              <p:nvPr/>
            </p:nvSpPr>
            <p:spPr>
              <a:xfrm>
                <a:off x="7032609" y="1033003"/>
                <a:ext cx="1286266" cy="324370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r"/>
                <a:r>
                  <a:rPr lang="en-US" i="1" dirty="0"/>
                  <a:t>P</a:t>
                </a:r>
                <a:r>
                  <a:rPr lang="en-US" dirty="0"/>
                  <a:t> → </a:t>
                </a:r>
                <a:r>
                  <a:rPr lang="en-US" b="1" dirty="0"/>
                  <a:t>(</a:t>
                </a:r>
                <a:r>
                  <a:rPr lang="en-US" dirty="0"/>
                  <a:t> </a:t>
                </a:r>
                <a:r>
                  <a:rPr lang="en-US" i="1" dirty="0"/>
                  <a:t>L</a:t>
                </a:r>
                <a:r>
                  <a:rPr lang="en-US" dirty="0"/>
                  <a:t> </a:t>
                </a:r>
                <a:r>
                  <a:rPr lang="en-US" b="1" dirty="0"/>
                  <a:t>) </a:t>
                </a:r>
                <a:r>
                  <a:rPr lang="en-US" dirty="0"/>
                  <a:t>●</a:t>
                </a:r>
                <a:endParaRPr lang="en-US" b="1" dirty="0"/>
              </a:p>
            </p:txBody>
          </p:sp>
          <p:cxnSp>
            <p:nvCxnSpPr>
              <p:cNvPr id="121" name="Straight Arrow Connector 120">
                <a:extLst>
                  <a:ext uri="{FF2B5EF4-FFF2-40B4-BE49-F238E27FC236}">
                    <a16:creationId xmlns:a16="http://schemas.microsoft.com/office/drawing/2014/main" id="{526A90A0-83D6-48D8-9A10-2BEFDC10E9CA}"/>
                  </a:ext>
                </a:extLst>
              </p:cNvPr>
              <p:cNvCxnSpPr>
                <a:cxnSpLocks/>
                <a:stCxn id="110" idx="0"/>
                <a:endCxn id="120" idx="2"/>
              </p:cNvCxnSpPr>
              <p:nvPr/>
            </p:nvCxnSpPr>
            <p:spPr>
              <a:xfrm flipH="1" flipV="1">
                <a:off x="7675742" y="1357373"/>
                <a:ext cx="29433" cy="35260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2" name="Straight Arrow Connector 121">
                <a:extLst>
                  <a:ext uri="{FF2B5EF4-FFF2-40B4-BE49-F238E27FC236}">
                    <a16:creationId xmlns:a16="http://schemas.microsoft.com/office/drawing/2014/main" id="{AC6CC165-D707-4D82-B8C8-AC73C8675C6C}"/>
                  </a:ext>
                </a:extLst>
              </p:cNvPr>
              <p:cNvCxnSpPr>
                <a:cxnSpLocks/>
                <a:stCxn id="110" idx="2"/>
                <a:endCxn id="111" idx="0"/>
              </p:cNvCxnSpPr>
              <p:nvPr/>
            </p:nvCxnSpPr>
            <p:spPr>
              <a:xfrm flipH="1">
                <a:off x="7698638" y="2252203"/>
                <a:ext cx="6537" cy="45516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28B71CF3-6E86-4EDC-8542-DD01FAE00471}"/>
                  </a:ext>
                </a:extLst>
              </p:cNvPr>
              <p:cNvSpPr/>
              <p:nvPr/>
            </p:nvSpPr>
            <p:spPr>
              <a:xfrm>
                <a:off x="7772400" y="1340644"/>
                <a:ext cx="2568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/>
                  <a:t>)</a:t>
                </a: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06C92B6E-675E-4D30-ACA2-4217481BE0E9}"/>
                  </a:ext>
                </a:extLst>
              </p:cNvPr>
              <p:cNvSpPr/>
              <p:nvPr/>
            </p:nvSpPr>
            <p:spPr>
              <a:xfrm>
                <a:off x="7772400" y="2297668"/>
                <a:ext cx="3642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/>
                  <a:t>id</a:t>
                </a:r>
              </a:p>
            </p:txBody>
          </p:sp>
          <p:sp>
            <p:nvSpPr>
              <p:cNvPr id="125" name="Rounded Rectangle 9">
                <a:extLst>
                  <a:ext uri="{FF2B5EF4-FFF2-40B4-BE49-F238E27FC236}">
                    <a16:creationId xmlns:a16="http://schemas.microsoft.com/office/drawing/2014/main" id="{84F150B8-E444-4F79-9F2C-530ACCD23F06}"/>
                  </a:ext>
                </a:extLst>
              </p:cNvPr>
              <p:cNvSpPr/>
              <p:nvPr/>
            </p:nvSpPr>
            <p:spPr>
              <a:xfrm>
                <a:off x="7147673" y="442973"/>
                <a:ext cx="1171202" cy="406310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r"/>
                <a:r>
                  <a:rPr lang="en-US" dirty="0"/>
                  <a:t>S’ → </a:t>
                </a:r>
                <a:r>
                  <a:rPr lang="en-US" i="1" dirty="0"/>
                  <a:t>P </a:t>
                </a:r>
                <a:r>
                  <a:rPr lang="en-US" dirty="0"/>
                  <a:t>●</a:t>
                </a:r>
                <a:endParaRPr lang="en-US" i="1" dirty="0"/>
              </a:p>
            </p:txBody>
          </p: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329966CA-9368-48AF-BD95-D98D85A214C2}"/>
                  </a:ext>
                </a:extLst>
              </p:cNvPr>
              <p:cNvGrpSpPr/>
              <p:nvPr/>
            </p:nvGrpSpPr>
            <p:grpSpPr>
              <a:xfrm>
                <a:off x="5121358" y="241999"/>
                <a:ext cx="1431842" cy="748601"/>
                <a:chOff x="5106230" y="304800"/>
                <a:chExt cx="1431842" cy="748601"/>
              </a:xfrm>
            </p:grpSpPr>
            <p:sp>
              <p:nvSpPr>
                <p:cNvPr id="133" name="Rounded Rectangle 6">
                  <a:extLst>
                    <a:ext uri="{FF2B5EF4-FFF2-40B4-BE49-F238E27FC236}">
                      <a16:creationId xmlns:a16="http://schemas.microsoft.com/office/drawing/2014/main" id="{C96C52B3-4061-49C9-83BE-E0F896905CFB}"/>
                    </a:ext>
                  </a:extLst>
                </p:cNvPr>
                <p:cNvSpPr/>
                <p:nvPr/>
              </p:nvSpPr>
              <p:spPr>
                <a:xfrm>
                  <a:off x="5168677" y="419774"/>
                  <a:ext cx="1369395" cy="633627"/>
                </a:xfrm>
                <a:prstGeom prst="round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S’ → ●</a:t>
                  </a:r>
                  <a:r>
                    <a:rPr lang="en-US" i="1" dirty="0"/>
                    <a:t> P</a:t>
                  </a:r>
                </a:p>
                <a:p>
                  <a:pPr algn="ctr"/>
                  <a:r>
                    <a:rPr lang="en-US" i="1" dirty="0"/>
                    <a:t>   P</a:t>
                  </a:r>
                  <a:r>
                    <a:rPr lang="en-US" dirty="0"/>
                    <a:t> → ● </a:t>
                  </a:r>
                  <a:r>
                    <a:rPr lang="en-US" b="1" dirty="0"/>
                    <a:t>(</a:t>
                  </a:r>
                  <a:r>
                    <a:rPr lang="en-US" dirty="0"/>
                    <a:t> </a:t>
                  </a:r>
                  <a:r>
                    <a:rPr lang="en-US" i="1" dirty="0"/>
                    <a:t>L</a:t>
                  </a:r>
                  <a:r>
                    <a:rPr lang="en-US" dirty="0"/>
                    <a:t> </a:t>
                  </a:r>
                  <a:r>
                    <a:rPr lang="en-US" b="1" dirty="0"/>
                    <a:t>)</a:t>
                  </a:r>
                </a:p>
              </p:txBody>
            </p:sp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37F401D7-18B7-401D-AACB-E0C5771D420F}"/>
                    </a:ext>
                  </a:extLst>
                </p:cNvPr>
                <p:cNvSpPr/>
                <p:nvPr/>
              </p:nvSpPr>
              <p:spPr>
                <a:xfrm>
                  <a:off x="5106230" y="304800"/>
                  <a:ext cx="293987" cy="34516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dirty="0">
                      <a:latin typeface="Garamond" panose="02020404030301010803" pitchFamily="18" charset="0"/>
                      <a:cs typeface="Courier New" panose="02070309020205020404" pitchFamily="49" charset="0"/>
                    </a:rPr>
                    <a:t>I</a:t>
                  </a:r>
                  <a:r>
                    <a:rPr lang="en-US" baseline="-25000" dirty="0"/>
                    <a:t>0</a:t>
                  </a:r>
                </a:p>
              </p:txBody>
            </p:sp>
          </p:grp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9DDB3204-8F1B-4180-A38E-405CB67F088D}"/>
                  </a:ext>
                </a:extLst>
              </p:cNvPr>
              <p:cNvSpPr/>
              <p:nvPr/>
            </p:nvSpPr>
            <p:spPr>
              <a:xfrm>
                <a:off x="7053234" y="228600"/>
                <a:ext cx="293987" cy="34516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latin typeface="Garamond" panose="02020404030301010803" pitchFamily="18" charset="0"/>
                    <a:cs typeface="Courier New" panose="02070309020205020404" pitchFamily="49" charset="0"/>
                  </a:rPr>
                  <a:t>I</a:t>
                </a:r>
                <a:r>
                  <a:rPr lang="en-US" baseline="-25000" dirty="0"/>
                  <a:t>1</a:t>
                </a: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5A289F47-DCD4-4B91-8C28-700188AC2D09}"/>
                  </a:ext>
                </a:extLst>
              </p:cNvPr>
              <p:cNvSpPr/>
              <p:nvPr/>
            </p:nvSpPr>
            <p:spPr>
              <a:xfrm>
                <a:off x="5105400" y="1304327"/>
                <a:ext cx="293987" cy="34516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latin typeface="Garamond" panose="02020404030301010803" pitchFamily="18" charset="0"/>
                    <a:cs typeface="Courier New" panose="02070309020205020404" pitchFamily="49" charset="0"/>
                  </a:rPr>
                  <a:t>I</a:t>
                </a:r>
                <a:r>
                  <a:rPr lang="en-US" baseline="-25000" dirty="0"/>
                  <a:t>2</a:t>
                </a:r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9236C593-ABE1-4349-B51E-DF37B7276C03}"/>
                  </a:ext>
                </a:extLst>
              </p:cNvPr>
              <p:cNvSpPr/>
              <p:nvPr/>
            </p:nvSpPr>
            <p:spPr>
              <a:xfrm>
                <a:off x="5116213" y="2635562"/>
                <a:ext cx="293987" cy="34516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latin typeface="Garamond" panose="02020404030301010803" pitchFamily="18" charset="0"/>
                    <a:cs typeface="Courier New" panose="02070309020205020404" pitchFamily="49" charset="0"/>
                  </a:rPr>
                  <a:t>I</a:t>
                </a:r>
                <a:r>
                  <a:rPr lang="en-US" baseline="-25000" dirty="0"/>
                  <a:t>4</a:t>
                </a: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8D4C7F3B-0639-4FC9-9FFB-8FABC2C5BADF}"/>
                  </a:ext>
                </a:extLst>
              </p:cNvPr>
              <p:cNvSpPr/>
              <p:nvPr/>
            </p:nvSpPr>
            <p:spPr>
              <a:xfrm>
                <a:off x="6921125" y="2590800"/>
                <a:ext cx="293987" cy="34516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latin typeface="Garamond" panose="02020404030301010803" pitchFamily="18" charset="0"/>
                    <a:cs typeface="Courier New" panose="02070309020205020404" pitchFamily="49" charset="0"/>
                  </a:rPr>
                  <a:t>I</a:t>
                </a:r>
                <a:r>
                  <a:rPr lang="en-US" baseline="-25000" dirty="0"/>
                  <a:t>6</a:t>
                </a:r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75441235-2D28-449D-8279-D581B7C3112F}"/>
                  </a:ext>
                </a:extLst>
              </p:cNvPr>
              <p:cNvSpPr/>
              <p:nvPr/>
            </p:nvSpPr>
            <p:spPr>
              <a:xfrm>
                <a:off x="6945013" y="1524000"/>
                <a:ext cx="293987" cy="34516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latin typeface="Garamond" panose="02020404030301010803" pitchFamily="18" charset="0"/>
                    <a:cs typeface="Courier New" panose="02070309020205020404" pitchFamily="49" charset="0"/>
                  </a:rPr>
                  <a:t>I</a:t>
                </a:r>
                <a:r>
                  <a:rPr lang="en-US" baseline="-25000" dirty="0"/>
                  <a:t>3</a:t>
                </a: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35336527-B7CA-40EA-B314-D0FDDA6A1B12}"/>
                  </a:ext>
                </a:extLst>
              </p:cNvPr>
              <p:cNvSpPr/>
              <p:nvPr/>
            </p:nvSpPr>
            <p:spPr>
              <a:xfrm>
                <a:off x="6858000" y="874035"/>
                <a:ext cx="293987" cy="34516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latin typeface="Garamond" panose="02020404030301010803" pitchFamily="18" charset="0"/>
                    <a:cs typeface="Courier New" panose="02070309020205020404" pitchFamily="49" charset="0"/>
                  </a:rPr>
                  <a:t>I</a:t>
                </a:r>
                <a:r>
                  <a:rPr lang="en-US" baseline="-25000" dirty="0"/>
                  <a:t>5</a:t>
                </a:r>
              </a:p>
            </p:txBody>
          </p:sp>
        </p:grp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3B4D1E14-F1D6-4106-901D-9263E40D8815}"/>
                </a:ext>
              </a:extLst>
            </p:cNvPr>
            <p:cNvSpPr/>
            <p:nvPr/>
          </p:nvSpPr>
          <p:spPr>
            <a:xfrm>
              <a:off x="7086600" y="262691"/>
              <a:ext cx="257553" cy="304799"/>
            </a:xfrm>
            <a:prstGeom prst="rect">
              <a:avLst/>
            </a:prstGeom>
            <a:noFill/>
            <a:ln w="4762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2053E80D-1653-4B25-BE03-730433CF4954}"/>
              </a:ext>
            </a:extLst>
          </p:cNvPr>
          <p:cNvSpPr/>
          <p:nvPr/>
        </p:nvSpPr>
        <p:spPr>
          <a:xfrm>
            <a:off x="1484797" y="2329399"/>
            <a:ext cx="16989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   </a:t>
            </a:r>
            <a:r>
              <a:rPr lang="en-US" b="1" u="sng" dirty="0"/>
              <a:t>Grammar G</a:t>
            </a:r>
          </a:p>
          <a:p>
            <a:r>
              <a:rPr lang="en-US" dirty="0"/>
              <a:t>❶ S’ ::= </a:t>
            </a:r>
            <a:r>
              <a:rPr lang="en-US" i="1" dirty="0"/>
              <a:t>P</a:t>
            </a:r>
          </a:p>
          <a:p>
            <a:r>
              <a:rPr lang="en-US" dirty="0"/>
              <a:t>❷</a:t>
            </a:r>
            <a:r>
              <a:rPr lang="en-US" i="1" dirty="0"/>
              <a:t> P  </a:t>
            </a:r>
            <a:r>
              <a:rPr lang="en-US" dirty="0"/>
              <a:t>::= ( </a:t>
            </a:r>
            <a:r>
              <a:rPr lang="en-US" i="1" dirty="0"/>
              <a:t>L</a:t>
            </a:r>
            <a:r>
              <a:rPr lang="en-US" dirty="0"/>
              <a:t> ) </a:t>
            </a:r>
          </a:p>
          <a:p>
            <a:r>
              <a:rPr lang="en-US" dirty="0"/>
              <a:t>❸</a:t>
            </a:r>
            <a:r>
              <a:rPr lang="en-US" i="1" dirty="0"/>
              <a:t> L</a:t>
            </a:r>
            <a:r>
              <a:rPr lang="en-US" dirty="0"/>
              <a:t>  ::= </a:t>
            </a:r>
            <a:r>
              <a:rPr lang="en-US" b="1" dirty="0"/>
              <a:t>id</a:t>
            </a:r>
          </a:p>
          <a:p>
            <a:r>
              <a:rPr lang="en-US" dirty="0"/>
              <a:t>❹</a:t>
            </a:r>
            <a:r>
              <a:rPr lang="en-US" i="1" dirty="0"/>
              <a:t> L</a:t>
            </a:r>
            <a:r>
              <a:rPr lang="en-US" dirty="0"/>
              <a:t>  ::= </a:t>
            </a:r>
            <a:r>
              <a:rPr lang="en-US" i="1" dirty="0"/>
              <a:t>L</a:t>
            </a:r>
            <a:r>
              <a:rPr lang="en-US" dirty="0"/>
              <a:t> </a:t>
            </a:r>
            <a:r>
              <a:rPr lang="en-US" b="1" dirty="0"/>
              <a:t>id</a:t>
            </a:r>
          </a:p>
        </p:txBody>
      </p:sp>
    </p:spTree>
    <p:extLst>
      <p:ext uri="{BB962C8B-B14F-4D97-AF65-F5344CB8AC3E}">
        <p14:creationId xmlns:p14="http://schemas.microsoft.com/office/powerpoint/2010/main" val="1505647468"/>
      </p:ext>
    </p:extLst>
  </p:cSld>
  <p:clrMapOvr>
    <a:masterClrMapping/>
  </p:clrMapOvr>
</p:sld>
</file>

<file path=ppt/slides/slide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485386"/>
            <a:ext cx="2057400" cy="365125"/>
          </a:xfrm>
        </p:spPr>
        <p:txBody>
          <a:bodyPr/>
          <a:lstStyle/>
          <a:p>
            <a:fld id="{E2218D17-624A-4996-8458-E634E28CA05F}" type="slidenum">
              <a:rPr lang="en-US" smtClean="0"/>
              <a:t>6</a:t>
            </a:fld>
            <a:endParaRPr lang="en-US" dirty="0"/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F6042C55-2F77-4505-B2B4-40FD1397892D}"/>
              </a:ext>
            </a:extLst>
          </p:cNvPr>
          <p:cNvSpPr txBox="1">
            <a:spLocks/>
          </p:cNvSpPr>
          <p:nvPr/>
        </p:nvSpPr>
        <p:spPr>
          <a:xfrm>
            <a:off x="1524000" y="1"/>
            <a:ext cx="9144000" cy="1353414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  <a:defRPr/>
            </a:pPr>
            <a:r>
              <a:rPr lang="en-US" sz="4500" dirty="0">
                <a:ln w="12700">
                  <a:solidFill>
                    <a:sysClr val="windowText" lastClr="000000"/>
                  </a:solidFill>
                </a:ln>
                <a:solidFill>
                  <a:sysClr val="window" lastClr="FFFFFF">
                    <a:lumMod val="85000"/>
                  </a:sysClr>
                </a:solidFill>
                <a:latin typeface="Calibri Light" panose="020F0302020204030204"/>
              </a:rPr>
              <a:t>Convert FSM to Table</a:t>
            </a:r>
            <a:br>
              <a:rPr lang="en-US" sz="2000" i="1" dirty="0">
                <a:ln w="12700">
                  <a:solidFill>
                    <a:sysClr val="windowText" lastClr="000000"/>
                  </a:solidFill>
                </a:ln>
                <a:solidFill>
                  <a:sysClr val="window" lastClr="FFFFFF">
                    <a:lumMod val="85000"/>
                  </a:sysClr>
                </a:solidFill>
                <a:latin typeface="Calibri Light" panose="020F0302020204030204"/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LR Parser Construction</a:t>
            </a:r>
            <a:endParaRPr lang="en-US" sz="5000" dirty="0">
              <a:ln w="12700">
                <a:noFill/>
              </a:ln>
              <a:latin typeface="Garamond" panose="02020404030301010803" pitchFamily="18" charset="0"/>
            </a:endParaRPr>
          </a:p>
        </p:txBody>
      </p:sp>
      <p:graphicFrame>
        <p:nvGraphicFramePr>
          <p:cNvPr id="73" name="Table 72">
            <a:extLst>
              <a:ext uri="{FF2B5EF4-FFF2-40B4-BE49-F238E27FC236}">
                <a16:creationId xmlns:a16="http://schemas.microsoft.com/office/drawing/2014/main" id="{EA550A7C-6A2E-4FF0-AF8B-D5D678CF531B}"/>
              </a:ext>
            </a:extLst>
          </p:cNvPr>
          <p:cNvGraphicFramePr>
            <a:graphicFrameLocks noGrp="1"/>
          </p:cNvGraphicFramePr>
          <p:nvPr/>
        </p:nvGraphicFramePr>
        <p:xfrm>
          <a:off x="6678880" y="1810181"/>
          <a:ext cx="262524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83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/>
                        <a:t>(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/>
                        <a:t>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/>
                        <a:t>id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err="1"/>
                        <a:t>eof</a:t>
                      </a:r>
                      <a:endParaRPr lang="en-US" i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I</a:t>
                      </a:r>
                      <a:r>
                        <a:rPr lang="en-US" baseline="-25000" dirty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I</a:t>
                      </a:r>
                      <a:r>
                        <a:rPr lang="en-US" baseline="-25000" dirty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I</a:t>
                      </a:r>
                      <a:r>
                        <a:rPr lang="en-US" baseline="-25000" dirty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2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I</a:t>
                      </a:r>
                      <a:r>
                        <a:rPr lang="en-US" baseline="-25000" dirty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3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I</a:t>
                      </a:r>
                      <a:r>
                        <a:rPr lang="en-US" baseline="-25000" dirty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4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I</a:t>
                      </a:r>
                      <a:r>
                        <a:rPr lang="en-US" baseline="-25000" dirty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5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I</a:t>
                      </a:r>
                      <a:r>
                        <a:rPr lang="en-US" baseline="-25000" dirty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6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9" name="Rectangle 78">
            <a:extLst>
              <a:ext uri="{FF2B5EF4-FFF2-40B4-BE49-F238E27FC236}">
                <a16:creationId xmlns:a16="http://schemas.microsoft.com/office/drawing/2014/main" id="{4C35871C-47B2-491F-B757-F247115DA404}"/>
              </a:ext>
            </a:extLst>
          </p:cNvPr>
          <p:cNvSpPr/>
          <p:nvPr/>
        </p:nvSpPr>
        <p:spPr>
          <a:xfrm>
            <a:off x="7049373" y="2165876"/>
            <a:ext cx="503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S </a:t>
            </a:r>
            <a:r>
              <a:rPr lang="en-US" dirty="0">
                <a:latin typeface="Garamond" panose="02020404030301010803" pitchFamily="18" charset="0"/>
              </a:rPr>
              <a:t>I</a:t>
            </a:r>
            <a:r>
              <a:rPr lang="en-US" baseline="-25000" dirty="0"/>
              <a:t>2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3228B25-C9B4-46E4-96BC-893537D6A55D}"/>
              </a:ext>
            </a:extLst>
          </p:cNvPr>
          <p:cNvSpPr/>
          <p:nvPr/>
        </p:nvSpPr>
        <p:spPr>
          <a:xfrm>
            <a:off x="8199690" y="2888649"/>
            <a:ext cx="503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S </a:t>
            </a:r>
            <a:r>
              <a:rPr lang="en-US" dirty="0">
                <a:latin typeface="Garamond" panose="02020404030301010803" pitchFamily="18" charset="0"/>
              </a:rPr>
              <a:t>I</a:t>
            </a:r>
            <a:r>
              <a:rPr lang="en-US" dirty="0"/>
              <a:t>	</a:t>
            </a:r>
            <a:r>
              <a:rPr lang="en-US" baseline="-25000" dirty="0"/>
              <a:t>4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E00BFAC6-2194-4EE1-BA26-AFE0E5E9C09C}"/>
              </a:ext>
            </a:extLst>
          </p:cNvPr>
          <p:cNvSpPr/>
          <p:nvPr/>
        </p:nvSpPr>
        <p:spPr>
          <a:xfrm>
            <a:off x="7506573" y="3297902"/>
            <a:ext cx="503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S </a:t>
            </a:r>
            <a:r>
              <a:rPr lang="en-US" dirty="0">
                <a:latin typeface="Garamond" panose="02020404030301010803" pitchFamily="18" charset="0"/>
              </a:rPr>
              <a:t>I</a:t>
            </a:r>
            <a:r>
              <a:rPr lang="en-US" baseline="-25000" dirty="0"/>
              <a:t>5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6406528-C2D4-4786-99D6-0348F06C5E9C}"/>
              </a:ext>
            </a:extLst>
          </p:cNvPr>
          <p:cNvSpPr/>
          <p:nvPr/>
        </p:nvSpPr>
        <p:spPr>
          <a:xfrm>
            <a:off x="8222109" y="3269649"/>
            <a:ext cx="503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S </a:t>
            </a:r>
            <a:r>
              <a:rPr lang="en-US" dirty="0">
                <a:latin typeface="Garamond" panose="02020404030301010803" pitchFamily="18" charset="0"/>
              </a:rPr>
              <a:t>I</a:t>
            </a:r>
            <a:r>
              <a:rPr lang="en-US" baseline="-25000" dirty="0"/>
              <a:t>6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9E75056-8DDF-437A-B336-107350427201}"/>
              </a:ext>
            </a:extLst>
          </p:cNvPr>
          <p:cNvSpPr txBox="1"/>
          <p:nvPr/>
        </p:nvSpPr>
        <p:spPr>
          <a:xfrm>
            <a:off x="7430374" y="1457434"/>
            <a:ext cx="1389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Action Table 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58BD7DF-1E77-4DAE-B41D-ED15BAAD3389}"/>
              </a:ext>
            </a:extLst>
          </p:cNvPr>
          <p:cNvGrpSpPr/>
          <p:nvPr/>
        </p:nvGrpSpPr>
        <p:grpSpPr>
          <a:xfrm>
            <a:off x="3068057" y="1992337"/>
            <a:ext cx="3352800" cy="2904527"/>
            <a:chOff x="5562600" y="152400"/>
            <a:chExt cx="3352800" cy="2904527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AC63260B-DD98-4648-AF0E-8F7CD1CFE838}"/>
                </a:ext>
              </a:extLst>
            </p:cNvPr>
            <p:cNvGrpSpPr/>
            <p:nvPr/>
          </p:nvGrpSpPr>
          <p:grpSpPr>
            <a:xfrm>
              <a:off x="5562600" y="152400"/>
              <a:ext cx="3352800" cy="2904527"/>
              <a:chOff x="5105400" y="228600"/>
              <a:chExt cx="3352800" cy="2904527"/>
            </a:xfrm>
          </p:grpSpPr>
          <p:sp>
            <p:nvSpPr>
              <p:cNvPr id="108" name="Rounded Rectangle 12">
                <a:extLst>
                  <a:ext uri="{FF2B5EF4-FFF2-40B4-BE49-F238E27FC236}">
                    <a16:creationId xmlns:a16="http://schemas.microsoft.com/office/drawing/2014/main" id="{33CA3BA3-2F2F-4CC6-A0A0-982A3DC0DB7B}"/>
                  </a:ext>
                </a:extLst>
              </p:cNvPr>
              <p:cNvSpPr/>
              <p:nvPr/>
            </p:nvSpPr>
            <p:spPr>
              <a:xfrm>
                <a:off x="5166473" y="1447800"/>
                <a:ext cx="1389077" cy="928664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i="1" dirty="0"/>
                  <a:t>   P</a:t>
                </a:r>
                <a:r>
                  <a:rPr lang="en-US" dirty="0"/>
                  <a:t> → </a:t>
                </a:r>
                <a:r>
                  <a:rPr lang="en-US" b="1" dirty="0"/>
                  <a:t>(</a:t>
                </a:r>
                <a:r>
                  <a:rPr lang="en-US" dirty="0"/>
                  <a:t>● </a:t>
                </a:r>
                <a:r>
                  <a:rPr lang="en-US" i="1" dirty="0"/>
                  <a:t>L</a:t>
                </a:r>
                <a:r>
                  <a:rPr lang="en-US" dirty="0"/>
                  <a:t> </a:t>
                </a:r>
                <a:r>
                  <a:rPr lang="en-US" b="1" dirty="0"/>
                  <a:t>)</a:t>
                </a:r>
              </a:p>
              <a:p>
                <a:r>
                  <a:rPr lang="en-US" i="1" dirty="0"/>
                  <a:t>  L</a:t>
                </a:r>
                <a:r>
                  <a:rPr lang="en-US" dirty="0"/>
                  <a:t> → ● </a:t>
                </a:r>
                <a:r>
                  <a:rPr lang="en-US" b="1" dirty="0"/>
                  <a:t>id</a:t>
                </a:r>
              </a:p>
              <a:p>
                <a:r>
                  <a:rPr lang="en-US" i="1" dirty="0"/>
                  <a:t>  L</a:t>
                </a:r>
                <a:r>
                  <a:rPr lang="en-US" dirty="0"/>
                  <a:t> → ● </a:t>
                </a:r>
                <a:r>
                  <a:rPr lang="en-US" i="1" dirty="0"/>
                  <a:t>L</a:t>
                </a:r>
                <a:r>
                  <a:rPr lang="en-US" dirty="0"/>
                  <a:t> </a:t>
                </a:r>
                <a:r>
                  <a:rPr lang="en-US" b="1" dirty="0"/>
                  <a:t>id</a:t>
                </a:r>
              </a:p>
            </p:txBody>
          </p:sp>
          <p:sp>
            <p:nvSpPr>
              <p:cNvPr id="109" name="Rounded Rectangle 15">
                <a:extLst>
                  <a:ext uri="{FF2B5EF4-FFF2-40B4-BE49-F238E27FC236}">
                    <a16:creationId xmlns:a16="http://schemas.microsoft.com/office/drawing/2014/main" id="{D5EB2CAC-0ADB-49AD-A548-B65667B9CEF3}"/>
                  </a:ext>
                </a:extLst>
              </p:cNvPr>
              <p:cNvSpPr/>
              <p:nvPr/>
            </p:nvSpPr>
            <p:spPr>
              <a:xfrm>
                <a:off x="5305237" y="2765615"/>
                <a:ext cx="1080436" cy="367512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r"/>
                <a:r>
                  <a:rPr lang="en-US" i="1" dirty="0"/>
                  <a:t>L</a:t>
                </a:r>
                <a:r>
                  <a:rPr lang="en-US" dirty="0"/>
                  <a:t> → </a:t>
                </a:r>
                <a:r>
                  <a:rPr lang="en-US" b="1" dirty="0"/>
                  <a:t>id </a:t>
                </a:r>
                <a:r>
                  <a:rPr lang="en-US" dirty="0"/>
                  <a:t>●</a:t>
                </a:r>
                <a:endParaRPr lang="en-US" b="1" dirty="0"/>
              </a:p>
            </p:txBody>
          </p:sp>
          <p:sp>
            <p:nvSpPr>
              <p:cNvPr id="110" name="Rounded Rectangle 18">
                <a:extLst>
                  <a:ext uri="{FF2B5EF4-FFF2-40B4-BE49-F238E27FC236}">
                    <a16:creationId xmlns:a16="http://schemas.microsoft.com/office/drawing/2014/main" id="{40194A21-76FF-4943-A2DA-5EACD91FC323}"/>
                  </a:ext>
                </a:extLst>
              </p:cNvPr>
              <p:cNvSpPr/>
              <p:nvPr/>
            </p:nvSpPr>
            <p:spPr>
              <a:xfrm>
                <a:off x="6952150" y="1709976"/>
                <a:ext cx="1506050" cy="542227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r"/>
                <a:r>
                  <a:rPr lang="en-US" i="1" dirty="0"/>
                  <a:t>P</a:t>
                </a:r>
                <a:r>
                  <a:rPr lang="en-US" dirty="0"/>
                  <a:t> → </a:t>
                </a:r>
                <a:r>
                  <a:rPr lang="en-US" b="1" dirty="0"/>
                  <a:t>(</a:t>
                </a:r>
                <a:r>
                  <a:rPr lang="en-US" dirty="0"/>
                  <a:t> </a:t>
                </a:r>
                <a:r>
                  <a:rPr lang="en-US" i="1" dirty="0"/>
                  <a:t>L</a:t>
                </a:r>
                <a:r>
                  <a:rPr lang="en-US" dirty="0"/>
                  <a:t> ● </a:t>
                </a:r>
                <a:r>
                  <a:rPr lang="en-US" b="1" dirty="0"/>
                  <a:t>)</a:t>
                </a:r>
              </a:p>
              <a:p>
                <a:pPr algn="r"/>
                <a:r>
                  <a:rPr lang="en-US" i="1" dirty="0"/>
                  <a:t>L</a:t>
                </a:r>
                <a:r>
                  <a:rPr lang="en-US" dirty="0"/>
                  <a:t> → </a:t>
                </a:r>
                <a:r>
                  <a:rPr lang="en-US" i="1" dirty="0"/>
                  <a:t>L</a:t>
                </a:r>
                <a:r>
                  <a:rPr lang="en-US" dirty="0"/>
                  <a:t> ● </a:t>
                </a:r>
                <a:r>
                  <a:rPr lang="en-US" b="1" dirty="0"/>
                  <a:t>id</a:t>
                </a:r>
              </a:p>
            </p:txBody>
          </p:sp>
          <p:sp>
            <p:nvSpPr>
              <p:cNvPr id="111" name="Rounded Rectangle 21">
                <a:extLst>
                  <a:ext uri="{FF2B5EF4-FFF2-40B4-BE49-F238E27FC236}">
                    <a16:creationId xmlns:a16="http://schemas.microsoft.com/office/drawing/2014/main" id="{8534B0F6-1E77-4A3C-9B5D-6B77A8385638}"/>
                  </a:ext>
                </a:extLst>
              </p:cNvPr>
              <p:cNvSpPr/>
              <p:nvPr/>
            </p:nvSpPr>
            <p:spPr>
              <a:xfrm>
                <a:off x="7015275" y="2707364"/>
                <a:ext cx="1366725" cy="345165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r"/>
                <a:r>
                  <a:rPr lang="en-US" i="1" dirty="0"/>
                  <a:t>L</a:t>
                </a:r>
                <a:r>
                  <a:rPr lang="en-US" dirty="0"/>
                  <a:t> → </a:t>
                </a:r>
                <a:r>
                  <a:rPr lang="en-US" i="1" dirty="0"/>
                  <a:t>L</a:t>
                </a:r>
                <a:r>
                  <a:rPr lang="en-US" dirty="0"/>
                  <a:t> </a:t>
                </a:r>
                <a:r>
                  <a:rPr lang="en-US" b="1" dirty="0"/>
                  <a:t>Id </a:t>
                </a:r>
                <a:r>
                  <a:rPr lang="en-US" dirty="0"/>
                  <a:t>●</a:t>
                </a:r>
                <a:endParaRPr lang="en-US" b="1" dirty="0"/>
              </a:p>
            </p:txBody>
          </p:sp>
          <p:cxnSp>
            <p:nvCxnSpPr>
              <p:cNvPr id="112" name="Straight Arrow Connector 111">
                <a:extLst>
                  <a:ext uri="{FF2B5EF4-FFF2-40B4-BE49-F238E27FC236}">
                    <a16:creationId xmlns:a16="http://schemas.microsoft.com/office/drawing/2014/main" id="{E2003861-E9E8-4737-8082-A86C29EC00EB}"/>
                  </a:ext>
                </a:extLst>
              </p:cNvPr>
              <p:cNvCxnSpPr>
                <a:cxnSpLocks/>
                <a:stCxn id="133" idx="3"/>
              </p:cNvCxnSpPr>
              <p:nvPr/>
            </p:nvCxnSpPr>
            <p:spPr>
              <a:xfrm flipV="1">
                <a:off x="6553200" y="659958"/>
                <a:ext cx="546540" cy="13829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DC3C9FD9-15D4-4CAD-9566-C1CCAC0CEE19}"/>
                  </a:ext>
                </a:extLst>
              </p:cNvPr>
              <p:cNvSpPr/>
              <p:nvPr/>
            </p:nvSpPr>
            <p:spPr>
              <a:xfrm>
                <a:off x="6630912" y="316468"/>
                <a:ext cx="30328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i="1" dirty="0"/>
                  <a:t>P</a:t>
                </a:r>
              </a:p>
            </p:txBody>
          </p:sp>
          <p:cxnSp>
            <p:nvCxnSpPr>
              <p:cNvPr id="114" name="Straight Arrow Connector 113">
                <a:extLst>
                  <a:ext uri="{FF2B5EF4-FFF2-40B4-BE49-F238E27FC236}">
                    <a16:creationId xmlns:a16="http://schemas.microsoft.com/office/drawing/2014/main" id="{EADE3F45-F419-43BF-B613-141E9C205980}"/>
                  </a:ext>
                </a:extLst>
              </p:cNvPr>
              <p:cNvCxnSpPr>
                <a:cxnSpLocks/>
                <a:stCxn id="133" idx="2"/>
                <a:endCxn id="108" idx="0"/>
              </p:cNvCxnSpPr>
              <p:nvPr/>
            </p:nvCxnSpPr>
            <p:spPr>
              <a:xfrm flipH="1">
                <a:off x="5861012" y="990600"/>
                <a:ext cx="7491" cy="4572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C0DA0E87-BC06-4B72-ADFA-A883A4063CF3}"/>
                  </a:ext>
                </a:extLst>
              </p:cNvPr>
              <p:cNvSpPr/>
              <p:nvPr/>
            </p:nvSpPr>
            <p:spPr>
              <a:xfrm>
                <a:off x="5867400" y="1042515"/>
                <a:ext cx="2568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/>
                  <a:t>(</a:t>
                </a:r>
              </a:p>
            </p:txBody>
          </p:sp>
          <p:cxnSp>
            <p:nvCxnSpPr>
              <p:cNvPr id="116" name="Straight Arrow Connector 115">
                <a:extLst>
                  <a:ext uri="{FF2B5EF4-FFF2-40B4-BE49-F238E27FC236}">
                    <a16:creationId xmlns:a16="http://schemas.microsoft.com/office/drawing/2014/main" id="{C2CC6633-1C9F-4F0A-9683-86AE8C563AD2}"/>
                  </a:ext>
                </a:extLst>
              </p:cNvPr>
              <p:cNvCxnSpPr>
                <a:cxnSpLocks/>
                <a:stCxn id="108" idx="2"/>
                <a:endCxn id="109" idx="0"/>
              </p:cNvCxnSpPr>
              <p:nvPr/>
            </p:nvCxnSpPr>
            <p:spPr>
              <a:xfrm flipH="1">
                <a:off x="5845455" y="2376464"/>
                <a:ext cx="15557" cy="38915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47AD4108-CFE2-4AE2-9C59-4AB40565DE84}"/>
                  </a:ext>
                </a:extLst>
              </p:cNvPr>
              <p:cNvSpPr/>
              <p:nvPr/>
            </p:nvSpPr>
            <p:spPr>
              <a:xfrm>
                <a:off x="5943600" y="2371127"/>
                <a:ext cx="3642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/>
                  <a:t>id</a:t>
                </a:r>
              </a:p>
            </p:txBody>
          </p:sp>
          <p:cxnSp>
            <p:nvCxnSpPr>
              <p:cNvPr id="118" name="Straight Arrow Connector 117">
                <a:extLst>
                  <a:ext uri="{FF2B5EF4-FFF2-40B4-BE49-F238E27FC236}">
                    <a16:creationId xmlns:a16="http://schemas.microsoft.com/office/drawing/2014/main" id="{9FCF4D91-0501-4E82-A083-9611C7A28EB6}"/>
                  </a:ext>
                </a:extLst>
              </p:cNvPr>
              <p:cNvCxnSpPr>
                <a:cxnSpLocks/>
                <a:stCxn id="108" idx="3"/>
                <a:endCxn id="110" idx="1"/>
              </p:cNvCxnSpPr>
              <p:nvPr/>
            </p:nvCxnSpPr>
            <p:spPr>
              <a:xfrm>
                <a:off x="6555550" y="1912132"/>
                <a:ext cx="396600" cy="6895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26DDFCFD-831C-4BD3-AAFD-0E1DEAE50AA9}"/>
                  </a:ext>
                </a:extLst>
              </p:cNvPr>
              <p:cNvSpPr/>
              <p:nvPr/>
            </p:nvSpPr>
            <p:spPr>
              <a:xfrm>
                <a:off x="6613525" y="1574797"/>
                <a:ext cx="2824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i="1" dirty="0"/>
                  <a:t>L</a:t>
                </a:r>
              </a:p>
            </p:txBody>
          </p:sp>
          <p:sp>
            <p:nvSpPr>
              <p:cNvPr id="120" name="Rounded Rectangle 32">
                <a:extLst>
                  <a:ext uri="{FF2B5EF4-FFF2-40B4-BE49-F238E27FC236}">
                    <a16:creationId xmlns:a16="http://schemas.microsoft.com/office/drawing/2014/main" id="{290B9752-F76A-4851-8037-2C11EA9BE772}"/>
                  </a:ext>
                </a:extLst>
              </p:cNvPr>
              <p:cNvSpPr/>
              <p:nvPr/>
            </p:nvSpPr>
            <p:spPr>
              <a:xfrm>
                <a:off x="7032609" y="1033003"/>
                <a:ext cx="1286266" cy="324370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r"/>
                <a:r>
                  <a:rPr lang="en-US" i="1" dirty="0"/>
                  <a:t>P</a:t>
                </a:r>
                <a:r>
                  <a:rPr lang="en-US" dirty="0"/>
                  <a:t> → </a:t>
                </a:r>
                <a:r>
                  <a:rPr lang="en-US" b="1" dirty="0"/>
                  <a:t>(</a:t>
                </a:r>
                <a:r>
                  <a:rPr lang="en-US" dirty="0"/>
                  <a:t> </a:t>
                </a:r>
                <a:r>
                  <a:rPr lang="en-US" i="1" dirty="0"/>
                  <a:t>L</a:t>
                </a:r>
                <a:r>
                  <a:rPr lang="en-US" dirty="0"/>
                  <a:t> </a:t>
                </a:r>
                <a:r>
                  <a:rPr lang="en-US" b="1" dirty="0"/>
                  <a:t>) </a:t>
                </a:r>
                <a:r>
                  <a:rPr lang="en-US" dirty="0"/>
                  <a:t>●</a:t>
                </a:r>
                <a:endParaRPr lang="en-US" b="1" dirty="0"/>
              </a:p>
            </p:txBody>
          </p:sp>
          <p:cxnSp>
            <p:nvCxnSpPr>
              <p:cNvPr id="121" name="Straight Arrow Connector 120">
                <a:extLst>
                  <a:ext uri="{FF2B5EF4-FFF2-40B4-BE49-F238E27FC236}">
                    <a16:creationId xmlns:a16="http://schemas.microsoft.com/office/drawing/2014/main" id="{526A90A0-83D6-48D8-9A10-2BEFDC10E9CA}"/>
                  </a:ext>
                </a:extLst>
              </p:cNvPr>
              <p:cNvCxnSpPr>
                <a:cxnSpLocks/>
                <a:stCxn id="110" idx="0"/>
                <a:endCxn id="120" idx="2"/>
              </p:cNvCxnSpPr>
              <p:nvPr/>
            </p:nvCxnSpPr>
            <p:spPr>
              <a:xfrm flipH="1" flipV="1">
                <a:off x="7675742" y="1357373"/>
                <a:ext cx="29433" cy="35260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2" name="Straight Arrow Connector 121">
                <a:extLst>
                  <a:ext uri="{FF2B5EF4-FFF2-40B4-BE49-F238E27FC236}">
                    <a16:creationId xmlns:a16="http://schemas.microsoft.com/office/drawing/2014/main" id="{AC6CC165-D707-4D82-B8C8-AC73C8675C6C}"/>
                  </a:ext>
                </a:extLst>
              </p:cNvPr>
              <p:cNvCxnSpPr>
                <a:cxnSpLocks/>
                <a:stCxn id="110" idx="2"/>
                <a:endCxn id="111" idx="0"/>
              </p:cNvCxnSpPr>
              <p:nvPr/>
            </p:nvCxnSpPr>
            <p:spPr>
              <a:xfrm flipH="1">
                <a:off x="7698638" y="2252203"/>
                <a:ext cx="6537" cy="45516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28B71CF3-6E86-4EDC-8542-DD01FAE00471}"/>
                  </a:ext>
                </a:extLst>
              </p:cNvPr>
              <p:cNvSpPr/>
              <p:nvPr/>
            </p:nvSpPr>
            <p:spPr>
              <a:xfrm>
                <a:off x="7772400" y="1340644"/>
                <a:ext cx="2568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/>
                  <a:t>)</a:t>
                </a: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06C92B6E-675E-4D30-ACA2-4217481BE0E9}"/>
                  </a:ext>
                </a:extLst>
              </p:cNvPr>
              <p:cNvSpPr/>
              <p:nvPr/>
            </p:nvSpPr>
            <p:spPr>
              <a:xfrm>
                <a:off x="7772400" y="2297668"/>
                <a:ext cx="3642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/>
                  <a:t>id</a:t>
                </a:r>
              </a:p>
            </p:txBody>
          </p:sp>
          <p:sp>
            <p:nvSpPr>
              <p:cNvPr id="125" name="Rounded Rectangle 9">
                <a:extLst>
                  <a:ext uri="{FF2B5EF4-FFF2-40B4-BE49-F238E27FC236}">
                    <a16:creationId xmlns:a16="http://schemas.microsoft.com/office/drawing/2014/main" id="{84F150B8-E444-4F79-9F2C-530ACCD23F06}"/>
                  </a:ext>
                </a:extLst>
              </p:cNvPr>
              <p:cNvSpPr/>
              <p:nvPr/>
            </p:nvSpPr>
            <p:spPr>
              <a:xfrm>
                <a:off x="7147673" y="442973"/>
                <a:ext cx="1171202" cy="406310"/>
              </a:xfrm>
              <a:prstGeom prst="round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r"/>
                <a:r>
                  <a:rPr lang="en-US" dirty="0"/>
                  <a:t>S’ → </a:t>
                </a:r>
                <a:r>
                  <a:rPr lang="en-US" i="1" dirty="0"/>
                  <a:t>P </a:t>
                </a:r>
                <a:r>
                  <a:rPr lang="en-US" dirty="0"/>
                  <a:t>●</a:t>
                </a:r>
                <a:endParaRPr lang="en-US" i="1" dirty="0"/>
              </a:p>
            </p:txBody>
          </p: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329966CA-9368-48AF-BD95-D98D85A214C2}"/>
                  </a:ext>
                </a:extLst>
              </p:cNvPr>
              <p:cNvGrpSpPr/>
              <p:nvPr/>
            </p:nvGrpSpPr>
            <p:grpSpPr>
              <a:xfrm>
                <a:off x="5121358" y="241999"/>
                <a:ext cx="1431842" cy="748601"/>
                <a:chOff x="5106230" y="304800"/>
                <a:chExt cx="1431842" cy="748601"/>
              </a:xfrm>
            </p:grpSpPr>
            <p:sp>
              <p:nvSpPr>
                <p:cNvPr id="133" name="Rounded Rectangle 6">
                  <a:extLst>
                    <a:ext uri="{FF2B5EF4-FFF2-40B4-BE49-F238E27FC236}">
                      <a16:creationId xmlns:a16="http://schemas.microsoft.com/office/drawing/2014/main" id="{C96C52B3-4061-49C9-83BE-E0F896905CFB}"/>
                    </a:ext>
                  </a:extLst>
                </p:cNvPr>
                <p:cNvSpPr/>
                <p:nvPr/>
              </p:nvSpPr>
              <p:spPr>
                <a:xfrm>
                  <a:off x="5168677" y="419774"/>
                  <a:ext cx="1369395" cy="633627"/>
                </a:xfrm>
                <a:prstGeom prst="round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S’ → ●</a:t>
                  </a:r>
                  <a:r>
                    <a:rPr lang="en-US" i="1" dirty="0"/>
                    <a:t> P</a:t>
                  </a:r>
                </a:p>
                <a:p>
                  <a:pPr algn="ctr"/>
                  <a:r>
                    <a:rPr lang="en-US" i="1" dirty="0"/>
                    <a:t>   P</a:t>
                  </a:r>
                  <a:r>
                    <a:rPr lang="en-US" dirty="0"/>
                    <a:t> → ● </a:t>
                  </a:r>
                  <a:r>
                    <a:rPr lang="en-US" b="1" dirty="0"/>
                    <a:t>(</a:t>
                  </a:r>
                  <a:r>
                    <a:rPr lang="en-US" dirty="0"/>
                    <a:t> </a:t>
                  </a:r>
                  <a:r>
                    <a:rPr lang="en-US" i="1" dirty="0"/>
                    <a:t>L</a:t>
                  </a:r>
                  <a:r>
                    <a:rPr lang="en-US" dirty="0"/>
                    <a:t> </a:t>
                  </a:r>
                  <a:r>
                    <a:rPr lang="en-US" b="1" dirty="0"/>
                    <a:t>)</a:t>
                  </a:r>
                </a:p>
              </p:txBody>
            </p:sp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37F401D7-18B7-401D-AACB-E0C5771D420F}"/>
                    </a:ext>
                  </a:extLst>
                </p:cNvPr>
                <p:cNvSpPr/>
                <p:nvPr/>
              </p:nvSpPr>
              <p:spPr>
                <a:xfrm>
                  <a:off x="5106230" y="304800"/>
                  <a:ext cx="293987" cy="345165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:r>
                    <a:rPr lang="en-US" dirty="0">
                      <a:latin typeface="Garamond" panose="02020404030301010803" pitchFamily="18" charset="0"/>
                      <a:cs typeface="Courier New" panose="02070309020205020404" pitchFamily="49" charset="0"/>
                    </a:rPr>
                    <a:t>I</a:t>
                  </a:r>
                  <a:r>
                    <a:rPr lang="en-US" baseline="-25000" dirty="0"/>
                    <a:t>0</a:t>
                  </a:r>
                </a:p>
              </p:txBody>
            </p:sp>
          </p:grp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9DDB3204-8F1B-4180-A38E-405CB67F088D}"/>
                  </a:ext>
                </a:extLst>
              </p:cNvPr>
              <p:cNvSpPr/>
              <p:nvPr/>
            </p:nvSpPr>
            <p:spPr>
              <a:xfrm>
                <a:off x="7053234" y="228600"/>
                <a:ext cx="293987" cy="34516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latin typeface="Garamond" panose="02020404030301010803" pitchFamily="18" charset="0"/>
                    <a:cs typeface="Courier New" panose="02070309020205020404" pitchFamily="49" charset="0"/>
                  </a:rPr>
                  <a:t>I</a:t>
                </a:r>
                <a:r>
                  <a:rPr lang="en-US" baseline="-25000" dirty="0"/>
                  <a:t>1</a:t>
                </a: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5A289F47-DCD4-4B91-8C28-700188AC2D09}"/>
                  </a:ext>
                </a:extLst>
              </p:cNvPr>
              <p:cNvSpPr/>
              <p:nvPr/>
            </p:nvSpPr>
            <p:spPr>
              <a:xfrm>
                <a:off x="5105400" y="1304327"/>
                <a:ext cx="293987" cy="34516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latin typeface="Garamond" panose="02020404030301010803" pitchFamily="18" charset="0"/>
                    <a:cs typeface="Courier New" panose="02070309020205020404" pitchFamily="49" charset="0"/>
                  </a:rPr>
                  <a:t>I</a:t>
                </a:r>
                <a:r>
                  <a:rPr lang="en-US" baseline="-25000" dirty="0"/>
                  <a:t>2</a:t>
                </a:r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9236C593-ABE1-4349-B51E-DF37B7276C03}"/>
                  </a:ext>
                </a:extLst>
              </p:cNvPr>
              <p:cNvSpPr/>
              <p:nvPr/>
            </p:nvSpPr>
            <p:spPr>
              <a:xfrm>
                <a:off x="5116213" y="2635562"/>
                <a:ext cx="293987" cy="34516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latin typeface="Garamond" panose="02020404030301010803" pitchFamily="18" charset="0"/>
                    <a:cs typeface="Courier New" panose="02070309020205020404" pitchFamily="49" charset="0"/>
                  </a:rPr>
                  <a:t>I</a:t>
                </a:r>
                <a:r>
                  <a:rPr lang="en-US" baseline="-25000" dirty="0"/>
                  <a:t>4</a:t>
                </a: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8D4C7F3B-0639-4FC9-9FFB-8FABC2C5BADF}"/>
                  </a:ext>
                </a:extLst>
              </p:cNvPr>
              <p:cNvSpPr/>
              <p:nvPr/>
            </p:nvSpPr>
            <p:spPr>
              <a:xfrm>
                <a:off x="6921125" y="2590800"/>
                <a:ext cx="293987" cy="34516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latin typeface="Garamond" panose="02020404030301010803" pitchFamily="18" charset="0"/>
                    <a:cs typeface="Courier New" panose="02070309020205020404" pitchFamily="49" charset="0"/>
                  </a:rPr>
                  <a:t>I</a:t>
                </a:r>
                <a:r>
                  <a:rPr lang="en-US" baseline="-25000" dirty="0"/>
                  <a:t>6</a:t>
                </a:r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75441235-2D28-449D-8279-D581B7C3112F}"/>
                  </a:ext>
                </a:extLst>
              </p:cNvPr>
              <p:cNvSpPr/>
              <p:nvPr/>
            </p:nvSpPr>
            <p:spPr>
              <a:xfrm>
                <a:off x="6945013" y="1524000"/>
                <a:ext cx="293987" cy="34516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latin typeface="Garamond" panose="02020404030301010803" pitchFamily="18" charset="0"/>
                    <a:cs typeface="Courier New" panose="02070309020205020404" pitchFamily="49" charset="0"/>
                  </a:rPr>
                  <a:t>I</a:t>
                </a:r>
                <a:r>
                  <a:rPr lang="en-US" baseline="-25000" dirty="0"/>
                  <a:t>3</a:t>
                </a: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35336527-B7CA-40EA-B314-D0FDDA6A1B12}"/>
                  </a:ext>
                </a:extLst>
              </p:cNvPr>
              <p:cNvSpPr/>
              <p:nvPr/>
            </p:nvSpPr>
            <p:spPr>
              <a:xfrm>
                <a:off x="6858000" y="874035"/>
                <a:ext cx="293987" cy="34516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en-US" dirty="0">
                    <a:latin typeface="Garamond" panose="02020404030301010803" pitchFamily="18" charset="0"/>
                    <a:cs typeface="Courier New" panose="02070309020205020404" pitchFamily="49" charset="0"/>
                  </a:rPr>
                  <a:t>I</a:t>
                </a:r>
                <a:r>
                  <a:rPr lang="en-US" baseline="-25000" dirty="0"/>
                  <a:t>5</a:t>
                </a:r>
              </a:p>
            </p:txBody>
          </p:sp>
        </p:grp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3B4D1E14-F1D6-4106-901D-9263E40D8815}"/>
                </a:ext>
              </a:extLst>
            </p:cNvPr>
            <p:cNvSpPr/>
            <p:nvPr/>
          </p:nvSpPr>
          <p:spPr>
            <a:xfrm>
              <a:off x="7086600" y="262691"/>
              <a:ext cx="257553" cy="304799"/>
            </a:xfrm>
            <a:prstGeom prst="rect">
              <a:avLst/>
            </a:prstGeom>
            <a:noFill/>
            <a:ln w="4762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434D2F6-3FE1-48CD-A3EC-5253E67D05B7}"/>
              </a:ext>
            </a:extLst>
          </p:cNvPr>
          <p:cNvSpPr txBox="1"/>
          <p:nvPr/>
        </p:nvSpPr>
        <p:spPr>
          <a:xfrm>
            <a:off x="9311881" y="1443801"/>
            <a:ext cx="1213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GoTo</a:t>
            </a:r>
            <a:r>
              <a:rPr lang="en-US" dirty="0"/>
              <a:t> Table</a:t>
            </a:r>
          </a:p>
        </p:txBody>
      </p:sp>
      <p:graphicFrame>
        <p:nvGraphicFramePr>
          <p:cNvPr id="139" name="Table 138">
            <a:extLst>
              <a:ext uri="{FF2B5EF4-FFF2-40B4-BE49-F238E27FC236}">
                <a16:creationId xmlns:a16="http://schemas.microsoft.com/office/drawing/2014/main" id="{3047269A-A16A-4EE7-BD5C-BE2570F2AF9C}"/>
              </a:ext>
            </a:extLst>
          </p:cNvPr>
          <p:cNvGraphicFramePr>
            <a:graphicFrameLocks noGrp="1"/>
          </p:cNvGraphicFramePr>
          <p:nvPr/>
        </p:nvGraphicFramePr>
        <p:xfrm>
          <a:off x="9306411" y="1810181"/>
          <a:ext cx="1247756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38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38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P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L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aseline="-25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aseline="-25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40" name="Rectangle 139">
            <a:extLst>
              <a:ext uri="{FF2B5EF4-FFF2-40B4-BE49-F238E27FC236}">
                <a16:creationId xmlns:a16="http://schemas.microsoft.com/office/drawing/2014/main" id="{F0019689-E159-4426-AFEA-F2EEF5A72135}"/>
              </a:ext>
            </a:extLst>
          </p:cNvPr>
          <p:cNvSpPr/>
          <p:nvPr/>
        </p:nvSpPr>
        <p:spPr>
          <a:xfrm>
            <a:off x="9501724" y="2197554"/>
            <a:ext cx="344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I</a:t>
            </a:r>
            <a:r>
              <a:rPr lang="en-US" baseline="-25000" dirty="0"/>
              <a:t>1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A3003D76-1001-43E5-AB5F-BCD9F80BAF08}"/>
              </a:ext>
            </a:extLst>
          </p:cNvPr>
          <p:cNvSpPr/>
          <p:nvPr/>
        </p:nvSpPr>
        <p:spPr>
          <a:xfrm>
            <a:off x="10099158" y="2916032"/>
            <a:ext cx="344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I</a:t>
            </a:r>
            <a:r>
              <a:rPr lang="en-US" baseline="-25000" dirty="0"/>
              <a:t>3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053E80D-1653-4B25-BE03-730433CF4954}"/>
              </a:ext>
            </a:extLst>
          </p:cNvPr>
          <p:cNvSpPr/>
          <p:nvPr/>
        </p:nvSpPr>
        <p:spPr>
          <a:xfrm>
            <a:off x="1484797" y="2329399"/>
            <a:ext cx="16989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   </a:t>
            </a:r>
            <a:r>
              <a:rPr lang="en-US" b="1" u="sng" dirty="0"/>
              <a:t>Grammar G</a:t>
            </a:r>
          </a:p>
          <a:p>
            <a:r>
              <a:rPr lang="en-US" dirty="0"/>
              <a:t>❶ S’ ::= </a:t>
            </a:r>
            <a:r>
              <a:rPr lang="en-US" i="1" dirty="0"/>
              <a:t>P</a:t>
            </a:r>
          </a:p>
          <a:p>
            <a:r>
              <a:rPr lang="en-US" dirty="0"/>
              <a:t>❷</a:t>
            </a:r>
            <a:r>
              <a:rPr lang="en-US" i="1" dirty="0"/>
              <a:t> P  </a:t>
            </a:r>
            <a:r>
              <a:rPr lang="en-US" dirty="0"/>
              <a:t>::= ( </a:t>
            </a:r>
            <a:r>
              <a:rPr lang="en-US" i="1" dirty="0"/>
              <a:t>L</a:t>
            </a:r>
            <a:r>
              <a:rPr lang="en-US" dirty="0"/>
              <a:t> ) </a:t>
            </a:r>
          </a:p>
          <a:p>
            <a:r>
              <a:rPr lang="en-US" dirty="0"/>
              <a:t>❸</a:t>
            </a:r>
            <a:r>
              <a:rPr lang="en-US" i="1" dirty="0"/>
              <a:t> L</a:t>
            </a:r>
            <a:r>
              <a:rPr lang="en-US" dirty="0"/>
              <a:t>  ::= </a:t>
            </a:r>
            <a:r>
              <a:rPr lang="en-US" b="1" dirty="0"/>
              <a:t>id</a:t>
            </a:r>
          </a:p>
          <a:p>
            <a:r>
              <a:rPr lang="en-US" dirty="0"/>
              <a:t>❹</a:t>
            </a:r>
            <a:r>
              <a:rPr lang="en-US" i="1" dirty="0"/>
              <a:t> L</a:t>
            </a:r>
            <a:r>
              <a:rPr lang="en-US" dirty="0"/>
              <a:t>  ::= </a:t>
            </a:r>
            <a:r>
              <a:rPr lang="en-US" i="1" dirty="0"/>
              <a:t>L</a:t>
            </a:r>
            <a:r>
              <a:rPr lang="en-US" dirty="0"/>
              <a:t> </a:t>
            </a:r>
            <a:r>
              <a:rPr lang="en-US" b="1" dirty="0"/>
              <a:t>id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B64FD59-B860-44BB-B54C-23ABBEDC8980}"/>
              </a:ext>
            </a:extLst>
          </p:cNvPr>
          <p:cNvSpPr/>
          <p:nvPr/>
        </p:nvSpPr>
        <p:spPr>
          <a:xfrm>
            <a:off x="7530534" y="3653601"/>
            <a:ext cx="615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R❸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6E7CBBA-D82D-4E1C-886C-A162AD062EB4}"/>
              </a:ext>
            </a:extLst>
          </p:cNvPr>
          <p:cNvSpPr/>
          <p:nvPr/>
        </p:nvSpPr>
        <p:spPr>
          <a:xfrm>
            <a:off x="8086968" y="3659428"/>
            <a:ext cx="615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R❸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D76497D-AC7D-4009-A64E-BBFF831CA7AA}"/>
              </a:ext>
            </a:extLst>
          </p:cNvPr>
          <p:cNvSpPr/>
          <p:nvPr/>
        </p:nvSpPr>
        <p:spPr>
          <a:xfrm>
            <a:off x="8696568" y="4023843"/>
            <a:ext cx="615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R❷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D5E66A6-006C-4A03-AD82-F90710E2C463}"/>
              </a:ext>
            </a:extLst>
          </p:cNvPr>
          <p:cNvSpPr/>
          <p:nvPr/>
        </p:nvSpPr>
        <p:spPr>
          <a:xfrm>
            <a:off x="7527119" y="4402222"/>
            <a:ext cx="615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R❹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A4DFABE-474B-4A0B-9F69-A890FDC974D6}"/>
              </a:ext>
            </a:extLst>
          </p:cNvPr>
          <p:cNvSpPr/>
          <p:nvPr/>
        </p:nvSpPr>
        <p:spPr>
          <a:xfrm>
            <a:off x="8080694" y="4393936"/>
            <a:ext cx="615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R❹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86EC83-C6C0-4333-9A38-399643F53DB9}"/>
              </a:ext>
            </a:extLst>
          </p:cNvPr>
          <p:cNvSpPr/>
          <p:nvPr/>
        </p:nvSpPr>
        <p:spPr>
          <a:xfrm>
            <a:off x="8857612" y="2598469"/>
            <a:ext cx="378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988087"/>
      </p:ext>
    </p:extLst>
  </p:cSld>
  <p:clrMapOvr>
    <a:masterClrMapping/>
  </p:clrMapOvr>
</p:sld>
</file>

<file path=ppt/slides/slide7.xml><?xml version="1.0" encoding="utf-8"?>
<p:sld xmlns:a16="http://schemas.microsoft.com/office/drawing/2014/main" xmlns:mc="http://schemas.openxmlformats.org/markup-compatibility/2006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8EBC4AE-CDE4-49B0-B3A2-14454C9B6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80431"/>
            <a:ext cx="7886700" cy="1325563"/>
          </a:xfrm>
          <a:noFill/>
          <a:ln w="12700">
            <a:noFill/>
          </a:ln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en-US" sz="45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  <a:t>Outline</a:t>
            </a:r>
            <a:br>
              <a:rPr lang="en-US" sz="5000" dirty="0">
                <a:ln w="127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Today’s Lecture - Scope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EA1DF9A-8810-4996-9F65-C9930E0FB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699469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Finish up Parsers</a:t>
            </a:r>
          </a:p>
          <a:p>
            <a:r>
              <a:rPr lang="en-US" dirty="0"/>
              <a:t>Running the SLR Parser</a:t>
            </a:r>
          </a:p>
          <a:p>
            <a:r>
              <a:rPr lang="en-US" dirty="0"/>
              <a:t>LL(1) and SLR Language limits</a:t>
            </a:r>
          </a:p>
          <a:p>
            <a:pPr marL="0" indent="0">
              <a:buNone/>
            </a:pPr>
            <a:r>
              <a:rPr lang="en-US" b="1" dirty="0"/>
              <a:t>Semantics</a:t>
            </a:r>
          </a:p>
          <a:p>
            <a:r>
              <a:rPr lang="en-US" dirty="0"/>
              <a:t>Program meaning</a:t>
            </a:r>
          </a:p>
          <a:p>
            <a:pPr marL="0" indent="0">
              <a:buNone/>
            </a:pPr>
            <a:r>
              <a:rPr lang="en-US" b="1" dirty="0"/>
              <a:t>Scope</a:t>
            </a:r>
          </a:p>
          <a:p>
            <a:r>
              <a:rPr lang="en-US" dirty="0"/>
              <a:t>Name analysis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7CC393-9C06-4B44-8D96-EB0172F28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49831-8C71-49A7-A206-657DC8615E42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F64BD2-8AF0-4FC3-9004-093E89A3E65E}"/>
              </a:ext>
            </a:extLst>
          </p:cNvPr>
          <p:cNvSpPr txBox="1"/>
          <p:nvPr/>
        </p:nvSpPr>
        <p:spPr>
          <a:xfrm>
            <a:off x="7789725" y="5578760"/>
            <a:ext cx="876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Parsing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0892BE-885B-449F-BF05-FA9C606FD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687" y="3429000"/>
            <a:ext cx="1356090" cy="214976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299BC9B-8045-40CD-AC42-B0E730832BBD}"/>
              </a:ext>
            </a:extLst>
          </p:cNvPr>
          <p:cNvSpPr/>
          <p:nvPr/>
        </p:nvSpPr>
        <p:spPr>
          <a:xfrm>
            <a:off x="2054352" y="2123848"/>
            <a:ext cx="4910328" cy="512064"/>
          </a:xfrm>
          <a:prstGeom prst="round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1DDF723-7A37-74FB-2CEE-788F58F20A54}"/>
                  </a:ext>
                </a:extLst>
              </p14:cNvPr>
              <p14:cNvContentPartPr/>
              <p14:nvPr/>
            </p14:nvContentPartPr>
            <p14:xfrm>
              <a:off x="4506840" y="2972160"/>
              <a:ext cx="1360440" cy="5760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1DDF723-7A37-74FB-2CEE-788F58F20A5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97480" y="2962800"/>
                <a:ext cx="1379160" cy="594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03609149"/>
      </p:ext>
    </p:extLst>
  </p:cSld>
  <p:clrMapOvr>
    <a:masterClrMapping/>
  </p:clrMapOvr>
</p:sld>
</file>

<file path=ppt/slides/slide8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95623" y="6492875"/>
            <a:ext cx="2057400" cy="365125"/>
          </a:xfrm>
        </p:spPr>
        <p:txBody>
          <a:bodyPr/>
          <a:lstStyle/>
          <a:p>
            <a:fld id="{E2218D17-624A-4996-8458-E634E28CA05F}" type="slidenum">
              <a:rPr lang="en-US" smtClean="0"/>
              <a:t>8</a:t>
            </a:fld>
            <a:endParaRPr lang="en-US" dirty="0"/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F6042C55-2F77-4505-B2B4-40FD1397892D}"/>
              </a:ext>
            </a:extLst>
          </p:cNvPr>
          <p:cNvSpPr txBox="1">
            <a:spLocks/>
          </p:cNvSpPr>
          <p:nvPr/>
        </p:nvSpPr>
        <p:spPr>
          <a:xfrm>
            <a:off x="1524000" y="1"/>
            <a:ext cx="9144000" cy="1353414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  <a:defRPr/>
            </a:pPr>
            <a:r>
              <a:rPr lang="en-US" sz="4500" dirty="0">
                <a:ln w="12700">
                  <a:solidFill>
                    <a:sysClr val="windowText" lastClr="000000"/>
                  </a:solidFill>
                </a:ln>
                <a:solidFill>
                  <a:sysClr val="window" lastClr="FFFFFF">
                    <a:lumMod val="85000"/>
                  </a:sysClr>
                </a:solidFill>
                <a:latin typeface="Calibri Light" panose="020F0302020204030204"/>
              </a:rPr>
              <a:t>Running the SLR Parser</a:t>
            </a:r>
            <a:br>
              <a:rPr lang="en-US" sz="2000" i="1" dirty="0">
                <a:ln w="12700">
                  <a:solidFill>
                    <a:sysClr val="windowText" lastClr="000000"/>
                  </a:solidFill>
                </a:ln>
                <a:solidFill>
                  <a:sysClr val="window" lastClr="FFFFFF">
                    <a:lumMod val="85000"/>
                  </a:sysClr>
                </a:solidFill>
                <a:latin typeface="Calibri Light" panose="020F0302020204030204"/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LR Parser Construction</a:t>
            </a:r>
            <a:endParaRPr lang="en-US" sz="5000" dirty="0">
              <a:ln w="12700">
                <a:noFill/>
              </a:ln>
              <a:latin typeface="Garamond" panose="02020404030301010803" pitchFamily="18" charset="0"/>
            </a:endParaRPr>
          </a:p>
        </p:txBody>
      </p:sp>
      <p:graphicFrame>
        <p:nvGraphicFramePr>
          <p:cNvPr id="73" name="Table 72">
            <a:extLst>
              <a:ext uri="{FF2B5EF4-FFF2-40B4-BE49-F238E27FC236}">
                <a16:creationId xmlns:a16="http://schemas.microsoft.com/office/drawing/2014/main" id="{EA550A7C-6A2E-4FF0-AF8B-D5D678CF53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231502"/>
              </p:ext>
            </p:extLst>
          </p:nvPr>
        </p:nvGraphicFramePr>
        <p:xfrm>
          <a:off x="3827690" y="1342625"/>
          <a:ext cx="262524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83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/>
                        <a:t>(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/>
                        <a:t>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/>
                        <a:t>id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err="1"/>
                        <a:t>eof</a:t>
                      </a:r>
                      <a:endParaRPr lang="en-US" i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I</a:t>
                      </a:r>
                      <a:r>
                        <a:rPr lang="en-US" baseline="-25000" dirty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I</a:t>
                      </a:r>
                      <a:r>
                        <a:rPr lang="en-US" baseline="-25000" dirty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I</a:t>
                      </a:r>
                      <a:r>
                        <a:rPr lang="en-US" baseline="-25000" dirty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2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I</a:t>
                      </a:r>
                      <a:r>
                        <a:rPr lang="en-US" baseline="-25000" dirty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3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I</a:t>
                      </a:r>
                      <a:r>
                        <a:rPr lang="en-US" baseline="-25000" dirty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4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I</a:t>
                      </a:r>
                      <a:r>
                        <a:rPr lang="en-US" baseline="-25000" dirty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5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I</a:t>
                      </a:r>
                      <a:r>
                        <a:rPr lang="en-US" baseline="-25000" dirty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6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9" name="Rectangle 78">
            <a:extLst>
              <a:ext uri="{FF2B5EF4-FFF2-40B4-BE49-F238E27FC236}">
                <a16:creationId xmlns:a16="http://schemas.microsoft.com/office/drawing/2014/main" id="{4C35871C-47B2-491F-B757-F247115DA404}"/>
              </a:ext>
            </a:extLst>
          </p:cNvPr>
          <p:cNvSpPr/>
          <p:nvPr/>
        </p:nvSpPr>
        <p:spPr>
          <a:xfrm>
            <a:off x="4198183" y="1698320"/>
            <a:ext cx="503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S </a:t>
            </a:r>
            <a:r>
              <a:rPr lang="en-US" dirty="0">
                <a:latin typeface="Garamond" panose="02020404030301010803" pitchFamily="18" charset="0"/>
              </a:rPr>
              <a:t>I</a:t>
            </a:r>
            <a:r>
              <a:rPr lang="en-US" baseline="-25000" dirty="0"/>
              <a:t>2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3228B25-C9B4-46E4-96BC-893537D6A55D}"/>
              </a:ext>
            </a:extLst>
          </p:cNvPr>
          <p:cNvSpPr/>
          <p:nvPr/>
        </p:nvSpPr>
        <p:spPr>
          <a:xfrm>
            <a:off x="5348500" y="2421093"/>
            <a:ext cx="503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S </a:t>
            </a:r>
            <a:r>
              <a:rPr lang="en-US" dirty="0">
                <a:latin typeface="Garamond" panose="02020404030301010803" pitchFamily="18" charset="0"/>
              </a:rPr>
              <a:t>I</a:t>
            </a:r>
            <a:r>
              <a:rPr lang="en-US" dirty="0"/>
              <a:t>	</a:t>
            </a:r>
            <a:r>
              <a:rPr lang="en-US" baseline="-25000" dirty="0"/>
              <a:t>4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E00BFAC6-2194-4EE1-BA26-AFE0E5E9C09C}"/>
              </a:ext>
            </a:extLst>
          </p:cNvPr>
          <p:cNvSpPr/>
          <p:nvPr/>
        </p:nvSpPr>
        <p:spPr>
          <a:xfrm>
            <a:off x="4655383" y="2830346"/>
            <a:ext cx="503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S </a:t>
            </a:r>
            <a:r>
              <a:rPr lang="en-US" dirty="0">
                <a:latin typeface="Garamond" panose="02020404030301010803" pitchFamily="18" charset="0"/>
              </a:rPr>
              <a:t>I</a:t>
            </a:r>
            <a:r>
              <a:rPr lang="en-US" baseline="-25000" dirty="0"/>
              <a:t>5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6406528-C2D4-4786-99D6-0348F06C5E9C}"/>
              </a:ext>
            </a:extLst>
          </p:cNvPr>
          <p:cNvSpPr/>
          <p:nvPr/>
        </p:nvSpPr>
        <p:spPr>
          <a:xfrm>
            <a:off x="5370919" y="2802093"/>
            <a:ext cx="503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S </a:t>
            </a:r>
            <a:r>
              <a:rPr lang="en-US" dirty="0">
                <a:latin typeface="Garamond" panose="02020404030301010803" pitchFamily="18" charset="0"/>
              </a:rPr>
              <a:t>I</a:t>
            </a:r>
            <a:r>
              <a:rPr lang="en-US" baseline="-25000" dirty="0"/>
              <a:t>6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9E75056-8DDF-437A-B336-107350427201}"/>
              </a:ext>
            </a:extLst>
          </p:cNvPr>
          <p:cNvSpPr txBox="1"/>
          <p:nvPr/>
        </p:nvSpPr>
        <p:spPr>
          <a:xfrm>
            <a:off x="4595226" y="1070088"/>
            <a:ext cx="1389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Action Table 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F434D2F6-3FE1-48CD-A3EC-5253E67D05B7}"/>
              </a:ext>
            </a:extLst>
          </p:cNvPr>
          <p:cNvSpPr txBox="1"/>
          <p:nvPr/>
        </p:nvSpPr>
        <p:spPr>
          <a:xfrm>
            <a:off x="6468712" y="1072497"/>
            <a:ext cx="1213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GoTo</a:t>
            </a:r>
            <a:r>
              <a:rPr lang="en-US" dirty="0"/>
              <a:t> Table</a:t>
            </a:r>
          </a:p>
        </p:txBody>
      </p:sp>
      <p:graphicFrame>
        <p:nvGraphicFramePr>
          <p:cNvPr id="139" name="Table 138">
            <a:extLst>
              <a:ext uri="{FF2B5EF4-FFF2-40B4-BE49-F238E27FC236}">
                <a16:creationId xmlns:a16="http://schemas.microsoft.com/office/drawing/2014/main" id="{3047269A-A16A-4EE7-BD5C-BE2570F2AF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2665792"/>
              </p:ext>
            </p:extLst>
          </p:nvPr>
        </p:nvGraphicFramePr>
        <p:xfrm>
          <a:off x="6455221" y="1342625"/>
          <a:ext cx="1247756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38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38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P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L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aseline="-25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aseline="-25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40" name="Rectangle 139">
            <a:extLst>
              <a:ext uri="{FF2B5EF4-FFF2-40B4-BE49-F238E27FC236}">
                <a16:creationId xmlns:a16="http://schemas.microsoft.com/office/drawing/2014/main" id="{F0019689-E159-4426-AFEA-F2EEF5A72135}"/>
              </a:ext>
            </a:extLst>
          </p:cNvPr>
          <p:cNvSpPr/>
          <p:nvPr/>
        </p:nvSpPr>
        <p:spPr>
          <a:xfrm>
            <a:off x="6650534" y="1729998"/>
            <a:ext cx="344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I</a:t>
            </a:r>
            <a:r>
              <a:rPr lang="en-US" baseline="-25000" dirty="0"/>
              <a:t>1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A3003D76-1001-43E5-AB5F-BCD9F80BAF08}"/>
              </a:ext>
            </a:extLst>
          </p:cNvPr>
          <p:cNvSpPr/>
          <p:nvPr/>
        </p:nvSpPr>
        <p:spPr>
          <a:xfrm>
            <a:off x="7247968" y="2448476"/>
            <a:ext cx="344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I</a:t>
            </a:r>
            <a:r>
              <a:rPr lang="en-US" baseline="-25000" dirty="0"/>
              <a:t>3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053E80D-1653-4B25-BE03-730433CF4954}"/>
              </a:ext>
            </a:extLst>
          </p:cNvPr>
          <p:cNvSpPr/>
          <p:nvPr/>
        </p:nvSpPr>
        <p:spPr>
          <a:xfrm>
            <a:off x="1797324" y="694056"/>
            <a:ext cx="16989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   </a:t>
            </a:r>
            <a:r>
              <a:rPr lang="en-US" b="1" u="sng" dirty="0"/>
              <a:t>Grammar G</a:t>
            </a:r>
          </a:p>
          <a:p>
            <a:r>
              <a:rPr lang="en-US" dirty="0"/>
              <a:t>❶ S’ ::= </a:t>
            </a:r>
            <a:r>
              <a:rPr lang="en-US" i="1" dirty="0"/>
              <a:t>P</a:t>
            </a:r>
          </a:p>
          <a:p>
            <a:r>
              <a:rPr lang="en-US" dirty="0"/>
              <a:t>❷</a:t>
            </a:r>
            <a:r>
              <a:rPr lang="en-US" i="1" dirty="0"/>
              <a:t> P  </a:t>
            </a:r>
            <a:r>
              <a:rPr lang="en-US" dirty="0"/>
              <a:t>::= ( </a:t>
            </a:r>
            <a:r>
              <a:rPr lang="en-US" i="1" dirty="0"/>
              <a:t>L</a:t>
            </a:r>
            <a:r>
              <a:rPr lang="en-US" dirty="0"/>
              <a:t> ) </a:t>
            </a:r>
          </a:p>
          <a:p>
            <a:r>
              <a:rPr lang="en-US" dirty="0"/>
              <a:t>❸</a:t>
            </a:r>
            <a:r>
              <a:rPr lang="en-US" i="1" dirty="0"/>
              <a:t> L</a:t>
            </a:r>
            <a:r>
              <a:rPr lang="en-US" dirty="0"/>
              <a:t>  ::= </a:t>
            </a:r>
            <a:r>
              <a:rPr lang="en-US" b="1" dirty="0"/>
              <a:t>id</a:t>
            </a:r>
          </a:p>
          <a:p>
            <a:r>
              <a:rPr lang="en-US" dirty="0"/>
              <a:t>❹</a:t>
            </a:r>
            <a:r>
              <a:rPr lang="en-US" i="1" dirty="0"/>
              <a:t> L</a:t>
            </a:r>
            <a:r>
              <a:rPr lang="en-US" dirty="0"/>
              <a:t>  ::= </a:t>
            </a:r>
            <a:r>
              <a:rPr lang="en-US" i="1" dirty="0"/>
              <a:t>L</a:t>
            </a:r>
            <a:r>
              <a:rPr lang="en-US" dirty="0"/>
              <a:t> </a:t>
            </a:r>
            <a:r>
              <a:rPr lang="en-US" b="1" dirty="0"/>
              <a:t>id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B64FD59-B860-44BB-B54C-23ABBEDC8980}"/>
              </a:ext>
            </a:extLst>
          </p:cNvPr>
          <p:cNvSpPr/>
          <p:nvPr/>
        </p:nvSpPr>
        <p:spPr>
          <a:xfrm>
            <a:off x="4679344" y="3186045"/>
            <a:ext cx="615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R❸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6E7CBBA-D82D-4E1C-886C-A162AD062EB4}"/>
              </a:ext>
            </a:extLst>
          </p:cNvPr>
          <p:cNvSpPr/>
          <p:nvPr/>
        </p:nvSpPr>
        <p:spPr>
          <a:xfrm>
            <a:off x="5235778" y="3191872"/>
            <a:ext cx="615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R❸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D76497D-AC7D-4009-A64E-BBFF831CA7AA}"/>
              </a:ext>
            </a:extLst>
          </p:cNvPr>
          <p:cNvSpPr/>
          <p:nvPr/>
        </p:nvSpPr>
        <p:spPr>
          <a:xfrm>
            <a:off x="5845378" y="3556287"/>
            <a:ext cx="615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R❷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D5E66A6-006C-4A03-AD82-F90710E2C463}"/>
              </a:ext>
            </a:extLst>
          </p:cNvPr>
          <p:cNvSpPr/>
          <p:nvPr/>
        </p:nvSpPr>
        <p:spPr>
          <a:xfrm>
            <a:off x="4675929" y="3934666"/>
            <a:ext cx="615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R❹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A4DFABE-474B-4A0B-9F69-A890FDC974D6}"/>
              </a:ext>
            </a:extLst>
          </p:cNvPr>
          <p:cNvSpPr/>
          <p:nvPr/>
        </p:nvSpPr>
        <p:spPr>
          <a:xfrm>
            <a:off x="5229504" y="3926380"/>
            <a:ext cx="615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R❹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86EC83-C6C0-4333-9A38-399643F53DB9}"/>
              </a:ext>
            </a:extLst>
          </p:cNvPr>
          <p:cNvSpPr/>
          <p:nvPr/>
        </p:nvSpPr>
        <p:spPr>
          <a:xfrm>
            <a:off x="6006422" y="2130913"/>
            <a:ext cx="378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67D5B7-B459-4D28-A3BF-CC4058733B8D}"/>
              </a:ext>
            </a:extLst>
          </p:cNvPr>
          <p:cNvSpPr txBox="1"/>
          <p:nvPr/>
        </p:nvSpPr>
        <p:spPr>
          <a:xfrm>
            <a:off x="8545582" y="862293"/>
            <a:ext cx="1308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Input String</a:t>
            </a:r>
          </a:p>
          <a:p>
            <a:r>
              <a:rPr lang="en-US" b="1" dirty="0"/>
              <a:t>(</a:t>
            </a:r>
            <a:r>
              <a:rPr lang="en-US" dirty="0"/>
              <a:t> </a:t>
            </a:r>
            <a:r>
              <a:rPr lang="en-US" b="1" dirty="0"/>
              <a:t>id</a:t>
            </a:r>
            <a:r>
              <a:rPr lang="en-US" dirty="0"/>
              <a:t> </a:t>
            </a:r>
            <a:r>
              <a:rPr lang="en-US" b="1" dirty="0"/>
              <a:t>) </a:t>
            </a:r>
            <a:r>
              <a:rPr lang="en-US" b="1" dirty="0" err="1"/>
              <a:t>eof</a:t>
            </a:r>
            <a:endParaRPr lang="en-US" b="1" dirty="0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A7DB7A6-1E8A-48E6-BFC0-95B9589C95C6}"/>
              </a:ext>
            </a:extLst>
          </p:cNvPr>
          <p:cNvGrpSpPr/>
          <p:nvPr/>
        </p:nvGrpSpPr>
        <p:grpSpPr>
          <a:xfrm>
            <a:off x="2467281" y="4924526"/>
            <a:ext cx="1407216" cy="1878330"/>
            <a:chOff x="1918108" y="4884421"/>
            <a:chExt cx="1407216" cy="1878330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2DC5DD8-90C7-4AE2-B6F9-E600E1F57883}"/>
                </a:ext>
              </a:extLst>
            </p:cNvPr>
            <p:cNvSpPr/>
            <p:nvPr/>
          </p:nvSpPr>
          <p:spPr>
            <a:xfrm>
              <a:off x="1918108" y="4884421"/>
              <a:ext cx="1407216" cy="187833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F886BFA-CD2F-4AA0-B9D0-033EEAAADFD5}"/>
                </a:ext>
              </a:extLst>
            </p:cNvPr>
            <p:cNvSpPr/>
            <p:nvPr/>
          </p:nvSpPr>
          <p:spPr>
            <a:xfrm>
              <a:off x="2107527" y="5962804"/>
              <a:ext cx="293987" cy="345165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white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I</a:t>
              </a:r>
              <a:r>
                <a:rPr lang="en-US" kern="0" baseline="-25000" dirty="0">
                  <a:solidFill>
                    <a:prstClr val="white"/>
                  </a:solidFill>
                  <a:latin typeface="Calibri" panose="020F0502020204030204"/>
                </a:rPr>
                <a:t>0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9EEF0C81-BFA0-4F5E-B746-B16AA0797D3C}"/>
                </a:ext>
              </a:extLst>
            </p:cNvPr>
            <p:cNvSpPr/>
            <p:nvPr/>
          </p:nvSpPr>
          <p:spPr>
            <a:xfrm>
              <a:off x="2921018" y="6040117"/>
              <a:ext cx="293987" cy="236211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b="1" kern="0" dirty="0">
                  <a:solidFill>
                    <a:prstClr val="black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(</a:t>
              </a:r>
              <a:endParaRPr lang="en-US" b="1" kern="0" baseline="-250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8B72B96-3C42-4CAE-8A82-34C1E1CF6866}"/>
                </a:ext>
              </a:extLst>
            </p:cNvPr>
            <p:cNvSpPr/>
            <p:nvPr/>
          </p:nvSpPr>
          <p:spPr>
            <a:xfrm>
              <a:off x="1929538" y="6302381"/>
              <a:ext cx="598911" cy="433700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white"/>
                  </a:solidFill>
                  <a:latin typeface="Calibri" panose="020F0502020204030204"/>
                </a:rPr>
                <a:t>Item Stack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FA02234C-0D23-41A4-B6D5-A66DE6F775B9}"/>
                </a:ext>
              </a:extLst>
            </p:cNvPr>
            <p:cNvSpPr/>
            <p:nvPr/>
          </p:nvSpPr>
          <p:spPr>
            <a:xfrm>
              <a:off x="2574764" y="6282149"/>
              <a:ext cx="676700" cy="453931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white"/>
                  </a:solidFill>
                  <a:latin typeface="Calibri" panose="020F0502020204030204"/>
                </a:rPr>
                <a:t>Next Token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9C3F1E7D-9209-4C34-B82E-1DD819C64CAA}"/>
                </a:ext>
              </a:extLst>
            </p:cNvPr>
            <p:cNvSpPr txBox="1"/>
            <p:nvPr/>
          </p:nvSpPr>
          <p:spPr>
            <a:xfrm>
              <a:off x="2588973" y="5924369"/>
              <a:ext cx="375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70AD47">
                      <a:lumMod val="75000"/>
                    </a:srgbClr>
                  </a:solidFill>
                </a:rPr>
                <a:t>T</a:t>
              </a:r>
              <a:r>
                <a:rPr lang="en-US" kern="0" baseline="-25000" dirty="0">
                  <a:solidFill>
                    <a:srgbClr val="70AD47">
                      <a:lumMod val="75000"/>
                    </a:srgbClr>
                  </a:solidFill>
                </a:rPr>
                <a:t>1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91696B9-4F25-49E2-AD1A-377880A6D23D}"/>
              </a:ext>
            </a:extLst>
          </p:cNvPr>
          <p:cNvGrpSpPr/>
          <p:nvPr/>
        </p:nvGrpSpPr>
        <p:grpSpPr>
          <a:xfrm>
            <a:off x="3951495" y="4927135"/>
            <a:ext cx="1407216" cy="1878330"/>
            <a:chOff x="1918108" y="4884421"/>
            <a:chExt cx="1407216" cy="1878330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C0B1A2B-9A8C-44D0-8696-5E9C554F505B}"/>
                </a:ext>
              </a:extLst>
            </p:cNvPr>
            <p:cNvSpPr/>
            <p:nvPr/>
          </p:nvSpPr>
          <p:spPr>
            <a:xfrm>
              <a:off x="1918108" y="4884421"/>
              <a:ext cx="1407216" cy="187833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418ADD04-D299-4E14-9640-779DCACBA9C8}"/>
                </a:ext>
              </a:extLst>
            </p:cNvPr>
            <p:cNvSpPr/>
            <p:nvPr/>
          </p:nvSpPr>
          <p:spPr>
            <a:xfrm>
              <a:off x="2107527" y="5962804"/>
              <a:ext cx="293987" cy="345165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white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I</a:t>
              </a:r>
              <a:r>
                <a:rPr lang="en-US" kern="0" baseline="-25000" dirty="0">
                  <a:solidFill>
                    <a:prstClr val="white"/>
                  </a:solidFill>
                  <a:latin typeface="Calibri" panose="020F0502020204030204"/>
                </a:rPr>
                <a:t>0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A7B0338C-B425-467C-AFFB-689EA23ED546}"/>
                </a:ext>
              </a:extLst>
            </p:cNvPr>
            <p:cNvSpPr/>
            <p:nvPr/>
          </p:nvSpPr>
          <p:spPr>
            <a:xfrm>
              <a:off x="2921018" y="6072201"/>
              <a:ext cx="293987" cy="236211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b="1" kern="0" dirty="0">
                  <a:solidFill>
                    <a:prstClr val="black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id</a:t>
              </a:r>
              <a:endParaRPr lang="en-US" b="1" kern="0" baseline="-250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39EA5248-D4ED-46D0-BBF8-0B8BA67FCE9F}"/>
                </a:ext>
              </a:extLst>
            </p:cNvPr>
            <p:cNvSpPr/>
            <p:nvPr/>
          </p:nvSpPr>
          <p:spPr>
            <a:xfrm>
              <a:off x="1929538" y="6302381"/>
              <a:ext cx="598911" cy="433700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white"/>
                  </a:solidFill>
                  <a:latin typeface="Calibri" panose="020F0502020204030204"/>
                </a:rPr>
                <a:t>Item Stack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5590AFB-2BAC-46DC-A51A-D411F2F84956}"/>
                </a:ext>
              </a:extLst>
            </p:cNvPr>
            <p:cNvSpPr/>
            <p:nvPr/>
          </p:nvSpPr>
          <p:spPr>
            <a:xfrm>
              <a:off x="2574764" y="6282149"/>
              <a:ext cx="676700" cy="453931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white"/>
                  </a:solidFill>
                  <a:latin typeface="Calibri" panose="020F0502020204030204"/>
                </a:rPr>
                <a:t>Next Token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1128FC2E-1DE5-4FEF-A071-F668A9A56F59}"/>
                </a:ext>
              </a:extLst>
            </p:cNvPr>
            <p:cNvSpPr txBox="1"/>
            <p:nvPr/>
          </p:nvSpPr>
          <p:spPr>
            <a:xfrm>
              <a:off x="2588973" y="5924369"/>
              <a:ext cx="375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70AD47">
                      <a:lumMod val="75000"/>
                    </a:srgbClr>
                  </a:solidFill>
                </a:rPr>
                <a:t>T</a:t>
              </a:r>
              <a:r>
                <a:rPr lang="en-US" kern="0" baseline="-25000" dirty="0">
                  <a:solidFill>
                    <a:srgbClr val="70AD47">
                      <a:lumMod val="75000"/>
                    </a:srgbClr>
                  </a:solidFill>
                </a:rPr>
                <a:t>2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7BD44BB6-96DC-4A4E-8DB1-0EA3A3E6FE19}"/>
                </a:ext>
              </a:extLst>
            </p:cNvPr>
            <p:cNvSpPr/>
            <p:nvPr/>
          </p:nvSpPr>
          <p:spPr>
            <a:xfrm>
              <a:off x="2107527" y="5619859"/>
              <a:ext cx="293987" cy="345165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white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I</a:t>
              </a:r>
              <a:r>
                <a:rPr lang="en-US" kern="0" baseline="-25000" dirty="0">
                  <a:solidFill>
                    <a:prstClr val="white"/>
                  </a:solidFill>
                  <a:latin typeface="Calibri" panose="020F0502020204030204"/>
                </a:rPr>
                <a:t>2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EDCA4E1-5AC9-4265-8502-E5CCD28DB668}"/>
              </a:ext>
            </a:extLst>
          </p:cNvPr>
          <p:cNvGrpSpPr/>
          <p:nvPr/>
        </p:nvGrpSpPr>
        <p:grpSpPr>
          <a:xfrm>
            <a:off x="5468143" y="4917279"/>
            <a:ext cx="1407216" cy="1878330"/>
            <a:chOff x="1918108" y="4884421"/>
            <a:chExt cx="1407216" cy="1878330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89604B7F-ADA2-4F64-B50F-2BD1CE98F5B1}"/>
                </a:ext>
              </a:extLst>
            </p:cNvPr>
            <p:cNvSpPr/>
            <p:nvPr/>
          </p:nvSpPr>
          <p:spPr>
            <a:xfrm>
              <a:off x="1918108" y="4884421"/>
              <a:ext cx="1407216" cy="187833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344D0AD5-4B15-4C0D-B2CD-5A7C533B3F3D}"/>
                </a:ext>
              </a:extLst>
            </p:cNvPr>
            <p:cNvSpPr/>
            <p:nvPr/>
          </p:nvSpPr>
          <p:spPr>
            <a:xfrm>
              <a:off x="2107527" y="5962804"/>
              <a:ext cx="293987" cy="345165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white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I</a:t>
              </a:r>
              <a:r>
                <a:rPr lang="en-US" kern="0" baseline="-25000" dirty="0">
                  <a:solidFill>
                    <a:prstClr val="white"/>
                  </a:solidFill>
                  <a:latin typeface="Calibri" panose="020F0502020204030204"/>
                </a:rPr>
                <a:t>0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17FEA2AB-902C-40D0-87D2-0728ADA2982F}"/>
                </a:ext>
              </a:extLst>
            </p:cNvPr>
            <p:cNvSpPr/>
            <p:nvPr/>
          </p:nvSpPr>
          <p:spPr>
            <a:xfrm>
              <a:off x="2921018" y="6024075"/>
              <a:ext cx="293987" cy="236211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b="1" kern="0" dirty="0">
                  <a:solidFill>
                    <a:prstClr val="black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)</a:t>
              </a:r>
              <a:endParaRPr lang="en-US" b="1" kern="0" baseline="-250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8E2AAF04-1B33-4472-AC54-38955B6F286C}"/>
                </a:ext>
              </a:extLst>
            </p:cNvPr>
            <p:cNvSpPr/>
            <p:nvPr/>
          </p:nvSpPr>
          <p:spPr>
            <a:xfrm>
              <a:off x="1929538" y="6302381"/>
              <a:ext cx="598911" cy="433700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white"/>
                  </a:solidFill>
                  <a:latin typeface="Calibri" panose="020F0502020204030204"/>
                </a:rPr>
                <a:t>Item Stack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C84E46A-3F70-48C6-B774-E93C405EFAA6}"/>
                </a:ext>
              </a:extLst>
            </p:cNvPr>
            <p:cNvSpPr/>
            <p:nvPr/>
          </p:nvSpPr>
          <p:spPr>
            <a:xfrm>
              <a:off x="2574764" y="6282149"/>
              <a:ext cx="676700" cy="453931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white"/>
                  </a:solidFill>
                  <a:latin typeface="Calibri" panose="020F0502020204030204"/>
                </a:rPr>
                <a:t>Next Token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94ADF9CD-5910-41C7-A157-E5D04018B6F0}"/>
                </a:ext>
              </a:extLst>
            </p:cNvPr>
            <p:cNvSpPr txBox="1"/>
            <p:nvPr/>
          </p:nvSpPr>
          <p:spPr>
            <a:xfrm>
              <a:off x="2588973" y="5924369"/>
              <a:ext cx="375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70AD47">
                      <a:lumMod val="75000"/>
                    </a:srgbClr>
                  </a:solidFill>
                </a:rPr>
                <a:t>T</a:t>
              </a:r>
              <a:r>
                <a:rPr lang="en-US" kern="0" baseline="-25000" dirty="0">
                  <a:solidFill>
                    <a:srgbClr val="70AD47">
                      <a:lumMod val="75000"/>
                    </a:srgbClr>
                  </a:solidFill>
                </a:rPr>
                <a:t>3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0439555C-B243-4D0D-B7C8-1605D254FFE7}"/>
                </a:ext>
              </a:extLst>
            </p:cNvPr>
            <p:cNvSpPr/>
            <p:nvPr/>
          </p:nvSpPr>
          <p:spPr>
            <a:xfrm>
              <a:off x="2107527" y="5619859"/>
              <a:ext cx="293987" cy="345165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white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I</a:t>
              </a:r>
              <a:r>
                <a:rPr lang="en-US" kern="0" baseline="-25000" dirty="0">
                  <a:solidFill>
                    <a:prstClr val="white"/>
                  </a:solidFill>
                  <a:latin typeface="Calibri" panose="020F0502020204030204"/>
                </a:rPr>
                <a:t>2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EC6297B3-26EF-46A7-90E3-0252031927F8}"/>
                </a:ext>
              </a:extLst>
            </p:cNvPr>
            <p:cNvSpPr/>
            <p:nvPr/>
          </p:nvSpPr>
          <p:spPr>
            <a:xfrm>
              <a:off x="2107527" y="5266650"/>
              <a:ext cx="293987" cy="345165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white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I</a:t>
              </a:r>
              <a:r>
                <a:rPr lang="en-US" kern="0" baseline="-25000" dirty="0">
                  <a:solidFill>
                    <a:prstClr val="white"/>
                  </a:solidFill>
                  <a:latin typeface="Calibri" panose="020F0502020204030204"/>
                </a:rPr>
                <a:t>4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5B937D6A-5083-4B53-B82C-ECA61859D043}"/>
              </a:ext>
            </a:extLst>
          </p:cNvPr>
          <p:cNvGrpSpPr/>
          <p:nvPr/>
        </p:nvGrpSpPr>
        <p:grpSpPr>
          <a:xfrm>
            <a:off x="6961061" y="4917279"/>
            <a:ext cx="1407216" cy="1878330"/>
            <a:chOff x="1918108" y="4884421"/>
            <a:chExt cx="1407216" cy="1878330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8DB5A756-7AD5-4B6E-8652-D448C4FC4665}"/>
                </a:ext>
              </a:extLst>
            </p:cNvPr>
            <p:cNvSpPr/>
            <p:nvPr/>
          </p:nvSpPr>
          <p:spPr>
            <a:xfrm>
              <a:off x="1918108" y="4884421"/>
              <a:ext cx="1407216" cy="187833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EF3C3CA7-CD42-4483-8352-BB7583123390}"/>
                </a:ext>
              </a:extLst>
            </p:cNvPr>
            <p:cNvSpPr/>
            <p:nvPr/>
          </p:nvSpPr>
          <p:spPr>
            <a:xfrm>
              <a:off x="2107527" y="5962804"/>
              <a:ext cx="293987" cy="345165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white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I</a:t>
              </a:r>
              <a:r>
                <a:rPr lang="en-US" kern="0" baseline="-25000" dirty="0">
                  <a:solidFill>
                    <a:prstClr val="white"/>
                  </a:solidFill>
                  <a:latin typeface="Calibri" panose="020F0502020204030204"/>
                </a:rPr>
                <a:t>0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873D899D-3CF0-408A-815E-320D91D671F6}"/>
                </a:ext>
              </a:extLst>
            </p:cNvPr>
            <p:cNvSpPr/>
            <p:nvPr/>
          </p:nvSpPr>
          <p:spPr>
            <a:xfrm>
              <a:off x="2921018" y="6072201"/>
              <a:ext cx="293987" cy="236211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b="1" kern="0" dirty="0">
                  <a:solidFill>
                    <a:prstClr val="black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)</a:t>
              </a:r>
              <a:endParaRPr lang="en-US" b="1" kern="0" baseline="-250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81D399E4-13E5-4ED6-8FD6-14694A160F8F}"/>
                </a:ext>
              </a:extLst>
            </p:cNvPr>
            <p:cNvSpPr/>
            <p:nvPr/>
          </p:nvSpPr>
          <p:spPr>
            <a:xfrm>
              <a:off x="1929538" y="6302381"/>
              <a:ext cx="598911" cy="433700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white"/>
                  </a:solidFill>
                  <a:latin typeface="Calibri" panose="020F0502020204030204"/>
                </a:rPr>
                <a:t>Item Stack</a:t>
              </a: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C5C8B1E1-A076-4B5A-BA0D-BE29BDF5C7B1}"/>
                </a:ext>
              </a:extLst>
            </p:cNvPr>
            <p:cNvSpPr/>
            <p:nvPr/>
          </p:nvSpPr>
          <p:spPr>
            <a:xfrm>
              <a:off x="2574764" y="6282149"/>
              <a:ext cx="676700" cy="453931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white"/>
                  </a:solidFill>
                  <a:latin typeface="Calibri" panose="020F0502020204030204"/>
                </a:rPr>
                <a:t>Next Token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46B7F237-2F97-41CF-B434-F48962DB0547}"/>
                </a:ext>
              </a:extLst>
            </p:cNvPr>
            <p:cNvSpPr txBox="1"/>
            <p:nvPr/>
          </p:nvSpPr>
          <p:spPr>
            <a:xfrm>
              <a:off x="2588973" y="5924369"/>
              <a:ext cx="375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70AD47">
                      <a:lumMod val="75000"/>
                    </a:srgbClr>
                  </a:solidFill>
                </a:rPr>
                <a:t>T</a:t>
              </a:r>
              <a:r>
                <a:rPr lang="en-US" kern="0" baseline="-25000" dirty="0">
                  <a:solidFill>
                    <a:srgbClr val="70AD47">
                      <a:lumMod val="75000"/>
                    </a:srgbClr>
                  </a:solidFill>
                </a:rPr>
                <a:t>3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2F532F39-70F9-451F-942F-0574A3AEF192}"/>
                </a:ext>
              </a:extLst>
            </p:cNvPr>
            <p:cNvSpPr/>
            <p:nvPr/>
          </p:nvSpPr>
          <p:spPr>
            <a:xfrm>
              <a:off x="2107527" y="5619859"/>
              <a:ext cx="293987" cy="345165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white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I</a:t>
              </a:r>
              <a:r>
                <a:rPr lang="en-US" kern="0" baseline="-25000" dirty="0">
                  <a:solidFill>
                    <a:prstClr val="white"/>
                  </a:solidFill>
                  <a:latin typeface="Calibri" panose="020F0502020204030204"/>
                </a:rPr>
                <a:t>2</a:t>
              </a:r>
            </a:p>
          </p:txBody>
        </p:sp>
      </p:grpSp>
      <p:sp>
        <p:nvSpPr>
          <p:cNvPr id="148" name="Rectangle 147">
            <a:extLst>
              <a:ext uri="{FF2B5EF4-FFF2-40B4-BE49-F238E27FC236}">
                <a16:creationId xmlns:a16="http://schemas.microsoft.com/office/drawing/2014/main" id="{B5F821CA-D5C9-4D81-94B7-70F8A2D45D9D}"/>
              </a:ext>
            </a:extLst>
          </p:cNvPr>
          <p:cNvSpPr/>
          <p:nvPr/>
        </p:nvSpPr>
        <p:spPr>
          <a:xfrm>
            <a:off x="7271398" y="5112132"/>
            <a:ext cx="857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kern="0" dirty="0">
                <a:solidFill>
                  <a:prstClr val="black"/>
                </a:solidFill>
              </a:rPr>
              <a:t>R</a:t>
            </a:r>
            <a:r>
              <a:rPr lang="en-US" sz="1400" kern="0" dirty="0">
                <a:solidFill>
                  <a:prstClr val="black"/>
                </a:solidFill>
              </a:rPr>
              <a:t>❸ to L</a:t>
            </a:r>
            <a:endParaRPr lang="en-US" sz="1400" i="1" kern="0" dirty="0">
              <a:solidFill>
                <a:prstClr val="black"/>
              </a:solidFill>
            </a:endParaRPr>
          </a:p>
        </p:txBody>
      </p: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F651347C-35F7-4823-AACC-F454C7090C0A}"/>
              </a:ext>
            </a:extLst>
          </p:cNvPr>
          <p:cNvGrpSpPr/>
          <p:nvPr/>
        </p:nvGrpSpPr>
        <p:grpSpPr>
          <a:xfrm>
            <a:off x="8441771" y="4917279"/>
            <a:ext cx="1407216" cy="1878330"/>
            <a:chOff x="1918108" y="4884421"/>
            <a:chExt cx="1407216" cy="1878330"/>
          </a:xfrm>
        </p:grpSpPr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E5DC293E-C3D8-4F37-89FC-DF9500B8F065}"/>
                </a:ext>
              </a:extLst>
            </p:cNvPr>
            <p:cNvSpPr/>
            <p:nvPr/>
          </p:nvSpPr>
          <p:spPr>
            <a:xfrm>
              <a:off x="1918108" y="4884421"/>
              <a:ext cx="1407216" cy="187833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4FE1E82B-BB3D-4472-ADDD-F3BBD55C85D6}"/>
                </a:ext>
              </a:extLst>
            </p:cNvPr>
            <p:cNvSpPr/>
            <p:nvPr/>
          </p:nvSpPr>
          <p:spPr>
            <a:xfrm>
              <a:off x="2107527" y="5962804"/>
              <a:ext cx="293987" cy="345165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white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I</a:t>
              </a:r>
              <a:r>
                <a:rPr lang="en-US" kern="0" baseline="-25000" dirty="0">
                  <a:solidFill>
                    <a:prstClr val="white"/>
                  </a:solidFill>
                  <a:latin typeface="Calibri" panose="020F0502020204030204"/>
                </a:rPr>
                <a:t>0</a:t>
              </a: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9F310F8E-4FF0-4215-BB97-00B8AB0A2D9C}"/>
                </a:ext>
              </a:extLst>
            </p:cNvPr>
            <p:cNvSpPr/>
            <p:nvPr/>
          </p:nvSpPr>
          <p:spPr>
            <a:xfrm>
              <a:off x="2921018" y="6072201"/>
              <a:ext cx="293987" cy="236211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b="1" kern="0" dirty="0">
                  <a:solidFill>
                    <a:prstClr val="black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)</a:t>
              </a:r>
              <a:endParaRPr lang="en-US" b="1" kern="0" baseline="-250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75B61ED3-4DD5-415B-A4C2-37C4E7E5F21B}"/>
                </a:ext>
              </a:extLst>
            </p:cNvPr>
            <p:cNvSpPr/>
            <p:nvPr/>
          </p:nvSpPr>
          <p:spPr>
            <a:xfrm>
              <a:off x="1929538" y="6302381"/>
              <a:ext cx="598911" cy="433700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white"/>
                  </a:solidFill>
                  <a:latin typeface="Calibri" panose="020F0502020204030204"/>
                </a:rPr>
                <a:t>Item Stack</a:t>
              </a: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FE118E4C-35A8-497B-A845-0F78F6DC9DD4}"/>
                </a:ext>
              </a:extLst>
            </p:cNvPr>
            <p:cNvSpPr/>
            <p:nvPr/>
          </p:nvSpPr>
          <p:spPr>
            <a:xfrm>
              <a:off x="2574764" y="6282149"/>
              <a:ext cx="676700" cy="453931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white"/>
                  </a:solidFill>
                  <a:latin typeface="Calibri" panose="020F0502020204030204"/>
                </a:rPr>
                <a:t>Next Token</a:t>
              </a: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458D589B-5808-4970-BD6C-7C2877E3546B}"/>
                </a:ext>
              </a:extLst>
            </p:cNvPr>
            <p:cNvSpPr txBox="1"/>
            <p:nvPr/>
          </p:nvSpPr>
          <p:spPr>
            <a:xfrm>
              <a:off x="2588973" y="5924369"/>
              <a:ext cx="375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70AD47">
                      <a:lumMod val="75000"/>
                    </a:srgbClr>
                  </a:solidFill>
                </a:rPr>
                <a:t>T</a:t>
              </a:r>
              <a:r>
                <a:rPr lang="en-US" kern="0" baseline="-25000" dirty="0">
                  <a:solidFill>
                    <a:srgbClr val="70AD47">
                      <a:lumMod val="75000"/>
                    </a:srgbClr>
                  </a:solidFill>
                </a:rPr>
                <a:t>3</a:t>
              </a: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79015124-D867-42D8-902F-8252159104C6}"/>
                </a:ext>
              </a:extLst>
            </p:cNvPr>
            <p:cNvSpPr/>
            <p:nvPr/>
          </p:nvSpPr>
          <p:spPr>
            <a:xfrm>
              <a:off x="2107527" y="5619859"/>
              <a:ext cx="293987" cy="345165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white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I</a:t>
              </a:r>
              <a:r>
                <a:rPr lang="en-US" kern="0" baseline="-25000" dirty="0">
                  <a:solidFill>
                    <a:prstClr val="white"/>
                  </a:solidFill>
                  <a:latin typeface="Calibri" panose="020F0502020204030204"/>
                </a:rPr>
                <a:t>2</a:t>
              </a: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99086EEB-95CB-463C-A86E-10EF3783C234}"/>
                </a:ext>
              </a:extLst>
            </p:cNvPr>
            <p:cNvSpPr/>
            <p:nvPr/>
          </p:nvSpPr>
          <p:spPr>
            <a:xfrm>
              <a:off x="2114846" y="5263940"/>
              <a:ext cx="293987" cy="345165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white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I</a:t>
              </a:r>
              <a:r>
                <a:rPr lang="en-US" kern="0" baseline="-25000" dirty="0">
                  <a:solidFill>
                    <a:prstClr val="white"/>
                  </a:solidFill>
                  <a:latin typeface="Calibri" panose="020F0502020204030204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516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/>
    </p:bldLst>
  </p:timing>
</p:sld>
</file>

<file path=ppt/slides/slide9.xml><?xml version="1.0" encoding="utf-8"?>
<p:sld xmlns:a16="http://schemas.microsoft.com/office/drawing/2014/main" xmlns:p14="http://schemas.microsoft.com/office/powerpoint/2010/main" xmlns:mc="http://schemas.openxmlformats.org/markup-compatibility/2006" xmlns:p159="http://schemas.microsoft.com/office/powerpoint/2015/09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95623" y="6492875"/>
            <a:ext cx="2057400" cy="365125"/>
          </a:xfrm>
        </p:spPr>
        <p:txBody>
          <a:bodyPr/>
          <a:lstStyle/>
          <a:p>
            <a:fld id="{E2218D17-624A-4996-8458-E634E28CA05F}" type="slidenum">
              <a:rPr lang="en-US" smtClean="0"/>
              <a:t>9</a:t>
            </a:fld>
            <a:endParaRPr lang="en-US" dirty="0"/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F6042C55-2F77-4505-B2B4-40FD1397892D}"/>
              </a:ext>
            </a:extLst>
          </p:cNvPr>
          <p:cNvSpPr txBox="1">
            <a:spLocks/>
          </p:cNvSpPr>
          <p:nvPr/>
        </p:nvSpPr>
        <p:spPr>
          <a:xfrm>
            <a:off x="1524000" y="1"/>
            <a:ext cx="9144000" cy="1353414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  <a:defRPr/>
            </a:pPr>
            <a:r>
              <a:rPr lang="en-US" sz="4500" dirty="0">
                <a:ln w="12700">
                  <a:solidFill>
                    <a:sysClr val="windowText" lastClr="000000"/>
                  </a:solidFill>
                </a:ln>
                <a:solidFill>
                  <a:sysClr val="window" lastClr="FFFFFF">
                    <a:lumMod val="85000"/>
                  </a:sysClr>
                </a:solidFill>
                <a:latin typeface="Calibri Light" panose="020F0302020204030204"/>
              </a:rPr>
              <a:t>Running the SLR Parser</a:t>
            </a:r>
            <a:br>
              <a:rPr lang="en-US" sz="2000" i="1" dirty="0">
                <a:ln w="12700">
                  <a:solidFill>
                    <a:sysClr val="windowText" lastClr="000000"/>
                  </a:solidFill>
                </a:ln>
                <a:solidFill>
                  <a:sysClr val="window" lastClr="FFFFFF">
                    <a:lumMod val="85000"/>
                  </a:sysClr>
                </a:solidFill>
                <a:latin typeface="Calibri Light" panose="020F0302020204030204"/>
              </a:rPr>
            </a:br>
            <a:r>
              <a:rPr lang="en-US" sz="2000" dirty="0">
                <a:ln w="12700">
                  <a:noFill/>
                </a:ln>
                <a:latin typeface="Garamond" panose="02020404030301010803" pitchFamily="18" charset="0"/>
              </a:rPr>
              <a:t>LR Parser Construction</a:t>
            </a:r>
            <a:endParaRPr lang="en-US" sz="5000" dirty="0">
              <a:ln w="12700">
                <a:noFill/>
              </a:ln>
              <a:latin typeface="Garamond" panose="02020404030301010803" pitchFamily="18" charset="0"/>
            </a:endParaRPr>
          </a:p>
        </p:txBody>
      </p:sp>
      <p:graphicFrame>
        <p:nvGraphicFramePr>
          <p:cNvPr id="73" name="Table 72">
            <a:extLst>
              <a:ext uri="{FF2B5EF4-FFF2-40B4-BE49-F238E27FC236}">
                <a16:creationId xmlns:a16="http://schemas.microsoft.com/office/drawing/2014/main" id="{EA550A7C-6A2E-4FF0-AF8B-D5D678CF531B}"/>
              </a:ext>
            </a:extLst>
          </p:cNvPr>
          <p:cNvGraphicFramePr>
            <a:graphicFrameLocks noGrp="1"/>
          </p:cNvGraphicFramePr>
          <p:nvPr/>
        </p:nvGraphicFramePr>
        <p:xfrm>
          <a:off x="3827690" y="1342625"/>
          <a:ext cx="262524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83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/>
                        <a:t>(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/>
                        <a:t>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/>
                        <a:t>id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i="0" dirty="0" err="1"/>
                        <a:t>eof</a:t>
                      </a:r>
                      <a:endParaRPr lang="en-US" i="1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I</a:t>
                      </a:r>
                      <a:r>
                        <a:rPr lang="en-US" baseline="-25000" dirty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0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I</a:t>
                      </a:r>
                      <a:r>
                        <a:rPr lang="en-US" baseline="-25000" dirty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I</a:t>
                      </a:r>
                      <a:r>
                        <a:rPr lang="en-US" baseline="-25000" dirty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2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I</a:t>
                      </a:r>
                      <a:r>
                        <a:rPr lang="en-US" baseline="-25000" dirty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3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I</a:t>
                      </a:r>
                      <a:r>
                        <a:rPr lang="en-US" baseline="-25000" dirty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4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I</a:t>
                      </a:r>
                      <a:r>
                        <a:rPr lang="en-US" baseline="-25000" dirty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5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I</a:t>
                      </a:r>
                      <a:r>
                        <a:rPr lang="en-US" baseline="-25000" dirty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6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9" name="Rectangle 78">
            <a:extLst>
              <a:ext uri="{FF2B5EF4-FFF2-40B4-BE49-F238E27FC236}">
                <a16:creationId xmlns:a16="http://schemas.microsoft.com/office/drawing/2014/main" id="{4C35871C-47B2-491F-B757-F247115DA404}"/>
              </a:ext>
            </a:extLst>
          </p:cNvPr>
          <p:cNvSpPr/>
          <p:nvPr/>
        </p:nvSpPr>
        <p:spPr>
          <a:xfrm>
            <a:off x="4198183" y="1698320"/>
            <a:ext cx="503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S </a:t>
            </a:r>
            <a:r>
              <a:rPr lang="en-US" dirty="0">
                <a:latin typeface="Garamond" panose="02020404030301010803" pitchFamily="18" charset="0"/>
              </a:rPr>
              <a:t>I</a:t>
            </a:r>
            <a:r>
              <a:rPr lang="en-US" baseline="-25000" dirty="0"/>
              <a:t>2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E3228B25-C9B4-46E4-96BC-893537D6A55D}"/>
              </a:ext>
            </a:extLst>
          </p:cNvPr>
          <p:cNvSpPr/>
          <p:nvPr/>
        </p:nvSpPr>
        <p:spPr>
          <a:xfrm>
            <a:off x="5348500" y="2421093"/>
            <a:ext cx="503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S </a:t>
            </a:r>
            <a:r>
              <a:rPr lang="en-US" dirty="0">
                <a:latin typeface="Garamond" panose="02020404030301010803" pitchFamily="18" charset="0"/>
              </a:rPr>
              <a:t>I</a:t>
            </a:r>
            <a:r>
              <a:rPr lang="en-US" dirty="0"/>
              <a:t>	</a:t>
            </a:r>
            <a:r>
              <a:rPr lang="en-US" baseline="-25000" dirty="0"/>
              <a:t>4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E00BFAC6-2194-4EE1-BA26-AFE0E5E9C09C}"/>
              </a:ext>
            </a:extLst>
          </p:cNvPr>
          <p:cNvSpPr/>
          <p:nvPr/>
        </p:nvSpPr>
        <p:spPr>
          <a:xfrm>
            <a:off x="4655383" y="2830346"/>
            <a:ext cx="503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S </a:t>
            </a:r>
            <a:r>
              <a:rPr lang="en-US" dirty="0">
                <a:latin typeface="Garamond" panose="02020404030301010803" pitchFamily="18" charset="0"/>
              </a:rPr>
              <a:t>I</a:t>
            </a:r>
            <a:r>
              <a:rPr lang="en-US" baseline="-25000" dirty="0"/>
              <a:t>5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6406528-C2D4-4786-99D6-0348F06C5E9C}"/>
              </a:ext>
            </a:extLst>
          </p:cNvPr>
          <p:cNvSpPr/>
          <p:nvPr/>
        </p:nvSpPr>
        <p:spPr>
          <a:xfrm>
            <a:off x="5370919" y="2802093"/>
            <a:ext cx="503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S </a:t>
            </a:r>
            <a:r>
              <a:rPr lang="en-US" dirty="0">
                <a:latin typeface="Garamond" panose="02020404030301010803" pitchFamily="18" charset="0"/>
              </a:rPr>
              <a:t>I</a:t>
            </a:r>
            <a:r>
              <a:rPr lang="en-US" baseline="-25000" dirty="0"/>
              <a:t>6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C9E75056-8DDF-437A-B336-107350427201}"/>
              </a:ext>
            </a:extLst>
          </p:cNvPr>
          <p:cNvSpPr txBox="1"/>
          <p:nvPr/>
        </p:nvSpPr>
        <p:spPr>
          <a:xfrm>
            <a:off x="4595226" y="1070088"/>
            <a:ext cx="1389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Action Table 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F434D2F6-3FE1-48CD-A3EC-5253E67D05B7}"/>
              </a:ext>
            </a:extLst>
          </p:cNvPr>
          <p:cNvSpPr txBox="1"/>
          <p:nvPr/>
        </p:nvSpPr>
        <p:spPr>
          <a:xfrm>
            <a:off x="6468712" y="1072497"/>
            <a:ext cx="1213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GoTo</a:t>
            </a:r>
            <a:r>
              <a:rPr lang="en-US" dirty="0"/>
              <a:t> Table</a:t>
            </a:r>
          </a:p>
        </p:txBody>
      </p:sp>
      <p:graphicFrame>
        <p:nvGraphicFramePr>
          <p:cNvPr id="139" name="Table 138">
            <a:extLst>
              <a:ext uri="{FF2B5EF4-FFF2-40B4-BE49-F238E27FC236}">
                <a16:creationId xmlns:a16="http://schemas.microsoft.com/office/drawing/2014/main" id="{3047269A-A16A-4EE7-BD5C-BE2570F2AF9C}"/>
              </a:ext>
            </a:extLst>
          </p:cNvPr>
          <p:cNvGraphicFramePr>
            <a:graphicFrameLocks noGrp="1"/>
          </p:cNvGraphicFramePr>
          <p:nvPr/>
        </p:nvGraphicFramePr>
        <p:xfrm>
          <a:off x="6455221" y="1342625"/>
          <a:ext cx="1247756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38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38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P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/>
                        <a:t>L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aseline="-25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aseline="-25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40" name="Rectangle 139">
            <a:extLst>
              <a:ext uri="{FF2B5EF4-FFF2-40B4-BE49-F238E27FC236}">
                <a16:creationId xmlns:a16="http://schemas.microsoft.com/office/drawing/2014/main" id="{F0019689-E159-4426-AFEA-F2EEF5A72135}"/>
              </a:ext>
            </a:extLst>
          </p:cNvPr>
          <p:cNvSpPr/>
          <p:nvPr/>
        </p:nvSpPr>
        <p:spPr>
          <a:xfrm>
            <a:off x="6650534" y="1729998"/>
            <a:ext cx="344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I</a:t>
            </a:r>
            <a:r>
              <a:rPr lang="en-US" baseline="-25000" dirty="0"/>
              <a:t>1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A3003D76-1001-43E5-AB5F-BCD9F80BAF08}"/>
              </a:ext>
            </a:extLst>
          </p:cNvPr>
          <p:cNvSpPr/>
          <p:nvPr/>
        </p:nvSpPr>
        <p:spPr>
          <a:xfrm>
            <a:off x="7247968" y="2448476"/>
            <a:ext cx="344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I</a:t>
            </a:r>
            <a:r>
              <a:rPr lang="en-US" baseline="-25000" dirty="0"/>
              <a:t>3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B64FD59-B860-44BB-B54C-23ABBEDC8980}"/>
              </a:ext>
            </a:extLst>
          </p:cNvPr>
          <p:cNvSpPr/>
          <p:nvPr/>
        </p:nvSpPr>
        <p:spPr>
          <a:xfrm>
            <a:off x="4679344" y="3186045"/>
            <a:ext cx="615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R❸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6E7CBBA-D82D-4E1C-886C-A162AD062EB4}"/>
              </a:ext>
            </a:extLst>
          </p:cNvPr>
          <p:cNvSpPr/>
          <p:nvPr/>
        </p:nvSpPr>
        <p:spPr>
          <a:xfrm>
            <a:off x="5235778" y="3191872"/>
            <a:ext cx="615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R❸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D76497D-AC7D-4009-A64E-BBFF831CA7AA}"/>
              </a:ext>
            </a:extLst>
          </p:cNvPr>
          <p:cNvSpPr/>
          <p:nvPr/>
        </p:nvSpPr>
        <p:spPr>
          <a:xfrm>
            <a:off x="5845378" y="3556287"/>
            <a:ext cx="615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R❷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D5E66A6-006C-4A03-AD82-F90710E2C463}"/>
              </a:ext>
            </a:extLst>
          </p:cNvPr>
          <p:cNvSpPr/>
          <p:nvPr/>
        </p:nvSpPr>
        <p:spPr>
          <a:xfrm>
            <a:off x="4675929" y="3934666"/>
            <a:ext cx="615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R❹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A4DFABE-474B-4A0B-9F69-A890FDC974D6}"/>
              </a:ext>
            </a:extLst>
          </p:cNvPr>
          <p:cNvSpPr/>
          <p:nvPr/>
        </p:nvSpPr>
        <p:spPr>
          <a:xfrm>
            <a:off x="5229504" y="3926380"/>
            <a:ext cx="615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R❹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86EC83-C6C0-4333-9A38-399643F53DB9}"/>
              </a:ext>
            </a:extLst>
          </p:cNvPr>
          <p:cNvSpPr/>
          <p:nvPr/>
        </p:nvSpPr>
        <p:spPr>
          <a:xfrm>
            <a:off x="6006422" y="2130913"/>
            <a:ext cx="378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3D199EA5-0A86-4540-AC49-7C7C05104B3C}"/>
              </a:ext>
            </a:extLst>
          </p:cNvPr>
          <p:cNvGrpSpPr/>
          <p:nvPr/>
        </p:nvGrpSpPr>
        <p:grpSpPr>
          <a:xfrm>
            <a:off x="4718491" y="4901792"/>
            <a:ext cx="1407216" cy="1878330"/>
            <a:chOff x="1918108" y="4884421"/>
            <a:chExt cx="1407216" cy="1878330"/>
          </a:xfrm>
        </p:grpSpPr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B37C7977-6A53-4089-8A43-556DA8D2D062}"/>
                </a:ext>
              </a:extLst>
            </p:cNvPr>
            <p:cNvSpPr/>
            <p:nvPr/>
          </p:nvSpPr>
          <p:spPr>
            <a:xfrm>
              <a:off x="1918108" y="4884421"/>
              <a:ext cx="1407216" cy="187833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7D818179-EA27-45EF-BC54-51EAD5951C30}"/>
                </a:ext>
              </a:extLst>
            </p:cNvPr>
            <p:cNvSpPr/>
            <p:nvPr/>
          </p:nvSpPr>
          <p:spPr>
            <a:xfrm>
              <a:off x="2107527" y="5962804"/>
              <a:ext cx="293987" cy="345165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white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I</a:t>
              </a:r>
              <a:r>
                <a:rPr lang="en-US" kern="0" baseline="-25000" dirty="0">
                  <a:solidFill>
                    <a:prstClr val="white"/>
                  </a:solidFill>
                  <a:latin typeface="Calibri" panose="020F0502020204030204"/>
                </a:rPr>
                <a:t>0</a:t>
              </a: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E3295287-D910-4318-8578-6156AF177C8D}"/>
                </a:ext>
              </a:extLst>
            </p:cNvPr>
            <p:cNvSpPr/>
            <p:nvPr/>
          </p:nvSpPr>
          <p:spPr>
            <a:xfrm>
              <a:off x="2840808" y="6032096"/>
              <a:ext cx="403940" cy="236211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b="1" kern="0" dirty="0" err="1">
                  <a:solidFill>
                    <a:prstClr val="black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eof</a:t>
              </a:r>
              <a:endParaRPr lang="en-US" b="1" kern="0" baseline="-250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97881378-69B4-40B3-A749-6C4BBAFD735B}"/>
                </a:ext>
              </a:extLst>
            </p:cNvPr>
            <p:cNvSpPr/>
            <p:nvPr/>
          </p:nvSpPr>
          <p:spPr>
            <a:xfrm>
              <a:off x="1929538" y="6302381"/>
              <a:ext cx="598911" cy="433700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white"/>
                  </a:solidFill>
                  <a:latin typeface="Calibri" panose="020F0502020204030204"/>
                </a:rPr>
                <a:t>Item Stack</a:t>
              </a: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D3F674DE-E735-4331-BEA4-873078CF52FF}"/>
                </a:ext>
              </a:extLst>
            </p:cNvPr>
            <p:cNvSpPr/>
            <p:nvPr/>
          </p:nvSpPr>
          <p:spPr>
            <a:xfrm>
              <a:off x="2574764" y="6282149"/>
              <a:ext cx="676700" cy="453931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white"/>
                  </a:solidFill>
                  <a:latin typeface="Calibri" panose="020F0502020204030204"/>
                </a:rPr>
                <a:t>Next Token</a:t>
              </a: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819ECDC3-318B-48A1-90DE-80AAFEDAB3AB}"/>
                </a:ext>
              </a:extLst>
            </p:cNvPr>
            <p:cNvSpPr txBox="1"/>
            <p:nvPr/>
          </p:nvSpPr>
          <p:spPr>
            <a:xfrm>
              <a:off x="2524805" y="5924369"/>
              <a:ext cx="375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70AD47">
                      <a:lumMod val="75000"/>
                    </a:srgbClr>
                  </a:solidFill>
                </a:rPr>
                <a:t>T</a:t>
              </a:r>
              <a:r>
                <a:rPr lang="en-US" kern="0" baseline="-25000" dirty="0">
                  <a:solidFill>
                    <a:srgbClr val="70AD47">
                      <a:lumMod val="75000"/>
                    </a:srgbClr>
                  </a:solidFill>
                </a:rPr>
                <a:t>4</a:t>
              </a: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FB0F85D2-1742-415D-A6F0-A09A87802312}"/>
                </a:ext>
              </a:extLst>
            </p:cNvPr>
            <p:cNvSpPr/>
            <p:nvPr/>
          </p:nvSpPr>
          <p:spPr>
            <a:xfrm>
              <a:off x="2107527" y="5619859"/>
              <a:ext cx="293987" cy="345165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white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I</a:t>
              </a:r>
              <a:r>
                <a:rPr lang="en-US" kern="0" baseline="-25000" dirty="0">
                  <a:solidFill>
                    <a:prstClr val="white"/>
                  </a:solidFill>
                  <a:latin typeface="Calibri" panose="020F0502020204030204"/>
                </a:rPr>
                <a:t>2</a:t>
              </a: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2BC92E66-DBE0-4449-932B-1A7762749C7C}"/>
                </a:ext>
              </a:extLst>
            </p:cNvPr>
            <p:cNvSpPr/>
            <p:nvPr/>
          </p:nvSpPr>
          <p:spPr>
            <a:xfrm>
              <a:off x="2114846" y="5263940"/>
              <a:ext cx="293987" cy="345165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white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I</a:t>
              </a:r>
              <a:r>
                <a:rPr lang="en-US" kern="0" baseline="-25000" dirty="0">
                  <a:solidFill>
                    <a:prstClr val="white"/>
                  </a:solidFill>
                  <a:latin typeface="Calibri" panose="020F0502020204030204"/>
                </a:rPr>
                <a:t>3</a:t>
              </a: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34F9AEC2-7A6E-4CE2-A85A-5A8458CDB76F}"/>
                </a:ext>
              </a:extLst>
            </p:cNvPr>
            <p:cNvSpPr/>
            <p:nvPr/>
          </p:nvSpPr>
          <p:spPr>
            <a:xfrm>
              <a:off x="2114846" y="4899908"/>
              <a:ext cx="293987" cy="345165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white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I</a:t>
              </a:r>
              <a:r>
                <a:rPr lang="en-US" kern="0" baseline="-25000" dirty="0">
                  <a:solidFill>
                    <a:prstClr val="white"/>
                  </a:solidFill>
                  <a:latin typeface="Calibri" panose="020F0502020204030204"/>
                </a:rPr>
                <a:t>5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66E67323-E887-4CE1-9048-3AE0B06799E7}"/>
              </a:ext>
            </a:extLst>
          </p:cNvPr>
          <p:cNvGrpSpPr/>
          <p:nvPr/>
        </p:nvGrpSpPr>
        <p:grpSpPr>
          <a:xfrm>
            <a:off x="6315126" y="4901792"/>
            <a:ext cx="1407216" cy="1878330"/>
            <a:chOff x="1918108" y="4884421"/>
            <a:chExt cx="1407216" cy="1878330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A57A32B8-BB19-4C76-B817-D356AF8D634B}"/>
                </a:ext>
              </a:extLst>
            </p:cNvPr>
            <p:cNvSpPr/>
            <p:nvPr/>
          </p:nvSpPr>
          <p:spPr>
            <a:xfrm>
              <a:off x="1918108" y="4884421"/>
              <a:ext cx="1407216" cy="187833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AA34DE90-6550-4881-9410-89F60C24B2D1}"/>
                </a:ext>
              </a:extLst>
            </p:cNvPr>
            <p:cNvSpPr/>
            <p:nvPr/>
          </p:nvSpPr>
          <p:spPr>
            <a:xfrm>
              <a:off x="2107527" y="5962804"/>
              <a:ext cx="293987" cy="345165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white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I</a:t>
              </a:r>
              <a:r>
                <a:rPr lang="en-US" kern="0" baseline="-25000" dirty="0">
                  <a:solidFill>
                    <a:prstClr val="white"/>
                  </a:solidFill>
                  <a:latin typeface="Calibri" panose="020F0502020204030204"/>
                </a:rPr>
                <a:t>0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C1D7375D-291B-4424-AAD7-3339936E63AB}"/>
                </a:ext>
              </a:extLst>
            </p:cNvPr>
            <p:cNvSpPr/>
            <p:nvPr/>
          </p:nvSpPr>
          <p:spPr>
            <a:xfrm>
              <a:off x="2840808" y="6032096"/>
              <a:ext cx="403940" cy="236211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b="1" kern="0" dirty="0" err="1">
                  <a:solidFill>
                    <a:prstClr val="black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eof</a:t>
              </a:r>
              <a:endParaRPr lang="en-US" b="1" kern="0" baseline="-250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6620492B-7C60-499F-A697-A731C6DFB10F}"/>
                </a:ext>
              </a:extLst>
            </p:cNvPr>
            <p:cNvSpPr/>
            <p:nvPr/>
          </p:nvSpPr>
          <p:spPr>
            <a:xfrm>
              <a:off x="1929538" y="6302381"/>
              <a:ext cx="598911" cy="433700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white"/>
                  </a:solidFill>
                  <a:latin typeface="Calibri" panose="020F0502020204030204"/>
                </a:rPr>
                <a:t>Item Stack</a:t>
              </a: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E8605B13-5060-4B66-B287-B9A0075D9BA2}"/>
                </a:ext>
              </a:extLst>
            </p:cNvPr>
            <p:cNvSpPr/>
            <p:nvPr/>
          </p:nvSpPr>
          <p:spPr>
            <a:xfrm>
              <a:off x="2574764" y="6282149"/>
              <a:ext cx="676700" cy="453931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white"/>
                  </a:solidFill>
                  <a:latin typeface="Calibri" panose="020F0502020204030204"/>
                </a:rPr>
                <a:t>Next Token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FC5DD196-45D9-42C0-AD1E-A4838B68976B}"/>
                </a:ext>
              </a:extLst>
            </p:cNvPr>
            <p:cNvSpPr txBox="1"/>
            <p:nvPr/>
          </p:nvSpPr>
          <p:spPr>
            <a:xfrm>
              <a:off x="2524805" y="5924369"/>
              <a:ext cx="375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70AD47">
                      <a:lumMod val="75000"/>
                    </a:srgbClr>
                  </a:solidFill>
                </a:rPr>
                <a:t>T</a:t>
              </a:r>
              <a:r>
                <a:rPr lang="en-US" kern="0" baseline="-25000" dirty="0">
                  <a:solidFill>
                    <a:srgbClr val="70AD47">
                      <a:lumMod val="75000"/>
                    </a:srgbClr>
                  </a:solidFill>
                </a:rPr>
                <a:t>4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809FC65-EBC0-4C1D-8DAA-AEA1F7824895}"/>
              </a:ext>
            </a:extLst>
          </p:cNvPr>
          <p:cNvGrpSpPr/>
          <p:nvPr/>
        </p:nvGrpSpPr>
        <p:grpSpPr>
          <a:xfrm>
            <a:off x="7849740" y="4888466"/>
            <a:ext cx="1407216" cy="1878330"/>
            <a:chOff x="1918108" y="4884421"/>
            <a:chExt cx="1407216" cy="1878330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96E5AAB0-9CB1-4DD7-A1DA-23EFDE2448D9}"/>
                </a:ext>
              </a:extLst>
            </p:cNvPr>
            <p:cNvSpPr/>
            <p:nvPr/>
          </p:nvSpPr>
          <p:spPr>
            <a:xfrm>
              <a:off x="1918108" y="4884421"/>
              <a:ext cx="1407216" cy="187833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978A837E-1C34-4EA1-A7EE-01100FBA1212}"/>
                </a:ext>
              </a:extLst>
            </p:cNvPr>
            <p:cNvSpPr/>
            <p:nvPr/>
          </p:nvSpPr>
          <p:spPr>
            <a:xfrm>
              <a:off x="2107527" y="5962804"/>
              <a:ext cx="293987" cy="345165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white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I</a:t>
              </a:r>
              <a:r>
                <a:rPr lang="en-US" kern="0" baseline="-25000" dirty="0">
                  <a:solidFill>
                    <a:prstClr val="white"/>
                  </a:solidFill>
                  <a:latin typeface="Calibri" panose="020F0502020204030204"/>
                </a:rPr>
                <a:t>0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EE2FA80D-EC19-4148-8AC6-DEA2DAD89BE7}"/>
                </a:ext>
              </a:extLst>
            </p:cNvPr>
            <p:cNvSpPr/>
            <p:nvPr/>
          </p:nvSpPr>
          <p:spPr>
            <a:xfrm>
              <a:off x="2840808" y="6032096"/>
              <a:ext cx="403940" cy="236211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b="1" kern="0" dirty="0" err="1">
                  <a:solidFill>
                    <a:prstClr val="black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eof</a:t>
              </a:r>
              <a:endParaRPr lang="en-US" b="1" kern="0" baseline="-250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7B5B5F7E-CC49-47C4-B204-FFD69F2C39E3}"/>
                </a:ext>
              </a:extLst>
            </p:cNvPr>
            <p:cNvSpPr/>
            <p:nvPr/>
          </p:nvSpPr>
          <p:spPr>
            <a:xfrm>
              <a:off x="1929538" y="6302381"/>
              <a:ext cx="598911" cy="433700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white"/>
                  </a:solidFill>
                  <a:latin typeface="Calibri" panose="020F0502020204030204"/>
                </a:rPr>
                <a:t>Item Stack</a:t>
              </a: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ACE2D6AE-D764-42D0-A1BC-6BDAEAB33B73}"/>
                </a:ext>
              </a:extLst>
            </p:cNvPr>
            <p:cNvSpPr/>
            <p:nvPr/>
          </p:nvSpPr>
          <p:spPr>
            <a:xfrm>
              <a:off x="2574764" y="6282149"/>
              <a:ext cx="676700" cy="453931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white"/>
                  </a:solidFill>
                  <a:latin typeface="Calibri" panose="020F0502020204030204"/>
                </a:rPr>
                <a:t>Next Token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42CA047-F526-465C-B4CE-5A12F3FC9207}"/>
                </a:ext>
              </a:extLst>
            </p:cNvPr>
            <p:cNvSpPr txBox="1"/>
            <p:nvPr/>
          </p:nvSpPr>
          <p:spPr>
            <a:xfrm>
              <a:off x="2524805" y="5924369"/>
              <a:ext cx="375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70AD47">
                      <a:lumMod val="75000"/>
                    </a:srgbClr>
                  </a:solidFill>
                </a:rPr>
                <a:t>T</a:t>
              </a:r>
              <a:r>
                <a:rPr lang="en-US" kern="0" baseline="-25000" dirty="0">
                  <a:solidFill>
                    <a:srgbClr val="70AD47">
                      <a:lumMod val="75000"/>
                    </a:srgbClr>
                  </a:solidFill>
                </a:rPr>
                <a:t>4</a:t>
              </a: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4FD90A76-397C-4A5B-8C03-7E265690E76B}"/>
                </a:ext>
              </a:extLst>
            </p:cNvPr>
            <p:cNvSpPr/>
            <p:nvPr/>
          </p:nvSpPr>
          <p:spPr>
            <a:xfrm>
              <a:off x="2115137" y="5609105"/>
              <a:ext cx="293987" cy="345165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white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I</a:t>
              </a:r>
              <a:r>
                <a:rPr lang="en-US" kern="0" baseline="-25000" dirty="0">
                  <a:solidFill>
                    <a:prstClr val="white"/>
                  </a:solidFill>
                  <a:latin typeface="Calibri" panose="020F0502020204030204"/>
                </a:rPr>
                <a:t>1</a:t>
              </a:r>
            </a:p>
          </p:txBody>
        </p:sp>
      </p:grpSp>
      <p:sp>
        <p:nvSpPr>
          <p:cNvPr id="120" name="Rectangle 119">
            <a:extLst>
              <a:ext uri="{FF2B5EF4-FFF2-40B4-BE49-F238E27FC236}">
                <a16:creationId xmlns:a16="http://schemas.microsoft.com/office/drawing/2014/main" id="{10898238-9923-4BA8-8F5D-3638F7D3266B}"/>
              </a:ext>
            </a:extLst>
          </p:cNvPr>
          <p:cNvSpPr/>
          <p:nvPr/>
        </p:nvSpPr>
        <p:spPr>
          <a:xfrm>
            <a:off x="1797324" y="694056"/>
            <a:ext cx="16989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   </a:t>
            </a:r>
            <a:r>
              <a:rPr lang="en-US" b="1" u="sng" dirty="0"/>
              <a:t>Grammar G</a:t>
            </a:r>
          </a:p>
          <a:p>
            <a:r>
              <a:rPr lang="en-US" dirty="0"/>
              <a:t>❶ S’ ::= </a:t>
            </a:r>
            <a:r>
              <a:rPr lang="en-US" i="1" dirty="0"/>
              <a:t>P</a:t>
            </a:r>
          </a:p>
          <a:p>
            <a:r>
              <a:rPr lang="en-US" dirty="0"/>
              <a:t>❷</a:t>
            </a:r>
            <a:r>
              <a:rPr lang="en-US" i="1" dirty="0"/>
              <a:t> P  </a:t>
            </a:r>
            <a:r>
              <a:rPr lang="en-US" dirty="0"/>
              <a:t>::= ( </a:t>
            </a:r>
            <a:r>
              <a:rPr lang="en-US" i="1" dirty="0"/>
              <a:t>L</a:t>
            </a:r>
            <a:r>
              <a:rPr lang="en-US" dirty="0"/>
              <a:t> ) </a:t>
            </a:r>
          </a:p>
          <a:p>
            <a:r>
              <a:rPr lang="en-US" dirty="0"/>
              <a:t>❸</a:t>
            </a:r>
            <a:r>
              <a:rPr lang="en-US" i="1" dirty="0"/>
              <a:t> L</a:t>
            </a:r>
            <a:r>
              <a:rPr lang="en-US" dirty="0"/>
              <a:t>  ::= </a:t>
            </a:r>
            <a:r>
              <a:rPr lang="en-US" b="1" dirty="0"/>
              <a:t>id</a:t>
            </a:r>
          </a:p>
          <a:p>
            <a:r>
              <a:rPr lang="en-US" dirty="0"/>
              <a:t>❹</a:t>
            </a:r>
            <a:r>
              <a:rPr lang="en-US" i="1" dirty="0"/>
              <a:t> L</a:t>
            </a:r>
            <a:r>
              <a:rPr lang="en-US" dirty="0"/>
              <a:t>  ::= </a:t>
            </a:r>
            <a:r>
              <a:rPr lang="en-US" i="1" dirty="0"/>
              <a:t>L</a:t>
            </a:r>
            <a:r>
              <a:rPr lang="en-US" dirty="0"/>
              <a:t> </a:t>
            </a:r>
            <a:r>
              <a:rPr lang="en-US" b="1" dirty="0"/>
              <a:t>id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3994E07C-B76A-42A7-A0B4-623CDF499230}"/>
              </a:ext>
            </a:extLst>
          </p:cNvPr>
          <p:cNvSpPr txBox="1"/>
          <p:nvPr/>
        </p:nvSpPr>
        <p:spPr>
          <a:xfrm>
            <a:off x="8545582" y="862293"/>
            <a:ext cx="1308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Input String</a:t>
            </a:r>
          </a:p>
          <a:p>
            <a:r>
              <a:rPr lang="en-US" b="1" dirty="0"/>
              <a:t>(</a:t>
            </a:r>
            <a:r>
              <a:rPr lang="en-US" dirty="0"/>
              <a:t> </a:t>
            </a:r>
            <a:r>
              <a:rPr lang="en-US" b="1" dirty="0"/>
              <a:t>id</a:t>
            </a:r>
            <a:r>
              <a:rPr lang="en-US" dirty="0"/>
              <a:t> </a:t>
            </a:r>
            <a:r>
              <a:rPr lang="en-US" b="1" dirty="0"/>
              <a:t>) </a:t>
            </a:r>
            <a:r>
              <a:rPr lang="en-US" b="1" dirty="0" err="1"/>
              <a:t>eof</a:t>
            </a:r>
            <a:endParaRPr lang="en-US" b="1" dirty="0"/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ACE8E3B2-D4D1-49E2-9350-9AB6AA2CBEC6}"/>
              </a:ext>
            </a:extLst>
          </p:cNvPr>
          <p:cNvGrpSpPr/>
          <p:nvPr/>
        </p:nvGrpSpPr>
        <p:grpSpPr>
          <a:xfrm>
            <a:off x="3183142" y="4893216"/>
            <a:ext cx="1407216" cy="1878330"/>
            <a:chOff x="1918108" y="4884421"/>
            <a:chExt cx="1407216" cy="1878330"/>
          </a:xfrm>
        </p:grpSpPr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A3D0270A-E67D-4190-AC8A-EC67D638DBD2}"/>
                </a:ext>
              </a:extLst>
            </p:cNvPr>
            <p:cNvSpPr/>
            <p:nvPr/>
          </p:nvSpPr>
          <p:spPr>
            <a:xfrm>
              <a:off x="1918108" y="4884421"/>
              <a:ext cx="1407216" cy="187833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C8D2E8FA-85FF-4127-8EA1-BB669332FF79}"/>
                </a:ext>
              </a:extLst>
            </p:cNvPr>
            <p:cNvSpPr/>
            <p:nvPr/>
          </p:nvSpPr>
          <p:spPr>
            <a:xfrm>
              <a:off x="2107527" y="5962804"/>
              <a:ext cx="293987" cy="345165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white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I</a:t>
              </a:r>
              <a:r>
                <a:rPr lang="en-US" kern="0" baseline="-25000" dirty="0">
                  <a:solidFill>
                    <a:prstClr val="white"/>
                  </a:solidFill>
                  <a:latin typeface="Calibri" panose="020F0502020204030204"/>
                </a:rPr>
                <a:t>0</a:t>
              </a: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1A483FBC-1A7D-472E-BDE1-4C20B484609E}"/>
                </a:ext>
              </a:extLst>
            </p:cNvPr>
            <p:cNvSpPr/>
            <p:nvPr/>
          </p:nvSpPr>
          <p:spPr>
            <a:xfrm>
              <a:off x="2921018" y="6072201"/>
              <a:ext cx="293987" cy="236211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b="1" kern="0" dirty="0">
                  <a:solidFill>
                    <a:prstClr val="black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)</a:t>
              </a:r>
              <a:endParaRPr lang="en-US" b="1" kern="0" baseline="-250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B9D29CBE-B1D5-4C8D-A618-A82B814AF17E}"/>
                </a:ext>
              </a:extLst>
            </p:cNvPr>
            <p:cNvSpPr/>
            <p:nvPr/>
          </p:nvSpPr>
          <p:spPr>
            <a:xfrm>
              <a:off x="1929538" y="6302381"/>
              <a:ext cx="598911" cy="433700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white"/>
                  </a:solidFill>
                  <a:latin typeface="Calibri" panose="020F0502020204030204"/>
                </a:rPr>
                <a:t>Item Stack</a:t>
              </a: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9768D7CA-7D97-42DF-A6D8-26C7E4F2DF6E}"/>
                </a:ext>
              </a:extLst>
            </p:cNvPr>
            <p:cNvSpPr/>
            <p:nvPr/>
          </p:nvSpPr>
          <p:spPr>
            <a:xfrm>
              <a:off x="2574764" y="6282149"/>
              <a:ext cx="676700" cy="453931"/>
            </a:xfrm>
            <a:prstGeom prst="rect">
              <a:avLst/>
            </a:prstGeom>
            <a:solidFill>
              <a:sysClr val="windowText" lastClr="000000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1400" kern="0" dirty="0">
                  <a:solidFill>
                    <a:prstClr val="white"/>
                  </a:solidFill>
                  <a:latin typeface="Calibri" panose="020F0502020204030204"/>
                </a:rPr>
                <a:t>Next Token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ECE80B3-1287-4972-8005-514F2964A431}"/>
                </a:ext>
              </a:extLst>
            </p:cNvPr>
            <p:cNvSpPr txBox="1"/>
            <p:nvPr/>
          </p:nvSpPr>
          <p:spPr>
            <a:xfrm>
              <a:off x="2588973" y="5924369"/>
              <a:ext cx="375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kern="0" dirty="0">
                  <a:solidFill>
                    <a:srgbClr val="70AD47">
                      <a:lumMod val="75000"/>
                    </a:srgbClr>
                  </a:solidFill>
                </a:rPr>
                <a:t>T</a:t>
              </a:r>
              <a:r>
                <a:rPr lang="en-US" kern="0" baseline="-25000" dirty="0">
                  <a:solidFill>
                    <a:srgbClr val="70AD47">
                      <a:lumMod val="75000"/>
                    </a:srgbClr>
                  </a:solidFill>
                </a:rPr>
                <a:t>3</a:t>
              </a: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362ED904-F29F-4811-945C-C76E3E10872E}"/>
                </a:ext>
              </a:extLst>
            </p:cNvPr>
            <p:cNvSpPr/>
            <p:nvPr/>
          </p:nvSpPr>
          <p:spPr>
            <a:xfrm>
              <a:off x="2107527" y="5619859"/>
              <a:ext cx="293987" cy="345165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white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I</a:t>
              </a:r>
              <a:r>
                <a:rPr lang="en-US" kern="0" baseline="-25000" dirty="0">
                  <a:solidFill>
                    <a:prstClr val="white"/>
                  </a:solidFill>
                  <a:latin typeface="Calibri" panose="020F0502020204030204"/>
                </a:rPr>
                <a:t>2</a:t>
              </a: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AB470F39-DB92-46A9-86CF-69A7DA805B48}"/>
                </a:ext>
              </a:extLst>
            </p:cNvPr>
            <p:cNvSpPr/>
            <p:nvPr/>
          </p:nvSpPr>
          <p:spPr>
            <a:xfrm>
              <a:off x="2114846" y="5263940"/>
              <a:ext cx="293987" cy="345165"/>
            </a:xfrm>
            <a:prstGeom prst="rect">
              <a:avLst/>
            </a:prstGeom>
            <a:solidFill>
              <a:srgbClr val="4472C4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>
                <a:defRPr/>
              </a:pPr>
              <a:r>
                <a:rPr lang="en-US" kern="0" dirty="0">
                  <a:solidFill>
                    <a:prstClr val="white"/>
                  </a:solidFill>
                  <a:latin typeface="Garamond" panose="02020404030301010803" pitchFamily="18" charset="0"/>
                  <a:cs typeface="Courier New" panose="02070309020205020404" pitchFamily="49" charset="0"/>
                </a:rPr>
                <a:t>I</a:t>
              </a:r>
              <a:r>
                <a:rPr lang="en-US" kern="0" baseline="-25000" dirty="0">
                  <a:solidFill>
                    <a:prstClr val="white"/>
                  </a:solidFill>
                  <a:latin typeface="Calibri" panose="020F0502020204030204"/>
                </a:rPr>
                <a:t>3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8DEB2FAC-19C8-7667-BC96-6962D4AF2859}"/>
              </a:ext>
            </a:extLst>
          </p:cNvPr>
          <p:cNvSpPr/>
          <p:nvPr/>
        </p:nvSpPr>
        <p:spPr>
          <a:xfrm>
            <a:off x="6490038" y="5112132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kern="0" dirty="0">
                <a:solidFill>
                  <a:prstClr val="black"/>
                </a:solidFill>
              </a:rPr>
              <a:t>R</a:t>
            </a:r>
            <a:r>
              <a:rPr lang="en-US" sz="1400" dirty="0"/>
              <a:t>❷</a:t>
            </a:r>
            <a:r>
              <a:rPr lang="en-US" sz="1400" kern="0" dirty="0">
                <a:solidFill>
                  <a:prstClr val="black"/>
                </a:solidFill>
              </a:rPr>
              <a:t> to P</a:t>
            </a:r>
            <a:endParaRPr lang="en-US" sz="1400" i="1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7276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33157</TotalTime>
  <Words>2203</Words>
  <Application>Microsoft Office PowerPoint</Application>
  <PresentationFormat>Widescreen</PresentationFormat>
  <Paragraphs>666</Paragraphs>
  <Slides>39</Slides>
  <Notes>32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Calibri</vt:lpstr>
      <vt:lpstr>Calibri Light</vt:lpstr>
      <vt:lpstr>Courier New</vt:lpstr>
      <vt:lpstr>Garamond</vt:lpstr>
      <vt:lpstr>Wingdings</vt:lpstr>
      <vt:lpstr>Office Theme</vt:lpstr>
      <vt:lpstr>PowerPoint Presentation</vt:lpstr>
      <vt:lpstr>PowerPoint Presentation</vt:lpstr>
      <vt:lpstr> Scope</vt:lpstr>
      <vt:lpstr>PowerPoint Presentation</vt:lpstr>
      <vt:lpstr>PowerPoint Presentation</vt:lpstr>
      <vt:lpstr>PowerPoint Presentation</vt:lpstr>
      <vt:lpstr>Outline Today’s Lecture - Scope</vt:lpstr>
      <vt:lpstr>PowerPoint Presentation</vt:lpstr>
      <vt:lpstr>PowerPoint Presentation</vt:lpstr>
      <vt:lpstr>PowerPoint Presentation</vt:lpstr>
      <vt:lpstr>Outline Today’s Lecture - Scope</vt:lpstr>
      <vt:lpstr>When Does the Parser Fail? LL(1) and SLR Language Limits</vt:lpstr>
      <vt:lpstr>When Running The Parser Fails LL(1) and SLR Language Limits</vt:lpstr>
      <vt:lpstr>When Does the Parser Fail? LL(1) and SLR Language Limits</vt:lpstr>
      <vt:lpstr>Bottom-Up SDT LL(1) and SLR Language Limits</vt:lpstr>
      <vt:lpstr>Bottom-Up SDT LL(1) and SLR Language Limits</vt:lpstr>
      <vt:lpstr>That’s all for parsers! Frontend Finished</vt:lpstr>
      <vt:lpstr>PowerPoint Presentation</vt:lpstr>
      <vt:lpstr>Outline Today’s Lecture - Scope</vt:lpstr>
      <vt:lpstr>Compilers: A Delicious Medley of CS Today’s Lecture - Scope</vt:lpstr>
      <vt:lpstr>Language Design Today’s Lecture - Scope</vt:lpstr>
      <vt:lpstr>Syntax vs Semantics Semantic Analysis</vt:lpstr>
      <vt:lpstr>Goals Semantic Analysis</vt:lpstr>
      <vt:lpstr>Respecting Program Semantics Semantic Analysis</vt:lpstr>
      <vt:lpstr>Scope Semantic Analysis</vt:lpstr>
      <vt:lpstr>Scope: A Language Feature Semantic Analysis</vt:lpstr>
      <vt:lpstr>Scope Style Scope Decisions</vt:lpstr>
      <vt:lpstr>Scope Style Scope Decisions</vt:lpstr>
      <vt:lpstr>Other Scope-Related Choices Scope Decisions</vt:lpstr>
      <vt:lpstr>Variable Shadowing Scope Decisions</vt:lpstr>
      <vt:lpstr>Scope Kind &amp; Shadowing Scope Decisions</vt:lpstr>
      <vt:lpstr>Forward Reference Scope Decisions</vt:lpstr>
      <vt:lpstr>Overloading Scope Decisions</vt:lpstr>
      <vt:lpstr>Our Scope Decisions Scope Decisions</vt:lpstr>
      <vt:lpstr>Our Language: Scope Scheme Scope Decisions</vt:lpstr>
      <vt:lpstr>Our Language: Shadowing Scope Decisions</vt:lpstr>
      <vt:lpstr>The Sink statement Scope Decisions</vt:lpstr>
      <vt:lpstr>The Sink statement Scope Decisions</vt:lpstr>
      <vt:lpstr>Our Language: Others Scope Decisions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Drew Davidson's Cool Presentation</dc:title>
  <dc:creator>drew</dc:creator>
  <cp:lastModifiedBy>Davidson, Drew</cp:lastModifiedBy>
  <cp:revision>755</cp:revision>
  <cp:lastPrinted>2018-08-29T18:10:22Z</cp:lastPrinted>
  <dcterms:created xsi:type="dcterms:W3CDTF">2018-07-19T03:57:05Z</dcterms:created>
  <dcterms:modified xsi:type="dcterms:W3CDTF">2025-09-19T20:52:53Z</dcterms:modified>
</cp:coreProperties>
</file>