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1428" r:id="rId4"/>
    <p:sldId id="1429" r:id="rId5"/>
    <p:sldId id="1433" r:id="rId6"/>
    <p:sldId id="1434" r:id="rId7"/>
    <p:sldId id="1435" r:id="rId8"/>
    <p:sldId id="1436" r:id="rId9"/>
    <p:sldId id="1448" r:id="rId10"/>
    <p:sldId id="1450" r:id="rId11"/>
    <p:sldId id="1437" r:id="rId12"/>
    <p:sldId id="1438" r:id="rId13"/>
    <p:sldId id="1439" r:id="rId14"/>
    <p:sldId id="1441" r:id="rId15"/>
    <p:sldId id="1442" r:id="rId16"/>
    <p:sldId id="1427" r:id="rId17"/>
    <p:sldId id="1411" r:id="rId18"/>
    <p:sldId id="1412" r:id="rId19"/>
    <p:sldId id="1446" r:id="rId20"/>
    <p:sldId id="1447" r:id="rId21"/>
    <p:sldId id="1451" r:id="rId22"/>
    <p:sldId id="1452" r:id="rId23"/>
    <p:sldId id="1443" r:id="rId24"/>
    <p:sldId id="1455" r:id="rId25"/>
    <p:sldId id="1453" r:id="rId26"/>
    <p:sldId id="1456" r:id="rId27"/>
    <p:sldId id="1457" r:id="rId28"/>
    <p:sldId id="1458" r:id="rId29"/>
    <p:sldId id="1454" r:id="rId30"/>
    <p:sldId id="1444" r:id="rId31"/>
    <p:sldId id="145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032" y="9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576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6.48241" units="1/cm"/>
          <inkml:channelProperty channel="Y" name="resolution" value="32.14286" units="1/cm"/>
          <inkml:channelProperty channel="T" name="resolution" value="1" units="1/dev"/>
        </inkml:channelProperties>
      </inkml:inkSource>
      <inkml:timestamp xml:id="ts0" timeString="2021-10-26T06:39:23.71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15775 14022 0,'0'0'0,"-56"28"47,56 0-47,-28-28 0,28 28 15,-28 0 1,28 28 0,-28-28-1,28 27 16,0-27-31,28 0 16,0 28 0,0-56-1,-28 28-15,56-28 16</inkml:trace>
  <inkml:trace contextRef="#ctx0" brushRef="#br0" timeOffset="582.17">15942 14190 0,'0'83'62,"0"-110"-15,28 27-31,-28-28-16,28 0 15,0 0-15,0 28 16,0 0 15,-28 28-31,0 28 16,0 27 15,0-55-15,28 0-1,0-56 1,27 0 0</inkml:trace>
  <inkml:trace contextRef="#ctx0" brushRef="#br0" timeOffset="866.36">16249 14273 0,'0'0'16,"28"0"46,-28-27-46,0-1-1,0 0 1,-28 28 15,0 28-15,28 0-1,0 27 1,0-27 15,28-28-31,0 0 16</inkml:trace>
  <inkml:trace contextRef="#ctx0" brushRef="#br0" timeOffset="1366.64">16249 14273 0,'0'0'0,"112"-83"0,-112 111 16,0 0 15,0-1-15,28-27-1,0 0 1,-28-27 0,28 27-1,-28-28 1,0 56 15,0-1-31,0 1 16,0 56-1,28-84 1,0 0 15,-1-56-31,29 0 32,-56 29-17,28-1 1,-28 56 15,0-1-15,28-27-1,0-55 1,0-1 0</inkml:trace>
  <inkml:trace contextRef="#ctx0" brushRef="#br0" timeOffset="1784.15">16891 13882 0,'-27'56'63,"27"-28"-63,0 0 15,0 56-15,0 28 32,0-29-17,0-27 1,27-56-1</inkml:trace>
  <inkml:trace contextRef="#ctx0" brushRef="#br0" timeOffset="1964.05">16947 14162 0,'0'84'62,"0"-57"-62</inkml:trace>
  <inkml:trace contextRef="#ctx0" brushRef="#br0" timeOffset="2121.11">17003 13994 0,'0'28'47,"0"0"-47,0 0 16</inkml:trace>
  <inkml:trace contextRef="#ctx0" brushRef="#br0" timeOffset="2434.11">17059 14218 0,'28'83'63,"-28"-111"-32,28 28-16,-28-27 1,28 27-16,-28 27 31,0 1-15,0 0 0,28 0-1,-28-56 1,28 0-1,-1 0 1</inkml:trace>
  <inkml:trace contextRef="#ctx0" brushRef="#br0" timeOffset="2951.29">17394 14246 0,'-28'27'63,"28"1"-63,28-28 16,0 0-1,-28-28 1,0 1-1,28-29 1,-56 56 0,0 0-1,0 28 1,28 55 0,0-55-1,56 56 1,0-84-1,55 0 1,-83-28 0</inkml:trace>
  <inkml:trace contextRef="#ctx0" brushRef="#br0" timeOffset="3168.13">17701 13910 0,'0'-28'46</inkml:trace>
  <inkml:trace contextRef="#ctx0" brushRef="#br0" timeOffset="3402.29">17701 13910 0,'0'0'0,"0"-28"16,0 0-1,56 1 1,-28 27-1,56 83 1,-56 57 0,-56 0-1,-56-1 1,0-55 0,84-56-16,-56 28 15,28-56 1</inkml:trace>
  <inkml:trace contextRef="#ctx0" brushRef="#br0" timeOffset="4151.87">17059 14246 0,'0'27'47,"0"1"-31,0 0-1,0 0-15,0 0 0,0 0 16,0 0-1,28-56 17,0 0-17,0 0 1,0 0 0,0 28-1,-1 0 1,1 28-1,-28 56 1,0-56 0,0 0-16,0 0 15,0 0 17,28-28-17,0 0 1</inkml:trace>
  <inkml:trace contextRef="#ctx0" brushRef="#br1" timeOffset="6754.11">21582 6480 0,'0'0'0,"-140"28"31,85-28-31,-1 0 0,0 28 16,-112 0-1,-27 84 1,83 27-1,84 1 1,28-56-16,0 139 16,56 1-1,56-85 1,27-83 0,-83-28-16,140-84 15,83-139 1,-112-1 15,-55 1-15,-56-29-1,-56 141-15,-84-141 16,-139 57 0,55 167-1</inkml:trace>
  <inkml:trace contextRef="#ctx0" brushRef="#br1" timeOffset="7705.1">22503 3575 0,'0'0'0,"-28"112"31,28-56-15,56 84 0,56-1-1,0-55 1,-29 0 0,-55-28-1,-111 139 1,-85-27-1,84-84-15,-83 111 16,-1-27 0,57-1-1,27 113 1,56-85 0,-28 29-1,28-113 16,-28-27-15,-55-28 0,111-28-16</inkml:trace>
  <inkml:trace contextRef="#ctx0" brushRef="#br1" timeOffset="8005.15">21722 5726 0,'-56'140'32,"28"-84"-32,0-28 0,-28 139 15,0-55 1,56-56 15,140-112-15,55-28-1,-27 0 1,-57 84 0,-83 0-16</inkml:trace>
  <inkml:trace contextRef="#ctx0" brushRef="#br1" timeOffset="8739.09">22643 2933 0,'-140'56'31,"112"-28"-15,28 0-16,-28-1 0,28 1 15,-27 56 1,54-84 15,1-28-15,0-28-16,28-27 16,-56 55-1,0 56 32,-28 83-31,28 1-1,56-56 1,0-56-16</inkml:trace>
  <inkml:trace contextRef="#ctx0" brushRef="#br1" timeOffset="8989.18">22978 2933 0,'0'0'0,"-56"56"47,28-28-47,28 0 15,0-1-15,0 1 0,0 56 31,0-28-15,-28-28 0,0-28-1,28-28 1,56-28 0</inkml:trace>
  <inkml:trace contextRef="#ctx0" brushRef="#br1" timeOffset="9572.16">23341 2989 0,'0'0'0,"-28"-28"63,0 28 46,0 0-93,0 28-16,0 0 15,0 0 1,28-1 0,0 1 31,0 0-16,0 0-16,28-28 1,-28 28-16,28 0 16,-28 0 15,28-28-15,0 0-1,0 0 1,-28-28-1,28 28 1</inkml:trace>
  <inkml:trace contextRef="#ctx0" brushRef="#br1" timeOffset="9813.95">23592 2933 0,'0'139'62,"-28"-111"-62,28 0 0,0 0 16,0 0-16,0 0 15</inkml:trace>
  <inkml:trace contextRef="#ctx0" brushRef="#br1" timeOffset="9960.42">23760 2570 0,'0'0'0,"0"111"62</inkml:trace>
  <inkml:trace contextRef="#ctx0" brushRef="#br1" timeOffset="10190.94">23955 2849 0,'-28'140'31,"0"-112"-15,28 0-16,0-1 15,-28 29 1,28 0-1,0-28 1,-28 0 0</inkml:trace>
  <inkml:trace contextRef="#ctx0" brushRef="#br1" timeOffset="10494.32">24011 2542 0,'0'0'0,"0"28"94,0-56-94</inkml:trace>
  <inkml:trace contextRef="#ctx0" brushRef="#br1" timeOffset="10907.68">24793 2961 0,'-112'56'47,"112"-28"-31,-28-28-16,28 27 0,0 29 16,28 28 15,28-56-16</inkml:trace>
  <inkml:trace contextRef="#ctx0" brushRef="#br1" timeOffset="11208.12">24960 3017 0,'-111'55'47,"111"-27"-47,0 0 16,0 0-16,0 0 15,28-28 1,-1 0 0,1-56-1,0 28 1,-28 0-1,0 1 1,0 54 0,0 1-16</inkml:trace>
  <inkml:trace contextRef="#ctx0" brushRef="#br1" timeOffset="11591.89">24960 3017 0,'0'0'16,"140"83"-16,-168-83 0,-28 0 15,28 56 1,28 0 15,28-56-15,-28-28-1,112-111 1,-28-29 0,-57 140-16,29-112 15,-28 57 1,-28 55 0,28 28-1,-56 83 1,-28 141-1,56-57 1,0-27 0,0-112-1</inkml:trace>
  <inkml:trace contextRef="#ctx0" brushRef="#br1" timeOffset="11907.79">25407 3100 0,'0'84'62,"28"-84"-62,0-28 16,0 0 0,0 0-16,0 0 15,-28 1 1,0-1-1,-56 56 1,28 27 0,0 57-1,56-56 1,111 0 15,85-56-15</inkml:trace>
  <inkml:trace contextRef="#ctx0" brushRef="#br1" timeOffset="12458.18">26775 2821 0,'0'0'16,"-140"-56"0,113 56-16,-85 28 15,0 56 17,28 84-17,29-1 1,55-111-16,-28 84 15,28-57 1,0-110 0</inkml:trace>
  <inkml:trace contextRef="#ctx0" brushRef="#br1" timeOffset="12808.19">26272 3240 0,'0'28'16,"0"-56"-16,-27 28 46,82 56-30,1 0 0,-28-56-16,56 0 15,-28 0 17,-84-28-1,-56 56-16,28 56 1,28-29 0,28-27-1,28 0 1,0-28-16,56-56 16,0-27-1,-56 55-15,0 0 16</inkml:trace>
  <inkml:trace contextRef="#ctx0" brushRef="#br1" timeOffset="13042.76">26635 3464 0,'-27'111'31,"27"-83"-16,-28-28-15,28 28 16,28-56 0,111-84-1,-83 57-15,84-57 16,-57 56 0,-83 84-1,0 0 1,0 0-1</inkml:trace>
  <inkml:trace contextRef="#ctx0" brushRef="#br1" timeOffset="13860.19">24709 3883 0,'-140'0'63,"112"27"-63,1 1 15,27 0 1,0 0 0,83-56-1,1-55 1,-28 27 0,-28 28-1,-28 56 16,0 0-31,0 0 0,0 55 16,0-27 15,56 0-15,0-28-16</inkml:trace>
  <inkml:trace contextRef="#ctx0" brushRef="#br1" timeOffset="15277.95">21582 8771 0,'0'0'0,"-140"-28"32,85 28-17,-1 0-15,0 28 0,-56-28 16,-139 56 0,83-1-1,-27 113 1,27-28-1,113 27 1,83 1 15,-1-112-31,197 83 16,55-55 0,-167-84-16,167-28 15,-28-111 1,-83-29-1,-29-55 1,-139 83 0,-28 28-1,-167 0 1,83 112 0,28 28-1</inkml:trace>
  <inkml:trace contextRef="#ctx0" brushRef="#br1" timeOffset="16078.09">21666 8882 0,'111'-27'32,"-55"-1"-17,0 28-15,28 0 0,55-28 16,-55 0-16,195-28 16,-27 28-1,-57 56 1,84 56 15,-55-56-15,194-56-1,-27-112 1,0-28 0,28-55-1,-196 111 1,-55 84-1,-56 28 1,-1 84 0,1 28-1,0-84 1,55-84 0,-83-28-1,-28 0 1,-56 56-1,-140 56 17</inkml:trace>
  <inkml:trace contextRef="#ctx0" brushRef="#br1" timeOffset="18130.87">26440 7598 0,'0'0'0,"-84"-84"47,112 112 0,-28 0-47,28 27 15,0 1-15,0-28 16,28 84 0,0-28-1,-56-56-15,55 28 16,-27-28 0</inkml:trace>
  <inkml:trace contextRef="#ctx0" brushRef="#br1" timeOffset="18514.09">26691 7849 0,'0'0'15,"0"-56"32,28 56-47,-28 28 16,28 28-16,-28 56 31,0-29-15,0-55-1,28-56 1,28-83 0,0-1-1,0 28 1,-29 84 15,-27 28-31,28 84 16,-28 27-1,0-55 1,28-28 0,0-28-1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576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6.48241" units="1/cm"/>
          <inkml:channelProperty channel="Y" name="resolution" value="32.14286" units="1/cm"/>
          <inkml:channelProperty channel="T" name="resolution" value="1" units="1/dev"/>
        </inkml:channelProperties>
      </inkml:inkSource>
      <inkml:timestamp xml:id="ts0" timeString="2021-10-26T06:45:44.832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21331 1313 0,'139'-84'47,"-111"84"-47,28-28 0,-28 28 16,28 0-16,55-28 15,-83 56-15,84 0 16,28 84 0,-1-29-1,29-55 1,27-56 0,57-83-1,-113-1 16,-83 84-15,0 0 0,-56 56 15</inkml:trace>
  <inkml:trace contextRef="#ctx0" brushRef="#br0" timeOffset="417.43">21442 1033 0,'28'56'62,"-56"-28"-62,0 28 0,1 0 16,-1-28-16,-56 112 15,28-85 1,28-55-16,28 28 16,56 0-1,84 28 1,55-28 0,28-28 15,-111 0-31</inkml:trace>
  <inkml:trace contextRef="#ctx0" brushRef="#br0" timeOffset="1100.51">23788 922 0,'0'0'16,"-112"56"15,84-29-31,0-27 15,0 84 1,56-28 0,28 0-1,0-28 1,-28 28 0,0 0-1,-56 27 1,0-27-1,0-56 1,112-83 0</inkml:trace>
  <inkml:trace contextRef="#ctx0" brushRef="#br0" timeOffset="1617.98">24151 1285 0,'0'0'0,"0"-28"78,28 28-62,-28-28-1,27 28 32,-27 28-16,0 0-15,28-28-16,-28 28 16,28-28-16,0 0 15,0 0 1,0 0-1,0-28 1,-28 0-16,0-56 16,0 56-1,-28 0 1,-56 28 0,28 56-1,1 28 1,55 0-1,28-1 1,55 1 0,29-56-1,0-56 1</inkml:trace>
  <inkml:trace contextRef="#ctx0" brushRef="#br0" timeOffset="1918.89">24765 670 0,'0'0'0,"0"-56"47,0 84-32,0 0 1,0 28-16,0-28 0,0 140 16,0 55-1,0-139-15,0 111 16,0-83 15,0-84-15,-28-28-16</inkml:trace>
  <inkml:trace contextRef="#ctx0" brushRef="#br0" timeOffset="2102.15">24569 1145 0,'0'0'0,"84"-28"47,-56 28-47,0 28 15,84 0 1,-56 0-16,55 0 16,-27 0-1</inkml:trace>
  <inkml:trace contextRef="#ctx0" brushRef="#br0" timeOffset="2569.03">25323 698 0,'0'0'0,"28"0"62,-28 28-46,0 0-16,0 0 0,28 0 15,-28 167 1,-28 1 0,0 0-1,0-29 1,28-111 0,28-28-16,0-28 15,0 0 1,28-56-1,-28 0 1</inkml:trace>
  <inkml:trace contextRef="#ctx0" brushRef="#br0" timeOffset="2985.95">25742 1313 0,'112'-28'47,"-84"28"-32,-28-28-15,28 0 16,-28 0-16,-28 0 16,-28 0-1,-28 56 1,28 28 15,28 28-15,28-56-16,28 83 15,56-27 1,28-56 0,-57-28-16,85 0 15,-28-28 1</inkml:trace>
  <inkml:trace contextRef="#ctx0" brushRef="#br0" timeOffset="6058.06">23843 2570 0,'0'0'0,"56"84"63,-28-84-63,0 0 15,0 0 1</inkml:trace>
  <inkml:trace contextRef="#ctx0" brushRef="#br0" timeOffset="6505.93">24067 2290 0,'-112'140'47,"112"-112"-31,-28-28-16,28 28 0,0 0 15,0 0 1,28-28 0,0 28-1,0 0 1,-28 0-16,0 27 15,-56 1 1,0 0 0,0-56-1,56-28 1</inkml:trace>
  <inkml:trace contextRef="#ctx0" brushRef="#br0" timeOffset="6839.92">24262 2430 0,'28'56'63,"0"-56"-48,0-28-15,-28 0 16,28 0-16,0-28 16,-28 28-16,-28 28 31,0 28-15,-28 84-1,56-28 1,28 0-1,0-56-15,56-1 32,-28-27-32</inkml:trace>
  <inkml:trace contextRef="#ctx0" brushRef="#br0" timeOffset="7289.18">24765 1871 0,'0'112'47,"0"-56"-47,0 0 0,0 0 15,0 55-15,0 57 16,0-28 0,0-84-1</inkml:trace>
  <inkml:trace contextRef="#ctx0" brushRef="#br0" timeOffset="7473.01">24597 2262 0,'0'0'0,"140"0"62,-112 0-62,0 28 16,28-28-16,83 28 16,-111-28-1</inkml:trace>
  <inkml:trace contextRef="#ctx0" brushRef="#br0" timeOffset="9458.04">25547 2430 0,'0'0'0,"-84"-28"62,56 56-46,0 0-16,28 0 15,0 0-15,-28-28 16,28 28 0,28 0-1,0-28 1,0-28 0,0-28-1,0 84 48,-28 0-48,0 28-15,0 139 16,0 1 0,-84 55-1,28-167 1,-28-84-1,1-56 1</inkml:trace>
  <inkml:trace contextRef="#ctx0" brushRef="#br0" timeOffset="27515.24">26440 8100 0,'0'0'0,"0"112"31,0-84-15,0 0-16,0 0 0,0 0 15,0 28 1</inkml:trace>
  <inkml:trace contextRef="#ctx0" brushRef="#br0" timeOffset="27705.87">26384 7765 0,'0'0'0,"28"28"46,0 0-30,0-28-16</inkml:trace>
  <inkml:trace contextRef="#ctx0" brushRef="#br0" timeOffset="28073.66">27110 7458 0,'0'0'15,"-140"0"32,113 28-47,-1 28 16,28-28-16,-28 0 0,28 27 15,-28 141 1,28 55 0,0-55-1,0-84 1,0-29 15,-28-55-31</inkml:trace>
  <inkml:trace contextRef="#ctx0" brushRef="#br0" timeOffset="28274.01">26608 8240 0,'139'-56'47,"-111"28"-47,0 28 15,0 0-15,0 0 16,0 0-16,0 0 0,27 0 16,-27 0-1</inkml:trace>
  <inkml:trace contextRef="#ctx0" brushRef="#br0" timeOffset="28807.79">27976 7346 0,'0'0'0,"-168"84"47,168-56-47,-28 0 0,0 0 16,-28 83-1,1 1 1,27-56-16,-28 112 15,28 27 1,28 1 0,28-1-1,0-167-15,28 84 16,-29-84-16,29 28 16,0-56-1,0 0 1,-56-28-1</inkml:trace>
  <inkml:trace contextRef="#ctx0" brushRef="#br0" timeOffset="30058.29">28339 7961 0,'0'0'0,"-28"0"62,0 0-62,0 0 16,28 28-1,-28-28-15,28 28 16,-28-1-16,28 29 16,0-28-16,0 56 15,28 0 16,0-84-15,0-56 15,28-28-15,-56 28 0,0 28-1,0 56 48,0 0-63,0 0 0,0 28 15,27-28-15,1 28 16,28 0 0,0-28-1,56-56 16</inkml:trace>
  <inkml:trace contextRef="#ctx0" brushRef="#br0" timeOffset="31092.99">29232 7849 0,'-28'0'47,"0"28"-32,0-28-15,28 28 0,-56 0 16,28 28 0,1-56-1,27 28-15,55-1 32,-27 1-32,56 0 31,-28-28-16,0 28 1,-28 0 0</inkml:trace>
  <inkml:trace contextRef="#ctx0" brushRef="#br0" timeOffset="31809.85">29790 7542 0,'0'0'0,"-28"83"62,28-27-62,0 0 16,0 0-16,0 0 16,0 0-16,28 139 15,-28-55 1,28-56 0,-28-112 15,28 0-31,28-56 15,-28 56 1,0 28 0,0 56-1,-56 0 1,-56 28 15,56-84-15,0-28-1,56 0-15</inkml:trace>
  <inkml:trace contextRef="#ctx0" brushRef="#br0" timeOffset="32961.07">30907 7765 0,'-84'-56'47,"56"56"-32,28 28 1,-27-28-16,27 28 16,-28 0-1,28 28 1,55 84-1,-27 27 1,0-55 0,-56-28-1,0 0 1,-83-84 0,27-56-1,56 28-15,0-140 16,0-55-1,56 55 1,28 0 0,28 29-1,-56 27 1,0 56 15,-28 28-31,-28 0 31,0 56-15,0 84 0,28 84-1,56 111 1,-28-84 0,27-27-1,-27-140 1,0-28-1,0-28 1,0 0-16,0-28 16</inkml:trace>
  <inkml:trace contextRef="#ctx0" brushRef="#br0" timeOffset="33694.62">31521 7709 0,'0'0'0,"-111"112"32,111-84-32,0 0 15,28 56 1,-28-56-16,55 111 15,1-27 1,-56 0 0,0-84-16,-28 28 15,-27-29 1,-1-82 0,28-85-1,28-56 1,28-55-1,28 28 1,27-113 0,-55 141-1,-28 83 17,-28 28-17,-55 84 1,-1 140-1,56 83 1,28 29 0,56 27-1,-56-195-15,56 139 16,-29 1 0,-27-112-1,28-29 1,28-55-1</inkml:trace>
  <inkml:trace contextRef="#ctx0" brushRef="#br0" timeOffset="34729.91">32247 7905 0,'-56'-28'62,"29"28"-15,27 28-47,-28-28 16,28 28-1,-28-28 1,28 28 0,-28 0-16,28 0 15,-28 55 1,28 1 0,0 56-1,56-84 1,27-28-1,-55-28 1,0 0 0,0 0 15</inkml:trace>
  <inkml:trace contextRef="#ctx0" brushRef="#br0" timeOffset="35179.62">32862 7905 0,'-84'112'47,"56"-85"-47,0 1 0,0 0 15,0 56 1,56-56 15,0-28-15,0 0-16,28 28 16,0 0-1,-29 0 1</inkml:trace>
  <inkml:trace contextRef="#ctx0" brushRef="#br0" timeOffset="35880.12">33308 8017 0,'0'0'0,"-111"0"47,83 27-47,0 1 15,28 0-15,0 0 16,-28 28-1,56 28 1,0-56 0,0-56-1,55-56 1,-27-111 0,-56 55-1,0-56 1,0 57-1,0 83 1,0 28 0,0 56 15,0 0-15,28 56-1,-28 167 1,28-83-1,-28-85-15,0 57 16,28-28 0,-28-84-1,28 0 1,-28-56-16</inkml:trace>
  <inkml:trace contextRef="#ctx0" brushRef="#br0" timeOffset="36230.12">33420 6983 0,'0'0'0,"-28"-28"47,56 56-31,-28 0-16,56 28 0,-28-28 15,83 195 1,-55 1 0,-56-141-16,0 197 15,-84-1 1,-27-83-1,55-113 1,28-55 15,0-56-31</inkml:trace>
  <inkml:trace contextRef="#ctx0" brushRef="#br0" timeOffset="36864.01">33839 7095 0,'0'0'0,"0"28"63,0 0-48,0 0-15,-28 0 0,0 27 16,0 57 0,0-28-1,28-28 1,0-28-16,28-28 31,0 0-15,0 0 15,-28 28-31,0 27 31,0 57-15,-28 0 0,0 0-1,28-56-15,0-1 16,0-27-16,0 28 15,28-28 1,0 28 0,-28 28-1</inkml:trace>
  <inkml:trace contextRef="#ctx0" brushRef="#br0" timeOffset="38632.58">26831 11676 0,'0'0'0,"28"0"47,0 28-32,0-28-15,-28 28 0,28-28 16,-1 28-16,1 27 31,-56 29-31,-55 28 31,55-56-31,-28 0 32,28-56-17,28 28 1,0 0 0,28 55-1,0 1 1,0 84-1,-28-112 1,28 27 15,-56-83-31,0 0 0,-56 0 32,28-56-32</inkml:trace>
  <inkml:trace contextRef="#ctx0" brushRef="#br0" timeOffset="43969.29">28283 12430 0,'0'112'47,"0"-84"-31,28-1-16,-28 1 0,0 56 15,0-28 1,0 140-1,0-57 1,0-111 0</inkml:trace>
  <inkml:trace contextRef="#ctx0" brushRef="#br0" timeOffset="44193.13">28534 12458 0,'0'112'47,"0"-57"-47,0 1 16,0 0-16,0 0 15,-28 28-15,28 83 16,-28 1-1,28-140 1</inkml:trace>
  <inkml:trace contextRef="#ctx0" brushRef="#br0" timeOffset="44520.8">28171 12933 0,'56'139'47,"-56"-83"-47,0-28 16,28 28-16,0 112 15,-28-57 1,56 1-1,-1-84 1,29-112 0,56-195-1,-56 111 1,-84 112-16,27 1 16</inkml:trace>
  <inkml:trace contextRef="#ctx0" brushRef="#br0" timeOffset="46255.96">26831 14022 0,'-56'112'47,"28"-84"-31,28 0-16,0 0 0,0 0 16,0 83-1,0 1 1,28 28-1,28-57 1,-28-55 0,-28-56-1,0 0 1,-28 1-16</inkml:trace>
  <inkml:trace contextRef="#ctx0" brushRef="#br0" timeOffset="46405.07">26608 14413 0,'0'0'16,"139"0"31,-111 0-47,28 28 15</inkml:trace>
  <inkml:trace contextRef="#ctx0" brushRef="#br0" timeOffset="46855.06">26943 14385 0,'0'140'47,"27"-112"-32,-27 0-15,0 0 16,28-28 0,0-28-1,0 0 1,0-56 0,0 56-1,-28 56 16,0 28-15,0 0 0,28-56-1,0 0 1,0-56 0,28 28-1,-56 84 1,28 0-1,-28 55 17,0-55-17</inkml:trace>
  <inkml:trace contextRef="#ctx0" brushRef="#br0" timeOffset="47039.3">27473 14637 0,'0'111'31,"0"-55"-31,0-28 0,0 28 16,0-28-16,-28 139 16,28-111-1,0-84 1</inkml:trace>
  <inkml:trace contextRef="#ctx0" brushRef="#br0" timeOffset="47222.94">27473 14553 0,'0'0'0,"112"-56"47,-112 84-31,0 0-16,0 28 15,0-28-15,-28 55 16,0-55 0,28-56-1</inkml:trace>
  <inkml:trace contextRef="#ctx0" brushRef="#br0" timeOffset="47556.17">27920 14162 0,'0'56'63,"0"-1"-63,0-27 15,0 0-15,28 112 16,-28 0 0,0-85-16,0 1 15,0 0 1,0-84-1</inkml:trace>
  <inkml:trace contextRef="#ctx0" brushRef="#br0" timeOffset="47805.85">27892 14078 0,'0'0'15,"28"28"32,-28 0-31,0 0-16,-28 28 0,-28 27 16,28 29-1,-28 0 1</inkml:trace>
  <inkml:trace contextRef="#ctx0" brushRef="#br0" timeOffset="48023.31">27752 14804 0,'140'0'47,"-112"-28"-47,0 28 15,0 0-15,83 0 16,-55-28 0,-28 28-1</inkml:trace>
  <inkml:trace contextRef="#ctx0" brushRef="#br0" timeOffset="48606.8">28339 14078 0,'0'0'0,"111"28"62,-83 0-46,0-28-16,0 0 0,0 0 15,0 0-15,0 0 32,-28 28-17,0 0 1,0 28 0,0 111-1,28 57 1,0-57-1,-28-27 1,28-84 0,-28-28-1,-28-28 1,-28 0 0,0-28-1,-28 0 1,0 28 15,29 0-15,27 0-1</inkml:trace>
  <inkml:trace contextRef="#ctx0" brushRef="#br0" timeOffset="49358.62">26496 13882 0,'0'0'0,"0"28"47,-28 0-47,0 0 16,0 0-16,0 0 0,-84 56 31,-27-28-15,55-56-1,0 0 1,56 0 0,56 0-1,0 28 1,56 111-1,-56 29 1,-28 83 0,0-139-1,0-28 1,56-28 0,28-28-1,-1-28 1,-55 0-1,56-28 1,0 0 0,-28 0-1,27 28 1</inkml:trace>
  <inkml:trace contextRef="#ctx0" brushRef="#br0" timeOffset="49855.8">28813 14385 0,'28'-28'47,"0"28"-16,-28 28-31,-56-28 16</inkml:trace>
  <inkml:trace contextRef="#ctx0" brushRef="#br0" timeOffset="50128.43">28813 14385 0,'0'0'0,"112"-28"15,-112 0 1,0 56 46,0 0-46,-28-28-16,28 28 16,0 0-1,0-56 17</inkml:trace>
  <inkml:trace contextRef="#ctx0" brushRef="#br0" timeOffset="50576.06">29009 14692 0,'0'0'0,"-56"56"46,56-28 48,0 0-78,0 0-1,28-56 1,-56-28-16</inkml:trace>
  <inkml:trace contextRef="#ctx0" brushRef="#br0" timeOffset="50842.99">29288 14301 0,'28'0'63,"-28"28"-63,28-28 15,0 28-15,0-28 16,-1 28 0,29 0-1</inkml:trace>
  <inkml:trace contextRef="#ctx0" brushRef="#br0" timeOffset="51042.57">29316 14664 0,'84'-27'63,"-57"27"-63,1 0 0,0-28 15,0 28 1,28 0-16</inkml:trace>
  <inkml:trace contextRef="#ctx0" brushRef="#br0" timeOffset="51726">29958 14218 0,'56'0'47,"-28"0"-31,0-28-16,27 28 0,1 0 15,0 0 1,-28 56 0</inkml:trace>
  <inkml:trace contextRef="#ctx0" brushRef="#br0" timeOffset="52044.22">30014 14190 0,'0'0'0,"0"111"63,0-55-63,0 0 0,0 28 0,0-28 16,0 28-16,-28 139 15,0-55 1,0-113-1,84-82 17,83-29-17,-55 28 1,-28 28 15,-28 0-15,-28-28-1</inkml:trace>
  <inkml:trace contextRef="#ctx0" brushRef="#br0" timeOffset="52494.18">30656 14525 0,'0'0'0,"-140"56"63,140-28-63,-28 27 15,56 29 1,0-84 0,28-28-1,28-111 1,-56 55 0,-28 112 30,0 0-30,0 0-16,0 0 0,28 27 16,55 29-1</inkml:trace>
  <inkml:trace contextRef="#ctx0" brushRef="#br0" timeOffset="53111.33">30935 14190 0,'0'0'0,"28"28"63,0-28-63,0 28 0,0-28 15,28 0 1,-28 0-16,27-28 15,-27 0 1,-28 56 31,0 0-47,0 27 16,0 57-1,28 0 1,0 55-1,0-27 1,-28 0 0,0-84-1,-28-56 17,0 28-17,-56-56 1,29 0-1,27 0 1,28 56 0,56 0-1,-29-28-15</inkml:trace>
  <inkml:trace contextRef="#ctx0" brushRef="#br0" timeOffset="53828.75">31717 14329 0,'0'84'62,"0"-56"-62,0 28 0,-28-28 16,28 84-16,-28-1 16,0-27-1,56-84 1,56 0 15,-28-56-15,-28 56-1,-1 0 1,-27-28-16</inkml:trace>
  <inkml:trace contextRef="#ctx0" brushRef="#br0" timeOffset="54128.33">32052 14301 0,'0'0'0,"-28"112"47,28-56-32,0-28-15,0 28 0,0 0 16,0 55 0,0-27-1,-28-84 1</inkml:trace>
  <inkml:trace contextRef="#ctx0" brushRef="#br0" timeOffset="54311.77">31968 14441 0,'0'0'0,"-28"-56"63,56 56-63,-28-28 16,56 28-1,0 0 1,0 0-1,-28 28-15</inkml:trace>
  <inkml:trace contextRef="#ctx0" brushRef="#br0" timeOffset="55012.19">32415 14776 0,'-28'-28'63,"0"28"-48,0 0-15,28 28 16,-28-28-16,28 28 15,-28-28-15,0 84 16,0 28 0,28-29-1,28-55 1,0-28 0,28-55-1,-56-1 1,-28 56 15,0 28-15,28 0 15,28 27-15</inkml:trace>
  <inkml:trace contextRef="#ctx0" brushRef="#br0" timeOffset="55264.5">32527 14804 0,'27'56'62,"1"-56"-62,-28 28 0,28 0 16,0-28-1,0 28 1,0-28 0</inkml:trace>
  <inkml:trace contextRef="#ctx0" brushRef="#br0" timeOffset="55463.33">32527 14804 0,'0'0'0,"139"-28"0,-139 56 16,-28 0-16,0 84 15,28-28 1,-28 27-1,28-83-15,0 28 16</inkml:trace>
  <inkml:trace contextRef="#ctx0" brushRef="#br0" timeOffset="55937.08">32917 14162 0,'0'0'0,"28"0"47,0 28-31,0-28 0,0 28-16,0-28 15,-28 28 16</inkml:trace>
  <inkml:trace contextRef="#ctx0" brushRef="#br0" timeOffset="56247.19">32917 14162 0,'0'0'0,"-55"56"0,55-28 47,0 27-32,0 29 1,0 56 0,0-84-16,0 139 15,0-27 1,0-140 0,55-28 15,1-56-16,0 28 1,-28 28-16,0 0 31,0 0-15</inkml:trace>
  <inkml:trace contextRef="#ctx0" brushRef="#br0" timeOffset="56681.2">33197 14329 0,'0'112'47,"0"-84"-47,0 0 16,0 28-16,-28 0 15,56-1 1,0-55 15,-1 0-31,-27-27 16,0 54-1,0 1 1,-55 0 0,-1 0-1,28-28-15,28-28 16,0 0-1</inkml:trace>
  <inkml:trace contextRef="#ctx0" brushRef="#br0" timeOffset="57231.95">33392 14190 0,'28'0'79,"-28"28"-79,28-28 0,0 0 15,-28 28-15,28-28 16,0 0-1,0-28 1,-28 56 31,0 27-31,0 85-1,27 0 1,1 27-1,0-27 1,-28-112-16,0 56 16,-28-84 31,0-28-32,1 28-15,-29 0 16,0 0-1,28 56 17,0-28-17</inkml:trace>
  <inkml:trace contextRef="#ctx0" brushRef="#br0" timeOffset="59760.16">26272 15391 0,'0'0'0,"-27"0"63,54 0-48,1 28 1,0-28-16,56 28 16,0 0-1,-56-1 1,0 29 0</inkml:trace>
  <inkml:trace contextRef="#ctx0" brushRef="#br0" timeOffset="60133.36">26356 15447 0,'0'0'0,"-28"28"62,56-1-62,-28 1 0,0 28 16,28 196-1,-28-169 1,0 1-16,-84 335 16,84-391-1,-28 56 1,84-84 15,28 0-15,112 0 15,-169 0-31,57 28 31,-56-28-15,-28-84 0</inkml:trace>
  <inkml:trace contextRef="#ctx0" brushRef="#br0" timeOffset="60523.75">26915 15642 0,'0'0'0,"-28"28"63,28 28-63,0-28 15,28 28-15,-28 0 16,28 139 0,-28-167-16,0 0 31,27-28-15,-27-28-16</inkml:trace>
  <inkml:trace contextRef="#ctx0" brushRef="#br0" timeOffset="60668.04">26831 15838 0,'0'0'15,"112"139"32,-112-111-47,55 0 16,-27-28-1</inkml:trace>
  <inkml:trace contextRef="#ctx0" brushRef="#br0" timeOffset="61123.88">27082 15921 0,'0'112'47,"28"-84"-31,0-28 15,-28-28-31,28 0 16,28-56-1,-56 57 1,28 54-1,-28 1 1,0 56 0,0-56-1,28 0 1,0-56 0,27-56-1,-27 56 1,0 28 15,-28 28-31,28-28 0,-28 140 31,0-112-31,28 28 32</inkml:trace>
  <inkml:trace contextRef="#ctx0" brushRef="#br0" timeOffset="61324.23">27641 16033 0,'0'0'16,"-28"112"0,28-84-1,0 28-15,0-28 0,-28 111 31,28-111-31</inkml:trace>
  <inkml:trace contextRef="#ctx0" brushRef="#br0" timeOffset="61491.09">27613 15977 0,'0'0'0,"55"84"47,-55-56-31,-27 0-16,27 0 15,-28 0 1</inkml:trace>
  <inkml:trace contextRef="#ctx0" brushRef="#br0" timeOffset="61860.2">28004 15502 0,'0'112'31,"0"-56"-31,0 84 16,-28-84-1,-56 195 1,28-223 0,28-56-1,28-28 1,28-28 15,0 84-31,28 0 31,-28 28-31,0 0 0,55 28 32,-27-28-32,0-56 15</inkml:trace>
  <inkml:trace contextRef="#ctx0" brushRef="#br0" timeOffset="62369.11">28199 15586 0,'112'56'63,"-84"-56"-63,-1 0 0,1 0 15,28 0 1,-56-28-16,56 0 31,-56 56 16,-28 0-47,28 84 16,0-28-1,28 139 1,0-55 0,-28-29-1,0-27 1,0-84 0,-28-28-1,-56-84 1,28 28-1,29 28 1,27 1 0,27 82 15,1-55-31</inkml:trace>
  <inkml:trace contextRef="#ctx0" brushRef="#br0" timeOffset="63853.36">28897 15642 0,'0'-28'63,"0"56"-48,0 0-15,0 0 16,0 0-16,28 28 16,-28-28-1</inkml:trace>
  <inkml:trace contextRef="#ctx0" brushRef="#br0" timeOffset="64020.92">28981 16033 0,'0'0'0,"0"56"47,0-28-31,0 0-16</inkml:trace>
  <inkml:trace contextRef="#ctx0" brushRef="#br0" timeOffset="64270.21">29232 15782 0,'-28'-28'63,"56"28"-63,0 0 15,0 0 1,0 0-16,0 0 0,0 0 16,-196 0-1</inkml:trace>
  <inkml:trace contextRef="#ctx0" brushRef="#br0" timeOffset="64470.84">29232 15782 0,'0'0'0,"0"112"0,28-112 31,0 0-15,0 0-1,0 0 1,55 0 0,-278 0-16</inkml:trace>
  <inkml:trace contextRef="#ctx0" brushRef="#br0" timeOffset="66205.53">30237 15363 0,'56'-28'47,"-28"28"-16,-28-28 0,0 0 0,28 28-15,-56 0 47,0 0-63,0 28 15,0-28 1,0 28-16,-56 0 15,29 0 1,27-28 0,28 28 15,55 0-15,-27 83-1,0-83-15,-28 140 16,-28-1-1,0-83 1,28-28 15,0-28-15,56 0 0,-28-28-1,56 0 1,-56-28-1,-28-28 1,28 28-16</inkml:trace>
  <inkml:trace contextRef="#ctx0" brushRef="#br0" timeOffset="66638.75">30488 15530 0,'-111'84'63,"111"-56"-63,0 0 0,0 0 15,0 0-15,28 28 16,27-28 15,1-28-15,0 0 0</inkml:trace>
  <inkml:trace contextRef="#ctx0" brushRef="#br0" timeOffset="67205.23">30740 15475 0,'0'0'0,"28"0"63,-1 0-63,1 0 0,-28 27 16,28-27-1,0 0-15,0 0 16,0-27-1,-28 54 32,-28 1-47,28 84 16,0 0 0,0 28-1,28-29 1,-28-55-16,28 0 15,0-28 17,-56-28-1,-28-28-15,0 0-1,84 28 32,0 0-31</inkml:trace>
  <inkml:trace contextRef="#ctx0" brushRef="#br0" timeOffset="67823.75">31438 15502 0,'-28'0'63,"0"28"-63,28 0 0,0 0 15,-28 56 1,28-56-16,-28 84 16,28-56-1,56-56 17,0-56-17,-1 28 1,-27 28-1,0 0 1</inkml:trace>
  <inkml:trace contextRef="#ctx0" brushRef="#br0" timeOffset="68223.23">31717 15447 0,'0'-28'47,"0"56"-16,28 0-15,-28-1-16,0 1 16,0 84-1,0-84-15,0 56 16,0 0-1,0-56 1,-28-84 0</inkml:trace>
  <inkml:trace contextRef="#ctx0" brushRef="#br0" timeOffset="68391.23">31689 15530 0,'0'0'15,"-28"-28"32,56 28-31,0 0-1,28 0 1,-28 0 0,-28 28-16,-112-56 15</inkml:trace>
  <inkml:trace contextRef="#ctx0" brushRef="#br0" timeOffset="69809.24">32136 15726 0,'0'0'0,"-84"56"63,56-28-47,28 0-16,-28 0 0,28 0 15,0 27 1,0-27-16,0 0 15,28 0 1,-28-84 15,0 84 16,0 0-31,28 0-1,28-28 1,-140-84-16</inkml:trace>
  <inkml:trace contextRef="#ctx0" brushRef="#br0" timeOffset="70075.22">32415 15754 0,'0'0'0,"-84"84"63,84-56-47,28-28-1,0 28-15,0-28 16,0 0-1,0 27 1,0-27-16</inkml:trace>
  <inkml:trace contextRef="#ctx0" brushRef="#br0" timeOffset="70259.12">32471 15810 0,'-84'111'31,"84"-83"-31,0 0 16,0 0-16,0 28 15,28 0 1,0-56 0</inkml:trace>
  <inkml:trace contextRef="#ctx0" brushRef="#br0" timeOffset="70876.21">32694 15391 0,'0'0'0,"28"0"63,0 28-48,0-28-15,0 0 16,-28 28-16,56-28 16,-56 28-1,0-1 1,0 1-16</inkml:trace>
  <inkml:trace contextRef="#ctx0" brushRef="#br0" timeOffset="71159.2">32694 15391 0,'0'0'0,"28"84"16,-28-57 15,0 1-31,0 56 16,-28 56 0,28-28 15,0-57-31,-28 1 15,28-28 1,28-28 0,56-28-1,-28 0 1,27 0 0,-83 56-1,28 0 1</inkml:trace>
  <inkml:trace contextRef="#ctx0" brushRef="#br0" timeOffset="71676.64">33141 15698 0,'0'0'16,"-112"0"31,84 28-47,28 0 15,0 0 1,0 0-16,0 0 31,28-28-31,0-56 16,28-28-1,-28-28 1,-28 1 0,28-1 15,-56 56-16,28 84 17,0 28-17,-28-28-15,28 111 16,0 29 0,0-84-1,28-56 1,28-28-1</inkml:trace>
  <inkml:trace contextRef="#ctx0" brushRef="#br0" timeOffset="72210.39">33336 15419 0,'0'0'0,"0"28"63,28-28-48,0 0 1,0 0-16,0 0 16,-28-28-16,28 0 15,-28 0 1,0 56 15,0 0-15,0 0-16,0 0 0,-28 111 15,28-27 1,28 0 15,-28 55-15,28-83-1,-28 0 1,-28-84 15,0 0-15,-28-28 0,0 0-1,28 0 1,28 56-1,0 28 1,0-28 0</inkml:trace>
  <inkml:trace contextRef="#ctx0" brushRef="#br0" timeOffset="74979.25">25798 16536 0,'0'0'0,"28"0"62,0 28-62,0-28 0,0 28 16,55 0 0,-27 0-1,0 28 1,-56-1 0,0 57-1,-84 28 1,-27-1-1,55-83-15,-28 56 16,28-28 0</inkml:trace>
  <inkml:trace contextRef="#ctx0" brushRef="#br0" timeOffset="80400.5">13792 15726 0,'0'0'0,"-55"-56"63,27 56-63,0 0 15,0 28-15,0 0 16,-28-28-16,28 56 16,-28-56-1,56 28-15,0 0 47,56 111-31,-28-83-16,0 168 15,0 139 1,-28-168 0,0-83-1,0-84 1,28-28 15,28 0-15,-1 0-1,29 0 1,-28 0 0,-28 0-16,0 0 15</inkml:trace>
  <inkml:trace contextRef="#ctx0" brushRef="#br0" timeOffset="80650.45">14072 16033 0,'55'140'47,"-27"-112"-47,-28 28 0,28-28 15,-28 27-15,28 57 16,-28-84-16,28 56 16,-28-56-1</inkml:trace>
  <inkml:trace contextRef="#ctx0" brushRef="#br0" timeOffset="80850.88">14044 16340 0,'0'0'0,"139"0"62,-111 0-62,0 0 0,0 0 16,0 0-16,56 0 16,-56 0-1</inkml:trace>
  <inkml:trace contextRef="#ctx0" brushRef="#br0" timeOffset="81267.21">14462 16313 0,'0'111'47,"28"-111"-47,-28 28 15,28 0 1,0-28 15,-28-28-31,28-28 16,0-27-1,0 83 17,-28 27-32,0 57 15,0-28 1,28-56 0,28-28-1,-28-28 16,0 28-15,-1 28 0,1 56-1,-28-28-15,0 84 16,0-56 0</inkml:trace>
  <inkml:trace contextRef="#ctx0" brushRef="#br0" timeOffset="81484.05">14937 16424 0,'0'112'16,"0"-56"-1,0-28-15,0 28 0,0 83 31,0 1-15,0-168 15,0-28-31,0 28 0</inkml:trace>
  <inkml:trace contextRef="#ctx0" brushRef="#br0" timeOffset="81650.77">14909 16480 0,'0'0'15,"28"-112"16,0 112-31,-28 28 16,28 28 0,-28 28-1,0 0 1,-28-84 0</inkml:trace>
  <inkml:trace contextRef="#ctx0" brushRef="#br0" timeOffset="82118.31">15133 15782 0,'0'-28'47,"27"56"-31,1 0-1,0 0-15,28 28 16,-56-29-16,28 57 31,-28 0-15,-28 0-1,-28-28 1,28-84 0,28 0-1,0 0 1,28 56 15,0-28-31,-28 84 16,0 27-1,-28-27 1,0-28 0,0-84-1</inkml:trace>
  <inkml:trace contextRef="#ctx0" brushRef="#br0" timeOffset="82635.69">15412 15698 0,'0'0'0,"-56"-56"62,84 84-62,0-28 0,0 28 16,0-28-16,83 28 16,29-28-1,-1-28 1,-111 28 0,0 0 15,-28 112-16,-28 83 1,28-139-16,0 196 16,28-1-1,-28-56 1,0-55 0,0-112-16,0 28 15,-56-56 1,1-28-1,-57-56 1,56 56 0,56 0-1,84 0 1,-28-27 0</inkml:trace>
  <inkml:trace contextRef="#ctx0" brushRef="#br0" timeOffset="82852.2">16221 16061 0,'0'0'0,"-55"0"46,55 28-30,0 0 0,27-28-16,-27 28 15,28-112-15</inkml:trace>
  <inkml:trace contextRef="#ctx0" brushRef="#br0" timeOffset="83030.11">16193 16340 0,'0'56'63,"28"-28"-63,0-28 15,-84-84 1</inkml:trace>
  <inkml:trace contextRef="#ctx0" brushRef="#br0" timeOffset="83319.46">16445 16145 0,'28'-28'63,"0"28"-63,-1 0 16,1 0-16,28 0 15,0 0 1,-56 28-1,0 0-15</inkml:trace>
  <inkml:trace contextRef="#ctx0" brushRef="#br0" timeOffset="83486.34">16473 16340 0,'0'0'0,"83"0"47,-55 0-31,0 0-16,28-27 15,0 27-15</inkml:trace>
  <inkml:trace contextRef="#ctx0" brushRef="#br0" timeOffset="85371.58">16808 15614 0,'-28'0'63,"56"0"-47,0 0-1,0 0-15,-1 0 16,29 0-16,0 0 15,-28 28 1,0-28-16,-56 56 31,0 0 1</inkml:trace>
  <inkml:trace contextRef="#ctx0" brushRef="#br0" timeOffset="85721.32">16836 15726 0,'0'0'0,"28"28"63,-28 0-63,0 0 15,27 83-15,-54 141 16,-1 27-1,-56 112 1,56-251 0,28-112 15,28-28-15,56-56-1,27 0 1,29 0-1,-56 28 1,-56 28 0</inkml:trace>
  <inkml:trace contextRef="#ctx0" brushRef="#br0" timeOffset="85989.11">17282 15977 0,'28'140'47,"0"-112"-47,-28 28 15,0 0-15,0 83 16,0-27 0,0-56-1,0-28-15</inkml:trace>
  <inkml:trace contextRef="#ctx0" brushRef="#br0" timeOffset="86140.89">17254 16285 0,'0'0'0,"112"0"47,-84 0-31,0 28 0,0-1-1</inkml:trace>
  <inkml:trace contextRef="#ctx0" brushRef="#br0" timeOffset="86555.44">17478 16313 0,'0'111'47,"28"-111"-31,0 0 15,-28-56-31,28 28 31,-28 1-15,0 54 15,27 1-15,-27 0-1,28-28 1,0-28 0,0 28-16,0-28 15,-28 1 1,28 54 0,-28 57-1,0-28 1,28-28-1</inkml:trace>
  <inkml:trace contextRef="#ctx0" brushRef="#br0" timeOffset="86823">17897 16368 0,'0'140'47,"0"-84"-47,0-28 0,0 28 16,0-28-16,0 83 15,0-27 1,0-112-1,0-28 1</inkml:trace>
  <inkml:trace contextRef="#ctx0" brushRef="#br0" timeOffset="87005.47">17897 16424 0,'0'0'0,"27"-111"31,1 111-15,0 167 31,-56-111-32,0-56 1</inkml:trace>
  <inkml:trace contextRef="#ctx0" brushRef="#br0" timeOffset="87239.08">18204 15838 0,'0'0'0,"0"111"47,0-55-32,0 0-15,0-28 16,0 28-16,0 112 16,0-113-1,0-27 1</inkml:trace>
  <inkml:trace contextRef="#ctx0" brushRef="#br0" timeOffset="87439.83">18120 15921 0,'0'0'0,"0"-83"63,0 111-48,0 0-15,0-1 0,0 1 16,-28 56-1,0 28 1</inkml:trace>
  <inkml:trace contextRef="#ctx0" brushRef="#br0" timeOffset="87639.3">18092 16396 0,'0'0'0,"140"28"31,-112-28-15,-1-28-16,1 28 0,0 0 15,-28-28 1,28 0 0,-28 1-16</inkml:trace>
  <inkml:trace contextRef="#ctx0" brushRef="#br0" timeOffset="88190.23">18260 15670 0,'0'0'0,"83"56"62,-27-56-62,-28 0 0,0 0 16,28 0 0,0-28-1,-28 0 1,-28 56 15,0 0-15,27 84-1,1 27 1,28 1 0,-28-84-16,28 56 15,0 27 1,-56-83-1,0 0 17,-28 0-17,-84 0 1,28-56 0,57 28-16,-29-28 15,28 0 1,84 0 15</inkml:trace>
  <inkml:trace contextRef="#ctx0" brushRef="#br0" timeOffset="89090.52">19293 16480 0,'0'0'0,"-28"-84"47,28 56-31,0-27-16,0 27 0,0-168 15,0 28 1,0 57-1,-28 111 1,28-56 0,56 140 15,-1 83-15,1 29-1,0-1 1,-56-139-1,0-84 1,-28-28 0,-28-27-1,28-1 1,0 84-16,28-28 16,28 28 15,28 28 0,0 0-15,-28-28-16,-196-56 0</inkml:trace>
  <inkml:trace contextRef="#ctx0" brushRef="#br0" timeOffset="89990.62">19516 15894 0,'0'0'0,"28"0"47,-28-28 62,0 56-31,0-1-78,0 29 16,0-28-16,28 112 16,0 0-1,-28-85 1,0-27 0,0-56 15,0 1-31,0-57 31,-28 28-15,28 0-1,0 28 1,0-28 0,-28 0-1,0-55 1,28 27-1,0 56 1,28 28 31,0 0-47,28 84 16,-1 55-1,1 1 1,0 28 15,-28-85-15,-28-55-1,0-56 1,0-111 0,0-85-1,-28 85 1,28 111-16,0-28 15,0 84 17,0 56-17</inkml:trace>
  <inkml:trace contextRef="#ctx0" brushRef="#br0" timeOffset="90208.69">19851 15949 0,'0'0'0,"-28"-28"47,56 56-32,-28 0-15,0 28 0,0 28 16,28 56-1,-28-57 1,28-27 0</inkml:trace>
  <inkml:trace contextRef="#ctx0" brushRef="#br0" timeOffset="90441.9">19907 16005 0,'0'0'0,"-28"-111"31,28 55-15,28 28 0,0 28-1,55 56 1,-83-28-16,28 83 16,-56 29-1,-27 0 1,-1-57-1,28-83-15</inkml:trace>
  <inkml:trace contextRef="#ctx0" brushRef="#br0" timeOffset="94111.31">20242 16368 0,'0'0'0,"-112"112"47,84-84-47,28 0 0,-28 0 15,28 0-15,-28 84 16,56-1 0,28-55-1,-28-56 17,0-56-17,0 0 1,-28 29-16,0-1 15,-28 83 17,28 1-17</inkml:trace>
  <inkml:trace contextRef="#ctx0" brushRef="#br0" timeOffset="94345.34">20409 16508 0,'-28'112'62,"28"-84"-62,0 0 16,28 0-16,0-28 15,0 28 1,28-28 0,-28 0-16</inkml:trace>
  <inkml:trace contextRef="#ctx0" brushRef="#br0" timeOffset="94544.55">20521 16536 0,'-28'112'31,"28"-56"-31,0-28 0,0 27 16,0 57 0,-28 0-1,28-56 1</inkml:trace>
  <inkml:trace contextRef="#ctx0" brushRef="#br0" timeOffset="97531.34">20884 15726 0,'28'-28'47,"0"28"-32,0 0-15,0 0 16,55 0 0,-27 28-1,-28-28 1,-28 28 0,0 0-16,-28 0 15,28 0-15</inkml:trace>
  <inkml:trace contextRef="#ctx0" brushRef="#br0" timeOffset="97827.48">21051 15810 0,'0'28'32,"0"-56"-32,-27 0 31,27 56-15,27 0-16,-27 0 0,28 307 31,-28-251-31,0 251 31,0-279-15,0-28-1,84-56 17,-56 0-17,84 0 1,-84 0-1,0 28 17</inkml:trace>
  <inkml:trace contextRef="#ctx0" brushRef="#br0" timeOffset="98126.85">21526 15838 0,'0'0'0,"-28"139"47,28-111-32,28 28-15,-28-28 0,0 28 16,28 167 15,-28-195-31,0 0 0,-28 0 16</inkml:trace>
  <inkml:trace contextRef="#ctx0" brushRef="#br0" timeOffset="98284.63">21414 16229 0,'0'0'0,"112"-28"63,-84 28-48,0 0-15,0 0 16,-224 28-16</inkml:trace>
  <inkml:trace contextRef="#ctx0" brushRef="#br0" timeOffset="98664.63">21666 16117 0,'0'112'16,"0"-84"-1,0 0-15,0 0 0,28-1 16,0-27 15,27-111-15,-27 83-1,0-28 1,-28 168 31,0-84-47,0 27 15,28-55 1,0-27 15,-28-1-31,28 56 32,-28-1-32,0 113 31</inkml:trace>
  <inkml:trace contextRef="#ctx0" brushRef="#br0" timeOffset="98889.84">22196 16285 0,'0'0'0,"0"139"31,-28-111-31,0 307 32,28-279-32,-28 28 31,28-112-31</inkml:trace>
  <inkml:trace contextRef="#ctx0" brushRef="#br0" timeOffset="99065.96">22224 16173 0,'0'0'0,"56"56"47,-56-28-47,0 0 15,-28 55 1,0-55-16,-28 0 15,56-56 1</inkml:trace>
  <inkml:trace contextRef="#ctx0" brushRef="#br0" timeOffset="100066.77">22503 15698 0,'140'56'47,"-140"-28"-47,28 0 16,-28 28-16,0-28 0,-28 223 31,-28-167-31,-28-28 31,56-84-15,28-56 0,0 56-1,28 0 1,28 28 0,28 84 15,-56-56-31,0 0 0,56 28 31</inkml:trace>
  <inkml:trace contextRef="#ctx0" brushRef="#br0" timeOffset="100566.63">22671 15698 0,'0'0'0,"28"0"62,0 0-62,0 0 0,0 0 16,55-28 0,-55 28-1,28 0 1,-56 28-1,0 0 1,0 0-16,0 112 16,0-29-1,28 57 1,28 55 0,-28-27-1,0-29 16,0-55-15,-56-84 0,-28-28-1,-28 0 1,0-28 0,56 0-1,28 140 16</inkml:trace>
  <inkml:trace contextRef="#ctx0" brushRef="#br0" timeOffset="105692.37">13569 17542 0,'0'27'63,"0"1"-47,0 28-16,0-28 0,0 28 15,0-28-15,0 0 0,0 28 16,0-28-16,0 0 15,-28-28 1</inkml:trace>
  <inkml:trace contextRef="#ctx0" brushRef="#br0" timeOffset="105844.51">13513 17458 0,'0'-56'62,"28"56"-62,-28 28 0,28-28 16,0 28-16,0-28 15,0 0-15</inkml:trace>
  <inkml:trace contextRef="#ctx0" brushRef="#br0" timeOffset="106119.17">14072 17150 0,'-140'84'62,"140"-56"-62,0 28 16,0 0-16,0 0 0,-28 0 16,28 0-16,0-1 0,0 1 15,0 0-15,0 0 0,0 0 16,0-28-16,0 0 0,0 0 0</inkml:trace>
  <inkml:trace contextRef="#ctx0" brushRef="#br0" timeOffset="106268.2">13792 17681 0,'0'0'0,"84"-56"63,-56 56-47,0 0-16,0 0 0,0 0 0,0 0 15,0 0-15</inkml:trace>
  <inkml:trace contextRef="#ctx0" brushRef="#br0" timeOffset="107007.87">14379 17486 0,'0'-28'63,"28"28"-32,0 0 0,-1 0 63,1 0-79,-28 28-15,28-28 0,0 0 16,0 0-16,0 28 16,0-28-1,-28 28 32,-28-1-31,0-27-16,28 28 15,-28 0-15,0 0 0,0 0 16,0 0-16,1 0 0,-1 0 16,0-28-16,0 28 0,28 0 15,-28-28-15,28 28 16,28-28 15,0 0-31,0 28 16,0-28-16,-1 0 0,1 0 15,0 0-15,0 0 16,-28-28-16,28 28 0,0 0 31,0 0-15,-28 28 0</inkml:trace>
  <inkml:trace contextRef="#ctx0" brushRef="#br0" timeOffset="108331.92">15663 17234 0,'0'0'0,"-140"-84"62,112 84-62,28 28 0,-27-28 16,-1 28-16,0-28 16,28 28-16,0 0 15,0 0 1,0 0-16,0 0 0,0 0 16,0 0-16,0 0 0,28 28 15,-28-28-15,0 27 0,0-27 16,0 28-16,0 0 0,0-28 15,0 28-15,-28-28 0,28 0 0,0 0 16,0 0-16,28-28 47,0 0-31,-1 0-16,1-28 0,0 28 15,0 0-15,0 0 16,0 0-16,0 0 15,0 0 1,0 0-16,0-28 16</inkml:trace>
  <inkml:trace contextRef="#ctx0" brushRef="#br0" timeOffset="108551.44">15803 17430 0,'28'112'63,"-28"-85"-63,0 1 0,0 0 16,27 0-16,-27 0 0,0 0 15,0 0-15,0 0 16,0 0-16,0 0 15</inkml:trace>
  <inkml:trace contextRef="#ctx0" brushRef="#br0" timeOffset="108695.89">15719 17653 0,'0'0'0,"112"28"62</inkml:trace>
  <inkml:trace contextRef="#ctx0" brushRef="#br0" timeOffset="109239.56">15998 17653 0,'28'56'47,"-28"-28"-32,0 0-15,0 0 16,0 0-1,0-56 32,0 0-47,0 0 0,28 0 16,-28 0-16,28 28 16,-28 28 15,0 0-16,0 0-15,0 0 16,0 0-16,0 0 0,0 0 16,28-28-1,-28-28 1,28 0 0,0 0-16,-1 28 0,-27-28 15,28 28-15,-28-28 0,28 28 0,0 0 16,0 28-1,-28 0-15,28-28 0,-28 28 16,0 0-16,0 0 0,0 0 16,0 0-16,0 0 0,0-1 15</inkml:trace>
  <inkml:trace contextRef="#ctx0" brushRef="#br0" timeOffset="109428.38">16417 17737 0,'0'140'31,"0"-112"-31,0 0 16,0 27-16,0-27 0,0 28 0,0-28 15,0 0-15,0 0 0,0 0 16,0 0-16</inkml:trace>
  <inkml:trace contextRef="#ctx0" brushRef="#br0" timeOffset="109610.53">16417 17765 0,'0'0'0,"56"56"62,-56-28-62,0 0 0,0 0 0,0 0 16,-28 0-16</inkml:trace>
  <inkml:trace contextRef="#ctx0" brushRef="#br0" timeOffset="110207">16752 17430 0,'0'0'0,"0"28"63,28-28-48,-28 28-15,28-28 0,-28 28 16,28-28 0,-28 28-16,0-1 15,0 1-15,0 0 16,-28 0-16,28 0 15,-28-28-15,0 0 16,28 28 31,28 0-47,-28 0 16,0 0-16,0 0 15,0 0-15,0 0 0,0 0 16,0 0-16,-28 0 15,28-56 1,0 0 0</inkml:trace>
  <inkml:trace contextRef="#ctx0" brushRef="#br0" timeOffset="110705.3">17003 17318 0,'0'0'0,"0"28"78,28-28-63,-28 28 1,28-28-16,-28 28 16,28 0-16,0 0 15,-28 0-15,0 0 0,28 27 16,-28-27-16,0 0 0,28 28 16,-28 0-16,0-28 0,0 28 15,28-28-15,-28 28 0,0-28 0,0 27 16,0-27-16,27 0 0,-27 28 15,0-28-15,0 0 16,0 0-16,-27-28 16,-1 0-1,0 0 1,0 0-16,0 0 16,0 0-16,28-28 0,-28 28 15,0 0-15,0 0 16,28 28-16,0 0 15,0 0 1,28-28-16,0 28 16,0-28-16</inkml:trace>
  <inkml:trace contextRef="#ctx0" brushRef="#br0" timeOffset="111678.65">18120 17542 0,'0'0'0,"-112"0"47,84 27-47,28 1 15,-28 0-15,28 0 0,0 28 16,0-28-16,0 0 0,0 28 0,28-28 16,0 0-16,0-28 15,0 0 1,-28-28-16,28-28 0,0 28 15,-28 0-15,0 0 0,0-28 16,0 28-16,28 28 16,-28 28-1,0 0 1,0 0-16,0 28 0,0 0 16,0 0-16,-28 0 0,28-28 0,-28 27 15,28-27-15,0 0 0,0 0 16,28-28-1,-28-28-15,28 28 0</inkml:trace>
  <inkml:trace contextRef="#ctx0" brushRef="#br0" timeOffset="111956.53">18706 17597 0,'0'0'0,"-111"112"31,83-84-15,28 0-16,-28 0 0,28 0 0,0 0 15,28-56 17,0-28-17,-1 28-15,-27-28 0,28 28 16,-28-28-16,28 28 0,-28 1 15,0-1-15,28 28 16,0 0 0</inkml:trace>
  <inkml:trace contextRef="#ctx0" brushRef="#br0" timeOffset="112161.22">18930 17178 0,'-84'140'47,"56"-84"-31,28 0-16,0 28 0,-28 55 16,28-83-16,0-28 15,0 28-15,0-28 0,0 0 16,0 0-16</inkml:trace>
  <inkml:trace contextRef="#ctx0" brushRef="#br0" timeOffset="112277.25">18762 17597 0,'0'0'0,"168"-28"62,-140 56-62</inkml:trace>
  <inkml:trace contextRef="#ctx0" brushRef="#br0" timeOffset="112494.62">19209 17709 0</inkml:trace>
  <inkml:trace contextRef="#ctx0" brushRef="#br0" timeOffset="112970.04">19181 17625 0,'-140'28'47,"140"0"-31,0 0-16,0 0 0,0 0 15,0 0-15,0 0 0,0 0 16,28 0-16,0-28 0,0 28 16,0-56-1,0 28-15,-28-28 0,28 0 16,-28 0-16,0 0 0,0 0 15,0 0-15,0 0 0,0 0 16,-28 28 0,28 28-1</inkml:trace>
  <inkml:trace contextRef="#ctx0" brushRef="#br0" timeOffset="113703.54">19935 17569 0,'0'-83'62,"0"111"-30,0 0-32,-28 27 0,28 1 0,0 0 15,-28 28-15,28-28 0,0-28 16,0 0-16,-28 0 0,28 0 16,0-1-16,28-27 15,0 0-15,0 0 16,0 0-16,0-27 0,27-1 0,-27 28 15,0-28-15,0 28 0,0-28 16,0 28-16,0-28 0</inkml:trace>
  <inkml:trace contextRef="#ctx0" brushRef="#br0" timeOffset="113936.11">20326 17597 0,'0'0'0,"0"140"47,0-112-32,0 28-15,0-28 0,0 0 16,0 28-16,0-28 0,0-1 15,0 1-15,0 0 0</inkml:trace>
  <inkml:trace contextRef="#ctx0" brushRef="#br0" timeOffset="114347.89">20270 17625 0,'0'0'0,"56"-56"63,-28 56-63,-1 0 15,-27 28-15,28-28 16,0 28 0,-28 0 15,28-28 31,0 28-62,0 0 16,-28 0-16,0 0 16,28 0-16,-28 28 0,0-28 0,-28 0 15,28 28-15,-28-29 16,28 1-16,-28 0 0,0 0 0,0 0 15,0-28-15,1 0 16,-1 0 0,28-28-16,0 0 15</inkml:trace>
  <inkml:trace contextRef="#ctx0" brushRef="#br0" timeOffset="114697.29">20716 17653 0,'0'0'0,"-27"-56"62,27 84-46,0 0-16,0 28 0,0-28 0,-28 28 16,28-28-16,0 28 0,0-28 15,0 28-15,0-29 0,0 1 16,0 0-16,28-28 31,-1 0-15,1-28-16,0 28 15,0 0-15,0 0 16,-195 28-16</inkml:trace>
  <inkml:trace contextRef="#ctx0" brushRef="#br0" timeOffset="115338.11">20298 17234 0,'-28'-56'63,"0"56"-63,28 28 31,28-28-31,-28 28 16,0 28-16,28-28 0,-28 28 15,0-28-15,28 0 0,-28 28 16,0-28-16,28 0 0,-28-1 0,0 1 15,0 0-15,0 0 16</inkml:trace>
  <inkml:trace contextRef="#ctx0" brushRef="#br0" timeOffset="115596.32">20298 17206 0,'111'56'47,"-83"-28"-47,0 0 16,-28 0-16,0 0 15,0 0-15,0 0 16,0 0-16,-28 0 0,28 0 15,-28 0-15,0-1 16,1-27-16,27 28 16</inkml:trace>
  <inkml:trace contextRef="#ctx0" brushRef="#br1" timeOffset="186518.95">6645 9218 0,'0'0'0,"112"-28"0,-57 28 16,1 0-16,0 0 0,0 0 16,-28 0-16,0 0 0,0 28 15,0-28-15</inkml:trace>
  <inkml:trace contextRef="#ctx0" brushRef="#br1" timeOffset="196603.07">9828 8184 0,'0'28'109,"0"0"-109,0 0 16,-28 0-16,28 0 0,0 0 16,-28 28-16,28-28 0,-56 27 15,56-27-15,-56 28 0,28-28 16,0 0-16,0 0 0,1 0 15,-1 0-15,0-28 16,0 0-16,0 0 0,0 0 16,28-28-1</inkml:trace>
  <inkml:trace contextRef="#ctx0" brushRef="#br1" timeOffset="196888.59">9493 8463 0,'0'28'79,"0"0"-79,0 0 0,-28 0 15,28 0-15,-28 28 0,28-28 0,0 0 16,-28 0-1,56-28 1,0 0 0,0 0-16,-28-28 15,28 28-15,0-28 0,-1 28 16,-27-28-16,28 0 0,0 28 16,-28-28-16,28 28 15</inkml:trace>
  <inkml:trace contextRef="#ctx0" brushRef="#br1" timeOffset="197971.69">10274 7430 0,'0'112'47,"0"-84"-47,-27 0 15,-1-1-15,28 1 16,-28-28-16,28 28 0,-28-28 15,0 0-15,0-28 32,28 0-17,-28 28-15,56 0 47,-28 28-31,28-28-16,-28 28 0,28-28 0,0 28 15,0-28-15,-28 28 16,28-28-16,-1 0 16,1 0-16,0 0 15</inkml:trace>
  <inkml:trace contextRef="#ctx0" brushRef="#br1" timeOffset="198333.68">10526 7430 0,'-140'56'47,"140"-28"-47,-28 0 15,28 0-15,0 0 0,0-1 16,28 1-16,-28 0 0,28-28 16,0 28-16,0-28 0,0 0 0,0 0 15,0-28-15,0 0 16,-28-27-16,28 27 0,-28 0 16,27 0-16,-27 0 0,0 0 15,0 0-15,0 0 16,-27 28-16,-1 0 15,0 0-15,0 0 16,28 28-16,-28 0 16,28 0-16,-28 0 0</inkml:trace>
  <inkml:trace contextRef="#ctx0" brushRef="#br1" timeOffset="199208.86">10135 7318 0,'28'0'79,"-28"28"-64,28-28 1,-28 28-1,0 0 1,0 0 0,0 0-16</inkml:trace>
  <inkml:trace contextRef="#ctx0" brushRef="#br1" timeOffset="201065.5">6589 9776 0,'-112'-56'63,"84"56"-63,1 0 31,54 0 31,1 0-62,0 0 16,0 0-16,0 0 0,0 0 16,28 0-16,-28 0 0,0 0 0,0-27 15,0 27-15,0 0 0,-1 0 16,1 27-1,-28 1-15,0 0 16</inkml:trace>
  <inkml:trace contextRef="#ctx0" brushRef="#br1" timeOffset="202109.7">9521 9776 0,'-112'0'63,"112"28"-47,28-28-16,-28 28 0,28 0 15,0-28-15,0 28 0,0 0 16,-1 0-16,1 0 0,-28 0 15,28-28-15,0 28 0,0-28 16,-28 28-16,28-28 0,-28 28 16,28-28-16,-28 27 0,0 1 31</inkml:trace>
  <inkml:trace contextRef="#ctx0" brushRef="#br1" timeOffset="202493.87">9353 9972 0,'0'0'0,"0"-28"62,0 0-46,0 0-16,0 0 15,0 0-15,0 0 16,0 0-16,0 0 0,0 0 16,0 1-16,0-1 15,0 0 1,28 56 15,0-28-15,-28 28-16,28-28 0,0 27 15,0-27-15,0 28 0,0-28 16,-1 28-16,1-28 16,0 28-16,0-28 15,-28 28 1,28-28-16,-28 28 0</inkml:trace>
  <inkml:trace contextRef="#ctx0" brushRef="#br1" timeOffset="204121.61">10107 10195 0,'-28'-28'63,"28"56"-16,0 0-47,0 0 0,0 0 15,0 0-15,0 0 0,0 0 16,0 0-16,0 0 16,28-28-16,-28 28 0,28-28 15,0 0 1,0 0-16,0-28 0</inkml:trace>
  <inkml:trace contextRef="#ctx0" brushRef="#br1" timeOffset="204450.87">10442 10167 0,'-56'-28'62,"56"56"-62,-28-28 0,0 28 16,0 0-16,28 0 0,-28 0 0,28 0 15,-27 28-15,27-28 0,0 0 16,27-28-16,-27 28 0,28 0 16,0 0-16,0-28 15,0 0-15,0-28 16,0 0-16,0 0 16,-28 0-16,28 0 0,-28 0 0,0 0 15,0 0-15,0 0 0,-28 0 16,0 28-16,0 0 15,0 0 1,0 28-16,0 0 0</inkml:trace>
  <inkml:trace contextRef="#ctx0" brushRef="#br1" timeOffset="210213.63">4216 10307 0,'0'-28'63,"-28"28"-48,0 0 1,28-28 0,-28 28-16,0 0 15,0 0-15,0 0 0,0 0 16,1 0-16,-1 0 0,0 0 16,-28 0-16,28 28 0,0-28 15,-28 28-15,28 0 0,-28 0 16,28-28-16,-27 28 0,27 28 15,-28-28-15,28 0 0,-28-1 16,28 1-16,0 28 0,-28-28 16,29 0-16,-1 28 0,0-28 15,0 0-15,0 28 0,0-28 16,0 28-16,-28-1 0,28 1 16,0 0-16,0 0 0,0-28 0,1 28 15,-1 0-15,28 0 16,-28-1-16,0 1 0,0 0 0,28 0 15,-28 0-15,0 28 0,28-28 16,-28-1-16,0 1 0,28 0 16,-28 0-16,0 0 0,28 28 0,-28-28 15,28-1-15,-27 29 0,-1-28 16,28 28-16,-28-28 0,28 27 16,-28-27-16,28 28 0,0-28 15,0 28-15,-28-28 0,28 27 16,0-27-16,0 0 0,0 28 15,0-28-15,0 28 0,0-28 16,0-1-16,0 29 0,0-28 16,0 0-16,0 0 0,28 0 15,-28 0-15,0-1 0,0 29 0,28-28 16,-28 0-16,0-28 0,28 28 16,-28 0-16,28-1 0,-1 1 15,1-28-15,0 28 0,0 0 16,-28 0-16,56-28 0,-56 28 15,28-1-15,0 1 0,0-28 16,0 28-16,0 0 0,0 0 0,-1-28 16,1 28-16,0-28 0,0 0 15,-28-1-15,28 29 0,0-28 16,0 0 0,-28 0-16,28-28 15,-28 28-15,28-28 16,0 0 15,-28-28-31,28 28 16,-28-28-16,0-28 0</inkml:trace>
  <inkml:trace contextRef="#ctx0" brushRef="#br1" timeOffset="210969.74">3881 10056 0,'139'111'47,"-111"-83"-47,0-28 15,28 28-15,-28-28 0,28 28 16,-28-28-16,0 0 0,0 0 0,27 0 16,-27 0-16,0 0 15,0 0 1,-28 28 0,-28 28-16,28-28 15,-56 28-15,29 28 0,-29-1 16,28-27-16,-28 56 0,0-28 15,28-28-15,0 27 0,0-27 16,0 0-16,28 0 0,0 0 16,-27-28-16,27 0 0,0 0 15,27 0-15</inkml:trace>
  <inkml:trace contextRef="#ctx0" brushRef="#br1" timeOffset="212917.64">4244 15223 0,'-56'-28'62,"28"28"-46,28 28-1,-28-28 1,28 28-16,-28-28 0,28 28 16,0 0-16,-28 0 15,28 0-15,0 0 16,28 0-16,0-28 15,0 0 1,0-28 0,-28 0-16,28 0 0,-28 0 15,28 0-15,-28-28 0,0 28 0,0 0 16,0 0-16,0 0 0,0 56 47,0 0-47</inkml:trace>
  <inkml:trace contextRef="#ctx0" brushRef="#br1" timeOffset="213204.16">4523 15167 0,'0'112'32,"0"-56"-32,0-28 0,0 28 0,0 0 15,0-1-15,0 1 0,0 0 16,0-28-16,0 28 0,0-28 15,0 0-15</inkml:trace>
  <inkml:trace contextRef="#ctx0" brushRef="#br1" timeOffset="213393.89">4495 15363 0,'0'0'0,"28"-140"15,-28 112 1,28 0-16,-28 0 15,28 28 1,-28 28-16,28-28 16,-28 28-16,0 0 0,0 0 15,0 0-15,0 0 0,0 0 0,0 0 16,-28-28-16,28 28 0,0 0 16</inkml:trace>
  <inkml:trace contextRef="#ctx0" brushRef="#br1" timeOffset="213946.29">4886 15363 0,'0'0'0,"0"28"63,0 0-48,0 0-15,0 0 0,0 27 16,0-27-16,0 0 0,0 0 15,-28 0-15,28 0 0,-28-28 16,28 28-16,-28-28 16,28-28-1,28 28 17,0 0-17,0 0-15,0 0 16,0 0-16,-28 28 0,28-28 15,0 0-15,0 0 0,-28 28 16,27-28-16,1 0 0</inkml:trace>
  <inkml:trace contextRef="#ctx0" brushRef="#br1" timeOffset="-214713.28">6059 15167 0,'0'0'0,"-112"84"63,112-56-47,0 0-16,0 0 15,28 0-15,0 0 16,0-28-1,0-28 1,0 28-16,-28-28 0,0 0 16,0 0-16,27 28 0,-27-28 0,0 0 15,-27 28 32,27 28-47,0 0 16</inkml:trace>
  <inkml:trace contextRef="#ctx0" brushRef="#br1" timeOffset="-214471.84">6338 15419 0,'0'83'47,"0"-27"-32,0-28-15,0 28 0,0-28 16,0 28-16,0-28 0,0 28 16,28-28-16,-28 28 0,0-29 0,0 29 15,0-28-15</inkml:trace>
  <inkml:trace contextRef="#ctx0" brushRef="#br1" timeOffset="-213964.4">6282 15167 0,'0'0'0,"84"-28"62,-56 28-46,0 28-16,-28 0 16,27-28-16,-27 28 0,0 0 15,0 0-15,0 0 0,0 0 0,0 0 16,-27 0-16,-1-28 0,28 28 16,-28-28-16,28 28 0,-28-28 15</inkml:trace>
  <inkml:trace contextRef="#ctx0" brushRef="#br1" timeOffset="-213590.83">6785 15447 0,'0'111'63,"0"-83"-63,0 0 0,0 0 16,0 0-16,0 0 0,0 0 15,27-28-15,-27 28 16</inkml:trace>
  <inkml:trace contextRef="#ctx0" brushRef="#br1" timeOffset="-212964.06">7455 15251 0,'0'0'0,"-84"0"62,112 0-30,0 0-32,0 0 0,-1 0 15,29 0-15,-28 0 0,0 0 16,0 0-16,28 0 0,-28 0 16,0 0-16,0 0 0,0 0 15,0 0-15,-1 0 16</inkml:trace>
  <inkml:trace contextRef="#ctx0" brushRef="#br1" timeOffset="-212685.97">7790 15083 0,'0'0'0,"83"112"62,-55-112-62,0 28 0,0-28 16,0 28-16,0-28 16,-28 28-1,0 0 1,-28 0-16,28 28 0,-28-28 16,0 0-16,0 27 0,28-27 0,-28 0 15,0-28-15,28 28 0,0 0 16,28-28-1,0 0 1</inkml:trace>
  <inkml:trace contextRef="#ctx0" brushRef="#br1" timeOffset="-212020.43">8516 15111 0,'0'112'63,"0"-84"-63,0 28 0,0-28 15,0 0-15,0-56 32,0 0-17,0 0-15,0 0 0,27 0 16,-27 0-16,0 0 0,28 0 0,-28 0 15,0 0-15,28 28 16,0 0 0,0 28-16,0 0 15,0 0-15</inkml:trace>
  <inkml:trace contextRef="#ctx0" brushRef="#br1" timeOffset="-211589.84">9269 14832 0,'0'0'0,"-83"-56"62,83 84-62,-28 28 16,28-28-16,0 28 0,-28-28 15,28 28-15,0-1 0,0 1 16,0 0-16,-28 0 0,28-28 0,0 28 16,0-28-16,0 0 0,0 0 15,-28 0-15</inkml:trace>
  <inkml:trace contextRef="#ctx0" brushRef="#br1" timeOffset="-211452.07">8990 15307 0,'56'-84'47,"-28"84"-32,0 0-15,0 0 0,-28 28 16,28-28-16,0 28 0,0-28 15</inkml:trace>
  <inkml:trace contextRef="#ctx0" brushRef="#br1" timeOffset="-211144.5">9521 14888 0,'0'-84'62,"0"112"-46,0 0-16,0 0 15,0 28-15,-28 0 0,28 0 16,0-1-16,0-27 0,-28 28 0,28-28 16,0 28-16,0-28 0,28 0 15,-28 0-15,0 0 0</inkml:trace>
  <inkml:trace contextRef="#ctx0" brushRef="#br1" timeOffset="-210807.82">9632 15195 0,'0'0'0,"-83"56"47,83-28-31,0 0-16,0 0 15,27-56 16,-27 0-15,28 0-16,-28 0 16,0 0-16,0 0 15,0 56 17,28 0-17,-28 0 1,0 0-16,28-28 0,-28 28 15,28-28-15,-28 28 0,28-28 16</inkml:trace>
  <inkml:trace contextRef="#ctx0" brushRef="#br1" timeOffset="-210468.88">9856 15223 0,'-56'112'47,"56"-84"-47,0 0 16,0 0-16,0 0 15,28-28 1,0-28 0,0 0-16,-28-28 15,0 28-15,0 0 0,0 0 16,28 0-16,-28 0 0,0 0 15,0 56 1,0 0 0,0 0-16,0 28 0,0 0 15,-28 0-15,28 0 0,-28-1 16,28 1-16,-28 0 0,28 0 0,0-28 16,0 0-16,0 0 0,0-56 15</inkml:trace>
  <inkml:trace contextRef="#ctx0" brushRef="#br1" timeOffset="-210143.82">10219 15056 0,'-56'27'63,"56"1"-63,-28 0 0,28 0 15,0 0-15,0 0 0,0 0 16,0 0-16,0 0 0,0 0 16,0 0-16,28 0 0,-28 0 15,0 0-15,0 0 0,0-1 16,0 1-16,0 0 15,0 0-15,0 0 16,-28-28-16,0 0 16,0 0-1</inkml:trace>
  <inkml:trace contextRef="#ctx0" brushRef="#br1" timeOffset="-201791.94">4467 11173 0,'-28'0'62,"56"-28"142,0 28-173,0 0 0,0 0-15,0 0-1,-28-28 17,28 28-32,0 0 31,0 0 0,0 0-15,-1 0 15,1 0-15,0 0-1,0 0 1,0 0-1,0 0 1,0 28 0,0-28-16,0 0 15,0 0 1,0 0 0,0 0-1,-1 0-15,-27 28 16,28-28-16,0 0 15,0 0 17,0 0 93,-56 0-125</inkml:trace>
  <inkml:trace contextRef="#ctx0" brushRef="#br1" timeOffset="-196839.03">4467 11089 0,'-56'0'63,"28"0"-63,28-28 0,-28 28 31,1 0 0,27-28-31,-28 28 16,56 0 78,-1 0-94,1 0 15,0 0-15,28 0 0,-28 0 16,0 0-16,28 0 0,-28 0 16,0 0-16,28 0 0,-29 0 15,29 0-15,-28 0 0,0 0 0,0 0 16,28 0-16,-28 0 16,0 0-16,0 0 0,0 0 0,-1 28 15,1-28-15,0 0 16,0 0-16,0 0 0,0 28 15,0-28-15,0 0 16,0 0-16,0 28 0,0-28 16,0 0-16,0 0 15,-1 0-15,1 0 16,0 0-16,-28 28 16,28-28-16,0 0 15,0 0-15,0 0 0,0 0 16,0 0-16,0 0 15,-28 28-15,28-28 0,0 0 16,-1 0-16,1 0 16,0 0-16,0 0 15,0 0-15,0 0 0,0 0 0,0 0 16,0 0-16,0 0 0,0 0 16,0 0-16,0 0 0,-1 0 15,1 0-15,0 0 0,0 0 16,0 0-16,0 0 0,0 0 15,0 0-15,0 0 0,0 0 16,0 0-16,0 0 16,-1 0-16,1 0 0,0 0 15,0 0-15,0 0 0,0 0 16,0 0-16,0 0 0,0 0 16,0 0-16,0 28 0,0-28 15,0 0-15,-1 0 0,1 0 16,28 28-16,-28-28 15,0 0-15,0 0 0,0 0 0,0 0 16,0 0-16,0 0 0,0 0 16,-1-28-16,1 28 0,0 0 15,0 0-15,0 0 0,0 0 16,28 0-16,-28 0 0,0 0 16,0 0-16,0 0 15,-1 0 1,-54 0 62,-1 0-78,0 0 16,0 0-16,0 0 0,0 0 15,-28 0-15,28 0 0,0 0 16,0 0-16,-27 0 0,27 0 0,-28 0 15,28 0-15,0-28 0,-28 28 16,0 0-16,28 0 0,-27 0 16,-1 0-16,28 0 0,-28 0 15,28 0-15,-28 0 0,0-28 16,0 28-16,1 0 0,-1 0 16,0-28-16,0 28 0,0 0 0,0 0 15,1 0-15,27 0 0,-28 0 16,0 0-16,28 0 0,-28 0 15,28 28-15,-28-28 0,29 0 16,-1 0-16,0 28 0,0-28 16,0 0-16,0 0 0,0 0 15,0 0-15,0 0 0,0 0 16,0 0-16,-55 0 16,27 0-16,28 0 0,0 0 15,0 0-15,0 0 0,0 0 16,0 0-16,0 0 0,0 0 15,0 0-15,1 0 16,-1 0-16,0 0 16,0 0-1,0 0-15,0 0 16,0 0-16,0 0 16,0 0-16,0-28 15,0 28-15,0 0 0,1 0 16,-1 0-16,0 0 15,0 0-15,0 0 16,0 0 0,56 0 77,0 28-93,0-28 0,0 0 16,0 0-16,-1 0 0,1 0 16,28 0-16,-28 0 0,28 0 15,0 0-15,-28 0 0,28 0 16,-1 0-16,1 0 0,0 0 16,-28 0-16,28 0 0,0 0 15,-28 0-15,27 0 0,1 0 16,-28 0-16,28 0 0,0 0 15,0 0-15,0 28 0,-29-28 16,29 0-16,0 0 0,0 0 16,0 0-16,0 0 0,0 0 0,-29 28 15,29-28-15,0 0 16,0 0-16,0 0 0,0 0 0,27 0 16,-27 0-16,0 0 0,0 0 15,0 0-15,0 28 0,-1-28 16,-27 0-16,28 0 0,0 0 0,-28 0 15,0 0-15,28 28 0,-28-28 16,0 0-16,-1 0 0,1 0 16,0 0-16,0 28 0,0-28 15,0 0-15,0 0 0,0 0 16,0 0-16,0 0 16,0 0-16,0 0 15,-1 0 1,-54 0 62,-1-28-62,0 28-16,-28 0 0,0 0 0,0 0 15,0-28-15,1 28 0,-29 0 16,28 0-16,0 0 0,-28 0 15,29 0-15,-1 0 0,-28 0 16,28 0-16,0 0 0,-28 0 16,1 0-16,27 0 0,-28 0 15,28 0-15,-27 0 0,27 0 16,-28 0-16,28 0 0,0 0 16,-28 0-16,29 0 0,-1 0 15,-28 0-15,28 0 0,0-28 16,1 28-16,-1 0 0,0 0 0,0 0 15,0 0-15,0 28 0,28-28 16,-27 0-16,-1 0 0,28 28 16,-28-28-16,0 0 0,28 28 15,0-28-15,-28 0 0,29 28 16,-1-28-16,0 0 0,0 0 0,-28 0 16,28 0-16,0 0 0,0 0 15,0 0-15,56 0 63,0 0-63,0 0 15,0 0-15,0 0 0,0-28 0,0 28 16,28 0-16,-29 0 0,29 0 16,0-28-16,-28 28 0,28-28 15,0 28-15,27 0 0,-27-28 16,28 28-16,0 0 0,0-28 15,-29 28-15,57 0 0,-28 0 16,28 0-16,-29 0 0,29 0 16,-28 0-16,27 0 0,-27 0 0,28 0 15,-28 0-15,-1 0 16,-27 28-16,28-28 0,-28 0 0,0 28 16,0-28-16,-1 0 0,1 28 15,-28-28-15,28 0 0,-28 28 16,0-28-16,0 0 0,0 0 0,0 0 15,-28 28-15,27-28 0,1 0 16,0 0-16,0 27 16,0-27-1,0 0-15,0 0 16,0 0 0,-56 0 93,0-27-93,0 27-1,0 27-15,0 1 16,168-56-16</inkml:trace>
  <inkml:trace contextRef="#ctx0" brushRef="#br1" timeOffset="-169581.11">5472 15000 0,'0'-28'62,"0"0"-15,28 28 0,0 0-31,0 0 15,-28 28-31,0 0 16,0 0-1,0 0 1,0-1-16,-28 1 0,28 0 16,-28 0-1,28 0-15,0 0 16,-28-28-16,28 28 15,0 0-15,0 0 16,0 0 0,0 0-16,0 0 15,0 0 1,0 0 0,28-28-16,-28 28 15,0-1 1</inkml:trace>
  <inkml:trace contextRef="#ctx0" brushRef="#br1" timeOffset="-169344.98">5500 15558 0,'0'0'0,"0"28"78,0 0-62,0 0-16,0 0 15,0-140 1</inkml:trace>
  <inkml:trace contextRef="#ctx0" brushRef="#br1" timeOffset="-168442.89">5500 14637 0,'0'0'0,"-111"27"63,83 1-63,28 0 15,-28-28-15,0 28 0,28 0 16,-28 0-16,28 0 0,-28 0 16,28 0-16,-28 0 0,28 0 15,-28 0-15,28 0 0,-28 28 16,28-29-16,-28 1 0,28 28 15,0-28-15,-28 28 0,28-28 16,0 28-16,0-28 0,0 28 16,0-28-16,0 27 0,0-27 15,0 0-15,28 28 0,-28-28 16,28 28-16,-28-28 0,28 0 16,0 0-16,0 0 0,0 0 15,0 0-15,0 0 0,0-28 0,0 27 16,-1-27-16,1 28 0,28-28 15,-28 0-15,0 0 0,0 0 16,28 0-16,-28-28 0,0 28 16,0-27-16,-1-1 0,1 0 0,0 0 15,0 0-15,-28-28 0,28 28 16,-28 0-16,0-28 0,28 28 16,-28-28-16,0 1 0,0 27 15,0-28-15,-28 0 0,28 0 16,-28 0-16,28 0 0,-28 0 15,0 1-15,0-1 0,1 0 16,-1 28-16,0-28 0,0 0 0,0 28 16,0 0-16,0 0 0,28 0 15,-28 0-15,0 1 0,28-1 16,-28 28-16,28-28 0,-28 28 16,0 0-16,28-28 0,-27 28 15,-1 28 1,0 0-1,28 0-15</inkml:trace>
  <inkml:trace contextRef="#ctx0" brushRef="#br1" timeOffset="-166881.27">5081 16480 0,'28'0'62,"0"0"-46,0 0-1,0 0-15,0-28 16,-28 0-16,28 0 0,-28 0 16,28 0-16,0 1 0,-28-29 0,28 28 15,-28 0-15,0-28 0,28 28 16,-28 0-16,0 0 0,0 0 15,28 28-15,-28-28 16,0 56 15,0 0-15,-28-28-16</inkml:trace>
  <inkml:trace contextRef="#ctx0" brushRef="#br1" timeOffset="-166584.66">5221 15949 0,'28'-28'47,"0"28"-31,0 0-1,-28-27-15,28 27 47,-28 27-47,0 1 16,0 28-16,0-28 0,0 0 16,0 28-16,0-28 0,0 0 15,28 0-15,-28 0 16,0 0-16</inkml:trace>
  <inkml:trace contextRef="#ctx0" brushRef="#br1" timeOffset="-165932.89">4914 16564 0,'0'0'0,"0"28"94,-28-28-94,0 28 0,28 0 0,-28 0 16,28 0-16,-28 0 0,0-1 15,56 1 32,0-28-31,0 0-16,0 0 16,0 28-16,0-28 15,0 0 1,-28 28-16,28-28 15,-28 28-15,0 0 16</inkml:trace>
  <inkml:trace contextRef="#ctx0" brushRef="#br1" timeOffset="-163104.7">3909 17486 0,'-112'0'47,"84"0"-31,28 28 15,0 0-15,28-1-16,0 1 15,0-28 1,0 0-16,-28-28 15,28 28-15,-28-27 16,0-29-16,0 28 0,0 0 16,0 0-16,-28 28 15,28-28-15,-28 28 16,28 28-16,0 0 16,0 0-1,28-28-15</inkml:trace>
  <inkml:trace contextRef="#ctx0" brushRef="#br1" timeOffset="-162537.58">4104 17514 0,'-28'-56'63,"28"84"-32,0 0-31,28 0 0,-28 27 16,0-27-16,0 28 0,0 0 15,0 0-15,0-28 0,0 0 16,0 28-16,0-28 15,0 0-15,0-56 32,0 0-32,0 0 0</inkml:trace>
  <inkml:trace contextRef="#ctx0" brushRef="#br1" timeOffset="-162319.58">4104 17430 0,'0'0'15,"28"-112"1,-28 84-16,0 0 15,28 28-15,0 0 16,0 28 0,-28 0-1,0 0-15,0 0 0,0 0 16,0 0-16,0 0 0,0 0 16,-28-28-16,28 28 0,0 0 15,-28-28-15,28 27 31</inkml:trace>
  <inkml:trace contextRef="#ctx0" brushRef="#br1" timeOffset="-161813.09">4467 17625 0,'56'56'63,"-56"-28"-63,0 0 15,0 0-15,0 28 0,0-28 0,0 0 16,-28-28-16,28 28 0,-28-28 15,0 0 17,28-28-32,0 0 15,28 28 17,0 0-32,0 28 15,0 0-15,0-28 16,0 0-16,-28 28 0,28-28 0,0 0 15,0 0-15</inkml:trace>
  <inkml:trace contextRef="#ctx0" brushRef="#br1" timeOffset="-159781.83">5416 17933 0,'0'0'0,"0"28"62,0-1-46,0-54 31</inkml:trace>
  <inkml:trace contextRef="#ctx0" brushRef="#br1" timeOffset="-157866.21">6366 17123 0,'-140'-56'47,"112"56"-47,0 0 16,28 28-16,-28-28 0,0 28 15,28-1-15,0 1 0,-27 0 16,27 0-16,0 0 0,0 0 16,27 0-16,1-28 15,0 0 1,0 0-16,-28-28 0,28 0 15,-28-28-15,0 28 0,28 0 16,-28 1-16,0-1 0,0 0 16,0 56-1,0 0 1,0-1-16,0 1 16,0 0-16</inkml:trace>
  <inkml:trace contextRef="#ctx0" brushRef="#br1" timeOffset="-157649.37">6449 17430 0,'-27'112'47,"27"-57"-47,0-27 0,0 28 0,0 0 15,0-28-15,0 28 0,0-28 16,0 28-16,0-28 16,0 0-16,0-56 15</inkml:trace>
  <inkml:trace contextRef="#ctx0" brushRef="#br1" timeOffset="-157454.78">6533 17402 0,'0'0'0,"28"28"47,-28 0-47,0 0 16,0 0-16,-28-28 0,28 28 16,0-1-16,-28-27 0,28-27 31</inkml:trace>
  <inkml:trace contextRef="#ctx0" brushRef="#br1" timeOffset="-156904.05">6980 17374 0,'0'0'0,"-56"28"62,56 0-62,0 0 0,-28 0 16,28 0-16,0 0 0,0-1 0,0 1 15,0 0-15,28 0 16,0-56 0,0 0-16</inkml:trace>
  <inkml:trace contextRef="#ctx0" brushRef="#br1" timeOffset="-156465.48">7203 17011 0,'56'28'63,"-28"0"-63,28-28 15,-28 28-15,0-28 0,0 0 16,0 28-16,27-28 0,-27 0 0,0 0 16,0 27-16,28-27 0,-28 0 15,0 28-15</inkml:trace>
  <inkml:trace contextRef="#ctx0" brushRef="#br1" timeOffset="-156156.64">7734 16843 0,'0'0'0,"84"28"62,-57 0-62,1-28 16,0 28-16,0-28 0,-28 28 15,28-28-15,0 28 0,-28 0 16,28 0-16,-28 0 0,0 0 0,0 0 16,0 27-16,-28-27 0,0 28 15,0 0-15,0 0 0,0-28 16,0 28-16,1-28 0,-1-28 15,0 28-15,0-28 0,28 28 16,0-1 0</inkml:trace>
  <inkml:trace contextRef="#ctx0" brushRef="#br1" timeOffset="-141368.11">5556 17262 0,'-28'0'78,"28"28"-62,-28-28-16,0 28 0,28 0 16,-28-28-16,0 28 0,28 0 15,-27-28-15,-1 28 0,0-28 16,28 28 0,-28-28-1,56 0 1,0 0-1,0 28-15,-1-28 0,1 28 16,28-28-16,-28 28 0,0-28 16,-28 27-16,28 1 0,0-28 15,-28 28-15,28-28 0,-28 28 16,0 0-16,28-28 0,-28 28 16</inkml:trace>
  <inkml:trace contextRef="#ctx0" brushRef="#br1" timeOffset="-123617.72">5361 17933 0,'-28'-28'46,"0"28"-46,28-28 0,-28 28 32,28-28-32,-28 28 15,28-28 32,28 28-16,0 0-15,0 0-16,0 0 0,0 0 16,-1 0-16,1 0 0,0 0 15,0 28-15,28-28 0,-28 0 16,0 0-16,0 28 16,0-28-16,0 0 0,0 0 15,-28 28-15,27-28 16,1 0-1,-56 0 64,1 0-48,-1 0-31,0 0 15,0 0-15,0 0 16,0 0-16,0 0 16,0 0-16,0 28 15,0-28-15,0 0 16,0 0-16,1 0 0,-1 0 0,0 0 16,0 0-16,0 0 15,0 0 1,56 0 46,0 0-46,0 0-16,0 0 16,0 0-16,-1 0 0,1 0 15,0 0-15,0 0 0,0 0 16,0 0-16,0 0 0,0 0 15,0 0-15,0 0 16,-56 0 93,0 0-109,0 0 16,0-28-16,0 28 16,0 0-16,0 0 0,-28-28 15,29 28-15,-1 0 16,0 0-16,0 0 16,0 0-16,0 0 15,56 0 63,0 0-62,0 28-16,0-28 0,-28 28 16,28-28-16</inkml:trace>
  <inkml:trace contextRef="#ctx0" brushRef="#br1" timeOffset="-111910.47">8739 16676 0,'0'0'0,"-112"28"47,84-28-47,0 28 16,0-1-16,28 1 0,-27 0 15,-1 28-15,0-28 0,28 28 16,-28-28-16,0 28 0,28-28 0,0 28 15,0-29-15,0 29 0,0-28 16,28 0-16,0 28 0,0-56 16,0 28-16,-1 0 0,1-28 15,0 0-15,28 0 0,-28 0 16,0-28-16,0 0 0,0-28 16,0 0-16,0 0 0,0 1 15,-28-1-15,27 0 0,-27 0 16,0 28-16,0-28 0,0 28 15,0 0-15,-27 0 0,-1 1 0,0 27 16,0 0-16,-28 0 0,28 0 16,0 0-16,-28 27 0</inkml:trace>
  <inkml:trace contextRef="#ctx0" brushRef="#br1" timeOffset="-98759.4">26859 2654 0,'0'0'0,"0"27"109,0 1-109,0 0 16,0 0-16,0 0 0,0 0 0,0 0 15,0 28-15,0-28 0,0 28 16,0 0-16,0-1 0,0 1 16,0 28-16,0-28 0,0 0 15,0 0-15,0 0 0,0-1 16,0 1-16,0-28 0,0 28 15,0-28-15,0 0 0,0 0 0,0 0 16,28-28 0,-28-28-1,28 0-15,-28 0 16,0 0-16</inkml:trace>
  <inkml:trace contextRef="#ctx0" brushRef="#br1" timeOffset="-97352.42">26998 2486 0,'-28'28'62,"28"0"-46,0 0 31,28-28-47,-28 28 15,28-28-15,0 28 0,0-28 16,-28 28-16,28-28 0,0 0 16,0 0-16,0 0 0,-28 27 15,28-27-15,0 0 0,0 0 16,0 0-16,-1 0 0,1 0 15,0 0-15,0 0 0,0 0 16,0 28-16,0-28 16,0 0-16,0 0 0,0 0 15,0 0-15,0 0 0,-1 0 16,1 0-16,0 0 0,0 0 16,0 0-16,0 0 0,0 0 15,0 0-15,0 0 0,0 0 16,28 0-16,-28 0 0,-1 0 0,1 0 15,28 0-15,-28 0 0,0 0 16,28 0-16,-28 0 0,0 0 16,28 0-16,-29 0 0,1 0 15,0 0-15,0 0 0,0 0 16,28 0-16,-28-28 0,0 28 16,0 0-16,0 0 0,0 0 15,0 0-15,-1 0 0,29 0 16,-28 0-16,0 0 0,0 0 15,0 0-15,0 0 0,28 0 16,-28 0-16,27 0 0,-27 0 16,28 0-16,0 0 0,0 0 0,-28 0 15,28 0-15,0-27 0,-1 27 16,-27 0-16,28 0 0,0 0 16,-28 0-16,28 0 0,-28 0 15,27 0-15,-27 0 0,28 0 0,-28 0 16,28 0-16,-28 0 0,28 0 15,-28 0-15,27 0 0,1 0 16,-28 0-16,28 0 0,-28 0 16,28 0-16,-28 0 0,0 0 15,28 0-15,-29 0 0,29 0 16,-28 0-16,28 27 0,-28-27 16,28 0-16,-28 0 0,0 0 15,27 0-15,-27 0 0,28 0 16,-28 28-16,28-28 0,-28 0 15,28 0-15,-28 0 0,28 0 0,-29 0 16,29 0-16,-28 0 0,28 0 16,-28 0-16,28 0 0,-28 0 15,0 0-15,27 0 0,-27 0 16,0 0-16,0 0 0,28 0 0,-28 0 16,0 0-16,0-28 0,0 28 15,0 0-15,0 0 0,27 0 16,-27 0-16,0 0 0,0-27 15,0 27-15,0 0 0,0 0 16,0 0-16,0 0 0,0 0 16,0 0-16,0-28 0,-1 28 15,1 0-15,0 0 0,0 0 16,0 0-16,0 0 16,0 0-16,0-28 0,0 28 15,0 0-15,0 0 16,0 0-1,0 0 17,-28-28-1,-28 28-15,0 28-16,-28-28 15,28 0-15</inkml:trace>
  <inkml:trace contextRef="#ctx0" brushRef="#br1" timeOffset="-96062.04">26831 3938 0,'56'-28'47,"-28"28"-31,0 0-16,-1 0 0,29 0 15,-28 0-15,28 0 0,0 0 16,0 0-16,28 0 0,-29 0 16,29 0-16,0 0 0,0 0 15,-1 0-15,1 0 0,0 0 16,0 0-16,-1 0 0,1 0 0,0 0 15,28 0-15,-29 0 0,1 0 16,0 0-16,0 28 0,27-28 16,-27 0-16,0 0 0,28 0 15,-29 0-15,29 28 0,-28-28 16,27 0-16,-27 0 0,28 0 0,-28 0 16,27 0-16,-27 0 0,28 0 15,-1 0-15,1 0 0,-28 0 16,28 28-16,-29-28 0,1 0 15,0 0-15,0 0 0,-1 0 16,-27 0-16,0 0 0,28 0 16,-56 0-16,28 0 0,-1 0 15,-27 0-15,28 0 0,-28 0 16,0 0-16,0 0 0,28 0 0,-28 0 16,0 28-16,-1-28 0,1 0 15,0 0-15,28 0 0,-28 0 16,0 0-16,0 0 0,28 0 15,-28 0-15,28 0 0,-29 0 16,1 0-16,28-28 0,-28 28 0,28 0 16,-28 0-16,0 0 0,0 0 15,0 0-15,0 0 0,-1 0 16,1 0-16,28 0 16,-28 0-16,0 0 15,0 0-15,0 0 16,0 0-1,0 0-15,0 0 16,0 0 0,-28-28-16,28 28 0,-28-28 15,27 28-15,-27-28 16,0 1-16,0-1 16,0 0-16,0-28 15,0 28-15,-27 0 0,27-28 16,-28 0-16,28 0 0,-28 0 15,0 1-15,28-1 0,-28 0 0,0 0 16,0 0-16,28-28 0,-28 28 16,0 1-16,28-1 0,-28 0 15,28 0-15,-28 28 0,28-28 16,0 28-16,-28-28 0,28 29 16,0-1-16,-28 0 0,28 0 15,-27 28 16,-1 0-31,28 28 16</inkml:trace>
  <inkml:trace contextRef="#ctx0" brushRef="#br1" timeOffset="-94217.67">27417 1983 0,'84'0'62,"-56"0"-62,0-28 16,0 28-16,28 0 0,-29-28 0,29 28 15,-28-28-15,28 28 0,-28-28 16,28 0-16,0 28 0,0-27 16,-29 27-16,29-28 0,-28 0 15,28 28-15,-28-28 0,28 28 16,-28-28-16,28 28 0,-29-28 16,1 28-16,0 0 15,0-28-15,0 28 16,0 0-1,-28 28 48,0 0-63,0 0 0,0 0 16,28 0-16,-28 0 0,28-1 15,-28 1-15,28 0 16,0-28-16,0 28 0,0-28 15,0 28-15,-1-28 0,1 0 16,0 0-16,0 0 0,0 0 16,0 0-16,0 0 0,0 0 15,28 0-15,-28-28 0,0 28 16,-1-28-16,1 0 0,0 28 16,0-28-16,0 1 0,0-1 15,0 0-15,0 0 16,-28 0-16,28 0 15,-28 0-15,0 0 16,0 0 0,28 28 93,-28 28-93,28 0-16,-28 0 15,28 0-15,-28 0 16,0 28-16,28-28 0,-28-1 0,27 1 16,-27 0-16,28 0 0,0 0 15,0-28-15,-28 28 0,28-28 16,0 28-16,0-28 0,0 0 15,0 28-15,0-28 0,0 0 16,0-28-16,27 28 0,1-28 0,-28 0 16,28 28-16,0-28 0,0 0 15,-28 0-15,27 0 0,1 28 16,0-27-16,-28-1 0,28 0 16,-28 28-16,28-28 0,-1 28 15,1-28-15,-28 28 0,28 0 16,-28 0-16,28 0 0,-28 0 15,0 0-15,0 0 0,-1 0 16,1 0-16,0 0 16,0 28-16,0-28 15,-28 28-15,28-28 0,-28 28 16,28-28-16,0 83 16,-28-55-16,0 0 15,28-28-15,0 28 0,-28 0 16,28 0-16,0 0 0,0-28 15,-1 28-15,29-28 0,-28 0 0,28 0 16,0 28-16,0-28 0,0 0 16,-29 0-16,29 0 0,-28 0 15,0-28-15,0 28 0,0 0 16,0 0-16,-56 0 31,0 0-31,0 0 0,0 0 16</inkml:trace>
  <inkml:trace contextRef="#ctx0" brushRef="#br1" timeOffset="-93274.65">29372 810 0,'-140'0'47,"112"0"-47,0 28 15,0-28-15,28 28 16,-28 0-16,28 0 0,-28 0 16,28 0-16,0-1 15,0 1-15,0 0 0,28-28 16,-28 28-16,28-28 0,0 28 16,0 0-16,0-28 15,0 28-15,0 0 16,0-28-16,0 28 15,-28 0-15,28-28 0,-28 28 0,28 0 16,-28 0-16,0 0 16,0 0-16,-28-1 15,28 1-15,-28-28 16,28 28-16,-28-28 16,0 0-1,0-28-15,0 28 16,28-28-16,0 1 15,0-1 1,0 0-16,28 0 0,-28 0 0,28 0 16,0 0-16,0-28 0,0 28 15,-28 0-15,28 0 0,-1 0 16,1 0-16,-28 0 0,28-27 16,-28 27-16,0 0 15,0 0-15,0 0 0,-28 0 16,28 0-1,-28 0-15,1 0 0,-1 28 16,0 0 0,28 28-1,-28 0-15</inkml:trace>
  <inkml:trace contextRef="#ctx0" brushRef="#br1" timeOffset="-91373.4">31103 2765 0,'0'-28'62,"0"56"16,0 0-62,0 0-16,0 28 0,0-28 16,0 0-16,0 28 0,0-28 15,0 27-15,0 1 0,0 0 16,0-28-16,0 28 0,0 0 16,0 0-16,28 0 0,-28-1 15,0 1-15,0 0 0,0 0 16,0 0-16,27 0 0,-27 0 15,0-28-15,0 27 0,0-27 16,28 0-16,-28 0 0,0 0 16,0 0-16,0 0 0,28-28 15,-28 28 1,0-56 78,0 0-94,0 0 15,-28 0-15,28 0 16,0 0-16,28 196 16</inkml:trace>
  <inkml:trace contextRef="#ctx0" brushRef="#br1" timeOffset="-90371.56">31801 1061 0,'0'56'63,"0"-28"-63,0 28 0,0-28 15,0 28-15,0-28 0,0 28 16,0-28-16,0 27 0,0-27 15,0 0-15,0 0 0,0 0 16,0 0 0,0-56 15,0 0-15</inkml:trace>
  <inkml:trace contextRef="#ctx0" brushRef="#br1" timeOffset="-89882.93">31829 1005 0,'0'-55'63,"0"83"-17,0-1-30,-28 1-16,28 28 0,-28-28 16,0 28-16,0-28 0,0 0 15,28 0-15,-28 28 0,0-28 0,28 0 16,-28 0-16</inkml:trace>
  <inkml:trace contextRef="#ctx0" brushRef="#br1" timeOffset="-89671.4">31549 1620 0,'140'0'31,"-84"0"-15,-28 0-16,28 0 0,-29 0 15,29 0-15,-28 0 0,28-28 16,-28 28-16,0 0 0,0 0 15,0 28-15,-28 0 16,0 0-16</inkml:trace>
  <inkml:trace contextRef="#ctx0" brushRef="#br1" timeOffset="-88019.61">31884 2458 0,'-139'0'47,"111"0"-47,0 28 0,0 0 0,0 0 16,-28 0-16,28 0 0,0 0 15,0 27-15,-27-27 0,27 28 16,0-28-16,0 28 0,0 0 15,0 0-15,-28 0 0,28-1 16,0 1-16,0 0 0,-27 0 16,27 28-16,0-28 0,-28 28 0,28-1 15,0 1-15,0 0 0,0-28 16,28 28-16,0-29 0,28 1 16,0 28-16,0-28 0,28 0 15,0 0-15,0 0 0,27-28 16,1-1-16,-28 1 0,28 0 15,-1-28-15,1 0 0,0-28 16,0 0-16,-1 1 0,-27-1 0,0-28 16,28 0-16,-28 0 0,0 0 15,-29-28-15,29 28 0,-28-27 16,0-1-16,0 28 0,0-28 16,-28 0-16,0 29 0,0-29 15,0 0-15,0 0 0,-28 0 0,0 1 16,0-29-16,0 56 0,-28-28 15,1 28-15,-1 0 0,0 29 16,0-1-16,28 0 0,-28 28 16,28 0-16,-27 0 0,27 0 15,0 28-15</inkml:trace>
  <inkml:trace contextRef="#ctx0" brushRef="#br1" timeOffset="-87035.53">29511 5698 0,'-28'-56'62,"56"56"-62,0-28 16,0 0-16,0 28 0,28-28 16,-28 1-16,28-1 0,-1 0 15,29-28-15,-28 28 0,28 0 0,-1 0 16,-27 0-16,28 0 0,-28 0 16,28 0-16,-1 0 0,-27 0 15,28 1-15,0-1 0,-28 0 16,27 0-16,-27 0 0,28-28 0,-28 28 15,0-28-15,0 0 16,-1 0-16,1 1 0,0-1 0,-28 0 16,0 0-16,0 28 0,0-28 15,0 28-15,-28 0 0,28 0 16,-1 0-16,-27 0 0,0 1 16,28 27-16,-28-28 15,0 56 32,-28-28-31,1 27-16</inkml:trace>
  <inkml:trace contextRef="#ctx0" brushRef="#br1" timeOffset="-86744.51">31131 4329 0,'111'0'63,"-83"0"-47,0 0-16,28 0 0,-28-27 15,0 27-15,0 0 0,-28-28 0,28 28 16,-28 28 15,0-1-31,-28 29 0,0 0 16,0 0-16,0 0 0,0 0 15,0 0-15,28-28 0,0 27 16,-28-27-16,28 0 0,0 0 16,0 0-16</inkml:trace>
  <inkml:trace contextRef="#ctx0" brushRef="#br1" timeOffset="-84235.52">29874 447 0,'-28'112'47,"28"-57"-47,0-27 16,0 28-16,-28-28 0,28 0 15,0 0-15,28-56 31,0 0-31,0-28 16,0 28-16,-28 0 0,28 0 16,-28 1-16,28 27 0,-28-28 15,28 28-15,0 0 16,0 0 0</inkml:trace>
  <inkml:trace contextRef="#ctx0" brushRef="#br1" timeOffset="-83802.38">30293 614 0,'-84'56'62,"84"-28"-46,0 0-16,0 0 0,0 0 15,28-28 1,-28-28-16,28 0 16,-28 0-16,28 0 0,0-28 15,-28 28-15,28-27 0,0 27 16,-28-28-16,28 28 0,-28-28 15,0 28-15,0 0 0,28 0 16,-28 0-16,0 0 0,0 0 16,0 56 15,0 0-31,0 0 16,-28 28-16,28 0 0,0 0 15,0-28-15,-28 28 0,28-1 16,0 1-16,0-28 0,0 28 15,0-28-15,0 28 0,0-28 0,0 0 16</inkml:trace>
  <inkml:trace contextRef="#ctx0" brushRef="#br1" timeOffset="-83599.64">30544 698 0,'0'0'0,"0"56"62,0-28-62,0 0 16,0 0-16,0 0 16,0 0-16,28-28 15</inkml:trace>
  <inkml:trace contextRef="#ctx0" brushRef="#br1" timeOffset="-83445.37">30712 531 0,'0'0'0,"0"-56"62,0 84-62,0 0 16,0 0-16,0-1 15,0 1-15,0 0 0</inkml:trace>
  <inkml:trace contextRef="#ctx0" brushRef="#br1" timeOffset="-78762.36">27948 5810 0,'0'0'0,"-112"84"63,84-56-63,28 0 0,0-1 15,0 1-15,0 0 0,0 0 16,0 0-16,0 0 16,28-28-16,0-28 15,-28 0-15,28 0 16,0-28-16,0 1 0,-28 27 15,28-28-15,0 0 0,-28 0 16,0 0-16,27 28 0,-27-28 0,0 1 16,0 27-16,0 0 0,0 0 15,0 0-15,0 0 0,0 0 16,0 56 15,0 0-31,0 0 16,0 28-16,0-1 0,0 1 15,0 0-15,0 0 0,0 0 16,0 0-16,28 0 0,-28-28 16,28 27-16,-28-27 0,0 0 15,28-28-15,-28 28 0,0 0 16</inkml:trace>
  <inkml:trace contextRef="#ctx0" brushRef="#br1" timeOffset="-78561.23">28283 5810 0,'0'112'47,"0"-84"-32,28-28-15,-28 27 0,0 1 16,28-28-1,-28-28 1</inkml:trace>
  <inkml:trace contextRef="#ctx0" brushRef="#br1" timeOffset="-78401.41">28478 5447 0,'0'0'0,"0"-56"62,28 56-62,-28-28 16,28 28-16</inkml:trace>
  <inkml:trace contextRef="#ctx0" brushRef="#br1" timeOffset="-78194.92">28478 5447 0,'0'0'0,"112"-112"15,-84 140 17,-28 28-32,0-28 15,0 28-15,0-1 0,0 1 16,0 0-16,0 28 0,-28-28 16,28 0-16,0 0 0,-28-1 15,28 1-15,0 0 0,0-28 16,0 0-16,0 28 0,0-28 15,0 0-15</inkml:trace>
  <inkml:trace contextRef="#ctx0" brushRef="#br1" timeOffset="-77532.53">28339 5335 0,'0'84'47,"0"-56"-32,0 0-15,0 0 16,0 0-16,0-1 16,0 1-16</inkml:trace>
  <inkml:trace contextRef="#ctx0" brushRef="#br1" timeOffset="-68990.54">32080 3045 0,'-84'-84'46,"56"84"-30,0 0-16,-28 28 0,28 0 16,1 0-16,-29 27 0,28-27 15,0 28-15,0 0 0,0 0 16,0 0-16,28 0 0,-28 0 0,28-29 16,0 29-16,28-28 0,0 0 15,-28 0-15,28-28 0,0 0 16,0 0-16,28-28 0,-28 0 15,27-28-15,1 1 0,-28-1 16,28 28-16,-28-28 0,0 0 16,-28 28-16,0 0 0,0 0 15,0 0-15,-28 28 0,28-28 16,-28 28-16,-28 0 0,28 0 16,0 28-16,0-28 0</inkml:trace>
  <inkml:trace contextRef="#ctx0" brushRef="#br1" timeOffset="-53168.14">27110 3408 0</inkml:trace>
  <inkml:trace contextRef="#ctx0" brushRef="#br1" timeOffset="-52889.57">27668 3100 0,'0'0'0,"-111"168"15,83-84-15,0-28 16,0 0-16,28-1 0,0-27 16,0 0-16,0 0 0,0 0 15,28-28-15,0 0 0</inkml:trace>
  <inkml:trace contextRef="#ctx0" brushRef="#br1" timeOffset="-52657.26">28283 2793 0,'-84'140'16,"28"-84"-16,0 27 15,0 1-15,1 0 0,-1 0 16,28 0-16,-28-28 0,28 27 15,0-27-15,0-28 0,28 28 16,28-28-16,0-28 16,0 0-16,0 0 0,28-56 0</inkml:trace>
  <inkml:trace contextRef="#ctx0" brushRef="#br1" timeOffset="-52451.43">28981 2737 0,'0'0'0,"-112"112"15,56-56-15,0 28 16,1-1-16,-1-27 0,0 28 16,0-28-16,28 0 0,0 0 15,0 0-15,28-28 0,0-1 16,0 1-16,28-28 0,0 0 15</inkml:trace>
  <inkml:trace contextRef="#ctx0" brushRef="#br1" timeOffset="-52254.41">29567 3045 0,'0'0'0,"-84"111"16,28-55-1,1 0-15,-29 0 0,28 28 16,0-28-16,0-1 0,0 1 0,29-28 16,27 28-16,-28-28 0,28 0 15,28-28-15,-1 28 0,1-28 16,0 0-16,28-28 0</inkml:trace>
  <inkml:trace contextRef="#ctx0" brushRef="#br1" timeOffset="-52056.26">30405 3045 0,'0'0'0,"-168"139"32,112-111-32,0 28 0,1 0 15,-1 0-15,28 0 0,0-1 16,-28 1-16,56-28 0,0 28 0,0-28 15,0 0-15,56-28 0,-28 0 16,0 0-16</inkml:trace>
  <inkml:trace contextRef="#ctx0" brushRef="#br1" timeOffset="-51857.5">30684 3100 0,'0'0'0,"-84"140"47,28-112-31,56 28-16,-28 0 0,28 0 15,-28-1-15,28 1 0,28-28 16,-28 0-16,56 0 0,-28-28 0,28 0 16,0-56-16,0 28 0,-29 0 15</inkml:trace>
  <inkml:trace contextRef="#ctx0" brushRef="#br1" timeOffset="-51767.52">31019 3296 0,'0'0'0,"-112"112"0,56-29 16,0 1-16,-27 0 0,27 0 15,0 0-15,0-1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576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6.48241" units="1/cm"/>
          <inkml:channelProperty channel="Y" name="resolution" value="32.14286" units="1/cm"/>
          <inkml:channelProperty channel="T" name="resolution" value="1" units="1/dev"/>
        </inkml:channelProperties>
      </inkml:inkSource>
      <inkml:timestamp xml:id="ts0" timeString="2021-10-26T06:53:06.35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8000"/>
    </inkml:brush>
  </inkml:definitions>
  <inkml:trace contextRef="#ctx0" brushRef="#br0">21554 3296 0,'0'28'62,"-28"0"-46,28 0-16,0 0 15,0 0 1,-28 0-16,28-56 47,28-28-32,-28 28-15,28 0 16,28-84 0,0 84 15,-28 56-15,-28 28-1</inkml:trace>
  <inkml:trace contextRef="#ctx0" brushRef="#br0" timeOffset="525.12">22001 3240 0,'0'0'0,"-84"84"63,84-56-63,0 0 15,0 0-15,0 0 31,28-28-15,0-28 0,0-28-16,-28 28 0,28-112 15,0 1 1,-28 27 0,0 84-16,0-56 15,-28 28 16,28 140 1,0 84-17,0-113-15,0 113 16,28-28 0,0-56-1,-1-57 1,1-27-1</inkml:trace>
  <inkml:trace contextRef="#ctx0" brushRef="#br0" timeOffset="858.23">22280 3184 0,'28'28'63,"0"0"-63,0 0 0,0 0 15,0 0-15,-1 0 16,29 28 0,-28-28-1,0 0 1</inkml:trace>
  <inkml:trace contextRef="#ctx0" brushRef="#br0" timeOffset="1074.69">22559 3156 0,'-112'112'31,"112"-84"-15,-27 0-16,-1 28 0,-28 0 15,28-1 1,28-27 0</inkml:trace>
  <inkml:trace contextRef="#ctx0" brushRef="#br0" timeOffset="1894.98">23062 2933 0,'0'0'0,"28"0"63,-28 28-32,0 0-15,0 0-16,-28-112 15</inkml:trace>
  <inkml:trace contextRef="#ctx0" brushRef="#br0" timeOffset="2069.86">23118 3156 0,'0'0'0,"0"28"62,0-56-15</inkml:trace>
  <inkml:trace contextRef="#ctx0" brushRef="#br0" timeOffset="2860.63">23564 3072 0,'-28'56'63,"28"-28"-63,0 0 0,0 0 15,0 56 1,0-56 0,0-56-1,56-56 1,-28-28-1,-28 84 1,0 1-16,28 27 16,0 0-1,28 27 1,-28 1 0</inkml:trace>
  <inkml:trace contextRef="#ctx0" brushRef="#br0" timeOffset="3427.99">24039 3100 0,'-84'56'62,"56"-28"-62,28 0 16,28 0-16,-28 0 16,28-28-1,0-28 1,0-56-1,0 56-15,-28 0 16,0 0 0,0 56 31,0 28-32,56 56 1,0-56-1,-56-28-15,55 0 16,1-28-16</inkml:trace>
  <inkml:trace contextRef="#ctx0" brushRef="#br0" timeOffset="3677.84">24346 3045 0,'0'0'0,"0"55"47,28-55-31,0 28-16,-28 0 0,28-28 16,28 56-1,27 28 1,-55-84-16,0 84 15,28-56 1,-28 0 0</inkml:trace>
  <inkml:trace contextRef="#ctx0" brushRef="#br0" timeOffset="3911.02">24737 2989 0,'0'0'0,"-112"111"47,84-83-47,-28 28 16,29-28-16,-113 168 31,84-113-15,56-27-1</inkml:trace>
  <inkml:trace contextRef="#ctx0" brushRef="#br0" timeOffset="5778.99">21275 3799 0,'0'28'62,"0"0"-46,28 0-1,0-28 1,-28 27-16,28-27 0,0 0 16,-1 0-1,29 0 1,-56-27-16,84-1 16,0-28-1,-28 28 1,-56 0-16,55 0 15,1 0 1,-28 28 0,0 0-1,0 28 1,0 28 0,0-28-1,28-28 1,-28 0-1,28-28 1,27 0 0,-27 28 15,-28 0-15,0 28-1,28 56 1,-28-29-1,55-27 1,1-28 0,28-28-1,-28-27 1,-1-1 0,-55 28-1</inkml:trace>
  <inkml:trace contextRef="#ctx0" brushRef="#br0" timeOffset="6579.99">22085 4190 0,'-56'-56'47,"56"84"-31,-28-28-16,28 28 15,0 0-15,0 0 16,0 0-1,0 0-15,28-1 16,28 1 0,-29 28 15,1 0-15,-28 0-1,0-28-15,-55 28 16,27-56-1,-56 0 1,56-56 0,28-28-1,56-28 1,0 29 0,-1-1-1,-55 28 1,0 28-1,-27 0 1,-1 28 15,28 28-31</inkml:trace>
  <inkml:trace contextRef="#ctx0" brushRef="#br0" timeOffset="7981.15">23145 3687 0,'0'0'0,"0"-28"62,0 56-46,0 0-1,28 0-15,-28 0 0,56 28 16,-28-28 15,0-28-15,28-28 0,-28 0-16,56-28 15,-1 0 1,-27 28-1,0 28 1,-28 56 0,0 28-1,-28-28 1,28-28 0,0-28-1,28-28 1,-29 0-16,57-28 15,0 0 17,-28 56-17,0 28 1,0 28 0,27 0-1,1-56 1,28-56-1,-1-56 1,-83 84-16,28-56 16,-28 28-1,-28 28 1</inkml:trace>
  <inkml:trace contextRef="#ctx0" brushRef="#br0" timeOffset="8698.85">23843 4329 0,'0'0'0,"-55"-55"47,27 55-31,28 28-1,0-1 1,0 1-1,28 0 1,0 0-16,-1 0 16,1-28-16,0 28 15,0 28 1,-28 0 0,-28 28-1,-28-56 1,1-28-1,27-56 17,56 0-17,27-84 1,1 56 0,0 1-1,-56 55 1,0 0-16,-28 0 15,-56 28 1,29 28 0,27 0-1</inkml:trace>
  <inkml:trace contextRef="#ctx0" brushRef="#br0" timeOffset="43196.01">12843 5363 0,'0'-28'157,"28"28"-95,0 0-46,0 0-1,0 0-15,28-28 16,-28 28-16,279-28 16,-224 28-1,-27 0-15,223-28 16,29 28 0,-29 0-1,-168 0-15,141 28 16,-1-28-1,-83 0 1,-57 0 0,-55 0-1,0-28 17,-28 28-17,-28-28 16,-28 28-15,0 0 0,0 28-16,-28 0 15</inkml:trace>
  <inkml:trace contextRef="#ctx0" brushRef="#br0" timeOffset="44412.27">13178 4078 0,'0'0'0,"0"28"63,0 28-47,0-28-16,0 0 15,0 0-15,0 0 0,0 27 16,56-110 15,0-57-15,0 28 15,-28 84-15,-28 28-1,27 56 1,-27 0-1,0-56-15,28 27 0</inkml:trace>
  <inkml:trace contextRef="#ctx0" brushRef="#br0" timeOffset="44761.86">13513 4162 0,'28'28'47,"0"0"-32,0-28 1,0 0 0,-28-28-1,0 56 48,0 0-63,0 0 15,0 0-15,28-1 16,0 1 0,0-28 15</inkml:trace>
  <inkml:trace contextRef="#ctx0" brushRef="#br0" timeOffset="45333.98">13792 4106 0,'28'56'62,"0"-28"-46,0-28 31,0-28-32,-28 0 1,28 28-1,0 28 1,-28 56 0,0-28-1,28-29 17,0-27-17,0-83 1,27-1-1,-27 28 1,-28 28 0,28 28-1,0 56 1,-28 0 0,0-28-1,28 0 1,-28 0-1,28 0 1,-28 27 0</inkml:trace>
  <inkml:trace contextRef="#ctx0" brushRef="#br0" timeOffset="46295.28">12983 5977 0,'0'0'0,"28"-27"78,0 27-78,-1 0 0,141-28 16,55-28 0,57-28 15,82-28-15,169-27-1,-196 83 1,-56 28-1,-28 28 1,-139 28 0,-56-28-1,-84 28 63,0 0-62,0-1-16,112-110 0</inkml:trace>
  <inkml:trace contextRef="#ctx0" brushRef="#br0" timeOffset="50850.16">16501 6033 0,'0'-28'63,"0"0"-48,0 1 1,-28 27 31,28-28-16,-28 28 0,0 0 1,28-28 15,-28 28-32,0 0 16,28 28 48,28-28-64,-28 28-15,0-1 0,28 1 16,-28 0-1,28-56 1,0-27 0,0-57-1,-1 28 1,1 84 0,0 0-1,0 56 16,0 28-15,-28-1 0,28-55-16,-28 0 15,28 0 1,0-28-16</inkml:trace>
  <inkml:trace contextRef="#ctx0" brushRef="#br0" timeOffset="51218.03">16836 5810 0,'-28'0'47,"28"28"-31,0 0-16,0 0 0,0 28 31,0-1-15,28-55-1,-28-28-15,28-27 16,-1-29 0,-27 56-1,0 0 1,0 56-1,28 28 1,-28 28 0,28-29-1,-28-27 1</inkml:trace>
  <inkml:trace contextRef="#ctx0" brushRef="#br0" timeOffset="51668.04">17087 5782 0,'0'112'47,"0"-84"-32,28 0 1,0-56 15,-28 0-31,0 0 16,28 0-16,0 28 47,-28 28-47,27 56 15,1-29 16,0-55-15,0-28 0,0-27-1,0 27 1,0 28 0,0 0-16,0 56 15,28 55 1,0 57-1,-1-112 1</inkml:trace>
  <inkml:trace contextRef="#ctx0" brushRef="#br0" timeOffset="68994.7">23481 1452 0,'0'28'109,"0"0"-93,0 0-16,0 28 0,0-28 15,0 28-15,0 28 0,-28-28 16,28-1-16,0 29 0,0-28 16,0 0-16,0 0 0,0-28 15,0 0-15,0 0 0,0 0 16,0-1-16,28-27 16,-1 0-1,1 0 1,0 0-16,0 0 15,0-27-15,28 27 0,-28 0 16,28 0-16,0-28 0,-1 28 0,1 0 16,0 0-16,28-28 0,-28 28 15,27 0-15,1 0 0,-28 0 16,28 0-16,0 0 0,-1 0 16,1 0-16,0 0 0,0 0 15,27 0-15,-27 0 0,0-28 16,0 28-16,-1 0 0,1 0 15,0-28-15,-28 28 0,27 0 16,-27 0-16,0 0 0,0 0 16,0 0-16,0 0 0,-28 0 15,27 0-15,-27 0 0,0 28 0,28-28 16,-28 0-16,0 0 0,0 0 16,0 0-16,0 0 15,0 0-15,-1 0 16,1 0 15,0 0 94,-28-28-109,0 0-1,28 28-15,-28-28 16,0 0-16,28 0 16,-28 0-16,0 0 0,0 0 15,28 0-15,-28 0 0,0 0 16,0 1-16,0-1 15,28 0-15,-28 0 0,0 0 16,0 0-16,0 0 0,0 0 16,0 0-16,0 0 15,0 0-15,0 0 16,-28 28-16,28-28 0,-28 0 16,0 0-1,0 28-15,0-27 0,0 27 16,1 0-16,-1-28 15,0 28-15,0 0 16,0 0-16,0 0 0,0 0 16,0 0-16,0 0 0,0 0 15,0 0-15,0 0 0,1 0 16,-1 0-16,0 0 0,0 0 16,0 0-16,0 0 0,0 0 15,0 0-15,0 0 0,-28 0 0,28-28 16,-27 28-16,27 0 0,-28 0 15,0 0-15,0 0 0,0 0 16,0 0-16,1 0 0,-1 0 16,-28 0-16,28 0 0,0 0 0,-27 0 15,27 0-15,-28 0 0,28 0 16,0 0-16,0 0 0,-27-28 16,27 28-16,0 0 0,-28 0 15,28 0-15,-27 0 0,27 0 16,-28 0-16,28 0 0,0 0 15,1 0-15,-1 28 0,0-28 16,0 28-16,0-28 0,28 28 16,0-28-16,0 27 0,1-27 0,-1 0 15,0 0-15,56 0 47</inkml:trace>
  <inkml:trace contextRef="#ctx0" brushRef="#br0" timeOffset="70771.36">19851 1257 0,'-28'28'47,"28"0"-32,0 28-15,0-1 0,0 29 0,-28-28 16,28 28-16,0-28 0,0 28 16,0-29-16,0 29 0,0-28 15,0 0-15,0 0 0,0 0 16,0-28-16,0 0 0,0 0 15,28-1-15,0 1 16,0-28 0,0 0-16,0 0 0,28 0 15,-1-28-15,1 28 0,0-27 16,28 27-16,0-28 0,-29 28 0,57 0 16,-28 0-16,0-28 0,-1 28 15,29 0-15,-28 0 0,0 0 16,27 0-16,-27 0 0,0 0 15,27 28-15,-27-28 0,-28 0 16,28 0-16,0 28 0,-29-28 0,1 0 16,28 0-16,-28 27 0,0-27 15,0 0-15,-1 0 0,1 0 16,-28 28-16,28-28 0,0 0 16,-28 0-16,28 0 0,-29 0 15,29 0-15,-28 0 0,0 0 16,0 0-16,0 0 0,0 0 15,0-28-15,0 28 16,0 0-16,0 0 16,0 0-16,-1 0 0,1 0 15,0 0-15,-28-27 0,28 27 16,0 0 0,0 0-16,-28-28 15,28 28-15,0 0 16,0 0-1,0 0 1,-28-28-16,0 0 47,0 0-47,-28 0 16,28 0-16,-28 0 0,28 0 0,-28-28 15,0 28-15,28 0 0,-28 0 16,0 0-16,28 1 0,-28-1 15,28 0-15,-28 0 0,28 0 16,-28 0-16,28 0 0,0 0 16,0 0-16,-27-28 0,27 28 15,0-28-15,0 28 0,0-27 16,0 27-16,27 0 0,-27 0 16,0 0-16,0 0 0,28 0 15,-28 0-15,0 0 31,-28 28-15,1 0 0,-1 0-16,0 0 15,0 0-15,0 0 0,0 0 0,0 0 16,-28 0-16,28 0 0,-28 0 16,1 0-16,-1 28 0,0-28 15,0 0-15,0 0 0,0 0 16,1 0-16,-1 0 0,0 0 15,-28 0-15,28-28 0,-28 28 16,1 0-16,-1 0 0,0 0 16,0 0-16,-27 0 0,27 0 15,0 0-15,0 0 0,-27-28 0,27 28 16,28 0-16,-28 28 0,29-28 16,-29 0-16,28 28 0,0-28 15,-28 28-15,29-28 0,-1 28 16,0-28-16,0 0 0,28 28 15,-28-28-15,28 0 0,-27 0 16,-1 0-16,28 0 0,-28 0 0,28 28 16,0-28-16,0 0 0,0 0 15,0 0-15,28 28 16,-28-28 0,28 28-1,0 0 1,0 0-1</inkml:trace>
  <inkml:trace contextRef="#ctx0" brushRef="#br0" timeOffset="72117.24">21777 2933 0,'-83'-56'63,"83"28"-63,-28 28 15,28-28-15,-28 0 0,28 0 16,0 0-16,-28 0 0,28 0 0,-28 1 15,28-1-15,-28 0 16,28 0-16,-28 0 0,28 0 16,-28 0-16,0 0 15,28 0-15,-28 0 0,28 0 32</inkml:trace>
  <inkml:trace contextRef="#ctx0" brushRef="#br0" timeOffset="72435.37">21442 2598 0,'0'-112'62,"0"84"-46,0 0-16,0 0 0,0 0 0,0 0 15,0 0-15,0 0 0,0 0 16,28 28 0,-28 28-1,28 0-15,-28 0 0,28 0 16,0 0-16,0 0 0,0 0 15,0 0-15,-28 0 0,56-28 16,-28 28-16,-1-28 0,1 0 16,28 0-16,-28 0 0</inkml:trace>
  <inkml:trace contextRef="#ctx0" brushRef="#br0" timeOffset="73153.25">24179 2849 0,'27'-28'47,"-27"0"-32,28 0-15,0 0 16,0 0-16,0 0 0,0 1 16,0-1-16,0 0 15,0 0-15,0 0 16,0 28 0</inkml:trace>
  <inkml:trace contextRef="#ctx0" brushRef="#br0" timeOffset="73443.12">24290 2430 0,'84'56'63,"-56"-56"-63,0 0 0,0-28 15,0 28-15,-28 28 63,-28 0-63,28 28 15,-28-28-15,28 0 0,-28-28 16,28 28-16,0-1 0,-28-27 16,28 28-16,0 0 0</inkml:trace>
  <inkml:trace contextRef="#ctx0" brushRef="#br0" timeOffset="75098.38">22392 1536 0,'-56'-56'62,"28"84"-62,0-28 16,28 28-16,0 0 16,0 0-16,0 0 0,0 0 15,0 0-15,0 0 16,0 0-16,28 0 0,-28 0 16,28-28-16,0 0 15,0-28 1,-28 0-1,28 0-15,-28 0 16,0 0-16,0 0 0,0 0 16,0 0-16,-28 28 15,0-28-15,0 28 16,28 28 0,-28-28-16</inkml:trace>
  <inkml:trace contextRef="#ctx0" brushRef="#br0" timeOffset="75557.16">21973 1480 0,'0'0'0,"-112"56"46,84-28-46,0 0 0,28 0 16,-28 0-16,0 0 0,28 0 16,0 0-16,0 0 0,0 0 15,28 0-15,0-28 16,0 0-16,0-28 16,0 28-16,0-28 15,0-28-15,0 28 0,-28 0 16,28 0-16,-28 0 0,0 0 15,0 0-15,0 0 0,-28 28 16,28-28-16,-28 28 0,0 0 16,0 0-16</inkml:trace>
  <inkml:trace contextRef="#ctx0" brushRef="#br0" timeOffset="75966.24">21470 1508 0,'0'-28'63,"-28"56"-63,0 0 15,1-28-15,-1 28 0,28 0 16,-28 0-16,28 0 0,0 0 16,-28 0-16,28 0 0,0 0 0,28 0 15,-28 0-15,28-28 0,0 0 16,-1 0-1,-27-28-15,28 0 0,0 0 16,-28 0-16,28 0 0,-28-28 16,0 28-16,0 0 0,0 0 15,-28 28-15,28-28 0,-28 28 16</inkml:trace>
  <inkml:trace contextRef="#ctx0" brushRef="#br0" timeOffset="76375.25">21163 1424 0,'-139'28'47,"139"0"-47,-28 0 0,0 0 16,28 0-16,-28 28 0,28-28 15,0 28-15,0-28 0,0 28 16,0-28-16,0-1 0,28-27 15,-28 28-15,28-28 16,0 0-16,-1-28 16,-27 1-16,28-1 0,-28 0 15,0-28-15,28 28 0,-28 0 16,0 0-16,-28 28 0,28-28 16,-28 28-16,1-28 0,-1 28 0,0-28 15,0 28-15,0 0 0</inkml:trace>
  <inkml:trace contextRef="#ctx0" brushRef="#br0" timeOffset="76735.39">20856 1452 0,'-112'-28'63,"84"56"-63,1 0 0,-1 28 0,0-28 16,0 28-16,28 0 0,-28-28 15,28 28-15,0-28 0,0 27 16,0-27-16,0 0 0,28-28 15,-28 28-15,28-28 0,0 0 16,0-28 0,-28 0-16,27 0 15,-27 1-15,28-1 0,-28-28 16,28 28-16,-28 0 0,0 0 16,0 0-16,-28 0 0</inkml:trace>
  <inkml:trace contextRef="#ctx0" brushRef="#br0" timeOffset="77216.14">20437 1424 0,'0'112'47,"-28"-84"-47,28 0 0,0 28 15,-28-28-15,28 0 0,0 0 16,-27 28-16,27-28 0,0-1 0,0 29 16,0-28-16,0 0 0,27 0 15,-27 0 1,28-28-16,0 0 15,0-28-15,0 0 16,-28-28-16,28 28 16,0 0-16,-28-27 0,0 27 0,0 0 15,0 0-15,0 0 16,0 0-16,-28 0 16,28 0-16,-28 28 0,0-28 15,0 28-15,0 0 0,0-28 16,1 28-16,-1 0 15,0 28-15,28 0 16,-28 0-16,28 0 16,0 0-1,0 0 1,0 0-16</inkml:trace>
  <inkml:trace contextRef="#ctx0" brushRef="#br0" timeOffset="79205.03">25267 1564 0,'0'-84'63,"-28"84"-32,1 0-15,-1 0-16,0 0 15,28 28-15,-28-28 0,0 28 16,0 0-16,0 0 0,28 0 0,-28 28 15,0-28-15,28 28 0,0-28 16,0 27-16,0-27 0,0 28 16,28-28-16,-28 0 0,28 0 15,0 0-15,0-28 16,0 0-16,0-28 16,0 28-16,-28-28 0,28 0 15,-28 0-15,0 0 16,0 0-16,-28 28 0,0-28 0,0 28 15,-28 0-15,28 0 16,0 28-16,0-28 0,28 28 16,-28 0-16,0-28 0,28 28 15,0 0-15,0 0 0,0 0 0</inkml:trace>
  <inkml:trace contextRef="#ctx0" brushRef="#br0" timeOffset="83379.27">27892 1005 0,'-56'-55'63,"56"27"-63,-28 28 31,0 28-15,0 0-1,0 27-15,-28 1 0,1 28 0,-1 0 16,-28 28-16,0 27 0,1-27 16,-29 28-16,0-1 0,28 1 15,-27-28-15,27-1 0,28-27 16,0-28-16,28 0 0,0-28 16,28 0-16,0 0 0,0 0 15,28 0 1</inkml:trace>
  <inkml:trace contextRef="#ctx0" brushRef="#br0" timeOffset="84824.16">28646 1424 0,'-28'56'46,"28"-28"-46,-28 28 16,28-28-16,-28 28 0,28 0 0,-28 0 16,0 0-16,28-1 0,-28 1 15,28 0-15,-28-28 0,28 0 16,0 0-16,0 0 16,28-28-1,28-28-15,-28 28 16,28-28-16,0 0 0,27 0 15,-27 0-15,28 28 0,-28-28 16,28 28-16,27-28 0,-27 28 16,0 0-16,27-28 0,-27 28 0,0 0 15,28 0-15,-29 0 0,1 0 16,28-28-16,-28 28 0,27 0 16,-27 0-16,28 0 0,-29-27 15,1 27-15,0 0 0,0 0 16,-28 0-16,-1 0 0,-27 0 0,28 0 15,-28 27-15,0-27 16,0 0-16,0 0 0,0 0 0,-28 28 16,28-28-16,0 0 15,-56-28 48,0 1-63,0-1 15,0 0-15,0 0 0,0 0 16,0 0-16,0 0 0,0 0 16,0 0-16,0 0 0,1 0 15,27-28-15,-28 28 0,0 0 16,28-27-16,0 27 0,0 0 16,-28 0-16,28-28 15,0 28-15,0 0 16,0 0-16,0 0 15,-28 28-15,28-28 16,-28 28-16,-28 0 0,28 0 16,-56 0-16,29 0 0,-29 28 0,-28 0 15,0 0-15,1 0 0,-1 0 16,0 0-16,1 0 0,-1 0 16,0-28-16,-27 28 0,55-28 15,-28 0-15,1 0 0,27 0 16,0-28-16,0 28 0,1 0 15,-1-28-15,28 28 0,0 0 16,0 0-16,1 0 0,27 0 16,0 28-16,28 0 15,0 0-15,0 27 0</inkml:trace>
  <inkml:trace contextRef="#ctx0" brushRef="#br0" timeOffset="85980.42">28981 2598 0,'-28'0'63,"28"28"-32,0 0-31,0-1 15,0 1-15,0 0 0,-28 0 16,28 0-16,0 0 0,0 0 16,0 0-16,0-56 47,0 0-32,28 0-15,-28 0 0,28-28 16,-28 28-16,28 1 0,0-1 15,-1 0-15,-27 0 16,28 28-16,-28-28 16,28 28-16,0 0 15,0 0 1,0 0-16,0 28 16</inkml:trace>
  <inkml:trace contextRef="#ctx0" brushRef="#br0" timeOffset="86971.43">29651 2374 0,'0'0'0,"-140"0"47,140 28-31,-28 0-16,0-28 0,28 28 15,0 0-15,-28-28 0,28 28 0,0 0 16,0 0 0,0 0-16,0 0 15,0 0-15,28-28 0,-28 27 16,0 1-16,28 0 0,-28 0 15,0 0-15,0 0 0,0 0 16,0 0-16,0 0 0,-28 0 16,28 0-16,-28 0 0,1-28 15,-1 0-15,0 0 16,28-28-16,0 0 16,0 0-16,0 0 0,0-28 15,28 0-15,0 0 0,-1 28 16,1-27-16,0-1 0,0 0 15,0 0-15,-28 28 0,28 0 16,-28 0-16,0 0 0,28 28 16,-28-28-16,-28 28 15,0 0-15,0 0 16</inkml:trace>
  <inkml:trace contextRef="#ctx0" brushRef="#br0" timeOffset="88708.42">29595 1313 0,'0'0'0,"28"0"63,0 0-63,0 28 16,0 0-1,-28 0-15,0-1 16,0 1-16,0 0 0,0 0 15,-28 0-15,0 0 0,0 0 16,28 0-16,-28 0 0,0-28 16,28 28-16,-28-28 0,0 0 15,28-28 1,-28 0-16,28 0 16,28 28-1,0 0-15,0 0 16,0 0-16,0 0 15,0 0-15,0 28 0,0-28 16,0 0-16,-1 28 0,1-28 16,0 28-1,-28 0-15</inkml:trace>
  <inkml:trace contextRef="#ctx0" brushRef="#br0" timeOffset="100760.01">15998 8268 0,'-84'0'62,"56"0"-46,28 28-16,-28-28 16,1 0-1,-1 0 1,0 0-1,0 0 1,56 0 31,0 0-47,0 0 16,27 0-16,1-28 0,28 28 15,28 0-15,-29-28 0,29 0 16,0 28-16,-1 0 0,1-28 15,-28 28-15,28 0 0,-29-28 16,-27 28-16,28 0 0,-28 0 16,0 0-16,-29 0 0,29 0 15,-28 0-15,0 0 0,0 0 16,-28 28-16,28-28 0,-56-28 31,0 28-31,-28-28 16</inkml:trace>
  <inkml:trace contextRef="#ctx0" brushRef="#br0" timeOffset="101219.47">16277 7933 0,'-56'-28'62,"28"28"-46,1 28-16,27 0 15,-28 0-15,0 0 0,0 27 0,-28-27 16,28 0-16,-28 0 16,28 0-16,-28 0 0,29-28 0,-1 28 15,-28-28-15,28 28 0,0-28 16,0 0-16,0 0 0,0 0 16,56 0 15,-28 28-31,56-28 15,-28 28-15,28-28 0,0 28 16,-1-28-16,-27 28 0,28 0 16,0 0-16,0-28 0,-28 27 15,28 1-15,-1-28 0,-27 28 0,28-28 16,-28 0-16,0 0 0</inkml:trace>
  <inkml:trace contextRef="#ctx0" brushRef="#br0" timeOffset="102099.98">18120 7877 0,'-112'56'62,"112"-28"-62,-28 0 16,28 0-16,0-1 15,-28-27-15,28 28 0,0 0 16,0-56 15,0 0-15,0 1-16,28-29 0,0 28 15,0-28-15,0 0 0,-28 0 0,28 28 16,0 0-16,-28 0 0,28 28 16,0 0-1,0 28-15,-28 0 16,0 0-16,28 0 0,-28 0 16</inkml:trace>
  <inkml:trace contextRef="#ctx0" brushRef="#br0" timeOffset="102582.23">18539 7430 0,'-28'0'62,"28"28"-62,0 28 0,-28 0 16,28-1-16,0 1 0,0 0 15,0 0-15,0-28 0,0 28 16,0-28-16,0 0 0,0 0 16,0 0-16,28 0 0,-28-1 15</inkml:trace>
  <inkml:trace contextRef="#ctx0" brushRef="#br0" timeOffset="103037.48">18650 7570 0,'0'-56'63,"28"56"-63,0 0 15,0 0 1,0 28-1,-28 0-15,0 0 16,0-1-16,0 1 16,0 0-16,0 0 15,-28 0-15,28 0 16,-28-28-16,28-28 62,28 28-62,0 28 16,-28 0 0,28-28-16,-28 28 0,0 28 15,0-28-15,0 0 0,0 0 16,0 0-16,0 0 0,-28-28 16,28 27-16,-28-27 0,28 28 15,-28-28-15,0 0 16,28-28-1,0 1-15</inkml:trace>
  <inkml:trace contextRef="#ctx0" brushRef="#br0" timeOffset="103385.12">19125 7570 0,'56'28'62,"-28"-1"-62,0-27 16,0 28-16,0-28 16,-1 0-16,-27 28 15,28-28-15,-28 28 16</inkml:trace>
  <inkml:trace contextRef="#ctx0" brushRef="#br0" timeOffset="103575.27">19097 7765 0,'84'-28'62,"-56"28"-62,0 0 0,0 28 16,0-28-16,-1 0 15</inkml:trace>
  <inkml:trace contextRef="#ctx0" brushRef="#br0" timeOffset="105004.68">19935 7374 0,'-56'-28'63,"84"28"-48,0 0-15,0 0 16,0 0-16,-1 0 15,-27 28-15,0 0 16,0 0-16,0 0 16,0 0-16,-27 0 15,-1-28-15,28 28 0,-28-28 16,0 0 0,56 0 15,-28 28-31,28-28 15,0 28-15,-1-1 16,-27 1-16,28 0 0,-28 0 16,0 0-16,28 28 0,-28-28 15,0 0-15,-28 0 0,28 0 16,-28 0-16,1-28 16,27-28 15</inkml:trace>
  <inkml:trace contextRef="#ctx0" brushRef="#br0" timeOffset="133137.21">19991 9329 0,'0'28'140,"0"28"-140,0-28 0,0 28 16,0 0-16,0 0 0,0-28 0,0 0 16,0 27-16,0-27 0,0 0 15,0 0-15,0 0 16</inkml:trace>
  <inkml:trace contextRef="#ctx0" brushRef="#br0" timeOffset="133497.54">20270 9385 0,'0'84'47,"0"-56"-31,0 0-16,0 0 0,0 28 15,0-28-15,0 0 16,0 0-16,0-1 0,0 1 16,0 0-1,28-28-15</inkml:trace>
  <inkml:trace contextRef="#ctx0" brushRef="#br0" timeOffset="133869.06">20493 9385 0,'0'0'0,"0"28"78,0 0-78,0 0 0,0 0 16,0 0-16,0 28 0,0-28 15,0 0-15,0 0 0,0 0 16,0-1-16,0 1 0,0 0 0,28 0 16</inkml:trace>
  <inkml:trace contextRef="#ctx0" brushRef="#br0" timeOffset="134182.46">20772 9385 0,'-28'112'63,"28"-84"-63,0 0 15,0 0-15,0 28 0,0-28 0,0 0 16,0-1-16,0 1 15,28-28-15,-28 28 16,28-28 0</inkml:trace>
  <inkml:trace contextRef="#ctx0" brushRef="#br0" timeOffset="134559.59">20996 9357 0,'0'28'47,"0"0"-31,0 0-16,0 0 0,0 28 15,0-28-15,0 0 0,0 28 16,0-28-16,0 0 0,0-1 0,0 1 15,0 0-15,28-28 0,-28 28 16,0 0-16</inkml:trace>
  <inkml:trace contextRef="#ctx0" brushRef="#br0" timeOffset="143624.6">21582 9357 0,'-28'-28'47,"0"28"-16,28 28-31,-28-28 16,0 28-16,28 0 15,-28 0-15,28 0 16,-28 0-16,28 0 0,0 0 16,-27 0-16,27 0 0,0 0 15,0 0-15,0 0 0,0-1 16,0 1-16,27-28 0,-27 28 0,28-28 16,0 0-16,0-28 15,0 0 1,-28 1-16,28-1 0,-28-28 15,28 28-15,-28-28 0,28 28 16,-28 0-16,0 0 0,0 0 16,0 0-16,0 0 0,-28 28 15,0-28-15,0 28 32,28 28-32,0 0 0,0 0 15</inkml:trace>
  <inkml:trace contextRef="#ctx0" brushRef="#br0" timeOffset="144033.76">21945 9329 0,'0'0'0,"-28"-28"47,28 56-31,0 0-1,0 28-15,0 0 0,0 0 16,0 28-16,0-28 0,0-1 16,0 1-16,0 0 0,0 0 15,0 0-15,0-28 0,0 0 16,28 0-16,-28 0 15</inkml:trace>
  <inkml:trace contextRef="#ctx0" brushRef="#br0" timeOffset="152837.67">19991 8966 0,'55'-56'47,"-27"28"-31,0 1-16,0-1 0,0 0 16,0 0-16,0 0 0,0 0 15,0 28-15,-28-28 0,28 28 16,0-28-16,0 56 31,-28 0-15,0 0-16,0 0 0,27 0 0,-27 0 15,0 27-15,28-55 0,0 28 16,-28 0-16,28-28 0,-28 28 16,28-28-16,0 0 0,0 0 15,-28-28-15,28 28 0,0-28 16,0 0-16,0 1 0,-28-1 15,28 0-15,-1 28 0,-27-28 16,0 0-16,28 28 16,-28 28 15,0 0-15,28 0-16,-28 0 15,28-28-15,-28 27 0,28-27 16,0 0-16,0 0 15,0-27-15,0 27 0,0-28 0,0 0 16,27 0-16,-27 0 0,28-28 16,-28 28-16,28 28 0,0-28 15,-28 0-15,28 28 0,-28-28 16,27 28-16,-27 0 0,28 0 16,-28 28-16,0 0 0,28-28 15,-28 56-15,0-28 0,0 28 16,-1-28-16,1 28 0,-28-29 15,28 29-15,-28-28 0,28 0 16,-28 0-16,0 0 0,0-56 47,0 0-47</inkml:trace>
  <inkml:trace contextRef="#ctx0" brushRef="#br0" timeOffset="153278.65">20633 8324 0,'83'-28'47,"-55"28"-32,-28-28-15,28 28 0,0 0 0,0 0 16,-28-28-1,28 28-15</inkml:trace>
  <inkml:trace contextRef="#ctx0" brushRef="#br0" timeOffset="153641.66">20996 7989 0,'139'28'47,"-111"-1"-32,-28 1-15,0 28 16,0-28-16,0 0 0,0 28 0,-28-28 16,28 0-16,-28 0 0,0 0 15,28-56 16,-28 28-31,28-28 16,0 0-16,28 28 0,-28-28 16,28 28-16,0-28 15,0 28-15,0 0 16,28 28 0,-56 0-1,28-28-15,0 28 16,0-28-16</inkml:trace>
  <inkml:trace contextRef="#ctx0" brushRef="#br0" timeOffset="158767.7">20605 10670 0,'-28'140'63,"28"-112"-63,0 0 0,0 0 15,0-56 32,28 0-47,-28 0 0,28 0 16,-28-28-16,28 28 0,-28 0 16,28 0-16,-1 28 15,1 0 1</inkml:trace>
  <inkml:trace contextRef="#ctx0" brushRef="#br0" timeOffset="159108.68">20856 10670 0,'0'0'0,"-28"112"62,28-84-46,28-28 0,-28-28-16,0 0 15,0 0 1,0 0-16,0 0 15,0 56 17,0 0-17,28 0-15,-28 0 0,0 0 16,28 0-16,-28 0 16,28-28-16,-28 28 0</inkml:trace>
  <inkml:trace contextRef="#ctx0" brushRef="#br0" timeOffset="159313.03">21135 10558 0,'28'140'47,"-28"-112"-47,28 0 0,0 0 16,0 0-16,-28 0 0,28 0 0,0 0 15,0 0-15,0-28 16,0 0 0,-28-28-16</inkml:trace>
  <inkml:trace contextRef="#ctx0" brushRef="#br0" timeOffset="159454.54">21387 10642 0,'0'0'0,"-140"56"46,112 0-46,0-28 16,0 28-16,28 0 0,-28-28 16,0 27-16,28-27 0,0 0 15,0 0-15</inkml:trace>
  <inkml:trace contextRef="#ctx0" brushRef="#br0" timeOffset="160772.43">17813 10922 0,'0'0'0,"-28"83"47,56-83-31,-28-28-16,28 0 15,-28 1-15,28-1 16,-28-28-16,0 28 0,28 0 16,-28 0-16,27 28 15,1 0 16,-28 28-31</inkml:trace>
  <inkml:trace contextRef="#ctx0" brushRef="#br0" timeOffset="161150.68">18120 10894 0,'0'0'15,"-56"111"32,56-83-31,0 0-16,28-56 16,-28 0-1,28 0-15,-28 0 0,0 1 16,0-29-16,0 28 0,0 0 15,28-28-15,-28 28 0,0 0 16,0 0-16,0 0 16,0 0-16,-28 28 31,28 28-31,0 0 16,0 28-16,0 0 0,0 0 15,0 0-15,0-1 0,28-27 0,-28 28 16,0 0-16,28-28 0,-28 0 15,28-28-15</inkml:trace>
  <inkml:trace contextRef="#ctx0" brushRef="#br0" timeOffset="161415.44">18427 10894 0,'28'55'63,"0"-27"-63,-28 0 0,28 0 15,-28 0-15,28-28 0,-28 28 16,28 0-16,0 0 15,-1 0-15</inkml:trace>
  <inkml:trace contextRef="#ctx0" brushRef="#br0" timeOffset="161565.48">18595 11005 0,'-112'112'31,"84"-84"-31,0 0 15,0 28-15,28-28 0,0 0 16,0 0-16,0 0 0,0-1 16,0 1-16</inkml:trace>
  <inkml:trace contextRef="#ctx0" brushRef="#br0" timeOffset="164561.54">17534 9357 0,'0'56'63,"0"0"-48,0 0-15,0 0 0,0 28 16,0-29-16,0 1 0,0 28 16,0-28-16,0 0 0,0-28 15,0 28-15,0-28 0,0-1 16,28-27 0,-1 0-16,29-27 15,-28 27-15,28-28 0,0 0 16,28-28-16,-1 28 0,-27 0 15,28 0-15,0 0 0,0 28 16,-1-28-16,1 28 0,0-28 16,0 28-16,-1-28 0,-27 28 0,28-28 15,-28 28-15,0 0 0,-1 0 16,1-28-16,0 28 0,-28 0 16,28 0-16,-28 0 0,0 0 15,0 0-15,0 0 16,-28-27 78,0-1-79,0 0-15,0 0 16,0 0-16,0 0 15,0 0-15,0 0 16,0 0-16,27 0 16,-27 0-16,28 0 15,-28 0-15,28 0 16,-28 0-16,28 28 0,-28-27 16,28-1-16,-28 0 0,0 0 15,28 0-15,-28 0 16,-28 0-16,0 0 15,0 0-15,0 28 16,0-28-16,-27 28 0,27 0 0,-28 0 16,0 0-16,0 0 15,-28 0-15,29 0 0,-29 28 0,0 0 16,0-28-16,1 28 0,-1 0 16,0 0-16,-28 0 0,29-28 15,-1 28-15,0 0 0,-28 0 0,29-1 16,27 1-16,-28 0 0,28 0 15,0 0-15,1-28 0,27 28 16,-28-28-16,56 28 0,-28-28 16</inkml:trace>
  <inkml:trace contextRef="#ctx0" brushRef="#br0" timeOffset="165377.26">17869 9413 0,'0'0'0,"-112"28"47,84 0-47,28 0 16,-28 0-16,28 0 0,0 0 0,0 0 15,0 28-15,28-28 0,0-1 16,0-27 0,0-27-16,0 27 15,0-56-15,-28 28 0,28 0 16,-1 0-16,-27 0 0,28 0 16,-28 0-16,0 0 15</inkml:trace>
  <inkml:trace contextRef="#ctx0" brushRef="#br0" timeOffset="165674.93">18232 9385 0,'-112'0'47,"84"28"-31,0 0-16,28 0 0,0 0 15,0 0-15,0 0 16,0 0-16,28-28 16,0 0-16,0 0 15,-28-28-15,28 28 0,-28-28 16,28 0-16,-28 0 15,28 28-15,-28-28 16</inkml:trace>
  <inkml:trace contextRef="#ctx0" brushRef="#br0" timeOffset="165948.04">18232 9385 0,'0'0'0,"167"84"0,-195-112 16,0 28 0,0 0-16,0 0 15,28 28-15,-27 0 0,-1-28 16,28 28-16,-28-28 0,28 28 0,0 0 31,28 0-31,0-28 16,-1 0-16,1 0 15,0-28-15,-28 0 0,28 28 16,-28-28-16,28 0 0,0 0 16,-28 0-16,28 28 15</inkml:trace>
  <inkml:trace contextRef="#ctx0" brushRef="#br0" timeOffset="166253.63">18455 9441 0,'0'0'0,"-112"-28"63,112 56-48,0 0-15,0 0 16,0 0-16,28-28 15,0 0-15,0 0 16,0 0-16,0 0 0,-28-28 16,28 0-16,0 0 0,0 0 15,-28 0-15,0 0 0,28 28 16,-28-28-16,-28 56 31,28 0-31</inkml:trace>
  <inkml:trace contextRef="#ctx0" brushRef="#br0" timeOffset="166566.03">18650 9413 0,'-111'28'63,"111"0"-48,-28 0-15,28 0 16,28-28-16,-28 28 0,28-28 16,0 0-16,-1 0 15,1-28-15,0 0 16,-28 0-16,0 0 15,28 0-15,-28 0 16</inkml:trace>
  <inkml:trace contextRef="#ctx0" brushRef="#br0" timeOffset="166922.71">18846 9329 0,'0'0'0,"-140"84"47,140-56-32,0 0-15,0 0 0,28 0 16,-28 0-16,28-28 16,-28 28-16,28-28 0,0 0 15,0 0-15,0-28 16,-28 0-16,28 0 0,0 0 16,-28 0-16,0 0 0,28 0 15,-28 0-15,0 0 0,0 0 16,-28 28-1,28 28-15,-28-28 16,0 28-16</inkml:trace>
  <inkml:trace contextRef="#ctx0" brushRef="#br0" timeOffset="167285.72">19041 9301 0,'0'0'0,"-111"112"46,111-84-46,0 0 16,0 0-16,0 0 0,0 0 16,28 0-16,-28 0 0,27-28 15,1 0-15,0 0 16,0-28-16,0 0 16,-28 0-16,28-28 0,0 28 15,-28-28-15,28 28 0,-28 0 16,0 0-16,0 1 0,-28 27 15,0 0 1</inkml:trace>
  <inkml:trace contextRef="#ctx0" brushRef="#br0" timeOffset="169679.52">19544 9218 0,'0'0'0,"0"-56"63,0 84-63,0 0 15,0 0-15,0 27 0,0 29 16,0 0-16,0 0 0,0 0 16,0-1-16,0 1 0,0 0 15,28 0-15,-28-28 0,0 0 16,0-29-16,0 1 0,0 0 16,28-28-1,0 0 1,0 0-16,-1 0 15,1 0-15,0 0 0,0-28 16,0 28-16,0 0 0,0 0 16,28 0-16,-28-28 0,28 28 15,-29 0-15,29 0 0,0 0 0,-28 0 16,28 0-16,0 0 0,-28 0 16,28 0-16,-1 28 0,1-28 15,-28 0-15,28 0 0,0 0 16,-28 0-16,28 0 0,-29 28 15,29-28-15,-28 0 0,0 0 16,28 0-16,-28 0 0,0 0 16,28 0-16,-28 28 0,27-28 15,-27 0-15,28 0 0,-28 0 16,28 0-16,-28 0 0,0 0 0,28 0 16,-28-28-16,27 28 0,-27 0 15,0 0-15,0 0 0,0 0 16,28 0-16,-28-28 0,0 28 15,0 0-15,0 0 0,-1 0 16,1 0-16,0 0 0,28 0 0,-28 0 16,0-28-16,28 28 15,-28 0-15,28 0 0,-28 0 0,27 0 16,-27 0-16,0 0 0,28-27 16,-28 27-16,28 0 0,-28 0 15,0 0-15,0 0 0,-1 0 16,1-28-16,0 28 0,0 0 15,0 0-15,0 0 0,0 0 16,0 0-16,0 0 16,0 0-16,0 0 0,0 0 15,0 0-15,-1 0 16,-27-28 62,0 0-78,0 0 0,0-28 16,0 28-16,0-28 0,-27 28 15,27-28-15,0 28 0,0 1 16,-28-29-16,28 28 0,0-28 16,0 28-16,-28 0 0,28 0 15,0-28-15,0 28 0,0 0 16,-28 0-16,28 0 0,0 1 15,0-1-15,0 0 0,0 0 16,-28 28-16,28-28 0,0 0 16,0 0-1,-28 28-15,28-28 32,-28 28 14,0 0-30,0 0-16,0 0 16,0 0-16,0 28 0,0-28 15,1 0-15,-1 0 0,-28 0 16,28 0-16,0 0 0,0 0 16,-28 0-16,28 0 0,0 0 15,-27 28-15,27-28 0,0 0 16,0 0-16,0 0 0,0 0 15,0 0-15,0 0 0,0 28 0,0-28 16,0 0-16,0 0 16,0 0-16,1 0 0,-1 0 15,0 0-15,0 0 0,0 0 16,-28 0-16,28 0 0,0 0 16,0 0-16,0 0 0,0 0 15,-27 0-15,27 0 0,0 0 16,0 0-16,0 0 0,-28 0 15,28 0-15,0 0 0,0 0 16,0 0-16,0 0 16,1-28-16,-1 28 0,0 0 15,0 0-15,0 0 0,0 0 16,0 0-16,0 0 0,0 0 16,0 0-16,0 0 0,0 0 15,1 0-15,-1 0 0,0 0 16,0 0-16,0 0 15,0 0-15,0 0 0,0 0 16,0 0-16,0 0 0,0 0 16,0 0-16,1 0 0,-29 0 15,28 28-15,0-28 0,0 0 16,0 0-16,-28 28 0,28-28 0,0 0 16,0 0-16,0 0 0,1 0 15,-1 0-15,0 0 0,0 28 16,0-28-16,0 0 0,0 0 0,0 0 15,0 0-15,0 0 16,-28 0-16,29 0 16,-1 0-16,0 0 0,0 0 15,0 0-15,0 0 16,0 0-16,0 0 16,0 0 30,28 28-46,0 0 16,0-1-16,28-27 0,-28 28 16,0-139-16</inkml:trace>
  <inkml:trace contextRef="#ctx0" brushRef="#br1" timeOffset="-195648.98">16724 2290 0,'0'28'110,"-28"0"-110,28 0 15,0 0-15,0 0 0,0 0 16,28 28-16,-28-28 0,0 28 0,28 0 16,-28-1-16,28 1 0,-28 0 15,28 0-15,-28 0 0,28-28 16,0 28-16,-28-28 0,0-1 15,27 1-15,-27 0 0,0 0 16,28 0 0,-28-56 15,0 0-31</inkml:trace>
  <inkml:trace contextRef="#ctx0" brushRef="#br1" timeOffset="-195163.05">16501 2430 0,'0'-28'78,"27"28"-78,-27-28 0,28 0 15,-28 0-15,28 0 16,-28 0-16,28 1 0,-28-1 0,0 0 16,0 0-16,28 0 0,-28 0 15,0 56 32,0 0-31,28 0-16,-28 28 15,28-29-15,-28 29 0,28-28 0,-28 28 16,28-28-16,-28 0 0,28 0 16,0 0-16,0 0 15,0-28-15</inkml:trace>
  <inkml:trace contextRef="#ctx0" brushRef="#br1" timeOffset="-194589.78">17338 3408 0,'0'0'0,"-112"-56"62,112 84-62,-27-28 0,27 28 16,-28 0-16,28 0 0,0-1 16,0 1-1,0 0-15,28-28 0,-28 28 16,27-28-16,-27 28 15,28-28-15</inkml:trace>
  <inkml:trace contextRef="#ctx0" brushRef="#br1" timeOffset="-194324.94">17394 3436 0,'-112'28'63,"112"-1"-48,0 1-15,0 0 0,0 0 16,28-28 0,0 0-1,0-28-15,0 0 16,-28 0-16,28 1 15,-28-1-15,0 0 16</inkml:trace>
  <inkml:trace contextRef="#ctx0" brushRef="#br1" timeOffset="-193921.94">17394 3436 0,'0'0'0,"168"-140"0,-168 168 46,0 0-46,0 0 16,0 0-16,0 0 16,0 0-16,0-1 15,0-54 17,27 27-17,-27-28-15,28 28 31,-28 28-15,0-1 0,28-27-1,-28 28-15</inkml:trace>
  <inkml:trace contextRef="#ctx0" brushRef="#br1" timeOffset="-193528.78">17785 3380 0,'0'0'0,"-28"111"47,28-83-47,0 0 0,0 0 0,0 0 16,0 0-16,0 0 15,28-28 1,0 0-16,0-28 15,0 0-15,-28 0 0,28 0 16,-1 28-16,-27-28 0,0 0 16,28 1-16,-28-1 15,28 28-15,-28-28 16</inkml:trace>
  <inkml:trace contextRef="#ctx0" brushRef="#br1" timeOffset="-192834.32">18008 3519 0,'56'-28'63,"-56"1"-32,0-1 47,28 28-62,-28-28-1,28 56 142,0-28-110,-28-28-32,0 0 16,-28 28-15,0 0 0,0 0-1,0 0-15,28 28 16,-28 0-16,28 0 0,0-1 16,0 1-16,0 0 15,28 0-15,0 0 16,0-28-1,0 0-15</inkml:trace>
  <inkml:trace contextRef="#ctx0" brushRef="#br1" timeOffset="-192552.04">18204 3547 0,'0'0'0,"-56"112"31,28-84-15,28 0-16,28-28 16,0-28-1,0 28-15,-28-56 0,28 28 16,0 0-16,-1-28 0,1 28 16,0 1-16,-28-1 0,28 28 15,-28-28-15,28 28 16,-28 28-1,0 0 1,0-1-16,0 1 16,0 0-16</inkml:trace>
  <inkml:trace contextRef="#ctx0" brushRef="#br1" timeOffset="-192298.18">18595 3128 0,'0'0'0,"0"-28"47,0 56-47,0 0 15,27 28-15,-27-28 16,0 28-16,0 0 0,0-28 15,-27 28-15,27 27 0,0-27 16,0 0-16,-28-28 0,28 28 16,0-28-16,0 0 0,-28-28 15</inkml:trace>
  <inkml:trace contextRef="#ctx0" brushRef="#br1" timeOffset="-192155.46">18511 3491 0,'0'0'0,"111"-55"62,-83 55-62,0 0 0,0 0 16,0 28-16</inkml:trace>
  <inkml:trace contextRef="#ctx0" brushRef="#br1" timeOffset="-191275.97">17562 2151 0,'111'111'63,"-55"-111"-63,0 28 0,-28-28 15,28 28-15,-1-28 0,29 0 16,-28 0-16,0 28 0,28-28 16,-28 0-16,-1 28 0,1-28 15,0 0-15,0 28 0,0-28 16,0 28-16,-29 0 0,29-28 15,0 28-15,-28 0 0,28-28 16,0 28-16,-28 0 0,28 0 16,-29-28-16,29 28 0,-28 0 0,0-1 15,0 1-15,0-28 0,0 28 16,0 0-16,-28 0 0,28 28 16,-28-28-16,28 0 0,-28 28 15,0-28-15,0 0 0,0 27 0,28-27 16,-28 28-16,0-28 0,0 28 15,0-28-15,0 28 0,0-28 16,0 0-16,0 28 0,0-28 16,0 27-16,0-27 0,0 28 15,27-28-15,-27 28 0,0 0 16,0-28-16,0 28 0,28-28 16,-28 0-16,28 27 0,-28-27 15,28 0-15,-28 0 0,28 0 16,0-28-16,-28 28 0,0 0 15,28-28-15,-28 28 0,0 0 16,-28-56 31,0 0-47,0 0 0</inkml:trace>
  <inkml:trace contextRef="#ctx0" brushRef="#br1" timeOffset="-190693.76">17506 2374 0,'0'-28'63,"0"0"-48,28 0-15,-28 0 16,0 1-16,0-1 15,0 0-15,0 0 0,0 0 16,28 28-16,-28-28 0,27 28 47,1 28-47,0 0 0,28 28 16,-28-28-16,28-1 0,0 29 15,0-28-15,-1 0 0,1 0 0,0-28 16,-28 28-16,28 0 0,0-28 15,-28 0-15,27 28 0,-27-28 16,0 0-16,0 0 0,0 28 0</inkml:trace>
  <inkml:trace contextRef="#ctx0" brushRef="#br1" timeOffset="-189882.03">18930 4553 0,'0'0'0,"-112"0"47,84 0-31,28 28-16,-28 0 0,28 0 15,0 28-15,0-28 16,0-1-16,28 1 0,0-28 31,0 0-31,-28-28 16,0 1-16,28-1 15,-28 0 1,0 56 15,-28-28-31,28 28 0,0 27 16,-28-27-16,28 28 0,0-28 16,0 0-16,-28 0 0,28 0 15,0 0-15,0 0 0,0 0 16,28-28 15,0-28-15,-28 0-16,28 28 0,0-28 15,-28 0-15,28 0 0,0 0 16,-1 0-16,1 0 16,0 28-1</inkml:trace>
  <inkml:trace contextRef="#ctx0" brushRef="#br1" timeOffset="-189487.75">19209 4497 0,'-84'84'47,"84"-56"-47,0 0 16,0 0-16,0 0 15,28-28-15,0 28 16,-28-56-1,28 28-15,-28-28 0,28 0 16,-28 0 0,0 56 15,0 0-31,0 0 16,0 0-16,0-1 15,0 1-15,28 0 16,-56-223-16</inkml:trace>
  <inkml:trace contextRef="#ctx0" brushRef="#br1" timeOffset="-189178.99">19404 4581 0,'-56'112'62,"56"-84"-46,28-28-1,-28-28 1,28 28-16,-28 28 62,0-1-62,0 1 16,0 0-16,0 0 16,28-28-16,-28 28 0,28-28 15,-84-167-15</inkml:trace>
  <inkml:trace contextRef="#ctx0" brushRef="#br1" timeOffset="-188824.77">19656 4665 0,'0'0'0,"-56"83"31,56-55-31,-28 0 0,28 0 16,28-28 0,0-28-1,0 0-15,-28-27 16,27 27-16,1-28 0,0 0 15,-28 0-15,28 0 0,-28 0 16,28 0-16,0 28 0,-28-27 0,0 27 16,28 28-16,-28-28 0,0 0 15,0 56 1,-28 56 0,28-29-1,0-27-15,-28 56 0,28-28 16,0 0-16,-28 0 0,28-28 0,0 28 15,0-29-15,0 1 0,28 0 16,0-28-16</inkml:trace>
  <inkml:trace contextRef="#ctx0" brushRef="#br1" timeOffset="-188098.75">19935 4776 0,'0'28'78,"28"-28"-78,-28 28 0,0 0 16,0 0-16,0 0 0,0 0 15,0 0-15,28-28 32,-28-28-32,27 28 15,-27-28-15,28 0 0,-28 0 16,28 28-16,-28-28 0,28 28 15,-28 28 17,0 0-32,28 0 15,0-28 17,0 0-32,-28-28 15,28 28-15,-28-28 0,28 0 16,0 0-16,-28 0 0,28 0 15</inkml:trace>
  <inkml:trace contextRef="#ctx0" brushRef="#br1" timeOffset="-187827.7">20354 4832 0,'-112'112'47,"84"-112"-47,28 28 0,0 0 16,0 0-1,56-56 1,-56 0 0,28 0-16,0-28 0,0 28 0,-28 0 15,0 0-15,27 28 0,-27-28 16</inkml:trace>
  <inkml:trace contextRef="#ctx0" brushRef="#br1" timeOffset="-187605.9">20354 4832 0,'0'0'0,"111"84"0,-83-84 47,-28-28-32,28 0-15,-28 0 0,28 28 16,-28-28-16,28 28 0,0 0 31,-28 28-15,0 0-16</inkml:trace>
  <inkml:trace contextRef="#ctx0" brushRef="#br1" timeOffset="-187229.76">20744 4944 0,'-55'0'62,"27"28"-62,28 0 16,0 0-16,0 0 0,0 0 15,0 0-15,28-56 16,-1 0 0,-27 0-16,28-28 0,0 0 15,0 0-15,0-28 0,-28 29 16,28-29-16,0 28 0,-28 0 15,28 0-15,-28 28 0,28 0 16,-28 0-16,0 0 0,0 56 31,0 28-31,0 0 0,-28 0 16,28 28-16,-28 0 16,28-1-16,-28-27 0,28 28 0,0-28 15,0 0-15,0-28 0,0 28 16,0-29-16</inkml:trace>
  <inkml:trace contextRef="#ctx0" brushRef="#br1" timeOffset="-184229.75">18315 978 0,'0'-28'125,"0"0"-125,28 28 15,-28-28-15,28 0 0,0 28 16,0-28-16,28 0 0,-28 0 16,0 0-16,28 28 0,-29-28 15,29 0-15,0 28 0,-28-28 0,28 0 16,-28 28-16,28-28 15,0 28-15,-29-28 0,29 28 0,-28-27 16,0 27-16,0-28 0,0 28 16,0-28-16,0 28 0,0-28 15,0 0-15,0 0 16,-56 28 31,0 0-47,0 0 0</inkml:trace>
  <inkml:trace contextRef="#ctx0" brushRef="#br1" timeOffset="-183863.74">18622 391 0,'0'0'0,"-55"56"63,27-56-47,0 28-16,0-28 0,0 28 0,0 0 15,0 0-15,0-1 0,0 29 16,28-28-16,-28 0 0,28 0 15,-28 0-15,28 0 0,0 0 16,0 0-16,28-28 16,-28 28-16,28-28 15,0 0-15,0 28 0,28-28 0,-28 0 16,28 0-16,-28 0 0,111 0 31,-83-28-31,0 28 0,-28-28 0,0 28 16,28-28-16</inkml:trace>
  <inkml:trace contextRef="#ctx0" brushRef="#br1" timeOffset="-183492.69">19488 223 0,'0'0'0,"0"-28"62,0 56-46,0 28-16,0-28 0,0 28 16,0 0-16,0-28 0,0 28 15,0-28-15,0 27 0,0-27 16,0 0-16,0 0 0,0 0 16,0 0-16</inkml:trace>
  <inkml:trace contextRef="#ctx0" brushRef="#br1" timeOffset="-183355.82">19460 447 0,'0'0'15,"0"28"32,28 0-47,-28 0 0,28-28 16,-28 28-16,28-28 0</inkml:trace>
  <inkml:trace contextRef="#ctx0" brushRef="#br1" timeOffset="-183092.74">19739 559 0,'0'0'0,"-111"55"46,111-27-30,0 0-16,0 0 16,28-28-1,-1-28-15,1 28 16,-28-28-16,28 0 0,-28 0 16,28 28-16,-28-27 0,-28 54 46,28 1-46</inkml:trace>
  <inkml:trace contextRef="#ctx0" brushRef="#br1" timeOffset="-182025.7">19125 1927 0,'0'0'0,"140"112"63,-112-112-63,-1 28 0,-27 0 15,28 0-15,-28 0 0,28 0 16,0 0-16,-28 0 0,28 27 16,0-27-16,0 0 0,0 28 15,0-28-15,0 28 0,28-28 16,-28 0-16,-1 0 0,29 0 15,-28 0-15,0 0 0,0-1 0,0 1 16,28-28-16,-28 28 0,0 0 16,0-28-16,-28 28 0,27-28 15,1 0-15,0 28 0,0-28 16,0 0-16,0 0 16,0 28-16,0-28 0,0 28 15,0 0-15,0 0 16,-28 0-16,28 0 0,0 0 0,-1 0 15,-27 27-15,28-27 0,0 0 16,0 0-16,0 0 0,0 0 16,-28 0-16,28-28 0,0 28 15,0 0-15,0-28 0,-28 28 16,28-28-16,0 28 16,-1-28-16,1 0 0,0 0 15,0 0-15,-28 28 16,28-28-16,0 0 15,0 28-15,0-28 16,-28 28-16,28-1 0,0 1 16,-28 0-16,28 0 0,0 0 15,-28 28-15,27-28 0,1 0 16,-28 0-16,28 28 0,-28-28 16,28 0-16,0 0 0,0-1 15,-28 29-15,28-28 0,0 0 0,-28 0 16,28 0-16,0 28 0,0-28 15,0 0-15,-28 0 0,28 0 16,-1 28-16,1-29 0,0 1 16,-28 28-16,28-28 0,0 0 0,-28 28 15,28-28-15,0 28 0,-28-28 16,28 28-16,0-28 0,-28 27 16,28-27-16,0 28 0,-28-28 15,28 28-15,-1-28 0,-27 28 16,28-28-16,0 28 0,-28-28 15,28-1-15,-28 1 0,0 0 16,28-28-16,-28 28 0,-28-28 47,28-28-47,-28 0 0,0 28 0</inkml:trace>
  <inkml:trace contextRef="#ctx0" brushRef="#br1" timeOffset="-181176.73">19069 2402 0,'0'0'0,"-28"0"47,28-28-31,28-28-16,-28 28 0,28-27 0,0-1 15,-28 0-15,28 0 0,-28 0 16,28 28-16,-28-28 0,0 28 16,0 0-16,0 0 0,0 1 15,0-1-15,0 0 16,28 28 0,-28 28-16,28 0 15,0-1-15,0 29 16,-1-28-16,29 28 0,-28-28 15,0 28-15,28-28 0,-28 28 16,0-28-16,0 0 0,28 0 16,-28-1-16,27 1 0,1 0 15,-28 0-15</inkml:trace>
  <inkml:trace contextRef="#ctx0" brushRef="#br1" timeOffset="-180401.68">22420 5614 0,'-140'-56'31,"112"56"-15,0 0-16,0 0 16,0 28-16,28 0 15,-28 0-15,28 0 16,0 0-16,28-28 0,-28 28 16,28-28-16,0 0 15,0 0-15,0-28 16,0 0-1,-28 0-15,28 0 0,-28 0 16,0 0-16,0 1 31,28 27-15,-28 27-16,28-27 0</inkml:trace>
  <inkml:trace contextRef="#ctx0" brushRef="#br1" timeOffset="-180166.68">22643 5419 0,'0'0'0,"-112"84"47,112-56-47,-28-1 0,28 1 15,0 0-15,28 0 0,0 0 16,0-28-16,0 0 16,0 0-16,0 0 15,0-28-15,0 28 0,0-28 0</inkml:trace>
  <inkml:trace contextRef="#ctx0" brushRef="#br1" timeOffset="-179905.67">23145 5084 0,'0'0'0,"-55"111"47,27-55-47,28 0 16,-28 0-16,28 0 0,-28 0 0,28 0 15,0-1-15,0-27 0,0 0 16,-28 0-16,28 0 0</inkml:trace>
  <inkml:trace contextRef="#ctx0" brushRef="#br1" timeOffset="-179757.71">22950 5475 0,'0'0'0,"140"-28"47,-112 28-31,-1 0-16,1 0 0,0 0 15</inkml:trace>
  <inkml:trace contextRef="#ctx0" brushRef="#br1" timeOffset="-179521.19">23369 5419 0,'0'0'0,"-112"112"32,84-112-32,28 27 15,0 1-15,0 0 16,28-28-16,0 0 15,-28-28-15,28 28 16,0-28-16,0-27 0,-28 27 16,28 0-16,0-28 0,-28 28 15,0 0-15</inkml:trace>
  <inkml:trace contextRef="#ctx0" brushRef="#br1" timeOffset="-178874.17">23508 5419 0,'0'28'62,"0"0"-62,0 0 0,28 0 16,-28-1-16,0 1 0,0 0 15,0 0-15,0 0 0,0 0 16,28-28 0,0 0-1,-28-28-15,28 28 16,-28-28-16,28 0 0,-28 0 16,28 0-16,-28 56 46,0 0-46,0 0 0,0 0 16,0 0-16,28-28 0,-28 28 16,28-28-16,0 0 15,0 0-15,0-28 16,-1 0-16,57-28 16,-56 28-16,0 0 0,0 1 15,0 27-15</inkml:trace>
  <inkml:trace contextRef="#ctx0" brushRef="#br1" timeOffset="-178615.71">24095 5614 0,'0'0'0,"-140"28"31,112 0-31,0 0 0,0 0 15,28 0-15,0 0 16,0 0-16,0 0 16,28-28-16,0 0 15,0 0-15,0-28 16,-28 0-16,28 0 0,0 0 0,0 0 16,0 0-16,-28 0 0,28 0 15</inkml:trace>
  <inkml:trace contextRef="#ctx0" brushRef="#br1" timeOffset="-178391.98">24290 5670 0,'0'0'0,"28"56"47,0-56-47,28-28 16,-28 0-16,28 0 0,-28 0 0,27 0 15,-27 0-15,0 28 0,-28-27 16,28 27-16,0 0 0</inkml:trace>
  <inkml:trace contextRef="#ctx0" brushRef="#br1" timeOffset="-178029.72">24737 5586 0,'-112'84'31,"112"-28"-15,-28-28-16,28 0 0,-28 0 15,28 28-15,0-28 0,0 0 16,28 0-16,0-56 15,0 0 1,0-28-16,28 0 0,-28-28 0,0 28 16,28-55-16,-28 27 0,-1 0 15,1 0-15,0 0 0,-28 29 16,28-29-16,0 28 0,-28 0 16,0 28-16,0-28 0,0 28 15,0 56 1,-28 0-16,28 0 0,-28 28 15,0 28-15,0 0 0,1 27 16,-1 1-16,28 0 0,-28-1 16,28-27-16,0 28 0,0-28 15,0-28-15,0-28 0,0 27 16,28-55-16,-28 28 0</inkml:trace>
  <inkml:trace contextRef="#ctx0" brushRef="#br2" timeOffset="-157873.96">18008 9329 0,'-56'84'47,"28"-56"-47,1 0 16,27 28-16,-28-28 0,0 28 15,28-28-15,-28 28 0,28-29 16,-28 1-16,28 28 0,0-28 16,0 0-16,0 0 15</inkml:trace>
  <inkml:trace contextRef="#ctx0" brushRef="#br2" timeOffset="-157585.65">18315 9385 0,'-83'140'47,"55"-112"-47,28 28 0,-28-28 15,0 28-15,0-1 0,0-27 16,28 0-16,-28 28 0,28-28 15,0 0-15,0 0 0</inkml:trace>
  <inkml:trace contextRef="#ctx0" brushRef="#br2" timeOffset="-157315.7">18622 9301 0,'0'0'0,"-55"112"31,27-84-15,28 28-16,-28-28 0,0 28 0,28-28 15,0 28-15,-28-28 16,28-1-16,0 29 0,0-28 16,0 0-16</inkml:trace>
  <inkml:trace contextRef="#ctx0" brushRef="#br2" timeOffset="-157102.87">18902 9301 0,'0'0'0,"-56"140"47,28-84-47,0-28 0,28 28 0,0-28 15,-28 0-15,28 0 0,0 0 16,0-1-16,0 1 0</inkml:trace>
  <inkml:trace contextRef="#ctx0" brushRef="#br2" timeOffset="-156798.92">19237 9218 0,'-84'139'31,"56"-83"-31,0 0 0,0 0 16,28-28-16,-28 28 0,28-28 15,-28 0-15,28 0 0,28-28 16,-28-28 0,28 0-16,28-84 15,-28 84-15,0 0 16,-28 0-16,-28 56 31,28 0-15,-28 28-16,28-28 0,-28 28 15</inkml:trace>
  <inkml:trace contextRef="#ctx0" brushRef="#br2" timeOffset="-156261.79">17645 10195 0,'0'84'62,"28"-56"-62,-28 0 0,0 0 16,0 28-16,0-28 15,0 0-15,28 0 0,-28-1 0,0 1 16,0 0-16,28-28 0,-28 28 16,0 0-16</inkml:trace>
  <inkml:trace contextRef="#ctx0" brushRef="#br2" timeOffset="-155628.06">18036 10195 0,'0'0'0,"-28"0"63,28 28-63,0 0 0,0 0 15,0 28-15,28-28 16,-28 0-16,0 0 0,28-28 16,-28 28-16,28-28 15,-28 28-15</inkml:trace>
  <inkml:trace contextRef="#ctx0" brushRef="#br2" timeOffset="-155375.89">18260 10111 0,'0'0'0,"-56"28"47,56 0-31,0 0-16,0 0 0,0 0 15,0 0-15,28 28 0,-28-28 16,0 0-16,28 0 0,-28 0 0,27 0 16,-27 0-16,28-28 15</inkml:trace>
  <inkml:trace contextRef="#ctx0" brushRef="#br2" timeOffset="-155173.64">18483 10111 0,'-28'140'46,"28"-112"-30,0 0-16,0 0 0,0 0 16,0 0-16,0 0 0,28-28 15</inkml:trace>
  <inkml:trace contextRef="#ctx0" brushRef="#br2" timeOffset="-154986.68">18762 10056 0,'0'111'31,"0"-83"-15,0 0-16,0 0 0,0 0 15,0 0-15,0 0 0,0 0 16</inkml:trace>
  <inkml:trace contextRef="#ctx0" brushRef="#br2" timeOffset="-154768.78">19013 9944 0,'0'0'0,"0"112"46,0-84-46,0 27 16,0-27-16,-28 0 0,28 0 16,0 0-16,0 0 0,0 0 15,28-28-15,-28-28 16,28 28-16,-28-56 16</inkml:trace>
  <inkml:trace contextRef="#ctx0" brushRef="#br2" timeOffset="-154634.85">19125 10056 0,'0'0'0,"56"-112"31,-56 140 1,0 0-32,0 28 0,0-28 15,0-1-15,0 29 0,0-28 16,0 28-16,0-28 0,0 28 0,0-28 16,0 0-16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35A08-86F7-468A-B9A0-F06F92BEA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ACA7E2-53A0-4370-A798-D864E4121D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813C0-8818-4D0F-92AC-81A733DE6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F61B-DB6D-4D14-BB44-6586017D356C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05234-0331-425C-BD6B-4B6547D9B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F846FD-9D9B-429E-8C6E-1B7FE4CB7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974E-BDB2-4A47-8CCC-5BFA1604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115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17C9B-637A-4843-84E1-3D60118F4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F5AFD-1BDD-4566-96C3-E8CF4D3795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D6114-CAE3-4C0F-9BF8-76F91951C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F61B-DB6D-4D14-BB44-6586017D356C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AF0DB-EB2D-4BFC-B55D-1587AA512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05612-0670-4D4C-AD58-B6E51AA89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974E-BDB2-4A47-8CCC-5BFA1604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28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396DBA-9883-45D5-BB72-F881581A47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4D7D2F-50C4-4174-8E7A-9281D0274F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66786-7181-4B9B-8EE2-B10131EFE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F61B-DB6D-4D14-BB44-6586017D356C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6F83-641D-4417-8D41-CB7229FD0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60191-203C-437A-96EA-451E179D7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974E-BDB2-4A47-8CCC-5BFA1604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17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6EB0-D02D-4DD5-B328-D2466F7F0308}" type="datetime1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76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F5E4-2ADE-48CE-BA89-145658DD7058}" type="datetime1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62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9FF20-324F-4C08-BBC4-8EE9B15C1DB9}" type="datetime1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260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AF8A8-157C-49F2-BFC2-21D19BB4652E}" type="datetime1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1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7B3B8-2A8D-4D12-9335-08E8E564FD7C}" type="datetime1">
              <a:rPr lang="en-US" smtClean="0"/>
              <a:t>10/25/2021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08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E8CE-0C59-497D-8DA7-CBDE9CAB8765}" type="datetime1">
              <a:rPr lang="en-US" smtClean="0"/>
              <a:t>10/25/2021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800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3E2BA-A647-4BD4-8E5B-D49604EF361A}" type="datetime1">
              <a:rPr lang="en-US" smtClean="0"/>
              <a:t>10/25/2021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14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1E6C2-9FA9-4F63-B936-718B6B0B56F4}" type="datetime1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87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26E4A-1FCB-4C4C-8BD7-A80F05940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71422-22BF-4E63-9C8C-2AE5B37C4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328E1-853E-4C78-9FCB-A6F4ED72F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F61B-DB6D-4D14-BB44-6586017D356C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1D65C5-32CB-48C5-95C5-7BF9BFE99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45C35-117E-4705-895C-BCF8B3446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974E-BDB2-4A47-8CCC-5BFA1604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933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DD8E8-4D6D-4487-9159-61CF18683836}" type="datetime1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390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1D076-A2C0-4973-AB65-6610B57C5DB4}" type="datetime1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64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0AAA3-1CC8-4A33-BBFF-E9D15C84A201}" type="datetime1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16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1540A-BD93-4B4E-9F6F-52FBEB5BF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2BF5A7-5D97-4F94-AEAB-36CFD0225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3492C-920D-4E09-8524-507775067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F61B-DB6D-4D14-BB44-6586017D356C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E758A-8F20-4973-8CCB-FBE6F6175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6619A-E349-46D6-96D5-78FCFC297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974E-BDB2-4A47-8CCC-5BFA1604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431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B27B9-4911-4F7C-8276-77666C0A8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7AC4F-DAEB-4C2E-A30B-4606713C65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97DD21-AEDC-424D-B8E2-762B9C4830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3E9400-D1F7-4404-86B4-7F481F640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F61B-DB6D-4D14-BB44-6586017D356C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1B1F48-D648-47BE-BEA6-AB82F1938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8FB3BC-9094-429E-A257-67D03BF97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974E-BDB2-4A47-8CCC-5BFA1604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70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BFD95-68C5-4D50-BFD7-0F0C30C58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6D924E-8829-4239-A5DC-9BE822B54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FFD87E-326D-4938-82D6-3D69D5581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C96036-3224-4D9B-B27A-175D4CD27F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D50E80-7582-497F-BF51-221496FA8F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8CAF43-74FE-4FE4-BC0F-5BA3ED579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F61B-DB6D-4D14-BB44-6586017D356C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E54A47-B893-4FDE-ABFC-E3B5999C7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BCA3F4-918B-48AE-B486-E028B76A8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974E-BDB2-4A47-8CCC-5BFA1604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41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303C8-E003-4944-B634-F3EB0F822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1C0A43-C8A8-46D6-84A3-329231868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F61B-DB6D-4D14-BB44-6586017D356C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CE15E8-1047-47B3-9A5D-B89D49C1C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C10DB3-AC19-4615-B155-45F237293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974E-BDB2-4A47-8CCC-5BFA1604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56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4ACB26-ED15-4639-837D-CAF22E479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F61B-DB6D-4D14-BB44-6586017D356C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47B59F-CB80-470A-ADD3-806F96A88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AECADF-54D7-47D4-850B-EC6780F0B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974E-BDB2-4A47-8CCC-5BFA1604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325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F1ABE-B4C5-4057-A67A-492904BB7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6D5F5-EA07-4317-9A2A-133A3527F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1C9A85-D437-45C2-B1F7-BE3EB74520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382BB6-D3EA-439E-8A74-C3E44DA27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F61B-DB6D-4D14-BB44-6586017D356C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EB89F1-4CF8-4F86-8159-E15A2CD48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2E7767-0D83-4344-8EAB-5EF53CE42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974E-BDB2-4A47-8CCC-5BFA1604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78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92F84-D568-41B0-9FE8-EC7E9F28A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3CE519-2BA1-4B2A-B217-CA0D35012E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CBA474-1AF7-45AF-A17A-923074FA91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18E7BB-BDA2-4FE5-B4B9-6E41530E2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F61B-DB6D-4D14-BB44-6586017D356C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2C4F3B-4AA8-42BC-B582-0B6ECBF56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84E706-83A3-4280-BFDE-3C838274C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974E-BDB2-4A47-8CCC-5BFA1604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19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F03301-D2DD-4518-BCD3-E79D261D9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25FC8B-E9A2-45B7-9855-B218AF1C0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166EA-4113-4FC8-ABE8-6E42453195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FF61B-DB6D-4D14-BB44-6586017D356C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65D01-1DA2-42C7-B780-2443494DF9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8E7DF-A8C5-4EA3-A6DC-A3582B5A8D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4974E-BDB2-4A47-8CCC-5BFA1604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95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A7259-8D2D-4EF2-96B4-2927B5ABCD0E}" type="datetime1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423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customXml" Target="../ink/ink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customXml" Target="../ink/ink3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rchapman.org/posts/Linux_System_Call_Table_for_x86_64/" TargetMode="External"/><Relationship Id="rId2" Type="http://schemas.openxmlformats.org/officeDocument/2006/relationships/hyperlink" Target="https://github.com/torvalds/linux/blob/master/arch/x86/entry/syscalls/syscall_64.tb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rchapman.org/posts/Linux_System_Call_Table_for_x86_64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rchapman.org/posts/Linux_System_Call_Table_for_x86_64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rchapman.org/posts/Linux_System_Call_Table_for_x86_64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rchapman.org/posts/Linux_System_Call_Table_for_x86_64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u1.photofunia.com/2/results/y/G/yGlTb48ruKK_-04DaAz2aA_r.jpg">
            <a:extLst>
              <a:ext uri="{FF2B5EF4-FFF2-40B4-BE49-F238E27FC236}">
                <a16:creationId xmlns:a16="http://schemas.microsoft.com/office/drawing/2014/main" id="{477D649E-6FE7-41C8-8648-6ECD125D7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77B9F08-CD24-4EB9-B9EC-2A06831BC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0646" y="4801805"/>
            <a:ext cx="8581292" cy="1954163"/>
          </a:xfrm>
        </p:spPr>
        <p:txBody>
          <a:bodyPr>
            <a:normAutofit/>
          </a:bodyPr>
          <a:lstStyle/>
          <a:p>
            <a:r>
              <a:rPr 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Practical x64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09E856A-1E9C-448D-86BC-6F5DAF07E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305771"/>
            <a:ext cx="6858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University of Kansas | Drew Davidson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462B00-A2A4-42D1-B3F8-6A6DA3B7D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3510" y="6356352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966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DDE0A8-C0E1-4467-A5C6-0AFAE0945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075" y="1184736"/>
            <a:ext cx="5349774" cy="5413887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9525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 err="1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Syscall</a:t>
            </a: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 Example: Write to File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Practical x64 – More Capable Programs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37" name="Slide Number Placeholder 3">
            <a:extLst>
              <a:ext uri="{FF2B5EF4-FFF2-40B4-BE49-F238E27FC236}">
                <a16:creationId xmlns:a16="http://schemas.microsoft.com/office/drawing/2014/main" id="{CD2C5D11-B1F6-44D9-BD1A-0C4579E6AD4D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F2F01D-57AD-4CE9-B9BB-63FF4016D410}"/>
              </a:ext>
            </a:extLst>
          </p:cNvPr>
          <p:cNvSpPr txBox="1"/>
          <p:nvPr/>
        </p:nvSpPr>
        <p:spPr>
          <a:xfrm>
            <a:off x="8591154" y="2052694"/>
            <a:ext cx="233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</a:rPr>
              <a:t>O_CREAT </a:t>
            </a:r>
            <a:r>
              <a:rPr lang="en-US" dirty="0">
                <a:solidFill>
                  <a:schemeClr val="accent2"/>
                </a:solidFill>
              </a:rPr>
              <a:t>| O_WRONLY</a:t>
            </a:r>
            <a:endParaRPr lang="en-US" i="1" dirty="0">
              <a:solidFill>
                <a:schemeClr val="accent2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F5B9A11-A556-4797-B6A3-E357CCB2104E}"/>
              </a:ext>
            </a:extLst>
          </p:cNvPr>
          <p:cNvSpPr/>
          <p:nvPr/>
        </p:nvSpPr>
        <p:spPr>
          <a:xfrm rot="1577269">
            <a:off x="6423154" y="1741157"/>
            <a:ext cx="1837267" cy="1642533"/>
          </a:xfrm>
          <a:custGeom>
            <a:avLst/>
            <a:gdLst>
              <a:gd name="connsiteX0" fmla="*/ 1837267 w 1837267"/>
              <a:gd name="connsiteY0" fmla="*/ 0 h 1642533"/>
              <a:gd name="connsiteX1" fmla="*/ 855133 w 1837267"/>
              <a:gd name="connsiteY1" fmla="*/ 668867 h 1642533"/>
              <a:gd name="connsiteX2" fmla="*/ 1295400 w 1837267"/>
              <a:gd name="connsiteY2" fmla="*/ 922867 h 1642533"/>
              <a:gd name="connsiteX3" fmla="*/ 0 w 1837267"/>
              <a:gd name="connsiteY3" fmla="*/ 1642533 h 164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7267" h="1642533">
                <a:moveTo>
                  <a:pt x="1837267" y="0"/>
                </a:moveTo>
                <a:cubicBezTo>
                  <a:pt x="1391355" y="257528"/>
                  <a:pt x="945444" y="515056"/>
                  <a:pt x="855133" y="668867"/>
                </a:cubicBezTo>
                <a:cubicBezTo>
                  <a:pt x="764822" y="822678"/>
                  <a:pt x="1437922" y="760590"/>
                  <a:pt x="1295400" y="922867"/>
                </a:cubicBezTo>
                <a:cubicBezTo>
                  <a:pt x="1152878" y="1085144"/>
                  <a:pt x="576439" y="1363838"/>
                  <a:pt x="0" y="1642533"/>
                </a:cubicBezTo>
              </a:path>
            </a:pathLst>
          </a:custGeom>
          <a:ln w="19050"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3AF0922-E566-43D9-A19F-0B712C8BA87F}"/>
              </a:ext>
            </a:extLst>
          </p:cNvPr>
          <p:cNvSpPr/>
          <p:nvPr/>
        </p:nvSpPr>
        <p:spPr>
          <a:xfrm>
            <a:off x="6631517" y="3024370"/>
            <a:ext cx="1862667" cy="814030"/>
          </a:xfrm>
          <a:custGeom>
            <a:avLst/>
            <a:gdLst>
              <a:gd name="connsiteX0" fmla="*/ 1862667 w 1862667"/>
              <a:gd name="connsiteY0" fmla="*/ 376055 h 814030"/>
              <a:gd name="connsiteX1" fmla="*/ 965200 w 1862667"/>
              <a:gd name="connsiteY1" fmla="*/ 807855 h 814030"/>
              <a:gd name="connsiteX2" fmla="*/ 389467 w 1862667"/>
              <a:gd name="connsiteY2" fmla="*/ 88188 h 814030"/>
              <a:gd name="connsiteX3" fmla="*/ 0 w 1862667"/>
              <a:gd name="connsiteY3" fmla="*/ 37388 h 814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2667" h="814030">
                <a:moveTo>
                  <a:pt x="1862667" y="376055"/>
                </a:moveTo>
                <a:cubicBezTo>
                  <a:pt x="1536700" y="615944"/>
                  <a:pt x="1210733" y="855833"/>
                  <a:pt x="965200" y="807855"/>
                </a:cubicBezTo>
                <a:cubicBezTo>
                  <a:pt x="719667" y="759877"/>
                  <a:pt x="550333" y="216599"/>
                  <a:pt x="389467" y="88188"/>
                </a:cubicBezTo>
                <a:cubicBezTo>
                  <a:pt x="228601" y="-40223"/>
                  <a:pt x="114300" y="-1418"/>
                  <a:pt x="0" y="37388"/>
                </a:cubicBezTo>
              </a:path>
            </a:pathLst>
          </a:custGeom>
          <a:ln w="19050"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948154-24F1-4492-A0D1-8450F6EB6C0F}"/>
              </a:ext>
            </a:extLst>
          </p:cNvPr>
          <p:cNvSpPr txBox="1"/>
          <p:nvPr/>
        </p:nvSpPr>
        <p:spPr>
          <a:xfrm>
            <a:off x="8503385" y="3079872"/>
            <a:ext cx="1119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2"/>
                </a:solidFill>
              </a:rPr>
              <a:t>wrx</a:t>
            </a:r>
            <a:r>
              <a:rPr lang="en-US" dirty="0">
                <a:solidFill>
                  <a:schemeClr val="accent2"/>
                </a:solidFill>
              </a:rPr>
              <a:t> for all</a:t>
            </a:r>
          </a:p>
        </p:txBody>
      </p:sp>
    </p:spTree>
    <p:extLst>
      <p:ext uri="{BB962C8B-B14F-4D97-AF65-F5344CB8AC3E}">
        <p14:creationId xmlns:p14="http://schemas.microsoft.com/office/powerpoint/2010/main" val="3722805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9525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Don’t Invoke </a:t>
            </a:r>
            <a:r>
              <a:rPr lang="en-US" sz="4500" dirty="0" err="1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Syscalls</a:t>
            </a: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 Directly!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Practical x64 – More Capable Programs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37" name="Slide Number Placeholder 3">
            <a:extLst>
              <a:ext uri="{FF2B5EF4-FFF2-40B4-BE49-F238E27FC236}">
                <a16:creationId xmlns:a16="http://schemas.microsoft.com/office/drawing/2014/main" id="{CD2C5D11-B1F6-44D9-BD1A-0C4579E6AD4D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26" name="Picture 2" descr="Just Say No Jeff Sessions: Marijuana Only Slightly Less ...">
            <a:extLst>
              <a:ext uri="{FF2B5EF4-FFF2-40B4-BE49-F238E27FC236}">
                <a16:creationId xmlns:a16="http://schemas.microsoft.com/office/drawing/2014/main" id="{8E3694EA-89A6-48D1-B885-A8B76C04F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27" y="1932127"/>
            <a:ext cx="4217437" cy="316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7C4A52-3A13-4D13-BD9B-BAB683FCBC60}"/>
              </a:ext>
            </a:extLst>
          </p:cNvPr>
          <p:cNvSpPr txBox="1"/>
          <p:nvPr/>
        </p:nvSpPr>
        <p:spPr>
          <a:xfrm rot="20581783">
            <a:off x="2104795" y="4607802"/>
            <a:ext cx="86414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/>
              <a:t>syscalls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E185EF1-368B-4C31-9CCD-E661B191C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4209" y="1439334"/>
            <a:ext cx="496770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Programmers are discouraged from directly invoking </a:t>
            </a:r>
            <a:r>
              <a:rPr lang="en-US" sz="2800" b="1" dirty="0" err="1"/>
              <a:t>syscalls</a:t>
            </a:r>
            <a:endParaRPr lang="en-US" sz="2800" b="1" dirty="0"/>
          </a:p>
          <a:p>
            <a:r>
              <a:rPr lang="en-US" sz="2600" dirty="0"/>
              <a:t>Prefer to interact with the OS through the language runtime library</a:t>
            </a:r>
          </a:p>
          <a:p>
            <a:r>
              <a:rPr lang="en-US" sz="2600" dirty="0"/>
              <a:t>But we don’t have that option…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190DC0-5709-458F-A6F9-15F6EA182E5F}"/>
              </a:ext>
            </a:extLst>
          </p:cNvPr>
          <p:cNvSpPr txBox="1"/>
          <p:nvPr/>
        </p:nvSpPr>
        <p:spPr>
          <a:xfrm>
            <a:off x="6065380" y="3970867"/>
            <a:ext cx="267573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/>
              <a:t>OR DO WE?!?!?!?!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E08483-8F8F-4CDA-B165-6BA3B27D8C28}"/>
              </a:ext>
            </a:extLst>
          </p:cNvPr>
          <p:cNvSpPr txBox="1"/>
          <p:nvPr/>
        </p:nvSpPr>
        <p:spPr>
          <a:xfrm>
            <a:off x="6708776" y="4428066"/>
            <a:ext cx="1317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(yes, we do)</a:t>
            </a:r>
          </a:p>
        </p:txBody>
      </p:sp>
    </p:spTree>
    <p:extLst>
      <p:ext uri="{BB962C8B-B14F-4D97-AF65-F5344CB8AC3E}">
        <p14:creationId xmlns:p14="http://schemas.microsoft.com/office/powerpoint/2010/main" val="202416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9525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Today’s Lecture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Practical x64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8EE14A59-0231-497E-947B-3526A2E2E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5" y="1600201"/>
            <a:ext cx="496770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/>
              <a:t>Create more capable programs</a:t>
            </a:r>
          </a:p>
          <a:p>
            <a:r>
              <a:rPr lang="en-US" sz="2400" dirty="0"/>
              <a:t>More (Linux) </a:t>
            </a:r>
            <a:r>
              <a:rPr lang="en-US" sz="2400" dirty="0" err="1"/>
              <a:t>syscalls</a:t>
            </a:r>
            <a:endParaRPr lang="en-US" sz="2400" dirty="0"/>
          </a:p>
          <a:p>
            <a:r>
              <a:rPr lang="en-US" sz="2400" dirty="0"/>
              <a:t>Library linking</a:t>
            </a:r>
          </a:p>
          <a:p>
            <a:r>
              <a:rPr lang="en-US" sz="2400" dirty="0"/>
              <a:t>Library shims</a:t>
            </a:r>
          </a:p>
          <a:p>
            <a:pPr marL="0" indent="0">
              <a:buNone/>
            </a:pPr>
            <a:r>
              <a:rPr lang="en-US" sz="2400" b="1" dirty="0"/>
              <a:t>Practicing basic x64 instruction use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27201C9-9104-4275-A6B6-2CBECA957A18}"/>
              </a:ext>
            </a:extLst>
          </p:cNvPr>
          <p:cNvSpPr txBox="1"/>
          <p:nvPr/>
        </p:nvSpPr>
        <p:spPr>
          <a:xfrm>
            <a:off x="8063907" y="5648643"/>
            <a:ext cx="1365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Architecture</a:t>
            </a:r>
          </a:p>
        </p:txBody>
      </p:sp>
      <p:sp>
        <p:nvSpPr>
          <p:cNvPr id="37" name="Slide Number Placeholder 3">
            <a:extLst>
              <a:ext uri="{FF2B5EF4-FFF2-40B4-BE49-F238E27FC236}">
                <a16:creationId xmlns:a16="http://schemas.microsoft.com/office/drawing/2014/main" id="{CD2C5D11-B1F6-44D9-BD1A-0C4579E6AD4D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EB1613-9D04-4AE4-94CD-0E1B873A2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5446" y="3429000"/>
            <a:ext cx="1609868" cy="228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792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9525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Why Use a Standard Library?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Practical x64 – More Capable Programs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8EE14A59-0231-497E-947B-3526A2E2E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4" y="1600201"/>
            <a:ext cx="893445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/>
              <a:t>Handle tedious, error-prone functionality</a:t>
            </a:r>
          </a:p>
          <a:p>
            <a:r>
              <a:rPr lang="en-US" sz="2600" dirty="0"/>
              <a:t>Example: </a:t>
            </a:r>
            <a:r>
              <a:rPr lang="en-US" sz="2600" dirty="0" err="1"/>
              <a:t>printf</a:t>
            </a: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endParaRPr lang="en-US" sz="2600" dirty="0"/>
          </a:p>
          <a:p>
            <a:r>
              <a:rPr lang="en-US" sz="2600" dirty="0" err="1"/>
              <a:t>libc</a:t>
            </a:r>
            <a:r>
              <a:rPr lang="en-US" sz="2600" dirty="0"/>
              <a:t> contains native string handling functions for C programs </a:t>
            </a:r>
          </a:p>
        </p:txBody>
      </p:sp>
      <p:sp>
        <p:nvSpPr>
          <p:cNvPr id="37" name="Slide Number Placeholder 3">
            <a:extLst>
              <a:ext uri="{FF2B5EF4-FFF2-40B4-BE49-F238E27FC236}">
                <a16:creationId xmlns:a16="http://schemas.microsoft.com/office/drawing/2014/main" id="{CD2C5D11-B1F6-44D9-BD1A-0C4579E6AD4D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97D776-C023-4F8A-B3C4-09D9F33615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0525"/>
          <a:stretch/>
        </p:blipFill>
        <p:spPr>
          <a:xfrm>
            <a:off x="790575" y="2584456"/>
            <a:ext cx="8934450" cy="4042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DB01BA-7B13-4005-9717-623D65143D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049"/>
          <a:stretch/>
        </p:blipFill>
        <p:spPr>
          <a:xfrm>
            <a:off x="790575" y="2988735"/>
            <a:ext cx="8934450" cy="46566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A49F044-8CDB-461E-BA40-3047500A7D3C}"/>
              </a:ext>
            </a:extLst>
          </p:cNvPr>
          <p:cNvSpPr txBox="1"/>
          <p:nvPr/>
        </p:nvSpPr>
        <p:spPr>
          <a:xfrm>
            <a:off x="2896261" y="4599316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</a:rPr>
              <a:t>x64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BD0359A-8B79-44A4-B80D-A820654047B8}"/>
              </a:ext>
            </a:extLst>
          </p:cNvPr>
          <p:cNvSpPr/>
          <p:nvPr/>
        </p:nvSpPr>
        <p:spPr>
          <a:xfrm>
            <a:off x="2394442" y="4436533"/>
            <a:ext cx="518091" cy="600508"/>
          </a:xfrm>
          <a:custGeom>
            <a:avLst/>
            <a:gdLst>
              <a:gd name="connsiteX0" fmla="*/ 257116 w 257116"/>
              <a:gd name="connsiteY0" fmla="*/ 381000 h 600508"/>
              <a:gd name="connsiteX1" fmla="*/ 3116 w 257116"/>
              <a:gd name="connsiteY1" fmla="*/ 584200 h 600508"/>
              <a:gd name="connsiteX2" fmla="*/ 138583 w 257116"/>
              <a:gd name="connsiteY2" fmla="*/ 0 h 600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7116" h="600508">
                <a:moveTo>
                  <a:pt x="257116" y="381000"/>
                </a:moveTo>
                <a:cubicBezTo>
                  <a:pt x="139993" y="514350"/>
                  <a:pt x="22871" y="647700"/>
                  <a:pt x="3116" y="584200"/>
                </a:cubicBezTo>
                <a:cubicBezTo>
                  <a:pt x="-16640" y="520700"/>
                  <a:pt x="60971" y="260350"/>
                  <a:pt x="138583" y="0"/>
                </a:cubicBezTo>
              </a:path>
            </a:pathLst>
          </a:custGeom>
          <a:noFill/>
          <a:ln w="1905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D146BD7-B0A0-44AB-87EA-3374086BF708}"/>
              </a:ext>
            </a:extLst>
          </p:cNvPr>
          <p:cNvGrpSpPr/>
          <p:nvPr/>
        </p:nvGrpSpPr>
        <p:grpSpPr>
          <a:xfrm>
            <a:off x="7103296" y="4106333"/>
            <a:ext cx="508473" cy="581315"/>
            <a:chOff x="7103296" y="4106333"/>
            <a:chExt cx="508473" cy="581315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353851F-1817-4E98-B765-2AF4F4A70796}"/>
                </a:ext>
              </a:extLst>
            </p:cNvPr>
            <p:cNvCxnSpPr/>
            <p:nvPr/>
          </p:nvCxnSpPr>
          <p:spPr>
            <a:xfrm>
              <a:off x="7247467" y="4106333"/>
              <a:ext cx="220133" cy="23706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746890B-928E-4131-A347-9A907D4020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81333" y="4106333"/>
              <a:ext cx="152400" cy="23706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2D44A96-F240-4A77-865C-291E2512298E}"/>
                </a:ext>
              </a:extLst>
            </p:cNvPr>
            <p:cNvSpPr txBox="1"/>
            <p:nvPr/>
          </p:nvSpPr>
          <p:spPr>
            <a:xfrm>
              <a:off x="7103296" y="4318316"/>
              <a:ext cx="5084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our</a:t>
              </a:r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9D22517-3B76-468B-ADC1-3668E658915B}"/>
              </a:ext>
            </a:extLst>
          </p:cNvPr>
          <p:cNvCxnSpPr/>
          <p:nvPr/>
        </p:nvCxnSpPr>
        <p:spPr>
          <a:xfrm flipV="1">
            <a:off x="1261533" y="423333"/>
            <a:ext cx="1132909" cy="25400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9842DC3-7B5E-4039-8E35-B416B10FD8D0}"/>
              </a:ext>
            </a:extLst>
          </p:cNvPr>
          <p:cNvSpPr txBox="1"/>
          <p:nvPr/>
        </p:nvSpPr>
        <p:spPr>
          <a:xfrm rot="20945377">
            <a:off x="1368150" y="671270"/>
            <a:ext cx="91967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accent2"/>
                </a:solidFill>
              </a:rPr>
              <a:t>How</a:t>
            </a:r>
          </a:p>
        </p:txBody>
      </p:sp>
    </p:spTree>
    <p:extLst>
      <p:ext uri="{BB962C8B-B14F-4D97-AF65-F5344CB8AC3E}">
        <p14:creationId xmlns:p14="http://schemas.microsoft.com/office/powerpoint/2010/main" val="175310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 animBg="1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838F7908-09C8-4EB0-B55A-90B4506AB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5442" y="4258528"/>
            <a:ext cx="3124198" cy="2492918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9525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Why Use a Standard Library?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Practical x64 – More Capable Programs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8EE14A59-0231-497E-947B-3526A2E2E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4" y="1600201"/>
            <a:ext cx="893445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/>
              <a:t>1. “Masquerade” as a C program</a:t>
            </a:r>
          </a:p>
          <a:p>
            <a:r>
              <a:rPr lang="en-US" sz="2600" dirty="0"/>
              <a:t>Follow the conventions of the </a:t>
            </a:r>
            <a:r>
              <a:rPr lang="en-US" sz="2600" dirty="0" err="1"/>
              <a:t>libc</a:t>
            </a:r>
            <a:r>
              <a:rPr lang="en-US" sz="2600" dirty="0"/>
              <a:t> native code:</a:t>
            </a:r>
          </a:p>
          <a:p>
            <a:pPr marL="0" indent="0">
              <a:buNone/>
            </a:pPr>
            <a:r>
              <a:rPr lang="en-US" sz="2600" dirty="0"/>
              <a:t>   Adhere to the </a:t>
            </a:r>
            <a:r>
              <a:rPr lang="en-US" sz="2600" i="1" dirty="0"/>
              <a:t>Application Binary Interface</a:t>
            </a:r>
          </a:p>
          <a:p>
            <a:pPr marL="0" indent="0">
              <a:buNone/>
            </a:pPr>
            <a:r>
              <a:rPr lang="en-US" sz="2600" b="1" dirty="0"/>
              <a:t>2. Combine object code we write with compiled C code</a:t>
            </a:r>
          </a:p>
          <a:p>
            <a:r>
              <a:rPr lang="en-US" sz="2600" dirty="0"/>
              <a:t>Good news: linking is already a well-supported operation</a:t>
            </a:r>
          </a:p>
        </p:txBody>
      </p:sp>
      <p:sp>
        <p:nvSpPr>
          <p:cNvPr id="37" name="Slide Number Placeholder 3">
            <a:extLst>
              <a:ext uri="{FF2B5EF4-FFF2-40B4-BE49-F238E27FC236}">
                <a16:creationId xmlns:a16="http://schemas.microsoft.com/office/drawing/2014/main" id="{CD2C5D11-B1F6-44D9-BD1A-0C4579E6AD4D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14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3DA98E1-0A84-44E1-9E31-81CC7E5868A9}"/>
              </a:ext>
            </a:extLst>
          </p:cNvPr>
          <p:cNvCxnSpPr/>
          <p:nvPr/>
        </p:nvCxnSpPr>
        <p:spPr>
          <a:xfrm flipV="1">
            <a:off x="1261533" y="423333"/>
            <a:ext cx="1132909" cy="25400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295947F-6856-4DEA-83A3-8E1AFF095E58}"/>
              </a:ext>
            </a:extLst>
          </p:cNvPr>
          <p:cNvSpPr txBox="1"/>
          <p:nvPr/>
        </p:nvSpPr>
        <p:spPr>
          <a:xfrm rot="20945377">
            <a:off x="1368150" y="671270"/>
            <a:ext cx="91967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accent2"/>
                </a:solidFill>
              </a:rPr>
              <a:t>How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2423CBF-B37C-4661-9007-F8040B713ACA}"/>
              </a:ext>
            </a:extLst>
          </p:cNvPr>
          <p:cNvCxnSpPr/>
          <p:nvPr/>
        </p:nvCxnSpPr>
        <p:spPr>
          <a:xfrm>
            <a:off x="842433" y="1837267"/>
            <a:ext cx="4301067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2A466FF-98AB-458F-91FF-6853CF4EA497}"/>
              </a:ext>
            </a:extLst>
          </p:cNvPr>
          <p:cNvSpPr txBox="1"/>
          <p:nvPr/>
        </p:nvSpPr>
        <p:spPr>
          <a:xfrm>
            <a:off x="1223422" y="1353013"/>
            <a:ext cx="3639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Be compatible with the System V ABI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DC28F8-728A-4ED9-A77B-4427B97EE909}"/>
              </a:ext>
            </a:extLst>
          </p:cNvPr>
          <p:cNvSpPr txBox="1"/>
          <p:nvPr/>
        </p:nvSpPr>
        <p:spPr>
          <a:xfrm>
            <a:off x="2416101" y="4540728"/>
            <a:ext cx="130837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Compiled C </a:t>
            </a:r>
          </a:p>
          <a:p>
            <a:r>
              <a:rPr lang="en-US" dirty="0"/>
              <a:t>object code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243A47-8EA3-47EF-BA44-7188B2FC9B3A}"/>
              </a:ext>
            </a:extLst>
          </p:cNvPr>
          <p:cNvSpPr txBox="1"/>
          <p:nvPr/>
        </p:nvSpPr>
        <p:spPr>
          <a:xfrm>
            <a:off x="5641873" y="4470195"/>
            <a:ext cx="133241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Our custom </a:t>
            </a:r>
          </a:p>
          <a:p>
            <a:r>
              <a:rPr lang="en-US" dirty="0"/>
              <a:t>object code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C0BF0C5-4ADB-44F0-9440-43BBC9BEE7F9}"/>
              </a:ext>
            </a:extLst>
          </p:cNvPr>
          <p:cNvSpPr txBox="1"/>
          <p:nvPr/>
        </p:nvSpPr>
        <p:spPr>
          <a:xfrm>
            <a:off x="4077633" y="6445470"/>
            <a:ext cx="119981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executable</a:t>
            </a:r>
          </a:p>
        </p:txBody>
      </p:sp>
    </p:spTree>
    <p:extLst>
      <p:ext uri="{BB962C8B-B14F-4D97-AF65-F5344CB8AC3E}">
        <p14:creationId xmlns:p14="http://schemas.microsoft.com/office/powerpoint/2010/main" val="402934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BC5ECB7F-AB80-47AE-B077-E4D7E8B18301}"/>
              </a:ext>
            </a:extLst>
          </p:cNvPr>
          <p:cNvSpPr/>
          <p:nvPr/>
        </p:nvSpPr>
        <p:spPr>
          <a:xfrm>
            <a:off x="1239879" y="2113675"/>
            <a:ext cx="2113622" cy="33512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9525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Cross-language linking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Practical x64 – More Capable Programs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ED14ACE-2571-4453-ACC9-96C0CB8668EC}"/>
              </a:ext>
            </a:extLst>
          </p:cNvPr>
          <p:cNvSpPr/>
          <p:nvPr/>
        </p:nvSpPr>
        <p:spPr>
          <a:xfrm>
            <a:off x="6010512" y="2449262"/>
            <a:ext cx="914400" cy="4683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calculonc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FBDC338-F17B-4CD3-A4FF-2B5B8DF78E8C}"/>
              </a:ext>
            </a:extLst>
          </p:cNvPr>
          <p:cNvSpPr/>
          <p:nvPr/>
        </p:nvSpPr>
        <p:spPr>
          <a:xfrm>
            <a:off x="6010512" y="3862702"/>
            <a:ext cx="914400" cy="46835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3523C00-91A0-458E-B703-E07D750A0128}"/>
              </a:ext>
            </a:extLst>
          </p:cNvPr>
          <p:cNvSpPr/>
          <p:nvPr/>
        </p:nvSpPr>
        <p:spPr>
          <a:xfrm>
            <a:off x="5901925" y="5481878"/>
            <a:ext cx="1131573" cy="46835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6A33393-767A-4C5E-80BE-71857E3E8D0C}"/>
              </a:ext>
            </a:extLst>
          </p:cNvPr>
          <p:cNvGrpSpPr/>
          <p:nvPr/>
        </p:nvGrpSpPr>
        <p:grpSpPr>
          <a:xfrm>
            <a:off x="5859970" y="1797235"/>
            <a:ext cx="1215484" cy="1810737"/>
            <a:chOff x="4488370" y="1797235"/>
            <a:chExt cx="1215484" cy="181073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876FE56-BA56-4811-8B8B-6628AB9B2296}"/>
                </a:ext>
              </a:extLst>
            </p:cNvPr>
            <p:cNvSpPr/>
            <p:nvPr/>
          </p:nvSpPr>
          <p:spPr>
            <a:xfrm>
              <a:off x="4488370" y="1797235"/>
              <a:ext cx="1215483" cy="468351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prog.calc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3FFB40F-1CF4-4322-98E9-25AB6A1F375A}"/>
                </a:ext>
              </a:extLst>
            </p:cNvPr>
            <p:cNvSpPr/>
            <p:nvPr/>
          </p:nvSpPr>
          <p:spPr>
            <a:xfrm>
              <a:off x="4488371" y="3139621"/>
              <a:ext cx="1215483" cy="46835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prog.s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00A7728D-D70B-4652-BA2F-3A945319FCC5}"/>
                </a:ext>
              </a:extLst>
            </p:cNvPr>
            <p:cNvCxnSpPr>
              <a:stCxn id="10" idx="2"/>
              <a:endCxn id="5" idx="0"/>
            </p:cNvCxnSpPr>
            <p:nvPr/>
          </p:nvCxnSpPr>
          <p:spPr>
            <a:xfrm>
              <a:off x="5096112" y="2265586"/>
              <a:ext cx="0" cy="1836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ADE81D6F-C933-4688-8095-7971DBB1EEFE}"/>
                </a:ext>
              </a:extLst>
            </p:cNvPr>
            <p:cNvCxnSpPr>
              <a:cxnSpLocks/>
              <a:stCxn id="5" idx="2"/>
              <a:endCxn id="11" idx="0"/>
            </p:cNvCxnSpPr>
            <p:nvPr/>
          </p:nvCxnSpPr>
          <p:spPr>
            <a:xfrm>
              <a:off x="5096112" y="2917613"/>
              <a:ext cx="1" cy="2220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1B1F48E-D84D-479D-A4C6-B844BEAD0734}"/>
              </a:ext>
            </a:extLst>
          </p:cNvPr>
          <p:cNvCxnSpPr>
            <a:cxnSpLocks/>
            <a:stCxn id="11" idx="2"/>
            <a:endCxn id="14" idx="0"/>
          </p:cNvCxnSpPr>
          <p:nvPr/>
        </p:nvCxnSpPr>
        <p:spPr>
          <a:xfrm flipH="1">
            <a:off x="6467712" y="3607972"/>
            <a:ext cx="1" cy="254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3C8CB210-02FA-453D-95A7-1BB977619794}"/>
              </a:ext>
            </a:extLst>
          </p:cNvPr>
          <p:cNvSpPr/>
          <p:nvPr/>
        </p:nvSpPr>
        <p:spPr>
          <a:xfrm>
            <a:off x="5859970" y="4595544"/>
            <a:ext cx="1215483" cy="4683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prog.o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301BF34-9247-4FCA-906D-DFB482EF9317}"/>
              </a:ext>
            </a:extLst>
          </p:cNvPr>
          <p:cNvCxnSpPr>
            <a:cxnSpLocks/>
            <a:stCxn id="14" idx="2"/>
            <a:endCxn id="22" idx="0"/>
          </p:cNvCxnSpPr>
          <p:nvPr/>
        </p:nvCxnSpPr>
        <p:spPr>
          <a:xfrm>
            <a:off x="6467712" y="4331054"/>
            <a:ext cx="0" cy="264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ED01BED-F6F8-41C7-AB58-19B430DEDF0A}"/>
              </a:ext>
            </a:extLst>
          </p:cNvPr>
          <p:cNvCxnSpPr>
            <a:cxnSpLocks/>
            <a:stCxn id="22" idx="2"/>
            <a:endCxn id="15" idx="0"/>
          </p:cNvCxnSpPr>
          <p:nvPr/>
        </p:nvCxnSpPr>
        <p:spPr>
          <a:xfrm>
            <a:off x="6467712" y="5063895"/>
            <a:ext cx="0" cy="4179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EBA4DE87-B230-4B80-A299-130121256AAE}"/>
              </a:ext>
            </a:extLst>
          </p:cNvPr>
          <p:cNvSpPr/>
          <p:nvPr/>
        </p:nvSpPr>
        <p:spPr>
          <a:xfrm>
            <a:off x="1684738" y="2636729"/>
            <a:ext cx="1322773" cy="46835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user input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844998C-9B9E-4B66-BA5E-CAD7C446CD39}"/>
              </a:ext>
            </a:extLst>
          </p:cNvPr>
          <p:cNvSpPr/>
          <p:nvPr/>
        </p:nvSpPr>
        <p:spPr>
          <a:xfrm>
            <a:off x="1684738" y="3314970"/>
            <a:ext cx="1322773" cy="4683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components we write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67CD5E2-DE1D-4C8B-94B7-1CB4F474750C}"/>
              </a:ext>
            </a:extLst>
          </p:cNvPr>
          <p:cNvSpPr/>
          <p:nvPr/>
        </p:nvSpPr>
        <p:spPr>
          <a:xfrm>
            <a:off x="1684738" y="3904103"/>
            <a:ext cx="1215483" cy="4683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artifacts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20C1EF8-B612-491C-9089-56CF8307EC94}"/>
              </a:ext>
            </a:extLst>
          </p:cNvPr>
          <p:cNvSpPr/>
          <p:nvPr/>
        </p:nvSpPr>
        <p:spPr>
          <a:xfrm>
            <a:off x="1684738" y="4580125"/>
            <a:ext cx="1215483" cy="4683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existing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components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9A72C9-0169-4F99-BD3C-9FE7E1572E2E}"/>
              </a:ext>
            </a:extLst>
          </p:cNvPr>
          <p:cNvSpPr txBox="1"/>
          <p:nvPr/>
        </p:nvSpPr>
        <p:spPr>
          <a:xfrm>
            <a:off x="1295037" y="2149187"/>
            <a:ext cx="529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0731AAE-E38E-4073-8C76-36E8CA0A604B}"/>
              </a:ext>
            </a:extLst>
          </p:cNvPr>
          <p:cNvSpPr txBox="1"/>
          <p:nvPr/>
        </p:nvSpPr>
        <p:spPr>
          <a:xfrm>
            <a:off x="5543105" y="1247484"/>
            <a:ext cx="1782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R="0" lv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defRPr>
            </a:lvl1pPr>
          </a:lstStyle>
          <a:p>
            <a:pPr/>
            <a:r>
              <a:rPr lang="en-US" dirty="0"/>
              <a:t>linking workflow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BF605BB-CDB8-423A-B879-40B5C866F36E}"/>
              </a:ext>
            </a:extLst>
          </p:cNvPr>
          <p:cNvSpPr/>
          <p:nvPr/>
        </p:nvSpPr>
        <p:spPr>
          <a:xfrm>
            <a:off x="5859970" y="6192660"/>
            <a:ext cx="1215483" cy="4683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executable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E3ABD7-79C5-4B26-B5B7-C6C04129988E}"/>
              </a:ext>
            </a:extLst>
          </p:cNvPr>
          <p:cNvCxnSpPr>
            <a:cxnSpLocks/>
            <a:stCxn id="15" idx="2"/>
            <a:endCxn id="43" idx="0"/>
          </p:cNvCxnSpPr>
          <p:nvPr/>
        </p:nvCxnSpPr>
        <p:spPr>
          <a:xfrm>
            <a:off x="6467712" y="5950230"/>
            <a:ext cx="0" cy="2424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lide Number Placeholder 3">
            <a:extLst>
              <a:ext uri="{FF2B5EF4-FFF2-40B4-BE49-F238E27FC236}">
                <a16:creationId xmlns:a16="http://schemas.microsoft.com/office/drawing/2014/main" id="{2D8D8CB2-D504-4542-B471-31899FA24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1145" y="6482896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218D17-624A-4996-8458-E634E28CA0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396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 animBg="1"/>
      <p:bldP spid="22" grpId="0" animBg="1"/>
      <p:bldP spid="4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BC5ECB7F-AB80-47AE-B077-E4D7E8B18301}"/>
              </a:ext>
            </a:extLst>
          </p:cNvPr>
          <p:cNvSpPr/>
          <p:nvPr/>
        </p:nvSpPr>
        <p:spPr>
          <a:xfrm>
            <a:off x="1239879" y="2113675"/>
            <a:ext cx="2113622" cy="33512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9525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Cross-language linking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Practical x64 – More Capable Programs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ED14ACE-2571-4453-ACC9-96C0CB8668EC}"/>
              </a:ext>
            </a:extLst>
          </p:cNvPr>
          <p:cNvSpPr/>
          <p:nvPr/>
        </p:nvSpPr>
        <p:spPr>
          <a:xfrm>
            <a:off x="5426312" y="2449262"/>
            <a:ext cx="914400" cy="4683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calculonc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B6C325-A8E3-40A1-A51D-0428680A98A8}"/>
              </a:ext>
            </a:extLst>
          </p:cNvPr>
          <p:cNvSpPr/>
          <p:nvPr/>
        </p:nvSpPr>
        <p:spPr>
          <a:xfrm>
            <a:off x="6913294" y="4595543"/>
            <a:ext cx="1215483" cy="4683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libc.so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FBDC338-F17B-4CD3-A4FF-2B5B8DF78E8C}"/>
              </a:ext>
            </a:extLst>
          </p:cNvPr>
          <p:cNvSpPr/>
          <p:nvPr/>
        </p:nvSpPr>
        <p:spPr>
          <a:xfrm>
            <a:off x="5426312" y="3862702"/>
            <a:ext cx="914400" cy="46835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3523C00-91A0-458E-B703-E07D750A0128}"/>
              </a:ext>
            </a:extLst>
          </p:cNvPr>
          <p:cNvSpPr/>
          <p:nvPr/>
        </p:nvSpPr>
        <p:spPr>
          <a:xfrm>
            <a:off x="6057284" y="5481878"/>
            <a:ext cx="1131573" cy="46835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6A33393-767A-4C5E-80BE-71857E3E8D0C}"/>
              </a:ext>
            </a:extLst>
          </p:cNvPr>
          <p:cNvGrpSpPr/>
          <p:nvPr/>
        </p:nvGrpSpPr>
        <p:grpSpPr>
          <a:xfrm>
            <a:off x="5275770" y="1797235"/>
            <a:ext cx="1215484" cy="1810737"/>
            <a:chOff x="4488370" y="1797235"/>
            <a:chExt cx="1215484" cy="181073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876FE56-BA56-4811-8B8B-6628AB9B2296}"/>
                </a:ext>
              </a:extLst>
            </p:cNvPr>
            <p:cNvSpPr/>
            <p:nvPr/>
          </p:nvSpPr>
          <p:spPr>
            <a:xfrm>
              <a:off x="4488370" y="1797235"/>
              <a:ext cx="1215483" cy="468351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prog.calc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3FFB40F-1CF4-4322-98E9-25AB6A1F375A}"/>
                </a:ext>
              </a:extLst>
            </p:cNvPr>
            <p:cNvSpPr/>
            <p:nvPr/>
          </p:nvSpPr>
          <p:spPr>
            <a:xfrm>
              <a:off x="4488371" y="3139621"/>
              <a:ext cx="1215483" cy="46835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prog.s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00A7728D-D70B-4652-BA2F-3A945319FCC5}"/>
                </a:ext>
              </a:extLst>
            </p:cNvPr>
            <p:cNvCxnSpPr>
              <a:stCxn id="10" idx="2"/>
              <a:endCxn id="5" idx="0"/>
            </p:cNvCxnSpPr>
            <p:nvPr/>
          </p:nvCxnSpPr>
          <p:spPr>
            <a:xfrm>
              <a:off x="5096112" y="2265586"/>
              <a:ext cx="0" cy="1836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ADE81D6F-C933-4688-8095-7971DBB1EEFE}"/>
                </a:ext>
              </a:extLst>
            </p:cNvPr>
            <p:cNvCxnSpPr>
              <a:cxnSpLocks/>
              <a:stCxn id="5" idx="2"/>
              <a:endCxn id="11" idx="0"/>
            </p:cNvCxnSpPr>
            <p:nvPr/>
          </p:nvCxnSpPr>
          <p:spPr>
            <a:xfrm>
              <a:off x="5096112" y="2917613"/>
              <a:ext cx="1" cy="2220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1B1F48E-D84D-479D-A4C6-B844BEAD0734}"/>
              </a:ext>
            </a:extLst>
          </p:cNvPr>
          <p:cNvCxnSpPr>
            <a:cxnSpLocks/>
            <a:stCxn id="11" idx="2"/>
            <a:endCxn id="14" idx="0"/>
          </p:cNvCxnSpPr>
          <p:nvPr/>
        </p:nvCxnSpPr>
        <p:spPr>
          <a:xfrm flipH="1">
            <a:off x="5883512" y="3607972"/>
            <a:ext cx="1" cy="254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3C8CB210-02FA-453D-95A7-1BB977619794}"/>
              </a:ext>
            </a:extLst>
          </p:cNvPr>
          <p:cNvSpPr/>
          <p:nvPr/>
        </p:nvSpPr>
        <p:spPr>
          <a:xfrm>
            <a:off x="5275770" y="4595544"/>
            <a:ext cx="1215483" cy="4683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prog.o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301BF34-9247-4FCA-906D-DFB482EF9317}"/>
              </a:ext>
            </a:extLst>
          </p:cNvPr>
          <p:cNvCxnSpPr>
            <a:cxnSpLocks/>
            <a:stCxn id="14" idx="2"/>
            <a:endCxn id="22" idx="0"/>
          </p:cNvCxnSpPr>
          <p:nvPr/>
        </p:nvCxnSpPr>
        <p:spPr>
          <a:xfrm>
            <a:off x="5883512" y="4331054"/>
            <a:ext cx="0" cy="264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D3E1E27-2BFD-4812-8B47-7AB1CD31ED01}"/>
              </a:ext>
            </a:extLst>
          </p:cNvPr>
          <p:cNvCxnSpPr>
            <a:cxnSpLocks/>
            <a:stCxn id="12" idx="2"/>
            <a:endCxn id="15" idx="0"/>
          </p:cNvCxnSpPr>
          <p:nvPr/>
        </p:nvCxnSpPr>
        <p:spPr>
          <a:xfrm flipH="1">
            <a:off x="6623071" y="5063894"/>
            <a:ext cx="897965" cy="417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ED01BED-F6F8-41C7-AB58-19B430DEDF0A}"/>
              </a:ext>
            </a:extLst>
          </p:cNvPr>
          <p:cNvCxnSpPr>
            <a:cxnSpLocks/>
            <a:stCxn id="22" idx="2"/>
            <a:endCxn id="15" idx="0"/>
          </p:cNvCxnSpPr>
          <p:nvPr/>
        </p:nvCxnSpPr>
        <p:spPr>
          <a:xfrm>
            <a:off x="5883512" y="5063895"/>
            <a:ext cx="739559" cy="4179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EBA4DE87-B230-4B80-A299-130121256AAE}"/>
              </a:ext>
            </a:extLst>
          </p:cNvPr>
          <p:cNvSpPr/>
          <p:nvPr/>
        </p:nvSpPr>
        <p:spPr>
          <a:xfrm>
            <a:off x="1684738" y="2636729"/>
            <a:ext cx="1322773" cy="46835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user input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844998C-9B9E-4B66-BA5E-CAD7C446CD39}"/>
              </a:ext>
            </a:extLst>
          </p:cNvPr>
          <p:cNvSpPr/>
          <p:nvPr/>
        </p:nvSpPr>
        <p:spPr>
          <a:xfrm>
            <a:off x="1684738" y="3314970"/>
            <a:ext cx="1322773" cy="4683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components we write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67CD5E2-DE1D-4C8B-94B7-1CB4F474750C}"/>
              </a:ext>
            </a:extLst>
          </p:cNvPr>
          <p:cNvSpPr/>
          <p:nvPr/>
        </p:nvSpPr>
        <p:spPr>
          <a:xfrm>
            <a:off x="1684738" y="3904103"/>
            <a:ext cx="1215483" cy="4683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artifacts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20C1EF8-B612-491C-9089-56CF8307EC94}"/>
              </a:ext>
            </a:extLst>
          </p:cNvPr>
          <p:cNvSpPr/>
          <p:nvPr/>
        </p:nvSpPr>
        <p:spPr>
          <a:xfrm>
            <a:off x="1684738" y="4580125"/>
            <a:ext cx="1215483" cy="4683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existing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components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9A72C9-0169-4F99-BD3C-9FE7E1572E2E}"/>
              </a:ext>
            </a:extLst>
          </p:cNvPr>
          <p:cNvSpPr txBox="1"/>
          <p:nvPr/>
        </p:nvSpPr>
        <p:spPr>
          <a:xfrm>
            <a:off x="1295037" y="2149187"/>
            <a:ext cx="529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BF605BB-CDB8-423A-B879-40B5C866F36E}"/>
              </a:ext>
            </a:extLst>
          </p:cNvPr>
          <p:cNvSpPr/>
          <p:nvPr/>
        </p:nvSpPr>
        <p:spPr>
          <a:xfrm>
            <a:off x="6015328" y="6240318"/>
            <a:ext cx="1215483" cy="4683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executable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E3ABD7-79C5-4B26-B5B7-C6C04129988E}"/>
              </a:ext>
            </a:extLst>
          </p:cNvPr>
          <p:cNvCxnSpPr>
            <a:cxnSpLocks/>
            <a:stCxn id="15" idx="2"/>
            <a:endCxn id="43" idx="0"/>
          </p:cNvCxnSpPr>
          <p:nvPr/>
        </p:nvCxnSpPr>
        <p:spPr>
          <a:xfrm flipH="1">
            <a:off x="6623070" y="5950230"/>
            <a:ext cx="1" cy="290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60340E35-6AE4-4025-B1D8-91D2B8F61CF8}"/>
              </a:ext>
            </a:extLst>
          </p:cNvPr>
          <p:cNvSpPr/>
          <p:nvPr/>
        </p:nvSpPr>
        <p:spPr>
          <a:xfrm>
            <a:off x="7555078" y="3870664"/>
            <a:ext cx="364173" cy="710214"/>
          </a:xfrm>
          <a:custGeom>
            <a:avLst/>
            <a:gdLst>
              <a:gd name="connsiteX0" fmla="*/ 364173 w 364173"/>
              <a:gd name="connsiteY0" fmla="*/ 0 h 710214"/>
              <a:gd name="connsiteX1" fmla="*/ 189 w 364173"/>
              <a:gd name="connsiteY1" fmla="*/ 230819 h 710214"/>
              <a:gd name="connsiteX2" fmla="*/ 310907 w 364173"/>
              <a:gd name="connsiteY2" fmla="*/ 452761 h 710214"/>
              <a:gd name="connsiteX3" fmla="*/ 80088 w 364173"/>
              <a:gd name="connsiteY3" fmla="*/ 710214 h 71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173" h="710214">
                <a:moveTo>
                  <a:pt x="364173" y="0"/>
                </a:moveTo>
                <a:cubicBezTo>
                  <a:pt x="186620" y="77679"/>
                  <a:pt x="9067" y="155359"/>
                  <a:pt x="189" y="230819"/>
                </a:cubicBezTo>
                <a:cubicBezTo>
                  <a:pt x="-8689" y="306279"/>
                  <a:pt x="297591" y="372862"/>
                  <a:pt x="310907" y="452761"/>
                </a:cubicBezTo>
                <a:cubicBezTo>
                  <a:pt x="324223" y="532660"/>
                  <a:pt x="202155" y="621437"/>
                  <a:pt x="80088" y="710214"/>
                </a:cubicBezTo>
              </a:path>
            </a:pathLst>
          </a:cu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B986CA9-CD15-4130-9C64-A0DEBC96356C}"/>
              </a:ext>
            </a:extLst>
          </p:cNvPr>
          <p:cNvSpPr txBox="1"/>
          <p:nvPr/>
        </p:nvSpPr>
        <p:spPr>
          <a:xfrm>
            <a:off x="7974334" y="3254229"/>
            <a:ext cx="26816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Reuse existing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i="1" dirty="0">
                <a:solidFill>
                  <a:srgbClr val="F79646"/>
                </a:solidFill>
                <a:latin typeface="Calibri"/>
              </a:rPr>
              <a:t>n</a:t>
            </a:r>
            <a:r>
              <a:rPr lang="en-US" i="1" baseline="0" dirty="0">
                <a:solidFill>
                  <a:srgbClr val="F79646"/>
                </a:solidFill>
                <a:latin typeface="Calibri"/>
              </a:rPr>
              <a:t>ative</a:t>
            </a:r>
            <a:r>
              <a:rPr lang="en-US" i="1" dirty="0">
                <a:solidFill>
                  <a:srgbClr val="F79646"/>
                </a:solidFill>
                <a:latin typeface="Calibri"/>
              </a:rPr>
              <a:t> code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>
                <a:solidFill>
                  <a:srgbClr val="F79646"/>
                </a:solidFill>
                <a:latin typeface="Calibri"/>
              </a:rPr>
              <a:t>for common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functionality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(i.e. string printing)</a:t>
            </a:r>
          </a:p>
        </p:txBody>
      </p:sp>
      <p:sp>
        <p:nvSpPr>
          <p:cNvPr id="53" name="Slide Number Placeholder 3">
            <a:extLst>
              <a:ext uri="{FF2B5EF4-FFF2-40B4-BE49-F238E27FC236}">
                <a16:creationId xmlns:a16="http://schemas.microsoft.com/office/drawing/2014/main" id="{741B9E8C-FC3D-4B09-9AB8-60F07EA3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1145" y="6482896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218D17-624A-4996-8458-E634E28CA0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65CE0FA-1B1C-4442-A35D-4643D71313F7}"/>
              </a:ext>
            </a:extLst>
          </p:cNvPr>
          <p:cNvSpPr txBox="1"/>
          <p:nvPr/>
        </p:nvSpPr>
        <p:spPr>
          <a:xfrm>
            <a:off x="5543105" y="1247484"/>
            <a:ext cx="1782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R="0" lv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defRPr>
            </a:lvl1pPr>
          </a:lstStyle>
          <a:p>
            <a:pPr/>
            <a:r>
              <a:rPr lang="en-US" dirty="0"/>
              <a:t>linking workflow</a:t>
            </a:r>
          </a:p>
        </p:txBody>
      </p:sp>
    </p:spTree>
    <p:extLst>
      <p:ext uri="{BB962C8B-B14F-4D97-AF65-F5344CB8AC3E}">
        <p14:creationId xmlns:p14="http://schemas.microsoft.com/office/powerpoint/2010/main" val="17205939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1" grpId="0" animBg="1"/>
      <p:bldP spid="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9525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Basing our runtime on C’s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Practical x64 – More Complicated Programs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573114-DAFB-4498-B549-BE951F157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SYSPATH=/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/lib/x86_64-linux-gnu</a:t>
            </a:r>
          </a:p>
          <a:p>
            <a:pPr marL="0" indent="0">
              <a:buNone/>
            </a:pP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ld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\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-dynamic-linker /lib64/ld-linux-x86-64.so.2 \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$SYSPATH/crt1.o \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$SYSPATH/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crti.o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\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-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lc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\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prog.o</a:t>
            </a:r>
            <a:r>
              <a:rPr lang="en-US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$SYSPATH/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crtn.o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\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-o prog.exe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678ADD7-C9E5-4130-9B92-34E04B5A8103}"/>
              </a:ext>
            </a:extLst>
          </p:cNvPr>
          <p:cNvGrpSpPr/>
          <p:nvPr/>
        </p:nvGrpSpPr>
        <p:grpSpPr>
          <a:xfrm>
            <a:off x="1254141" y="1306970"/>
            <a:ext cx="8686958" cy="1902516"/>
            <a:chOff x="1059403" y="1120701"/>
            <a:chExt cx="8686958" cy="190251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479408E-2FD6-4AEA-8683-D9085A891C0E}"/>
                </a:ext>
              </a:extLst>
            </p:cNvPr>
            <p:cNvSpPr txBox="1"/>
            <p:nvPr/>
          </p:nvSpPr>
          <p:spPr>
            <a:xfrm>
              <a:off x="7137647" y="1120701"/>
              <a:ext cx="2329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chemeClr val="accent1"/>
                  </a:solidFill>
                </a:rPr>
                <a:t>enable dynamic linking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2A117537-7B55-4774-97D4-DD662CFA7244}"/>
                </a:ext>
              </a:extLst>
            </p:cNvPr>
            <p:cNvSpPr/>
            <p:nvPr/>
          </p:nvSpPr>
          <p:spPr>
            <a:xfrm>
              <a:off x="1059403" y="2588211"/>
              <a:ext cx="8686958" cy="43500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6FFE16B-2D06-472D-8809-C4B8AD9387D2}"/>
                </a:ext>
              </a:extLst>
            </p:cNvPr>
            <p:cNvSpPr/>
            <p:nvPr/>
          </p:nvSpPr>
          <p:spPr>
            <a:xfrm>
              <a:off x="6143348" y="1526959"/>
              <a:ext cx="1988598" cy="1074198"/>
            </a:xfrm>
            <a:custGeom>
              <a:avLst/>
              <a:gdLst>
                <a:gd name="connsiteX0" fmla="*/ 1988598 w 1988598"/>
                <a:gd name="connsiteY0" fmla="*/ 0 h 1074198"/>
                <a:gd name="connsiteX1" fmla="*/ 1429304 w 1988598"/>
                <a:gd name="connsiteY1" fmla="*/ 275208 h 1074198"/>
                <a:gd name="connsiteX2" fmla="*/ 1695635 w 1988598"/>
                <a:gd name="connsiteY2" fmla="*/ 532660 h 1074198"/>
                <a:gd name="connsiteX3" fmla="*/ 0 w 1988598"/>
                <a:gd name="connsiteY3" fmla="*/ 1074198 h 107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8598" h="1074198">
                  <a:moveTo>
                    <a:pt x="1988598" y="0"/>
                  </a:moveTo>
                  <a:cubicBezTo>
                    <a:pt x="1733364" y="93215"/>
                    <a:pt x="1478131" y="186431"/>
                    <a:pt x="1429304" y="275208"/>
                  </a:cubicBezTo>
                  <a:cubicBezTo>
                    <a:pt x="1380477" y="363985"/>
                    <a:pt x="1933852" y="399495"/>
                    <a:pt x="1695635" y="532660"/>
                  </a:cubicBezTo>
                  <a:cubicBezTo>
                    <a:pt x="1457418" y="665825"/>
                    <a:pt x="728709" y="870011"/>
                    <a:pt x="0" y="107419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D06103F-C7A0-4BFD-893D-35213E78ACEC}"/>
              </a:ext>
            </a:extLst>
          </p:cNvPr>
          <p:cNvGrpSpPr/>
          <p:nvPr/>
        </p:nvGrpSpPr>
        <p:grpSpPr>
          <a:xfrm>
            <a:off x="3062225" y="3748618"/>
            <a:ext cx="4569642" cy="949757"/>
            <a:chOff x="2867487" y="3562349"/>
            <a:chExt cx="4569642" cy="94975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C325311-FC7F-4998-81B7-D3D101CD6CDE}"/>
                </a:ext>
              </a:extLst>
            </p:cNvPr>
            <p:cNvSpPr txBox="1"/>
            <p:nvPr/>
          </p:nvSpPr>
          <p:spPr>
            <a:xfrm>
              <a:off x="4694006" y="4142774"/>
              <a:ext cx="27431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>
                  <a:solidFill>
                    <a:schemeClr val="accent1"/>
                  </a:solidFill>
                </a:rPr>
                <a:t>init</a:t>
              </a:r>
              <a:r>
                <a:rPr lang="en-US" i="1" dirty="0">
                  <a:solidFill>
                    <a:schemeClr val="accent1"/>
                  </a:solidFill>
                </a:rPr>
                <a:t> runtime data structures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3E373D08-51B2-49FB-A300-AAD6232FDB95}"/>
                </a:ext>
              </a:extLst>
            </p:cNvPr>
            <p:cNvSpPr/>
            <p:nvPr/>
          </p:nvSpPr>
          <p:spPr>
            <a:xfrm>
              <a:off x="2867487" y="3562349"/>
              <a:ext cx="1270987" cy="36195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264143-549E-4346-93C7-8B74DC9CC65D}"/>
                </a:ext>
              </a:extLst>
            </p:cNvPr>
            <p:cNvSpPr/>
            <p:nvPr/>
          </p:nvSpPr>
          <p:spPr>
            <a:xfrm>
              <a:off x="4133850" y="3752850"/>
              <a:ext cx="752475" cy="314325"/>
            </a:xfrm>
            <a:custGeom>
              <a:avLst/>
              <a:gdLst>
                <a:gd name="connsiteX0" fmla="*/ 752475 w 752475"/>
                <a:gd name="connsiteY0" fmla="*/ 314325 h 314325"/>
                <a:gd name="connsiteX1" fmla="*/ 609600 w 752475"/>
                <a:gd name="connsiteY1" fmla="*/ 14288 h 314325"/>
                <a:gd name="connsiteX2" fmla="*/ 247650 w 752475"/>
                <a:gd name="connsiteY2" fmla="*/ 133350 h 314325"/>
                <a:gd name="connsiteX3" fmla="*/ 0 w 752475"/>
                <a:gd name="connsiteY3" fmla="*/ 0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2475" h="314325">
                  <a:moveTo>
                    <a:pt x="752475" y="314325"/>
                  </a:moveTo>
                  <a:cubicBezTo>
                    <a:pt x="723106" y="179387"/>
                    <a:pt x="693737" y="44450"/>
                    <a:pt x="609600" y="14288"/>
                  </a:cubicBezTo>
                  <a:cubicBezTo>
                    <a:pt x="525463" y="-15874"/>
                    <a:pt x="349250" y="135731"/>
                    <a:pt x="247650" y="133350"/>
                  </a:cubicBezTo>
                  <a:cubicBezTo>
                    <a:pt x="146050" y="130969"/>
                    <a:pt x="73025" y="65484"/>
                    <a:pt x="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729FD6E-8E63-4646-B65C-7A2972FEDBAE}"/>
              </a:ext>
            </a:extLst>
          </p:cNvPr>
          <p:cNvGrpSpPr/>
          <p:nvPr/>
        </p:nvGrpSpPr>
        <p:grpSpPr>
          <a:xfrm>
            <a:off x="3035592" y="3296181"/>
            <a:ext cx="5037283" cy="901314"/>
            <a:chOff x="2840854" y="3109912"/>
            <a:chExt cx="5037283" cy="90131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EDE94C6-F142-47AA-9040-B0E21520F397}"/>
                </a:ext>
              </a:extLst>
            </p:cNvPr>
            <p:cNvSpPr/>
            <p:nvPr/>
          </p:nvSpPr>
          <p:spPr>
            <a:xfrm>
              <a:off x="5557421" y="3134185"/>
              <a:ext cx="2320716" cy="877041"/>
            </a:xfrm>
            <a:prstGeom prst="rect">
              <a:avLst/>
            </a:prstGeom>
            <a:ln>
              <a:solidFill>
                <a:schemeClr val="accent1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F4F8446-4FFD-459C-B52E-DEDABAF3E090}"/>
                </a:ext>
              </a:extLst>
            </p:cNvPr>
            <p:cNvSpPr txBox="1"/>
            <p:nvPr/>
          </p:nvSpPr>
          <p:spPr>
            <a:xfrm>
              <a:off x="5922846" y="3189121"/>
              <a:ext cx="16494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/>
                <a:t>entrypoint</a:t>
              </a:r>
              <a:r>
                <a:rPr lang="en-US" i="1" dirty="0"/>
                <a:t> code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61B5765E-0BE1-4D03-92C6-CD03B4FDBAD7}"/>
                </a:ext>
              </a:extLst>
            </p:cNvPr>
            <p:cNvSpPr/>
            <p:nvPr/>
          </p:nvSpPr>
          <p:spPr>
            <a:xfrm>
              <a:off x="2840854" y="3109912"/>
              <a:ext cx="1287263" cy="34793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711033B-B8D7-4B63-9D1D-1D647A76779F}"/>
                </a:ext>
              </a:extLst>
            </p:cNvPr>
            <p:cNvSpPr/>
            <p:nvPr/>
          </p:nvSpPr>
          <p:spPr>
            <a:xfrm>
              <a:off x="4136994" y="3275861"/>
              <a:ext cx="1420427" cy="242410"/>
            </a:xfrm>
            <a:custGeom>
              <a:avLst/>
              <a:gdLst>
                <a:gd name="connsiteX0" fmla="*/ 1420427 w 1420427"/>
                <a:gd name="connsiteY0" fmla="*/ 110029 h 236688"/>
                <a:gd name="connsiteX1" fmla="*/ 985422 w 1420427"/>
                <a:gd name="connsiteY1" fmla="*/ 234316 h 236688"/>
                <a:gd name="connsiteX2" fmla="*/ 630315 w 1420427"/>
                <a:gd name="connsiteY2" fmla="*/ 12375 h 236688"/>
                <a:gd name="connsiteX3" fmla="*/ 0 w 1420427"/>
                <a:gd name="connsiteY3" fmla="*/ 47885 h 236688"/>
                <a:gd name="connsiteX0" fmla="*/ 1420427 w 1420427"/>
                <a:gd name="connsiteY0" fmla="*/ 65181 h 260081"/>
                <a:gd name="connsiteX1" fmla="*/ 985422 w 1420427"/>
                <a:gd name="connsiteY1" fmla="*/ 189468 h 260081"/>
                <a:gd name="connsiteX2" fmla="*/ 594805 w 1420427"/>
                <a:gd name="connsiteY2" fmla="*/ 251613 h 260081"/>
                <a:gd name="connsiteX3" fmla="*/ 0 w 1420427"/>
                <a:gd name="connsiteY3" fmla="*/ 3037 h 260081"/>
                <a:gd name="connsiteX0" fmla="*/ 1420427 w 1420427"/>
                <a:gd name="connsiteY0" fmla="*/ 62144 h 257044"/>
                <a:gd name="connsiteX1" fmla="*/ 985422 w 1420427"/>
                <a:gd name="connsiteY1" fmla="*/ 186431 h 257044"/>
                <a:gd name="connsiteX2" fmla="*/ 594805 w 1420427"/>
                <a:gd name="connsiteY2" fmla="*/ 248576 h 257044"/>
                <a:gd name="connsiteX3" fmla="*/ 0 w 1420427"/>
                <a:gd name="connsiteY3" fmla="*/ 0 h 257044"/>
                <a:gd name="connsiteX0" fmla="*/ 1420427 w 1420427"/>
                <a:gd name="connsiteY0" fmla="*/ 62144 h 187531"/>
                <a:gd name="connsiteX1" fmla="*/ 985422 w 1420427"/>
                <a:gd name="connsiteY1" fmla="*/ 186431 h 187531"/>
                <a:gd name="connsiteX2" fmla="*/ 0 w 1420427"/>
                <a:gd name="connsiteY2" fmla="*/ 0 h 187531"/>
                <a:gd name="connsiteX0" fmla="*/ 1420427 w 1420427"/>
                <a:gd name="connsiteY0" fmla="*/ 62144 h 233857"/>
                <a:gd name="connsiteX1" fmla="*/ 985422 w 1420427"/>
                <a:gd name="connsiteY1" fmla="*/ 186431 h 233857"/>
                <a:gd name="connsiteX2" fmla="*/ 0 w 1420427"/>
                <a:gd name="connsiteY2" fmla="*/ 0 h 233857"/>
                <a:gd name="connsiteX0" fmla="*/ 1420427 w 1420427"/>
                <a:gd name="connsiteY0" fmla="*/ 62144 h 62144"/>
                <a:gd name="connsiteX1" fmla="*/ 0 w 1420427"/>
                <a:gd name="connsiteY1" fmla="*/ 0 h 62144"/>
                <a:gd name="connsiteX0" fmla="*/ 1420427 w 1420427"/>
                <a:gd name="connsiteY0" fmla="*/ 62144 h 266953"/>
                <a:gd name="connsiteX1" fmla="*/ 0 w 1420427"/>
                <a:gd name="connsiteY1" fmla="*/ 0 h 266953"/>
                <a:gd name="connsiteX0" fmla="*/ 1420427 w 1420427"/>
                <a:gd name="connsiteY0" fmla="*/ 62144 h 354175"/>
                <a:gd name="connsiteX1" fmla="*/ 0 w 1420427"/>
                <a:gd name="connsiteY1" fmla="*/ 0 h 354175"/>
                <a:gd name="connsiteX0" fmla="*/ 1420427 w 1420427"/>
                <a:gd name="connsiteY0" fmla="*/ 221942 h 460246"/>
                <a:gd name="connsiteX1" fmla="*/ 0 w 1420427"/>
                <a:gd name="connsiteY1" fmla="*/ 0 h 460246"/>
                <a:gd name="connsiteX0" fmla="*/ 1420427 w 1420427"/>
                <a:gd name="connsiteY0" fmla="*/ 221942 h 242410"/>
                <a:gd name="connsiteX1" fmla="*/ 0 w 1420427"/>
                <a:gd name="connsiteY1" fmla="*/ 0 h 242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0427" h="242410">
                  <a:moveTo>
                    <a:pt x="1420427" y="221942"/>
                  </a:moveTo>
                  <a:cubicBezTo>
                    <a:pt x="1035727" y="210105"/>
                    <a:pt x="420210" y="358067"/>
                    <a:pt x="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0F450DD-D267-4D29-9A17-AA28A1B71CA2}"/>
              </a:ext>
            </a:extLst>
          </p:cNvPr>
          <p:cNvSpPr txBox="1"/>
          <p:nvPr/>
        </p:nvSpPr>
        <p:spPr>
          <a:xfrm>
            <a:off x="5799218" y="3655997"/>
            <a:ext cx="21178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_start: exit(main)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7D2E72-0AE7-42DA-A23D-D4457B211D9F}"/>
              </a:ext>
            </a:extLst>
          </p:cNvPr>
          <p:cNvGrpSpPr/>
          <p:nvPr/>
        </p:nvGrpSpPr>
        <p:grpSpPr>
          <a:xfrm>
            <a:off x="1227507" y="4197495"/>
            <a:ext cx="3477318" cy="636872"/>
            <a:chOff x="1032769" y="4011226"/>
            <a:chExt cx="3477318" cy="63687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BFCDF75-0397-4D88-9B23-4DDF9E36D8E4}"/>
                </a:ext>
              </a:extLst>
            </p:cNvPr>
            <p:cNvSpPr txBox="1"/>
            <p:nvPr/>
          </p:nvSpPr>
          <p:spPr>
            <a:xfrm>
              <a:off x="2607387" y="4278766"/>
              <a:ext cx="1902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chemeClr val="accent1"/>
                  </a:solidFill>
                </a:rPr>
                <a:t>link the </a:t>
              </a:r>
              <a:r>
                <a:rPr lang="en-US" i="1" dirty="0" err="1">
                  <a:solidFill>
                    <a:schemeClr val="accent1"/>
                  </a:solidFill>
                </a:rPr>
                <a:t>libc</a:t>
              </a:r>
              <a:r>
                <a:rPr lang="en-US" i="1" dirty="0">
                  <a:solidFill>
                    <a:schemeClr val="accent1"/>
                  </a:solidFill>
                </a:rPr>
                <a:t> library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4CC11B6-9428-40E7-8B94-A8518DDEA723}"/>
                </a:ext>
              </a:extLst>
            </p:cNvPr>
            <p:cNvSpPr/>
            <p:nvPr/>
          </p:nvSpPr>
          <p:spPr>
            <a:xfrm>
              <a:off x="1032769" y="4011226"/>
              <a:ext cx="804910" cy="43500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90C7841-272F-4F05-B919-32123A5EE8A8}"/>
                </a:ext>
              </a:extLst>
            </p:cNvPr>
            <p:cNvSpPr/>
            <p:nvPr/>
          </p:nvSpPr>
          <p:spPr>
            <a:xfrm>
              <a:off x="1837678" y="4145537"/>
              <a:ext cx="809805" cy="383541"/>
            </a:xfrm>
            <a:custGeom>
              <a:avLst/>
              <a:gdLst>
                <a:gd name="connsiteX0" fmla="*/ 807868 w 809805"/>
                <a:gd name="connsiteY0" fmla="*/ 328809 h 383541"/>
                <a:gd name="connsiteX1" fmla="*/ 727969 w 809805"/>
                <a:gd name="connsiteY1" fmla="*/ 335 h 383541"/>
                <a:gd name="connsiteX2" fmla="*/ 275207 w 809805"/>
                <a:gd name="connsiteY2" fmla="*/ 382075 h 383541"/>
                <a:gd name="connsiteX3" fmla="*/ 0 w 809805"/>
                <a:gd name="connsiteY3" fmla="*/ 106867 h 383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9805" h="383541">
                  <a:moveTo>
                    <a:pt x="807868" y="328809"/>
                  </a:moveTo>
                  <a:cubicBezTo>
                    <a:pt x="812307" y="160133"/>
                    <a:pt x="816746" y="-8543"/>
                    <a:pt x="727969" y="335"/>
                  </a:cubicBezTo>
                  <a:cubicBezTo>
                    <a:pt x="639192" y="9213"/>
                    <a:pt x="396535" y="364320"/>
                    <a:pt x="275207" y="382075"/>
                  </a:cubicBezTo>
                  <a:cubicBezTo>
                    <a:pt x="153879" y="399830"/>
                    <a:pt x="76939" y="253348"/>
                    <a:pt x="0" y="10686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27796B8-3085-4FB4-BDA6-3AE91D41F2EA}"/>
              </a:ext>
            </a:extLst>
          </p:cNvPr>
          <p:cNvGrpSpPr/>
          <p:nvPr/>
        </p:nvGrpSpPr>
        <p:grpSpPr>
          <a:xfrm>
            <a:off x="3077926" y="5248828"/>
            <a:ext cx="4578520" cy="1173165"/>
            <a:chOff x="2840853" y="4952492"/>
            <a:chExt cx="4578520" cy="117316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A92EF63-B91B-4003-9B73-0538F62962F4}"/>
                </a:ext>
              </a:extLst>
            </p:cNvPr>
            <p:cNvSpPr txBox="1"/>
            <p:nvPr/>
          </p:nvSpPr>
          <p:spPr>
            <a:xfrm>
              <a:off x="4305957" y="5687260"/>
              <a:ext cx="31134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chemeClr val="accent1"/>
                  </a:solidFill>
                </a:rPr>
                <a:t>release runtime data structures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F1BB8115-F2D6-4693-BB62-BB194C813CE3}"/>
                </a:ext>
              </a:extLst>
            </p:cNvPr>
            <p:cNvSpPr/>
            <p:nvPr/>
          </p:nvSpPr>
          <p:spPr>
            <a:xfrm>
              <a:off x="2840853" y="4952492"/>
              <a:ext cx="1305331" cy="43500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ADCA072-53D1-45E9-AD05-BDC9847A9C6A}"/>
                </a:ext>
              </a:extLst>
            </p:cNvPr>
            <p:cNvSpPr/>
            <p:nvPr/>
          </p:nvSpPr>
          <p:spPr>
            <a:xfrm>
              <a:off x="3542190" y="5397623"/>
              <a:ext cx="719092" cy="728034"/>
            </a:xfrm>
            <a:custGeom>
              <a:avLst/>
              <a:gdLst>
                <a:gd name="connsiteX0" fmla="*/ 719092 w 719092"/>
                <a:gd name="connsiteY0" fmla="*/ 523783 h 728034"/>
                <a:gd name="connsiteX1" fmla="*/ 479394 w 719092"/>
                <a:gd name="connsiteY1" fmla="*/ 719092 h 728034"/>
                <a:gd name="connsiteX2" fmla="*/ 301841 w 719092"/>
                <a:gd name="connsiteY2" fmla="*/ 266330 h 728034"/>
                <a:gd name="connsiteX3" fmla="*/ 0 w 719092"/>
                <a:gd name="connsiteY3" fmla="*/ 0 h 72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9092" h="728034">
                  <a:moveTo>
                    <a:pt x="719092" y="523783"/>
                  </a:moveTo>
                  <a:cubicBezTo>
                    <a:pt x="634014" y="642892"/>
                    <a:pt x="548936" y="762001"/>
                    <a:pt x="479394" y="719092"/>
                  </a:cubicBezTo>
                  <a:cubicBezTo>
                    <a:pt x="409852" y="676183"/>
                    <a:pt x="381740" y="386179"/>
                    <a:pt x="301841" y="266330"/>
                  </a:cubicBezTo>
                  <a:cubicBezTo>
                    <a:pt x="221942" y="146481"/>
                    <a:pt x="110971" y="73240"/>
                    <a:pt x="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40794775-5E5B-4099-AD32-3B7536096AE5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9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9525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Basing our runtime on C’s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Practical x64 – More Complicated Programs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40794775-5E5B-4099-AD32-3B7536096AE5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4EA1CE4-82F3-412F-BC31-6E40FA16B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30800" cy="435133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559A32F-AA8D-4DEA-857D-B8AEFF604412}"/>
              </a:ext>
            </a:extLst>
          </p:cNvPr>
          <p:cNvSpPr txBox="1"/>
          <p:nvPr/>
        </p:nvSpPr>
        <p:spPr>
          <a:xfrm>
            <a:off x="547758" y="1667388"/>
            <a:ext cx="2125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Source code (</a:t>
            </a:r>
            <a:r>
              <a:rPr lang="en-US" b="1" u="sng" dirty="0" err="1"/>
              <a:t>prog.s</a:t>
            </a:r>
            <a:r>
              <a:rPr lang="en-US" b="1" u="sng" dirty="0"/>
              <a:t>)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29D1AC9-A0CF-4208-80D0-EB791715C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758" y="2124075"/>
            <a:ext cx="3248025" cy="1676400"/>
          </a:xfrm>
          <a:prstGeom prst="rect">
            <a:avLst/>
          </a:prstGeom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37C723E-FAA9-4314-9ECF-BB8CFE4241EF}"/>
              </a:ext>
            </a:extLst>
          </p:cNvPr>
          <p:cNvCxnSpPr/>
          <p:nvPr/>
        </p:nvCxnSpPr>
        <p:spPr>
          <a:xfrm>
            <a:off x="2171770" y="4029075"/>
            <a:ext cx="0" cy="305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891E6801-948B-4279-9A93-784327A03B22}"/>
              </a:ext>
            </a:extLst>
          </p:cNvPr>
          <p:cNvSpPr txBox="1"/>
          <p:nvPr/>
        </p:nvSpPr>
        <p:spPr>
          <a:xfrm>
            <a:off x="1107393" y="5641026"/>
            <a:ext cx="2010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US" sz="1400" dirty="0" err="1"/>
              <a:t>ld</a:t>
            </a:r>
            <a:r>
              <a:rPr lang="en-US" sz="1400" dirty="0"/>
              <a:t> </a:t>
            </a:r>
            <a:r>
              <a:rPr lang="en-US" sz="1400" dirty="0" err="1"/>
              <a:t>prog.o</a:t>
            </a:r>
            <a:r>
              <a:rPr lang="en-US" sz="1400" dirty="0"/>
              <a:t> –o prog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E1BA23-07B9-45B8-BC7E-7FF5EB68D762}"/>
              </a:ext>
            </a:extLst>
          </p:cNvPr>
          <p:cNvSpPr txBox="1"/>
          <p:nvPr/>
        </p:nvSpPr>
        <p:spPr>
          <a:xfrm>
            <a:off x="1004068" y="4563269"/>
            <a:ext cx="2225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as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prog.s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–o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prog.o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25A8146-5EB2-4E43-AA2B-28B533670C75}"/>
              </a:ext>
            </a:extLst>
          </p:cNvPr>
          <p:cNvCxnSpPr/>
          <p:nvPr/>
        </p:nvCxnSpPr>
        <p:spPr>
          <a:xfrm>
            <a:off x="2171840" y="4932085"/>
            <a:ext cx="0" cy="305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C8ED5CC-2AA3-41BE-8C0C-D305AB6C2BF8}"/>
              </a:ext>
            </a:extLst>
          </p:cNvPr>
          <p:cNvSpPr txBox="1"/>
          <p:nvPr/>
        </p:nvSpPr>
        <p:spPr>
          <a:xfrm>
            <a:off x="1610292" y="1094164"/>
            <a:ext cx="1591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Standalone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2A12F5-5257-455B-9D44-2219395C1DE4}"/>
              </a:ext>
            </a:extLst>
          </p:cNvPr>
          <p:cNvSpPr txBox="1"/>
          <p:nvPr/>
        </p:nvSpPr>
        <p:spPr>
          <a:xfrm>
            <a:off x="443155" y="4250313"/>
            <a:ext cx="2193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Assembler command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E17BD75-823E-4289-A585-35DF47E0D030}"/>
              </a:ext>
            </a:extLst>
          </p:cNvPr>
          <p:cNvSpPr txBox="1"/>
          <p:nvPr/>
        </p:nvSpPr>
        <p:spPr>
          <a:xfrm>
            <a:off x="386177" y="5309238"/>
            <a:ext cx="1770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Linker command</a:t>
            </a:r>
          </a:p>
        </p:txBody>
      </p:sp>
      <p:pic>
        <p:nvPicPr>
          <p:cNvPr id="28" name="Picture 2" descr="Fuzzy Puzz Glasses | Party City">
            <a:extLst>
              <a:ext uri="{FF2B5EF4-FFF2-40B4-BE49-F238E27FC236}">
                <a16:creationId xmlns:a16="http://schemas.microsoft.com/office/drawing/2014/main" id="{F164F2D5-9A1B-47A2-B884-7916088AF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645" y="1991519"/>
            <a:ext cx="234315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FDB23BF-0FCA-48DB-974D-EA94EE6D9ABB}"/>
              </a:ext>
            </a:extLst>
          </p:cNvPr>
          <p:cNvSpPr txBox="1"/>
          <p:nvPr/>
        </p:nvSpPr>
        <p:spPr>
          <a:xfrm>
            <a:off x="5551923" y="4499898"/>
            <a:ext cx="2337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Clever C code disguise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53CB67A-0259-4CC5-BF23-2D1DEE21AFB3}"/>
              </a:ext>
            </a:extLst>
          </p:cNvPr>
          <p:cNvSpPr txBox="1"/>
          <p:nvPr/>
        </p:nvSpPr>
        <p:spPr>
          <a:xfrm>
            <a:off x="5948672" y="1089206"/>
            <a:ext cx="1380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Using </a:t>
            </a:r>
            <a:r>
              <a:rPr lang="en-US" sz="2400" dirty="0" err="1"/>
              <a:t>libc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3873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8" grpId="0"/>
      <p:bldP spid="17" grpId="0"/>
      <p:bldP spid="22" grpId="0"/>
      <p:bldP spid="23" grpId="0"/>
      <p:bldP spid="31" grpId="0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9525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Basing our runtime on C’s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Practical x64 – More Complicated Programs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40794775-5E5B-4099-AD32-3B7536096AE5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4EA1CE4-82F3-412F-BC31-6E40FA16B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30800" cy="435133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EAEA3CF1-6388-4462-8B3B-16F183C9EE12}"/>
              </a:ext>
            </a:extLst>
          </p:cNvPr>
          <p:cNvSpPr txBox="1">
            <a:spLocks/>
          </p:cNvSpPr>
          <p:nvPr/>
        </p:nvSpPr>
        <p:spPr>
          <a:xfrm>
            <a:off x="4696516" y="5584074"/>
            <a:ext cx="4608718" cy="1023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SYSPATH=/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/lib/x86_64-linux-gnu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ld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-dynamic-linker /lib64/ld-linux-x86-64.so.2 $SYSPATH/crt1.o $SYSPATH/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crti.o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–lc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prog.o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$SYSPATH/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crtn.o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-o prog.exe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559A32F-AA8D-4DEA-857D-B8AEFF604412}"/>
              </a:ext>
            </a:extLst>
          </p:cNvPr>
          <p:cNvSpPr txBox="1"/>
          <p:nvPr/>
        </p:nvSpPr>
        <p:spPr>
          <a:xfrm>
            <a:off x="547758" y="1667388"/>
            <a:ext cx="2125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Source code (</a:t>
            </a:r>
            <a:r>
              <a:rPr lang="en-US" b="1" u="sng" dirty="0" err="1"/>
              <a:t>prog.s</a:t>
            </a:r>
            <a:r>
              <a:rPr lang="en-US" b="1" u="sng" dirty="0"/>
              <a:t>)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29D1AC9-A0CF-4208-80D0-EB791715C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758" y="2124075"/>
            <a:ext cx="3248025" cy="1676400"/>
          </a:xfrm>
          <a:prstGeom prst="rect">
            <a:avLst/>
          </a:prstGeom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37C723E-FAA9-4314-9ECF-BB8CFE4241EF}"/>
              </a:ext>
            </a:extLst>
          </p:cNvPr>
          <p:cNvCxnSpPr/>
          <p:nvPr/>
        </p:nvCxnSpPr>
        <p:spPr>
          <a:xfrm>
            <a:off x="2171770" y="4029075"/>
            <a:ext cx="0" cy="305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8A5E71A5-6F45-4391-A08D-FEEA2D912F91}"/>
              </a:ext>
            </a:extLst>
          </p:cNvPr>
          <p:cNvSpPr txBox="1"/>
          <p:nvPr/>
        </p:nvSpPr>
        <p:spPr>
          <a:xfrm>
            <a:off x="5392667" y="4508319"/>
            <a:ext cx="2225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US" sz="1400" dirty="0"/>
              <a:t>as </a:t>
            </a:r>
            <a:r>
              <a:rPr lang="en-US" sz="1400" dirty="0" err="1"/>
              <a:t>prog.s</a:t>
            </a:r>
            <a:r>
              <a:rPr lang="en-US" sz="1400" dirty="0"/>
              <a:t> –o </a:t>
            </a:r>
            <a:r>
              <a:rPr lang="en-US" sz="1400" dirty="0" err="1"/>
              <a:t>prog.o</a:t>
            </a:r>
            <a:endParaRPr lang="en-US" sz="14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91E6801-948B-4279-9A93-784327A03B22}"/>
              </a:ext>
            </a:extLst>
          </p:cNvPr>
          <p:cNvSpPr txBox="1"/>
          <p:nvPr/>
        </p:nvSpPr>
        <p:spPr>
          <a:xfrm>
            <a:off x="1107393" y="5641026"/>
            <a:ext cx="2010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US" sz="1400" dirty="0" err="1"/>
              <a:t>ld</a:t>
            </a:r>
            <a:r>
              <a:rPr lang="en-US" sz="1400" dirty="0"/>
              <a:t> </a:t>
            </a:r>
            <a:r>
              <a:rPr lang="en-US" sz="1400" dirty="0" err="1"/>
              <a:t>prog.o</a:t>
            </a:r>
            <a:r>
              <a:rPr lang="en-US" sz="1400" dirty="0"/>
              <a:t> –o prog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48449D-054C-42B7-B86A-54E057E04521}"/>
              </a:ext>
            </a:extLst>
          </p:cNvPr>
          <p:cNvSpPr txBox="1"/>
          <p:nvPr/>
        </p:nvSpPr>
        <p:spPr>
          <a:xfrm>
            <a:off x="4891158" y="1667388"/>
            <a:ext cx="2125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Source code (</a:t>
            </a:r>
            <a:r>
              <a:rPr lang="en-US" b="1" u="sng" dirty="0" err="1"/>
              <a:t>prog.s</a:t>
            </a:r>
            <a:r>
              <a:rPr lang="en-US" b="1" u="sng" dirty="0"/>
              <a:t>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3DC3C99-5FB9-4E60-9AE9-E75BCAB056AC}"/>
              </a:ext>
            </a:extLst>
          </p:cNvPr>
          <p:cNvCxnSpPr>
            <a:cxnSpLocks/>
          </p:cNvCxnSpPr>
          <p:nvPr/>
        </p:nvCxnSpPr>
        <p:spPr>
          <a:xfrm>
            <a:off x="6638925" y="3429000"/>
            <a:ext cx="0" cy="790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CE1BA23-07B9-45B8-BC7E-7FF5EB68D762}"/>
              </a:ext>
            </a:extLst>
          </p:cNvPr>
          <p:cNvSpPr txBox="1"/>
          <p:nvPr/>
        </p:nvSpPr>
        <p:spPr>
          <a:xfrm>
            <a:off x="1004068" y="4563269"/>
            <a:ext cx="2225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as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prog.s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–o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prog.o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25A8146-5EB2-4E43-AA2B-28B533670C75}"/>
              </a:ext>
            </a:extLst>
          </p:cNvPr>
          <p:cNvCxnSpPr/>
          <p:nvPr/>
        </p:nvCxnSpPr>
        <p:spPr>
          <a:xfrm>
            <a:off x="2171840" y="4932085"/>
            <a:ext cx="0" cy="305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C8ED5CC-2AA3-41BE-8C0C-D305AB6C2BF8}"/>
              </a:ext>
            </a:extLst>
          </p:cNvPr>
          <p:cNvSpPr txBox="1"/>
          <p:nvPr/>
        </p:nvSpPr>
        <p:spPr>
          <a:xfrm>
            <a:off x="1610292" y="1094164"/>
            <a:ext cx="1591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Standalone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2A12F5-5257-455B-9D44-2219395C1DE4}"/>
              </a:ext>
            </a:extLst>
          </p:cNvPr>
          <p:cNvSpPr txBox="1"/>
          <p:nvPr/>
        </p:nvSpPr>
        <p:spPr>
          <a:xfrm>
            <a:off x="443155" y="4250313"/>
            <a:ext cx="2193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Assembler command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E17BD75-823E-4289-A585-35DF47E0D030}"/>
              </a:ext>
            </a:extLst>
          </p:cNvPr>
          <p:cNvSpPr txBox="1"/>
          <p:nvPr/>
        </p:nvSpPr>
        <p:spPr>
          <a:xfrm>
            <a:off x="386177" y="5309238"/>
            <a:ext cx="1770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Linker command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45CBCC1-C8D2-4CEC-9267-5FD301760D05}"/>
              </a:ext>
            </a:extLst>
          </p:cNvPr>
          <p:cNvSpPr txBox="1"/>
          <p:nvPr/>
        </p:nvSpPr>
        <p:spPr>
          <a:xfrm>
            <a:off x="4576903" y="5271694"/>
            <a:ext cx="1770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Linker command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C3368F-4B2F-4D92-80CA-8034EDEEF0DA}"/>
              </a:ext>
            </a:extLst>
          </p:cNvPr>
          <p:cNvSpPr txBox="1"/>
          <p:nvPr/>
        </p:nvSpPr>
        <p:spPr>
          <a:xfrm>
            <a:off x="5948672" y="1089206"/>
            <a:ext cx="1380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Using </a:t>
            </a:r>
            <a:r>
              <a:rPr lang="en-US" sz="2400" dirty="0" err="1"/>
              <a:t>libc</a:t>
            </a:r>
            <a:endParaRPr lang="en-US" sz="2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D28C0E8-74C4-4D5B-938D-0113BADE0279}"/>
              </a:ext>
            </a:extLst>
          </p:cNvPr>
          <p:cNvSpPr txBox="1"/>
          <p:nvPr/>
        </p:nvSpPr>
        <p:spPr>
          <a:xfrm>
            <a:off x="4584251" y="4215097"/>
            <a:ext cx="2193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Assembler command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89B8522-1A3D-4195-8793-8DA6653D2576}"/>
              </a:ext>
            </a:extLst>
          </p:cNvPr>
          <p:cNvCxnSpPr/>
          <p:nvPr/>
        </p:nvCxnSpPr>
        <p:spPr>
          <a:xfrm>
            <a:off x="6667500" y="4932085"/>
            <a:ext cx="0" cy="305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BA0747E-560D-4D42-B7EF-8D6CA760AEEB}"/>
              </a:ext>
            </a:extLst>
          </p:cNvPr>
          <p:cNvSpPr txBox="1"/>
          <p:nvPr/>
        </p:nvSpPr>
        <p:spPr>
          <a:xfrm>
            <a:off x="8437467" y="1621753"/>
            <a:ext cx="32067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caveat: we’ll create a more </a:t>
            </a:r>
          </a:p>
          <a:p>
            <a:r>
              <a:rPr lang="en-US" dirty="0">
                <a:solidFill>
                  <a:schemeClr val="accent2"/>
                </a:solidFill>
              </a:rPr>
              <a:t>elaborate main function in later </a:t>
            </a:r>
          </a:p>
          <a:p>
            <a:r>
              <a:rPr lang="en-US" dirty="0">
                <a:solidFill>
                  <a:schemeClr val="accent2"/>
                </a:solidFill>
              </a:rPr>
              <a:t>lectures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E0E5F9-3F39-4B18-968F-9F7739F57729}"/>
              </a:ext>
            </a:extLst>
          </p:cNvPr>
          <p:cNvSpPr txBox="1"/>
          <p:nvPr/>
        </p:nvSpPr>
        <p:spPr>
          <a:xfrm>
            <a:off x="8287426" y="160484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*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452784B-62A3-4816-9BDB-02A93080AF24}"/>
              </a:ext>
            </a:extLst>
          </p:cNvPr>
          <p:cNvSpPr/>
          <p:nvPr/>
        </p:nvSpPr>
        <p:spPr>
          <a:xfrm>
            <a:off x="7010400" y="1571584"/>
            <a:ext cx="1352550" cy="396758"/>
          </a:xfrm>
          <a:custGeom>
            <a:avLst/>
            <a:gdLst>
              <a:gd name="connsiteX0" fmla="*/ 1352550 w 1352550"/>
              <a:gd name="connsiteY0" fmla="*/ 352466 h 396758"/>
              <a:gd name="connsiteX1" fmla="*/ 1000125 w 1352550"/>
              <a:gd name="connsiteY1" fmla="*/ 41 h 396758"/>
              <a:gd name="connsiteX2" fmla="*/ 438150 w 1352550"/>
              <a:gd name="connsiteY2" fmla="*/ 371516 h 396758"/>
              <a:gd name="connsiteX3" fmla="*/ 0 w 1352550"/>
              <a:gd name="connsiteY3" fmla="*/ 333416 h 396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2550" h="396758">
                <a:moveTo>
                  <a:pt x="1352550" y="352466"/>
                </a:moveTo>
                <a:cubicBezTo>
                  <a:pt x="1252537" y="174666"/>
                  <a:pt x="1152525" y="-3134"/>
                  <a:pt x="1000125" y="41"/>
                </a:cubicBezTo>
                <a:cubicBezTo>
                  <a:pt x="847725" y="3216"/>
                  <a:pt x="604837" y="315953"/>
                  <a:pt x="438150" y="371516"/>
                </a:cubicBezTo>
                <a:cubicBezTo>
                  <a:pt x="271462" y="427079"/>
                  <a:pt x="135731" y="380247"/>
                  <a:pt x="0" y="333416"/>
                </a:cubicBezTo>
              </a:path>
            </a:pathLst>
          </a:custGeom>
          <a:ln w="12700"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55865A-69C1-43B5-9739-1B7207142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0653" y="2099241"/>
            <a:ext cx="3133725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25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6" grpId="0"/>
      <p:bldP spid="24" grpId="0"/>
      <p:bldP spid="27" grpId="0"/>
      <p:bldP spid="2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9525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Previously…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 – x64 Memory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8EE14A59-0231-497E-947B-3526A2E2E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5" y="1600201"/>
            <a:ext cx="496770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Memory Layout</a:t>
            </a:r>
          </a:p>
          <a:p>
            <a:r>
              <a:rPr lang="en-US" sz="2600" dirty="0"/>
              <a:t>Static Allocation</a:t>
            </a:r>
          </a:p>
          <a:p>
            <a:r>
              <a:rPr lang="en-US" sz="2600" dirty="0"/>
              <a:t>The heap and the stack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27201C9-9104-4275-A6B6-2CBECA957A18}"/>
              </a:ext>
            </a:extLst>
          </p:cNvPr>
          <p:cNvSpPr txBox="1"/>
          <p:nvPr/>
        </p:nvSpPr>
        <p:spPr>
          <a:xfrm>
            <a:off x="8063907" y="5648643"/>
            <a:ext cx="1365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Architecture</a:t>
            </a:r>
          </a:p>
        </p:txBody>
      </p:sp>
      <p:sp>
        <p:nvSpPr>
          <p:cNvPr id="37" name="Slide Number Placeholder 3">
            <a:extLst>
              <a:ext uri="{FF2B5EF4-FFF2-40B4-BE49-F238E27FC236}">
                <a16:creationId xmlns:a16="http://schemas.microsoft.com/office/drawing/2014/main" id="{CD2C5D11-B1F6-44D9-BD1A-0C4579E6AD4D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EB1613-9D04-4AE4-94CD-0E1B873A2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5446" y="3429000"/>
            <a:ext cx="1609868" cy="228315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34BC9B6-EE79-4C53-8F20-C3A309EA1803}"/>
              </a:ext>
            </a:extLst>
          </p:cNvPr>
          <p:cNvSpPr/>
          <p:nvPr/>
        </p:nvSpPr>
        <p:spPr>
          <a:xfrm>
            <a:off x="2099734" y="3750733"/>
            <a:ext cx="3996266" cy="206586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u="sng" dirty="0"/>
              <a:t>You should know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a static allocation scheme is (and its limitations)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to do static allocation in x64 assembly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concepts of the stack and heap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36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9525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Calling a C library function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Practical x64 – More Complicated Programs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40794775-5E5B-4099-AD32-3B7536096AE5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56D919E-B101-408C-BE3D-041F48EF1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781" y="2056559"/>
            <a:ext cx="4448175" cy="2419350"/>
          </a:xfrm>
          <a:prstGeom prst="rect">
            <a:avLst/>
          </a:prstGeom>
        </p:spPr>
      </p:pic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44ECBE7D-C35A-4827-9D25-5D8DCC2F4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7041" y="1993901"/>
            <a:ext cx="4967704" cy="2311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/>
              <a:t>Some System V ABI Facts:</a:t>
            </a:r>
          </a:p>
          <a:p>
            <a:r>
              <a:rPr lang="en-US" sz="2400" dirty="0"/>
              <a:t>First argument is in %</a:t>
            </a:r>
            <a:r>
              <a:rPr lang="en-US" sz="2400" dirty="0" err="1"/>
              <a:t>rdi</a:t>
            </a:r>
            <a:endParaRPr lang="en-US" sz="2400" dirty="0"/>
          </a:p>
          <a:p>
            <a:r>
              <a:rPr lang="en-US" sz="2400" dirty="0"/>
              <a:t>Second argument is in %</a:t>
            </a:r>
            <a:r>
              <a:rPr lang="en-US" sz="2400" dirty="0" err="1"/>
              <a:t>rsi</a:t>
            </a:r>
            <a:endParaRPr lang="en-US" sz="2400" dirty="0"/>
          </a:p>
          <a:p>
            <a:r>
              <a:rPr lang="en-US" sz="2400" dirty="0"/>
              <a:t>Return value is in %</a:t>
            </a:r>
            <a:r>
              <a:rPr lang="en-US" sz="2400" dirty="0" err="1"/>
              <a:t>rax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1680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9525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Calling a C library function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Practical x64 – More Complicated Programs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40794775-5E5B-4099-AD32-3B7536096AE5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56D919E-B101-408C-BE3D-041F48EF1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981" y="1408859"/>
            <a:ext cx="4448175" cy="241935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7995B0E-EB6F-497A-8227-80AE362C0666}"/>
              </a:ext>
            </a:extLst>
          </p:cNvPr>
          <p:cNvSpPr txBox="1"/>
          <p:nvPr/>
        </p:nvSpPr>
        <p:spPr>
          <a:xfrm>
            <a:off x="498465" y="4549219"/>
            <a:ext cx="2225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US" sz="1400" dirty="0"/>
              <a:t>as </a:t>
            </a:r>
            <a:r>
              <a:rPr lang="en-US" sz="1400" dirty="0" err="1"/>
              <a:t>prog.s</a:t>
            </a:r>
            <a:r>
              <a:rPr lang="en-US" sz="1400" dirty="0"/>
              <a:t> –o </a:t>
            </a:r>
            <a:r>
              <a:rPr lang="en-US" sz="1400" dirty="0" err="1"/>
              <a:t>prog.o</a:t>
            </a:r>
            <a:endParaRPr lang="en-US" sz="14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B5AA618-F74E-4C66-9F2E-E68EF77573D8}"/>
              </a:ext>
            </a:extLst>
          </p:cNvPr>
          <p:cNvSpPr txBox="1"/>
          <p:nvPr/>
        </p:nvSpPr>
        <p:spPr>
          <a:xfrm>
            <a:off x="5230262" y="1116103"/>
            <a:ext cx="1608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Assembly code</a:t>
            </a:r>
          </a:p>
        </p:txBody>
      </p:sp>
      <p:sp>
        <p:nvSpPr>
          <p:cNvPr id="45" name="Content Placeholder 5">
            <a:extLst>
              <a:ext uri="{FF2B5EF4-FFF2-40B4-BE49-F238E27FC236}">
                <a16:creationId xmlns:a16="http://schemas.microsoft.com/office/drawing/2014/main" id="{9E81D3F0-89C9-425E-9B9E-4CDD151D55AB}"/>
              </a:ext>
            </a:extLst>
          </p:cNvPr>
          <p:cNvSpPr txBox="1">
            <a:spLocks/>
          </p:cNvSpPr>
          <p:nvPr/>
        </p:nvSpPr>
        <p:spPr>
          <a:xfrm>
            <a:off x="498465" y="5003987"/>
            <a:ext cx="4608718" cy="1023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SYSPATH=/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/lib/x86_64-linux-gnu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ld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-dynamic-linker /lib64/ld-linux-x86-64.so.2 $SYSPATH/crt1.o $SYSPATH/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crti.o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–lc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prog.o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$SYSPATH/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crtn.o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-o prog.exe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653E498C-8F7D-4EBC-8AE7-9F8456645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025" y="1633537"/>
            <a:ext cx="3562350" cy="2676525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77C29489-E7AF-475B-B74B-88D2E1653442}"/>
              </a:ext>
            </a:extLst>
          </p:cNvPr>
          <p:cNvSpPr txBox="1"/>
          <p:nvPr/>
        </p:nvSpPr>
        <p:spPr>
          <a:xfrm>
            <a:off x="5257309" y="4654274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output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B060675-BDB1-4C32-9376-A8C71DC9056A}"/>
              </a:ext>
            </a:extLst>
          </p:cNvPr>
          <p:cNvSpPr txBox="1"/>
          <p:nvPr/>
        </p:nvSpPr>
        <p:spPr>
          <a:xfrm>
            <a:off x="5259388" y="489528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6318626-FA66-47C3-B62A-C987D9F55448}"/>
                  </a:ext>
                </a:extLst>
              </p14:cNvPr>
              <p14:cNvContentPartPr/>
              <p14:nvPr/>
            </p14:nvContentPartPr>
            <p14:xfrm>
              <a:off x="5628600" y="915120"/>
              <a:ext cx="4111200" cy="43243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6318626-FA66-47C3-B62A-C987D9F5544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19240" y="905760"/>
                <a:ext cx="4129920" cy="434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371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9" grpId="0"/>
      <p:bldP spid="45" grpId="0"/>
      <p:bldP spid="46" grpId="0"/>
      <p:bldP spid="4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9525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Today’s Lecture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Practical x64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8EE14A59-0231-497E-947B-3526A2E2E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5" y="1600201"/>
            <a:ext cx="496770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/>
              <a:t>Create more capable programs</a:t>
            </a:r>
          </a:p>
          <a:p>
            <a:r>
              <a:rPr lang="en-US" sz="2400" dirty="0"/>
              <a:t>More (Linux) </a:t>
            </a:r>
            <a:r>
              <a:rPr lang="en-US" sz="2400" dirty="0" err="1"/>
              <a:t>syscalls</a:t>
            </a:r>
            <a:endParaRPr lang="en-US" sz="2400" dirty="0"/>
          </a:p>
          <a:p>
            <a:r>
              <a:rPr lang="en-US" sz="2400" dirty="0"/>
              <a:t>Library linking</a:t>
            </a:r>
          </a:p>
          <a:p>
            <a:r>
              <a:rPr lang="en-US" sz="2400" dirty="0"/>
              <a:t>Library shims</a:t>
            </a:r>
          </a:p>
          <a:p>
            <a:pPr marL="0" indent="0">
              <a:buNone/>
            </a:pPr>
            <a:r>
              <a:rPr lang="en-US" sz="2400" b="1" dirty="0"/>
              <a:t>Practicing basic x64 instruction use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27201C9-9104-4275-A6B6-2CBECA957A18}"/>
              </a:ext>
            </a:extLst>
          </p:cNvPr>
          <p:cNvSpPr txBox="1"/>
          <p:nvPr/>
        </p:nvSpPr>
        <p:spPr>
          <a:xfrm>
            <a:off x="8063907" y="5648643"/>
            <a:ext cx="1365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Architecture</a:t>
            </a:r>
          </a:p>
        </p:txBody>
      </p:sp>
      <p:sp>
        <p:nvSpPr>
          <p:cNvPr id="37" name="Slide Number Placeholder 3">
            <a:extLst>
              <a:ext uri="{FF2B5EF4-FFF2-40B4-BE49-F238E27FC236}">
                <a16:creationId xmlns:a16="http://schemas.microsoft.com/office/drawing/2014/main" id="{CD2C5D11-B1F6-44D9-BD1A-0C4579E6AD4D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EB1613-9D04-4AE4-94CD-0E1B873A2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5446" y="3429000"/>
            <a:ext cx="1609868" cy="228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4185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9525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Shimming the C library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Practical x64 – More Complicated Programs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40794775-5E5B-4099-AD32-3B7536096AE5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D88C8EC-7013-4E56-90B4-7786BD009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4" y="1600201"/>
            <a:ext cx="5114925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/>
              <a:t>How would we print an int?</a:t>
            </a:r>
          </a:p>
          <a:p>
            <a:r>
              <a:rPr lang="en-US" sz="2600" dirty="0"/>
              <a:t>Sure would love to call </a:t>
            </a:r>
            <a:r>
              <a:rPr lang="en-US" sz="2600" dirty="0" err="1"/>
              <a:t>printf</a:t>
            </a:r>
            <a:r>
              <a:rPr lang="en-US" sz="2600" dirty="0"/>
              <a:t>!</a:t>
            </a:r>
          </a:p>
          <a:p>
            <a:r>
              <a:rPr lang="en-US" sz="2600" dirty="0"/>
              <a:t>Calling </a:t>
            </a:r>
            <a:r>
              <a:rPr lang="en-US" sz="2600" dirty="0" err="1"/>
              <a:t>printf</a:t>
            </a:r>
            <a:r>
              <a:rPr lang="en-US" sz="2600" dirty="0"/>
              <a:t> seems… complicated</a:t>
            </a:r>
          </a:p>
          <a:p>
            <a:pPr marL="0" indent="0">
              <a:buNone/>
            </a:pPr>
            <a:endParaRPr lang="en-US" sz="26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588D61-6784-47F4-BFD9-F7B93E4C1CBF}"/>
              </a:ext>
            </a:extLst>
          </p:cNvPr>
          <p:cNvSpPr txBox="1"/>
          <p:nvPr/>
        </p:nvSpPr>
        <p:spPr>
          <a:xfrm>
            <a:off x="5791200" y="408843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output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845B23-6111-4505-B81B-8848DAF9F40E}"/>
              </a:ext>
            </a:extLst>
          </p:cNvPr>
          <p:cNvSpPr txBox="1"/>
          <p:nvPr/>
        </p:nvSpPr>
        <p:spPr>
          <a:xfrm>
            <a:off x="5793279" y="4329439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23E5DD-48F0-4057-AE6F-6067D5F6E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695454"/>
            <a:ext cx="336232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9525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Shimming the C library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Practical x64 – More Complicated Programs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40794775-5E5B-4099-AD32-3B7536096AE5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D88C8EC-7013-4E56-90B4-7786BD009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4" y="1600201"/>
            <a:ext cx="5114925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/>
              <a:t>How would we print an int?</a:t>
            </a:r>
          </a:p>
          <a:p>
            <a:r>
              <a:rPr lang="en-US" sz="2600" dirty="0"/>
              <a:t>Sure would love to call </a:t>
            </a:r>
            <a:r>
              <a:rPr lang="en-US" sz="2600" dirty="0" err="1"/>
              <a:t>printf</a:t>
            </a:r>
            <a:r>
              <a:rPr lang="en-US" sz="2600" dirty="0"/>
              <a:t>!</a:t>
            </a:r>
          </a:p>
          <a:p>
            <a:r>
              <a:rPr lang="en-US" sz="2600" dirty="0"/>
              <a:t>Calling </a:t>
            </a:r>
            <a:r>
              <a:rPr lang="en-US" sz="2600" dirty="0" err="1"/>
              <a:t>printf</a:t>
            </a:r>
            <a:r>
              <a:rPr lang="en-US" sz="2600" dirty="0"/>
              <a:t> seems… complicated</a:t>
            </a:r>
          </a:p>
          <a:p>
            <a:r>
              <a:rPr lang="en-US" sz="2600" dirty="0"/>
              <a:t>Maybe we could create a simpler interface to </a:t>
            </a:r>
            <a:r>
              <a:rPr lang="en-US" sz="2600" dirty="0" err="1"/>
              <a:t>printf</a:t>
            </a:r>
            <a:r>
              <a:rPr lang="en-US" sz="2600" dirty="0"/>
              <a:t>?</a:t>
            </a:r>
          </a:p>
          <a:p>
            <a:endParaRPr lang="en-US" sz="2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F0B2A4-FE4D-4F83-866A-69F97B136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283" y="3863182"/>
            <a:ext cx="9071942" cy="183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71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9525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Shimming the C library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Practical x64 – More Complicated Programs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40794775-5E5B-4099-AD32-3B7536096AE5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D88C8EC-7013-4E56-90B4-7786BD009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4" y="1600201"/>
            <a:ext cx="5114925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/>
              <a:t>How would we print an int?</a:t>
            </a:r>
          </a:p>
          <a:p>
            <a:r>
              <a:rPr lang="en-US" sz="2600" dirty="0"/>
              <a:t>Sure would love to call </a:t>
            </a:r>
            <a:r>
              <a:rPr lang="en-US" sz="2600" dirty="0" err="1"/>
              <a:t>printf</a:t>
            </a:r>
            <a:r>
              <a:rPr lang="en-US" sz="2600" dirty="0"/>
              <a:t>!</a:t>
            </a:r>
          </a:p>
          <a:p>
            <a:r>
              <a:rPr lang="en-US" sz="2600" dirty="0"/>
              <a:t>Calling </a:t>
            </a:r>
            <a:r>
              <a:rPr lang="en-US" sz="2600" dirty="0" err="1"/>
              <a:t>printf</a:t>
            </a:r>
            <a:r>
              <a:rPr lang="en-US" sz="2600" dirty="0"/>
              <a:t> seems… complicated</a:t>
            </a:r>
          </a:p>
          <a:p>
            <a:r>
              <a:rPr lang="en-US" sz="2600" dirty="0"/>
              <a:t>Maybe we could create a simpler interface to </a:t>
            </a:r>
            <a:r>
              <a:rPr lang="en-US" sz="2600" dirty="0" err="1"/>
              <a:t>printf</a:t>
            </a:r>
            <a:r>
              <a:rPr lang="en-US" sz="2600" dirty="0"/>
              <a:t>?</a:t>
            </a:r>
          </a:p>
          <a:p>
            <a:endParaRPr lang="en-US" sz="2600" dirty="0"/>
          </a:p>
          <a:p>
            <a:endParaRPr lang="en-US" sz="2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DCE2C8-A2A4-43C5-B71F-921B45606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670" y="4054014"/>
            <a:ext cx="3952875" cy="11239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676F7C-CA0C-4493-A120-FF42231B2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5149" y="1438942"/>
            <a:ext cx="3486150" cy="216217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132DE3-682D-4EEC-A86C-18137600F7B8}"/>
              </a:ext>
            </a:extLst>
          </p:cNvPr>
          <p:cNvSpPr/>
          <p:nvPr/>
        </p:nvSpPr>
        <p:spPr>
          <a:xfrm>
            <a:off x="6953250" y="5554664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libc</a:t>
            </a:r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11CE418-B120-4AF2-9DB3-36660161F1E2}"/>
              </a:ext>
            </a:extLst>
          </p:cNvPr>
          <p:cNvSpPr/>
          <p:nvPr/>
        </p:nvSpPr>
        <p:spPr>
          <a:xfrm>
            <a:off x="8928100" y="2894012"/>
            <a:ext cx="723900" cy="1123950"/>
          </a:xfrm>
          <a:custGeom>
            <a:avLst/>
            <a:gdLst>
              <a:gd name="connsiteX0" fmla="*/ 0 w 894898"/>
              <a:gd name="connsiteY0" fmla="*/ 0 h 939800"/>
              <a:gd name="connsiteX1" fmla="*/ 889000 w 894898"/>
              <a:gd name="connsiteY1" fmla="*/ 165100 h 939800"/>
              <a:gd name="connsiteX2" fmla="*/ 317500 w 894898"/>
              <a:gd name="connsiteY2" fmla="*/ 939800 h 93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4898" h="939800">
                <a:moveTo>
                  <a:pt x="0" y="0"/>
                </a:moveTo>
                <a:cubicBezTo>
                  <a:pt x="418041" y="4233"/>
                  <a:pt x="836083" y="8467"/>
                  <a:pt x="889000" y="165100"/>
                </a:cubicBezTo>
                <a:cubicBezTo>
                  <a:pt x="941917" y="321733"/>
                  <a:pt x="629708" y="630766"/>
                  <a:pt x="317500" y="939800"/>
                </a:cubicBezTo>
              </a:path>
            </a:pathLst>
          </a:cu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E1B4795-4D3E-4436-8242-3A9CB458ED73}"/>
              </a:ext>
            </a:extLst>
          </p:cNvPr>
          <p:cNvSpPr/>
          <p:nvPr/>
        </p:nvSpPr>
        <p:spPr>
          <a:xfrm>
            <a:off x="6173783" y="4457700"/>
            <a:ext cx="950917" cy="1689100"/>
          </a:xfrm>
          <a:custGeom>
            <a:avLst/>
            <a:gdLst>
              <a:gd name="connsiteX0" fmla="*/ 519117 w 950917"/>
              <a:gd name="connsiteY0" fmla="*/ 0 h 1689100"/>
              <a:gd name="connsiteX1" fmla="*/ 11117 w 950917"/>
              <a:gd name="connsiteY1" fmla="*/ 876300 h 1689100"/>
              <a:gd name="connsiteX2" fmla="*/ 950917 w 950917"/>
              <a:gd name="connsiteY2" fmla="*/ 1689100 h 168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0917" h="1689100">
                <a:moveTo>
                  <a:pt x="519117" y="0"/>
                </a:moveTo>
                <a:cubicBezTo>
                  <a:pt x="229133" y="297391"/>
                  <a:pt x="-60850" y="594783"/>
                  <a:pt x="11117" y="876300"/>
                </a:cubicBezTo>
                <a:cubicBezTo>
                  <a:pt x="83084" y="1157817"/>
                  <a:pt x="517000" y="1423458"/>
                  <a:pt x="950917" y="1689100"/>
                </a:cubicBezTo>
              </a:path>
            </a:pathLst>
          </a:custGeom>
          <a:noFill/>
          <a:ln w="28575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E8ECE5-BF0D-4165-BF3C-A85BD5302C28}"/>
              </a:ext>
            </a:extLst>
          </p:cNvPr>
          <p:cNvSpPr txBox="1"/>
          <p:nvPr/>
        </p:nvSpPr>
        <p:spPr>
          <a:xfrm>
            <a:off x="5442670" y="1069610"/>
            <a:ext cx="771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prog.s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4CC528-07D3-4235-824E-903B5FEDA5B0}"/>
              </a:ext>
            </a:extLst>
          </p:cNvPr>
          <p:cNvSpPr txBox="1"/>
          <p:nvPr/>
        </p:nvSpPr>
        <p:spPr>
          <a:xfrm>
            <a:off x="5324250" y="364863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shim.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c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551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3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BC5ECB7F-AB80-47AE-B077-E4D7E8B18301}"/>
              </a:ext>
            </a:extLst>
          </p:cNvPr>
          <p:cNvSpPr/>
          <p:nvPr/>
        </p:nvSpPr>
        <p:spPr>
          <a:xfrm>
            <a:off x="1239879" y="2113675"/>
            <a:ext cx="2113622" cy="33512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9525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Cross-language linking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Practical x64 – More Complicated Programs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ED14ACE-2571-4453-ACC9-96C0CB8668EC}"/>
              </a:ext>
            </a:extLst>
          </p:cNvPr>
          <p:cNvSpPr/>
          <p:nvPr/>
        </p:nvSpPr>
        <p:spPr>
          <a:xfrm>
            <a:off x="5248512" y="2449262"/>
            <a:ext cx="914400" cy="4683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calculonc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B6C325-A8E3-40A1-A51D-0428680A98A8}"/>
              </a:ext>
            </a:extLst>
          </p:cNvPr>
          <p:cNvSpPr/>
          <p:nvPr/>
        </p:nvSpPr>
        <p:spPr>
          <a:xfrm>
            <a:off x="6760894" y="4595543"/>
            <a:ext cx="1215483" cy="4683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libc.so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FBDC338-F17B-4CD3-A4FF-2B5B8DF78E8C}"/>
              </a:ext>
            </a:extLst>
          </p:cNvPr>
          <p:cNvSpPr/>
          <p:nvPr/>
        </p:nvSpPr>
        <p:spPr>
          <a:xfrm>
            <a:off x="5248512" y="3862702"/>
            <a:ext cx="914400" cy="46835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3523C00-91A0-458E-B703-E07D750A0128}"/>
              </a:ext>
            </a:extLst>
          </p:cNvPr>
          <p:cNvSpPr/>
          <p:nvPr/>
        </p:nvSpPr>
        <p:spPr>
          <a:xfrm>
            <a:off x="6057284" y="5481878"/>
            <a:ext cx="1131573" cy="46835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6A33393-767A-4C5E-80BE-71857E3E8D0C}"/>
              </a:ext>
            </a:extLst>
          </p:cNvPr>
          <p:cNvGrpSpPr/>
          <p:nvPr/>
        </p:nvGrpSpPr>
        <p:grpSpPr>
          <a:xfrm>
            <a:off x="5097970" y="1797235"/>
            <a:ext cx="1215484" cy="1810737"/>
            <a:chOff x="4488370" y="1797235"/>
            <a:chExt cx="1215484" cy="181073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876FE56-BA56-4811-8B8B-6628AB9B2296}"/>
                </a:ext>
              </a:extLst>
            </p:cNvPr>
            <p:cNvSpPr/>
            <p:nvPr/>
          </p:nvSpPr>
          <p:spPr>
            <a:xfrm>
              <a:off x="4488370" y="1797235"/>
              <a:ext cx="1215483" cy="468351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prog.calc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3FFB40F-1CF4-4322-98E9-25AB6A1F375A}"/>
                </a:ext>
              </a:extLst>
            </p:cNvPr>
            <p:cNvSpPr/>
            <p:nvPr/>
          </p:nvSpPr>
          <p:spPr>
            <a:xfrm>
              <a:off x="4488371" y="3139621"/>
              <a:ext cx="1215483" cy="46835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prog.s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00A7728D-D70B-4652-BA2F-3A945319FCC5}"/>
                </a:ext>
              </a:extLst>
            </p:cNvPr>
            <p:cNvCxnSpPr>
              <a:stCxn id="10" idx="2"/>
              <a:endCxn id="5" idx="0"/>
            </p:cNvCxnSpPr>
            <p:nvPr/>
          </p:nvCxnSpPr>
          <p:spPr>
            <a:xfrm>
              <a:off x="5096112" y="2265586"/>
              <a:ext cx="0" cy="1836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ADE81D6F-C933-4688-8095-7971DBB1EEFE}"/>
                </a:ext>
              </a:extLst>
            </p:cNvPr>
            <p:cNvCxnSpPr>
              <a:cxnSpLocks/>
              <a:stCxn id="5" idx="2"/>
              <a:endCxn id="11" idx="0"/>
            </p:cNvCxnSpPr>
            <p:nvPr/>
          </p:nvCxnSpPr>
          <p:spPr>
            <a:xfrm>
              <a:off x="5096112" y="2917613"/>
              <a:ext cx="1" cy="2220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1B1F48E-D84D-479D-A4C6-B844BEAD0734}"/>
              </a:ext>
            </a:extLst>
          </p:cNvPr>
          <p:cNvCxnSpPr>
            <a:cxnSpLocks/>
            <a:stCxn id="11" idx="2"/>
            <a:endCxn id="14" idx="0"/>
          </p:cNvCxnSpPr>
          <p:nvPr/>
        </p:nvCxnSpPr>
        <p:spPr>
          <a:xfrm flipH="1">
            <a:off x="5705712" y="3607972"/>
            <a:ext cx="1" cy="254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3C8CB210-02FA-453D-95A7-1BB977619794}"/>
              </a:ext>
            </a:extLst>
          </p:cNvPr>
          <p:cNvSpPr/>
          <p:nvPr/>
        </p:nvSpPr>
        <p:spPr>
          <a:xfrm>
            <a:off x="5097970" y="4595544"/>
            <a:ext cx="1215483" cy="4683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prog.o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301BF34-9247-4FCA-906D-DFB482EF9317}"/>
              </a:ext>
            </a:extLst>
          </p:cNvPr>
          <p:cNvCxnSpPr>
            <a:cxnSpLocks/>
            <a:stCxn id="14" idx="2"/>
            <a:endCxn id="22" idx="0"/>
          </p:cNvCxnSpPr>
          <p:nvPr/>
        </p:nvCxnSpPr>
        <p:spPr>
          <a:xfrm>
            <a:off x="5705712" y="4331054"/>
            <a:ext cx="0" cy="264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D3E1E27-2BFD-4812-8B47-7AB1CD31ED01}"/>
              </a:ext>
            </a:extLst>
          </p:cNvPr>
          <p:cNvCxnSpPr>
            <a:cxnSpLocks/>
            <a:stCxn id="12" idx="2"/>
            <a:endCxn id="15" idx="0"/>
          </p:cNvCxnSpPr>
          <p:nvPr/>
        </p:nvCxnSpPr>
        <p:spPr>
          <a:xfrm flipH="1">
            <a:off x="6623071" y="5063894"/>
            <a:ext cx="745565" cy="417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ED01BED-F6F8-41C7-AB58-19B430DEDF0A}"/>
              </a:ext>
            </a:extLst>
          </p:cNvPr>
          <p:cNvCxnSpPr>
            <a:cxnSpLocks/>
            <a:stCxn id="22" idx="2"/>
            <a:endCxn id="15" idx="0"/>
          </p:cNvCxnSpPr>
          <p:nvPr/>
        </p:nvCxnSpPr>
        <p:spPr>
          <a:xfrm>
            <a:off x="5705712" y="5063895"/>
            <a:ext cx="917359" cy="4179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EBA4DE87-B230-4B80-A299-130121256AAE}"/>
              </a:ext>
            </a:extLst>
          </p:cNvPr>
          <p:cNvSpPr/>
          <p:nvPr/>
        </p:nvSpPr>
        <p:spPr>
          <a:xfrm>
            <a:off x="1684738" y="2636729"/>
            <a:ext cx="1322773" cy="46835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user input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844998C-9B9E-4B66-BA5E-CAD7C446CD39}"/>
              </a:ext>
            </a:extLst>
          </p:cNvPr>
          <p:cNvSpPr/>
          <p:nvPr/>
        </p:nvSpPr>
        <p:spPr>
          <a:xfrm>
            <a:off x="1684738" y="3314970"/>
            <a:ext cx="1322773" cy="4683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components we write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67CD5E2-DE1D-4C8B-94B7-1CB4F474750C}"/>
              </a:ext>
            </a:extLst>
          </p:cNvPr>
          <p:cNvSpPr/>
          <p:nvPr/>
        </p:nvSpPr>
        <p:spPr>
          <a:xfrm>
            <a:off x="1684738" y="3904103"/>
            <a:ext cx="1215483" cy="4683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artifacts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20C1EF8-B612-491C-9089-56CF8307EC94}"/>
              </a:ext>
            </a:extLst>
          </p:cNvPr>
          <p:cNvSpPr/>
          <p:nvPr/>
        </p:nvSpPr>
        <p:spPr>
          <a:xfrm>
            <a:off x="1684738" y="4580125"/>
            <a:ext cx="1215483" cy="4683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existing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components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9A72C9-0169-4F99-BD3C-9FE7E1572E2E}"/>
              </a:ext>
            </a:extLst>
          </p:cNvPr>
          <p:cNvSpPr txBox="1"/>
          <p:nvPr/>
        </p:nvSpPr>
        <p:spPr>
          <a:xfrm>
            <a:off x="1295037" y="2149187"/>
            <a:ext cx="529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BF605BB-CDB8-423A-B879-40B5C866F36E}"/>
              </a:ext>
            </a:extLst>
          </p:cNvPr>
          <p:cNvSpPr/>
          <p:nvPr/>
        </p:nvSpPr>
        <p:spPr>
          <a:xfrm>
            <a:off x="6015328" y="6240318"/>
            <a:ext cx="1215483" cy="4683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executable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E3ABD7-79C5-4B26-B5B7-C6C04129988E}"/>
              </a:ext>
            </a:extLst>
          </p:cNvPr>
          <p:cNvCxnSpPr>
            <a:cxnSpLocks/>
            <a:stCxn id="15" idx="2"/>
            <a:endCxn id="43" idx="0"/>
          </p:cNvCxnSpPr>
          <p:nvPr/>
        </p:nvCxnSpPr>
        <p:spPr>
          <a:xfrm flipH="1">
            <a:off x="6623070" y="5950230"/>
            <a:ext cx="1" cy="290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60340E35-6AE4-4025-B1D8-91D2B8F61CF8}"/>
              </a:ext>
            </a:extLst>
          </p:cNvPr>
          <p:cNvSpPr/>
          <p:nvPr/>
        </p:nvSpPr>
        <p:spPr>
          <a:xfrm>
            <a:off x="7402678" y="3870664"/>
            <a:ext cx="364173" cy="710214"/>
          </a:xfrm>
          <a:custGeom>
            <a:avLst/>
            <a:gdLst>
              <a:gd name="connsiteX0" fmla="*/ 364173 w 364173"/>
              <a:gd name="connsiteY0" fmla="*/ 0 h 710214"/>
              <a:gd name="connsiteX1" fmla="*/ 189 w 364173"/>
              <a:gd name="connsiteY1" fmla="*/ 230819 h 710214"/>
              <a:gd name="connsiteX2" fmla="*/ 310907 w 364173"/>
              <a:gd name="connsiteY2" fmla="*/ 452761 h 710214"/>
              <a:gd name="connsiteX3" fmla="*/ 80088 w 364173"/>
              <a:gd name="connsiteY3" fmla="*/ 710214 h 71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173" h="710214">
                <a:moveTo>
                  <a:pt x="364173" y="0"/>
                </a:moveTo>
                <a:cubicBezTo>
                  <a:pt x="186620" y="77679"/>
                  <a:pt x="9067" y="155359"/>
                  <a:pt x="189" y="230819"/>
                </a:cubicBezTo>
                <a:cubicBezTo>
                  <a:pt x="-8689" y="306279"/>
                  <a:pt x="297591" y="372862"/>
                  <a:pt x="310907" y="452761"/>
                </a:cubicBezTo>
                <a:cubicBezTo>
                  <a:pt x="324223" y="532660"/>
                  <a:pt x="202155" y="621437"/>
                  <a:pt x="80088" y="710214"/>
                </a:cubicBezTo>
              </a:path>
            </a:pathLst>
          </a:cu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B986CA9-CD15-4130-9C64-A0DEBC96356C}"/>
              </a:ext>
            </a:extLst>
          </p:cNvPr>
          <p:cNvSpPr txBox="1"/>
          <p:nvPr/>
        </p:nvSpPr>
        <p:spPr>
          <a:xfrm>
            <a:off x="7821934" y="3254229"/>
            <a:ext cx="26816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Reuse existing native code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common functionality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(i.e. string printing)</a:t>
            </a:r>
          </a:p>
        </p:txBody>
      </p:sp>
      <p:sp>
        <p:nvSpPr>
          <p:cNvPr id="53" name="Slide Number Placeholder 3">
            <a:extLst>
              <a:ext uri="{FF2B5EF4-FFF2-40B4-BE49-F238E27FC236}">
                <a16:creationId xmlns:a16="http://schemas.microsoft.com/office/drawing/2014/main" id="{741B9E8C-FC3D-4B09-9AB8-60F07EA3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1145" y="6482896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218D17-624A-4996-8458-E634E28CA0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C840C7C-FFB1-4D02-8E0E-69B61EE999DC}"/>
              </a:ext>
            </a:extLst>
          </p:cNvPr>
          <p:cNvSpPr txBox="1"/>
          <p:nvPr/>
        </p:nvSpPr>
        <p:spPr>
          <a:xfrm>
            <a:off x="5613812" y="1143105"/>
            <a:ext cx="1782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R="0" lv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linking workflow</a:t>
            </a:r>
          </a:p>
        </p:txBody>
      </p:sp>
    </p:spTree>
    <p:extLst>
      <p:ext uri="{BB962C8B-B14F-4D97-AF65-F5344CB8AC3E}">
        <p14:creationId xmlns:p14="http://schemas.microsoft.com/office/powerpoint/2010/main" val="7453175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BC5ECB7F-AB80-47AE-B077-E4D7E8B18301}"/>
              </a:ext>
            </a:extLst>
          </p:cNvPr>
          <p:cNvSpPr/>
          <p:nvPr/>
        </p:nvSpPr>
        <p:spPr>
          <a:xfrm>
            <a:off x="1239879" y="2113675"/>
            <a:ext cx="2113622" cy="33512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9525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Cross-language linking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Practical x64 – More Complicated Programs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ED14ACE-2571-4453-ACC9-96C0CB8668EC}"/>
              </a:ext>
            </a:extLst>
          </p:cNvPr>
          <p:cNvSpPr/>
          <p:nvPr/>
        </p:nvSpPr>
        <p:spPr>
          <a:xfrm>
            <a:off x="4638912" y="2449262"/>
            <a:ext cx="914400" cy="4683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calculonc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C630193-8BA6-4C24-B54B-A0F493BDD3AB}"/>
              </a:ext>
            </a:extLst>
          </p:cNvPr>
          <p:cNvSpPr/>
          <p:nvPr/>
        </p:nvSpPr>
        <p:spPr>
          <a:xfrm>
            <a:off x="6175223" y="3861566"/>
            <a:ext cx="914400" cy="38998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gcc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84B36D-6607-4B9F-8433-9442E63E1E03}"/>
              </a:ext>
            </a:extLst>
          </p:cNvPr>
          <p:cNvSpPr/>
          <p:nvPr/>
        </p:nvSpPr>
        <p:spPr>
          <a:xfrm>
            <a:off x="6024682" y="1802390"/>
            <a:ext cx="1215483" cy="4683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shim.c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B6C325-A8E3-40A1-A51D-0428680A98A8}"/>
              </a:ext>
            </a:extLst>
          </p:cNvPr>
          <p:cNvSpPr/>
          <p:nvPr/>
        </p:nvSpPr>
        <p:spPr>
          <a:xfrm>
            <a:off x="7560994" y="4595543"/>
            <a:ext cx="1215483" cy="4683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libc.so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FE0949-55F6-461A-AC6C-8CA03F8D0640}"/>
              </a:ext>
            </a:extLst>
          </p:cNvPr>
          <p:cNvSpPr/>
          <p:nvPr/>
        </p:nvSpPr>
        <p:spPr>
          <a:xfrm>
            <a:off x="6024682" y="4578618"/>
            <a:ext cx="1215483" cy="4683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shim.o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FBDC338-F17B-4CD3-A4FF-2B5B8DF78E8C}"/>
              </a:ext>
            </a:extLst>
          </p:cNvPr>
          <p:cNvSpPr/>
          <p:nvPr/>
        </p:nvSpPr>
        <p:spPr>
          <a:xfrm>
            <a:off x="4638912" y="3862702"/>
            <a:ext cx="914400" cy="46835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3523C00-91A0-458E-B703-E07D750A0128}"/>
              </a:ext>
            </a:extLst>
          </p:cNvPr>
          <p:cNvSpPr/>
          <p:nvPr/>
        </p:nvSpPr>
        <p:spPr>
          <a:xfrm>
            <a:off x="6057284" y="5481878"/>
            <a:ext cx="1131573" cy="46835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6A33393-767A-4C5E-80BE-71857E3E8D0C}"/>
              </a:ext>
            </a:extLst>
          </p:cNvPr>
          <p:cNvGrpSpPr/>
          <p:nvPr/>
        </p:nvGrpSpPr>
        <p:grpSpPr>
          <a:xfrm>
            <a:off x="4488370" y="1797235"/>
            <a:ext cx="1215484" cy="1810737"/>
            <a:chOff x="4488370" y="1797235"/>
            <a:chExt cx="1215484" cy="181073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876FE56-BA56-4811-8B8B-6628AB9B2296}"/>
                </a:ext>
              </a:extLst>
            </p:cNvPr>
            <p:cNvSpPr/>
            <p:nvPr/>
          </p:nvSpPr>
          <p:spPr>
            <a:xfrm>
              <a:off x="4488370" y="1797235"/>
              <a:ext cx="1215483" cy="468351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prog.calc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3FFB40F-1CF4-4322-98E9-25AB6A1F375A}"/>
                </a:ext>
              </a:extLst>
            </p:cNvPr>
            <p:cNvSpPr/>
            <p:nvPr/>
          </p:nvSpPr>
          <p:spPr>
            <a:xfrm>
              <a:off x="4488371" y="3139621"/>
              <a:ext cx="1215483" cy="46835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prog.s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00A7728D-D70B-4652-BA2F-3A945319FCC5}"/>
                </a:ext>
              </a:extLst>
            </p:cNvPr>
            <p:cNvCxnSpPr>
              <a:stCxn id="10" idx="2"/>
              <a:endCxn id="5" idx="0"/>
            </p:cNvCxnSpPr>
            <p:nvPr/>
          </p:nvCxnSpPr>
          <p:spPr>
            <a:xfrm>
              <a:off x="5096112" y="2265586"/>
              <a:ext cx="0" cy="1836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ADE81D6F-C933-4688-8095-7971DBB1EEFE}"/>
                </a:ext>
              </a:extLst>
            </p:cNvPr>
            <p:cNvCxnSpPr>
              <a:cxnSpLocks/>
              <a:stCxn id="5" idx="2"/>
              <a:endCxn id="11" idx="0"/>
            </p:cNvCxnSpPr>
            <p:nvPr/>
          </p:nvCxnSpPr>
          <p:spPr>
            <a:xfrm>
              <a:off x="5096112" y="2917613"/>
              <a:ext cx="1" cy="2220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41FF3F2-EA8B-476F-ACAE-23065B64C5DA}"/>
              </a:ext>
            </a:extLst>
          </p:cNvPr>
          <p:cNvCxnSpPr>
            <a:cxnSpLocks/>
            <a:stCxn id="8" idx="2"/>
            <a:endCxn id="7" idx="0"/>
          </p:cNvCxnSpPr>
          <p:nvPr/>
        </p:nvCxnSpPr>
        <p:spPr>
          <a:xfrm flipH="1">
            <a:off x="6632423" y="2270741"/>
            <a:ext cx="1" cy="1590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84EE1D9-729E-408B-8776-952FF1C6AD67}"/>
              </a:ext>
            </a:extLst>
          </p:cNvPr>
          <p:cNvCxnSpPr>
            <a:cxnSpLocks/>
            <a:stCxn id="7" idx="2"/>
            <a:endCxn id="13" idx="0"/>
          </p:cNvCxnSpPr>
          <p:nvPr/>
        </p:nvCxnSpPr>
        <p:spPr>
          <a:xfrm>
            <a:off x="6632423" y="4251550"/>
            <a:ext cx="1" cy="327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1B1F48E-D84D-479D-A4C6-B844BEAD0734}"/>
              </a:ext>
            </a:extLst>
          </p:cNvPr>
          <p:cNvCxnSpPr>
            <a:cxnSpLocks/>
            <a:stCxn id="11" idx="2"/>
            <a:endCxn id="14" idx="0"/>
          </p:cNvCxnSpPr>
          <p:nvPr/>
        </p:nvCxnSpPr>
        <p:spPr>
          <a:xfrm flipH="1">
            <a:off x="5096112" y="3607972"/>
            <a:ext cx="1" cy="254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3C8CB210-02FA-453D-95A7-1BB977619794}"/>
              </a:ext>
            </a:extLst>
          </p:cNvPr>
          <p:cNvSpPr/>
          <p:nvPr/>
        </p:nvSpPr>
        <p:spPr>
          <a:xfrm>
            <a:off x="4488370" y="4595544"/>
            <a:ext cx="1215483" cy="4683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prog.o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301BF34-9247-4FCA-906D-DFB482EF9317}"/>
              </a:ext>
            </a:extLst>
          </p:cNvPr>
          <p:cNvCxnSpPr>
            <a:cxnSpLocks/>
            <a:stCxn id="14" idx="2"/>
            <a:endCxn id="22" idx="0"/>
          </p:cNvCxnSpPr>
          <p:nvPr/>
        </p:nvCxnSpPr>
        <p:spPr>
          <a:xfrm>
            <a:off x="5096112" y="4331054"/>
            <a:ext cx="0" cy="264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540B5FB-D1BD-42E3-B9B5-8D3A7774CF62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6632423" y="5046969"/>
            <a:ext cx="1" cy="4349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D3E1E27-2BFD-4812-8B47-7AB1CD31ED01}"/>
              </a:ext>
            </a:extLst>
          </p:cNvPr>
          <p:cNvCxnSpPr>
            <a:cxnSpLocks/>
            <a:stCxn id="12" idx="2"/>
            <a:endCxn id="15" idx="0"/>
          </p:cNvCxnSpPr>
          <p:nvPr/>
        </p:nvCxnSpPr>
        <p:spPr>
          <a:xfrm flipH="1">
            <a:off x="6623071" y="5063894"/>
            <a:ext cx="1545665" cy="417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ED01BED-F6F8-41C7-AB58-19B430DEDF0A}"/>
              </a:ext>
            </a:extLst>
          </p:cNvPr>
          <p:cNvCxnSpPr>
            <a:cxnSpLocks/>
            <a:stCxn id="22" idx="2"/>
            <a:endCxn id="15" idx="0"/>
          </p:cNvCxnSpPr>
          <p:nvPr/>
        </p:nvCxnSpPr>
        <p:spPr>
          <a:xfrm>
            <a:off x="5096112" y="5063895"/>
            <a:ext cx="1526959" cy="4179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EBA4DE87-B230-4B80-A299-130121256AAE}"/>
              </a:ext>
            </a:extLst>
          </p:cNvPr>
          <p:cNvSpPr/>
          <p:nvPr/>
        </p:nvSpPr>
        <p:spPr>
          <a:xfrm>
            <a:off x="1684738" y="2636729"/>
            <a:ext cx="1322773" cy="46835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user input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844998C-9B9E-4B66-BA5E-CAD7C446CD39}"/>
              </a:ext>
            </a:extLst>
          </p:cNvPr>
          <p:cNvSpPr/>
          <p:nvPr/>
        </p:nvSpPr>
        <p:spPr>
          <a:xfrm>
            <a:off x="1684738" y="3314970"/>
            <a:ext cx="1322773" cy="4683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components we write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67CD5E2-DE1D-4C8B-94B7-1CB4F474750C}"/>
              </a:ext>
            </a:extLst>
          </p:cNvPr>
          <p:cNvSpPr/>
          <p:nvPr/>
        </p:nvSpPr>
        <p:spPr>
          <a:xfrm>
            <a:off x="1684738" y="3904103"/>
            <a:ext cx="1215483" cy="4683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artifacts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20C1EF8-B612-491C-9089-56CF8307EC94}"/>
              </a:ext>
            </a:extLst>
          </p:cNvPr>
          <p:cNvSpPr/>
          <p:nvPr/>
        </p:nvSpPr>
        <p:spPr>
          <a:xfrm>
            <a:off x="1684738" y="4580125"/>
            <a:ext cx="1215483" cy="4683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existing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components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9A72C9-0169-4F99-BD3C-9FE7E1572E2E}"/>
              </a:ext>
            </a:extLst>
          </p:cNvPr>
          <p:cNvSpPr txBox="1"/>
          <p:nvPr/>
        </p:nvSpPr>
        <p:spPr>
          <a:xfrm>
            <a:off x="1295037" y="2149187"/>
            <a:ext cx="529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BF605BB-CDB8-423A-B879-40B5C866F36E}"/>
              </a:ext>
            </a:extLst>
          </p:cNvPr>
          <p:cNvSpPr/>
          <p:nvPr/>
        </p:nvSpPr>
        <p:spPr>
          <a:xfrm>
            <a:off x="6015328" y="6240318"/>
            <a:ext cx="1215483" cy="4683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executable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E3ABD7-79C5-4B26-B5B7-C6C04129988E}"/>
              </a:ext>
            </a:extLst>
          </p:cNvPr>
          <p:cNvCxnSpPr>
            <a:cxnSpLocks/>
            <a:stCxn id="15" idx="2"/>
            <a:endCxn id="43" idx="0"/>
          </p:cNvCxnSpPr>
          <p:nvPr/>
        </p:nvCxnSpPr>
        <p:spPr>
          <a:xfrm flipH="1">
            <a:off x="6623070" y="5950230"/>
            <a:ext cx="1" cy="290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60340E35-6AE4-4025-B1D8-91D2B8F61CF8}"/>
              </a:ext>
            </a:extLst>
          </p:cNvPr>
          <p:cNvSpPr/>
          <p:nvPr/>
        </p:nvSpPr>
        <p:spPr>
          <a:xfrm>
            <a:off x="8202778" y="3870664"/>
            <a:ext cx="364173" cy="710214"/>
          </a:xfrm>
          <a:custGeom>
            <a:avLst/>
            <a:gdLst>
              <a:gd name="connsiteX0" fmla="*/ 364173 w 364173"/>
              <a:gd name="connsiteY0" fmla="*/ 0 h 710214"/>
              <a:gd name="connsiteX1" fmla="*/ 189 w 364173"/>
              <a:gd name="connsiteY1" fmla="*/ 230819 h 710214"/>
              <a:gd name="connsiteX2" fmla="*/ 310907 w 364173"/>
              <a:gd name="connsiteY2" fmla="*/ 452761 h 710214"/>
              <a:gd name="connsiteX3" fmla="*/ 80088 w 364173"/>
              <a:gd name="connsiteY3" fmla="*/ 710214 h 71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173" h="710214">
                <a:moveTo>
                  <a:pt x="364173" y="0"/>
                </a:moveTo>
                <a:cubicBezTo>
                  <a:pt x="186620" y="77679"/>
                  <a:pt x="9067" y="155359"/>
                  <a:pt x="189" y="230819"/>
                </a:cubicBezTo>
                <a:cubicBezTo>
                  <a:pt x="-8689" y="306279"/>
                  <a:pt x="297591" y="372862"/>
                  <a:pt x="310907" y="452761"/>
                </a:cubicBezTo>
                <a:cubicBezTo>
                  <a:pt x="324223" y="532660"/>
                  <a:pt x="202155" y="621437"/>
                  <a:pt x="80088" y="710214"/>
                </a:cubicBezTo>
              </a:path>
            </a:pathLst>
          </a:cu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B986CA9-CD15-4130-9C64-A0DEBC96356C}"/>
              </a:ext>
            </a:extLst>
          </p:cNvPr>
          <p:cNvSpPr txBox="1"/>
          <p:nvPr/>
        </p:nvSpPr>
        <p:spPr>
          <a:xfrm>
            <a:off x="8622034" y="3254229"/>
            <a:ext cx="26816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Reuse existing native code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common functionality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(i.e. string printing)</a:t>
            </a:r>
          </a:p>
        </p:txBody>
      </p:sp>
      <p:sp>
        <p:nvSpPr>
          <p:cNvPr id="53" name="Slide Number Placeholder 3">
            <a:extLst>
              <a:ext uri="{FF2B5EF4-FFF2-40B4-BE49-F238E27FC236}">
                <a16:creationId xmlns:a16="http://schemas.microsoft.com/office/drawing/2014/main" id="{741B9E8C-FC3D-4B09-9AB8-60F07EA3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1145" y="6482896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218D17-624A-4996-8458-E634E28CA0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959C0C8-C973-41F1-A037-48FA59ED3B8E}"/>
              </a:ext>
            </a:extLst>
          </p:cNvPr>
          <p:cNvSpPr txBox="1"/>
          <p:nvPr/>
        </p:nvSpPr>
        <p:spPr>
          <a:xfrm>
            <a:off x="7904429" y="2134171"/>
            <a:ext cx="28032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Code new functionality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existing source languages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(i.e.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intrinsics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EE398A63-A24C-4CFE-9DA1-C038511ABA0C}"/>
              </a:ext>
            </a:extLst>
          </p:cNvPr>
          <p:cNvSpPr/>
          <p:nvPr/>
        </p:nvSpPr>
        <p:spPr>
          <a:xfrm>
            <a:off x="7240163" y="2262457"/>
            <a:ext cx="648070" cy="240471"/>
          </a:xfrm>
          <a:custGeom>
            <a:avLst/>
            <a:gdLst>
              <a:gd name="connsiteX0" fmla="*/ 648070 w 648070"/>
              <a:gd name="connsiteY0" fmla="*/ 240471 h 240471"/>
              <a:gd name="connsiteX1" fmla="*/ 310718 w 648070"/>
              <a:gd name="connsiteY1" fmla="*/ 774 h 240471"/>
              <a:gd name="connsiteX2" fmla="*/ 159798 w 648070"/>
              <a:gd name="connsiteY2" fmla="*/ 160572 h 240471"/>
              <a:gd name="connsiteX3" fmla="*/ 0 w 648070"/>
              <a:gd name="connsiteY3" fmla="*/ 62918 h 240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070" h="240471">
                <a:moveTo>
                  <a:pt x="648070" y="240471"/>
                </a:moveTo>
                <a:cubicBezTo>
                  <a:pt x="520083" y="127280"/>
                  <a:pt x="392097" y="14090"/>
                  <a:pt x="310718" y="774"/>
                </a:cubicBezTo>
                <a:cubicBezTo>
                  <a:pt x="229339" y="-12542"/>
                  <a:pt x="211584" y="150215"/>
                  <a:pt x="159798" y="160572"/>
                </a:cubicBezTo>
                <a:cubicBezTo>
                  <a:pt x="108012" y="170929"/>
                  <a:pt x="54006" y="116923"/>
                  <a:pt x="0" y="62918"/>
                </a:cubicBezTo>
              </a:path>
            </a:pathLst>
          </a:cu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944BDAA-FD85-4E08-8F12-37B4D6F5073F}"/>
              </a:ext>
            </a:extLst>
          </p:cNvPr>
          <p:cNvSpPr txBox="1"/>
          <p:nvPr/>
        </p:nvSpPr>
        <p:spPr>
          <a:xfrm>
            <a:off x="5613812" y="1143105"/>
            <a:ext cx="1782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R="0" lv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linking workflow</a:t>
            </a:r>
          </a:p>
        </p:txBody>
      </p:sp>
    </p:spTree>
    <p:extLst>
      <p:ext uri="{BB962C8B-B14F-4D97-AF65-F5344CB8AC3E}">
        <p14:creationId xmlns:p14="http://schemas.microsoft.com/office/powerpoint/2010/main" val="7886123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55" grpId="0"/>
      <p:bldP spid="5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9525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Today’s Lecture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Practical x64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8EE14A59-0231-497E-947B-3526A2E2E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5" y="1600201"/>
            <a:ext cx="496770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/>
              <a:t>Create more capable programs</a:t>
            </a:r>
          </a:p>
          <a:p>
            <a:r>
              <a:rPr lang="en-US" sz="2400" dirty="0"/>
              <a:t>More (Linux) </a:t>
            </a:r>
            <a:r>
              <a:rPr lang="en-US" sz="2400" dirty="0" err="1"/>
              <a:t>syscalls</a:t>
            </a:r>
            <a:endParaRPr lang="en-US" sz="2400" dirty="0"/>
          </a:p>
          <a:p>
            <a:r>
              <a:rPr lang="en-US" sz="2400" dirty="0"/>
              <a:t>Library linking</a:t>
            </a:r>
          </a:p>
          <a:p>
            <a:r>
              <a:rPr lang="en-US" sz="2400" dirty="0"/>
              <a:t>Library shims</a:t>
            </a:r>
          </a:p>
          <a:p>
            <a:pPr marL="0" indent="0">
              <a:buNone/>
            </a:pPr>
            <a:r>
              <a:rPr lang="en-US" sz="2400" b="1" dirty="0"/>
              <a:t>Practicing basic x64 instruction use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27201C9-9104-4275-A6B6-2CBECA957A18}"/>
              </a:ext>
            </a:extLst>
          </p:cNvPr>
          <p:cNvSpPr txBox="1"/>
          <p:nvPr/>
        </p:nvSpPr>
        <p:spPr>
          <a:xfrm>
            <a:off x="8063907" y="5648643"/>
            <a:ext cx="1365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Architecture</a:t>
            </a:r>
          </a:p>
        </p:txBody>
      </p:sp>
      <p:sp>
        <p:nvSpPr>
          <p:cNvPr id="37" name="Slide Number Placeholder 3">
            <a:extLst>
              <a:ext uri="{FF2B5EF4-FFF2-40B4-BE49-F238E27FC236}">
                <a16:creationId xmlns:a16="http://schemas.microsoft.com/office/drawing/2014/main" id="{CD2C5D11-B1F6-44D9-BD1A-0C4579E6AD4D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EB1613-9D04-4AE4-94CD-0E1B873A2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5446" y="3429000"/>
            <a:ext cx="1609868" cy="228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2396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9525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Using </a:t>
            </a:r>
            <a:r>
              <a:rPr lang="en-US" sz="4500" dirty="0" err="1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cmpq</a:t>
            </a: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 and set&lt;CC&gt;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Practical x64 – Basic instruction use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37" name="Slide Number Placeholder 3">
            <a:extLst>
              <a:ext uri="{FF2B5EF4-FFF2-40B4-BE49-F238E27FC236}">
                <a16:creationId xmlns:a16="http://schemas.microsoft.com/office/drawing/2014/main" id="{CD2C5D11-B1F6-44D9-BD1A-0C4579E6AD4D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FDEF2B-9CE7-4247-847F-A3428A433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327612"/>
            <a:ext cx="8597899" cy="387905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F25CDEF-CF1A-4924-BF00-0945C1EE5A10}"/>
                  </a:ext>
                </a:extLst>
              </p14:cNvPr>
              <p14:cNvContentPartPr/>
              <p14:nvPr/>
            </p14:nvContentPartPr>
            <p14:xfrm>
              <a:off x="894600" y="70200"/>
              <a:ext cx="11287800" cy="65066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F25CDEF-CF1A-4924-BF00-0945C1EE5A1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5240" y="60840"/>
                <a:ext cx="11306520" cy="652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7339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9525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Today’s Lecture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Practical x64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8EE14A59-0231-497E-947B-3526A2E2E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5" y="1600201"/>
            <a:ext cx="496770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/>
              <a:t>Create more capable programs</a:t>
            </a:r>
          </a:p>
          <a:p>
            <a:r>
              <a:rPr lang="en-US" sz="2400" dirty="0"/>
              <a:t>More (Linux) </a:t>
            </a:r>
            <a:r>
              <a:rPr lang="en-US" sz="2400" dirty="0" err="1"/>
              <a:t>syscalls</a:t>
            </a:r>
            <a:endParaRPr lang="en-US" sz="2400" dirty="0"/>
          </a:p>
          <a:p>
            <a:r>
              <a:rPr lang="en-US" sz="2400" dirty="0"/>
              <a:t>Library linking</a:t>
            </a:r>
          </a:p>
          <a:p>
            <a:r>
              <a:rPr lang="en-US" sz="2400" dirty="0"/>
              <a:t>Library shims</a:t>
            </a:r>
          </a:p>
          <a:p>
            <a:pPr marL="0" indent="0">
              <a:buNone/>
            </a:pPr>
            <a:r>
              <a:rPr lang="en-US" sz="2400" b="1" dirty="0"/>
              <a:t>Practicing basic x64 instruction use</a:t>
            </a:r>
            <a:endParaRPr lang="en-US" sz="2600" dirty="0"/>
          </a:p>
          <a:p>
            <a:endParaRPr lang="en-US" sz="26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27201C9-9104-4275-A6B6-2CBECA957A18}"/>
              </a:ext>
            </a:extLst>
          </p:cNvPr>
          <p:cNvSpPr txBox="1"/>
          <p:nvPr/>
        </p:nvSpPr>
        <p:spPr>
          <a:xfrm>
            <a:off x="8063907" y="5648643"/>
            <a:ext cx="1365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Architecture</a:t>
            </a:r>
          </a:p>
        </p:txBody>
      </p:sp>
      <p:sp>
        <p:nvSpPr>
          <p:cNvPr id="37" name="Slide Number Placeholder 3">
            <a:extLst>
              <a:ext uri="{FF2B5EF4-FFF2-40B4-BE49-F238E27FC236}">
                <a16:creationId xmlns:a16="http://schemas.microsoft.com/office/drawing/2014/main" id="{CD2C5D11-B1F6-44D9-BD1A-0C4579E6AD4D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EB1613-9D04-4AE4-94CD-0E1B873A2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5446" y="3429000"/>
            <a:ext cx="1609868" cy="228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4479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9525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Using </a:t>
            </a:r>
            <a:r>
              <a:rPr lang="en-US" sz="4500" dirty="0" err="1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idivq</a:t>
            </a: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 and </a:t>
            </a:r>
            <a:r>
              <a:rPr lang="en-US" sz="4500" dirty="0" err="1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cqto</a:t>
            </a:r>
            <a:endParaRPr lang="en-US" sz="45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x64 Practice – Basic instruction use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37" name="Slide Number Placeholder 3">
            <a:extLst>
              <a:ext uri="{FF2B5EF4-FFF2-40B4-BE49-F238E27FC236}">
                <a16:creationId xmlns:a16="http://schemas.microsoft.com/office/drawing/2014/main" id="{CD2C5D11-B1F6-44D9-BD1A-0C4579E6AD4D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300607-ED58-41AA-910B-81CED19E4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50" y="3314700"/>
            <a:ext cx="5467350" cy="14192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CEE06D-DE98-4542-88AD-FEA267C42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50" y="1676400"/>
            <a:ext cx="5448300" cy="1447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E5FE20-5DFF-40C4-949F-E0D428BD5F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750" y="4958896"/>
            <a:ext cx="5486400" cy="1524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B7D3664-28D0-42DE-B1BD-2F92CCB81298}"/>
                  </a:ext>
                </a:extLst>
              </p14:cNvPr>
              <p14:cNvContentPartPr/>
              <p14:nvPr/>
            </p14:nvContentPartPr>
            <p14:xfrm>
              <a:off x="4623480" y="70200"/>
              <a:ext cx="6573960" cy="40327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B7D3664-28D0-42DE-B1BD-2F92CCB8129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14120" y="60840"/>
                <a:ext cx="6592680" cy="405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222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9525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 err="1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Syscalls</a:t>
            </a:r>
            <a:endParaRPr lang="en-US" sz="45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Practical x64 – More Capable Programs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8EE14A59-0231-497E-947B-3526A2E2E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5" y="1600201"/>
            <a:ext cx="535199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/>
              <a:t>You’re already familiar with </a:t>
            </a:r>
            <a:r>
              <a:rPr lang="en-US" sz="2600" b="1" dirty="0" err="1"/>
              <a:t>sys_exit</a:t>
            </a:r>
            <a:endParaRPr lang="en-US" sz="2600" b="1" dirty="0"/>
          </a:p>
          <a:p>
            <a:r>
              <a:rPr lang="en-US" sz="2600" dirty="0"/>
              <a:t>Put 60 in %</a:t>
            </a:r>
            <a:r>
              <a:rPr lang="en-US" sz="2600" dirty="0" err="1"/>
              <a:t>rax</a:t>
            </a:r>
            <a:endParaRPr lang="en-US" sz="2600" dirty="0"/>
          </a:p>
          <a:p>
            <a:r>
              <a:rPr lang="en-US" sz="2600" dirty="0"/>
              <a:t>Put the value to return in %</a:t>
            </a:r>
            <a:r>
              <a:rPr lang="en-US" sz="2600" dirty="0" err="1"/>
              <a:t>rdi</a:t>
            </a:r>
            <a:endParaRPr lang="en-US" sz="2600" dirty="0"/>
          </a:p>
          <a:p>
            <a:pPr marL="0" indent="0">
              <a:buNone/>
            </a:pPr>
            <a:r>
              <a:rPr lang="en-US" sz="2600" b="1" dirty="0"/>
              <a:t>There’s are many </a:t>
            </a:r>
            <a:r>
              <a:rPr lang="en-US" sz="2600" b="1" dirty="0" err="1"/>
              <a:t>syscalls</a:t>
            </a:r>
            <a:endParaRPr lang="en-US" sz="2600" b="1" dirty="0"/>
          </a:p>
          <a:p>
            <a:r>
              <a:rPr lang="en-US" sz="2600" dirty="0"/>
              <a:t>Officially documented in syscall_64.tbl in the </a:t>
            </a:r>
            <a:r>
              <a:rPr lang="en-US" sz="2600" dirty="0">
                <a:hlinkClick r:id="rId2"/>
              </a:rPr>
              <a:t>Linux source git</a:t>
            </a:r>
            <a:endParaRPr lang="en-US" sz="2600" dirty="0"/>
          </a:p>
          <a:p>
            <a:pPr marL="0" indent="0">
              <a:buNone/>
            </a:pPr>
            <a:r>
              <a:rPr lang="en-US" sz="2600" b="1" dirty="0"/>
              <a:t>They adhere to a protocol</a:t>
            </a:r>
          </a:p>
          <a:p>
            <a:r>
              <a:rPr lang="en-US" sz="2600" dirty="0"/>
              <a:t>Lots of documents on the web</a:t>
            </a:r>
          </a:p>
          <a:p>
            <a:r>
              <a:rPr lang="en-US" sz="2600" dirty="0"/>
              <a:t>I like </a:t>
            </a:r>
            <a:r>
              <a:rPr lang="en-US" sz="2600" dirty="0">
                <a:hlinkClick r:id="rId3"/>
              </a:rPr>
              <a:t>one by Ryan A. Chapman</a:t>
            </a:r>
            <a:endParaRPr lang="en-US" sz="2600" dirty="0"/>
          </a:p>
          <a:p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endParaRPr lang="en-US" sz="2600" dirty="0"/>
          </a:p>
        </p:txBody>
      </p:sp>
      <p:sp>
        <p:nvSpPr>
          <p:cNvPr id="37" name="Slide Number Placeholder 3">
            <a:extLst>
              <a:ext uri="{FF2B5EF4-FFF2-40B4-BE49-F238E27FC236}">
                <a16:creationId xmlns:a16="http://schemas.microsoft.com/office/drawing/2014/main" id="{CD2C5D11-B1F6-44D9-BD1A-0C4579E6AD4D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" name="Picture 2" descr="A green and white sign&#10;&#10;Description automatically generated with medium confidence">
            <a:extLst>
              <a:ext uri="{FF2B5EF4-FFF2-40B4-BE49-F238E27FC236}">
                <a16:creationId xmlns:a16="http://schemas.microsoft.com/office/drawing/2014/main" id="{15CE70FA-F33B-4A9C-A3E1-87D329933A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62257"/>
            <a:ext cx="3657443" cy="18433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F61D26-BF45-4B52-BF1A-363866ADC4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6896" y="3934060"/>
            <a:ext cx="329565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75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537BA03-75DF-401C-96F4-D2BDDFCBEF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122"/>
          <a:stretch/>
        </p:blipFill>
        <p:spPr>
          <a:xfrm>
            <a:off x="279780" y="1810141"/>
            <a:ext cx="11632439" cy="2323322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9525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 err="1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Syscall</a:t>
            </a: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 Reference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Practical x64 – More Capable Programs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37" name="Slide Number Placeholder 3">
            <a:extLst>
              <a:ext uri="{FF2B5EF4-FFF2-40B4-BE49-F238E27FC236}">
                <a16:creationId xmlns:a16="http://schemas.microsoft.com/office/drawing/2014/main" id="{CD2C5D11-B1F6-44D9-BD1A-0C4579E6AD4D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498728-9EE1-4EBC-A586-2770E9D15079}"/>
              </a:ext>
            </a:extLst>
          </p:cNvPr>
          <p:cNvSpPr txBox="1"/>
          <p:nvPr/>
        </p:nvSpPr>
        <p:spPr>
          <a:xfrm>
            <a:off x="761999" y="1295913"/>
            <a:ext cx="72305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https://blog.rchapman.org/posts/Linux_System_Call_Table_for_x86_64/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7F54EB-8891-4265-BF1B-6F78874B6152}"/>
              </a:ext>
            </a:extLst>
          </p:cNvPr>
          <p:cNvSpPr txBox="1"/>
          <p:nvPr/>
        </p:nvSpPr>
        <p:spPr>
          <a:xfrm rot="5400000">
            <a:off x="6201746" y="421609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DE6D69-D57E-448D-A7D6-6EEB14600E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780" y="4668066"/>
            <a:ext cx="11632439" cy="41209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B515B9A-62E8-4452-BA43-FA7A1354EAA2}"/>
              </a:ext>
            </a:extLst>
          </p:cNvPr>
          <p:cNvSpPr txBox="1"/>
          <p:nvPr/>
        </p:nvSpPr>
        <p:spPr>
          <a:xfrm rot="5400000">
            <a:off x="6201746" y="5285464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4AACAE4-728B-4C7E-903B-6A63925DCB69}"/>
              </a:ext>
            </a:extLst>
          </p:cNvPr>
          <p:cNvSpPr/>
          <p:nvPr/>
        </p:nvSpPr>
        <p:spPr>
          <a:xfrm>
            <a:off x="279780" y="2590800"/>
            <a:ext cx="11632439" cy="56197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6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537BA03-75DF-401C-96F4-D2BDDFCBEF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122"/>
          <a:stretch/>
        </p:blipFill>
        <p:spPr>
          <a:xfrm>
            <a:off x="279780" y="1810141"/>
            <a:ext cx="11632439" cy="2323322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9525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 err="1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Syscall</a:t>
            </a: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 Example: Write to Console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Practical x64 – More Capable Programs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37" name="Slide Number Placeholder 3">
            <a:extLst>
              <a:ext uri="{FF2B5EF4-FFF2-40B4-BE49-F238E27FC236}">
                <a16:creationId xmlns:a16="http://schemas.microsoft.com/office/drawing/2014/main" id="{CD2C5D11-B1F6-44D9-BD1A-0C4579E6AD4D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498728-9EE1-4EBC-A586-2770E9D15079}"/>
              </a:ext>
            </a:extLst>
          </p:cNvPr>
          <p:cNvSpPr txBox="1"/>
          <p:nvPr/>
        </p:nvSpPr>
        <p:spPr>
          <a:xfrm>
            <a:off x="761999" y="1295913"/>
            <a:ext cx="72305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https://blog.rchapman.org/posts/Linux_System_Call_Table_for_x86_64/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7F54EB-8891-4265-BF1B-6F78874B6152}"/>
              </a:ext>
            </a:extLst>
          </p:cNvPr>
          <p:cNvSpPr txBox="1"/>
          <p:nvPr/>
        </p:nvSpPr>
        <p:spPr>
          <a:xfrm rot="5400000">
            <a:off x="6201746" y="421609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DE6D69-D57E-448D-A7D6-6EEB14600E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780" y="4668066"/>
            <a:ext cx="11632439" cy="41209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B515B9A-62E8-4452-BA43-FA7A1354EAA2}"/>
              </a:ext>
            </a:extLst>
          </p:cNvPr>
          <p:cNvSpPr txBox="1"/>
          <p:nvPr/>
        </p:nvSpPr>
        <p:spPr>
          <a:xfrm rot="5400000">
            <a:off x="6201746" y="5285464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904245D-F953-419E-AF67-E6C9AC665078}"/>
              </a:ext>
            </a:extLst>
          </p:cNvPr>
          <p:cNvSpPr/>
          <p:nvPr/>
        </p:nvSpPr>
        <p:spPr>
          <a:xfrm>
            <a:off x="279780" y="2590800"/>
            <a:ext cx="11632439" cy="56197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F2EA2C5-D0C3-4E13-B068-FD099C1C49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93618"/>
          <a:stretch/>
        </p:blipFill>
        <p:spPr>
          <a:xfrm>
            <a:off x="279780" y="1809625"/>
            <a:ext cx="11632439" cy="43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371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24DBD13-8B75-4690-B910-E75064EC65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78" b="81255"/>
          <a:stretch/>
        </p:blipFill>
        <p:spPr>
          <a:xfrm>
            <a:off x="279780" y="1435562"/>
            <a:ext cx="11632439" cy="457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60ADD9B-4D7E-4B64-84A9-5F9B1AB33E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93618"/>
          <a:stretch/>
        </p:blipFill>
        <p:spPr>
          <a:xfrm>
            <a:off x="279780" y="990475"/>
            <a:ext cx="11632439" cy="437759"/>
          </a:xfrm>
          <a:prstGeom prst="rect">
            <a:avLst/>
          </a:prstGeom>
        </p:spPr>
      </p:pic>
      <p:sp>
        <p:nvSpPr>
          <p:cNvPr id="37" name="Slide Number Placeholder 3">
            <a:extLst>
              <a:ext uri="{FF2B5EF4-FFF2-40B4-BE49-F238E27FC236}">
                <a16:creationId xmlns:a16="http://schemas.microsoft.com/office/drawing/2014/main" id="{CD2C5D11-B1F6-44D9-BD1A-0C4579E6AD4D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F2F01D-57AD-4CE9-B9BB-63FF4016D410}"/>
              </a:ext>
            </a:extLst>
          </p:cNvPr>
          <p:cNvSpPr txBox="1"/>
          <p:nvPr/>
        </p:nvSpPr>
        <p:spPr>
          <a:xfrm>
            <a:off x="5331408" y="2241938"/>
            <a:ext cx="1393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chemeClr val="accent2"/>
                </a:solidFill>
              </a:rPr>
              <a:t>fd</a:t>
            </a:r>
            <a:r>
              <a:rPr lang="en-US" i="1" dirty="0">
                <a:solidFill>
                  <a:schemeClr val="accent2"/>
                </a:solidFill>
              </a:rPr>
              <a:t> 1 is </a:t>
            </a:r>
            <a:r>
              <a:rPr lang="en-US" i="1" dirty="0" err="1">
                <a:solidFill>
                  <a:schemeClr val="accent2"/>
                </a:solidFill>
              </a:rPr>
              <a:t>stdout</a:t>
            </a:r>
            <a:endParaRPr lang="en-US" i="1" dirty="0">
              <a:solidFill>
                <a:schemeClr val="accent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9B2991-B1E7-43ED-A20B-1E0DA91E7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774" y="2789852"/>
            <a:ext cx="6085236" cy="3256386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F5B9A11-A556-4797-B6A3-E357CCB2104E}"/>
              </a:ext>
            </a:extLst>
          </p:cNvPr>
          <p:cNvSpPr/>
          <p:nvPr/>
        </p:nvSpPr>
        <p:spPr>
          <a:xfrm>
            <a:off x="4064000" y="2616200"/>
            <a:ext cx="1837267" cy="1642533"/>
          </a:xfrm>
          <a:custGeom>
            <a:avLst/>
            <a:gdLst>
              <a:gd name="connsiteX0" fmla="*/ 1837267 w 1837267"/>
              <a:gd name="connsiteY0" fmla="*/ 0 h 1642533"/>
              <a:gd name="connsiteX1" fmla="*/ 855133 w 1837267"/>
              <a:gd name="connsiteY1" fmla="*/ 668867 h 1642533"/>
              <a:gd name="connsiteX2" fmla="*/ 1295400 w 1837267"/>
              <a:gd name="connsiteY2" fmla="*/ 922867 h 1642533"/>
              <a:gd name="connsiteX3" fmla="*/ 0 w 1837267"/>
              <a:gd name="connsiteY3" fmla="*/ 1642533 h 164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7267" h="1642533">
                <a:moveTo>
                  <a:pt x="1837267" y="0"/>
                </a:moveTo>
                <a:cubicBezTo>
                  <a:pt x="1391355" y="257528"/>
                  <a:pt x="945444" y="515056"/>
                  <a:pt x="855133" y="668867"/>
                </a:cubicBezTo>
                <a:cubicBezTo>
                  <a:pt x="764822" y="822678"/>
                  <a:pt x="1437922" y="760590"/>
                  <a:pt x="1295400" y="922867"/>
                </a:cubicBezTo>
                <a:cubicBezTo>
                  <a:pt x="1152878" y="1085144"/>
                  <a:pt x="576439" y="1363838"/>
                  <a:pt x="0" y="1642533"/>
                </a:cubicBezTo>
              </a:path>
            </a:pathLst>
          </a:custGeom>
          <a:ln w="19050"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15ACB01-ECB3-4685-9E71-2F231BCACF8F}"/>
              </a:ext>
            </a:extLst>
          </p:cNvPr>
          <p:cNvSpPr/>
          <p:nvPr/>
        </p:nvSpPr>
        <p:spPr>
          <a:xfrm>
            <a:off x="279780" y="1387937"/>
            <a:ext cx="11632439" cy="56197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ADF032E-3B88-4C0A-BBC8-4EFD0A8E9291}"/>
              </a:ext>
            </a:extLst>
          </p:cNvPr>
          <p:cNvSpPr txBox="1">
            <a:spLocks/>
          </p:cNvSpPr>
          <p:nvPr/>
        </p:nvSpPr>
        <p:spPr>
          <a:xfrm>
            <a:off x="9525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 err="1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Syscall</a:t>
            </a: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 Example: Write to Console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Practical x64 – More Capable Programs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917685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537BA03-75DF-401C-96F4-D2BDDFCBEF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122"/>
          <a:stretch/>
        </p:blipFill>
        <p:spPr>
          <a:xfrm>
            <a:off x="279780" y="1810141"/>
            <a:ext cx="11632439" cy="2323322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9525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 err="1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Syscall</a:t>
            </a: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 Reference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Practical x64 – More Capable Programs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37" name="Slide Number Placeholder 3">
            <a:extLst>
              <a:ext uri="{FF2B5EF4-FFF2-40B4-BE49-F238E27FC236}">
                <a16:creationId xmlns:a16="http://schemas.microsoft.com/office/drawing/2014/main" id="{CD2C5D11-B1F6-44D9-BD1A-0C4579E6AD4D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498728-9EE1-4EBC-A586-2770E9D15079}"/>
              </a:ext>
            </a:extLst>
          </p:cNvPr>
          <p:cNvSpPr txBox="1"/>
          <p:nvPr/>
        </p:nvSpPr>
        <p:spPr>
          <a:xfrm>
            <a:off x="761999" y="1295913"/>
            <a:ext cx="72305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https://blog.rchapman.org/posts/Linux_System_Call_Table_for_x86_64/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7F54EB-8891-4265-BF1B-6F78874B6152}"/>
              </a:ext>
            </a:extLst>
          </p:cNvPr>
          <p:cNvSpPr txBox="1"/>
          <p:nvPr/>
        </p:nvSpPr>
        <p:spPr>
          <a:xfrm rot="5400000">
            <a:off x="6201746" y="421609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DE6D69-D57E-448D-A7D6-6EEB14600E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780" y="4668066"/>
            <a:ext cx="11632439" cy="41209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B515B9A-62E8-4452-BA43-FA7A1354EAA2}"/>
              </a:ext>
            </a:extLst>
          </p:cNvPr>
          <p:cNvSpPr txBox="1"/>
          <p:nvPr/>
        </p:nvSpPr>
        <p:spPr>
          <a:xfrm rot="5400000">
            <a:off x="6201746" y="5285464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369899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537BA03-75DF-401C-96F4-D2BDDFCBEF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122"/>
          <a:stretch/>
        </p:blipFill>
        <p:spPr>
          <a:xfrm>
            <a:off x="279780" y="1810141"/>
            <a:ext cx="11632439" cy="2323322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9525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 err="1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Syscall</a:t>
            </a: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 Example: Write to File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Practical x64 – More Capable Programs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37" name="Slide Number Placeholder 3">
            <a:extLst>
              <a:ext uri="{FF2B5EF4-FFF2-40B4-BE49-F238E27FC236}">
                <a16:creationId xmlns:a16="http://schemas.microsoft.com/office/drawing/2014/main" id="{CD2C5D11-B1F6-44D9-BD1A-0C4579E6AD4D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498728-9EE1-4EBC-A586-2770E9D15079}"/>
              </a:ext>
            </a:extLst>
          </p:cNvPr>
          <p:cNvSpPr txBox="1"/>
          <p:nvPr/>
        </p:nvSpPr>
        <p:spPr>
          <a:xfrm>
            <a:off x="761999" y="1295913"/>
            <a:ext cx="72305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https://blog.rchapman.org/posts/Linux_System_Call_Table_for_x86_64/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7F54EB-8891-4265-BF1B-6F78874B6152}"/>
              </a:ext>
            </a:extLst>
          </p:cNvPr>
          <p:cNvSpPr txBox="1"/>
          <p:nvPr/>
        </p:nvSpPr>
        <p:spPr>
          <a:xfrm rot="5400000">
            <a:off x="6201746" y="421609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DE6D69-D57E-448D-A7D6-6EEB14600E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780" y="4668066"/>
            <a:ext cx="11632439" cy="41209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B515B9A-62E8-4452-BA43-FA7A1354EAA2}"/>
              </a:ext>
            </a:extLst>
          </p:cNvPr>
          <p:cNvSpPr txBox="1"/>
          <p:nvPr/>
        </p:nvSpPr>
        <p:spPr>
          <a:xfrm rot="5400000">
            <a:off x="6201746" y="5285464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4AACAE4-728B-4C7E-903B-6A63925DCB69}"/>
              </a:ext>
            </a:extLst>
          </p:cNvPr>
          <p:cNvSpPr/>
          <p:nvPr/>
        </p:nvSpPr>
        <p:spPr>
          <a:xfrm>
            <a:off x="279780" y="2590800"/>
            <a:ext cx="11632439" cy="1542662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63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1274</Words>
  <Application>Microsoft Office PowerPoint</Application>
  <PresentationFormat>Widescreen</PresentationFormat>
  <Paragraphs>313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Courier New</vt:lpstr>
      <vt:lpstr>Garamond</vt:lpstr>
      <vt:lpstr>Office Theme</vt:lpstr>
      <vt:lpstr>1_Office Theme</vt:lpstr>
      <vt:lpstr>Practical x64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X64</dc:title>
  <dc:creator>Davidson, Drew</dc:creator>
  <cp:lastModifiedBy>Davidson, Drew</cp:lastModifiedBy>
  <cp:revision>26</cp:revision>
  <dcterms:created xsi:type="dcterms:W3CDTF">2021-10-26T00:39:56Z</dcterms:created>
  <dcterms:modified xsi:type="dcterms:W3CDTF">2021-10-26T06:59:57Z</dcterms:modified>
</cp:coreProperties>
</file>