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notesSlides/notesSlide1.xml" ContentType="application/vnd.openxmlformats-officedocument.presentationml.notesSlide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752" r:id="rId2"/>
    <p:sldId id="749" r:id="rId3"/>
    <p:sldId id="754" r:id="rId4"/>
    <p:sldId id="751" r:id="rId5"/>
    <p:sldId id="747" r:id="rId6"/>
    <p:sldId id="746" r:id="rId7"/>
    <p:sldId id="745" r:id="rId8"/>
    <p:sldId id="755" r:id="rId9"/>
    <p:sldId id="756" r:id="rId10"/>
    <p:sldId id="758" r:id="rId11"/>
    <p:sldId id="757" r:id="rId12"/>
    <p:sldId id="744" r:id="rId13"/>
    <p:sldId id="743" r:id="rId14"/>
    <p:sldId id="742" r:id="rId15"/>
    <p:sldId id="741" r:id="rId16"/>
    <p:sldId id="753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ew" initials="d" lastIdx="1" clrIdx="0">
    <p:extLst>
      <p:ext uri="{19B8F6BF-5375-455C-9EA6-DF929625EA0E}">
        <p15:presenceInfo xmlns:p15="http://schemas.microsoft.com/office/powerpoint/2012/main" userId="drew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86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3515" autoAdjust="0"/>
  </p:normalViewPr>
  <p:slideViewPr>
    <p:cSldViewPr snapToGrid="0">
      <p:cViewPr varScale="1">
        <p:scale>
          <a:sx n="105" d="100"/>
          <a:sy n="105" d="100"/>
        </p:scale>
        <p:origin x="65" y="45"/>
      </p:cViewPr>
      <p:guideLst/>
    </p:cSldViewPr>
  </p:slideViewPr>
  <p:outlineViewPr>
    <p:cViewPr>
      <p:scale>
        <a:sx n="33" d="100"/>
        <a:sy n="33" d="100"/>
      </p:scale>
      <p:origin x="0" y="-5493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03T20:04:51.739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800080"/>
    </inkml:brush>
    <inkml:brush xml:id="br2">
      <inkml:brushProperty name="width" value="0.05292" units="cm"/>
      <inkml:brushProperty name="height" value="0.05292" units="cm"/>
      <inkml:brushProperty name="color" value="#008000"/>
    </inkml:brush>
    <inkml:brush xml:id="br3">
      <inkml:brushProperty name="width" value="0.05292" units="cm"/>
      <inkml:brushProperty name="height" value="0.05292" units="cm"/>
      <inkml:brushProperty name="color" value="#FF00FF"/>
    </inkml:brush>
  </inkml:definitions>
  <inkml:trace contextRef="#ctx0" brushRef="#br0">3021 6162 32 0,'0'0'17'0,"0"0"-15"0,0 0-1 0,0 0 1 0,0 0 1 0,0 0 2 0,0 0 3 0,0 0-3 0,0 0 0 0,0-19 8 0,0 19-5 15,0 0 0-15,0 0 9 0,0 0-9 0,-20 0 7 0,20 0-7 16,0 0 0-16,0 0 1 0,0 0 0 0,0 0 9 0,0 0-1 0,0 0-8 0,0 0 0 15,0 0 6-15,0 0-8 0,0 0 0 0,0 19 5 0,0-19-1 16,0 0-1-16,0 0-5 0,0 18 4 0,0-18-5 16,0 0-1-16,20 21 3 0,-20-21 0 0,0 17-4 0,0 2 1 15,0 1-1-15,0 18 2 0,0-38-2 0,0 20-1 0,0-3 1 0,0 2-1 16,-20 19 1-16,20 2 1 0,0-3-1 0,0 40 1 0,-14-60-3 0,-29 60 1 16,43 18 2-16,-37-19-3 0,37-38 0 0,-17 0 0 15,-6 38 2-15,23-19-1 0,0 0-2 0,-17-37 1 0,17-1 0 16,0 19 0-16,0-21 1 0,0 3 0 0,0 0-1 0,0-20 2 15,0 19 0-15,0-19 0 0,0 18 3 0,0-18-2 0,17 0-1 16,-17 0 4-16,23-18-4 0,-6 18 4 0,0-19 1 16,3-1-2-16,37 0 1 0,-37 3 0 15,-3 17-4-15,6-20 1 0,14 20 1 0,-37-18-4 0,37 18 3 16,0 0-3-16,-37 0 1 0,37 0-3 0,-17 0 2 0,3 0 0 0,-6 0 1 16,57 0 1-16,-37 0-1 0,6 0-1 0,-9 0 0 15,-14 0 1-15,17 0 1 0,-17 0-2 0,-3 0 2 0,23 0 2 16,-17-19-3-16,-9 19-1 0,-14 0 0 15,20 0 1-15,-20 0-1 0,17-20-8 0,-17 20 0 0,0 0-3 0,0 0-32 16,-17-17 23-16,17 17-28 0,0 0-17 0,-20 0-16 16,6 0 44-16,14-20-16 0,-23 20-19 0</inkml:trace>
  <inkml:trace contextRef="#ctx0" brushRef="#br0" timeOffset="416.31">3021 6028 50 0,'0'0'23'0,"0"0"-11"0,0 0-3 0,0 0 1 0,-20 0 14 0,20 0-12 0,37 0 70 0,-37 20-71 0,0-20 7 16,0 0-1-16,23 18-2 0,-6-18 7 15,3 0-15-15,-3 20 4 0,3-20 0 0,17 0-1 0,-37 0-5 16,20 19 4-16,17-19-1 0,77 0 2 15,-34 19-6 1,-63-19-3-16,-17 0-2 0,0 0-2 0,37 19-61 16,-37 0 45-16,0-19-27 15,0 18-61-15,0 3 81 0,-20-21 4 0,20 0-5 16,0 17 21-16,0-17-7 0,-17 19-1 0,17 1-19 16</inkml:trace>
  <inkml:trace contextRef="#ctx0" brushRef="#br0" timeOffset="624.25">2964 6523 61 0,'0'0'11'0,"0"0"-3"0,0-20 9 0,0 20-7 0,0 0 12 16,0 0-11-16,0 0 2 0,0-17 16 0,0 17 14 0,23 0-31 15,-23 0-1-15,14 0 10 0,-14-20-12 0,20 20 8 0,20 0-10 16,-23 0 5-16,3 0-7 0,17 0 2 0,-17 0-1 16,-3 20-4-16,3-20 1 0,-3 0 0 0,26 17 4 0,-9 3-3 15,-14 0-3-15,17-3 1 0,-17-17 0 0,17 20-1 16,-37-20-1-16,23 0 1 0,-6 0-1 0,-17 21 1 0,0-21-1 0,17 0-4 0,-17 0-1 15,20 17-37-15,0-17 25 0,-20 0-27 0,0 0 17 16,0 0-3-16,17 0-31 0,-17 0 36 0,0-17-8 0,0 17 20 16,0 0-45-16</inkml:trace>
  <inkml:trace contextRef="#ctx0" brushRef="#br0" timeOffset="1276.81">4067 6543 33 0,'0'0'0'0,"0"0"17"0,0 0-14 0,0 0 1 0,0 0 0 0,0 0-1 0,0 0 4 0,-17 0-2 0,17 0 5 0,0 0 4 0,0 0-5 0,0 0 1 0,0 0 11 0,0 0-8 15,0 0 12-15,0 0-11 0,0 0 11 0,0 0-14 0,0 0 0 16,0 0 9-16,0 0-12 0,0 0 8 0,0 0-9 0,0 0 8 16,0 0-7-16,0 0 7 0,0 0-8 0,0 17 0 0,17-17 5 0,-17 0 2 15,0 0-1-15,0 0-9 0,17 20 5 0,-17-20-6 16,20 0 0-16,-20 0 3 0,20 0-3 0,-3 21 1 0,3-21-1 15,-20 0-1-15,37 0-3 0,-37 0 1 0,40 17 1 16,-23-17-1-16,23 0 0 0,-3 0 0 0,-20 19 1 16,3-19 0-16,0 0-8 0,3 0-1 0,-9 0-20 0,6 0-18 15,-2 0-20-15,4 0-55 0,-5 0 62 16,1-19 32-16,-18 19-31 0</inkml:trace>
  <inkml:trace contextRef="#ctx0" brushRef="#br0" timeOffset="1526.73">4560 6429 69 0,'0'0'18'0,"0"0"8"0,0 0-19 16,0 18 4-16,0-18 3 0,0 19-2 0,0-19 23 16,0 20-17-16,0-20 0 0,0 17 11 0,0 3-7 0,0-20-4 15,0 20-11-15,0-20 7 0,0 17-8 0,0-17 5 0,0 0-6 16,23 20 0-16,-23-20 5 0,0 21-6 0,0-21 1 0,0 0 4 16,0 17 0-16,0-17-4 0,0 19 3 0,0 1-3 0,0-20 1 15,0 17-1-15,0 3 2 0,0-1-1 0,0 0-3 16,0 0-1-16,0 2-1 0,0-21 1 0,-23 17 0 0,23 2-2 0,-20 1 3 0,20-2-2 15,-37 20 2-15,20 1 1 0,-5-19-1 0,4 16-2 16,18-36-1-16,-20 19 0 0,20 0-1 0,-14 1-5 0,14-20 0 16,-23 20-3-16,3-3-17 0,20-17 10 0,0 20-2 0,-20-20-29 0,20 19-66 15,0-19-7-15,0 0 75 0,0 0 3 16</inkml:trace>
  <inkml:trace contextRef="#ctx0" brushRef="#br0" timeOffset="4155.97">5550 6201 15 0,'0'0'0'0,"0"0"10"0,0 0-6 0,0 0 1 0,0 0-1 0,0 0-1 0,0 0 1 0,0 0-1 0,0 0-2 0,0 0 0 0,0 0 1 0,0 0-1 15,0 0 0-15,0 0 0 0,0 0 1 0,0 0 1 0,0 0 2 16,0 0-2-16,0 0 4 0,0 0 2 0,0 17-3 0,0-17 0 16,0 0 6-16,0 0 0 0,0 0-6 0,0 0 5 0,0 0 2 15,0 0-3-15,0 19-5 0,0-19 3 0,0 0-1 16,0 0 0-16,0 0-3 0,0 0 7 0,-20 20-7 16,20-20 2-16,0 0 0 0,0 0 1 0,0 0-3 15,0 20 2-15,0-20 0 0,0 0-2 0,0 18-1 0,0-18 1 16,0 20-3-16,0-20-1 15,0 17 1-15,0-17 0 0,0 19-1 0,0 2 1 0,0 16 0 16,0-37-1-16,0 38 0 0,0 1 1 0,0-22-1 0,-20 40 1 16,20 20-1-16,-17 37 2 0,17-76-2 0,0 19 0 15,-20 0 1-15,20 0 0 0,0-19-1 0,0 1 1 16,0-2-1-16,0-17 0 0,0 17 2 0,0-17-1 16,0-3-1-16,0-17 0 0,0 20 0 0,0-20 2 0,0 20 0 15,0-20-1-15,0 19 3 0,0-19-1 0,20 0 1 0,-20 0-1 0,0 0-1 16,0 0 1-16,17 0 2 0,-17 0-1 0,0 0-3 0,0 0 0 15,20 0 2-15,-20 0-1 0,20 0 0 0,-3 0 1 16,-17 0-2-16,0 0 0 0,20 0 1 0,-3 0 1 0,-17 0-1 0,0 0-1 16,20 0 1-16,3 0 3 0,-23 0-2 0,17 0 1 0,0 0-1 15,-17 0-1-15,0 0-1 0,20 0 1 0,0 0-1 0,-3 0 0 16,3 0-1-16,-3 0-1 0,3 18 3 0,3-18 0 0,-6 0 0 16,0 0-1-16,23 0 2 0,-40 0-2 0,17 21-1 0,3-21 2 15,17 0 1-15,-37 0-2 0,20 0-1 0,17 0 0 16,-37 0 0-16,20 0-1 0,-3 0 0 0,6 0 2 0,-23 0-1 0,34 0 1 15,-34 0-1-15,20 0 0 0,0 0 1 0,3 0 0 0,-9 0-1 16,-14 0 1-16,20 0-1 0,-20 0 0 0,17 0 0 0,6-21-14 16,-23 21 7-16,0 0-15 0,0 0-7 15,0 0 11-15,0 0-63 0,0 0 7 16,-23 0 18-16,6 0 41 0,17-18-34 0</inkml:trace>
  <inkml:trace contextRef="#ctx0" brushRef="#br0" timeOffset="4515.89">5359 6105 48 0,'0'0'9'0,"0"0"-5"0,0 0-1 0,0 0 3 0,-20 0-2 0,20 0 6 0,0 0-3 0,0 0 1 0,0 0 1 0,0 0 15 0,0 0-10 0,20 0 13 0,2 0-4 0,-22 0-15 16,15 0 6-16,5 0-8 0,20 0 4 0,-40 0-5 0,37 0 0 15,0 0 3-15,20 0-3 0,-20 0-3 0,77 19 3 16,-57-19-2-16,-17 19 0 0,17-19 1 0,-3 0-2 0,23 19 0 15,-40-19-2-15,3 0-1 0,-3 0 2 0,-17 18-1 16,17-18 2-16,-17 0-5 0,-3 0-7 16,6 0 1-16,-23 0-19 0,0 21-7 0,0-21 13 15,17 0-33-15,-17 0 29 0,0 0 4 0,0 0-1 0,-17 0 17 0,-6 17-35 0</inkml:trace>
  <inkml:trace contextRef="#ctx0" brushRef="#br0" timeOffset="4732.46">5567 6713 63 0,'0'0'17'0,"0"0"6"0,0 0-7 0,0 0-9 15,0 0 0-15,0 0 14 0,20-19-8 0,-3 19 23 16,3 0-27-16,3 0-1 0,-6-20 6 0,57 20 2 0,-74 0-11 16,37 0-2-16,-17 0 4 0,3 0-4 0,-6 0 0 0,20 0 2 15,-37 0-3-15,37 20 0 0,-17-20 0 0,17 0 1 0,-37 0-2 16,43 0 0-16,-29 19 0 0,-14-19-1 0,20 0 0 0,-3 0-4 0,-17 0-4 15,23 19-6-15,-23-19-34 0,17 0 18 0,0 0-34 0,-17 0 36 16,0 0-10-16,0 0 27 0,20 0-32 0</inkml:trace>
  <inkml:trace contextRef="#ctx0" brushRef="#br0" timeOffset="5171.68">6821 6601 38 0,'0'0'17'0,"0"0"-11"0,0 0-4 0,0 0 9 0,0 0-5 0,0 0 2 0,0 0 2 0,0 0 0 16,0 0 0-16,0 0 9 0,0 0-11 0,0 0 0 0,20 0 0 0,-20 0-1 15,0 0 0-15,17 0 3 0,6 0-2 0,11 0 0 16,-34 17-6-16,40-17 0 0,-17 0 0 0,-9 0-1 0,6 19 1 16,-3-19-3-16,6 0 2 0,-6 0-2 0,-17 20 1 0,37-20 1 0,-17 0-1 15,-20 0-2-15,20 17-4 0,-3-17-1 16,-17 0-19-16,0 0 5 0,0 0-3 0,0 0-34 0,0 0 49 16,0 0 2-16,0-17-3 0,0 17 2 0,0 0-24 0</inkml:trace>
  <inkml:trace contextRef="#ctx0" brushRef="#br0" timeOffset="5437.59">7029 6429 38 0,'0'0'0'0,"0"0"12"0,0 0-2 0,0 0-4 0,0 0 0 16,0 0 12-16,0 0 5 0,0 0-12 0,0 0-2 0,0 0-1 15,0 0 5-15,0 0-2 0,0 0-5 0,0 0-1 0,0 0 1 0,0 0 9 16,0 0-9-16,0 0 6 0,0 0-8 0,0 0 0 0,23 0 1 16,-23 0-1-16,0 0 0 0,0 0 5 0,0 18 2 0,0-18 3 15,0 0-2-15,0 0-6 0,0 0-1 0,0 19-1 0,0-19 4 0,0 20-2 16,0-20-3-16,0 0 0 0,0 17 3 0,-23 23-2 0,23-23-1 15,-17 3 0-15,-3 18-2 0,20-19 1 16,0 18-1-16,0-17-2 0,-14-1 2 0,14 57 2 16,0-57-3-16,-23-19 1 0,23 38-2 0,0 19 0 15,0-17-2-15,0-23-5 0,0 2 2 0,0-19-14 16,23 38-30-16,-23-18 11 0,14-20-3 0,-14 0 20 16,20 0-22-16,-20 0 27 0,0 0-7 0,17 0 17 0,-17 0-4 15,23-20 6-15,-23 20-36 0</inkml:trace>
  <inkml:trace contextRef="#ctx0" brushRef="#br0" timeOffset="5924.45">7696 6257 44 0,'0'0'8'0,"0"0"-4"0,0 0 2 0,0 0 2 0,0 0-1 0,0-20 17 0,0 20-9 0,0 0-1 0,17-19 11 0,-17 19-6 0,0 0-13 0,0 0 7 15,0 0-7-15,0-17 2 0,0 17-1 0,20 0 0 0,-20 0 1 0,0 0 13 16,0 0-8-16,0 0-7 0,0 0 9 0,20 17-8 16,-20-17 6-16,0 19-8 0,0 1 4 0,0-20-6 0,0 20 1 0,0-2 5 15,0 2-5-15,0 16 4 0,0-36-5 0,0 58 1 16,0-20-2-16,0 1-1 0,0-2 3 0,0-17-2 0,0 17-1 15,0-16 0-15,0 52 1 0,23-34-2 0,-23-1 1 0,0 19 1 16,0-37-1-16,0 17-1 0,0-18 0 0,0 40-1 0,0-42 1 0,0 60 1 16,0-40-1-16,0 2-2 15,0-1 0-15,0-21-6 0,0 3 1 0,0-20-14 0,0 20 7 0,0-20-17 16,0 19-10-16,-23-19-11 0,23 0-8 0,0 0 33 16,0-19 4-16,0 19 6 0,-20-20-3 0,20 0 8 0,0 20-21 15</inkml:trace>
  <inkml:trace contextRef="#ctx0" brushRef="#br0" timeOffset="6234.66">7448 6086 81 0,'0'0'18'0,"0"0"-6"0,0 0 5 0,0 0-10 16,0 0 6-16,-17 0-5 0,17 0 2 0,0 0 14 0,0 19-11 15,0-19-1-15,0 0 12 0,0 0-14 0,0 0-1 0,0 0 0 0,0 19-2 0,0-19 4 16,0 0-8-16,0 19-1 0,17-19 6 0,23 19-2 0,-23-19-1 16,3 18-3-16,-20-18 1 0,17 0 1 0,23 21 3 15,-17-21-4-15,-9 0 0 0,23 17-2 0,3 2 1 0,-3-19 0 16,-17 0 4-16,3 0-3 0,-9 0 0 0,-14 20 0 0,37-20-1 0,-14 0 1 16,14 0 2-16,-37 0-4 0,17 0 1 0,23 0-1 0,-40 0 0 15,17 0 1-15,3 0-1 0,-20 0-1 0,17-20 1 0,3 20-4 16,3 0-13-16,-23 0 2 0,0-19-27 0,17 19-13 15,-17 0 23-15,0 0-1 0,0-17-35 0,0 17 39 0,0 0-6 16,0 0-16-16</inkml:trace>
  <inkml:trace contextRef="#ctx0" brushRef="#br0" timeOffset="7062.17">4540 7608 23 0,'0'0'11'0,"-19"0"-7"0,19 0 0 0,0 0 0 0,0 0-2 0,0 0 0 0,-18 0 2 0,18 0-1 0,0 0 2 0,0 0 1 0,-17 0-2 0,17 17 2 15,0-17 21-15,0 0-4 0,0 19-3 0,0-19-2 16,0 21-9-16,0-21 6 0,17 17-2 0,-17 3-1 16,0 18-1-16,0-38-5 0,0 19-1 0,0 1 0 0,18-3 3 15,1 4-1-15,-19 16-5 0,0-37 0 0,20 57 2 0,3 20 2 16,-23-60-4-16,14 23-1 0,6 34 3 0,-20 3 1 16,0-37-2-16,18 34 2 0,-18-53-1 0,0 15-1 0,0 41 4 0,0-19 1 15,0-22-4-15,0 2 0 0,0 19-1 0,0-37-1 0,0 57 0 16,0-20 2-16,0-19-3 0,0 19 2 0,22-38 1 15,-22 37 5-15,0-17-5 0,0 18-1 0,0-39-2 0,0 41 0 0,0-4 2 16,0 2-1-16,0-39-1 0,0 40-1 16,0-58 1-16,0 20 0 0,0-1-1 0,0-1 1 0,0-18-1 15,0 20 2-15,17-3-4 0,-17 3-3 0,0-20-4 0,0 0 3 16,0 0-12-16,20 0-11 0,-20 0 11 0,0 0-3 0,18-20-27 16,21-17-64-16,-21 19 73 0,-18-21 7 15</inkml:trace>
  <inkml:trace contextRef="#ctx0" brushRef="#br0" timeOffset="7666.34">6214 8082 23 0,'0'0'0'0,"0"0"10"0,0 0-3 0,0 0-4 0,0-17 1 0,0 17 1 0,0 0-1 0,0 0 6 0,0 0-5 0,0 0 7 0,0 0-5 0,0 0 7 0,17 0 2 0,-17 0 0 16,0 0-9-16,0 0 8 0,0 0-8 0,23 0 8 0,-23 0 2 16,0 0-9-16,0 17 0 0,0 3 11 0,17-20-14 15,-17 17-1-15,0 2 2 0,0-19-5 0,20 41 7 0,-3-3-4 16,-17-19 1-16,0 18 2 0,0-20-4 0,20 24 2 15,-20-22-2-15,0-2 0 0,0 21 1 0,0 1-3 0,20-1 0 16,-20-18 0-16,0 16 2 0,0 2-1 0,0 19-2 0,0-37 1 16,0 17-1-16,-20 20-2 0,20-17 1 0,0-23-2 15,0-17-2-15,-20 40-15 0,20-2 4 0,0-38-3 0,0 0-3 0,-17 19-3 0,17-2-28 16,-20-17 27-16,20 0 6 0,-17 0 5 0,-6 0-1 0,6 0 5 16,-3-36-4-16,6 36-15 0</inkml:trace>
  <inkml:trace contextRef="#ctx0" brushRef="#br0" timeOffset="7918.24">5835 8102 66 0,'0'0'0'0,"-17"17"19"0,17-17-15 0,0 0 1 0,0 0 0 0,0 0 0 16,0 0 9-16,-23 0-5 0,23 0-1 0,0 0 2 0,0 0 0 0,0 0 1 0,0 0 1 15,0 0 7-15,0 0-10 0,0 0 0 0,0 0 6 0,23 0 3 16,11 0-10-16,-14 0-4 0,0 0 3 0,54-17-1 15,-54 17-5-15,17 0 0 0,40-20 2 0,3 20 1 16,-46 0-2-16,43-17 0 0,-40 17 0 0,20-20 0 0,3 0 1 16,-26 20-2-16,6 0-1 0,-3-20 1 0,40 3 0 0,-3-4 0 15,-37 4-1-15,60-2 1 0,-40-1-3 0,-40 3-1 16,46-4-11-16,-49 2-17 0,6 19 8 0,-20 0-5 0,17-37-3 0,6 37-30 16,-6-21 19-16,3 4-21 0</inkml:trace>
  <inkml:trace contextRef="#ctx0" brushRef="#br0" timeOffset="8707.74">3514 10269 71 0,'0'0'21'0,"0"0"-18"0,0 0-3 0,0 20 0 0,0-20 0 0,0 0 0 0,0 0 1 0,0 0 10 0,0 18-4 0,-17-18 10 0,17 0-5 0,0 0-9 15,0 19-1-15,0-19 3 0,0 0 2 0,0 20-3 0,0-20 6 16,0 18-5-16,0-18 2 0,17 38 8 0,-17-38-8 0,0 39 7 15,0-39-8-15,0 57 6 0,20-21-6 0,-20-16-2 0,0 19 3 16,0 16 1-16,0-34-4 0,17 15-1 0,-17 42 6 0,0-60-5 16,0 21 0-16,20 37 1 0,-20-38-3 0,0 0 0 0,20 18 1 15,-20 2-1-15,0-1 0 0,23 20-1 16,-23-59 0-16,0 20 0 0,0 18 0 0,14-36-1 0,-14 0 0 16,0-1-1-16,0-1-1 0,0-18-2 0,0 19-1 0,0-19-4 0,0 0-12 15,0 0-27-15,-14 0 28 0,14 0-1 0,0-19-23 0,-23 1 25 16,23-21-10-16,-20 1 11 0,20 38 11 0,-20-57-8 15,20 38-31-15</inkml:trace>
  <inkml:trace contextRef="#ctx0" brushRef="#br0" timeOffset="9002.79">3380 10175 44 0,'0'0'13'0,"0"0"-8"0,0 0-3 16,0 0-1-16,0-21 1 0,-17 21 4 0,17 0-2 0,-20-18 7 0,20 0 4 15,-17 18-4-15,-3-20 22 0,20 20-22 16,0 0 0-16,-20-20 6 0,20 20-10 0,0 0-1 0,0 0 1 0,-17 0 7 16,17 0-5-16,0 0 0 0,0 0 1 0,0 0 7 0,0 0-10 0,0 0 7 15,0 20-9-15,0-20 0 0,0 0 4 0,0 20-7 0,17-20 3 0,-17 18 0 16,20-18-1-16,0 0 0 0,-20 0 0 0,37 0 5 0,-20 18-5 16,-17-18 1-16,60 0 4 0,-23 0-2 0,0 0-4 15,0 21 1-15,3-21-2 0,-3 0-1 0,23 0 1 0,-26 0-2 0,6 0 0 16,17 0 3-16,20 0-2 0,-60 0 0 0,3 18-1 0,17-18 0 0,0 0 1 15,6 0-2-15,-26 0-1 0,0 0-4 0,3 0-1 16,-20 0-3-16,20 0-22 0,-3 0 10 0,-17 0-5 0,20-18-36 16,-20 18-5-16,0 0 13 0,0-21 37 0,0 21 4 0,0 0-42 15</inkml:trace>
  <inkml:trace contextRef="#ctx0" brushRef="#br0" timeOffset="9326.32">4389 10575 107 0,'0'0'35'0,"0"0"-30"0,0 0-2 0,0 0-2 16,0 0 0-16,-20 0 45 0,20 0-35 15,0 18 7-15,0-18-12 0,0 0-1 0,0 0 5 0,0 0-3 16,20 19 1-16,-20-19-4 0,37 0 2 0,-37 19 2 0,38-19-5 16,-16 0 3-16,13 17-1 0,4-17 3 15,18 21-4-15,0-21-2 0,-37 18 0 0,-2-18-1 16,39 18 1-16,-38-18-2 0,19 0 2 0,-16 0-2 0,-5 20 0 0,40-20 0 0,-19 21 0 16,-21-3-1-16,42-18-7 0,-21 19-18 0,-18-19 6 15,17 18-37-15,0-18-15 0,-17 0 17 0,2 0 40 0,-7 0 4 16,-15 0-32-16</inkml:trace>
  <inkml:trace contextRef="#ctx0" brushRef="#br0" timeOffset="9604.73">5302 10289 55 0,'0'0'0'0,"0"0"19"15,0 0-13-15,0 0 5 0,-17 0 6 0,17 0-5 0,0 0 16 16,0 0-3-16,0 0-13 0,0 0-4 0,-23 0 8 0,23 0-9 16,0 0 9-16,0 0-8 0,0 0 5 0,0 18-2 0,0-18-5 15,0 19 0-15,0-19 6 0,23 20-1 0,-23-20-7 0,17 37 2 16,-17-18-3-16,17-19 0 0,23 39 3 0,-18-2 0 15,13-17-7-15,-18-1 1 0,6-2 2 0,-23 3 0 0,37 1 3 16,-20-3 1-16,-17 1-4 0,20 0 4 0,0-2 2 16,-20 4-4-16,17 15 5 0,-17-36-1 0,0 20-2 15,-17 1-5-15,17-3 3 0,-20 1-3 0,20-1 1 0,-20-18-1 16,3 18 0-16,-3 3 0 0,-20-3 2 0,23 1-3 0,-18 2 1 16,-7-3 0-16,5 0-3 0,20 2 1 0,-23-2-1 0,20 2 0 15,5-1-3-15,-7-1-7 0,2-18 6 0,0 19-11 0,20 2 9 16,-17-21-12-16,17 18-7 0,0 1-8 0,0-19 15 15,17 38-49-15,-17-38 44 0,20 19-21 0,-20-19 28 16,42 37-11-16,-27-37 23 0,-15 0-3 0,20 21-32 0</inkml:trace>
  <inkml:trace contextRef="#ctx0" brushRef="#br0" timeOffset="13643.7">6593 10251 25 0,'0'0'0'0,"0"0"12"0,0 0-10 0,0 0 0 0,0 0 2 0,0 0-2 0,0 0 1 0,0 0 0 0,0 0 0 0,0-20 5 0,0 20-3 0,0 0 4 0,0 0 1 0,0 0 3 16,0 0 3-16,0 0-7 0,0 0 12 0,0 0 3 0,0 0-11 15,0 0 10-15,0 0-14 0,0 0 0 0,0 0 12 16,0 0-7-16,0 0-2 0,0 20-3 0,0-20-2 15,0 0 3-15,0 18 0 0,0-18-6 0,0 20 8 16,0-2 0-16,0-18-7 0,0 39-1 0,0-39 0 0,0 37 3 16,0-37-4-16,23 58 6 0,-23-58-7 0,0 19 0 0,0 19 2 15,0-19-2-15,17 18 1 0,-17 21-1 0,0-39 1 0,0 19 2 16,0-2-2-16,0-16-1 0,17 38 2 0,-17 17-1 16,0-35-1-16,20 54 2 0,-20-17 0 0,0-2-2 0,0-56-1 15,0 58 1-15,0-40-1 0,0 20 1 0,0 1-1 0,0-2-1 16,0-38 0-16,0 21 2 0,0-21-2 0,0 22 0 0,-20-40 0 15,20 18-1-15,0 1-4 0,0-19-6 0,-17 19 4 16,17-19-3-16,0 0-1 0,0 0-37 0,-17 0 26 0,17-19-3 16,0 19-31-16,-23-37-5 0,3-3 4 0,3-17 16 15,-3 2 20-15,3-22 2 0,17 39-10 0</inkml:trace>
  <inkml:trace contextRef="#ctx0" brushRef="#br0" timeOffset="13934.56">6536 10231 24 0,'0'0'14'0,"0"0"-6"0,0 0-5 0,0 0 5 15,0 0 1-15,0 20 2 0,0-20-5 0,0 0 2 0,0 0 11 16,0 0-9-16,20 0 12 0,-20 18 1 0,0-18-3 0,0 0-3 16,17 20-10-16,-17-20 6 0,20 0-7 0,-20 0 8 15,23 18 1-15,-6-18-1 0,0 0-7 0,3 19 7 0,0-19-1 16,-3 0-8-16,-17 0 1 0,37 0 0 0,-17 20 5 15,-20-20-7-15,20 0 3 0,17 0-3 0,-17 0-1 0,-20 0-2 0,40 0 0 16,-6 0 2-16,6 0 1 0,-17 0-2 0,11 0 0 0,-17 0-2 16,6 0 2-16,14-20-2 0,-37 20 1 0,74-19-2 0,-54 1 2 15,-3 18 0-15,3 0-2 0,3 0-4 0,-6-20-7 16,-17 20 1-16,17 0-4 0,-17 0-21 0,0 0-11 16,0 0 21-16,0 0-32 0,-17 0 28 0,17 0 3 0,-40 20-10 0,40-20 29 15,-37 37-3-15,37-17 5 0,-37-20-30 0</inkml:trace>
  <inkml:trace contextRef="#ctx0" brushRef="#br0" timeOffset="14159.93">6445 11011 84 0,'0'0'0'0,"0"0"42"0,0 0-39 0,0 0-1 16,0 0-1-16,17 0 3 0,-17 0 3 0,37-19 4 0,-37 19 4 15,20 0 3-15,-3 0 14 0,20-20-6 0,6 20-6 0,-43 0-12 16,54 0 8-16,-17 0 1 0,20-18-1 0,-14 18-2 15,48 0 5-15,-74 0-15 0,23-20 4 16,-3 20-6-16,0 0 2 0,-14 0-3 0,14 0 1 0,-37 0 0 16,37 0-1-16,-17 0 2 0,17 0-3 0,-37 0-1 0,17 0-3 15,-17 0-1-15,0 0-5 0,20 0-20 0,-20 0 8 0,0 0-3 0,0-18-5 16,0 18-45-16,0 0-35 0,0 0 72 0,0-18 6 16</inkml:trace>
  <inkml:trace contextRef="#ctx0" brushRef="#br0" timeOffset="14747.1">7904 10725 91 0,'0'0'23'0,"0"0"2"0,0 0-18 0,0 0-4 0,0 0 8 0,0 0 0 0,0 0 1 0,0 0 2 0,0 0-2 0,0 0 9 0,0 0-5 0,0 0-9 16,0 0 5-16,0 0-6 0,0 0 0 0,0 0 0 0,0 0 10 16,0 0-6-16,0 0 1 0,0 0-5 0,20 0 0 15,0 0 5-15,-20-20-2 0,37 20-3 0,-20 0-2 16,3 0-2-16,3 0 0 0,-6 0 1 0,20 0-1 0,-37 0-1 16,37 0 0-16,0 41 0 0,6-41-1 0,-9 18 0 0,-34-18 0 15,40 19 1-15,-3-1-1 0,-20 0 0 0,23 3 0 16,-17-21-1-16,-9 18-1 0,6-18-9 0,0 19 2 0,-20-19-2 15,0 0-2-15,20 21-1 0,-20-21-13 0,17 0-4 0,-17 0-8 16,0 0 14-16,0 0-33 0,-17 0 7 0,17 0 34 0,-20 0 8 16,0-21-1-16,-14 2-4 0,34 19-19 0</inkml:trace>
  <inkml:trace contextRef="#ctx0" brushRef="#br0" timeOffset="15141.96">7887 10517 70 0,'0'0'0'0,"0"0"68"0,0 17-40 0,0-17-17 16,0 0 13-16,0 20 24 0,0-20-33 0,0 21 11 0,0-3-5 15,0-18-11-15,17 38 4 0,-17-38-8 0,20 17 3 16,0-17-4-16,-20 21-1 0,37-3 8 0,-20 0-7 16,3-18 1-16,-20 20-3 0,40-20-1 0,-40 21 0 0,17-21-1 0,3 18 2 15,17 1-2-15,-37-19-1 0,37 18 0 0,-17-18 1 16,3 18 0-16,-6-18-2 0,0 21-3 0,3-3-2 16,0-18-6-16,-20 0 4 0,0 19-3 0,17-19-3 0,-17 0-20 0,20 21-10 15,-20-21-12-15,17 0 25 0,-17 0-34 0,0 0 39 0,0 0 8 16,0 0 1-16,0 0 5 0,0 0 5 0,0-58-23 15,0 19 35-15,0 39 18 0,0-55 1 0,0 14-7 16,0 23-6-16,0-21 2 0,0 22 2 0,0-39 44 16,0 35-35-16,0-16 21 0,0 18-23 0,0-1-1 0,0 20-4 0,0-18 7 15,0 18-15-15,0 0-1 0,0 0-2 0,0 0 0 0,0 0 4 0,0 0-4 16,0 0 5-16,0 18-2 0,0 2-4 0,0 36 4 16,-17-17-1-16,17-1-4 0,-20-21 0 0,-17 40 6 0,17 2-1 15,-14-4-2-15,34-16-4 0,-43 1-2 0,26 16 1 16,-3-18 0-16,-17 18 1 0,17-35-2 0,3 16-1 0,0 20 1 0,-6-38-4 15,-14 20-8-15,37-20 1 0,-20-1-6 16,20 1 6-16,-17-19-2 0,17 0-18 0,0 0 11 0,0 19-1 16,-20-19-23-16,20 0 0 0,0 0-1 0,0-19-8 0,0 19 24 15,0-19-30-15,20 19 49 0,-20 0-37 0</inkml:trace>
  <inkml:trace contextRef="#ctx0" brushRef="#br0" timeOffset="17151.77">9766 10346 46 0,'0'0'28'0,"0"0"-21"0,0 0-3 0,-17 0-2 0,17 0 4 0,0 0 5 0,0 0 6 0,0 0-2 0,0 0-11 16,0 18 5-16,0-18 2 0,0 0 1 0,0 0-6 0,0 0 0 15,0 19 13-15,0-19-11 0,0 19 1 0,17-19 6 0,-17 20-2 16,0-1-3-16,0 0-6 0,0-19 0 0,20 38 9 16,-20-38-7-16,0 19 2 0,0-2-4 0,0-17-1 0,0 20 4 15,0 1-5-15,0-3-1 0,23 1 0 0,-23 0 2 0,0-2 3 16,0 4-2-16,0-3 3 0,17 20 0 0,-17-38-4 0,0 21 1 16,0 16 1-16,0-1 2 0,0-15-4 0,0 16 1 0,0-16-2 15,17 53 4-15,-17-35-3 0,0-21-3 0,0 22 0 16,0-3 1-16,0-18 0 0,0 0 0 0,0 19 1 0,0-20-1 15,0 22-2-15,0-22 2 0,0 20-1 0,20 0 0 0,-20 0 2 16,0-38-2-16,0 39-4 0,0-39 1 0,0 18-9 0,0-18 2 16,0 0-20-16,0 0-14 0,0 0-12 0,0 0 24 15,-20-18-35-15,20-1 38 0,-17-21-8 0,17 22 21 0,-17-20-27 16</inkml:trace>
  <inkml:trace contextRef="#ctx0" brushRef="#br0" timeOffset="17479.84">9216 10269 93 0,'0'-18'22'0,"0"18"8"0,0 0-21 0,-15 0 4 0,15 0-6 0,0 0 11 15,0 0 4-15,0 0-10 0,0 0 0 0,0 0 11 0,0 0-3 16,0 0-13-16,0 0 7 0,0 0-7 0,0 18 0 0,15-18 5 15,25 0-2-15,-20 0 6 0,14 0-7 16,6 0-4-16,-3 0-1 0,0 0 2 0,-14 0-3 16,31 0-2-16,-14 0 3 0,-3 0-3 0,-20-18 1 0,3 18-1 0,37 0 2 15,-17 0 1-15,14 0-4 0,-11 0-1 0,-26 0 3 16,20 0-1-16,0 0 1 0,40 0 1 0,-54 0-1 0,11-20-2 16,-14 20 3-16,17 0-3 0,-37 0 2 0,37 0 1 0,-17 0-1 15,3 0-1-15,-9 0-1 0,6 0 1 0,-20 0-1 0,17 0 1 0,-17 0-1 16,23-19-1-16,-23 19-1 0,17 0-9 0,3 0-17 0,-20 0-17 15,0 0 15-15,0 0-42 0,0-19-13 0,0 19 14 16,0 0 38-16,-20 0-8 0</inkml:trace>
  <inkml:trace contextRef="#ctx0" brushRef="#br0" timeOffset="18331.93">8286 10593 26 0,'0'0'11'0,"0"0"-6"0,0 0 0 0,0 0-4 0,0-18 4 0,0 18-5 0,-20 0 3 0,20 0-2 0,0 0 1 0,0 0 9 15,0 0-6-15,-20 0 21 0,20 0-3 0,0 0-2 16,0 0-1-16,0-21 23 15,0 21-27-15,0 0-8 0,0 0 0 0,0 0 13 0,0 0-14 16,0 0 0-16,0 0 5 0,0 0-5 0,0 21-1 0,0-3 14 16,0-18-15-16,0 55 15 0,0-55-14 15,0 39 5-15,0-21-8 0,20 41 8 16,-20-22-8-16,0-19-2 0,0 61 4 0,0-61-4 0,0 38 1 16,0-17-2-16,0 19-1 0,0-40-1 15,0 39-20-15,0-38 7 0,-20-19-4 0,20 37-68 16,0-37 49-16,0 0-4 0,-17 21-52 0,17-21 80 15</inkml:trace>
  <inkml:trace contextRef="#ctx0" brushRef="#br0" timeOffset="18985.54">4903 12362 62 0,'0'0'0'0,"0"0"14"0,0 0-13 0,0-20 20 15,0 20 1-15,0 0-15 0,0 0 27 16,0 0-7-16,19 0-18 0,-19 20 37 15,18-2-21 1,2 19-5-16,-3 2-8 16,3-21-8-16,2 21 7 0,-22-1-7 15,35 57 19-15,-15 0-5 16,0 95-1-16,-3-39-13 16,20 40-1-1,-17-58-3-15,-20-37 0 16,20-40-21-16,-20-18-45 15,22-38-93 1,-22-18 84-16</inkml:trace>
  <inkml:trace contextRef="#ctx0" brushRef="#br0" timeOffset="19432.46">6978 12380 124 0,'0'0'47'0,"0"0"-32"0,0 0 6 0,0 0-9 0,0 19 22 0,0-19-26 0,-23 57 18 15,23 0-7-15,0 0 13 16,0 0-11-1,0-19-17-15,23 0 7 0,-23-19-9 0,14 76 4 16,-14-76-6-16,20 57 0 0,-20-57 0 16,40 95 2-16,-40-95-1 0,17 76 1 15,3-1-25-15,-20-53-33 16,0-41 35-16,0 17-68 0,0-17 51 16,-37-38-66-16,37 38 94 0</inkml:trace>
  <inkml:trace contextRef="#ctx0" brushRef="#br0" timeOffset="19639.21">6915 12399 50 0,'0'0'8'16,"0"0"-7"-16,0 0 4 0,20 0 25 15,-20 0 5 1,20 18 2-16,3 1-4 16,-23-19-22-16,34 0 33 0,6 20-19 15,14-2-18 1,60-18-3-16,-17 20 0 15,17-20-6 1,-40 0-3-16,3 0-24 16,-40 0-53-16,-37 0 57 0,0 0-59 15,-14 0 17 1</inkml:trace>
  <inkml:trace contextRef="#ctx0" brushRef="#br0" timeOffset="19796.89">7089 12912 81 0,'0'0'59'15,"17"0"-18"-15,40 0-1 16,40 0-10 0,-3 0-26-16,20-19-1 15,0 19-3-15,-40-19-71 16,-17 1-65 0</inkml:trace>
  <inkml:trace contextRef="#ctx0" brushRef="#br0" timeOffset="20443.41">4255 14416 85 0,'0'0'48'0,"-17"36"-55"0,17-36 5 0,0 38 0 0,0 18 9 16,0 41 17-16,0-42-8 15,17 43 12-15,-17-42 3 16,40 38-1-16,-23 0-20 16,-17-73-9-16,20 73 1 15,-3 3 2-15,3-23-7 16,-20-16-2-16,0-58 2 16,0 19-39-16,0 1-61 15,0-59 50-15,0 22 46 0</inkml:trace>
  <inkml:trace contextRef="#ctx0" brushRef="#br0" timeOffset="20715.54">4255 14490 73 0,'0'0'0'0,"0"0"11"16,0-18 2-16,0 18 46 15,-17-20-20 1,17 20-15-16,0 0 5 16,37 0 5-16,0 0-10 15,63 0-8 1,-48 0-14-16,44 0 1 16,-39 0 3-16,-39 0-4 0,41 0-14 15,-41-19-98 1,-18 19-13-16</inkml:trace>
  <inkml:trace contextRef="#ctx0" brushRef="#br0" timeOffset="20930.34">4369 14852 90 0,'43'115'181'31,"-43"-115"-181"31,436 36-4-62</inkml:trace>
  <inkml:trace contextRef="#ctx0" brushRef="#br0" timeOffset="21265.39">5131 14852 101 0,'-20'0'56'16,"20"0"-56"47,37 0 215-48,-37 0-215 48,647 171-8-63</inkml:trace>
  <inkml:trace contextRef="#ctx0" brushRef="#br0" timeOffset="21536.84">5852 14528 54 0,'20'229'258'47,"-20"-229"-258"15,436 283 81-46,-436-283-81 46,-416 306-61-62</inkml:trace>
  <inkml:trace contextRef="#ctx0" brushRef="#br0" timeOffset="23313.37">8246 14033 31 0,'-57'58'165'31,"57"-58"-165"32,-245 228 188-48,245-228-188 48,-191 477 41-63,191-477-41 62,342 417 18-62,-342-417-18 63,399 96 14-63,-399-96-14 62</inkml:trace>
  <inkml:trace contextRef="#ctx0" brushRef="#br0" timeOffset="25280.77">10014 14072 113 0,'-14'-20'100'15,"-9"20"-54"1,-17 39-3 15,40 93-11-15,-17 61 9-1,-77 166-6 17,34-188-22-17,43-114 14 1,77-133-7 15,51 1-19-15,23 19-2 15,57 17-71-15,-154 20-173 15</inkml:trace>
  <inkml:trace contextRef="#ctx0" brushRef="#br0" timeOffset="25574.46">9937 14052 59 0,'77'-19'191'31,"-77"19"-191"32,476 0 34-48</inkml:trace>
  <inkml:trace contextRef="#ctx0" brushRef="#br0" timeOffset="25754.89">9883 14357 93 0,'117'38'236'47,"105"0"-218"-16,-88-19-36-15,-54-19-229 0</inkml:trace>
  <inkml:trace contextRef="#ctx0" brushRef="#br0" timeOffset="26332.72">11174 13692 30 0,'0'0'19'0,"17"18"2"0,60-18 42 16,77 20 60 15,-3 56-74 0,-20 57 12-15,43 266-19 15,-234-151-32-15,-148-21-66-1</inkml:trace>
  <inkml:trace contextRef="#ctx0" brushRef="#br0" timeOffset="27631.07">7391 16506 65 0,'0'0'55'0,"-20"20"-57"0,3-1-7 15,17-2-6-15,0 4 16 32,17-21 71-17,3 18-31 1,20 0-22-16,-23 23-5 15,3 53-8 1,0-37-154 0</inkml:trace>
  <inkml:trace contextRef="#ctx0" brushRef="#br0" timeOffset="27826.47">7542 16032 209 0,'0'0'0'0,"-54"57"75"15,14-1-71 1,23-18-14-16,0-1-100 16</inkml:trace>
  <inkml:trace contextRef="#ctx0" brushRef="#br0" timeOffset="28155.72">7696 16526 59 0,'0'0'26'15,"-17"75"31"1,17 21-5-1,0-39-46 1,17-57 7-16,0 0 8 16,46-115 20-1,-29-36-28 1,6 94 2 0,-23 17-3-16,3 40 5 15,37 77 12 1,17 74-18-1,-34-55-4 1,-23-21-9 0,3 3 3-16,0-4-141 31</inkml:trace>
  <inkml:trace contextRef="#ctx0" brushRef="#br0" timeOffset="28684.24">8742 15839 65 0,'0'0'62'0,"-20"22"-38"0,20-22 23 0,0 17-1 15,20 2-27-15,-20-19-17 0,18 20 8 16,2-2-3-16,-3 1-5 15,3 1 9-15,2 38 3 16,-5 16 0-16,1 23 1 16,-18 16-11-16,0 2-4 15,-18-1-5 1,1-20-31-16,-25 0-57 16,25-37-19-1,-21-16 56-15</inkml:trace>
  <inkml:trace contextRef="#ctx0" brushRef="#br0" timeOffset="28972.63">8457 16488 70 0,'0'0'71'16,"0"0"-4"-16,0-20-23 15,0 20-5-15,0 0-28 16,20 0 28-16,54-20-11 16,1 20-21-16,2-17-1 15,17 17-1-15,-35 0-6 16,-2 0 2 0,-57 0-2-16,55 0-16 0,-13 0-56 15,-24 0-52-15,19 0-9 16</inkml:trace>
  <inkml:trace contextRef="#ctx0" brushRef="#br0" timeOffset="29279.5">9407 15839 120 0,'0'0'68'16,"0"22"-37"-16,-20-5-8 15,20-17-16-15,-15 39 26 0,15 18-19 16,0 18-7-16,0-18 4 15,15 40-4 1,5-23-6-16,-20 60-1 16,0-39-14-1,0-56 7-15,0 35-57 0,0 4-69 16,0-21 67 0</inkml:trace>
  <inkml:trace contextRef="#ctx0" brushRef="#br0" timeOffset="29528.66">9638 16431 31 0,'0'0'8'0,"0"17"4"16,0 3 7-16,0-20-11 15,0 38 16-15,0-38-18 0,0 39 13 0,0-39-15 16,0 17 6-16,0 4-3 0,0-21 0 0,0 36 17 15,0-36-17-15,0 58 19 0,17-20-8 16,-17 18-4 0,0-37-11-16,17 22 0 0,-17 13-12 15,0-54 3-15,0 40-38 0,0-23-15 0,0 3-22 16,0-20 67-16</inkml:trace>
  <inkml:trace contextRef="#ctx0" brushRef="#br0" timeOffset="29730.58">9672 16203 192 0,'0'0'144'15,"0"17"-107"-15,0 23-21 16,0-40-9-16,0 17 8 0,0 3-12 0,0-20 0 16,0 58 3-16,0-22-4 15,20-36-3-15,-20 20-16 0,20 0-29 16,-20-3-4-16,0-17 28 0,0 20-83 15,0-20 75-15,17 0-53 0,-17 0 66 16,0 0 7-16</inkml:trace>
  <inkml:trace contextRef="#ctx0" brushRef="#br0" timeOffset="30106.54">10222 15839 146 0,'0'0'0'0,"0"0"101"0,0 0-94 16,0 22 24-16,0-22-18 0,0 17-3 0,0 2 14 16,0 1-19-16,0 17 7 0,23-17-10 0,-6 38-1 15,-17-41-1-15,20 23 0 0,-20-23 2 16,0 3-4-16,17 57-3 0,-17-20-7 0,20 18-28 15,-20-55 18-15,0 93-99 0,-20-75 84 16,-34 39-30-16,31-41 59 0</inkml:trace>
  <inkml:trace contextRef="#ctx0" brushRef="#br0" timeOffset="30251.23">9863 16374 129 0,'0'0'50'0,"0"0"9"0,57 0-22 0,-57 0-24 16,80 0 32-16,-66 0-33 0,80 0 6 15,-31 0-13-15,11 0-4 0,-57 0-1 0,60 0 0 0,-23-19-5 16,-11 19-5-16,-26 0-7 0,40 0-35 0,-40-20-29 16,3 20 34-16,17-19-76 0</inkml:trace>
  <inkml:trace contextRef="#ctx0" brushRef="#br0" timeOffset="31091.22">5872 16012 35 0,'0'0'13'0,"0"0"-9"0,0 0-4 0,-20 0 1 0,20 0 0 0,0 0 1 0,0 0 0 0,0 0 1 0,-17 0 10 0,17 0-8 0,0 0 7 0,0 0 5 15,-17 0 20-15,17 0-22 0,0 0-1 0,-23 0 31 16,23 0-35-16,0 0 13 0,0 0-15 15,-20 0 19-15,20 0-20 0,0 0 2 0,0 0 7 0,0 0-1 16,0 0 4-16,0-21-6 0,0 21 4 16,0 0-12-16,0 0 11 0,0 0-12 0,0 0 1 15,0 0 8-15,0 0-9 0,0 0 1 16,0 0 2-16,0 21 3 0,0-21-7 0,0 0-2 16,0 20 1-16,0-20 0 0,20 36 0 0,-20-15-2 15,0-4 2-15,0 3-2 0,0-20-1 0,23 77 4 16,-6-77-3-16,-17 74 2 0,17-54 2 0,-17-1-3 15,20 56-3-15,0-18 3 0,-20-37 0 16,0 0-2-16,0 37 1 0,0-40 1 0,17 22 0 16,-17-21-2-16,0 2 2 0,20-20 0 0,-20 21-4 15,0-21 1-15,0 17-2 16,17-17 3-16,-17 0 1 0,0 0-5 0,0 20-1 0,0-20-17 16,0 0 15-16,0 0-6 0,0 0-2 0,0 0-24 15,0 0 22-15,0 0-1 0,0 0-47 16,0 0 41-16,0 0-86 0,0 0 86 0,20 0-27 15,-20 0 15-15</inkml:trace>
  <inkml:trace contextRef="#ctx0" brushRef="#br0" timeOffset="37387.18">10319 16089 13 0,'-57'-57'46'47,"57"57"-46"16,-57-20 99-63,57 20-99 62,-20-38 127-62,20 38-127 63,0 0 138-63,0 0-138 62,-14 152 60-46,14-152-60 46,-23 265 28-62,23-265-28 63,23 228 16-63,-23-228-16 62,0 229 7-46,0-229-7 46,0 94 8-62,0-94-8 63,0 58 6-48,0-58-6 48,0 19 6-47,0-19-6 46,-23 0 3-62,23 0-3 63,0-36 2-48,0 36-2 48,23-268 4-63,-23 268-4 62,0-341 5-46,0 341-5 46,0-171 5-62,0 171-5 63,0-97 4-63,0 97-4 62,14 20 2-62,-14-20-2 63,0 77 7-63,0-77-7 62,0 188 4-46,0-188-4 31,0 420-2-32,0-420 2 48,0 208 2-63,0-171 0 31,0-54-3-15,20-22-16-1,-20-36-260 17,0-2-20-17</inkml:trace>
  <inkml:trace contextRef="#ctx0" brushRef="#br0" timeOffset="37954.94">10034 16374 26 0,'0'0'7'0,"0"0"5"0,0 0-2 0,-20-19 8 16,20 19 25-16,-14-20-4 15,-9 20-14 1,23-19 11-16,-20 0-5 15,20 19-22-15,-20-20 27 0,3 20 5 16,17 0-33-16,0 0 21 16,0 0 0-16,0 0-23 0,0 0 13 15,0 0 1-15,0 20-2 16,0-20-3 0,17 19 2-16,3-19-4 15,23 0-2-15,-9 0 3 16,6 0-7-1,14 19 4-15,3-19-4 16,3 20-2 0,-6-20-3-16,-14 0 0 15,-3 19-2-15,0-19 4 16,-37 0-4-16,23 0-3 0,-6 0-3 16,-17 0-46-16,-17 17-32 15,-26-17-67-15,6 0-33 16,-20-17 94-1</inkml:trace>
  <inkml:trace contextRef="#ctx0" brushRef="#br0" timeOffset="38994.81">9786 15991 37 0,'0'0'19'0,"0"0"-14"0,0 0 9 0,0 0-4 0,0 0 12 0,0 0 1 0,0 0-6 0,0 0-3 0,0 0-6 16,0 21 0-16,0-21-2 0,0 0 0 0,0 0 12 15,0 0-13-15,0 0 1 0,0 20 16 0,0-20-14 0,0 0 12 16,0 0-6-16,0 0 1 0,0 17-2 16,0-17-7-16,0 0 5 0,0 0-3 0,0 0-4 0,0 0 3 0,-20 0-3 15,20 0-3-15,0 0 6 0,0 0-2 0,0 0-2 16,0 0-3-16,0 0 2 0,0 0 1 0,0 0-3 16,0 0 1-16,0 0-1 0,0 19 2 0,0-19-2 0,0 0 1 15,0 0 1-15,0 21-2 0,0-21 0 0,0 0 0 16,0 17 0-16,0-17 0 0,0 20 1 0,20-20 0 15,-20 0-1-15,0 0-1 0,23 19 2 0,-23-19 2 16,0 0-2-16,0 0 1 0,17 0 1 0,-17 0-2 16,0 0 1-16,0 0 0 0,0 0-1 0,0-19 1 0,0 19-1 15,0-20-1-15,0 20 0 0,0-17-1 0,0 17 3 16,0-21-1-16,0 21-1 0,0-19 1 0,0 19 0 0,0 0-1 16,0-17 0-16,0 17 2 0,-17-20-2 15,17 20-1-15,0 0 1 0,-23-21 2 0,23 21 1 16,0 0-3-16,-20 0 1 0,20 0 0 0,0 0-1 15,0 0 0-15,0 0 1 0,0 0 0 0,0 0-1 16,0 0-1-16,0 0 0 0,0 21 5 0,0-21-4 0,0 0 0 16,0 0 1-16,0 0-1 0,0 0-1 0,0 0 0 15,0 0 2-15,0 0 0 0,0 0-2 0,0 0 1 16,20 0 0-16,3 0 2 16,-23 0-2-16,17 0 1 0,-17 0 1 15,0 0-1-15,17 0 1 0,-17 0-2 0,0-21 0 0,0 21 2 16,0-17-2-16,0 17-1 0,0 0 2 0,0-20-2 0,0 20 1 15,0-19 0-15,0 19 1 0,0-18 0 0,0 18-2 16,0 0 1-16,-17 0 0 0,17-20 1 0,0 20-2 16,-17 0 0-16,17 0 2 0,0 0-1 0,-23 20 0 15,23-20 1-15,0 18-3 0,0-18 2 0,-20 19 1 0,20 1-1 16,0-20 1-16,0 17-2 0,0 4 2 0,0-21-1 16,0 0 0-16,0 20 0 0,0-3-1 0,0-17 2 15,20 19 1-15,-20-19-1 0,0 0 0 0,0 0-2 0,0 0 2 16,0 0 2-16,23 0-1 0,-23 0-2 0,0 0 2 0,0 0-2 15,0 0 0-15,0-19 1 0,0 2-1 0,0-3-1 16,0 20 1-16,0-21 0 0,0 4 2 0,0 17-1 16,0 0-1-16,0-20 1 0,0 20-1 0,0 0-1 0,-23-19 0 15,23 19 1-15,0-18 1 0,0 18-3 0,-20 0-1 0,20 0 1 16,0 0 1-16,0 0 2 0,0 0-1 0,0 0 2 16,0 0-2-16,0 0 1 0,0 0-1 0,0 0-1 0,0 18 1 0,0 1 0 15,0-19 1-15,0 20-1 0,0-20 1 0,0 17-2 0,0-17 1 16,0 0 0-16,0 21-1 0,0-21-2 0,0 0 0 0,0 20-9 15,0-20-9-15,0 0-8 0,0 0-6 0,0 0-38 16,0 0-26-16,0 0 62 0,0 0 4 16,0 17-9-16,0-17-4 0</inkml:trace>
  <inkml:trace contextRef="#ctx0" brushRef="#br0" timeOffset="40534.89">7334 16049 29 0,'0'0'6'0,"0"0"1"0,0 0-5 0,0 0 1 0,0 0-1 0,0 0 0 0,0 0 1 0,0 0-1 0,0 0 2 0,0 0 1 0,20 0-2 0,-20 0 6 0,0 0 2 16,0 0 0-16,0 0 1 0,17 0-6 0,-17 0 1 0,0 0 2 16,0 19 10-16,0-19-8 0,0 0-2 0,0 0 9 0,0 0-10 15,0 0-1-15,0 0-1 0,20 21 6 0,-20-21-7 0,0 0-1 0,0 0 1 16,0 0 0-16,0 0 5 0,0 0-6 0,0 17 2 0,0-17 0 0,0 0 0 15,0 0-4-15,0 0 1 0,0 20-2 0,0-20 1 0,0 0 1 0,0 0 1 16,0 0-2-16,0 0 0 0,0 0-1 0,0 0 0 16,0 0 1-16,0 0 0 0,0 0-1 0,0 0-1 0,0 0 1 15,0 0 0-15,0 0 0 0,0 0 3 0,0 0-2 0,0 0-1 16,0 0 2-16,0 0-1 0,0 0 1 0,0 0-2 0,0 0 3 16,0 0-2-16,0 0 1 0,0 0-1 0,0 0-1 0,0-20 1 15,0 20 0-15,0 0-2 0,0 0 1 0,0 0-1 0,0 0 1 16,0 0 0-16,0-17 0 0,0 17 0 0,0 0 0 0,0 0 0 15,0 0-1-15,0 0 0 0,0 0 0 0,0 0 0 0,0 0-1 16,-20 0 1-16,20 0 1 0,0 0 0 0,0 0-1 0,0 0 0 16,0-21-1-16,0 21-1 0,0 0 3 0,0 0-1 0,0 0 0 15,0 0 0-15,0 0-1 0,0 0 2 0,0 0-1 0,0 0-1 16,0 21 1-16,20-21 0 0,-20 0 0 0,0 17 0 16,0-17 0-16,23 0 0 0,-23 0 0 0,0 0 2 0,0 0 0 15,0 0-1-15,0 0 0 0,17 0 0 0,-17 0 1 16,0-17-1-16,0 17 0 0,0 0 0 15,0 0-1-15,0-21 0 0,0 21 0 0,0 0 2 0,0 0-2 16,0-19 1-16,-17 19-1 0,17 0 0 0,0 0 0 16,-23-17-1-16,23 17 1 0,0 0 0 0,0 0 0 0,0 0 0 15,-20 0 0-15,20 0 1 0,0 0-1 0,0 0-1 0,0 0 1 16,-17 0 1-16,17 0-1 0,0 0 0 16,0 0 1-16,0 0 0 0,17 17 0 0,-17-17 0 0,0 0 0 0,0 0 0 15,20 0 2-15,-20 19 2 0,0-19-3 0,0 0-1 16,0 0-1-16,23 21 1 0,-23-21-2 0,0 0 3 0,0 0 1 0,0 0-2 15,0 0-1-15,17 0 1 0,-17 0 0 0,0 0-2 0,0 0 1 16,0 0 0-16,0 0-1 0,0 0 0 0,0 0-2 0,0-21-10 16,-17 21 0-16,17 0-5 0,0-19-4 0,0 19-10 15,0 0-9-15,0 0 17 0,0 0-31 0,0 0 2 16,0 0 32-16,0 0-5 0,0 0 18 0,0 0-6 0,0 0-20 16</inkml:trace>
  <inkml:trace contextRef="#ctx0" brushRef="#br0" timeOffset="48988.08">14863 5821 31 0,'0'0'12'0,"0"0"-9"0,0 0 6 0,0 0-6 0,-20 0 20 0,20 0-19 0,-20 0 13 16,20 0-6-16,0 0 0 0,0 0 1 16,0 0 7-16,0 0-12 0,0 0 10 0,0 0-7 0,0 0 18 15,0 0-19-15,0 0 0 0,0-20 7 0,0 20 0 16,0 0-8-16,0 0 12 0,0 0-10 0,0 0 7 0,0 0-2 15,0 0 0-15,0 0-2 0,0 0-7 0,0 0 0 16,0 0 11-16,0 0-7 0,0 0-5 0,0 0 3 16,0 0-3-16,0 0-2 0,0 0 0 0,0 0 4 0,0 20-3 15,-20-20-1-15,20 36 2 0,0-36-4 0,0 38 2 0,-14 2-1 16,14 16 0-16,-23-38-1 0,23 21-1 16,-20 18 2-16,0 39 0 0,20-60-3 0,-17 42 3 0,17-42-2 15,-20 60 2-15,3-20-2 0,17-19 1 0,0-19 0 0,0 18-1 16,-20 2 0-16,20-39 0 0,0 38 1 0,0-37-2 0,0 17 2 15,0-37 0-15,0 19-1 0,0-19 1 0,0 19-2 0,0 1 1 16,0-20 0-16,0 20 3 0,0-20-1 0,0 17-1 0,0-17 2 16,0 19-3-16,0-19 1 0,0 0 0 0,0 0 1 0,0 0 0 15,0 0-1-15,0 19 0 0,0-19 0 0,20 0 1 0,-20 0-1 16,0 0 1-16,0 0-1 0,0 0 0 0,0 19 1 0,17-19-1 16,-17 0 1-16,0 0-2 0,20 0 3 0,-20 0-1 0,17 0-1 0,-17 0 2 15,20 0 0-15,-20 0-1 0,20 0 1 0,-20 0-2 16,23 0 1-16,-9 0-1 0,6-19 0 0,20 19 2 15,-40 0-3-15,0 0 1 0,34-19-1 0,-14 19 1 0,-20 0-1 0,43 0 1 16,-29-19 0-16,26 19-1 0,-20 0 0 0,14 0 0 16,-14 0 1-16,20-17 0 0,-3 17-1 0,23 0 0 0,-6 0-1 15,3 0 1-15,-40 0 0 0,3 0 0 0,37 0 0 16,-17 0 1-16,-23 0-1 0,20-20 1 0,3 20-2 16,37 0 2-16,-77 0 0 0,37 0-2 0,-20 0 2 15,23 0-1-15,-17 0 0 0,-23 0 0 0,14 0-1 0,-14 0 0 16,20 0-1-16,0 0 1 0,-20 0-21 0,0 0 10 15,0-20-21-15,0 20-43 0,0 0 9 0,0 0-14 16,-20 0 35-16,20-19-39 0,-34-19 15 0,11 38 37 16</inkml:trace>
  <inkml:trace contextRef="#ctx0" brushRef="#br0" timeOffset="49405.71">14960 5914 56 0,'0'0'6'0,"0"0"2"0,0 0 2 0,0 0-3 0,-23 0-1 0,23 0 2 0,0 0 7 0,-20 0 2 0,20 0-6 0,-20 0 11 0,3-19-2 0,17 19-10 16,0 0-2-16,-17-18 7 0,-3 18-5 0,20-20-6 15,0 20 5-15,0 0-4 0,0 0 0 0,-20-19 8 0,20 19 1 16,0 0-7-16,0 0-1 0,0 0-1 0,20 0 5 0,-20 0-6 0,0 0 1 0,20 0 3 16,-3 0-4-16,-17 19 2 0,37-19 0 0,-17 20-4 15,-20-20 2-15,23 18-2 0,11-18 4 0,-14 0-2 0,0 19-2 0,-3-19 2 0,0 0-1 16,3 21-2-16,20-21 2 0,14 18 1 0,-11-18-1 0,-9 19-1 15,-14-19 0-15,17 0-2 0,0 0 1 0,6 19 0 16,-43-19-1-16,34 0 1 0,-34 0-2 0,20 0 1 0,17 0-5 0,-37 0-5 16,37 0-6-16,-37 0-7 0,20 0-6 15,0 0-12-15,-20 18 15 0,0-18-1 0,0 0-28 0,0 19 6 16,0-19 29-16,0 0-4 0,0 20 1 0,0-20-13 16</inkml:trace>
  <inkml:trace contextRef="#ctx0" brushRef="#br0" timeOffset="49667.07">14709 6523 98 0,'0'0'16'0,"0"0"2"16,-20 0-11-16,20-20 4 0,0 20-4 0,0 0 8 0,0 0-5 15,20 0 1-15,-20 0 1 0,0-17 1 0,37 17 13 0,-37-20-13 0,43 20 7 16,-29 0-4-16,6 0-9 0,20-19 3 0,-23 19-6 0,0 0 1 15,3 0 0-15,23 0 0 0,-9 0 5 0,-14 0-5 0,17 0-1 0,20 0 6 16,-37 0-8-16,34 0 2 0,-11 19-1 0,11 1-1 16,-34-20-2-16,-3 0 1 0,20 17-1 0,-37-17 0 0,43 0 0 15,-9 0-4-15,6 20-6 0,-23-20-8 0,20 0-10 16,-17 0-19-16,0-20-24 0,3 20 31 0,-23 0 2 16,14-37-14-16,6 18-10 0</inkml:trace>
  <inkml:trace contextRef="#ctx0" brushRef="#br0" timeOffset="53384.28">15279 7608 52 0,'0'0'0'0,"0"0"10"0,0 0-8 0,0 0 0 0,0 0-1 0,0 0 1 0,0 0 3 0,0 0 3 15,0-20-2-15,0 20 0 0,0 0 0 0,0 0 5 0,0 0-6 0,0 0 9 0,0 0-3 0,0 0-5 16,0 0 7-16,0 0 2 0,0 0-8 0,0 0 11 15,0 0-15-15,0 0 2 0,0 20 4 0,0-20-3 0,0 0-1 16,0 0 4-16,0 17-4 0,0-17 2 0,0 19-3 0,0-19-1 0,0 21 2 16,0-21-2-16,0 17 6 0,0 3-4 0,20-20 1 0,-20 0-2 15,0 20 0-15,0-2 2 0,0-18 1 0,0 19 0 0,0 18 1 16,0-16 1-16,0-2-4 0,0 18-3 0,0 1 0 16,0 1 2-16,0-1-1 0,0-21-2 0,0 3 0 15,0 37 1-15,0 20 2 0,0-40-3 0,0 40 1 16,0-60-2-16,-20 24 1 0,20-22-1 0,0 36 0 0,0-36-1 15,0 18 2-15,0-16 0 0,0-21-1 0,0 37-4 0,0 3-1 16,0-40 0-16,0 0-3 0,0 17-3 0,0 3-23 0,0-20 11 16,0 19-39-16,0-19 26 0,0 0 1 0,0 0-19 0,0 18 37 15,0-18 0-15,0 0-30 0</inkml:trace>
  <inkml:trace contextRef="#ctx0" brushRef="#br0" timeOffset="54031.9">15299 9281 43 0,'0'0'0'0,"0"0"8"0,0 19-4 0,0-19-3 0,0 0 1 0,0 0 3 0,0 0 0 0,0 0 1 0,0 18 0 0,0-18 10 0,0 0-7 0,0 0 11 0,0 0 4 0,0 0-19 15,0 0-1-15,0 0 7 0,0 0-3 0,0 0 4 16,0 0 3-16,0-18-2 0,0 18-7 0,0 0 7 15,0 0-1-15,17 0 31 16,-17 18-16 0,20 2-20-16,-20 17-3 0,0-17 2 0,17 38 8 15,-17-40-8-15,0 20-2 0,0 19 5 16,0 95-1 0,0-116-6-16,0 22 0 15,0-38-2-15,0 37 0 16,0-57-1-16,0 38 5 0,0 39-5 15,0-59-1-15,0 0-4 0,0 2-2 0,0-20 4 16,0 38-10-16,-17 18-116 16,-3-35 81-16,20-3-20 15,-17-18 39-15,-3 0-40 16</inkml:trace>
  <inkml:trace contextRef="#ctx0" brushRef="#br0" timeOffset="54357.62">14917 9604 42 0,'0'0'11'0,"0"0"-2"0,-20 0-6 0,20-21 3 0,0 21-3 0,0 0 1 16,-17-17 10-16,0-2 1 0,17-1 5 0,-20 2 1 16,20 18-2-16,0 0-11 0,-20-20-1 0,20 20 8 15,0-18-7-15,0 18 9 0,0-18 3 0,0 18-1 16,0-21-2-16,0 21-2 0,0-20-7 0,0 20-2 0,0 0 0 0,0 0 12 15,20-17-5-15,0 17-7 0,-20 0 0 0,17 0 3 16,0 0-5-16,-17 0 1 0,20 0 2 0,23 0-2 0,-43 0-2 0,14 0 3 16,26 0 1-16,-3 0-3 0,0 0-1 0,-17 0 0 15,0 0-1-15,17 0 5 0,-20 0-5 0,26 0 0 0,-9 0 2 0,6-20-2 16,-3 20 4-16,0 0-2 0,3 0-5 0,-23 0 0 0,3 0 3 0,0-18-1 16,34 18 1-16,-14 0-1 0,-3 0 2 0,-37 0-3 15,40 0 0-15,-3-19 2 0,0 19 1 0,-17 0-3 0,3 0-2 16,-9 0-6-16,-14 0 2 0,20 0-1 0,0 0-1 0,-20 0-19 0,20 0 7 15,-20 0-4-15,17 0-31 0,-17 0 23 0,0 0-39 0,0 0 33 16,0 0 4-16,17 0-16 0,-17 19-21 0</inkml:trace>
  <inkml:trace contextRef="#ctx0" brushRef="#br0" timeOffset="61642.18">14994 10764 49 0,'0'0'0'0,"0"0"9"0,0 0-8 0,0 0 2 0,0 0-2 0,0 0 5 0,0 0 2 0,0 0-5 0,0 0 5 0,0 0-5 0,0-18 5 0,0 18-4 16,0 0 5-16,0 0-5 0,0 0 1 0,0 0 5 0,0 0-4 16,0 0 2-16,0 0 0 0,0 0 10 0,0 0-8 0,0 0 0 0,0 0 9 15,0 18-1-15,0-18-9 0,0 0 6 0,0 19-8 0,0-19 1 16,0 0-2-16,0 18 8 0,0-18-8 0,0 18 6 0,0-18 1 15,0 0-6-15,-20 21 0 0,20-21 0 0,0 18 6 0,0-18-1 16,-14 0-6-16,14 19 7 0,-23-19-8 0,23 0 0 0,-20 21 6 0,20-21-6 16,-20 18 5-16,20 0-7 0,-17-18 1 0,17 20 2 0,-17-20-2 15,17 18-1-15,-20 2 1 0,0-1-3 0,0-1 3 0,6 1 2 16,-9 2-4-16,3 16 1 0,-17-18-1 0,17 19 1 16,3 20 0-16,-23-21-2 0,23-18 0 0,0 38-1 0,-6-39 2 15,23 2-2-15,-37 19 2 0,37-21-2 0,-20 19 1 0,3-17-1 16,-3 17 2-16,20-17-1 0,-20 18-1 0,3-19 0 15,17 0 0-15,0-19 0 0,-17 0-1 0,-6 38 2 0,23-38-2 0,-20 19 0 16,20 0-3-16,-17-19-4 0,17 0 2 0,0 0-13 16,0 20 5-16,0-20-24 0,-20 0 13 0,20 0-35 0,0 0-13 15,0 0-8-15,-17 0 45 0,17 19 7 0,0-19-6 0,0 0-12 16</inkml:trace>
  <inkml:trace contextRef="#ctx0" brushRef="#br0" timeOffset="93200.77">15507 10972 40 0,'0'0'0'0,"0"0"6"0,0 0-1 0,0 0-2 0,0 0 2 0,0 0 28 0,0 0-20 0,0 0 14 0,0 0-15 15,0 0 12-15,0 0-3 0,0 0-12 0,0 0 0 0,0 0 14 16,0 0-10-16,0 0-8 0,0 0 1 0,0 0-1 0,0 0 0 16,0 0 0-16,0 0 5 0,0 0-1 0,-20 0-3 0,20 0 1 15,0 0-4-15,0 20-1 0,0-20 6 0,0 0-5 16,0 0-1-16,0 19 1 0,0-19 3 0,0 18-2 0,0 1 4 0,0-19 0 15,0 58 5-15,0-39-9 16,0 19 2-16,0-38-4 0,0 58 1 0,0-39-2 0,0 37 3 16,0-18-2-16,20 39 2 0,-20 35-3 0,0-54 2 15,0-1-2-15,0-19 0 0,0 20-1 0,0-40 1 0,0 1-1 16,0 1 1-16,0 17 1 0,0-17-4 0,0-2 2 0,0-18-1 16,0 20-6-16,0-20 0 0,0 0-16 0,17 0-12 0,-17 0-18 15,0 0 18-15,0-38-46 0,20-19-72 16</inkml:trace>
  <inkml:trace contextRef="#ctx0" brushRef="#br0" timeOffset="93801.04">16000 10934 67 0,'0'0'13'0,"0"0"2"0,0 0-6 0,0 0-4 0,0 0 12 0,0 0 25 0,0 0-26 0,0 0-3 0,0 0 9 16,0 0-5-16,0 0-2 0,0 0-7 0,0 0-1 0,0 0 1 16,0 20-1-16,0-20 0 0,0 0-1 0,0 0 5 0,0 0-7 0,0 0 5 15,0 18-1-15,0-18 0 0,0 20-2 0,0-20 0 16,0 0-4-16,0 19 2 0,0-1-3 0,23-18 1 0,-23 0 0 0,17 19 0 15,0 2 2-15,-17-21-3 0,20 18 1 0,0 1 1 0,17 0 1 16,-20 19-2-16,-17-38-1 0,43 37 4 0,-26-16-3 0,0 16-2 16,40 1 3-16,-19 18-1 0,-19-16-3 0,-19-21 2 0,43-1-1 0,-43 1 0 15,54 38 1-15,-54-19 1 0,20-38-3 0,-20 20 1 0,35-2-3 16,-35-18 0-16,39 19-9 0,-39 0-13 0,0-19 6 0,23 0-5 16,-23 0-6-16,15 0-46 0,-15 19 33 0,0-19 4 0,0 0 8 0,0 0 10 15,0-19-43-15</inkml:trace>
  <inkml:trace contextRef="#ctx0" brushRef="#br0" timeOffset="94547.21">14162 12685 45 0,'0'0'16'0,"0"0"-14"0,0 0 0 0,0 0-1 0,-23 0 0 0,23 0 5 0,0 0-2 0,0 0 6 0,-20 0-3 0,20 0 7 16,0 0 1-16,0 0-10 0,0 0 4 0,0 0 1 15,0 0-4-15,0 0 1 0,0-20 10 0,0 20-8 0,0 0 14 16,0 0-2-16,0 0-11 0,0-19 8 0,0 19-10 0,0 0 7 16,0 0-2-16,0 0-6 0,0 0 5 0,0 0-1 0,0 0-7 15,0 0 2-15,-20 19 3 0,20-19-6 0,0 20 1 0,0-2 2 16,-17 20 1-16,17 0-3 0,0 0-2 15,0 1 0-15,0-2-2 0,0 1 0 0,0 39 2 0,0-21-1 0,0 21 0 16,0-21 0-16,0-18-1 0,0 0-1 0,0 19 1 0,0-19 0 16,0 0 0-16,0-19 1 0,0 38-3 15,0-37-1-15,0-20-1 0,0 19-1 0,0-1-16 0,0-18 4 0,0 19-4 0,0-19-30 16,0 20-13-16,0-20-3 0,0 0 40 0,0-20-5 16,0 20 22-16,-17-37-42 0</inkml:trace>
  <inkml:trace contextRef="#ctx0" brushRef="#br0" timeOffset="94765.32">14162 12741 30 0,'0'0'10'0,"0"0"-4"16,0 0-2-16,0 0 2 0,0 0 2 0,0 0-4 15,0 0 2-15,0 0 6 0,0 0-5 0,0 0 9 0,0 0-7 16,0 0 12-16,0 0 2 0,0 0-4 0,0 0 10 16,0 0-19-16,0 0 9 0,0 0 0 0,0 0-1 15,0 0-9-15,0 0-3 0,14 0 5 0,6 0-3 0,20 0-2 16,-40 0-3-16,17 0 0 0,20 0 1 0,3 0-2 0,-40 0-1 15,37 0-1-15,0 0 1 0,3-19-1 0,-23 19 3 0,3 0-3 16,0 0-2-16,17 0-6 0,-20 0-1 0,26 0-21 0,-26 0 8 16,-17 0-4-16,37 0-32 0,-17 0 6 0,-20 0 34 0,17 0 2 15,3 0-9-15,-20 0 21 0,0 19-9 0,0-19-37 16</inkml:trace>
  <inkml:trace contextRef="#ctx0" brushRef="#br0" timeOffset="94998.54">14196 13216 89 0,'0'0'0'0,"0"0"35"0,-20 0-18 16,20 0-3-16,0 0 1 0,0 0 4 0,0 0 6 15,0 0 0-15,0 0-15 0,0 0 13 0,0 0-11 16,0 0-8-16,0 0 5 0,0 0-4 0,20 0 5 16,0 19-6-16,0-19 3 0,-3 0 2 0,20 0-1 15,-37 0-3-15,20 0-4 0,17 0 3 16,-37 0-2-16,0 0-1 0,37 0 0 0,-37 0-3 0,20 0 2 15,3 0-5-15,-6-19-27 0,-17 19 9 0,17 0-81 16,-17 0 64-16,0 0 4 0,0 0 7 0,20-19-30 0</inkml:trace>
  <inkml:trace contextRef="#ctx0" brushRef="#br0" timeOffset="95423.71">15353 13045 122 0,'0'0'0'0,"-17"0"47"0,17 0-43 0,0 0-2 0,0 0-1 0,0 0-1 0,0 0 9 0,0 0 1 0,0 0 16 0,0 0 0 0,0 0-9 0,17 0-6 0,-17 19-2 16,0-19-5-16,20 0-2 0,-20 0 3 0,23 0-2 0,-6 0 1 0,0 0-3 15,-17 0 1-15,0 0 2 0,40 0 0 0,-40 0-2 0,0 0-1 0,37 0 2 16,-37 0-2-16,17 0 1 0,3 0-1 0,-20 0 0 0,20-19 0 16,3 19-1-16,-23 0 0 0,14 0 2 0,6-18-3 0,0 18 0 15,-20 0-4-15,20 0 0 0,-20 0-4 0,0 0-19 0,0 0 9 16,17 0-29-16,-17 0 21 0,0 0 0 0,0 0 1 0,0 0-15 0,0 0 17 16,0 0 17-16,0 18-8 0,-17-18-29 0</inkml:trace>
  <inkml:trace contextRef="#ctx0" brushRef="#br0" timeOffset="95846.98">15413 12988 50 0,'0'0'16'0,"0"0"-5"0,0 0 18 0,0 0-9 0,0 20 0 0,0-20-9 16,0 19 11-16,0-19-11 0,0 18 0 0,0-18-1 0,17 19 7 15,-17-1-4-15,20-18-8 0,-20 20 4 0,20-20-7 16,-3 19 3-16,3-19-5 0,-20 20 1 0,0-20 0 0,17 18 3 0,3-18-3 16,-20 0 1-16,0 0-1 0,20 0 1 0,3 21-1 0,-23-21 0 0,14 0-1 15,6 0-6-15,-20 0-10 0,20 0-12 0,-20-21 13 16,0 21-5-16,0 0 0 0,0-18-1 0,0-2-20 0,0 20 12 15,0-57 12-15,0 38 17 0,0 19-1 0,0-18 0 16,0 18-2-16,-20-19 1 0,20-1 2 0,0 20 1 0,0 0-1 0,0-18 4 16,0 18-2-16,-20 0 1 0,20-20 0 0,0 20 3 0,0 0 0 15,0 0-1-15,0 0 0 0,0 0 0 0,0 0 14 0,0 20 2 16,0-20-3-16,0 38-5 0,0-19-7 0,0-1-4 16,20 1 0-16,-20-1-1 0,0-18 0 0,20 20-1 0,-20-1 0 15,20 1 0-15,-20-2-5 0,17-18-2 0,-17 0-15 16,0 0 8-16,17 0 0 0,-17 0-7 0,0 0 14 0,0 0 2 0,20-18 1 0,-20-2 0 15,0-19 2-15,0 21 0 0,0-19 1 0,0 18 1 16,0-19 0-16,0-1 4 0,0 20 9 0,0-19 0 16,0 38 4-16,0-18 24 0,0 18-21 0,0-20-4 0,0 20 11 0,-20 0-15 15,20 0 0-15,-17 20 10 0,0-20-12 0,17 18-3 0,-60 58 14 16,60-56-14-16,-77 55 3 0,60-38-7 0,-3 2 2 0,-37 75 5 16,40-76-8-16,-23 39 0 0,40-2 0 0,-20-18-1 15,3-18-2-15,17-21 1 0,0 21 0 0,-20-21-3 0,20 2-2 0,0-20-3 16,0 19-19-16,0-1 9 0,-17-18-47 0,17 0 40 15,0 0-28-15,0 0 28 0,0 0 3 0,0 0 4 0,0-18-8 0,0-1-26 16</inkml:trace>
  <inkml:trace contextRef="#ctx0" brushRef="#br0" timeOffset="97041.33">17141 12779 63 0,'0'0'13'0,"0"0"-10"0,-20 0-2 0,20 0 2 0,0 0 1 0,0 0 9 0,0 0-3 0,-17 0 17 0,17 19-1 0,0-19-14 0,0 0 0 16,0 0 18-16,0 0-21 0,0 0 0 0,0 0 7 0,0 0-9 15,0 0 1-15,0 0 8 0,0 0-9 0,0 0 0 0,0 19 0 0,0-19 5 16,0 0-2-16,0 0-5 0,0 0 1 0,0 0 4 0,0 19 3 16,0-19-9-16,0 0-1 0,0 20 0 0,0-20 3 0,0 18 2 15,0 20 1-15,0 0-5 0,0-18-2 0,0 55 5 16,0-56-5-16,0 58 3 0,0-2-2 0,-20-38 0 15,20 21-2-15,0-19 0 0,0 36 1 0,0-36-1 0,-17-21 0 16,17 58 2-16,0-18-2 0,-20 18-5 0,20-38 3 16,0 0-4-16,-20 0-9 0,20-19-11 0,-17 1-11 15,17-3-10-15,-18-17-7 0,18 0 21 0,0 0-31 16,-22 0 10-16,2-37 14 0,3-20 14 16,17 37-7-16</inkml:trace>
  <inkml:trace contextRef="#ctx0" brushRef="#br0" timeOffset="97292.26">16762 13216 25 0,'0'0'12'0,"0"0"-5"16,0 0 1-16,0 0-5 0,0 0 1 0,-20-19 2 0,20 19 3 15,-18 0-2-15,18 0 9 0,-19 0 12 0,19-17-19 16,0 17 12-16,-20-21 2 0,20 21-12 0,0-18 19 16,0 18-20-16,0-20 14 0,0 20-16 0,0 0 1 0,0-19 13 15,0 19-12-15,0-20-1 0,0 20 7 0,20 0 2 0,-1 0-9 16,19-18 5-16,-21 18-4 0,-17 0-6 0,42 0 7 15,-7-19-1-15,22 19-1 0,22-18 0 16,70-1-1-16,-52-1-6 0,-23 2 0 16,-17 18-2-16,-17-20 0 0,-20 20 3 0,34-19-2 0,-34 19-2 15,37 0-7-15,-20-19-10 0,3 19-17 0,-40 0 11 0,37-19-74 16,-37 19 59-16,20 0-41 0,-3-19 23 16,-17 19 40-16,20 0-43 0</inkml:trace>
  <inkml:trace contextRef="#ctx0" brushRef="#br0" timeOffset="99263.49">14045 14416 29 0,'0'0'12'0,"0"0"-8"0,0 0 6 0,0 0-6 0,0 0 19 0,0 0-16 0,0 0 17 0,-20 0-17 0,20 0 17 0,0 0-19 16,0 0 5-16,0 0-3 0,0 0 11 16,0 0-14-16,0 0 6 0,0 0-5 0,0 0-1 0,0 0 12 15,0 0-12-15,0 0 10 16,0 0-5-16,0 0 8 0,0 0-13 0,0 0 12 16,0 0-9-16,0 0 0 0,0 0 4 0,0 0-6 0,0 0 0 0,0 0 11 15,0 0-13-15,0 0 1 0,0 0 8 0,0 0-9 16,0 0 6-16,0 0-6 0,0 0 3 15,0 0-3-15,0 0 2 0,-20 0-3 0,20 0 2 16,0 0-2-16,0 17 2 0,-14-17-2 16,14 0-1-16,0 39 1 0,-23-21 0 0,23 1 0 15,-20 18-2-15,-17 40 7 0,37-57-7 16,-37 75-2-16,17-76 3 0,-17 56 2 16,37-55-5-16,-40 74 3 0,20-73 2 0,3 15-1 15,-3 1-1-15,3 21-1 0,17-39 1 0,-20 2-1 16,0 15 0-16,20-36-1 0,-17 39 0 15,17 0 3-15,-17-2-11 0,17-37 3 0,-23 20-30 16,23-20 20-16,0 0-54 0,0 17 39 16,0-17-1-16,0 0-62 0,0 0 69 0,0 20-21 15,0-20 26-15</inkml:trace>
  <inkml:trace contextRef="#ctx0" brushRef="#br0" timeOffset="99938.04">13192 16106 42 0,'0'0'0'0,"0"0"10"0,0 0-6 0,0 0-1 0,0 0 5 0,0 0-5 0,-22 0 1 0,22 0 10 0,0 0-8 0,0 20 0 0,-20-20 6 0,20 0 0 0,-20 0 12 16,20 0-15-16,-17 0 15 0,17 0-15 0,-20 0 20 15,20 0-13-15,-17 0 12 16,-3 0-12-16,0 0-13 0,20 19 3 16,-17-19-5-16,17 0 2 0,0 0 4 0,-18 0-4 0,18 0-2 0,0 17 1 15,0 4 0-15,-22 16 0 0,22 3 1 16,-20-23-1-16,20 22-1 16,0 0 3-16,0-20-2 15,0 18 2-15,20 0 2 0,-20-37-5 16,0 40 4-16,22-40-4 0,-22 38 1 15,35-2 2-15,-15 3-3 16,17-21 0 0,-37 2-1-16,37 1 2 0,-17-4-2 0,22 3 0 15,-42-2 1-15,15-18 0 0,5 18-2 16,20 3 2-16,-40-21-2 0,34 17-18 16,-34-17 8-16,20 0-67 0,0 0-14 15,2 0 32-15,-22 0 9 0,15-17 13 16</inkml:trace>
  <inkml:trace contextRef="#ctx0" brushRef="#br0" timeOffset="100425.3">14481 14509 46 0,'0'0'20'0,"0"0"-18"0,0 0 5 0,0 0-4 0,0 0 8 0,0 19-2 0,0-19 5 0,20 18-3 15,-20-18-4-15,0 40 13 0,0-40-10 0,17 37 31 16,-17-17-15-16,20-2-15 15,-20 2 8-15,0-20-10 0,17 37 19 16,-17-37-23-16,0 57 8 0,0 20-1 16,0-60-10-16,0 81 0 15,0-81 0-15,-17 154-5 0,-3-57-8 16,20-94-2-16,0 94-72 0,-17-56-34 16,17-41 95-16,0 22-51 15</inkml:trace>
  <inkml:trace contextRef="#ctx0" brushRef="#br0" timeOffset="100854.47">14367 16220 81 0,'0'0'30'0,"0"0"-24"0,0 0-3 0,-20 0 10 16,3 0 33 0,17 40-20-16,0-40-20 0,0 0-2 0,-20 37 5 15,20-37-7-15,0 58 4 0,0-58-5 0,0 76 6 16,-20-59-6-16,20 23 1 0,0-22 0 15,0 2-1-15,-17 55 10 0,17-57-7 0,0 78 12 16,0-57 5-16,-20-3-11 0,20 22 1 16,0-21 0-1,0-37-8-15,0 20 9 0,0 0-3 0,0-20-3 16,0 17-4-16,0-17 0 0,20 0 2 0,-3 0-4 16,3 0 1-16,-20 0-1 0,37 0 2 15,-17 20-1-15,17-20 1 0,3-20-6 16,-40 20-1-16,37-17-41 15,-37 17 24-15,0-20-36 0,20 0 21 0,-20 20 0 0,17-74-78 16</inkml:trace>
  <inkml:trace contextRef="#ctx0" brushRef="#br0" timeOffset="101062.2">14273 16106 60 0,'0'0'29'0,"0"0"-22"0,0 20 4 16,0-20-4-16,0 0 36 16,17 0-22-16,3 0-18 0,17 0 3 15,-17 0-4-15,17-20-2 16,-14 20 0-16,11-17-1 0,-14 17-2 0,-20 0-4 0,37 0-36 16,-37-21 24-16,37 21-34 0,-37 0 48 15,20 0-21-15,-20 0-6 0</inkml:trace>
  <inkml:trace contextRef="#ctx0" brushRef="#br0" timeOffset="101264.45">14290 16506 73 0,'0'0'8'0,"0"0"7"0,0 20-9 0,0-1 25 16,20 19 18-16,-20-38-37 15,20 36 22-15,-3-36-28 0,20 20 25 16,23 1-4-16,-60-4-22 0,57-17 10 15,-3 20-8-15,-11-20-6 16,-43 0-3-16,54 0-54 16,-34 0-24-16,-20 0 48 0,17-20 2 0,3 3-41 15</inkml:trace>
  <inkml:trace contextRef="#ctx0" brushRef="#br0" timeOffset="101768.55">15068 14586 86 0,'0'0'26'0,"0"0"-24"0,0 0 53 0,0 18-38 0,0-18 33 0,0 0-30 0,0 0-12 15,0 0 27-15,0 0-27 0,20 0 16 16,-20 0-15-16,20 0 24 0,0 19-18 16,-3 1 11-1,20-2-14-15,-37 2-10 0,20-3 2 16,3 3-3-16,11 37 2 0,-34-57-2 15,57 57 1-15,40 57 1 16,-40-20-3-16,-3 21-28 16,9-38-54-16,-63-57 52 15,34 17-127-15,6 0 55 16,-40-37 59-16</inkml:trace>
  <inkml:trace contextRef="#ctx0" brushRef="#br0" timeOffset="102373.97">15470 16126 68 0,'0'0'18'0,"0"0"4"0,-20 0-9 0,20 0-3 0,0 0 63 15,0 0-41-15,-20 0-25 0,20 0 15 16,0 0-17-16,0 0 13 0,0 0 8 15,0 0-13 1,20 0-3-16,0 0-3 16,17 0 1-16,-20 0-6 0,46 36 7 15,-29 5-3 1,40 53 1-16,-34-36 2 16,-3 35-6-16,-37-73 0 15,40 74 2-15,-40 41-2 16,-40-42 1-16,-17-35-7 15,-17-1-44-15,20-37-33 16,-26-20-102 0,43 0 91-16</inkml:trace>
  <inkml:trace contextRef="#ctx0" brushRef="#br0" timeOffset="105641.12">17409 14509 3 0,'0'-37'34'16,"0"37"-34"46,0-134 205-46,0 134-205 46,0 19 137-62,0-19-137 63,-55 704 7-63</inkml:trace>
  <inkml:trace contextRef="#ctx0" brushRef="#br0" timeOffset="106057.68">17275 16260 100 0,'0'0'60'15,"0"56"59"48,0-56-119-16,17 455-229-32</inkml:trace>
  <inkml:trace contextRef="#ctx0" brushRef="#br0" timeOffset="106324.75">17275 16203 76 0,'0'0'0'0,"0"0"0"63,171-41 111-63,-171 41-111 62</inkml:trace>
  <inkml:trace contextRef="#ctx0" brushRef="#br0" timeOffset="106542.4">17312 16488 92 0,'57'0'168'31,"-57"0"-168"31,228 18-223-46</inkml:trace>
  <inkml:trace contextRef="#ctx0" brushRef="#br0" timeOffset="107017.26">17258 17171 38 0,'0'-38'35'16,"0"38"-35"46,17 77 222-62,-17-77-222 63,-17 570-217-48</inkml:trace>
  <inkml:trace contextRef="#ctx0" brushRef="#br0" timeOffset="107839.52">16705 18199 44 0,'0'0'10'0,"0"0"-10"47,0 94 139-47,0-94-139 62,37 248 54-46</inkml:trace>
  <inkml:trace contextRef="#ctx0" brushRef="#br0" timeOffset="108079.51">16685 18064 170 0,'0'0'61'16,"-20"0"-35"15,40-17-34 0,0 17-138-15</inkml:trace>
  <inkml:trace contextRef="#ctx0" brushRef="#br0" timeOffset="108479.65">16950 18388 74 0,'0'0'30'0,"-17"39"71"32,17-20-81-17,17-38 9 17,43-132 31-1,-23 53-30-16,-17 98-17 1,17 135-4 15,0-41-9-15,-17-17 3 0,37-59-64 15,-37-18-122-16</inkml:trace>
  <inkml:trace contextRef="#ctx0" brushRef="#br0" timeOffset="108779.27">17503 17951 52 0,'0'0'0'47,"0"76"50"-47,0-76-50 62,0 343-38-62</inkml:trace>
  <inkml:trace contextRef="#ctx0" brushRef="#br0" timeOffset="108999.69">17312 18313 32 0,'0'0'13'0,"0"0"-13"62,97-78 293-46,-97 78-293 46,228-36-19-62</inkml:trace>
  <inkml:trace contextRef="#ctx0" brushRef="#br0" timeOffset="109405.05">17825 17893 7 0,'0'0'9'0,"0"0"-9"62,20-37 120-62,-20 37-120 63,37 151 169-48,-37-151-169 48,0 495-237-63</inkml:trace>
  <inkml:trace contextRef="#ctx0" brushRef="#br0" timeOffset="109653.07">18036 18331 55 0,'0'0'112'16,"0"0"-112"46,37 190 45-62</inkml:trace>
  <inkml:trace contextRef="#ctx0" brushRef="#br0" timeOffset="110010.39">18187 18027 41 0,'20'-20'34'31,"-20"20"-34"31,37 0 270-62,-37 0-270 63,17 171 19-63</inkml:trace>
  <inkml:trace contextRef="#ctx0" brushRef="#br0" timeOffset="110577.51">18472 17704 45 0,'0'0'55'0,"0"0"-55"47,20 189 156-31,-20-189-156 46,17 609-43-62</inkml:trace>
  <inkml:trace contextRef="#ctx0" brushRef="#br0" timeOffset="110762.95">18321 18349 22 0,'0'0'12'0,"0"0"-12"62,151-18 349-62,-151 18-349 63,456-38-145-48</inkml:trace>
  <inkml:trace contextRef="#ctx0" brushRef="#br0" timeOffset="121118.54">6100 17513 51 0,'0'0'5'0,"0"0"-4"0,0-17 1 0,0 17 1 0,-17 0 2 0,17 0-3 0,0 0 5 0,0 0-2 0,0 0 1 0,0 0 5 0,0 0-6 0,0 0 0 0,0 0 4 16,0 0 2-16,0 0-1 0,0 0 2 0,0 0-5 15,0 0 0-15,0 0 7 0,0 0 0 0,0 0-1 0,0 0-7 16,0 17 4-16,0-17-4 0,0 0 5 0,0 0-5 16,0 0 0-16,0 20-1 0,0-20 5 0,0 19-6 0,0-1-1 0,0 22 1 0,0-23-1 15,0 40-2-15,0-37 2 0,0-1-2 0,0 57 5 16,0 18-2-16,0-54-3 0,17 54-1 0,-17 2 2 16,0-58-1-16,0 0-2 0,0 39 1 0,-17-22 1 0,17-16 0 15,0 18-1-15,0-38 0 0,0-1 1 0,-23 2-1 0,23-2 0 0,0 21 0 16,0-2 1-16,-17-37 0 0,17 20-2 0,0-1-1 15,0-19-1-15,0 0-2 0,0 19-4 0,0-19-5 0,0 0-21 0,0 0-10 0,0 0-3 16,0 0 25-16,0 0-18 0,17-19 14 0,6-20-22 16</inkml:trace>
  <inkml:trace contextRef="#ctx0" brushRef="#br0" timeOffset="121702.38">7605 17723 61 0,'0'0'9'0,"0"0"-3"0,0 0-2 0,0 0 0 0,-23 0-3 0,23 0 5 0,0 0-2 0,0 0 8 0,0 0-5 0,0 0 2 0,0 19 2 0,0-19 0 0,0 19 10 0,0 0-4 0,0-19-9 16,0 0 0-16,0 19 8 0,0 1-9 0,0 17 8 0,0-17-3 16,0-20-7-16,0 37 0 0,0-17 5 0,0-2-6 15,0 21 3-15,37 56 11 0,-37-76-14 16,0 0 0-16,20 19 5 0,-20-21-5 0,0 4 1 0,17-21 0 0,-17 18 0 0,57 41 37 15,-17-59-3 1,-40 0-34 0,23-41 7-16,-9 23-8 0,-14 0 2 0,20-3-4 15,-3-15 1-15,23-21 0 16,17-57-2 0,-57 94-7-16,20 2-7 0,-3-22-32 15,-17 40 27-15,0-17-4 0,20 17-3 0,-20-20-33 0,0 1-15 0,17 19 34 16,-17-18-51-16,20 18 74 0,-20-20-11 0</inkml:trace>
  <inkml:trace contextRef="#ctx0" brushRef="#br0" timeOffset="122070.4">8266 17780 71 0,'0'0'36'0,"0"0"-17"0,0 0-12 15,0 0 1-15,0 0 1 0,0 0 1 0,-20 0 0 0,20 0 12 0,0 0 0 16,0 0-11-16,-17 0 8 0,17 0-11 0,-17 0-1 0,17 19 6 0,0-19-1 15,0 0-7-15,0 0 0 0,-23 0-1 0,23 20 0 0,0-20 4 0,0 0-5 16,-20 0 1-16,20 18 0 0,0 1 1 0,0 1-3 16,0-20 0-16,0 0-2 0,0 17 1 0,0 3-1 0,0-20 1 15,0 20 1-15,0-20-1 0,20 18 0 0,-20-18 1 0,0 20-1 16,0-20 0-16,0 0 0 0,23 0 2 0,-23 0 1 0,0 0-2 16,0 0-1-16,0-20 2 0,0 2 0 0,17 18-2 15,-17-20 0-15,0 0 1 0,0 3 0 0,0-3 0 0,0 1-1 16,0 1 1-16,0 18-1 0,0-20 0 0,0 20 1 0,0-19 3 0,0 19-3 15,0-19 4-15,0 19-2 0,0 0 0 0,0 0 0 16,0 0 4-16,0 0-6 0,0 0 3 0,0 19-1 0,17-19-3 16,-17 19 1-16,0 1-1 0,20-2-1 0,-20 1 1 15,20 18 0-15,-20-37 0 0,0 40 0 0,17-40-1 0,-17 38 0 0,0-38 0 16,20 36-2-16,-3-16-9 0,-17 0-14 0,20-3-12 16,-20 4-15-16,0-21-10 0,0 19 26 0,20 0-65 15,-20-19 78-15,0 0-4 0,23 0 15 0,-23 0 7 16,0-19-23-16</inkml:trace>
  <inkml:trace contextRef="#ctx0" brushRef="#br0" timeOffset="122327.09">8494 17837 23 0,'0'0'7'0,"0"0"1"0,0 0-1 16,0 0-2-16,0 0 8 0,0 19 4 0,0-19-8 15,0 0-1-15,0 20 7 0,0-20-8 0,0 0 0 0,0 0-1 0,18 17 5 16,-18 3-5-16,0-20 6 0,0 20-6 0,0-20 1 0,19 38 2 16,-19-38-4-16,0 36 4 0,0-36-6 0,20 40 3 0,-20-23 0 15,0 4 3-15,0-2 4 0,23 0-6 0,-23 0 12 16,0-19-8-16,0 19 8 0,0-19-1 0,15 0-2 0,-15 0 1 15,0-19-9-15,0 0 5 0,19 0-5 0,-19 0 0 16,0-19 8-16,18-2-1 0,-18 23-8 0,0-2 1 0,22-39 2 16,-5 21-1-16,-17 17-5 0,20 1 0 0,-2-19 0 0,1 0 0 15,1 19-2-15,-2 0-1 0,19 0 2 0,-37-1 0 16,20 20-3-16,-20 0 0 0,22 0 0 0,-5 0 0 0,-17 0-4 16,18 0-7-16,2 0-12 0,-1 0-16 0,-1 20-19 15,-18-20 21-15,0 0-7 0,20 19-57 0,-3-19 15 16,3 19 21-16</inkml:trace>
  <inkml:trace contextRef="#ctx0" brushRef="#br0" timeOffset="125330.47">14082 17399 38 0,'0'0'10'0,"0"0"-7"0,0 0 0 0,0 0 0 0,0-18 4 0,0 18 0 0,0 0-3 0,0 0 4 0,0-19-4 0,0 19-1 0,0 0 2 0,0 0-2 16,0 0 4-16,0 0-3 0,0-20 8 0,0 20-5 0,0 0 10 16,0 0 0-16,0 0-7 0,0 0-1 0,0-17 11 0,0 17-10 15,0 0 8-15,0 0-2 0,0 0-2 0,0 0-6 0,0 0 6 16,0 0 1-16,0 0-9 0,0 0 11 15,0 0-7-15,0 0-6 0,0 0 0 0,-17 0 3 0,17 17-3 0,0-17-1 16,-20 20-1-16,20-20 2 0,-20 37 2 0,20-17-2 16,-20 17 1-16,20-16-2 0,-37 15 3 0,37-16-5 0,-40 37 3 15,23-37-2-15,-3 18 0 0,3-20-1 0,-23 39 1 0,23-38 0 0,0 38-2 16,-6-37 0-16,3 17 0 0,-17 0 2 0,20 3-2 16,-3-2-1-16,0-19-7 0,3-2-11 0,0 3-11 0,17-20-10 15,-23 0 17-15,23 0-2 0,0 20-3 0,0-20-31 0,-20 0 3 16,20 0 33-16,0-20 6 0,0 20 5 0,0-20-9 0,-17 20-14 15</inkml:trace>
  <inkml:trace contextRef="#ctx0" brushRef="#br0" timeOffset="125905.8">13170 18331 4 0,'0'0'5'0,"0"0"-1"0,0 0 1 0,0 0 7 0,0 0-9 0,0 0 3 0,0 0 0 0,0 0-1 0,0 0 3 0,0 18 8 16,-20-18 46-1,20 0-41-15,0 0 31 16,0 0-36-16,0 0-2 0,0 21-4 0,0-21-5 15,0 0 1-15,0 0 0 0,0 0 0 0,-20 0-1 0,20 0 1 0,0 0 5 16,0 18-2-16,0-18 2 0,0 19-6 16,-17 1-4-16,17-20 1 0,0 19 1 0,0-19 0 0,0 38 3 15,-20-20-4-15,20 1 0 0,0 1 0 0,0-2-1 0,0 1 2 16,-17 1-1-16,17-1 1 0,0 0-1 0,0 0 1 16,-20-19-1-16,20 0-1 0,0 18 1 0,0 2 1 0,0-20-1 15,0 0-1-15,0 0 2 0,0 0 0 0,0 0-1 0,0 0 0 0,20 0-1 16,-20 0 1-16,17 0-1 0,-17 0-2 0,20 0 2 0,-20-20 0 15,37 20 0-15,-17 0-1 0,-20 0 1 0,22 0-1 0,13-18 0 16,-15 18 0-16,-20 0 0 0,37-19-2 0,-37 19-1 0,17 0 0 16,-17-19-2-16,20 19-2 0,-20 0-3 0,20-19-19 0,-20 19 10 0,22 0-3 15,-22-20-4-15,0 20-31 0,0-19-4 0,0 1 10 16,0-2 21-16,0 20 22 0,0-19 0 0,-22 1-33 0</inkml:trace>
  <inkml:trace contextRef="#ctx0" brushRef="#br0" timeOffset="126130.02">13076 18178 43 0,'0'0'10'0,"-20"0"-4"0,20 0-3 0,0 0 4 0,0 0 3 15,0 0 4-15,0 21 3 0,0-21-1 0,0 0 0 16,0 0-9-16,0 0 0 0,0 0 8 0,0 0 0 16,0 0-7-16,20 0 8 0,-20 0-1 0,17 0-9 0,3 0 7 15,-3 0-7-15,-17-21 4 0,40 21-4 0,-18 0-4 16,-7 0 0-16,5 0 0 0,0 0-1 0,-20-17 0 0,20 17 0 0,-3 0 0 15,0 0-1-15,3 0 0 0,-20 0-1 0,0 0-2 0,20 0-13 0,2 0-12 16,-22 0 11-16,15 0-22 0,-15 0 3 0,20 0 19 0,-20 0-14 16,0 0 8-16,-20 0 16 0,20 0 0 0,-15 0-11 0,15 0-15 15</inkml:trace>
  <inkml:trace contextRef="#ctx0" brushRef="#br0" timeOffset="126326.93">13036 18427 54 0,'0'0'0'0,"0"0"13"15,0 0-5-15,0 0 1 0,0 0 7 0,0 0 4 0,0 0 6 16,0 0 0-16,20 0-5 0,-20 0-13 0,20 0-2 16,-20 0 0-16,0 0-1 0,17 0 0 0,-17 0-1 0,20 0 0 0,-3 0 2 15,3 0 1-15,0 0-5 0,2 0 1 0,-22 0 0 0,15 0 1 0,25 0-2 16,-20 0-1-16,-3 0 0 0,20 0 1 0,-17 0-4 16,-20 0-2-16,22 0-2 0,-7 0-20 0,5 0-20 0,0 0-9 15,-20 0 30-15,20 0 5 0,-3 0-4 0,-17 0 14 0,0 0-34 16</inkml:trace>
  <inkml:trace contextRef="#ctx0" brushRef="#br0" timeOffset="126774.38">14518 17191 47 0,'0'0'8'0,"0"0"-4"0,0 0 5 0,0 0-4 0,0 0 2 0,0 0 13 0,0 19-7 0,0-19-1 0,0 17 13 0,0 4 0 0,0-21-13 0,0 19 11 0,0-19-12 0,0 18 8 15,0 3-6-15,0-2-8 0,0-2-1 0,0 3 2 0,0-1-2 16,0-19 0-16,0 18 1 0,0 2 0 0,0-20 0 0,0 18-1 0,0 41 6 15,0-22-6-15,0-18-1 0,0 19-2 0,0-18-1 16,0-3 0-16,0 22 3 0,0-21-3 0,0-18 1 0,0 39-2 0,0-1-1 16,0-19-1-16,0 0-14 0,0 1-21 0,-17-2 11 15,17 1-2-15,0-19-1 0,0 20-2 0,0-20 3 0,0 17-14 0,-20 3 31 16,20-20-42-16</inkml:trace>
  <inkml:trace contextRef="#ctx0" brushRef="#br0" timeOffset="127310.67">14253 18446 30 0,'0'0'15'0,"0"0"-12"0,0 0 2 0,0 0 3 0,0 0 36 0,20-19-13 0,-20 19-17 0,0 0-1 0,0 0-2 0,0-20 10 0,17 1 4 0,3 19-4 15,-20-18-8-15,0 18-7 0,20-21 0 16,-3 21 9-16,-17-18-12 0,20 18 6 0,17-18-4 0,-14-2 0 16,-6 20-3-16,-17 0 0 0,17 0 1 0,60-17 1 15,-60 17-2 1,3 0-13-16,3 0-10 0,-23 0 6 16,17 0-26-16,-17 0-12 0,0 0-2 0,17 0-5 15,-17 0 0-15</inkml:trace>
  <inkml:trace contextRef="#ctx0" brushRef="#br0" timeOffset="127516.78">14404 18235 47 0,'0'0'24'0,"0"0"-8"0,0 0 13 16,0 0-17-16,0 0 1 0,-20 0 14 0,20 0 3 0,0 0-16 16,0 0-1-16,0 0 12 0,-17 0-15 0,17 0 8 0,0 21-5 15,0-21-3-15,0 0-6 0,0 20 4 0,0-20-4 0,0 0-1 16,0 17 1-16,0 3-3 0,0-20 1 0,0 18-1 0,0-18 0 0,0 18 1 15,0 3-1-15,0-3-1 0,0-18 0 0,0 0 0 16,0 19 0-16,-20-19-1 0,20 20 0 0,0-20 0 0,0 0-2 0,0 19-6 0,0-1 2 16,0-18-13-16,0 20-14 0,0-20 9 0,0 0-4 0,0 18-35 15,0-18 9-15,0 0 24 0,0 0-21 0</inkml:trace>
  <inkml:trace contextRef="#ctx0" brushRef="#br0" timeOffset="128139.4">15034 17399 36 0,'0'0'9'0,"0"0"1"0,0 0 1 0,0 0 8 0,0 0 6 0,0 0-10 0,0 0 16 0,0 0-15 0,0 0-2 0,0 0-1 0,0 0 11 0,0 0-11 16,0 20 9-16,0-20-12 0,0 0 7 0,0 0-9 15,0 0-1-15,0 0 4 0,0 18-7 0,0-18 1 0,17 0 5 0,-17 0-7 16,0 19 5-16,0 2-4 0,17-21 4 0,-17 19-2 16,20-2-2-16,-20 22 2 0,20-21 0 0,0 2-3 15,-20-20-1-15,17 37 4 0,-17-16-4 0,20-21 0 0,-3 36 0 16,-17-16-1-16,20-1 0 0,-20 0 0 0,40 19 1 0,-40-38-1 0,17 39-1 0,-17-21 0 15,20 1 0-15,-20 1 1 0,20-3 0 0,-3 23-1 0,-17-40-2 16,20 38-9-16,-20-38 2 0,17 0-3 0,-17 36-19 0,0-36 10 16,0 0-5-16,0 20-4 0,0-20-5 0,20 20-44 0,-20-20 43 0,0 0-13 15,0 17-10-15</inkml:trace>
  <inkml:trace contextRef="#ctx0" brushRef="#br0" timeOffset="128559.4">15487 18407 48 0,'0'0'27'0,"0"0"-14"0,0 0 12 0,0 0-14 0,0 0 16 15,-17 0 2-15,17-19 1 0,0 19-3 0,0 0-14 16,0 0-2-16,0 0 10 0,0-18-11 0,0 18-1 0,0 0-2 0,0 0 0 0,0 0 5 16,0 0-2-16,0 0-5 0,0 0 1 0,0 0-2 0,0 0 6 15,0 0-5-15,0 0 5 0,0 0-6 0,0 0 0 0,0 0 17 16,0 18-16-16,0 1 1 0,0 1 0 15,17 17-3-15,-17-17 2 0,0 74-2 16,20-55-1-16,-20-1 0 0,17 38-5 16,3 75 9-1,-20-131-11-15,0-1 0 16,20 19-13-16,-20-1-23 0,0-17 21 0,0-20-6 0,0 19-35 16,0 1 25-16,0-20-74 0,-20 0 58 0,20 0 29 15,-20-39 6-15,20 39-10 0</inkml:trace>
  <inkml:trace contextRef="#ctx0" brushRef="#br0" timeOffset="128782.04">15225 18276 79 0,'0'0'31'0,"0"0"15"0,-23 0-33 0,23 0 3 0,0 0 1 16,0 0 4-16,0 0-10 0,0 0 13 0,0 0-2 15,0-20-4-15,0 20-12 0,0 0 0 0,0 0-1 0,23 0 6 16,-6-21 0-16,0 21-1 0,3 0-5 0,0 0 3 15,-20 0-5-15,17 0 0 0,20 0 0 0,-37 0-1 0,43 0 1 0,-26 0-2 16,-17 0-1-16,17 0 2 0,3 0-2 0,0 0 0 0,17 0-1 0,-37 0 2 16,37 0-1-16,-17 0 0 0,17 0 1 0,-17 0-5 15,0 0-1-15,-20 0-2 0,37 21-17 0,-37-21 5 0,17 0-6 0,-17 0-43 16,20 0-16-16,0 0 46 0,-20 0-10 0,0 0 33 16,23 0-26-16</inkml:trace>
  <inkml:trace contextRef="#ctx0" brushRef="#br1" timeOffset="131869.21">12771 18636 24 0,'0'0'9'0,"0"0"-4"0,0 0 2 0,0 0-6 0,0 0 0 0,0 0 1 0,0 19 3 15,0-19-3-15,0 0 4 0,0 18 9 0,0-18-9 16,0 0 0-16,0 0 1 0,0 0 2 0,0 20 0 0,0-20 40 16,0 0-34-16,0 0-8 0,0 0 27 15,0 0-26-15,0 0 23 16,0 0-14-16,0 0-6 0,0 0-6 0,0 0 0 0,0 0 6 16,0 0-6-16,17 0 11 0,-17 0-4 0,0 0-8 15,0 19 1-15,20-19 4 0,-20 19 9 16,22-19 13-1,-22 0-24-15,0 0-6 0,17-19 19 16,-17-38-2 0,0 19-14-16,0 19-2 0,0-20-1 0,0 39 1 0,-17-38 1 15,17 19-3-15,0 1 2 0,-22-20-2 0,22 19 1 16,-20-20 2-16,20 21-2 0,-17-21 0 0,17 21-1 0,0-2 0 16,-20 20 1-16,20-17 0 0,0 17-1 0,0 0 2 0,0 0-2 15,0 0 0-15,0 17 1 0,20-17-1 0,-3 20 0 16,25-2 0-16,-25 21 1 0,21-2-2 0,-1-37 1 15,-37 20-1-15,37-1 1 0,-17-1 1 0,20 20-1 0,-3-19 1 16,0 1 0-16,-17-2-2 0,-20-18 1 0,0 19 0 0,17-19 0 16,3 20 1-16,-20-20-1 0,20 0 0 0,-20 19 1 0,0-19-1 0,0 0 1 15,0 0-2-15,0 19 2 0,0-19-1 0,0 0 0 0,-20 0 0 16,20 0 0-16,-37 0 2 0,37 0-2 0,-37 0-2 16,17 0 2-16,0-19 1 0,-37 19-1 0,37-19 1 0,3 19-1 15,-20-20 0-15,-3 20 1 0,22-19 0 0,1 19-1 16,-5 0 0-16,2-18 0 0,3 18 0 0,-3-20 2 0,20 20-1 15,-18 0 1-15,18-19-3 0,-19 19 4 0,19 0-1 16,0 0-1-16,19 0-1 0,-1 0 0 0,2 0 2 0,-20 0-1 16,37 19-1-16,-37-19 1 0,39 0-2 0,-21 0 2 0,2 20-2 15,0-20 1-15,-3 0 1 0,-17 0 0 0,20 0 2 16,-3-20-2-16,-17 20-1 0,0-19 1 0,20 19-1 0,-20-18 1 16,0-2-3-16,0 2 3 0,0-21 0 0,0 20 1 15,0 19-2-15,0-18 0 0,-20-21 2 0,20 39-3 0,0 0 2 16,0-18-1-16,-17 18 1 0,17 0-1 0,0-20 0 0,0 20 0 15,0 0 0-15,-20 0 0 0,3 0 1 0,17 0 0 0,0 0 0 16,0 20-1-16,0-2-1 0,-20 0 0 0,20 3 1 16,0-21 0-16,0 18 2 0,-20 1-2 0,20 20-1 0,0-39 1 15,-18 18 0-15,18 2 1 0,0-2 0 0,0 21-1 16,-17-2-1-16,17-37 1 0,0 39 0 0,0-1 1 16,0-38-1-16,0 38-2 0,0-19 3 0,0 0-1 15,17-19 0-15,-17 19 1 0,0 1-4 0,0-2 3 16,0-18-2-16,0 0 1 0,0 0-3 0,0 19-9 0,0-19 2 0,0 0-51 15,-17-19 18-15,17 19-14 0,-22 0 20 16,22 0-60-16,0 0-31 0,-20 0 110 0,20 0-15 16</inkml:trace>
  <inkml:trace contextRef="#ctx0" brushRef="#br1" timeOffset="133227.59">22121 6943 141 0,'0'0'38'0,"0"0"-33"0,0 0-6 0,0 0 0 0,0 17 7 0,0-17 3 0,0 0-2 16,0 0 1-16,0 0 0 0,0 19 9 0,23-19-10 0,-23 0 0 0,14 0 4 0,-14 0 0 0,20 19 2 0,0-19-5 0,-20 0 9 0,37 0 8 15,-20-19 0-15,23-37-2 16,-20-21-4-16,-3 39-11 0,-17 2-4 16,0 15 0-16,0 2-2 0,0 0 2 0,20-37 2 0,-20 17-1 0,0 22-2 15,0-41 3-15,0 18-2 0,0 23-1 0,0-3-2 16,0 20 2-16,0-19 3 0,0 19 1 0,0 0-4 0,0 0-1 15,0 0 0-15,0 19 0 0,20 1 1 0,-20 37-1 0,0-20-1 16,17 1-1-16,6 57 2 0,-23 0 0 16,17-75-2-16,-17 36 1 0,17-17-1 0,-17-19 0 0,0 16 1 15,0 22 2-15,0-38-3 0,0-20 2 0,0 17 0 0,0 3-1 16,0-1 1-16,-17-19 0 0,17 0 0 0,-17 0-1 16,17-19 0-16,-40-1 0 0,40 3 1 0,-40-3-2 0,40 0 0 15,-37-18 0-15,-3 2 3 0,40 16-2 0,0 0 1 0,-34 1-2 0,34 0 1 16,-40-18-2-16,40 17 0 0,-34-16 2 0,34 15-1 0,-43-56 3 15,23 60-2-15,20-3 1 0,-17-16 0 16,0 15 0-16,17 21-2 0,0-20 1 0,0 20-1 0,0 0-1 16,0 20 3-16,17-20-3 0,0 21 1 15,60 15 0-15,-57-16-1 0,0-3 0 0,34 22 0 16,-14-39 0-16,54 38 4 0,-54-17-3 0,-3-21-1 16,20 17-2-16,-20-17 1 0,-14 0 1 0,31 0-2 0,-34 0 3 0,17-38-2 15,43 0 0-15,-66 19 2 0,26-38 0 0,-40 38 1 0,37 2 0 16,-37-24 0-16,17 4-2 0,3 0 2 0,-20 37 0 0,0-20 1 15,0-17-1-15,0 37 1 0,0 0-1 0,-20-20 2 0,20 20-3 16,-17 0 1-16,-20 0 0 0,17 20-1 0,-14 17 2 16,-83 57 1-16,60-17-2 0,17-40 0 15,3 2 1-15,-40 56-1 0,60-57 0 0,-23 0 0 0,23 21-1 0,-40 15 3 16,37 3 0-16,-20-3 0 0,23-34-4 0,-20 18 0 16,17 35 3-16,0-72 0 0,20-4 0 0,-14 23 1 0,-9-23-2 15,3 2-1-15,20-19 1 0,0 21-1 0,-20-21-1 0,20 17-4 0,-17-17-8 16,0 0 3-16,17 0-6 0,0 0-2 0,-20 0-4 0,20-17-30 15,-20-4-10-15,20 21 23 0,0-19-53 0,0 2-15 16,0-3 68-16,0 0 12 0,20 20 13 0,-20-17-25 0</inkml:trace>
  <inkml:trace contextRef="#ctx0" brushRef="#br1" timeOffset="139529.69">22386 7950 27 0,'0'0'16'0,"0"0"-10"0,0 0-3 0,0 0-2 0,0 0 0 0,0 0 1 0,0 0 3 0,0 0 2 0,0 0-4 0,0 0 6 0,0 0-4 0,0-19 0 0,0 19 5 0,0 0 1 16,0 0-5-16,0 0 5 0,0 0-4 0,0 0 8 0,0 0 0 16,0 0 38-1,0 0-45-15,0 0 15 0,0 0-9 0,0 0-8 0,0 0 7 16,0 0-1-16,0 0-1 0,0 0-3 15,0 0-3-15,0 0-2 0,0 0 5 0,0 0-5 0,0 0-1 0,0 0 4 16,0 0-1-16,0 0-1 0,0 0-2 0,0 0 0 0,0 0 3 16,23 36 10-1,-23-15-9-15,0-4-4 0,0-17 0 0,0 20 0 16,17 20 3-16,-17-3-2 0,0-20-3 0,0 43 2 0,0 14 1 16,0 4-1-16,0-42-1 0,0 21 3 0,0 38-4 15,0-18-1-15,0-40 1 0,0 41 1 0,0-42-1 16,0 21 1-16,0-17-1 0,0-2 2 0,0 56-1 0,0-74-1 15,0 16 3-15,0 3 3 0,0-21-3 0,0 23 0 0,0-41-2 16,0 17-1-16,0 3 0 0,0-20 1 0,0 18 0 0,0-18-1 16,0 0-3-16,0 0-7 0,0 0 1 0,0 0-17 0,0 0 8 15,0-18-27-15,0-2-52 0,0 3 57 0,0-4-37 16,0 21 30-16,0-20 28 0,0 20-17 0</inkml:trace>
  <inkml:trace contextRef="#ctx0" brushRef="#br1" timeOffset="140396">22369 10040 52 0,'0'0'15'0,"0"0"8"0,0-18-19 0,0 18-1 0,0 0-1 0,-20 0 5 0,20 0-1 0,0 0 10 0,0-18 3 0,0 18-9 0,-20 0 15 0,20 0-18 0,0 0-2 0,0-21 1 16,0 21-1-16,-17 0 6 0,17 0-5 0,0 0 6 0,0 0-6 15,0 0 6-15,-20 0-7 0,20 0 8 0,0 0-1 0,0 0-7 16,0 0 2-16,0 0 3 0,0 0-1 0,0 21 0 0,0-3 0 16,0 0-7-16,0 2 1 0,0 18 1 0,20-18 1 0,-20 16-1 15,0 22 0-15,17-1-2 0,3 0-2 16,-20-19 0-16,0 20 1 0,20-2 2 0,-3 41 3 15,-17-79-8-15,23 37-2 0,-23-16 1 0,0-21 1 0,0 2-1 16,0 19-9-16,0-20 4 0,0-1-27 0,0-18 19 16,0 18-48-16,0-18 37 0,0 21-2 0,0-21 0 0,-23 0-19 15,23-21 19-15,-17 21 21 0,-3-36-5 0,0-1-20 16</inkml:trace>
  <inkml:trace contextRef="#ctx0" brushRef="#br1" timeOffset="140622.25">22027 10154 27 0,'0'0'8'0,"0"0"0"15,0 0-4-15,0 0 4 0,0 0 2 0,-20 0 3 0,20 0 4 16,0 0 4-16,0 0 2 0,0 0-11 0,0 0 0 16,0 0-1-16,0 0 10 0,0 0 0 0,0 0-12 0,0 0 1 15,0 0-2-15,0 0 1 0,0-18 7 0,20 18-2 0,-20-18 1 16,20 18-8-16,-20 0-2 0,17-20 5 0,20 20 0 0,6-38 4 16,11 18-3-16,-34 20-5 0,34-18 0 15,-34 18-4-15,0-18 0 0,37 18 2 0,-40 0-4 16,23 0 1-16,17-21 2 0,-20 21-1 0,-17 0-3 0,20 0 2 15,-23 0-2-15,20 0 0 0,-17 0 0 0,17 0-12 0,0 21-17 16,6-21-17-16,-43 0 19 0,14 0-5 0,6 0-43 16,-20 0 10-16,20 0 45 0,-20 0 6 0,0 0-33 0</inkml:trace>
  <inkml:trace contextRef="#ctx0" brushRef="#br1" timeOffset="141466.34">22426 11429 40 0,'0'0'8'0,"0"0"-2"0,0 0-5 0,0 0 0 0,0 0 0 0,0 19 6 15,0-19 0-15,0 0 0 0,17 0 11 0,-17 0 1 0,0 18-10 0,0-18-2 0,0 0 6 0,0 0 0 0,0 0-6 16,0 20-1-16,0-20 7 0,0 0 0 0,0 0-6 15,0 0 0-15,20 0 8 0,-20 0-8 0,0 0 9 0,0 0-1 0,0 19-8 16,20-19 10-16,-20 18-9 0,0 2 0 16,0 0-3-16,17-20 0 0,-17 37 4 0,0-18-4 0,0 0 0 0,0 19 0 15,0-19 0-15,20 38 3 0,-20-18-4 0,0-2-1 0,20 97 5 16,-3-39-3-16,6-19-4 0,-6 19 0 0,-17-58 1 16,0 40-1-16,17-39 1 0,-17 38-3 0,20-19 1 0,-20 0 1 15,0-19-4-15,0 19-7 0,0-37-13 0,0 17 6 16,0-18-27-16,0-1 14 0,0-18-4 0,0 20-43 0,0-1 41 0,-20-19-67 15</inkml:trace>
  <inkml:trace contextRef="#ctx0" brushRef="#br1" timeOffset="141891.21">22540 13464 114 0,'0'0'45'0,"0"0"4"0,0 0-43 0,0 0-2 0,0 0-4 0,0 0 3 0,0 18 29 0,0 2-12 15,0-20-4-15,0 19-4 0,0-19-10 16,0 18 0-16,0-18-1 0,0 19 3 0,0-19-2 0,0 20-1 16,0-20 3-16,0 18 1 0,0 2 1 0,0-1 2 0,0-1-4 15,0-18-3-15,0 39 2 0,0-21 0 0,17 2 3 16,-17 18-1-16,0 0-2 0,0 1 9 0,0-3-1 0,0-15-7 15,0 16-4-15,0 0 2 0,0 3 3 0,0-40-4 0,0 36-2 0,0-36 0 16,0 39 1-16,0-20-9 0,0 19-14 0,0-38 6 0,0 39-33 16,0-22-54-16,0 2 67 0,0-19 3 0,0 0-15 0,0 0 36 15,-17-19-11-15,17 2-10 0</inkml:trace>
  <inkml:trace contextRef="#ctx0" brushRef="#br1" timeOffset="142096.51">22409 13616 63 0,'0'0'32'16,"0"0"-27"-16,0 0 3 0,0 0-3 0,0-20 10 0,0 20 12 0,0 0 4 16,0 0 0-16,0-18-5 0,0 18-4 15,0 0-11-15,0 0-2 0,0-20 0 0,17 20 6 0,0-19-6 16,3 19-6-16,0 0 0 0,-3-18 3 0,-17 18-4 0,20 0 0 0,17 0 0 16,3-19-1-16,-3 19 1 0,0-20 0 0,-37 20-3 15,37 0 0-15,-17 0 0 0,0 0-2 0,3 0-11 0,11 0-17 16,-14 0 8-16,0 0-60 0,-3 0 53 0,-17 0-22 0,17 0 33 15,-17 0-4-15,0 0 17 0,20 0-5 0,-20 0-32 0</inkml:trace>
  <inkml:trace contextRef="#ctx0" brushRef="#br1" timeOffset="142281.15">22463 13768 97 0,'0'0'0'0,"0"0"42"0,0 0 16 0,0 0-53 0,0 0-4 0,20 19 3 16,-3 0 2-16,3-19 15 0,17 19 4 0,-37 1-3 15,40-3-5-15,-23-17-7 0,23 19 7 0,-23 2-15 16,3-4 4-16,17 3 1 0,-17-20-6 0,17 20 2 16,-37-20-2-16,20 0-2 0,0 17-3 0,0-17-1 0,-3 0-18 0,-17 0 4 15,37 0-30-15,-37 20 19 0,0-20-2 0,20 0-2 0,-20 0-22 16,0 0 36-16,23 0 6 0,-23 20-44 0</inkml:trace>
  <inkml:trace contextRef="#ctx0" brushRef="#br1" timeOffset="142829.17">22614 14967 57 0,'0'0'20'0,"0"0"-15"0,-17 0 2 0,17 0-1 0,0-21-2 0,0 21 2 0,0 0 16 0,0-19-5 0,0 19 16 0,0-17-7 0,0 17-14 0,0 0-3 0,0-20-3 0,0 20 5 0,0 0-7 0,0 0 7 0,0 0-4 16,0 0 2-16,0 0 3 0,0 0 1 15,0 0-3-15,0 0-6 0,0 0 4 0,0 0-2 16,0 0-1-16,17 0 3 0,-17 0 0 0,0 0-5 15,0 20 5-15,0-20-2 0,0 0-4 0,20 17 2 0,-20-17-1 16,0 19 2-16,0-19-4 0,0 21 3 0,0-21-1 0,0 17-1 16,0 22-2-16,0-22 4 0,0 4-2 0,0-1-1 0,20 16-3 15,-20-15 3-15,0-4-1 0,0 41 0 0,0-19 1 16,0-2 2-16,0-17-3 0,0 55 0 0,17-19-2 0,-17-35 5 0,0 35-5 16,0 2-7-16,20-39 7 0,-20-1-1 0,0 2-6 15,0-3-22-15,0 2 8 0,17-19-5 0,-17 22-46 0,0-22 30 0,0 19 1 16,0-19-20-16,0 0 24 0</inkml:trace>
  <inkml:trace contextRef="#ctx0" brushRef="#br1" timeOffset="144518.91">22007 16639 61 0,'0'0'37'0,"-20"0"-14"0,20 0-23 0,0 0 2 0,0 0 1 0,0 0 13 0,0 21-6 0,0-21 0 0,-14 0 11 0,14 0-17 15,0 17 2-15,0 3-4 0,0-20-1 0,0 57 2 16,0-40-4-16,0 2 1 0,14 2 0 0,-14-1-1 0,0 17-5 16,0-20-10-16,20-17 2 0,-20 20-3 0,0 0-22 15,0-3 6-15,0-17 21 0,0 20-7 0,0-20-22 0</inkml:trace>
  <inkml:trace contextRef="#ctx0" brushRef="#br1" timeOffset="144683.78">21910 16374 91 0,'0'0'39'0,"0"0"-31"0,0 17-8 0,0 3 4 0,0-20 4 16,0 20 20-16,0-3-12 0,0-17-2 0,0 20 6 0,0 0-15 15,0 37 5-15,0-40-9 16,0 4-2-16,0-3-2 0,0 0-2 0,0 2-19 0,0 1 5 0,20-4-30 16,-20 3 0-16,0-20 30 0,0 18-4 0,20 0-29 15</inkml:trace>
  <inkml:trace contextRef="#ctx0" brushRef="#br1" timeOffset="144992.67">22178 16905 64 0,'0'0'14'0,"0"20"12"0,0-20-17 0,0 17 13 16,0 3-8-16,0-20 15 0,0 21-18 0,0-4 6 0,0-17-12 16,0 0-1-16,0 19 5 0,20 1-5 0,-20-20 1 15,0 17 2-15,0-17 1 0,0 0-3 0,0-17-3 16,20 17 0-16,-20-20 0 0,0-16 3 0,0 36-4 0,17-58 2 15,-17 38-2-15,0-17 2 0,17-20 3 0,-17 17-1 0,0 2 4 16,20 2 1-16,-20-1-3 0,20 16-5 16,-20 21-1-16,0-20 2 0,20 2 0 0,-20 0 1 0,17 18 0 15,-17 0 0-15,20 0-2 0,-20 0 0 0,0 0 0 0,20 18 2 16,-3 20 0-16,6-17-3 0,-23-4-1 0,17 3 2 16,-17-2-1-16,17 21 1 0,3-3-1 0,0-36-1 15,-20 21 1-15,0-1 1 0,17-3-2 0,-17 20 0 0,20-37-1 0,-20 40 1 16,20-23 0-16,-20 3-1 0,0 1 0 0,0-21-1 0,17 17-6 0,-17 2 0 15,0-19-18-15,0 20 9 0,0-20-3 0,0 0 0 0,23 0-23 16,-23 0 21-16,0 0-46 0,0 0 47 0,0 0 2 0,0-20-11 16,0 20-17-16</inkml:trace>
  <inkml:trace contextRef="#ctx0" brushRef="#br1" timeOffset="145215.37">22805 16162 203 0,'0'0'49'0,"0"0"-29"0,0 0-15 0,0 0-7 0,0 21-2 0,-20-1 4 16,20-3 7-16,0 3-3 0,0 0 7 0,-14 17-5 0,14 1-4 16,0 1-1-16,0-22 0 0,0 23 0 0,0-3 0 0,0 1-1 15,0 18-2-15,14-17-6 0,-14-1 0 0,0-17-3 16,20 52-25-16,-20-52 9 0,0 15-4 0,20 22-33 0,-20-1 18 15,0-37 33-15,0 38-7 0,0-41-19 0</inkml:trace>
  <inkml:trace contextRef="#ctx0" brushRef="#br1" timeOffset="145403.89">22748 16639 163 0,'0'0'58'0,"0"0"-19"0,0 0-15 16,0-20-20-16,0 20 20 0,0 0 12 0,0 0-17 15,23 0 10-15,-23 0-6 0,14 0-15 0,-14 0 0 0,0 0-2 16,20 0 1-16,20 0-2 0,-40 0-4 0,17 0 4 0,0 0-2 15,-17 0 1-15,20 0-4 0,0 0-1 0,3 0 2 16,11 0 1-16,-34 0-3 0,40 0-3 0,-40 0-1 0,17 0-4 16,0 20-9-16,-17-20 6 0,20 0-21 0,0 0 12 15,-20 0-4-15,20 0-5 0,-20 0-39 0,17 0-11 0,-17 21 9 16,20-21 27-16,-20 0-2 0</inkml:trace>
  <inkml:trace contextRef="#ctx0" brushRef="#br1" timeOffset="145723">23338 16162 131 0,'0'0'41'0,"0"0"-14"0,0 0-17 0,0 0-9 0,0 21 1 16,0-1-1-16,0-3 8 0,0 23 10 16,0-23-11-16,0 22-7 0,0-39 1 0,0 19-2 0,0 20 2 0,0-22-1 15,0 23 0-15,17-23 0 0,-17 41-1 0,0-38-1 0,0 16 1 16,0 21-1-16,23-37-1 0,-23 1-1 0,0 52-20 0,0-52 2 15,0 15-6-15,0 42-35 0,17-21 14 0,-17 1 20 16,0-22-13-16</inkml:trace>
  <inkml:trace contextRef="#ctx0" brushRef="#br1" timeOffset="145924.03">23643 16790 220 0,'0'0'0'0,"0"0"56"0,0 0-28 16,0 21-28-16,0-21-3 0,0 20 0 0,0-20 2 0,-20 17 2 0,0 20 22 16,20-37-17-16,-20 20 0 0,20 17-4 15,-14-37-1-15,14 41-2 0,0-24-2 0,0 2-3 0,0-19 1 16,0 20-3-16,0-3-6 0,0 4-53 0,0-21 35 0,0 19-4 16,0-19 1-16,0 17-19 0,0 3 27 0,14-20-21 15</inkml:trace>
  <inkml:trace contextRef="#ctx0" brushRef="#br1" timeOffset="146095.42">23660 16448 112 0,'0'0'106'0,"0"0"-78"0,0 0-15 0,0 0-5 0,0 0-4 0,0 20 18 0,0-20-5 16,0 20 16-16,0-2-11 0,-17-18-14 0,17 20-2 0,0 16-2 16,0-15-2-16,0-21-1 0,0 36 4 0,0-16-4 0,0 1-1 15,0-4-4-15,0 3-3 0,0-2 0 0,0 0-41 16,0 3 24-16,17-4-38 0,-17-17 25 0,0 19-36 0,0-19 43 15,0 21-10-15,17-21 28 0,-17 0 0 0,0 0-24 0</inkml:trace>
  <inkml:trace contextRef="#ctx0" brushRef="#br1" timeOffset="146387.82">23868 16106 66 0,'0'0'38'0,"0"0"39"0,0 0-59 0,0 0 17 15,0 20 6-15,0-20-22 0,0 19 10 0,0-19-19 16,0 38 3-16,0-38-9 0,0 37 0 0,0 3 0 0,0-23-1 15,0 22-2-15,0 19-3 0,0-41 3 0,0 23 0 0,0-23 0 16,0 23 0-16,-20-2-2 0,20-2 1 0,0 3-8 0,0-1 1 16,0-17-4-16,0 34-15 0,-17-37 9 0,17 20-27 0,-37 96-115 15,37-114 149-15,-20 17-1 16,20-37 10-16,0 0 3 0,-20 0 1 0,20 0 8 16,0 0-5-16,-14 0 2 0,14 0 11 0,0-20-5 0,0 3 23 0,0 17-14 15,0 0 0-15,0-20 20 0,0 0-25 0,0 20 13 0,14-17-9 16,6 17-12-16,20-20 5 0,-40 20-7 0,54-17 8 15,-54 17-13-15,20-20 2 0,17 20-1 0,43-21 3 16,-46 2-4-16,-34 19-2 0,40 0-1 0,-40 0-2 0,37-17-5 16,-17 17-3-16,20 0-26 0,-40 0 5 0,35 0-8 0,-16-21-63 15,-19 21 51-15,38-18-22 0,-38 18 23 0</inkml:trace>
  <inkml:trace contextRef="#ctx0" brushRef="#br2" timeOffset="149426.23">14960 18598 16 0,'0'0'9'0,"0"0"-3"0,0 19 2 0,0-19-3 0,0 0-1 0,0 19-2 0,0-19-1 0,0 0 0 0,0 19 2 0,0-19-2 16,0 18 2-16,0-18-2 0,0 0 1 0,-23 0 9 15,23 20-7-15,0-20 2 0,0 0 6 0,0 0-5 0,0 0 7 0,0 0 1 16,0 0-7-16,0 0 0 0,-20 0 11 0,20 0-10 0,0 0 1 0,0 0-2 16,0 0 10-16,0 0-9 0,0 0 9 0,0 0-1 0,0 0 0 15,0 0-1-15,0 0 4 0,0 0-6 16,20 0-1-16,-20 0 1 0,0 0-4 0,23 0-1 15,-23 0-1-15,0 0-4 0,0 0 0 0,14 0 3 0,-14-20 1 16,0 20-1-16,0 0-5 0,0-18 1 0,20-1 2 16,-20 0-2-16,0 0-1 0,0 19-2 0,0-39 1 0,0 39 0 0,0-38 1 15,0 1-1-15,0 17 1 0,0-17 0 0,0-2-1 16,0 39-1-16,0-39 1 0,0 21 0 0,0 0 0 0,0-2 0 0,0 20-1 16,0-17 0-16,0 17 0 0,0-20 0 0,0 20 1 0,0 0-1 15,20 20 0-15,0-3-1 0,-20 21 2 0,34-38-2 16,-14 57 2-16,0-18-2 0,37 18 1 0,-20 0 1 0,-14-39-1 15,-6 21-1-15,0-20 1 0,3 19 0 0,37 19 1 16,-57-38-2-16,17 20 1 0,-17-39 1 0,0 18 0 0,20-18 1 16,-20 0-1-16,0 19 1 0,0-19-2 0,-20 0 2 15,3 0-2-15,-3 0 1 0,3 0-1 0,-23-19 1 0,-37-19 0 16,60 19-2-16,-3 19 1 0,3-19 1 0,-43-20 0 0,43 39-1 16,0-37 0-16,-57-1 4 0,51 18-4 0,-34 1 0 0,20 1 0 15,17-2 0-15,-14 1-1 0,11 19 1 0,23-18 1 0,-20 18 1 16,0-20-2-16,20 20 0 0,20 20 1 15,-20-20 0-15,20 0-1 0,3 37 0 0,11 1-2 16,6-19 3-16,-6 20-1 0,-34-39-1 0,40 38 1 0,-3-38-1 16,3 38 2-16,-20-38-1 0,14 0 0 0,-34 19-1 15,40-19 0-15,-20 0 0 0,-3-19 1 0,3-1 0 0,-3 20 0 0,26-37-1 16,-26-1 1-16,0 18 0 0,3-17 2 16,0 17-1-16,-20 1-1 0,17-19-1 0,-17 38 1 15,0-18 3-15,0-1-3 0,0 19 1 0,0 0-1 0,0 0 1 0,0 0 0 16,0 0 1-16,-17 0-1 0,17 0 0 0,-20 19-1 0,-17 19 0 15,20-20 0-15,-6 1 1 0,3 19-1 0,-34 20 0 16,-6-2 1-16,26 2-2 0,-6-39 0 0,-17 38-1 0,37-38 2 16,-17 37 5-16,20 3 0 0,-3-22-9 0,0-19 2 15,20 21-6-15,-20-39 0 0,20 38-23 0,0 0-16 16,0-19-22-16,0 0 26 0,0-1-8 0,0 1-50 0,0-19 65 16,0 0-31-16</inkml:trace>
  <inkml:trace contextRef="#ctx0" brushRef="#br2" timeOffset="153544.81">24630 7266 12 0,'0'0'7'0,"0"0"3"0,0 0-5 0,0 0-1 0,0 0-1 0,0 0 2 0,0 0 0 0,0 0-4 0,-18 0 4 0,18 0-2 0,0 0 0 0,0 0 7 0,0 0-4 0,0 0 1 0,0 0 5 0,0 0-1 0,0 0-5 16,0 0 1-16,0 0-1 0,0 0 1 0,0 0-1 0,0 0 13 16,0 0-13-16,0 0 8 0,0 0 0 0,0 0-1 0,0 0 1 15,0 0 0-15,0 0-6 0,0 0-1 0,0 0 9 16,18 0-8-16,-1-39 43 15,-17 0-35-15,20 19-11 0,-20 20 0 0,0-37-1 16,40 0 5-16,-23-20 1 0,3-37 0 0,17 16-3 16,3-15 0-16,-23-5 1 0,3 25-4 0,0 15 0 15,-3 1-1-15,3-40 3 0,-20 97-4 0,0-38 2 16,20 38 1-16,-20 0 0 0,0 0-1 0,0 0-2 16,17 0 0-16,-17 38 2 0,0-38-2 0,0 58 4 15,22-19-3-15,-22-2-2 0,18 41 1 0,-1-22-2 0,23 76 1 16,-3 77 0-16,0-170-1 15,-37 37 2-15,20-38-2 0,2-21 0 0,-7 98-6 16,5-96 7-16,-20 1-1 0,0-20 0 0,0 0 0 16,20 0 2-16,-20 0-2 0,0 0 1 0,0 0-1 0,-20 0 4 15,0-20-2-15,5 1 0 0,15 2-2 0,-22 17 0 0,2-58 0 0,-17 38 0 16,0-37 1-16,17 39 0 0,-17-38 1 0,19 16-2 0,-41-17 1 16,39 40-1-16,3-3 2 0,-3-19 0 0,-35 1-1 0,16 0-2 15,19 2 2-15,-17 15 2 0,17 2-2 0,0 0 0 0,0 0 0 0,20 19 0 16,-17-20 0-16,-1 20 0 0,18 0 0 0,-20 0 0 15,20 20-1-15,0-1 1 0,20 19-1 0,-20-38 0 16,18 38-2-16,-1 1 2 0,3-21 1 0,0 1 0 0,0 0 0 0,17 20-2 16,0-19 1-16,-15-3-1 0,-4 2 1 0,19-19-1 0,-17 0 1 15,37 19 1-15,0-19-1 0,-40 0-2 0,40-19 2 16,-20 0 0-16,40-18 0 0,-37 17 0 0,14-37-1 0,-14 39 0 0,37-38 1 16,-23-3-1-16,6 3 1 0,-43 36 1 0,23-37-1 15,0 37 0-15,-40-17 0 0,17 37 1 0,-17-20-1 0,17 3 0 16,-17 17 0-16,0 0 0 0,0 17 0 0,-17-17 0 0,0 40 1 15,-23-23 0-15,20 24 0 0,-17-24-1 0,-57 78 1 0,34-36-1 16,3-3 0-16,-72 59-1 0,13-1 1 0,2-3 1 0,0 4-4 16,74-58 1-16,-54 40 1 0,74-61 0 0,-35 59-2 0,16-19-7 15,19-55 1-15,-17 36-19 0,37-20 10 0,0-17-4 0,-18-3-3 16,18 41-35-16,0-39 24 0,0 2-4 0,0-21-2 0,0 37-48 0,0-37 57 16,0 19-3-16,0-19-2 0</inkml:trace>
  <inkml:trace contextRef="#ctx0" brushRef="#br2" timeOffset="155346.54">25733 7759 7 0,'0'0'0'0,"0"0"10"0,0 0-3 0,0 0-3 0,0-19 3 0,0 19-4 0,0 0 0 0,0 0 0 0,0-18 4 0,0 18-4 0,0-20 2 0,0 20-2 0,0 0 2 0,0 0 0 0,0 0 5 0,0-20 1 16,0 20 5-16,0 0-10 0,0 0 7 0,0 0-6 16,0 0 0-16,0 0 0 0,0 0-2 0,0 0 11 0,0 0-12 15,17 0 5-15,-17 0 2 0,0 0-5 0,0 0 4 16,0 0 0-16,0 0-1 0,0 0-5 0,0 0 11 16,0 0-9-16,0 0 0 0,0 0 0 0,0 0 6 0,0 0-7 0,0 0 1 15,0 0-1-15,0 0 1 0,0 0 11 0,0 0-12 0,0 0 0 16,23 0-1-16,-23 0 0 0,0 0 5 0,0 0-6 0,0 0 6 15,0 0-1-15,0 0-1 0,0 0-2 16,0 20 1-16,0-20-5 0,0 0 3 0,0 0-3 0,0 0 2 16,17 20 1-16,-17-20 0 0,0 0-1 0,0 0 1 15,0 18-1-15,0-18 0 0,0 0 1 0,0 0 0 16,0 0-2-16,0 0 2 0,0 0-2 0,0 0 3 0,0 0-3 16,0 0-1-16,0 0 0 0,0 19 2 0,0-19-1 0,0 0 1 15,0 0-1-15,0 0 2 0,0 0-3 0,0 0 1 0,0 20 2 16,0-20 0-16,0 17-3 0,0-17 0 0,0 21 0 15,0-2 1-15,0 56 0 0,17 19-1 16,-17 3 2-16,0-40-2 0,0 37-2 0,0-37 0 0,0 77 0 16,0-59 1-16,0 2 1 0,20 0-1 15,-20-20 0-15,0 0 1 0,0-19-3 0,0-19 2 16,0 19 1-16,0-19 0 0,0-19-2 0,0 17 2 0,0-17-1 16,0 0 1-16,0 20-2 0,0-20-2 0,0 0 1 0,0 0-4 0,0-20-4 15,-20 20-3-15,20-17 4 0,0 17-17 16,0 0 10-16,0-19-1 0,-17-2-90 0,17 21 31 0,0-17-4 15,-17 17 49-15,17 0-10 0,0 0 5 16</inkml:trace>
  <inkml:trace contextRef="#ctx0" brushRef="#br2" timeOffset="156998.13">25790 9852 24 0,'0'0'8'0,"0"0"-3"0,0 0 3 0,0 0-5 0,-17 0 2 0,17 0-3 0,0-20 7 0,0 20-4 0,0-20 6 0,0 20-5 15,-23-17 5-15,23 17-6 0,0 0-1 0,0-19 10 0,0-3-2 16,0 22-5-16,0-17 7 0,0 17 1 0,0-19 1 0,0 19-7 16,0-20-1-16,0 20 0 0,0 0 7 0,0 0-7 0,0 0 7 15,0 0-1-15,0 0-5 0,0 20 0 0,0-1 3 16,0-2 0-16,0 5 0 0,23-3-6 0,-23-2 0 0,0 23 5 16,0-3-8-16,17-19 0 0,-17 22 1 0,17 53 1 0,-17-55-4 15,20 38 2-15,17 59 0 0,-17-60-2 0,-20-17 2 16,17 18 0-16,-17-40-3 0,0 23 3 0,20-40-3 15,-20 17-3-15,0-15 0 0,0 15-3 0,0-16 3 0,0 19-15 0,0-39 5 16,0 19-23-16,0-1-19 0,-20-18 16 0,20 0-76 16,-17 0 80-16,17-37 17 0,-20 37-8 0</inkml:trace>
  <inkml:trace contextRef="#ctx0" brushRef="#br2" timeOffset="157233.79">25750 9907 57 0,'0'0'21'0,"0"0"7"0,0 0-16 15,0 0-5-15,0 0 0 0,0 0 13 0,0 0 9 16,0 0-14-16,0 0 15 0,0 0-4 0,0 0-16 0,23 0 5 16,-23 0-8-16,17 0-3 0,-17 0 7 0,37 0 7 15,0 0-11-15,-17 0 1 0,-3 0-4 0,120-55 15 16,-120 55-17-16,0 0 0 16,23-20 1-16,-17 20-1 0,-9 0-2 0,26-20 1 0,-20 3-3 15,-3 17 1-15,0 0-2 0,3 0-13 0,-20-19 1 0,20 19-22 16,-20 0-9-16,0 0 19 0,0 0-3 0,-20 19-64 0,0 18 57 15,3-37 23-15,-20 37-29 16</inkml:trace>
  <inkml:trace contextRef="#ctx0" brushRef="#br2" timeOffset="157375.48">25693 10212 101 0,'0'0'52'0,"0"0"12"0,0-19-37 16,0 19-12-16,20 0 0 0,0 0 1 0,20-18 2 15,-23 18-11-15,0 0 1 0,3 0-1 0,17 0 4 16,-17 0-9-16,-3 0 3 0,23 0-2 0,-3 0-1 0,3 0-1 15,-40 0-1-15,37 0 0 0,0 18-8 0,-17-18-5 0,-20 0-8 16,37 0-44-16,-17 19 24 0,-20-19-47 0,20 19 53 0,-20-19-3 0,20 0 25 16,-20 20-19-16</inkml:trace>
  <inkml:trace contextRef="#ctx0" brushRef="#br2" timeOffset="157789.04">25790 11486 80 0,'0'0'0'0,"0"0"75"0,0 0-45 16,0 0-25-16,0 0 2 0,0 0 2 0,-17 0 3 16,17 0 20-16,0 0-15 0,0 0 12 0,0 19-7 0,0-19-6 15,0 0-10-15,0 0 4 0,0 18-2 0,0 2-4 16,0-20 0-16,0 20 5 0,0-2 1 0,0 20 0 0,17-19 0 15,-17 0-6-15,0-19 1 0,0 38 3 0,17-18-4 0,-17-1-1 16,0 18 0-16,0-17 0 0,20 55 2 0,-20-36-3 0,20 55 0 0,-20 1 1 16,17 39 3-16,-17-40-4 0,0 1-4 15,0-56 1-15,0-1-2 0,-17 38-14 0,17-38 3 0,0 19-26 16,-20 19-13-16,20-58 20 0,-20 40-51 0,20-39-11 16,-17 1 35-16,17-2 45 0,0-18-23 0</inkml:trace>
  <inkml:trace contextRef="#ctx0" brushRef="#br2" timeOffset="158406.82">25143 13710 121 0,'0'0'82'0,"0"0"-55"0,0-18-17 0,0 18-7 0,0 0 2 0,0-19 16 0,-20 19 6 0,20 0-5 0,0 0-8 0,0 0-10 0,0 0 0 16,0 0-2-16,0 0 0 0,0 0 0 0,0 0 1 0,0 0 1 15,20 19-2-15,-20-1-2 0,0-18 2 0,22 20-1 16,-22-2 1-16,15 21 1 0,5-20-7 0,-20 0 2 0,20 18 8 16,0-18 1-16,-3 2-8 0,-17-4 3 15,17-17 0-15,3 20 4 0,-20-20-2 0,20 20 5 0,3-20-2 16,-9 0-2-16,-14 0-1 0,20-20 7 0,20-17 1 15,-40 37-8-15,0-21-2 0,17-15 2 0,-17 36-2 0,17-20 0 0,3-18-1 16,-20 38-2-16,0-19 0 0,20-19 1 0,-20 38 0 0,20-20-9 16,-20 2-7-16,0-1 8 0,17 19-10 0,-17-20 6 0,0 20-1 15,0 0-21-15,0 0 9 0,0 0-39 0,0 20-53 16,0-20 57-16,0 19 44 0,0-1-6 0,0 2-8 16</inkml:trace>
  <inkml:trace contextRef="#ctx0" brushRef="#br2" timeOffset="158717.79">25733 13692 145 0,'0'0'58'0,"0"0"-15"0,0 0-24 0,0 0-12 0,0 0-3 16,-20 0 7-16,20 0 12 0,-20 0-7 0,20 18 17 15,-17 2-19-15,-3-20 10 0,20 18-11 0,-20 21-5 0,3-39-6 16,17 38 3-16,-17-18-3 0,17-3 8 0,-23 23 2 16,23-40-12-16,0 37 0 0,0-37 2 0,0 37-2 0,0-37 2 15,0 40-3-15,23-40 2 0,-23 17-3 0,17-17 1 0,0 19 3 0,-17-19-1 16,20 0-2-16,-20 0 3 0,20-19 3 0,-20 2-5 15,17-3-8-15,3 20 5 0,-20-37 3 0,20-3 3 0,-20 23 0 16,0 17-4-16,17-57 5 0,6 37-2 16,-23 1-3-16,0 0 2 0,0 19 1 0,0 0-1 0,17 0 0 15,-17 0 0-15,0 19-1 0,0 0 1 0,0 1 2 16,17-3 1-16,-17 2 0 0,0-19 2 0,20 38-4 0,-20-18-1 0,0 0-2 16,20 17-1-16,-20-17-2 0,0 16 1 0,0-36-4 0,17 39-15 15,-17-39 5-15,0 19-1 0,20 1-27 0,-20-2 18 0,0 1-4 16,0 1-42-16,0-20 31 0,17 17-42 0,-17-17 53 0,0 0 0 0,0 0 14 15,0 0-13-15</inkml:trace>
  <inkml:trace contextRef="#ctx0" brushRef="#br2" timeOffset="158898.89">25998 13939 37 0,'0'0'0'0,"0"0"23"15,0 0-4-15,20 20 65 16,-20-20-42-16,20 17 0 0,-20 3-5 0,0 0-9 16,0-3-7-16,17 2-12 0,-17 1 7 0,0-1-4 15,0-19-3-15,17 19 14 0,3 1-8 0,-20-20-13 16,20 0 8-16,-20 0-5 0,23 0 0 0,-23-20 0 0,14 20 4 0,-14-19-4 15,20 0-1-15,-20-1-1 0,20 20 1 0,0-36 4 0,-20 36-7 16,17-20-4-16,-17 0-4 0,17 20-1 0,-17-17 12 0,20-3-12 16,0 20-20-16,0-20 3 0,-3 20 8 0,-17 0-30 15,20 0-34-15,0 0 26 0,-20 0-4 0,0 20 10 0,17-20-14 16,6 0 31-16</inkml:trace>
  <inkml:trace contextRef="#ctx0" brushRef="#br2" timeOffset="188638.47">28278 3063 47 0,'0'0'0'0,"0"0"21"0,0 0-12 0,0 0 0 0,0 0 5 0,0 0 2 0,0 0-8 0,0 0 4 0,0 0-2 0,0 0-6 0,0 0 1 16,0 0-4-16,0 0 3 0,0 0-3 0,0 0 0 0,0 0 0 0,0 0 0 15,0 0 0-15,0 0-1 0,0 0-1 0,0 0-1 16,0 0 1-16,0 0-5 0,0 0 3 0,0 0-4 16,0 0-7-16,0 0 3 0,0 0-18 0,0 0 15 15,0 0-9-15,0 0 13 0,0 0-34 0</inkml:trace>
  <inkml:trace contextRef="#ctx0" brushRef="#br0" timeOffset="192434.46">27822 2701 106 0,'0'0'0'0,"0"0"42"0,0 0-31 0,0 0-6 0,-17 0 4 0,17 0 8 0,-20-19 4 0,20 19-9 0,-20-19 6 0,20 19-6 0,0-18-1 0,0 18-9 0,0-21 3 16,0 3-1-16,0 18-1 0,0 0 4 0,0-18-3 0,0 18 1 16,0 0 0-16,0-20 6 0,0 20-4 0,40 0 16 0,-40 0-9 15,17 0-8-15,-17 0-1 0,17 20 5 0,-17-20-5 0,0 18 3 16,23-18-4-16,-23 18-1 0,0-18 2 0,17 39 6 0,-17-39-10 15,20 0 4-15,-20 19 1 0,17-19-4 0,-17 0 3 0,0 0-3 16,20 0 2-16,-20-19-2 0,20 1 3 0,-20-3-4 0,17 3 1 16,-17-39 1-16,23 0-3 0,11-76 4 15,-14 56 0-15,17-37-2 0,-17 40-2 16,0 33 1-16,20-32 0 0,-40 52-1 0,0 3 0 16,17-1 2-16,-17 19 0 0,18 0-3 0,-18-19 1 0,0 19 1 0,19 0 0 15,-19 19-1-15,20 0-1 0,-20-19 2 0,18 39 1 16,-18-21-2-16,0 20 0 0,0-21 0 0,0 42-1 0,19-40 1 15,-19 38 1-15,0-38-1 0,0 39-2 0,0-41 1 0,0 4 1 0,20 15 1 16,-20 2-1-16,18-19 0 0,-18-19-1 0,0 21 2 16,0-21-1-16,20 0 1 0,-20 0 1 0,0 0 1 0,22 0 0 0,-22-40 3 15,0 40-3-15,15-55 1 0,-15 36-3 0,20-39 0 0,-1-36 1 0,19 55-1 16,-21-56-1-16,3 19 1 0,0 38-1 16,2 0 1-16,-22-18-1 0,15 15 0 0,5-33 2 0,19 17-2 15,-39 18 0-15,18 21 1 0,-18-3-1 0,17 3 1 0,-17 18-1 16,22 0 1-16,-22 0 0 0,18 0 1 0,-18 39 2 15,20-39-2-15,-20 37 2 0,17 20 1 0,-17 20 1 0,0-40-4 16,20 20 0-16,-20 78 2 0,0-41-4 16,0-37 1-16,0 19-1 0,0-38-1 0,0 39-8 0,0-60 2 15,0 40-14-15,0-17 4 0,0-23-25 0,0 4 14 0,20-3-42 0,-20 0 25 16,0-18-7-16,0 20-3 0,0-20-45 0,0 0 66 0</inkml:trace>
  <inkml:trace contextRef="#ctx0" brushRef="#br0" timeOffset="192777.29">29157 2417 97 0,'0'0'63'0,"0"0"-49"0,-23 0-5 0,3 0-3 0,20 0 28 0,0 0-24 0,0 0 6 15,-17 0-12-15,17 0 3 0,0 0-2 0,0 19-2 0,0-2 3 0,17-17-4 16,-17 0 1-16,0 39 1 0,20-1 2 0,-20-19-3 15,0-19 1-15,37 75 35 16,-37-54-33-16,0-21 0 0,20 18 9 0,-20-18-10 16,0 0 5-16,0 0-1 0,0 0-5 0,20 0 3 0,-20-18-2 15,0-3-3-15,0 3 0 0,0-20 1 0,0 19 4 16,0 0-5-16,0-1 0 0,0 2 3 0,0 18-3 16,0-18 1-16,0 18-1 0,0 0-1 0,20 0 0 0,-20 0 3 15,0 0-1-15,0 0-2 0,17 18 3 0,-17 0 2 0,0 2-3 0,0-1 4 16,17 20-3-16,-17-21-2 0,20 21 2 0,-20-2-2 15,20 1 0-15,-20-19-1 0,23 19-1 0,-23-38 1 16,14 39-1-16,-14-39 1 0,20 18-2 0,-20 1-3 0,0-19-10 16,0 20 5-16,20-20-16 0,-20 0 8 0,0 0-3 15,0 0-3-15,0-39-78 0,20 39 57 0,-20-37-51 0,0 17 24 16,0-18 46-16</inkml:trace>
  <inkml:trace contextRef="#ctx0" brushRef="#br0" timeOffset="193054.28">29627 1674 65 0,'0'0'31'0,"0"0"2"0,0-18-31 0,0 18 0 0,0 0 8 0,0-19 15 16,0 19-7-16,0-20 17 0,0 20-22 0,0 0-2 0,0-19 4 15,0 19-8-15,20 0 6 0,-20-18 6 0,0 18-10 16,20 0 11-16,-20 0-1 0,0 18-11 0,0 1 6 15,17 1 0-15,-17 37-1 0,0-21-2 0,0 2-5 16,0 59 8-16,0-59-11 0,0 0 1 0,0 57 1 0,0-19-1 16,0 208 0-1,0-206-2-15,0-3-3 0,0-36 0 0,0-3-1 0,0 79-6 16,0-77 1-16,0 1-4 0,0 18-37 0,0-19 2 0,0-38-18 16,0 19 28-16,0-19-3 0,0 0-38 0,20 0 45 15,-20 0 9-15,0 0-31 0</inkml:trace>
  <inkml:trace contextRef="#ctx0" brushRef="#br0" timeOffset="193615.23">30311 1730 122 0,'0'0'58'0,"0"0"-22"0,0 0-15 0,0 21 12 16,-17-4 30-16,17-17-53 0,0 41 10 0,0-41-15 0,0 56 13 0,0-38-14 16,0 40 8-16,0-40-10 0,0 3 1 0,0 93 6 15,0-57-6-15,0 17-4 0,0-34 1 0,0 54 2 16,0-57-1-16,0 59 0 16,0-39-2-16,0 0-5 0,0-39 1 0,0 3-3 0,0 35-38 15,-20-18-1-15,20-18-9 0,0-2 1 0,-17-18 30 0,17 0-19 16,-23 0 8-16,-11-38 2 15,14 0 35-15,20 0 0 0,-20 20 8 0,0-59 30 16,20 39-4-16,-14 0 32 0,14 20-41 16,-23-20 91-16,23 19-65 15,0 19-38-15,0 0-2 0,0 0 18 0,0 19-21 16,23-19 9-16,-9 17-3 0,-14-17-7 0,20 0 5 0,0 21-6 16,-20-21-2-16,54 18 7 0,-31-18-10 0,14 18-1 15,-37-18 1-15,37 20-1 0,0-1-5 0,-14-19-13 0,31 19-38 16,-54-19 27-16,37 0-7 0,3 20-188 15,0-20 107-15,-23-20 39 0</inkml:trace>
  <inkml:trace contextRef="#ctx0" brushRef="#br0" timeOffset="194063.17">31203 1865 123 0,'0'0'31'0,"0"0"8"0,0 0-34 0,0 0 23 0,0 0 4 0,-14 0 0 0,14 18-6 0,0-18-7 0,0 0-13 0,0 0 3 16,0 20 3-16,-23-20-8 0,23 19 7 16,0 0-5-16,0-1-1 0,0-18-3 0,0 21 0 0,0-3 2 15,0 1 4-15,0 0-6 0,0-2 2 0,0 42 0 0,0-20-1 16,0-2-2-16,0 20 1 0,0 20 0 0,0-3-4 16,0-17-8-16,0-18-1 0,0 37-55 0,0-38 33 15,0 19-95-15,-17-38 84 0,17-19 7 0,0 38-54 16</inkml:trace>
  <inkml:trace contextRef="#ctx0" brushRef="#br0" timeOffset="194338.95">31149 1941 64 0,'17'0'32'0,"-17"-19"5"0,0-20-7 0,0 1 4 0,0 38 14 15,0-18-3-15,0 18-29 0,0-18 7 0,0 18-4 16,23 0 2-16,-23 0-10 0,0 18 6 0,0 0 0 16,0 2-3-16,14 18-6 0,-14 0-3 0,20-20-4 15,-20 40-1-15,20-1 2 0,0 0-1 0,-3 0 0 0,3-20-1 16,-20 3 0-16,37 54-2 0,-14-57 1 0,-23 3-1 0,17-2 0 15,0 37-5-15,3-36 3 0,0-3 1 0,-3 22 0 0,3-20 3 0,0-19 0 16,-3 19 8-16,-17-38-5 0,20 20 6 0,3-40 4 16,11-37 2-16,-34 38-10 0,20-58 9 15,-20 59-11-15,20-39 0 0,-3-115 3 0,-17 60-3 16,0-2-1-16,20 16 2 0,-20-14-2 16,0 93-5-16,0 0-3 0,0-19-16 0,0 38 9 0,0 0 0 15,17-20-19-15,-17 20 13 0,0 0-23 0,0 20-31 0,0 18 42 16,0-19-38-16,0 0 34 0,0 20 3 0,0-21 3 0,0 58-11 15,0 1 15-15,0-40-3 0</inkml:trace>
  <inkml:trace contextRef="#ctx0" brushRef="#br0" timeOffset="194638.57">31813 2474 98 0,'0'0'84'0,"0"-21"-74"0,0 21-1 0,0-17 33 0,0 17-2 16,0-19-4-16,0-2-22 0,0 21-2 0,0-19 15 15,0 1-12-15,0 18-2 0,-17-20-3 0,17 3 8 16,0 17-14-16,0 0 5 0,0 0-7 16,0 0 0-16,0 0 5 0,0 17-1 0,0 21 3 15,0-19-8-15,0 2 2 0,0 15 0 0,0 21 1 16,0-57-4-16,0 20 0 0,0 18 1 16,0-18 0-16,17 16-1 0,-17-15 1 0,0-21 3 15,18 0-3-15,-18 0 1 0,0 0 0 16,22-39 0-16,-22 39-2 0,0-18 0 0,0-2-2 15,17 1 2-15,-17 0-12 0,0-1 5 0,0 20-2 0,0-18-17 16,0 18 15-16,0-18-43 0,0 18 31 0,0 0-3 16,0 0-34-16,0 0-6 0,0 18-28 15,0 20 48-15,20 0-10 0</inkml:trace>
  <inkml:trace contextRef="#ctx0" brushRef="#br0" timeOffset="195002.43">32061 2588 102 0,'0'0'70'0,"0"-39"-20"0,0 20-19 15,0-37 39-15,0 35-49 0,-20 4 7 0,20-2-13 16,0-2-4-16,0 21-7 0,0 0 9 16,0 21-10-16,0-2 0 0,0 19-1 0,0 18 1 15,0-18-2-15,0 0 0 0,0-20 0 16,0 21 0-16,20-1-1 0,-2 0 1 0,-18 0-1 16,19-18 1-16,-19-20 1 0,0 19 6 0,20-19 0 0,-2 0 5 15,4-57-5-15,-5 18-4 16,1-75 12-16,-18 76-13 15,0-113 4-15,0 37-2 0,0 18-3 0,0 1 2 16,0-37 9-16,0 93-10 0,0 1 2 0,0-20 4 16,0 40-7-16,0-21 3 0,0 39-4 0,0 0 2 15,0-20 0-15,0 20 0 0,0 0 0 0,0 20 4 0,0 1-4 16,0-21 1-16,0 74 4 0,0-54-8 0,0 18 1 0,0 95 1 16,0-76-1-16,0 37 2 0,0 3-1 0,0-60 0 15,19 78-1-15,-19-79-3 0,20 78-2 16,-2-56 5-16,-18-1-1 0,20 1-4 0,-1-2-7 15,-1-36-1-15,2 18-11 0,-20 0-8 0,0-38 13 16,22 19-26-16,-22 0-14 0,0-1-15 0,0-18 31 16,15 19-50-16,-15-19-23 0,0 0 93 0,20 0-24 15</inkml:trace>
  <inkml:trace contextRef="#ctx0" brushRef="#br0" timeOffset="195382.4">32706 2568 34 0,'0'0'0'0,"0"0"24"0,0 0-15 0,0-19 20 0,0 19 9 0,0-19 21 0,0 19-27 0,0 0 8 16,0 19-20-16,20 0 1 0,-20-19-14 0,20 38 17 16,-20-38-19-16,17 18 5 0,5-18 0 0,-7 21 6 15,8-21-5-15,-6 18-1 16,-17-18-6-16,20-18 3 0,-3-21-4 0,3 1 0 16,-20-20-2-16,20 1 2 0,-20 40-2 15,0-2 1-15,0-76 4 0,-20 55-4 0,20 23 0 0,0-41 0 16,-20 58 0-16,20-39 0 0,-37 22 4 0,37 17-5 15,-17 0 0-15,-6 0 0 0,23 17 0 0,-15 80-2 16,15-80 2-16,-22 137-4 0,22-41-13 0,-17 77-98 16,17-56-104-16,0-115 179 15,17 19-20-15</inkml:trace>
  <inkml:trace contextRef="#ctx0" brushRef="#br0" timeOffset="196196.55">29798 3328 44 0,'0'0'36'0,"0"0"-31"0,0 19 18 0,-17-19-11 0,17 0 21 0,0 0 0 0,-17 0 13 16,17 0-38-16,-23 0 21 0,23 0-18 0,-17 0 23 16,17 0-11-16,0-19-3 0,0 19 1 15,-20-18 17-15,20 18-30 0,-20-20 24 16,20 20-24-16,0 0 7 0,0 0-8 0,0 0-1 16,-17 0 16-16,-3 0-17 0,0 38 8 0,20-38-8 15,-57 58 10-15,40-20-11 0,-60 37 8 16,60-55-9-16,-137 131 9 0,114-111-10 15,-68 91 0-15,65-91-1 0,6-3-2 0,-74 59 4 16,88-59-1-16,-71 58 6 0,57-56-6 0,19-20 0 0,-41 18-2 16,39-17 1-16,3-2 0 0,-43 59 2 0,60-77-3 15,-35 19-1-15,35-1 0 0,-19 21-7 16,-1-21 4-16,20 22-25 0,-20-40 15 0,20 18-3 16,0 1-19-16,0 0 15 0,0-19-1 0,0 38-79 15,0-19 71-15,20-1-44 0,-20-18 29 0,0 19-1 0,20 2-64 16,-1-3 87-16,-19-18-4 0</inkml:trace>
  <inkml:trace contextRef="#ctx0" brushRef="#br0" timeOffset="199334.56">27443 5438 20 0,'0'0'7'0,"0"0"10"0,0 0-1 0,0 0 16 0,0 0 2 15,0 0-25-15,0-17 33 0,0-3 14 16,0 2-22 0,0 18-1-16,0-20-8 15,0 20-1-15,17-19-11 16,3 19 2-1,17-76 6-15,-17 0-6 16,3-19 1 0,-9 0-6-16,6-38-2 15,-20 37-2-15,0 78-6 16,40-116 7-16,-40 97-1 16,0 37-5-16,17 0 4 0,20 0-1 15,6 37-1-15,31 97 1 16,20 18-1-1,-20-19-1-15,-17-18-2 16,-57-97 0-16,40 77-1 16,-3-19-18-16,-37-37-38 15,0-1-52-15,-37-21 14 16,37-17 73-16,-40 20-48 16,-17-20 26-16,40 0 39 0,-40-20-3 15,-20-17 11-15,40-1 11 16,-17 19 42-1,-9-18 15-15,46 16-28 16,17 21 5-16,17-18-7 16,3 18-4-1,37 0-18-15,3 0-5 16,-3 0-6-16,-3 0-7 16,3 0-19-1,-34 0 7-15,31 0-62 0,-17 18-71 16,21 3 39-1</inkml:trace>
  <inkml:trace contextRef="#ctx0" brushRef="#br0" timeOffset="199671.79">28450 5155 48 0,'0'0'17'0,"0"-20"31"0,0 0-3 0,0 2 32 0,-18 18-43 16,-2 0-28-16,1 0 9 0,-58 18 5 15,39 22-7 1,-19 35-4-16,20-19-6 15,20 59 2-15,17-58-1 16,0-57 0-16,35 39 16 16,4-58 10-16,-2-38-7 15,43-96-4 1,-6-37-7-16,-56 38-6 16,-1-38 3-16,-17 57-5 15,-17 38 2 1,-1 37 3-16,18 40-1 15,-20 18 1-15,1 18-5 16,19 40 1-16,0-39-4 16,-20 75-1-16,5 77-2 15,15-113-2-15,0 150-55 0,15-55-52 16,24 19-109 0</inkml:trace>
  <inkml:trace contextRef="#ctx0" brushRef="#br0" timeOffset="200026.29">28926 5058 131 0,'0'0'0'0,"0"0"47"0,0-18 12 0,-20 18-21 15,-17 0 23 1,-20 0-26-16,17 18-22 16,3 59-5-1,0-1-6-15,37-57-1 0,0 77 3 16,0-21-4-16,17-55 0 15,3 37 1-15,17-38 14 16,3-38 2-16,17-96 1 16,0-113-8-16,-17 37-4 15,-40 20-1 1,0 134-4-16,0-115 8 0,0 0 3 16,-23 113-2-16,23 21 4 15,-17 36 3 1,17 39-6-16,0 77-2 15,0 55-3-15,0 78-6 16,0-77-3 0,0 1-48-16,0-21-84 15,17-94-44 1,6-19-13-16</inkml:trace>
  <inkml:trace contextRef="#ctx0" brushRef="#br0" timeOffset="200387.54">29285 4755 39 0,'0'0'30'0,"0"0"-22"0,0 0 47 0,-20 0 14 0,-14 0-11 0,34 0-29 16,-20 18 2-16,20-18-24 0,0 40 22 16,0 16 6-16,20 38-10 15,-20 1-19 1,17 39-3-16,0-19-7 15,-17-1-32 1,0-57-45-16,20-20-39 16,-20-17 91-16,0-40-75 0,0-37 54 15</inkml:trace>
  <inkml:trace contextRef="#ctx0" brushRef="#br0" timeOffset="200666.28">29342 4850 36 0,'0'0'16'0,"0"0"-9"0,0-58 85 16,20 39-41-1,-20 19 7-15,0 19-19 16,0-19-30-16,0 40 12 16,20 15-10-16,-20 2-6 15,20 20-3-15,-3 17-3 16,0 21 3 0,23 18 1-1,-20-75 11-15,17-21 9 0,-37-37-17 16,37-20 18-16,3-74-1 15,-3-20-13-15,0-76-5 16,3 37-4-16,-23 79-9 16,6 53-38-1,-23 21 33-15,0 0-42 0,0 77-96 16,0-2 32 0</inkml:trace>
  <inkml:trace contextRef="#ctx0" brushRef="#br0" timeOffset="200944.85">29838 5192 98 0,'0'0'101'0,"0"0"-88"15,-20 0 27-15,0 0 46 16,3 0-46-16,0 19-29 16,-6 19-6-16,6-1-4 0,17 21 3 15,0 19-3-15,0-77-1 16,0 57-1-16,17 0 6 15,6-57 7-15,-6-38 0 16,20-21-4 0,0-16-3-16,-37-2-2 15,20 59-2-15,-20-39-3 0,0 38-15 16,0 19 11-16,0-19-26 16,-20 38 20-16,20 19-57 0,-17 18-29 15,17-16 69-15,0 55-82 0</inkml:trace>
  <inkml:trace contextRef="#ctx0" brushRef="#br0" timeOffset="201526.67">30046 5344 75 0,'0'0'50'0,"0"-58"18"0,0 2 35 16,-17 37-29-16,-3 19-39 16,0 38-8-1,0 39-20-15,20 35-1 16,0-35-2-16,0-77-4 15,0 76-4-15,20-37 5 16,-20-39 2-16,20-19 2 0,0-77 3 16,14-75-5-1,-14-95 3-15,-20 57-1 16,20 76 4-16,-20 58 5 16,0 75-7-1,23 56 6-15,-23 40-2 16,0 75-4-16,0 18-2 15,0-132-5-15,0 134-4 16,0-40-29-16,0-112 18 0,0 93-60 16,0-37-57-16,0-56 25 15,0-39-3 1,14-56 86-16,-14 36 23 0,20-57 4 16,20-17 23-16,-6 55 6 15,6 20 34 1,-20 0-18-16,-3 19-18 15,3 19-12 1,0-19-13-16,-3 0 8 0,20 0-7 16,3 0-3-16,-3-57 7 15,-17 20-2 1,-20-58-1-16,0 19 16 16,0 18 29-16,-37 20-26 15,-3 38 0 1,6 96 0-16,-6 18-15 15,0 37-7-15,40-37-6 16,20-76-8 0,40-19-56-16,-26-19-60 15,43-38-92 1</inkml:trace>
  <inkml:trace contextRef="#ctx0" brushRef="#br0" timeOffset="203027.79">28450 6028 60 0,'0'0'0'0,"0"0"36"0,0-37 13 0,0 18 13 0,0 0-4 16,-18 1-27 0,18 18-23-16,-20-21 18 0,20 2-20 0,0 19 15 15,-19 0 5-15,19 0-4 16,-20 0-17-16,20 0 5 16,-15 0-6-16,-7 19 12 0,22 2-12 0,-58 35 9 15,-18 58-5 1,58-95-6-16,-96 152 5 0,17-19-4 15,80-113-2-15,-60 93 2 0,60-93-2 0,-23 36-1 16,23-56 0-16,-23 76-4 16,20-57-24-16,6 1-71 15,-9-2-75-15,23-37 35 16,0 0 101-16</inkml:trace>
  <inkml:trace contextRef="#ctx0" brushRef="#br0" timeOffset="203686.82">27289 7722 82 0,'0'0'43'0,"0"0"-38"0,0 0 9 0,-17 0 35 0,-3-20-15 0,20 20-13 16,0 0-18-16,0 0 14 0,0 0 0 16,0 0-11-16,0 38 13 15,20-19-16-15,-20 1-2 0,0 55-5 16,0-18-29-16,17-18-71 16,-17-22 70-16,0 4-105 0</inkml:trace>
  <inkml:trace contextRef="#ctx0" brushRef="#br0" timeOffset="203825.3">27423 7359 104 0,'0'0'74'0,"0"0"-61"0,0 0 0 0,0 0-8 15,-20 0 32-15,20 0-26 0,-17 21 27 16,0-4-32-16,-6 3 2 0,6 36-10 16,17-18-14-16,0-38 6 15,-20 57-67-15,20-37 49 0,0 17-79 16</inkml:trace>
  <inkml:trace contextRef="#ctx0" brushRef="#br0" timeOffset="204089.16">27500 7682 43 0,'0'0'8'0,"0"0"-1"0,0 20 39 15,0-20 11-15,0 20 17 16,0-2-35-16,0 1-32 0,0 1 11 16,0-20-13-16,17 38 13 0,-17-38-15 15,0 19 13-15,20-19 1 16,-20 0-13-16,23 0 6 0,-23 0-6 0,14-57 7 15,6 18 0-15,-20 1-4 0,20-20 13 16,-20 2 5 0,20 36-11-16,-3 20 3 15,-17 20-6 1,37 17-4-16,-17 3-5 16,3-3-2-16,11 1-2 0,6 18-25 15,-23-35-8 1,0-2 19-16,6 18-93 0,14-16-35 15,-20-21-24-15</inkml:trace>
  <inkml:trace contextRef="#ctx0" brushRef="#br0" timeOffset="204313.98">28167 7113 41 0,'0'0'13'0,"-22"0"19"16,4-19 40-1,18 19-54-15,0 0 24 0,-20 0-32 0,0 19 30 16,20 36-11-16,-17-35-21 16,17 75 15-16,-20 39-11 15,0-57-8-15,20-60-3 0,-17 154-2 16,0 20-111 0,-6-170 81-16,23 16-58 15,-17-18 45-15,-3-2 7 0</inkml:trace>
  <inkml:trace contextRef="#ctx0" brushRef="#br0" timeOffset="204479.57">27862 7665 35 0,'0'0'23'16,"0"0"-10"-16,0 0 1 0,0-40 45 0,0 3-2 16,0 37-41-16,0-20 47 15,0 20-42-15,37-17 58 0,0 17-48 16,-17-20-18-16,37 20 8 0,0 20-13 16,-57-20-6-16,37 17 4 15,-17-17-5-15,20 0-1 0,-23 0-3 16,1 20-20-16,21-20 9 0,-21 20-119 0,1-20-38 15,1 0 135-15</inkml:trace>
  <inkml:trace contextRef="#ctx0" brushRef="#br0" timeOffset="204700.83">28467 7074 123 0,'0'0'111'0,"-17"20"-85"16,-1-20 0-16,18 19-2 0,-20 36 2 16,1 4-17-16,19-59-8 15,0 95 4-15,0 0-3 0,0-75-3 16,0 74 1-16,0-57 0 0,0 117-14 16,0-40-34-16,0-96 31 15,0 78-80-15,0-21-4 16,19-55 83-16</inkml:trace>
  <inkml:trace contextRef="#ctx0" brushRef="#br0" timeOffset="204875.31">28698 7722 109 0,'0'0'0'0,"0"0"34"0,0 0 33 16,0 0-53-16,0 0 68 0,0 0-61 15,0 0 28-15,0 18-37 0,0-18 13 0,0 19-19 16,0-19-2-16,-20 20 2 0,20-3-4 0,-18 41 1 15,18-39-2-15,0 19-4 0,0-38-2 0,0 20-2 16,-22 16-45-16,22-15-10 0,0 16-104 16,-17-17 126-16,17-20-60 0</inkml:trace>
  <inkml:trace contextRef="#ctx0" brushRef="#br0" timeOffset="205031.71">28812 7168 163 0,'0'0'0'0,"0"0"62"0,-18 0-4 0,18 0-49 0,0 0 11 15,0 0 11-15,-22 0-14 0,5 40 21 0,17-40-30 0,0 37 3 16,-20-37-9-16,20 38 4 0,-20 1-1 0,20-2-4 16,0-37 0-16,-17 38-3 0,17 2-6 0,-20-4-12 15,20-15 6-15,0 16-27 0,0 0-18 0,-18-17-15 0,18 17-39 16,0-37 84-16,0 40-43 0</inkml:trace>
  <inkml:trace contextRef="#ctx0" brushRef="#br0" timeOffset="205193.7">28886 7208 128 0,'0'0'0'0,"0"0"68"0,0-20-60 0,0 20 10 16,0-20-3-16,0 20 2 0,0 0 17 0,0 0-8 0,0 0-17 0,0 20 2 16,0 19-7-16,0-21 0 0,-17 20-2 0,17-19-2 15,0 59 3-15,0-21 0 0,-20-21-3 0,20 42-1 16,0 36-4-16,-20 0-9 0,20-97 5 16,0 60-15-16,0-19-13 0,-17-22-12 0,17 2 23 15,0 2-26-15,-18 17 3 0,18-40 14 0,-22 23-14 16</inkml:trace>
  <inkml:trace contextRef="#ctx0" brushRef="#br0" timeOffset="205343.82">28638 7682 99 0,'0'0'63'0,"0"0"-44"0,0 0-8 16,22 0 14-16,-22 0-6 0,38 20 42 16,-21-20-33-16,-17 0-17 0,20 0-3 0,17 0 4 0,3 0-2 15,-23 0-9-15,23 0 2 0,-40 0-2 0,37 0 1 0,0 0-2 16,3 0-2-16,-3 0-9 0,-17 0 0 0,-3 0-33 15,23 0-32-15,-3 0-14 0,0 0 19 0,-17-20 47 0,-20 20-20 16</inkml:trace>
  <inkml:trace contextRef="#ctx0" brushRef="#br0" timeOffset="205812.26">27879 8502 87 0,'0'0'0'0,"0"0"27"0,0 0-21 0,-17 0-2 0,17 0-1 0,0 0 10 16,0 0-3-16,0 0 16 0,0 0-12 0,0 0 12 0,0 0-7 15,0 0-11-15,0 0-2 0,0 0 4 0,0 0 2 0,0 0 1 16,0 0 3-16,0 17-7 0,0-17 8 0,0 0 1 15,0 0-9-15,0 0 1 0,17 40 10 0,-17-23-14 16,0 3 5-16,0-1-6 0,20 19 3 0,-20-38-5 0,0 37 3 16,0 20 0-16,17 21 1 0,-17-59-5 0,0 19 6 15,0-19-6-15,0 18 0 0,0 1-1 0,0 18-8 16,0-17-4-16,0-1-11 0,0-17-9 0,0-21 11 16,0 0-38-16,0 0 21 0,0 0-6 0,0 0-1 0,0 0-40 0,0 0 55 15,-17-41 6-15,17 41-18 0</inkml:trace>
  <inkml:trace contextRef="#ctx0" brushRef="#br0" timeOffset="206001.78">27862 8444 65 0,'0'17'30'0,"0"-17"-23"0,0 0-2 0,0 21 9 0,-23-21 17 16,23 20 13-16,0-20-4 0,-17 17-8 0,17-17-9 15,0 19-4-15,-17-19-2 0,17 21-10 16,0-21-5-16,0 0 2 0,-20 17-3 0,20-17-1 0,-20 20-1 15,20-1-1-15,0-19 0 0,-20 38-9 0,20-38 2 0,0 20-3 16,-37 18-67-16,37-38 53 0,0 19-1 0,-20-2-24 0,20 3 27 16,0 0-16-16,-20-20 24 0,20 17-25 0</inkml:trace>
  <inkml:trace contextRef="#ctx0" brushRef="#br0" timeOffset="206230.9">27708 9032 93 0,'0'0'47'0,"0"0"-14"0,0 0 4 0,0 0-27 0,0 0 2 0,-20 0 18 16,20 0-11-16,0 0 19 0,-20 0-22 0,20 21-2 0,0-21-2 0,0 0 0 16,-17 0 7-16,17 0-10 0,0 18 5 0,0-18-8 0,0 0 1 15,0 0 6-15,0 18-3 0,17-18 1 0,23 20 1 0,-17-20 1 16,-9 21-3-16,46-4 1 0,-43-17-9 16,23 20 3-16,-23-20-4 0,3 18 1 0,-3 1-2 0,23 1 0 15,0-20 2-15,-6 18-3 0,-34-18-1 0,40 18-8 0,-23-18 2 16,-17 21-3-16,58-2-38 0,-36-19 26 0,-5 0-36 0,1 0 22 15,1 18-45-15,19-18-4 0,-38 0 46 0,57 0-39 16,-57 0 46-16</inkml:trace>
  <inkml:trace contextRef="#ctx0" brushRef="#br0" timeOffset="207230.47">29912 6180 63 0,'0'0'63'0,"0"0"-51"0,0 21-6 0,0-21-3 0,0 0 12 0,0 0-2 0,0 0 1 0,-17 17 16 0,17-17-16 0,0 0 9 0,0 0-13 0,0 19 3 0,0-19-8 0,0 0 5 0,0 0 3 16,0 20 4-16,0-20-7 0,0 0-1 0,0 0 0 15,17 0 24-15,-17 20-26 0,0-20 0 0,0 0 7 0,20 18-3 16,-20 2-4-16,23-20-1 0,-23 17 1 0,14 2-3 15,-14 2 0-15,40-4 1 0,-20 23 3 0,14 34 4 16,6-54-4-16,-17 17-5 0,11 4 2 16,-34-24-3-16,20 2 0 0,17 18 4 0,-37-17-4 0,17-20 0 0,23 38 3 15,-3 2 1-15,-17-4-1 0,17 2 0 0,0 0-1 16,-17-19-2-16,20 21 1 0,-40-23-1 0,37 2-1 16,-17 0 0-16,-20 0 0 0,17 1 0 0,6-20-1 0,-23 20 1 15,17-20-2-15,-17 17 1 0,17 3 0 0,-17-20 0 0,0 19-3 0,20-19-2 16,-20 0 0-16,0 0-2 0,0 0-18 0,0 0-12 0,0 0-9 15,0 0 20-15,0-19-5 0,0 19-47 0,-20 0-13 0,20-20 6 16,-17 20 29-16,17 0 8 0</inkml:trace>
  <inkml:trace contextRef="#ctx0" brushRef="#br0" timeOffset="209912.77">30200 7722 24 0,'0'0'9'0,"0"0"4"0,0 0-7 0,0-20 7 0,0 20 3 0,0 0 2 0,0-20 4 0,0 20-9 0,0 0 18 0,0 0-14 15,0-17 17-15,0 17 0 0,0-21-18 0,0 21-1 0,0 0-1 16,0-19 12-16,0 19-14 0,0-17 10 0,0 17-11 0,0 0 8 16,0 0 0-16,0-20-3 0,0 20-9 0,0 0-1 0,0 0-2 15,0 0 3-15,0 0 0 0,0 0-2 0,0 0-3 16,0 0-1-16,0 20 3 0,0-3-2 0,0-17 0 16,0 19-2-16,0 2 2 0,0-4-2 0,0 3 1 0,0 0 2 0,0-2-3 15,17 21 1-15,-17-22-1 0,0 4 1 0,17-2-1 16,-17-19 0-16,23 18 2 0,-6 1-1 0,3 2 0 15,-20-21 0-15,17 0 0 0,3 0 0 0,0 0 1 0,20-40 1 16,-26 3-1-16,6 16 0 0,-20-16-2 0,20 37 1 16,17-37-1-16,-37 17-1 0,0 0-1 0,20 3-3 0,0 17-6 15,-20-21 0-15,17 21-21 0,-17 0 14 0,0 0-28 0,23 0-14 16,-23 21-17-16,0-21 36 0,0 0-1 0,0 17 2 16,0 3-17-16,0-20 12 0</inkml:trace>
  <inkml:trace contextRef="#ctx0" brushRef="#br0" timeOffset="210279.26">30579 7665 112 0,'0'0'114'0,"0"0"-104"0,-17 0-2 0,17 0-6 0,0 0 9 16,-23 0 13-16,23 17-10 0,-17-17 11 0,17 0-13 0,0 20-8 16,-20-20 1-16,20 0-2 0,-20 20-1 0,20-20-1 15,0 0 0-15,0 0 0 0,0 0 0 0,-17 18 0 16,17-18-2-16,0 19 1 0,0-19 0 0,0 20 2 0,0-20-1 0,0 38 1 15,0-38-1-15,0 37 0 0,17-37 1 0,-17 40 3 0,0-23-1 16,20-17-1-16,-20 20 1 0,20-1 4 0,-20-2-1 16,17-17-1-16,-17 21-3 0,23-21 0 0,-6 0 3 0,-17 0-3 15,17-21 4-15,-17 21-3 0,20-17-1 0,-20-2-1 0,20-1 1 16,-20 20-1-16,17-38 0 0,-17 19-1 0,0 19 0 0,0-37 1 0,20 37-1 16,-20-21 0-16,0 4-1 0,0 17 1 0,0-20 5 0,0 20-1 15,0 0-4-15,0 0 2 0,0 0 0 0,0 0 1 16,0 0 0-16,0 0-1 0,0 58 6 0,0-58-5 0,0 0 0 0,0 37 0 15,0 3-3-15,0-40-1 0,20 37 1 0,-20-1-1 0,0-15-1 0,0 16-4 16,0 3-8-16,0-40 1 0,0 37-4 0,0 20-95 16,0-37 32-16,17-3-44 0,-17 4 46 15,0-21 65-15,0-21-1 0,0 21-18 0</inkml:trace>
  <inkml:trace contextRef="#ctx0" brushRef="#br0" timeOffset="210437.71">30710 7911 27 0,'0'0'0'0,"0"-17"34"0,20-4 22 15,-20 21-33-15,0-19 0 0,0 1 17 0,0 18-4 0,0-19 1 16,0 19-18-16,0 0 0 0,0 0-1 0,0 0 10 15,0 0-8-15,0 0-12 0,0 0 4 0,0 19-2 0,23-19-1 16,-23 18 2-16,14-18-6 0,-14 0-1 0,20 19 10 0,0-19-8 16,-20 0-2-16,20 0-2 0,-3 0 3 0,0 0 2 15,3-19-4-15,0 19-2 0,3 0-1 0,-9-18 0 0,-14-1 0 16,20 19 0-16,-20 0-2 0,20-21-1 0,-20 21-3 0,20-17-16 0,-20 17 5 16,17-20-49-16,-17 20 36 0,0-19-4 0,17 19-45 0,-17 0-3 15,0 0 15-15,23 19-6 16</inkml:trace>
  <inkml:trace contextRef="#ctx0" brushRef="#br0" timeOffset="211082.42">30257 8901 42 0,'0'0'10'0,"0"0"-3"0,0 0 4 0,0 0-7 0,0 0 8 0,-23 0-3 0,23 0 14 0,0 0 21 0,0 0-30 16,0 0-3-16,0-19 5 0,0 19-2 0,0 0-5 0,0 0 8 15,0 0-10-15,0 0 9 0,0-21 9 0,0 21-9 16,0 0-6-16,0 0-1 0,0 0 10 0,0 0-11 16,0 0 7-16,23 0-3 0,-23 0-3 0,0 0-5 0,17 0 5 0,-17 0-6 15,20 0 1-15,-20 0 1 0,17 0-3 0,3 21 5 0,0-21-4 16,-20 19-1-16,0-19-1 0,17 17 2 0,6 3 1 0,-9 18-2 16,6-38-2-16,0 39 5 0,-20-39-5 0,20 17-1 0,-3 4-1 15,-17-3-2-15,20 0-2 0,17 23-54 0,-37-4 9 16,23 0-66-16,-6-17 30 0,-17-2 23 0,0 0 13 15</inkml:trace>
  <inkml:trace contextRef="#ctx0" brushRef="#br0" timeOffset="211264.25">30596 8844 116 0,'0'0'0'0,"0"0"88"0,0 0-82 0,0 0-4 0,0 0 0 0,-17 17 3 0,17 4 2 15,0-21 17-15,-17 19-8 0,-6-2 12 0,23 3-16 0,-37-1 1 16,0 20-3-16,37-20-8 0,-40 37 3 15,20-56-5-15,6 38 1 0,-26 0 2 0,20-18-4 16,20-20 0-16,-20 18-1 0,3 1-2 0,-3 19-5 0,3 1-25 16,-6-20-34-16,23-19 38 0,-17 18-38 15,17 2 8-15,0-20 37 0,0 19-17 0</inkml:trace>
  <inkml:trace contextRef="#ctx0" brushRef="#br0" timeOffset="212292.92">31243 3367 116 0,'0'0'26'0,"-20"0"-22"0,20 0-3 0,0 0 4 0,-20-20 2 0,20 20 16 0,-14 0 4 0,14-19-13 0,-23 19 11 0,23-18-5 15,0 18-14-15,-17 0 1 0,17 0-1 0,0-20 4 0,-20 1 0 0,20 19 4 16,0-18 2-16,0 18-8 0,0 0-1 0,0 0 7 15,0 0-8-15,0-19 3 0,0 19-1 0,0 0 0 0,0 0-4 16,0 0 4-16,0 0-1 0,20 0-5 0,-20 0 4 16,17 0-2-16,6 0 2 0,11 19-3 0,-14-19-2 0,17 18 2 15,3-18-1-15,17 39 2 0,17-2 1 0,-34-17-2 0,-3-1 0 16,60 38 3-16,-60-19-3 0,37 20 4 0,-34-40-4 0,15 39 3 16,4-1 0-16,-22-16-2 0,0-22 0 0,1 21-2 0,-18-2 2 15,37 21 3-15,-18-39-4 0,-21 18-1 0,21-18-1 0,18 37 0 0,0-16 2 16,-39-3 0-16,24-17-1 0,-27-2 0 0,25 20 2 0,-3-20-5 0,0 3 2 15,-37 16 1-15,42-37 0 0,-27 19 2 0,5 19-4 16,-20-38 0-16,20 19-3 0,-1 0-1 0,-19 1 1 0,0-1-5 0,18-19-4 16,-18 19 4-16,0-19-13 0,17 0 8 0,-17 18-2 15,0-18-19-15,0 20 15 0,0-20-47 0,0 19 7 16,0-1-14-16,0-18 35 0,0 19-30 0,0-19 43 0,0 21 7 16,0-21 5-16,0 0-26 0</inkml:trace>
  <inkml:trace contextRef="#ctx0" brushRef="#br0" timeOffset="-213746.45">32118 5058 28 0,'0'0'9'0,"0"0"26"0,0 0-26 0,0 0 1 0,-20-18 42 0,20-1-30 0,0 19-2 0,0-19 21 16,0 19-34-16,-19 0 1 16,19 0-1-16,0 0 0 0,0-18 13 0,0 18-14 15,-18 0-4-15,18 0 0 0,0 0 2 0,0 18 6 16,0 1-9-16,0 57 3 16,0-76-4-16,18 38 0 15,-18-18 1-15,0 17-1 0,0 20-1 0,19 1-4 16,-19-58 3-16,0 37-5 0,0-37 2 15,0 77-41-15,0-77 35 0,0 37-71 16,0-17 42-16,0-1 7 16,0-1 11-16,0 2 14 0,0-2-35 0</inkml:trace>
  <inkml:trace contextRef="#ctx0" brushRef="#br0" timeOffset="-213341.27">32041 4869 99 0,'0'0'60'0,"0"0"-50"0,0-19-2 0,0 19-5 0,-19 0 1 0,19-18 14 0,0 18-4 0,-20 0 13 0,20 0-15 0,-15 0 7 15,15-19-11-15,0 19 2 0,0 0-6 0,-23-21-1 16,23 21-1-16,0 0-1 0,0 0 0 0,-17 0-1 16,17 0-3-16,0 0-3 0,0 0-5 0,-20 0-4 0,20 0-13 15,0 21-15-15,0-21 19 0,0 19-1 0,0-1-20 16,0-18 24-16,0 37-10 0,0-37 17 0,20 20-23 0</inkml:trace>
  <inkml:trace contextRef="#ctx0" brushRef="#br0" timeOffset="-212996.87">32327 5458 92 0,'0'0'0'0,"0"0"53"0,0 0-48 0,0 0-3 0,0 0 2 15,0 0-1-15,0 0 8 0,0 0-3 0,0 0-1 0,0 20 0 0,0-20 6 16,0 0-10-16,0 0-1 0,0 0-1 0,0 0 0 0,0-20 1 15,22 20-1-15,-22 0 0 0,15-20 0 0,-15 3 4 0,20-21 0 0,0 38-2 16,-20-20 0-16,0 20 0 0,19-37 5 0,-1-21 3 16,-18 58-7-16,20-38 5 0,-20 19 3 0,0 0-5 15,17-18 7-15,-17 37-7 0,0-20 5 0,20 0-2 0,-20 2-6 16,0 18 3-16,0-19-3 0,0-1 8 0,22 20-4 16,-22 0-1-16,0 0 2 0,0 20-4 0,15-1-3 15,-15-19-1-15,0 18 2 0,20 2-1 0,-20 18-2 16,0-19 1-16,0 0-1 0,0-19 1 0,0 38-2 0,20-38 2 15,-20 0-2-15,0 37-4 0,0 3-4 0,0-40 4 0,0 18-3 0,19 1-3 16,-19 1-45-16,0-2-1 0,0 2-11 0,0-20 35 16,18 0 1-16,-18 17-18 0,0-17-11 0</inkml:trace>
  <inkml:trace contextRef="#ctx0" brushRef="#br0" timeOffset="-212810.4">32785 4755 73 0,'0'0'64'0,"0"0"-53"0,0 0-3 16,0 0-3-16,0 0 3 0,0 0 1 0,-22 0 2 0,22 18 1 0,0-18 9 16,0 19-14-16,0-19-2 0,0 21-1 0,-17-2 0 0,17 18-2 15,0 1 0-15,0-38-1 0,0 37-1 0,0-37 0 0,0 58-1 0,-20-39 1 16,20 0-2-16,0 56-10 0,0-55 6 0,-20 37-17 0,20-38 7 16,0 19-24-16,0 20-2 0,-17-39 22 0,17-1 3 15,0 21 5-15,-20 16-27 0,3-35 22 0</inkml:trace>
  <inkml:trace contextRef="#ctx0" brushRef="#br0" timeOffset="-212682.68">32575 5421 25 0,'0'0'0'0,"0"0"21"0,-20-20 13 15,20-18 10-15,0 19 10 0,0-39 17 16,0 40-41-16,0-1-7 0,0 19-13 0,0-19 0 0,0 19 6 16,20-19-9-16,-1 19 9 0,-1 0-12 0,-1 0 3 15,6 0-4-15,-6 19-1 0,3-19-2 0,-3 0 1 0,3 0-1 16,0 19-2-16,-3-19-1 0,5 0-14 0,16 19-63 16,-21-1 0-16,-17-18 38 0,20 0 1 0,-20 0-18 0,17 0 5 15</inkml:trace>
  <inkml:trace contextRef="#ctx0" brushRef="#br0" timeOffset="-212450.89">32991 4813 131 0,'0'0'44'16,"-17"0"-38"-16,17 0-4 0,0 0-2 0,0-21 3 0,-17 21 7 15,17 0 5-15,0 0-7 0,0 0 4 0,0 0-8 0,0 0 1 16,0 0-1-16,0 21-2 0,0-2 3 0,0-19-3 16,0 18 1-16,0 1-2 0,0-19 0 0,0 38 1 0,0-1-1 15,0 3-1-15,17-3-2 0,-17 20-6 0,0-57 4 16,17 37-1-16,-17 3-14 0,0-3-18 0,0-18-15 16,0 19-24-16,0-1 55 0,0-37-16 0</inkml:trace>
  <inkml:trace contextRef="#ctx0" brushRef="#br0" timeOffset="-212266.48">33296 5097 163 0,'0'0'115'0,"0"0"-88"0,-20 18-24 16,20-18-1-16,0 20 5 0,0-20-2 0,0 20 1 0,0-20 1 0,-17 37 3 15,17-18-4-15,0 0-3 0,0 0-2 0,0 18 0 0,0 3-5 16,0-3-5-16,0-17-10 0,0 18-21 15,0-1-23-15,0-17 26 0,0-20 0 0,0 19 1 0,0 19-75 16</inkml:trace>
  <inkml:trace contextRef="#ctx0" brushRef="#br0" timeOffset="-212115.51">33373 4698 204 0,'0'0'70'16,"0"0"-60"-16,0 0-5 0,0 0-4 0,-20 0 3 0,20 19 7 15,0 0 1-15,-20 18 0 0,20-18-10 16,0 2-2-16,0-21-2 0,-14 56-13 0,14-56 4 0,0 38-3 16,0-1-61-16,0-18 42 0,0-19-2 0,0 39-29 0,0-39 37 15,0 19-28-15</inkml:trace>
  <inkml:trace contextRef="#ctx0" brushRef="#br0" timeOffset="-211929.22">33561 4279 188 0,'0'0'75'0,"0"0"-70"16,0 19 3-16,-17 0 7 0,17 20 10 0,-20-2 1 16,20-17-15-16,0 36 5 0,0-35-8 0,-20 16-2 0,20 97 2 15,-17-59-5-15,17 76-3 0,0-112 0 16,-20 37-2-16,20 0-2 0,0-39-2 0,0 78-18 0,0-96 13 16,0 18-3-16,0-16-4 0,0 16-4 0,-17 2-36 0,17-21-11 15,-23 19-22-15,23-17 62 0,0 0 14 0,-17-20-16 16</inkml:trace>
  <inkml:trace contextRef="#ctx0" brushRef="#br0" timeOffset="-211827.09">33353 5286 51 0,'0'0'21'0,"0"-18"58"16,0 18-52-16,0 0-16 0,0 0-1 0,0 0 1 0,20-19 9 16,-20 19-10-16,0 0-2 0,20 0-1 0,-3 0 8 0,0 19-11 15,6-19-3-15,-6 0-2 0,3 0 0 0,-3 0-1 0,3 0 0 16,0 0-7-16,-3 0 0 0,20 0-26 0,3-19-24 0,-20 19-6 16,-3-19 19-16,3 19 0 0</inkml:trace>
  <inkml:trace contextRef="#ctx0" brushRef="#br0" timeOffset="-211330.12">32706 5838 191 0,'0'0'66'0,"0"0"-58"0,0 0-5 0,0 0-2 0,0 0 0 0,-17 0 4 0,17 0 1 15,0 0 3-15,0 0 4 0,0 0 1 0,-20-17 10 0,20 17-9 16,0 0-10-16,0 0 3 0,0 0-5 0,0-20 0 0,37 20 8 15,-17 0-4-15,0 0-2 0,19 0 3 0,-1 0-3 16,-21 0 2-16,20 20 3 0,-17-3-7 16,0 2 1-16,-3 19-1 0,6-38-1 0,-23 40 1 0,0-22-2 0,0 38 0 15,0-17 0-15,0-21 0 0,0-18-1 0,-23 39 1 0,23-1 0 16,0-38-1-16,-17 37 3 0,17-37-3 0,-20 21 2 0,0-4-1 16,3-17 0-16,-3 19 2 0,3-19-3 0,-21 0 1 0,38-19-2 15,-39 2 2-15,19-4 1 0,0 3-1 0,20-1 3 16,-17 19-2-16,17-19 0 0,0 0 4 0,0 19 0 0,0-19 1 15,17 19-2-15,3 19 1 0,0-19-3 0,-3 19 1 16,20-19-1-16,-14 19-2 0,14 0 2 0,-20-19-2 16,23 18 1-16,-23-18-2 0,6 21 0 0,-6-21-1 0,20 17 0 0,-37-17-3 15,37 19-10-15,3-19 2 0,-40 20-2 0,17-20-2 0,3 0-25 0,3 0 16 16,-9 0-5-16,-14 0-49 0,20 0 29 0,0 0-3 0,-20-20-41 16,20 1 10-16</inkml:trace>
  <inkml:trace contextRef="#ctx0" brushRef="#br3" timeOffset="-206126.17">32763 1181 121 0,'0'0'52'0,"-17"-21"-24"0,17 4-6 0,-20 17 0 0,0-20 19 0,20 0-18 0,-17 3 2 0,17 17-17 0,-20 0-2 0,3-20 6 0,17 20-6 0,0 0 0 15,-23 0 3-15,23-20-6 0,-17 20 0 0,17 0 0 0,-18 0 5 16,18 0-4-16,-19 0 0 0,-1 0 12 0,0 0-12 0,-17 0 8 16,17 0-8-16,-35 0 11 0,16 0-12 15,4 0 5-15,-44 0 1 0,41 0-6 0,-58 0 2 16,1-17 2-16,-76-3 3 0,132 20-6 0,-16 0-1 15,-79-19 1-15,0 1-2 0,-74 18 2 0,151 0-2 16,-20 0-1-16,-74-20 0 0,17 20-3 0,-111 0 1 16,171 0 3-16,-177 20 2 0,174-20-4 0,-74 0 1 0,-20 18 0 15,0 1 1-15,-57 1 0 16,134-3-2-16,17 3 1 0,-94 17-1 0,20-17 2 0,-57 38 1 16,74-39-2-16,-112 18 3 0,55 0-4 15,57-16 2-15,-57 36-2 0,80-38 1 16,-6 19-2-16,63-38-1 0,-6 18 3 0,-91 21-1 15,114-39-1-15,-20 20 1 0,-74 17 3 0,51-19-2 16,3 0 0-16,43-18 0 0,-6 0-1 0,-57 39 1 16,80-39-1-16,-20 19 1 0,-3 1 1 0,26-20-1 0,-9 19 0 15,-34-19-1-15,57 18-1 0,-20-18 2 0,3 20 0 0,17-20-1 16,-20 18 1-16,20-18-1 0,0 0 0 0,0 18 1 16,0 3 0-16,0-21 0 0,0 17-1 0,20 3-1 15,-20 1 2-15,0-21 0 0,0 18-1 0,17 20-1 16,-17 0 1-16,0 57-1 0,0 1 2 15,20-39-2-15,-20-1-1 0,0 114-3 0,0-111 6 0,0 15 0 16,-20 40-2-16,20-56 1 0,0 76-2 0,0-1 3 0,0-58 0 16,0 2-1-16,0 75-1 0,0 19 0 0,0-96 1 0,-17 96-1 15,17-74 1-15,0-2 0 0,-20 170-2 0,20-170 3 0,0 0 0 16,-20 209 0-16,-14 115-1 0,11-324 0 16,23 19-1-16,-17 75-1 0,17-92 0 0,0 73 0 0,-20 78 0 15,20-153 2-15,0 58-1 0,0-59 1 0,0 58-2 16,0-19 2-16,0 19 0 0,0-95 0 0,0 0 1 0,0 0-2 15,0 57-1-15,0 57 0 0,0-76 2 0,-20 19 3 16,20 0-3-16,0 40-1 0,0-97 1 16,0 0-1-16,0 58 1 0,20-59 0 0,-20-1 0 0,0 119 0 15,20-63-1-15,-20-13 1 0,17-42-1 0,6 38-1 0,-6 1 2 16,-17-55 0-16,0 17-1 0,17 17 1 0,3-17-1 16,0 20 4-16,-20-58 1 0,17 39 1 0,3-2-5 0,-20 3 2 15,20-22-3-15,-20-19 1 0,0 1-1 0,17 37 2 16,-17-35 0-16,0-2-1 0,20 19 2 0,-20-19-2 0,0-19 0 0,0 38-1 15,0-1 1-15,0-16 1 0,0-21 0 0,23 36-1 0,-23 2-2 0,0-18 2 16,0-20 0-16,0 19 2 0,14-2-2 0,-14 4 0 16,0-1 0-16,0-3 1 0,20-17-1 0,-20 20 1 0,0-20-1 15,0 20-1-15,0-20 1 0,20 0 1 0,-20 17 2 16,20-17-3-16,-20 0 0 0,17 0 0 0,0 0 0 16,-17 0 1-16,20 0 1 0,23 0-3 0,-29 0 0 0,-14 0 1 15,60 20 1-15,-26-20-2 0,-34 0 1 0,40 19-2 0,-3-19 2 0,20 17 1 16,0 5-2-16,0 14 0 0,-17-16 1 15,-23-20-1-15,23 37 2 0,-3-37 0 0,0 38 1 0,40 2 0 0,-54-40-1 0,51 36-3 16,-40-15 3-16,43 15 1 0,-37-36-2 0,54 20-1 0,-57-20 1 16,3 18-1-16,54 2 1 0,-37-20 1 0,38 20 0 0,19-2-2 15,-18 0-2-15,-58-18 2 0,19 21 2 0,39-3-1 0,-61 1 0 16,62 20-1-16,-60-39 0 0,20 38 0 0,-17-38-1 0,57 57 2 0,-43-39 0 16,60 20 0-16,-57-18 0 0,-17-1 0 0,71 18-1 0,-51-17 2 15,-3-20-1-15,37 19-5 0,20-2 1 0,-77-17 7 0,77 0 1 16,-57 0-4-16,57 0-1 0,0-17-2 0,-57 17 6 15,40-19-5-15,14-1 3 0,-54 20-1 0,114-37-3 0,-131 37 2 16,17-19 1-16,3-1-1 0,31 1 1 0,-34-18-1 0,0 37 2 0,94-57-1 16,-111 19-1-16,14 38 1 0,43-39 0 0,-37 20 1 15,14 1-1-15,-17-3 0 0,37 3-1 0,-54 18 2 0,-3-18-1 16,57 18 0-16,-54-20 0 0,17 20-1 0,17 0 0 0,-37-20 3 0,1 20-1 16,1 0 0-16,38 0-2 0,-2 0-2 0,2 0 3 0,-58 0 2 15,19 0-2-15,76 0 2 0,-77 0-3 0,20 0 3 16,20 20 1-16,-60-20-3 0,23 0-1 0,-40 0 1 15,37 0 0-15,-17 0 1 0,17 0 1 0,0 0-1 0,-14 0-2 16,31 0 4-16,3-20-1 0,-34 20 0 0,11 0-2 16,-14-18 0-16,17 18 1 0,3-20 0 0,-3 20 3 0,0-18-4 15,3 18 0-15,17-18 2 0,-40-3-3 0,26 4 2 0,-29 17-1 16,6 0 0-16,37-19 1 0,-17-1-2 0,-3 0 2 0,-20 20-1 16,23-18 1-16,14-2-3 0,-31 3 3 0,14 17 1 15,-20 0-1-15,3-20-2 0,-20 20 2 0,0 0-2 0,20-20 2 16,-3 3-2-16,-17 17 1 0,23-19-1 0,-23 19 1 0,17-39-2 0,-17 39 1 15,0-19 2-15,0-18-1 0,0 17-3 0,0 0 3 0,0 3 0 16,-17-3 0-16,17-57-2 0,-23 59 1 0,6-20-1 0,17 20 2 16,-20-23 1-16,20 24 1 0,-20-40 0 0,3 19-1 15,17-2-1-15,-20-16 1 0,20 37 1 0,0 1-2 0,-17-60 2 16,-6 42-3-16,23-2-3 0,0 19 0 0,-14-39-1 16,-9-36 6-16,23-3 0 0,-17 3 1 0,-3 56-1 0,20-18 1 15,-20 16-2-15,20-18-2 0,-17-36 3 0,17 37 0 0,-20-36 1 0,20 35-1 16,0 1 0-16,0-20-2 0,0 19 2 0,0-55-2 0,0-1 2 15,0 56 0-15,0 1-1 0,0-37-1 0,20 36 1 0,-20 2 1 0,0 19-1 16,17-60-1-16,3 59-1 0,-20-19 2 0,20-74 1 0,-3 53 1 16,-17 42-2-16,23-79 1 0,-9 38 1 0,9 0-2 15,-23 60-1-15,0-22 2 0,0 1-1 0,17 1 1 0,-17-40 1 16,0 40-1-16,20-3-1 0,-20 2 0 0,0 2 1 0,0-42 1 0,0 42-2 16,0-60 1-16,0 57-2 0,0-36 2 0,0-21 1 0,-20 39-1 0,20-76 1 15,-17 39 2-15,17 18 2 0,0-21-3 16,0 22-3-16,-23-2 1 0,23 40 0 0,0-1 2 15,0 19-1-15,0-38 4 0,0 19-4 0,0 19 0 0,0-38 2 0,0-1 4 16,0 39-6-16,-14-38 0 0,14 39 0 0,0-19-1 16,0-3 3-16,0-16 0 0,-23 18-1 0,23 1-2 0,0 16 0 15,-17-35 1-15,17 18 0 0,0 0-1 0,-20-57 3 16,0 57-4-16,20-39 2 0,0 40-1 0,0-2 0 0,0-37 1 16,-17 0 0-16,17 20 0 0,0 17-3 0,17-37 3 0,-17 18 1 15,20 21-1-15,-20-20-1 0,20-20 1 0,-3 59-1 16,-17-58 1-16,23 57-2 0,-23-19 2 0,14-57 2 0,9 76-4 15,-23-19 1-15,0-1-2 0,17-18 3 0,-17-18-2 0,0 36 1 0,20-36 0 16,-20 36 0-16,17-36 0 0,3-1-1 0,-20 0 2 16,20 19 0-16,-20 18 0 0,0 1-2 0,17-56 1 15,6 74 0-15,-23-38-1 0,17 22-1 0,-17 15 2 0,0-15-3 0,0 15 2 16,17-16 1-16,-17 0 5 0,0 18-4 0,-17-19 1 0,17-2-2 16,0 22-1-16,0-1 0 0,-17-38 2 0,17 38-1 0,-23-40-1 15,6-14 3-15,-23 34-1 0,23-19 2 0,17 40-2 0,-20-59-2 16,3 57 0-16,-6-54 1 0,23 54-1 0,0-17 1 0,-14-20-1 15,14 18-1-15,0-16 1 0,-23 14 0 0,23 23 1 0,0-21 1 16,0-17-1-16,0 19-2 0,0 16 1 0,-17-53 1 0,17 55 0 0,0-19-2 16,0 18 1-16,-20-37 1 0,20 37-1 0,-20-36 0 0,3-2 0 0,17 20 0 15,-37 2 2-15,14-2-1 0,-11-2-4 0,14 20 2 0,0-17-1 16,-74-40 5-16,-40-53-4 16,97 91 2-16,-3 20-2 0,-17-38-1 0,23 37-1 0,-26-18-2 0,23 1 2 15,17 18 0-15,-20-2 1 0,-14-16-2 0,34 37 2 0,0 0 0 0,-34-19-5 16,31 2 3-16,-12 17-10 0,35 0 5 15,-74 0-27-15,52 0 23 0,2 0-1 0,-35 17-20 0,16 2-9 0,-18 39-13 16,0-22-11-16,-1 22-19 0,4-1-21 0,-6 21-1 16,3-2 46-16,38-39 42 0</inkml:trace>
  <inkml:trace contextRef="#ctx0" brushRef="#br3" timeOffset="-195882.06">30539 12094 22 0,'0'0'15'0,"0"0"-10"0,0 0-4 0,0 0 4 0,0 0-3 0,-17 0 0 0,17-18 8 0,0 18-7 0,0 0 4 0,0 0-4 16,0-19 3-16,0 19-1 0,0-19-1 0,0 0 2 16,0-1-2-16,0 20-1 0,0-19 7 0,0 19-4 0,0-18 6 15,-20-2 0-15,20 1 0 0,0 1 12 16,0 18-6-16,0-19 10 0,-20 19-11 0,20-20-10 15,0 20 6-15,0 0-8 0,0 0 13 0,0 0-10 16,0 0 9-16,-17 0-9 0,17 0 7 0,0 0-8 0,0 20 6 16,0-20-6-16,-20 19-2 0,20-1 10 0,0 1-6 0,0-19-6 15,-20 0 3-15,20 20-2 0,0-20 4 0,0 18-5 16,0-18-1-16,0 0 1 0,0 0-1 0,0 19 1 16,0-19-1-16,0 0-1 0,-20 0 2 0,20 20-2 0,0-20 2 15,0 0 0-15,0 0-2 0,0 0 1 0,0 0 0 0,0 0-2 16,0 0 1-16,0 19 0 0,0-19 1 0,0 0-1 15,0 0-1-15,0 19 2 0,0-19-2 0,0 0 3 0,0 19-2 16,0-19 0-16,0 18 1 0,0-18-1 0,0 19 1 16,0-19 2-16,0 20-2 0,0-20-1 15,0 18 1-15,0 2 2 0,0-20-2 0,0 0-1 16,0 19 0-16,0 0 1 0,0-19 0 0,0 19 0 0,0 0 0 0,0-1-2 16,0 2 1-16,0 17-1 0,0-17 1 0,0 18 0 15,0-1 0-15,0-18 2 0,0 1-1 0,0-2 0 16,0 21-2-16,0-1-1 0,0-1 2 0,0-17 0 15,0-20 0-15,0 38 0 0,20-19 0 0,-20 1-1 0,0-2 1 0,0 20 0 0,20-38 0 16,-20 38 3-16,0-19-3 0,20 19-3 0,-3 0 2 16,-17 0 3-16,0-38 1 0,20 19-2 0,-20 0 0 0,0 1-1 0,20-2 2 15,-20 21 0-15,17-21-1 0,6 19 1 0,-23-37-2 16,0 20 0-16,0-1 1 0,17 1-2 0,-17-2 1 0,17-18 1 16,-17 21 0-16,20-4-2 0,-20-17 2 0,20 0-1 15,-20 0 1-15,0 19-3 0,0-19 1 0,0 0 0 0,0 0-2 0,17 0-8 16,-17 19-7-16,0-19 4 0,0 0-15 0,0 0-6 15,-17 0-10-15,17-19 18 0,0 19-34 0,0 0 29 16,-20-19-36-16,20 19 29 0,-20-17-2 0,20 17 2 0,-17 0-14 0,17-21 35 16,0 21-6-16</inkml:trace>
  <inkml:trace contextRef="#ctx0" brushRef="#br3" timeOffset="-195477.44">30103 12665 47 0,'0'0'6'0,"-20"0"3"0,20 0-6 0,0 0 1 0,0 0 2 0,-20 0 12 0,3 0 5 0,17 0-11 0,-17 0 19 0,-23 0 25 15,40 0-35-15,-20 0-4 0,20 0-9 0,0 0-1 0,0 0 8 16,-14-19 2-16,14 19-9 0,0 0 11 0,0 0 1 16,0 0-13-16,14 0 17 0,-14 0-13 0,20 0-6 15,-20 0 0-15,20 0-1 0,0 0 0 0,-20 0 1 0,17 0 1 0,0 0-3 16,3 19-1-16,0-19 4 0,17 0 1 0,-17 0-3 0,20 20 3 16,17-20-4-16,-40 0-2 0,3 0 1 0,-3 0 0 0,40 18 6 15,-34-18-6-15,51 0 6 0,-17 0-7 0,-40-18-1 16,40 18 3-16,-17 0 1 0,-3-20-4 0,0 20 3 0,6-19 0 15,-9 19-2-15,-14-19 0 0,17 19-9 16,-20-19-3-16,-17-1-11 0,20 20-10 0,-20 0 11 16,0 0-30-16,0-18-11 0,0 18-5 0,-20 0-5 15,3 0 7-15,0 0 42 0,17 0 8 0,-20 0 3 0,0 0-16 16</inkml:trace>
  <inkml:trace contextRef="#ctx0" brushRef="#br3" timeOffset="-195230.64">30046 12456 68 0,'0'18'61'0,"-17"-18"-36"16,17 20-2-16,-20-1 7 0,20-19-14 0,-20 57 46 15,20-39-40-15,-20 2-3 0,20-1-9 16,0-19-1-16,0 19 0 0,20 0 6 0,-20-19-10 0,40 20 7 0,-40-20-5 16,17 18-2-16,-17-18-2 0,37 19 3 0,6 0-2 0,-9-1 5 0,6-18-1 15,-6 20-2-15,-11-1-4 0,-6-19 2 0,20 19 0 16,-17-19-2-16,0 19 0 0,20 1 1 0,-26-2-1 0,6-18-1 0,0 19 0 15,17 0 2-15,-37-19-2 0,20 19 0 0,0 0-1 0,-3 1 0 16,6-2 1-16,-6-18-4 0,-17 20-8 0,17-1-34 16,-17-1 20-16,0-18-40 0,0 19-24 0,0-19 37 15,0 0-43-15,0 0 62 0,-17 0-10 0</inkml:trace>
  <inkml:trace contextRef="#ctx0" brushRef="#br3" timeOffset="-195030.28">30844 12456 147 0,'0'0'48'0,"0"0"-28"0,-17 0-1 0,17 0-7 0,-20 18 15 16,0-18-11-16,0 20 15 0,-17-20-16 0,17 19 8 0,-17 0-5 15,-20 19-7-15,37-38-8 0,3 0-1 0,-40 38 1 0,17-19-1 16,3 0 0-16,-17 38 1 0,-6-38-2 0,-14 38 2 0,34-38-4 16,3 19 1-16,-17 19-1 0,-9 0 3 0,46-37-1 0,0 18-1 15,-3-19-1-15,-20 56-10 0,3-18-7 0,37 0-5 0,-20-38 8 16,-17 57-49-16,37-37 0 0,-20-2-9 15,20-18 13-15,0 19 25 0,0-38 19 0,0 20-11 0</inkml:trace>
  <inkml:trace contextRef="#ctx0" brushRef="#br3" timeOffset="-194541.9">29932 13881 76 0,'0'0'0'0,"0"0"25"0,0 0-15 0,0 0-1 0,0 0 13 0,0 0-7 0,0 0 18 0,-20 0-4 0,20 0-18 16,0 21 8-16,0-21-11 0,-17 17 6 0,17 3 5 0,-20-20-1 15,0 20-4-15,20-3-7 0,-37-17 1 0,37 40 6 0,-37-23-8 16,37-17 0-16,-40 39 7 0,23-1-6 0,-40 19 4 0,-17-1-3 16,34-17-5-16,-37 37 4 0,20 19-2 0,-20-19-4 15,0 1 1-15,43-20-1 0,-26 18-1 0,23-18 0 16,-20 20 2-16,20-39-3 0,17-1 2 0,0 3-4 0,-37 33 5 0,40-52-4 16,-3 16-4-16,0 20-8 0,3-38 3 0,-3 20 2 0,0 0-17 0,20-22 10 15,-17 23-27-15,17-40 19 0,0 37-4 0,-18-37-37 0,18 38-4 16,0-38 38-16,0 19 9 0,0-19 7 0,0 0-26 0</inkml:trace>
  <inkml:trace contextRef="#ctx0" brushRef="#br3" timeOffset="-194091.33">28221 15668 104 0,'0'0'24'0,"-19"0"-4"0,19 0 69 0,19 22-64 0,1-22-4 0,17 0 4 0,-17 19-18 0,-2-19 5 15,24 0-1-15,12 0 0 0,1 0 2 0,81 0 11 16,-101 0-22-16,-13 0 0 0,33 0 1 0,-35 0-1 15,0 0 1-15,37 0-2 0,-40 0 0 0,-17 0-1 0,40 0 2 16,-23 0-1-16,-17 0 0 0,40 17-2 0,-23-17-46 16,-17 20 30-16,0-20-3 0,23 0-3 0,-23 0-3 0,0 0-31 15,0 0 25-15,0 0 0 0,-23 17-29 0,6-17 22 0,17 0 28 16,-40 0-27-16</inkml:trace>
  <inkml:trace contextRef="#ctx0" brushRef="#br3" timeOffset="-193903.52">28529 15555 48 0,'0'0'12'0,"0"0"4"0,0 0-10 15,0-17 8-15,-22 17 13 0,2 0-6 16,20 0-9-16,0 0-1 0,-20 0 11 0,3 0-12 0,17 0 0 0,0 0-1 16,-18 0 9-16,-2 17-9 0,20-17 8 0,0 0-12 0,-19 20 8 0,19-20-8 15,0 19 5-15,-20-19-5 0,20 0 0 0,0 18 3 0,0 2-4 16,0-3 3-16,0 2-3 0,0 3 1 0,0-3-1 16,0-2-2-16,0 20 6 0,0 3-1 0,0-23-6 15,0 24 1-15,0-5 0 0,-15 2-1 0,15-19-1 0,0 59-13 16,0-61 2-16,0 23-30 0,0-23 11 15,0 3-6-15,0-1-4 0,0 19-40 0,0-38 50 0,0 20 6 0,0-20-31 0</inkml:trace>
  <inkml:trace contextRef="#ctx0" brushRef="#br3" timeOffset="-193475.86">28167 16811 109 0,'0'0'0'0,"0"0"49"0,0 0-38 0,-22 0-4 0,22 0-1 0,-18 0-3 0,-2 0 8 0,20 0-1 0,-20 0 16 0,3 20-13 0,-3-20 13 0,0 0-3 0,3 0-8 15,0 17-4-15,17-17-7 0,-23 0 1 0,6 20 6 0,-3-20 1 16,-17 17-3-16,17 3-4 0,3 17 0 15,-23-17 0-15,23 18-4 0,-43 18 1 0,23-16-2 0,-37 35-1 16,54-36 2-16,-34 57 0 0,11-21-1 0,26-37 0 16,-23 39-5-16,23-40-2 0,-23 20-18 0,6 1-12 0,34-2-14 15,-23-37-8-15,23 0 29 0,0-19-1 0,0 19 2 0,0-19 5 16,0 19-12-16,0-19-10 0</inkml:trace>
  <inkml:trace contextRef="#ctx0" brushRef="#br3" timeOffset="-192917.16">26870 18199 123 0,'0'0'30'0,"0"0"-28"0,-17 0-3 0,17 18-2 0,-37 21 5 0,17-2 11 16,20-17-5-16,0-20-6 0,0 0-1 0,0 18 0 0,0-18 0 15,0 0 0-15,0 0 0 0,0 0 4 0,0 18 0 0,0-18-3 16,0 21 2-16,0-3-2 0,20-18-2 0,-20 19 1 16,0 1-1-16,0-20-2 0,20 19-1 0,-20-1-1 0,0 2-13 15,0-20 2-15,0 75-144 16</inkml:trace>
  <inkml:trace contextRef="#ctx0" brushRef="#br3" timeOffset="-192538.81">26796 18007 81 0,'0'0'15'0,"0"0"-12"0,0 0-3 0,0 0 1 0,0 0 2 15,0 20 3-15,-20-20 12 0,20 0-6 0,0 0 14 0,-14 20-6 16,14-20-13-16,-23 17 2 0,23-17-5 0,0 0-3 0,0 0 1 16,0 21-1-16,-20-21 0 0,20 19 0 0,0 0 0 0,-17-19 0 15,17 19-2-15,0 0 0 0,0-19 0 0,0 0-1 16,-20 17-11-16,20 4-2 0,0-3-29 0,0 0-5 0,-20 3 30 15,20-21 0-15,0 20-30 0</inkml:trace>
  <inkml:trace contextRef="#ctx0" brushRef="#br3" timeOffset="-192278.08">26719 18655 109 0,'0'0'0'0,"0"0"67"0,-17 0-64 0,17 0-2 0,0 0-1 0,0 0 1 0,0 0 2 16,-20 0 10-16,20 0-2 0,0 0 15 0,0 0-13 0,0 0 4 0,20 18 1 16,17-18-16-16,-14 0-1 15,-9 0 0-15,6 20-1 0,0-20 1 0,0 0 0 0,-3 0 1 16,0 0 1-16,60 19 4 0,-57-19-6 16,20 0-1-16,-23 19 2 0,0-19-1 0,3 0-1 0,0 0 0 15,-20 0 0-15,37 0 0 0,-17 0-2 0,-20 0-11 0,20 0 2 16,-3 0-5-16,-17 0-6 0,23 0-4 0,-23 0-37 0,17-19 3 0,0 0-31 15</inkml:trace>
  <inkml:trace contextRef="#ctx0" brushRef="#br3" timeOffset="-191661.4">29265 16677 53 0,'0'0'13'0,"0"0"-5"0,0 0 0 0,-17 0-2 0,0 0-1 0,17 0 1 0,-20 0 11 0,0 0-9 0,0-17 10 0,20 17-8 0,-37 0 12 0,37-21-10 0,-20 21-1 0,3 0 8 0,17-20-11 15,-20 20-1-15,0 0 4 0,20 0-6 0,-17 0 9 0,17 0-6 16,-20-18 1-16,20 18 6 0,0 0-7 0,0 0 0 0,-20 18 6 0,20-18 0 15,0 20-8-15,0 1 1 0,0-21-1 0,0 37 13 0,20-1-8 16,-20 2-2-16,0-38-4 0,20 0 0 0,-20 40 0 16,37-20 3-16,-17 17 0 0,-3-20 2 0,26 23-2 15,-29-3-3-15,26-37-3 0,-3 38 0 0,0 18 0 0,-17-35-2 16,-20 15 1-16,37 5-1 0,3 15 1 0,-20 1 1 16,14-18-1-16,-11-3-1 0,-6 3 0 0,3-21-1 0,-3 20-5 15,-17-19-1-15,20 2-4 0,0 15-21 0,-20-36 11 0,0 39-3 16,40 36-152-16,-40-75 136 0,0 21-29 15,0-3-4-15</inkml:trace>
  <inkml:trace contextRef="#ctx0" brushRef="#br3" timeOffset="-191276.13">29382 17876 30 0,'0'0'0'0,"0"0"7"0,0 0-5 0,0 0 2 0,0 0 6 16,0 0-2-16,0 0 12 0,0 0-9 0,0 0 13 0,0 0-3 15,0 0-1-15,0 0-1 0,20 0 3 16,-20 17 2-16,17-17-1 0,-17 20-12 0,0-20-1 0,17 20 1 16,-17-20-2-16,0 18 8 0,23 2-9 0,-23-20 0 0,17 19-1 0,20 38 23 15,-37-57-26-15,40 17 1 0,-40 4 3 16,17-2-4-16,6 0-1 0,-23-19 0 0,34 38 4 0,-14-21-2 0,-20 4-3 16,37-3 1-16,-17 0-1 0,-20 3-1 0,20-1 1 15,20-3-2-15,-23 3 0 0,0-2 0 0,3 0 1 0,-20 3-1 0,0-21 0 16,20 18-6-16,-3 1-1 0,23 20-124 15,-40-39 57-15,17 0 35 0,-17 0-30 0,0 0 27 16,0 0 4-16</inkml:trace>
  <inkml:trace contextRef="#ctx0" brushRef="#br3" timeOffset="-191075.81">29875 18047 89 0,'-20'0'47'0,"20"17"-26"0,-17-17-9 16,17 21-4-16,-20-21 17 0,20 19-10 0,0-19 0 0,-20 19 14 15,-14 0-9-15,34-19-12 0,-40 19 0 0,20-2-2 0,-17-17-4 16,37 21 0-16,-40-21 1 0,6 18-3 0,11 0 1 0,-14-18 0 16,0 21-1-16,0-1 0 0,-3-3-1 0,40 3 1 15,-37-2-2-15,37-18 0 0,-20 18-9 0,0 3 0 16,6-3-20-16,-9-18-11 0,23 19 18 0,0 1-28 0,0-20 26 16,-20 0 3-16,20 0 3 0,0 19-6 0,20-19 10 0</inkml:trace>
  <inkml:trace contextRef="#ctx0" brushRef="#br3" timeOffset="-190091.32">31055 13787 79 0,'0'0'58'0,"0"0"-50"0,0 0 4 0,0 19 32 0,0-19-28 0,-23 0 15 0,23 0-6 0,0 19-3 0,0-19-17 0,0 0 2 0,23 20 5 0,-23-20-6 0,17 0 7 16,-17 17-6-16,20-17 8 0,-20 19-9 0,17-19 3 0,3 21 6 15,0-4 0-15,20 3 6 0,-26 0-6 0,26 17-8 0,-20-17-3 16,17 16 4-16,0 3 2 0,-37-20-9 0,57 58 4 15,-17-41-1-15,-23-16-1 0,3 18-4 0,17 19 3 0,-37-20 0 0,57 60-2 16,-37-79-3-16,20 59 3 0,-23-58 1 16,-17 18-1-16,37 1 4 0,-37-1-4 0,0-17-4 0,20-20-8 15,-20 20-20-15,23-1-17 0,-23-1 15 0,0-18-53 0,0 0 36 16,14 0-162-16</inkml:trace>
  <inkml:trace contextRef="#ctx0" brushRef="#br3" timeOffset="-189410.56">32079 15612 97 0,'0'0'0'0,"0"0"62"0,-18 0-48 0,18-18 10 0,0 18-10 0,0 0 2 0,0 0 17 0,0 0-28 0,0-19 3 0,0 19-6 0,0 0 7 0,0 0-3 16,0 0 3-16,0 0 4 0,18-20-7 0,-18 20-3 0,0 0 3 0,19 0 0 0,-19 0 0 15,0 0-1-15,0 0 1 0,38 0 10 0,-38 0-11 0,22 0 1 16,-5 0 8-16,-17 0-8 0,18 0 6 0,1 0-9 0,-19 0-2 15,20 0 2-15,-20 0 1 0,18 20 3 0,-18-1-3 0,0-19-2 16,0 0 0-16,20 38 1 0,-20-38 0 0,0 17 1 0,-20 24-3 0,20-5 0 16,-18 1 0-16,-21-17 1 0,39 0 2 15,-35-3-4-15,35-17 1 0,-40 41-4 0,40-41 4 0,-20 17-2 0,-17 2 1 16,-2-19-2-16,39 20 1 0,-20-20-1 0,5 0 0 0,-8 0 0 16,6 0 2-16,-3 0 0 0,0-20-2 0,3 20 1 0,17-19 0 15,-20 2 3-15,20 17-2 0,0 0 1 0,0-22 0 0,0 22 4 16,0-19-3-16,20 19 0 0,-20 0 3 0,17 19-2 0,3-19-2 15,0 0 3-15,-3 22-3 0,6-22 3 0,-23 0-3 0,15 17 3 16,24 2 1-16,-1 1-1 0,-19-2-1 0,19 1 1 0,-16-19-3 16,-5 0 1-16,20 20 0 0,1-3 0 0,-18-17-2 15,17 21 3-15,-37-21-2 0,42 20 2 0,-27-20-3 0,-15 0 0 0,20 17 1 16,0-17-1-16,-1 19-1 0,-1-19-1 0,2 21 0 0,-20-21-14 0,37 17 4 16,-37-17-4-16,22 0-28 0,-22 20 15 0,15-20-45 0,-15 0 28 15,20 19-57-15,0-2 16 0,-20-17 60 0,19 21-20 16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8-27T20:49:26.395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10718 14852 38 0,'0'0'195'0,"0"0"-188"0,0 0-2 0,0 0-2 0,0 0 5 0,0 0-4 0,0 0-4 47,0 38 78-47,0 95-48 0,0-116-29 0,0 81 6 16,0-81-7 0,0-17 0 46,0 212 8-62,37 241 25 0,-37-376-34 16,0-77 1 46,-20 57 1-62,3 78-234 0,17-135 135 0,0 0 74 16,0 0 5-16,0 0-24 0</inkml:trace>
  <inkml:trace contextRef="#ctx0" brushRef="#br0" timeOffset="940.8">10584 14967 32 0,'0'-40'81'0,"0"40"-73"0,0-17 9 0,0 17-8 0,23-20-2 0,-23 20 9 0,0-21 0 0,0 21-8 0,0 0-8 63,148-188 141-48,-71 130-127-15,-57 58-10 0,0 0-2 16,-20 0 1-16,17-19-3 0,-17 19 4 0,0 0-4 62,80 57 16-30,-80 380 51-32,0-437-66 0,0 19-1 0,-43 2 1 0,43-21 1 15,0 0-2 48,-171 75 2-32,114 1-100-31</inkml:trace>
  <inkml:trace contextRef="#ctx0" brushRef="#br0" timeOffset="1876.07">11596 15575 27 0,'0'-37'126'0,"0"37"-117"0,0 0 10 0,0-21 4 0,0 21-4 0,0 0-11 0,0 0-8 47,0 0 85-32,171-56-13-15,-137 35-68 0,-17 21 3 16,23 0 0-16,-3 0-4 0,-17 0-1 0,-20 0-2 62,245-17 6-15,118 34-60-47,-363-17 34 0,0-17-2 0,0 17-41 0,19 0-18 16,-19-20 41-16,0 20-26 0,0 0 44 0,-19-19-27 0</inkml:trace>
  <inkml:trace contextRef="#ctx0" brushRef="#br0" timeOffset="2300.3">12237 15155 81 0,'0'0'14'0,"0"0"2"16,0 0-1-16,0 0-7 0,0 0 2 0,0 0 1 0,0 0 14 16,0 0-14-16,0 0 1 0,0 0 10 0,0 0-4 0,0 0-9 15,0 0-3-15,20 0 14 0,0 0-15 0,-20 0 0 0,0 0-1 0,17 0 7 16,3 0-8-16,-20 0 7 0,37 0 0 0,-37 19-6 16,20-19-1-16,3 0-1 0,-9 0 6 0,6 0-5 0,0 20-3 0,0-20 0 15,-3 0 3-15,1 0 1 0,21 0-2 0,-16 19 2 0,-23-19-4 16,15 0 1-16,4 0 3 0,-1 19-3 0,-18-19 0 0,22 0 0 0,-5 0 6 15,3 20-2-15,-20-20 1 0,18 0 2 16,-18 0-4-16,0 17 2 0,20-17-1 0,-20 0-1 0,0 20 4 16,0-20-4-16,0 20-1 0,0-20-1 0,0 17 1 0,-20 3 4 15,2 1-8-15,18-4 1 0,-37 2 0 0,37 1 2 0,-40 18 1 0,40-38-1 16,-19 36 1-16,4-36-2 0,15 41-2 0,-23-41-1 0,4 37 1 0,-19-18-2 0,1 19 4 16,-3-2 2-16,26 5-2 0,-9-41-1 0,3 17 1 15,20 3-2-15,-37-3 3 0,17 23-1 0,20-40-2 0,-17 36 1 16,-3-14-1-16,0-5-3 0,20-17 1 0,0 19-2 0,-17 1-10 15,17-20 6-15,0 18-13 0,0-18 9 0,0 19-18 0,-17-19-7 16,17 20-4-16,0-3-5 0,0-17-2 0,0 21 3 16,0-21 25-16,0 0-14 0,0 20 12 0,0-20 6 15,0 17-11-15</inkml:trace>
  <inkml:trace contextRef="#ctx0" brushRef="#br0" timeOffset="9719.21">14863 14567 39 0,'0'0'10'0,"0"0"-4"0,0 0 1 0,0 0-4 0,0 0 0 0,0 0 6 0,0 0-4 0,-20 0 0 0,20 0 8 0,0-21-5 0,0 21 0 0,0 0 5 0,0 0-7 0,0 0 7 0,0 0-6 0,0-18 0 0,0 18-2 0,0 0 1 0,0 0-1 0,0 0 0 0,0 0 5 0,0 0-3 0,0 0 7 0,0 0-7 0,0 0-1 0,0 0-1 16,0 0 6-16,0 0-5 0,0 0 2 0,0 0-4 0,-20 0 5 0,20 0-1 16,0 0 0-16,0 0-4 0,0 0 0 0,0 0 3 0,0 0-4 15,0 0 0-15,-20 0 0 0,20 0 4 0,0 0-2 0,0 18-3 16,0-18-2-16,-14 0 7 0,14 0-3 0,0 0 0 16,-23 21-3-16,23-21 4 0,-20 0 4 0,20 0-4 0,0 0-1 15,-20 19-3-15,20-19 4 0,-17 0 1 0,-3 18-3 0,3 1 0 16,17-19-2-16,-20 0-1 0,0 20 3 0,20-2-1 0,-17-18 0 0,17 0 1 15,-17 20-1-15,-6-3 0 0,3 23 3 0,-17-40-5 0,37 19 0 16,-17-1 3-16,-3 3-3 0,0-4 4 0,-14 22-1 0,11-22 0 16,-14 24 3-16,37-41-4 0,-37 36 2 0,37-15-4 15,-40 15 5-15,40-36-1 0,-17 37 0 0,-3-16-4 0,3 16 1 16,17-37 0-16,-20 19 3 0,0 19 0 0,0-38-3 0,6 39-1 16,14-20 0-16,-23 0 2 0,3 1 4 0,20-3-4 0,-20 3-1 15,20 0 0-15,-17-3-2 0,17-17 1 0,-17 20 3 0,17 1-1 16,0-4-3-16,-20 2 1 0,20 1-2 0,0-3 2 0,0 4-1 15,0-4 0-15,0 2 1 0,0 22 2 16,0-24 1-16,0-17-3 0,0 39 0 0,20-39-4 0,-20 18 1 16,17 2 0-16,0-3 0 0,-17 2 3 0,40 3 1 0,-40-3-2 15,23-19 1-15,-9 17 2 0,-14-17-3 0,0 20 3 0,40-20-2 16,-20 17 1-16,-20-17-2 0,37 20 0 0,-20 0 3 0,3-3-1 16,0-17-1-16,-3 19 0 0,3-19 1 0,-3 22 0 0,3-5-1 15,3-17 1-15,-23 0 1 0,34 19-1 0,-14 1 0 0,-20-20-1 0,20 0 0 0,17 18 2 16,-37-18-2-16,17 0 1 0,3 19 0 0,3-19 0 0,-6 0 1 15,40 0-3-15,-57 0 1 0,17 0 1 0,3 0 0 16,-20 0 1-16,17 0-3 0,3 0 0 0,0 20 3 0,-20-20-2 16,23 0 1-16,-9 0 1 0,6 0-4 0,-20 0 1 15,0 0 0-15,20 0 2 0,-20 0-4 0,0 0-7 0,0 0 2 16,0 0-13-16,0 0 5 0,0 0-25 0,0 0-24 0,0 17 23 16,0-17-2-16,0 0-4 0,0 0-42 0,0 0 56 0,0 0-19 0</inkml:trace>
  <inkml:trace contextRef="#ctx0" brushRef="#br0" timeOffset="10891.35">16724 14910 50 0,'0'0'0'0,"0"0"27"0,0 0-12 0,-19 0-3 0,19 0 2 0,0 0-6 0,-20 0 0 0,20 0 0 0,0 0 0 0,-20 0 7 0,3 0 0 0,-1 0-9 0,18 0 2 0,-39 0 6 0,39 0-6 0,-35 17 4 0,35-17-7 0,-23 0 0 0,23 0 1 15,-19 19 3-15,-1-19-6 0,2 0 5 0,18 21-5 0,-17-4 4 0,-3-17-6 16,20 19 1-16,-20 1 0 0,1-20 1 0,19 17-2 0,0-17-1 16,0 21 1-16,0-1 1 0,0-3-2 0,0-17-2 0,0 0 1 15,19 19 3-15,1-19-1 0,0 21 2 0,-3-21 4 16,1 0-1-16,2 0 3 0,-1 0 2 0,4 0-4 16,-8 0 0-16,-15 0-1 0,39 0 5 0,-19 0-5 0,15 0 5 0,-35 0-5 15,40 0 0-15,-40 0-1 0,19 17 1 0,-1-17-2 0,2 0 0 16,-3 0 5-16,3 0-5 0,-20 19 2 0,22-19 1 0,-22 0-2 0,0 20 1 15,0-20 2-15,0 0 2 0,0 19-5 0,0 0 2 0,0 1-2 16,0-20 0-16,-22 17 1 0,22-17-2 0,-20 20 2 0,20-20-4 16,-37 20 2-16,37-3-3 0,-37-17 2 0,-3 20-2 0,23-20-2 15,-21 21 3-15,19-4 0 0,-16-17-3 0,12 0 0 16,4 19-1-16,19-19 0 0,-20 0-2 0,2 20-5 16,1-20 4-16,17 0-1 0,0 17-6 0,-20-17 5 0,20 0 0 0,0 21 0 15,0-21-12-15,0 17-8 0,0-17 13 0,0 0-1 0,0 19-41 16,20-19 34-16,-20 20-1 0,0-20-2 0,17 0-24 0,-17 0 23 15,0 21 1-15,18-21-1 0,-18 0 0 0,0 0-14 0,20 0-12 0</inkml:trace>
  <inkml:trace contextRef="#ctx0" brushRef="#br0" timeOffset="11585.61">17711 14452 18 0,'0'0'0'0,"0"0"12"0,0 0-8 0,0 0-1 0,0 0 6 0,-17 20 2 0,17-20-5 0,0 0 0 0,0 0 7 0,0 0 3 0,-20 18 0 0,20-18-8 0,0 0 1 0,0 0 8 0,0 0-8 0,-20 0 0 0,20 19 0 0,0-19 8 0,0 0-8 0,0 0 9 0,0 0-9 16,0 19-1-16,0-19 2 0,0 0-1 0,0 0 5 0,0 0 0 15,0 0-6-15,0 18 7 0,0-18-10 0,0 0 0 0,0 0 5 0,0 0-4 16,0 0 0-16,0 0-4 0,0 0 2 0,0 21 0 0,20-21 5 0,-20 0-1 16,20 0-6-16,-20 19 3 0,0-19-2 0,17 0 2 0,3 0 2 15,-3 18 1-15,3 1-4 0,3-19 0 0,-6 20 6 0,20-20-8 16,-17 38 7-16,-3-21-5 0,3-17 1 0,17 40 1 0,-37-21-5 16,43 37 3-16,-29-37-1 0,26 39 6 0,-20-21-6 0,-3-18 1 0,0 38 6 15,3 1-4-15,0-2 0 0,-20-35-2 0,0 15 1 16,0 22 4-16,0-1 0 0,0 0 0 0,-20 0-8 15,20-37-2-15,-20 18 1 0,3 18 7 0,0-35-9 0,-23 35-2 0,20-18 2 16,6-21 3-16,-9 2-1 0,23 3 0 0,-40-3 1 0,40-19-1 16,-37 17-2-16,37-17-4 0,-37 20-5 0,0-20-6 0,-3 0-5 15,20 0 9-15,3 17-16 0,-3-17-17 0,3 0-17 16,-3 0 26-16,0 20-53 0,20-20 44 0,-17 0-30 16,0 20 49-16,17-20-10 0</inkml:trace>
  <inkml:trace contextRef="#ctx0" brushRef="#br0" timeOffset="18604.41">12049 17056 53 0,'-17'0'8'0,"17"0"-3"0,0 0-3 0,0 0 4 0,0 0 0 0,-23 0 1 0,23 0 1 0,0 0 1 0,0 0-1 0,0-17 10 0,-20 17 1 0,20 0-11 0,0 0-1 0,0 0 6 0,0 0-2 0,0-20-6 0,-17 20 0 0,17 0-1 0,0 0 1 0,0 0 4 0,0 0-3 0,0 0-1 0,0 0 6 0,0 0 1 0,0 0-4 0,0 0 0 0,0 0-3 0,0 0 3 0,0 0 0 0,0 0-1 0,0 0-3 15,0 0 0-15,0 20 1 0,0-20-2 0,0 17-1 0,17-17 0 0,-17 21 0 0,0-2 4 16,0-2 1-16,0 3-4 0,0 1 0 0,20-4-1 0,-20 22 2 15,0-39-1-15,0 57 2 0,0-39-3 0,0 22 2 0,0 16-1 16,0-38-2-16,0 2-1 0,0 17 1 0,0-16-1 0,0 54 0 0,0-57 0 16,0 22 1-16,0-2-1 0,0 18 1 0,0-18-1 0,0 19 1 0,0-37-2 15,0 37 2-15,0-40-1 0,-20 23 0 0,20-22-1 0,0 2-1 16,0-1-2-16,0-2-5 0,-17 3 3 0,17 0-14 0,0-20 5 16,0 17-25-16,-20-17-12 0,20 21-7 0,0-21-4 15,0 0 17-15,-17 19 0 0</inkml:trace>
  <inkml:trace contextRef="#ctx0" brushRef="#br0" timeOffset="19658.54">13991 17362 52 0,'0'0'9'0,"0"0"-2"0,0 0-3 0,0 0 1 0,0 0-2 0,-23 0 1 0,23 0 6 0,0 0-3 0,0 0 1 0,0 0 0 0,0 0 1 0,0 0 11 0,0 0-1 0,0 0-12 0,0 0 6 0,-20 19 0 0,20-19 9 16,0 0-7-16,0 18 1 0,0-18-9 0,0 0 8 15,0 0-2-15,0 0-3 0,0 20-5 0,0-20-1 0,0 0 0 16,0 0-1-16,0 0 4 0,0 0-3 0,0 18 1 0,0 1-1 16,0-19 0-16,0 21-2 0,0-21-1 0,0 19 1 0,0-2-2 15,0-17 1-15,0 39-1 0,0-21 1 0,0 2-1 0,0 0 0 16,0-3 1-16,0 4 0 0,0-3 1 0,0-18-2 0,0 0-1 0,0 18 2 16,0 2-1-16,0-1 2 0,0 0 0 0,0-19-1 0,-20 19 2 15,20-19 1-15,0 19 4 0,0-19 0 0,0 0-4 0,0 0-1 0,0 0 3 16,0 0-2-16,0-19 0 0,0 0-1 0,0 19-1 15,20-38 1-15,-20 38-3 0,0-20 2 0,20 2-2 0,3 0 2 0,-9-3-1 16,-14-16 0-16,20 37 1 0,0-20-1 0,0-17 0 0,14 17 0 16,-34 20 0-16,0-17 0 0,40-2 1 0,-40-2 0 0,23 21 0 0,-9-19 0 15,-14 19 2-15,40-18-1 0,-40 18-2 0,20 0 2 0,-3 0 0 16,-17 0-1-16,20 0-1 0,-3 18 1 0,3 22 0 16,-20-40-1-16,0 19-1 0,20-2 1 0,-20 22 0 0,0-1 1 15,0-18-2-15,17 18-1 0,-17-2-1 0,0-16-2 16,0 18-3-16,0-38 1 0,0 19-3 0,0 0 0 0,0 0-15 0,0-19 10 15,0 20-5-15,0-2-26 0,0-18 19 0,0 19-2 0,0-19-30 16,0 0 28-16,20 20-29 0,-20-20 32 0,0 0-13 0,0 0-3 16</inkml:trace>
  <inkml:trace contextRef="#ctx0" brushRef="#br0" timeOffset="20092.22">14689 17419 71 0,'0'0'24'0,"0"0"8"0,0 0-24 0,0 0 5 0,0-20 4 0,0 20-5 0,0-18 1 0,0 18 0 0,0-19 11 0,0 19-14 0,0-20-1 0,0 20 5 0,0-17-3 0,0 17 0 0,0-19-6 0,0 19 1 0,0 0 7 0,0-21-2 16,0 21-8-16,0-18 6 0,0 18-4 0,0 0 0 0,0 0-1 15,0-19 2-15,0 19-4 0,0 0 0 0,0 0 2 0,0 0-2 0,0 19 2 16,0-19-4-16,0 18 2 0,0 22 1 0,0-40-3 15,0 37 1-15,0-37-1 0,0 37 1 0,0-17 0 16,20 17-1-16,-20-16 1 0,0-2-1 0,0-19 1 0,0 17-1 0,17 3 0 16,-17-1 0-16,0-19 1 0,0 18 0 0,0-18-1 0,0 20 2 0,20-20-1 15,-20 0 3-15,0 0-1 0,0 0-1 0,0 0 0 0,20 0 2 0,-20 0 0 16,0-20-3-16,23 20 4 0,-23-37-4 0,14 17 0 0,-14 20 1 16,0-17-1-16,20-23 4 0,-20 40 2 0,0-19-5 0,0 1 1 15,0-2 0-15,20 2 0 0,-20 18-3 0,0-19 2 0,0 19-2 16,0 0 2-16,0 0 0 0,20 0 2 0,-20 0-3 0,0 0 1 15,0 0 0-15,0 19 2 0,0-1-2 0,17 2-2 0,-17-2 1 16,0 1 1-16,0 21-2 0,17-3-1 16,3 20-1-16,-20-20-4 0,0-37 1 15,0 21-3-15,0-3-14 0,0-18 6 0,20 18-26 0,-20 2 17 16,23-1-123-16,-23-19 119 16,0 0-24-16,14 0 0 0,-14-39 8 0</inkml:trace>
  <inkml:trace contextRef="#ctx0" brushRef="#br0" timeOffset="20514.95">15128 17325 49 0,'0'0'23'0,"0"0"-12"0,0 0 1 0,0 0 2 16,0 0 34-16,0 0-16 0,0 0-17 0,0 0-1 16,0 0-1-16,0 0-2 0,0 17 10 0,0-17-12 0,0 20 6 0,0-20-8 15,0 19-2-15,0-19 4 0,0 56-3 0,0-56-4 16,0 19-1-16,0 21 1 0,0-23-1 0,0 40 1 16,0-57-1-16,0 20 0 0,0 17-1 0,0 2 0 0,0-21 2 15,0-18-1-15,17 39-2 0,-17-20 1 0,20 0 0 16,-20 0 2-16,0-19-2 0,0 0 0 0,17 0 1 15,-17-19 0-15,20-19 0 0,-20 19 0 0,23-19 2 16,-6 20-3-16,-17-3 0 0,17-36 4 16,-17 39-2-16,20-1-2 0,-20-1 2 0,0 20-2 0,0-17 1 15,20 17 0-15,-20 0-1 0,0 0 1 0,0 0 1 0,17 0 0 16,-17 17-3-16,0-17 0 0,0 57 4 16,0-57-2-16,20 0-1 0,-20 40 0 0,0-40 0 0,17 17 0 0,-17 4 2 15,0-21-1-15,20 18 0 0,-20 0 2 0,0-18 0 0,23 0 0 0,-23 0 0 16,17 0 3-16,-17 0-2 0,0 0 3 0,17-18-3 0,-17 18 2 15,0-39-3-15,20 39-1 0,0-17 1 0,-20-3-1 0,0 0-1 0,37 2 3 16,-37-1-2-16,17-1 1 0,-17 20 2 0,20-17-4 16,-20 17 1-16,20-19 2 0,-20 19-1 0,23 0 2 0,-9 0 2 0,6 19 0 15,-20-2-1-15,20 3-1 0,0-1 1 0,-20-1-2 16,17 22 0-16,-17-2-1 0,17-20-2 0,-17 0 0 16,0 2 0-16,20-1-2 0,0 38 0 0,-20-57 1 0,0 39 0 0,23-2-2 15,-23-37-2-15,14 37-11 0,-14-17 5 0,0-20-2 0,0 38-32 16,0-18 26-16,20-1-29 0,-20-19 17 0,0 17-46 0,0-17 31 15,0 0-1-15,0 0-83 0</inkml:trace>
  <inkml:trace contextRef="#ctx0" brushRef="#br0" timeOffset="26266.29">10393 10858 13 0,'0'0'12'0,"0"0"-8"0,0 0 4 0,0 0-6 0,0 0 4 0,0 0-4 0,0 0 1 0,0 0 2 0,0 0-2 0,0 0 1 0,0 0 10 0,0 0-3 0,0 0 8 16,0 0-13-16,0 0 16 0,0 0-15 0,0 0 0 0,0-18 13 15,0 18-12-15,0 0 6 0,0 0-7 0,0 0 5 16,0 0 1-16,20-21-2 0,-20 21-6 0,0 0 10 15,0 0-10-15,0 0 4 0,0 0 0 0,0 0-5 16,0 0 1-16,0-18 1 0,0 18 3 0,0 0-6 16,0 0 0-16,0 0 5 0,0 0-5 0,0 0 10 15,0 0-10-15,0 0 6 0,0 0-2 16,0 0-2-16,0 0-1 0,0 0 0 0,0 0-2 0,0 18 5 16,0 3-5-16,0-21 0 15,0 18 0-15,0-18-1 0,0 19 0 0,0 2 0 0,0-3 0 0,0 20 2 16,0 0-4-16,0-38 1 0,0 37 2 0,0-18-2 15,0 39 2-15,-20-1 0 0,20-20-3 0,0 40 0 16,0-58 0-16,-17 19 1 0,17 0 1 0,0 1-1 0,0-21 1 16,0 39-1-16,0-38 0 0,-20-1 0 0,20-18 0 0,0 40 0 0,0-22 0 15,0 1 0-15,0 19 2 0,0-19 2 16,0-19-4-16,0 0 1 0,0 19-1 0,0-19 3 0,0 0-2 0,0 0 0 16,0 19 4-16,0-19-3 0,0 0 3 0,0 0-4 15,0 0 1-15,20 0 2 0,-20 0 0 0,37-19 0 16,-37 19-2-16,23 0 1 0,-23 0-1 0,34 0-1 15,-14 0 0-15,0 0 0 0,17 0 5 16,-37 0-5-16,17 0-1 0,3 0 1 0,3 0-1 16,-6 0 1-16,0 0-2 0,-17 19 0 0,20-19 3 0,-20 0-2 15,20 0 1-15,-3 20 1 0,-17-20-3 0,77 19-1 16,-54-19 1 0,-9 0 1-16,-14 0-1 0,20 0 0 0,-20 0-1 15,20 0-6-15,0 0-18 0,-20 0 0 0,0 0-10 16,0-19 14-16,0 19-2 0,17 0-33 0,-17 0 23 0,0 0 0 0,0 0-1 15,0 0 3-15,0-20-17 0,0 20 30 0</inkml:trace>
  <inkml:trace contextRef="#ctx0" brushRef="#br0" timeOffset="26687.35">10547 10669 114 0,'0'0'15'0,"0"0"-7"0,0 0-5 0,0 0 16 0,0-21-10 16,0 21 0-16,0 0 10 0,0 0-10 0,0 0 0 0,0 0 8 0,0-17-9 0,0 17 0 0,0 0-2 0,0 0 7 0,17 0-2 0,3 0-5 0,3 0-2 0,-6 0-2 16,0 17-1-16,3-17-2 0,0 21 2 0,-3-21 0 0,-17 0 0 0,37 18 0 15,26-18 0-15,-29 18 1 0,-14-18-1 0,17 20-1 16,0 1-3-16,20-3 2 0,-20-18 1 15,3 19-2-15,-40-19 0 0,20 18-1 0,17-18 0 0,-37 0-1 16,20 18-10-16,-3-18-9 0,-17 0 9 0,0 21-17 0,20-21 13 16,-20 0-24-16,0 0 20 0,-20 18-13 0,20-18 21 0,0 0 4 15,-17 0 1-15,17 0-33 0</inkml:trace>
  <inkml:trace contextRef="#ctx0" brushRef="#br0" timeOffset="26906.23">10262 11069 87 0,'0'0'0'0,"0"0"26"0,0 18-17 0,0-18-5 16,0 19 12-16,0 0 8 0,0-19-10 0,0 0 0 0,0 19 16 0,20 0 0 15,-20-19-16-15,17 19 14 0,3-19-15 0,0 18-1 16,17-18 10-16,0 21-3 0,-14-21-11 0,68 19 11 0,-54-19-14 16,80 0 6-16,-100 0-9 0,20 0 1 0,40 0-1 15,0 0 0-15,-20 0-1 0,-20 0-3 0,23 0-8 0,-23 0-13 16,-20 0 5-16,23 0-36 0,-3 0-65 15,-20 0 73-15,26-19-29 0,-43 19 7 0</inkml:trace>
  <inkml:trace contextRef="#ctx0" brushRef="#br0" timeOffset="27684.17">11952 11334 61 0,'0'0'8'0,"0"0"-3"0,0 0-1 15,0 0-1-15,0 0 7 0,-17-19 4 0,17 19-5 0,0 0 12 0,0 0-9 0,0 0 0 0,-20 0 1 0,20 0 0 0,0 0 12 0,0 0-5 0,-20 0-3 0,20 0-1 0,0 0-1 0,0 0-7 0,0 0 10 0,57 19 36 32,-37-19-42-32,-3 0-6 0,3 0-2 0,-20 0 1 0,23 0-1 0,11-19 2 0,-34 19-3 15,40 0-2-15,-40-19 1 0,37 19 1 0,0 0 1 0,20-19-2 16,-37 0-2-16,0 19 1 0,54-18 2 0,3-1-1 0,-20 19-1 15,-19-21-1-15,4 21 1 0,-8 0-1 0,23 0 1 0,-37 0-1 16,37 0-2-16,-39 0-1 0,39 21-12 0,-18-2-12 0,-1-19 8 16,-1 18-32-16,-37 1 19 0,37-19-6 0,-37 0-4 0,20 19-1 0,2 0-29 15,-4-19-3-15</inkml:trace>
  <inkml:trace contextRef="#ctx0" brushRef="#br0" timeOffset="27982.4">12942 10840 197 0,'0'0'41'0,"0"0"-36"16,-20 18 0-16,3 1 3 0,17 2 6 0,-20-21-6 0,20 0 0 15,0 18 1-15,-20-18 1 0,20 18 6 0,0 2-3 0,-18 18-3 16,18-19-1-16,18 18-1 0,2 2 1 0,17-20-4 16,-17 19-2-16,17-19 0 0,3 0-1 15,-3 20 0-15,-17-39-1 0,-20 19 0 0,37-19 0 0,-20 18 0 16,3-18 0-16,0 19 0 0,2 0 0 0,13-19 0 0,5 19 0 15,-23 0 0-15,0-19-1 0,-17 18 2 0,0-18-1 16,0 20 3-16,0 0-1 0,0-1 0 0,0-19-2 0,-34 18 1 16,34 1-1-16,-20-1-1 0,0-18 1 0,0 20-1 0,-37 17 0 15,37-17 0-15,-17 18 0 0,-20 0 1 0,22-19 0 0,13 0-1 0,-35 19-2 16,0 1-1-16,39-21-1 0,1-18 0 0,-5 39-13 0,-15-2-16 16,17 1-13-16,2-18-17 0,18-1 26 0,0 18-36 0,-19 1 14 15,19-38 38-15,0 19-32 0</inkml:trace>
  <inkml:trace contextRef="#ctx0" brushRef="#br0" timeOffset="35717.18">18395 11069 23 0,'0'0'6'0,"0"0"-1"0,0 0 3 0,0 0-5 0,0 0-1 0,0 0 2 0,0 0-2 0,0 18 1 0,0-18 2 0,0 0-1 0,0 0 3 0,0 0 0 0,0 0-3 0,0 0 6 0,0 0-4 0,0 0 7 0,0 0-7 0,0 0 6 0,0 0 1 16,0 0-5-16,0 0 9 0,0 0-10 0,0 0 6 0,0 0-7 15,0 0 0-15,0 0 8 0,0 0 1 0,0 0-8 0,0 0 1 16,0 0 5-16,0 0-1 0,0 0-6 0,0 0-1 0,0 0 5 16,0 0-5-16,0 0 5 0,0 0-5 0,23 0 7 0,-23 0-1 15,0 0 4-15,0 0-7 0,0-18-4 0,17 18 0 16,-17 0 0-16,0 0-2 0,0-21 3 0,17 21-3 0,-17 0 1 0,0-19 3 15,20 19-4-15,-20-18 1 0,0 18-1 0,20-39 1 0,-20 39-1 0,17-18 1 16,-17 18-2-16,20-38 1 0,-20 38 1 0,37-39 0 0,-37 20-2 0,23-20 2 16,-6 21 1-16,-17 0-1 0,17-19-1 0,3-4-2 0,-20 23 1 15,20-21 2-15,-3 39-2 0,-17-36 1 0,20 17-1 0,-3-20 4 16,-17 39-2-16,20-37-1 0,-20 18-1 0,20 19 0 0,-20-20-1 0,0 2 2 16,23 18 0-16,-23-19 0 0,14 19-2 0,-14 0 3 0,20-19 0 15,-20 19-2-15,0 0 0 0,20 0 0 16,-20 19 1-16,0 0 0 0,0-19-2 0,0 18 1 15,20 2 0-15,-20-20-1 0,0 19 2 0,0-2 1 0,17 3-2 0,-17 1-3 16,0 16 5-16,0-18-5 0,17 19-3 0,-17-20 5 16,0 0 0-16,0 2 1 0,0 19-1 0,0-39 1 0,20 37-2 15,-20 20 2-15,20-38 0 0,-20 2-1 0,23 15 1 0,-23-16 0 16,0-2-1-16,14 21 0 0,-14-39-1 0,0 18 1 0,0 1 1 16,20 2 0-16,-20-3 0 0,20 1-1 0,-20 0-1 0,0-19 2 0,20 19 0 15,-20 0 0-15,17 0-1 0,-17-1 0 0,17-18 1 0,-17 0-1 16,0 0 1-16,0 0 0 0,0 0 0 0,0 21-1 0,20-21 0 15,-20 0 0-15,0 0 3 0,0 0-2 0,0-21 2 16,0 21-2-16,0-18 0 0,0 18-1 0,0 0 0 0,0 0-1 16,0-19 0-16,0 19 1 0,0 0 1 0,0 0-3 0,0-19 0 15,0 19-9-15,0 0 2 0,0 0-3 0,0 0-3 0,-20 0-26 16,20 0-16-16,0 0 21 0,-17 0-58 0,17 0 41 0,0 0 4 16,-17 19-26-16</inkml:trace>
  <inkml:trace contextRef="#ctx0" brushRef="#br0" timeOffset="58206.02">26933 6694 57 0,'0'0'24'0,"-23"0"-5"0,23 0-14 0,-20 0-4 0,0 0-1 0,20 0 1 0,-17 0-1 0,0 0 2 0,17 0 7 0,-20 0 6 0,0 0-1 0,0 19-5 0,20-19-5 0,-14 0 4 0,-9 0 1 0,23 0-3 0,-20 19 6 0,20-19-4 15,0 0 1-15,-17 0 10 0,17 19-5 0,0-19-11 0,0 0-1 0,0 21 1 16,0-21-1-16,0 17 1 0,0-17 0 0,0 0-2 16,17 19 2-16,-17 1-1 0,20 17 0 0,3-37 0 15,-23 19 0-15,14-19 0 0,6 19 1 0,-20-19 0 0,0 0-1 16,20 20 0-16,-20-20 1 0,20 0 3 0,-20 0-2 0,17 0-1 0,0 0 4 16,3 0-1-16,-20 0-1 0,20 0-1 0,-20 0-2 15,0 0-1-15,23 20 3 0,-23-20-4 0,0 0 1 0,14 0 0 16,-14 0 0-16,0 17 0 0,0-17 1 0,0 19-2 0,0 0 1 0,0-19-1 15,0 19 1-15,-14 21 0 0,14-23-1 0,-23 22 1 0,23-21 0 16,-20 19-1-16,20-37 0 0,-20 40 1 0,3-21-1 0,0 20 0 16,17-39 1-16,0 17-1 0,0 2 0 0,-20 1 1 0,20-2-1 15,0-18 1-15,0 19-1 0,0-19 2 0,20 21 3 16,-3-4-1-16,20 3 4 0,-17-20-1 0,3 20-3 0,-9-20 0 0,6 17 5 16,20 2-1-16,-40-19-3 0,34 21 2 0,-14-4-1 0,-20 3 5 15,20 0 1-15,0-3 0 0,-20 23 2 16,0-4-2-16,0-15-8 0,0-4 0 0,0 3 1 0,-40 18 3 15,40-38-7-15,-20 39 3 0,3-39-2 0,0 17 0 0,-3 4 0 0,0-2-1 16,-14-1-1-16,-9 1 4 0,-11 2-5 16,54-21-2-16,-20 0-1 0,20 0-4 0,-20 17-12 0,0-17 4 0,20 0 0 15,0 0-23-15,0 0-7 0,0 0 21 0,0 0-2 0,20 0-5 0,-20 20-46 16,40-20-9-16,-23 0 53 0,-17 0 8 0,17 0 5 0,3 0-8 0</inkml:trace>
  <inkml:trace contextRef="#ctx0" brushRef="#br0" timeOffset="58720.73">27688 5991 124 0,'0'0'31'0,"-20"0"-8"0,20 0-22 0,-17 0 1 0,17-19 6 0,-17 19-3 0,-3 0 11 0,20 0-8 0,0 0 1 0,-20 0 8 0,0-19-9 0,20 19 9 0,-14 0-5 0,-9 0-8 0,23 0-1 0,0 0 0 0,-20 19 0 0,3 0 2 0,17-19-4 0,-20 18 2 0,20 1-1 0,0 19 2 16,-20 1-1-16,20-20-2 0,0-19 0 0,0 38 0 0,0-38 0 16,0 56 0-16,0-37-1 0,20 21 2 0,0-2-1 0,-20-21 1 15,17 23 1-15,3-3 3 0,-20-37-1 0,23 38 5 0,-9 1 0 16,6-22 2-16,-20 3-7 0,0 0 6 0,20 17-2 15,-20-37-6-15,0 21 0 0,20-4 3 0,-20 2-3 0,0 1-1 0,0-3 1 16,0 3-1-16,0-1-1 0,0 0 1 0,-20-19-1 16,0 19-1-16,20 2-3 0,-20-21-11 0,6 0-11 15,-29 17-11-15,6-17-9 0,37-17 17 0,-37 17-38 0,17-40-3 16,0 21 14-16,3-20 24 0,0 22 21 0,17-3-27 16</inkml:trace>
  <inkml:trace contextRef="#ctx0" brushRef="#br0" timeOffset="58875.38">27443 6066 42 0,'0'0'0'0,"0"0"34"0,0 0-17 0,0 0 3 0,0 0 1 0,0 0-1 16,17-18 18-16,-17 18-3 0,0 0-18 0,0 0 14 0,0 0-18 16,20 0 10-16,-20 0-13 0,20 0 7 0,-20 0-1 15,17 0-8-15,3 0 6 0,3 0-7 0,11 18 6 0,-14-18-3 16,0 0-6-16,-3 0 2 0,20 20-1 0,-17-20-2 0,17 0-2 16,3 0 0-16,-3 0-4 0,3 0-14 15,-23 0-19-15,20-20 13 0,-37 20-5 0,40-18-44 0,-23 18 28 16,6 0-2-16,-6-20 4 0,0 20-17 0,3-19 39 0,0 1-16 0</inkml:trace>
  <inkml:trace contextRef="#ctx0" brushRef="#br0" timeOffset="59411.67">29000 4907 65 0,'0'0'0'0,"0"0"49"0,0 0-35 0,0 0 10 0,0 0-12 0,0 0 3 0,0 0 1 0,-17 0 17 16,17 0-17-16,0 0-3 0,0 0 1 0,-17 0-2 0,17 0 7 0,0-20-5 16,0 20-8-16,-23 0-1 0,23 0-1 0,0 0-1 0,-17 0 5 15,17 0 0-15,-20 0 0 0,20 0 0 0,-20 0 1 16,20 0-6-16,-17 0 6 0,17 0-7 0,-20 20 3 16,0-20-4-16,20 19 2 0,-17-19-1 0,17 18 0 0,-40 1 1 0,3 20 0 15,17 17 0-15,3-36-2 0,17 17-1 0,-20-17 1 16,2 0-1-16,18 17 0 0,-39 20 1 0,39-20-1 0,-18 3 1 0,-1-3 0 15,-1 21 0-15,20-21-1 0,0-17-2 0,-20 37 2 0,20-20 0 0,0-18-1 16,0 1 0-16,0-1 0 0,0 18 1 0,20-18 1 0,-20-19-1 0,0 19 2 16,0 0 1-16,0-19 4 0,20 0-3 0,-20 0 6 15,19 0-7-15,-19-19 1 0,18 0 2 0,-18 19-2 16,0-19-1-16,0 2 0 0,17 17-1 0,-17-39 0 0,0 39 2 0,0-20 0 16,0 20 0-16,0-19-3 0,-17 19 3 0,-1 0-2 15,-1 0 0-15,-1 0-2 0,0 0-1 0,-17 0-1 0,-3 19 2 16,40 1 0-16,-35-20 1 0,15 39-6 0,-19-22 0 15,24 2-16-15,15 0 6 0,-22-19-3 0,22 19-2 0,0 0-28 0,-20 19-12 16,20-18-21-16,20 17-45 0,2 2 76 16,-7-39 14-16</inkml:trace>
  <inkml:trace contextRef="#ctx0" brushRef="#br0" timeOffset="60078.25">27594 4907 77 0,'0'0'0'0,"0"0"28"0,0 0-25 0,0-20 0 0,0 20 0 0,-20 0 6 0,20 0-2 0,-14-18 8 0,14 18-7 0,-23 0 9 0,23 0-8 0,-20 0 8 0,3-19-8 0,-3 19-1 0,0 0 8 0,3 0-10 16,-3 0 6-16,20 0-7 0,-20 0-1 0,3 0 4 0,0 0-4 0,-6 37 8 0,6-37-8 0,17 20-1 0,-20-1 2 15,0 18-1-15,3-16-2 0,-3-21 0 0,20 37 0 0,-37 0 3 0,20 2-2 16,-6-21 0-16,23 2-1 0,-57 56 2 0,40-38-2 0,-43 39 2 0,43-40-2 16,0 1-1-16,-3-1 1 0,-20 22 1 0,3 35-3 15,17-74 0-15,0 55 1 0,20-37 0 0,-17 39 2 0,17-1 0 16,0 0-2-16,0-20 0 0,17-17-1 0,-17-1 2 0,20 0-1 0,0 0-1 15,3 57 2-15,-9-57-1 0,6-1 0 0,0 60 0 0,17-23 0 16,0-54-1-16,3 58 0 0,-23-61 0 0,23 39-1 0,0-17 0 16,51 37-32-16,23-37-170 15,-57-39 145-15,-17-20 2 16</inkml:trace>
  <inkml:trace contextRef="#ctx0" brushRef="#br0" timeOffset="60396.98">28849 4832 237 0,'0'0'0'0,"0"-19"58"0,0 19-48 0,0 0 2 0,20 0-1 15,-20 0-4-15,0 0 2 0,37-21 8 0,-37 21-9 0,20 0 0 16,-3 0 0-16,6 0 0 0,-23 0-1 0,17 0 0 0,0 0 0 0,3 0 5 0,17 0-8 16,3 0 9-16,-23 0-9 0,26 21 3 0,11 35 0 15,-17 1-4-15,0-20-1 0,-17 21-1 0,17 36 2 16,-17-17-1-16,0 38-1 0,-20 16 0 0,0-54-2 0,0-1 0 16,0 57 0-16,0-56 2 0,-40 36-1 0,26-55 0 0,-29 56-1 15,6-57-1-15,20 1-3 0,-23 36-10 0,-37 40-27 16,60-97 21-16,-40 20-38 0,37-20 19 0,-17 4-65 0,-3 15 5 0,-17-19 18 15</inkml:trace>
  <inkml:trace contextRef="#ctx0" brushRef="#br0" timeOffset="61958.06">21551 10934 43 0,'0'0'27'0,"0"0"-23"0,0 0 3 0,-20 0 1 0,20-18-1 0,0 18 2 0,0 0 12 0,0 0 4 0,0-18-11 0,0 18-1 0,0 0 0 0,0 0 10 0,0 0-5 0,0 0-10 0,0-21 6 0,0 21-7 16,0 0 3-16,0 0-5 0,0-19 5 0,0 19 1 0,0 0-6 15,20 0 0-15,-20-18-1 0,0 18 4 0,0 0-5 0,20 0 1 0,-20 0 1 16,0 0-1-16,17 0-1 0,-17 0 5 0,0 0-4 0,0 0 2 0,0 0-3 15,23 18 3-15,-23 1-3 0,0 2 1 0,0 15-2 16,0 2 2-16,0-18-1 0,0 17 1 0,0 21-1 0,-23-20 0 16,23 0 0-16,-17 39 3 0,17-40-4 0,-20 20 1 0,0 20 0 15,20-59-2-15,-17 19 1 0,17-17-1 0,-20 57 2 0,20-21 0 16,0-37-2-16,0 38 2 0,-20 0 3 0,20-18-1 16,0-2 0-16,0 1 0 0,0-38 0 0,0 20-3 0,0-20 1 15,0 19 0-15,0-19 2 0,20 18-1 0,-20-18-3 0,0 0 1 16,20 19 0-16,17-19 7 0,-37 0-7 0,20 20 1 0,20-20 0 15,-23 18-2-15,20-18 2 0,-37 0-2 0,20 19 0 16,17-19-2-16,-20 0 2 0,3 0-1 0,3 20-1 0,-6-20 2 16,20 0 0-16,-17 0-5 0,-3 19-11 0,-17-19 3 15,20 0-20-15,-3 0 12 0,-17 0-29 0,20 0-11 0,-20 0 23 0,20 0-55 16,-20-19 46-16,0-20-24 0,0 1 13 0</inkml:trace>
  <inkml:trace contextRef="#ctx0" brushRef="#br0" timeOffset="62233.07">21514 10783 125 0,'0'0'47'16,"0"0"-38"-16,-20 0 1 0,20-19-8 0,-20 19 0 0,0 0 7 15,20 0-1-15,0-18 2 0,0 18 13 0,-17 0 1 0,17 0-14 16,0 0 6-16,17 0-10 0,3 0 2 0,0 0-3 0,37 18 4 15,-57-18-4-15,37 19 0 0,3-1 5 0,-23-18-4 16,40 18 5-16,23 3-2 0,-63-3-5 0,57 1 1 16,-37-19-4-16,40 21 2 0,-37-21-2 0,34 18 1 0,-17-18-1 15,77-39-14 32,-17-92-360-47</inkml:trace>
  <inkml:trace contextRef="#ctx0" brushRef="#br0" timeOffset="62434.85">21514 11163 121 0,'-20'19'105'0,"0"-1"-90"0,20-18-8 0,-20 21 0 0,20-2 13 0,0-19-7 16,0 18 1-16,285 116 96 47,-114-154-113-47,-151 20-3 0,57 0-24 0,-20-20-31 0,0 20-30 15,0-18-11-15,17-1-17 47</inkml:trace>
  <inkml:trace contextRef="#ctx0" brushRef="#br0" timeOffset="67497.12">15849 10364 47 0,'0'0'12'0,"0"0"-12"31,-57-18 66 0,37 226 90-31,20-208-154 0,0 58 4 0,20-22 3 16,-20-36-6-16,0 57 5 0,0-37-5 0,0-20-3 63,57 571 59-17,-57 171-24-46,0-723-35 0,-17-19 1 0,17 19 2 0,0-19-3 16,0 0 0-16,0 0 0 0,0 0 0 0,0 18-3 0,0-18 3 63,0-37-253-32,17-21 112-31</inkml:trace>
  <inkml:trace contextRef="#ctx0" brushRef="#br0" timeOffset="67982.58">15678 10422 96 0,'285'-96'190'0,"-248"96"-189"0,-14 20-1 0,51-20 3 0,-20 18 2 0,43 1 8 0,-77-19-8 0,-3 19 0 0,21-19 1 0,1 20 6 0,-16-1-4 0,11-19-5 0,-34 19 6 0,20 19 1 0,0 18 6 16,-40-17-12-16,20-1-3 16,-20-21 0-16,1 22 0 0,-19-21 0 0,-1 23 0 0,-16-4 2 15,-2-1 0-15,40-15-3 0,-63 16 1 0,43-16-1 16,17-3 0-16,-14-18-1 0,-26 38-4 0,40-38 1 0,-17 18-8 0,17 2 2 16,-17-1-19-16,37-19 10 0,-17 18-33 0,17 1 19 0,-20-19-4 15,20 21 0-15,0-21 0 0,-20 37-20 0,20-37 35 0,0 19-21 0</inkml:trace>
  <inkml:trace contextRef="#ctx0" brushRef="#br0" timeOffset="68611.05">13036 12532 106 0,'0'0'0'0,"0"0"44"0,0 0-41 0,0 0-2 0,-17 0-1 0,17 0 0 0,0 0 4 0,0 0 5 0,0 0-1 0,-18 0 1 0,18 0 16 0,0 0-13 0,0 0-1 0,0 0 5 0,0 0-10 0,0 19 1 0,0-19 5 0,0 0-3 0,0 0-5 0,0 0 0 0,0 19 0 0,0-19 4 0,0 0-3 0,0 18 4 15,0 21-3-15,0-20-1 0,18 0-3 0,-18 1 1 16,0 17-3-16,17 20 2 0,-17-38-1 0,0 19 0 0,20 38 3 0,-20-18-3 16,0-20 1-16,0-1 0 0,0 0 0 0,0 40 2 0,0-20 0 0,0-20-3 15,0-17 2-15,-20 57-1 0,20-21 0 0,0-37-2 16,-17 38 1-16,17-37 0 0,0-1 0 0,-18-1-1 0,18 1-1 0,0 39-6 0,-22-39 0 16,22-19-1-16,0 38-15 0,0-38 6 0,0 19-32 0,-20-1 19 15,20 2-38-15,0-20 33 0,0 18-19 0,0 2 37 0,0-20-33 16</inkml:trace>
  <inkml:trace contextRef="#ctx0" brushRef="#br0" timeOffset="74315.87">10527 8350 49 0,'0'0'30'0,"0"0"-26"0,0-19 1 0,0 19-2 0,0 0 9 0,0 0-5 0,0-21 9 0,-17 21-7 0,17-20 12 0,0 3-10 0,0 17 12 0,0-20-14 16,0 20 1-16,0-17-2 0,0-2 10 0,0 19-11 0,0-38 7 0,0 18 0 0,17-1-6 15,-17 21 0-15,0-36 8 0,0 16-9 0,20-17 8 0,-3 17-9 16,-17-17 5-16,20-20 0 0,-20 37-6 0,23-18 3 0,-6 19-3 16,-17 1-2-16,0-39 4 0,17 37-6 0,3-57 11 0,-20 39-7 15,20-18 2-15,-20 19-3 0,17-20 3 0,-17 17-3 0,0 23-2 16,0-23 1-16,20-17 6 0,-3 0-3 0,-17 1-3 0,0 56-1 15,0-19-1-15,0-1 1 0,20 0-1 0,-20 20 0 0,0-17 0 0,0 17 0 16,0 0 0-16,0 0 0 0,20 0 1 0,-20 0-1 16,0 0-1-16,0 17 1 0,0 3-3 0,0 19-1 15,0 17 5-15,0 1 0 0,0-17-1 0,0-3-2 0,0 40 2 16,0 17 2-16,0-57-3 0,23 40-1 0,-23-20 2 16,0 20 0-16,0-19-2 0,0-2 1 0,14-18 0 15,-14 19 1-15,20-37-1 0,-20 17 1 0,0-37 2 0,0 17-2 16,0-17 0-16,20 19 2 0,-20-19-2 0,0 0 1 0,20 0 1 0,-20 0 0 15,0 0 2-15,17-19-1 0,-17 2-2 0,17 17 1 0,-17-20-1 16,20-17 2-16,0-3-2 0,17 2 2 0,-37 2-2 0,20-1-2 16,20-40 1-16,-23 0-1 0,-17 39 1 0,20 1 1 0,17-20 1 15,-37 17-4-15,20-17 1 0,-3 19 0 0,-17 2 1 0,20-21-1 0,-3 17 1 16,3 2-2-16,-20 19 2 0,0 19-2 0,23-38 2 0,-6 38 0 16,-17 0 0-16,17 0-1 0,-17 0 1 0,20 0-1 0,0 0-1 15,-20 21 2-15,17-4 0 0,3 2 2 0,-20 38-1 0,17-36-1 16,-17 16-1-16,20 57 0 0,-20-54 1 0,23-3 0 0,-23 0 0 15,0 60-1-15,17 17-2 0,-17-56 2 0,0-21 1 0,17 37 0 0,-17-34-3 16,0 34-3-16,0-14-8 0,0-3-10 0,0-20-9 16,0-20 11-16,0 3-2 0,0 20-33 0,20-23 23 0,-20 4-54 15,0-21 37-15,20 17-42 0,-20-17 60 0,17 19-28 0</inkml:trace>
  <inkml:trace contextRef="#ctx0" brushRef="#br0" timeOffset="74952.3">12468 7759 40 0,'0'0'0'0,"0"0"26"0,0 0-21 0,-20 0 9 0,0 0-9 0,0 0 7 0,6 0 8 0,14 0-8 0,-23 0 15 0,3 0-13 0,20 0 15 0,-19 0-14 0,19 0-2 16,-18 0 0-16,18 0 0 0,0 0-1 0,-20 0-1 0,20 0 3 0,0 0-2 0,0 0-6 15,0 0-1-15,0 0 7 0,0 0-6 0,0 0 7 0,0 0-7 0,20 0 0 16,-20 20 3-16,37-20 0 0,-17 0-5 0,17 0 2 0,-37 0-3 15,60 17 6-15,-43-17-5 0,40 0 1 0,-19 21-5 0,-1-21 0 16,-15 0-1-16,33 19 3 0,-35-19 0 0,37 18 0 0,-20-18-2 16,-15 0 0-16,-5 19-2 0,41-19-6 0,-4 21-13 0,-12-21-19 15,-24 0-19-15,19 0 22 0,-37 0-47 0,37 0 44 16,-37 0-20-16,20 0 26 0,-20 0 4 0</inkml:trace>
  <inkml:trace contextRef="#ctx0" brushRef="#br0" timeOffset="75199.28">13001 7437 96 0,'0'0'48'0,"-22"0"2"0,22 0-35 0,0 0-3 16,0 0-3-16,0 0 1 0,0 17-2 0,-20-17 10 0,20 19-8 0,0-19 11 16,0 21-12-16,0-4 8 0,0-17-10 0,20 20 0 0,20 37 25 15,-23-37-23-15,3-3-5 0,0 2 0 0,-3 2 2 16,20-4-5-16,-37 3 2 0,40 0 1 0,-3 17-2 16,3-17-1-16,-3-3 2 0,-20 23 2 0,3-40-3 15,0 18 0-15,-20 1 2 0,22 2 3 0,-7-4 2 0,-15-17-6 16,0 20 3-16,0-20-4 0,0 36 2 0,-15-15-1 15,-27-4-1-15,22 3-1 0,-14 0 1 0,-6 0-3 0,5 17 3 16,-7-20-2-16,5 23 0 0,0-20 0 0,-3 18-6 0,23-2 2 16,-23-16-5-16,20-20-2 0,-17 37-21 0,37-16 11 0,-37 15-29 15,17-15 19-15,20-4-3 0,-18-17-3 0,18 39-43 0,0-39 43 0,-17 38-17 16,17-18 1-16</inkml:trace>
  <inkml:trace contextRef="#ctx0" brushRef="#br0" timeOffset="79988.7">15413 7931 15 0,'-17'19'12'0,"17"-19"-8"0,0 0-1 0,0 0 1 0,0 0-1 0,0 0 4 0,0 0-2 0,0 0 1 0,0 0 0 0,0 0 0 0,0 0 6 0,0 0 1 0,0 0 2 0,0 0-7 0,0 17 4 0,0-17-1 16,0 0-3-16,0 0 7 0,0 0-6 0,0 0 11 16,0 0-8-16,17 0 11 0,-17 0-13 0,0 0-1 0,0 0 1 0,0 0 11 15,0 0-11-15,0 0 7 0,0 0-9 0,17 0-1 0,-17 21-1 0,0-21 0 16,0 0 6-16,0 0-5 0,0 0-1 0,0 0 2 0,0 0-5 16,0 0 0-16,0 0 7 0,20 0-5 0,-20 0 7 0,0 0-5 0,0 0 1 15,0 0 4-15,0 0-7 0,20-21 7 0,-20 21-8 0,0-17 0 16,0-22 1-16,0 39-3 0,17-38 2 0,-17 19-1 0,0 1 1 15,0-39 0-15,20 37-2 0,-20-17 4 0,0-20-3 0,0 36-3 0,17-35 3 16,-17 36-2-16,0-17 0 0,0 0 0 0,0-3-2 0,20 23 1 16,-20-23 0-16,0 23 1 0,0-41 0 0,20 38-2 0,-20 1 2 15,0 2 0-15,0-22 1 0,0 39-2 0,0-39 0 0,23 39 0 0,-23-20 0 16,0 20 0-16,0-17 1 0,14 17-1 0,-14 0 1 0,20 0 0 0,-20 0 0 16,0 0-2-16,20 17 2 0,0-17 0 0,-20 40 0 0,0-21 1 15,17-1 0-15,-17 3 0 0,0 35 2 0,17-38-2 0,-17 39 3 16,0 19-2-16,20-18-2 0,-20 19 3 0,0-41-2 15,0 2-1-15,0 20 1 0,20-19-2 0,-20-22 2 0,0 23-1 0,0-3 0 16,0-16 1-16,23 16 2 0,-23-37-2 0,0 0 1 0,0 19 0 0,14-19 5 16,-14 17-1-16,0-17 0 0,0 0-7 0,20-17 6 15,-20-2-4-15,20-18 7 0,-20 16-6 0,0 2-2 0,20-18-2 16,-20-21 0-16,17 1 5 0,-17-1 3 0,17 22-7 0,-17-4 1 16,20-34 0-16,0-3-2 0,-20 0 0 0,20 3 3 15,-3 16 1-15,-17 18-4 0,20 3 1 0,-20 19 0 0,17-38 1 16,-17 36 0-16,20-19 0 0,-20 20-2 0,23 0 1 0,-23 19-1 15,17 0 2-15,-17 0 0 0,0-17-2 0,17 17 1 0,3 0 1 16,-20 17-1-16,20-17-1 0,-3 57 3 0,3-17-2 0,-3 16 0 16,3-18-1-16,-20-1 2 0,23 58 0 0,-6-38 1 0,-17 40 1 15,17-40-2-15,-17 37-2 0,0-57 1 0,20 20-1 0,-20 20 0 16,0-19 1-16,0 36-1 0,0-17 0 0,0-20-4 16,0 17-13-16,0-34 2 0,0 54-24 0,0-37-18 0,0 0-15 15,0-36 30-15,0-4-65 0,0 2 44 0,0-19 3 0,0 20-57 16</inkml:trace>
  <inkml:trace contextRef="#ctx0" brushRef="#br0" timeOffset="81046.28">18207 7494 110 0,'0'0'0'0,"0"0"46"0,0 0-33 0,0 0 4 0,0 0-4 0,-20 0-1 0,20 0 0 0,0 0-4 0,0 0 9 0,0 0-8 0,0 0 6 0,0 0-4 0,0 0-3 0,0 0-6 0,20 0 0 0,-20 0 0 0,0 0-2 0,0 0 1 0,20-21 1 0,-3 21-1 0,-17 0 0 16,17 0-1-16,3 0 0 0,-20 0 2 0,20 0-1 0,0 0 4 16,-3-19 7-16,3 19-7 0,-20 0 1 0,20 0 2 0,20 0 0 15,-6 0 5-15,-34 0-10 0,40 0 6 0,-23 0-6 16,3 0 5-16,17 0-3 0,-37 0-2 0,40 0 0 16,-40 0-1-16,37 0 0 0,0 0 1 0,0 0-1 0,-37 0 0 0,40 0 1 15,-3 0-2-15,3 0-3 0,-20 0 3 0,-3 0 1 16,0 19-1-16,3-19-1 0,-20 0-1 0,20 0 0 0,-20 21-3 15,0-21-9-15,23 17 2 0,-23-17-25 0,0 0-17 0,0 20-20 16,0-20-10-16,-23 0 45 0,3 0-12 0,0 0 13 16</inkml:trace>
  <inkml:trace contextRef="#ctx0" brushRef="#br0" timeOffset="81250.64">18167 7227 167 0,'0'0'0'0,"0"0"77"0,0 18-59 0,0-18-14 0,-14 0-3 0,14 21 6 15,0 15-2-15,0-16 10 0,-23-2 7 0,23 1-11 16,0 19 8-16,0 2-5 0,0-40-10 0,0 36 0 0,0-36-2 16,23 38 3-16,-23-18-3 0,34 17 2 0,-14-17-2 0,-20 0 0 15,54 37-1-15,-54-40 0 0,20 3 0 0,20 18 1 0,-3 18-1 16,-17-35 0-16,-20 16 0 0,40-18 0 0,-23 19-3 16,0 1-4-16,23 16-35 0,-23-35 12 15,3 0-8-15,-20 0-11 0,17-20 20 0,-17 0-57 16,-17 0 38-16,17 0 22 0,-20 0 17 0,20 0-1 0,0-40-20 15</inkml:trace>
  <inkml:trace contextRef="#ctx0" brushRef="#br0" timeOffset="81402.12">18056 7397 133 0,'0'0'33'0,"0"0"0"0,0 0-30 0,0 0 5 16,0 20 4-16,0 0 21 0,34 54-4 15,-34-54-28 1,63 37 2-16,11 20-20 15,-57-60 1-15,20 3-64 0,-17 0 16 0,0-20 5 16,-3 0 35-16,3 0-4 0</inkml:trace>
  <inkml:trace contextRef="#ctx0" brushRef="#br0" timeOffset="81546.43">18509 7168 69 0,'0'0'70'0,"0"-37"8"16,0 37-61-16,0-18 10 0,0 18-14 0,0-19 12 16,0 19 2-16,0 0-15 0,0 0 10 0,-17 19-15 0,-3-1 3 15,0 2-7-15,-54 74 6 0,54-37-5 0,-37 0 0 0,-17 57 1 16,34-56-2-16,-37 55 2 0,23-17 1 0,14-57-4 15,6-1 0-15,-46 76-1 0,60-78-4 0,3 2 2 0,-23 22-11 16,23-6-11-16,17-14-17 0,-17-20-24 0,17-3-34 16,0 4 45-16,0-21 9 0,0 0 9 0</inkml:trace>
  <inkml:trace contextRef="#ctx0" brushRef="#br0" timeOffset="84413.14">21283 7113 92 0,'0'0'30'0,"0"0"6"0,0 0-27 0,0 0 3 0,0 0-8 0,0 0 0 0,0-19 7 0,-17 19-4 0,17 0 0 0,0 0 1 0,0 0 0 0,0-20 9 0,-17 20 1 0,17 0-10 0,0 0 0 0,0-17-1 0,0 17 3 0,0 0-3 16,0 0-4-16,0-20 4 0,0 20-4 0,0 0 0 0,0 0 0 0,0 0 2 15,17 0 2-15,-17 0-3 0,0 0 5 0,0 0-3 0,0 0-1 16,17 0 0-16,-17 20 4 0,0-20-5 0,0 17-2 0,0 3 0 0,20-20 1 16,-20 19 0-16,0 19 4 0,0-21-5 0,0 23 1 0,0 18 2 15,0 16 4-15,0-34-6 0,0 34 2 0,-20 23 2 0,20-60-3 16,-17 40 5-16,0-20-4 0,-3 0 2 0,0-19-4 15,20-19 1-15,-20 39 1 0,5-21 1 0,15-1-1 0,-22-15-2 16,22-21-2-16,0 17 6 0,0 3-1 0,0 0 2 0,0-20-3 16,0 20 2-16,0-20-4 15,0 0 1-15,0 0 0 0,22 0-1 0,-7 0-2 0,5 0 0 16,0-20-1-16,0 20 1 0,14 0-1 0,-34 0 1 0,40-20 0 16,-17 20 0-16,-23 0-2 0,34 0 1 0,6 0 1 0,-23 0-1 15,0 0-1-15,3 0-2 0,0-20-1 0,-20 20-3 0,37 0 1 0,-17 0-14 16,-20 0 7-16,20 0-3 0,-3-17-1 0,-17 17-27 0,23-21 18 15,-6 21-33-15,-17-17-15 0,0-2 33 0,0-1-41 0,0 20 49 16,0-17 8-16,0-4-8 0,0 2 5 0</inkml:trace>
  <inkml:trace contextRef="#ctx0" brushRef="#br0" timeOffset="84699.37">21095 6979 125 0,'0'0'28'0,"0"0"-11"0,0 0-3 0,0 0-11 0,0 0 1 0,0 0-1 0,0-19 9 0,17 19 10 0,-17 0-8 0,20 0 1 0,0 0 15 0,-20 0-17 0,37 0 9 0,194-17 52 16,-157 17-64-16,-37 0-7 0,43-20 4 0,-26 0-2 15,-17 20-3-15,77-19 4 0,-37 0-4 16,-60 0-3-16,3 19-2 0,-20 0-8 0,20 0 1 16,-20 0-1-16,0 0-2 0,0 0-20 0,0 0 12 0,0 0-4 0,-20 0-74 15,-17 0-8-15,0 19 66 0,17 0 27 16,-17-19-2-16</inkml:trace>
  <inkml:trace contextRef="#ctx0" brushRef="#br0" timeOffset="84841.04">21075 7340 96 0,'0'0'36'0,"-17"19"44"0,17-19-60 0,0 0 16 0,0 0-19 15,-20 0 16-15,20 0-16 0,0 21-2 0,0-21 0 0,37 0 11 16,-37 0-13-16,37 0 8 0,25 0-4 0,-27 0-11 0,5 0-2 0,-6 0 0 16,6-21-2-16,37 21 4 0,-40-19-4 0,20 19 0 0,-20 0-1 15,60-18 1-15,-60 18-3 0,-17 0 1 0,54-20-7 0,-34 20-3 0,-23 0-6 16,3 0-7-16,0 0-6 0,17 0-5 0,-20 0-54 0,-17 0 36 0,20-19-3 0,0 19 6 16,-20 0-20-16,0 0 31 0</inkml:trace>
  <inkml:trace contextRef="#ctx0" brushRef="#br0" timeOffset="85542.42">13093 8918 32 0,'0'0'14'0,"-17"0"-14"0,17 0 1 0,0 0-1 0,-20-17 1 0,20-2-1 0,-20 19 0 0,20 0 0 0,0-21 0 0,-17 21 0 0,17 0 1 0,0-17 0 0,-18 17 0 0,18-19 0 0,0 19 0 0,-22 0 1 0,22-21 4 0,-20 4 6 15,20 17 3-15,0-20 1 0,0 20-8 0,0-20 9 16,-17 20 2-16,17 0-11 0,0-17 9 0,0 17 0 15,-20 0-1-15,20 0-9 0,0 0 22 0,0 17-7 16,0 3-12-16,0 0 10 0,0-20-13 0,0 17 11 0,0-17-9 16,0 21 2-16,0-2 5 0,0-19-7 0,0 17 6 0,0-17-9 15,0 21 4-15,0-2-3 0,0-2-4 0,0 3 2 0,0-1 0 16,0 0 1-16,0 1 5 0,0-1-5 0,0 19-2 0,0-38-2 16,0 36 0-16,0-36 0 0,0 58 2 0,0-20-2 0,0-19-2 15,0 37-2-15,0-35 4 0,0 16-2 0,0 20 1 0,0 0-1 16,20 0 1-16,-20-37-1 0,0 37-2 0,0-19-1 0,0 19-12 15,0-37 1-15,0-3-22 0,0 22-18 16,0-39 23-16,17 17-47 0,-17-17 33 0,0 0-39 0,0 0 55 0,0 0-36 16</inkml:trace>
  <inkml:trace contextRef="#ctx0" brushRef="#br0" timeOffset="85990.64">14672 9147 125 0,'0'0'44'0,"0"0"-11"0,0 0-28 0,0 0-1 0,0 0-2 0,-20 0 0 0,20 0 2 0,0 0 2 0,0 0 3 0,0 0 2 0,-20 0 11 0,20 0-4 0,0 0-11 0,0 0 0 0,0 0 0 0,0 20 8 0,0-2-9 0,0-18-1 16,-17 39 3-16,17-21-5 0,0 0 1 0,0 3 2 15,0 16-1-15,0-17-3 0,0-1 0 0,-17 19 2 0,17-1-3 16,0-16 1-16,0 15-1 0,0 2 0 0,-23-18 1 0,23 16 2 15,0-15-2-15,0 16 1 0,0 3-1 0,0-23 3 16,0 3-3-16,0-1 0 0,0-2-2 0,23 5 1 0,-6-3 2 16,0-19-1-16,23 0 1 0,-23 17-2 15,40-17 2-15,-14 0-2 16,-9-17-3-16,23 17 2 0,0 0-4 0,-20-19-11 16,3 19-12-16,-20-22-12 0,-20 22 15 0,34-17-6 15,-34 17-43-15,20-19-34 0,0-1 84 0,-20 3-9 16,0-3 1-16</inkml:trace>
  <inkml:trace contextRef="#ctx0" brushRef="#br0" timeOffset="86200.2">14766 8861 121 0,'0'0'0'0,"0"0"93"0,0 0-85 0,0 0 1 0,0 0-6 15,0 0 8-15,0 0-3 0,0 21 0 0,0-21 1 0,0 0 9 0,23 0-3 16,-23 19-8-16,14-19 1 0,6 0 3 0,0 17-7 0,97 3 8 15,-63-1-10 1,-17-19-1-16,0 0 0 0,-17 19 0 0,0-19-1 0,17 0-3 16,-20 0-2-16,3 0-14 0,37 0-57 15,-37 0 22-15,-20 0 28 0,0-19-1 0,0 19-19 0,0 0 12 16,0 0 22-16,0 0-7 0,0 0-5 0</inkml:trace>
  <inkml:trace contextRef="#ctx0" brushRef="#br0" timeOffset="86346.93">14575 9224 72 0,'0'0'25'0,"0"0"21"0,-20 0-26 0,20 0 12 16,0 18-19-16,0-18 11 0,0 0-12 0,20 18 1 0,-20-18 10 16,23 21-14-16,-6-21 7 0,20 0-9 0,-17 19 0 0,-3-19-1 0,40 0 3 15,0 18-1-15,-17-18-6 0,34 0 1 0,-31 0-2 16,-29 0-1-16,63 0 1 0,-20 0 0 0,-20 0-4 0,-17 0-6 0,17 0-8 16,-14 0-10-16,-6 0-11 0,20 0-63 0,20-18 16 0,-57 18 60 0,17-19-20 15</inkml:trace>
  <inkml:trace contextRef="#ctx0" brushRef="#br0" timeOffset="126515.66">26853 13787 38 0,'0'0'0'0,"0"0"18"0,0 0-14 0,0 0-1 0,0 0-1 0,0 0-2 0,-17 0 2 0,17 0 3 0,0 0 1 0,0 0-1 0,0 0-1 0,0 0 4 0,0 0-2 0,0 0-1 0,0 0 4 16,0 0 1-16,0 0-5 0,0 0 8 0,0 0-6 16,0 0 0-16,0 0 7 0,0 0-6 0,0 0 1 0,0 0 0 0,0 0-1 0,0 0 10 15,0 19-2-15,0-19-8 0,0 0 6 0,0 0-6 16,0 0 0-16,0 19 8 0,0-19 18 15,0 0-26-15,0 20 6 0,0-3 3 0,0 2-4 0,0 2-7 16,0-21-2-16,0 17 5 0,0 23 11 0,17-3-3 16,-17 0-11-16,0 21 6 0,0-1-8 0,0 38 2 0,0-36-4 0,0 34 2 15,0-36 0-15,0 58 4 0,0-59-3 0,0 2-2 0,0-1 2 16,17 57 1-16,-17-76-1 0,0 18-2 0,0 59 4 0,0-21-2 0,0-55-2 16,0-1-2-16,20 19 0 0,-20 21 3 0,0-61-2 0,0 22 1 15,0-22-3-15,0 40 1 0,0-16-4 0,0-41 2 0,20 17-1 0,-20 3 0 16,0-20-5-16,0 19-19 0,0-1-17 0,0-18 14 0,0 0-39 15,0 0 25-15,0 0-67 0,23-18 50 0,-23 18 8 0,0-19 12 16,0 19-9-16</inkml:trace>
  <inkml:trace contextRef="#ctx0" brushRef="#br0" timeOffset="127466.66">28145 14528 92 0,'0'0'43'0,"0"0"-24"0,0 0-7 0,0 0-5 0,0 0 11 0,0 0-5 0,0 0 14 0,0 0-1 0,0 0-3 0,0 0-13 0,0 0 5 0,0 0-9 0,0 0 8 0,0-19-6 0,0 19 8 0,0 0-11 0,0-19 2 16,22 19 5-16,-22 0-6 0,17-38 1 0,-17 38-1 0,18-19-2 0,1 19 2 0,-19-38 6 16,38 0-1-16,-38 0-6 0,19 21 0 0,1-23 7 0,-20 1-7 15,38 3-1-15,-38 16-1 0,22-37 3 0,-22 38-2 0,15 0-6 16,-15-1 0-16,20-16-1 0,-20-4 3 0,19 3 8 0,1 17-2 16,-20-18 2-16,18 2-3 0,-18 36-2 0,17-20 3 0,-17 20-3 15,0 0 0-15,0 0-1 0,20 0 3 0,-20 0-3 0,20 20 1 0,-20-20 0 16,0 17 0-16,22 23 10 0,-22-40-5 0,0 37-1 0,15 0 3 15,-15 3-8-15,20-23 5 0,-20 22-3 0,20 37 4 0,-1-1-5 0,-19-55 0 16,18 18 1-16,-18 0-3 0,17 38 4 0,5-38-3 0,-4 38 2 16,-18 1-4-16,37-20 3 0,-17 18 2 0,-20-18-7 15,20-36 3-15,-3 15-12 0,-17-16 5 0,0-20-7 0,22 17-3 0,-4 4-35 16,-18-21-21-16,17 0 28 0,-17 0-4 0,40 0-77 0,-40 0 55 16,17 0-37-16,23-38 60 0</inkml:trace>
  <inkml:trace contextRef="#ctx0" brushRef="#br0" timeOffset="128484.49">30140 14072 46 0,'-14'-56'291'0,"14"56"-285"0,0-20 3 0,0 20 2 0,0 0-2 0,0 0-1 0,14 532 89 32,-14-493-94-32,0 151-2 15,0-134 1-15,0-17-2 0,0 76 1 0,0-1-2 0,0 380-405 63,20-514 360-63</inkml:trace>
  <inkml:trace contextRef="#ctx0" brushRef="#br0" timeOffset="128827.48">30465 14757 37 0,'114'39'210'0,"-97"-22"-180"15,-17-17-30 48,382 19 142-63,-328-38-143 0,-54 19 1 62,23-115-365-46</inkml:trace>
  <inkml:trace contextRef="#ctx0" brushRef="#br0" timeOffset="128969.08">30861 14375 127 0,'0'0'154'0,"0"0"-154"63,-74 648 204-47</inkml:trace>
  <inkml:trace contextRef="#ctx0" brushRef="#br0" timeOffset="129402.39">31189 14243 189 0,'0'0'41'0,"0"0"-41"62,188 95 226-30,-188-95-226 30,-134 760 23-46,211-1083 35-1,-77 323-58 48,682 438-325-47,-682-438 325 46</inkml:trace>
  <inkml:trace contextRef="#ctx0" brushRef="#br0" timeOffset="134190.44">29895 13102 32 0,'0'0'9'0,"0"0"2"0,0 0-6 15,-20 0 0-15,20 0 0 0,0 0 4 0,-20 0-1 0,3 0 1 0,17 19-5 0,0-19 5 0,-20 0-2 0,20 20 3 0,-20-2 1 0,20 3-2 0,0-21-4 0,-17 17 3 0,17 2 1 16,0-19 3-16,0 19-5 0,0-19 10 0,0 18-9 15,0-18 6-15,0 20-7 0,0-20 5 0,-17 0-3 0,17 21-2 0,0-21 1 16,0 0 5-16,0 17-6 0,0-17 2 0,-23 0-1 0,23 19 9 16,0-19-9-16,0 0-1 0,0 20 0 0,0-20 0 0,-17 0 6 0,17 0-7 0,0 18 0 15,-20-18-1-15,20 0 4 0,-20 19-2 0,20 0 0 0,-17-19-3 16,17 19 2-16,0-19-4 0,-20 19 5 0,0 19-2 16,20-38-6-16,-17 20 1 0,0 17 2 0,17-18-1 0,-23 1 1 0,6 37-1 15,17-39 1-15,-20 2-1 0,20-1-1 0,-37 37 0 0,37-17 1 0,-20-20 1 16,3 56 6-16,-23 3 2 0,3-41-6 0,-3 39-5 15,26-38 3-15,-9 0 2 0,3 1-4 0,-34 76 1 0,34-79-2 0,0 1 0 16,-14 40-3-16,-9-1 6 0,6 0 3 0,0 1-2 16,-3-20 0-16,23-20-2 0,17 1 0 0,-17 1-1 0,17 19 5 15,-23-22-2-15,23 2-1 0,0 39-1 0,0-57 0 0,0 54 2 0,23-35-1 16,-6 19 5-16,20-21-4 0,-17 41-3 0,-3-42 1 0,40 39-1 16,-37-36-1-16,3-1-1 0,31 39-1 0,-34 0 3 0,34-23 2 15,-11 3 0-15,11 1 0 0,0-1 0 0,-31-38-1 16,14 1-1-16,-20-3 1 0,3 4-1 0,17-1 1 0,3-3 0 0,17 2-2 15,-40 2 1-15,3-21 0 0,0 0-1 0,37 17-3 0,-57-17 0 0,17 0-3 16,23 0-17-16,-23 0 7 0,3 0-4 0,-20 0-2 0,37 0-4 0,-17-17-36 16,-20-4 25-16,37 2-50 0,-17 2-5 0,0-3 58 15,-20 20 8-15,20 0-8 0</inkml:trace>
  <inkml:trace contextRef="#ctx0" brushRef="#br0" timeOffset="136702.71">32022 13368 82 0,'0'0'22'0,"0"0"-15"0,0 0-3 0,-20 0 9 0,5 0 8 0,-25 0 15 0,0 38 2 0,23-19-31 0,-3-19 7 0,20 19-7 0,-17 1 5 0,17-2-7 0,-22 2 2 16,22 17-2-16,0-18-2 0,0 19 3 0,0-18-3 15,22-1-1-15,-5 56 0 0,3-55-1 0,-20 18-1 0,37 19 2 0,23 20 6 16,-25 17-2-16,4-57-7 0,-2 40 2 0,-17-39-1 16,20 18 0-16,-5 21 0 0,-16 37 1 0,19-76 1 0,-18 57 0 15,17 0 3-15,-37 0 0 0,20 0 3 0,-20-39-5 16,0-15 0-16,0 33 6 0,-20 23 5 0,-17-23-5 0,17 3-4 15,-18 0 1-15,1-40-3 0,-2 40 3 0,21-39-3 16,-39 18-1-16,18-35-3 0,-36 35-4 0,35-38 6 0,-14 2 0 16,14-3-2-16,23 2 0 0,-43 3-5 0,3-3-10 0,3-2-14 15,14-17-12-15,-17 20-19 0,57-20 23 0,-37 0-2 16,37 0-37-16,-20 0 48 0,20 0-25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03T20:15:02.800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7998 8461 212 0,'-17'0'1'0,"-3"0"-8"0,3 0 6 0,-3 0 2 0,20 0 0 0,-37 0 5 0,37 0 5 0,-20 21 8 15,3-21-13-15,-6 20 37 0,6-3 9 16,17 2-32 0,-20 2 4-16,20-21-20 0,0 17 0 0,0 3 4 15,0-1-5-15,0-1 0 0,-14 60 3 0,14-42-6 16,-23 78 0-16,23-18 6 0,-20 0 8 16,-17 111-9-16,37-149-6 0,-17-19 3 0,-6 75-1 15,23-76 1-15,-17 36 0 0,17-33-2 16,0-24-1-16,0 40 7 0,0-37 2 0,17-1-3 15,6-19-4-15,11 0 4 0,6 0 1 16,-3 0-4-16,-17 0 1 0,74-39 6 0,-74 39-7 0,17 0-1 16,60-57 6-16,-60 57-6 0,80-58 1 0,-83 58-1 15,6-17 1-15,-3-2-2 0,0 19-3 0,-17-20-14 16,3 20 4-16,-9 0-27 0,6 0-10 0,-20-18 17 16,0 18-40-16,0 0-10 0,0 0-2 0,0 0 53 15,0 0 5-15,0-20-24 0</inkml:trace>
  <inkml:trace contextRef="#ctx0" brushRef="#br0" timeOffset="687.96">9179 8615 96 0,'0'0'19'0,"0"0"-8"0,0 0 0 0,0-19-3 0,0 19 6 0,0-20-6 0,0 20 14 0,0 0-11 0,0-17-1 0,0 17 13 0,0-21 0 0,0 21-12 0,0 0 8 0,0 0-2 16,0 0-9-16,0 0 8 0,0 0 0 0,0 0-10 16,0 21 6-16,0-21-7 0,0 17-1 0,0-17 1 0,0 39 3 0,0-39-6 15,0 38 0-15,0-18 1 0,0-3-2 0,0 4 1 0,0 35 1 0,0-19-1 16,-20 3-2-16,20 17 3 0,-20 38 1 0,3-38-1 0,17 37-1 0,-20-56-1 15,3 58 3-15,17-59-3 0,-20 57 1 0,20-53-2 0,0 33-1 16,-20-35 1-16,3 93 6 0,17-93-2 16,0 0-4-16,-18-39-1 0,18 36 7 0,0-16-2 0,0-20-2 15,0 0 1-15,0 0 2 0,0 0-1 0,18 0 3 0,-18 0-3 16,37 0 1-16,-37-20-2 0,20 20-1 0,17-36 4 0,-37 14-3 0,37 22 0 16,20-56 0-16,3 39-4 0,-6-23 1 0,-34 40 0 15,17-37 1-15,0 16 2 0,3 21-4 0,-20-17 2 0,17-2-3 0,20-1 4 16,-40 20-2-16,-17-18 0 0,43 18-2 0,-26-20-7 0,0 20 1 15,-17 0-3-15,20 0-16 0,-20 0 12 0,20 0-3 0,-20-18-25 0,0 18-18 16,0 0 25-16,0 0-46 0,0-18 4 0,0 18 51 16,-20-21-3-16,0 21-12 0</inkml:trace>
  <inkml:trace contextRef="#ctx0" brushRef="#br0" timeOffset="952.05">9350 8615 80 0,'0'0'0'0,"0"0"45"0,-20-19-33 16,20 19-7-16,-20-20 21 16,20 20 13-16,0-17-32 15,0 17 17-15,0-21-12 16,20 21-1-16,-20 0-6 0,42 0 18 16,10 0-11-16,-12 0-6 0,37 0 6 15,-77 0-8-15,37 0 0 0,-20 0 3 0,3 0-3 0,20 21 2 16,-23-21-2-16,23 0-3 0,-23 0 0 0,3 17-1 15,-3-17 0-15,3 0-1 0,3 0-4 0,-23 0 1 0,17 20-10 0,-17-20 5 16,0 0-2-16,17 0-2 0,-17 0-3 0,0 19-22 0,0-19-8 16,0 0 22-16,0 0-1 0,-17 0-21 0,17 0 14 0,-17 0 22 15,-6 0-9-15,23 0-18 0</inkml:trace>
  <inkml:trace contextRef="#ctx0" brushRef="#br0" timeOffset="1140.81">9065 8996 96 0,'0'0'51'0,"0"0"-36"0,0 0-12 16,0 0 7-16,0 0 10 0,20 0-5 0,-20 0 14 16,37 19-3-16,-20-19-4 0,23 0-4 0,-18 0-11 15,13 0 2-15,-35 0-7 0,40 0 2 0,-6 0-3 0,-34 17 1 16,40-17-2-16,-18 0 1 0,13 0 1 0,5 0-1 0,-23 21 0 16,20-21-3-16,3 0-10 0,-23 0-15 0,3 18-16 15,-3-18-15-15,3 0-5 0,-20 0 12 0,23 0 33 16,-23 0-43-16</inkml:trace>
  <inkml:trace contextRef="#ctx0" brushRef="#br0" timeOffset="1544.76">9937 8538 130 0,'0'0'57'0,"0"0"-45"0,0 0-8 16,0 0 1-16,0 0-1 0,0 0 11 0,0 0-5 15,0 0 8-15,0 0-12 0,0 0 2 0,20 0-4 16,-20 0 3-16,20 21 0 0,-20-21-3 0,0 0 0 0,23 37 23 16,-23 0-23-16,14-37 4 0,-14 40-4 15,0-40 0-15,0 38 1 0,0 18 0 0,0-36-3 0,0-3-1 0,0 4-1 16,0 15 0-16,0-15 1 0,0 54 3 0,0-36 0 0,0 54-2 0,-14-52 0 16,14 33 1-16,-23-36-3 0,23 1 0 0,-20 18 1 0,20-20 1 15,-20-17-1-15,20 38 2 0,-17-58-2 0,17 36 1 0,0-16 1 16,0-2 3-16,0-18-5 0,0 20 3 0,0-1 2 0,0-19 0 15,0 0-2-15,0 17 4 0,0-17 0 0,0 0-4 16,17 0 4-16,3 0 0 0,-20 0-4 0,20 0 3 0,3 0-4 16,-23 0 0-16,14 0 1 0,26 0 2 0,-20 0-1 0,-3-17-1 15,0 17-2-15,23 0 0 0,-17 0 2 0,11-19-3 16,80 19 3-16,-94 0-4 16,17 0 0-16,0 0 1 0,-14 0-2 0,-6 0 1 15,20 19-1-15,-17-19 1 0,-3 0-2 0,3 0-4 0,17 17-16 16,-37-17 10-16,23 0-19 0,-23 0 13 0,17 0-29 15,-17 0 18-15,17 0-40 0,-17 0 29 0,0 0-47 0,0-17 22 16,0-2 34-16,-17-1-5 0</inkml:trace>
  <inkml:trace contextRef="#ctx0" brushRef="#br0" timeOffset="1798.92">10185 8576 127 0,'0'0'0'0,"0"0"42"0,0-17-36 0,0 17-6 0,0 0 1 0,0 0 1 0,-14 0 6 0,14 0 10 0,0 0 5 0,0 0-13 0,0 0 6 0,0 0-3 0,14 0-9 0,6 0 8 15,-3 0-9-15,-17 0 4 0,23 0-3 0,-6 0-1 16,3 0 4-16,-3 0-4 0,3 0 2 0,0 0-3 0,-3 0 3 16,3 0-3-16,-20 0-2 0,37 0 1 0,-37 0-1 0,23 0 1 0,-23 0 0 15,17 0 0-15,0 0 0 0,-17 0-2 0,20 0-1 0,0 0-2 16,-20 0 0-16,0 0-3 0,17 0-17 0,-17 0 7 0,0 0-28 15,0 0 18-15,0 17-59 0,0-17 46 0,0 0 28 0,0 0-7 16,0 20-21-16</inkml:trace>
  <inkml:trace contextRef="#ctx0" brushRef="#br0" timeOffset="1968.79">10074 9089 87 0,'0'0'0'0,"0"0"63"0,-20 0-48 0,20 0 14 0,-20 20-12 15,20-20 2-15,0 0 1 0,-20 21 16 0,20-21-6 0,0 0-18 16,0 0-2-16,0 0 9 0,0 0-14 0,20 0 2 0,20 0 3 0,-23 0 0 15,20 0-3-15,-37 0-4 0,20 0 0 0,17-21-1 0,-17 21-2 16,20 0 2-16,-3 0 0 0,-20 0-1 0,23 0 1 16,-40 0-4-16,37 0-5 0,0 0-9 0,-14 0-12 15,-6-20 9-15,0 20-31 0,3 0-7 0,-20 0 28 0,20 0-1 0,-3-18-33 16,-17 0 15-16,20 18-14 0</inkml:trace>
  <inkml:trace contextRef="#ctx0" brushRef="#br0" timeOffset="2349.32">10969 8482 69 0,'0'0'42'16,"0"0"-27"-16,0 0-4 0,0 0-1 0,0 0 30 0,0 0-25 0,0 20 24 15,0-3-20-15,0 40 22 16,0-37-37-16,0 17 5 0,0-37-5 0,14 40 7 16,-14 17 8-16,0-40-11 0,0 23 8 0,37 111 24 15,-37-113-37-15,23 57 3 16,-23-19-2-16,17-56-2 0,-17 17-1 0,20 40 1 15,-20-40-2-15,0 20 2 0,0 39 1 0,17 57-1 16,-17-116-2-16,20 78-46 16,-20-96 35-16,0-19 0 0,0 17-58 15,0-17 11-15,0-17-11 0,-37-80-59 16,37 60 116-16,0 17-21 16</inkml:trace>
  <inkml:trace contextRef="#ctx0" brushRef="#br0" timeOffset="2677.25">11003 8690 81 0,'0'0'23'0,"0"0"-8"0,0 0 2 15,0 0-14-15,0 0 14 0,0 0 11 0,0 0-13 0,0 0-1 16,0 0-1-16,0 0-2 0,0 0 7 0,0 0-11 0,17 0 8 0,-17 0-8 16,23 0 11-16,-6 0-12 0,20 0 4 0,-17 0 5 15,0 0-10-15,-3 0-1 0,3 0 0 0,-3 0 4 0,-17 21-4 16,43-21-1-16,-26 0 3 0,0 19 0 0,3-2-3 15,0-17 1-15,-3 20 2 0,-17-20-2 0,37 20 3 0,-37 18-1 0,43-19-2 16,-43-19-3-16,34 17 3 0,-34 4-1 16,20-2 4-16,-20 18 3 0,20-18-5 0,-20 0-4 15,0 20 2-15,0-22-2 0,0 4 0 0,0-3 0 0,0 0 1 16,-20 2 1-16,0-20-2 0,-14 38 4 0,11-38-4 16,-14 20 0-16,17-20 0 0,-17 18 1 0,37-18-2 0,-37 0 0 15,-3 0 2-15,20 0-2 0,20 0 0 0,-74 0-1 0,74 0 0 0,-37 0-7 16,17 0 4-16,3 0-5 0,17 0 2 0,0 0-13 15,-23 0 6-15,23 0-20 0,0 0 11 0,0 0-40 0,0 0 22 16,0 0-49-16,23 0 19 0,-23 0 28 16,17 0 10-16</inkml:trace>
  <inkml:trace contextRef="#ctx0" brushRef="#br0" timeOffset="3377.35">11858 9167 57 0,'0'0'13'0,"0"0"-6"0,0 0-3 0,0 0-3 0,-17-20 2 0,17 20 1 0,0 0 11 0,-23 0-4 0,23 0 1 0,0-17 11 0,-17 17-1 16,17-21-11-16,0 21 1 0,0-20 10 0,0 20-10 0,0 0-3 0,0-18 15 15,0 0-14-15,0-3 11 0,0 21-2 0,0-17-1 0,0-2-2 16,0 19-10-16,0-20 1 0,17 20 5 0,-17-19 1 16,23 19-8-16,-23-19 1 0,0 19 4 0,17-20 0 15,-17 3-6-15,20 17 0 0,-20-19 0 0,17 19 4 0,-17-21-5 0,0 4 1 0,20 17-1 16,0-19 10-16,-3-2-6 0,-17 4-3 0,20 17-2 0,-3 0 2 16,3-20 3-16,3 20-4 15,-6 0 1-15,-17 0-1 0,0 0-2 0,17 20 1 0,3-3-1 0,0 23-2 16,-20 17 7-16,17-1 2 0,-17 40-8 15,0-40 0-15,0-18 0 0,0 0 1 0,-37 58 2 0,17-20-3 16,-14-21 1-16,-9 4 1 0,26-3 1 16,-3-36-1-16,3 37-1 0,-23-20 0 0,23 3 3 0,-3-23-3 15,3 3-1-15,-6-20 2 0,23 0-3 0,-37 19 3 16,23-19 2-16,-9 0-4 0,3-19 1 0,20-1 1 16,-20 3-2-16,20 17 2 0,-17-20-1 0,17 0 1 0,0 20 0 0,0-37 2 15,0 37-1-15,17-21 1 0,3 4-2 0,0-2-1 16,3 19 0-16,-9-20 2 0,23 2 0 0,-14 18-2 0,-6 0-1 15,20-20 1-15,-17 20 1 0,17 0 1 0,-37-18-3 0,37 18 3 0,6 0-3 16,-43 0 2-16,34 0-1 0,-34 0 1 0,20 0 1 0,0 18-2 0,17-18-3 16,-20 0 4-16,3 20-2 0,20-20 5 0,-23 18-3 0,-17 2-1 15,20-1 2-15,0-2-2 0,-3 4-3 0,-17-1 0 16,20-3-1-16,-2-17-3 0,-18 0-2 0,0 20-20 0,19 0 9 16,-19-20-6-16,0 0-5 0,0 17-4 0,20-17-53 0,-20 0-36 0,23 0-1 15,-23 0 57-15,14 0 50 0,-14 0-5 0</inkml:trace>
  <inkml:trace contextRef="#ctx0" brushRef="#br0" timeOffset="4280.64">15068 8804 30 0,'0'0'12'0,"0"0"-5"0,0 0 4 0,0-17-4 0,0 17 9 0,0-40 29 0,0 40-35 0,0-36 12 0,0 36-12 0,0-21 10 0,0 21-10 0,0-17 1 16,0-3 13-16,20 20-13 0,-20-20 11 0,0 2 1 15,0 18-3-15,20-19-11 0,-20 19 9 0,0-20-1 0,0 20 0 16,20-17-1-16,-20 17-9 0,0 0 8 0,0 0-10 0,17 0 0 15,-17 0 4-15,20 0-5 0,-20 0 3 0,0 0-4 0,17 17 0 0,-17-17 2 16,0 20-2-16,20-20 1 0,3 37-2 0,-6-17 2 16,-17 0-2-16,0-20-1 0,17 38 1 0,-17-19-2 0,20 38 3 15,-20-40-4-15,0 23 0 0,0-2 0 0,0-19 4 0,0 18 5 16,0 1-3-16,0 75 0 0,-20-93-4 0,3 38-1 16,0-1 4-16,-6 0 0 0,-14 19-2 0,17-21-1 15,-17-14 2-15,17-5 0 0,-17-16-2 16,20 18 1-16,-3-19 1 0,-20-19-1 0,40 0-1 15,-14 0-1-15,-9 17 1 0,3-17-2 0,0 0 3 0,3-17 1 0,0 17-1 16,17-19-2-16,-20 19 3 0,0-20-3 0,20 20 1 0,-20-18 0 0,20-2 1 16,-14 2 0-16,14 0-3 0,0 18 1 0,-23-21 0 0,23 1 1 15,0 20-1-15,0-17 0 0,0 17 2 0,0-20-1 0,0 2-1 0,23 18 0 16,-23 0 2-16,14-19-1 0,6 19-1 0,0 0 1 16,0 0-1-16,-3 0 0 0,0 0 2 15,3 0 1-15,23 0-2 0,-43 0 0 0,14 0 1 0,6 0 0 16,0 19-3-16,17-19 3 0,-37 18 3 0,37-18-1 15,-37 0-3-15,20 20-1 0,0-20 1 0,-3 17 3 0,3-17-2 16,-3 20 0-16,3-20-1 0,3 21 1 0,-23-3-2 16,17 0 1-16,0 2 1 0,3-2-2 0,0 2 0 0,-20-20 2 15,37 19 0-15,-37-2-1 0,37 4-1 0,-37-21 1 0,23 20 0 16,-23-3-1-16,34 3 0 0,-34-20-2 0,0 20-1 16,20-20-1-16,-20 0-1 0,20 0-14 0,-20 17-12 0,0-17 14 15,0 0-24-15,17 0-8 0,-17 0 21 0,0-17-3 16,0 17-45-16,0-20 31 0,0 0-48 0,20 3 52 0,-20-3 12 0,0-1 8 0,17 4-28 15</inkml:trace>
  <inkml:trace contextRef="#ctx0" brushRef="#br0" timeOffset="4797.64">15661 8576 65 0,'-20'0'46'0,"20"0"-34"0,0 0-2 0,0 0 9 0,0 0 9 0,0 0 3 0,0 0-17 0,0 0 8 0,0 0-13 0,0 0 3 0,0 20-2 0,0-20-6 0,0 0 1 16,0 0 0-16,-20 19 6 0,20-19-6 0,0 0 1 0,0 0 0 0,0 18 8 15,0-18-8-15,0 0 0 0,0 20 5 0,0 0-5 0,-20-20 1 16,20 38 5-16,0-19-6 0,-14-19-2 0,14 17 3 16,0 3-4-16,0-20-1 0,0 20 3 0,0-3-4 0,-23-17 2 0,23 21 1 15,0-21 3-15,0 19 0 0,0-2 5 0,0 4-10 16,0-21-1-16,0 0 2 0,23 19 5 0,-9-19 4 0,-14 0-8 16,20 17 0-16,-20-17 5 0,20 0-6 0,17 0 2 0,-37 0-2 15,17 20-1-15,23-20 2 0,-40 0-3 0,23 0 0 0,-9 0 2 0,-14 0-3 16,40 0 1-16,-20 0 4 0,-3 0-2 0,-17 0 0 0,17 0-1 15,3 0 1-15,0 0-2 0,0 0 2 0,-3-20-1 0,3 20-1 16,-3 0-2-16,-17 0 1 0,0-17 0 0,20 17 0 0,3 0-1 0,-6 0 1 16,-17-19 1-16,17 19-1 0,3 0-1 0,-20 0 3 0,0 0-3 15,20 0 1-15,-3 0 0 0,3 0 0 0,-20 0-2 0,17 0 0 16,-17 0-2-16,0 0 0 0,20 0-6 0,-20 0 4 0,23 19-12 16,-23-19 10-16,17 0-24 0,-17 17-74 15,0-17-37 1,0 0 113-16,0 0-29 0,-17 0-5 15,-6-17 21-15</inkml:trace>
  <inkml:trace contextRef="#ctx0" brushRef="#br0" timeOffset="5132.45">15980 8217 51 0,'0'0'23'0,"0"0"11"0,0 0-23 0,0-21-5 0,0 21 14 0,0 0 5 0,0 0-12 0,0 0 8 0,0 0-11 0,0 0 7 0,0 0-1 15,0 0-1-15,0 21-1 0,0-2-4 16,0-19-4-16,20 17 5 0,-20-17-5 0,0 20 0 0,0 17 14 16,0-16-14-16,0-21-1 0,0 36 4 0,0 2 0 0,0-19-4 0,0 1 6 15,0-3-5-15,0 4 0 0,0-21-1 0,0 37 5 0,0 3-5 16,0-3 5-16,0-18-6 0,0-1 1 0,0 39 3 0,0-17-2 15,0-3-3-15,0 21 1 0,0-22 1 0,0 21 10 0,0 21-6 16,0-21-6-16,23-21 0 0,-23 22 1 0,0-1-1 16,0-1-1-16,0-35-2 0,0 36 1 0,0-20 1 15,0-17 0-15,0 17-2 0,0 2 1 0,0-39-1 16,0 18-1-16,0 2-15 0,0-20 8 16,0 0-15-16,17 0-9 0,-17 0 11 0,0-20-30 0,0 2-19 15,0 0 28-15,0-23-46 0,0 24 47 0,0-3 10 0,17 20 10 16,-17-57-36-16</inkml:trace>
  <inkml:trace contextRef="#ctx0" brushRef="#br0" timeOffset="5790.82">16400 8711 38 0,'0'0'0'0,"0"0"7"0,0 0 4 0,0 0-6 16,0 0-3-16,0 0 3 0,0 0-3 0,0-21 2 0,0 21-2 16,0 0 4-16,0 0 1 0,0-17-2 0,0 17 7 15,0 0 7-15,19-20-8 0,-19 20 14 0,0-20 2 0,0 20-12 16,0 0 14-16,0-18-15 0,20 18 16 0,-20 0-16 0,0-19 40 15,0 19-41-15,0 0-2 0,20 0 4 0,-20-20-3 16,0 20-3-16,0 0-3 0,0 0-2 0,0 0 0 0,17 0 3 16,-17 0-4-16,0 0 5 0,18 0-1 0,-18 0-2 15,0 0-1-15,20 0-1 0,-20 0 0 0,19 0 4 0,-19 0-2 0,23 20-2 16,-8-20-2-16,5 19 3 0,-20-19-1 0,0 18-1 0,19 2 1 16,1 17-3-16,-2 3 3 0,-18-23-1 0,17 3 0 15,3 38 3-15,-20-39-1 0,0-2-1 0,20 60 9 0,-1-39-7 16,-19 18-5-16,0-35 2 0,0 56 2 0,0-40-3 15,0 20 1-15,0-21-1 0,-19-15 0 0,-1 36 3 0,0-20-1 16,3 0-1-16,-1 4-1 0,-2-41 1 0,1 36 0 0,-16-16 0 16,12-2-2-16,-16 2-1 0,21-20 0 15,-19 0 1-15,37-20-1 0,-39 2-1 0,39 18 2 0,-15-20 1 16,15 2 0-16,-23 0-1 0,23 18 1 0,-20-41-3 0,20 24 1 16,0 17 1-16,0-20 2 0,0 2-2 0,0-21 1 0,0 39-1 15,20-18-1-15,-20-1 1 0,23-2 1 0,11 3 0 0,-34 18-1 0,20-18 1 16,17-2-1-16,-19 20 0 0,21 0 2 0,-16 0-3 0,-8 0 2 15,24 0 1-15,-39 0-2 0,38 0 0 0,-21 0-1 0,3 20 2 16,0-20-1-16,-1 36 3 0,-19-36-3 0,38 40 3 0,-21-22-2 16,3 2-1-16,2 17 2 0,-4-37 0 0,-18 37 0 0,17-37-1 15,-17 20 0-15,20-20 0 0,0 39 0 0,-3-21-1 16,-17-18 2-16,20 38-1 0,-3-18-1 0,-17-20-1 0,0 19 1 0,0-19 0 16,20 17 1-16,-20-17 0 0,22 21-3 0,-22-21-1 0,0 20 0 0,18-20-7 15,-18 0-6-15,17 0-3 0,3 0-8 0,-20-20 9 16,0 20-20-16,20-21 16 0,-20 21-1 0,17-36-67 15,-17 16 10-15,20 2-5 0,-20-2 19 0,17 2 46 0,-17 18 7 16,0-18 0-16,0-3-13 0</inkml:trace>
  <inkml:trace contextRef="#ctx0" brushRef="#br0" timeOffset="6199.89">17238 8730 98 0,'0'0'36'0,"0"0"-7"0,0 0 1 0,0 0-25 0,0 0 15 0,0 0-5 0,0 0 2 0,-20 0 10 0,20 0-8 0,0 0-11 0,0 0-2 0,0 0 7 0,0 0-3 0,0 0-6 0,0 0 2 0,0 17-3 15,0-17 4-15,0 20-2 0,0 0 0 0,0-20 0 0,0 17 1 16,0 4-1-16,0-21-1 0,20 57 6 0,-20-38-2 0,20 18 1 15,-20 1-3-15,17-18 3 0,-17-1-5 0,0-2 8 0,17 22 0 16,3-1-4-16,0-17 3 0,2 16-2 16,-22-19-1-16,15-18-4 0,-15 19-1 0,20 1 2 0,-20-20-2 15,20 18 1-15,0 0 2 0,-20-18-4 0,17 21 3 0,-17-2-4 0,17-1 1 16,-17-18-1-16,20 20 1 0,-20-1 0 0,0-1-1 0,0-18 1 16,20 20-1-16,-20-3 0 0,0 3-1 0,20 1 2 0,-20-3 2 15,0 0-3-15,0 2-1 0,0-20 0 0,0 18 0 0,-20 2 1 0,0-1 1 16,20-19-1-16,-37 17-1 0,37-17-1 0,-17 0-1 0,-23 21-1 0,20-21-2 15,5 0-7-15,-7 0 3 0,2 0-1 0,20 0-2 0,-20-21-2 16,3 21-3-16,-20-17-25 0,37 17 18 0,-20-19-39 0,20-1 23 0,-20-18-51 16,5 20 10-16,-7 18 52 0,2-39-5 0,0-18 19 15,3 20-26-15</inkml:trace>
  <inkml:trace contextRef="#ctx0" brushRef="#br0" timeOffset="6484.25">17218 8787 42 0,'0'0'21'0,"0"0"-7"0,0 0-5 16,0 17 2-16,0-17 15 0,20 0-11 0,-20 0 16 0,0 0-18 15,0 0-1-15,20 0 0 0,-20 0 8 0,17 0 0 0,-17 0 1 16,0 0-10-16,17 0 0 0,-17 0-1 0,0 0 0 0,20 0 4 0,-20 0-8 16,20 0 5-16,-20 0-1 0,22 21-4 0,-7-21 12 15,-15 0-3-15,20 0-1 0,0 0 2 0,0 19-4 16,-3-19-4-16,0 0-4 0,-17 0 4 0,40 17-2 15,-40-17-3-15,20 0 1 0,-3 0 4 0,3 0-4 0,0 0-4 16,-20 0 2-16,0 0-2 0,40 0 3 0,-40 0-3 0,17 0 2 16,0 0-1-16,3-17-4 0,-20 17-6 0,20 0 2 15,-20 0-12-15,17-19-7 0,-17 19-12 0,20-21 14 0,-20 21-40 16,0-17 26-16,0 17-3 0,0 0-42 0,0-20 47 16,17 20 9-16,-17 0 7 0,0 0 3 0,0-20-15 0</inkml:trace>
  <inkml:trace contextRef="#ctx0" brushRef="#br0" timeOffset="9981.04">21474 8690 61 0,'0'0'12'0,"0"0"1"0,0 0-6 0,0 0 4 0,0 0 3 0,0 0 6 0,20 21 3 0,-20-21-12 0,0 0-1 0,0 0 0 0,0 0-2 16,0 0 0-16,0 0-1 0,0 0 1 0,0 0-1 0,0 0 0 0,0 0 6 15,0 0-6-15,0 0 5 0,0 0-4 0,-20 0 28 16,20 0-18-16,-20 0-3 0,20 0-1 0,-17 0-1 16,17-21-2-16,-17 21-2 0,17 0 2 0,-20-17-5 15,0 17 15-15,20 0-12 0,-34 17 6 16,34 4-12-16,-23-2 2 0,3-2-2 0,20 3-1 16,-20 0 2-16,3 18 1 0,0-19-2 0,-3-2-1 0,-20 40 1 0,40-37-2 15,-37 18 3-15,17 1-1 0,0 17 4 0,-17-18-7 0,0 20-1 0,17 17 4 16,3-57-1-16,-43 97-2 0,43-58 1 0,-3 20-1 15,3-20 0-15,17-19 1 0,-20 39 2 0,20-40-3 16,0 21 1-16,0 18-1 0,0-59 0 0,20 21 0 0,-3 21 1 16,-17-42-2-16,20 22 2 0,-3-1 0 0,3 0-2 15,37 0 5-15,-17-38-2 16,-40 0-2-16,17 0-1 0,3-18 2 0,-20-2-1 0,17 20 2 0,-17-38 1 16,20-18 0-16,0 35-3 0,-20 4 1 0,22-97 0 15,-7 94 1-15,-15 0-2 0,0-38 0 0,0 2-1 16,0 39 3-16,0-3-1 0,0-17 2 0,0 17-2 0,0-1-3 0,-15 4-1 15,-7 17 4-15,22 0 1 0,-20 0-4 16,0 0 0-16,3 38 2 0,17-38-1 0,-20 37-1 0,3 20-1 16,-3-1 0-16,20 22-5 0,-20-21-9 0,20 20-10 15,0-39 11-15,0-20-4 0,0 20-4 0,0 20-32 0,20-40 21 16,-20 0-3-16,0 3-5 0,37-3-45 0,-37 1 20 0,20-19 50 16,-3 19 6-16,3-19-38 0</inkml:trace>
  <inkml:trace contextRef="#ctx0" brushRef="#br0" timeOffset="10335.54">21910 9242 93 0,'0'0'82'0,"0"0"-42"0,0 0-1 0,-17 0-6 0,17 0-16 0,0-18 13 0,0 18-18 0,0 0-2 0,0 0 0 0,0-20 6 0,0 20-9 15,0 0 7-15,0 0-10 0,0 0 8 0,0 0-9 0,0-19 9 0,0 19-9 16,0 0 1-16,0 0 4 0,0 0-3 0,0 0-2 0,0 0-1 15,0 0 8-15,0 0-7 0,17 0-3 0,-17 0 1 0,0 19-1 16,0-19-1-16,0 20-5 0,0-20 1 0,0 18-1 0,0-18-20 16,0 18 8-16,0-18-6 0,0 21-34 0,0-21 22 0,0 37-48 0,0-17-1 15,0-20 54-15,-17 37-3 0,17-37 27 0,0 20-4 16,0-3-30-16</inkml:trace>
  <inkml:trace contextRef="#ctx0" brushRef="#br0" timeOffset="10466.96">21873 9661 52 0,'0'0'0'0,"0"0"76"0,0 0-57 16,0 20 24-16,0-3 2 0,-17 3-1 0,17-20-23 15,0 0-1-15,0 19-2 0,0-19-2 0,0 0 10 0,0 17-6 0,0-17-12 16,0 22 0-16,0-22-6 0,0 19 0 0,0-19 0 0,0 17 2 16,0 3-8-16,0-20-1 15,0 0-14-15,0 0-19 0,0 0 8 0,0 20-6 0,17-20-7 16,-17 0-7-16,0 0-46 0,0 0 64 0,0 0 10 0,20 0-29 0</inkml:trace>
  <inkml:trace contextRef="#ctx0" brushRef="#br0" timeOffset="11004.81">22329 9053 102 0,'0'0'84'0,"0"0"-69"0,0 0 6 0,0 0-10 0,0-21 0 0,0 21 1 16,0 0 13-16,-17 0-14 0,17 0 1 0,0 0 7 0,0 0-14 0,0 0 6 16,0 0-1-16,0 0 5 0,0 0-2 0,0 0-2 15,0 0-7-15,0 0 1 0,0 0 0 0,17 0-3 0,-17 0 7 16,0 0-4-16,20-17 4 0,-20 17-1 0,20 0-4 16,-20 0 1-16,17 0 0 0,-17 0-2 0,23 0 1 0,-23 0-2 15,0 0 3-15,17 0-1 0,-17 0 5 0,17 0-4 0,-17 17-4 16,20-17 3-16,-20 21-2 0,20-3-4 0,-20-18 1 0,0 18 1 15,17 2 2-15,-17 1-2 0,0-4-1 0,20 3 2 0,-20 17 1 16,0 1-1-16,0 1 4 0,-20-2-5 0,20-37 0 0,0 20-2 16,0 17 0-16,-17-37 2 0,17 20-1 0,-20 17 4 0,0-16-3 15,3-3 0-15,17 0 0 0,-17 2-2 0,-23 18 2 0,40-19 0 0,-20-2 1 16,20-17 0-16,-20 0-2 0,3 21-2 0,17-21 1 0,-20 0 2 0,20 0 0 16,0 0-1-16,0 0 0 0,0 0 0 0,0 0 1 0,0-21-1 0,0 21 2 15,20 0 0-15,-3-17-1 0,23-2 0 0,-40 19 1 16,17 0 0-16,23 0 0 0,-3 0 1 0,0-20-1 0,-37 20 1 15,20 0-3-15,17 20 5 0,3-1-1 0,-3 19-2 0,0-1 0 16,-37 3 1-16,20 16 2 0,-3-39-1 0,-17 5 0 16,0 34-1-16,0-36 1 0,0 35 3 0,0-35-1 0,-17 0-2 0,17-1-3 0,-20-2 2 15,3 4 0-15,-23 35 0 0,23-38 0 0,-23 2 0 0,23 0-4 16,-3-20-2-16,20 0-2 0,-20 18-3 0,3-18-2 0,-23 0-14 0,23 0 8 16,0 0-23-16,17 0 16 0,0 0-4 0,-23-18-40 0,23 18 27 15,-17-20-94-15,17 0 98 0,0 20 9 0,17-18-3 0,6-2-5 16</inkml:trace>
  <inkml:trace contextRef="#ctx0" brushRef="#br0" timeOffset="11424.21">23207 9185 83 0,'0'0'0'0,"0"0"97"0,0 0-73 0,0 0-14 0,0 0 1 0,0 0 16 0,-23 19-3 0,23-19-13 0,0 0-2 0,0 20 8 0,-17-2-10 0,17-18 5 0,-20 18-7 0,20 3 1 0,0-21 0 16,-20 37 5-16,20-37-6 0,-17 20 0 0,17 17 4 0,-20 41 3 15,0-42-5-15,0 41 1 0,20-60-5 0,-17 61 3 16,17-41-4-16,0 2 0 0,0 0-2 0,0-20-1 0,0 55 3 0,0-16 1 15,17-38-2-15,3 16-1 0,-20 3 2 0,20-21-1 0,0 2 0 16,-20-2 2-16,37-18 1 0,-37 20-1 0,20-20 1 16,-3 0-2-16,23-20 1 0,-3 2 0 0,-37-2-4 0,20-37 0 15,17 40 1-15,-37-22 2 0,37-36 1 0,-14 18-1 0,11-40 4 0,-34 60 0 16,20-41 8-16,-20 42-7 0,0-40 5 0,0 37-6 16,0 2-1-16,0-1 2 0,0-1-1 0,0-19 4 0,-20 2-4 0,3 37-4 15,17-19 2-15,-17 21-3 0,-6-24 2 0,23 41-6 0,-37-18 2 0,37 0-1 16,-20 18 0-16,3 0-5 0,17 0 2 0,-20 0-8 0,0 0-9 15,3 36-13-15,0-16-18 0,-6 18-18 0,23 0 26 16,0-19-6-16,-17 1-7 0,17 37-41 0,0 0 47 0,0-38 21 16</inkml:trace>
  <inkml:trace contextRef="#ctx0" brushRef="#br0" timeOffset="12076.96">24022 9624 72 0,'0'0'0'0,"0"0"45"0,0 0-34 0,-17 0 1 0,17 0-8 0,-23 0 9 0,23 0-4 0,0 0 8 0,-17 0 1 0,17 0-7 0,0 0 1 0,-20-20 11 0,20 20 0 15,0-21-3-15,0 21-11 0,-20 0 0 0,20 0 7 0,0 0-6 0,0 0 8 16,0 0 4-16,0 0 2 0,0 0-12 0,20 0 0 16,-20 0 9-16,20 0-1 0,-3 0-12 0,23 21 8 0,-40-1-8 15,17-3 2-15,23-17-5 0,-40 20-1 0,37 0 5 0,-17-3-4 16,-20 3-1-16,40-1 4 0,-5-2-5 0,-35-17-1 0,39 22 1 0,-2-3 4 16,1-2 0-16,-19-17-5 0,19 20-1 0,1-20 4 0,-19 0 0 15,37 20-1-15,-17-20-4 0,-25 0 3 0,24 0 1 0,-19 0-2 16,15-20 0-16,-15 20 0 0,20-20-1 0,-3 20-4 0,-37-17 2 15,37-2-3-15,-15-3-1 0,-4 22-4 0,-1-17-9 0,3-2-7 16,0 19 8-16,-20-20-23 0,0 3 18 0,0 17-35 0,17-20-79 16,-17 20 74-16,0-20 5 0,0 20-23 0,0 0 23 15</inkml:trace>
  <inkml:trace contextRef="#ctx0" brushRef="#br0" timeOffset="12876.94">25864 8825 40 0,'0'0'9'0,"0"0"6"0,0 0 9 0,0-21 14 0,0 21-17 0,0-17 0 0,0 17 19 0,0-20-22 0,0 20-1 0,0-20 15 0,0 20-18 16,0-17 12-16,0 17 6 0,0-19-23 0,0 19 10 16,0 0 1-16,0-21-2 0,0 21-10 0,-17 0 9 0,17 0-9 15,-20 0 4-15,20 0-5 0,-20 21 2 0,3-21-5 0,17 19-1 16,-17-2-1-16,-6-17 0 0,23 40 3 0,-17-23-1 15,-3 4 0-15,0 15-3 0,3 4-1 0,-3-3 7 16,20-18-1-16,-20 39 0 0,20-41-3 0,-17 40-2 0,0 21 0 16,17-41 2-16,-23 40-3 0,23-40 0 0,0 57-4 15,23-35 3-15,-23-41 1 0,34 40 1 0,-14-22 0 16,0 5 2-16,-3-24-4 0,3 23 1 0,17-3 1 0,-14-37 2 16,-23 19-2-16,17-19 0 0,0 17-2 0,3 5 0 0,0-3-1 0,-20-19 5 15,37 37-2-15,-37-37 0 0,17 20 1 0,3-3 0 16,-20 3-1-16,20-2 2 0,-20 2-1 0,0 0-2 0,0-1 0 15,0-2 1-15,-20 4 0 0,20-3-1 0,-20 0 1 16,3-18 0-16,17 20 0 0,-20-20 0 0,3 0 0 0,-3 0-2 0,0 0 1 16,20 0-1-16,-17 0 0 0,0-20 1 0,17 20 1 0,-23-36 0 15,6 15-1-15,17-15 0 0,-20 36 0 0,20-20 0 0,0-18 3 0,0 18-2 16,0 3 1-16,0-3-1 0,20 0 1 0,-20-16-2 0,40-3 3 0,-23 20-1 16,-17-1 0-16,57-54 1 0,-40 16-2 0,20 1 1 15,-37 19 0-15,40-38 0 0,-17 38-1 0,-23-19 1 16,14-1 1-16,6 1 0 0,-20 19-1 0,0 21 1 0,0-24-5 0,0 5 2 15,0-2-3-15,0-1 6 0,0 1-1 0,0 18-1 16,0 3 1-16,0-2-2 0,0-2 0 0,-20 21-1 0,20-36 4 16,-14 36-1-16,14 0-2 0,-23-21-2 0,23 21-1 0,0 0 1 15,-20 0-1-15,20 0-1 0,0 0-11 0,0 0 8 0,0 0-2 16,-20 21-9-16,20-2-4 0,0-2-9 0,0 4-13 0,0-2 17 16,0-19-2-16,0 37-40 0,0-18-27 0,0 0 38 0,20-19 6 15,-20 20 14-15,20 16-5 0</inkml:trace>
  <inkml:trace contextRef="#ctx0" brushRef="#br0" timeOffset="13141.86">26474 9130 134 0,'0'0'47'0,"0"0"17"0,0 0-48 0,0-21 12 0,0 1 4 0,0 20 6 0,0 0-21 0,0 0 0 0,0 0-2 0,0-18 10 0,0 18 13 0,0 0-31 16,0 0 3-16,0 18-6 0,0-18-2 0,0 0 0 0,0 0-1 16,0 20 1-16,0-20-2 0,0 21-3 0,0-21-9 0,0 17-14 15,0-17-15-15,0 20-21 0,0-2-32 0,0-18 34 0,0 0 1 16,0 19-22-16,0-19 55 0,0 20-9 0</inkml:trace>
  <inkml:trace contextRef="#ctx0" brushRef="#br0" timeOffset="13308.35">26491 9681 198 0,'0'0'63'0,"0"0"-6"15,-17-20-16-15,17 0-30 0,0 20-1 0,-20 0 6 16,20 0-11-16,0 0 4 0,0-17-8 0,0 17 1 0,0 0-2 0,0 0 1 15,0 0-2-15,0 0-2 0,0 0-4 0,0 0-24 0,0 0-24 16,20 0-30-16,-3 0-20 0,-17 0 65 0,0 17-47 16</inkml:trace>
  <inkml:trace contextRef="#ctx0" brushRef="#br0" timeOffset="14066.32">27007 8767 89 0,'0'0'39'0,"0"0"-16"0,0 0-3 0,0 0-8 0,0 0 2 0,0 0 18 0,0 0-15 0,0 0 0 0,0 0-1 0,0 0-1 0,0 0-1 0,0 0-3 0,0 0 20 16,17-20-18-16,-17 20-7 0,17 0 6 0,-17 0-6 15,20 0 2-15,-20 0-4 0,20 0 0 0,0 0 0 0,-3 0 3 0,3 0-3 16,17 0 2-16,-14 0-4 0,-23 0-1 0,34 0 3 16,6 0-1-16,-23 0-2 0,3 0-2 0,0 20 2 0,-3 0 1 15,6-20-1-15,-23 17-1 0,17 4 1 0,-17-2 0 16,17-2-1-16,-17 4 1 0,0 15-3 0,0-36 6 0,-17 39 4 0,17-20-4 16,-40 1-4-16,40-1 0 0,-37 37 2 0,17-38-1 15,3 2 2-15,-3 1-3 0,-17-4 4 0,20 3-2 0,-6-2 1 16,-14-18 2-16,17 0-2 0,3 0 1 0,-3 0 1 15,20 0-2-15,0 0 1 0,-20-18 3 0,20 18-6 0,0 0 2 16,0 0 0-16,20 0 1 0,-20 0-3 0,20 0 5 0,-3 0-6 0,3 0 1 16,0 0-1-16,-3 0 2 0,6 0 1 0,11 18 2 0,-34 21-4 15,20-39 1-15,0 36 0 0,-3-15 0 0,3 16 1 0,-20-17-1 16,20 54 4-16,-20-54-5 0,0 19 2 0,-20 17 6 0,0 0-2 16,3-35-6-16,-3 36 3 0,0-37-2 0,3-3-1 0,-23 22-1 15,23-22 2-15,-23 5-1 0,-17 14-7 0,37-36-4 16,3 0-9-16,-20 0-6 0,17 0-5 0,0-17-6 15,20-2 0-15,0-3 18 0,0 5-1 0,0-2-24 0,20-1-4 16,0 3 0-16,17-3-4 0,-20 0 26 0,23 3-22 16,17-3 6-16,-37-1 26 0,37 21-5 0,-20 0-24 15</inkml:trace>
  <inkml:trace contextRef="#ctx0" brushRef="#br0" timeOffset="14481.29">28013 9130 158 0,'-17'0'122'0,"17"0"-112"0,0 0-3 0,0-21 1 0,-23 21 12 0,23 0-9 0,-17-20 11 0,17 2-8 0,-20 18-4 0,0-18-3 15,3-3-4-15,17 21 0 0,-20-17 2 0,20-2-3 0,-17 19 1 16,-6 0-1-16,23 0-1 0,-34-20 11 15,34 40 1-15,-20 16-3 0,0-15-6 0,20 15-1 0,-20-16-1 0,20 18-1 16,-14 57 3-16,-9 1 1 0,3-39-3 0,20-20 0 0,-20 58 0 16,20-56-2-16,0 19 0 0,20 55 3 0,0-55-2 15,3-1-3-15,-9-2 3 0,6-15 1 0,0-21-1 16,0-2 0-16,-20-17-1 0,17 21 2 0,0-21 1 0,6 0 0 0,-23 0 0 16,37 0 6-16,-20-21-4 0,3 4 3 0,-20-22-3 0,37 1 5 15,-14 1-4-15,11-78 10 0,-14 19-10 0,0 2 1 16,-3 0 3-16,-17 16-1 0,0 3-5 0,0 17-1 15,0 1 2-15,0 39-5 0,0-2 0 0,-17-18 1 0,17 18 1 16,-20-16-2-16,20 36 0 0,-20-21-1 16,3 4-13-16,17 17-3 0,-17-19 8 0,-6 19-10 0,6 0 6 15,-3 0-16-15,20 0-15 0,-20 19 14 0,3-2-48 0,17 22-36 16,-20-39 48-16,20 38 12 0,-17-17 14 0,17-4 14 0,0 3-12 16</inkml:trace>
  <inkml:trace contextRef="#ctx0" brushRef="#br0" timeOffset="23912.26">8018 11125 78 0,'0'0'23'0,"-20"0"3"0,20 0-18 0,-37-38 77 16,20 20-34 0,-3-3-21-16,20 21-23 0,-20 0 5 0,20-19 0 0,0 1 9 15,0 18-17-15,0 0 7 16,0 0-9-16,0-19 9 0,0 19-8 0,20 0 5 15,0 0-3-15,-20 19-2 16,54-1-1-16,-34-18 0 0,20 40 0 16,-40-40-2-16,37 37 2 0,0-18-2 0,-17 38 3 15,-3-57-2-15,3 18 2 16,3 3 0-16,-6 35 2 0,-17-37-2 16,0 19-3-16,0 0 2 0,0-18-1 15,-40 36 2-15,20-56-3 0,-17 75 2 16,20-55-2-16,-40 37 2 0,-3 0-2 15,60-38 0-15,-37 20 0 0,20-39 1 16,-3 19 5-16,0-1-1 0,20 1 8 16,0-19-7-16,20 0 10 0,-20 20-11 0,37-20 11 15,-17 0-8-15,57 18 1 16,-40-18-2-16,0 0-4 0,43 19 0 16,-26 1-2-16,-34-20-1 0,17 18-8 15,-20-18 3-15,3 0-8 0,-20 0 3 0,20 0-3 16,3 0-37-16,-9 0 1 0,6-18-52 15,-20 18 62-15,40-20-88 0,-40 20 93 0,0 0 7 16</inkml:trace>
  <inkml:trace contextRef="#ctx0" brushRef="#br0" timeOffset="24376.98">9028 11466 38 0,'0'0'15'0,"0"0"-11"0,0 0 1 0,0-18 5 0,0 18 1 0,0-19 12 0,0 19-14 0,0-18 0 0,0-1 28 0,0 19-27 0,0 0 20 0,0 0-18 15,-18-20 37-15,18 20-38 0,0 0 22 16,-22 0-24-16,22 0 23 0,-20 0-26 15,20 0 8-15,-17 0-11 0,-3 20 10 0,20-1-6 16,-37 18 2-16,37-37-8 0,-20 38 3 16,20-38-3-16,-18 57-2 0,18-57 1 15,0 38 1-15,0-38 0 0,0 19-1 0,18 19 0 16,2-19 1-16,-20-19-1 0,19 19 2 0,-1 0-1 0,2 20 3 16,-3-39-1-16,3 0 1 0,20 18 7 0,-40-18-7 15,37 0 5-15,-37-18-6 0,37-21 7 16,-17 20-4-16,-3-19-1 0,3 0-1 0,-20-39 1 15,0 77-5-15,0-37 1 0,0 17 0 0,0 2 0 16,0-19 3-16,0 18-2 0,-20-1-1 0,3-18-2 16,-3 38 0-16,3-19-6 0,17 0-7 0,-20 19-30 15,20 0 31-15,-20 19-31 0,20-19 27 16,0 37-70-16,0-17 63 0,0 19-21 16,20-39 22-16,-20 18 0 0,37 39-58 0,-17-57 66 0</inkml:trace>
  <inkml:trace contextRef="#ctx0" brushRef="#br0" timeOffset="24703.49">9521 11505 57 0,'0'0'23'0,"0"0"1"0,0-19 30 15,0 19-41-15,0 0 15 0,0-20 0 0,0 20 7 16,0 0-13-16,-20-18 9 0,20 18-14 16,-17 0 3-16,17 0-15 0,-37-19 35 31,-3 56-30-31,40 2-8 15,40 208 4 17,-23-208-2-32,-17-39-2 0,37 18 10 15,20-36 4-15,0-58 0 16,0-20-4-16,-57 58-9 0,20-38 4 16,0-18-4-16,-20 94-2 15,-20-77 3-15,20 77-3 0,-20-19 0 16,20 19 0-16,-17-19-2 0,0 0 0 0,-6 19-9 15,-14 134-275 17,37-116 232-17,0 19-33-15</inkml:trace>
  <inkml:trace contextRef="#ctx0" brushRef="#br0" timeOffset="25218.31">9920 11277 176 0,'0'0'45'0,"0"0"8"16,0 0-41-16,0 19 42 15,0 0-42-15,-20 152 35 32,20-76-47-32,0-19-1 15,0-18 1-15,0-58 1 0,20 37 1 16,-20-18-1-16,0 1 0 0,0-20-1 15,17 18 1-15,-17-18 1 0,0 0 3 16,40 0 9-16,-17-57-2 16,-9 0-1-1,-14 38-9-15,40-57 7 16,-20 19-4-16,14-38 7 31,-14 95-11-31,-20 18 1 0,0 21-1 16,0-21-1-16,0 40-2 0,0-39 2 15,0 38 1-15,0-19 0 16,0-18-1-16,20-20 2 0,-20 0 0 0,23 0-2 16,-23 0 2-16,34-58-1 0,6 1 5 15,-3 0-3 1,-37 37-2-16,37-17 1 0,0-1 9 16,-17 38 2-16,17 38 1 15,-14-1-5 1,31 174-1-1,-54-193-10 1,20 39-15-16,-20-38 7 0,0 1-39 16,17-2 26-16,-17 21-96 0,0-39 82 15,20 18-123-15,-3-18 61 16,-17 0 61-16</inkml:trace>
  <inkml:trace contextRef="#ctx0" brushRef="#br0" timeOffset="25518.7">11043 11334 154 0,'0'0'80'0,"0"0"32"0,0 0-108 0,0 0-2 0,0 0-1 0,0 0 0 16,0 0 1-16,0 0-3 0,0 0-2 0,0 0-2 0,0 0-3 15,0 18-24-15,17-18 8 0,-17 20-33 0,0 0-7 0,0-20 31 16,0 0 3-16,0 19 6 0,0-1-51 0</inkml:trace>
  <inkml:trace contextRef="#ctx0" brushRef="#br0" timeOffset="25670.68">11060 11962 248 0,'0'0'83'0,"0"18"-68"0,0-18-9 0,0 19 0 0,0-19 9 0,0 20 3 15,0-20-11-15,0 19 1 0,0-19-5 0,0 0-2 16,0 0 0-16,0 19-1 0,0-19-1 0,0 0-3 0,0 0-2 0,0 0-23 0,0 0-25 15,0 0 15-15,0 0-7 0,0 0-4 0,0 0 0 0,0 0 10 16,0 0-52-16</inkml:trace>
  <inkml:trace contextRef="#ctx0" brushRef="#br0" timeOffset="28545.08">13703 11411 57 0,'0'0'24'0,"0"0"-11"0,0 0-7 0,0 0 1 0,0 0 9 0,0 0-7 0,0 0 0 0,0 0 0 0,0 18 7 0,0-18-8 0,0 0 8 0,0 0-7 0,0 0 0 16,0 0 24-16,-20 0-12 0,20 0-13 0,0 0 1 0,0 0 7 15,0 0-9-15,0-18 8 0,-20 18-7 0,20 0-1 0,0 0 1 0,0 0 0 16,0 0 4-16,0 0-7 0,-17-19 0 0,17 19-1 0,0 0 2 0,-17 0 4 16,17 0 0-16,-23 0-3 0,23 0-4 0,0 0 1 15,-20 19 2-15,20-19-2 0,-17 0-1 0,-3 75 4 16,3-38-6-16,17-17 0 0,-20 94 3 16,20-56-4-16,0-39 0 0,0 38-1 0,0 38 2 15,20-76 1-15,-20-1-1 0,17 1 1 0,3 1 8 16,17-20 1-16,-37 0-1 0,57-57 7 15,-37 57-14-15,-20-39 3 0,0 1-4 16,20 19-1-16,-20 1 1 0,37-97 5 0,-20 58-6 16,-17 19-1-16,20-95 4 0,-20 77-3 15,23 16 2-15,-23-91 0 0,0 110-3 16,0-16 0-16,-23-1 1 0,23 19-1 0,-20-76 2 16,20 76-2-16,-17-19 1 0,17 0 2 0,0 20-1 0,-20-3-1 15,20 21 1-15,0-19 0 0,0 19-1 0,0-18 0 0,0-3 0 0,0 3 2 16,0 18-1-16,0 0-2 0,0 0 0 0,0-18 1 0,0 18 1 0,0 0 1 15,0 0 2-15,0 0-1 0,0 0-3 0,-17 0 0 16,17 0 1-16,0 0 0 0,0 0-1 0,0 0-1 0,0 18 1 16,0-18-1-16,0 39 1 0,0-21-1 0,0 22 1 0,0-22-1 15,0 0 2-15,0 2 0 0,0-2-2 0,0 21 1 0,0-21-1 0,17 40-1 16,-17-39 1-16,0 19-1 0,0 0 1 0,20 38 1 0,-3-38 0 0,-17 0-1 16,0 0 0-16,20 19-2 0,3 19 1 0,-6-18 1 0,-17-40 0 15,17 39 0-15,3 0-2 0,0 0-6 0,-3 0-12 16,-17-38 9-16,0 1-3 0,20-2-20 0,-20 2-10 15,0-20 18-15,17 19-6 0,-17-19-47 0,20 18-15 0,-20 1 3 16,20-19 32-16,-20 0-2 0</inkml:trace>
  <inkml:trace contextRef="#ctx0" brushRef="#br0" timeOffset="29342.81">14310 11619 40 0,'0'0'19'0,"0"0"-4"0,0 0 3 0,0-19-9 0,0 19 12 0,0 0-11 0,0-19 44 0,0 19-46 0,0 0 13 0,0-18-6 0,0 18-9 15,0 0 9-15,0 0 20 16,0 0-28-16,0 0-3 0,0 0 5 16,0 18-3-16,0-18 2 15,0 19-3-15,0-19-3 0,0 19 0 0,0 0 5 0,0 0-7 16,0-19 1-16,0 19 0 0,0 39 11 16,0-40-9-16,0 1 1 0,20 1 2 15,-20-2 0-15,0 1-3 0,0 1 1 16,0-2-2-16,0-18 7 0,0 0-5 0,0 20 3 15,0-20 1-15,0 0-3 0,0 0-1 0,0 0 4 0,17 0-1 16,-17 0-2-16,0 0 1 0,0 0-2 0,0 0-1 0,0 0 0 16,20-20 4-16,-20 20-4 0,0 0 0 0,0-18 3 0,0-2-1 15,17 1-3-15,-17-19 2 0,0 19 2 0,20 1-1 0,-20-21-1 16,23 20 0-16,-23-19 0 16,17 19 1-16,-17 0-4 0,17-18 2 0,-17 37 1 0,20-40-2 15,0 22-1-15,-20 18-1 0,17-19 3 0,-17 19-3 16,0 0 0-16,20-20-1 0,-20 20 1 0,17 0-2 0,-17 0 0 15,0 20-7-15,0-20-9 0,0 0 4 0,20 0-22 0,-20 19-13 16,0-19 18-16,0 0-47 0,0 0 33 0,0 0-1 16,23 0 0-16,-23 18-24 0,0-18 49 0,0 0-15 0</inkml:trace>
  <inkml:trace contextRef="#ctx0" brushRef="#br0" timeOffset="30283">14803 11715 56 0,'0'0'20'0,"0"0"-12"0,0 0 14 0,0 0-14 0,0 0 10 0,0 0 1 0,0 0-3 0,0 0-9 0,0 0 1 0,0 0 5 0,0 0-3 15,0 0-3-15,0 0 1 0,20 0-1 0,-20 0-2 16,0 0 0-16,20 0-2 0,0 0 5 0,-20 0-3 15,17 0 4-15,-17 0-4 0,17 0 0 0,-17 0-1 0,0 0 0 0,0 0 1 0,20 0-1 16,-20 0 5-16,20 0 0 0,-20-20 0 0,23 20-5 16,-23 0 3-16,14-19-4 0,-14 19 1 0,0-19-1 0,20 19 1 0,-20 0-2 15,0-19 2-15,0 19-3 0,0-19-1 0,0 19 1 16,0-19 0-16,0 19 1 0,0 0 0 0,0 0 0 0,0-19 2 0,-20 19 3 16,20 0 1-16,-14 0 1 0,14 0-1 15,-23 0 0-15,23 0-4 0,-20 0 0 0,20 0 2 0,-20 0-4 16,20 0 1-16,-17 0 1 0,17 19 5 0,-37 19 7 15,17-38-12-15,20 19 3 0,-20-19-2 0,20 19-1 16,0-19-2-16,0 19 3 0,0 1-3 0,-14-1 3 0,14-1-3 0,0-18-2 16,0 39 3-16,0-21 1 0,0 1-3 0,0-19-1 0,14 38 2 15,-14-38-1-15,0 20 1 0,0-1 0 0,20-1-2 16,-20-18-1-16,0 19 2 0,20-19-1 0,-20 20 0 0,20-2-1 0,-20-18 0 16,0 19-2-16,17-19-8 0,-17 0 1 0,0 0 0 0,17 0-19 15,3 0-33-15,-20 0 37 0,20-19-38 0,-20 1 28 16,23 18-43-16,-23-20 38 0,14 1-22 0,-14 19 40 0,0 0-25 0</inkml:trace>
  <inkml:trace contextRef="#ctx0" brushRef="#br0" timeOffset="30920">15279 11448 55 0,'0'0'54'0,"-20"0"74"0,3 18-66 0,17-18-45 0,0 20 7 16,0-20 2-16,0 19 9 16,0-1-22-16,0-18-8 0,0 40 12 15,0-40-15-15,17 18 1 0,-17 20 2 16,0 0-2-16,20 0-2 15,-20-38 2-15,0 57-3 0,20-18 1 16,-20-39-1-16,0 18 0 0,0 1 0 0,17 1 2 16,-17-20-1-16,0 0 0 0,20 0-1 15,-20 0 3-15,0-20-2 0,17 1-1 0,-17 19 1 0,0-38-1 16,0 38-1-16,20-19 2 0,-20 1 0 0,0 18-1 0,0-19 1 16,0-1 0-16,23 20-1 0,-23-19-2 0,0 19 2 0,0-19 2 15,17 19-2-15,-17 0-1 0,0 19 2 0,0 0-1 16,0 20 0-16,17-21 1 0,-17 1 1 0,0-19-2 0,0 20 1 15,20 37 8-15,-20-39 3 0,0-18-6 16,20 39 12-16,-20-39-13 0,17 0 16 16,3 0-17-16,-20 0 3 0,37-39 3 15,-17 21-9-15,3-2 2 0,-9-17-2 16,-14 17-1-16,40-36 3 0,-40 56-3 0,20-20 0 16,-3-37-2-16,0 38-6 15,3 0-8-15,-20 0 7 0,0 19-2 16,20-18-38-16,-20 18-26 0,23 0 22 15,-23 18 23-15,0-18-38 0,0 19-6 0,14 0 5 16,-14-19 42-16,0 19 8 0,0 0-41 0</inkml:trace>
  <inkml:trace contextRef="#ctx0" brushRef="#br0" timeOffset="31129.32">15906 11866 123 0,'0'-18'42'0,"0"18"7"0,0 0-24 0,0 0-11 0,0 0 22 0,0 0-17 0,0 0-1 0,0 0 13 0,0 0-1 0,0 0-22 15,0 0 12-15,0 0-14 0,0 0-1 0,0 18-1 0,0-18 0 16,0 0-4-16,20 0 1 0,-20 0 0 0,0 0 0 0,0 0-4 16,0 0-6-16,0 0-17 0,0 0 4 0,0 0-7 15,0 0-8-15,0 0-7 0,0 0-58 0,0 0 15 0,0 0 9 0</inkml:trace>
  <inkml:trace contextRef="#ctx0" brushRef="#br0" timeOffset="31847.85">16533 11715 91 0,'0'0'79'0,"0"0"-66"0,0 0 17 0,0 0-14 0,0 0 1 0,-19 0 15 0,19 0-18 0,0 0-1 0,0 0 6 0,-20 0-6 0,20 0-2 0,0 0-6 0,-18 0 1 0,18 0-1 0,-17 0 6 15,17 0-2-15,0 0-5 0,-20 0 5 0,20 0-2 16,-20 19-3-16,20-19 2 0,0 0-3 0,0 18 0 0,0-18 0 0,-19 19 1 16,19-19-2-16,0 20 0 0,0-2 3 0,0 1-1 0,0 1-3 15,0-2-1-15,0 21 1 0,0-39-1 0,0 18 2 0,0-18-2 0,0 19 2 16,0 1 0-16,0-2 2 0,0-18 0 0,0 0 0 16,0 19-1-16,19-19 1 0,-19 0 3 0,0 0-3 0,20 0-1 0,-20-19 4 15,0 19-5-15,20-18 0 0,-20-21 2 0,17 21-3 0,-17-1 1 0,18-19 0 0,-18-1 0 16,0 21-1-16,20-21-1 0,-1-18 1 0,-19 19 0 0,23-19 1 15,-23 20-1-15,0 17 0 0,15-57 1 0,5 40-1 0,-20 19 0 16,0-59 0-16,19 58 0 0,-19-19 0 0,0-18 0 0,0-21 2 16,20 58-1-16,-20-19 0 0,0-1 1 0,0 20-1 0,0-18 1 15,0 17 2-15,0 2-3 0,0-2 2 0,0 2 2 0,0 18 1 16,0-18-1-16,-20-3-5 0,20 21 2 0,0 0 4 0,0 0 0 16,-19 0-2-16,19 0 1 0,0 21-1 15,0 15-1-15,0 2-2 0,0-18 0 0,0-1 0 0,0 39 3 16,0-21-4-16,0 1 0 0,0 39 0 0,0-21-1 0,0 19 2 15,0-16-2-15,0-22 1 0,0 20-1 0,0 19 4 0,0-38-3 0,0 19 0 16,19 1-1-16,-19-1 0 0,0-20 0 0,20 1 0 16,-20 1-5-16,0-39 1 0,18 37-12 0,-18-17 4 0,0-20-4 15,0 18-25-15,0 1 15 0,17 1-35 0,-17-20-20 0,0 0 31 0,20 0-66 16,0 0 14-16,-20 0 70 0,37 0-30 0</inkml:trace>
  <inkml:trace contextRef="#ctx0" brushRef="#br0" timeOffset="32424.04">17121 11676 42 0,'0'0'0'0,"0"0"27"0,0 0-17 0,0 0 11 0,0 0 2 0,0 0-11 0,-17 0 13 0,17 0-12 0,0-19 0 0,0 19-1 0,0 0 12 0,0-19-3 0,-20 0 0 0,20 19 2 0,0 0-12 0,0-19 0 0,0 19 10 0,-17 0 0 15,17-19-11-15,0 19 6 0,0 0-9 0,0 0-2 16,-20-18 16-16,20 36-13 0,0-18-5 0,-20 0 2 16,20 19-1-16,0-19 1 0,0 19 3 0,0-19-6 0,-17 19 1 0,17 0 0 15,0-19 0-15,0 19 0 0,0 0 2 0,-18 20 1 0,18-21-4 0,0-18 1 16,0 19-1-16,0 1-1 0,0-2 3 0,0 1-2 0,0 1 2 0,0-2-3 16,18 2 3-16,-18-1-3 0,0-19 4 0,17 18 2 0,-17-18 1 15,20 0 0-15,-20 0-3 0,20-18-1 16,-20-1-2-16,0 19-3 0,17 0 2 0,-17-20-1 0,0-18 3 0,20 38-1 15,-20-37 1-15,0 17-1 0,0-17 0 0,17 18-2 0,-17-1 1 16,20-37 1-16,-20 19 1 0,0 19 0 0,0 19-3 16,20-18 2-16,-20 18 2 0,0 0 1 0,0 0-4 15,0 0 1-15,22 0 3 0,-22 18 0 0,0 1-1 0,0 0-3 16,15 19 2-16,-15-19-2 0,0 20-1 0,0-20 0 16,0-1 2-16,20 1-1 0,-20 19 2 0,0-19-3 0,0 1 0 0,0 18-1 15,0-19 1-15,0 18-7 0,0 1-6 0,0-19 5 0,20 1-3 16,-20-1-13-16,0 0 9 0,0 0-2 0,0-1-24 0,0 1-10 15,0-19 22-15,20 0-38 0,-20 0-11 0,0 0 1 0,0 0 44 16,17 0 4-16,-17-19 9 0,0 1 6 0,0-1 4 0,17 19 0 0,-17-19-26 16</inkml:trace>
  <inkml:trace contextRef="#ctx0" brushRef="#br0" timeOffset="32772.49">17483 11619 42 0,'0'0'14'0,"0"0"13"16,0 0-19-16,0 0 11 0,0 0 6 0,0 0-10 0,0 0 18 16,0 0-1-16,0 0-19 0,0 0 10 0,0 0-14 0,0 0 10 15,0 0-2-15,20 0 1 0,-20 0-10 0,0 19 6 16,0-19-9-16,0 19 1 0,0-19-2 0,0 0 3 0,0 19-2 0,0 0 6 16,20 1-1-16,-20-1 1 0,0-1-6 0,0 1 2 0,17 19-1 15,-17-19-2-15,0 19 2 0,0-18 4 0,0-1-1 16,20-1 2-16,-20 1-5 0,0-19 2 0,20 20-1 0,-20-20 10 15,17 18-2-15,-17-18-4 0,23 0-8 0,-23 0 1 0,17-18 4 16,0 18 1-16,-17-20-5 0,20 20-2 0,-20-37 4 0,20 37-3 16,-20-19 1-16,17-1 0 0,20-18-1 0,-37 38-1 15,0-19-1-15,20-19 2 0,-20 38-2 0,23-37 2 0,-23 18-2 0,17-20 0 16,0 39 0-16,-17-38-2 0,20 19 1 0,-20 19-1 0,0-38 2 0,20 38-2 16,-20-18-2-16,17 18-3 0,-17-20-1 15,0 20-17-15,0 0-10 0,20-20-37 0,-20 20 42 0,0 0-4 16,0 20-47-16,0-20 32 0,17 20-96 0,-17-20 113 15,0 18-37-15</inkml:trace>
  <inkml:trace contextRef="#ctx0" brushRef="#br0" timeOffset="33021.85">18167 11676 126 0,'0'0'0'0,"0"0"92"0,0 0-71 0,0 0-10 0,0 0 16 0,0 0-13 16,0 0 12-16,0 0-15 0,0 0 9 0,0 0-10 0,0 0-1 15,0 19 10-15,20-19-10 0,-20 20 9 0,0 17-4 0,20-18-3 16,-20 1-8-16,0-2 1 0,0 1-2 0,0 1-1 0,0-2 1 0,0 21 1 16,0-21-3-16,0 1-2 0,0-19 0 0,0 38-1 0,0-19-16 0,0 1 2 15,0-20-3-15,0 19-2 0,0 0-28 0,0-19 22 0,0 0-43 0,0 0-10 16,0-19 45-16,0 0-11 0,0-20 31 0,-20 21-23 15</inkml:trace>
  <inkml:trace contextRef="#ctx0" brushRef="#br0" timeOffset="33145.19">18378 11182 101 0,'0'0'41'0,"0"0"-6"0,0 0 6 0,0 0-12 16,0 0-16-16,0 18 11 0,0 3-7 0,0-21-10 0,0 37-4 16,0-18 0-16,0 0-2 0,0 0-1 0,-20 18 1 0,20-37-2 15,0 40-10-15,0-21-2 0,0 18-35 0,0-37 14 0,0 38-3 0,0-19-33 16,0-1 45-16,0 2-28 0</inkml:trace>
  <inkml:trace contextRef="#ctx0" brushRef="#br0" timeOffset="33643.24">18643 11676 51 0,'0'0'25'0,"0"0"1"0,-20 0-19 0,20 0 0 15,0 0-5-15,0-19 6 0,0 19-2 0,0 0 2 0,0 0 8 16,0 0 0-16,0-19-2 0,0 19-7 0,0 0 0 0,0 0 0 15,0 0 10-15,0-19-8 0,0 19 3 0,0 0-1 0,0 0 13 0,0 0-11 16,0 0 12-16,0 0-4 0,0 0-13 0,0 0-1 0,0 0-1 16,0 0 5-16,0 0-7 0,0 0 1 0,0 19 8 15,-17-19-10-15,17 19 1 0,0-19-2 0,0 19 2 0,0 0-3 16,-17 1 2-16,17-1-1 0,0-1-2 0,0 1 1 0,0 1 0 0,0-2 1 16,0 21-2-16,0-21 0 0,0 21 2 0,0-21 0 0,0 21-1 15,0-2-1-15,0 2-1 0,0-20 2 0,0 0-1 16,0-1 1-16,17 1 1 0,-17 1 0 0,17-20 0 0,-17 18 3 0,20-18-2 15,-20 0 4-15,20 0-3 0,-3 0-1 0,-17-18-1 0,20-2 1 16,-20 1-3-16,17-18 3 0,-17 18-2 0,20-39 1 16,-20 40-2-16,0-2 2 0,20-17-1 0,-20-2 0 0,0 1 0 0,0-19 0 0,23 20 1 0,-23-59 1 15,0 58-3-15,14 1 2 0,-14-21-1 0,0 19 0 0,20-16 1 0,-20-22 1 16,0 1 0-16,0 58-2 0,0-40 4 0,0 1 0 16,0 38-2-16,0 0-1 0,0-20 2 0,0 20-1 0,0 1 3 15,0-21-2-15,0 21 2 0,0 18-4 0,0 0 5 0,0-20 1 16,0 20-5-16,0 0 1 0,0 0 2 0,0 20 5 15,0-20-8-15,0 18-1 0,0 2 2 0,0-1-2 0,0-1 0 16,0-18 1-16,0 40 2 0,0 16-3 0,0-37 0 0,0 19-1 16,0-20-1-16,0 59 2 0,0 18-2 0,0-1 0 0,0-17 2 15,20-39-2-15,-20 19 1 0,0 20 1 0,20-21-4 0,-20 1 0 16,17 1 0-16,-17-39 0 0,0 18-1 0,0-37-1 16,17 38-7-16,-17-19 5 0,20-19-2 0,-20 20-11 0,0-1 6 0,20-19-1 15,-20 19-21-15,37-19-41 0,-37 0 7 0,40-19 25 16,-40 19-7-16,20-19-58 0,-3-20 67 0,-17 39 13 0,0-38 12 0,17 19-10 15</inkml:trace>
  <inkml:trace contextRef="#ctx0" brushRef="#br0" timeOffset="33967.87">19404 11277 45 0,'0'0'0'0,"0"0"21"0,0 0-8 0,0 0 18 0,0-19-1 0,0 19-16 0,0 0 1 0,0 0 33 0,0 0-32 0,0 0-1 0,17 0 11 0,-17 0-4 0,0 0-13 0,0 0 2 16,0 0 9-16,0 0 2 0,0 0 8 0,0 0-21 0,0 0 9 16,-17 19 22-16,17 0-36 15,0 0-1-15,-17 0 3 0,17-1 0 0,-23 41-3 16,23-22-3-16,0 1 2 0,0-38-1 0,0 19 0 16,-20 19-1-16,20-18 0 0,0 36 4 0,0-56-4 15,20 19 2-15,-20 0-2 0,0-19 1 0,23 38 4 16,-6-38 2-16,0 20-2 0,-17-20-3 15,0 0 2-15,0 19-2 0,0-1-1 16,0-18-1-16,-17 19 1 0,0 1 1 16,-26 17-30-16,43-37 15 0,-17 20-30 15,-3-2-59-15,20-18-75 0,0 20 138 16,0-20 9-16,0 0 8 0,0 0-41 0</inkml:trace>
  <inkml:trace contextRef="#ctx0" brushRef="#br0" timeOffset="34309.71">19897 11372 94 0,'0'0'36'0,"0"0"41"0,0 0-43 0,-20 0-2 0,20 0-3 16,0 0-16-16,0 0 0 0,0 20 8 0,0-1-4 16,-20-19-11-16,20 18 4 0,0-18-7 0,0 19 5 0,0-19-4 15,-17 18 0-15,17 2-1 0,0-1 6 0,0-1-5 0,0-18-1 0,0 20 0 0,-17 0 1 16,17 17 2-16,0-37-5 0,0 38 1 0,0 0 0 0,0 1 0 15,0-39-2-15,0 37 0 0,0 2 1 0,0-21-1 16,0 1 1-16,0 1 1 0,0-2 2 0,0 2 10 16,17-1-8-16,-17-19 4 0,17 0-1 0,3 0 1 15,-20-19-8-15,40-1 1 0,-40 2-1 0,0 18-1 16,17-39 1-16,3 21-1 0,-20 18 0 0,20-39 1 0,-20 21 0 0,17-21 1 16,-17 20-2-16,0 0-1 0,0 0 1 0,23 0-1 0,-23 0 1 15,0-18-2-15,0 37 0 0,0-20-3 0,0 0 2 0,0 20-4 16,0-18-3-16,0 18 5 0,0 0-7 0,0 0 5 0,0 0-1 0,0 0-1 15,0 18-3-15,0 2-16 0,0 0 10 0,0-2-28 0,0 20-14 16,0-19 24-16,0 0-4 0,0 39-86 0,0-58 95 16,0 37-7-16,0-18 2 0</inkml:trace>
  <inkml:trace contextRef="#ctx0" brushRef="#br0" timeOffset="34608.72">20219 11523 134 0,'0'0'0'0,"0"0"122"0,0 20-85 0,0-20-33 0,0 20 8 16,0-20-2-16,-17 18 3 0,17 1 13 0,0 19-8 0,-17-19-8 16,17 0-5-16,0 0 1 0,0 1-4 0,0-20 0 0,-23 37 6 15,23 2-2-15,0-39-3 0,0 18 0 0,0 1 4 0,0-19-5 16,23 20 3-16,-23-2-2 0,17-18 3 0,-17 0-1 16,17 0-1-16,3 0 0 0,-20 0 0 0,20-18 1 0,-20-2 1 0,17 1-1 0,-17 1 0 15,20-21 6-15,-2 21-5 0,2-1 1 0,-20-1 0 0,0-18-1 0,19 19 0 16,4-19 6-16,11 1-3 0,-34 37-5 0,20-40 4 0,0 22-3 15,-20-1 4-15,17 19-4 0,1 0-2 0,-18 0 0 0,20 0 0 0,0 0-1 16,-20 0 1-16,22 0 0 0,-7 19 8 0,-15-1-10 16,20 2 0-16,-20 18 3 0,19-19-3 0,-19 19 0 0,20-19-1 0,-20 39 2 15,0-2-3-15,0-18 0 0,18 1-11 0,-18-1 4 0,0 38-51 16,0-58 28-16,0 1-6 0,0 1-46 0,0 18 35 16,0-19-62-16,0-19 0 0,0 18 24 0,0-18 57 15</inkml:trace>
  <inkml:trace contextRef="#ctx0" brushRef="#br0" timeOffset="35186.17">21266 11886 79 0,'0'0'43'0,"0"0"-26"0,0 0 31 0,0 0-36 0,0 0 1 0,0 0 18 0,0 0-14 0,0 0-2 0,0 0-8 0,0 0 9 16,17 0-7-16,-17 0 0 0,0-20 16 0,0 20-13 0,20 0 16 0,-20 0-2 16,20 0-13-16,-20 0 0 0,23 0 13 0,-23 0-1 15,14-18-4-15,-14 18-12 0,0 0 6 0,20-20-4 0,-20 20-4 16,0 0-4-16,20 0 1 0,-20 0-2 0,0 0 0 15,20 0-3-15,-20 0-3 0,0 0-23 0,0 0 8 16,0 0-31-16,0 20-27 0,0-20 23 0,0 0-81 16,-20 0 71-16,20 0 14 0,0 0-27 0</inkml:trace>
  <inkml:trace contextRef="#ctx0" brushRef="#br0" timeOffset="35766.25">22121 11411 60 0,'0'0'14'0,"0"0"9"0,0 0-13 0,0 0 16 0,0 18-10 0,0-18 0 0,0 0 2 0,-20 0 2 0,20 0-9 0,0 0-1 0,0 0 8 16,0 0-11-16,0 0 0 0,0 0 9 0,0 0-8 0,0 0 31 15,0 0-29-15,0 0 7 0,-20 0-8 0,20 0 6 16,0-18 1-16,0 18-8 0,0 0 9 0,0-19-9 0,-17 19 9 16,17 0-10-16,0 0-1 0,0-20 8 0,0 20-8 0,-17 0 0 15,17 0 4-15,-20 0 7 0,0 20 1 0,20-1-10 16,-20-1-2-16,20-18-2 0,0 37 0 0,-14-17 2 15,14-1-3-15,-23 19 4 0,23-18-4 0,0 17-2 16,0 1 2-16,-20 0 1 0,20-19-4 16,0 1 1-16,0 17 1 0,0-18 1 0,0 19-1 0,0-19-1 15,0 1 1-15,20-2-2 0,-20 2 0 0,0-20 0 16,23 19-2-16,-9-1 0 0,-14-18 2 0,20 19-4 0,-20-19 0 16,20 20-2-16,0-20-10 0,-20 0 4 0,34 0-2 0,-34 0-23 0,20 0-14 15,0 0 17-15,3 0-50 0,-9-39-65 16,6 39 103-16,-20 0 12 0,40-18-9 0,-40-1 1 15</inkml:trace>
  <inkml:trace contextRef="#ctx0" brushRef="#br0" timeOffset="36190.85">22634 11563 78 0,'0'0'39'0,"0"0"15"0,0 0-24 0,0 0 17 15,0-20-10-15,0 20-8 0,0 0-17 0,0-20 6 16,0 20-5-16,0-18-3 0,0 18-6 0,0 0 1 0,0 0 6 16,0-19 1-16,0 19-6 0,0 0 14 0,0-20-9 15,0 20-3-15,0 0 1 0,0 0 0 0,0 0 1 16,0 0-5-16,0 0 3 0,0 0 0 0,0 20 3 16,-20-20-8-16,20 19 1 0,-17-1-1 15,17 2 0-15,0-20-1 0,-17 38 1 0,-6-19 1 16,23 0-2-16,0 0-1 0,-17 19 1 0,17-19-2 0,0 1 0 0,-20 17-1 15,20-18 4-15,0 19-1 0,0-19-1 0,0 1-1 0,-20 18 2 16,20-1 0-16,0 2-1 0,20-21-1 0,0 1 0 0,-20-19 1 16,0 20 1-16,17-20 0 0,6 19-2 0,-23-19 1 0,17 0 0 15,0 0-1-15,-17 0 0 0,20 0 1 0,17-19-3 16,-37 19 3-16,37-39-1 0,-37 21 1 0,20-2-1 0,0-17 0 16,3-2 1-16,-23 21 0 0,14-21 1 0,6 21-2 15,-20-21-2-15,20 2 0 0,-20 37 0 0,0-39-3 16,20 20-3-16,-20 0 3 0,0 0-2 0,0 0 0 0,0 19 0 0,0-37-10 15,0 37-123 1,0 0 92-16,0 0 21 0,0 0-32 0,0 18-5 16,0 20-17-16,0-19 65 0,0-19 4 0,0 19-32 15</inkml:trace>
  <inkml:trace contextRef="#ctx0" brushRef="#br0" timeOffset="36642.25">23110 11543 119 0,'0'0'0'0,"0"0"97"0,0-20-84 0,0 20-8 0,0-18 11 0,0 18 8 0,0 0-12 0,0 0 7 0,17-19-4 0,-17 19-8 0,0 0 7 0,0 0-1 0,0 0-7 15,0 0 7-15,0 0-6 0,0 0 0 0,0 0-2 0,0 0 6 0,0 0 1 16,0 0 0-16,0 0-6 0,0 19-1 15,0-1 10-15,0 2-4 0,0-20-4 0,-17 20-2 0,17-2-2 0,0-18 0 16,0 38 2-16,-20 0 2 0,20-19-5 0,0-19 2 0,-20 39 2 16,20-2-2-16,-20 2 1 0,20-21-2 0,-17 21-1 15,17-1 0-15,0-19 1 0,0 18 0 0,0-17-1 16,0-2 1-16,0 1-1 0,0 1 0 0,0-1 2 0,17-19 1 16,-17 19-2-16,20-19 5 0,0 19-4 0,0-19 2 0,-3 0-2 15,3-19-1-15,0 19-1 0,-3 0-1 16,6-38 2-16,-23 18-2 0,17-17-1 0,20-2 6 15,-37 2 1-15,20-21-2 0,-3 21-6 0,-17-2 5 16,20 2-3-16,-20 17 3 0,0 1-3 0,0-57 4 0,0 57-4 0,0-39-1 16,0 58 0-16,0-18 0 0,0-1 1 0,0-19 1 0,0 19-3 15,0 19 0-15,0 0-3 0,0 0-1 0,-20 0-5 16,20 0 2-16,0 37-19 0,0-17 5 16,0-1 7-16,-17-1-17 0,17 2 13 0,0 18-24 0,0-19-16 0,0 0-21 15,0 19-16-15,0-38 47 0,0 38-25 0,0-18 35 16,0-1 6-16</inkml:trace>
  <inkml:trace contextRef="#ctx0" brushRef="#br0" timeOffset="37020.67">23660 10801 87 0,'0'0'31'0,"0"0"-2"0,0 0 16 0,0 0-10 0,0 0-18 0,0 0 16 0,0 0-17 0,0 0 11 0,0 0-8 0,0 0-12 0,0 0 0 0,0 0 0 0,0 0 5 15,17 0 0-15,-17 0-6 0,0 0 1 0,0 0 5 0,0 0 0 16,0 0-4-16,0 0 5 0,0 18-6 0,0-18 8 0,23 21-7 15,-23-21 15-15,0 18-9 0,0-18-8 0,0 19 6 16,0-19-6-16,0 39 6 0,0-21-2 0,0 20-6 16,0 1 2-16,0-2-4 0,0-16 2 0,0-3-2 0,0 20 1 15,0 0 0-15,0-1-2 0,-23 59 4 0,23-40-3 0,-17 40 0 0,0-1-1 16,17-57-1-16,0 19 1 0,-20 39 0 0,0-2 1 0,20-17-2 16,-20 17-6-16,20-74 2 0,0 18-2 0,-14 18-8 0,14-36 2 15,0-2-3-15,0 2-1 0,0 18-23 0,0-38 16 0,0 19-40 16,0 0-34-16,0-19 33 0,0 0-61 0,0 0 52 0,0 0 36 15</inkml:trace>
  <inkml:trace contextRef="#ctx0" brushRef="#br0" timeOffset="37643.42">24821 10954 78 0,'0'0'0'0,"0"0"45"0,0 0-23 0,0 0-13 0,0 0 13 0,0 0-9 0,0 18 10 0,0-18-12 0,0 20 7 0,0-1-2 0,0-1-1 0,0-18-8 0,0 19 6 0,0-19-5 0,0 21-1 0,0-3 10 0,0-18-8 15,-18 19-1-15,18-19 2 0,0 19 11 0,0 0-1 0,-22 19 11 16,22-20-22-16,0 3-5 0,0-2 1 15,0-1 0-15,-17 20 4 0,-3 0 0 0,20-20-5 0,-20 41 3 16,3-22-3-16,-23 38 3 0,3 21 0 0,-1-39-2 16,-16 95 8-16,32-94-8 0,-35 36 6 0,19 2 0 0,19-39-6 15,-1 0 1-15,-18 56 0 0,-1-17-2 0,2 18 0 16,19-39-7-16,-2-17 2 0,20-39 0 0,-19 19 3 0,1 0-5 16,18-38 0-16,0 18 0 0,0-18-2 0,0 20-3 0,0-20-30 15,0 19-3-15,0-19 14 0,0 0-2 0,0-19-8 0,0 19-47 0,18-20 35 16,1 2-45-16,1-20 57 0,-2 38 8 0,-18-38 10 0,37 19 1 15,-17-39-18-15</inkml:trace>
  <inkml:trace contextRef="#ctx0" brushRef="#br0" timeOffset="38141.65">25049 11905 98 0,'0'0'73'0,"0"0"-67"16,-20 0 12-16,20 0-3 0,0 0 22 0,0 0-20 0,-20 0 12 0,20-19-18 16,-17 19 10-16,17 0-11 0,0 0-3 0,0-20 6 0,-18 20 0 15,18 0-6-15,0-18 6 0,0 18-6 0,0 0 9 16,0 0-2-16,0-20-9 0,18 20 5 0,-18 0-7 0,17 0 5 15,-17 0-4-15,40 0 2 0,-40 0-4 0,37 0 4 0,-37 0-3 16,17 0 2-16,23 0-1 0,17 0 0 0,-17 20-2 16,-40-20 1-16,34 0-1 0,-14 0-1 0,23 0 2 0,-43 0-2 15,34 0 1-15,-14 0 1 0,17 0-1 0,-20 0 2 16,-17 0-1-16,40 0-1 0,-40 0 0 0,20 0 3 0,-20 0-4 16,0 0 0-16,0 0 0 0,0 0-1 0,0 18 2 0,0 2-1 15,-20-1 0-15,0-1-1 0,20 1-1 0,-37 19 3 0,20-19-1 16,-3 1-1-16,-20 18-1 0,26-19 1 0,-9 18 1 0,-17-17 1 0,23-2 2 15,-20 40 2-15,17-39-5 0,-37 18 0 0,37-17-3 0,0-2 3 16,-17 1 2-16,37-19-1 0,-17 20 0 0,17-20 1 0,-20 20 6 0,20-20-4 16,0 18 0-16,0-18 6 0,0 0-2 0,0 0 2 15,20 0 8-15,-3 0-14 0,3 0-1 0,-3 0 0 16,3 0 2-16,22-18 2 0,-27 18-7 0,25 0 1 0,-40 0 0 16,37 0-2-16,0 0-3 0,-37 0-2 0,20 0-3 0,17 0-24 0,-37 0 6 15,20 0-4-15,20 0-49 0,-40 0 33 0,0 0-7 0,34 0-75 16,-34 0 57-16,20 0 10 0,0 0-14 0,-20 0 39 0</inkml:trace>
  <inkml:trace contextRef="#ctx0" brushRef="#br0" timeOffset="38844.65">26209 12038 42 0,'0'0'27'0,"0"0"-7"0,0 0-9 0,-20 0 12 0,20-19 2 0,0 19 0 0,0 0-12 0,-20 0-2 0,20 0 0 0,0 0 10 0,0-20-11 0,-20 20 11 0,20-19-11 0,0 19 9 0,0 0-11 15,-14-18 7-15,14 18 2 0,0 0-7 0,0 0-2 0,0 0 0 16,-23 0 5-16,23-20 1 0,0 20-7 0,-20 0 0 0,20 0 1 0,0 0 7 16,-20 0-8-16,20 0 0 0,0 0 7 0,-17 0-7 0,0 0 5 15,17 0-7-15,-20 20 3 0,20-20-4 0,-20 18 2 0,0 1-1 16,6-19-5-16,14 20 0 0,-23-1 0 0,3 0 0 0,0 0 2 0,20-1-1 15,-17 1 0-15,17 1 1 0,-20-2-1 0,20-18 0 16,0 20 0-16,-17-1 0 0,17 0-2 0,0 0 1 0,0 18 1 0,0-37-1 16,0 20 1-16,17-2 0 0,-17 1 0 0,37 1 1 0,-17 0 2 15,0-20-2-15,3 18 1 0,-9-18 0 0,26 0 1 0,-40 0-3 0,37 0 0 16,-20-18 3-16,3-2-2 0,23 0 0 0,-29 1-2 0,6 1 4 16,0-20-3-16,0 0 0 0,14 19 0 0,-34-38 2 0,20 37-2 15,-20 1 0-15,20-56 1 0,-20 55-3 0,20-17 2 0,-20 17-1 16,0-17 0-16,0 18-1 0,-20-19 0 0,0 18 0 15,20 20 1-15,0-19-2 0,-20 19-6 0,3 0 3 0,17 0-1 16,0 0 0-16,-17 0-9 0,-3 0 7 0,20 19-2 0,0 1-13 0,-20-20 7 16,20 38-21-16,-20-38 17 0,20 19-3 0,0-1-2 0,0 21-36 0,0-21 29 15,0 21-34-15,0-1 4 0,0-1 13 0,20-37 33 0,-20 39 3 16,20-39-1-16,-20 18-15 0</inkml:trace>
  <inkml:trace contextRef="#ctx0" brushRef="#br0" timeOffset="39220.46">26762 11962 138 0,'0'0'76'0,"-23"0"-59"0,23 0 1 0,0 0-9 0,0-20 17 0,-20 20-13 0,20-19 0 0,0 19-3 0,-17-18 7 0,17 18-9 0,-20-19-1 0,0 19 9 0,20-20-9 0,0 20-1 16,-17 0 0-16,-3 0 4 0,0 0-2 0,3 0 4 0,17 20 0 15,-17-1-2-15,-6 18-6 0,23 1 2 0,-17-38-2 16,17 58-2-16,-20-20-1 0,20-1 0 0,0 1 0 16,-20-18-2-16,20-1 2 0,0 38 0 0,0-39-2 0,0 2 2 0,20 17 0 15,0-37 2-15,-3 40 0 0,-17-22 0 0,23 1 6 0,-23-19-3 16,17 0-1-16,0 18 6 0,-17-18-7 0,20 0 2 16,0 0 1-16,-3-18-3 0,3-1-2 0,0-19 8 0,-3 18-2 0,26-37-3 15,-29 20-1-15,6 18-2 0,0-19 0 0,-20 0 2 0,20-19 0 16,-3 19-1-16,-17-1-1 0,0 20-1 0,0 1 2 0,0-21-2 15,0 21 4-15,0-1-2 0,0 19-6 0,-17-20 0 16,-3 20-1-16,0 0-3 0,0 20-3 0,20-1-6 16,-14-1 5-16,14 1-16 0,-23 19 10 0,3 20-63 15,20-39 55-15,0 0-3 0,0 38-39 0,0-39 27 16,-17-18-1-16,17 39-3 0,0-20-29 0,0 0 48 0,0 18-34 0</inkml:trace>
  <inkml:trace contextRef="#ctx0" brushRef="#br0" timeOffset="39743">27118 11962 133 0,'0'0'46'0,"0"0"-13"0,0 0-15 16,0 0-6-16,0 0 9 0,0 0-9 0,0 0 13 0,0 0-15 0,0 0-1 15,0 0-2-15,0 0 5 0,0 0-2 0,0 0-7 0,0 0 2 0,0 18-3 16,0 1 2-16,0 1-1 0,0-1-2 15,0 0 3-15,0 18 0 0,0-18-3 0,0 1 2 0,0 18 0 0,0-38-1 16,0 38 0-16,0 18 1 0,0-56 0 0,0 38 0 0,0 1 6 16,0-19 3-16,0 17 4 0,0-19 1 0,0 1-10 15,0-19 5-15,0 20-1 0,0-20-1 0,20 0-4 16,-20 0 1-16,0 0-4 0,0 0-1 0,20-20 7 0,-20 1-3 0,17 1-4 16,-17-1 1-16,0 1-1 0,40-22 2 0,-40 40-2 0,37-37 1 15,-37-1-4-15,20 0 1 0,-3 38 1 0,-17-38 2 0,20 18-3 16,0 2 0-16,-3-2 0 0,-17 1-1 0,23 19 2 0,-23-18-2 15,0 18 2-15,17 0 0 0,-17 0 1 0,17 0 0 0,-17 18-2 0,0 21-1 16,20-1 2-16,-20-19-2 0,0 0 0 0,0 0 1 0,0 0-2 16,0 19 0-16,0 19 3 0,0-37 3 0,0 17-3 0,0-19-1 15,0 1 0-15,0-19 2 0,20 0 0 0,-20 20 0 0,0-20-2 16,0 0 1-16,0 0 1 0,17 0-1 0,3-20 1 0,-20 1 1 16,20 1-1-16,-20-1 1 0,17-19-1 0,3-1-1 0,3 21-1 0,-9-20 3 15,26-19-2-15,-40 38-1 0,37-39 3 0,-20 2-2 0,23 37-1 16,-17 0 3-16,-23-20-2 0,14 39 1 0,6-18 0 0,-20 18 4 15,20-20-2-15,0 20 1 0,-20 0-3 0,17 20 2 16,-17 17 1-16,17-17-3 0,-17-20 0 0,0 38-1 0,0-19 0 16,0-1 0-16,0 1 1 0,0 39 0 0,0-1-3 0,0 0 4 15,0-20-2-15,-17 21-1 0,17-39-1 0,0 38-4 0,-17-39-3 0,17-18-3 16,0 39-20-16,0-20-11 0,0-19-20 0,0 19-25 16,0-19 31-16,0 0-80 0,-20 0 24 0,20-19 81 0,0 19 7 15</inkml:trace>
  <inkml:trace contextRef="#ctx0" brushRef="#br0" timeOffset="45474.89">14367 12741 37 0,'0'0'16'0,"0"0"-9"0,0 0-2 0,0 0 6 0,0 0-4 0,0 18 22 0,0-18-20 0,0 0-1 0,0 0 10 0,0 0-8 0,0 0 0 0,0 0 12 16,0 0-12-16,0 0 7 0,0 0 0 0,0 0-9 0,0 0 10 15,0 0-8-15,-20 0 14 0,20 0-18 0,0 0 0 16,0 0 6-16,-17 0-6 0,17 0 0 0,0 0 10 0,0 0-11 15,0 0-2-15,-20 0 7 0,20-18-2 0,-20 18-4 0,20 0 5 16,-17 0-3-16,17 0 2 0,-20 0 5 0,3-19-9 16,-3 19 15-16,0 0-16 0,20 0 5 0,-20 19-5 15,20-19 2-15,0 0-2 0,-14 18 2 0,14-18-3 0,-23 39 3 0,23-20-3 16,0 0-1-16,-20 38 1 0,0 20 3 0,20-39-4 16,-17-19 1-16,17 56 1 0,-17-56-1 0,17 19-1 0,0 19 2 15,-20 21 0-15,20-61-3 0,0 22 4 0,0-2-3 16,0 20 4-16,0-37-2 0,20-2 0 0,14 21 1 15,-14-2 2-15,0-17-7 0,3 18 3 16,-9-38-2-16,26 19 2 0,-20-1-1 0,17-18-2 16,-20 20-10-16,3-20 2 0,0 19-35 15,-3-19-1-15,20 0-8 0,-37 0-15 0,20-19 28 16,3 19-50-16,-23-38 47 0,17 38 10 0,0-19-9 0,3-1-2 16</inkml:trace>
  <inkml:trace contextRef="#ctx0" brushRef="#br0" timeOffset="45876.87">14803 13311 70 0,'0'0'0'0,"0"0"46"0,0 0-15 0,-14 0-6 0,14 0-12 0,0 0 2 0,0-17 0 0,0 17 13 0,0 0-14 0,-23 0-3 0,23 0 2 0,0-21-4 0,0 21 0 0,0 0 8 16,-20-20-2-16,20 20-3 0,-20 0-6 0,20-18 4 0,-17 18-1 16,17 0 0-16,0-19-4 0,-20 19 1 0,20 0-2 15,0 0 5-15,0 19-3 0,0-19-2 0,-17 18 1 16,17-18-2-16,0 20-1 0,0 18 1 0,0-38-1 0,0 39 2 0,0-2-2 16,0-18-2-16,17 0 3 0,-17 0-1 0,0 19 2 0,20-18 2 15,-20-1-3-15,17-1 7 0,-17 1-6 0,0 1 1 16,0-20-1-16,20 0 1 0,-20 18 5 0,20-18 1 0,3 0 0 0,-23 0-6 15,14 0 0-15,-14-18-4 0,20 18 2 0,-20-39-2 0,20 21 3 16,-20 18-1-16,20-39 1 0,-20 21-3 0,0 18 0 0,0-20 1 16,17 1-2-16,-17 0-3 0,0 19 3 0,0-19-1 0,0 0-2 15,0 19-1-15,0-18-1 0,0 18-4 0,0 0 0 16,0 0-7-16,0 0 7 0,0 0 0 0,0 0-15 0,0 0 8 0,0 18-28 16,0-18 15-16,0 19-44 0,0 0 30 0,17-19 0 0,-17 19 2 15,0-19 4-15,20 19-13 0,-20 1 37 0,0-20-6 0,20 18-21 0</inkml:trace>
  <inkml:trace contextRef="#ctx0" brushRef="#br0" timeOffset="46325.78">15068 13294 43 0,'0'0'10'0,"0"0"6"0,0-21-2 0,0 1 1 16,0 2-7-16,0-1 12 0,0 19-8 0,0-19 14 0,0 19-13 15,0-17 11-15,20 17-7 0,-20 0-5 0,0 0-5 16,0 0 5-16,0 0 3 0,0 0-6 0,0 0-1 0,0 0 7 16,0 0-1-16,0 0-9 0,0 0 1 0,20 17 4 0,-20 2-5 15,0-19 0-15,0 37 2 0,0-17 1 0,0 1-5 0,0-21 1 16,0 17-1-16,0 2 0 0,0-19-2 0,0 20 1 0,0 17 0 0,0 1 2 0,0-38-4 15,0 39 2-15,0-21 1 0,0 2-3 16,0-1 2-16,0-19-1 0,20 18 1 0,-20 1-2 0,0 1 0 0,0-20 5 16,0 0 4-16,17 18-4 0,-17-18-2 0,0 0 0 0,20-18 10 15,-20 18-9-15,17 0 0 0,-17-57 3 0,20 38-2 16,3-1 3-16,-23-18-7 0,0 38 1 0,17-19-1 0,-17 0 2 16,0 0-2-16,17 0 1 0,-17 1 0 0,0 18-3 15,0 0 1-15,20 0-1 0,-20 0 1 0,0 0 1 0,0 0-1 0,0 18 2 16,0 1-2-16,0 0 0 0,0 0 0 0,20 0 0 0,-20-19 1 15,0 20-2-15,0-2 1 0,17 21-1 0,-17-21 2 0,0 1-1 16,0 1 1-16,0-2 0 0,20 2 1 0,-20-20-2 16,0 0 2-16,0 0 3 0,17 0-2 0,-17 0 0 0,20-20 1 0,-20 2 0 15,23-2-1-15,-6-17-2 0,0 18-1 0,-17 19 0 16,20-38 1-16,-20 18-1 0,20 20 1 0,-20-19 1 0,17 0 0 16,3 0 0-16,-20 19-2 0,0 0 1 0,17-19 2 0,3 19 0 0,-20 0-1 15,0 0-2-15,20 0 5 0,3 0 1 0,-23 0-3 0,14 19 3 16,-14-19-3-16,20 19 2 0,-20-19-1 0,20 19-2 0,-20 0 0 15,0 1-2-15,20-20 1 0,-20 18 1 0,0 2-2 0,17-1 2 0,-17-1-1 0,0-18 0 16,0 39-1-16,0-39 0 0,0 38 0 0,0-38-2 0,17 19-3 0,-17-1-4 16,0 2-27-16,0-1-21 0,0-19 18 0,0 18-7 0,0-18-12 0,0 20-9 15,0-20-1-15,0 38-59 0,0-38 85 0</inkml:trace>
  <inkml:trace contextRef="#ctx0" brushRef="#br0" timeOffset="46997">16000 13311 81 0,'-20'0'36'0,"20"0"-24"0,0 0-6 0,0 0 17 0,0 0-13 0,0 0-2 0,0 19 23 0,0 1-12 0,20-2-4 15,-20 1-9-15,0 0 7 0,23 0-3 0,-23-19-5 16,0 39 1-16,0-39-2 0,0 18 0 0,17 39 20 15,-17-38-16-15,0 19-2 0,0 19 6 0,17 20-1 0,-17-20-10 16,0 37 8-16,0-56-4 0,0 19 3 0,0 39 0 0,0-20-1 16,0-1 3-16,0 40 3 0,0-58-8 15,0 20-5-15,0-21-6 0,-17-38 4 0,17 3-11 16,0-21 2-16,0 0-5 0,0 19-1 0,-17-19-70 0,17 0 50 16,0-19-36-16,0-2 43 0,0 3-15 0,-23-20 23 15,23-19-35-15</inkml:trace>
  <inkml:trace contextRef="#ctx0" brushRef="#br0" timeOffset="47221.98">16040 13387 48 0,'0'0'0'0,"0"0"31"0,17-19-15 0,-17 1 4 0,0 18-9 15,0-39 9-15,0 39-10 0,20-17 8 0,-20 17-8 0,0-21 12 16,20 21-11-16,-20-20-1 0,17 20 9 0,3 0-11 0,-20-18 11 0,17 18 1 16,3 0-11-16,-20 0 5 0,23 0-7 0,-6 0 3 15,-17 0-4-15,17 38 11 0,3-38-13 0,-20 21 0 0,20-4 6 16,-20 22 1-16,17-39-7 0,-17 37 0 0,0-18 4 15,0 19 1-15,0 0-6 0,0 1 1 16,-17-21-2-16,17 21-2 0,-20-21 1 0,20-18 0 16,-20 20-10-16,20-1-7 0,-17-1-25 0,17-18 22 15,-17 0-3-15,17 20-26 0,0-20 19 0,0 0 1 0,0 0-29 0,0 0 31 16,0 0 2-16,0 19 5 0,0-19-15 0,0 0-15 16</inkml:trace>
  <inkml:trace contextRef="#ctx0" brushRef="#br0" timeOffset="47468.59">16514 13464 115 0,'0'0'0'0,"0"0"36"0,0 0 14 0,0 0-37 0,0 0 9 0,0 0-7 16,0 0 3-16,0 0 1 0,0 0 13 0,0 18-18 0,0-18 7 0,0 20-8 15,0 17-4-15,0-18-1 0,0 1-6 0,0-2 0 16,0 2-1-16,0-1 0 0,0 19 2 0,19-19-2 0,-19-1-1 16,0 2-2-16,0-2-2 0,0 2 3 0,0-1-15 0,0 0-24 15,0 0-25-15,0 1 24 0,0-20-41 0,0 17 20 16,0-17 43-16,0 19-44 0</inkml:trace>
  <inkml:trace contextRef="#ctx0" brushRef="#br0" timeOffset="47658.89">16630 12798 78 0,'0'0'27'0,"0"0"-24"15,0 0-1-15,0 0 1 0,0 0 4 0,0 0 4 0,0 0 16 0,0 0-13 16,0 0-2-16,0 0 3 0,0 0-8 0,0 0-4 0,0 0-2 16,18 0 4-16,-18 0 4 0,0 0-4 0,0-19 3 15,0 19-4-15,17-20-4 0,-17 2-4 0,0 18 0 0,0 0-2 16,0 0-20-16,0-19 7 0,0 19-27 0,0 0 24 0,0 0 2 0,0 0-8 15,0-19 16-15,0 19-42 0</inkml:trace>
  <inkml:trace contextRef="#ctx0" brushRef="#br0" timeOffset="48566.51">17067 12627 135 0,'0'0'60'0,"0"0"-46"0,0 0 2 0,0 0 3 0,0 0-7 0,0 0 15 0,0 0-14 0,0 0 2 0,0 0-2 0,0 0-3 0,0 0 7 0,0 19-6 15,0-19-9-15,0 0 8 0,0 0-7 0,0 0 5 0,0 0-4 16,0 19 1-16,0-19-2 0,0 20 10 0,0-20-9 0,0 37 3 16,0-18-2-16,0-1 0 0,17 21-4 0,-17-1 6 0,0 19-3 15,0-38-3-15,0 19 1 0,0 0 0 0,0 1-1 0,0 36 2 0,0 3-1 16,0-23-3-16,0 40 0 0,0-57 2 0,0 0-2 15,0 0 5-15,0 39-4 0,0-20-10 0,0-19 2 0,0 19-18 16,0-38 8-16,0 19-2 0,0-20-4 0,0 2-38 0,0-1 24 0,0-19-2 0,0 0-1 16,0 19-30-16,0-19 48 0,20 0 7 0,-20 0 4 0,0 0-22 15</inkml:trace>
  <inkml:trace contextRef="#ctx0" brushRef="#br0" timeOffset="49342.7">17292 13330 88 0,'0'0'37'0,"0"0"-28"0,0 20 5 0,0-2 2 16,20-18-6-16,-20 19 14 0,0 0-6 0,20 0-8 16,-20 0-7-16,0-19-1 0,22 20-1 0,-7-2-1 0,5-18 0 15,-20 20 4-15,40-1 8 0,-6-19-3 0,-34 0-5 16,20 0 3-16,-20 0-4 0,20-19 0 0,-20 19 5 0,20-20-4 0,-20 20-1 16,17-38 4-16,-17 19-5 0,20-19 2 0,-20 19 0 15,20-19 3-15,-20 38-2 0,0-36 4 0,0 15 2 16,0 1-3-16,0 20-1 0,0-18-3 0,0 18 3 0,0-19 0 0,0 19 10 0,0 0-8 15,0-19-4-15,0 19 2 0,0 0 2 0,0 0-6 16,0 0 3-16,-20 19-4 0,20-19 3 0,0 37-1 0,0-17 2 16,0 1-2-16,0-4-1 0,0 2-2 0,0 19 1 0,0-19-2 15,0-19 2-15,0 38-1 0,0-38 0 0,0 39 1 0,0-1 1 16,0-19-1-16,0 56-3 0,20-36 2 0,-20-21-2 16,0 2-2-16,17 17-19 0,-17-17 13 0,0-20-3 0,0 18-17 15,23-18 12-15,-23 20-2 0,0-20-24 0,17 0-9 0,-17 0-6 16,0 0 28-16,17-20-20 0,-17 20 30 0,0-18 5 0,0-2 2 15,20 2 5-15,-20-21-3 0,0 21 4 0,20-21 5 16,-20 21 2-16,0-2 1 0,17-17 1 0,-17 18 0 0,20-1 9 0,-20 2-3 16,0-2 2-16,17 20 17 0,-17-19 5 0,0 19 3 0,0 0 5 15,20 0-10-15,-20 0-19 0,0 0-3 0,0 19 7 0,23-19-8 16,-23 20-1-16,0-2-1 0,0-18-1 0,0 39 5 0,0-2 0 16,0-17-7-16,0-2 1 0,0 2-1 0,0 17 3 0,17 2 3 15,-17-21-3-15,0 20 14 0,0-38-10 0,17 20 8 0,-17-20-9 16,20 0 7-16,-20 0 1 0,20 0-2 0,-20-20-7 0,0-18 7 15,17 38-8-15,3-57 5 0,-20 39-5 0,17-21 8 16,3 1-3-16,0 19-6 0,-20 1-2 0,23-1 6 0,-9-19-5 0,-14 38-1 16,20-20 3-16,20 1-1 0,-40 19-2 0,17 0-2 15,-17 0 0-15,17 0-1 0,-17 0 0 0,20 0-1 0,-20 0 0 0,20 19-4 16,-20-19 2-16,23 20-14 0,-9-20-8 0,6 18-7 0,-20-18 9 16,20 20-31-16,0-20-10 0,-3 19-4 0,-17-19 38 15,0 0 2-15,17 18-13 0,3-18 16 0,-20 0 18 0,20 0 0 16,0 0 8-16,-20-18 5 0,17-1 16 0,3 19-6 15,-20-20 24-15,0 2-19 0,20 18 0 0,-20-20-1 0,0 1-1 0,0 19-1 0,17-38 17 16,-17 38-20-16,23-19 17 0,-23 1-19 0,0-2 15 0,0 1-5 16,0 2-13-16,0 17-2 0,0-21-1 0,0 1 14 0,0 2-8 15,0 18-2-15,0 0-6 0,0-19 0 0,0 19-3 16,-23 0 3-16,23 0-3 0,-17 0-2 0,-3 19-1 16,20 19 2-16,-20-17 1 0,20-4-2 0,0 2 0 0,0 19 0 15,-17-38 0-15,17 38 0 0,0-19 0 0,0 0-1 0,0 1 1 0,0-2 0 16,0 21 0-16,0-21-1 0,0 21 0 0,0-1 1 0,0-38 0 15,0 37 1-15,0-37 1 0,17 20-1 0,-17-20 0 0,0 19-2 16,0-1 0-16,0-18-3 0,0 20-11 0,-17-20-2 16,-3 0 6-16,0 0 1 0,0 18-18 0,3-18-4 0,0 0 13 15,-3 0-33-15,-20 0 16 0,26 0-48 0,-29 0-9 0,43 20 54 16,-20-20 11-16,3 0 9 0,0 0-32 0</inkml:trace>
  <inkml:trace contextRef="#ctx0" brushRef="#br0" timeOffset="49934.01">16762 12817 52 0,'0'0'17'0,"0"0"6"0,0 0-4 0,0 0-12 0,0 0 7 0,0 0-1 0,0 0-7 0,17-19 10 0,-17 19-10 0,0 0 0 15,0 0 3-15,0-19 1 0,0 19 5 0,0 0-7 0,0-20 8 16,0 20 0-16,0 0 1 0,0-18-9 0,-17 18 1 16,17 0 1-16,0 0 5 0,0 0-1 0,0 0-7 0,-20 0-2 0,20 0 3 15,0 0-2-15,0 18-4 0,-18 2 0 0,18-1 0 16,0-19-2-16,0 19 3 0,0 0-2 0,0-19 0 0,0 20 0 15,0-20-1-15,0 18 1 0,0 1 0 0,0-19-4 0,0 19 0 0,0-19-2 16,0 19-7-16,18-19-35 0,-18 0-38 0,0 19-12 0,0-19-17 16</inkml:trace>
  <inkml:trace contextRef="#ctx0" brushRef="#br0" timeOffset="50580.08">18737 13710 114 0,'0'0'0'0,"0"0"55"0,0 0-41 0,0 0-6 0,0 0 6 0,0 0 10 0,0 0 23 0,0 0-32 0,0 0 12 0,0 0-3 0,0 0-8 0,0 0-10 15,0 0 5-15,20 0 1 0,-20 0 2 0,0 0-2 16,0-18-1-16,23 18 1 0,-23 0-1 15,14 0-7-15,-14 0 0 0,0 0-4 0,0 0 1 0,20 0 0 0,-20 0 1 16,0 0-6-16,0 0 0 0,0 0-10 0,0 0 1 0,0 0-26 16,0 0 11-16,0 0-8 0,0 18-64 0,0-18 45 0,0 0 6 0,0 20 12 15,-20-2-43-15</inkml:trace>
  <inkml:trace contextRef="#ctx0" brushRef="#br0" timeOffset="51098.27">19632 13121 50 0,'0'0'0'0,"0"0"34"0,0 0-7 0,-20 0-17 0,20 0 7 0,0 0 0 15,0 0 0-15,0 0-9 0,-20 0 5 0,20 0-8 16,0 0 1-16,0 20-1 0,0-20 1 0,0 0-1 0,-14 0 1 0,14 0 2 15,0 0 5-15,0 0 4 0,-23 18 1 0,23-18 3 16,0 0 0-16,-20 0 1 0,20 21-10 0,0-21 10 0,-20 0-4 16,20 0-3-16,0 17-9 0,-17-17 1 0,17 19-2 15,-20-19-1-15,20 0 0 0,0 19-2 0,0-1 3 0,-17-18-2 16,17 20 2-16,0-20-2 0,0 21 1 0,0-21 3 0,-20 36-1 16,20-16-1-16,0-2 0 0,0 20-1 0,0-19-3 15,0-19 0-15,0 19 2 0,0 19-1 0,0-18 0 0,0-1-1 16,0-19 2-16,0 37-1 0,0-17-3 0,0-20 0 0,0 18 3 0,20-18-1 15,-20 20 2-15,0-1-2 0,17-19-3 0,-17 38 3 0,20-19 0 16,-20-1-3-16,17 2 3 0,-17-20 0 0,20 18-2 16,-20 2 1-16,43-20-6 0,-43 19-12 0,14-19 5 15,6 0-25-15,-20 0 15 0,20 0-33 0,0 0 21 0,-20 0-6 0,17 0-55 16,0-19 12-16,3-1 57 0,0 20 9 0,-20-18 2 0,0 18-20 16</inkml:trace>
  <inkml:trace contextRef="#ctx0" brushRef="#br0" timeOffset="51592.88">20048 13368 37 0,'0'0'10'0,"0"0"-3"0,0 0 7 0,0 0 4 0,0 0 2 0,0 0-10 16,0 0 9-16,0 0-8 0,0 0-1 0,0-18 17 15,0 18-6-15,0 0-16 0,0 0 2 0,0 0 2 0,0 0-1 16,0 0 0-16,0 0 11 0,0-20-10 0,0 20 1 0,0 0-1 0,0 0 1 15,0 0 9-15,0 0-10 0,0 0 8 0,0 0-1 0,0 0-8 16,0 0-2-16,0 0 0 0,0 0 6 0,0 0-2 0,0 0 0 16,0 0-4-16,0 0 2 0,0 0-2 0,0 20-1 15,0-20 2-15,0 18 0 0,-17 1-4 0,17 0-2 0,0 0 4 16,0 20-1-16,0-39-4 0,0 18 0 0,0 2 2 16,0-1-3-16,0-19 3 0,0 18-2 0,0-18 2 0,0 39-1 15,0-39-2-15,0 18 1 0,0 2 0 0,0-1 1 16,17-1 0-16,-17-18 1 0,0 20-2 0,0-20 0 0,0 19 0 15,20-1 1-15,-20-18-2 0,0 20 0 0,20-20 0 0,-20 0 1 0,17 18 0 16,-17-18 2-16,20 0 0 0,-20 0-2 0,18 0-2 16,-18 0 2-16,0 0 1 0,19 0 3 0,-19 0-4 0,23-38 2 15,-23 38 0-15,17-37-3 0,-17 37 1 0,0-20 1 16,17 2 1-16,-17 18-1 0,0-19 0 0,0-19 1 0,0 18-2 16,20 20 1-16,-20-19 1 0,0 19 3 0,0-18-4 0,0 18 2 15,0-19 0-15,0 19 2 0,0-20-3 0,0 20 0 0,0-18 1 0,0 18-1 16,0 0 0-16,0-20 4 0,0 20-5 0,0-19 1 0,0 19-1 15,0 0-1-15,0 0-1 0,0 0 1 0,0 0 1 16,0 0-3-16,-20 0-6 0,20 0 2 0,0 0-9 16,0 0 4-16,0 19-18 0,0-19-8 0,0 0 15 15,0 0-2-15,0 20-33 0,0-20 24 0,0 0-35 0,0 18 33 0,0-18 1 16,0 0 3-16,0 0 4 0,0 20-7 0,0-20-21 0</inkml:trace>
  <inkml:trace contextRef="#ctx0" brushRef="#br0" timeOffset="52078.3">20525 13350 114 0,'0'0'57'0,"0"0"-30"0,0 0-5 0,0 0-9 0,0 0 16 0,0 0-23 0,0 0-4 0,0 0 4 0,0 0-1 0,0 0-4 0,0 0-1 16,22 18 0-16,-22-18 3 0,0 0 1 0,0 0-2 0,0 0 0 0,0 0 2 15,0 0 0-15,0 0 8 0,0 0-5 0,0 0 2 0,0 0 12 16,0 0-15-16,0 19 6 0,0-19 0 0,0 0-7 0,0 0 3 16,0 0-3-16,0 0 1 0,-22 0 0 0,22 19 0 0,0 0 0 15,0-19-7-15,0 0 2 0,-20 19 1 0,20 1 1 0,0-20-1 16,0 18 1-16,0 2-1 0,-20-20 0 0,20 19-1 0,0-1 2 16,0 21 1-16,0-21 0 0,0 2-3 0,0-1 0 15,0-1 2-15,0 2-1 0,0-20 0 0,0 19 0 0,20-1-1 16,-20-18 1-16,20 0-3 0,-20 20 1 0,0-20 1 0,22 0 2 15,-22 18-3-15,0-18 1 0,15 0-1 0,-15 0 0 0,20 0 0 16,-20 0 1-16,19 0 3 0,-19-18 0 0,20 18-1 16,-20-20 2-16,18 2-3 0,-18-1-1 0,0 19-1 0,0-38 2 15,0 38 0-15,17-19 3 0,-17-19-2 0,0 18 0 0,0-17 0 16,0-2-1-16,0 21 1 0,0-2 0 0,0 20-1 16,-17-38 2-16,17 19-3 0,0 19 1 0,0-19-1 0,-18 19 0 15,18-18 1-15,0 18 1 0,0 0-3 0,-20 0 2 16,20 0-1-16,0 0-1 0,0 18 2 0,-19 1-1 0,19 0-3 15,0-19 1-15,0 19-3 0,0-19 4 0,0 19-1 0,-20 1-4 16,20-2-6-16,0-18 3 0,0 0 0 0,0 20-4 0,0-20-1 16,0 19-5-16,0-19-30 0,0 18 15 0,0-18-4 0,0 19-56 0,0-19 43 15,0 0 2-15,0 0 8 0,0 20-10 0,0-20-2 0</inkml:trace>
  <inkml:trace contextRef="#ctx0" brushRef="#br0" timeOffset="52485.61">20983 12779 78 0,'0'0'33'0,"0"0"17"0,0 0-29 0,0 0-15 0,0 19 11 0,0-19 7 0,0 0 0 0,0 0-14 0,0 0-1 0,0 0-3 0,0 0 1 0,0 19 6 16,0-19 1-16,0 0 9 0,18 0-4 15,-18 0-9-15,0 19 7 0,0-19-10 0,17 0-1 0,-17 20 8 0,0-2 4 16,0 1 0-16,20 0-3 0,-20 0-9 15,0 0 8-15,0 1-9 0,0-2 0 0,0 21 1 0,0-2 1 0,0 1 4 16,0-19-6-16,0 19-2 0,0 0-2 0,0-19 1 0,0 0 1 16,0 40 1-16,0-42-4 0,0 40 3 0,0-38-2 0,20 19 0 15,-20-19-2-15,0 39-3 0,0-39 4 0,0-1-2 0,0 39-6 0,0-37 1 16,0-1 0-16,0 19-15 0,0-1-14 0,0 1-24 0,0-18-31 16,0-20 32-16,0 19-58 0,0-19 45 0,0 0 22 15</inkml:trace>
  <inkml:trace contextRef="#ctx0" brushRef="#br0" timeOffset="53250.22">21910 12912 68 0,'0'0'0'0,"0"0"15"0,0 0-10 0,0 0-4 0,0 0-1 0,0 0 4 0,0 0-1 0,-17 0 7 0,17 0-3 0,0 0 6 0,0 0-2 0,0 0-4 16,0 0 0-16,0 0 9 0,0 0 3 0,0 19-11 0,0-19 1 16,0 0 7-16,0 0 0 0,0 0-8 0,0 19 11 0,0-19-5 15,0 0-8-15,0 20 6 0,0-2 2 0,0 2 1 16,0-20-7-16,0 19 0 0,0-19 0 0,0 0-2 0,0 0 1 0,0 18 4 16,0-18-5-16,0 19 0 0,-20-19 5 0,20 18-5 0,0 2 6 15,0-20-8-15,-17 19 7 0,17-19-6 0,0 20 1 0,0-2-2 16,0 3 5-16,-20-4-2 0,20 21-2 0,-20-38-2 0,20 38 4 15,-17 0-4-15,17 1 0 0,-17-21-1 0,17 1-2 0,-23 38-1 16,23-37 2-16,-20 18 4 0,20-19-4 0,-17-1 1 0,17 21-3 16,0-21 1-16,-20 21 1 0,3-1-1 0,17-1-5 0,-20-17-3 15,20-2 4-15,0 2 1 0,0-1-7 0,0 0-8 16,-20 0-7-16,20 1-7 0,0-3-14 0,0-17 19 16,0 0-1-16,0 19 0 0,0-19-29 0,0 0 27 0,0 0 1 0,0 0 1 0,0 0-15 15,0 0 17-15,0 0-16 0</inkml:trace>
  <inkml:trace contextRef="#ctx0" brushRef="#br0" timeOffset="53825.51">22158 13330 46 0,'0'0'12'0,"0"0"-4"0,0 0-5 16,0 0 7-16,0 0 1 0,0 0-4 0,0 0-1 0,0 0 0 16,0 0 8-16,0 0-8 0,0 0 8 0,0 20 45 15,0-20-40-15,0 18 3 16,0-18-11-16,0 0 15 0,0 0-12 0,0 0 12 0,0 0-14 16,0 0 0-16,0 0 9 0,0 0-5 0,0 0-9 0,20 0 1 0,-20 0 7 15,20 0-5-15,-20 0-5 0,0 19 1 0,20-19-2 16,-20 0-1-16,0 0 0 0,0 0-1 0,17 0 0 0,0 0 4 0,-17 0 0 15,40 0-2-15,-20 0 3 0,37-19 13 16,-40 19-18-16,-17 0 2 0,23 0-2 16,-23 0 1-16,17-18 2 0,-17 18-3 0,17 0-1 0,3 0-1 15,-20 0 1-15,0 0 0 0,20-20 0 0,-20 20 1 0,17 0 0 16,-17 0-2-16,0 0 1 0,0 0 0 0,0 0-1 16,0 20-2-16,0-2 2 0,-17 1-2 0,-3-19 3 15,0 38-7-15,3-38 9 0,17 19-5 0,-17 1 4 0,-6 18 0 16,-14-19-3-16,37-1 1 0,-20 1-2 0,3 19 3 0,-23-18 0 15,40-1-3-15,-20-1 2 0,3 2 0 0,0-1 1 0,17-19-2 16,-20 18 5-16,0-18-4 0,20 20 2 0,0-20-1 0,-20 18-1 16,20-18 0-16,0 20 3 0,0-1-3 0,0-19 2 0,0 19-2 15,0-19 0-15,0 19 2 0,0-19 0 0,0 20 2 0,20-20-2 16,-20 0 2-16,20 0-1 0,-20 17 0 0,20-17-1 0,-20 0 1 0,17 0-2 16,-17 0 4-16,37 0 2 0,-37 0-4 0,20 0-2 0,-20-17 2 15,20 17 2-15,-3 0-2 0,3 0 1 0,-20-20-2 16,37 20-5-16,-37 0 4 0,23-19 5 0,-6 19-8 15,-17-19 2-15,17 19-3 0,-17 0-1 0,20 0-11 0,-20 0-7 16,0 0 9-16,0-19-24 0,20 19-10 0,-20 0-10 16,0 0 24-16,0 0-4 0,17-20-52 0,-17 20 40 0,0 0-36 0,0 0 57 15,0-18 9-15,0 18-26 0</inkml:trace>
  <inkml:trace contextRef="#ctx0" brushRef="#br0" timeOffset="54359.09">22805 13539 51 0,'0'0'0'0,"0"0"29"0,0 0-20 0,0 0 8 0,0 0-7 0,0 0 12 0,0 0-1 0,0 0-12 0,0 0 0 0,0 0 1 0,0 0 6 0,0 0-6 0,0 0-5 0,0 0 8 16,0 0 7-16,0 0-10 0,0 0 0 0,0 0 11 0,0 0-9 15,0 0-1-15,0-18 1 0,0 18-2 0,0 0 10 0,-20 0-1 0,20 0-11 16,0 0-1-16,0 0-2 0,0 0 8 0,0 0-10 0,-14 0 6 0,14 0-5 16,0 0 4-16,0 18 0 0,-23-18-6 0,23 19 4 15,0 1 1-15,0-20-8 0,0 0 2 0,0 18-1 0,-20 2 3 0,20-20-3 16,0 19 0-16,0-19 2 0,0 0-2 0,0 18 3 0,0 2-2 16,0-1-1-16,0-1 0 0,0-18 0 0,0 20 2 0,0-2-3 15,0-18 1-15,0 20 0 0,0-1 0 0,0-19 1 0,20 19 1 0,-20 0 0 16,0-19-1-16,23 20-1 0,-9-3 4 0,-14 2-1 15,20-19-3-15,0 21-1 0,-20-21 9 0,20 17-4 16,-3-17-3-16,-17 0-3 0,17 20 3 0,3-20 5 0,-20 0-3 0,0 0 0 16,20 0 1-16,3-20 1 0,-23 20 0 0,14-17-3 0,-14-4-1 15,0 21 1-15,20-36 3 0,-20 16-4 0,20 20 1 16,-20-38-1-16,0-1 3 0,0 21-4 0,20-2 1 0,-20 2-2 16,0-21 1-16,0 39 2 0,0-18-1 0,0-21 1 0,0 39-2 15,0-18 1-15,0-2-1 0,0 1 1 0,0 1 0 0,0-1 1 16,0 19 0-16,0-20-1 0,0 2 0 0,-20 18 1 0,20 0-1 15,0 0 0-15,-20 0-2 0,20 0 1 0,0 0-2 0,-20 0 3 16,20 0-1-16,0 0-1 0,-14 0 0 0,14 18-6 0,0-18 2 0,0 0-1 16,0 20-1-16,-23-20-10 0,23 19 5 0,0-1-18 0,0-18 13 15,0 19-22-15,-20-19 15 0,20 20-34 0,0-2 24 0,0-18-4 16,0 0-1-16,0 20-37 0,0-1 44 0,0-19 6 0,0 18-4 0,0-18 18 16,0 0-27-16</inkml:trace>
  <inkml:trace contextRef="#ctx0" brushRef="#br0" timeOffset="54844.37">23207 13502 92 0,'0'0'0'0,"0"0"47"0,0 0-36 0,0 0 4 0,0 0-7 0,0 0 3 0,0 0 14 0,0 0-13 0,0 0 4 0,0 0-10 16,0 0 6-16,0 0-8 0,0 0 7 0,0 0-6 0,0 0 6 15,0 0-6-15,0 0 1 0,0 0 10 0,0 0-6 0,0 0-2 0,0 19 1 0,0-19 0 16,0 0 5-16,0 0-1 0,0 0-5 0,0 0-1 0,0 0 1 16,0 0-1-16,-23 18 13 0,23-18-10 0,0 0-1 15,-17 19-2-15,17 1 1 0,0-20-5 0,0 18 1 0,-20-18-2 16,20 39 5-16,0-21 0 0,0 2-7 0,-20-1 4 16,20 19-1-16,0 0 1 0,0-19-2 0,0 0 0 0,0 37 4 15,0-16 8-15,0-3-11 0,0-37-3 0,20 20-1 16,-20-3 4-16,0-17 0 0,20 20-2 0,-20 0-1 0,17-3 5 0,6-17-2 15,-23 0-3-15,17 19 5 0,0-19-4 0,3 0-3 16,-20 0 4-16,20-19 1 0,-20 19-3 0,17-17-3 0,3-23-3 0,-20 40 5 16,20-17 4-16,-20 17 0 0,0-20-1 0,17-17-1 0,-17 37 0 15,23-40-1-15,-6 3-1 0,-17 18 4 0,0-19-1 0,0 38 0 16,17-38 1-16,-17 0 0 0,0 38-3 0,0-39 5 0,0 2 1 0,0 17-6 16,0 2 1-16,0 18 0 0,-17-39 2 0,17 21 0 15,-17 18-1-15,17-19-3 0,-23 19 1 0,23 0-1 0,-17 0 2 16,17 0 0-16,0 0 0 0,-20 0-3 0,20 0 1 0,0 0 2 0,-20 19 1 15,20-19-1-15,0 18-4 0,0 1 2 0,0-19 1 0,-17 38-1 16,17-18-6-16,0-1 2 0,0-1-8 0,0 2 3 0,0-1-13 16,0-1 7-16,0-18-1 0,0 0-2 0,0 20-1 0,0-2-24 0,0 2 21 15,0-1-65-15,0 19-35 0,0-38 82 16,17 20-16-16,-17-3 30 0,0-17-14 0</inkml:trace>
  <inkml:trace contextRef="#ctx0" brushRef="#br0" timeOffset="60977.36">23831 13730 35 0,'0'0'12'0,"0"0"-5"0,0 0-6 0,0 0 1 0,0 0 0 0,0 0 3 0,0 0-1 0,0 0 6 0,0 0-4 0,0 0 7 0,0 0-7 0,0 0 5 15,0 0-6-15,-17 0 1 0,17 0 1 0,0 0 1 0,0 0 1 0,0 0 21 16,0 18-10-16,0-18-11 0,0 0 0 0,0 0 0 0,0 0-1 0,0 0 9 15,0 0 4-15,0 0-11 0,0 0 2 0,0 0-3 0,0 0 1 16,0 0 4-16,0 0-7 0,0 0 0 0,0 0-2 0,0 0 6 0,17 0-7 16,-17 0 5-16,0 0 0 0,0-18-4 0,0 18-2 0,17 0 1 15,-17 0 5-15,0 0-5 0,0 0 2 0,0 0-3 0,0 0-1 16,0 0 0-16,0 0 2 0,0 0 1 0,0 0 2 0,0 0 0 16,20 0-5-16,-20 0 4 0,0 0-4 0,0 18 3 0,0-18-3 15,20 20 0-15,-20-20 5 0,0 19-6 0,20-19 1 16,-20 0 1-16,0 0 1 0,0 0-2 0,0 19 3 0,0-19 0 0,17 0 2 15,-17 0-3-15,0 0-1 0,20 0-2 16,-20-19 1-16,20 19 1 0,-20 0-1 0,0-19 0 0,17-1-1 0,-17 20 1 16,0 0 0-16,23-38 0 0,-23 38-2 0,17-37 2 0,-17 37-1 0,0-20 2 15,17-17-1-15,-17 17-1 0,20 2-1 0,0-2 1 16,-20 1-1-16,17 1 4 0,3 18-2 0,-20-39-1 0,20 21-2 16,-3 18 1-16,-17-20 5 0,23 1-4 0,-6 19 5 15,-17-19-7-15,18 19 1 0,1 0 1 0,-19 0 1 0,20 0-1 0,-20 0 0 16,0 0-1-16,18 0 0 0,-18 0 0 0,0 0 1 0,19 19 0 0,-19-19 0 15,18 0-1-15,-18 0-1 0,20 19 2 16,-20-19-1-16,0 20 1 0,0-2 2 0,19-18-3 0,-19 20 0 16,0-20 2-16,23 19-1 0,-23-19-2 0,0 0 1 15,0 18 2-15,0-18 0 0,0 19-1 0,15 1-3 16,-15-20 4-16,0 0 0 0,0 0 0 0,20 0-1 0,-20 0-1 16,0 0 0-16,19 0 0 0,-19 0 1 0,0 0 1 0,20 0 2 0,-20-20-1 15,18 20-3-15,-18-19 0 0,0 19 1 0,17-18 0 0,-17 18 2 0,22-19-1 16,-22-1-3-16,18 2 1 0,-18 18 0 0,22-20 2 0,-22 20 1 15,15-19-2-15,-15 19 0 0,20 0 0 0,-20-19-1 0,19 19 0 16,1-19 0-16,-20 19 1 0,18 0-2 0,-1 0 1 0,3 0 2 16,-20 0-1-16,0 0 0 0,20 0-1 0,-20 0 0 0,20 19 1 15,-20-19-2-15,17 0 2 0,-17 0 0 0,0 19-2 0,20-19 2 16,-20 19 1-16,0-19-1 0,20 0 0 0,-20 20 1 0,0-20-3 16,17 18 2-16,-17-18 0 0,0 0-1 0,0 20 0 0,0-20 1 15,0 19-2-15,0-19 2 0,0 18 0 0,0-18 2 0,22 19-4 0,-22 1 0 16,0-20-2-16,0 18 5 0,0 2 0 0,0-1-2 0,0-1-2 15,0-18 2-15,0 20-1 0,0-1 2 0,0-1-1 0,0-18 1 16,0 20-3-16,0-2 2 0,0 2 1 0,0-1-7 0,0 0 1 16,0-19-2-16,0 19-5 0,0 1-9 0,0-3 8 0,0 2-14 15,0 2-1-15,0-21-2 0,0 17-8 0,0 3-21 16,0 0-36-16,0-3-17 0,0-17 33 0,0 20 41 16,18 0-1-16</inkml:trace>
  <inkml:trace contextRef="#ctx0" brushRef="#br0" timeOffset="74985.96">8417 13939 100 0,'-14'0'38'0,"-9"0"-38"0,23-20-1 0,-40 20-4 0,-54 0-2 0,94 0 8 0,-57-17 5 0,37 17-7 15,20 0 0-15,0 0 7 0,0-21-2 0,20 21 9 16,37-19 34-16,-17 19-35 16,-23 0-2-16,20 0 1 0,-17 0-6 0,0 0 12 15,37 19 9-15,0-19-6 16,-20 21-8-16,21-21 0 15,-21 0 0-15,-15 0-6 0,15 0-1 0,-19 17 1 0,59-17 3 0,-40 0-7 0,2 0 0 16,-21 0 1-16,39 0 5 0,-20 0-4 0,80 20 1 0,-43-20 0 16,23 0 0-16,-3 0 1 0,-57 0-4 0,60 20 4 0,-40-20-5 15,17 17 1-15,120 40 1 0,-140-38 1 16,40 20-6-16,-37-20 5 0,57 19 5 0,-20 1-5 16,23-3-3-16,-3 3 3 0,-57-20-3 0,74 19 1 15,3-19 2-15,-3 18-3 0,-54-17-1 0,0 1 0 0,0-21 2 0,-23 17-1 16,100 2 4-16,-77-19-4 0,97 20 1 0,-100-2-1 0,97-18 0 15,-97 19 2-15,0-19-2 0,97 19 1 0,-74-19-1 0,-22 0-1 0,96 18 2 16,-94-18-2-16,94 21 3 0,0-21 5 0,-74 19-5 0,-23-19 4 16,80 18 0-16,17 1 0 0,57 19 3 0,-74-18-4 15,-80-3-3-15,0 3-1 0,77 19 1 0,-54-39-1 16,-20 18-2-16,77 20 1 0,17-19 3 0,-97 1-1 0,0-20-1 0,23 17 1 16,74 24-2-16,-77-41 0 0,97 17-1 0,-94-17 1 0,94 19 0 15,-100-19-1-15,3 21 1 0,114-21-5 0,6 0 2 0,-123 0 5 16,118 0 4-16,-112 0-5 0,17 0 1 0,-20 0-1 0,20 17-1 0,114-17 0 0,-131 0 2 15,19 0-1-15,-7 0-1 0,102 19 2 0,-94-19-2 0,-6 20 1 16,-17-20-1-16,117 17 2 0,-97-17-1 0,94 21 1 0,0 16-1 16,-111-37-1-16,94 40-1 0,-97-23 0 0,114 2 3 0,-20 20 1 0,3-20 0 15,-94 1-3-15,-3-3 0 0,97 3 2 0,-77 0 1 16,169-3-5-16,-72 3 5 0,342 1 15 16,-442-21-16-16,3 0-2 0,134 0 1 0,-134 0 2 15,23 0 0-15,108 0 0 0,-114-21-3 0,117 1 0 0,-117 20 1 0,137-17 1 16,-23-3 4-16,-131 0-4 0,154 3 1 0,-23 17-5 15,-131-20 1-15,134 20 2 0,-134-19 0 0,18 19-1 0,4 0 0 0,-24 0-1 16,116-19 0-16,-114 19 0 0,114 0-2 0,-131 0 1 0,114 0-9 16,-23 0 2-16,-114 0 3 0,100 0-3 0,-3 0-3 0,-97 0 5 15,3 19-1-15,-3-19-1 0,3 0-3 0,57 0-21 0,-60 0 14 16,3 0-1-16,60 0-24 0,-83 0 19 0,77 0-41 0,-74 0 27 0,0 0-3 16,0 0 1-16,57 19-32 0,-57-19 51 0,57 0-9 0</inkml:trace>
  <inkml:trace contextRef="#ctx0" brushRef="#br0" timeOffset="127030.12">10436 15517 92 0,'0'0'21'0,"0"0"-16"0,-23-20 10 0,23 20-8 0,0-19-1 0,-20 19 3 0,20-17-2 0,-17 17-1 0,17-21-4 0,0 21-1 0,0 0-2 16,0 0 1-16,0 0 3 0,17 0 0 0,-17 0-1 0,20 0-1 15,3 21 4-15,-23-21-3 0,34 17 1 0,-34-17-2 0,20 0 2 0,17 19 2 0,0 1 3 16,6 1 0-16,11-4 0 0,3 22-3 16,-20-39-2-16,20 38-1 0,-17-38 1 0,54 17 3 0,-57-17-4 0,23 19-1 15,-23-19 0-15,20 22 2 0,-3-22-1 0,23 19 0 0,-20-19-1 0,-20 0 0 0,23 0-1 16,34 0 2-16,-57 17-2 0,20-17 2 0,37 0 0 0,3 0-1 15,-40-17 0-15,20 17 1 0,-40 0 0 0,0 0 0 0,20-19 4 16,-17 19-2-16,-3-22 2 0,0 22 3 0,-14 0-4 0,-23-19 2 16,17 19 5-16,0 0-4 0,-17 0-3 0,0 0 2 0,0 0 6 0,0 19-1 15,-17-19-7-15,-23 41 4 0,-17-4 0 0,-17-20-4 16,-80 98 2-16,40-58-2 0,-71 57 0 0,11 40 1 0,3-22-3 16,37 1-5-16,0 0 4 0,-114 266-5 15,248-360 1-15,0-1-2 16,0-19-1-16,0 39-16 0,40-58 4 0,17 56-57 0,-17-56 38 15,-23 17-7-15,63-17-51 0,-6 21-23 0</inkml:trace>
  <inkml:trace contextRef="#ctx0" brushRef="#br0" timeOffset="129907.73">14025 15935 127 0,'0'0'26'0,"0"0"-21"0,0-18-5 0,0 18 0 0,-20 0 1 0,20 0 0 0,0 0 0 0,0 0 4 0,0 0 3 0,0 0 3 15,0 0-5-15,20 0 12 0,0 0-10 0,0 0-6 16,-3 0 0-16,-17 0 0 0,37 0 0 0,6 0 2 0,-9 0 3 0,23 0 2 16,-37 0-5-16,17 18 1 0,-17-18 2 0,34 19 2 0,-34-19-4 15,20 20 1-15,-3-3-3 0,0-17-3 0,0 21 2 0,6-21-2 16,-26 20-6-16,20-20-11 0,-37 0 1 0,20 17-31 15,-20-17 17-15,17 0-1 0,3 0-21 0,-20 0 16 0,0 0-15 16</inkml:trace>
  <inkml:trace contextRef="#ctx0" brushRef="#br0" timeOffset="134460.51">15832 16089 411 0,'-20'17'2'0,"-34"22"8"0,31-22-8 0,-34-17 7 16,40 0-6-16,-57-17 12 15,31-39-7-15,23 16 4 16,40 3-4-16,23 16-3 16,-29 21-4-16,100 0 6 15,-57 21-3-15,-17-1-3 0,74 37 2 16,-40-1 2-1,40 19-2-15,-34-18 0 16,-26-18-2-16,3 0-14 16,-39-20 3-16,1 18-43 0,1-37 27 15,18 20-191-15,-19-20 67 16</inkml:trace>
  <inkml:trace contextRef="#ctx0" brushRef="#br0" timeOffset="135280.76">15544 15309 93 0,'0'0'39'0,"-20"-20"-27"0,3 0 36 16,17 20 1-16,0-17-13 16,0 17-5-1,37 0-18-15,6 17 0 16,11 23-3-16,0-3 0 16,9 1 3-16,-9 1 2 15,-17-1 1 1,0-2-3-16,3 61-13 15,-3-42 11 1,-20 22-5-16,-17-20 1 16,0 57 1-1,-37-37-5-15,-20-2-5 16,3-18 3-16,-20-18-6 16,31-22-36-1,23 4-41-15,20-1-50 16,20 17 27-16,23 0 65 15</inkml:trace>
  <inkml:trace contextRef="#ctx0" brushRef="#br0" timeOffset="135838.96">17292 15709 74 0,'-131'-19'144'32,"131"19"-144"30,-57 264 175-46,57-264-175 31,134 323-342-32</inkml:trace>
  <inkml:trace contextRef="#ctx0" brushRef="#br0" timeOffset="136194.79">17597 15403 116 0,'0'0'62'0,"0"0"-62"63,77 20 151-63,-77-20-151 62,57 683 95-46,-57-683-95 46,171 77 46-62</inkml:trace>
  <inkml:trace contextRef="#ctx0" brushRef="#br0" timeOffset="136573.98">18153 16089 31 0,'14'17'56'16,"-14"-17"-56"46,228 39 249-46,-228-39-249 46,-134-191 116-62,134 191-116 63,40 591-305-63</inkml:trace>
  <inkml:trace contextRef="#ctx0" brushRef="#br0" timeOffset="136909.09">18643 16049 89 0,'0'0'0'62,"57"-75"308"-62,-57 75-308 63,154 75 14-63,-154-75-14 62,-308 171 63-62,308-171-63 63</inkml:trace>
  <inkml:trace contextRef="#ctx0" brushRef="#br0" timeOffset="137159.67">19156 15763 102 0,'0'-17'212'16,"0"17"-212"46,-114 189 130-62,114-189-130 63,77 553-8-47,-77-553 8 30</inkml:trace>
  <inkml:trace contextRef="#ctx0" brushRef="#br0" timeOffset="137762.51">19592 16126 73 0,'0'19'89'0,"0"-19"-89"63,211-133 210-48,-211 133-210 48,-191-151 140-63,191 151-140 62,191 740 13-62</inkml:trace>
  <inkml:trace contextRef="#ctx0" brushRef="#br0" timeOffset="139034.07">15524 17000 57 0,'0'0'22'0,"0"0"-22"62,20 56 249-62,-20-56-249 63,134 115 56-48,-134-115-56 48,-154 135 32-63,154-135-32 62,419 131 53-62,-419-131-53 63,-342 324-9-63</inkml:trace>
  <inkml:trace contextRef="#ctx0" brushRef="#br0" timeOffset="145268.26">15507 17893 40 0,'0'0'0'0,"0"0"29"0,0 0 2 0,0 0 14 0,17 0-1 15,-17 0-2-15,0-17 66 32,20 54-89-32,-20-17-15 0,0 37 5 15,0-40-6-15,0 80 8 16,0 34-4-16,0-90-5 0,0 110 1 16,0-57-5-16,0 21-24 15,-20-58-39 1,20-57 32-16,0 38-121 0,0-19 124 0</inkml:trace>
  <inkml:trace contextRef="#ctx0" brushRef="#br0" timeOffset="145832.57">16724 18235 64 0,'0'0'21'0,"0"0"-3"0,0 21 13 0,0-21-7 0,18 93 8 16,2-15-24-16,-20-21-1 15,17 18-4 1,-17 21-3-16,0 37-167 31</inkml:trace>
  <inkml:trace contextRef="#ctx0" brushRef="#br0" timeOffset="146023.29">16856 18085 82 0,'0'0'70'0,"-17"0"-19"15,17 19 10 1,0-19-24-16,0 19-15 0,17 0-13 16,23 0-1-1,-40-2-7-15,37 4 5 0,-20 15-4 16,-17-15 1-16,0-1-1 16,0 17 0-16,-37-1-7 15,20-36 3-15,-23 39-34 0,-17-20-83 16,20-19-13-1</inkml:trace>
  <inkml:trace contextRef="#ctx0" brushRef="#br0" timeOffset="146420.37">17258 18161 56 0,'0'0'40'15,"0"0"-33"-15,0 0 9 0,0 17 13 16,17-17-16-1,-17 0-9-15,17 0 2 16,-17 0 4-16,20 0-6 0,-20 0 18 16,0 0-17-16,0 0 17 0,0-17 5 15,0 17-20-15,0 0 16 16,0 0-4-16,0 0-14 0,0 0 19 16,0 56-5-16,0 3-11 15,0 14-5 1,-20 24-18-16,20-59-38 15,0-20-18-15,0 1 26 0,0 1-40 0,-17-20-15 16</inkml:trace>
  <inkml:trace contextRef="#ctx0" brushRef="#br0" timeOffset="146583.21">17369 17837 195 0,'0'0'0'0,"0"0"60"0,-15 19-50 15,-7 1-7-15,22-20-1 0,-20 17 8 0,20-17-2 0,-20 20 8 16,3 0-9-16,17-2 2 0,-17-18-6 0,17 20-2 0,0-20 0 0,-20 19-1 16,20-19 0-16,0 17-2 0,0-17-3 0,0 20-4 0,0-20-4 0,20 20-36 15,-20-20-24-15,0 17 34 0,17-17-22 0,-17 21 37 0,0-21-26 16</inkml:trace>
  <inkml:trace contextRef="#ctx0" brushRef="#br0" timeOffset="146856.78">17483 18178 161 0,'0'0'46'0,"0"0"-14"0,0 0-30 0,0 0-3 15,0 0 2-15,-20 0 5 0,20 21-4 0,0-21 0 0,0 0 0 16,0 0 1-16,0 0-2 0,0 18-1 0,0-18 1 0,0 0-2 16,0 0 1-16,20 0-1 0,-20 0 0 0,20 0 0 0,-20 0 0 0,20 0 0 15,17 0-1-15,-17 0 4 0,-20 0-2 0,17 0 0 0,6-18-1 16,-6 18 2-16,0-21 0 0,3 21 3 0,-20 0-3 0,20-17 3 15,-3 17 3-15,-17 0-1 0,20 0 3 0,-20 0-3 16,17 0 0-16,-17 17 8 0,0 4-4 0,0 15 1 16,0-36-8-16,0 21-2 0,0-1 1 0,0-3-4 0,0 3-1 15,0 16-7-15,-17-15-16 0,17-21 7 0,0 18-4 0,0 1-30 16,0-19 23-16,0 20 0 0,0-20-20 0,0 19 20 0,0-1 20 16,0-18-41-16</inkml:trace>
  <inkml:trace contextRef="#ctx0" brushRef="#br0" timeOffset="147155.76">17959 18235 43 0,'0'0'10'0,"0"0"1"0,0 0-6 0,0 0-1 0,0 0 9 0,0 0-6 16,0 0 1-16,0 0-1 0,0 0 4 0,0 0-8 0,23 21 1 0,-23-21-3 15,0 0 1-15,0 0-1 0,14 0 1 0,-14 0-1 0,20 0-1 16,-20 0 2-16,0 0-1 0,20 0-1 0,-20 0 1 0,0 0-1 0,20 0 1 16,-20 0 2-16,17 0-1 0,-17 0 0 0,17-21 0 0,-17 21 0 0,0 0 0 15,20-18-1-15,-20 0 3 0,0 18-1 0,20-21 2 0,-20 21-2 16,23-17 2-16,-23 17-2 0,0-19 0 0,0 0 6 0,0 19 7 0,0-19-6 15,0 19 10-15,-23-19-10 0,23 19 6 0,-20 0-4 16,20 0-7-16,-20 0 8 0,-14 0-7 0,34 0 0 0,-20 0 5 16,0 19-1-16,0-19-5 0,6 19 3 0,14-19-4 0,-23 38 2 15,3 0 0-15,20-20 1 0,0 0-4 0,-20-18 0 16,20 21-1-16,0-1 2 0,20 17 0 0,-20-37-3 0,20 36 0 0,-20-15-1 16,23-3-1-16,-9 1-2 0,-14 1-2 0,0-20-6 0,40 19-4 15,-40-1-32-15,20 2 15 0,-3-2-5 0,-17 1-49 0,37 1 18 16,-17-2-3-1</inkml:trace>
  <inkml:trace contextRef="#ctx0" brushRef="#br0" timeOffset="147838.64">19099 18313 71 0,'0'0'13'0,"0"0"2"0,0 0-10 0,0-20 4 0,0 20 0 0,0 0 3 0,-20 0 3 0,20 0 20 0,0 0-18 0,-20 0 27 0,20 0-32 0,0 0 7 0,0 0-13 0,-17-17 0 15,17 17 4-15,0 0-2 0,0 0-3 0,-17 0 0 0,17 0 1 16,0 0-4-16,0 0-1 0,0 0 1 15,0 17-1-15,0-17-2 0,0 0 1 0,17 20 1 16,-17-20-1-16,0 0 0 0,0 18 0 0,17-18 1 0,-17 0 0 16,0 0 0-16,0 0-1 0,20 18 1 0,-20-18-1 0,0 0 2 0,20 0 0 15,-20 0-1-15,0 0 0 0,0 0 0 0,0-18 2 0,0 18-2 16,20 0 1-16,-20 0 0 0,0-18 5 0,0 18-3 0,0 0 5 16,0 0-5-16,0 0 2 0,0 0-2 0,0 0 6 0,-20 0-6 0,20 0 0 15,0 0 3-15,0 0-4 0,0 0 0 0,0 0 0 0,0 18 4 0,0 0-4 16,0-18 1-16,0 21 2 0,0-21-3 0,0 18 0 0,0-18 1 15,0 39 2-15,20-20-4 0,-3-1 2 0,3 2-3 16,-20-20-1-16,0 18 0 0,37 1 2 0,-37-19-1 0,23 38-2 16,-6-38-2-16,0 19-7 0,3 1-14 0,-20-20 6 0,0 19-5 15,20 0-36-15,-20-19-20 0,0 19 33 0,17-19 1 0,-17 0-28 16,0 18-7-16</inkml:trace>
  <inkml:trace contextRef="#ctx0" brushRef="#br0" timeOffset="148035.26">19515 18331 109 0,'0'0'41'0,"0"0"-13"0,0 0-9 0,0 0-17 0,-17 18 0 15,17-18 3-15,0 21 22 0,0-3 8 0,0-18-9 0,0 19-17 16,0 1 0-16,0-20-6 0,0 37 0 0,0-37-2 0,0 20 1 16,0-2-1-16,0 21 0 0,0-39 0 0,0 37 0 0,0-17 0 0,0 18-1 15,17-1 2-15,-17-17-2 0,0-1 0 0,0 39-2 0,0-2-3 16,0 0-16-16,0-36-2 0,0 19-38 0,0-21 26 15,0 19-30-15,0-17 39 0,0-1 7 0,0-19 6 0,0 20-20 0</inkml:trace>
  <inkml:trace contextRef="#ctx0" brushRef="#br0" timeOffset="148221.5">19498 18388 56 0,'0'0'38'0,"0"-18"-15"16,0-21-11-16,0 39-6 0,17-38 13 0,-17 38-4 15,0-17 16-15,20-3-17 0,-20-1 19 0,20 21-24 0,-20 0 0 16,37-18 8-16,-37 18-3 0,20 0-6 0,0 18-4 15,-20 3 2-15,20-1-1 0,-3 17 0 0,-17-19-1 0,17 21-1 16,-17-2-3-16,0 2 0 0,0-1 0 0,-17 19-2 16,17-39-1-16,-17 21-6 0,17-20 1 0,-40 19-11 0,6 19-35 15,-9-19-31-15,23-18 35 16,3-20 31-16,-3 18 4 0,3-18-5 0,17 0-27 16</inkml:trace>
  <inkml:trace contextRef="#ctx0" brushRef="#br0" timeOffset="148458.92">19763 18388 74 0,'0'0'33'16,"0"0"-18"-16,0 0-11 0,0 0 0 0,0 19 10 0,20 1 12 0,-20-20 2 0,0 37-17 15,0-37-3-15,0 20-2 0,20-2 3 0,-20 21-3 0,0-21-2 16,0 21-3-16,0 36-1 16,0-75-1-16,0 115-55 0,0-77 1 0,0-20 28 15,-20 20-11-15,20-18 12 0,0-1-14 0</inkml:trace>
  <inkml:trace contextRef="#ctx0" brushRef="#br0" timeOffset="148657.54">19823 18276 71 0,'0'0'21'0,"0"0"17"0,0 0-22 16,0 0-1-16,0 0 14 0,17 0 4 0,-17 0 1 0,0 0-17 16,17 0-2-16,-17 0-1 0,20 0 16 0,0 0-23 0,0 37 2 15,-20-37-4-15,17 36 0 0,-17-15-1 0,20-3-3 16,-20 1 1-16,0 20 1 0,0-21-2 0,20 39 1 0,-20-37-1 0,0 17-2 16,0 2-2-16,0-20 2 0,-20 38-7 0,0-57 2 15,3 38-12-15,17-19 5 0,0 1-3 0,-40-2-25 0,40-18 14 0,-20 0-3 16,3 19-36-16,17-19 9 0,-17 0 36 0,17-19 3 0,-20 19-29 15</inkml:trace>
  <inkml:trace contextRef="#ctx0" brushRef="#br0" timeOffset="148864.13">20296 17819 128 0,'0'0'0'0,"0"0"71"0,0 0-50 0,-20 18-16 15,20-18-3-15,0 0 3 0,-17 19 13 0,17-19-6 0,0 37 9 0,-20-37-13 16,20 20-3-16,0 18 2 0,0-18-3 0,0 36-2 16,0-19 0-16,0-16-2 0,0 36 2 0,0-38-2 0,0 37 0 15,0 3 0-15,0-4 0 0,0-37-1 0,0 21-1 0,20 0-4 16,-20-2 0-16,0 1-18 0,0 1 6 0,17-2-32 0,-17 2-7 16,0-20 29-16,0 0 2 0,0 19-8 0,0-19 10 15,0 0-13-15</inkml:trace>
  <inkml:trace contextRef="#ctx0" brushRef="#br0" timeOffset="149142.57">20525 18446 107 0,'0'0'0'0,"0"0"50"0,0 18-41 0,0-18-7 0,22 0-1 16,-7 0 3-16,-15 20 15 0,20-20-7 0,-20 0 0 15,19 0 7-15,1 0-6 0,-20 0-4 0,18-20 0 0,-18 20-5 16,17-18 4-16,-17 18-5 0,20-19 1 0,-20-1-1 0,0 1 1 15,20-20 2-15,-20 3-1 0,20-1 1 0,-20-4 3 16,0 23 3-16,0 18-2 0,0-39 12 0,0 39-11 0,0-17-2 16,-20 17 1-16,-20 0-5 0,40 0-2 0,-35 0 1 0,15 17 2 15,1 22-1-15,-16 20 0 0,13-22-2 0,2-19-1 16,-18 58 1-16,21-19-1 0,-3 20-2 0,20-59 0 0,-20 1 0 16,20 39-8-16,0-39 1 0,0-1-3 0,0 2-16 0,20-1 9 0,-20-19-3 15,0 19 0-15,37-19-23 0,-19 0-8 0,-18 0 21 0,40 0-3 16,-18 0-35-16,-7 0 19 0,5-38 1 0</inkml:trace>
  <inkml:trace contextRef="#ctx0" brushRef="#br0" timeOffset="150357.2">17463 17133 17 0,'0'0'0'0,"0"0"17"0,0 0-12 0,0 0 3 0,0 0-6 0,0 0 1 0,0 0-2 0,0 0 1 0,0 0 0 0,0 0 0 0,0 0-1 0,0 0 1 0,0 0-1 0,0 0 0 0,0 0 1 0,0 0-1 16,0 0-1-16,0 0 1 0,0 0 0 0,0 0-1 0,0 21 2 15,0-21-1-15,0 0 1 0,0 0-1 0,0 0 2 0,0 0-2 0,-17 17 1 16,17-17-1-16,0 0 0 0,0 0 4 0,0 0-3 0,0 0 3 16,0 20-1-16,0-20 0 0,0 0 0 0,0 19 3 0,0-19-4 15,0 0 1-15,-17 0 6 0,17 17-3 0,0-17 9 0,0 0-2 16,0 21-3-16,-20-21-7 0,20 0 5 0,0 0-4 0,0 0 6 15,-20 0-1-15,20 0-6 0,0 0 2 0,0 0-2 16,0 0-3-16,0 0 2 0,0 0-1 0,0 0 4 0,0 0-3 16,0 0 3-16,0 0 1 0,0 0-4 0,0 0-1 0,0 0 3 15,0 0 4-15,0 0 0 0,0 0-5 0,0 0-1 0,0 0 2 16,0 0-2-16,0 0-2 0,0 19 1 0,0-19 0 0,0 0 2 16,-20 0-2-16,20 0 0 0,0 18-1 0,0-18 0 0,0 21 1 0,0-21 0 15,0 0 2-15,0 19-3 0,0-19-1 0,0 0 2 0,0 17 1 16,0-17-3-16,0 0 1 0,0 20 2 0,20-20-1 0,-20 19-1 0,0-19 0 15,0 18 1-15,20-18-2 0,-20 20 3 0,20-20-2 16,-20 0 0-16,0 0-1 0,17 18-1 0,0-18 1 0,-17 0 1 0,40 0 0 16,-40 19-1-16,20-19 1 0,-3 0 0 0,3 0-1 0,-20 0 0 15,20 21 2-15,-3-21-1 0,-17 0 0 0,40 0-8 0,-40 0 2 16,0 0-1-16,17 19-19 0,3-19-56 0,0 0 8 16,-20 0 8-16,0 0 42 0,0 0 2 0,0 0-27 0</inkml:trace>
  <inkml:trace contextRef="#ctx0" brushRef="#br0" timeOffset="155440.41">17409 17019 82 0,'0'0'35'0,"0"0"10"0,0 0-23 0,0 0-6 0,0 0-10 16,0 0 2-16,0 0 8 0,0 0-8 0,0 0 10 0,20 0 0 15,-20 0-6-15,17 0 1 0,20 0-3 16,-17 0-2-16,0 0-3 0,-20 0 0 0,57 0 8 16,-57 20-10-16,40-20-2 0,-23 17 6 0,0-17-5 0,3 21 1 15,0-2 1-15,-3-2 1 0,-17-17 3 0,20 20-3 0,-20 1 3 16,0-21-5-16,0 17 1 0,0 3 1 0,0-1-1 16,-20 19-3-16,3-19 0 0,-3-1-2 0,0 22 2 0,3-3 0 15,-23-37 0-15,40 19-1 0,-17-19 0 0,-23 38-2 0,23-38 0 16,-3 18-1-16,-20 1-4 0,23 2-5 0,0-2 4 0,-23-2-29 15,40-17 22-15,0 20-17 0,-20-20 13 0,20 0-1 0,0 0-1 0,0 19-18 16,0-19 5-16,20 0-9 0,0 0 15 16,0 0 16-16,-3 0-6 0,0 0 11 0,3 0-1 0</inkml:trace>
  <inkml:trace contextRef="#ctx0" brushRef="#br0" timeOffset="156136.93">17939 17133 114 0,'0'0'32'0,"0"0"11"0,0 0-32 0,0 0-3 0,0 0-2 0,-20 21-1 0,20-21 9 0,0 0-3 0,0 0 12 0,0 17-12 0,0-17-1 15,0 0-2-15,0 20 4 0,0-20-8 0,20 19 2 0,-20-19-5 0,0 0 1 16,0 0-1-16,20 0 1 0,-20 17 1 0,37-17-1 0,-37 0-1 16,0 0 1-16,20 0-1 0,0 21 3 0,-20-21-1 0,20 0-1 15,-3 0 2-15,0 0 0 0,3 0 1 0,-20 0-1 16,20-21 4-16,-20 21-5 0,23-17 6 0,-23 17-1 0,0-19-4 16,0 19-1-16,0-20-2 0,0 20 3 0,0 0 0 0,0 0-1 15,0-17-1-15,0-4 3 0,0 21 0 0,-23 0 2 16,3 0-1-16,0 0 1 0,3 21-5 0,0-4-1 15,17-17 1-15,-20 20-1 0,0-1 3 0,0-2 0 16,20 4-3-16,-14-2 3 0,14 20-1 0,0-20 2 16,-23-2-1-16,23 22-1 0,0-1 2 0,0-38-5 15,23 0 0-15,-23 37 0 0,14-16 2 0,6-21-1 0,-20 19-1 16,0-19 0-16,20 17-1 0,0-17-2 0,-20 20-1 0,0-20-1 0,17 19-3 16,0-1-24-16,3-18-5 0,0 0-11 0,-20 0-14 15,23 0-9-15,-23 0 0 0,14 0 42 0,-14-18-15 0,20 18 31 16,-20-39-39-16</inkml:trace>
  <inkml:trace contextRef="#ctx0" brushRef="#br0" timeOffset="156223.18">18301 17171 24 0,'0'0'7'0,"0"0"-6"0,0 0 1 16,0 0-3-16,0 0 1 0,0 20-5 0,0-20-14 0</inkml:trace>
  <inkml:trace contextRef="#ctx0" brushRef="#br0" timeOffset="156658.71">18589 17096 55 0,'0'0'35'0,"0"0"-24"0,0 0-3 0,0 0-1 0,0 0 6 16,0 0 10-16,0 0-8 0,0 0 38 0,0 0-25 15,0 0-8-15,0 0-13 0,0 17 1 0,0-17-1 0,0 0 7 16,0 0-6-16,0 20-1 0,0-20 9 0,0 21-5 0,0-21-6 16,17 17 4-16,-17 22 2 0,0-39-5 0,17 17 0 0,-17 4 1 15,20 16 3-15,-20-37-5 0,0 40-3 0,20-3 3 0,-20-18-4 16,0 19 2-16,17-20 0 0,-17 41-1 0,20-22-2 0,-20 0 2 16,17 20-1-16,-17-36-1 0,0-3 0 0,0 39-1 0,0-19 1 15,0 0-4-15,0-18-1 0,0-2-3 0,0 21-17 0,0-39-12 16,0 17-32-16,0-17 13 0,-17 0-6 0,17-17 31 15,-20-3-20-15,20-17 34 0,-17-2-41 0</inkml:trace>
  <inkml:trace contextRef="#ctx0" brushRef="#br0" timeOffset="156875.03">18700 17000 58 0,'0'0'21'0,"0"-17"0"0,17-4 1 16,-17 21-8-16,0-20 3 0,20 20 1 0,-20-17 19 0,0-3-20 15,20 20 11-15,-20 0-18 0,23-20 10 0,-23 20-11 0,14 0 7 16,-14 0-10-16,0 20 6 0,20-20-7 0,-20 20 0 0,0-20-1 0,0 17 6 15,20 3 0-15,-20 1-6 0,0-4-1 0,0 2 3 0,0 18 0 16,0 3-1-16,0-40-3 0,0 37 1 0,0 1-2 16,0 1 3-16,-20-1-3 0,20-19-1 0,-20 20 1 0,-17-20-1 15,17 18 0-15,0 0-2 0,20-17-3 0,-17-20-1 16,-3 37-19-16,20-37 9 0,-17 21-21 0,17-2 16 0,0-19-1 16,-20 17-24-16,20-17 23 0,0 0-20 0,0 0 1 0,0 0 24 15,20 0-9-15,-20 0 19 0,17 0-1 0,-17-17-37 0</inkml:trace>
  <inkml:trace contextRef="#ctx0" brushRef="#br0" timeOffset="157123.62">19059 17096 90 0,'0'0'0'0,"0"0"70"0,0 0-62 0,0 0-3 0,0 17 43 15,0-17-31-15,0 20-3 0,0 1 9 16,0-4-15-16,20-17-1 0,-20 56 6 0,0-35-11 0,0 37 1 0,0-39-2 16,20-2 0-16,-20 22 0 0,0 17 1 0,0 20 0 15,0-56-2-15,20 37-2 0,-20-20-1 0,0 20-11 0,0 1-17 16,0-1-10-16,0-19 5 0,0-19 22 0,-20 1-12 0,20-20 14 16,0 0 0-16,0 0-13 0,-20 0 13 0,20 0 1 0,0 0 3 0,-20 0 1 15,20-39-3-15,-17 1-6 0,0 0-19 0</inkml:trace>
  <inkml:trace contextRef="#ctx0" brushRef="#br0" timeOffset="157348.2">19176 17039 39 0,'0'0'14'0,"0"0"-4"0,17-20 15 0,-17 20-10 0,0 0 2 15,23 0-1-15,-23 0 0 0,17-19 18 0,0 19-3 0,3 0-8 16,-20 0-7-16,0 0-10 0,20 0 0 0,-3 19 8 0,-17-19-7 16,0 20 6-16,20-20-8 0,-20 17 3 0,17 4-2 0,-17-2 2 15,0-2 0-15,20-17-5 0,-20 20 0 0,0 1 0 0,0 16 0 16,-20-18-2-16,20-2 0 0,-17 4 1 0,-3-2-2 15,3-1 0-15,-3 3-1 0,0-21-1 0,3 19 0 0,0-2-4 0,-6 3-5 16,6-1 3-16,-3-19-2 0,20 18-1 0,-20 2-13 0,3-20 11 16,17 18-19-16,-20-18 15 0,20 0 1 0,0 0 2 0,0 0-12 15,0 19 2-15,20-19 1 0,-20 0 11 0,37-19-9 16,-17 1 6-16,-3-2 4 0,6 2 5 0,-6 18-4 0,-17-19-28 16</inkml:trace>
  <inkml:trace contextRef="#ctx0" brushRef="#br0" timeOffset="157611.07">19578 17056 57 0,'0'0'0'0,"0"0"30"0,0 0-7 0,0 21 0 0,0-21 11 0,0 19-12 16,0-19 20-16,0 17-12 0,0 3-20 0,14 1 4 0,-14-21-8 16,0 17 2-16,0 3 1 0,0-20-7 0,20 19 3 15,-20-19-3-15,0 17 1 0,20-17-1 0,-20 0 0 0,20 21 2 0,-20-21-2 16,17 0 1-16,-17 0-2 0,0-21-1 0,17 4 2 0,-17 17 0 16,0 0 0-16,20-39 0 0,-20 39-1 0,0-38-1 0,0 38 1 0,0-20 1 15,0 3-1-15,0 17 1 0,0-19-3 0,0-2 4 0,-20 21 0 16,20 0 0-16,0 0-1 0,-17 0 1 0,17 0-3 0,-17 21 2 0,-3-2 0 15,20-2-2-15,-20-17 1 0,20 41 1 0,-20 15 5 16,6-18-3-16,14-19-3 0,-23 20 0 0,23-20-1 0,0-2 1 16,0 22 0-16,0-21-1 0,0 20-3 0,0-19 1 0,0 2-2 15,0-21-4-15,0 36-1 0,0-36-5 0,0 20-24 0,0-1 11 0,0-19-2 0,0 18-5 16,0 2-34-16,0-20 37 0,23 0-12 0,-23 0 22 0,14-20 7 16,6 20 2-16,-20-18-15 0</inkml:trace>
  <inkml:trace contextRef="#ctx0" brushRef="#br0" timeOffset="157783.99">19783 17210 41 0,'0'0'18'0,"0"0"14"0,0 0 10 0,0 0-19 0,20 0 24 0,-20 0-6 16,0 0-6-16,0 0-20 0,0 0-3 0,0 17-1 0,0-17 8 0,0 0 3 16,0 21-16-16,0-21 0 0,0 0 9 0,20 19 0 15,-20-19-9-15,0 0 1 0,0 0 5 0,17 0-7 0,-17 18-1 16,17-18 2-16,-17 0-3 0,40 0 3 0,-40 0-4 0,20-18-1 16,-3 18 1-16,3 0-1 0,0-19-1 0,-20 19-1 0,0 0-2 0,40-21-2 15,-23 4-2-15,-17 17 0 0,17 0-23 0,3-19 8 0,-20 19-33 16,20 0-21-16,-3 0 30 0,-17 0-41 0,20 0 35 15,-20 19 39-15,0-2-38 0</inkml:trace>
  <inkml:trace contextRef="#ctx0" brushRef="#br0" timeOffset="158060.88">20376 17000 130 0,'0'0'49'0,"0"0"12"0,-23 0-50 0,23 0-2 0,0-17 1 0,-19 17 0 16,19 0 20-16,0 0-13 0,-20 0-1 0,20 0 6 0,-18 0-9 15,-2 0-8-15,3 0-3 0,17 0 0 0,-20 0 6 16,20 17-7-16,0 22 1 0,0-39-1 0,-20 38 0 0,20-38-1 16,0 36 1-16,0-16 0 0,0 1-2 0,0-4 0 0,0-17 1 0,0 56-2 15,0-35 1-15,20-2 1 0,0-1 3 0,-20 3-3 16,17-2 3-16,-17-19-1 0,20 0 3 0,-20 0-1 0,18 0 0 16,2 0 8-16,-20 0-6 0,19 0 7 0,-19-19-4 0,23-2-2 15,-23-16-2-15,0 37-1 0,15-21 0 0,-15-15-1 16,0 16-2-16,0 20-1 0,0-17 3 0,0-24-3 0,0 24-6 15,0-23-2-15,0 40-1 0,0 0-19 0,0 0 8 0,0-17-3 16,0 17-7-16,0 0-4 0,0 0-7 0,0 0-46 0,0 17 44 0,0 4-26 16,0-2 48-16,0-19 7 0,0 37-38 0</inkml:trace>
  <inkml:trace contextRef="#ctx0" brushRef="#br0" timeOffset="158249.49">20582 16983 135 0,'0'0'0'0,"0"0"98"0,0 0-77 0,0 0-14 0,0 0-5 16,0 17 0-16,0-17 12 0,0 0 0 0,0 19 17 0,0 1-7 16,0-3-10-16,0 4-6 0,0-2-4 0,0-2-4 15,0 3 0-15,0-20 0 0,0 38 1 0,0-38-1 0,0 20 0 0,0-1-1 16,0 19-2-16,0-38 0 0,0 19-2 0,0-1-21 0,0 3-30 16,0-2 18-16,0-19-4 0,0 17-38 0,0 3 28 0,0-20 37 15,0 0-1-15,0 0-22 0</inkml:trace>
  <inkml:trace contextRef="#ctx0" brushRef="#br0" timeOffset="158970.26">20547 17154 45 0,'0'0'0'0,"0"0"17"0,0 0-5 0,0 0-7 0,0 0 0 0,0 0 10 0,0 0 7 0,0 0-9 0,15 0 12 0,-15-21-11 0,0 1 28 16,20 20-18-16,-20 0-14 0,0-17 0 0,0 17 0 0,19 0 12 15,-19-19-13-15,0 19 1 0,20-21 10 0,15 21-1 0,-35 0-11 16,20 0 2-16,-20-17-5 0,20 17 8 0,0 0-8 0,-20-20 1 16,17 20-3-16,-17 0 4 0,20 0-5 0,-20-19 1 0,20 19 2 0,19-17 4 15,-21 17-8-15,-18 0-1 0,0 0 1 0,17 0 2 16,-17 0 2-16,20 0-2 0,0 0-2 0,-20 0 2 0,0 17 2 0,17-17-3 15,-17 19-1-15,0 1 1 0,20 18 1 0,-20-38-2 16,0 36-2-16,0 5-1 0,0-41 1 0,0 56 1 0,0-39 0 16,0 4-1-16,0 37-4 0,0-39 0 0,0 18-15 0,-20 20-13 15,20-39 9-15,0 22-36 0,0-40 23 0,-17 36-43 0,17-16 41 16,0-1 4-16,-20-1-14 0,20-18 35 0,0 20-36 0</inkml:trace>
  <inkml:trace contextRef="#ctx0" brushRef="#br0" timeOffset="159144.64">21038 17000 168 0,'0'0'89'0,"0"0"-58"0,0 19-12 16,0 1 12-16,0-20-11 0,0 17-1 0,0-17-1 0,0 40 16 15,0-23-22-15,0 3-9 0,0 1 3 0,0-4-4 16,0-17 0-16,0 20 0 0,20 16 0 0,-20-36 0 0,0 40-1 0,0-1-1 16,0-39-1-16,0 36-5 0,0-16-20 0,0 17 3 15,0-17-47-15,0-2-25 0,0 1-7 0,0 2 31 0,0-21 4 16</inkml:trace>
  <inkml:trace contextRef="#ctx0" brushRef="#br0" timeOffset="159297.51">21229 16583 325 0,'0'0'119'0,"0"0"-105"0,0 0-8 16,0 0 2-16,-20 0 5 0,20 18 9 0,0 0-13 0,0 2 5 15,0 1 1-15,0 34-7 0,0-37-7 0,0 20 0 0,0 22-2 16,0-43 0-16,0 40 0 0,0-37-4 0,0 38-19 15,0-41 4-15,0 60-164 0,0-58 120 16,0-2-67-16,0-17 49 0,0 0 40 0</inkml:trace>
  <inkml:trace contextRef="#ctx0" brushRef="#br0" timeOffset="195079.18">24079 15991 106 0,'0'0'35'0,"-20"0"-24"0,20 0-5 0,0 0 9 0,0-17 2 0,0 17-6 0,0 0 8 0,0 0-9 0,0 0-2 0,0 0-1 0,0 0 4 0,0 0 13 15,0 0-17-15,0 17-4 0,0-17 1 0,0 0 1 16,0 21-1-16,0-21 0 0,20 20 4 0,-20 110 28 15,0-89-35-15,0 91 5 16,0-112-7-16,-20 113-49 16,20-76-57-16,0-19 21 15,-20-20 48-15,20 0-38 0</inkml:trace>
  <inkml:trace contextRef="#ctx0" brushRef="#br0" timeOffset="196188">25465 15974 77 0,'0'0'46'0,"-20"0"-30"0,20 0-11 0,0 0 14 0,-17-20-3 0,17 20 1 0,0-19-6 0,-17 19 6 0,17-18-3 0,-20-2 4 0,20 1-7 0,0 19-8 15,0 0-2-15,-20-17 3 0,20 17-3 0,0 0 0 0,0-22 0 0,0 22 5 16,0 0-3-16,0 0 4 0,0 0-3 0,0 0 0 15,0 22-1-15,0-5 2 0,0 2-3 0,0-19-1 0,-20 38 0 16,20 18 3-16,0-15-1 0,0-5-1 0,-14-15-1 0,14 52 0 16,0-15 1-16,-23-1-1 0,23-18-1 0,0-20 2 15,0 20 0-15,0-22 0 0,0 3 2 0,0-20-2 0,0 20 2 0,23-20 5 16,-23 17 6-16,0-17-7 0,14 0 6 0,6-17-8 16,0 17 1-16,-20-20-2 0,20 0 3 0,-3 20-4 0,0-36 2 0,23 16-2 15,-40 1-2-15,37-20 0 0,-17 39-1 0,0-17 1 0,-3-23-1 16,6 40 2-16,-23 0-2 0,17-17 1 0,20 17-2 0,-17 0 0 15,-3 0 0-15,-17 0 0 0,0 0-1 0,0 0 1 0,20 37-4 0,0-17-6 16,-20-3-2-16,0 3-3 0,0-1-6 0,0 39-46 0,0-41 22 16,0 23-58-16,0-23 54 0,0 3 10 0,0 18-39 0</inkml:trace>
  <inkml:trace contextRef="#ctx0" brushRef="#br0" timeOffset="196863.55">25998 16203 122 0,'0'0'39'0,"0"0"-2"0,0 0-30 0,-20 0 3 16,6 17-4-16,-9 3 9 0,3-20 9 0,20 20-12 16,-20-3 12-16,3-17-8 0,-3 20-6 0,3-1-6 0,17-19-1 15,-20 19-1-15,20-19 0 0,-20 0-2 0,20 20 1 16,-17-1-2-16,17-2 3 0,0 3-1 0,0 17-3 16,17 3 5-16,3-22-5 0,-20 2-1 15,37-1 4-15,-37-19 1 0,20 17 0 0,-20-17 0 16,17 0 1-16,3 0 5 0,-20-17-5 0,20 17 2 0,-20-19 3 15,37-39 12-15,-37 38-16 0,20-17 6 16,-20 37-7-16,20-37 2 0,-20 37-2 0,0-19 1 16,20-1-2-16,-20 20 0 0,0 0 2 0,0-19-3 0,0 19 1 0,0 0 0 15,0 0-1-15,0 0-1 0,0 19 2 0,0-19-1 0,0 20 0 0,0 16 0 16,-20-16 2-16,20 17-2 0,0 3-1 0,0-40-1 0,0 18 1 16,0 21 0-16,0-39 1 0,0 17-1 0,0 4-2 0,0 15-1 15,0-36 2-15,0 20-6 0,0 1 4 0,0-21-2 0,0 0-1 0,0 17-13 16,0-17 6-16,0 0-22 0,0 0-9 0,0 0 21 0,0-17 0 15,0-4-25-15,0-17 5 0,20 38 27 0,-20-39 2 0,0 22 2 16,17-40-9-16,-17 37 12 0,37-37-6 0,-17 20 15 0,3-2 4 16,-23 20-1-16,34-20 3 0,-34 22 5 0,20-23 0 0,-20 40 3 15,0 0 2-15,20-17 15 0,-3 17-17 0,-17 0 10 0,0 0-12 16,17 0-1-16,-17 0 1 0,0 0 0 0,0 17 9 0,0-17-11 0,0 40 5 16,0-23-7-16,0 22 5 0,0-39-8 0,0 39 1 0,0-20-3 15,0-19-1-15,0 17 0 0,-17 3 1 0,17 17-1 0,0-17 1 16,0 0-2-16,0-2 0 0,0-18-1 0,0 20 0 0,0-20 2 0,0 0-2 15,17 19 1-15,-17-19-1 0,0 0 2 0,20-19-2 0,-20-1-2 16,0 20 2-16,20 0-2 0,-20-38-2 0,37 38 0 0,-37-20 3 16,0 3 1-16,20 17-1 0,0-20 1 0,-20 0-2 0,17 20 2 15,6-17-3-15,-23-2 1 0,17 19 1 0,0 0 0 0,-17 0 2 16,0 0 0-16,20 0 0 0,-20 0 0 0,0 19 1 0,0-2 0 16,20-17-2-16,-20 0 1 0,0 20 0 0,0-20 1 0,0 0-1 15,0 20 0-15,17-20 0 0,-17 0 3 0,0 17 0 0,0-17 5 16,20 0-7-16,-20 0 1 0,0 0 1 0,0 0-4 0,0-17 2 15,20-3 0-15,-20 20-1 0,17 0 0 0,-17-20-2 0,0 3 2 0,0 17-1 16,23-19 0-16,-6-1 0 0,-17 20 2 0,17-19-1 0,3 19-1 16,-20 0 0-16,20 0 0 0,-20 0 0 0,0 0 1 15,17 39-1-15,-17-39 0 0,0 36 0 0,20-16-1 0,-20 0 0 0,0-3-1 16,0 3-2-16,0 0-3 0,0 18-17 0,0-38 5 0,0 36-35 0,-20-15 19 16,20-21-4-16,0 18-41 0,0-18 22 0,0 0-3 0</inkml:trace>
  <inkml:trace contextRef="#ctx0" brushRef="#br0" timeOffset="197326.65">26910 15668 141 0,'0'0'44'0,"0"0"-10"0,0 0-29 0,0-19-1 0,0 19-2 0,0 0 10 0,0 0-3 0,0 0 14 0,0 0 2 0,0 0-14 16,0 0-3-16,0 19-3 0,37-19 14 0,-37 22-8 0,20-3-1 16,0-2-2-16,-20 3-4 0,20 17-1 0,14 0 2 15,-34-37-1-15,20 58 0 0,20 38 3 0,-40-58-6 16,17-1 1-16,-17 59 1 0,20-21 4 0,-20 2-1 0,-20-39-5 16,3 58 4-16,-3-59-1 0,20 1-1 0,-40 18 2 0,23-17-5 15,-20 20 5-15,17-22 1 0,0-19-3 0,6-18 0 0,-9 39 2 16,3-39-3-16,20 0 0 0,-20 17 0 0,3-17-2 0,0 0-1 15,-3-17-1-15,0-22-6 0,20 21 1 0,-20 18-1 16,6-37-11-16,14 16 7 0,0 1-1 0,0 2-2 0,0-21-14 0,0 22-14 16,0-2 16-16,14-1-3 0,-14 20 0 0,0 0-1 0,40 0-31 0,-40 0 30 15,20 0 7-15,-20 0 3 0,17 0-25 0</inkml:trace>
  <inkml:trace contextRef="#ctx0" brushRef="#br0" timeOffset="197673.69">27309 16145 236 0,'0'0'41'0,"0"0"-24"0,-20 0-10 0,3 17-5 15,17-17 0-15,-20 21 2 0,0-1 3 0,3-3 5 0,17 3-7 16,-17 0 0-16,17 17 0 0,-23 1 0 0,6 1-2 16,17-2-4-16,0-37 2 0,0 37 0 0,0 3-1 15,17-22 0-15,-17 21 1 0,23-39-1 0,-6 17-1 0,-17 4 3 0,37-3-1 16,-37 0-2-16,20 2 3 0,-3-20 0 0,3 0 1 15,0 0 1-15,-3 0 0 0,-17-20-2 0,23 2 0 16,-6-21 0-16,0 22 3 0,-17-2-3 0,20-19 4 0,-20 18-2 16,20-17 8-16,-20 17-8 0,0 0 1 0,17-16-1 0,-17 36-4 15,0-20 1-15,0 20-1 0,20-38 5 0,-20 38-3 0,0-20 0 16,20 3 0-16,-20 17-1 0,0 0-1 0,0 0 2 0,0 17-2 16,0-17 1-16,0 39 2 0,0-20-2 0,0 1-2 0,0 16-2 15,0-16 1-15,0 0 0 0,0-3 1 0,0 23-9 0,17-2-14 0,-17-38 4 16,0 36 0-16,0 3-36 0,0-1-12 0,0-38 35 15,0 38-31-15,0-18 34 0,20-2-14 0,-20-18 31 0,0 18 4 0,0-18-28 16</inkml:trace>
  <inkml:trace contextRef="#ctx0" brushRef="#br0" timeOffset="198018.87">27708 16203 79 0,'0'0'47'0,"0"0"-34"0,0 0 6 0,-20 0 0 15,20 0-8-15,0 17 13 0,0-17-13 0,0 0-1 0,0 20-2 16,-20-20 0-16,20 20 3 0,0-3-5 0,0 3 1 0,-17-1-4 15,17 0 0-15,0-19-2 0,0 39 0 0,0-22 0 0,0 3 1 16,0 0-1-16,0-3 0 0,0-17 0 0,0 40 1 16,0-22-2-16,0 2 1 0,0-1 3 0,0-2 4 0,0 4 1 15,0-3-2-15,0 0 2 0,0-18-4 0,0 20 2 16,17-20 5-16,-17 0-6 0,0 0-2 0,0 21 6 0,0-21-1 16,0 0-7-16,0 0 2 0,0 0 1 0,0 0-2 0,0 0-2 15,0 0 0-15,0 0 1 0,0 0 2 0,0 0-3 0,0 0 0 0,0 0 0 16,0 0-1-16,0 17 2 0,0-17 2 0,0 0-2 0,20 0 1 15,-20 0-2-15,20 0 2 0,-20 0-1 0,0 0 0 16,23 0 1-16,-23 0 0 0,14 0-2 0,-14-17-1 0,20 17 3 0,0-21 1 16,-20 21-3-16,20-20 3 0,-20 2-3 0,17 18-1 0,0-39-2 15,-17 22 1-15,23-22 3 0,-23 21-7 0,17-2 3 16,-17 20-1-16,20-37-2 0,-20 37-4 0,0-20-8 0,0 0-3 16,0 20 7-16,0 0 0 0,17-17 0 0,-17 17-11 0,0 0-5 15,0 0-4-15,0 0 13 0,20 0-2 0,-20 0-4 0,0 0 0 16,0 0 0-16,0 17-23 0,0 3 30 0,0-20-5 0,0 20 13 0,0-20-23 15</inkml:trace>
  <inkml:trace contextRef="#ctx0" brushRef="#br0" timeOffset="198452.57">28259 16468 105 0,'0'0'0'0,"0"0"81"0,0 0-70 0,0 0 3 0,0 0 11 0,0 0-8 0,0 0 0 0,0 0 1 0,0 0-3 0,-18 0 9 0,18 20-6 16,0-20-5-16,-20 0-7 0,20 18-4 15,0-18-2-15,0 20 3 0,-19-1-2 0,19-2-1 0,0 4 2 16,0-21-2-16,-18 36 2 0,18-36-3 0,0 20 1 0,0 1-1 15,0-4 2-15,0 3-1 0,0-20 0 0,18 18 1 0,-18 0-1 0,0-18 1 0,0 21-1 16,0-21 0-16,0 17 3 0,19 2 2 0,-19-19 3 16,0 0-4-16,0 0-1 0,20 0 1 0,-20-19 2 0,0 19-4 0,0-17 2 15,0-22 1-15,18 21-1 0,-18-2 0 0,0 3 2 0,0-24-4 16,0 5 4-16,0 36-5 0,0-21 5 0,0 21-4 16,0-17 2-16,19 17 0 0,-19 17 0 0,0-17 0 0,0 39 1 0,0-21-3 15,0 23 2-15,0 14 0 0,0 41-1 0,-19-59-3 16,19 57 0-16,-18-17 2 0,-21-19-2 0,4 56-3 15,13-78 1-15,22-15 1 0,-18-2-1 0,-2 20-6 0,0-20-8 16,3-19-12-16,17 0-8 0,-20 0 15 0,20 0-2 0,0 0-28 16,0-19 24-16,0-2-2 0,0 3 0 0,0-22-26 0,0-16 3 15,37-2 9-15,21-16 14 0,-36 35-2 0</inkml:trace>
  <inkml:trace contextRef="#ctx0" brushRef="#br0" timeOffset="198723.76">28603 16448 136 0,'0'0'64'0,"0"0"-60"0,0 0 6 15,0-17 19-15,0 17-9 0,0 0-2 0,18 0-4 0,-18 0-3 16,0 0 4-16,0 0-10 0,0 0 4 0,17 0-2 0,-17-20-1 16,0 20-2-16,0 0 2 0,0 0-4 0,22 0-1 15,-22 0 2-15,0-20-2 0,0 20 2 0,18 0-1 16,-18-17-1-16,0 17 2 0,0 0 3 0,0-19-2 16,0 19-1-16,0 0-1 0,0 0 0 0,0 0 0 0,0 0 0 0,-18 0 0 15,18 19-1-15,0-19 0 0,-22 37 4 0,5 0-3 0,-1 3-1 16,-1-2 1-16,19-19 0 0,0-2-1 0,-20 22-1 15,20-21 2-15,0 2-1 0,0 1-1 0,-20 16 1 0,20-19 1 16,0 0-1-16,0 20 0 0,0-38-2 0,20 40 3 0,-20-20-2 0,0-20 1 0,20 17-1 16,-1 3-2-16,-19-3-2 0,18 3-6 0,-18-20 1 15,17 20-18-15,5-20-13 0,-22 0-50 0,18-20 21 16,2 0 2-16,-20 3 41 0,17 17 7 0,-17-37-4 0,20 17-13 16</inkml:trace>
  <inkml:trace contextRef="#ctx0" brushRef="#br0" timeOffset="198939.6">28906 16411 162 0,'0'0'56'0,"0"0"25"0,0 20-72 0,0-20 11 0,-20 17 7 16,20-17-12-16,0 20 11 0,0 18-6 0,-17-38-11 16,17 39 1-16,0-22-4 0,0 4-3 0,0-3 2 0,-20 20-3 15,20-38 0-15,0 21 3 0,0 16 2 0,20-37-5 16,-20 18 4-16,17-18-4 0,3 0-1 0,0 0 4 0,20 0 1 0,-40 0-3 16,17-38-1-16,20 38 2 0,-17-17-2 0,-3-4 1 0,3 1-1 15,17 2-1-15,-17 0 2 0,17-3-1 0,3 4-1 16,-20 17-1-16,-3-19 3 0,20 19-2 0,-37 0-3 0,20 0 2 15,3 0-2-15,-23 0 1 0,14 0-4 0,6 0-17 0,-20 0 8 16,0 0-5-16,20 19-34 0,-20-19 19 0,0 0-48 0,0 0 33 16,0 0-51-16,0 0 26 0,0 0 49 0,0 0-7 0</inkml:trace>
  <inkml:trace contextRef="#ctx0" brushRef="#br0" timeOffset="-194888.05">7605 7511 33 0,'-23'0'13'0,"23"0"-11"0,0 0-2 0,0 0 3 0,0-17 1 0,0 17 0 0,0-21 7 0,0 21-6 0,0 0 3 0,0 0 0 0,0 0 15 15,0 0-11-15,23-19 2 0,-23 19 15 0,0 0-16 0,0 0-1 16,0-17-1-16,0 17 10 0,0-20-10 0,14 20 9 0,-14 0-11 0,0-20 0 0,0 20-2 16,0 0 0-16,20 0-1 0,-20 0-1 0,0 0 1 0,0-17-2 0,17 17 11 15,-17 0-10-15,23 0 0 0,-23 0 1 0,0 0-1 0,17 0 1 0,-17 0-4 16,17 37 1-16,-17 0 1 0,0 3 0 0,20 17 0 16,-20 0-1-16,0 17 1 0,0-16-2 0,0-39-1 15,0 18 1-15,0 21 2 0,0-39-2 0,0 2-1 0,0-4 1 16,0-17 1-16,0 20 6 0,0-20 4 0,20 0-7 0,-20 0 1 0,0 0-2 15,0 0-1-15,0-20 3 0,23-18-3 0,-23 19 0 0,14-39 4 0,6 2-4 16,20 18-3-16,-40 1 0 0,74-77 4 0,-17 36-3 16,-20 22-4-16,-14 36 1 0,-6 20 1 0,0 0 0 0,-17-17 0 15,20 17-3-15,17 0-6 0,-17 0-1 0,-3 0-30 16,3 0 22-16,3 17-30 0,-6-17-25 0,0 20-24 0,3-20 49 16,-20 0 10-16,37 0-12 0,-37 0 14 0</inkml:trace>
  <inkml:trace contextRef="#ctx0" brushRef="#br0" timeOffset="-194480.75">8685 7168 41 0,'0'0'9'0,"0"0"-7"0,0 0 0 0,0 0 0 0,0 0 0 15,0 0 1-15,18 0 2 0,-18 0-2 0,0 0 4 0,0 0-2 0,0 0 0 16,0 0 2-16,19 0 8 0,-19 0 13 0,0 0-18 16,0 0 1-16,0 0 1 0,20 0 0 0,-20 0 9 0,18 0-2 0,-18 0-9 15,20 0 0-15,-3 20 8 0,-17-20-9 0,0 0-1 0,20 0 5 0,2 0-6 16,-22 0 4-16,17 0-6 0,1 0 4 0,-18 0-4 16,39 0 11-16,-39 0-11 0,0 0-1 0,18 0 5 0,-18 0-5 15,20 0 5-15,-20 0-5 0,0 0 1 0,0 0 2 0,0-20-4 0,0 20-1 16,0-17 2-16,0-3 3 0,0 20-5 0,0-18 2 0,0 18-3 15,0-19 3-15,0 19-3 0,-20-20 2 0,20 20-2 0,-18 0 0 16,18 0 1-16,-19 0-2 0,19 0 0 0,-20 20 0 0,20-20 2 0,-18 19-2 16,1 19 1-16,17-21-1 0,-22 23-5 0,2-21 3 0,20-1 0 0,-17 3 3 15,17 15 1-15,-20 2 0 0,20-19-1 0,-18 39-1 0,18-21 1 16,0-18-1-16,0 19 1 0,-20-18-1 0,20 0 0 0,0 37-2 16,20-21-1-16,-20 22-5 0,38-20-14 0,-21-19-15 15,3 18-14-15,2-16 20 0,-22-2-4 0,35 18-47 0,-15-37 10 16,-1 21 36-16,19-4-11 0</inkml:trace>
  <inkml:trace contextRef="#ctx0" brushRef="#br0" timeOffset="-194137.6">9558 7322 35 0,'0'0'0'0,"0"0"18"0,0 0-4 0,0 0 5 0,0 0-7 0,0 0 3 0,0-20 22 0,0 20-16 0,0-19 18 0,0 19-8 0,0-17-17 0,0-4 8 0,0 21-11 16,0 0-2-16,0-18-1 0,0-1 7 0,0 19-3 0,0-20-6 16,-17 20 6-16,17-20-6 0,0 20 7 0,-20-17-2 0,20 17-1 15,-20 0-6-15,20 0 2 0,-17 0-2 0,17 0-3 0,0 0 1 16,-20 17 1-16,20 3-3 0,0 19-1 0,0-21 0 15,0 20 4-15,-17 19 1 0,17 0-3 0,0-37 0 16,0 17-1-16,0 20 0 0,0-17 0 0,0 17 1 0,17 0-2 0,-17-20 2 16,20 20-1-16,-20-20 1 0,17-16 0 0,3 16-3 15,-20-18-2-15,20 2-11 0,-20-4-14 0,17 3 10 0,-17-20-27 16,20 19 20-16,-20-19-5 0,17 0-38 0,3-19-4 0,3 19 25 16,-6-20 35-16,0 3-1 0,3-4-17 0</inkml:trace>
  <inkml:trace contextRef="#ctx0" brushRef="#br0" timeOffset="-193824.1">10054 7380 63 0,'0'0'0'0,"0"0"19"0,0 0 8 0,0 0-18 0,0 0 1 0,0 0 13 0,0 0-9 16,0-21 16-16,0 21-6 0,0 0-13 0,0 0 8 16,0 0-4-16,0 0 2 0,0 0-9 0,0 0 0 0,0 0 6 15,0 0-8-15,0 0 1 0,0 0 9 0,0 0-9 0,0 0 1 0,-20 0 6 16,20 0 3-16,0 0-8 0,-20 21 6 0,20-21-9 0,0 17-1 15,0-17 1-15,-14 20 3 0,-9 0-1 0,23-20-5 0,0 17 1 16,0-17-1-16,0 19 0 0,-20-19-1 0,20 21-1 0,0 16 3 0,0-37-3 16,0 20 0-16,0-3 1 0,0-17 1 0,0 20-1 0,0 0 1 15,0-3 0-15,0 2 1 0,20 2-2 0,-20-21 0 16,23 0 1-16,-9 0 3 0,-14 0-2 0,20-21 1 0,0 2 0 0,-20 2-4 16,20-3-2-16,-20 0 2 0,17-17 0 0,-17 17 1 0,0-18-1 15,17 2-1-15,-17 16-1 0,0-17-3 0,20 37 2 0,-20-40-10 16,0 22 2-16,0 18-3 0,0-20-21 0,0 20 14 0,0 0-1 0,0 0-2 15,0 0-24-15,0 0 21 0,0 0-35 0,0 0 24 0,0 0-2 16,0 20 1-16,20-20-21 0,-20 18 42 0,0 1 0 0,0-19-17 16</inkml:trace>
  <inkml:trace contextRef="#ctx0" brushRef="#br0" timeOffset="-193514.2">10282 7380 95 0,'0'0'0'0,"0"0"46"0,0 0-28 15,0 0 0-15,0 0-6 0,0 0 15 0,17-21-4 0,-17 21-10 16,0 0-6-16,0 0-3 0,20 21 0 0,-20-21 4 15,0 17-6-15,0-17 0 0,0 0 0 0,0 20-1 0,20-20 0 16,-20 20 2-16,0-20-3 0,0 17 1 0,0 2 1 0,0-19 0 16,0 21-1-16,0-4 0 0,0-17 2 0,0 20-1 0,0-20-1 15,0 0 0-15,0 20 5 0,0-20 0 0,0 0 0 0,0 0 7 0,0 0-2 16,0 0-6-16,17 0 6 0,-17 0-5 0,0 0 2 0,20-20 10 16,-20 20-9-16,17-20 4 0,-17 20-6 0,20-17-2 0,-20 17 0 15,0-21 0-15,23 21 0 0,-6-19 2 0,-17 19-4 0,17-17 1 0,3-3 1 16,-20 20-1-16,20 0-3 0,-3-20 4 0,-17 20-4 0,20-17 0 15,-20 17 0-15,17 0-1 0,3 0 0 0,-20 0-1 16,0 0-2-16,23-21-6 0,-23 21 2 0,17 0-18 0,-17 0-14 16,0 0 15-16,17 0-31 0,3 0-13 0,-20 0 27 0,0 0-1 15,0 0-35-15,0 0 53 0,20 0 7 0,-20 0-22 0</inkml:trace>
  <inkml:trace contextRef="#ctx0" brushRef="#br0" timeOffset="-193131.85">11003 7359 56 0,'0'0'32'0,"0"0"-5"0,0 0 0 16,0 0 3-16,0 0-15 0,0 0 15 0,0 0 2 16,0 0-17-16,0 0 16 0,0 0-3 0,0 0-15 15,0 0 10-15,0 0-3 0,0 0-11 0,0 21 9 0,-20-21 0 16,20 0-4-16,0 0-4 0,0 17-6 0,-14 3 3 15,14-20-5-15,0 20 0 0,-23-3 0 0,23-17 0 0,0 40 2 0,0-23-2 16,-20 23 2-16,20-23-2 0,0 23-1 0,0-23 1 0,0 2-3 0,0 2 1 16,0 16 0-16,0 1 3 0,0-19-2 0,0 18 1 15,0-16-2-15,20-21 3 0,-20 0 0 0,23 0 0 0,-23 0-1 16,14 0-2-16,-14-38 2 0,20 18-1 0,-20 1 1 16,17-56-1-16,-17 18-1 0,23 17 2 0,-23-17-1 0,0-17-5 0,17-41 4 0,-17 38 0 15,0-55 4-15,0 76-3 0,20-78 1 0,-20 19-3 16,0 79 2-16,0-23-1 0,0 20 1 0,0 2 0 0,0 1-1 0,0-42 3 0,0 58-2 15,0 3 0-15,0-3 0 0,0 1 0 0,17 19 0 16,-17 0 0-16,0 0 0 0,20 39-2 0,-20-2 2 16,0 20 1-16,0-36-2 0,20 52 3 0,-20-34-3 15,0 94 0-15,0 0 1 0,0 1-2 0,0-79 1 16,0 60-1-16,0-58 0 0,17 40-15 0,-17-61 0 0,0 22-7 0,0 19-45 0,0-41 24 16,20 2-9-16,-3 39-75 0,-17-57 67 0,0-3 16 0,0 4 16 15,20-2-13-15</inkml:trace>
  <inkml:trace contextRef="#ctx0" brushRef="#br0" timeOffset="-192939.43">11687 7151 247 0,'0'0'0'0,"0"0"87"0,-17 17-76 0,17 3-7 16,0 0 4-16,0 17 0 0,0 1 8 0,-20 1-4 16,20-21-9-16,0 39 1 0,0-37-3 0,0 36-1 0,0 2 1 15,0-38 0-15,0 37-3 0,0-40 0 0,0 23 0 0,0-23-2 16,0 23-8-16,0-3-8 0,0-37 5 0,0 20-3 0,20-3-1 15,-20 4-23-15,0-21 22 0,0 0 0 0,17 0-21 0,-17 0 17 16,0-38 0-16,0 18-20 0,0 20 24 0,17-37 5 0,-17 17 5 0,0-57-1 0,0 40 6 16,0-20-4-16,0 20-15 0</inkml:trace>
  <inkml:trace contextRef="#ctx0" brushRef="#br0" timeOffset="-192639.01">11744 7151 32 0,'0'0'0'0,"0"0"18"0,0-38-8 0,0 38-5 0,23-19 1 16,-23-1 11-16,0 3-5 0,14 17 18 0,6-20-2 0,-20 20-17 16,17 0 3-16,6 20-4 0,-23 17-3 0,17-37-4 0,-17 37 0 15,0-17-2-15,20-3 0 0,-20 42 0 0,0-41 0 0,0 20 0 16,0 1-1-16,0-2-3 0,0 1-6 0,0 2-12 15,0-23 7-15,0 2-18 0,0 19 1 0,0 2 19 0,17-23-4 16,-17-17 13-16,0 20 1 0,0-20 4 0,0 0 0 16,20 0 3-16,-20 0-3 0,0 0 1 0,0-20 5 0,20 3 26 15,-20 17 3-15,0 0-16 0,17 0 20 0,-17-20-22 16,20 20 11-16,-20 0-4 0,17 0-13 0,-17 0 0 0,0 0 8 16,20 0-6-16,3 0-9 0,-23 0 4 0,17 20-4 15,-17-20-4-15,17 17 2 0,3-17-4 0,-20 20 0 0,20-20 1 16,-3 20 1-16,-17-3 0 0,20-17-2 0,-20 0 1 0,37 19 4 15,-14-19-4-15,-6 0-2 16,-17 0-1-16,17 0-3 0,3-19-7 0,-20 19 5 16,0-17 0-16,20 17-7 0,-20-20-1 0,17 20-4 0,-17-20 7 15,0 20-17-15,0 0 10 0,0 0-28 0,0 0-6 0,0 0 26 16,0 0-19-16,0 0 16 0,0 0 14 0,0 0-23 16</inkml:trace>
  <inkml:trace contextRef="#ctx0" brushRef="#br0" timeOffset="-192366.98">12448 7568 60 0,'0'0'65'15,"0"0"-35"-15,20-17 31 0,-20 17-26 0,17-20 2 0,-17 20-6 16,0 0-17-16,18-20-3 0,-18 20 6 0,0 0-7 0,0 0 10 16,0-17-11-16,20 17-2 0,-20 0 1 0,0 0-6 0,0 17 2 15,0-17-2-15,0 0 2 0,0 0-3 0,0 20 1 0,0 0 0 16,0-3-1-16,0-17 0 0,0 20 0 0,0-20 0 0,0 37-1 16,0 3 0-16,19-3 1 0,-19-17-1 15,0-20 0-15,23 18 0 0,-8-18 1 0,4 19-1 16,-19-19 0-16,18 0 0 0,-18 0 0 0,22-19 0 0,-22 1 1 0,17-22 3 15,-17 40-2-15,20-17 2 0,-20-4 0 0,18 2-1 0,-18-18 5 0,20 17-4 16,-20 3-1-16,19-3 1 0,-19 0 1 0,18 3 0 0,-18-4 3 0,0 21-5 16,20-19 0-16,-20 19 5 0,17 19-5 0,3 2-1 0,-20-4-1 15,0-17 2-15,0 40 1 0,0-23-3 0,0 23 1 0,0 54 0 0,-37 21 0 0,17-38 1 16,-55 34 1-16,38-51-2 0,-37 54 1 0,32-76-7 0,-13-2-2 16,15-16-5-16,-74 38-52 0,77-58 35 0,-37 0-37 0,31-21 24 15,26 21-6-15,-20-37-5 0,37 17-2 0,-20-37-34 0,0 20 44 16,20 16 14-16</inkml:trace>
  <inkml:trace contextRef="#ctx0" brushRef="#br0" timeOffset="-191712.58">14746 6560 51 0,'0'-37'49'0,"0"0"-18"0,0-40 68 0,20 57-72 0,-20 20-13 0,0-38 22 0,0 38-26 0,0 0 7 0,0 0-9 0,0-19 0 0,0 19 10 0,0 0-10 0,0 0 7 0,0 0-8 15,0 19 22-15,0-19-15 0,0 38-2 0,0-18-6 16,0 0 0-16,0 37 4 0,0 0-1 0,0 37-2 16,0-37-4-16,-20 0 0 0,20 57 0 0,-20-76-2 0,20 19 0 15,-17 0 1-15,-3 114 1 0,20-114-4 0,-17 0 1 0,17 0 2 0,-20 38-1 16,0-55-1-16,20 17 1 0,-17-20 0 0,17-17 0 0,0-3-1 15,0-17 3-15,0 0-3 0,0 0 1 0,0 0 0 0,0-17-1 16,17-23 2-16,-17 23 0 0,20-40-1 0,0 36-1 16,-20-15 1-16,37-21 4 0,-20 36-3 0,-17-16-1 0,40-2 1 0,-40 22 0 15,23-22-1-15,-23 39 3 0,0-19-2 0,14 19 0 0,-14 0-1 16,-14 0-1-16,14 0 2 0,-23 19 0 16,3-19-2-16,-17 18 0 0,37-18-2 0,-37 21-5 0,-3-4 0 0,23-17-15 15,0 19 8-15,-6-19-4 0,3 20-24 0,20-20 19 0,-17 18-3 16,17-18-31-16,-20 19 26 0,20-19-35 0,20 21-2 0,-3-21 36 0,26 0-21 15,-9 17 27-15,-14-17 21 0,37 0-8 0,-20 0-24 16</inkml:trace>
  <inkml:trace contextRef="#ctx0" brushRef="#br0" timeOffset="-191532.46">15202 7380 44 0,'0'0'0'0,"0"0"38"0,0 0-25 0,0 0-2 0,0 0 9 0,0 0-8 0,0 0 3 16,-20-21 3-16,20 21 36 0,0 0-39 0,0-19 12 15,0 19-14-15,0-18-1 0,-17 18 10 0,17-20-2 0,0 20-2 16,0-19-8-16,0 19 12 0,0 0 0 0,17 0-12 15,-17 0 8-15,20 0-10 0,-20 19 2 0,23 1-4 0,-6 17 3 0,0 1-4 16,3 2-4-16,0-23 0 0,-20 40 1 0,17-37-2 0,-17 0-2 16,0 17-1-16,20 0-7 0,-3-18 2 0,3 19-18 0,-20-18 7 15,23 18-38-15,-6-19-28 0,-17 1 34 0,0-3-47 0,17-17 39 16,-17 0 40-16,0 0-20 0</inkml:trace>
  <inkml:trace contextRef="#ctx0" brushRef="#br0" timeOffset="-191387.16">15735 6960 162 0,'0'0'0'0,"23"0"136"0,-23 0-87 0,0 0-38 0,0 0 6 0,0 0-8 0,0 0 2 16,0 0 17-16,-23 38-14 0,23-19 13 0,0 21-17 0,-20-23 0 16,-17 60 0-16,-20 17-2 0,23-17-4 0,11-19-2 0,-34 73 1 0,20-54 0 15,-20 57-1-15,-3 17-1 0,23-74-3 0,20 18-4 16,-23-21-4-16,23 3-9 0,0-20-4 0,-26 57-45 0,6-57 23 0,20 38-68 0,-3-55 48 16,20-3-31-16,-20-18 65 0,20-1-8 0</inkml:trace>
  <inkml:trace contextRef="#ctx0" brushRef="#br0" timeOffset="-184188.44">19974 6732 23 0,'0'0'10'0,"0"0"1"0,0 0-7 0,0 0 1 0,0-19 1 0,0 19-3 0,0 0 4 0,0 0-3 0,0 0 0 0,0 0 3 0,0 0 0 16,0 0-3-16,0 0 0 0,0 19 6 0,0-19 1 15,0 0-4-15,0 19 8 0,-20-19 2 0,20 21 1 0,0-21 2 16,0 0-10-16,-20 0 10 0,20 17-1 0,0-17-10 15,0 0 11-15,0 0-3 0,-17 0-1 0,17 0-8 0,0 0-1 16,0 0 5-16,0 0-2 0,0 0-5 0,0 0 0 0,0 19-1 16,0-19 1-16,0 0 0 0,0 0 6 0,0 0-6 0,0 0-1 0,0 20 3 15,0-2-2-15,0-18-2 0,0 19-2 0,0 0 1 0,0 0 2 16,17 21-1-16,-17-23-2 0,0 2-1 0,0 39 2 0,0-38-1 16,0 17 0-16,20 20 0 0,-20 19-3 0,0-20 2 0,20-17 3 15,-20-2 0-15,0-37-1 0,0 21 1 0,17-21 1 16,-17 0 4-16,0 0-3 0,0 0 2 0,0-21-4 0,23 2 2 0,-6 1 3 15,-17-21-5-15,17 1-1 0,3-19 0 0,0 37 0 16,-3-54-1-16,3 37 0 0,-2-3 0 0,24-34 0 0,-25 15 1 0,0 21-2 16,23-19 0-16,-40 40 0 0,17-42 2 0,21 40-2 15,-38-18 1-15,20 17-2 0,-1 20 1 0,-19-19 0 0,23 19 0 0,-23 0 0 16,15 0 0-16,-15 0-1 0,19 19 0 0,-19 1 1 16,20-3 0-16,-20-17 0 0,0 58 1 0,0-39-1 0,20-19 0 15,-20 38 1-15,0-19-1 0,0 1 0 0,0-2 0 0,0 1-1 0,17 0 1 16,-17 20 1-16,0-39 0 0,18 0-1 0,-18 20 1 0,0-20-1 15,0 0 1-15,20 0 0 0,-20 0 0 0,20 0 1 0,-20 0-3 0,22 0 1 16,-22-20 0-16,15 0 0 0,5 20 1 0,-1-38-1 16,19 19 1-16,-38 1-1 0,0-2 0 0,17 1 0 0,3 2 1 0,0-4 0 15,0 2 2-15,17 0 2 0,-37 0-5 16,20-1 4-16,-3 20-2 0,-17 0 0 0,22 0 2 0,-22 0-1 16,0 20-2-16,18-20 2 0,-18 19-3 0,0 0 1 0,0 0 1 15,17 2-1-15,-17-4-2 0,0 22 1 0,0-2 0 0,0-18 0 16,0 0-2-16,0-19 0 0,0 40-8 0,0-23 3 0,0 21-15 0,0-19-13 15,0 1-17-15,0 0-17 0,0-3 30 0,0-17-46 16,0 20 42-16,20-20 2 0,-20 19 9 0,0-19-9 0,0 0 6 16</inkml:trace>
  <inkml:trace contextRef="#ctx0" brushRef="#br0" timeOffset="-184012.04">21229 6923 136 0,'0'0'0'0,"0"0"67"0,0 0-44 0,0 0-20 0,0 0 11 0,0 0-1 0,0 0 18 0,0 20-18 0,-20-20 8 0,20 0-12 0,0 17-2 0,0-17 1 0,-20 38 10 16,20-19-12-16,0 1-3 0,0 0-2 0,0 17 1 0,0-18-2 0,0-1 0 15,0-18 0-15,0 37 0 0,0-17-3 0,0-20-2 0,0 39-2 0,0 0-21 0,0-39 6 16,0 36-5-16,-15-16-45 0,15-2 32 0,0 1-34 0,0-19 48 16,0 0 5-16,0 21-29 0</inkml:trace>
  <inkml:trace contextRef="#ctx0" brushRef="#br0" timeOffset="-183874.18">21229 6409 106 0,'0'0'0'0,"20"0"85"0,-20-20-54 0,0-54 14 16,0 54-30-16,17-18 2 0,-17 38-8 0,0-20 1 0,0 20 0 16,0 0-1-16,0 0 4 0,0 0-3 0,0 40-5 15,0-22-4-15,0 19 1 0,0 3-2 0,0-3-1 0,0 1-2 16,0-19-1-16,0 38-13 0,0-20-17 0,0 4 11 0,0-5-37 16,0 1-9-16,0-17 7 0,0-1 41 0,0 0 7 0,17-19 2 15,-17 19-36-15</inkml:trace>
  <inkml:trace contextRef="#ctx0" brushRef="#br0" timeOffset="-183270.55">21645 6772 222 0,'0'0'0'0,"0"0"118"16,0 0-110-16,-17 0-3 0,-23 36 31 15,40-36-28-15,-17 38 7 0,-3-38-9 0,20 38-2 0,-20-19 3 16,3 21-5-16,-3-4 0 0,0 22 0 0,20-1 1 0,-20 0-4 16,20-20-2-16,20 2 2 0,-20-21 2 0,20 20 1 0,-20 1-2 15,20-21 0-15,-3 1-2 0,-17 2 1 0,40-4 0 16,-23-17-1-16,6 0 2 0,-6 0 1 0,0 0 1 0,-17-38-1 15,40 19 4-15,-40-19-2 0,37-19 2 0,-20-37 0 0,3-40-3 16,-20 77 0-16,23-75 4 0,-6-2 2 0,-17 77-4 16,0 0 0-16,0 0-1 0,0 0 0 0,0-58 2 0,0 21 3 0,0-1 2 15,17 19 1-15,-17 38-8 0,0-1 2 0,0 21-3 0,0-20 1 16,0-1 2-16,0 20 5 16,0 19-7-16,-17 0 2 0,17 0-1 0,0 0-2 0,0 0 0 0,0 19 1 15,0 2-1-15,-17 16-1 0,17-18 0 0,0 18-1 0,0-17 1 0,0 75 0 16,-23 19 1-16,23 1-1 0,0-58 0 0,0 0-1 15,0 17-1-15,-20-16 2 0,20-2-2 0,0 2 2 0,0 56-5 0,0-17-6 16,0-3-11-16,0 20-12 0,0-38-9 0,20-37 19 16,-20 17-25-16,0-19 9 0,23-16 21 0,-23-4-14 0,0-17 21 15,17 0-5-15,-17 0 14 0,17-17 0 0,-17-4-4 0,0-16 3 16,0 17-1-16,0-16-3 0,20-22 2 0,-20 1 3 16,0 37 2-16,0 2-1 0,20-38 2 0,-20 36 0 0,17-38 0 0,-17 39 0 15,20 2 5-15,-20-23 5 0,0 21-4 0,17 0 0 0,-17 0 9 16,20-19 3-16,0 19 12 0,3 2-12 15,-9-4-1-15,-14 21-11 0,20-19 3 0,-20 19-1 0,20-19 8 0,-20 19-4 16,20 0-9-16,-20 0-1 0,0 0 1 0,17 0-1 16,-17 0 2-16,17 19-1 0,-17-19-2 0,20 19 0 0,-20 19-1 15,0-19 1-15,0 1-2 0,0-20 0 0,20 18 0 0,-20 1 0 16,0 0 2-16,0 0-1 0,23-19 2 0,-23 20-3 0,0 0 2 16,0-20 2-16,14 17 2 0,-14-17 2 0,20-17-4 15,0-23 3-15,-20 21-3 0,20 0-2 0,-20 0 0 0,17-19 0 16,20 2 0-16,-37-4 2 0,40 2 3 15,-40 38-3-15,17-20 3 0,3 3-2 0,0 17-6 0,-20 0 2 16,17 0 1-16,-17 0 1 0,23 0-3 0,-23 17-1 0,17 22 0 0,0-1 0 16,-17 0-6-16,20 19-13 0,-20-19-21 0,0-19 14 15,20 21-4-15,-20-4-44 0,0-17 31 0,0 0-4 0,0 1-1 16,17 17-39-16,-17 2 34 0,0-21 41 0,20-18 5 0,-20 20-35 16</inkml:trace>
  <inkml:trace contextRef="#ctx0" brushRef="#br0" timeOffset="-183123.64">22634 6884 57 0,'0'0'44'0,"0"-19"17"0,0 0 10 0,20-19 10 0,-20 38-66 0,0-19-3 0,0 19 12 0,0-17-13 16,17 17 14-16,-17 0-11 0,0 0 0 0,0 0 12 0,0 17-7 0,20 2-5 16,-20 1-3-16,0-2-8 0,0 1 1 0,0 0-1 15,0 40 1-15,0-23-3 0,0-17-3 0,0 0-3 16,0 21-12-16,0-3-12 0,0-18-17 0,0-1 17 0,0 2-5 16,0-3-50-16,0 3-61 0,0-20 108 0,0 0-10 15,0 0 8-15</inkml:trace>
  <inkml:trace contextRef="#ctx0" brushRef="#br0" timeOffset="-182999.99">22805 6315 174 0,'0'0'0'0,"0"0"95"0,0 0-80 0,0 0-7 0,0 0 2 0,0 0 17 15,0 0-14-15,0 17 7 0,0 2-14 0,0 2-2 0,0-21-2 0,0 37 0 16,0-17-3-16,0-2-5 0,0 1-1 0,0 18-22 0,0-17 7 16,0 0-38-16,0-3 23 0,20 3-41 0,-20 18 19 0,0 1 29 15,0-39-17-15</inkml:trace>
  <inkml:trace contextRef="#ctx0" brushRef="#br0" timeOffset="-182714.29">22996 6657 117 0,'0'0'126'0,"0"0"-65"0,0 0-47 0,0 0-2 16,0 0 11-16,0 0 5 0,0 0-15 0,0 0 11 0,0 17-5 15,0 3-8-15,0-1-1 0,0 0-7 0,0 0 1 16,0 2-3-16,0-4 1 0,0 2-1 0,0-19-1 0,0 20 0 0,0-2-1 16,0-18 1-16,20 19-1 0,-20-19 1 0,0 38-3 0,0-38 1 0,0 20-2 15,17 0 3-15,-17-20 1 0,0 0 2 16,0 0 0-16,0 0-1 0,0-40 2 0,0 21 1 0,0 19-2 15,0-38 1-15,0 20-1 0,0-21 3 0,0 22-3 0,0-4 1 0,0 2 0 16,0-39 7-16,0 58-6 0,0 0 0 0,17-17 3 16,-17 17-4-16,0 0-1 0,0 0 2 0,0 37 2 0,20-18-3 0,-20 0-1 15,0 38 0-15,20 19-1 0,0-18 0 0,-3-2 0 0,3 78 0 0,-20-2-3 16,20-75 2-16,-20 38 0 0,0-38 3 0,0-17-3 16,0-3 2-16,0 40-6 0,0-20 2 0,-20-40 0 0,20 23 2 0,-20-22-9 15,20 21 1-15,-17-39-3 0,-3 0-2 0,0 17-16 0,0 4-12 16,3-21-10-16,0-21-11 0,-3-16-22 0,0 37 37 15,0-37-36-15,20-20 36 0,-14 36 33 0,14 2-22 0</inkml:trace>
  <inkml:trace contextRef="#ctx0" brushRef="#br0" timeOffset="-182341.07">23207 6884 71 0,'0'0'68'0,"0"0"-60"0,0 0-7 0,0-19 2 0,0 19 3 15,0 0-2-15,17 0 7 0,-17-19-5 0,0 19 5 0,17 0-7 0,-17 0 0 16,0 0 1-16,20 0-2 0,-20 0 4 0,20 0 2 0,-20 0-3 16,0 0 0-16,17 19 10 0,-17 0-6 0,0-19 2 0,20 19 29 15,-20 1-15-15,0-20-15 0,0 0 7 0,20 20-1 16,-20-3-1-16,17-17 10 0,-17 19-11 16,0-19 0-16,0 19-9 0,0 0 5 0,0-19-6 0,0 20 3 15,0-20-5-15,0 20 2 0,0-3 0 0,0 22-1 0,0-1-1 16,0-21 0-16,0-17-2 0,0 20 0 0,0 0 0 15,23-20 0-15,-23 19-1 0,0-19 1 0,0 0-1 0,0 0 2 0,17 0 1 16,-17-19-3-16,0-1 1 0,0 0-1 0,17-17-1 16,-17 37 2-16,20-37 0 0,-20-20 0 0,20 18-1 0,-3-16 1 15,-17 15 1-15,20 40-2 0,-20-38 1 0,17 38 0 0,-17-19 1 16,20 1-1-16,0 18 1 0,3 0 0 0,-23 0 2 16,14 18 0-16,6 1 0 0,-20 19-3 0,20-18 1 0,-20 17 2 15,20 1-3-15,-20 1 0 0,17 55-2 0,-17-57-2 0,0 3 0 16,0-3-3-16,0 20-17 0,0-19 6 0,0 39-66 0,-17-57-2 15,17-3-28-15,0-17 53 0,0 19-30 0,0-19 19 16</inkml:trace>
  <inkml:trace contextRef="#ctx0" brushRef="#br0" timeOffset="-182087.94">23868 5895 198 0,'0'0'74'0,"0"0"-65"0,20 0-3 0,-20 0 5 0,0 0 0 16,0 0 3-16,20 0 16 0,-20 0-17 0,0 0-1 0,17 0 8 0,-17 0-12 15,0 0-1-15,20 0 7 0,-20 19-7 0,20 2 3 0,-20-21-5 0,0 18 0 16,17 20 5-16,-17-38-6 0,0 37 0 0,23 1 3 0,-23-18-3 16,0-1-3-16,17 19 5 0,-17 20-1 0,17-22-4 0,-17 22 1 0,20-21 0 15,-20 40 1-15,0-39-2 0,0 1 0 0,0-22 0 0,20 60-1 16,-20-39 1-16,0 38 0 0,0-38-1 0,0 38 1 0,0-38-1 16,0 0-1-16,0 38-1 0,-20 1-7 0,20-40-1 0,0 2-3 15,-20 36-23-15,3-36 13 0,0 17-25 0,17-37 24 0,-23-19-5 0,23 38 0 16,-17-38-31-16,-3 19-5 0,0-19 8 0,3 0 37 15,17-19 6-15,-40-19-2 0,40 19 11 0,-20-37-5 0,3 17-21 0</inkml:trace>
  <inkml:trace contextRef="#ctx0" brushRef="#br0" timeOffset="-181873.65">23754 6429 64 0,'0'0'24'0,"0"0"27"0,0 0 1 0,0 0-26 0,0 0-1 0,0 0 22 15,0 0-8-15,20 0-10 0,-20 0-9 0,20 0-11 16,-20 0 9-16,0 0-10 0,20 18 7 0,-3-18-9 0,-17 0 0 15,17 0 0-15,3 19 3 0,-20-19-4 0,40 20 2 0,-40-3-4 0,17-17 0 16,23 20 3-16,-40-20-4 0,17 20 1 0,-17-20-1 0,40 17 2 16,-23-17-3-16,-17 20 1 0,20-20 0 0,17 21 1 0,-37-21-3 0,20 17-1 15,17-17 1-15,-14 19 3 0,-6-19-7 0,1 0-1 16,1 0-10-16,1 0 6 0,-2 0-18 0,1 0-18 0,-1 0-21 16,-18 0 24-16,20-19-52 0,-1 19 4 0,-19 0 59 0,23 0-40 15</inkml:trace>
  <inkml:trace contextRef="#ctx0" brushRef="#br0" timeOffset="-181340.79">23506 5781 88 0,'0'0'0'0,"0"0"24"0,0 0 8 0,0 0-16 0,0 0 0 0,0 20 8 0,0-20-9 0,-17 0 15 0,17 0-16 0,0 20-1 0,0-3 12 0,0-17-14 0,0 19 7 0,0 1-1 0,0-2-2 15,0 22 1-15,0-3 0 0,0-37-10 0,0 37 6 16,0 2 0-16,0-21-8 0,0 40 6 0,0-20 1 16,0 1-7-16,0-22 0 0,0 22-2 0,0 36 4 0,0 22 1 15,0-60-4-15,0 57 2 0,0-53-2 0,0-5-1 0,0 1-1 0,0 40 1 16,0 18 0-16,-20-18 0 0,20-40-2 0,0 1 1 0,-17 191 2 16,17-190-4-16,-20 17 3 15,20 2-4-15,0-21-2 0,0-17-3 0,0 16-1 0,-20 2-23 0,20 59-179 16,-17-61 52-1,17-15 139-15,0-21-35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03T20:22:51.266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16211 10840 22 0,'0'0'0'0,"0"0"13"0,0 18 0 0,0-18-9 0,0 0 3 0,0 0-5 0,0 0 2 0,0 0-3 0,17-18 2 0,-17 18 1 0,0 0-1 0,0 0 1 15,0-21-1-15,0 21 0 0,0 0 3 0,0 0 1 0,0 0-2 16,0 0 16-16,0 0-15 0,0 0 5 0,0 0-5 16,0 0 5-16,0 0-4 0,0 0 19 15,0 0-18-15,0 0 8 0,0 0-7 0,0 0 4 0,0 0-3 16,0 0-4-16,0 0-1 0,-17 0 7 0,17 0 0 0,0 0-2 15,0 0-6-15,-17 0 4 0,17 0-1 0,0 0 0 16,0 0 0-16,-23 0-3 0,23 0-1 0,0 0-1 0,-20 0-1 16,20 0 3-16,-17 0-2 0,17 0 0 0,0 0 4 0,-20 0-4 15,20 0 2-15,-17 21-2 0,17-3 1 0,0-18-1 0,-20 19 0 16,0 38 6-16,20-57-6 0,0 38 0 0,0-18 1 16,-17-1 0-16,17-1-1 0,0 1 0 0,0 20 1 15,-17-1-2-15,17-38-1 0,0 19 1 0,0 0 0 0,0 0 0 16,0-19 0-16,0 18 0 0,17-18 0 0,0 21 1 0,-17-2-2 15,20-19 0-15,0 18 1 0,-20-18 0 0,0 0-1 0,37 19 1 16,-37-19-2-16,17 0 0 0,3 0-5 0,-20 0 1 0,0 0-2 16,23 19-3-16,-6-19-19 0,0 0-34 15,3 0-9-15,-20 0 47 0,0 0 0 0,20 0-20 0,-20 0 26 0,17 0 3 16,-17 0 4-16,20 0-8 0,-20 0-26 0</inkml:trace>
  <inkml:trace contextRef="#ctx0" brushRef="#br0" timeOffset="525.3">16591 10972 31 0,'0'0'11'0,"0"0"0"0,0 0-8 0,0 0 3 0,0 0-3 0,0 0 0 0,0-18 12 0,0 18 3 0,0 0-2 0,0-20 3 0,0 20-10 0,-20 0 19 16,20 0-12-16,0 0-9 0,0 0 0 0,0 0-1 0,0 0-1 16,0 0 0-16,-15 0 6 0,15 0 2 0,0 0-6 0,0 0-2 15,0 0 5-15,-23 0-6 0,23 0-2 0,0 0 1 0,0 0 0 0,0 0 0 16,-19 0 3-16,19 20-4 0,0-20 0 0,0 0-1 0,0 18 0 16,0-18 1-16,0 20 2 0,0-1-1 0,0-19-1 0,0 18 0 0,0 1-1 15,0-19 1-15,0 21 0 0,0 16 1 0,19-18-2 0,4 0 0 16,-23-19 0-16,0 19-1 0,15 0 2 0,5-1 0 0,-20-18 0 15,0 21 0-15,19-21 0 0,-19 0 0 0,0 19 2 0,20-19 2 0,-2 18-4 16,-18-18 0-16,0 0 2 0,0 0 0 0,17-18 0 16,-17 18-2-16,0 0-2 0,0-19 1 0,0 19 1 0,0-21-1 0,0 21 0 15,0 0 3-15,0-18-3 0,0 18 1 0,0 0 2 0,0-19-1 16,-17 19 1-16,17-19-2 0,0 19 3 0,0 0-2 0,-18-19 5 16,18 19-5-16,0 0 0 0,-20 0 1 0,20 0-3 15,0 0 1-15,0 0-1 0,0 0 4 0,0 0 5 16,0 0-7-16,0 19 1 15,0-19-4-15,20 19 2 0,-20-19-1 0,0 0 0 0,0 19 0 0,0-19 0 16,0 18 2-16,18-18-2 0,-18 21-1 0,0-21 0 0,17 19 1 16,-17-1 0-16,20 1-2 0,-20-19 1 0,0 19-1 15,20-19 0-15,-20 19-1 0,0 0-13 0,19-19 6 16,-19 0-2-16,0 18-17 0,0-18 10 0,18 0-25 0,-18 0 17 16,0 0-3-16,0 20-4 0,0-20-81 0,0 0 83 0,20-20 10 0,-20 20 3 15,0 0-26-15</inkml:trace>
  <inkml:trace contextRef="#ctx0" brushRef="#br0" timeOffset="945.28">16992 10819 55 0,'0'0'0'0,"0"0"36"0,0 0-23 0,0 0-11 0,-22 0 2 0,22-18 3 0,0 18 0 0,0 0 10 0,0-18-7 0,0 18 9 0,0 0-12 0,0-19 5 16,0 1-3-16,0 18-6 0,0 0-1 0,0 0 3 0,22-21-1 0,-22 21-1 16,0 0 0-16,0 0 1 15,0-20 20-15,0 20 6 0,0 0-23 0,0 0 5 0,0 0-7 0,0 0 0 16,0 0 5-16,0 0-1 0,0 0-4 0,0 0 2 0,0 0 1 16,0 0-5-16,0 0 3 0,0 0 1 0,0 0-2 15,0 20-1-15,0 1 1 0,0-3 0 0,0-18-3 16,0 0 0-16,0 37 3 0,0-37-4 0,0 39 2 15,0-21 2-15,18-18-3 0,-18 40 2 0,0-40-2 0,0 36 0 16,0-36 0-16,0 38 0 0,17 1-1 0,-17-21 1 0,0 1-2 16,0 20 1-16,0-39-2 0,0 57 2 0,0-38 0 0,0-19-1 15,20 58 2-15,-20-39-2 0,0-19 0 0,0 37 0 0,0 1 0 16,0-1 1-16,0 3-1 0,0-3 1 0,0-18-2 16,0 19 0-16,0-38 1 0,0 19-2 0,0-19 1 0,0 18-2 0,0-18-6 15,0 20 1-15,0-20-13 0,0 0 8 0,0 20-2 0,0-20-1 0,0 0-24 16,-20-20-10-16,20 20 22 0,0-20-1 0,0 2-26 15,0-1 32-15,-17-38-30 0,17 39 45 0,0-1-3 0,0-1-22 16</inkml:trace>
  <inkml:trace contextRef="#ctx0" brushRef="#br0" timeOffset="1193.66">16970 11011 55 0,'-20'0'20'0,"20"0"-5"15,0 0-1-15,0 0 3 0,-17 18 16 16,17-18-12-16,0 0-1 0,0 19-10 0,0-19 1 0,0 0 0 15,0 0 9-15,0 21 13 0,0-21-16 0,0 0-9 16,0 0 0-16,0 0 0 0,0 18 4 0,0-18-5 0,0 0-2 16,0 0 6-16,0 0-2 0,0 0-5 0,17 0 4 0,3 0 1 15,2 0 0-15,-4 0-3 0,-18 0-3 0,17 0 3 0,3 0-1 16,-20 0-3-16,0 0-1 0,20-18 3 0,-3 18-3 16,3 0 2-16,-20 0-1 0,0 0 0 0,17 0 1 0,3 0-3 15,-20 0 1-15,20 0-2 0,2 0-1 0,-22 0 1 0,0 0-3 0,15 0-13 16,-15 0 4-16,0-21-23 0,20 21 12 0,-20 0-38 0,0 0-15 15,0 0 34-15,0 0-29 0,0-19 27 0,0 19 8 0</inkml:trace>
  <inkml:trace contextRef="#ctx0" brushRef="#br0" timeOffset="3062.76">17141 11809 37 0,'0'0'16'0,"0"0"-14"0,0 0 5 0,0 0 1 0,0 0 2 0,0 0-5 0,0 0 0 0,0 0 1 0,0 0 0 0,0 0 1 0,0 0 0 0,0 0 9 0,0 0 1 0,0 0-9 0,0 0 16 15,0 19-16-15,0-19-1 0,0 0 0 0,0 0 0 0,0 0 5 16,20 0-6-16,-20 0 7 0,0 0 0 0,0 0 1 0,22 20-7 16,-22-20 9-16,0 0-10 0,0 0 3 0,0 0-3 15,15 0 4-15,-15 18-4 0,0-18-1 0,0 0 1 0,0 0 0 0,20 0 9 16,-20 0-2-16,0 0-10 0,20 0 4 15,-20 0 0-15,0 0-3 0,0 0-1 0,0 0-1 0,0 0 3 0,20 0 1 16,-20 0-3-16,0 20 4 16,17-20-6-16,-17 0 0 0,0 0 1 0,0 19 0 0,17-19-1 0,-17 18 1 15,0-18-1-15,20 19 0 0,-20 1 0 0,0-20 1 0,20 0-1 16,-20 18 0-16,22 1 1 0,-22-19-2 0,15 20 3 0,-15-20-2 16,0 19 0-16,20-19 0 0,-20 19-1 0,0-19 0 0,20 19 2 15,-20-19 0-15,20 18-1 0,-20-18 0 0,0 19 0 0,17-19-1 0,-17 20 1 16,0-20 0-16,17 18 0 0,-17-18 1 0,20 20-3 0,-20-20 2 15,20 19 1-15,-20-19-1 0,20 19-1 0,-20-19 1 0,17 19-1 16,-17-19 2-16,20 0-2 0,0 19 2 0,-3-1 1 0,-17-18-2 16,23 20-1-16,-23-20-1 0,17 18 3 0,-17 1-1 0,17-19-3 15,-17 20 2-15,20 0-3 0,-20-2 8 0,20-18-5 0,-20 19 4 0,0-1-3 16,17-18 0-16,-17 19-1 0,20-19 0 0,-20 20 2 0,17-2-1 16,3 2 0-16,-20-20 0 0,23 19-1 0,-23-19 0 15,0 19-1-15,17 0 5 0,0 18 0 16,3-37-5-16,-20 0 2 0,0 20-1 0,20-20 2 0,-20 19-3 0,0-19 1 15,17 0 1-15,-17 19 0 0,20 0 0 0,-20-19 0 0,0 0-2 16,17 20 1-16,-17-2 1 0,20-18-1 0,-20 19 1 0,0-19-1 16,20 0 0-16,-20 19 1 0,23-19-1 0,-23 18-1 0,14 2 2 15,-14-20 0-15,20 19 1 0,-20-19-3 0,20 19 2 0,-20-19-1 16,20 19 0-16,-20 1-1 0,0-20 2 0,17 18 0 16,-17-18-1-16,17 19 1 0,-17 0 0 0,20 0 3 0,-20-19-5 15,0 0 2-15,0 19-1 0,20-19 2 0,-20 20-2 0,23-20 1 0,-23 18-2 16,0-18 3-16,14 20-2 0,6-1 0 0,0-1 2 15,-20 1-2-15,0-19 0 0,20 0 0 0,-20 18 1 0,17 2 0 16,-17-20-1-16,17 19 1 0,-17-19 0 0,20 20-1 16,-20-20 2-16,0 0-2 0,20 18-1 0,-20 3 2 15,20-21 0-15,-20 0-1 0,17 17 0 0,3 2 2 16,-20 0-1-16,0-19 0 0,20 0-1 0,-20 0-1 16,0 18 1-16,17-18 1 0,-17 0 1 0,23 20-1 15,-23-20-1-15,17 21 1 0,-17-21 1 0,17 0-2 16,-17 17 2-16,0-17-2 0,0 0 0 0,20 0-2 15,-20 19 2-15,0-19 2 0,20 0 0 0,-20 0-2 0,0 0 0 0,17 20-1 16,-17-20 3-16,0 0 1 0,0 0-4 0,20 18 0 16,-20-18 1-16,17 0 2 0,-17 0-3 15,0 19 1-15,20-19 0 0,-20 0 2 0,0 0-2 0,0 0 1 0,0 19-1 16,0-19-1-16,23 0 2 0,-23 0-2 0,17 19 2 16,-17 0 0-16,0-19-3 0,17 20 2 0,-17-20 1 0,20 0 0 15,-20 18 1-15,0-18-1 0,0 20-1 0,0-20 0 0,20 0 0 16,-20 19 0-16,17-19 0 0,-17 18 3 15,0-18-3-15,20 0 2 0,-20 19-2 0,0-19-1 0,0 0 0 16,17 20 4-16,-17-20-1 0,0 0 0 0,0 0-1 16,0 0-1-16,20 18-1 0,-20-18 2 0,0 0-1 15,0 0-1-15,20 0 2 0,-20 0-1 0,0 0 0 0,0 0-1 16,0 0 1-16,0 0 1 0,0-18-1 16,0 18-1-16,0 0-7 0,0 0 2 0,0-20-7 0,0 20 5 15,0 0-2-15,0 0-17 0,0 0 10 0,0 0-2 0,0-19-25 0,0 19 17 16,0 0-38-16,0 0-27 0,0-18 41 0,0 18-36 0,0 0 61 15,0 0 7-15,0 0-14 0</inkml:trace>
  <inkml:trace contextRef="#ctx0" brushRef="#br0" timeOffset="4031.86">19498 14187 46 0,'0'0'0'0,"0"0"17"0,0 0-11 0,0-20 2 0,0 20-1 0,-20 0-3 0,20 0 9 0,0-19 6 0,0 19-11 0,0 0 17 0,0 0-19 16,0 0-1-16,0-18 5 0,0 18-7 0,0 0-2 0,0 0 2 15,0-20 8-15,0 20 0 0,0 0 0 0,0 0-4 16,0-19-2-16,0 19 8 0,-17 0 0 0,17 0-7 16,0 0 0-16,0 0-1 0,0 0-1 0,-20 0 9 0,20 0-10 0,0 0-1 15,0 19 5-15,0-19-2 0,-20 0 3 0,20 0-5 0,0 20 3 16,0-2 0-16,-17 1-1 0,17 1 1 0,0-20-4 16,-17 17 1-16,17 2 1 0,0 1 1 0,0-20-5 0,0 19 2 15,0 0-2-15,0-19 2 0,0 38-3 0,0-19 1 16,0 0 0-16,0-1 2 0,17 2-2 0,-17 1 1 0,17-4-1 15,-17-17-1-15,20 19 0 0,-20-19 0 0,20 20 1 16,-20-20 3-16,17 0-2 0,-17 0-1 0,0 0 0 0,20 0 2 16,-20-20-1-16,0 20-1 0,17-19 2 15,3-76-1-15,-20 59 1 0,20 15-3 0,-20-37-2 0,0 22 4 16,0-41 1-16,0 0-8 0,0 3-1 0,0-4 11 16,0-35-2-16,0 75-3 0,0 18 2 0,0-17-1 15,0-20 1-15,0-1 0 0,0 39 1 0,0 1-2 0,-20-21 0 0,20 21-1 16,0-2 2-16,0 1 1 0,0 0-2 0,0 0 0 15,0 0 1-15,0 19 0 0,0-18 0 0,0 18 1 0,0 0-1 0,0-20 4 16,0 20 1-16,0 0-3 0,0 0 3 0,0 0-2 16,0 0-1-16,0 0-3 0,0 0 2 0,0 0 0 0,-20 20 4 0,20-20-3 15,0 0-1-15,0 18 2 0,0-18-1 0,0 19-1 0,0-19 0 0,0 19 0 0,0-19-1 16,0 19 2-16,0 0 1 0,0 1-2 0,0 18 1 0,0-19-2 16,0-19 0-16,0 37 2 0,0 1-2 0,0 1 1 0,0-1-1 15,0-19 0-15,0 19-2 0,0 0 1 0,0 0-1 0,0 18 9 0,20 21 1 16,0-20-6-16,-20-20-1 0,23 21 2 0,-23-19-2 15,14 18 1-15,6-1-2 0,-20 3 1 0,20-23-1 16,0 1 0-16,-20-17 0 0,17 18 4 0,-17-19-2 0,17 1-2 0,-17-2 1 16,20 20 1-16,-20-38-3 0,0 18 0 0,20 3 1 0,-20-2-1 15,23-19 2-15,-23 0-3 0,14 0-1 0,-14 18-5 0,0-18 1 16,20 0-2-16,-20 0-11 0,20 0-8 0,-20 0-7 0,20 0 13 16,-20-18-2-16,0 18-36 0,0 0 23 0,0 0-50 0,17 0 42 15,-17-19 5-15,0 19-11 0,0 0 12 0</inkml:trace>
  <inkml:trace contextRef="#ctx0" brushRef="#br0" timeOffset="5295.81">15396 11715 43 0,'0'0'0'0,"0"0"15"0,0 0-14 0,0-20 0 0,0 20 0 0,0 0-1 0,0-19 6 0,0 19-2 0,0 0 4 0,17-19 0 0,-17 0-4 0,0 19-2 15,0 0 0-15,0-19 1 0,0 0 0 0,0 19-2 0,0 0 4 16,17-19-2-16,-17 19 7 0,0 0-3 0,0-18 9 0,0 18 2 15,0 0-2-15,20 0-9 0,-20 0 0 0,0 0-1 0,0 0 4 16,0 0 1-16,0 0 1 0,0 0-6 0,0 0 1 0,0 0-1 16,0 0 6-16,0 0-7 0,0 0 1 0,0 18 4 0,0-18-5 0,0 0 0 15,0 0 0-15,0 0 0 0,0 0 5 0,0 0-5 0,0 0 0 0,0 0-1 16,0 0 5-16,0 0-4 0,0 0-1 0,0 0-1 0,0 0 1 0,0 0 0 16,0 0 3-16,0 19-3 0,0-19 2 0,0 0-3 0,-20 19 3 0,20 0 2 15,-17-19-1-15,17 19 0 0,0-19-3 0,-17 19 2 16,-6 0-3-16,23 1 4 0,-20-1 0 0,3-1-5 15,-3-18 2-15,3 57 4 0,-3-57-5 0,0 39 1 0,3-39-2 16,0 18-1-16,-6 2 1 0,23-20 0 0,-37 37 2 0,17-37-1 16,3 19-1-16,-3 1-1 0,0-20 0 0,0 18 1 0,3 1 0 0,-20 1 0 15,-3 18 0-15,40-38 0 0,-37 0-1 0,-3 37 2 0,40-18-1 16,-54 19 3-16,14-18 2 0,26 18-2 0,-29-19-2 16,6 0-1-16,37-1-1 0,-20 2 0 0,3-2-1 0,-23 1 2 15,23 21 0-15,0-40-2 0,-6 18 0 0,23 1 2 16,-37-1-3-16,37 1 2 0,-37 1 1 0,17-2-1 0,0 2 0 0,3-1-1 15,0 0 3-15,-6 0-1 0,3 0-3 0,20-19 3 0,-37 18-1 0,37 2 0 16,-37-1 3-16,17 0-3 0,-17 20-1 0,20-39 1 0,17 18 0 0,-20 1-1 16,-20 0 3-16,40-1-3 0,-37 2 3 0,17-1-1 15,0 19 1-15,-14-38-3 0,34 38 3 0,-40-38-1 0,20 38 2 16,6-38-4-16,14 38 3 0,-23-18 0 0,-17 18-1 16,23-19 1-16,17-19 0 0,-20 18-1 0,20 1-1 0,-17-1-1 15,-3-18 2-15,20 20 3 0,-20-20-4 0,20 19 0 0,0-19-2 16,0 20 1-16,0-20 2 0,-17 18 2 0,17-18-3 0,-17 21 0 15,17-21-1-15,0 0 1 0,0 0 0 0,-23 17 1 0,3 2-2 0,20-19 4 16,0 0-2-16,0 0-2 0,0 19 0 0,-17-19 1 16,17 0 0-16,0 0 0 0,0 18-2 0,-20-18 3 0,20 0-2 15,0 0 0-15,0 0 0 0,0 0-2 0,0 0 1 16,0 0 1-16,0 0 0 0,0 0-2 0,0 0-1 0,0 0-10 0,0 0 3 16,0 0-17-16,0 0-12 0,20 0-14 0,-20 0 23 15,0 0-4-15,0 0-43 0,17 0-28 0,-17 0 45 0,0 0-32 16,0 0 66-16,0 0-1 0</inkml:trace>
  <inkml:trace contextRef="#ctx0" brushRef="#br0" timeOffset="8830.7">14330 13635 77 0,'0'0'20'0,"0"0"4"0,0 0-7 0,0 0 4 0,0 0-9 0,0 0 20 16,0 0-14-16,0 0 14 0,0 0-18 0,0 0 7 0,0 0 3 15,0 0-14-15,0 0 4 0,17 0-2 0,-17 0-2 16,0 0-1-16,0 0 0 0,0 0 1 0,0 0 1 16,0 0-6-16,0 0 0 0,0 0 3 0,20 0 0 0,-20 38-3 15,0-38-3-15,0 37 1 0,0-17-1 0,0-2-1 16,0 2-3-16,0 37-1 0,0-20 8 0,17 20 1 0,-17 20 3 16,0-21-7-16,0 154 0 0,0-115-3 0,0-57-1 15,0 19 1-15,0-19-1 0,0 39-7 0,0-40 3 0,0 77-23 16,0-94 19-16,0 38-12 0,0-41 10 0,0 2-2 0,0 1-22 0,0-3 13 15,0 4-32-15,0-21-8 0,20 20-1 16,-20-20 20-16,0 0 30 0,0 0-34 0</inkml:trace>
  <inkml:trace contextRef="#ctx0" brushRef="#br0" timeOffset="42624.56">28735 876 36 0,'0'0'0'0,"-20"0"8"0,20 0 17 0,0 0-12 0,0 0-5 0,0-18 5 0,0 18-7 0,0 0-1 0,0 0-2 0,0 0 0 0,-17 0 0 0,17 0 1 0,0 0-3 0,0-21 4 0,0 21-1 15,0 0 5-15,-20 0 1 0,20 0 1 0,0-17-3 16,0 17 8-16,0 0 0 0,0 0-8 0,0 0-1 0,0 0-1 16,0 0 0-16,0 0 6 0,0-20-1 0,0 20-6 0,0 0 1 0,0 0-1 15,0 0 0-15,-18 0 6 0,18 0 8 0,0 0-5 16,0 0-8-16,0 0 8 0,-22 0-1 0,22 0-7 16,0 20 0-16,-17-20 5 0,-1 0-5 0,-1 17 5 0,-1-17-6 0,0 21 2 15,5-21-4-15,15 0 0 0,-42 18 4 0,22 0-3 0,3 20-1 16,-1-18 2-16,-21 0 0 0,19 17-2 0,5-17 0 15,-7-3 1-15,2 3-2 0,2 17 1 0,18-17-2 0,-39 17 0 16,39-16 0-16,0-2 1 0,0-2-1 0,0-17-1 16,0 20 1-16,0 0 2 0,19-3-3 0,1 4 1 15,18-21 2-15,-16 19-2 0,-22-19-1 0,15 0 0 0,24 18 3 0,-19-18-2 16,-2 0 1-16,-1 0-1 0,3 0 1 0,0 0 0 0,2 0 0 0,-7 20-1 0,5-20 2 16,0 0-1-16,-1 0 4 0,-1 0-5 0,-1 19 6 0,5-19-4 0,-4 17 3 15,-18 4-1-15,0-3-2 0,0 0 5 0,0 3-6 0,0-1 3 16,0-3-3-16,0 3 2 0,-40 16 0 0,40-15-3 0,-35 16-1 15,35-37 2-15,-19 20-1 0,-1-1 0 0,0-1 1 0,5-18-2 0,-27 38 0 16,-13-20-6-16,55 3 1 0,-39-4-7 0,19-17 4 16,5 20-14-16,-7-20 8 0,22 21-4 0,-20-21-22 0,20 18-8 15,-18-18-13-15,18 18 25 0,0 2-40 0,0-20 2 16,18 18 43-16,-18-18 7 0,0 20-14 0,20-20 2 0</inkml:trace>
  <inkml:trace contextRef="#ctx0" brushRef="#br0" timeOffset="43273.87">28544 2168 69 0,'0'0'15'0,"0"0"-5"0,0 0 4 0,0 0-9 0,0 0 6 0,0 0-4 0,-15 0 1 0,15-17 21 0,0 17-9 0,0 0-10 0,-22 0 7 0,22-20-9 0,0 20 4 16,0 0-1-16,-20-19-2 0,20 19-3 0,0 0-1 0,0 0 2 15,0-18 10-15,-20 18 1 0,20 0-9 0,0-20-1 0,0 20 0 16,0 0 8-16,0 0-9 0,-17 0 0 0,17-21 7 0,-18 21-1 16,-2 0 7-16,20 0-13 0,-19 0 4 0,19 0-6 15,-35 21-2-15,35-1 6 0,-42-2-2 0,42 1-5 0,-38 1 5 16,19-3-3-16,-19 22 4 0,19-39-7 0,1 38 0 0,1-38-1 16,-5 20 0-16,4-3 2 0,-2 23 0 0,20-23-1 0,-20-17 1 15,3 38 1-15,17-38-2 0,0 19 0 0,0 2 0 0,0-2 0 16,0-2 0-16,0 4 2 0,17 15-1 0,3-16-1 15,-20-1-1-15,20 0 1 0,-2 1 0 0,39-2 0 16,-38 0 0-16,1-18 0 0,-2 21 0 0,1-21-2 16,1 0 0-16,-2 18 0 0,-18-18 0 0,20 0-1 0,2 0-5 15,-7 0-5-15,-15 0 3 0,20 0-2 0,-20 0-2 0,19 0-18 16,-19-18 12-16,0 18-4 0,20 0-31 0,-20 0-9 0,0-21-5 16,18 21 33-16,-18 0-25 0,0 0 39 0,0 0 4 0,0 0 0 0,0-18-19 15</inkml:trace>
  <inkml:trace contextRef="#ctx0" brushRef="#br0" timeOffset="43896.4">28145 3216 40 0,'0'0'0'0,"0"0"18"0,0 0-8 0,0 0-5 0,0 18 0 0,0 1 19 0,0-1-15 0,0-18 1 0,0 19 11 0,0 1 0 0,0-20-11 16,0 18 19-16,22 1-10 0,-22 1-2 0,0-20-9 15,0 19 10-15,0 0-2 0,17-19-8 0,-17 19 0 0,0-19 1 16,0 0-2-16,0 19-2 0,0 0 4 0,0-19-4 0,18 19 3 0,-18-1-1 16,0-18 0-16,0 20 2 0,19-20 14 15,-19 20-12-15,0-20-2 0,0 0-4 0,0 0 5 16,0-20 0-16,20 20 1 0,-20-20-7 0,0-17 8 15,0 18-8-15,0 0 2 0,0-19 1 0,0 19-4 16,0-20 2-16,0 1-1 0,0 38-3 0,0-37 3 16,18 0-3-16,-18 37 2 0,0-41 3 0,0 23-3 0,0 18-1 0,0-37 1 15,0 18-1-15,19 19-1 0,-19-58 3 0,0 58-2 0,0-19 0 16,0 19-1-16,20-19 1 0,-20-18 1 0,0 37-2 0,0 0 0 0,0-19 0 16,0 19 0-16,18-19-1 0,-18 19 1 0,0 0 0 0,0-19 1 0,0 0-1 15,0 19 0-15,20-19 0 0,-20-1 2 0,0 20-2 0,22-19 1 16,-22 19 0-16,0-18-1 0,0 18 1 0,0-19 0 0,0 19-1 15,15-20 1-15,-15 2 0 0,0 18 0 0,0 0-1 0,0 0 0 16,0-20 0-16,0 1 0 0,0 19 1 0,0 0-1 16,20 0 0-16,-20 0-1 0,0 0 1 0,0 19-1 15,0-19 0-15,0 0 0 0,0 0 2 0,0 20-1 0,0-2-1 16,19 2 0-16,-19-1 0 0,0-1 0 0,0-18 1 0,0 39 1 16,0-20-3-16,0 19 0 0,20-19 3 0,-20 0-2 15,0 37 1-15,0-17-1 0,0 18 0 0,0-38-1 0,0 58 0 16,0-40 1-16,0 0 1 0,18 1-2 15,-18 1-1-15,0-1 1 0,0-19-3 0,0 19 1 16,17-19-5-16,-17-1-7 0,0 22-3 0,0-40 9 16,0 18-1-16,0 1-2 0,0 1-15 0,0-2-7 0,0-18-7 15,0 19 19-15,0 0-24 0,0-19 22 0,-17 18-20 0,17-18 0 16,0 0 21-16,0 0-24 0,0 0 24 0,-18 0-14 0,18 0 16 16,-20 0 15-16,20 0-2 0,0 0-2 0,0 0-22 0</inkml:trace>
  <inkml:trace contextRef="#ctx0" brushRef="#br0" timeOffset="44100.23">28030 3234 30 0,'0'0'13'0,"0"0"0"0,0 0-7 0,-17 0 7 0,17 0 1 0,0 0-7 0,0 0 1 0,0 0 8 0,0 0-7 0,0 0 11 0,0 0-10 0,0 0 2 0,0 0 13 0,0 0-11 0,0 0 0 0,0 0 15 16,0 0-16-16,0 0-1 0,0 0-1 0,17 0 0 0,-17 0 0 0,20 19 10 15,-20-19-12-15,37 0 6 0,-17 0-5 0,0 18-5 0,20-18 1 16,-23 0-3-16,-17 0-2 0,37 0 1 0,-17 0-1 0,-2 0 0 0,1 0 0 15,19 0-2-15,-18 0 0 0,2 0-8 0,-22 0 1 0,35 0-19 16,-35 0 9-16,19 0-25 0,-19-18 19 0,20 18-32 16,-2 0 26-16,-18-19-30 0,17 1 14 0,-17 18 26 0,20 0-23 15</inkml:trace>
  <inkml:trace contextRef="#ctx0" brushRef="#br0" timeOffset="55051.77">13646 14984 53 0,'0'0'13'0,"0"0"-12"0,0 0 0 0,0 0 0 0,0-17-2 0,0 17 1 0,0-21 1 0,0 21 0 0,0-19 0 0,17 2 3 0,-17 17-2 0,0-20 2 0,0 20-2 0,0 0 0 0,0 0-1 16,0 0 0-16,20-21 2 0,-20 21-1 0,0 0 3 0,0 0 5 15,0 0-4-15,0 0 1 0,0 21 0 0,0-21 8 0,0 0-1 16,0 0-6-16,-20 20 15 0,20-20-11 0,0 0 0 16,0 0-8-16,0 0 1 0,0 0 0 0,-17 0 3 0,17 0-4 0,0 0 2 15,0 0-2-15,0 0 0 0,-17 0 6 0,17 0 2 0,0 0-8 16,0 0 0-16,0 0 1 0,-23 0 5 0,23 0-3 0,0 0 5 0,-20 0 0 15,3 0-8-15,-20 0 6 0,37 0-4 0,-40 17 0 16,3 2 5-16,-20 2-4 0,37-4-4 0,-57 22 5 0,-94 76 3 16,97-59-9-16,54-37-3 0,-15 20 4 15,-24 18-1-15,2 1 0 0,2-2-1 0,33-39 0 16,-35 21-7-16,20 1-1 0,17-1 6 0,2-38 0 0,-19 39-1 16,-3-21 2-16,40 19 1 0,-19-37-3 0,4 19-1 0,15-19-1 0,-23 22-14 15,23-3 3-15,-19-2-27 0,-1-17-20 0,20 20-10 16,0-20 35-16,-18 0-21 0,1 17-16 0</inkml:trace>
  <inkml:trace contextRef="#ctx0" brushRef="#br0" timeOffset="58974.51">15108 15935 14 0,'0'0'3'0,"0"0"-2"0,0 0-1 0,0 0 1 0,0 0 0 0,0-18 0 0,0 18 0 0,0 0 1 0,-20-20-1 0,20 20 0 0,0 0 0 0,0-19-1 0,0 19 0 16,-20-17 1-16,20-5-1 0,0 22 1 0,0-19 0 0,0-18 1 15,0 37 0-15,0 0-1 0,0-20 3 0,0 3-3 0,0 17 0 16,0-20-1-16,0 20 1 0,0-17-1 0,0 17 1 0,-17 0-1 16,17-19 0-16,0 19 0 0,0-22 1 0,0 22-1 0,0 0 0 0,-17-19 0 15,17 19 0-15,0 0 1 0,0 0-1 0,0-17 1 0,-20 17-1 0,20-20 0 16,0 20 0-16,-20-18-1 0,20 18 0 15,-20-19 0-15,20 19 0 0,0 0 0 0,0-20-2 0,-14 20 1 0,14 0 1 16,0-17-4-16,0 17 3 0,-23 0 1 0,23-21 1 16,0 21 0-16,-20-20 4 0,20 20-2 0,-20 0 4 0,20 0-3 0,-17-19 12 15,17 19-4-15,0-17-4 0,0 17 1 0,-17 0 12 0,17-21 1 16,0 21-10-16,0 0 2 0,-20 0 0 0,20-17 29 16,0 17-13-16,-20 0-3 0,20 0-5 0,0-20-3 15,0 20-9-15,0 0-1 0,-20 0 9 0,20 0-3 0,0 0-7 16,0 0 4-16,0 0-6 0,0 20 1 0,0-20-3 0,0 0 4 15,0 17-5-15,0-17 3 0,20 21 0 0,-20-4 0 16,20 2 1-16,0-19-5 0,-3 20 2 0,0-20-1 0,3 21-1 16,-20-21 0-16,43 17 1 0,-9 3-1 0,6 17-2 0,-23-37 2 15,0 37 1-15,23-18 0 0,34 59 2 0,3-4-1 0,-57-33-1 16,0-24 0-16,34 40 1 0,-34-18-1 0,20 36 2 0,-23-56-2 16,23 39 0-16,-23-1 0 0,3 0 2 0,17-20-4 15,-37 2 1-15,0-20-1 0,43 37 2 0,-43-36-2 0,14 0 1 16,-14-3-2-16,0-17 1 0,20 20-2 0,-20 0-4 0,20-20-1 15,-20 18-15-15,20-18-13 0,-20 0-11 0,17 0-12 0,-17 20-12 16,0-20 34-16,0 0 2 0,17 0 3 0,-17 0-77 16</inkml:trace>
  <inkml:trace contextRef="#ctx0" brushRef="#br0" timeOffset="93137.08">12049 15897 66 0,'0'0'0'0,"0"0"21"0,0 0-10 0,0 0 39 16,-17 0-41-16,17 0 0 0,0 0 9 0,0 0-1 0,0 0-2 16,0 0-10-16,-23 20 9 0,23-20-7 0,0 0 7 0,-20 0 4 15,20 18-13-15,-17 21 13 16,-60 76-2 0,77-78-11-16,-17-1-2 0,-3-15-1 0,20-21-1 15,-17 37 3-15,-6-17-2 0,23 0 0 0,0-3 0 0,-17 22 2 0,-3-39-2 16,20 39 4-16,0-20-4 0,0-2 1 0,-14 60 2 15,14-39-3-15,0-38-2 0,0 39 1 16,0-39-1-16,14 17 0 0,6 22-1 16,20-39 0-16,34 38-7 0,-74-38 4 15,20 0-8-15,17 21-29 0,-20-21-8 0,3 0-8 16,3-21 29-16,-23 21 2 0,17 0-23 0,0 0 30 0,-17-20 4 16,20 20-2-16,-20 0-15 0</inkml:trace>
  <inkml:trace contextRef="#ctx0" brushRef="#br0" timeOffset="93292.5">12394 16183 12 0,'0'0'4'0,"0"0"-3"0,0 0-1 0,0 0 1 16,0-21 0-16,0 21 0 0,0 0 1 0,0 0 0 0,0-17 0 0,0 17 0 0,0 0-1 16,0-19 0-16,0 19-4 0,0 0 0 15,0-20-4-15,0 20-10 0</inkml:trace>
  <inkml:trace contextRef="#ctx0" brushRef="#br0" timeOffset="93733.12">12394 16162 25 0,'0'0'0'0,"0"0"26"0,14 0-18 0,-14 0 8 0,0 0-2 0,0 0-6 16,0-17-2-16,0 17 2 0,0 0-2 0,0 0 0 16,0 0 6-16,0 0 2 0,0 0-7 0,0 0 8 0,0 0-7 15,0 0 0-15,0 0 1 0,0 0 7 0,-14 0 1 0,14 0-1 16,0 17-1-16,-23-17-3 0,23 21-3 0,-20-1-1 16,20 17 1-16,0-17-2 0,-19 17-3 0,19 1 0 15,0-18-2-15,0-1 0 0,-18-19-2 0,18 37 1 0,0 0 0 0,0-37 1 16,0 40-1-16,0-22-1 0,0 2 0 0,0-1 1 0,0-19 1 0,18 38 4 15,-18-20 2-15,19 0-1 0,-19-18-4 0,0 20 0 16,0-20 1-16,20 0 1 0,3 0-1 0,-23 0 0 0,14 0-2 16,-14 0 0-16,20-20-1 0,-20 2-1 0,0 18-1 0,20-18 2 0,-20-3 2 15,0 4-1-15,20-2-2 0,-20 19 1 0,0-20 0 0,0 2 1 0,17-2-1 16,-17 0 0-16,0 20 1 0,0-17 0 0,0-3 2 0,0 20-2 16,0 0 1-16,0-20 0 0,0 20 1 0,0 0-2 15,0 20 1-15,0-20-2 0,0 20 2 0,0-3-1 0,0 3-1 16,0 0 0-16,0-2 0 0,0 2-1 0,0-20 2 15,0 36-3-15,0-15 0 0,18 15 0 0,-18-36 1 0,0 20-2 0,0 1-6 16,0-4 2-16,20 3-14 0,-20-2 4 0,0 0-4 0,0-18-4 0,0 38-37 16,19-38 27-16,-19 0-1 0,0 19-35 0,23 2 39 0,-23-21-11 15,15 0 24-15,-15 0-13 0</inkml:trace>
  <inkml:trace contextRef="#ctx0" brushRef="#br0" timeOffset="93960.65">12905 15935 99 0,'0'0'22'0,"0"0"3"0,0-18-22 0,0 18 2 0,0 0 13 0,0 0 8 16,0-20-2-16,0 20-9 0,0 0-9 0,0 0 4 15,0 0-4-15,0 0-2 0,0 20 2 0,0-2 1 0,0-18-5 16,0 19 3-16,0 18-1 0,0 21 2 16,0-18-1-16,0-23-3 0,17 3 0 0,-17 16-1 0,0 5-1 15,0-24 0-15,20 23 0 0,-20 16-1 0,0-17 1 0,0-20 0 0,0-2 0 16,17 60-4-16,-17-19-1 0,0-39 0 0,0 37-9 15,0-38 2-15,0 2-3 0,0 18-28 0,0-18 18 0,0-2 0 16,0 0 1-16,0 3-21 0,0-4 28 0,0-17 5 0,-17 19-44 16</inkml:trace>
  <inkml:trace contextRef="#ctx0" brushRef="#br0" timeOffset="94161.58">12714 16240 99 0,'0'0'80'0,"0"0"-58"16,0 0-8-16,0 0-6 0,0 0 5 0,0 0 3 0,0 20 6 15,19-20-9-15,-1 17 12 0,-18-17-15 0,0 20 0 0,20-1 3 16,17-19-5-16,-15 19-5 0,-22-19 1 0,35 20 2 0,-15-20-2 16,-20 19-2-16,37-2 3 0,0 3-4 0,5-20 0 0,-7 20 2 15,-15-3-1-15,0-17-2 0,17 0-1 0,-20 20 1 0,-17-20 0 16,40 0-1-16,-40 0-2 0,22 0-1 0,-7 0-2 0,5 0-20 0,0 0 6 16,17 0-72-16,-20 0 22 0,-17 0 3 0,0 0 41 15,20 0-42-15</inkml:trace>
  <inkml:trace contextRef="#ctx0" brushRef="#br0" timeOffset="94663.73">11516 16905 36 0,'0'0'23'0,"0"0"-18"0,0 0-1 0,0 0-2 0,0-20 6 0,0 20-2 0,0 0 3 0,0 0 20 0,0 0-19 0,0 0-6 15,0 0 13-15,0 0-9 0,17 0 2 0,-17 0 12 0,0 0-10 16,20 0 22-16,-20 0-11 0,20 0-12 16,-20 0 11-16,0 0-13 0,23 0 8 0,-23 0-9 0,0 0 7 0,0 0-1 15,0 0-9-15,0 0 9 0,0 0-9 0,0 0 0 0,0 0 0 16,0 0 0-16,0 0-3 0,0 20 2 0,0-20-2 0,0 20 2 0,-23-20-2 15,23 17 0-15,-20 24-1 0,0-5-2 0,3-36 2 0,-3 20-1 16,3 37 5-16,-23-20 0 0,23 1-4 0,-43 18-4 0,43-35 4 16,-3 16 0-16,-37 40-2 0,0 17 0 0,20-54 0 15,37-23 0-15,-37 22-5 0,37-39 3 0,-20 18-1 16,0 39-21-16,3-36 3 0,17-3-6 16,-20-18 9-16,20 18-30 0,0-18 20 0,-17 0 0 0,17 0 1 0,0 0 0 15,0 0-22-15,0 0 29 0,0 0 4 0,0 0 5 0,-23 0-38 0</inkml:trace>
  <inkml:trace contextRef="#ctx0" brushRef="#br0" timeOffset="95208.19">10527 18064 58 0,'0'0'23'0,"0"0"-18"16,0 0-1-16,0 0-2 0,0 0 7 0,0 0-2 0,0 0 3 0,0 0 1 16,-17 0 13-16,17 0-11 0,0 0 11 0,0 0-14 0,-20 0 8 15,20 0 0-15,0 0 0 0,0 0-11 0,-20 0 9 16,20 0 0-16,0 0-9 0,0 0 8 0,-17-17 4 15,17 17-3-15,0 0-12 0,-17 0 2 0,17 0-2 16,0 0 1-16,-23 0-3 0,23 0 0 0,0 0 1 0,-20 0 1 0,20 0-3 16,-17 0 1-16,17 0-1 0,0 17-2 0,0-17 3 0,0 21-1 15,0-2-1-15,-20-19 0 0,20 19 0 0,0 0 1 0,0-19 0 16,0 19-1-16,0-2 0 0,0-17 1 0,20 21 0 16,-20-21 1-16,0 0-2 0,17 0 3 0,-17 0-2 15,0 0 0-15,20 0 0 0,-20-21 0 0,23 21 0 0,-23-17 0 0,0-2 1 16,17 0-1-16,-17 0 0 0,0 0 1 0,0-2-1 0,0 21 0 15,0-17 0-15,17-3 0 0,-17 0 3 0,0 20-3 0,0-17 3 0,0-2 0 16,0-1-1-16,0 20-1 0,0 0 0 0,0 0 0 0,0 0-1 16,0 0 1-16,0 0-2 0,0 0 1 0,0 20 0 0,0-20 2 0,0 36-2 15,0-36-1-15,0 20 1 0,0 17 0 0,0-37 0 16,20 21 0-16,-20-2-1 0,37 0 0 0,-17 0 1 16,-3 0 1-16,3-19-1 0,3 17-1 0,11 4 1 0,6-3-3 15,-23-18 3-15,20 18-2 0,-17-18-2 0,23 0-2 16,-29 21-5-16,26-21-8 0,-40 0 3 0,20 0-4 15,-20 0-4-15,34 0-36 0,-14 0 23 0,-20 0-4 0,20 0-41 16,17 0 46-16,-37 0 5 0,20 0-12 0,-3 0 9 0</inkml:trace>
  <inkml:trace contextRef="#ctx0" brushRef="#br0" timeOffset="95940.7">13192 16942 79 0,'0'0'88'0,"0"-17"-74"0,0 17 0 0,0 0-3 0,0 0 11 0,0 0-1 0,0 0-12 0,0 0 5 15,0 0-5-15,0 17-3 0,15 3 4 0,5 1 0 16,0-21-5-16,0 17 6 0,-20 22 1 0,17-39-6 16,0 17-2-16,3 23 11 0,0-23-10 0,2 3 0 0,-7 18-1 15,-15-38 0-15,20 39 5 0,0-39-5 0,0 17-1 0,-20 4 1 16,37-2-2-16,-37-1 2 0,37 22 1 0,-37-40-4 0,0 37 1 16,37-37-2-16,-37 19 1 0,20 19-1 0,-3-20 0 0,3 1-3 15,-20 2 1-15,23-2-2 0,-23-2-1 0,17 3-22 0,-17-1-23 16,17-19 17-16,-17 18-45 0,20 2-4 0,-20-20 20 15,0 0-5-15</inkml:trace>
  <inkml:trace contextRef="#ctx0" brushRef="#br0" timeOffset="102094.83">13891 17799 16 0,'0'0'0'0,"0"0"13"0,0 0-8 0,0 0 3 0,0 0-1 0,0-19-4 0,0 19-1 0,0 0 1 0,0 0-1 0,0 0 4 0,0 0-3 16,0 0 6-16,20 0-5 0,-20 0 7 0,0 0-4 0,0 0-1 16,0 0 1-16,0 19 4 0,0-19-6 0,17 20 4 0,-17-20-6 0,0 18 0 0,0 1 2 15,0 1 0-15,0-3-2 0,0 3 0 0,0 0 6 16,0-2-3-16,0 2 9 0,0-20-8 0,0 19 2 0,0-2 9 0,0-17-6 15,0 20 14-15,0 0 0 0,20-20-2 0,-20 0-4 16,0 0-5-16,0 0-2 0,0 0-8 0,0 0 0 16,0 0 4-16,0 0-5 0,20 0 1 0,-20-20 3 0,23 20-2 15,-23 0-4-15,14 0 1 0,6 0 2 0,0 0-3 0,0-20 2 0,-20 20-2 16,17 0 0-16,0 0 0 0,23 0 4 0,-17 0-3 0,-9 0-1 16,26 0 0-16,-20 0 2 0,17 0-4 0,0 0 2 0,0 0 0 15,0 0-2-15,-37 0 1 0,20 0 0 0,20-17-1 0,-23 17 0 16,3 0 0-16,17 0-1 0,-17 0 0 0,-20-19-1 0,37 19-6 15,-14 0 1-15,-23-20-16 0,17 20 8 0,-17 0-2 0,17 0-3 0,-17-18-31 16,20 18-15-16,-20 0-6 0,0-20 6 0,-20 20 22 16,3 0-9-16</inkml:trace>
  <inkml:trace contextRef="#ctx0" brushRef="#br0" timeOffset="102406.38">14176 17648 58 0,'0'0'9'0,"0"0"-2"0,0 0-6 0,-14 0 0 0,14 0 1 0,-23 0 3 0,23 0-1 16,0 0 8-16,-20 0-5 0,20 18 6 0,0-18-7 16,0 0 4-16,0 0-6 0,-20 0 3 0,20 0-4 0,0 0 3 0,0 0 1 15,0 0 1-15,0 0-1 0,20 0-5 0,-20 0 3 16,0-18 3-16,20 18 1 0,-20 0 3 16,0 0-6-16,23 0 4 0,-23 0-6 0,0 0 1 0,0 0 0 0,0 0 5 0,14 0-4 15,-14 0 11-15,20 36 20 16,-20 3-18-16,0-1-15 15,0 0-1-15,-20-18-2 0,20 17 0 16,-14 78 2-16,14-79-2 0,0 61 0 16,0-78-1-16,0 19 0 0,0 0 0 15,0-20-1-15,0 41 0 0,14-42 0 0,-14 21-3 0,20-20-4 16,0 40-36-16,-20-38 27 0,20-1-44 16,-20-1-8-16,17-18 20 0,-17 20 15 15,0-20 20-15,0 0-29 0</inkml:trace>
  <inkml:trace contextRef="#ctx0" brushRef="#br0" timeOffset="102645.28">14065 17876 61 0,'0'0'0'0,"0"0"12"0,0 0-2 0,0 0-1 16,-20 0 27-16,20 0-25 0,0 0 0 0,0 0 12 0,0 0-12 15,0 0 8-15,0 0-11 0,0 17 3 0,0 23 0 0,0-40-6 16,20 38 0-16,-20-38-3 0,34 36 0 0,-34-16 0 0,20 17 0 16,0-37-1-16,17 40 2 0,-17-21-3 0,0 0 0 15,0 0-2-15,-3-19 0 0,-17 17-1 0,20-17-9 0,17 21-15 0,-17-3-16 16,-3-18 18-16,-17 0-1 0,20-18-16 0,-3 18 28 16,3-21-45-16</inkml:trace>
  <inkml:trace contextRef="#ctx0" brushRef="#br0" timeOffset="102771.24">14518 17723 98 0,'0'0'25'0,"-17"0"-5"0,17 0 6 0,-20 0-19 0,0 0 4 16,3 0-6-16,-23 19 10 0,20-19-7 0,3 19 1 0,-3 0 1 0,-37 20 7 16,40-21-9-16,-40 21 3 0,17-2-7 0,-54 40 4 15,57-20-7-15,-3-40 0 0,26 23-2 0,-9-21 0 0,3 0-1 16,0 17-5-16,20-36 1 0,0 0-4 0,0 21-4 0,0-3-26 16,0-18-8-16,0 0-4 0,0 0 7 0,20 18-13 0</inkml:trace>
  <inkml:trace contextRef="#ctx0" brushRef="#br0" timeOffset="103310.11">14652 18256 60 0,'0'0'13'0,"0"0"6"0,0 0-12 0,0 0 1 0,0 0 0 0,0 0 15 0,0 0 6 0,0 0-13 0,0 0 0 0,0 0-1 0,0 0-1 0,0 20 11 0,0-20-2 0,0 0-12 0,0 0-1 0,0 0 0 0,0 0-2 16,0 0 0-16,0 17 5 0,0-17-6 0,-20 0-1 0,20 20-1 0,0-20 6 16,0 18 1-16,0-18-7 0,-17 18 7 0,17 3-6 0,0-21-2 15,0 18 1-15,0 21 3 0,0-39-5 0,0 19-1 16,0 19 0-16,0-20-2 0,0 21 2 0,0-21 0 16,0 21-1-16,0-20-2 0,0 0 0 0,0 18-1 0,0 2 0 15,0-1-9-15,0 0-7 0,0-38 6 0,0 19-5 16,0 0-5-16,0-1-32 0,0 20-9 0,0-18-4 0,0-20 5 15,0 19 18-15,0-19-9 0</inkml:trace>
  <inkml:trace contextRef="#ctx0" brushRef="#br0" timeOffset="104128.29">15051 18636 67 0,'0'0'0'0,"0"0"33"0,0 0-28 0,0 0 0 0,0 0 0 0,0 0 8 0,0 0-4 0,0 0 13 0,0 0-9 0,0 0 13 0,0 0-14 0,0-19 9 0,0 19-13 0,0 0 0 16,0 0 7-16,0 0-9 0,0 0 2 0,0 0-1 0,0 0 9 0,0 0-9 16,0 0-1-16,0 0 3 0,0 0-4 0,0 0 6 0,0 0-6 15,0 0 4-15,0 0-5 0,0 0 1 0,0 19 3 0,0-19-5 0,0 19 1 16,0-19-2-16,0 0 0 0,0 38 3 0,0 0-3 0,-17-38-3 16,17 19 1-16,0 19 1 0,0 0 5 0,-20 0-2 15,20-20-3-15,-20 41 1 0,20-59-1 0,0 37-1 0,-20-19 0 0,20 21 2 16,-14-1-2-16,14-38 2 0,0 20-2 0,-23-2 2 0,23 1 0 15,-20 0 1-15,20-19-1 0,0 0 0 0,0 0 0 16,0 0 2-16,0 0-2 0,0-19-1 0,0 19 0 0,0-19 0 0,20 1 1 16,-20-2-2-16,23 20 0 0,-23-18-1 0,14-2 1 0,-14 1 0 0,20-1-1 15,0 20 1-15,-20-18 0 0,20-1-2 0,-3 19 2 0,-17-18-2 0,17-2 2 0,3 1 2 16,20 19-1-16,-23-20 0 0,3 20 2 16,-20 0-2-16,17 0 1 0,-17 0 8 0,43 20 4 0,-43-1-7 15,17 1 0-15,-17-2-2 16,0 1 0-16,-17-1-2 0,17-18-2 0,0 20 0 0,-23-20 1 15,23 0-2-15,0 19 1 0,-20-19 2 0,3 20-3 0,-3-20 2 0,3 0-2 16,-23 18-5-16,20-18-3 0,3 0 3 0,0 0-11 16,-3 0 3-16,20 0-4 0,-20 0-24 0,20 0 16 0,-20 0-36 15,20 0 27-15,-14 0 0 0,14 0 3 0,0 0-28 0,0 0 6 0,0 0 32 16,0 0-49-16</inkml:trace>
  <inkml:trace contextRef="#ctx0" brushRef="#br0" timeOffset="112818.05">16211 16619 35 0,'0'0'0'0,"0"0"14"0,0 0-4 0,0 0 7 0,0 0-11 0,0 0 9 0,0 0-6 0,0 0 11 0,0 0 15 0,0-18-23 0,0 18 13 0,0 0-14 0,0 0 8 0,0 0-2 16,0 0-8-16,0 0-2 0,0 0 11 0,0 0-10 0,0 0 1 16,0 0 0-16,0 0 11 0,0 0-11 0,-17 0-1 15,17 0 0-15,0 0 0 0,0 18-1 0,0-18-2 16,-23 0 9-16,23 0-11 0,0 0 3 0,0 0 3 16,0 0-5-16,-20 0 5 0,20 0-1 0,0 0 0 15,-17 0 1-15,17 0-5 0,0 20 6 0,0-20-6 0,0 0 4 16,-20 0-4-16,20 21-1 0,0-21 0 0,0 0 3 0,-17 17-4 15,17 3-2-15,0-2 2 0,0-18-2 0,0 0 3 0,-20 18 0 16,20-18-1-16,0 21-2 0,0-21 4 0,0 0-4 16,0 17 2-16,0-17-1 0,0 19-1 0,0-19 1 0,0 21 1 15,0-21-1-15,0 20 0 0,0-20-3 0,0 0 3 16,0 0 0-16,20 17-2 0,-20-17 1 0,17 0-2 16,-17 0 3-16,0 20-3 0,20-20-3 0,-20 0 1 0,17 0-10 15,3 0-12-15,3 17-9 0,-23-17-9 0,0 0 17 0,17 0-76 16,-17 0 65-16,17 0-1 0,-17 0-31 0,20 0 24 15</inkml:trace>
  <inkml:trace contextRef="#ctx0" brushRef="#br0" timeOffset="113337.38">16494 16660 34 0,'0'0'9'0,"0"0"14"0,0 0-7 16,0 0-7-16,0 0 0 0,0 0 26 0,0 0-19 0,0 0-1 0,0 0 0 0,0 0-8 0,0 0 14 0,0 0-8 16,0 0-6-16,0 0 9 0,0 0-8 0,-18 0-4 15,18 0 9-15,0 0-9 0,0 0 4 16,0 0-3-16,0 0 4 0,0 17 5 15,0-17-11-15,0 0 5 0,0 20 3 0,0-20-7 16,0 0-1-16,0 0 0 0,0 18 4 16,0-18-4-16,0 0 0 0,18 18 8 15,-18-18-5-15,20 21 4 0,-20-21-5 16,0 0 1-16,19 0 0 0,-19 0-5 0,0 0 1 16,0-21 2-16,0 3-2 15,0 0 0-15,0 18-1 0,0-20 1 16,0 3-2-16,0 17 4 0,0-21 0 0,0 21 4 15,0 0-2-15,0 0-1 16,0 0-2-16,0 0 13 0,0 21-12 0,0-21 0 0,0 17 5 16,0 3-1-16,0-2-4 0,0-18-1 0,0 18 0 15,23 3 4-15,-23-4-4 0,0-17 0 0,0 40 3 16,15-40-3-16,-15 20-1 0,0-3 2 0,20 3-1 0,-1-20-3 16,-19 17 1-16,20-17-1 0,-2 20 4 0,-18-20-1 0,0 0-4 15,0 0 2-15,17 0-3 0,-17 0 1 0,20 0 2 16,0 0-4-16,-20 0-9 0,19-20 3 0,-19 20-2 0,0 0-3 0,18 0-21 15,-18 0 15-15,0 0-4 0,20-17-35 0,-20 17-18 0,17-20-6 16,-17 20 43-16,0-17-25 0,0-3 22 0,20 20 7 16</inkml:trace>
  <inkml:trace contextRef="#ctx0" brushRef="#br0" timeOffset="113735.84">16933 16162 41 0,'0'0'24'0,"0"0"10"0,0 0-21 0,17 0 1 0,-17 0 14 0,0 0-2 0,0 0-13 0,0 0-1 0,0 0 9 15,0 0-1-15,20 0-3 0,-20 0-9 0,0 0-1 0,0 0 9 16,0 0-1-16,0 0 0 0,0 21-8 0,0-21 0 0,0 0 5 15,0 0-7-15,0 0 5 0,0 20-6 0,0-20 1 0,22 0 6 16,-22 0-6-16,0 0 5 0,0 17 0 0,0-17-4 0,0 20 4 16,18 0-5-16,-18-20 1 0,0 17 3 0,0 3-1 0,17-20 1 15,-17 19-4-15,0 0 3 0,0-19-5 0,0 20-3 16,20-1 4-16,-20-19-1 0,0 17-1 0,0-17 1 0,0 20-2 0,0-20 0 16,0 20 2-16,0-3 0 0,0-17-2 0,20 20-2 0,-20 0 3 15,0-2 0-15,0-18-1 0,0 20-1 0,17 16-1 16,-17-15 2-16,0-3-2 0,0-18 3 0,0 18-1 0,0-18-1 15,0 20 0-15,0 1-5 0,0-21 3 0,0 17 1 0,0 3-6 0,0-20 1 16,0 18-17-16,0 0-14 0,0-18 15 0,0 21-33 16,0-4-15-16,0-17 32 0,0 0-1 0,0 19-34 0,0-19 19 15,0 0 23-15,0 21-12 0</inkml:trace>
  <inkml:trace contextRef="#ctx0" brushRef="#br0" timeOffset="114192.78">16856 16545 48 0,'-17'0'37'0,"17"0"-9"0,0 0-16 0,0 0 1 0,0 0 13 0,0 0 2 0,0 0 2 0,0 0-16 0,0-19 26 0,0 19-16 15,0 0-13-15,0 0 0 0,0 0 0 0,0 0-1 0,17 0-1 0,-17-20-1 0,20 20 6 16,-20 0-7-16,20 0 7 0,-20 0-8 0,0 0-1 0,17-18 6 16,3 18-6-16,-20 0 0 0,77-20 17 15,-60 20-20-15,3 0-1 0,0 0 3 0,-3 0-2 16,60 20-4 0,-40-20-70-1,-37 0-24-15,20 0 5 0,-20 18 1 0,0-18 30 16,0 0 13-1</inkml:trace>
  <inkml:trace contextRef="#ctx0" brushRef="#br0" timeOffset="114787.08">16685 17154 29 0,'0'0'0'0,"0"0"16"0,0 0-6 0,0 0-5 0,0 0 7 0,0 0 2 0,0 0 4 0,0 0-9 0,0 0 0 0,0 0 18 16,0 0-18-16,0 0 13 0,0 0-8 0,20 0-1 0,-20 0 14 0,0 0-2 16,0-21 10-16,0 21-14 0,0-20-3 15,0 20-10-15,0 0 7 0,0 0 1 0,0 0-10 16,0-17 7-16,0 17 13 0,0 0-20 0,-20 0 6 16,20 0-3-16,0 0-3 0,0 0-4 0,0 0 1 15,0 0 0-15,-20 0-1 0,20 17 5 0,0-17-5 0,0 0 3 0,-17 20 0 16,17-20-4-16,0 0 1 0,-18 21 1 0,-2-4 1 0,20 3-1 15,-19-1 3-15,-1-2-3 0,20 4-3 0,-15-2 2 0,-8 20-2 16,23-39 2-16,-19 19 0 0,-1 18 1 0,20-18-2 0,-18-1-1 16,1 2 0-16,-3-2 3 0,20 1-4 0,0 2 2 0,-39 15-2 15,39-16 3-15,-15-20-2 0,15 19-2 0,0-19 0 16,0 18 0-16,0-18-7 0,-23 0 3 0,23 0-14 0,0 20 4 0,0-20-21 16,0 0-9-16,0 0-45 0,0 0 13 15,0 0-2-15,0 0 20 0,0 0-6 0</inkml:trace>
  <inkml:trace contextRef="#ctx0" brushRef="#br0" timeOffset="115816.98">16285 18027 40 0,'20'0'19'0,"-20"0"-11"0,0 0 9 0,0-20 51 0,0 20-52 0,0 0 20 0,0-17 0 16,0 17-21-16,0 0 6 15,0 0-1-15,-20 0-8 0,20 0 19 16,0 0-22-16,0 0-4 0,-17 57 18 15,17-57-21-15,0 17 1 0,0-17-1 16,0 59 7-16,0-40-8 0,0 38 5 16,17-57-4-16,-17 36 11 15,20-36-7-15,-20 0-4 0,18 21 2 16,-18-21 5-16,19-21-5 0,1-53 3 16,3 36-6-16,-23 38-1 15,0-19 0-15,0 0 0 0,0 19 0 0,15-38 3 16,-15 18-3-16,0 0 2 0,0 20-1 0,0-17 2 15,0-2-1-15,0 19-2 0,0 0 2 0,0 19 5 16,0-2-2-16,0-17 1 0,0 20-2 0,0-20-1 16,0 20-1-16,0-20 0 0,0 0 0 0,0 17 4 0,0 4-1 0,19 17 1 15,-19-38-4-15,0 19 2 0,20 0-1 0,-20-2-3 16,20-17 0-16,-20 21 1 0,0-21-1 0,17 18-1 0,-17-18 0 16,18 0-1-16,-18 18 0 0,20-18-6 0,-20 0 1 15,0 0-15-15,19 21 7 0,-19-21-3 0,0 0 0 0,23 0-28 0,-23 0 17 16,0 0-4-16,15 0-48 0,5 0-7 0,-20 0 50 0,19 0-15 15,-19 0 12-15</inkml:trace>
  <inkml:trace contextRef="#ctx0" brushRef="#br0" timeOffset="116484.45">17292 17133 47 0,'0'0'18'0,"0"0"-10"0,-17 0-4 0,17 0 6 0,0 0-3 0,0 0 19 0,-17 0-4 0,17 0-3 0,0 0-3 0,0 0 0 0,0 0 3 15,0 0-7-15,0 0-2 0,0 0 1 0,0 0 0 0,0 0 1 16,0 0 30-16,0 0-18 0,0 0-5 15,0 0-11-15,0 0 1 0,0 0 17 0,0 0-13 0,0 0-5 16,0 0 2-16,0 0-5 0,0 0-1 0,0 21 2 16,0-21-1-16,0 0 5 0,0 17-5 0,0-17 4 0,0 0-6 0,0 20 2 15,17-20-4-15,-17 19 5 0,17-19-4 0,-17 0 0 0,20 17 2 16,-20-17-3-16,20 21 1 0,2-2 0 0,-7-1 1 0,-15-18-1 16,40 21 3-16,-20 15 1 0,-20-36-3 0,34 39-1 15,6-1 2-15,-40-20-2 0,37 22-2 16,-37-40 2-16,40 19 0 0,-40-2-2 0,17-17 0 0,-17 20 1 0,23-1 0 15,-6-1-5-15,0 2-7 0,-17 0-6 16,0-3 5-16,20-17-3 0,-20 0-3 0,0 0-2 0,0 21-27 16,20-21-15-16,-20 18-61 0,0-18 79 0,0 0 3 0,0 18-15 15,0-18 37-15,0 0-24 0</inkml:trace>
  <inkml:trace contextRef="#ctx0" brushRef="#br0" timeOffset="116984.38">18036 17780 65 0,'0'0'0'0,"-20"0"26"0,20 0-11 0,0 0-1 0,0 0-5 0,0 0 14 0,-20 0 5 0,20 0-14 0,0 0 42 16,0 0-46-16,-14 0-2 0,14 0 1 0,0 0 7 0,-23 0 1 0,23 0-9 15,0 0 0-15,-20 0 18 0,20 0-12 16,-20 0 7-16,20 0-15 0,0 19 5 0,-17 1 1 0,17-2-2 16,0 1 0-16,0 1-4 0,0-3-1 15,0-17-2-15,0 20-1 0,0 57 8 16,0-60-9-16,0 3 1 0,0 0 2 0,0-3 0 16,0 4-3-16,0-21 1 0,17 38 8 15,3-19-5-15,-20-19-3 0,20 19 1 0,17-2 2 16,-17 4-3-16,20-3 2 15,-23-18-4-15,0 0 2 0,3 0-1 0,23 18 0 16,-43-18-1-16,0 0-2 0,54 0-52 16,-54 0 32-16,37-18-240 15,-37 18 169-15,0 0 59 0,0 0-10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03T20:26:14.422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  <inkml:brushProperty name="color" value="#008000"/>
    </inkml:brush>
    <inkml:brush xml:id="br3">
      <inkml:brushProperty name="width" value="0.05292" units="cm"/>
      <inkml:brushProperty name="height" value="0.05292" units="cm"/>
      <inkml:brushProperty name="color" value="#800080"/>
    </inkml:brush>
    <inkml:brush xml:id="br4">
      <inkml:brushProperty name="width" value="0.05292" units="cm"/>
      <inkml:brushProperty name="height" value="0.05292" units="cm"/>
      <inkml:brushProperty name="color" value="#FFA500"/>
    </inkml:brush>
    <inkml:brush xml:id="br5">
      <inkml:brushProperty name="width" value="0.05292" units="cm"/>
      <inkml:brushProperty name="height" value="0.05292" units="cm"/>
      <inkml:brushProperty name="color" value="#FF00FF"/>
    </inkml:brush>
    <inkml:brush xml:id="br6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6915 13825 19 0,'0'0'26'0,"0"0"-23"0,0 0 2 0,0 0-3 0,0 0 3 0,0 0 1 0,0 0-4 0,0 0 1 0,0 0 3 16,0 0-3-16,0 0 0 0,0 0 1 0,0 0 6 0,0 0-1 15,0 0-5-15,0 0 7 0,0 0 0 0,0 0-5 16,0 0 0-16,0 0 8 0,0 0-9 0,0 0 1 0,0 0 4 0,0 0 0 16,20 0 1-16,-20 0 2 0,0 0-2 0,0 0-5 15,0 0 7-15,0 0-8 0,0 0 4 0,0 0 2 16,0 0 1-16,0 0-5 0,0 0-1 0,0 0 0 0,0 0 7 16,0 0 3-16,0 0-4 0,0 0-9 0,0 0 9 15,0 0-8-15,0 0 1 0,0 20 3 0,0-20-4 0,0 0 0 0,0 0-2 16,0 0 1-16,0 0 0 0,0 17 2 0,0-17-3 0,0 19-1 15,0-19 3-15,0 21 0 0,0-4 1 0,0 3-4 16,0 0 8-16,0-20-2 0,0 17 1 0,0 23-5 16,0-23-2-16,0 2-1 0,0 20 0 0,0-39 0 0,0 0 2 15,0 39 1-15,0-39-1 0,0 18 0 0,0 38 2 16,0-56-5-16,0 19 4 0,0 1-4 16,0-1 0-16,0-19 1 0,0 0-2 0,0 19 3 0,0-19 2 0,0 0-3 15,0 0 2-15,0 0-1 0,0 21 0 0,0-21 0 16,0 0-1-16,0 0-2 0,0 0 1 0,0 0 1 0,0 17 1 15,0-17 1-15,0 0-2 0,0 0 0 0,0 0 2 16,0 19-2-16,0-19 1 0,0 0-4 0,0 0 3 0,0 0-4 0,0 0 5 16,0 0 1-16,0 0-3 0,0-19 2 0,0 19 1 15,0 0-2-15,0-17 0 0,0 17 2 0,0-40 2 16,0 21-3-16,0 19 1 0,0-20 2 0,0 20-4 0,0-19-1 16,0 2 2-16,0-3-2 0,0 20 1 0,20-19-1 0,-20 1 1 15,0 18 1-15,0-39 0 0,23 39 0 0,-23-19-1 16,0-1-4-16,0 20 0 0,0-19 0 0,0 19 12 0,14-17-12 15,-14 17 4-15,0 0-3 0,0 0-1 0,0-20 3 0,0 20 2 16,0 0-1-16,20-20-1 0,-20 20 2 0,0 0-1 0,17 0 2 16,-17 0-2-16,0 0 1 0,0 0 0 15,0 0 0-15,0 0 4 0,23 20 15 0,-23-20-19 16,0 0-1-16,0 20 1 0,0-20 3 0,0 17-4 0,0-17 0 0,0 19-1 16,0 1 0-16,0-20 1 0,0 19 3 0,0 0-1 15,0 1 0-15,0-20-3 0,0 18 4 0,0 1-1 0,-23-19 0 0,23 20 0 16,-17-3-2-16,-3-17-3 0,20 19 4 15,0-19-1-15,-14 20 3 0,-9-20-4 0,23 0 1 0,-20 0 2 0,0 19-2 16,20-19 0-16,0 0-1 0,-17 0 1 0,17 0 1 16,-17 19-4-16,-6-19 1 0,23 0-1 0,-17 0-9 15,17 0 0-15,0 0-8 0,0 0 8 0,0 0-2 16,0 0 0-16,0 0-3 0,0 0-21 0,0 0-6 0,0 0 18 16,0 21-28-16,0-21 23 0,0 0-36 0,0 0 8 0,0 0 38 15,0 17-39-15</inkml:trace>
  <inkml:trace contextRef="#ctx0" brushRef="#br1" timeOffset="13231.58">6254 12665 69 0,'0'0'22'0,"0"-19"-14"0,0 0 13 0,0 19-12 0,0-19 29 0,0-1-28 0,0 20 17 16,0-18-19-16,0 18 33 0,0-19-22 16,0 19-14-16,0 0 2 0,-23-19 17 15,23 19-10-15,-17 0-9 16,-3 0 9-16,-17 0-2 0,17 0-6 0,-17 19 13 16,20 0-14-16,-80 38 19 15,20 1-8-15,60-40-13 0,-40 58 8 16,17-57-9-16,-74 153 6 15,57-21-3-15,37-19-2 16,20-91-4-16,0 90 3 0,0 2-4 16,20-95 2-16,-20 58-4 0,0-58 5 0,40 134-1 15,-3-78 9 1,-17-57-7-16,77 153 0 0,-6-38 0 16,-54-111-3-16,60 71-2 0,-57-54 1 15,148 131 0-15,-37-95 5 16,43-36-5-16,-66-39 4 15,-88-19-2-15,154-36 3 0,-103-42-1 16,-14 21-1-16,20-57 2 16,-80 76-1-16,77-152 3 0,-77 152-6 15,26-134 9-15,-43-55-7 16,-23 93-4-16,23 97 6 0,-74-172 8 16,17 95-5-16,-3 37-2 0,-34-18-1 15,57 59-3-15,-382-231 8 16,248 190-4-1,137 39-1-15,-83 19-4 0,3 38-2 16,57 39-2 0,-17 17 12-16,-43 39-17 0,80-76 5 0,-117 152-52 15,80-75-11-15,54-59 40 16,-74 96-133-16,94-114 114 0,-37 153-99 16</inkml:trace>
  <inkml:trace contextRef="#ctx0" brushRef="#br1" timeOffset="20092.8">6117 15820 22 0,'0'0'0'0,"0"0"13"0,0 0-4 0,0 0-3 0,0-17-2 0,0 17 6 0,0 0-6 0,0 0 8 0,0 0-7 0,0-20 9 0,0 20-2 0,0 0-6 0,0 0 7 16,0 0-6-16,0-20 9 0,0 20-1 0,0 0-7 0,0 0 10 15,0 0 0-15,-17 0-9 0,17 0 6 0,0 0-1 16,0 0-8-16,-17 0 5 0,17 0-6 0,0 0 0 0,0 0 3 0,-23 0-4 16,23 0 0-16,0 0-1 0,-17 0 1 0,-3 0 2 0,20 0 0 15,-14 0-3-15,-9 20-1 0,23 0 0 0,-20-20-2 0,0 17 5 16,3 2-2-16,-3-19-1 0,3 22 0 0,-3-5 1 0,0 22 0 16,3-2-1-16,0-17 0 15,17-20-2-15,-23 38 4 0,23-1-3 0,0-18 1 0,0 2-1 0,0 16-3 16,0-18 3-16,23 19-1 0,-23-18 1 0,17-3-1 0,0 3 2 15,23 17 2-15,-40-37-3 0,37 39 1 0,0-20 1 0,6 1 3 16,-9-20-3-16,-17 19-1 0,23-19 4 0,-40 0-2 0,37 17-3 16,-37-17 2-16,43 0-1 0,-9 0 6 0,-34-17-4 0,17 17 0 0,23-19 3 15,-40-1-2-15,20 20 0 0,-3-19-3 0,3 19 2 0,-20-39 1 0,37 22 0 16,-37-23 1-16,20 40-4 0,-20-37 0 0,17 16 0 16,-17-15-1-16,0 16 0 0,0-18 2 0,0 38-3 0,-17-36 1 0,17 36 0 15,-20-41 1-15,20 24-1 0,0 17 0 0,-17-39-1 0,-3 21 1 16,20 18-1-16,0 0 2 0,-20-20-2 0,3 1-1 0,-3 2 3 0,20 17-1 15,-40 0-1-15,40-22-1 0,-37 22-5 16,37 0-7-16,0 0 3 16,-14 0-10-16,14 22-12 0,0-22-14 0,0 0 16 15,0 0-1-15,0 17-40 0,0-17 33 0,0 19-37 0,0-19 48 16,0 20-38-16</inkml:trace>
  <inkml:trace contextRef="#ctx0" brushRef="#br1" timeOffset="20615.74">6308 16032 39 0,'0'17'8'0,"0"-17"-2"0,-17 0 23 0,17 0-22 0,0 0 7 0,0 0 4 15,0 0-6-15,0 0 3 0,0 0 0 0,0 0 3 16,0 0 3-16,0 0 1 0,0 0-11 0,0 0 9 0,0 0-10 16,0 0-2-16,0 19 9 0,0-19-1 0,0 0-8 0,0 0 0 15,17 0-2-15,-17 21 8 0,0-21-4 0,20 0 1 0,0 17 0 16,-20-17-8-16,37 0 6 0,-37 0-5 0,37 0 5 16,-37 0-5-16,0 20-1 0,40-20 2 0,-40 0-2 0,0 0 0 0,37 0 0 15,-17 0 3-15,-20 0-2 0,37 0 0 0,0 0 1 0,3 0 0 16,-3 0-1-16,0 0-1 0,0 0-2 0,-17 0-1 15,23 0 2-15,-29 0-1 0,23 0 1 0,3 0-2 0,-23 0-1 16,23 0 1-16,-3 19 2 0,-17-19-1 0,-3 0-1 16,6 0 0-16,-6 17-1 0,3-17-1 0,-20 0 0 0,17 0-2 0,3 0-10 15,-20 0 4-15,20 21-20 0,-20-21 12 0,0 0-2 0,0 0-2 16,17 0-29-16,-17 0 22 0,0 0-3 0,0 0-36 0,0-21 37 0,0 21-17 16,-17-17 23-16,17 17 19 0,-20-19-13 0,20 19-8 0</inkml:trace>
  <inkml:trace contextRef="#ctx0" brushRef="#br1" timeOffset="20919.84">6915 15839 37 0,'0'0'8'0,"0"0"0"15,0 0 0-15,0 0-3 0,0 0 9 0,0 0-5 0,0 0 2 16,0 0 12-16,0 0 0 0,0 0-11 0,0 0 0 0,0 0 10 16,0 0-12-16,0 0 9 0,0 22-2 0,0-22-7 0,20 0 6 15,-20 0-8-15,0 0-1 0,20 17 17 0,3-17-11 16,-23 0-7-16,14 0 0 0,6 19 9 0,-3-19-8 15,6 0-5-15,-6 20 4 0,-17-20-3 0,20 18 0 0,-3-18 3 16,-17 0-3-16,20 19 2 0,-20-19-2 0,20 0-1 0,-20 20 0 16,0-20 2-16,17 17-2 0,-17-17 4 0,0 21-3 0,0-1-1 0,0-20-2 15,0 17 3-15,0 2 0 0,0 2-4 0,-17-4 3 16,-3 3-1-16,20-20 0 0,-37 36 1 0,37-36 0 0,-20 21-2 0,3-1 1 16,-23 17-1-16,40-37 0 0,0 20-1 0,-20-20-1 0,6 17-1 0,14 22-1 15,-23-20-1-15,3 1-3 0,20-20 1 0,0 19-12 16,0-19 6-16,0 17-21 0,0 3 12 0,0-20-1 0,0 20-30 15,0-20-2-15,0 0 28 0,0 17 0 0,20-17 3 0,-20 0 4 16,0 20 6-16,23-20 4 0,-23 0-35 0</inkml:trace>
  <inkml:trace contextRef="#ctx0" brushRef="#br1" timeOffset="22078.22">7679 15726 33 0,'0'0'20'0,"-23"0"-10"0,23 0-6 0,0 0 11 0,0-17 0 0,0 17 4 0,-17 0-8 0,17 0 12 0,0 0-12 0,0 0-1 0,0 0-1 15,-20 0 8-15,20-19 1 0,-14 19 2 0,14 0-13 0,0 0 6 16,-23 0-6-16,23 0 0 0,0 0 1 0,-20 0-1 0,20 0 9 0,-20 0-2 15,20 0-1-15,-17 0-8 0,-3 19 5 0,20-19-6 16,0 0 0-16,-37 0 3 0,37 17-4 0,-20-17-2 0,3 20 8 16,0-3-3-16,-6 3-2 0,-14 17 1 15,37 4-2-15,-37-24 1 0,37 22-2 0,-20-2-1 0,0-37 2 16,20 37 0-16,-17-16-1 0,0 16 0 0,17-18 0 16,0 39-1-16,0-39 0 0,-23-2 0 0,23 24 0 0,0-4-1 15,0-37 1-15,0 37-3 0,23 2 2 0,-23-20 1 0,34 20-1 16,-34-2 0-16,20-37 0 0,17 37 0 0,-37-37 1 15,20 20-1-15,17 18-2 0,3-38 2 0,-3 39 1 0,20-22 2 16,-40-17-2-16,23 21 1 0,-3-21-1 0,-37 0 0 0,37 18-3 16,3-18 1-16,-23 0 3 0,3 0 1 0,0 0-2 0,17-18 3 0,-37-3-2 15,37 21 1-15,-14-36-1 0,-6 36-1 0,3-20 1 16,-3-18-2-16,-17 38 1 0,20-37 0 0,0 17 0 0,-20-36 2 0,0 36-3 16,17-38 1-16,-17 41 0 0,0-3 2 0,0-37 0 0,0 36-2 0,0-15-3 15,-17 16 1-15,17 3 2 0,0-4 0 0,0 2-1 0,-20 2 1 0,20-24 1 16,-20 41-3-16,20-37 1 0,-17 18-2 0,-3 1-1 15,3-2-2-15,-6 20-3 0,23 0-7 0,-17 0 8 16,17 0-5-16,-20 0-14 0,20 0 10 0,0 0-1 0,-14 0-26 0,14 0 16 16,-23 0-6-16,23 20-5 0,-20-20-40 0,20 18 20 0,-20-18 24 15,20 0 4-15</inkml:trace>
  <inkml:trace contextRef="#ctx0" brushRef="#br1" timeOffset="22551.27">7542 15917 48 0,'0'0'8'0,"0"0"-3"0,-17 0 12 0,17 0-4 0,0 0 11 0,0 0-15 0,-20 0 0 0,20 0 10 0,0 0-10 0,0 0-2 0,0 0 0 16,0 0 6-16,-17 0 13 0,17 0-12 15,-20 0 0-15,20 0-9 0,0 0 5 0,0 0-5 0,0 18 0 16,-20-18 3-16,20 19-3 0,0-19 5 0,0 20-3 0,-17-3-2 16,17 4-1-16,0-21-1 0,0 20 0 0,-17 16 4 15,17-15-2-15,0-4-3 0,0 22 4 0,0-22 0 0,0 24-4 16,0-41 0-16,0 37-1 0,17 20 4 15,0-19-1-15,23 1 1 0,-23-39 0 16,20 17 1-16,-17-17-4 0,23 0 3 16,-29 0 1-16,6-17-4 0,-3-2 1 0,-17 19 0 15,23-20-2-15,-23 20 0 0,17-19 4 0,-17 19-7 0,17-39 3 0,3 22-2 16,-20-23 4-16,20 23-2 0,-20-3 1 0,0-1 3 0,0 4 0 16,0-22-6-16,-20 22 3 0,0-4-1 0,3 2-3 15,0 2-2-15,17-3 3 0,-40 20-5 0,20-21-1 16,20 4 3-16,-14 17-7 0,-9-20 4 0,3 20-14 0,0 0 8 15,3 0-20-15,17 0 14 0,0 0-3 0,-20 0-32 0,3 0 24 16,17 0-1-16,-20 0-26 0,20 20 35 0,0-20 6 0,0 17-36 0</inkml:trace>
  <inkml:trace contextRef="#ctx0" brushRef="#br1" timeOffset="23266.24">6573 15269 32 0,'0'0'12'0,"0"0"-6"0,0 0 1 0,0 20 11 0,0-20-10 0,0 0 9 0,0 0-10 0,0 0 18 0,0 37 32 16,0-37-38 0,0 0-1-16,0 20 12 0,0-20-14 15,0 0-5-15,0 0-6 0,0 21 2 0,0-21-3 16,0 0-1-16,0 17 2 0,0-17-4 0,0 19 2 0,0-19-1 0,20 20-1 15,-20-3 2-15,0 4 0 0,0-21-2 0,0 56-3 0,23-18 0 16,-23-38 1-16,0 20 1 0,0 17 2 0,0 0 0 16,0-37-1-16,0 60 1 0,0-43 0 0,0 3 0 15,0-20 0-15,17 37 8 0,-17-37-4 16,0 0-1-16,0 0-2 0,17-20 2 0,-17 20-3 16,0-17 1-16,20-3-2 0,-20 3 1 0,20-2 1 0,-20 19 1 0,0-41 1 0,17 24 2 15,3-21-6-15,-3 38-2 0,3-19 2 16,-20-1 2-16,20 20-2 0,-20-17 2 0,23 17-3 0,-23-21 2 15,0 21 0-15,14 21 2 0,-14-21-5 0,0 0-1 0,0 17 1 16,0-17-1-16,0 20 3 0,0-20 1 0,0 19-1 0,0-19 1 0,0 18-2 16,-14 2 0-16,14-3 2 0,-23-17-1 0,3 19-2 0,20-19 1 15,-20 22 0-15,3-22 1 0,17 0-2 0,0 0 0 0,-20 19-4 16,3-19 2-16,17 0-1 0,0 0-2 0,-20 0-3 0,20 0-13 0,-20 0-6 16,20 0 14-16,0 0 0 0,0 0 0 0,0 0 1 0,0 0-17 0,0 0-11 15,0 0 18-15,0 0-1 0,0 0 0 0,0 0-18 0,0 0 25 0,0 0 6 16,0 0-5-16,20 0 5 0,-20 0-20 0</inkml:trace>
  <inkml:trace contextRef="#ctx0" brushRef="#br2" timeOffset="50142.52">6254 16411 6 0,'-23'0'4'0,"23"0"-1"0,0 0-1 0,0 0-1 0,0 0 2 0,0 0-1 0,0 0 0 0,0 0-2 15,0-20 3-15,0 20-3 0,0 0 2 0,0-17-1 16,0 17 0-16,0 0-1 0,0-19 1 0,0 19 0 0,0 0 0 0,0 0 0 15,0-20 1-15,0 20 2 0,0 0-2 0,0 0 0 0,0-19 0 16,0 19 2-16,0 0 0 0,0 0-2 0,0 0 2 0,0 0-1 16,0 0-3-16,0 0 2 0,0 0-1 0,0 0 1 15,0 0 1-15,0 0 1 0,0 0 1 0,0 0-1 16,0 0 2-16,0 19 0 0,0-19 4 16,0 0-7-16,0 0 3 0,0 0-3 0,-17 0 5 0,17 0 1 0,0 20 0 15,0-20-5-15,0 0 2 0,0 0 4 0,0 0-3 0,0 0 7 16,0 0-7-16,0 0 0 0,0 0-1 0,0 0-1 0,0 0 6 0,0 19-3 15,0-19 1-15,0 0-5 0,0 0 0 0,0 0-1 0,0 0 1 0,0 17 0 16,0-17 5-16,0 0-4 0,0 0 0 0,0 0 6 16,0 0-3-16,0 0-1 0,0 0 0 0,0 0 0 0,-20 0-3 15,20 0 2-15,0 0-2 0,0 0 1 0,0 0-3 16,0 0-1-16,0 0 0 0,0 0 0 0,0 0 1 0,0 0 2 16,0 0 0-16,0 0-2 0,0 0-1 0,0 0 2 0,0 0-2 0,0 0 3 15,0 20-3-15,0-20 2 0,0 0 0 0,0 0-1 0,0 0-1 16,0 0 1-16,0 0 3 0,20 0-1 0,-20 0 1 0,0 0-4 0,0 0 3 15,0 0-2-15,0 0 1 0,17 0-1 0,-17 0 0 16,0 0-1-16,0 0 1 0,0 0-2 0,23 0 2 0,-23 0-1 16,0 0 1-16,0 0-2 0,0 20 1 15,0-20-1-15,17 17 1 0,-17 3-1 0,0-20 1 0,0 0 1 16,0 20-1-16,20-20-1 0,-20 0-1 0,0 18 1 0,0-18 2 16,17 20-2-16,-17-20 0 0,0 0 0 0,0 19 0 15,0-19 0-15,0 0 0 0,20 17 2 0,-20-17-1 0,0 0-1 16,0 21 1-16,20-21-1 0,-20 0 1 0,0 18-2 0,0-18 2 0,17 18 0 15,-17-18-1-15,0 0 0 0,0 20 0 0,20-20 2 16,-20 21 0-16,0-21-2 0,17 17 0 0,-17-17-1 0,20 0 1 16,-20 0 1-16,23 20-1 0,-23-20 0 0,0 18 0 0,17-18 2 15,-17 18-2-15,17-18 0 0,-17 0 0 0,0 21 1 0,20-21 0 0,-20 0-1 16,0 0 0-16,20 0 0 0,-20 17 0 0,17-17 0 0,-17 0 1 16,0 0 0-16,20 0-1 0,-20 0 1 0,17 19-1 0,-17-19 1 0,0 0-1 15,20 0 0-15,-20 0 0 0,0 0 2 0,0 21-2 0,23-21 0 0,-23 0 0 16,0 0-1-16,17 0 1 0,-17 0 1 0,17 20 0 0,-17-20-2 0,20 0 3 15,0 0 0-15,-20 0-3 0,17 17 0 0,-17-17 2 16,20 0-1-16,-3 0 2 0,-17 0 0 0,0 0-2 0,20 0 2 16,-20 0-2-16,20 0 0 0,3 0 2 0,-23 0-2 15,14 0 0-15,-14 0-1 0,20 0 1 0,-3 0 2 0,6 0-1 16,-23 0-1-16,17 0 1 0,-17 0 0 0,17 0-2 0,3 0 0 16,-20 0 1-16,0 0 1 0,20 0 0 0,3 0-1 0,-23 0 0 0,14 0 1 15,-14 0-2-15,20 0 1 0,-20 0 1 0,17 0-1 16,6 0 1-16,-23 0 0 0,17 0-1 0,-17 0 0 0,20-17-1 15,-20 17 2-15,17 0-1 0,3-20 1 0,-20 20 0 0,20 0-2 16,-3 0 1-16,-17-21-1 0,20 21 1 0,-3 0 1 0,-17 0 1 16,0 0-1-16,20-19-2 0,3 19 1 15,-6 0 1-15,0-17 0 0,3-4-2 0,-20 21 1 0,20 0-1 16,-20 0 2-16,17-18-1 0,3 18 0 0,-20 0 1 16,0-18-1-16,17 18 0 0,-17-20 1 0,20 20-2 15,-20 0 2-15,23-17 0 0,-23 17-1 0,17-21 0 0,-17 21 1 16,0 0-2-16,17 0 0 0,-17-20 2 0,0 20 2 15,20 0-4-15,-20 0 1 0,20-18 0 0,-20 18 0 16,0 0-1-16,0 0 1 0,17 0 2 16,-17 0-2-16,0 0-1 0,0 0 1 15,0 0 0-15,0 0-1 0,0 0-2 0,0 0-2 16,0 0-1-16,0 0-3 0,0 0-19 0,0 0 12 16,-17 0-62-16,-3 0 53 0,20 0-1 0,0 0-3 0,-20 18-30 15,3-18 31-15,17 0-26 0,-17 0 33 0,17 0 5 0,-23 20-9 0,3-20-9 16</inkml:trace>
  <inkml:trace contextRef="#ctx0" brushRef="#br2" timeOffset="50534.62">7200 16506 36 0,'0'0'0'0,"0"0"14"0,0 0-13 0,0 0 0 0,0 0 2 0,0 0 8 0,0 0-5 0,0-18 9 0,0 18-7 0,0 0 8 0,0 0-9 0,0-20-2 0,0 20 4 0,0 0 1 0,0 0-3 16,0 0-1-16,0 0 1 0,0 0-1 0,20 0 1 0,-20 0 5 15,0 0-4-15,23 0 3 0,-23 0-6 0,17-20 16 16,-17 20-15-16,17 0 0 0,-17 0-2 0,20 0 5 0,0 0 1 16,-20 0-5-16,17-17 5 0,3 17-5 0,-20 0 2 0,17 0-3 15,3-20 7-15,3 0 0 0,-6 20-5 16,0-17-3-16,-17 17 1 0,20-19 2 0,0 19-4 15,-20-20 2-15,17 20-2 0,-17 0 1 0,20 0-3 16,-20 0 0-16,17 0 4 0,-17 20-1 0,0-20-1 16,0 19 0-16,20-2 5 0,-20-17-4 0,0 20-2 0,0 0-1 0,0 17 2 15,0-37-2-15,0 20 3 0,0-2-1 0,-20 2-2 0,20 16-1 0,0-15 3 16,0 15-1-16,-17-16 0 0,17 1-2 0,-20 16 2 16,20-37-1-16,-17 36 0 0,17-15-1 0,0-21 1 0,-20 36-2 15,0-36 0-15,20 41-9 0,0-41 2 0,-17 17-18 0,0 3-12 0,17-3-13 16,-23 3-10-16,23-20 32 0,0 20 2 0,0-20 3 0,-20 17 5 15,20-17 5-15,0 0 4 0,0 20 1 0,0-20-28 0</inkml:trace>
  <inkml:trace contextRef="#ctx0" brushRef="#br2" timeOffset="51344.19">7052 17171 12 0,'0'0'9'0,"0"0"3"0,0 0-8 0,0 0-1 0,0 0 3 0,0 0 0 0,0 0 0 0,0 0-3 0,0 0 1 0,0 0 2 0,0 0 4 0,0 0 4 0,0 20-7 0,0-20 10 0,0 0 2 16,0 0 3-16,0 0 12 0,0 0-14 15,0 0 10-15,-23 0-6 16,23 0-17-16,0 0 6 0,0 0-3 0,-17 0-6 0,17 0 1 0,0 0 0 15,-20 0 4-15,20 19-3 0,-14-19 1 0,14 0-3 16,0 0-2-16,-23 0 2 0,23 0-3 0,-20 17 1 0,20-17-1 0,0 0 2 16,0 0 0-16,-20 21-4 0,20-21 2 0,0 19-1 15,0-19 1-15,-17 18-1 0,17-18 0 0,0 21 0 0,0-21 1 0,0 19 0 16,0-2-1-16,0 3 0 0,0-1 2 16,17-1 1-16,-17 2-1 0,0-20-2 0,0 0 0 0,20 18 1 15,-20-18 0-15,0 19-1 0,20-19 0 0,-20 0 2 0,23 0 0 16,-23 0-4-16,0 0 1 0,0 0 0 0,14 0 3 0,-14 0 0 15,0-19-2-15,0 19 2 0,0-18-2 0,0 18-1 0,0-20 1 0,0 20-1 16,0-18 2-16,0-1 1 0,0 19 0 0,0-20-1 0,0 20-1 16,0 0 0-16,0-17 1 0,-14 17 0 0,14 0-1 0,-23 0 0 15,3 0 0-15,20 0 0 0,-20 0 1 0,3 17-1 16,17 3 0-16,0-20-1 0,-17 19 4 0,17-1-2 0,0-18 1 16,-23 20-2-16,23-2 0 0,0-18 1 0,0 19 0 0,0 2-1 0,0 15 0 15,0-16 1-15,0-1-1 0,0-1-1 0,0-18 2 0,23 20-1 0,-6 0 2 16,-17-3-1-16,17 4-3 0,3 15 2 15,-20-36 1-15,20 20-1 0,3-1-1 0,-9 0 1 0,-14-19-1 16,20 19-6-16,-3-19-5 0,-17 0 7 16,23 0-1-16,-23 0-3 0,0 0-21 0,0 0 7 0,0 0-33 15,17 0 26-15,-17-19 0 0,20 19-25 0,-20 0-10 16,0 0 50-16,17 0-29 0</inkml:trace>
  <inkml:trace contextRef="#ctx0" brushRef="#br2" timeOffset="52551.96">7488 15746 26 0,'0'0'8'0,"0"0"5"0,0 0-3 0,0 0-4 0,0 0 0 0,0 0 1 0,0 0 1 0,0 0 9 0,0 0 0 0,0 0-8 0,0-20 13 0,0 20-10 0,0 0-1 0,0 0 0 0,0 0 8 0,0 0-2 0,0 0-9 0,0 0-2 0,0 0 8 0,0 0-3 16,0 0-6-16,0 0 4 0,0 0-3 0,0 0 4 0,0 0-2 15,0 0 8-15,0 0-6 0,17 0-7 16,-17 0 5-16,0 0-6 0,0-17 2 0,0 17-2 0,0 0 2 16,0 0 1-16,0-19-2 0,0-3 2 0,0 3 5 15,0 19-4-15,0 0-2 0,0-37 2 0,0 37-8 0,0-18 4 16,0 18 0-16,0-19 3 0,0-18-4 0,0 37 0 0,0-21 6 0,0 1-4 15,-17-16 0-15,17 15 0 0,0 21-1 0,0-37 2 16,-20 18-4-16,20 19 4 0,0-38 1 0,0 18-3 16,-20 3 1-16,20-3-1 0,0 20 1 0,-17 0 0 0,17-20 1 15,0 20 0-15,-17-17-4 0,17 17 1 0,-23-20 2 0,3 20-2 16,3-19 0-16,17 19 1 0,-57-39 6 16,57 39-6-16,-20 0-1 0,3-19-2 0,-23 19 2 0,40-17 0 15,0 17-1-15,-20 0 0 0,3 0 2 0,-3 0-3 0,20 0 1 16,-37-21 2-16,0 21 0 0,17 0 0 0,20 0-2 15,-17 0 0-15,-6 0 0 0,6 0 3 0,-3 0-1 0,6 21-2 16,-9-21 0-16,3 0 2 0,20 17-2 0,-20-17-2 0,3 0 1 0,17 0 4 16,-17 19-2-16,-23 1-7 0,40-20 6 0,0 0 1 15,-34 19 1-15,-9-19 1 0,43 0-3 0,-20 19 0 0,3-19-2 0,-20 20 2 16,17-20 2-16,0 0 1 0,3 17-2 0,0-17 0 0,-6 0-2 0,-14 0-2 16,17 20 6-16,-17-20 4 0,17 0-7 0,-14 0 0 0,11 0 0 15,3 20 0-15,20-20 0 0,-54 0-1 16,34 0-1-16,20 0 3 0,-20 0-1 0,20 17 1 0,-37-17-2 15,37 0 3-15,-17 0-4 0,17 0 2 0,-23 20 1 0,6-20 0 16,17 0 0-16,-20 0-4 0,6 0 2 0,14 21 3 16,-23-21-1-16,3 0-3 0,20 17 0 15,0-17 5-15,-20 19-3 0,20-19 0 0,0 20 1 0,0-3-1 16,-17 4 1-16,17-4-2 0,0 2-1 0,0 1 3 0,0-20-3 16,-17 21 1-16,17-4-2 0,0 3-6 0,0-1 6 0,0-1 2 0,0 2 0 15,-23-20-2-15,23 36-6 0,0-36 3 0,0 22-1 0,0-3-11 0,-17-19-6 16,17 17-7-16,0-17 12 0,0 0-3 0,0 0-24 15,0 0-45-15,0 0 71 0,0-17-22 0,0 17 0 16,0-19 26-16,0 19 5 0,0-22-6 0,17 3-29 0</inkml:trace>
  <inkml:trace contextRef="#ctx0" brushRef="#br2" timeOffset="52969.79">5986 15440 65 0,'0'0'9'0,"-20"0"-1"0,20 0 1 0,0-17 3 0,-20 17 4 0,20 0 1 0,0-20 5 0,0 20 3 0,0 0-3 0,0-19 13 15,0 2-22-15,20-4 21 16,0 21-23-16,-20 0-6 0,23 0 8 15,-23 0-6-15,0 0-2 0,14 57 14 16,-14-37-18-16,20 74 6 16,-20-36-14-16,0 76 10 15,0-97 1-15,0-37-3 0,0 17 2 16,0 40 5-16,17-16 6 16,6-63 15-1,-23-14-27-15,17 36-2 0,-17-20 3 0,0 20-1 16,37-37 0-16,6 0 0 0,-43 18 3 0,34-22 4 0,-17 41-7 15,-17-37-1-15,23 19 2 0,14 18-3 0,-37-39 0 0,17 39-1 0,3-17-3 16,0 17 0-16,-20 0-1 0,17-21-10 0,-17 21 1 16,20 0-3-16,-20 0 5 0,0 0-18 0,0 0 10 0,0 0-2 0,17 0-32 15,-17 0 24-15,0 38-64 0,0-38 42 0,20 20 32 16,-20-20-27-16</inkml:trace>
  <inkml:trace contextRef="#ctx0" brushRef="#br2" timeOffset="53715.13">7790 14623 32 0,'0'0'7'0,"0"0"4"0,0 0-3 0,0-19 2 0,0 19-5 0,0 0 6 0,-14 0-2 16,14 0 4-16,0 0-7 0,0 0 4 0,0 0-5 0,-23 19 11 0,23 1 0 15,0-20-8-15,0 18 27 0,-20 2-13 0,20-3-10 16,-20-17-3-16,20 20 8 0,-17 0-3 0,17-20-6 0,-17 19-2 0,17-1 8 16,0 3-10-16,-23-4 5 0,23-17-8 0,0 19 4 0,-17-19-2 0,17 20-1 15,0-3-2-15,0 4 1 0,0-1 2 0,-20-20-1 0,20 17-1 16,0-17-1-16,0 19 3 0,0 2-1 0,0-4 0 0,0-17-4 0,0 19 2 15,0 1 3-15,20-20 1 0,-20 0-2 0,0 17 1 0,0-17 3 16,0 0-5-16,0 0 3 0,0 0-3 0,0 0 2 0,0 0-5 16,0 0 1-16,0 0 5 0,0 0-2 0,0-17-2 0,0 17-1 15,0 0 2-15,0-20 2 0,0 20-2 0,0 0 0 16,0 0 0-16,-20 0 0 0,20 0-4 0,-14 0 6 0,14 0-1 0,0 0 3 16,-23 0-4-16,3 37 5 0,20-37-3 0,0 41 0 15,0-24-2-15,-20 23-1 0,20-40-1 0,0 17 2 0,0 22 1 0,0-1-1 16,0-1 1-16,20-37-3 0,-20 40 0 0,20-23 6 15,3 3-4-15,-23 1-3 0,14-4 0 0,-14-17 2 0,20 19-2 16,-3-19 0-16,-17 0-1 0,23 20-10 0,-6-20-8 16,-17 0 10-16,17 0-18 0,3 0-34 0,-20-20 38 15,20 20-31-15,-20 0 28 0,0 0 1 0,23 0 1 0,-23 0 3 0,14-19-20 16,-14 19 12-16</inkml:trace>
  <inkml:trace contextRef="#ctx0" brushRef="#br3" timeOffset="166410.87">2357 14033 60 0,'0'0'0'0,"0"0"9"0,0 0-6 0,0 0-2 0,0 0 0 0,0 0 5 0,17 0 7 0,-17 0-5 0,0 0 10 0,0 0-10 15,0 19 8-15,0-19-8 0,0 0 6 0,0 0-7 0,0 0 6 16,0 0-7-16,0 0 4 0,0 0-5 0,0 0 11 0,0 0-6 0,-17 0 8 15,17 0-11-15,0 0 1 0,0 0-1 0,0 0 1 0,0 0-1 0,0 0 0 16,-20 0 3-16,20 0-6 0,0 0 0 0,0 0 7 0,-20 0-7 0,20 20 0 16,-17-20 3-16,-3 0-1 0,20 0-1 0,-17 19 1 0,17-19 1 0,-23 19-4 15,6 1 4-15,17-20-4 0,0 18-1 0,-20 1 0 0,6 1-1 16,14 16 4-16,-23 3 0 0,3 1-1 0,20-4-4 16,0-17 0-16,-20-1 0 0,20 23 2 0,20-5-3 0,-20-16 3 15,0-2 1-15,20 20-5 0,3 1 3 0,-9-39-1 0,-14 19 2 16,20-1-3-16,-3 21-1 0,6-39 3 0,14 18-1 0,0-18 0 15,-37 0 1-15,37 0 0 0,-17 0 4 0,17-18-3 0,-14-2-2 16,-6 20 0-16,0-56 2 0,40-21 5 0,-57 39-8 16,20 19 3-16,-3-19-2 0,-17-19 1 0,20 21 1 0,-20 15 1 15,0 2-3-15,0-20 4 0,0 20-3 0,0 2 3 0,-20-22 1 16,20 39-3-16,-17-38 1 0,-3 38-3 0,20 0 0 0,-17-19-1 16,17 19 1-16,-20 0 0 0,20 0 2 0,-20 0-2 0,20 0 1 0,0 19-3 15,-17-19-3-15,0 20 1 0,17-20 0 0,0 37-7 0,-23-37 2 0,23 37-23 16,0-18-20-16,-20 1 21 0,20-20-3 0,0 38-37 0,0-38 35 15,0 21 1-15,0-4-22 0,0 2 33 0,0-19-14 0</inkml:trace>
  <inkml:trace contextRef="#ctx0" brushRef="#br3" timeOffset="166927.18">2679 14357 38 0,'0'0'10'0,"0"0"-8"0,-20 0-1 0,-14 0 14 0,34 0-9 0,-23 0 0 0,23 0 1 0,0 0 0 0,-20 0 1 0,20 0 0 0,-17 0 0 0,-3 0 10 16,20 0 0-16,-17 0-9 0,17 0 9 0,0 0-10 16,-20 0 4-16,20 0 0 0,0 0-6 0,0 0 7 0,0 0-7 15,0 0 9-15,0 0 2 0,0 0-12 0,0 0 11 0,0 0-10 16,0 0 9-16,20 0-10 0,-20 0 4 0,0 0-4 0,17 0-2 0,-17 18 6 15,20-18-7-15,-3 0 8 0,-17 0-5 0,43 20 3 16,-26-20-2-16,0 0 4 0,-17 0-2 0,20 0-4 0,17 0 1 16,0 21 2-16,3-21-1 0,-3 0-5 0,-17 0 0 15,20 0 0-15,-40 0 4 0,34 0-4 0,-34 0 0 0,40 17 1 0,-17-17-1 0,-9 0 1 16,46 0-2-16,-60 0 1 0,17 0-1 0,3 0-1 16,-3 0 0-16,3 0-2 0,0 0-12 0,-20-17 4 15,17 17-17-15,-17-21 13 0,0 21-28 0,0-20-14 0,20 20 22 16,-20 0-1-16,0 0 0 0,0-18 3 0,0-1-18 0,-20 19 32 0,20 0-25 15</inkml:trace>
  <inkml:trace contextRef="#ctx0" brushRef="#br3" timeOffset="167332.09">3135 13862 48 0,'0'0'14'0,"0"0"-9"0,0 0 1 0,0 0-1 16,0 19 16-16,0-19-11 0,0 0 7 15,0 21-8-15,0-21 8 0,20 17 1 0,-20-17-4 0,17 20 0 16,3-20 3-16,-3 20-6 0,-17-20-7 0,0 0 1 16,20 0-1-16,3 0 1 0,-23 17 1 0,17-17-3 0,-17 0-1 0,17 0 3 15,3 20 2-15,0-20-4 0,-3 0 5 0,-17 0-4 0,20 0 6 0,-3 20 2 16,3-20-2-16,-20 0-5 0,0 0-1 0,23 17 1 16,-23-17-3-16,17 0 5 0,-17 0 0 0,17 0-7 0,-17 19 4 15,20-19-1-15,-20 0 0 0,20 0-1 0,-20 0 1 16,0 20-1-16,17-20 4 0,-17 0-3 0,0 19-1 0,0-19-1 0,20 0 2 15,-20 19 3-15,0-19-4 0,0 0-2 0,17 20 0 0,-17-20 2 0,0 0 1 16,0 18 6-16,0 1-6 0,0-19-2 0,0 0 0 0,0 20 6 16,0-20-2-16,0 17-1 0,0-17-2 0,0 19 0 15,-17 1 4-15,-3-1-6 0,20 0-1 16,0-19 2-16,-17 38 2 0,-3-19-1 0,0 0-2 0,-14 19 1 16,34-38 0-16,-43 38 0 0,43-38 0 0,-37 39 3 0,20-21-2 15,17 1-2-15,-20-19-1 0,20 19 2 0,-20-1 1 0,3 3 0 0,17-2-2 16,-17-19-1-16,-6 37 1 0,3-17 1 0,20-20 0 0,-17 18-1 15,17 2-1-15,-20-3-1 0,20 3-1 0,0 0-1 16,0-20-4-16,0 19-1 0,0-19-7 0,0 18-5 0,0-18-2 0,0 0-30 0,0 21 24 16,20-21-3-16,-20 0-2 0,17 0-36 0,-17 0 39 0,20 0-19 15,3 0-13-15</inkml:trace>
  <inkml:trace contextRef="#ctx0" brushRef="#br3" timeOffset="168670.69">3876 14016 32 0,'0'0'0'0,"0"0"11"0,0 0-8 0,0 0 0 0,0 0-1 0,0 0 2 0,0 0-1 0,0 0 2 0,-17-20-1 0,17 20-1 0,0 0 1 0,0 0 0 0,0 0 0 0,0 0 1 0,0-20-1 0,0 20 1 15,0 0-2-15,0 0 6 0,0 0-3 0,0 0 0 0,0 0 0 16,0 0 2-16,0 0 1 0,0 0 12 0,0 0-10 0,0-17 16 16,0 17-15-16,0 0 16 0,0 0-20 0,0 0-2 15,0 0 6-15,-23 0-6 0,23 0-1 0,0 0 2 0,-17 0 6 16,17 17-8-16,0-17-3 0,0 20 3 0,-20 0 2 15,20-20-5-15,-14 17 3 0,14-17-4 0,0 19 1 0,-23 1 1 16,23-1 2-16,-20-19-4 0,20 19 1 0,-20 1 2 0,20 17-1 16,0-37-4-16,-17 20 2 0,17 16 2 0,0 3 0 15,-17-39-2-15,17 19 0 0,0 57 6 0,0 19-6 16,0-95 0-16,17 38 1 0,-17 0-2 0,17 1-1 16,-17-39 2-16,20 19 0 0,-20-1 0 0,43 21-2 0,-43-21 1 0,14 2 0 15,-14-3 1-15,60 23-2 0,14-3 4 0,-54-16-2 16,-3-21-1-16,40 17 4 0,-17 2 0 0,-23-19-3 0,3 0 1 15,0 0 0-15,-3 0 1 0,20 0 6 0,6-19-3 0,-43 19-3 0,34-17 2 0,-14-22-4 16,0 20 1-16,-3-1 2 0,3 0 0 0,-3-17-2 0,-17-1 1 16,20 1 1-16,-20-21 0 0,0 39-2 0,20-38 1 0,-20 38-1 0,0-19 0 15,-20 0 2-15,20 0-1 0,0 0-3 0,-37 0 6 16,17-1-3-16,3 22-4 0,-3-22 1 0,-57-37 0 16,40 37 0-16,0 22 0 0,-3 17-4 0,40 0 1 15,-34-20 0-15,11 20 1 0,3 0-3 0,3 0-7 0,-20 0-4 16,17 0 7-16,0 20-12 0,20-20 9 0,-37 17-22 0,37-17 11 0,-17 19-3 15,-6 1-33-15,23-1 26 0,0 0-34 0,-17 1 36 16,17 17-18-16,0-37 1 0</inkml:trace>
  <inkml:trace contextRef="#ctx0" brushRef="#br3" timeOffset="169138.95">4007 14262 47 0,'0'0'0'0,"0"0"11"0,0 0-5 0,0 0-1 0,0 0 4 0,0 0 7 0,0 0-8 0,0 0 2 0,0 0 1 0,0 19 10 0,0-19-11 0,-17 0 5 0,17 0 1 0,0 21-2 15,-20-21 0-15,20 17 3 0,0-17 4 0,0 0-11 16,-17 19 12-16,17-19-8 0,0 19-4 0,0-19-6 16,0 18 4-16,0-18-4 0,0 20 0 0,0 1-1 0,0 35 3 15,0-56-3-15,17 37 1 0,-17-18-1 16,20-1-1-16,-3 22-2 0,26-22 0 0,31 39 22 15,-74-57-20 1,54 0 9-16,-54 0 0 0,43 0-6 0,-26-38 4 16,0 1-8-16,-17 18 0 0,20-39 0 15,-20 58 1-15,0-19-1 0,-20 1-4 16,3-2-2-16,0 1-4 0,-6 2 5 0,3-4-14 16,3 21 9-16,-3-20-16 0,3 2 10 0,-3 18 0 0,0-19-17 0,-37 0-73 15,37 19 76-15,20 0-29 16,-17 0 33-16,17 0-37 0</inkml:trace>
  <inkml:trace contextRef="#ctx0" brushRef="#br3" timeOffset="169424.48">3038 13502 57 0,'0'0'15'0,"0"0"-13"0,0 0-3 0,-17 0 1 0,17 0 0 0,0-20 0 0,0 20 0 0,0 0 0 0,0 0-3 0,0 0-4 16,0 0 2-16,0 0-2 0,0 0-30 0</inkml:trace>
  <inkml:trace contextRef="#ctx0" brushRef="#br3" timeOffset="170922.99">7998 13710 16 0,'0'0'5'0,"0"0"-1"0,0 0 3 0,0 0-2 0,0 0 2 0,0 0 0 16,0 0 1-16,0 0-4 0,0 0 0 0,-17 0 14 0,17 0-14 0,0 0 5 0,0 0-3 0,-20 0 6 15,20 0 3-15,0 0-9 0,0 0 1 0,-17 0 6 0,17 0 3 16,-20 0-11-16,20 0 6 0,-20 0-7 0,20 20 5 15,-17-20 2-15,-3 0-5 0,20 0 2 0,-17 18 0 16,17-18 0-16,-23 20 1 0,6-1-1 0,17-19-5 16,0 19-1-16,-20 0 3 0,6 1 1 0,14-3 0 0,-23 2 0 15,23 2-2-15,0-4 1 0,-20 23 0 0,20-3 1 0,0-37-5 16,-20 37 3-16,20 2-6 0,0-1 3 0,0-18 3 0,0 17-2 16,0-17-2-16,0-3-2 0,0 22 2 0,0-20-2 15,20 21 3-15,0-40 2 0,-20 17 0 0,37 2 1 0,-37-19-1 0,20 0-1 16,-20 0 1-16,40 0 5 0,-23 0-4 0,3 0 4 0,-3 0-1 15,23-19 3-15,-40 19-6 0,0-17 0 0,37-23 4 0,-37 40-5 16,37-39-1-16,-37 20-1 0,0 2 1 0,23-40 2 0,-23 18-1 16,17 0-9-16,-17 3-1 0,0-4 10 0,0 23-1 15,0-3 0-15,0 0-1 0,0-18-1 0,-17 38 1 0,-6-36 1 16,23 16-1-16,-20 20-1 0,20-38-1 0,-17 19 3 0,-3 19-1 16,3 0-2-16,-3-20-1 0,20 20 1 0,-20 0-2 0,3 0-2 15,17 0 3-15,0 0 0 0,0 0-2 0,-20 0-10 0,20 20-2 0,0-20 6 16,0 0-15-16,0 19-7 0,0 0 12 0,0-19-1 0,0 19-30 15,20 1-3-15,-3-3-17 16,3 2 54-16,0 2-34 0</inkml:trace>
  <inkml:trace contextRef="#ctx0" brushRef="#br3" timeOffset="171233.81">8041 13939 44 0,'0'0'22'0,"0"0"-17"0,0 0-1 0,0 0-1 0,0 0 2 0,0 0 8 0,0 0-5 0,0 0 12 0,0 0-10 0,0 20 0 0,0-20 1 0,0 0 9 0,0 0-1 0,0 0-3 0,0 0-7 0,0 0 0 15,17 0 9-15,-17 0-10 0,0 0 10 0,0 0-1 0,0 0-10 16,17 0 9-16,-17 0-2 0,20 0-7 0,-20 0-6 0,20 0 3 15,-3 0 6-15,3-20-6 0,-3 20-4 0,-17 0 1 16,20 0 0-16,3 0 0 0,-23 0 0 0,0 0 0 0,17 0 4 0,0 0-3 16,-17 0-3-16,20 0-2 0,-20 20-5 0,20-20-12 15,-3 0-10-15,-17 17-43 0,0-17 11 16,0 0 3-16,0 0-10 0,0 0 30 0</inkml:trace>
  <inkml:trace contextRef="#ctx0" brushRef="#br3" timeOffset="171566.96">8340 13845 52 0,'0'0'25'0,"0"0"-15"16,0 0 10-16,0 0-10 0,0 0 2 0,0 0 0 0,-17 0 17 0,17-20-1 15,0 20-16-15,0 0 12 0,0 0-3 0,0 0-12 0,0 0 8 16,0 0 0-16,0 0-10 0,0 0-1 0,0 0 6 0,17 0-4 15,-17 0 5-15,20 0-8 0,-20 0-1 0,0 0 8 16,20 0-4-16,3 0-5 0,-23 0-1 0,0 0-1 0,14 0 4 0,6 20-3 0,0-20 1 16,-20 0-1-16,20 0 1 0,-20 0-1 0,0 0 0 15,17 17 2-15,-17-17 1 0,0 0-2 0,18 0-2 0,-18 0 6 0,0 0-3 16,0 0-2-16,0 19-2 0,0-19 1 0,0 0 0 0,0 21 8 0,0-21-4 16,0 17 2-16,-18 3-6 0,18 17 1 0,-17-37-1 15,-3 40 2-15,20-23-6 0,-20 2 1 0,20 1 1 0,-20-20 2 0,6 38 2 16,-9-18-3-16,23-2-2 0,-20 1-8 0,0 1 9 15,3-3-27-15,17 2-9 0,0-19 18 0,-20 20-26 16,20-1-7-16,0-19 23 0,0 0-2 0,0 19-1 0,0-19-27 0,0 0 34 16,0 0-14-16,0 21-4 0</inkml:trace>
  <inkml:trace contextRef="#ctx0" brushRef="#br3" timeOffset="172233.24">8894 13787 40 0,'0'0'11'0,"0"0"-4"0,0 0-1 0,0 0-1 0,0 0 3 0,0 0 4 0,0 0 6 0,0 0-8 0,0 0 8 0,0 0 0 0,0 0-1 0,-20 0 0 0,20 0-7 0,0 0-1 16,0 0 12-16,0 0-2 0,-18 0-10 0,18 0 8 0,0 0-1 16,-17 0-7-16,17 0-2 0,-22 0 7 0,22 0-8 0,0 0 1 15,-20 0 6-15,20 0-8 0,-17 0 1 0,17 0-1 0,-38 19 6 0,18-19-3 16,1 0 1-16,1 0-6 0,-2 0-1 0,20 19 1 0,-39-19 0 15,21 0 0-15,-1 0-3 0,-19 20 4 0,18 16 9 16,20-15-9-16,-19-4 2 0,19 3-6 0,-18 0 2 0,18 17 2 16,-17-17-3-16,17 16-3 0,0-36 2 0,0 58 2 0,17-20-1 15,1-19-3-15,-18 1 1 0,19-3 0 0,1 2 1 0,3 20 1 0,-8-20 1 16,4 19-1-16,21 0 1 0,-23-38 1 0,-17 18-7 0,38 2 4 16,-19-20-2-16,1 21 6 0,-2-21-4 0,19 17 3 0,-37-17-3 0,20 0 1 15,19-17 1-15,-39 17-3 0,38-21 2 0,-38 1 1 0,19 2 1 0,19-20-2 16,-21-19 1-16,3-1-2 0,2 2 2 0,-22 38 0 15,0-40-6-15,0 38 0 0,0-16-5 0,0-4 10 16,0 23 1-16,0-23 2 0,0 40-2 0,-22-38-4 0,2 2-1 0,20-3-3 16,-17 39 1-16,17-19 1 0,-20 19 0 0,20-39-6 0,-18 21-3 0,-1 18 3 15,19 0-1-15,-20-20-16 0,20 20-4 0,-18 0 14 16,18 20-24-16,-17-2-11 0,17-18 23 0,-22 20-26 0,22 18 5 16,0-19 11-16,0 1 23 0,-20-3-9 0</inkml:trace>
  <inkml:trace contextRef="#ctx0" brushRef="#br3" timeOffset="172661.35">8780 14072 61 0,'0'0'0'0,"0"0"14"0,0 0-13 0,0 0 1 0,0 0 0 0,-20 0 21 0,20 0-11 0,0 0 12 0,0 0 1 0,0 0-14 16,-18 0-3-16,18 0 8 0,0 0-8 0,-20 0 5 0,20 0-5 15,-19 0 5-15,19 0 0 0,-18 0 0 0,18 0-7 16,-20 0 8-16,3 0-4 0,17 0-6 0,-22-20 2 0,22 20 4 16,-18 0-6-16,18 0 1 0,-19 0-2 0,19 0 0 0,0 0-1 15,0 20 0-15,0-20 1 0,0 19-2 0,0-19-1 16,0 0 2-16,0 19-1 0,0 1-1 0,0-2 4 0,19-18-5 0,-19 19 1 15,18-19-1-15,4 20 0 0,-22-20 0 0,17 17 3 0,3-17 1 0,-20 19 0 16,18-19-1-16,1 0 0 0,-19-19 0 0,20 19-1 16,-2-17 3-16,-18 17-3 0,20-20 0 0,-20 1 0 0,17 1 2 15,-17 18-1-15,0-20-2 0,0 1 0 0,0 19-2 0,0-19 0 0,0-20 9 0,0 39-6 16,0-17-2-16,0-3-1 0,0 20-2 0,-17-20-1 0,-3 3 2 16,2 17 1-16,18-20 0 0,-20 20-1 0,1 0 0 0,1 0-11 15,-2 0 0-15,20 0 0 0,-17 0-2 0,-5 0 4 16,22 0-2-16,0 20-3 0,0-3-24 0,-18-17-3 0,18 20 24 15,0 0-1-15,0-3-17 0,18 22 4 0,-18-39 16 0,0 19-14 16</inkml:trace>
  <inkml:trace contextRef="#ctx0" brushRef="#br3" timeOffset="173952.79">9484 13902 11 0,'-20'0'9'0,"20"0"-6"0,0 0 1 0,0 0-3 0,0 0 0 0,0 0 0 0,0 0 2 0,0 0-2 0,0 0 1 0,0 0-1 0,0-21 1 0,0 21 0 15,0 0 0-15,0 0 2 0,0 0-1 0,0-19-1 0,0 19 5 0,0-17 0 16,0 17 4-16,0-20-6 0,0 20 8 0,0 0-7 15,0-19 1-15,0 19-1 0,0 0 6 0,0 0-6 0,0 0 6 0,0-19-5 16,0 19-1-16,0 0 5 0,0 0 0 0,0 0 4 16,0-19 3-16,0 19-9 0,-17 0 0 0,17 0 9 0,0-20-10 15,-23 20 6-15,23 0-3 0,0 0-6 0,-17 0 0 0,17 0 0 0,-20 0 5 16,20 0-7-16,0 0 1 0,0 0-1 0,-15 0-1 0,15 0 0 0,0 0-1 16,0 20 1-16,0-1-1 0,-22-19-2 0,22 19 1 0,0 0-2 15,0 1 4-15,0-3 2 0,0 2 1 0,0 2-5 16,0-4 4-16,0 3-4 0,0 0 1 0,0-20 2 0,0 37-2 0,22 0-4 0,-22-37 3 15,0 39-1-15,15-1 6 0,5-18-4 0,-3 17 2 0,6 0-1 16,-6-37 0-16,3 39 1 0,-20-39-2 0,37 19 3 0,-37-19-4 16,20 0 5-16,-20 0-1 0,17 0 3 0,3 0-2 0,-3-19-2 15,-17 19-4-15,0-20 2 0,20 1 0 0,3-18 3 16,-23 0-3-16,0 37 1 0,0-39 1 0,0 0-1 16,0 39-5-16,0-36-3 0,0-4 4 0,0 23 3 0,0-3 0 0,-23 0 3 15,23-18-3-15,-20 38-1 0,3-19 1 0,-3 2-1 0,-17-3 0 0,37 20-2 16,0-19 1-16,-37 0-2 0,17 19-1 0,20 0 2 0,-17 0-2 15,-6 0 2-15,23 0-2 0,-17 0-5 0,-3 19-18 16,20 0 0-16,0-19 11 0,0 20-20 0,0-3-2 16,0 23-4-16,0-23-1 0,20 3 3 0,-3 17 9 15,-17-17 6-15,23 0-11 0</inkml:trace>
  <inkml:trace contextRef="#ctx0" brushRef="#br3" timeOffset="174417.21">9521 13959 38 0,'0'0'0'0,"0"0"17"0,0 0-5 0,0 0-5 0,0 0 2 0,0 0 14 0,-20 0 6 0,20 0 0 0,0 0-17 0,0 0 10 0,-17 0-4 0,17 0-4 15,0 0-7-15,0 0-2 0,0 0 7 0,0 0-2 0,0 0-6 16,0-20 6-16,0 20-6 0,0 0 5 0,0 0 0 0,0 0-3 15,17-20-2-15,-17 20 5 0,0 0-3 0,0-17 2 16,20 17-1-16,-20 0-3 0,20-21 5 0,-3 21-4 16,-17 0-4-16,0-19-1 0,20 19 3 0,-3-17-3 0,-17 17 3 0,20-20-1 15,3 20-2-15,-23 0-1 0,34-19 3 16,-34 19 0-16,20 0-1 0,0-19-1 0,-20 19-1 0,17 0 1 16,3 0 1-16,-20 0-1 0,17-19 1 0,-17 19 0 15,20 0-2-15,3-20-3 0,-23 20 3 0,0 0-2 0,0-18-3 0,17 18-7 0,-17-20-3 16,0 20-8-16,17-37-23 0,-17 37 27 15,0 0-3-15,0-20-2 0,0 20-1 0,0 0 0 0,20-18-23 0,-20 18 28 16,0-19-17-16,0 19 8 0</inkml:trace>
  <inkml:trace contextRef="#ctx0" brushRef="#br3" timeOffset="175468.95">9863 13444 31 0,'0'0'5'0,"0"0"-2"0,0 0 1 0,0 0-1 0,0 0-1 0,0 0 1 0,-20 0 4 0,20 0-2 0,-17 0 7 0,17 0-6 0,0 0 0 0,-17 0 8 0,17 0-6 0,0 0 9 0,-23 0-6 0,23 0-2 0,0 0 0 0,-20 0 9 15,20 0-8-15,0 0 0 0,-17 0 12 0,17 0-11 0,-20 0 10 16,20 0-11-16,-17 0 9 0,17 0-2 0,0-19-3 0,0 19-5 16,0 0-5-16,-20 0 2 0,20 0-3 0,0 0 5 15,0 0-2-15,0 0-3 0,0 0 5 0,0 0-1 0,20 0-5 16,-20 0 0-16,0 0 0 0,17 0 3 0,3 0-1 0,-3 0-2 15,-17 0-1-15,0 0 0 0,43 0-2 0,-43 0 0 0,17 19 2 0,0-19-1 16,3 0 1-16,-20 0 0 0,37 20-1 0,-37-20 1 0,20 0 0 16,-3 0-1-16,3 0 1 0,-20 18-2 0,20-18 3 0,3 0-2 0,-9 0 2 15,-14 0-1-15,20 0-1 0,-20 0 2 0,20 0-1 0,-20 0 0 16,20 20 3-16,-20-20-3 0,0 0 1 16,0 19-1-16,0-19 0 0,-20 18 0 0,20 1 2 0,-20 1-3 15,0-20 1-15,20 18 0 0,-14 2 1 0,-9 17-2 0,23-37 1 16,-20 39 0-16,0-1-2 0,3-20 2 0,-3 21-1 15,20-39-1-15,-17 38 7 0,17-18-2 0,0-3 0 0,-20 2-10 16,20 19 1-16,0-18 0 0,0 0 0 0,0-3-14 0,0 3 8 16,0-20-1-16,0 20-3 0,0-3-16 0,0-17 13 0,0 19-23 0,0-19 19 15,0 0-1-15,0 0 2 0,0 0-2 0,20 0-16 0,-20-19 22 0,17 19 1 16,-17-17-18-16,20-3 19 0,-20 20 0 0,17 0-16 0</inkml:trace>
  <inkml:trace contextRef="#ctx0" brushRef="#br3" timeOffset="176094.96">10319 13121 24 0,'0'0'0'0,"0"0"13"0,0 0 20 0,0 0-5 15,0 0-10-15,-20 0 80 16,20 0-86-16,0 0-2 0,-17 0 1 0,17 0 7 0,0 0-8 16,0 0 8-16,-20 0 10 15,3 0-13-15,17 0-10 0,-60 20 25 16,60-2-28-16,-14-18 6 0,14 21-4 0,-23-4 4 0,3-17-6 16,20 38 2-16,-20 21 5 15,3-23-8-15,17-36-1 0,-17 152 9 16,34-56-8-16,0-21-2 15,3-55 2-15,37 75-1 16,-37-76 0-16,-3 0 1 0,60 56 12 16,-37-75-12-16,-23 21 0 0,20-4 5 0,6-17-9 15,-26 0 0-15,-17 0 6 0,17-17-1 0,3-4 1 0,0 2 0 16,-3-37 0-16,-17 37-2 0,20 0-1 0,-20-39 2 0,17 21-1 0,-17-1 3 16,0 19-2-16,0-39 1 0,0 21-4 0,0 18 2 15,-17-1-1-15,17-18 3 0,-20-19 0 0,20 38-3 0,0 1 2 0,-17-2 0 16,17 1-1-16,-20-19 3 0,0 18-4 0,20 2 2 0,-17-1-2 0,17-17 1 15,-17 15 1-15,-6 3-2 0,3-2 0 0,20 20 0 16,0 0-1-16,-17-19 0 0,17 19-1 0,0 0-4 0,-20 0-6 16,3 0-7-16,17 19-2 0,-20 1-10 0,20-20 12 15,0 18-2-15,-20 3-32 0,20-4 21 0,0-17-1 0,-17 19-1 0,17 0 0 16,0-19 2-16,0 18 2 0,0 23-20 0,-20-24-1 0</inkml:trace>
  <inkml:trace contextRef="#ctx0" brushRef="#br3" timeOffset="176614.57">10339 13502 33 0,'0'0'24'0,"0"0"-10"0,0 0 6 0,0-20-11 0,0 20 15 0,-20 0 1 0,20 0-3 0,0 0-3 0,0 0-5 0,0 0-6 15,0 0-2-15,0 0 2 0,-20 0 0 0,20 0 8 0,0 0 1 16,0 0-4-16,0 0-7 0,0 0 6 0,-17 0-1 0,17 0-5 15,0 0 4-15,0 0-3 0,0 0 0 0,0 20-3 16,0-20 0-16,0 0 0 0,0 0 0 0,0 0-1 0,0 19-1 0,0-1 0 16,0-18 1-16,0 19-1 0,0 1 3 0,0-20-5 15,0 18-1-15,0 2 1 0,0-1 2 0,17-19 0 0,3 18-2 16,-20 2 0-16,20-20 1 0,-20 0-2 0,17 19 5 0,3-1-4 16,-20-18 1-16,17 0-1 0,3 0 1 0,-20 0 3 15,23 0-2-15,-23 0 2 0,17-18-2 0,-17-1-2 16,0 19 1-16,17-38 1 0,-17 38-1 0,0 0-1 0,0-19 0 0,0-1 5 15,0 2-5-15,0 18 3 0,-17-20-2 0,17 1-1 0,-17 1 0 16,17 18 1-16,-23-19-1 0,23 19 0 0,0-20 0 0,-20 20 0 0,3-18 0 16,17 18 0-16,-20 0-3 0,3-20-2 0,17 20 2 15,-20 0-6-15,20 0 3 0,0 0-2 0,-20 0-16 0,3 0-12 0,17 0 15 16,0 0-3-16,0 20-31 0,0-20 27 0,0 0 2 0,-20 38-17 16,20-38 25-16,0 19 1 0,0-1-14 0,0 21-19 0</inkml:trace>
  <inkml:trace contextRef="#ctx0" brushRef="#br3" timeOffset="184686.26">3571 10764 183 0,'-20'55'0'0,"3"-16"0"0,-20 37 0 0,17-38 0 0,-17 59 1 16,20-60-1-16,-26 78 0 0,6-21 0 0,0 2 0 16,0-2 0-16,-3 20 0 0,20-76 0 0,-34 76 2 15,-3-19 1-15,37-38-1 0,-20 0-1 0,-34 96 1 16,34-77-1-16,6-20-2 0,-83 115 0 0,97-113 1 0,-91 94 6 16,71-76-3-16,-17-19-2 0,-17 57 4 0,-23 20 2 15,23-2 2-15,-23 3-1 0,60-61-6 0,-37 60 3 16,-23 17-1-16,3 2-1 0,54-78-2 0,-54 77 5 0,-40 58-1 15,60-58-7-15,34-95 1 0,-37 95 1 0,40-75 1 16,-20 55-2-16,37-93 1 0,3-1-2 0,-23 39 1 0,3-41 1 16,0 59 1-16,-20 1-1 0,0-1 0 0,-20 56 0 15,40-74 1-15,17-39-2 0,-37 75 1 16,39-35 1-16,-21-21 0 0,19-21-2 0,2 42 2 16,-1-60-1-16,1 21 1 0,-2 55-3 0,0-36 3 15,3-22 0-15,17 5-1 0,-20-24-1 0,20 23 1 0,-17-3-1 16,-5-18-1-16,22 0 1 0,0 1-4 0,-18-20 1 15,18 19-6-15,0-19 3 0,0 17-12 0,0-17-13 16,0 0 6-16,0 0 10 0,0 0-2 0,18-36-45 0,-18 16 12 16</inkml:trace>
  <inkml:trace contextRef="#ctx0" brushRef="#br3" timeOffset="185509.67">5148 10877 48 0,'0'0'9'0,"-17"0"-8"0,17 0 1 0,-20-19-1 0,3 19 0 0,17 0-1 0,-20 0 1 0,0 0-1 0,20 0 0 0,-18-18 0 0,1 18 0 0,17 0 0 16,-22 0 0-16,2 0 1 0,3 0-2 0,-3 0 1 0,20 0 0 16,-18 0 0-16,18 0 1 0,-19 0-1 0,-1 0 1 0,2 0-1 0,1 0 2 15,-5 0 3-15,22 0-2 0,-20 0 2 0,2-21 3 0,18 21-4 16,-19 0 0-16,19 0 0 0,-18-18 4 0,-2 18 1 0,1 0 3 16,19 0-9-16,0 0-1 0,-18-18 3 0,18 18-2 15,0 0-2-15,0-19 1 0,0 19 0 0,18-18 0 0,-18 18 0 16,19 0 1-16,19 0-1 0,-19-21 0 0,-1 21 2 15,2 0-1-15,2 0 1 0,13 0 0 0,4 0 2 0,-21 0-3 16,61 21 8-16,-44-21-10 16,-15 18 1-16,0 1 0 0,54 17 1 0,-32-15-3 0,10 37 2 15,-29-40-1-15,11 0-1 0,43 59 2 0,-40-59-2 0,-14 1 0 0,51 39 1 16,-17-1 0-16,-40-38-1 0,26 20 0 0,11 17 1 0,-34-37-1 16,34 37 1-16,-11-36-1 0,11 19 0 0,3-2 1 0,-40-19 0 15,46 39 1-15,-12-17 0 0,6 16 2 0,-37-37 0 16,37 38 4-16,3 0-1 0,-23-18-4 0,-20-2 1 0,40 40 1 15,-20-2-1-15,-17-17-3 0,20 37 2 0,17 0-1 0,-40-38-1 16,20 38 1-16,-17-39-2 0,3-18 1 0,51 134 2 16,-74-115-4-16,37 57 2 0,20 0-2 0,-57-57 1 0,37 57 0 15,0-57 0-15,3 37 0 0,-23-36 0 0,23 56 0 0,17-18 0 16,-40-39 0-16,6 0 0 0,31 38 0 0,-14 20-1 16,14-1 3-16,-11-57 1 0,11 37 1 0,3 19-5 0,20-17 0 15,-20 18 0-15,-3-19 1 0,-14-56 1 0,-17 17 0 16,11-18-1-16,23 39 2 0,0-2-1 0,-20-36-1 0,0 36 3 15,23-18 0-15,-3 20-1 0,-40-40-1 0,3-18-1 0,-3 19 1 16,26 20 3-16,-26-19-3 0,0 18 3 0,23-20-3 0,-23 40 1 0,3-60-1 16,-3 60 1-16,3-19-1 0,3-21-3 0,-6 0 0 15,-17-18 0-15,17 39 3 0,3-21-1 0,17 20-1 0,-17-38-1 16,-20 3 2-16,37 14 0 0,-17 21-4 0,3-37 1 16,11 18-6-16,-14-18-9 0,17 16-10 0,-37-36 13 0,18 21-1 15,1-4-16-15,1 3 14 0,-20-1-20 0,23-2-3 0,-23 4-32 16</inkml:trace>
  <inkml:trace contextRef="#ctx0" brushRef="#br3" timeOffset="189165.78">19441 9204 79 0,'0'0'28'0,"0"0"-25"0,-20-19 11 0,20 19-6 0,-17 0 32 0,0-18 5 0,17 18-35 16,-23 0 21-16,3-20-24 0,3 20 15 16,-3 0 2-16,20 0-8 15,-17 0-14-15,-3 0 14 0,0 0 0 16,-14 38 4-1,-6-19-3-15,-17 19-4 16,57-38-10-16,-40 39 9 16,-14 18-5-16,14 0 0 15,40-40-7-15,-34 42 6 0,11 36-4 16,3-20 1-16,20 21-3 16,0-79 1-16,20 41 0 15,3 19-1-15,-9-59-1 0,46 41 3 16,-43-42-2-16,60 22 2 15,37 17-1-15,-20-36 0 16,0 0 1-16,-74-20-1 0,74 0-1 16,23 0 2-16,-100-20-1 15,117 0 0-15,-60-36 3 16,23 0-3-16,-97 17-1 0,74-36 7 16,-34-40-5-1,-23 39 0-15,3-38 2 16,-20-1 3-16,-20 40 0 15,-17-40 2 1,0 58-2-16,-60-19-5 16,3 38-1-16,3-1-2 15,68 39-3-15,-51-17 2 16,0 17 10-16,11 17-1 16,-31 4-8-1,60 35-9-15,-26 20-31 16,40 20-74-16,3-39-34 15,17-38 106-15,17 56-82 16</inkml:trace>
  <inkml:trace contextRef="#ctx0" brushRef="#br3" timeOffset="189720.9">20105 9641 78 0,'0'0'53'0,"-57"-75"173"32,57 75-226 30,95-113 101-62,-95 113-101 63,724 208-88-63</inkml:trace>
  <inkml:trace contextRef="#ctx0" brushRef="#br3" timeOffset="190039.66">21095 9130 160 0,'0'0'0'63,"17"55"218"-63,-17-55-218 62,288 153 97-62,-288-153-97 63,-459 666-35-63</inkml:trace>
  <inkml:trace contextRef="#ctx0" brushRef="#br3" timeOffset="191283.06">21739 8976 41 0,'0'0'20'0,"0"0"-20"47,-17 0 249-47,17 0-249 63,-171 154 216-63,171-154-216 62,-248 568 52-46,248-568-52 46,325 438 13-62,-325-438-13 63,453-209 9-63,-453 209-9 62,137-589 4-62,-137 589-4 63,-245-381-8-48,245 381 8 48,-308 75-161-63</inkml:trace>
  <inkml:trace contextRef="#ctx0" brushRef="#br3" timeOffset="192112.16">20601 8673 38 0,'0'0'31'0,"0"0"3"0,-19 0 3 0,19 17 5 16,-20-17 6-16,5 0-15 16,15 0-26-16,-22 0 19 15,-18 0 3-15,40 21-11 16,-18-21-8-16,18 19-4 16,-17 18-3-1,17 21 1-15,17-22-4 16,1-15 4-16,2-21-1 15,22 19 7-15,-7-19-2 16,-16-40-1-16,19-17 0 16,-21 0-4-16,-17 57-2 15,0-57 1-15,20 20 9 16,-20-1 4-16,0-1 0 16,-20 39-4-16,20 39-3 15,0 19-4 1,20 16 3-16,20-17-3 15,-23 0 5 1,3-36-8-16,17 15 0 0,3 22 3 16,-23-58 0-16,3 39 1 0,-20-39-10 0,37 17-19 15,-17-17-29 1,-3 0 38-16,-17 0-54 0,20-17 7 0,2 17-81 16,-4-19 4-16</inkml:trace>
  <inkml:trace contextRef="#ctx0" brushRef="#br3" timeOffset="192985.77">21816 9432 38 0,'0'0'16'0,"0"0"9"0,-17 0 2 0,17 0-9 0,0-20 1 0,0 20-9 0,0 0 9 0,-17 0-4 0,17 0-9 0,0 0 6 0,0 0-7 0,0 0 1 0,0-17 12 16,0 17-5-16,-23 0-1 0,23 0-5 0,0 0 6 0,0-20-6 16,-20 20 14-16,20 0-14 0,0 0 4 0,0 0-5 15,-17 0 22-15,17 0-19 0,0 0-4 16,-20 0 1-16,20 0-3 0,0 0 1 16,-17 20 0-16,17-3-1 0,0 3 5 0,0 1-7 0,0-3 0 15,-20 20-1-15,20-20-1 0,0 2 2 0,0 16 3 16,0-36-4-16,0 41 0 0,0-24 0 0,0-17 1 0,20 40 0 0,-20-23-1 15,0 3 0-15,17-1 0 0,3-2 1 0,-3 5 1 16,-17-3-2-16,20-19 2 0,3 17-1 0,-6 3 2 16,0-20-2-16,-17 0 0 0,20 0-1 0,-20 0 0 0,37 0 1 15,-37 0 0-15,20-20 2 0,-20 3-2 0,17-2 0 0,3-20-1 16,-20 39 0-16,20-39 1 0,-20 22 1 0,0-23-1 0,23 40-1 16,-23-37 2-16,0 16-2 0,0 21 2 0,0-36-1 15,0 16 0-15,0-18 0 0,-23 20 2 0,23-21-3 16,-20 19 2-16,0 3-1 0,3-3-1 0,17 20-1 0,-20-18 2 15,3-1 0-15,17 19 1 0,-20 0-2 0,20 0 0 0,-20 0-1 0,3 0 1 16,0 0-2-16,17 0-1 0,0 0 0 0,-23 0 1 16,23 19-2-16,-20-19 0 0,20 18-2 0,0-18 0 0,0 20-11 0,0-3 6 15,0-17 0-15,-17 20-2 0,17-20-1 0,0 21-18 0,0-3-10 16,0 0-12-16,0 2-8 0,0-2 3 0,0 2 13 16,0-1 27-16,0-19-17 0</inkml:trace>
  <inkml:trace contextRef="#ctx0" brushRef="#br1" timeOffset="198217.28">24687 8804 66 0,'0'0'0'0,"0"0"30"0,-20-17-18 0,20 17-5 0,0 0-2 0,0 0 8 0,-20-20 4 0,20 20 10 0,-17 0-19 0,17 0 0 0,0 0 6 16,-18-20-7-16,18 20 0 0,0 0 6 0,-20 0-2 0,20-17-5 15,0 17 7-15,-19 0 7 0,-1 0-6 16,20 0-8-16,0 0 7 0,-15 0 2 0,15 0-9 0,-22 0 1 0,22 0 6 15,0 0-7-15,-18 17 7 0,18-17-10 0,0 20 2 0,-22 0 4 16,22-3-3-16,-17 4 7 0,-1 15-1 0,-2 4-1 16,1-3 1-16,19-37-7 0,-20 38 7 0,5 1-6 0,-8-1 5 15,23-20-8-15,-19 20 2 0,19-17-4 0,-20 34 3 16,2-16-4-16,18-21 0 0,-19 0-1 0,19 40 3 0,-18-19-2 0,18 16 4 16,-20-14 0-16,20-5-3 0,0-16-1 15,0 37 4-15,0-40-3 0,20 24-1 0,-2-4 2 0,-18-37 0 16,19 37 1-16,19-17-1 0,-19-1 0 0,4-2 2 15,31 5-1-15,-16-3 1 0,1-2-1 0,-39-17-2 16,55 20 5-16,-16-20-2 0,-19 0-1 0,-2 0-1 16,-1 0-1-16,23-20 2 0,-40 20-2 0,37-17 2 0,-17-2 0 15,-20-3-1-15,37-14 0 0,-15-1 2 0,-4-3-3 0,19-18 4 16,-37 22-4-16,20-22 3 0,-20 1-2 0,0 20-1 0,0 17 2 16,0 2-1-16,0-39 1 0,-20 17-4 0,0-16 2 0,3 37 0 15,17 1 1-15,-40-40-2 0,23 20-7 0,-3 20 4 0,0-3 3 16,20 4 0-16,-57-22 1 0,37 39-1 0,-15-38 1 0,35 38-1 0,-39-20 0 15,39 20 0-15,-35-17 0 0,13 17-2 0,22 0 1 16,-18 0-4-16,-4 0 0 0,5 0 1 0,17 0-2 0,-18 17-10 16,-2 22-5-16,20-39 7 0,-19 39-38 0,19-3 1 15,0 3 16-15,0-39-6 0,-20 38-5 0,20-17-5 0,0 34-50 0,20 2-35 16</inkml:trace>
  <inkml:trace contextRef="#ctx0" brushRef="#br1" timeOffset="199062.7">25066 9242 42 0,'0'0'54'0,"0"0"-37"0,0 0 17 0,0 0-17 0,0 0 16 0,0 0-1 0,20 0-4 0,-20 0-16 0,0 0-2 0,0 0 9 0,0 0-9 0,17 18 12 16,-17-18 0-16,0 0-10 0,0 0 8 0,0 21-12 0,20-21 8 15,-20 0-9-15,0 0 0 0,0 0 0 0,0 19 7 0,0-19-7 0,20 0 3 16,-20 18 2-16,22-18-6 0,-22 0 3 0,0 0-8 15,15 0 5-15,-15 20-4 0,20-20 6 0,-20 0-4 0,20 0 5 0,-20 0-6 16,0 19 3-16,20-19-3 0,-20 0-2 0,17 0 7 16,-17 0-7-16,0 18 2 0,17-18 3 0,-17 0-5 0,0 0 1 0,40 0 2 15,-40 0-3-15,23 0 1 0,-9 0-1 0,-14 0-2 0,40 20 1 16,-20-20 2-16,54 0-1 0,-54 0 0 0,-3 0-1 16,40 0 0-16,-34 17-1 0,31-17 6 0,-34 0-3 0,17 0-1 0,-17 0-1 15,37 20 1-15,-40-20-1 0,40 21 0 0,-37-21-1 0,-3 0 1 16,23 18 0-16,-17-18-1 0,-9 0 1 0,26 18-10 0,-20-18-8 0,-3 0-1 0,20 20-18 15,-17-2 17-15,3-18 5 0,-23 0-5 0,14 20-28 0,6-20-13 16,0 0-16-16,-20 0-11 0,0 0 46 0,20 0 5 16,-20-20 8-16,0 20-18 0</inkml:trace>
  <inkml:trace contextRef="#ctx0" brushRef="#br1" timeOffset="199315.73">26092 9185 125 0,'0'0'29'0,"0"0"-11"0,0 0 0 0,0 0-5 15,0 0-3-15,-20 0 15 0,20 0-10 0,0 0 1 0,0 19 13 0,0-19-18 16,0 20 10-16,0-20-11 0,0 0-1 0,0 18 7 0,0-18-8 16,0 0 0-16,20 18 7 0,-20-18-9 0,0 21 2 0,20-21 5 15,-20 19 2-15,23-1-8 0,-23 2 2 0,0-20-4 0,14 19-1 16,-14-1 9-16,20 2-11 0,-20 17 6 0,0-16 0 0,0 15 1 16,0 2-1-16,0-38-5 0,0 39-2 0,0-22 0 15,-20 24 2-15,20-4 1 0,-14 0-3 0,-9-17-2 16,3-1 1-16,0 39-1 0,3-41 2 0,0 3-7 0,-3 17-12 0,0-17 4 15,0-2-16-15,20 2-3 0,-14 0-1 0,-9-20 15 16,23 19-3-16,0-19-33 0,0 0 25 0,0 0 0 0,0 0-31 0,0 0 3 16,0 0 7-16,23 0 28 0,-23-19-16 0</inkml:trace>
  <inkml:trace contextRef="#ctx0" brushRef="#br1" timeOffset="199894.98">25391 8367 96 0,'0'0'34'0,"0"0"-16"0,0 0 0 0,0 0-7 0,0 0-3 0,0 0 1 0,0 0 3 0,-20-17 11 0,20 17 4 0,0 0-13 0,0 0 12 0,0 0-16 0,-20 0-2 16,20 0 3-16,0 0 1 0,0 0 4 0,0 0-7 15,0 0 0-15,0 17 0 0,0-17 0 0,0 0-2 0,0 21 0 0,0-4 5 0,0 2-6 16,0 18 5-16,-14 4-2 0,14-41-5 0,0 17 0 0,0 23-2 16,0-23 1-16,0 22 0 0,-23-1-1 0,23 20 1 0,0-2-3 15,0-36 3-15,-20 54-1 0,20-17-1 0,0-18 2 16,0 19 4-16,0-41-5 0,0 4-1 0,0-3-1 0,0 0 1 0,0 2-1 16,0 1 2-16,20-21 0 0,-20 0 1 0,23 0-2 0,-9 0 0 0,6-21-1 15,-20 1 1-15,40-16 2 0,-23 36-1 0,-17-21-3 16,37-15 3-16,3-3 2 0,-3 0 3 0,0 3-4 0,-14 36-3 15,11-21 4-15,-34 4-3 0,40 17 3 0,-40-19-2 0,37 19 8 16,-37 0-7-16,20 0-1 0,-20 19 1 0,0-2 0 16,0-17 0-16,-20 21 0 0,20-2 0 0,-37-2 2 0,37 3-2 15,-40-1-2-15,6 0 0 0,11 1-1 0,-14-1 1 16,0-19-4-16,-3 17-12 0,20-17-1 0,3 0 4 0,0 0-2 16,-3-17-20-16,0-2-8 0,20 19-8 0,0 0 24 15,0-20-3-15,0 20-3 0,0 0-30 0,0 0 0 0,40 0 34 0,-40-19 0 16,0 19 3-16,34 0-20 0,-14 0 4 0</inkml:trace>
  <inkml:trace contextRef="#ctx0" brushRef="#br1" timeOffset="200749.98">26796 8938 49 0,'0'0'0'0,"0"0"38"0,0 0-33 0,0 0 7 0,0 0 4 0,0-20 3 0,0 20-1 0,0 0-10 0,0 0 0 16,0-17 0-16,0 17 1 0,-20 0 11 0,20 0-10 0,0-19 8 0,0 19 1 15,-14-21 1-15,14 21-10 0,0-17 10 0,0 17-9 0,0 0-2 16,-23 0 0-16,23 0 7 0,0-19 1 0,-20 19-2 16,3 0-2-16,-3 0 7 0,0 0-5 15,3 19-9-15,-3-19 2 0,-17 17 5 0,37 4-7 0,-40-2 5 16,3-2-7-16,37-17 6 0,-20 20-3 0,3-1 0 0,-23 39 3 0,23-41-7 16,-23 22 2-16,23-21-2 0,-3 23 3 0,-17 14-5 0,17-36 1 15,-20 37-3-15,40 2 1 0,-17-19 6 16,0-21-4-16,17 19-2 0,-20 4-2 0,20-23 1 0,0 0 2 0,0 20 0 0,0 1 1 15,0-1-1-15,0-1-1 0,20-17 2 0,-20 0-2 16,0-3 0-16,34 22-3 0,-14 0 3 0,0-20 1 0,0-2 1 16,-3 3 0-16,40 17-1 0,-34-17-1 0,-6-2 1 0,20 2 2 15,0 19-1-15,3-22 1 0,17-17-2 0,0 21 0 16,-20-3 1-16,-17-18-1 0,-20 0 1 0,37 0 0 0,0 0-2 16,3-18 1-16,-3-20 1 0,20 19 1 0,-20-39-1 15,-17 21-2-15,0 17 0 0,0-58 0 0,-3 22 0 0,-17 19 1 16,17-41-2-16,-17 61 2 0,0-22-1 0,0-17 2 0,0 17-2 15,0-18 1-15,0 0 0 0,0 39 0 0,-17-40 1 0,0 20-1 16,17 1-2-16,-20 17 3 0,0-18-1 0,20 38 0 16,-20-20-1-16,6 2 2 0,-9 0-10 0,3-3-1 15,-17 21 14-15,37 0-4 0,-37 0-13 0,17 0 5 0,-14 0-24 16,11 0-1-16,-14 21-15 0,17-3-11 16,20-18 24-16,-20 18-5 0,20-18-5 0,-17 41-50 0,-3-41 48 0,0 17 4 15,3 21-49-15</inkml:trace>
  <inkml:trace contextRef="#ctx0" brushRef="#br1" timeOffset="201274.84">26739 9242 65 0,'0'0'63'0,"0"0"-44"0,-20 0-3 0,20 0-6 0,0 0 13 0,0 0-1 0,-17 0-3 0,17 0-11 0,0 0-1 0,0 0-2 0,-20 0 9 0,20 0-8 0,0 0 8 0,-20 0-7 0,20 0-1 15,-17 0 8-15,17 0-7 0,0 0 0 0,0 18-1 0,-20-18 0 0,20 0-1 16,0 0 0-16,-20 0 7 0,20 0-7 0,-17 21-3 0,17-21 3 0,-17 0 3 16,17 0-2-16,-23 19 0 0,6-1 1 0,17-18-4 0,-20 20 2 15,20-1-4-15,-20-1 6 0,20 2-5 0,0-3 1 0,0 3-2 16,-17 1 0-16,17 15 2 0,0-16 0 0,17-2-1 16,-17 2-1-16,0-1 1 0,20-19-1 0,-20 17 1 0,0 4 0 0,37-21-2 15,-14 37 3-15,-6-37-1 0,0 20 4 0,3-20-2 0,0 20-1 16,17-20 2-16,-37 0-1 0,20 0 4 0,17-20 0 15,-14 20-4-15,-9-20 0 0,-14 20-4 0,40-37 2 0,-20 16 3 16,-20 21-3-16,17-36 0 0,-17 16-1 0,0 2 3 0,0-2-2 16,0 2 5-16,0 0-4 0,0-3-3 0,0 1 0 0,0 3 1 15,-17 17 2-15,-3-20-2 0,0 2-2 0,20-1 2 0,-20 19-2 16,-17-20-1-16,37 20-1 0,-20 0 1 0,3 0 0 0,-23-18-5 0,23 18 0 16,-3 0 2-16,0 18-11 0,3-18-10 0,0 20-11 15,-6-20 17-15,23 0-1 0,-17 19-1 0,17-19-2 0,-20 18-32 16,0 19-9-16,20-17 1 0,0 1 6 0,0 15 11 15,0-16 8-15</inkml:trace>
  <inkml:trace contextRef="#ctx0" brushRef="#br2" timeOffset="203646.82">24498 8804 28 0,'0'0'9'0,"0"0"-3"0,0 21 6 0,0-21-6 0,0 0 0 0,0 0 9 0,0 0-8 0,-22 0 6 0,22 0-7 0,0 0 9 0,0 19 5 0,0-19-11 0,0 0 1 0,-17 0-2 0,17 0 5 16,0 0-8-16,0 17 9 0,0-17-5 0,0 0 13 0,0 0-12 16,0 0 0-16,0 0-1 0,0 0 8 0,0 0-10 0,0 0-1 15,0 0 0-15,0 0 0 0,0 0 2 0,0 0 7 0,0-17 3 16,17 17-8-16,-17 0 0 0,0 0-6 0,0 0 6 0,0 0-7 16,22-19 2-16,-22 19-1 0,0 0 0 0,18 0 5 0,-18-21 1 0,22 21-2 15,-7-17-2-15,-15-3-1 0,0 20-1 0,39-37 4 16,-39 18-5-16,20 19 0 0,-2-58 2 0,-1 1-1 0,23 37-3 15,-3-54 3-15,3-23 3 0,-1 23-1 0,16-21-1 16,-18 18 1-16,3 37-2 0,-23 23-1 0,5-20 0 0,-4-3-2 0,-1 3 1 0,3-1 1 16,17-18 3-16,0 35-2 0,-17 2-1 0,0-39 2 0,37 21 0 0,-57 18-4 15,40 1 2-15,-23-22-3 0,20 2 1 0,6 19 1 16,-43 19-1-16,34-37 2 0,-14 37-2 0,0-20-1 0,-3 20-1 0,0-17 1 16,43-3-1-16,-43 20 1 0,3-20 0 0,0 3 1 0,54-23 2 15,3 3-5-15,-40 37 1 0,-14-37 8 0,31 16-6 16,3-16 4-16,-20 17-3 0,20-16-1 0,-37 36 0 15,20 0 0-15,-23-39 1 0,0 39-2 0,46 0 2 0,-49-19-2 0,26 19 2 16,-3 0-1-16,0 0-1 0,20 0 3 0,-37 19-2 0,0-19-1 16,37 18 0-16,-20 3 1 0,20 35-1 0,3-19 3 0,-43-16-3 15,0-4 1-15,23 3-2 0,17 36 1 0,-40-35 0 16,3-4-1-16,3 40 1 0,11-37 0 0,-14 17-1 0,0 3 0 16,-3-3 1-16,0 1 1 0,-17-19-2 0,20 18-1 0,-20-16 1 15,0 35-1-15,20-35 2 0,-20 16 2 0,0-18-2 0,23 36 1 0,-23-15-1 16,0 17-1-16,14-40 2 0,-14 43-1 0,0-43 0 15,20 40 0-15,-20-37 0 0,20 17-2 0,-20 3 1 0,0-23-1 0,20 21 3 16,-20-19-2-16,17 39 2 0,-17-21-1 0,0-18 0 0,17 2 1 16,-17 16-2-16,0-18 1 0,0-1 1 0,20 2 1 0,-20 0-2 15,0-3-1-15,0-17 1 0,0 21 0 0,0-21 1 0,0 19-5 16,0-19-5-16,0 0 2 0,0 0-2 0,0 0-14 0,0 0-10 16,-20 0 16-16,20 0-1 0,0 0 1 0,-17-19-20 0,17 19 18 15,-17 0 0-15,17-21-3 0,-20 21-1 0,20 0-34 0,-20-17-9 0,0 17-3 16,6-20 12-16,14 20 35 0,-23-20-16 0</inkml:trace>
  <inkml:trace contextRef="#ctx0" brushRef="#br2" timeOffset="203987.38">26548 8502 134 0,'0'0'0'0,"0"0"66"0,0 0-42 0,0 0-20 0,-17 0 7 0,17 0-4 0,0 0 3 0,0 0 15 0,0 0-11 0,0 0-2 0,0 0-2 0,0 0 1 0,0 0-4 0,0 0 0 0,17 0 5 0,-17 0-8 0,23 17 1 0,-6-17 4 0,-17 19-6 16,37 2 1-16,-17-21-1 0,-3 37 2 0,23 0 0 0,-40-37-2 16,37 40 2-16,-14-23-3 0,-9 23 4 0,26-3-1 0,-40-17-4 15,37 18 2-15,-20-19-1 0,3-2 0 0,0 23 4 0,17-40-2 16,-17 37 5-16,0-18 0 0,0-19-4 0,-3 0 6 0,0 0-5 15,3 0 0-15,-20 0-1 0,40-19 10 0,-40-1-11 16,37-16 2-16,-37-2-4 0,0 19 0 0,37-39 1 0,-14-36 0 0,-23 54-2 16,17-17-1-16,-17 19 2 0,17 2-1 0,-17-5-1 0,20-32-4 0,-20 35 2 0,0-22-10 15,20 43 3-15,-20-3-1 0,0 3 0 0,17-2-13 0,-17-2-8 16,20 4-15-16,-20 17 16 0,0 0-3 0,0 0-44 0,20 0 36 16,-20 0 0-16,0 0-30 0,0 17 43 0,0-17-25 0</inkml:trace>
  <inkml:trace contextRef="#ctx0" brushRef="#br2" timeOffset="204597.87">26417 6201 118 0,'0'0'0'0,"0"0"46"0,0 0-37 0,0 0-8 0,0 0 0 0,-17 0 2 0,17 17 10 0,0-17-3 0,-23 19 12 0,23 1-11 0,0-20 0 0,-17 20 7 16,17-20-11-16,-20 18 3 0,20 2-1 0,-20-3 0 0,20-17-5 15,0 0 0-15,-17 19 6 0,17-19-4 0,0 21-1 0,-20-21 5 0,20 17-7 16,-20 3 7-16,20-20-6 0,-20 20 5 0,20-2 0 16,-17 1-6-16,17 1 3 0,-17 17-1 0,17-37-4 15,-20 37 2-15,20 4-1 0,-20-24 1 0,20 22-3 0,0-39 1 16,0 37 3-16,0-18-2 0,0 0 0 0,0 0 0 0,0 19 1 15,0-38-1-15,0 19 0 0,20 1 2 0,-20-20-1 0,20 0 0 16,-20 0-1-16,17 0 1 0,0-20 2 0,-17 20-3 0,0-19 0 16,0 19-1-16,20-17 2 0,0-4 0 0,-20 2-1 0,0 19 0 0,0-19 0 15,0 19 0-15,0-19 3 0,0-1-2 0,0 20 4 0,-20-17 1 16,0 17-5-16,20 0 2 0,-34 0-3 0,34 0 1 0,-20 0-1 0,0 0 2 16,-14 17-1-16,34 3-1 0,-23-20-2 0,3 19 1 0,0 0 0 15,20 0 0-15,-17 2 0 0,0 15 0 0,17-16 0 0,0-20 0 0,-20 37 1 16,20-18-1-16,0 20-1 0,0-39 0 0,0 37 1 15,20-18-1-15,-20 0 0 0,17 0 1 0,0 1-1 0,-17 0 1 0,20-3 0 16,-20-17-1-16,20 20 0 0,3-20-1 0,-23 0 0 0,14 19-5 0,6-19-10 16,0 0 4-16,-20 0-3 0,0 0-2 0,20 0-2 0,-3-19-22 0,0-1-5 15,-17 20 19-15,0-17-4 0,20 17-40 0,0-20-1 16,17-19-66 0</inkml:trace>
  <inkml:trace contextRef="#ctx0" brushRef="#br2" timeOffset="205703.09">26836 10231 40 0,'0'0'0'0,"0"0"20"0,0 0-14 0,0 0-4 0,0 0 3 0,-20-19-2 0,20 19 8 0,0-19 4 0,-20 19 3 0,20 0-8 0,0-18-1 0,-20 18-1 0,20-21 5 15,-14 3 1-15,14 18 6 0,0-18-7 0,-23 18 14 16,23 0-13-16,0-20 17 0,0 20-22 0,0-20 0 0,-20 20-1 16,20 0 11-16,0 0-9 0,0-18 8 0,-17 18-5 0,17 0-6 15,0 0 3-15,0 0-5 0,0 0 1 0,0 0 5 0,-20 0-5 16,20 0 0-16,0 0 10 0,0 0-7 0,0 0-1 0,-20 0 5 0,20 0-8 15,0 0 0-15,0 0 2 0,0 0 3 0,0 0-6 0,0 0 3 0,0 0-1 16,0 0-4-16,0 38 8 16,20 18-6-1,-20-17-2-15,20-20-1 16,-20 58 4-16,17-40-5 0,-17-17 1 16,0-2-1-16,0 40 5 0,0-39-4 0,0 0 0 0,0 19 0 0,0 18-4 15,0-35 2-15,-17 35 0 0,17 0 6 0,-20-38-3 16,0 41 2-16,20-40-2 0,-17-1 1 0,-3 21-2 0,0-21-1 15,-14 22 0-15,11-22 0 0,-34 38 2 0,40-36-1 0,-23 17 2 16,23-37-3-16,-23 19 0 0,3 2 0 0,-20-3 2 0,37 1 1 0,-17-19-2 0,0 19-1 16,-17-19 0-16,11 0 2 0,23 0-2 0,-14 0 0 15,-6 0-3-15,20 0 1 0,-17 0 0 0,-20-19 3 0,0 0-2 16,3 1 0-16,14-3 4 0,-17 21 0 0,37-19-2 16,-34 1 1-16,31 18 0 0,6 0-1 0,-3-19-1 0,-17-1 0 0,37 20 2 15,-40-18-1-15,3-2 0 0,37 20-1 0,-17-18 1 0,-23 0 1 0,40-3-2 16,-34 21 1-16,11-37 0 0,3 16 0 0,20 3 0 0,-20-19 0 15,-14-2 4-15,14 1 4 0,20 38-3 0,-20-39-5 16,0 3 0-16,5 17 1 0,-7-20 0 0,22 2-1 0,-20-2 3 16,20 39-3-16,-20-37 1 0,20-2-2 0,0 20-1 0,-17-18 1 15,-3 17 2-15,20-17-1 0,-17-1-2 0,-3 38-1 0,20-39 5 16,-20 20-2-16,3-20 0 0,17 3-2 0,-18 36 0 0,18-20 1 16,-22-18 0-16,5 38 0 0,-23-56 1 0,40 35-2 15,-37 4-4-15,37-2 2 0,-20-21 2 0,3 40 1 0,-1-18-3 16,18 18-2-16,-22 0-9 0,22-20 7 0,0 20-7 0,0 0 6 15,0 0-1-15,-17 0-15 0,17 0 9 0,0 0-22 0,0 0 17 16,0 0-2-16,0 20-27 0,0-20 24 0,0 0-5 0,17 18 0 0,-17-18-34 0,22 20 1 16,-22 0 7-16,18-1 13 0,-18-19 25 0,17 17-34 15</inkml:trace>
  <inkml:trace contextRef="#ctx0" brushRef="#br2" timeOffset="206158.32">24707 10307 77 0,'0'0'0'0,"0"0"54"0,-20 0-47 0,20 0 1 0,0 0 0 0,-20 0 19 0,20 0 6 0,-20 0-2 0,20 0-8 0,0 0-13 0,0 0-2 0,0 0-2 0,0 0 1 0,0 0 15 0,0 0-14 16,0 0 7-16,0 0-7 0,20 0 7 0,-20-18-6 0,20 18 3 16,0 0 8-16,-20-20-5 0,17 2-10 0,-17 18-1 0,20-20-2 15,-20 1 1-15,0 19-1 0,37-76 8 0,-37 38-3 0,22 18-3 16,-22 2 0-16,18-38 3 0,-18 35-3 0,0-15-1 0,0-22 2 15,17-19 1-15,-17 41-3 0,0-3 2 0,0-17-1 16,0 36-1-16,0 0 1 0,0 3-1 0,-17 17-1 16,17-20 5-16,0-1-4 0,0 21-4 0,0 0 2 0,0 21 1 15,0-21 0-15,0 20-2 0,0-3 0 0,17 23-2 0,-17-23 2 0,0 3 1 16,20-1 0-16,17 39 1 0,-37-41-2 0,40 40 0 0,-23-19 0 16,5 2 1-16,13-4-2 0,-15-36 2 0,0 39 0 0,17-21-1 15,-20 20-3-15,3-38 0 0,0 20 0 0,2 0-15 0,-7-2-18 16,5-18 13-16,0 18-59 0,0 3 49 0,-20-21-7 0,34 18-51 15,-34 1 3-15,40-19 53 0,-17 19-41 0</inkml:trace>
  <inkml:trace contextRef="#ctx0" brushRef="#br2" timeOffset="206744.51">26605 11334 190 0,'0'0'0'0,"0"0"64"0,0 0-55 0,-17 0-5 0,17 0-1 0,-17 0-1 0,17 0 7 0,-23 0-2 0,23 0 1 0,0 0 1 0,-17-19 11 0,-3 19-11 16,20 0 4-16,-20 0-9 0,20 0-1 0,-17-19 3 0,-3 19 2 0,0 0-2 16,20 0 0-16,-17 0 2 0,0 0 5 0,17 0-7 0,-23 0 0 15,23 19-1-15,-17-19 4 0,17 0-5 0,-20 19-1 0,0-1 3 0,20 22 1 16,-17-21-4-16,-3 56 4 0,20-38-5 15,-20-17 0-15,20 37 0 0,0-19 0 0,-20 0-1 0,20 1 0 16,0-20-1-16,0 18 1 0,20 20 3 0,-20-57-3 16,20 20 2-16,-20-20-1 0,20 18 5 0,-20-18-4 0,17 0 1 0,3 0 1 15,-20 0-2-15,0-18-2 0,20 18 0 0,-20-20 1 0,17 1 1 16,-17 19 0-16,23-38-1 0,-23 19-1 0,0 19-2 0,17-37 2 0,-17-2 0 16,0 1-1-16,0 38 1 0,0-38-1 0,0 38 0 0,0-37 0 0,0 17-1 15,-17 20 1-15,17-20 1 0,-23 20 0 0,23-18 0 16,-17 18-2-16,-3 0 1 0,20 0 0 0,0 18 1 0,-20-18 0 0,3 20 1 0,17 18-3 15,0-19 3-15,-20 0-2 0,20 19 2 0,0-19-2 16,0 20 1-16,0-39-1 0,20 37 0 0,-20 2 1 0,17-39 0 16,-17 18 0-16,20 1-1 0,0 1-1 0,-20-2 0 0,40 2 2 0,-23-1 0 15,0-19-1-15,3 0-2 0,0 18 0 0,-3-18-7 0,3 0 0 16,0 0-17-16,-3 0-15 0,23 0 16 0,-40-18-42 16,17-1 26-16,3 19-6 0,-20 0-48 0,20-20 50 0,-3 20-24 0,3-18 20 15</inkml:trace>
  <inkml:trace contextRef="#ctx0" brushRef="#br0" timeOffset="214251.9">21910 9661 32 0,'0'0'0'0,"0"0"12"0,0 0 3 0,0 0-3 0,-17 20 2 0,17-20-9 0,-20 0-2 0,20 0-1 0,0 17-1 0,0-17 1 0,0 0-2 16,0 0 1-16,0 20 2 0,0-20-2 0,0 0 1 0,20 0 3 15,-20 0-3-15,37 19 9 0,-37-19-6 0,0 0 1 0,20 0 7 16,-20 0-4-16,23 0 0 0,-23 17 22 0,0-17-7 16,14 0-1-16,-14 0-3 0,0 0 6 15,0 0-18-15,0 0 0 0,0 0 10 0,20 0-13 0,-20 0-2 16,0-17 7-16,20 17-7 0,0-19 0 15,-20 19-1-15,17-20-1 0,0 20 0 0,3-17 5 16,0-3-6-16,3 20 4 0,-23-20-1 0,14 20 2 0,6-17 6 16,0-3-9-16,0 20 2 0,-3-21 6 15,0 4-3-15,23-2-2 0,-20 19 0 0,37-38 0 16,-17 38-4-16,-23-20-1 0,-17 20 1 16,57-18 5-16,-20 18-5 0,0 0-1 0,3-18 2 15,17-3 1-15,-40 21-3 0,3 0 0 0,60-20-1 16,-66 20 2-16,6 0 0 0,54-17 1 0,-54 17-2 15,77-20 2-15,-77 20-1 0,14 0-1 0,6 0 1 16,-20 0-1-16,17-18 2 0,0 18-2 0,-37 0 1 0,77 0 2 16,-77 0-2-16,57 0 0 0,-37 0-1 15,20 18 1-15,-6-18 1 0,6 0-2 16,-40 20 0-16,54-20-1 0,-34 17 3 16,0-17-2-16,3 0 0 0,11 20 3 0,-34-20-4 15,20 0 2-15,0 0 0 0,-20 0-1 0,34 0 2 16,-34 0-1-16,23 0 3 0,-6-20-2 0,6 20-2 15,-23 0-2-15,14 0 2 0,6 0 4 0,0 0-3 16,-20-17-3-16,20 17 1 0,-3 0 2 16,-17 0-2-16,17 0 1 0,-17 0-1 0,20 0-1 15,-20 0 1-15,0 0-14 16,0 0-6-16,0 0-11 0,0 0-9 0,-20 0-57 16,3 0 72-16,0-20-60 0,17 20 54 15</inkml:trace>
  <inkml:trace contextRef="#ctx0" brushRef="#br0" timeOffset="214641.1">23489 9147 127 0,'0'-17'31'0,"0"17"-22"0,0-21 8 0,-20 1-7 0,20 2 0 0,0 18-7 0,0-18-1 0,20 18 7 0,-20 0-5 0,17 0 0 0,3 0 4 0,23 0 1 16,-9 18 3-16,-14 0-9 0,0-18-1 0,14 20 2 0,29 1 1 0,45 16 7 15,-88-19-8-15,37 1 3 16,-17 1-4-16,-23-20 0 0,60 36 7 0,-57-36-6 0,17 21-1 15,0-2 9-15,3-1 3 0,-22-18-9 0,1 20 5 0,-19-20-5 16,20 0 0-16,-20 0 2 0,0 19 0 0,0-19-4 0,0 18 6 16,0-18-8-16,-74 37 10 15,51-37-10-15,-51 20 3 0,34 19-5 0,-74-1 0 16,37 19 1-16,-31 1 0 0,45-21-1 16,-31 39-4-16,80-59 2 0,-103 81-40 15,117-61-8-15,-20-37 14 0,0 38-4 0,3 1-91 16,17-22 12-16</inkml:trace>
  <inkml:trace contextRef="#ctx0" brushRef="#br0" timeOffset="-213458.38">23224 8138 77 0,'0'0'40'0,"0"0"-20"0,0 0-5 0,0 0-5 0,0 0 1 0,0 0 12 0,0 0-12 0,17 0 9 0,-17 0-1 0,0 0-2 0,0 21 0 0,20-21-1 16,-20 0-9-16,0 0 12 0,0 0-11 0,0 0 0 16,0 0 7-16,0 0-9 0,0 0 0 0,0 0 5 0,0 0 0 0,0 0-5 15,0 0 4-15,0 0-5 0,0 0 2 0,0 0 7 16,0 0-12-16,-20 0 0 0,20 0 4 0,-17 0-2 0,0 0-4 15,17-21 3-15,-23 21-1 0,6 0 0 0,17 0-1 16,-20 0 0-16,0 21 0 0,20-21-2 0,-37 37 1 16,37-16-1-16,0-2 0 0,-20 18 2 0,0 0-1 0,20-16 0 15,-17 53-1-15,17-55 1 0,-17 18-2 0,17 4 3 0,0-24-2 16,0 23 1-16,0 16 0 0,0-18 1 0,0-1 4 16,0-37-5-16,0 21 3 0,0-21-2 15,17 0 0-15,0 0 2 0,-17 0-2 0,0-21 1 0,20 4 0 16,-20 17-2-16,0 0 0 0,0-40 1 0,0 40 0 0,20-37-1 0,-20 17 2 15,0 3-1-15,0 17 0 0,0-40-2 0,0 40 4 0,0-17-2 16,-20-3 0-16,0 20 0 0,20 0-1 0,-34 0-1 16,14 0 1-16,0 37 1 0,20-37-2 0,-20 40 1 0,20-23 1 15,-14 22-2-15,-9-21 2 0,23 22-1 0,0 17-1 0,0-20 2 16,0-17 0-16,0 18 1 0,0-2-4 0,23 4 3 16,-9-23 1-16,6 3-2 0,-20-20 1 0,40 58 6 0,-6-39 0 0,6-2 0 15,-20-17-8-15,-3 0-8 0,-17 0 3 16,20 0-2-16,0 0 0 0,20 0-34 0,-40-17 21 0,34-2-65 15,6 19 0-15,-40-20-17 0,17 20 18 0</inkml:trace>
  <inkml:trace contextRef="#ctx0" brushRef="#br0" timeOffset="-195327.62">21799 9509 24 0,'0'0'5'0,"0"0"-4"0,0 0 1 0,0 0 0 0,0 0 0 0,0 0 0 0,0-20 1 0,0 20 2 0,0 0-2 0,0 0 1 0,0-18-2 0,0 18 1 0,0-18 1 15,0 18-3-15,0 0 1 0,0-21 2 0,0 21-1 0,0 0 1 16,0 0 0-16,0 0 1 0,0 0 8 0,0-20 0 0,0 20 1 16,0 0-1-16,0 0-8 0,0 0 1 0,0 0-1 0,0 0 1 0,0 0 7 15,0 0 0-15,0 0-7 0,0 0 0 0,0 0 5 0,0 0-6 16,0 0 5-16,0 20-5 0,0-20 0 0,0 0 6 0,0 0-5 15,0 0 3-15,0 0-2 0,0 0-3 0,0 0 0 0,0 0 4 0,0 0-5 16,0 0 5-16,0 0-6 0,0 0 1 0,0 0 1 0,0 0-1 16,17 0 2-16,-17 0-2 0,0 0 0 0,20 21 3 0,-20-21-4 15,20 18 2-15,-20 0-1 0,17 2 1 0,-17-2-1 0,20 2-2 16,-20-20 0-16,17 36 2 0,3 22 0 0,0-38-3 16,-20 0 2-16,23 17-2 0,-9-18 1 0,-14 20-1 0,20-39 1 15,-20 36-1-15,20-16-1 0,-20 17-5 0,20-37-4 16,-20 20-9-16,0-20 6 0,0 0-3 0,0 0-25 0,0 0-12 15,0 0 25-15,0 0-25 0,0-20 30 0,0 3-12 0,0-3 19 16,0 0-21-16</inkml:trace>
  <inkml:trace contextRef="#ctx0" brushRef="#br0" timeOffset="-195090.5">22144 9357 40 0,'0'0'18'0,"0"0"-8"0,-23 0 9 16,23 0-13-16,0 18 0 0,-20-18 2 0,20 0 12 0,-20 0-7 15,20 0 0-15,-17 0 15 0,0 20-14 0,-3-20-1 0,20 0-2 0,-40 17 8 16,26 3-5-16,-29 1-4 0,6-3 0 0,17-18-3 16,20 18 0-16,-37 2 7 0,17-2-3 0,-14 2-6 0,11-1 3 15,-14-19-2-15,37 17-4 0,-37-17-1 0,37 21 1 0,-40-21 0 0,23 20-2 16,0-3 1-16,-6-17 0 0,6 20 0 0,-23 0-3 16,3 36-9-16,17-56 8 0,20 17-3 15,-20 5-14-15,20-3-15 0,-17-19 12 0,17 37-55 16,0-17 31-16,0-3 9 0,0 3 22 0,0-2-45 15</inkml:trace>
  <inkml:trace contextRef="#ctx0" brushRef="#br0" timeOffset="-194352.97">21685 9242 57 0,'0'0'16'16,"0"0"-5"-16,0 0 5 0,0 0 0 0,0 0 3 0,0 0 7 0,0 0-11 0,0 0 18 0,0 0-17 0,0 0 0 0,0 0-1 0,0 0-2 0,0 0-1 0,0 0-2 0,0 0 7 0,0 18-3 0,0-18-2 0,0 21-1 15,0-21-2-15,0 0-5 0,17 19 3 0,-17-19-1 16,0 18-4-16,0-18 3 0,20 20-2 0,-3-20 1 16,-17 19-2-16,0-1 3 0,20 2-1 0,-20-3-2 0,23 3 2 15,-23 19-3-15,17-39-2 0,-17 38 3 0,0-20 0 16,17 21-3-16,-17-22-1 0,0 24 3 0,0-41 0 0,0 17-2 16,0 3-1-16,20 0-7 0,-20-3 2 0,0 3-2 0,0-20-3 0,0 36-18 15,20-14-9-15,-20-22 14 0,0 19 0 0,0-19-33 0,0 17 29 16,17-17-26-16,-17 0 31 0,0 20-16 0,0-20 0 0</inkml:trace>
  <inkml:trace contextRef="#ctx0" brushRef="#br0" timeOffset="-194028.47">22081 9338 63 0,'0'0'16'0,"0"0"-11"0,0 0-2 16,0 0 0-16,0-20 6 0,0 20 7 0,0 0-6 0,0 0 1 15,0-18 10-15,0 18 2 0,-17 0-12 0,17 0-1 0,0-19 0 0,0 19-2 16,0 0 1-16,0 0 2 0,-17 0-6 0,17 0-1 0,0 0 5 0,0 0-5 15,0 0 0-15,-20 0 0 0,20 19 0 0,-20-19-1 0,0 18 2 0,20 2-3 16,-14-1-1-16,-9-19-1 0,-17 38 0 0,40-21-2 16,-37 24-2-16,20-23-4 0,-3 20-6 0,-17 0-11 15,37-19 9-15,-17-2-3 0,-6 24 0 0,3-4-23 0,3-17 22 16,-3 17-24-16,20-18 25 0,-17 20-33 0</inkml:trace>
  <inkml:trace contextRef="#ctx0" brushRef="#br4" timeOffset="-182564.09">7904 11296 50 0,'0'0'0'0,"0"0"18"0,0 0-3 0,0 0-13 0,0-19 1 0,0 0 7 0,20 19-6 0,0-37 17 16,-3 16-4-16,3-16-8 0,-3-1 5 15,3 38-3-15,-20-19 1 0,23 19-6 0,-23-19 1 16,0 1 17-16,0-3-20 0,0 21 11 15,0 21-5-15,-23-3 2 0,23 1-6 0,0-19 0 0,-37 57 7 16,37-38-10-16,0-1 1 0,-37 40 2 0,17-1 0 16,-17 39 1-16,17-21-2 0,-20 2-2 15,3-2 0-15,-40 115 6 0,60-152-8 0,-74 134 0 16,68-116 0-16,-17 21 0 0,-34 151 6 0,37-133-4 16,-60 190 7-16,60-171-6 0,0-19-3 0,-23 133 2 15,6 0 0-15,-63 190-1 0,100-321 3 16,-17 92 2-16,-9-18-5 0,-11 77-4 15,54-211 1-15,-40 116-12 0,40-135 2 0,0 3-22 16,0-4-24-16,0 2-57 0,0-19 77 0,0 0 5 16,0-36-54-16</inkml:trace>
  <inkml:trace contextRef="#ctx0" brushRef="#br4" timeOffset="-182104.89">8360 11200 127 0,'0'0'0'0,"-20"-18"33"0,3-1-32 15,-20-19 3-15,17 38-2 0,0-19 7 16,20-18 6-16,-17 37-7 0,17-40 19 0,-17 40-17 15,17-37 7-15,0 37 0 0,0-20-9 0,0 20 6 0,0-18-3 16,0 18-6-16,17-20 6 0,0 20-6 0,-17 0 0 0,20 0 4 16,17 0-2-16,-17 0-5 0,17 20 2 0,-37-20-2 0,20 0 0 15,37 38 4-15,-37-1-4 0,74 40 5 0,-56-39-6 16,21 0 1-16,53 95 2 0,-16-37-3 0,-21 16 1 16,22 3-1-16,-40-38-1 0,94 94 0 0,-111-115 2 15,131 173 1-15,-134-172-2 0,20 18 0 0,168 210 7 16,-165-208-3-16,-3-1 0 0,74 95 3 0,-71-95-5 0,71 95 3 15,-17 20 1-15,3-39 0 0,-63-76-4 0,63 56 5 16,-6 3 1-16,3-4 3 0,-40-74-8 0,100 114 13 16,-137-132-15-16,57 37-2 0,3 0-1 0,-60-55 2 0,40 35 6 15,-60-19-6-15,40 0 1 0,-20-16 0 0,-17-2 0 0,0-1-1 16,-20 1 1-16,37 19-1 0,-17-18-1 0,0-3 0 0,0 3 0 16,14 19-2-16,-34-39-4 0,20 18-12 0,0 3-20 0,-20-4 12 15,0 22-82-15,0-39 61 0,0 38-52 0,0-38 50 16,0 37-27-16</inkml:trace>
  <inkml:trace contextRef="#ctx0" brushRef="#br3" timeOffset="-175247.09">19421 12247 24 0,'0'0'0'0,"0"0"20"0,0 0-17 0,-34-19 21 0,34 19-19 16,0 0 0-16,0-19 9 0,0 19-5 0,0 0-4 15,0 0 0-15,-23-19 22 0,23 19-21 0,0 0 6 16,0-19-1-16,-20 19 1 0,20 0-7 0,0 0 1 0,0 0 6 16,0 0 2-16,-17 0-9 0,17 0 6 0,0 0-1 15,0 0-1-15,-20 19 0 0,20-19 0 0,-17 0-6 16,17 19 5-16,-20-19 2 0,20 0-6 0,-20 19 4 0,20-19-1 16,-17 19-2-16,0-19-1 0,17 18-1 0,0-18 1 0,-23 0-2 15,23 20 2-15,-17-20-2 0,17 0 3 0,-20 18-4 0,20-18 0 16,-20 19 1-16,20 1-2 0,-17-20 0 0,17 20 2 0,-20 17 1 15,0-19 0-15,20 1-1 0,0-19-2 0,0 20 0 0,-20-2 1 16,20 2 0-16,-17-1 1 0,17 19-3 0,-17-19 2 0,17-1 1 16,0 2-1-16,0 18-1 0,0-38 0 0,-20 19 1 0,20 19-2 0,0-38 1 15,0 38 0-15,0-20 0 0,-20 2 0 0,20-1 0 0,0 0 1 16,0 0-1-16,0 1 1 0,20-2-3 0,-20 1 3 0,20 19 0 0,-20-38-1 16,17 19 1-16,-17 1-1 0,17-20 0 0,3 38 3 0,-20-38-1 0,40 37 0 15,-40-37-2-15,17 19 1 0,3-1 1 0,0 2 0 0,-3-1-1 0,6-19 0 16,-23 20-1-16,34-2 2 0,-14 3 0 0,17-4 2 15,-17 2-3-15,57 18 4 16,-60-37-3-16,3 0 0 0,0 20-1 0,-20-20-1 16,17 0 0-16,-17 0 0 0,20 0 2 0,-3 0 0 0,3 0-1 0,0 0 2 15,-20 0-3-15,23 0 1 0,-23 0 0 0,14 0 0 0,6-20 3 0,0 20-3 16,0-18 0-16,-20 18 0 0,0 0 1 0,17-19 2 0,20 0-3 16,-37 2-1-16,43-22 2 0,-43 39-2 0,34 0 1 15,-34-20 0-15,0 1-1 0,20-1 1 0,0 20 0 0,-20-18-1 0,17-1 0 16,0 19 1-16,-17-18-1 0,0-1 0 0,40-1 1 0,-40 2 0 0,37-21-1 15,-37 20 1-15,20-19 0 0,-20 38 1 0,20-38-2 16,-20 0 1-16,0 38 0 0,17-39 1 0,-17 21-1 0,23-1-1 16,-23 0-1-16,0 1 2 0,0-2-2 0,0 1 3 0,0-39 0 0,0 21-1 15,0-1 1-15,0 38-1 0,0-39-2 0,0 39 2 0,0-38 1 0,0 19-1 16,0-18 0-16,-23 19 1 0,23-2-2 16,0 20 2-16,0-20-2 0,-17 1 0 0,17 1 1 0,0-2 0 0,-20 20 0 0,0-18 1 15,20 18-1-15,-17-19 0 0,17 19 0 0,-40-19 1 0,40 19-1 0,-20-19 2 16,3 0-1-16,0 19-1 0,-3 0 1 0,0 0-2 0,0-20 1 15,6 20-2-15,-9-18 2 0,3 18 0 0,0 0-1 0,3 0-1 0,0 0 1 16,-23 0 3-16,20 0-3 0,6 0 0 0,-9 18 0 16,3-18 0-16,0 20-2 0,3-1 2 0,-3-19-1 15,-17 19 1-15,17 0 0 0,20-19-2 0,-17 19-2 0,0-1 1 16,17-18-1-16,-23 20-6 0,3-2 3 0,3-18-14 0,-3 19-8 16,20 1-13-16,-17 0 17 0,17-20-6 0,-20 18-42 0,20 1-5 15,-20-19 13-15,20 18 40 0,0-18-9 0</inkml:trace>
  <inkml:trace contextRef="#ctx0" brushRef="#br3" timeOffset="-174776.3">20068 12608 69 0,'0'0'14'0,"0"0"-6"0,0 0-3 0,-20 0 1 0,20 0 8 0,-17 0-5 0,17 0 2 0,-17 0 1 0,17-20 0 0,-23 20 13 0,23 0-14 0,-17 0 1 0,17 0-1 0,-20 0 12 0,20 0-14 16,-20 0-1-16,20 0 8 0,-17 0-9 0,17 0-1 0,0 0 0 0,-20 0 4 15,20 0-1-15,0 0-5 0,0 0 3 0,-20 0 1 0,20 0-2 16,0 20-2-16,0-20 8 0,0 0-7 0,0 19 0 0,0-19 5 0,20 0-6 16,-20 19 1-16,0-19-1 0,20 0 4 0,-3 19-1 0,3-19 2 15,-20 0-5-15,37 20 4 0,-37-20-5 0,40 0 3 0,-23 0-4 16,3 18 4-16,17 1-1 0,-37-19-4 0,57 0 3 15,-34 19-3-15,-6-19 0 0,0 18 1 0,23-18-2 0,-23 20 0 0,41-20 1 16,-16 19-1-16,12 0 1 0,21 0-1 0,2 1 2 16,-20-2-8-16,-20-18 2 0,20 19-29 0,-17-19 15 15,-1 0-34-15,-21 0 21 0,-1 0-41 0,3 0 34 0,0 0 0 16,-20 0 4-16,17-19 4 0,-17 19 4 0,20-38 6 0,-3 38 1 0,-17-19-18 0</inkml:trace>
  <inkml:trace contextRef="#ctx0" brushRef="#br3" timeOffset="-174479.49">20983 12076 140 0,'0'0'0'15,"0"0"46"-15,-22 18-33 0,22 1-4 0,0-19-6 0,0 20 1 16,0-2 1-16,22 2 9 0,-22-1-5 0,18 19 8 0,-18-38-10 0,37 37 3 16,-17 1-6-16,-3 1 1 0,3-19-3 0,-3-2 1 15,-17 1 0-15,20-19-1 0,22 37 5 0,-27 1 1 0,25-18 17 16,-20-1-17-16,-20 0 7 0,17-19-9 0,0 19 0 0,-17 0 8 15,20-19-9-15,-20 0 1 0,20 18 5 0,-20-18-7 0,0 0 1 0,0 20-1 16,0-20 0-16,0 0 4 0,0 19-2 0,0-19-3 0,0 19 4 16,-20 0-3-16,-17 1 1 0,37-2-1 0,-37 1 0 15,17 0 0-15,-15 19-2 0,13-19-1 0,-35 39-2 0,37-40 4 16,3 1-2-16,-23 38 4 0,5-19-9 0,-7 1 1 0,25-21 4 16,17 1-3-16,-20 19-8 0,20-38-4 0,0 19-16 0,-17 1-13 15,17-20 16-15,0 0-43 0,0 0 29 0,17 18-41 16,-17-18 47-16,20-18-21 0,-20 18 34 0,0 0-20 0</inkml:trace>
  <inkml:trace contextRef="#ctx0" brushRef="#br3" timeOffset="-173839.96">20391 11523 42 0,'0'0'0'0,"0"0"22"0,-15 0-9 0,15 0-8 0,0 0 6 0,0 0-5 0,0 0 6 0,-23 0-5 0,23 0 8 0,0 0-6 0,-19 0 10 0,19 0 2 0,-20 0 12 0,2 0-23 0,-2 20 11 16,20-20-11-16,0 0 1 0,-17 0 9 0,-3 0-10 0,0 20 7 0,20-20-10 15,0 0-1-15,-17 0-1 0,0 0 4 0,17 18 0 0,-23-18-6 16,23 19 2-16,-19-19-3 0,19 0 1 0,-18 38 2 0,18-19-3 16,0 0 0-16,0 0-1 0,0 1 2 0,0-1-1 0,0-1-1 0,0 1 0 15,0 1-1-15,0-2 0 0,0 1 0 0,0 19 1 0,0-38 0 0,18 39 2 16,1-21-1-16,4 1 2 0,-23 1-2 0,17-2-1 0,0-18 3 16,3 19-1-16,-20-19-1 0,20 20-1 0,-3-20 1 0,21 0 0 15,-38 0 0-15,20 0 2 0,-20-20-2 0,0 20 0 0,19-19-2 16,19-56 6-1,-19-21 2 1,-19 58-5-16,0 19 2 0,0 19-2 0,0-18 2 0,0 18-1 16,0-19-1-16,0 19 0 0,0 0 0 0,-19 0 0 0,19 0-2 0,0 0 1 15,0 0 0-15,0 37 0 0,0-37-1 0,0 39 1 0,19-2-1 16,-19 1 1-16,20-38-2 0,-20 20 0 0,0 17-1 16,20 2 1-16,-3-2 1 0,1-37-2 0,2 39 1 0,-20-20-1 15,42 0 0-15,-42-1-4 0,35 1-13 0,-35 1-14 16,19-20 10-16,-19 0-4 0,20 18-36 0,-2-18 23 0,-18 0-3 0,17 0-46 15,23 20 19-15,-20-20-2 0</inkml:trace>
  <inkml:trace contextRef="#ctx0" brushRef="#br3" timeOffset="-172901.65">21910 12322 73 0,'0'0'54'0,"-17"0"-46"0,17 0-2 0,0 0 7 0,0 0 4 0,-20 0-5 0,20 0 14 0,-17 0 2 0,17-19-2 0,-20 19-7 0,0 0-9 0,20-18 7 0,-17 18-9 16,17 0-1-16,-17 0-1 0,17 0 8 0,-43 0 1 0,43-20-8 0,-37 20 6 15,20 0 0-15,17 0-7 0,-20 0 0 0,0 0 0 0,20 0 0 0,-17 0 0 16,0 0 3-16,-23 20 2 0,40-20-7 0,-40 18 7 0,23 1-4 16,-3-19-2-16,20 0-2 0,-20 40 2 0,0-22 4 0,3 1-5 15,0-1 2-15,-3 21 0 0,0 18-2 0,-14 18 2 0,-29 22 3 16,46-60-8-16,0 39 2 0,-3 0-2 0,0-19-1 16,20 20 2-16,-20-40 0 0,20 20 0 0,0-18 0 15,0 17-2-15,0 0-1 0,20-36 0 0,-20 18 1 0,20-19 2 16,-20 19-3-16,37-19 3 0,-37 0-1 0,37 19 0 0,20 0 0 0,-37-18-3 15,0-20 2-15,0 19-1 0,14-19 2 0,43 18 1 0,-57 1-1 0,57-19-2 16,-60 0 0-16,40 0 1 0,-20 0 1 0,-17 0 1 0,20-19-1 16,-3 1-1-16,0-21 0 0,-17 21-1 0,-3-2 2 0,46-18 1 0,-49 0 0 15,26 20-2-15,-3-59 0 0,-37 57 1 0,37-17 0 0,-37 1-2 16,20-23 0-16,-20 20 0 0,23 2 3 0,-23 0 0 0,0-59 1 0,0 58-2 0,0-38-1 16,0 57 1-16,0-57 1 0,0 38-2 0,-23 0 0 0,3-19 0 15,0-19 2-15,-14 18-3 0,34 39 2 0,-20-18-1 0,0 19 2 16,0-41 1-16,-17 21-2 0,-3 1-2 0,3 18 0 15,20-19 0-15,17 38 0 0,-20 0-1 0,-17 0-1 16,20 0 6-16,-6 19-3 0,3 19-4 16,3-1-7-16,-3 1-7 0,20 21-11 15,0-41 9-15,-17 38-26 0,17-36 17 0,0 37-38 0,0-38 25 16,0 19-4-16,0-20-2 0,17 59-47 0,-17-20-7 0</inkml:trace>
  <inkml:trace contextRef="#ctx0" brushRef="#br3" timeOffset="-170743.64">24516 12627 89 0,'0'0'39'0,"-18"0"-21"0,-4 0-11 0,5 0-1 0,-1 0 5 0,-21 0-4 0,19 19 11 0,5-19-9 0,-27 19 10 0,4 1-1 0,19-20-10 0,-19 37 12 16,1-18-3-16,-3-1 0 0,3 21-1 0,17-20-10 15,-17 0 0-15,17 1 0 0,3-2-1 0,-23 39 5 0,40-38-4 0,-17 1-3 16,-23 18 7-16,40-19-7 0,-17 18 1 0,-3-19-2 0,20 2-1 0,-20 19 2 15,0 17 0-15,20-37-3 0,0-19 1 0,0 37-1 0,0-17 1 16,0 1-2-16,20 15 3 0,0 2-1 0,-20-19 0 0,37 19 1 0,3-19-1 16,17 39 4-16,-20-39-4 0,0-1 2 0,20 39 6 0,20-37 1 15,-2 17-4-15,-55-17-6 0,57-1 5 0,-58-19-2 16,19 0 0-16,19 0 1 0,-20 0-3 0,-17 0 0 0,37 0 4 0,-20 0-1 16,3-19-1-16,-3-1 2 0,0-17-4 0,3-1 3 15,-3-19 3-15,0 0-6 0,-37 18 1 0,20 20 0 16,-20-19 0-16,0 20 1 0,0-2-1 0,0-16 0 0,0-23 1 15,-20 40-3-15,20-17 2 0,-37-3 0 0,37 0-2 16,-55 1 1-16,33 1 0 0,-15 18-1 0,-20-39 2 0,37 39-2 0,-35-38 2 16,-4 39-1-16,22-21-1 0,-3 20 1 0,23 19-2 15,17-19 1-15,-38 19 1 0,38 0-1 0,-19 0-2 0,-1 0-5 16,20 0 0-16,-15 19 2 0,15-19 0 0,0 38-14 0,0-38 6 16,0 20-2-16,15 17-25 0,-15 1-14 0,39 19-17 15,-19 0-15-15,37 0 4 0,-39-18 49 0,19-21-32 0</inkml:trace>
  <inkml:trace contextRef="#ctx0" brushRef="#br3" timeOffset="-170347.94">24915 13159 86 0,'0'0'0'0,"0"0"47"0,-20 0-22 0,-17 0 21 0,37 0-20 0,-20 0 4 0,3 0-15 0,17 0 11 0,-18 0-14 0,-4 0 5 0,22 0-11 0,0 0-1 0,-17 0-1 0,17 21 8 16,-20-21-1-16,20 0-2 0,0 0 4 0,0 0-5 15,0 17 0-15,0-17 4 0,0 0-2 0,20 0-5 0,-3 19 5 16,-17-19-7-16,22 0 2 0,13 0 2 0,5 19 0 0,-40-1-3 16,37-18-3-16,-17 20 2 0,19-20 3 0,-4 21-2 0,22-4 0 0,-37-17-3 15,17 19 0-15,-17-19 1 0,17 20 1 0,-17-20 1 0,74 37 1 0,-51-18-4 16,-9-19 0-16,23 19 0 0,0 0-2 0,-20-19 1 16,20 20 0-16,-34-2 3 0,11-18-3 0,-14 20-3 0,0-20-5 15,17 19-15-15,-17-19 6 0,-3 0-20 0,6 0 13 0,-6 0-34 16,0 0 20-16,3 0-52 0,0 0 42 0,-20 0-35 0,17 0 53 15,-17 0-19-15</inkml:trace>
  <inkml:trace contextRef="#ctx0" brushRef="#br3" timeOffset="-170036.03">25864 12970 122 0,'0'0'52'0,"0"0"-14"0,0 0-17 0,0 0-4 0,0 0-7 16,0 0 19-16,0 0-16 0,0 0 9 0,0 0-2 15,0 0-12-15,0 0 3 0,0 0-3 0,20 0-4 16,-3 0-1-16,23 0 0 0,-17 0-1 0,-23 18-1 0,14-18 1 16,26 0 0-16,-20 0 1 0,14 20 0 0,-14-20 0 15,0 0-2-15,-20 0 1 0,37 19 2 0,-37-19 0 0,20 0-1 16,-20 0 1-16,0 0 2 0,20 18 5 0,0-18-4 0,-20 19-4 16,17-19 7-16,-17 18 0 0,0 2-6 0,0-20-2 15,-17 19 0-15,-3 1 3 0,0 19-3 0,20-39-2 0,-57 55 5 0,0 4 1 16,0-3-7-16,-40 38 2 0,60-36 0 15,0-39 1-15,0 38-2 0,20-39 0 0,-6 2 2 0,6 17-6 0,-3 20-3 16,0-37 5-16,20 18-13 0,0-38 5 0,0 19-6 0,0 0-2 16,0 0 2-16,0 1-30 0,0-3-13 0,0-17 25 0,0 19-2 15,0-19-2-15,20 21-36 0,0-21 17 0,-20 0-4 0</inkml:trace>
  <inkml:trace contextRef="#ctx0" brushRef="#br3" timeOffset="-169575.52">25337 12038 63 0,'0'0'0'0,"0"0"89"0,0 0-77 0,-23 0 0 0,23 0 15 0,-20 0 2 0,0 0-14 0,3 0 14 0,0 0-15 0,-3 0 12 0,0 0-4 15,0 0-11-15,5 0 13 0,-7 19-13 0,2-19 11 0,0 0-11 16,3 0-1-16,17 19 0 0,-20-19 1 0,3 18 6 0,-3 1-8 0,0 1 7 16,20-2-7-16,-17 2 6 0,-1-1-10 0,18 0 3 0,-22 19-3 15,22 0 2-15,0 19-4 0,0-37-2 0,0 35 0 0,22 22 3 16,-22-58-1-16,35 19-1 0,-15-19-1 16,17 19-1-16,-17 0-2 0,17-38 1 0,-17 19 1 0,2 1 1 15,13-20 0-15,5 18 1 0,-6 1-3 0,6-19 2 16,-17 19-5-16,11-1-18 0,-34-18 6 0,40 0-26 0,-6 0-16 0,6 0 20 15,-40 20-4-15,20-20-9 0,-3 0-5 0,40 0-54 0,-17 0-2 16</inkml:trace>
  <inkml:trace contextRef="#ctx0" brushRef="#br3" timeOffset="-168446.62">27024 12685 67 0,'0'0'46'0,"0"0"-9"0,0 0-3 0,-17-20 0 0,17 20-19 0,0-19 16 0,0 19-19 0,-20 0 1 0,20 0-3 0,0-19 9 0,-40-20 36 15,26 39-38-15,14-18-9 0,-23 18 9 0,3 0-11 16,20 0 2-16,0 0-4 0,-20-19 3 0,3 19 14 0,0-19-17 16,17 19 0-16,-40 0 4 0,40-19-3 0,-20 19 0 0,6 0 2 0,-29 0 1 15,26-19-1-15,-3 19-3 0,0 0-1 0,3 0-1 0,-23 0 2 16,23 0-3-16,0 19-2 0,17-19 2 0,-23 0 3 15,6 19 5-15,-3 0-9 0,0 18 1 0,3 2 1 0,-3 19 1 0,-17-2-4 16,-3 39 3-16,40-57-1 0,-17 58 0 16,17-58-1-16,-20-1 0 0,20 59 1 0,0-21 0 0,-20 3 1 0,20-42-2 15,20 40 5-15,-20-38-3 0,37 39-1 0,-14-2-1 0,-23-36-1 16,34-1 1-16,-14-1 0 0,0 1 4 0,17 1-2 0,-17-1 0 16,-3-38-3-16,23 37 2 0,-23-18-4 0,23 19 13 0,-23-38-4 15,3 40-3-15,0-40-2 0,17 17-2 0,-14-17 3 0,11 20-3 0,-14-20 1 16,0 0 1-16,-3 20 2 0,-17-20-1 0,37 0 1 0,6 0-5 0,-43 0 0 15,14 0 1-15,26-20 2 0,-3-17-6 0,-20 37 4 0,3-57 5 16,20 36 0-16,-3-35-1 0,0-21-3 0,-14-18 1 0,11 58 0 16,-34-21 0-16,20 2 0 0,-20-21 1 0,20 20 0 0,-20-17 0 0,-20-4-1 15,20 42-1-15,-20-23 3 0,3-17-2 0,0 1 0 16,17 55-1-16,-40-37 3 0,20 0-2 0,0 38-2 16,3 0 0-16,-3-20-1 0,20 39 3 0,-20 0-3 0,20-18 1 15,-20 18-3-15,3-19-6 0,17 19 2 0,-17 0-6 0,-23 0-26 16,20 19 10-16,6 19-22 0,-9 0 11 15,23-38 16-15,0 39-2 0,-20 36-73 0,20-36 62 0,-20 18-41 16,20-20 43-16,0 1 5 0,0 19-39 0</inkml:trace>
  <inkml:trace contextRef="#ctx0" brushRef="#br3" timeOffset="-167252.12">26776 13008 18 0,'0'0'0'0,"0"0"18"0,0 0-13 0,0 0 4 0,0 0-4 0,0 0 0 0,0 0 0 0,0-20 1 0,0 20 14 0,0 0-12 0,0-18 12 0,0 18 4 0,0 0 14 16,0 0-28-16,0-20 10 0,0 20-10 0,0 0 0 15,0 0 8-15,0 0-8 0,0 0-1 0,0 0 2 0,0 0 10 0,0 0-10 16,0 0-2-16,0 0 0 0,-14 0 1 0,14 0-1 0,0 0 9 0,0 0-11 16,0 0 1-16,-23 0 11 0,23 0-12 0,0 0 2 0,0-19-3 0,0 19-2 15,0 0 3-15,-20 0 1 0,20 0 2 0,0 0-6 0,-17 0 6 0,17 0-7 16,0 0 3-16,-20 0-1 0,20 19 4 0,0 1-3 0,-20-20 0 15,20 18-4-15,0-18 1 0,0 20 3 0,-17-1-3 0,17-1-1 16,0-18-3-16,0 19 4 0,0-1-2 0,0 2 0 16,0-1-1-16,0-19 0 0,0 20 1 0,0-2-1 0,0 3 1 15,0-21-1-15,0 17 3 0,0 2-3 0,0-19 1 0,0 19-1 16,17-1 0-16,-17 2-1 0,20-20 1 0,-20 0 1 0,20 21-3 0,-20-4 1 16,17-17 3-16,-17 19 0 0,20 1-3 0,3-20 1 0,-9 18 4 15,6-18-3-15,-20 19-1 0,40-19-1 0,-40 19 2 16,0-19 0-16,17 0 1 0,0 0-4 0,-17 0 2 15,40 0 1-15,-40 0 0 0,23 0-1 0,-9 0 1 0,-14-19 1 16,20 0-1-16,-20 1 0 0,20-21 0 16,-20 39 0-16,20-17-1 0,-20-24 0 0,0 41 1 0,0-37 1 15,0 1 1-15,0-3-3 0,0 39 1 0,0-39-1 0,0 1 4 16,0 1-4-16,0 18-1 0,0-19 3 0,-20-1 1 0,20 20-1 16,-20-19-1-16,20 38-2 0,-20-18 3 0,20 18-1 0,-14-39 2 15,-9 39-3-15,3-19 1 0,0 0 1 0,20 19 0 16,-17 0-2-16,0 0-1 0,-3 0 2 0,0 0-1 0,0 0 3 15,20 0-2-15,-37 0 2 0,17 19-1 0,3 0-2 16,17-19-1-16,-20 0-1 0,0 19 3 0,3 1-5 0,17-20 1 0,-20 18-4 16,20-18 3-16,-20 0-2 0,20 19-2 0,-17-19-14 0,17 19 7 15,-17 0-20-15,17-19 15 0,-23 0 0 0,23 0-3 0,0 19-1 0,0-19-33 16,-17 20-14-16,17-2 30 0,0-18-41 0,0 39 15 16,0-39 42-16,0 18-17 0</inkml:trace>
  <inkml:trace contextRef="#ctx0" brushRef="#br4" timeOffset="-158665.8">22520 13141 72 0,'0'0'0'0,"-20"0"51"0,-37 0-19 0,40 0-23 0,-23-20 22 0,23 20-21 0,-3 0 0 0,-17 0 17 16,37 0-18-16,-40-19 21 0,20 19-23 15,20-20 20-15,0 20-9 0,0 0-6 16,0 0 2-16,0 0-9 0,0 0 18 15,20 0-19-15,-20 0 14 0,0 0-13 16,20 0 9-16,-20 0-8 0,0 0 10 0,0 0-11 16,20 0 1-16,-20-18 9 0,0 18-12 0,37 0 14 15,-17 0-15-15,37-19 13 0,0 19-4 16,0 0-7-16,17 0-1 16,20 19 2-16,3-1-2 0,-57 2-1 0,-6-1-1 0,120 40 5 15,-117-42-5-15,60 21 5 0,-57-20-4 16,71 2 0-16,-74 1-3 0,3-21 1 0,91 36-2 15,-34-36 2-15,-77 0-2 0,37-19-22 16,-40 2 10-16,6-4-53 0,-9 21 39 16,-14-38-68-16,0 19 54 0,20 19-3 0,-20-57-87 15,0 57 99-15</inkml:trace>
  <inkml:trace contextRef="#ctx0" brushRef="#br4" timeOffset="-158387.14">23660 12665 96 0,'0'0'44'0,"0"0"-10"0,0 0 18 0,-17 0-42 0,-3 0 60 16,0 20-23-16,20-2-38 16,0-18 11-16,0 19-5 0,0 18 7 15,0-37-17-15,20 39 3 0,17-20-7 0,20 20 8 16,-57-21-9-16,57 20 3 0,-37-19-1 16,34 0-1-16,-14 1 3 0,37-2-1 15,-60-18-2-15,23 0 6 0,-23 0-5 0,3 0 2 0,17 0 17 16,-17 0-15-16,-20 0 19 0,0 0-17 15,0 0-4-15,-77 20 2 16,-54 36 3-16,91-38-8 16,-111 97 3-16,111-96-6 0,-14 59-2 0,34-42-1 15,-14-16-1-15,-29 55-33 0,46-18-6 0,-20 19-43 16,37-56 51-16,0 37-102 0,0-57 91 0,0 38 5 16</inkml:trace>
  <inkml:trace contextRef="#ctx0" brushRef="#br4" timeOffset="-157695.52">23546 11581 45 0,'0'0'19'0,"0"0"-5"0,0 0 25 0,-20 0-11 0,20 0-18 0,0-18 19 15,-20 18-20-15,20 0 0 0,0 0 12 0,0 0-17 0,-17 0 16 16,17 0-12 0,-20 0 7-16,3 0 5 15,17 18-7-15,0-18-5 0,-20 19 11 16,0-19 2-16,20 0-14 15,-17 0 19-15,0 0-20 0,-6 19 8 0,23-19-10 16,-17 0 8-16,-23 19-6 0,3 19 3 16,0 1-2-16,20-20-6 15,-6 38 3-15,-14-20-3 16,37 1 0-16,0 19 3 0,0-57-5 0,0 39 1 16,0-39 1-16,20 0 0 0,-3 37 1 0,6-17-1 15,-6-1 2-15,-17-19-1 0,37 0 3 16,-37 0-3-16,0 0-1 0,20 0 4 0,-20-19-4 0,17 19 3 15,-17 0-2-15,0-20-2 0,0 1 5 0,0 19-4 16,-57-18 4-16,23 18-1 16,11 0-1-16,-34 18-4 0,0 21 2 15,57-20-1-15,-54 37 2 16,34 40 0-16,20-77-3 0,0 75 2 16,0-75-1-16,0 39 0 0,20-21 1 0,14 20 0 15,-14-18-1-15,0-1-1 16,0-38 0-16,17 37-10 0,-37-17 5 0,37-20-35 15,-37 19 20-15,57-19-91 0,-57 0 75 16,40-19-128-16,-23 19 132 0,3-20-45 0</inkml:trace>
  <inkml:trace contextRef="#ctx0" brushRef="#br5" timeOffset="-147039.83">17258 11048 64 0,'0'0'0'0,"0"0"11"0,0-19-6 0,0 19-3 0,-20 0 0 0,20-18 5 0,0 18-3 0,0-19 5 0,0 19-5 0,0-20 1 0,0 20 2 0,0-18-1 0,0 18-4 0,0-20 0 0,0 20-1 0,0-18-1 15,0 18 1-15,0-18-1 0,0 18 0 0,0 0 0 0,0 0 0 16,0 0 0-16,0-21 0 0,20 21 0 0,-20 0 4 0,0 0-1 16,0 0 1-16,0 0 1 0,0 0 3 0,0 0 2 0,0 0 1 0,0 0 1 0,0 0 12 0,0 0-13 15,0 0-2-15,0 0 11 0,0 0 0 0,0 0-11 16,0 0-1-16,-20 21 9 0,20-21-1 0,0 0-8 0,-20 0-1 0,20 18 7 16,-20 0-3-16,20 2 0 0,-15-20-3 0,-7 18 2 15,22-18 1-15,0 0-7 0,-20 0 5 0,20 0-5 16,0 0 5-16,0 0-4 0,-20 0 4 0,20 0-1 0,0 0-3 15,0-18 4-15,20-2-4 0,0 2-1 0,2 0-2 16,-7-22 2-16,5 40-2 0,0-18-1 0,34-21 4 0,-14 21 2 16,-3-1-5-16,40-40 4 0,-40 41-9 0,20-21 6 0,-17 22-2 15,34-39 6-15,97-41-7 0,-94 41 1 0,-40 17-1 16,20 2 1-16,20-20 0 0,-40 19 0 0,6 18 0 16,11-18 1-16,-17 20-3 0,-20-3 2 0,3 3-2 0,20 18 0 0,-23-38 1 0,23 18 0 15,0 2 2-15,-6-2-3 0,-34 20 0 0,0 0 1 0,40-18 1 16,-40 0 0-16,17 18-3 0,3 0 1 0,-20 0 0 15,0 0-4-15,0 0-1 0,17 0-10 0,-17 0 5 0,0 0-1 16,0 0-3-16,0 0-1 0,0 0-23 0,-17 0 16 0,17 0-34 0,0 0-9 16,0 0-2-16,-20 0 36 0,20 0 3 0,0-21-18 0,-17 21 29 15,17 0 1-15,0 0-20 0</inkml:trace>
  <inkml:trace contextRef="#ctx0" brushRef="#br5" timeOffset="-146741.39">18338 9889 41 0,'0'0'11'0,"0"0"2"0,0 0-7 0,0 0 1 15,-17 0-1-15,17 0 9 0,0 18-8 0,-20-18 7 0,20 0-6 0,0 0 8 16,0 0-8-16,0 0-1 0,0 0 7 0,0 0-7 0,0 0 2 16,0 0 10-16,0 0-10 0,0 0 10 0,57-38 27 15,-37 38-38-15,20-17 9 0,-40-3-10 0,34 20 7 16,6-20-8-16,-3 3 6 0,0-2-2 0,3-3 0 0,-23 5-6 16,3 17 0-16,0-19-1 0,-3-1 0 0,40 3 6 0,-57-3-5 15,43-17 4-15,-29 37-4 0,6-20 0 0,20-18 4 0,-23 38-4 0,0-19-1 16,3-1 4-16,23 2 0 0,-29 18-4 0,6-20 0 0,0 20 2 15,0-18 4-15,-20 0-4 0,34 18 2 0,-34 0 0 0,20 0-5 16,0 0 4-16,-20 0-4 0,0 18 5 0,0 0 1 0,0 2-7 16,0-2 3-16,0 21-1 0,0-22-1 0,-40 61 3 0,6 15-4 15,-6 5-1-15,20-43 1 0,-17 4 1 0,17-21 0 16,0-2-1-16,-14 60 0 0,-6-1 1 0,20-57-3 0,-17 39-2 0,17-40-1 16,0 2-2-16,3-1-6 0,-20 19-28 0,17-20-21 0,0 2-25 15,20-39 37-15,0 19-2 0,-17 0-43 0,17-19 23 0,0 0 22 16</inkml:trace>
  <inkml:trace contextRef="#ctx0" brushRef="#br5" timeOffset="-146055.7">17654 9281 17 0,'0'0'7'0,"0"0"-3"0,0 0-1 0,0 0-1 0,0 0 0 0,0 0 3 0,0-21 2 0,0 21 0 0,0 0-3 0,0 0 1 0,0-18 5 0,0 18-5 16,0 0 1-16,0 0 0 0,0 0 7 0,0 0-7 0,0-18 7 15,0 18-6-15,0 0-1 0,-17 0 9 0,17 0-6 0,0 0 0 0,0 0 9 16,0 0-10-16,0 0 5 0,0 0-6 0,0 0-1 0,-17 0 0 15,17 0 7-15,0 0 3 0,0 0-8 0,0 0-1 0,-23 0 6 16,23 0-8-16,0 0 9 0,-17 18-9 0,17-18 5 0,-20 0-7 0,20 0 1 16,-20 0 4-16,20 18-3 0,-17-18 0 0,-3 0 2 0,20 21-2 15,-20-2-1-15,0-19-1 0,20 18-2 0,-17-18 1 0,0 20 0 16,17-1 0-16,-20 19-1 0,20-21 0 0,-20 3 0 0,20 1 1 16,0 15-2-16,0-16 0 0,0-2 0 0,0 2 1 0,0-1 1 15,0-19-2-15,40 38 4 0,-40-38-3 0,0 0 1 16,17 20 1-16,0-20 2 0,-17 0 0 0,20 0-5 15,-20 0 1-15,0 0 0 0,20-20 0 0,-20 20 0 0,0 0 0 0,0 0 1 0,0-21 1 16,0 21-3-16,0-17 0 0,0 17 1 0,0-19-1 16,0 19 1-16,0 0-1 0,-20 0 1 0,0 0 0 0,3 0-1 0,0 0 1 15,-3 0 4-15,20 0-4 0,-20 0 0 0,20 19 1 16,-20-19-1-16,20 17 0 0,-15 4-1 0,15-1 2 0,0 17-1 0,-22-37 0 0,22 37-1 16,0 2 0-16,0-39 1 0,-20 39 1 0,20-20-1 0,0-2-1 0,0 23 1 15,20-23 0-15,-20 3-1 0,0-2 0 0,22 2 1 0,-22 0-1 16,15-1 0-16,5-2 0 0,0 4 0 0,-20-3-1 0,20-18 1 15,-3 18-4-15,0-18-10 0,-17 0 2 16,20 0-3-16,-20 0-24 0,20 0-12 0,0 0-13 0,-20 0 30 0,17 0 4 16,-17 0 1-16,20 0-20 0,0 0 28 0,-3 0-27 0</inkml:trace>
  <inkml:trace contextRef="#ctx0" brushRef="#br5" timeOffset="-144981.47">17238 11752 125 0,'0'0'26'0,"-20"0"-11"0,0 0 0 0,5-18 4 0,15 18-8 0,0 0 18 0,-22-19 3 0,22 19-16 0,0 0-1 0,0 0-2 0,0 0 7 0,0 0-4 0,0-20-10 0,0 20 7 0,0 0-3 0,22 0-6 16,-7 0 4-16,25 0-3 0,-40 0-2 0,20 20 3 16,14-20-2-16,6 19 0 0,-18-19-2 0,-7 18 0 0,5 1 1 0,37 1 3 15,-20-2-4-15,3 1 1 0,-23-19 0 0,63 58 2 0,-46-39-5 16,43 38 1-16,-40-39 0 0,3 1 0 0,17 20 2 0,-20-1-2 0,-20-20-1 15,60 21 0-15,-17 18-3 0,-6 0 2 0,23-1-1 16,-37-37 1-16,34 39 3 0,-17-21 0 0,-20 2-3 0,-14-21 2 16,-6 2 1-16,40 18-1 0,-40-19-1 0,40 18-2 0,-34-17 2 15,-6-20-1-15,20 19 1 0,-17 0-1 0,-3 0 3 0,20 1-2 0,-37-20 1 0,20 18-2 16,0 1 0-16,-20-19 0 0,23 19-2 0,-23-19 2 0,14 0-4 0,-14 0-1 16,0 0-11-16,20 18-4 0,-20-18 7 0,0 0-25 0,0 0 14 15,-20-18-35-15,6 18-9 0,14-19 35 0,-23 0-26 16,3-19 14-16,0 19 2 0</inkml:trace>
  <inkml:trace contextRef="#ctx0" brushRef="#br5" timeOffset="-144651.24">18492 12076 111 0,'0'0'28'0,"0"0"3"0,0 0-17 0,0 0-4 0,-20 0-3 0,20 18 11 16,0-18-8-16,0 0 14 0,0 0-12 0,0 0-2 0,0 0-1 15,0 19 6-15,0-19-8 0,0 0 4 0,0 0-6 0,20 20 2 16,17-2-2-16,-37 2-5 0,0-20 2 0,37 0 0 0,-37 19-2 0,23 0 3 0,-23-19-2 16,34 19 2-16,-14 0-2 0,0-1 1 0,17 2 1 0,-20-2 0 15,3-18-2-15,0 19 3 0,3 1-3 0,11 0 5 0,-14-2 0 16,0 1 2-16,-3-1-4 0,0-18 2 0,-17 19 3 0,20 1 4 16,0-20-7-16,-20 18 6 0,0 21-1 0,0-20 0 15,0 0-8-15,-20 0 7 0,20-1-6 0,-20 21 2 16,20-39-5-16,-17 38 1 0,0-18 2 0,-23 17 0 0,20-37-2 15,-17 37 3-15,-20 2-5 0,37-20 2 0,-37 20-1 16,40-21 1-16,0 1-4 0,-43 0 2 0,40 0-1 0,3 0 0 0,-23 19-18 16,40-18 8-16,-17-1-19 0,17-1 11 0,0 1-30 15,0-1-17-15,0 2 27 0,0 19-81 0,17-21 56 16,3-18-13-16</inkml:trace>
  <inkml:trace contextRef="#ctx0" brushRef="#br5" timeOffset="-144040.18">18663 11315 128 0,'0'0'0'0,"0"0"62"0,0 0-55 0,-20-19-1 0,20 19 6 0,0 0-5 0,-20 0 3 0,20 0 1 0,-17 0 1 0,17 0 14 0,-17 0-15 0,-6 0 8 0,23 0-12 0,0 0 1 0,-37 0 4 0,37 0-7 16,-20 0-2-16,3 0 3 0,-3 0-4 0,0 19 1 0,3-19 2 0,17 19-2 15,-17-19-1-15,-6 18 3 0,23-18-4 0,-17 40 1 0,17-40-1 0,-20 0 0 16,20 19 1-16,-20-1-1 0,20-18 0 0,0 19 0 0,-17-1-2 0,17 2 1 0,-20-1-1 16,20-19 1-16,0 18 1 0,0 2 1 0,0 0-2 0,0-20 0 0,0 18-1 15,0 1 2-15,20-19-1 0,-20 19 1 0,17-19-1 0,-17 19-1 0,20-19 0 16,-20 0 3-16,20 0-2 0,-20 0 0 15,0 0 0-15,17-19 2 0,-17 19-2 0,0-19 2 0,0 0-2 0,0 19 3 16,0-18-3-16,0-2 1 0,0 20 2 16,0-20-2-16,-17 20 3 0,-3-18 1 0,20 18-1 0,-20 0-2 15,3 0 3-15,-3 0-2 0,0 0 4 0,20 18-1 0,-20 2-2 16,20-20-2-16,-17 20 2 0,17-2-1 0,0-18 0 0,-17 38 2 0,17 0-2 16,-20 0 1-16,20-18-1 0,0 17 1 0,0-18-4 0,0 19 0 15,0-19 1-15,20 19 2 0,-3 1-1 0,-17-21-2 0,17 21-1 16,3-21 1-16,0 1 1 0,-20-19 0 0,20 20-1 0,-3-1-2 15,3-19-2-15,0 0-4 0,-20 19 0 16,17-19-14-16,-17 0 8 0,23 0-3 0,-23 0-3 0,0 0-2 0,17 0-30 16,-17 0-14-16,17 0 32 0,-17-19 1 0,0 19-25 0,20-19 33 15,-20 19 2-15,0 0 1 0,0 0-22 0</inkml:trace>
  <inkml:trace contextRef="#ctx0" brushRef="#br5" timeOffset="-143215.25">17067 10858 45 0,'-20'0'20'0,"20"0"-7"0,0-18 0 0,-20 18-5 0,20 0 0 0,0 0-1 0,0 0 1 0,-17-21 5 0,-1 21 1 0,-24 0-1 15,25-18 2-15,-3 18 0 0,-17 0 0 0,0 0-9 16,-3 0 7-16,20 0-7 0,-35 0 10 0,16 0-10 0,19 0 1 15,3 0-1-15,-60 18 7 0,20 21 0 0,-18 1-1 0,36-22-5 16,1 0-1-16,-19 40 10 0,20-21-8 0,-3 21 2 0,6-20-6 16,11 0-1-16,-14 39 3 0,-20 17 0 0,20-17-1 0,37-22-2 15,-40 42 2-15,3-60-3 0,17 58 4 0,20-56-4 16,-17 36 1-16,17 21 0 0,0-59-1 0,17 40 0 0,3 17 1 16,17-56-4-16,-14 1 3 0,11-1 0 0,-14-1 0 0,17 1 1 0,405 153 16 31,-350-191-11-31,2-38 2 0,3-19-2 0,-3-20 6 15,0-17 0-15,-54 56-10 0,54-76 1 0,-57 57-1 16,57-76 1-16,-54 75-2 0,17-55 0 0,0-21 0 0,-40 76-2 16,23-36 5-16,-40 37-5 0,0 0-1 0,20 0 0 0,-20-19 2 0,0 19 0 15,0 19-1-15,-20-38 1 0,-20 19 0 0,23 37-2 0,-20 2 0 16,-18-21 1-16,-7 2-3 0,-32-2-3 0,0 21-2 16,0-1-1-16,34 19 2 0,-34 0-7 0,59 0 6 0,-62 37-13 15,58 2 10-15,2-39-6 0,19 18-6 0,-41 22-26 0,44-22 29 16,-27 0-2-16,22 20-5 0,-15 38-43 0,-5 1-6 0,6-2 9 15,34-17 38-15,0-1-37 0</inkml:trace>
  <inkml:trace contextRef="#ctx0" brushRef="#br5" timeOffset="-137896.68">15544 10612 102 0,'0'0'19'0,"0"0"-13"0,-20 0-3 0,3-19 5 0,17 19-4 0,-20-18 8 0,20-3-5 0,-17 1 5 0,17 20-5 0,-20-36 10 0,20 36-9 16,0-20 0-16,0 20-2 0,-20-18 3 0,20-1-6 0,0 19 0 0,0-19 1 0,0 19 0 16,20 0 0-16,-20-20 3 0,0 1-4 0,0 19 3 0,20 0 1 0,-20-19 4 15,17 1-1-15,-17 18-5 0,0-20 1 0,20 20-4 0,-3 0 3 16,-17-19-1-16,0 19 0 0,20 0 0 0,0 0 0 0,17-18 3 16,-17 18-2-16,-20 0-2 0,40 0-1 0,-23 0 0 0,-17 0-2 15,17 18 5-15,23 1 0 0,-17-19-2 0,-9 20 0 0,6-2-2 16,20 1 5-16,-40 20-4 0,54 17 0 0,-34-36-1 15,54 75 7-15,-54-57-8 0,20 0-2 0,-23 39 0 0,23-22 4 0,-23 21-1 16,20-19 0-16,-17-37-2 0,-20 18 2 0,40-1-1 16,-23 21-1-16,-17-39-4 0,20 0-12 0,-20 0 4 0,0-19-3 15,20 19-24-15,-20 0 14 0,0-19 0 0,17 18-29 0,-17-18 8 0,0 0-5 16,20 0 37-16,-20 0 3 0,0 0-1 0,0 0-28 16</inkml:trace>
  <inkml:trace contextRef="#ctx0" brushRef="#br5" timeOffset="-137571.46">16211 10575 63 0,'0'0'16'0,"0"0"-5"0,0 0-7 0,-17 18 17 16,17 1 3-16,0-19-11 0,0 19-1 0,0-19-1 0,0 17 7 15,0-17-12-15,0 21 3 0,0-3-4 0,0 0 5 0,0 2-3 16,0 1 9-16,0-3 0 0,0 1-1 0,17-1-2 16,0-18-7-16,-17 18-1 0,20 3 4 0,-20-21-6 0,20 18 0 0,-20-18-1 15,17 19 2-15,-17-19-1 0,0 21 2 0,20-3 0 0,-20-18-4 16,18 18 3-16,-18-18 0 0,0 20-3 0,0-20 0 16,0 18 2-16,-18-18-2 0,-2 20 0 0,20-20-1 0,-37 0 1 0,17 19-2 15,-14-19 2-15,-9 18-2 0,43-18 0 0,-37 19-3 16,20 2 0-16,-40-3-17 0,40 1-2 15,-26-19-13-15,26 38-17 0,17-38 22 0,-20 19 0 0,20-19 1 0,-17 37-21 16</inkml:trace>
  <inkml:trace contextRef="#ctx0" brushRef="#br5" timeOffset="-131260.27">5530 9130 139 0,'-20'0'14'0,"-17"-21"-2"0,20 1-7 0,-6 20-4 0,6 20-1 16,-3 18 0-1,5 0 0-15,-7 37 1 0,-35 60 1 16,40-98 0-16,-58 114 6 16,-41 61 6-16,41-24-7 15,-41 80-3-15,19-21-2 16,79-170-2-16,-96 206 2 16,-39 3-3-16,118-209 1 0,-213 302 1 15,37-56 0-15,-31 19-3 16,179-265 1-16,-182 227 11 15,-77 77 23-15,74-114-14 16,20 55-1-16,3-19-5 16,51-55 5-1,3 57-4-15,57-96-1 16,-37 20-7 0,74-78-2-16,20-18-4 15,57-95 0-15,-37 56 0 0,37-53 0 16,-17 32 2-16,-26 25-2 15,26-42 3-15,17-1-5 16,-20-36 2-16,20 22 0 0,-17-24-1 0,-3 3 0 16,20-3 1-16,0 3-2 15,-20 0-22-15,3-20-56 16,17-57-8 0,0 20 33-16,17 18 36 0</inkml:trace>
  <inkml:trace contextRef="#ctx0" brushRef="#br5" timeOffset="-130307.22">5758 8804 61 0,'0'-17'25'0,"0"-23"-11"0,0 23-11 0,17-60 18 0,3 39-14 0,-20 19-5 0,57-39 8 16,-37 39-4-16,0 2-3 0,-3 17-1 15,3-20 5-15,-20 20-5 0,37 0 2 16,-37 0-2-16,43 20 8 0,-29 37 3 15,6-57-10-15,-3 74 3 0,-17-54-4 0,40 152 6 16,-3-40-3 0,-17-93-1-16,-20-3-1 0,37 99 8 0,-17-98-8 0,37 154 8 15,-20-154-9-15,57 172 3 0,60 39 1 16,-60-115-2 0,-54-95-3-16,168 191 11 0,-77-77 0 15,-54-39-7-15,114 97-3 0,-20-2-2 16,-134-151 0-16,114 96 1 15,-94-95-3-15,20-2 2 0,131 171 7 0,6-35-2 16,-160-155-4-16,174 173 4 16,-74-59-2-16,-99-93-3 0,-16-1 1 0,113 95-1 15,-115-96 0-15,191 211 4 0,-94-96 0 16,-97-114-2-16,20-18 0 0,57 112 1 16,-74-92-2-16,74 91 8 0,-77-112-6 0,0 19-1 0,117 153 5 15,17-20 1-15,-117-134-9 0,83 96 12 16,-83-94-8-16,174 170-3 15,-74-95 0-15,-117-95 0 0,0 0-1 0,114 115 8 16,-37-59 2-16,-74-56-6 0,-3 1 1 16,57 55 6-16,-74-56-8 0,57 59 5 15,-57-61-6-15,17-15 1 0,23 73 2 0,-26-37-5 0,43 38 4 16,-60-76-1-16,60 56 0 0,-57-36-2 0,0-1 1 16,74 75-7-16,20 22 6 15,-37-41 2-15,-60-74-3 0,20 37 1 16,6-19-1-16,11 39 2 0,-17-60-3 15,20 60-6-15,-57-20-15 16,23-57 11-16,-23 20-5 0,17-3-58 0,-17 3 43 0,17 18-77 16,-17-18 44-16</inkml:trace>
  <inkml:trace contextRef="#ctx0" brushRef="#br3" timeOffset="-122774.93">10339 10554 21 0,'0'0'23'0,"0"0"-9"0,0 0-10 0,-20 0 7 0,20-20-8 0,0 20 18 0,0-17 4 16,-20-2-18-16,20 19 28 0,-17-20 16 15,-3 2-15 1,3 18-2-16,17 0-26 0,-23 0 21 16,23 0-22-16,-37 0 18 15,23 18 9-15,-29 2-11 16,23-20-6-16,3 0-12 0,0 19 9 16,-23 18 10-1,6 21-13-15,-9 35-11 16,-14 60 6-16,40 18-5 15,17-37 2-15,37-97-2 16,20 40 0-16,-34-39 0 0,31-1 0 16,-34-37-2-16,77 20 3 0,-83-20-2 0,63 0 3 15,0-38 3 1,-40 19-6-16,40-96 3 0,-20 21 1 16,-40 75-3-16,3-96 2 0,-3 97-1 15,-17-59 1-15,0 58-2 0,-17-56 7 16,17 56-4-16,-37-76 2 0,-37 19-12 15,14 17 7 1,40 42-1-16,-17-2 0 0,0-1-3 16,17 20 0-16,3 0-8 0,17 20 2 0,-23-1-61 15,23-19 42-15,0 58-136 16,40-2-84-16</inkml:trace>
  <inkml:trace contextRef="#ctx0" brushRef="#br3" timeOffset="-122370.83">10470 10669 77 0,'0'0'0'0,"0"0"47"0,-17 0-31 0,17 0-9 0,-17 18 20 16,17-18-14-16,-23 0 34 0,23 18-37 0,-20-18 25 16,3 0-8-16,17 0-20 0,0 20 22 15,0-20-7-15,0 21 6 16,37-21-11-16,3 37-2 15,-23-37-11-15,40 36 9 16,40 3 1-16,14-20-8 16,-91-19-5-16,114 21 3 15,20 15-8-15,-60-16 0 16,-40-20-24-16,-34 0 15 16,37 0-72-16,-37 0-87 15,0-38 12-15</inkml:trace>
  <inkml:trace contextRef="#ctx0" brushRef="#br3" timeOffset="-122081.45">11154 10383 121 0,'0'0'0'0,"0"19"67"0,0 1-61 0,0-1 7 0,0 0-3 16,0-19 0-16,0 38 0 0,0-38-1 0,0 56 15 0,0-35-16 0,0-3 3 15,20 20-3-15,-3 0 1 0,3-2 2 0,3-16-5 16,-23-20 1-16,17 0-1 0,20 21 5 0,-37-21-5 0,20 18 0 0,17-18 6 15,-37 0-6-15,17 0 2 0,3 0-3 0,20 0 5 0,-40 0-6 16,0 0 0-16,17 0-1 0,3-18 4 0,0 18 0 0,-20 0 0 16,17 0-4-16,-17 0-1 0,0 0 13 15,-17 18-13-15,-23 19 0 0,40-19 0 16,-34 21 0-16,11-39-1 0,3 40-1 0,-34 16 1 16,34-18-2-16,-17-1 0 0,20-18-1 0,-6 39 0 0,3-39 1 15,3 0-1-15,17 19 0 0,-20 1-3 0,3-20-6 0,17-19 4 16,0 18-15-16,0 1-11 0,0 0-12 0,17 0-15 0,3 0-8 15,-20-19 33-15,17 0-30 0,3 0 9 16,3 0 12-16</inkml:trace>
  <inkml:trace contextRef="#ctx0" brushRef="#br3" timeOffset="-121478.83">11989 10534 74 0,'0'0'17'0,"0"0"0"0,0 0-12 0,0-17 3 0,0 17-3 0,0 0 8 0,0 0-6 0,0 0 1 0,0-19 11 0,0 19-1 0,0 0-9 0,0 0 7 0,0 0-7 16,0-20 0-16,0 20 9 0,0 0-9 0,0 0 1 0,0 0 2 16,0 0 8-16,0 0-12 0,0-18 9 0,0 18-7 0,0 0-3 0,0 0 11 15,0 0-11-15,-17 0 3 0,17 0 8 0,0 0-11 0,0 0 0 0,-20-19 6 16,20 19 1-16,0 0-8 0,-17 0-1 0,17 0 2 0,-20 0-3 16,0 0 7-16,-17 0 3 0,-3 0-8 0,23 0-4 15,-3 19 7-15,-17-19-5 0,-3 18 6 0,40 2-7 0,-34-1 3 16,-6 18-3-16,20 2 2 0,-37 73-10 15,37-92 6-15,3 38 1 0,17 17 1 16,0-56-3-16,0 76 4 0,0-56-4 0,17 37-1 16,-17-57 1-16,20 19 0 0,23 0 1 0,-43 1 0 0,34-20 0 0,-14-19-1 15,34 56 1-15,-14-18-2 0,-17-38 1 0,11 18 2 16,-17-18-2-16,6 0 1 0,14 0-3 0,0 0 3 16,0 0-1-16,-17 0 0 0,-3 0-1 0,3-37 1 0,57-1 0 15,-40 1 2-15,-17 18-1 0,17-39-1 0,3 1 0 16,-23 20 0-16,23-21 2 0,-23 19-2 0,3-17 1 0,17 17 0 15,-37-19-1-15,0 40 1 0,0-114 11 16,0 111-11-16,0 4 1 0,0-21 0 0,-19-1-2 16,19 19 2-16,-18-16-1 0,-19-2-1 0,-3 0 2 15,40 18 0-15,-57-18 0 0,20 0-1 0,0 19-1 16,-3 19 0-16,23-18 2 0,0 18-1 0,-6 0-4 16,-14 0 1-16,0 0-3 0,17 18-9 0,0 1 2 0,20-19-2 15,-17 20-23-15,-3-2 16 0,20 1-4 0,-17 0-39 0,-6 1 23 0,23-1-5 16,-17 0-53-16,17-1 53 0,0 2 4 0,-20-20 7 0,20 36-39 0</inkml:trace>
  <inkml:trace contextRef="#ctx0" brushRef="#br3" timeOffset="-120967.33">11915 10575 59 0,'0'0'0'0,"0"0"23"0,0 0-18 0,0 0-1 0,-20 0 7 0,20 0 0 0,0 0 2 0,-17 0 4 0,17 18-8 0,0-18 12 0,0 0 0 0,0 0-10 0,-20 0 0 16,20 0 10-16,-17 0-9 0,17 0 10 0,-23 19-1 0,6-19 1 15,-3 0-5-15,20 0-4 0,-14 19-3 0,-9-19-6 16,23 17 4-16,0 4-5 0,-20-3 2 0,20 0-1 0,-20 2 0 16,20 1-3-16,0-3 1 0,0 19-1 0,0-19 1 15,0 3 0-15,0-3 0 0,0-18-1 0,0 40 0 0,20-22 1 0,-20 0 0 16,20 2 3-16,-20-2-3 0,23 2 0 0,-23-20 0 0,34 19 4 15,-34-1-2-15,17-18-1 0,6 19 2 0,-6-19-2 0,-17 0 1 0,37 0 3 16,-17-19-2-16,0 19-2 0,17-18 1 0,-37-21-1 16,37 21 0-16,-37-20-2 0,40-38 5 15,-40 76-5-15,-40-94 2 16,20 94 0-16,3-21-1 0,-3 1-3 0,-17 2-11 16,17 18 5-16,-34-18-31 15,31 18 14-15,-14 18-11 0,0 20-114 16,37-17 115-16,-40 91-125 15</inkml:trace>
  <inkml:trace contextRef="#ctx0" brushRef="#br6" timeOffset="-109875.27">30046 10364 203 0,'0'0'0'0,"0"0"63"0,0 0-42 16,0 0-16-16,0 0-1 0,-17 0 2 0,17 0-2 0,0 0 2 0,0 0 0 0,-20 0 1 0,20 19 11 0,-20-19-9 0,0 19 7 0,20 1-5 0,-14-1-1 0,-9 18 2 0,3-17-2 16,-17 16-3-16,-20 42 2 0,20-42-1 15,-3 21 3-15,23-16-7 0,-40 14 6 0,17 21 0 0,-17 1 1 16,40-39-6-16,-3-1 1 0,-17 21 1 0,17-39-3 16,-20 57 0-16,23-58 0 0,-20 59 2 0,17-39-4 0,0 19 1 0,6 37-1 15,14-55 0-15,-23 19-1 0,3 36 1 0,20-17-1 0,0 17-1 16,0-56 1-16,0 1-1 0,43 113 2 0,-43-115-2 0,54 59-1 15,-34-58 2-15,14-1-1 0,26 60 1 0,-43-60 0 0,63 38-2 16,-46-36 2-16,43 36 0 0,0-36-1 0,-40-1 0 16,77 19-3-16,-37-38 2 0,40-19 3 15,-83 0-2-15,6 0 0 0,-6-19 1 0,6 19-1 0,-3-37 1 0,20-21 3 16,-20 39-3-16,23-76 3 0,-3-19-1 0,-40 57-1 0,6-20 1 16,-6 2 2-16,20-96 1 0,-17 0-2 0,-20 75-2 0,17 20 1 0,-17-95 3 15,0 95-4-15,0-57 4 0,-17-19 0 0,-3 77-5 16,0-60 6-16,3 78-5 0,17-1 0 0,-40 3-1 0,3-40 5 0,-20 1-1 15,37 53-1-15,-14-33-2 0,-6 55-1 0,0-39-2 0,23 58 2 16,-20-37 1-16,14 17 0 0,-11 20 0 0,34 0-2 0,-40 0 0 16,20 0 0-16,6 0 0 0,-9 0 0 0,23 0-1 0,-40 38 1 0,6 0-1 0,14 1 0 15,-34 18-1-15,31-21-4 0,-14 5 0 0,-20 53-9 0,37-58 7 16,-17 5-2-16,20-4-2 0,-6-1-5 0,-14 22-24 0,0 19-14 16,-3-2-50-16,6-56 61 0,11 39-63 0,23-39 51 15,-37 38-35-15,37-39 39 0</inkml:trace>
  <inkml:trace contextRef="#ctx0" brushRef="#br6" timeOffset="-109139.92">30861 11581 48 0,'0'0'0'0,"0"0"31"0,-17 0-18 0,17 0-5 0,-17 0 15 0,17 0-9 0,-20 0 17 0,0 0-15 0,-14 0 50 0,34 0-49 16,-23 0-5-16,23 0-1 0,0 0-8 0,-20 0 7 15,20 0-4-15,0 0-3 0,0 0 4 0,20 0 1 0,-20 0-4 16,23 0 9-16,11 0-4 0,-34 0 1 16,40-18-4-16,-23 18 7 0,20 0-1 0,-37 0-6 0,43 0 5 15,11-20 0-15,-17 20 0 0,-20 0-7 0,6 0 1 16,31-20 5-16,-34 20-5 0,40 0 7 0,-6 0 0 0,-17 0-8 15,43 0 4-15,-46 0-6 0,23 0 0 0,20 0 3 0,20 20 0 16,14 0-3-16,-91-20-2 0,55 0 2 0,-16 18-1 16,-22 1-1-16,23-19 0 0,-25 0 1 0,-16 19-2 0,19-19 1 15,19 0-2-15,-18 0-2 0,-2 0-1 0,-17 0-4 0,37 0-23 0,-39 0 10 16,-18 0-6-16,42 0-42 0,-27 0-23 0,5 0-9 16,0 0 56-16,-20 0 10 0,0-19-27 0</inkml:trace>
  <inkml:trace contextRef="#ctx0" brushRef="#br6" timeOffset="-108855.37">32061 11029 193 0,'0'0'53'16,"0"19"-30"-16,-20 2-17 0,20 16-5 0,0-37-1 0,0 38 1 0,-19-19 0 16,19 18 2-16,0-16 1 0,0 16 13 0,19-18-8 0,1 19 5 0,-2-1-9 15,1 3 0-15,41-3-1 0,-6 0 0 0,23 2 0 16,-39-39-3-16,-1 0 1 0,3 18 0 0,-3-18 3 0,0 20-1 15,5-20 3-15,13 0-1 0,-36 0-1 0,-1 0 3 0,22 0-3 16,-23 0 1-16,3 0-2 0,-20 0-1 0,17 0 8 0,-17 20-4 16,0-20 0-16,0 0-1 0,20 0 6 0,-20 18-8 0,-20 1 7 15,20-19-2-15,-37 19-4 0,-3 19 2 0,23 0-4 0,-60 38-3 0,20-38 0 16,20 19 0-16,-55 19 1 0,50-38 0 0,-53 58 0 0,58-59-1 16,20 1-1-16,-23 20 1 0,20-20-2 0,-37 37-7 0,38-35-2 0,-16 15-17 15,35-16 8-15,-23-21-1 0,23 21-7 0,-17 18-80 0,17-19 13 16,0-38 47-16,0 19 7 0,0-19-37 0</inkml:trace>
  <inkml:trace contextRef="#ctx0" brushRef="#br6" timeOffset="-108214.9">31585 10175 88 0,'0'0'0'0,"-20"0"72"0,20 0-63 0,-14 0 1 0,14 0-5 0,-43-21 4 0,26 21-2 0,-3 0 10 0,0 0-6 0,-17 0 9 0,17 0 0 0,-14 0-3 16,34 0-12-16,-40 0 0 0,20 0 3 0,0 21-2 0,-17 16 2 15,37-18-6-15,-40 19 4 0,40-38-1 0,-14 38 0 16,14-19 0-16,-23 38 5 0,23-38-6 0,0 57 4 0,0-20-4 0,0-36-3 15,23 38 3-15,-9-22-3 0,-14-15 1 0,0 15-2 0,40 5 7 16,-20-23 4-16,-3 1-6 0,-17-19 1 0,0 18 4 0,20-18-3 16,-20 0 0-16,20 0-1 0,-3 0 7 0,-17-18-8 0,40-1 0 15,-40 19 3-15,17-39 5 0,3 19-8 0,0-37-1 0,17-37 1 0,0 0 1 16,-37 36-4-16,43-37 2 0,-43 57-5 0,0-19 2 0,0 20 0 0,14-60 3 16,-14 59-3-16,20-36-1 0,-20 35 1 0,0-36 2 0,0 35-2 15,0-35 2-15,0-1 0 0,-20 19-3 0,20-20 4 16,-14 59-1-16,14-20 3 0,0 20-3 0,0-3-2 15,0 1 2-15,-23 3 2 0,23 17 1 0,0-20-3 0,0 20 4 0,0 0-4 16,0 0 2-16,0 0-2 0,0 0 2 0,0 20 0 0,0-20-4 16,0 37 3-16,0 2-1 0,23-21 0 0,-23 2-2 15,0 37 1-15,0-40-1 0,0 81 1 0,0 16-1 0,0-77-1 16,14 78 1-16,-14-79-1 0,20 79 0 0,-20-59 0 0,20 59-1 16,-20-58 0-16,20 0 0 0,-20 1 1 0,17 55-5 0,-17-74-4 0,37 114-31 15,-37-116 25-15,20 38-24 0,3-56 16 0,-9 20-3 0,6 17-30 16,20 1-11-16,-23-38-13 0,-17 2 36 0,40-3 2 15,-40 1-29-15,37-19 4 0</inkml:trace>
  <inkml:trace contextRef="#ctx0" brushRef="#br6" timeOffset="-107294.98">33427 10783 38 0,'0'0'27'0,"0"0"-20"0,0 0-2 0,0 0 6 0,0 0-3 0,0 0-2 0,0 0 2 0,0 0 13 0,-17 0 13 0,17 0 8 0,0 0-10 15,0 0-21-15,-17 0 10 0,17 0 0 0,0 0-11 16,0 0 0-16,0 0 2 0,-20-37 60 16,0 37-56-16,0 0 12 15,20 0-22-15,-14-21 8 0,-46 21 10 16,60 0-14-16,-37 0-7 0,17 0 3 0,0 0 1 0,0 0-4 15,6 0 2-15,-9 21-2 0,3-21-1 0,3 0-1 0,17 0 2 0,-20 18-2 16,-17 1 1-16,37-19-1 0,-40 0 1 0,40 18-2 0,-17 0 3 0,-23 3-1 16,40-3 0-16,-37 22-2 0,17-22 1 0,20 20 0 0,-17-20-1 15,-20 39 2-15,14-38-2 0,8 20 1 0,15-1-1 0,-39 58 1 0,39-59-1 16,0 1 1-16,-20 38-1 0,20-37-1 0,0 55 0 0,0-36 4 0,37 17-4 16,-15 21 0-16,16-39 1 0,-1 0-1 15,0 0 2-15,0-20-2 0,3 1 0 0,-23-19 1 16,23 20 2-16,-23-39-2 0,40 19 1 0,-14-19-1 15,-9 19 1-15,-14-19 0 0,17 0-1 0,-17 0-1 0,-3 0 1 16,26-19 0-16,-43 19 0 0,34-19 0 0,6-20 1 0,-6 20-1 16,6-38 2-16,-3-38-1 0,-17 58-1 0,0-39-1 15,-20-1-1-15,17 2 2 0,6 35 0 0,-23-17 3 0,14-17-3 16,-14 34 0-16,0-35 0 0,0 19 2 0,0-21 0 16,0 39-2-16,0 19 1 0,0-39-1 0,0 1 2 0,0 39-2 15,-14-38 1-15,14 35-1 0,0 2-1 0,0 1 3 16,0-3-2-16,-23 3 0 0,23 0 0 0,0 18 0 0,0-19-1 0,-17 19-1 15,17 0-2-15,-20-18-1 0,20 18-5 0,-20 0-5 16,3 0 5-16,17 18-17 0,-20-18-6 0,3 0-10 16,17 19 16-16,-23-1-40 0,6-18-16 0,0 39-8 15,17-39 50-15,-20 18 6 0,0 22-32 0</inkml:trace>
  <inkml:trace contextRef="#ctx0" brushRef="#br6" timeOffset="-106664.08">33276 11221 52 0,'0'0'22'0,"-17"0"-12"0,17 0-4 0,0 0-2 0,0 0 1 0,0 0 2 0,0 0 2 0,-20 0 12 0,20-21-10 0,0 21 11 0,-17 0-2 0,17 0-4 0,-20 0-1 15,20 0 0-15,0 0-8 0,-20 0 1 0,20 0 1 16,0 0 1-16,-20 0 11 0,20 0-11 0,-14 0 8 0,-9 0-10 0,23 0 8 16,-20 0-8-16,20 0-3 0,-17 0 1 0,17 0 0 0,-20 0 6 0,0 0-2 15,20 0-6-15,0 21 0 0,-17-21 5 0,17 19-5 0,-20-19 2 16,20 18-1-16,-20 1-2 0,20-19-2 0,-17 19 2 0,17 0-2 15,0 0 1-15,-17-1 0 0,17 22-1 16,0-3-1-16,0-18 0 0,0-1 1 0,0 21-1 0,17-1 3 16,20-18-2-16,-37-2 0 0,20 1 1 0,-3 0 1 0,3 0 0 15,0-19 3-15,-3 19 6 0,26-19-9 0,-43 0 2 0,14 0-2 16,-14 0-1-16,40 0 4 0,-20-19 0 0,-3 0-3 0,3-19 0 16,-20 20-2-16,37-2 1 0,-37-18 1 0,23 19-1 0,-23-38-2 15,0 39 1-15,0-21-1 0,0 19 0 0,0 2 1 16,0-39 0-16,0 57-1 0,0-37-2 0,-23 18 2 0,23-2-1 0,0 3 1 15,-20-20-4-15,-17 19-7 0,20 0 0 0,-3 19 5 16,20 0 0-16,-54-19-30 0,31 19 13 0,3 0 10 16,3 0-23-16,-3 19-14 0,0 19-18 0,20-19-10 15,-17-19 41-15,17 37 2 0,-20 3-21 0,20-22 21 0</inkml:trace>
  <inkml:trace contextRef="#ctx0" brushRef="#br4" timeOffset="-97895">27061 9776 23 0,'0'0'21'0,"-20"0"-15"0,3-22 25 0,0-14 9 0,-3 36-29 0,0-37 22 0,20 37-22 15,-20 0-1-15,6-40 19 0,14 40-22 0,-43-17 19 16,43 17-17-16,0 0 0 0,-37-20 20 15,37 20-20-15,-17 0 28 0,-3 0-23 16,20 0-9-16,-20 0 21 0,0 0-8 16,20 0-13-16,0 0-1 0,0-21 16 0,-14 21-3 15,14 0-13-15,0-17 8 16,0 17-10-16,0 0 8 0,0 0-8 0,14 0 5 16,6 0-7-16,-20 0 2 0,57 17 8 15,37 61 4 1,-74-58-14-16,37 36 7 0,-40-39-4 0,23 5-2 15,111 129 1-15,-94-95 0 0,23 1-2 16,51 57 5-16,-94-75-3 0,77 57-1 16,-20-21 0-16,-17-17 0 0,17-2-1 15,-74-36-1-15,114 36 1 16,-117-35 0-16,117 35-1 0,-114-56 0 0,55 38-3 16,-33-2 3-16,67 23 2 15,-32-4-1-15,-37-16 0 16,-3 1 0-16,2 16 0 0,-21-56 0 0,2 38 1 15,17-1-1-15,0 3-3 0,-37-22 2 16,40 1 1-16,-40-19-2 0,17 19-14 16,-17-19 6-16,20 0-32 0,-20 0 6 0,0-19-6 15,0 19-6-15,-20-58-76 16,-15 2-6-16,35 56 108 0,-22-76-34 16</inkml:trace>
  <inkml:trace contextRef="#ctx0" brushRef="#br4" timeOffset="-97520.96">28603 10231 102 0,'0'0'86'0,"0"0"-75"0,0 0 13 0,0 0-16 0,0 0-1 0,0 20 13 0,0-2 0 0,0 20 9 16,0-38-23-16,0 39 4 0,0-39-4 15,0 37 0-15,0 21 13 0,18-58-13 0,-1 76 8 16,5-59-9-16,16 42 1 0,-38-21-5 16,57 18 7-16,-57-38-6 0,17 2 0 0,23 38 2 15,-40-40-2-15,37 21-1 0,0 19 3 0,-17-22-2 0,-20-16 0 0,60 37 8 16,-60-39-6-16,54 59 19 0,-54-58-17 16,20 0 6-16,-3 19 1 0,-17-20-7 0,0 3 6 15,0 16-2-15,0 20-3 0,0-57-5 0,0 37 1 16,-17 22 2-16,-3-41-2 0,-34 58 4 0,14-18-5 15,-17-2 2-15,37-37-3 0,-35 38-2 16,16-57 1-16,39 20-2 0,-40-20 0 0,40 19-7 0,-37-1-14 16,37-18 13-16,0 0-35 0,-18 19 6 15,18-19-5-15,18 20-5 0,2-20-83 16,-20 0 95-16,17 18-58 0,3-18 72 16</inkml:trace>
  <inkml:trace contextRef="#ctx0" brushRef="#br4" timeOffset="-96863.42">28869 9318 88 0,'0'0'60'0,"-20"0"-53"0,20-18 0 0,-20 18 52 0,20 0-18 0,-35 0 24 31,13 0 5-15,22 18-63-16,-17-18 14 0,17 0-15 16,-20 0 11-16,20 20-12 0,-20-20 6 15,-17 37 3-15,37-37-12 0,-18 152 11 31,36 2-10-15,2-98-4-16,-20-56 1 0,17 39 3 16,-17-39-3-16,20 19 4 0,-20-19-5 0,20-19 2 15,-20 19 2-15,0-39 0 0,0 39-2 16,0-19 3-16,0 19-2 0,0 0-1 0,-20 0 2 16,20-20-2-16,-20 20 1 0,3 0 2 0,-21 0-1 0,-1 56 2 15,2-15-1-15,37-24-3 16,-40 60-1-16,25-19 3 15,15-39-3-15,15 55 0 0,-15-54 0 0,20 18 2 16,-20-38-2-16,20 20 0 0,17 37 0 0,-37-57 1 16,57 37-4-16,0-18-4 15,-37 1-26-15,19-20-23 16,-39 0 40-16,18-20-38 0,-18 20 35 16,0 0-1-16,0 0-29 0,17-19-12 0,-17 19-57 15,0 0 92-15,20 0-57 0</inkml:trace>
  <inkml:trace contextRef="#ctx0" brushRef="#br4" timeOffset="-96148.09">27386 13235 39 0,'0'0'0'0,"0"0"19"0,0 0-17 0,-17 0 13 0,-6 0 8 0,23 0-10 0,0 0 0 16,-17 0 28-16,17 0-28 0,0 0-1 0,0 0 10 0,-20 0-12 16,20 0-1-16,0 0 17 0,0 0-9 0,-20 18 2 15,20-18-8-15,0 0-2 0,0 20 13 0,0-20-16 0,-17 0-1 16,17 21 12-16,0-21-12 0,-20 17 13 0,20 2-14 15,0-19 21-15,0 0-18 0,-20 20 3 16,20-20-3-16,0 0 4 0,0 18-3 0,0-18-2 16,0 0-1-16,0 0-4 0,40 0 2 15,-3 0 0-15,57-18 3 0,-54-2-3 0,151-57 4 16,-157 59-3-16,137-37-2 0,-54-4-4 16,-3 2 6-16,-57 20-2 0,0 18-1 0,171-133 6 15,-190 132-5-15,115-75 2 0,-96 76-5 0,77-57 1 16,-59 18 0-16,-1 21-2 0,3-1 1 0,17-19 1 15,-74 37 0-15,37-17-3 16,-37 18-4-16,17 1-11 0,-20 18 9 16,3 0-53-16,-20 0 41 0,0 0-31 0,0 0 20 15,0 0-6-15,0 0-136 0,0 0 139 0</inkml:trace>
  <inkml:trace contextRef="#ctx0" brushRef="#br4" timeOffset="-95866.98">28849 12190 175 0,'0'0'61'0,"0"0"-29"0,0 0-9 0,0 19-23 15,0-19 1-15,0 0 1 0,0 0 11 16,20 19-2-16,-3-19-4 0,3 0-2 0,57 0 2 16,-60-19-6-16,80 0 1 0,-80 19-2 15,40-19 3-15,-17-19 3 0,14-1 5 16,-14 21-8-16,-17-20 5 0,-9 38 2 0,26-39 20 15,-20 39-18-15,-20 0-4 0,0 0 4 16,-20 0-10-16,20 20 2 0,-20 55 6 16,0-56-8-16,6 58 1 0,-9-39-1 0,23-1 0 0,-40 97 2 15,23-59-1-15,17 2-3 16,-17-20 0-16,17 57-5 0,0-95 1 0,-20 38-15 16,20-57 6-16,0 38-6 0,0 0-75 0,0-38 64 0,0 38-113 15,0-38 110-15,0 19-22 0,0-19 30 16,0 0-10-16</inkml:trace>
  <inkml:trace contextRef="#ctx0" brushRef="#br4" timeOffset="-95294.22">28070 11999 83 0,'0'0'61'0,"0"-19"-58"0,0 19 2 0,0 0 9 0,0 0 7 0,0 0-9 16,0 0 21-16,0-18-24 0,0 18 13 0,0 0-15 16,0 0 1-16,0 0 8 0,0 0-8 0,0 0 1 15,0 0 9-15,0 0 8 0,0 0-12 0,0 0-8 0,0 0-1 16,-20 0 12-16,20 0-13 0,-20 0 6 0,3 0-6 16,0 37 9-16,-6-37-9 0,6 39 2 15,-3-1-3-15,0-1 0 0,3-17-1 16,17 18 0-16,-20 0-2 0,20-19 1 0,0 18-1 0,0-17 1 15,0-2-1-15,0 41 1 0,0-41-1 0,0-18 1 0,0 37-3 16,20-18 3-16,-3 19 0 0,3-38 1 0,-20 0 0 16,20 0 1-16,-3 0-2 0,-17 0-1 0,23-18 1 15,-23 18 0-15,17-39 4 0,-17 39-5 0,0 0 1 16,17-37 3-16,-17 37 1 0,0-38-6 16,-17 38 1-16,17-20 1 0,0 20-1 0,-17 0 0 0,-6 0 4 15,6 0-4-15,17 0 0 0,-20 0-2 0,0 20 3 0,20-20-1 16,-17 57-1-16,17-20 0 0,0 1-3 15,0 1-3-15,17-20 3 0,3 37-19 16,-20-36 13-16,20-20-1 0,-3 57-26 0,6-57 22 0,11 57-51 16,-14-57 42-16,0 37-61 0,-3-17 25 15,3 18-20-15,-20-38 28 0</inkml:trace>
  <inkml:trace contextRef="#ctx0" brushRef="#br4" timeOffset="-94682.04">26491 13008 114 0,'0'0'21'0,"0"0"3"0,0 0 4 0,-17 0-20 0,17-20 20 0,0 20-16 0,-20 0 27 15,20 0-27-15,0 0-2 0,0 0 16 0,0 0-15 16,20 0-3-16,-20 0-3 0,0 0-1 0,17 0 5 0,-17 0-5 16,40 0 1-16,-40 0-1 0,17 0 6 0,23 0-1 0,34 39 7 15,-54-21-13-15,37 1 5 0,-34-1-3 0,11 2-3 16,80 58 5-16,-91-61-4 0,11 21 2 16,23 0 0-16,-40-17-4 0,43 35 1 0,-60-38-1 0,57 20 0 15,-40-19 0-15,6 0-1 0,-6 1-6 0,0-2 0 16,23-18-48-16,-40 0 36 0,0 20-20 15,0-20 16-15,17 0-3 0,-17-38-99 0,0 18 94 0,0 1-18 16,0-19 32-16,0 1-3 0,-17-19 8 0,17 15 0 16,0-32-12-16</inkml:trace>
  <inkml:trace contextRef="#ctx0" brushRef="#br4" timeOffset="-94507.06">27252 12988 16 0,'0'0'8'0,"0"-18"4"0,0 18-9 16,0-20-2-16,0 1 3 0,0 0 0 0,0 0 2 16,0 19-4-16,0-19 1 0,-20 19 22 0,20 0-12 15,0 0 2-15,-17 0 20 0,17 0-28 0,-17 0 2 0,17 0-4 0,-40 19 13 16,20 0 5-16,0 0-9 0,3-19-3 0,-60 57 26 15,60-37-30-15,-43-1 6 0,23 18 1 0,-37 1 3 16,14 19-7-16,3-19 0 0,20 0-5 0,17-20-2 16,-54 59-1-16,57-57-2 0,-23 36 3 15,20 2-2-15,0-40-3 0,20 21-1 0,-17-21 1 0,17 21-8 0,0-21-24 16,0 2 15-16,0-1-68 0,0-19 22 16,17 0-21-16,3 0 38 0</inkml:trace>
  <inkml:trace contextRef="#ctx0" brushRef="#br4" timeOffset="-93653.92">26531 9281 35 0,'0'0'0'0,"0"0"7"0,-20 0-3 0,0 0 3 0,3 0 7 0,17 0 4 0,-20 0-9 0,0 0 10 0,20 0-8 0,0 0 2 16,-17 0 15-16,0-21-2 0,17 21-13 0,0 0 10 0,-23 0 0 15,23 0-13-15,0 0 13 0,0 0-1 0,0 0-3 16,0 0 2-16,23 0-1 0,-23 0-12 0,17 0 7 16,0 0-3-16,-17 0-5 0,0 21-3 0,20-21 0 0,0 0 0 0,-3 19 4 15,3-19-4-15,17 18 5 0,-14 2-6 0,11-1 3 0,6 19-2 16,17-1 0-16,-20 2-1 0,-14-21-1 0,11 20-2 15,23 18 1-15,-20-35-1 0,-17 16 2 0,17 3-2 16,3-23-1-16,-3 22-8 0,0 0-13 16,-37-39 8-16,20 19-28 0,0-19 17 0,-20 0-32 0,17 0 23 15,-17 0-1-15,0 0-72 0,0-19 78 0,0-3 6 0,0 22 5 16,0-36-8-16,0 16 3 0</inkml:trace>
  <inkml:trace contextRef="#ctx0" brushRef="#br4" timeOffset="-93481.35">27041 9071 66 0,'0'0'20'0,"0"0"-2"0,0 0 14 0,0 0 0 15,-17 0-1-15,17 0-2 0,-17 0-16 0,-3 18 12 16,20 2-13-16,-20 1 1 0,0-21-2 0,20 17 0 0,-37 21 7 0,-3 1-4 16,6 18-3-16,-6-20-7 0,6-17 0 0,-26 54 2 0,20-15-2 15,-17-3-2-15,23 0-1 0,-6-15 0 0,0-4 0 16,23-17-2-16,17-20 2 0,-20 17 0 0,0 3 0 0,3-1-6 16,0-2 0-16,17 5-4 0,-23-22 3 0,23 19-13 15,0-19 0-15,0 17 4 0,0-17-12 0,-17 0-82 0,17 0 84 16,0 0 4-16,0 0 1 0,17 20-1 0,-17-20-59 0</inkml:trace>
  <inkml:trace contextRef="#ctx0" brushRef="#br0" timeOffset="-26448.62">23090 1598 28 0,'0'0'0'0,"0"0"10"0,0 0 3 0,0 0-5 0,0 0-1 0,0 0-3 0,-20 0 3 0,20 0 3 0,0 0 7 0,0 0-6 16,-20 0-2-16,20 0-2 0,0 0-1 0,0 0-3 16,0 0 0-16,0 0-1 0,0 0 1 0,0 0 0 0,0 0 0 15,0 0 6-15,0 0 2 0,0 0-6 0,0 0 0 0,0 0 9 16,0 0-4-16,0 0-1 0,0 0-6 0,0 0 2 16,0 0-2-16,0 0 0 0,-17 0 3 0,17 0-4 0,0 19 4 0,0-19 0 15,-17 0-2-15,17 0 4 0,0 20 5 16,-20-20-10-16,20 19 3 0,0-19-3 0,0 18 8 15,-20 2-3-15,20-2-3 0,0 0 1 0,0 3-3 16,0-4 0-16,0 24 4 0,0-23-6 0,0-18 2 16,20 18-2-16,-20 2 2 0,0-2-2 0,20 2 2 0,-20-1-1 0,17 0 0 15,-17-1 0-15,0-18 0 0,17 21 2 0,3-3-3 0,-20-18 1 16,20 0 1-16,0 0-1 0,-20 0 0 0,0 0 1 0,17 0 5 0,3 0-5 16,-20-18 3-16,20-3 1 0,-20 3-5 0,17-1 2 15,-17-20 0-15,23 1 0 0,-23 2-1 0,0 15-1 0,0-16 1 16,0-2 3-16,0 21-2 0,0-2-1 0,0 2 1 0,0-1-2 15,0-1 5-15,0 1-4 0,0 19 1 0,0 0 4 0,-23 0-3 16,23 0-3-16,0 0 3 0,0 0-4 0,0 0 2 0,0 0 0 0,-17 0 1 16,17 39-1-16,0-39 0 0,0 37 0 0,0 1 0 15,17 1 1-15,-17-2-2 0,40 2-2 0,-40-21 0 0,17 2 1 16,3 37 0-16,37 1-2 0,-57-40 0 16,20 1-1-16,-3 17 2 0,6-15 0 0,-6 17 1 0,0-38-1 0,3 39 2 15,0-2-2-15,-3-37-5 0,-17 19 3 0,20-1-7 16,-3-18 0-16,-17 0-1 0,20 0-17 0,-20 0 11 0,20 0-2 0,-20 0-31 15,23 0 20-15,-23 0-5 0,14-18-47 0,-14 18 37 0,0 0 2 16,20-19-17-16,-20 19 32 0</inkml:trace>
  <inkml:trace contextRef="#ctx0" brushRef="#br0" timeOffset="-24808.98">23794 1181 79 0,'0'0'12'0,"0"0"0"0,0-21-7 0,-20 21 0 0,20-17 6 0,-20 17 1 0,20 0-5 0,0-20 0 0,-14 20 9 0,14-20 2 0,-23 3 10 0,23 17-19 0,0-20 0 0,0 20 8 0,0 0-11 16,-17-20 1-16,17 20 1 0,0 0-3 0,0 0 3 0,0 0-3 15,0 0-1-15,0 20 4 0,0-20-1 0,0 20 0 0,17 17-2 16,-17 0 2-16,0 3 1 0,0-40-4 0,0 17-1 16,0 23 1-16,23-2 1 0,-9 55-3 0,-14-54-1 0,20 57 0 15,-20-60-1-15,20 61 3 0,-20-41-1 0,20 20-2 0,-20-55 1 16,0 15-1-16,17 2 3 0,-17-18-2 0,0-1 0 0,17-19-1 15,-17 19 3-15,0-19-1 0,0 0 1 0,20 18-1 0,-20-18-1 0,20 0 3 16,-20 0-2-16,37-18 5 0,-37-20-5 0,20 18 4 0,0 20-4 16,-3-38 0-16,6 2 3 0,11-5 0 0,-14 41-3 0,0-38 3 15,-20 20-1-15,37-20 2 0,-17 38 0 0,-20-18 1 0,17 18-3 16,6 0 3-16,-23 0-4 0,0 0 5 0,-23 38 5 16,6-20-6-16,-3 21-2 0,0-39-2 15,-17 37 1-15,17-16-2 0,3-21 0 0,0 36-1 0,-23-36 1 0,20 38-2 0,0-38 0 16,3 0 0-16,17 20-2 0,-40-1-4 0,3 0-6 0,37-19 3 15,-17 18-14-15,17-18 10 0,-20 0-3 0,20 0-1 0,0 0-22 0,0 21 19 16,0-21-1-16,0 0-30 0,0 0 19 0,0-21-4 0,20 21-1 0,-3 0 2 0,0-18-17 16,-17 18 34-16,20-38 1 0,0 38-27 0</inkml:trace>
  <inkml:trace contextRef="#ctx0" brushRef="#br0" timeOffset="-24170.7">24344 1332 169 0,'0'0'36'0,"0"0"0"0,0 20-7 16,0-20-21-16,-19 19 11 0,19-2 4 15,0-17-1-15,0 21-12 0,0-3 2 0,0 21-1 0,0-39-7 16,0 20 0-16,42-3-2 0,-42-17-2 0,15 20 2 0,5-2 0 16,-1 0 0-16,19-18 0 0,-38 21-1 0,39-21-2 15,-21 18 2-15,4-18 0 0,-22 0 1 0,35-18 0 16,-16-3-2-16,1 21 0 0,-2-36 1 15,-18 36-2-15,17-37-5 0,-17 17-2 0,0-1 2 0,0 21-2 16,0-36-14-16,0 36 15 0,-17-38 0 0,17 38-9 0,-18-19-7 16,-2 19 9-16,20-20-11 0,-19 20 10 15,-1 0 11-15,5 0 0 0,-7 0 2 0,22 0 1 0,-18 20 1 0,-4-20-1 16,5 19 0-16,17-2 2 0,-18-17-1 0,-2 21 3 16,20-21-2-16,0 18 1 0,-19 0 0 0,19-18 2 0,0 21 5 0,-20-1 2 15,20-3-7-15,0 3 2 0,0-20 0 0,0 18 2 0,0 0-4 16,0-18 5-16,0 0-4 0,20 21 3 0,-20-21-3 15,0 0-2-15,19 0 0 0,-19 0-2 0,0 0 0 0,20 0-1 16,-20 0 1-16,0 0 0 0,0-21-1 0,18 21-1 16,-18 0 1-16,0 0 1 0,0-18-1 0,0 18-1 0,0 0-1 0,0-18-2 15,0 18 1-15,0 0 0 0,0-20-3 0,0 20-8 0,0 0 4 16,0-17-12-16,0 17 12 0,0 0 0 0,0 0 2 0,-18-20-6 0,18 20 5 16,0 0 7-16,0 0-2 0,-20 0 3 0,20 0-2 0,0 0 3 15,0 0 1-15,0 0-1 0,-19 0 0 0,19 0 0 0,0 0 0 16,0 20 0-16,0-20 0 0,0 17 1 0,0-17 6 15,19 20-1-15,-19-20-2 0,20 18-3 0,-20-18 0 0,0 18 1 16,18-18 2-16,-1 0-1 0,-17 0-2 0,0 0 0 0,0 21 1 16,22-21-1-16,-22 0 1 0,0 0 2 0,18 0-1 0,-18 0-2 0,0-21 1 15,0 21 0-15,22-18 0 0,-22 18 0 0,15-18-1 0,-15-2 4 0,0-17 9 16,0 16 2-16,0 21-7 0,0-18 2 0,0 0 10 16,0 18 1-16,0-21-12 0,0 21 9 0,0 0 1 15,-15 0-11-15,15 0 5 0,-22 21-3 0,22-3-5 0,-40 41 11 16,23-42-13-16,-1 21 2 0,18-20-3 0,-20 40 0 15,-19-19-1-15,39-21-2 0,0 2 0 0,-15 37 1 0,-8-20-1 16,23-16-2-16,-19 35-10 0,19-18-14 0,-20 0-23 16,20-38 15-16,0 18-8 0,0 21-62 0,0-39 51 0,-18 19-25 15,18-19 52-15,0 19-26 0</inkml:trace>
  <inkml:trace contextRef="#ctx0" brushRef="#br0" timeOffset="-23480.9">25351 1009 44 0,'0'0'14'0,"0"0"-9"0,0-19-2 0,0 19 5 0,-14 0-3 0,14-18 0 0,0 18 11 0,0 0-6 0,-23-20 15 0,23 20-10 0,-20 0 15 0,20 0-1 0,0 0-17 16,-20-20 10-16,20 20-11 0,0 0 0 0,0 0 0 0,-17-18 10 0,17 18-2 16,0 0-1-16,-17 0-4 0,17 0-7 0,0 0 5 15,0 0-5-15,0 0-1 0,-20 0 6 0,20 0-8 0,0 0 8 0,0 0-8 16,0 18 7-16,0-18 0 0,0 20-6 0,0-20 0 15,0 20-2-15,0-2 1 0,0 1 2 0,0 1-2 0,0-3 0 0,-20 23-2 16,20-23 1-16,0 23-1 0,0 17 5 0,0 38 0 0,0-58-4 0,0 19 1 16,0-17-2-16,0 57 1 0,0-60-2 0,-20 79 3 0,20-21 0 0,0 3 0 15,0-3-1-15,0-36-2 0,0-1 1 0,-15-19 1 16,15 75 0-16,0-73-4 0,0 54-1 0,-22-17 2 0,22-39 1 16,0 18-1-16,0-37-2 0,0 20-8 0,0-21-1 0,0 0-5 15,0 3-6-15,0-3-6 0,0-18-45 0,0 19 27 0,0-19-66 0,0 19 54 16,0-19 11-16,0 0 10 0,0 0-22 0</inkml:trace>
  <inkml:trace contextRef="#ctx0" brushRef="#br0" timeOffset="-22832.05">25921 1730 56 0,'0'0'26'0,"0"0"-11"0,0 0 3 0,0 0-12 0,-20 0 7 0,20 0 3 0,0 0-6 0,-17 0 20 0,17 0-19 0,0 0-2 0,-20 0 0 0,20 0 9 0,0 0-9 16,-17 0 6-16,17 0-9 0,0 0 5 0,-20 0-3 0,20 0-3 16,0 21 5-16,0-21-3 0,-37 17 47 15,37 3-42-15,0 1-6 16,-17-3 4-16,17 0-6 0,0 2-1 0,0-20 1 0,0 38 0 0,-23-38-3 16,23 19 1-16,0 0 3 0,0 20-5 0,23-39 1 0,-6 56 4 15,-17-39-3-15,17 4-1 0,-17-1 1 16,20-2 0-16,0-18 1 0,-20 0-3 0,17 0 3 0,3 0 0 15,-20 0-2-15,17-18 2 0,-17-2-2 0,20-1 1 0,-20 4-2 16,20-2 2-16,-20 0-2 0,0-20 1 0,23 21 0 16,-23-20 2-16,0 18-1 0,0 20-1 0,0-38 0 0,0 38 2 15,0-18-1-15,0 18 0 0,0-18 2 0,0 18 6 16,0 0-7-16,0 0 0 0,0 18-1 0,0 0 0 16,0 2 0-16,0-2 1 0,0 40-3 0,14-40 1 15,-14 21-1-15,20 16-1 0,-20-14-3 0,20-4-6 16,0 20-25-16,-20-38 16 0,17 19-34 0,0-18 20 15,-17 18-53-15,20-19 34 0,0-2-43 0,-20 3 63 0,0-2 7 16,23-18-20-16</inkml:trace>
  <inkml:trace contextRef="#ctx0" brushRef="#br0" timeOffset="-22496.32">26645 1730 101 0,'0'0'70'0,"0"0"-34"0,0-18 3 0,0 18-25 0,0 0 1 0,0 0 12 0,0 0-15 0,-20 0 17 0,20 0-22 0,0 0 6 0,-20 0-1 15,3 0-2-15,17 0-6 0,-17 0 5 0,-6 0 0 0,23 0-5 16,0 0 2-16,-17 0 4 0,17 0-4 0,-20 0 1 0,20 18-1 15,0-18-2-15,-20 21 4 0,20-4-5 0,0-17-1 0,0 41 5 16,0-5 0-16,0 22-3 0,0-39-3 0,0 0 2 16,0 38-1-16,0-19 1 0,20 20-2 0,-20-21 1 0,0-17-2 0,20 17 0 15,-3 20-1-15,-17-37 2 0,23 37-2 0,-6-20-2 0,0 0-4 16,-17-16-1-16,20-2-22 0,0-2-22 0,-3-17 21 16,-17 21-48-16,20-21-22 0,0 0 49 0,-3 0-20 0,-17 0 15 15</inkml:trace>
  <inkml:trace contextRef="#ctx0" brushRef="#br0" timeOffset="-22020.74">27081 820 135 0,'0'0'32'0,"0"0"-2"0,0 0-10 0,0 0 7 0,-20 0-4 0,20 0-13 0,0 0 12 0,0 0-13 0,0 17 7 0,0-17-1 0,0 0-1 15,0 21-7-15,0-21 4 0,0 18 1 0,20 0-5 16,0 2 5-16,-3 18-5 0,3-38-2 0,-20 20 1 0,20 37 5 0,20-40-5 16,-23 40 0-16,57 21 2 0,-54-42-5 0,40 61 3 15,14 55 3-15,-37-59-3 0,0 22 0 0,-37-77-3 16,43 115 6-16,-43-96-7 0,0-20 2 0,14 21-1 0,-14-22 0 15,0 62 2-15,0-42-3 0,-14 40 2 0,14-3-1 0,-43-15 3 16,26-22-3-16,-23 20 1 0,3-37-3 0,-17 55 0 0,31-56-1 16,-14 1 2-16,17-2-1 0,-17 2-2 0,-40 18-9 0,40-19 1 0,17-20-4 15,-57 20-32-15,23 1-17 0,14-39 26 0,3 0-2 0,17 0-6 0,-54 0-53 16,20 0 15-16,-26-39 42 0,43 20 26 0,-3-18-32 16</inkml:trace>
  <inkml:trace contextRef="#ctx0" brushRef="#br0" timeOffset="-21464.52">22121 723 225 0,'0'0'68'0,"-20"20"-64"0,0-20 0 0,3 37-3 0,17-17 0 0,-17 0 0 0,17 18 6 0,-60 36 19 0,46-34-21 16,-9 17 2-16,23-40-3 0,-20 60 3 0,0 0-2 0,3-40-2 15,17 78 4-15,0-79-3 0,0 21 0 0,0 39 4 16,0-39-4-16,0 1 2 0,0 37 5 0,0-58-5 0,0 58 2 0,0-37-3 16,0-1-1-16,37 57 5 0,-17-1-1 0,17-56-7 0,-37 0 2 15,60 78 0-15,-6-41 2 0,-11-38-5 0,11 40 3 16,-17-39-2-16,0-18 1 0,3-2-1 0,34 59 1 0,-34-58-2 0,-3-1 1 0,97 40 2 16,-97-39-2-16,57-2 0 0,3 5-2 0,-43-23-1 15,63 1-5-15,-3-1-6 0,17-18-9 0,6 0-10 16,-63-18 10-16,77-19-33 0,20 17-25 0,-77-1 33 0,3-15-1 15,17 17 6-15,94-38-11 0,-113 37-2 0</inkml:trace>
  <inkml:trace contextRef="#ctx0" brushRef="#br0" timeOffset="-20783.86">28544 2094 36 0,'0'0'17'0,"0"0"-13"0,0 0 5 16,0-20-3-16,0 20 8 0,-15 0-6 0,15-21 0 0,0 21 9 0,0 0-8 0,-22 0 12 0,22 0 5 0,-20-17 19 0,20 17-29 0,-20 0 14 15,3 0-17-15,17 0 11 0,-18 0-14 0,-2 0 0 0,20 0-1 16,-19 0-1-16,-1 0 7 0,5 0-9 0,-27 0 7 0,24 0-7 0,-21 0 7 16,21 0-7-16,-2 0-1 0,-17 0 6 0,-2 0-6 0,21 0-1 0,-22 17 3 15,23-17-4-15,-23 41 3 0,6-23 2 0,11 1-5 0,6 38 2 16,17-38-6-16,-20 56 2 0,20-54 0 0,0 35 1 16,0 21 1-16,20-39-2 0,-20-2-1 0,40 42 2 0,-23-60-2 0,-17 0 1 15,37 3 1-15,-17-3 0 0,17-18 0 0,-17 0 0 16,20 0 4-16,-40 0-3 0,35-39 5 0,22 3-2 0,-38-3-3 15,1 0 2-15,40-54 3 0,-45 35-4 0,44-76 1 0,-4-17-1 16,-35 75-4-16,-20 0 1 0,37-58 2 0,-17 58-2 0,0-56 1 0,-20 75-2 16,0-21 2-16,19 21-1 0,-19-57 1 0,0 57-2 0,0-37 1 15,0 57-1-15,0-40 2 0,0 40-1 0,-19 17 1 0,19 0-2 0,0-18 3 16,0 20 1-16,-20 18-3 0,20-18 3 0,0 18-3 0,0 0 4 16,0 18 0-16,0 0-3 0,0 40 0 0,0-38 1 15,0 17-2-15,0 20 1 0,0 77-2 0,20 18 0 16,-20-59 0-16,0-15 0 0,19 73 3 0,-1-74-2 0,-18-1-1 0,39 95-1 15,-1-18 0-15,-21-79 0 0,23 78-1 0,-1-19 3 16,-21-55 1-16,39 35-3 0,-20 2-1 0,23-39-6 0,-43-19 0 16,20 18-20-16,20 2-18 0,-20-58 17 0,20 36-44 15,-17-14-29-15,14-4-26 0,-34-19 75 0,37-18-14 16,-37 19 33-16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03T20:34:09.099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4007 10534 34 0,'0'0'10'0,"0"0"-2"0,0 0 2 0,0 0-3 0,0 0 4 0,0 0-5 0,0 0 4 0,0 0-4 16,0 0 5-16,0 0 0 0,0 0 3 0,0 0-7 0,0 0 3 16,0 0-4-16,0 0 7 0,-17 0-3 0,17 0-4 0,0 0 0 15,0 0 1-15,0 0 10 0,0 0 5 0,0 0-18 16,-20 0 12-16,20 0-1 0,0 0-9 0,0 0 0 0,0 0-1 15,0 0-3-15,-17 0 9 0,17 0-7 0,0 0 2 0,0 0-5 0,0 0 0 16,0 0 4-16,0 0 1 0,-20 0 1 0,20 0 1 0,0 0-3 16,0 0-3-16,-20 0 4 0,20 0-7 0,0 0 4 15,0 0 5-15,-17 0-7 0,17 20-4 0,0-20 4 0,0 0 1 16,0 0 0-16,0 0-2 0,0 0 1 0,0 0-1 0,-20 21 4 16,20-21-3-16,0 0-1 0,0 0 0 0,0 18 0 0,0-18 2 15,20 0-2-15,-20 19 1 0,0-19 1 0,0 0 1 0,0 19 0 16,17-2-1-16,-17-17-1 0,0 0 0 0,0 0 3 0,0 0-2 15,0 21 0-15,20-21 0 0,-20 0 0 0,0 0 2 0,0 18 1 16,20-18 0-16,-20 18-2 0,0-18 0 0,0 0 0 0,0 0 3 16,0 0-3-16,0 20-2 0,-20-20 0 0,20 0 2 15,0 0-2-15,0 21 1 0,-20-21 0 0,20 0-1 0,0 0 2 16,-17 0-2-16,-3 18 0 0,20-18-1 0,-17 0 1 0,17 19-1 16,-23-1 0-16,23 0 1 0,-17-18 0 0,17 0-1 15,0 0 0-15,-20 21 0 0,20-3-2 0,0-18 1 0,0 0 0 0,0 0-7 16,-14 19 0-16,14-19-2 0,0 0-15 0,0 0 11 0,0 0-20 15,0 0-12-15,14 0-12 0,-14 0 24 0,0 0-35 0,20 0 8 16,-20-19 39-16,0 19-11 0,17 0 4 0</inkml:trace>
  <inkml:trace contextRef="#ctx0" brushRef="#br0" timeOffset="494.64">4238 10819 25 0,'0'0'0'0,"0"0"20"0,0 0-5 0,0 0 29 0,0 0-30 0,0 21 87 15,0-21-65-15,0 0-11 0,0 0-14 0,0 18 1 0,0-18-1 16,0 0 17-16,0 0-3 16,0 19-12-16,0 2-1 0,0-21-2 0,0 36 2 15,0-16 1-15,0 18 2 0,0-19-6 16,0 18-3-16,17-37-3 16,-17 39 0-16,0-1 1 0,0-19-3 15,0 58-5 1,0-58-1-16,0-1-20 0,0-18 0 0,0 19 10 0,0-19-3 0,0 0-3 15,0 0-7-15,0 19-42 0,0-19-63 0,0 0 93 16,0 0-44-16</inkml:trace>
  <inkml:trace contextRef="#ctx0" brushRef="#br0" timeOffset="1486.05">6308 11352 22 0,'0'0'0'0,"0"0"18"0,0 0-14 0,0 0 7 0,0 0-5 0,0 0 8 0,0 0 2 0,0 0 1 0,0 0 2 0,0 0 4 16,0 0-12-16,0-18 13 0,0 18-11 0,0 0 1 15,0 0-1-15,0 0 10 0,0 0-13 0,0 0 10 0,0 0-11 0,0 0 0 16,0 0-1-16,0 0 6 0,-17 0-3 0,17 0-5 0,0 0-1 16,0 0 5-16,0 0 0 0,0 0-6 0,0 0 1 0,0 0-2 0,0 0 0 15,-20 18 1-15,20-18-2 0,0 0 5 0,0 0 0 0,0 0-4 0,-17 20-1 16,17-20 1-16,0 20-2 0,0-20 3 0,0 19-3 0,0-19 1 16,0 18 1-16,0-18-3 0,0 19 1 0,0-19 0 15,0 18 1-15,0-18-1 0,0 0-1 0,0 0 0 0,0 20 1 0,0-20 3 16,17 19-1-16,-17-19 0 0,20 0 0 15,-20 0-1-15,0 0 2 0,17 0-2 0,-17 0-1 0,0 0 0 0,20 0 2 0,0 0-1 16,-20 0 0-16,0 0 1 0,17 0 1 0,3 18 0 16,-20-18-2-16,0 20 7 15,0-20-9-15,0 20 2 0,0-20-2 0,0 0 1 0,0 18-1 16,-20-18 1-16,20 19 0 0,-17-19 0 0,17 0-1 0,-20 0-1 16,0 0-3-16,20 0 0 0,-17 0-14 15,-3 0 11-15,3 0-14 0,17 0 9 0,0 0-16 0,-23 0 12 0,23 0-20 16,0 0 16-16,0-19-25 0,0 19-10 0,0 0-3 15,23 0-18-15,-6 0 58 0,-17 0 3 0,20 0-29 16</inkml:trace>
  <inkml:trace contextRef="#ctx0" brushRef="#br0" timeOffset="1966.43">6445 11715 41 0,'0'0'11'0,"0"0"0"0,0 0 6 0,0 0 6 0,0 0 5 0,0 0-13 0,0 0 12 0,0 0-15 0,0 0-1 0,0 0-2 0,17 19 7 0,-17-19-4 0,0 0 1 0,0 0 3 0,0 0-7 15,17 0 8-15,-17 0-11 0,0 0 4 0,0 0 4 16,20 0-9-16,-20 0 1 0,0 0 5 0,0 0-1 0,0 0-2 15,20 18 15 1,-20 1-20-16,0 19 7 16,0-38-8-16,-20 57 3 15,0-37 1-15,3-1-5 0,0-19 2 16,17 0-3-16,0 0 1 0,0 18-1 0,-23-18 1 0,23 0 3 16,-20 0-3-16,20 0 0 0,-17 0-1 0,17 0 1 0,0 0 3 15,0 0-3-15,-20 0 2 0,20 0-2 0,0 0 2 16,0 0-1-16,0 0 0 0,0 0 2 0,20 0-2 0,-20 0-1 15,0 0 3-15,17 0-1 0,-17 0 0 0,20 0 0 16,3 19-1-16,-23-19-1 0,17 0 1 0,0 20 1 16,-17-20-2-16,0 0 0 0,0 0 1 0,20 0-1 0,-20 0 0 15,20 0 0-15,-20 0-1 0,17 0 1 0,-17 0-1 0,0 0 0 0,20 0 0 16,-20 0 0-16,17 0 0 0,-17 0-2 0,20 0 1 0,-20 0-1 16,0 0-5-16,23 0-7 0,-6 0-6 0,-17 0 7 15,17 0-41-15,-17 0-4 0,20 0-21 0,-20-20 36 16,20 20-36-16,-20 0 26 0,0 0 6 0</inkml:trace>
  <inkml:trace contextRef="#ctx0" brushRef="#br0" timeOffset="3167.63">6898 8596 38 0,'0'0'0'0,"0"0"25"0,0 0-9 0,0 0-7 0,0 0 0 0,0 0 10 0,0 0-9 0,0 0 2 0,0 0 31 0,0 0-25 0,0 0-1 16,0 0-9-16,0-20 1 0,0 20 11 0,0 0-2 0,0 0-8 15,0 0 6-15,-17 0-1 0,17-17-8 0,0 17 7 0,0 0-7 16,-23 0 5-16,23 0 0 0,0 0 0 0,-17 0-1 16,17 0-6-16,0 0-1 0,-20 0 6 0,20 0 2 15,0 0-9-15,-14 0 5 0,14 0-4 0,0 17-1 0,-23-17 2 16,23 0-4-16,0 0 1 0,0 0-1 0,0 20 2 0,-20-20 0 15,20 0-2-15,0 19 2 0,0-19-2 0,0 18 2 0,0-18-2 16,0 20-1-16,0-20 1 0,0 0 2 0,0 20 0 16,0-20-2-16,0 0 0 0,0 17 1 0,20-17-1 0,-20 21 2 15,23-21-3-15,-9 19 2 0,-14-19 1 0,0 17-3 16,20-17 2-16,-20 20 0 0,0-20-1 0,17 20 5 0,-17-20-3 16,23 17 0-16,-23 4 0 0,0-2 0 0,0-2-2 0,0 4 1 15,0-2 1-15,0-19-1 0,0 17 0 0,0 3-1 0,0-20-2 16,-23 19 0-16,23-19 1 0,-17 0 0 0,17 19-3 0,-20-19 2 15,20 0-2-15,-14 0-4 0,-9 0-6 0,23-19 4 16,0 19 0-16,-20-19-9 0,20-1-1 0,0 3-6 0,0 17-6 16,0-19 12-16,0 19-2 0,0-21-30 0,20 21 22 0,-20 0-1 15,0 0 0-15,23-17-25 0,-9 17 10 0,-14 0 26 0,20 0 4 0,-3 0-5 16,-17 0 11-16,0 0-22 0</inkml:trace>
  <inkml:trace contextRef="#ctx0" brushRef="#br0" timeOffset="3623.59">7012 8918 30 0,'0'20'11'0,"0"-20"1"0,0 0-6 0,0 0 22 0,0 0-5 0,0 0 12 0,-20 0-24 0,20 0 1 0,0 0 8 0,0 0-1 16,0 0-7-16,0 0 7 0,0 0-9 0,0 0-2 0,0 0 10 0,0 0 4 15,0 0-8-15,0 0-7 0,0 0 1 0,0 0 6 16,20 0-6-16,-20 0 4 0,0 0-5 0,0 0 5 0,0 0-7 16,17 0 6-16,-17 0-4 0,0 0-6 0,0 0 3 0,0 0-3 15,0 0 2-15,0 0 0 0,0 0 1 0,0 0 1 16,0 0-3-16,0 0 0 0,0 0 1 0,0 0-3 16,0 0 0-16,-17 0 1 0,17 0-1 0,0 0 1 0,0 19 2 0,0-19-1 15,-20 0-1-15,20 0 1 0,0 0-3 0,-14 19 6 0,14-19-1 16,-23 0-3-16,23 0-1 0,0 0-1 0,0 0 1 0,0 0-1 15,-20 0 1-15,20 0 3 0,0 0-4 0,0 20 0 16,20-20 1-16,-20 0 4 0,0 0-4 0,23 0 0 0,-23 19 0 0,0-19-1 16,14 0 1-16,-14 0 0 0,0 17 1 0,20-17-1 0,-20 21 1 15,17-21-1-15,-17 18 0 0,0 0 1 0,0-18 0 0,0 20-1 16,0-20 1-16,0 0-1 0,0 21-1 0,0-21 2 0,0 0-1 0,0 0-1 16,0 17 3-16,0 3-2 0,-17-20 1 0,-3 0-1 15,20 0-2-15,-14 0-5 0,-9 0-5 0,23 0-3 16,-20 0-15-16,20-20 19 0,0 20-13 0,-20 0 11 15,20 0-1-15,0 0-4 0,0 0-22 0,0 0 16 0,0 0-37 16,0 0 26-16,0 0-1 0,20 20-19 0,-20-2 21 0</inkml:trace>
  <inkml:trace contextRef="#ctx0" brushRef="#br0" timeOffset="4792.01">8685 8576 35 0,'0'0'0'16,"0"20"13"-16,0-20 2 0,0 0 7 0,0 0 4 0,-20 0 26 0,20 0-24 0,0 0-16 0,-17 0 12 0,17 0-14 0,0 0 11 0,0 0-1 15,0-20-10-15,-22 20 53 16,4 0-45-16,18 0-7 0,0 0-1 16,0 0-7-16,0 0 1 0,0 20-1 0,0-20 2 0,0 0 2 0,-19 0-1 15,19 19 0-15,0-19 0 0,0 0-2 16,0 18 1-16,0-18 0 0,0 0-4 0,0 20 5 15,0-20-4-15,0 20 1 0,0-20-1 0,0 0 5 16,0 0-6-16,0 0 3 0,0 17-2 0,0-17 0 0,0 0 3 0,0 0-3 16,19 0 0-16,-19 21 2 0,0-2 0 15,0-19 0-15,18 17 1 0,-18-17-3 0,0 20 1 0,0-20-3 16,0 20 2-16,0-20 2 0,0 17-1 0,0 4-1 0,0-21-1 0,0 19 4 16,0-2-7-16,0 4 0 0,0-21 2 0,0 19 3 15,0-19-2-15,0 17 0 0,-18-17 1 0,-1 20-3 0,4-20 2 16,15 0-1-16,-23 0-3 0,23 0-3 0,-20 0 1 15,20 0-3-15,0 0 0 0,0 0-1 0,0 0-14 0,0-20-2 16,0 20-4-16,0 0-3 0,0-17-6 0,20 17-12 16,3 0-12-16,-23 0 30 0,15 0-26 0,-15 0 33 15,19 0 4-15,-19 0 3 0,0 0 4 0,18 0-1 0,4 0 8 0,-22 0-28 16</inkml:trace>
  <inkml:trace contextRef="#ctx0" brushRef="#br0" timeOffset="5056.72">8797 8901 46 0,'0'0'15'0,"0"0"-1"0,0 0 4 0,0 0-8 15,0 0 11-15,0 0-9 0,0 0 11 0,0 0-2 0,0 0-12 16,-17 0-1-16,17 0 0 0,0 0 13 0,0 17-13 0,0-17 1 16,0 0 8-16,-20 0 0 0,20 0-3 0,0 20-8 0,0-20 4 15,0 0-2-15,0 0 1 0,0 0-5 0,0 0 1 16,0 19 5-16,0-19-5 0,0 0 7 0,0 0-7 0,0 0 2 0,0 0-3 15,0 0 4-15,0 0 0 0,20 0 0 0,-20 0-4 16,17 0-3-16,3 0 3 0,-20 0 0 0,22 0 0 0,-22 19 1 16,17-19-8-16,1 0 1 0,-18 0-3 0,0 0 7 0,20 0-1 15,-20 0-3-15,19 0-10 0,-1 0-11 0,2 0-13 0,-20 0 15 16,0 0-8-16,17 0-39 0,-17 0-45 0,20-19 59 16,-20 19 28-16</inkml:trace>
  <inkml:trace contextRef="#ctx0" brushRef="#br0" timeOffset="5245.08">8968 8747 67 0,'0'0'52'0,"0"20"17"0,-17 0-29 15,17-20-21-15,0 17 12 0,0 4-8 0,-20-2-15 16,20 19 2-16,0-19-2 0,0-19-2 0,0 37 3 0,-18-18-7 0,18-19 1 16,0 39 1-16,0-39 0 0,0 36 3 0,0-15-3 0,-19 15 0 15,19-16-1-15,0 1-3 0,0-4 2 0,-20 21 2 0,20-38-5 16,0 39-9-16,0-21 4 0,0-18-3 0,-18 18-16 0,18 3-13 15,0-21 13-15,0 19-25 0,0-1 22 0,0 2-31 0,0-20 8 16,0 19 17-16,0-1-9 0</inkml:trace>
  <inkml:trace contextRef="#ctx0" brushRef="#br0" timeOffset="6296.64">8340 12019 45 0,'0'0'0'0,"0"0"17"0,0 0-13 0,0 0 2 0,0 0-2 0,0 0 9 0,0 0-5 0,0 0 0 0,-17 0 7 0,17 0-4 0,0 0-7 0,0 0 0 0,0 0 2 0,0 0-4 0,0 0 4 15,0 0-2-15,0 0 5 0,0 0 1 0,0-20-1 16,0 20 8-16,0 0-3 0,0-19-11 16,0 19 10-16,0-18-8 0,0 18-3 0,0 0 2 15,0 0 1-15,0-20-4 0,0 20 2 0,0 0-1 16,0 0-1-16,0 0 1 0,0 0-1 0,0-19 1 0,0 19-1 15,0 0 0-15,0 0 1 0,0 0-1 0,0-18 2 0,0 18-1 16,0 0-1-16,0 0 1 0,0 0 0 0,0-19 6 0,0 19 2 16,0 0 0-16,0 0-3 0,0 0 1 0,0 0-4 15,0 0 6-15,0 0-5 0,0 0 6 0,0 0-7 0,0 0 1 0,0-20 4 16,0 20-5-16,0 0 3 0,-20 0-1 0,20 0 1 16,0 0 0-16,0 0-3 0,0 0-1 0,-17 0 0 0,17 0 3 0,0 0-4 15,-20 20 0-15,20-20 1 0,-20 19 0 0,20-19-2 16,0 18 1-16,-17 1-1 0,17-19-1 0,0 20 2 0,0-2-2 15,-17 1 0-15,17-19 1 0,0 20 0 0,0-1-1 16,0-19 3-16,17 19-1 0,-17-19 0 0,0 0 0 16,17 0 3-16,23 19 8 15,-40-19-10-15,17 0 7 16,-17 0-7-16,20 0 7 16,-20 0-10-16,0 18 2 0,0-18 1 0,0 0-3 15,0 0 2-15,0 19 1 0,-20-19-2 0,20 0 1 16,-17 0 0-16,17 0-2 0,-20 20 0 0,20-20-1 0,-20 0 2 15,20 0-2-15,-17 18 0 0,17-18-1 0,0 0 0 0,-17 0-5 16,17 0-4-16,0 20 4 0,0-20-2 0,0 0-24 0,0 0 4 16,0 19-7-16,0-19 15 0,0 0-2 0,0 0-28 15,0 0 21-15,0 19-32 0,0-19 10 0,17 0 15 16,0 0 14-16,-17 0 10 0,0 0 6 0,20 0-2 0,-20 0-24 16</inkml:trace>
  <inkml:trace contextRef="#ctx0" brushRef="#br0" timeOffset="6841.13">8494 12228 42 0,'0'0'6'0,"0"0"-5"0,0 0 1 0,0 0-1 0,0 0 1 0,0 0 5 0,0 0 3 0,0 0-5 0,0 0 4 0,0 0-1 0,0 0-3 0,0 0 7 0,0 0-3 16,0 0 0-16,0 0 2 0,0-19 17 0,0 19 0 0,0 0-3 16,0 0-14-16,0 0 8 0,0 0-2 0,0 0-10 15,0 0 6-15,0 0 1 0,0 0-7 0,0 0 4 0,0 19-3 16,0-19-4-16,0 19 1 0,0-1-2 0,0-18 0 0,0 20 0 0,0-20-2 16,0 0 1-16,0 18 4 0,0 1 2 0,0 1-6 15,0-20 1-15,0 0 4 0,0 20-4 0,0-20 0 0,0 0 0 16,0 0 0-16,18 18 0 0,-18-18 0 0,0 0 6 15,0 0-7-15,19 0 1 0,-19 0 0 0,0 0 0 0,20 0 5 16,-20 0-5-16,0 0-2 0,23 0 0 16,-23 0 1-16,0 0-1 0,0 0 1 0,0 0 0 15,0 0-2-15,0 0 2 0,0 0-3 0,0 19 0 0,0-19-3 16,0 0-4-16,0 18-11 0,-23-18 12 0,23 0-13 0,0 0 9 16,-20 0-4-16,20 0-25 0,0 0 14 0,-19 0-36 0,19 0 29 15,-18 0-33-15,18 0 19 0,-17 0 31 0,17 0-42 16</inkml:trace>
  <inkml:trace contextRef="#ctx0" brushRef="#br0" timeOffset="7015.38">8512 12094 38 0,'0'0'21'0,"0"0"-4"0,0 0-4 0,0 19 1 16,19-19 25-16,-19 0-18 0,0 0 2 0,0 20 33 16,20-20-28-16,-20 0-16 0,0 18 20 0,23-18-14 0,-23 0-10 15,15 20 6-15,-15-20-8 0,19 0 7 0,-1 0-1 16,-18 0-7-16,0 0-1 0,22 0-2 0,-22 0 2 0,17 0-2 15,-17 0-1-15,20 0 0 0,-2 0-3 0,-18 0-1 16,0 0-2-16,19 0-10 0,-19 0 3 0,0 0-4 0,20-20-31 0,-20 20 16 16,0-18-46-16,18 18-8 0,-18 0 50 0,0 0-41 15</inkml:trace>
  <inkml:trace contextRef="#ctx0" brushRef="#br0" timeOffset="8403.79">10852 8538 27 0,'0'0'7'0,"0"0"-2"0,0 0 3 0,0 0-4 0,0 0 1 0,0 0 1 0,0 0 10 0,0 0-7 0,0 0 11 0,0 0 1 0,0 0-10 0,0 0-1 0,0 0 1 0,0 0 12 0,0 0-11 0,0 0-1 15,0 0 12-15,0 0 1 0,0 0-13 0,0 0 1 0,0 0 8 16,0 0-11-16,0 0 16 0,0 0-16 0,0 0 0 16,0 0 8-16,0 0-8 0,0 0 8 0,0 0-10 0,0 0-1 0,0 0 4 0,0 0-6 15,-20 0 2-15,20 0-1 0,0 0 6 0,-20 0-3 16,20 0-6-16,0 0 2 0,0 0-1 0,-14 0 0 0,14 21 1 0,-23-21-2 0,23 17-2 15,0-17 5-15,-20 20-2 0,20-1-1 0,0-1-1 16,-20 2-1-16,20-20 1 0,0 20-2 0,0-3 2 0,0 23 3 16,20-23-2-1,0-17 0-15,-20 20-1 0,23-20 4 0,-23 0-2 16,0 0 1-16,14 0-3 0,-14 20 0 0,20-20 1 16,-20 0 0-16,0 0 0 0,0 0 1 0,20 0-2 0,-20 17 2 0,0-17-2 15,0 0 0-15,0 0 0 0,0 0 0 0,-20 21-1 0,20-21 0 16,0 0 1-16,-20 0-1 0,6 0-1 0,14 19 0 0,-23-19-7 15,23 0 4-15,-20 17-11 0,0-17-5 0,20 21-4 16,0-21 9-16,-17 0-22 0,17 19-9 0,0-19-6 0,-20 17 25 16,20-17-2-16,0 0-32 0,0 20 4 0,0-20 32 0,0 0 4 15,20 0-11-15,-20 0-12 0</inkml:trace>
  <inkml:trace contextRef="#ctx0" brushRef="#br0" timeOffset="8869.23">11117 8901 58 0,'0'0'37'0,"0"0"-26"0,0 0-7 0,-20 0 5 0,20 0-1 0,0 0 14 0,0 0-9 0,0 0 11 0,0 0-14 0,-17 0 5 0,17 0-9 0,0 0 6 0,0 0-6 15,0 0 6-15,-20 0-5 0,20 0 0 0,0 0-1 0,0 0 7 16,0 0-7-16,-17 0 3 0,17 0-4 0,0 0 4 0,0 0-3 16,0 17 4-16,0-17-5 0,-23 0-1 0,23 0-1 0,0 20 6 0,0-20-5 15,0 19-2-15,0 0 6 0,0-19 0 0,0 20-7 0,0-1 7 16,0-2-7-16,0-17 1 0,0 21 0 0,0-3 2 15,0 0-3-15,0-18 1 0,23 20 1 0,-23-20 1 16,0 0-2-16,0 21 2 0,0-21-3 0,0 0 0 0,17 0 0 0,-17 0 3 16,0 0 2-16,0 0-4 0,0 0 1 0,0 0-2 0,0 0 0 15,0 0 1-15,0 0 1 0,0 0 1 0,0 0-3 0,0-21 0 16,0 21-1-16,-17-20 3 0,17 20-2 0,0 0 3 0,0 0-3 16,-23-18 2-16,23 18-4 0,-17 0-1 0,17 0 2 15,-20 0 0-15,20 0-2 0,0 18-2 0,-14-18-1 16,14 20-5-16,0 1-7 0,0-21 5 0,0 0-2 0,0 17-21 15,0-17 12-15,0 0-5 0,0 20-4 0,0-20-39 0,0 0 38 16,14 18-24-16,-14-18 35 0,20 0-55 0</inkml:trace>
  <inkml:trace contextRef="#ctx0" brushRef="#br0" timeOffset="11323.73">10775 11695 33 0,'0'0'11'0,"0"0"-4"0,0 0 0 0,0 0-2 0,0 0 0 0,0 0 6 0,0 0 2 0,0 20-2 0,0-20-7 0,0 0 1 0,0 0 2 0,0 0-1 0,0 0-4 16,0 0 0-16,0 0 2 0,0 0 0 0,0 0 2 0,0 0-2 15,0 0-1-15,0 0 1 0,0 0 1 0,0 0 3 0,0 0-4 16,0 0 0-16,0 0 1 0,0 0 1 0,0 0-1 0,0 0 7 0,0 0-6 0,0 0 1 16,0 0 1-16,0 0 8 0,0 0-9 0,0 0 7 0,-20 0-8 0,20 0 1 15,0 0-1-15,0 0 0 0,0 0-1 0,0 0 5 0,0 0-5 0,-20 0 7 16,20 0 0-16,0 0-6 0,0 0 5 0,0 0-5 15,-17 0-1-15,17 0 3 0,0 0-3 0,0 0 4 0,0 0-4 16,-20 0 3-16,20 0 0 0,0 0-4 0,0 0-1 0,0 0 4 0,0 0-3 16,0 0 2-16,0 0-3 0,0 0 0 0,0 0 0 0,0 0 0 0,0 0 0 15,-17 0 0-15,17 0 4 0,0 0-6 0,0 0 6 0,0 0-1 16,0 0-3-16,-20 0-2 0,20 0 1 16,0 0-1-16,0 0 1 0,0 0-1 0,0 0 0 0,0 0 0 0,0 0 0 15,-20 0 1-15,20 0-1 0,0 0 0 0,0 0-1 0,0 19 1 16,0-19-1-16,0 0 2 0,0 0-3 0,0 18 1 15,0-18 1-15,0 0 0 0,0 0 0 0,0 0-2 16,0 0 1-16,0 0 1 0,0 19 0 0,0-19 0 16,0 0-2-16,0 0-1 0,20 0 4 0,-20 20-1 15,0-20 1-15,0 0-1 0,20 0-1 0,-20 18 0 16,0-18 3-16,17 0-2 0,-17 19-3 0,20 1 4 16,-20-2 1-16,0-18-1 0,0 0 0 15,17 20-1-15,-17-20 2 0,0 19-2 0,0-19 1 0,0 0-1 0,0 18 0 16,0-18 0-16,0 19 0 0,-17-19 0 0,17 20 0 0,0-20 0 15,-20 0 1-15,20 18 1 0,-17-18-2 0,17 0 1 16,-20 19-2-16,20-19 0 0,-20 0 0 0,3 0 2 16,17 0-1-16,0 0-1 0,-17 0 0 0,17 0-1 0,0 0 1 0,-23 0-2 15,23 0-1-15,0 0-4 0,0 0-2 0,0 0 0 16,0 0-13-16,0 0 9 0,0 0-22 0,0 0 15 0,0 0-2 0,0 20-26 16,0-20 21-16,0 0-3 0,0 0-41 0,0 0 34 0,0 0 1 15,23 0-21-15,-23 19 21 0,17-19-6 0</inkml:trace>
  <inkml:trace contextRef="#ctx0" brushRef="#br0" timeOffset="11993.92">10889 11905 62 0,'0'0'47'0,"0"0"-37"0,0 0-4 0,0 0 3 0,0 0 1 0,0 0 21 0,0 0-13 0,0 0 1 0,0 0-2 0,0 0 22 0,0 0-30 0,0 18 11 16,0-18-11-16,0 0-3 0,0 0-1 0,0 19 2 0,0-19 14 0,0 20-7 15,37-20 10-15,-37 18-19 0,20-18-1 16,3 0 4-16,-23 0-4 0,14 0 2 16,6 19-1-16,-20-19 1 0,40 0-3 0,-40 0-1 0,0 0 1 0,17 20 3 15,3-20-3-15,-3 0 1 0,3 0 0 0,-20 0 2 0,20 0-2 16,-20 0-1-16,17 0 3 0,-17 0-5 0,20 0 1 0,-3 0 5 15,-17 0-6-15,0 0 1 0,0 19 0 0,0-19 1 16,0 0-2-16,0 0 1 0,0 0-2 0,0 19 1 0,0-19 2 0,0 0-1 16,-17 19 2-16,17-1-3 0,-20-18 3 15,3 19 1-15,-3-19-4 0,0 20 7 0,3-2-7 16,17-18 4-16,-20 20-5 0,20-20 2 0,-17 19-1 0,17-19 0 0,-23 0-1 16,6 19-3-16,17-19 4 0,0 19-2 0,-20 0 0 0,20-19 0 15,0 0 0-15,0 18-1 0,0-18-11 0,-14 20-10 0,14-20-11 16,0 18 15-16,0-18-3 0,0 0-24 0,0 0-11 0,0 0-18 15,0 0-7-15,0 0 13 0,14 0 44 16,-14-18-27-16</inkml:trace>
  <inkml:trace contextRef="#ctx0" brushRef="#br0" timeOffset="13504.59">13398 8633 31 0,'0'0'11'0,"0"0"-7"0,0 0 7 0,0-18-1 0,0 18-4 0,0 0-1 0,0 0 5 0,0-19 1 0,0 19 0 0,0 0-5 0,0 0 6 0,0 0 1 0,0-20 1 0,0 20-5 15,0 0 1-15,0 0 13 0,0 0-10 0,0-17 11 0,0-4-2 16,0 21-13-16,-20 0 0 0,20 0 10 0,0-19-2 0,0 19-10 16,0 0 1-16,-15 0 0 0,15 0-1 0,0 0 7 0,0 0 2 0,-22 0 0 15,22 0-11-15,0 0 4 0,-20 0 0 0,0 0-1 16,20 0-7-16,0 0 1 0,-17 0 4 0,17 0-2 0,-17 19 1 16,17 2-4-16,-20-4 1 0,20-17 0 0,-20 20 0 0,20-1 0 15,-20-1-1-15,20-18 0 0,0 20 0 0,0 0-1 16,0-20 2-16,-15 17-1 0,15 4 1 0,0-2-1 0,15-19 0 15,-15 0 1-15,0 17-1 0,20-17 1 0,0 20 0 16,0-20-1-16,-20 0 0 0,17 0 0 0,-17 0 1 0,17 20 0 0,-17-20 2 16,20 0-3-16,-20 0 0 0,20 0-1 0,2 17 1 0,-7-17 0 15,-15 0 0-15,0 0 0 0,20 21 1 0,-20-21-2 0,20 19 1 16,-20-19 0-16,0 38 3 16,0-19-3-16,-20-2-1 0,20-17-2 15,-20 20 0-15,5-20-10 0,15 0 8 0,-22 0-6 0,2 0 4 16,20 0-1-16,-20 0-9 0,20 0 4 0,0 0-2 0,0 0-21 15,0 0 15-15,-17 0-2 0,17 0 0 0,0 0-29 0,0 0-2 0,0 19 27 16,17-19-25-16,-17 0 7 0,20 0 28 0,-20 19-13 0,20-19-4 16</inkml:trace>
  <inkml:trace contextRef="#ctx0" brushRef="#br0" timeOffset="14676.65">13569 8861 55 0,'0'0'16'0,"0"0"-10"0,0 0-3 0,0 0 5 0,0 0 8 0,0 0-6 0,0 0 15 0,0 0 4 0,0 0-15 16,0 21 11-16,-20-21-14 0,20 0 33 0,0 19-24 15,-17-19-2-15,17 0-10 0,0 0-2 0,0 17 5 0,0-17-5 16,-20 20 4-16,20-20-5 0,0 19 5 0,0-19-6 0,0 19-2 15,0-19 1-15,0 39 4 0,0-22-5 0,0 4 3 0,0-21-4 16,0 18 1-16,0-18 0 0,0 18 3 0,0 2-5 0,0 1 3 16,0 16 0-16,0-19 0 0,0-18-3 0,0 19 1 15,0-19 0-15,0 20-1 0,0-20 3 0,0 18-2 0,0-18 0 0,0 18 1 16,0-18-1-16,0 21-2 0,0-21 3 0,0 0 0 0,0 0-3 16,0 0 2-16,0 19 0 0,0-19-1 0,0 0 2 0,0 0-2 0,0 0 1 15,0 0 2-15,0 0-4 0,0 0 1 0,0 0 0 0,0 0 1 16,0 0 0-16,0-19-1 0,0 19 1 0,0 0-2 0,0 0 3 0,0 0-1 15,0-21-2-15,0 21 1 0,0 0 1 0,0 0-2 16,0 0 1-16,0-18 1 0,0 18 0 0,0 0-1 0,20 0 1 0,-20 0-1 16,0 0 0-16,0 0 1 0,0 0 0 0,0 0 2 15,0 0-2-15,0 0 1 16,0 0-1-16,0 0 0 0,0 0 0 0,0 0 1 16,0 0 0-16,0 0 2 0,0 0-2 0,0 0-3 15,0 0 3-15,0 0 0 0,0 0 0 0,0 0-2 0,0 0 3 0,0 0-1 16,0 0 0-16,0 18 3 0,0-18-3 15,0 0-1-15,0 0 0 0,0 21 0 0,0-21 2 0,0 0-2 16,0 0 3-16,0 0-3 0,0 0 10 16,0 0-10-16,0 0 0 0,0 0 2 0,0 0 0 0,0 0-2 15,0 0 0-15,0 0 0 0,0 0 1 0,0 0 0 16,0 0 0-16,0 0 0 0,0 0-1 0,0 0 1 0,0 19 0 16,0-19 3-16,0 0-3 0,0 0 0 15,0 0 0-15,0 0 0 0,0 18 4 16,-20-18-6-16,20 0 2 0,0 20 0 15,0-20-3-15,0 0 2 0,0 19 1 16,0-19-1-16,0 0-1 0,0 0 1 0,0 0 1 0,0 18-2 16,0-18 1-16,0 0 0 0,0 0-2 0,0 0 2 15,20 0-1-15,-20 0 2 0,0 0-3 0,0 0 2 0,0 0-1 0,0 0 2 16,0 0-2-16,0 0 1 0,0 20-1 0,17-20 2 0,-17 0-1 16,0 0-2-16,0 0 1 0,0 17 1 0,0-17-1 15,0 0-2-15,20 0 3 0,-20 0 1 0,0 0 0 0,0 0-3 16,0 0 2-16,0 0-1 0,17 0 0 0,-17 0 1 0,0 0-1 15,20 0 0-15,-20 0 0 0,0 0-1 0,0 0 5 16,0 0-4-16,0 0 0 0,23 0-1 0,-23 0 0 0,0 0 1 0,0 0 0 16,0 0 1-16,0 0-1 0,17-17 3 0,-17 17-3 0,0 0-1 15,17 0 1-15,-17 0 1 0,0 0-2 0,0 0 0 0,0 0 1 16,20 0 2-16,-20 0-3 0,0 0 1 0,0 0 1 16,0 0-1-16,20 17-1 0,-20-17 2 0,0 0 0 0,0 20-2 15,0-20 1-15,0 0 1 0,0 21-1 0,0-21 1 0,0 0-1 16,0 18 0-16,0 0 0 0,0-18 0 0,0 0-1 0,0 20 2 0,-20-2-2 15,20-18 1-15,0 20 0 0,0-1-2 0,-20-19 2 0,20 0-1 16,-17 38 0-16,17-38 1 0,-17 20 1 0,17-20-1 16,-23 0 1-16,23 17-1 0,-20-17 0 0,3 0 0 0,17 0-1 15,-20 0 0-15,3 0 1 0,-3-17 1 0,20-3 0 16,0-1-2-16,-20-15 6 0,20 16-5 0,0 20-2 16,0 0 1-16,0-38 3 0,0 38-1 0,0 0 0 0,0-18-2 15,20 0 0-15,-20-3 1 0,0 21 0 0,20 0 2 0,-3-20-3 16,-17 20 0-16,20-17 1 0,-3 17 2 0,-17-20-2 15,0 20-1-15,20-18 1 0,3-1 1 0,-23 19-1 0,17-20 0 16,-17 20 0-16,17-37 1 0,-17 16-1 0,20 3 1 0,-20-20-2 16,20 19 2-16,-20 1-1 0,0-2-1 0,0 3 0 15,0-4 0-15,0-73-10 16,0 94 12-16,0-19-2 0,0-20 0 0,0 39 1 16,0-19-1-16,0 19 1 0,0-20 1 0,0 20-1 15,0-17 0-15,0-2 0 0,0 19-1 0,-20 0 1 0,20 0 1 16,0 0 0-16,0-21 1 0,-20 21-3 0,20 0-1 0,-17 0 2 15,17 0-1-15,-17 0-1 0,17 0 1 0,-23 21-4 16,23-21 2-16,0 19-5 0,-20-19-8 16,20 17-4-16,-17 3 1 0,17-20 8 0,-20 19-37 15,20 0 5-15,0 1-9 0,0-20 19 0,0 19-3 16,-17-2-44-16,17-17 9 0,0 21 45 0,0-21 6 0,0 18 4 0,0-18-23 16</inkml:trace>
  <inkml:trace contextRef="#ctx0" brushRef="#br0" timeOffset="15863.49">13001 11942 62 0,'0'0'0'0,"0"0"19"0,0 0 3 0,0 0-21 0,0 0 5 0,0 0 10 0,0 0-2 0,0 0 18 0,-22-19 30 0,22 19-52 16,-20 0-1-16,20 0 17 0,-17 0-19 0,-3 0 24 16,20 0-25-16,0 0 7 0,-17 0-1 0,17 0-6 15,0 0 6-15,-20 0-5 0,20 19-2 0,0 1-3 16,-20 17 11-16,20-17-11 0,-18 18 7 16,18-19-7-16,0 56 13 15,0-55-13-15,0-1 4 16,0-19-3-16,0 19 3 0,0-19 0 0,18 19 0 0,-18-19-1 15,20 0-3-15,-20 19 3 0,20-19-1 0,-20 0-2 0,0 0 1 16,17 0 3-16,-17-19-4 0,0 19 3 16,20 0-1-16,-20 0 2 0,0 0-5 0,0 0 0 0,0 0 3 15,0 0-3-15,0 19 2 0,0-1-3 0,0-18 1 16,-20 20 1-16,20-20 0 0,-17 18-2 16,17-18-3-16,-40 19-4 0,40-19 3 0,0 0-1 15,-18 0-20-15,18 0 13 0,0 0-43 0,0 0 40 16,0 0-16-16,0 0-10 0,0-19 16 0,18 19-31 15,2-18-4-15,0-2 3 0,-3 20 32 0,-17-18 3 16</inkml:trace>
  <inkml:trace contextRef="#ctx0" brushRef="#br0" timeOffset="16702.8">13227 12209 45 0,'0'0'13'0,"0"0"-4"0,0 0 14 0,-20 19-16 0,20-19 40 0,0 19-8 0,0-1-8 0,0-18-6 16,0 0-17-16,-15 20 26 16,15-20-7-16,0 18 6 15,0-18-15-15,0 19-9 16,0-19-5-16,15 0 3 16,-15 20-6-16,0 0 0 0,20-20 0 0,37 0 9 31,-40 0 0-31,3-20-4 15,0 0-3-15,2-55 0 16,-22 37-2-16,0 19 3 16,0 0-4-16,0-1 6 15,0 20 3-15,0 0 2 16,0 20-9-16,0-1 4 16,0 38-1-16,0-57-4 0,0 56 4 15,0 3 5-15,-22-4-4 16,22 22 2-16,-20-20-2 15,0 19-1 1,3-18-5-16,0 16 1 16,-3 3-1-1,20-20-3-15,-20-19-10 16,0 19-21-16,20-18-51 16,-15-21-47-1,15-18-46-15</inkml:trace>
  <inkml:trace contextRef="#ctx0" brushRef="#br0" timeOffset="18685.45">13267 12171 35 0,'0'0'17'0,"0"0"-17"62,-20 38 161-62,20-38-161 63,54 19 149-48,-54-19-149 48,0-57 58-63,0 57-58 62,0-58 35-62,0 58-35 63,-94 0 12-48,94 0-12 48,-57 115 0-63,57-115 0 62,57 134-102-62</inkml:trace>
  <inkml:trace contextRef="#ctx0" brushRef="#br0" timeOffset="19987.09">15661 10934 42 0,'-60'38'281'47,"60"-38"-281"16,-37 210 136-63,37-210-136 62,131 39 60-62,-131-39-60 63,-108 75-293-63</inkml:trace>
  <inkml:trace contextRef="#ctx0" brushRef="#br0" timeOffset="20332.59">15886 11296 68 0,'0'0'62'0,"0"0"-5"0,0 0 12 0,-20 56-17 31,20 21 2-15,0-20-36-16,0-20-13 16,20 21 0-1,0 56-9 1,-20-38-137 0,0-56-28-1</inkml:trace>
  <inkml:trace contextRef="#ctx0" brushRef="#br0" timeOffset="20858.66">16228 11505 68 0,'0'0'32'0,"0"0"1"0,0-19 36 0,-34 19 39 16,11 0-19 15,23 37-62-31,0-17-15 16,0 56 1-16,40 57 2 31,54-57 12-16,-57-76-12-15,-17-57-8 16,18 1 0 0,-38-96-4-1,-77 75-12 1,39 57-28 0,1 40-21-16,17 75-94 15</inkml:trace>
  <inkml:trace contextRef="#ctx0" brushRef="#br0" timeOffset="21746.27">18529 10346 55 0,'-37'0'297'16,"37"0"-297"46,-154 229 154-62,154-229-154 63,171 73 42-63,-171-73-42 62,-114 229-267-46</inkml:trace>
  <inkml:trace contextRef="#ctx0" brushRef="#br0" timeOffset="22008.81">18643 10705 90 0,'37'20'277'47,"-37"-20"-277"15,37 457-167-46</inkml:trace>
  <inkml:trace contextRef="#ctx0" brushRef="#br0" timeOffset="22258.95">19005 10801 50 0,'0'0'90'15,"0"39"135"1,0 132-183 15,0 39-38-15,0-79-335 15</inkml:trace>
  <inkml:trace contextRef="#ctx0" brushRef="#br0" timeOffset="35468.51">25274 5857 8 0,'0'0'6'0,"0"0"-20"0</inkml:trace>
  <inkml:trace contextRef="#ctx0" brushRef="#br0" timeOffset="36906.19">24193 5535 9 0,'0'-20'13'16,"0"20"-2"-16,0 0-10 0,0 0 2 0,0-18-2 15,18 18 2-15,-18 0-3 0,0 0 2 0,0-19-1 16,0 19 2-16,0-20 0 0,0 0 2 0,0 20 0 15,0 0 0-15,0 0-4 0,0-17 0 0,0 17 2 0,0 0-1 16,0 0-1-16,0-20 1 0,0 20-1 0,0 0 1 16,0 0-1-16,0-18-1 0,0 18 0 15,0 0 1-15,0 0-1 0,0 0 0 0,0 0 0 16,0 0 0-16,0-20 0 0,0 20-1 0,0 0 1 0,0 0 0 16,0-19 0-16,0 19 0 0,0 0 1 0,0 0-1 15,0 0 1-15,0 0-1 0,0-18 3 0,0 18 0 0,0 0 5 16,0-19 2-16,0 19-6 0,0 0-1 0,0 0 4 0,0 0-4 15,0 0 2-15,0-21 3 0,0 21-5 0,0 0 6 0,0 0 0 16,0 0 1-16,0 0-5 0,0 0 6 0,0 0-6 0,0 0 8 16,0 0-7-16,0 0 7 0,0 0-6 0,0 0 7 15,0 0 2-15,0 0 7 0,0-18-7 16,-18 18-8-16,18 0 8 0,0 0-7 0,0-19-1 0,0 19 0 0,0 0 0 16,0 0 9-16,0 0-9 0,0 0-1 0,-17 0 6 0,17 0 0 0,0-19-6 15,0 19 3-15,0 0-1 0,-23 0-1 0,23 0-1 16,0 0-4-16,0 0 5 0,-17 0-5 0,17 0 2 0,0 19-3 15,-20-19 0-15,20 0 2 0,-20 0-2 0,20 0 0 16,-17 19 2-16,17-19-2 0,0 0-1 0,-20 0 0 16,20 18 0-16,-20-18 0 0,20 0 1 0,0 0-2 15,0 21 1-15,-17-21 0 0,17 0 0 0,0 19 0 0,0-19 0 16,0 0-1-16,-17 18 1 0,17-18-1 0,0 0-1 0,0 39 2 16,17-21 2-1,-17-18-2-15,0 20 1 0,17-20-2 0,-17 0 0 0,0 0 1 16,20 17 0-16,-20-17 1 0,20 0-2 0,-20 0 3 15,17 0-3-15,-17 20 1 0,0-20-1 0,0 0 1 0,20 0 0 0,-20 20 1 16,20-20-1-16,-20 19 2 0,17-19 1 0,-17 18-2 16,0-18-1-16,0 20 2 0,0-2 0 0,0-18-2 0,0 19 0 15,0 0 2-15,0 1-2 0,0-1 0 0,0-19-1 0,0 20 0 16,0-3 2-16,0 21 1 0,0-38-3 0,-17 19 0 0,17 0 2 0,0 0-2 16,-20 0 0-16,0 21 0 0,20-40 0 15,-17 17-1-15,-3 2 1 0,20 1-1 0,-20-20 0 0,20 0-1 0,-17 18-10 16,0 1-14-16,17-19 14 0,-23 0-13 15,23 0-4-15,0 0-4 0,0 0 15 0,0 0-19 0,0 0-6 16,0 0 18-16,0 0-33 0,0 0 27 0,23 0-30 16,-6 0 10-16,20 0-4 15,-37 0 27-15</inkml:trace>
  <inkml:trace contextRef="#ctx0" brushRef="#br0" timeOffset="37407.73">24382 5914 66 0,'0'0'0'0,"0"0"27"0,0 0-22 0,0 0-1 0,0 0 6 0,0 0 5 0,0 0 3 0,0 0 0 0,0 0-2 0,0 0 2 0,0 0-8 0,-15-19-1 0,15 19 9 15,0 0-9-15,0 0 0 0,0 0 17 0,0-18-16 16,0 18 7-16,0 0-9 0,0 0 10 0,0 0 0 0,0 0-10 16,0 0 1-16,0 0 6 0,0 0-8 0,0 0 7 0,0 0-9 15,0 18 0-15,0-18 4 0,0 19-1 0,0 2-3 0,0-3 2 16,0 1-5-16,0 18 1 0,0-37-2 0,0 19 1 0,0 1 0 0,0-2-1 15,0 2-1-15,0-1 1 0,0 19 0 0,0-38-1 0,0 19 0 16,0-1-2-16,0 3-2 0,0-21 0 0,0 17-12 0,0-17 4 16,0 39-34-16,0-39 27 0,0 0-2 0,0 0-3 0,0 20-2 15,0-20-37-15,0 18-5 0,15-18 37 0,-15 0 0 0,0 0-24 0</inkml:trace>
  <inkml:trace contextRef="#ctx0" brushRef="#br0" timeOffset="39565.64">21588 5553 34 0,'0'0'21'0,"0"0"-15"0,0 0 6 0,0 0-7 0,0 0 0 0,0 0 0 0,0 0 4 0,0 0 1 0,0 0-6 0,0 0 0 0,0 0 0 0,0 0 5 0,0 19-1 0,0-19 0 16,0 0 2-16,0 0 0 0,0 0 3 0,0 0-5 16,0 0-1-16,0 0 1 0,0 0 1 0,0 0 6 0,0 0-1 15,0 0 0-15,0 0-1 0,0 0-9 0,0 0 7 16,0 0-2-16,0 0-1 0,0 0-5 0,0 0 4 0,0 0-4 15,0 0 6-15,0 0-7 0,-17-19 17 16,17 1-14-16,0 18-3 0,-20 0 2 16,20 0-1-16,0 0 1 0,0 0 0 0,-20 0-3 15,20 0 1-15,0 0-1 0,0 0 1 0,-17 0-1 0,17 0 0 16,0 0-1-16,-20 0 2 0,20 0-1 0,0 18 1 0,-20-18-3 16,20 19-1-16,0 0-1 0,-20 1 3 0,20-1 2 0,0 18-2 15,0-37 0-15,0 19 0 0,-17 19 0 0,17 0 0 0,0-19 0 16,0 21 0-16,0-23 0 0,0 22 1 0,0-21 0 15,0 1-1-15,0 2 0 0,0-21 1 0,17 18 0 0,-17 1-1 16,0 0 2-16,20-19-1 0,-20 0 1 16,0 0 0-16,0 0-1 0,0 0 0 0,0 0-1 0,0 0 3 15,0-19-2-15,0 19-2 0,0 0 1 0,0-19 0 16,0 1 1-16,-20 18 0 0,3-21-1 16,17 21 1-16,0 0-1 0,-17 0-2 15,-3 0 4-15,0 58-1 16,20-39-1-16,0 38 0 0,0 0 3 15,0-38-3-15,0 19 0 0,20-38 1 0,-20 18 0 16,0 20 0-16,0 1 0 0,20-19 0 0,-20-2 0 0,17-18-1 16,-17 37 0-16,17-18 0 0,-17 2-1 15,20-4-11 1,0-17-13-16,-20 0-1 0,0 0 9 0,0 0-2 0,0 0-5 16,20 0-4-16,-20 0-37 0,0 20 2 0,17-20 36 0,-17 0-18 0,20 0-3 15</inkml:trace>
  <inkml:trace contextRef="#ctx0" brushRef="#br0" timeOffset="40152.28">21893 5821 37 0,'0'0'25'16,"0"-20"-10"-16,-20 20 22 0,20 0-1 0,-17 0 0 0,17 0-25 0,0 0 10 0,0 0-11 0,0 0 19 0,0 0 15 15,0 20-28-15,0-20-11 0,0 0 2 16,0 17-1-16,17-17 12 0,-17 19-12 0,20-19-1 0,-20 0 1 0,0 0-1 16,57 20 17-16,-20-2 1 15,-17-18-22-15,20 19 3 16,-40-19-2-16,54 0-27 31,-54 0-3-31,0 21-60 0,20-21 25 16,-20 0-4-16,0 18 36 0,23-18-21 0,-23 19-21 0</inkml:trace>
  <inkml:trace contextRef="#ctx0" brushRef="#br0" timeOffset="40557.65">22634 5821 61 0,'0'0'0'0,"-20"0"39"0,20 0-28 0,0 0 2 0,0 0-3 0,0 0 1 16,-17 0 27-16,17 0-25 0,-17-20 18 0,-6 20-23 15,23 0 5-15,-17 0-3 0,17 0-5 0,0-20 0 0,-20 20 5 16,20 0 3-16,-20 0-4 0,20 0-1 0,0 0 9 0,0 0-9 16,0 0 5-16,0 0-7 0,-17 0 3 0,17 0-1 0,0 0-3 15,0 0-1-15,-20 20 10 0,20 0-2 16,0-20-10-16,-20 17 5 0,20 22 1 0,0-21-6 15,0-18-1-15,0 19 1 0,0 2 0 0,0-3 1 0,0 1-1 16,20 0-1-16,-20 18 1 0,20-17-3 0,-20-20 2 16,0 0-1-16,17 18 1 0,3 21-2 0,0-20-4 15,-20-19 2-15,17 38-22 0,6-20-2 0,-23-18 9 16,17 21-26-16,-17-21 15 0,0 0-4 0,17 0-146 16,3 0 106-16</inkml:trace>
  <inkml:trace contextRef="#ctx0" brushRef="#br0" timeOffset="40839.08">22748 5230 96 0,'0'0'32'0,"0"0"-17"0,0 0-1 15,0 0 8-15,-20 0 6 0,20 0-15 0,0 0 13 0,0 0-16 16,0 0-1-16,-20 0 3 0,20 0-7 0,0 0-1 0,0 19 1 0,0-19 7 15,0 0-5-15,0 0 15 0,0 0-14 0,0 19 1 16,0-19-1-16,0 0-2 0,0 18 5 0,0 22 3 0,0-22-10 16,0 1-1-16,0 76 4 15,0-95-6-15,0 39 0 0,0 75-4 16,0-75 1-16,0 16-1 0,0-36 0 0,0 19-7 0,0 1 2 16,0-2-17-16,0-18 7 0,0 19-4 0,0 2-33 0,0-22 22 15,0 1-1-15,0 18-32 0,20 2 10 0,-20-1-10 16</inkml:trace>
  <inkml:trace contextRef="#ctx0" brushRef="#br0" timeOffset="41136.6">22996 5953 71 0,'0'0'34'0,"0"0"-10"0,0 0 5 0,0 0-7 16,0 0-11-16,0-18 13 0,-20 18-2 0,20 0-2 16,0 0-11-16,0-21 10 0,-20 21-13 0,20 0-1 15,0 0 0-15,0 0 2 0,0-19 7 0,0 19-1 0,-14 0-6 0,14 0-1 16,0 0 0-16,0 0 3 0,0 0-1 0,-23 0-6 0,23 0 2 15,0 0-2-15,0 19 1 0,0 2-1 0,0-21 0 0,0 18-2 16,0-18 1-16,0 19-1 0,0 0 1 0,0-19 0 0,0 18-1 16,0 1 1-16,0-19 0 0,23 20-1 0,-23-20 0 0,0 0 2 15,0 0-1-15,0 0 2 0,14 0 0 16,-14-20-2-16,0 20 1 0,0-19 3 0,20 1-1 0,-20-1 1 16,0 19-2-16,0-19 1 0,0 1 0 0,0 18-2 15,0-21-1-15,0 21 0 0,0-19 2 0,-20 19-1 0,20 0-1 16,0 0-1-16,-14 0 0 0,14 19 0 0,0 2-1 0,0-3 1 15,-23-18-3-15,23 38-5 0,0-20 1 0,0 21-17 0,-20-1-15 16,20-19 13-16,0 0-4 0,0-19-6 0,0 38-1 0,0-38-1 0,0 39-30 16,0-3 14-16,0-16-13 0</inkml:trace>
  <inkml:trace contextRef="#ctx0" brushRef="#br0" timeOffset="41411.67">23147 5972 53 0,'0'0'28'0,"0"0"-9"0,0 0 21 0,-20 0-1 16,20 0-8-16,-17 19-12 16,17-19-10-16,0 0 21 0,0 0-19 15,-20 18-6-15,20 1 2 0,0-19-4 0,0 20 2 0,0-2-4 16,0 2 1-16,0-20-1 0,0 19 0 0,0 0-1 0,0 0 2 16,0 0-1-16,0-19 0 0,20 18 0 0,-20 3 1 0,0-21 1 15,0 17-2-15,17-17 1 0,-17 19 0 0,20-19-1 16,-20 0-2-16,0 0 1 0,20 20 1 0,-20-20-1 15,0 0 1-15,17 0-1 0,-17 0-1 0,0 0-1 0,23-20 0 16,-23 20-5-16,0 0 2 0,0-19-9 0,17 19-2 0,-17-17 7 16,0 17-16-16,0 0 7 0,0-21-26 0,0 3-3 0,0 18 6 15,0 0 24-15,0 0 4 0,0 0-9 0,0-19-16 16</inkml:trace>
  <inkml:trace contextRef="#ctx0" brushRef="#br0" timeOffset="42416.16">23147 5991 68 0,'0'0'0'0,"0"0"37"0,-20 0-28 0,20 0 2 0,0 0 6 0,0 0 2 0,0 0-11 0,-17 18 5 0,17-18-3 0,0 0-6 0,0 0 0 0,0 0 1 16,0 0 0-16,0 0 2 0,0 0 4 0,0 0-3 15,0 0 0-15,-20 0 10 0,20 19 2 0,0-19-10 0,0 0 0 16,0 0-2-16,0 0-1 0,-20 0-1 0,20 0-1 0,0 0 0 0,0 0 4 15,0 20 0-15,0-20-5 0,-20 0 5 0,20 0-5 0,0 18 2 0,0-18-3 16,0 20-1-16,0-20 3 0,0 19-2 0,0 0 0 16,0 0-1-16,0 0 0 0,0-1 0 15,0-18-1-15,0 21 1 0,20-21-1 0,-20 17 3 0,0-17-1 0,0 0 0 0,0 39 6 16,0-39-5-16,20 0 0 0,-20 20 0 0,0-2 4 0,0-18-4 16,0 20 4-16,0-20-5 0,0 17 4 0,0 2-2 0,0 19-3 15,0-18-1-15,-20 0 1 0,20-2 0 0,0 1-1 16,-20-19-1-16,20 20 1 0,-17-3-5 0,-40 23-55 15,37-40 36 1,6 0-1-16,14 0-7 0,0 0-6 0,-23 0-1 16,23-20 4-16,0 20 18 0,23-20-17 0,-23 20-4 0,14 0 18 15,6-17-27-15,20-3 24 0,-23 1 9 16,0 19 6-16,-17-18-5 0,40 18-8 0</inkml:trace>
  <inkml:trace contextRef="#ctx0" brushRef="#br0" timeOffset="42797.75">23395 6143 64 0,'0'0'12'0,"0"0"1"0,0 0-10 0,0 0 1 0,0 0 4 0,0 0-2 0,0 0 1 0,0 0 0 0,17 0 15 0,-17 0-17 0,0 0 0 0,0 0 0 16,20 0 0-16,-20 0-1 0,0 0 10 0,0 0 1 16,20-19-2-16,-20 19-7 0,0-19 1 0,0 19-2 0,0-39 8 0,0 39-7 15,0-18 9-15,0-21-7 0,0 39 1 0,0-18 7 0,0-1-2 16,0 0 1-16,0 1-7 0,0 18 0 0,0 0-1 0,0-21 8 16,-20 21-8-16,20-19-2 0,0 19 7 0,-20 0 1 0,20 0-1 15,-17 0-5-15,17 0-3 0,-17 0 0 0,17 0 0 0,-23 19 8 16,23-19-9-16,0 39 4 0,-17-39-5 0,17 38 3 15,0-1 0-15,0-17-2 0,0 18 0 0,0-19-2 16,0 0 0-16,0 19 0 0,0 1-1 0,17-3 0 0,-17-36-1 16,23 40-1-16,-6-2-7 0,-17-21 3 0,17-17-4 15,-17 19-2-15,20-19-4 0,-20 21-2 0,20-21-28 0,-20 17 19 0,17-17-3 16,-17 0-4-16,0 0-4 0,20 0-3 0,-3-17-36 0,-17 17 46 0,20-21-46 16</inkml:trace>
  <inkml:trace contextRef="#ctx0" brushRef="#br0" timeOffset="43231.61">23794 4813 70 0,'0'0'0'0,"0"0"33"0,-20 0-21 0,20 0-7 0,0 0 41 0,0 0-30 0,-20 0 13 0,20 0-16 0,0 0-2 0,0 0 8 0,0 0-11 0,0 0 1 16,-14 0 8-16,14 19 23 0,0-19-30 15,-23 0 9-15,23 0-11 0,0 0 8 0,-17 18-9 0,17-18 0 16,-23 19 14-16,6-1-2 0,17-18-15 0,-17 20 6 15,-3 17 0-15,20-37-6 0,-20 58 5 0,0-2-1 16,20-17-1-16,-14-1-3 0,14 0 0 0,-23 0-1 16,23 95 6-16,0-114-8 0,0 56 2 15,23 2-2-15,-23-1-2 0,34 0-1 0,-34-38 3 0,40 38 0 16,-6 38-1-16,-34-56 1 0,40-2-1 0,-40-37-1 16,23 19 0-16,-9 1-4 0,6 18-9 0,0-39-6 15,-20-18 7-15,20 21-3 0,-20-4-18 0,17-17 14 16,-17 19 0-16,0-19-24 0,17 0 18 0,-17 0-3 0,20 0-81 15,-20 0 73-15,0 0 3 0,20-19-18 0,-20 19 16 0</inkml:trace>
  <inkml:trace contextRef="#ctx0" brushRef="#br0" timeOffset="43661.96">24476 4792 117 0,'0'0'50'0,"0"0"-4"0,0-19-38 0,22 19 2 0,-22 0 2 0,0 0 19 0,18 0-5 0,-18 0-15 0,0 0-1 0,22 0 0 0,-22 0 0 0,15 0 7 0,5 0-3 0,-20 0-8 0,19 19 6 0,1 2 1 0,-2-21-7 0,-1 37 5 0,23 0 4 15,-3 2-3-15,-37-21-9 0,20 40 2 0,-20-20-4 16,20-20 0-16,-3 79 2 0,5-22 0 0,-4 21-2 15,-18-59-1-15,0 1 0 0,0-1 1 0,0 3 0 0,0-3 0 0,0 1-1 16,-18 0-1-16,-4 38-1 0,22-38 3 0,-37 78-2 16,17-42-1-16,3-16-6 0,-3-39-2 0,0 18-18 0,20-37 9 0,-20 19-32 15,20-19 18-15,0 0-6 0,-17 20-58 0,17-20 48 0,-18 0-26 16,18 0 22-16</inkml:trace>
  <inkml:trace contextRef="#ctx0" brushRef="#br0" timeOffset="44297.06">25371 5515 72 0,'0'0'0'0,"-20"0"15"0,20 0-2 0,0 0-6 0,0-18-2 0,0 18 2 0,0 0 14 0,0 0 5 0,0 0-1 0,0-19-4 0,0 19-12 0,0 0 7 16,0 0-8-16,0 0 10 0,0 0 3 0,0 0-1 0,20 0-4 16,-20 0-9-16,0 0 16 0,20 0-14 0,-20 0-2 15,20 0 11-15,14 0 4 0,-34 0-9 0,40 0-5 16,-40 0-5-16,20 0 0 0,-3 0 1 0,3 0 0 0,-20 0 0 15,37 0 4-15,-14 0-2 0,11 0-3 0,-14 0 4 0,17 19-3 16,3-19-2-16,-23 0 0 0,-17 18-2 0,40-18 1 16,-23 0-5-16,3 20-9 0,0-20 2 0,-20 0-5 0,0 0-3 15,17 0-26-15,3 0-10 0,-20 18 22 0,0-18-3 0,0 0-47 16,0 0 42-16,17 0-23 0,-17 0 6 0</inkml:trace>
  <inkml:trace contextRef="#ctx0" brushRef="#br0" timeOffset="44502.1">25428 5724 194 0,'0'0'0'0,"0"0"85"0,0 0-73 0,0 0-1 0,0 0 12 16,-17 0-11-16,17 0 12 0,0 0-2 0,0 0 1 15,0 0-13-15,0 0 6 0,0 0-10 0,0 0 5 0,17 0 0 16,-17 0-5-16,17 0 2 0,3 0 0 0,0-19-4 0,-20 19 0 16,20 0-1-16,-20 0 0 0,37 0 1 0,-17 0-2 0,-3 0 3 0,-17 0-5 15,40 0 2-15,-23 0-1 0,40 0-11 16,-37 0 2-16,0 0-13 0,-20 0 9 15,17 0-53-15,6 0 34 0,11 0-118 0,-34 0 111 16,40 0-53-16,-40 0 70 0,0 0 2 0,37 0-26 16</inkml:trace>
  <inkml:trace contextRef="#ctx0" brushRef="#br0" timeOffset="45088.16">26400 5002 42 0,'0'0'37'0,"0"0"-16"0,0 0-9 15,0-18 1-15,0 18 1 0,0-21 11 0,0 2 0 0,0 19-14 16,0-18 13-16,0-1-1 0,0 19-11 0,0-20 13 0,0 20-14 15,0-18 1-15,0 18 9 0,0-19-12 0,0 19 10 0,0-18 1 16,0 18 0-16,0 0-11 0,0 0 8 0,0-19 3 0,0 19-10 16,0 0 8-16,0 0-10 0,0 19 8 0,-23-1-1 15,23 1-8-15,-17-1 5 0,17 2-7 0,-20 17 6 0,20-18-7 16,-20 20 1-16,3-1-4 0,17-20 1 0,-20 2-1 0,20-1-1 16,0 19 2-16,-20 0-1 0,20 0 2 0,0-19-1 0,0 0-1 0,-20 0 0 15,20-19-1-15,0 39 0 0,0-2-1 0,0-18 2 0,0 19 0 16,0-38 0-16,0 37-1 0,20-37 1 0,0 20-1 0,-20 0-1 15,20-1 3-15,-20-19-2 0,0 0 2 0,17 0-3 0,-17 0 2 16,0 0-1-16,20 18 1 0,-20-18-1 0,20 0 1 0,-20 0 1 16,17 0-1-16,-17 20 0 0,0-20 0 0,0 0 0 0,0 0 0 0,0 0-2 15,23 18 1-15,-23-18 1 0,0 19 0 0,0-19 0 0,0 19-2 16,0 1 1-16,0-20 1 0,-23 39-1 0,6-22-4 16,-3 2 3-16,20 0 2 0,-20 0 0 0,3 0-1 0,-3 0-1 15,20 0 0-15,0 1 1 0,-20-20 0 0,0 20 2 0,20-3-2 0,-17 2 1 16,17 1-2-16,-17-2-1 0,17 1 1 15,0-19 3-15,0 21-3 0,0-3 2 0,0 1-1 0,0 0 1 16,0-19-1-16,0 18 0 0,0 1 0 0,0-19 0 0,0 20 0 0,17 18 3 16,-17-19-3-16,17 0-1 0,-17 0 1 0,0-19 0 0,20 19 0 15,-20-19 1-15,20 39-2 0,0-3 0 0,-20-16-1 16,0-20 2-16,0 20-5 0,17-2-5 0,-17 2 3 0,20-20-3 16,-20 36-17-16,0-36 8 0,20 21-29 0,-20-4 16 0,0-17-4 15,0 0-5-15,17 20-64 0,-17 0 46 0,23-20 3 0,-23 0 9 0,0 18-31 16</inkml:trace>
  <inkml:trace contextRef="#ctx0" brushRef="#br0" timeOffset="49544.74">27081 5497 23 0,'0'0'14'0,"0"0"-4"0,0 0-1 0,20 0-3 0,-20 0-1 0,0 0 0 0,0 0 0 0,0 0 5 0,0 0 1 0,0 0-3 16,0 0-4-16,0 0 5 0,0 0-4 0,0 0 7 0,0 0-5 15,17 0 40-15,-17 0-25 16,0-19-9-16,0 19-7 0,0 0-1 0,0 0-1 0,0-20 3 16,0 0 0-16,0 20 1 0,0-17 7 15,20 17-1-15,-20-20-6 0,0 20 11 0,0 0-10 0,0-18 24 16,0 18-26-16,0-20 6 0,0 20-3 0,-20 0-5 16,20 0 6-16,0 0 1 0,-17 0-6 0,17 0 3 15,-20 0 1-15,0 0-2 0,20 0-5 0,-20 0 1 0,20 0 3 16,-17 20-2-16,0-20-3 0,17 0 2 0,-20 0-3 15,0 18 2-15,20-18-1 0,-20 20-1 0,20-20-1 0,0 0 1 16,-14 17 1-16,14-17-1 0,-23 20 0 0,23-20-1 0,0 20 0 0,0-1 1 16,0-1 0-16,0-18-2 0,0 20 1 0,0-20 1 0,0 18-1 15,23 1 0-15,-23-19 0 0,14 19 4 0,6 1 1 16,0-20-3-16,-20 0 0 0,0 19-1 0,20-19 3 0,-3 0-2 16,-17 20 3-16,37-20 2 0,-37 0-5 0,20 0-1 0,-20 0 0 15,0 17 1-15,20-17 1 0,-20 0-2 0,0 0 1 0,0 0 3 0,0 19-4 16,0-19 0-16,0 0 1 0,0 19-2 0,0-19 1 0,0 0 0 15,0 19 1-15,0-19-2 0,0 0 0 0,-20 19-1 0,20-19 0 0,-20 0-4 16,20 0 1-16,-20 0-2 0,3 0-12 0,17 19 7 0,-17-19-13 16,17 0 11-16,0 0-18 0,-20 19-7 0,20-19 15 0,0 0-3 15,0 0-3-15,-20 0-1 0,20 20-40 0,0-20 2 0,0 20 15 0,0-3 16 16,0 2 6-16,0-19 3 0</inkml:trace>
  <inkml:trace contextRef="#ctx0" brushRef="#br0" timeOffset="49934.78">27272 5991 53 0,'0'0'33'0,"0"0"-4"0,0 0 3 0,0 0-14 0,0-19-1 0,0 19 16 0,0 0-19 0,0 0 0 0,0 0-1 0,0 0-1 0,0 0-2 0,0-19 11 0,0 19-10 0,0 0 10 0,0 0-10 15,0 0 9-15,0 0-11 0,0 0 8 0,0 0-9 0,0 0 7 0,0 0-8 16,0 0-1-16,0 0 0 0,0 0 0 0,0 19 14 15,0-19-16-15,0 19-1 0,0-19 5 0,0 18-5 0,0 1 3 0,0 1-4 16,0-20 0-16,0 18-1 0,0 2 1 0,0 18-1 0,0-38 0 16,0 38 0-16,0 18-12 0,0-56 2 0,0 39-18 15,0-39 9-15,0 20-6 0,0-2-6 16,-20 19-182-16,20-18 131 0,0 2 50 16,0-21-16-16</inkml:trace>
  <inkml:trace contextRef="#ctx0" brushRef="#br0" timeOffset="52982.92">27916 5877 364 0,'0'0'10'0,"0"0"-5"16,0 0 6-16,0 0-1 0,0 0 0 0,0 0-5 16,0 0-1-16,0 0 1 0,0 0-1 0,0 0 8 0,0 18-6 15,0-18-3-15,0 19 2 0,0-19-4 0,0 39 1 0,0-39 1 0,-17 38-1 16,17-38-1-16,0 37-1 0,-20 1 0 0,20-38 0 16,0 20-3-16,-17-1-7 0,17 0 3 0,0 0-2 0,-23-19-13 0,23 19 9 15,-17-1-2-15,17-18-4 0,0 21-29 0,-17-4-16 0,17 2 27 16,0-19 0-16,0 20-28 0,0 0 40 0,0-2 4 0,-20 2-47 15</inkml:trace>
  <inkml:trace contextRef="#ctx0" brushRef="#br0" timeOffset="59742.66">28564 5363 27 0,'0'20'23'0,"0"-20"-20"0,0 0 27 0,-20 0-14 0,20 0-11 0,0 0 1 0,0 0 0 0,0 0 69 15,0 0-32-15,0 0-13 0,-15 0 14 16,15 0-13-1,-22 0 7 1,22 0-34-16,-20 0 12 16,0 18-1-16,3-18-7 15,-1 20-1-15,18-20-4 0,-20 0-1 16,20 0 0-16,0 37 3 0,-19-37-4 16,19 20 3-16,-20-1-4 15,20-19 0-15,0 18 5 0,0-18-4 0,0 20-1 0,0-2 1 16,0 1-2-16,0-19 0 15,0 19 2-15,20 40 4 16,-20-59-4-16,0 0 0 0,0 17 0 0,19 21 4 16,-19-19-2-16,20 0 1 0,-20 19 2 15,0 19-1 1,-20-57-4-16,1 19 3 0,-16 1-9 16,-25-2-35-1,60-18 15-15,-20 40-141 31,20-3 6-31,20-18 70 16</inkml:trace>
  <inkml:trace contextRef="#ctx0" brushRef="#br0" timeOffset="60357.74">28638 6009 47 0,'-17'0'22'0,"17"0"-17"0,0 0 21 0,0 0-10 0,0-18 2 0,0 18-9 0,0 0 0 0,0 0 8 16,0 0-2-16,0 0-8 0,0-19 5 0,0 19-5 0,0 0 5 15,0 0 1-15,0 0 0 0,17-19 0 16,-17 19-6-16,0 0 12 0,0 0-13 0,0 0-1 0,0-18 1 0,22 18 5 16,-22 0-5-16,0 0 4 0,18 0 1 0,2 0 0 15,-20 0-2-15,0 0-4 0,0 0 2 0,17 0-2 16,-17 18-4-16,0-18 1 0,0 19 5 0,0-19-5 0,0 19 1 0,0-19-1 16,0 57 4-16,0-39-2 0,0 21-1 0,0-39-3 15,0 19 2-15,-17 0 0 0,17 0 0 0,-20-1-1 0,20-18-2 0,0 21 3 16,-18-4 1-16,-4 2-3 0,5 1 0 0,17-20 1 15,-18 0 2-15,18 0-3 0,-19 0 0 0,19 0 1 16,0 0 0-16,0 0 0 0,0 0-1 0,0 0 0 0,0 0 1 16,0-20 0-16,0 20-1 0,0 0 1 0,19 0-1 15,-19 0 1-15,0 0 0 0,18 0-1 0,-18 0 1 0,17 0-1 0,-17 0 0 16,22 20 1-16,-22-20 0 0,18 0-1 0,-18 0-2 0,20 0 2 16,-20 20 0-16,17-20-1 0,-17 0 0 15,20 0-2-15,-20 18-9 0,20-18-11 0,-20 0 8 0,0 0-2 16,17 0-25-16,-17 0 16 0,22 0-37 0,-22 0 27 0,18 0-35 0,-18 0 38 15,0 0 5-15,17 0-34 0</inkml:trace>
  <inkml:trace contextRef="#ctx0" brushRef="#br0" timeOffset="60735.21">29248 5743 76 0,'0'0'0'0,"0"0"42"0,0 0-26 0,0 0-5 0,0 0 1 0,0 0 1 0,0 0 12 0,0 0-14 0,0 0 0 0,0 0-2 0,0 0 6 0,0 0-10 0,17 0 7 15,-17 0 1-15,0 0 3 0,0 0-8 0,0 19-2 0,0-19 0 16,20 0 4-16,-20 0-6 0,0 0-1 0,0 19 3 0,0 1 0 16,0 0 2-16,0-3 0 0,0 22-3 0,0-39-2 0,0 18 0 15,-20 1 0-15,20 2 1 0,0-3-1 0,-17 1 0 0,0-19-2 16,-3 19 0-16,20-1-1 0,0-18-1 0,-20 19-2 0,0 1-3 16,20-20 1-16,-14 0-7 0,-9 0-5 0,23 0 6 0,0 0 0 15,0 0-15-15,-20 0 11 0,20 0-19 0,0 0-3 0,0 0-2 16,0 0 3-16,20 0 5 0,3 0 16 0,-23 0 1 15,14 0-12-15,-14-20-13 0</inkml:trace>
  <inkml:trace contextRef="#ctx0" brushRef="#br0" timeOffset="61319.75">29741 5192 86 0,'0'0'35'0,"0"0"-13"0,0 0 0 0,0 0-9 0,0 0 16 0,-17 0-2 0,17 0-16 0,0 0 9 0,0 0-7 0,0 0-2 0,0 0-1 0,-20 0-2 0,20 0-4 0,0 0 5 15,0 0-5-15,0 0 4 0,-20 0 2 0,20 0 1 16,0 0-6-16,0 0 5 0,-17 0-5 0,17 0 0 0,0 19 3 0,0-19-5 15,0 19 2-15,0 0-2 0,-20 0-1 0,20-1 3 16,0 3-1-16,0-2-3 0,-20 18 1 0,20-17 0 0,0 18-1 16,0-21 0-16,0 3 0 0,-17 19 0 0,17-21-1 15,0 2 0-15,0-20 0 0,0 18 1 0,0 1-1 0,0 0 0 16,0-19 1-16,17 20 0 0,-17-1 4 0,0-19-1 16,0 20-1-16,20-20 1 0,-20 0-2 0,0 0 3 0,20 0-3 15,-20 0 0-15,0 17 0 0,0-17 2 0,0 0 1 0,0 0-3 16,17 19 1-16,-17-19-1 0,0 19 3 0,0-19-3 0,0 0 2 0,0 19-1 15,-17 0-1-15,17-19-2 0,0 19 1 16,-20 0 0-16,20-19 0 0,-20 0 0 0,20 20-1 0,-17-20-1 0,0 20-5 16,-6-20-6-16,23 0-6 0,-17 0 9 0,17 0 0 0,-20 0-1 15,20 0-13-15,0 0 9 0,-20 0-1 0,20 0-1 0,0 0-16 0,0 0 14 16,0 0-1-16,0 17-25 0,0-17-3 0,0 0 25 0,0 0 2 16,0 0 2-16,0 0 2 0,0 19 1 0,0-19-11 0,0 0 14 0,0 20-11 15,20-20-17-15</inkml:trace>
  <inkml:trace contextRef="#ctx0" brushRef="#br0" timeOffset="61798.25">29875 5762 48 0,'0'0'27'0,"0"0"-15"0,0 0 14 0,0 0 3 0,0 0-14 0,0 0 15 0,0 0-1 0,0 0-4 0,0 0-14 0,0 0 6 0,0 0-10 0,0 0-2 0,0 0 4 0,20 0 2 0,-20 0-7 15,0 0 3-15,17 0-2 0,-17 0-2 0,0 0 5 0,0 0-3 16,20 19 3-16,-20-19-3 0,0 0-1 0,0 0 4 0,0 20-5 15,0-20 3-15,0 20-2 0,0-20-2 0,0 0 1 0,0 17 0 16,0-17 1-16,0 0-3 0,0 19 3 0,0 1-2 16,0-20-2-16,-20 18 0 0,20-18 0 0,0 0 1 15,-17 0 0-15,17 19-2 0,0-19 2 0,-20 0 0 0,20 0 0 0,0 0-2 16,0 0 2-16,0 0 0 0,-20 0 0 0,20 0-1 0,0 0 0 16,0 0 1-16,0 0-1 0,0 0 1 0,0 0-1 0,0 0 1 15,20 0 0-15,-20 39 0 0,20-39 0 16,-20 19 0-16,0-19 1 0,17 19 1 0,-17-1 0 0,0-18-1 0,0 19 0 15,20 1 1-15,-20 18 2 0,0-19-1 0,0-19-2 16,0 19 0-16,0-19-1 0,0 19 2 0,0 0-1 0,-20-1-6 16,3 3-1-16,17-21-14 0,-20 0-26 15,20 0 28-15,0 0-3 0,-20-21-2 0,20 21-1 0,0-37-34 0,-17 18-9 16,17 0 9-16,0-20 13 0,0 21-14 16</inkml:trace>
  <inkml:trace contextRef="#ctx0" brushRef="#br0" timeOffset="62559.21">30368 4850 45 0,'0'0'0'0,"0"0"33"0,0 0 27 0,0 0-46 0,0 0-1 0,37-18 55 0,-37 18-50 0,20-19 34 16,-20 19-44-16,20 0 6 0,-20 0-7 0,0 0 6 0,0 0-7 16,0 0 7-16,0 0-1 0,0 0-6 0,0 0 8 15,0 0-11-15,-20 37 10 16,20 39-7-1,0-76-6-15,-20 114 3 16,6-96-3-16,14 2 0 0,0-1 2 0,0-1-1 0,0-18 0 16,0 20 0-16,0-20-1 0,0 20-1 0,0-20 2 0,0 18-1 15,14 1 1-15,-14-19-1 0,0 0 1 0,0 0 0 0,0 0 0 16,20 19 0-16,-20-19 1 0,0 0-1 0,0 0 1 0,0 0 0 16,0 0-1-16,0 0 1 0,0 0-1 0,0 19-1 15,0-19 1-15,0 0-1 0,0 0 1 0,0 19 0 16,0-19 0-16,0 0-1 0,-20 19 1 0,20-19-2 0,0 18 2 0,0 3-1 15,-14-21 1-15,14 19-2 0,0-19 1 0,0 18 0 0,0 1 0 16,-23-19 0-16,23 20 1 0,0-2 0 0,0 2 0 0,0-3-2 16,0-17 1-16,0 20-1 0,0-20 1 0,0 20 0 0,0-20 1 15,0 19-1-15,0-1-1 0,0-18 0 0,0 20 1 0,0-20 1 0,0 0-1 16,0 18 2-16,0-18-2 0,23 19-1 0,-23-19 2 16,0 19 1-16,0-19-5 0,0 20 2 15,14-1 1-15,-14-19 1 0,0 20-1 0,0-3 0 0,0-17 1 16,0 19-1-16,0 0 0 0,0-19 1 0,0 19 0 0,0 0 0 15,0 19 0-15,0-38-1 0,0 40 1 0,0-23 0 0,0 2-1 16,0 1 1-16,-14-2-1 0,14 22 0 0,0-3-2 0,-23-18-4 16,23-1 2-16,0-18-1 0,0 0-2 0,-17 19-1 0,17-19-1 0,0 38-20 15,-20-38 18-15,20 20-17 0,0-1-12 0,-20-19 15 16,20 19-34-16,0 0 28 0,0-19-1 0,-17 19-54 0,17-1 64 16,0-18-31-16</inkml:trace>
  <inkml:trace contextRef="#ctx0" brushRef="#br0" timeOffset="67963.64">23110 7168 38 0,'0'0'26'0,"0"0"-21"0,0 0 0 0,0 0 1 0,0 0 0 0,-20 0 5 0,20 0-5 0,0 0 13 0,0 0-11 0,-20 0 1 0,20 0 10 0,0 0 0 16,0 0-10-16,0 0 8 0,0 0-7 0,0 0-2 0,0 0 8 0,0 0-9 15,0 0 6-15,0 0-1 0,0 0-5 0,0 0 7 16,0 0-7-16,0 0 4 0,0 0-2 0,0 0-4 15,0 0 3-15,0 0-1 0,0 0-4 0,0 0 2 0,0 0-1 16,0 0-2-16,0 0 1 0,0 20 1 0,0-20-2 0,-20 20 1 0,20-1 1 16,0-1 0-16,-17 20-3 15,17-19 0-15,0-19-1 0,0 20 1 0,-17-2 0 0,17-18-5 16,0 19 2-16,0 2-3 0,0-21-1 0,0 0-3 0,0 0-3 0,0 17-22 16,0-17 15-16,0 0-19 0,0 0 21 0,0 0-14 0,0 0 9 15,17-17 11-15,-17-4 9 0,0 21 1 0,17-19 1 0,-17 1 0 16,0 18 1-16,20-20 1 0,-20 20-1 0,20-19 0 0,-20 2 3 0,0 17-1 15,0 0 1-15,0-21 7 0,20 21 8 0,-20 0 4 16,0 0-13-16,0 0 4 0,0 0-9 0,0 0 3 0,0 21 0 16,0-21-4-16,0 17 0 0,-20 2 1 0,20 1-2 0,0-2-1 15,0 1 6-15,-20 2-3 0,20-4-2 0,0 3 1 0,0 0-2 16,-20-3 1-16,20 2 0 0,0 2-2 0,-17-4-1 16,17-17 0-16,0 20-1 0,0-20 2 0,0 20-1 0,-17-20-1 0,17 17 0 15,0-17-5-15,0 0-12 0,0 0-30 0,0 20-30 16,0-20-7-16,0 0-1 0</inkml:trace>
  <inkml:trace contextRef="#ctx0" brushRef="#br0" timeOffset="68712.67">24230 7417 40 0,'0'0'0'0,"0"0"15"0,0 0-4 0,0 0-4 0,-19 0 9 0,19 0-9 0,0 0 0 0,0 0-1 0,0 0 6 0,0 0-6 0,0 0 5 0,0 0-5 0,0 0 1 0,0 0 7 0,0 0-1 16,-18 20-1-16,18-20-7 0,0 0 6 0,0 17-6 0,0-17-1 16,0 0 6-16,-17 19 3 0,17-19-7 0,0 21 6 0,0-21-2 15,0 17-6-15,-23-17 5 0,23 20-5 0,0-20 3 0,-17 20-3 16,17-20 3-16,0 17-3 0,0-17-1 0,-20 20 4 0,20 0 0 16,0-20 1-16,0 17-2 0,0-17-1 0,0 19 6 0,0-19-1 15,0 21 0-15,0-21-5 0,0 17-1 0,0-17 1 0,20 20 0 16,-20 0-2-16,17-20 0 0,-17 0 2 0,23 18-1 15,-23 1 2-15,0-19-4 0,17 20 3 0,-17-20-2 0,18 17 1 16,-18-17 5-16,0 40 8 16,0-22-13-16,0-18-2 0,0 40 3 15,-18-40-6-15,1 17 3 0,-23 3-2 16,0-1-2-16,3-19-23 16,37 17 16-16,-20-17-16 0,3 0-10 0,17 0-10 0,-17 21-9 15,34 16-136 1,0-37 171-16,-17 0 0 0,20 20-22 0</inkml:trace>
  <inkml:trace contextRef="#ctx0" brushRef="#br0" timeOffset="69096.06">24382 8025 54 0,'0'0'16'0,"0"0"13"0,0 0-3 0,-15 0-13 15,15 0 1-15,0 0 0 0,0-20 12 0,0 20-1 0,0 0-13 0,0 0 10 16,0 0-11-16,0 0-2 0,0 0 10 0,0 0-10 0,0 0 1 16,0 0 5-16,15 0-7 0,-15 0-2 0,0 0 5 0,20 0-3 15,-20 20-1-15,0-20-3 0,19 0 3 0,-19 20 0 0,0 0-1 16,0-20-3-16,0 17-2 0,20 3 3 0,-20-20 1 0,0 17-4 16,0 2 3-16,0-19-3 0,0 0 0 0,0 21 1 0,0-1-1 15,0-20 0-15,-20 17 1 0,20-17 0 0,0 21-1 0,-19-2 0 16,19-19 0-16,-20 17 1 0,5-17-1 0,15 0 0 0,-23 0 0 15,23 20 0-15,-19-20-1 0,19 0 2 0,-20 0 1 0,20 0-1 16,0-20 1-16,-18 3 1 0,18 17-1 0,0 0-1 0,0-19 1 16,0 19 0-16,0 0 3 0,0-21-3 0,18 21 1 0,2 0 0 15,-20 0-3-15,0 0 2 0,19 0 1 0,4 0 0 0,-23 0-4 16,35 21 1-16,-35-2 0 0,19-19 0 0,1 17-2 0,-2 3 3 16,-1-3-2-16,5-17-4 0,-22 20 0 0,18-20-2 15,-18 0-12-15,22 21 5 0,-22-21-2 0,15 0-29 0,5 19-18 16,-1-19-22-16,-19 0 38 0,20 17 1 0,-20-17-27 0,18 0 26 15</inkml:trace>
  <inkml:trace contextRef="#ctx0" brushRef="#br0" timeOffset="70985.24">25656 7397 62 0,'0'0'11'0,"0"0"10"0,0 0-14 0,-20 0 0 0,20 0 13 0,0-17 2 0,0-4 1 0,-17 21 1 0,17 0-11 0,0-19-2 0,0 19 9 0,0-18-3 0,0 18-8 0,0 0 0 15,0-20 8-15,0 20 0 0,0-19-10 0,17 19 0 0,-17 0 3 0,20 0-6 16,-20 0 3-16,20 0-3 0,-3 0 2 0,23 0-2 16,-40 0-2-16,17 0-2 0,6 0 0 0,-6 0 0 0,0 0 2 0,3 19 0 15,0 1-5-15,-3-20-14 0,3 18-18 0,-20-18 11 16,17 0-4-16,3 19-36 0,-20-19 32 0,0 0 1 0,20 0-20 0,-20 21 29 15,0-21-36-15</inkml:trace>
  <inkml:trace contextRef="#ctx0" brushRef="#br0" timeOffset="71142.75">25733 7531 131 0,'0'0'71'0,"0"0"-37"0,0 20-20 0,-20-20 11 0,20 0-6 15,0 17-1-15,0-17-8 0,0 0-1 0,0 20 11 16,20-20-14-16,-20 20 2 0,17-20-4 0,-17 0-1 0,0 0 0 15,23 17 0-15,-6-17 0 0,-17 19-1 0,17-19-2 0,3 0 1 0,0 21-16 16,-3-21-15-16,-17 17 6 0,20-17-5 16,-20 0-39-16,17 0 33 0,3 20-31 0,-20-20 37 0,20 0-59 15</inkml:trace>
  <inkml:trace contextRef="#ctx0" brushRef="#br0" timeOffset="71624.61">26625 7168 77 0,'0'0'28'0,"0"0"-13"0,0 0-7 0,0 0 0 0,0 0 2 0,0-17 13 0,0 17-10 15,0 0 13-15,0 0-15 0,0 0 1 0,0-20-2 0,0 20 23 16,0 0-10-16,0 0-10 0,0-18 11 0,0 18-2 0,0 0-13 16,0 0 0-16,0 0 7 0,0 0-8 0,0 0 11 15,-20 18-6-15,-37 19 13 16,40 3-21-16,-23-3 0 0,40-37-4 0,-17 38 2 15,17 1 3-15,-20 56-5 16,20-58-1-16,0 3 3 0,20 17-1 16,-3-20-2-16,3-37-1 0,0 20 2 15,-20-3 1-15,17-17 0 0,-17 19 0 0,23-19-1 0,-23 21 2 0,0-21-3 16,17 0 1-16,-17 0-1 0,0 0 3 0,0 17-1 0,17-17 0 16,-17 0-3-16,0 0 1 0,0 20 0 0,0-20 2 15,0 0-3-15,0 0 2 0,-17 0-2 0,17 20 3 0,-17-20-2 16,-6 0 0-16,23 18 0 0,-17-18 0 0,17 19 0 15,-20-19-1-15,0 20 1 0,20-20 1 0,0 17-1 0,-17 4 0 0,17-2 0 16,0-1 3-16,-20 1-3 0,20-19-1 0,0 38 1 0,0-38 0 16,0 20 0-16,20-1-1 0,-3-2 2 0,-17 4 0 15,0-4 0-15,20 3-2 0,-20-20 1 0,20 20 1 0,-20 17 1 16,17-37-2-16,-17 37 0 0,0-37-1 0,23 40 4 16,-23-40-3-16,17 37-3 0,-17-16 3 0,0-2 0 0,17 18 3 0,-17-37-4 15,20 17 0-15,-20-17-2 0,0 20 2 0,0-20-2 0,0 21-2 16,20-2-9-16,-20-19-8 0,17 17-5 0,-17-17 10 0,0 0-2 15,0 21-2-15,20-21-31 0,-20 0-13 0,20 0 28 0,-20 17-37 16,0-17 41-16,17 0-22 0,-17 0-5 0</inkml:trace>
  <inkml:trace contextRef="#ctx0" brushRef="#br0" timeOffset="77638.16">27289 7473 36 0,'0'0'0'0,"0"0"27"0,0 0-8 0,0-19-8 0,0 19-1 0,0 0 12 0,0 0-10 0,0-17 1 0,0 17 0 0,0 0 1 0,0 0-1 0,0-20 12 0,0 20-3 0,0 0-12 15,0-20 0-15,0 20-1 0,0 0 10 0,-17 0-1 0,17-17-9 0,0 17 0 16,0 0 8-16,0 0-9 0,0 0 9 0,-20 0-9 0,20 0 0 16,0 0-1-16,0 0 4 0,0 0-1 0,-20 0-3 0,20 17 0 15,0-17-4-15,0 0-1 0,0 20 1 0,-17 0 1 0,17-3-2 16,0-17-1-16,0 19 0 0,0 2 0 0,-17-4 2 0,17 3-3 15,0 17-1-15,-23 3 4 0,23-40-1 0,0 17 0 16,0 2-1-16,0 2 0 0,0-21 0 0,0 17 3 16,0-17-2-16,0 20 0 0,0-20 2 0,23 0-2 0,-23 20 1 15,0-20-1-15,17 0 4 0,-17 18-2 0,17-18 3 0,3 19-2 16,-20 1 0-16,20-3 1 0,-20 4 0 0,0-2 1 16,0-1-3-16,0 1 1 0,0 2-3 0,0-21-2 0,0 37 1 15,0-37 0-15,0 36 2 0,-20-15-1 0,0-4-4 0,3 3-2 16,17 0 1-16,-17-20-9 0,17 20 3 0,-23-20-11 15,6 17-6-15,-3-17 9 0,20 0-25 0,-20 0 17 0,20 0-1 16,0 0-30-16,0 0 25 0,0 0-37 0,0 0 32 0,0 0-27 16,0 0 38-16,20 0-43 0</inkml:trace>
  <inkml:trace contextRef="#ctx0" brushRef="#br0" timeOffset="78061.92">27517 8045 58 0,'0'0'25'0,"0"0"14"0,0 0-21 0,0 0 0 0,0 0 17 0,0 0-5 0,0 0-5 0,0 0-15 0,0 0 11 0,0 0-12 0,0 0 8 0,0 20-9 0,0-20-1 0,0 0 8 15,20 0-7-15,-20 0-2 0,0 0 9 0,0 17-8 0,0 3 11 16,0-20-12-16,0 0-2 0,0 0 2 0,0 17 2 0,0-17-5 16,0 19 5-16,0-19-4 0,0 0 0 0,0 21 1 0,0-1-1 15,0-20-1-15,0 17-1 0,-20 4 1 0,20-21-1 16,-17 0 1-16,17 0-2 0,0 19 0 0,-20-19 0 0,20 0 2 0,-20 0-3 16,20 0-1-16,-17 0 0 0,17 0 3 15,0 0 0-15,-20 0-2 0,20 0 1 0,0 0-1 16,20 0 1-16,-20 0 0 0,17 0 3 0,-17 0-4 0,20 0 2 15,0 0 0-15,-20 17 2 0,17-17 0 0,3 20-1 16,-20-20-2-16,23 0 0 0,-23 17 2 0,34-17-1 0,-34 20-1 16,20-20-1-16,0 21 0 0,-20-21-1 0,17 19-1 15,0-19-1-15,-17 0-2 0,20 0-15 0,0 0-15 0,-20 0 11 16,0 0-34-16,23 0 22 0,-23-19-53 0,0-2 39 0,14 21-40 0,-14-37 11 16</inkml:trace>
  <inkml:trace contextRef="#ctx0" brushRef="#br0" timeOffset="78686.05">27973 7437 68 0,'0'0'40'0,"0"0"8"0,0 0-18 0,0 0-1 0,0 0-15 15,0 0-2-15,0 0-1 0,0 0-1 0,0 0 8 0,0 0-7 0,0 0-1 16,0 0 1-16,0 0-6 0,0 0 4 0,0 0-3 16,0 0 6-16,0 0-6 0,0 0 7 0,0 0-3 15,23 0-4-15,-23 0 6 0,0 0-5 0,0 0 0 0,17 0 6 0,-17 0-7 16,0 0-1-16,0 0 6 0,0 0-6 0,17 0 4 0,-17 17-1 16,0-17-4-16,0 0-1 0,20 0 5 0,-20 0-3 0,0 0-2 15,0 0 0-15,20 19 4 0,-20-19-6 0,0 21 7 16,0-21-7-16,0 0-1 15,0 17 4-15,0-17-2 0,0 20-3 0,0 0 1 0,0-3 0 16,0 3 5-16,-20 0-5 0,20-3 2 16,-37 80 0-1,20-79-4-15,17 38 5 16,0-56-1-16,0 0-3 16,0 21 1-16,54 16 0 31,-34-37 1-31,-3 19 0 0,-17-19-1 0,20 0 0 0,-20 0 0 0,0 0 0 15,20 0 0-15,-20 21 0 0,0-21 1 0,18 0-2 0,-18 0 2 16,0 0 0-16,22 17-1 0,-22-17 0 0,0 0 1 16,0 0 0-16,0 0-2 0,0 20 4 0,0-20-3 15,0 19-2-15,0-19 3 0,0 0-2 0,-22 17 2 16,22 4-1-16,0-21 0 0,0 0 0 0,0 0 0 0,0 17 1 16,22 116-1-1,-22-75-1 1,17-37 1-16,-17-2 0 0,0 18-1 0,0-20-1 15,18 3 0-15,-18 20-1 0,0-40 2 0,0 17 1 0,0 4-2 16,0-4-7-16,-18 2 2 0,18-19 1 16,-17 0-10-16,-23 0-22 15,40-19 23-15,0 19-2 0,-40 0-51 0,40 0 4 16,-17 0 24-16,-3 0-48 0,20 19 11 0,-20-19 50 0,20 0-18 16</inkml:trace>
  <inkml:trace contextRef="#ctx0" brushRef="#br0" timeOffset="81078.16">24096 9032 26 0,'0'0'7'0,"0"0"5"0,0 0-4 0,0 0 1 0,0 0-5 0,0 0 5 0,0 0 0 0,0 0-1 0,0 0-3 0,0 0 0 0,0 0 2 0,0 0 8 0,0 0 2 16,0 0 1-16,0 0 3 0,0 0-13 0,0 0 3 0,0 0 9 15,0 0-9-15,-17 0 0 0,17 0-5 0,0 0 5 0,0 0 1 0,0 0 4 16,0 0-9-16,0 0 0 0,-20 0 0 0,20 0 3 15,0 0-1-15,0 0-5 0,0 0 5 0,-20 0-6 16,20 0 1-16,0 21-2 0,0-21-1 0,0 0 0 0,-17 0 3 0,17 0-4 16,0 18 2-16,0-18 1 0,0 18-2 0,0-18 0 0,0 20 0 15,0 1 1-15,0-21 2 0,0 17-3 0,0 3 4 0,0-20-4 16,0 18 1-16,0-18 0 0,0 19 1 0,0 1 1 0,17-20-1 16,-17 18 2-16,0-18-1 0,0 0-1 0,0 0 1 0,20 18 0 15,-20-18-3-15,0 0 0 0,0 0 1 0,0 0 1 0,20 21-2 16,-20-21 0-16,0 0 0 0,0 0 2 0,0 0-2 0,0 0 3 15,0 19-3-15,0-19 1 0,0 0 0 0,0 18 0 0,0-18-1 16,0 20-1-16,0-1 1 0,0-19-1 0,0 38 0 16,-20-38 1-16,20 37-1 0,-20-16-1 0,20-3 1 0,-17-18 1 15,17 18 0-15,-17 2-2 0,-6-20 0 0,23 18 0 0,-17 2-2 0,17-20 1 16,-20 19 1-16,0-2-9 0,20-17-13 0,-17 0 8 0,17 21-19 16,0-21 17-16,0 0 0 0,0 0-22 0,0 20 17 0,0-20-3 15,0 0-2-15,0 0-2 0,37 0-71 0,-37 0 81 0,20 0-33 16</inkml:trace>
  <inkml:trace contextRef="#ctx0" brushRef="#br0" timeOffset="81561.2">24325 9812 45 0,'0'0'0'0,"0"0"33"0,0 0-14 0,0 0 0 0,0 0 3 0,0 0-10 15,0 0 10-15,0 0 1 0,0 0-13 0,0 0 11 0,0 0-9 0,0 0-1 0,0-17-1 0,0 17-1 0,0 0 4 16,0 0 3-16,0 0-2 0,0-19-1 0,0 19-7 16,0 0 0-16,19 0 5 0,-19 0-6 0,23 0-1 0,-23 0 3 15,0 0-4-15,0 0 1 0,0 0 3 0,15 0-3 0,-15 0-2 0,0 0 3 16,0 0-3-16,0 0 1 0,0 0 2 0,0 0-1 0,0 0-3 15,0 0 0-15,0 0 0 0,0 0 0 0,0 0 1 16,0 0-1-16,0 0-2 0,0 0 2 0,-15 0-2 16,15 0 2-16,-23 0-2 0,23 0 1 0,0 0 0 0,0 0 1 15,-19 0-2-15,19 0 1 0,0 0 0 0,0 0 0 0,0 0 1 0,0 19-1 16,0-19 0-16,0 0 1 0,0 0-2 0,0 0 1 0,0 17 0 0,0 3 1 16,0-20 0-16,19 0 1 0,-19 20 0 0,23-3-1 0,-23-17 1 15,0 20 1-15,0-2-3 0,15-18 3 0,-15 20-1 0,0-20-1 16,0 20 2-16,0-1-1 0,0-2 1 0,0-17-2 15,0 21-1-15,0-21 0 0,0 18 1 0,-15-18 0 0,15 18 1 0,0-18-1 16,-23 20 1-16,4-20-3 0,19 0 0 0,0 18-1 0,-38-18-2 0,38 20 1 16,-19-20-5-16,1 0 2 0,18 20-10 0,-20-20-5 0,1 0-4 15,19 18-18-15,0-18 25 0,0 0-1 0,0 0-29 16,0 0-9-16,0 0 27 0,19 0 3 0,-19 0 1 0,20 0 2 0,17 0-40 16</inkml:trace>
  <inkml:trace contextRef="#ctx0" brushRef="#br0" timeOffset="83140.61">25220 9338 82 0,'0'0'31'0,"0"0"-22"0,0 0 8 0,0 0 0 0,0 0-8 0,0 0 10 0,0 0-11 0,0 0 8 0,0 0-8 0,20 0 8 0,-3 0-10 0,0 0 11 0,23 0-6 0,-17 19-3 0,-9-19-7 15,6 0 3-15,0 0 3 0,17 0-1 0,-20 0-4 16,23 18 2-16,-40-18-3 0,20 0 0 0,-3 0-1 0,-17 0 1 0,40 0-1 15,-40 20 1-15,17-20-1 0,6 0 0 0,-23 0-1 0,17 17-4 0,-17-17-4 16,17 0-1-16,-17 20-25 0,20-20-20 0,-20 0 23 16,0 0-1-16,0 0-26 0,0 0-4 0</inkml:trace>
  <inkml:trace contextRef="#ctx0" brushRef="#br0" timeOffset="83340.56">25314 9681 125 0,'0'0'35'0,"0"0"17"0,0 0-10 0,0 0-8 0,0 0-5 16,0 0-5-16,0 0-4 0,0 0-3 0,23 0-9 16,-23 0 7-16,14 0-5 0,6 0-3 0,0 0-1 15,17 0-2-15,-37 0-3 0,17 0 1 0,23 0 1 16,-40 0-3-16,20 0 0 0,-3 0-1 0,3 0 0 0,0 0 0 0,-3 0-3 16,-17 0-2-16,40 0-3 0,-40-20-3 0,17 20-19 0,3 0 13 0,0 0-61 15,-3 0-45-15,3 0 82 0,0 0-64 16</inkml:trace>
  <inkml:trace contextRef="#ctx0" brushRef="#br0" timeOffset="84026.36">26853 9071 55 0,'0'0'20'0,"0"0"9"0,0 0-1 0,-17 0-14 0,17 0 15 0,0 0-14 0,0 0 0 0,0 18 13 0,0-18-15 0,-20 0 12 0,20 0-1 16,-20 0-15-16,20 0 8 0,0 0-8 0,-20 0 6 15,20 0-7-15,0 0-1 0,-14 0 0 0,14 0 8 0,0 0-9 0,-23 0 0 16,23 20 12-16,-20-20-6 0,20 0-8 0,-17 0-1 0,17 21 3 16,0-21-4-16,-20 0-1 0,20 17 2 0,0 3 1 0,0-2-3 15,-20-18 1-15,20 19 1 0,0 1-3 0,0-20 1 16,0 18 1-16,0-18 2 0,0 18-2 0,0 3 0 0,20-21-2 16,-20 19 0-16,0-19 0 0,0 0 0 0,20 18 2 0,-20-18-1 15,0 0 0-15,0 0 0 0,0 20 0 0,0-20-2 0,17 0 0 0,-17 0 1 16,0 0 1-16,0 0-2 0,0 0 2 0,0 0 0 0,0 0 1 0,0 0-3 15,0 0-1-15,0 19 2 0,0-19 0 0,0 0 0 0,0 0 0 16,0 18 2-16,0-18-1 0,0 0-1 0,-17 20-1 0,17-20 0 16,-20 17 1-16,20 3 1 0,-20-20 0 0,20 21 0 0,0-3 0 0,-17 0-1 15,17 2-1-15,-20 18 1 0,20-38 1 0,0 36 0 16,0-36-1-16,0 41 2 0,0-24-4 0,0 3 1 0,0 0 3 16,0-20-2-16,0 17-1 0,20 3 1 0,-20-1-1 0,17-19 3 15,-17 17-2-15,40 5 0 0,-40-3-1 0,17-2 1 16,3 3 1-16,3-20-1 0,-23 0 0 0,14 20-1 0,-14-20-1 15,20 17 2-15,-20 3-1 0,20-20-2 0,-20 18-6 16,20 2-10-16,-20 0 4 0,0-20-5 0,17 0-29 0,-17 19-14 16,0-19 25-16,0 17-3 0,17-17-42 0,3 21 13 0,-20-21 8 15</inkml:trace>
  <inkml:trace contextRef="#ctx0" brushRef="#br0" timeOffset="84853.13">27460 9185 28 0,'0'0'0'0,"0"0"18"0,0 0-12 0,0 0 7 0,0 0-7 0,0 0 9 0,0 0-8 0,0 0 8 0,0 19-1 0,0-19-7 16,-17 0 17-16,17 0-5 0,0 0-9 0,0 0 0 0,0 0 12 15,0 0-11-15,0 0 1 0,0 0 10 0,0 0-2 0,0 20-12 16,0-20 9-16,0 0-11 0,0 0 2 0,0 0-3 0,0 0 1 0,0 0 3 16,0 18 0-16,0-18-4 0,0 0 1 0,0 0 5 0,0 0-4 15,0 18-2-15,0-18-2 0,0 0-1 0,0 0 3 0,0 0-3 16,0 21 2-16,0-21 1 0,0 0-2 0,0 0 3 0,0 19-2 16,0-19-2-16,0 0 2 0,0 0-1 0,0 18-2 15,0-18 0-15,0 0 4 0,0 0 1 0,0 20-5 0,0-20 0 16,0 0 2-16,0 19 1 0,17-19-1 0,-17 18 0 0,0-18-2 15,0 0 0-15,0 0-1 0,0 0 2 0,20 0 0 0,-20 20 1 16,0-20 1-16,0 17-3 0,0-17 3 0,20 20-1 0,-20-20-2 16,0 21 1-16,0-21 2 0,0 18-3 15,0-18 0-15,0 0 0 0,0 18 1 0,0-18 0 16,0 0 2-16,0 0-2 0,0 0-1 0,0 20 0 0,0-20-1 16,0 0 2-16,-20 0 0 0,20 18-2 0,0-18 2 15,0 0-1-15,-20 0 0 0,20 0 1 0,0 0-1 0,0 20-1 0,0-20 0 16,0 19 1-16,0-19-1 0,-17 17 1 0,17-17 0 0,0 0-1 15,0 21 0-15,0-21-1 0,0 20 4 0,0-3-2 16,0-17-2-16,-20 0 1 0,20 20 1 0,0-20 2 0,0 0-3 16,0 20-1-16,0-20 0 0,-20 0 1 0,20 0 0 15,0 17-1-15,0-17 0 0,0 0-1 0,0 0 0 16,0 0 1-16,0 0-1 0,0 0 0 0,0 0-2 0,0 0 1 16,0 0-6-16,0 0-1 0,0 0 4 0,0 0-10 0,0 0-6 15,0 0 8-15,0 0-2 0,0 20-22 0,0-20 19 0,0 0-24 16,0 0 20-16,0 0-30 0,0 0-5 0,0 0 29 15,0 0-24-15,0 0-33 0</inkml:trace>
  <inkml:trace contextRef="#ctx0" brushRef="#br0" timeOffset="85623.89">27634 9661 42 0,'0'0'38'0,"0"0"-11"0,0 0 1 0,0 0 0 0,0 0 1 0,0 0-3 0,0 0-14 0,0 0-3 0,0 0 0 15,0 0 6-15,0 0-7 0,0 0 2 0,0 0-5 0,0 0-1 16,0 0 4-16,0 20 0 0,0-20 0 0,0 0-3 0,17 0 5 16,-17 0-5-16,0 17 4 0,0-17-3 0,0 0-2 0,17 0 5 15,-17 0-1-15,20 20-1 0,-20-20 0 0,0 0-4 16,0 19 1-16,20-19 0 0,-20 17-2 0,0-17-3 0,0 0 1 16,0 22-1-16,0-22 5 0,0 0-4 0,0 19 1 0,0-19-1 15,0 17 0-15,0-17 2 0,0 20-1 0,-20-20 0 0,20 0-2 0,0 20 1 16,0-20 0-16,-20 0 1 0,20 17-1 0,0-17 0 15,0 0 1-15,0 0-1 0,-17 0 0 0,17 0 0 16,0 0 1-16,0 0-2 0,0 0 1 0,0 0 2 0,0 0 1 16,0 0-3-16,17 0 0 0,-17 0-1 0,0 20 1 15,0-20 3-15,20 0-3 0,-20 0 2 0,20 18 2 0,-20 2 0 16,0-20-1-16,0 20 2 0,0-20-3 0,0 19 0 0,23-19-1 16,-23 17 0-16,0-17 2 0,0 21-1 0,0-21-1 0,0 18 0 0,0-18 0 15,0 0 0-15,0 0-1 0,0 18 0 0,0-18-1 0,-23 0-1 0,23 0-3 16,0 0-1-16,-20 0-14 0,0 0-8 0,20 0 10 0,-17-18-26 15,17 18 17-15,0 0-3 0,-17-18-2 0,17-3-35 0,0 21 36 0,0-17-20 16,-20 17 32-16,20 0-11 0,0-19-4 0</inkml:trace>
  <inkml:trace contextRef="#ctx0" brushRef="#br0" timeOffset="86305.35">28070 9089 77 0,'0'0'0'0,"0"0"33"0,0 0-10 15,0 0-12-15,0 0 0 0,0 0 12 0,0 0-12 0,0 0-2 0,0 0 14 0,0 0-11 0,0 20-3 0,0-20-2 0,0 0-4 16,0 0 0-16,0 0 6 0,0 0-3 0,0 0 8 0,0 0-7 0,0 0 7 16,0 0-8-16,0 0 7 0,0 0-6 0,0 21 0 0,0-21 6 15,0 0-6-15,0 0-2 0,0 0 1 0,0 0 5 0,0 17-2 0,0-17-6 16,0 20-1-16,0-2 1 0,0-18-1 0,0 19 0 15,0-19-1-15,0 20-1 0,0-2 3 0,0 0-3 0,-20-18 0 0,20 40 2 16,0-2 0-16,0-38-3 0,0 37 2 0,0-17 0 16,0-3 1-16,0-17-3 0,0 20 2 0,0 1-1 15,0-3 1-15,0-18 1 0,0 18-2 0,0-18 2 0,0 0-2 16,0 20 1-16,20-20 4 0,-20 0-5 0,0 0 2 16,0-20 0-16,0 20 1 0,0 0-1 0,17-18 1 15,-17 18-2 1,0 0-1-16,0 0 0 0,0 0 0 0,0 0 1 15,0 0 0-15,0 0 0 0,0 0-2 0,0 0 2 0,0 0-1 0,0 0 2 16,0 18-2-16,0-18 1 0,0 20 0 0,0-2-1 16,0-18 1-16,0 20 0 0,0-1-2 0,0-19 1 0,0 17 2 15,0 4-1-15,0-21 2 0,0 20-2 0,0-20 0 16,0 17 0-16,0-17 0 0,0 0 2 0,0 20-1 0,0-20 2 16,0 0-2-16,0 0 2 0,0 0-1 0,0 20-2 0,20-20 2 0,-20 0-2 15,0 17 3-15,0-17-3 0,0 0 0 16,0 20 2-16,0-20-3 0,0 19 2 0,0-19-2 0,0 0-1 0,0 17 3 15,0-17 0-15,0 0-1 0,0 22-2 0,0-3-2 0,0-19 4 16,-20 17-2-16,20-17-2 0,0 0 1 0,0 0 0 16,-17 20-5-16,17-20 4 0,0 0-2 0,0 0-1 0,0 20-11 0,0-20 5 15,-20 17-19-15,20-17 11 0,0 0-2 0,0 0-5 0,0 20-42 16,-20-2-13-16,20 2 5 0,0-20 45 0,0 20-39 0</inkml:trace>
  <inkml:trace contextRef="#ctx0" brushRef="#br0" timeOffset="87214.83">24059 10554 65 0,'0'0'0'0,"0"0"42"0,0 0-32 0,0 0 9 0,0 0-9 0,0 21 9 0,-20-21 0 0,20 0 3 0,0 0 14 0,-17 0-25 16,17 0 7-16,0 0 18 0,0 0-27 0,-17 0 12 15,17 0-11-15,0 0-2 0,0 18 7 0,-23-18 2 0,23 0 1 16,0 0-8-16,0 0-2 0,0 19 1 0,-17 0-2 16,17-2 5-16,0-17-1 0,0 39-3 0,-20-21-2 15,20 23 0-15,0-23-4 0,0 1 0 0,-20-1 0 0,20 21 1 16,0-2-3-16,0-16 4 0,0-3-3 0,0 0 0 0,0 20 0 16,0-18-1-16,0-1 2 0,0-19-1 15,20 18 0-15,-20-18 0 0,20 19 0 0,-20-19 0 0,17 0 1 0,-17 0 0 16,23 0-1-16,-6 0 3 0,-17 0 2 0,17 0-4 0,-17 0 0 15,20 0 0-15,0 0-1 0,-20 0 1 0,0 0 2 0,17 0-3 16,-17 0 3-16,20 0-3 0,-20 0 2 0,0 0-3 0,0 0 3 16,0 21 0-16,0-21-2 0,0 18-1 0,0-18 0 0,-20 19 0 15,20-19-1-15,-17 19 0 0,17-19 1 0,-20 19-3 0,0-19 0 16,20 0-2-16,-17 19-4 0,17-19 2 0,-17 19-12 0,-6-19-9 16,23 18 11-16,0-18-21 0,-17 21-9 0,17-21-8 0,0 0 24 15,0 19-36-15,0-19 32 0,0 18-30 0,0-18 14 0,0 0 31 16,17 19-27-16</inkml:trace>
  <inkml:trace contextRef="#ctx0" brushRef="#br0" timeOffset="87459.22">24211 11240 45 0,'0'0'10'0,"0"0"0"0,0 0 24 0,0 0-5 0,0 0-14 16,0 0 16-16,0 0-16 0,0 0 16 0,0 0-17 0,0 0 0 15,0 0-2-15,0 18 16 0,0-18-13 0,0 0-9 0,0 0 3 16,0 19-1-16,0-19-4 0,0 19 4 0,-18-19-5 0,18 19 3 15,0-19-4-15,0 19 1 0,0-1 1 0,-17-18-1 0,17 0 0 16,0 20 4-16,0 0-2 0,0-20 4 0,0 19 4 0,0-1 1 16,17-18-9-16,-17 0 0 0,0 19-1 0,0-19-1 0,18 0 2 0,-18 18-3 15,19-18 0-15,1 0-1 0,-2 0 0 0,-18 0 0 0,19 0-1 16,19 0 1-16,-19 0 1 0,4 0-3 0,-8 0-1 16,5 0-7-16,-1 0-13 0,1 0-15 0,-20 0 12 0,18 0-36 15,-18 0 22-15,17 0-45 0,-17 0 10 0,22 0 22 16,-22-18 16-16</inkml:trace>
  <inkml:trace contextRef="#ctx0" brushRef="#br0" timeOffset="87639.75">24367 11106 66 0,'0'0'0'0,"0"0"90"0,0 0-69 0,0 0 0 16,0 19 0-16,-23 0 19 0,23 0-6 0,0 0-22 0,-19-1 0 16,19 22 6-16,0-22-10 0,-20 1-2 0,20 0-1 0,0 37 1 0,-18-36-2 15,18 37-1-15,-19-38-2 0,19 56 2 0,0-35-1 16,0-3-1-16,-18-18-1 0,18 0 0 0,0-19 0 0,0 38-1 15,0 1-1-15,0-20-4 0,0 18-9 0,0-37 4 0,0 20-18 16,0-20-10-16,0 18 15 0,0-18-31 0,0 0 26 0,0 0 1 16,0 0 2-16,0 0-19 0,0 0 27 0,0 0-28 0</inkml:trace>
  <inkml:trace contextRef="#ctx0" brushRef="#br0" timeOffset="88107.11">25485 10819 143 0,'0'0'0'0,"0"0"59"0,0 0-55 0,0 0 5 0,0 0-1 0,0 0 1 0,0 21 2 0,0-21 14 0,0 0-4 0,0 0-3 0,0 0-10 15,0 0 5-15,0 0-2 0,0 0-4 0,20 0 3 0,-20 0-5 16,0 0-2-16,17 0 7 0,3 18-8 0,-20-18-1 0,20 0 0 16,-20 0 0-16,17 0 0 0,-17 0 0 0,40 0-2 0,-40 19 1 0,17-19-1 15,-17 0 0-15,20 0-2 0,-20 21-1 0,20-21-13 0,-20 0-12 16,17 0 8-16,-17 18-33 0,0-18 23 0,20 0-3 0,-20 18-2 15,0-18-32-15,0 0 41 0,0 20-27 0</inkml:trace>
  <inkml:trace contextRef="#ctx0" brushRef="#br0" timeOffset="88266.01">25505 11221 230 0,'0'0'59'0,"0"0"-22"15,0 0-30-15,0 0 5 0,0 0-2 0,0 0 11 16,17 0-13-16,-17 0-1 0,0 0 1 0,20 0-3 0,-20 0-2 15,20 0-3-15,-3 0-2 0,-17 0-1 0,23 0-10 0,-6 0-11 16,0 0 6-16,-17 0-29 0,20 0 17 0,0 0-43 0,-20 0 34 16,17 0-29-16,-17 0 42 0,0 0 2 0,20 0-16 0</inkml:trace>
  <inkml:trace contextRef="#ctx0" brushRef="#br0" timeOffset="96730.17">26762 10402 59 0,'0'-19'39'0,"0"19"55"0,0-19-80 0,0 1 71 16,0 18-66-16,0 0-2 0,0 0-10 0,0 0 1 0,0 0 8 15,0 0-2-15,0 18 18 16,0-18-27-16,-23 19 24 16,23 0-26-16,-20-19 2 0,20 0-1 0,0 20 0 0,0-20-1 0,0 19 1 0,0-19-2 15,-17 19 2-15,17-1-1 0,0-18-3 0,0 20 2 0,0-1-1 16,-20-19 0-16,20 17 1 0,-20 61-2 15,20-21-3-15,0-57 4 0,0 36-2 16,0-16 3-16,0 1-1 0,0-21-1 0,0 18-1 16,0 19 4-1,0-37-3-15,0 18 1 0,0-18-1 0,0 0 0 0,0 0 1 0,0 21 0 16,0-21 0-16,0 0 1 0,0 0-1 0,0 0-1 16,0 0 1-16,-17 18-1 0,17-18 0 0,0 0 0 0,0 0 0 0,0 0 0 15,-20 19 2-15,20-19-1 0,0 21-2 0,-20-21 1 0,20 18 2 16,0 0-2-16,0-18 1 0,0 20 0 0,-17-2-1 0,17-18 0 0,0 39 4 15,0-2 0-15,0-37-2 0,0 39-1 0,0-1 3 0,0-38-1 16,0 38 0-16,0-19 1 0,0-1-2 0,17 3 2 0,-17 16-1 16,20-18-1-16,0 0 2 0,-20 0-3 0,17-19 0 0,3 19-1 15,-20-1 0-15,20-18 1 0,-20 20 1 0,17-20-2 0,-17 20 0 16,20-20-1-16,-20 19 1 0,0-19 0 0,23 0-4 0,-23 18-4 16,14-18-3-16,6 19-7 0,-20-19 6 0,20 0-29 15,-20 18 8-15,0 2-8 0,0-20 19 16,0 0-1-16,0 0-2 0,20 19-35 0,-20-19-10 0,0 0 35 0,0 0 4 15,0 0 5-15,0 0 5 0,17 0-34 0</inkml:trace>
  <inkml:trace contextRef="#ctx0" brushRef="#br0" timeOffset="97339.77">27118 10954 70 0,'0'0'0'0,"0"0"36"0,0 0-22 0,0 0 1 0,0 0 13 0,0 0-14 0,0-20-2 0,0 20 8 0,0 0-13 0,0 0-2 0,0 0 3 0,0 0-4 0,0 0 0 0,0-18 4 0,0 18-4 0,0 0-1 0,0 0 0 16,0 0 6-16,0 0-3 0,0 0 6 0,0 0 2 16,0-18 0-16,0 18-6 0,0 0-2 0,0 0 1 0,0 0 8 0,0 0-2 15,0 0-7-15,0 0 4 0,0 0-2 0,0 0-1 16,-17 0-4-16,17 0 0 0,0 0 3 0,0 0-3 0,0 0 0 16,0 0 0-16,0 0 1 0,0 0-1 0,0 0 1 0,-20 0 0 15,20 0 0-15,0 0-3 0,0 0 1 0,0 0-1 0,-20 0 3 0,20 18 1 16,0-18-3-16,0 0 1 0,-20 0 0 0,20 0-2 15,0 18 1-15,0-18 2 0,0 20-3 0,0-20 1 0,-17 18 0 16,17 2 2-16,0-20-2 0,0 19 0 0,-17-19-1 0,17 18 1 16,0-18-1-16,0 19 3 0,0-19-2 0,0 21-1 0,0-21 0 15,0 18 0-15,0-18-2 0,0 19 3 0,0-19-2 16,0 0 1-16,0 19 0 0,0-19 0 0,0 0 0 0,17 0-1 0,-17 19 0 16,0-19 0-16,0 0 0 0,0 0 0 0,0 0 0 0,17 19 1 15,-17-19 0-15,0 0 0 0,20 19 2 0,-20-19-2 16,0 0 2-16,20 0 3 0,-20 18-1 0,0-18-2 0,0 0 4 0,0 21-6 15,20-21 8-15,-20 19-6 0,0-19 2 0,0 0-2 16,0 18-1-16,0-18 0 0,0 0 1 0,0 19 0 0,0-19-2 16,0 0 0-16,0 19 1 0,0-19-2 0,0 0 1 15,0 0-1-15,-20 19-3 0,20-19 0 0,0 0 1 0,-20 0-7 0,20 19 4 16,-20-19-12-16,20 0 6 0,0 0-14 0,0 0 11 0,0 18-17 0,-17-18 14 16,17 0-24-16,0 0 18 0,0 20-27 0,0-20-8 15,0 0 25-15,0 20-34 0,0-20 8 0,0 0 18 0,0 0 26 16,0 19-12-16</inkml:trace>
  <inkml:trace contextRef="#ctx0" brushRef="#br0" timeOffset="97745.58">27232 11448 53 0,'0'0'41'0,"0"0"-23"0,0 0 18 0,0 0-18 0,0 0-1 0,0 0 0 0,0-19-1 0,0 19 11 0,0 0-14 0,0 0-3 0,0 0 9 0,0 0-11 0,0 0 8 16,0-18-9-16,0 18 8 0,0 0 0 0,0 0-8 0,0 0 0 15,0 0 0-15,0 18 7 0,0-18-7 0,0 0 0 0,0 0 10 0,0 0-9 16,20 19 9-16,-20-19-1 0,0 0-8 0,20 0 5 0,-20 0-7 16,17 18 0-16,-17-18-1 0,20 0 2 0,0 20-2 0,-20-20-4 15,17 19 2-15,6-19-1 0,-23 0-1 0,17 0-2 0,20 18-25 16,-17-18-101-1,-3 0 51-15,-17-37-177 16</inkml:trace>
  <inkml:trace contextRef="#ctx0" brushRef="#br0" timeOffset="97954.77">27386 11315 88 0,'0'0'0'0,"0"0"105"0,0 0-81 0,0 0 13 0,-17 0-20 0,17 19-1 15,0-19-1-15,0 18 10 0,0-18-17 0,-23 20 5 0,23-20-7 0,0 20-3 16,0-1 5-16,0-19-6 0,0 37 5 0,0-19-4 16,0 2-1-16,0-1-1 0,0 19 0 0,0-38 0 0,0 38 0 0,0 0-1 15,0 0-2-15,0-19 0 0,0-19-1 0,0 39-6 16,0-2 3-16,0-18-11 0,-17 1 7 0,17-2-16 0,0 1-7 16,0 1 13-16,0-2-54 0,0-18 47 0,0 0-19 0,0 0 9 15,0 0 22-15,0 0 2 0,0 0-30 0</inkml:trace>
  <inkml:trace contextRef="#ctx0" brushRef="#br0" timeOffset="98312.91">27668 11581 86 0,'0'0'0'0,"0"0"97"0,0 0-72 16,0 19-2-16,0-19 19 0,0 0-7 0,0 0-21 0,0 0-3 0,0 19-1 15,0-19 7-15,0 19-11 0,0-19 4 0,0 19-1 0,0 0-3 16,0 0-2-16,20-19-3 0,-20 20 2 0,0-20-2 16,0 19 1-16,0-19-2 0,0 18-1 0,-20 1-3 15,20 1-9-15,0-2-13 0,-17-18 7 0,17 19-52 0,-17 1 2 16,17-20-8-16,-20 18 43 0,20-18 5 0,0 0 4 16,0 0-9-16</inkml:trace>
  <inkml:trace contextRef="#ctx0" brushRef="#br0" timeOffset="104326.22">28087 10916 70 0,'0'0'19'0,"0"0"9"0,0 0-6 0,0 0-11 0,0 0 10 0,0 0-9 0,0 0-1 0,0 0 19 0,0 0-16 0,0 0-7 0,0 0-2 0,0 0 0 0,0 0 6 16,0 0 1-16,0 0 1 0,0-18-7 0,0 18-1 0,0 0 3 15,0 0-4-15,0 0 0 0,0 0 0 0,0 0 0 0,0-21 5 0,0 21-4 16,0 0 7-16,0 0-7 0,0 0 1 0,0-19 5 0,0 19-5 0,0 0 6 15,0 0-6-15,0 0-1 0,0 0-1 0,0 0 5 0,0 0-1 16,0 0-4-16,0 0 3 0,0 0-1 0,-17 0-1 16,17 19 1-16,-20-19-3 0,20 0-2 0,0 21 0 0,-20-21 0 0,20 18 0 15,0-18-1-15,-17 18 1 0,17-18-1 0,-17 20 3 0,-6-2-2 16,23-18-2-16,0 20 2 0,-17-20 0 16,17 19-2-16,0-19 2 0,0 0-1 0,0 18-1 0,0-18 0 0,0 0 1 15,0 0 0-15,0 19 0 0,0-19 0 0,0 0 0 0,0 0 1 0,0 0-1 16,0 0 3-16,17 21 0 0,-17-21-3 15,0 18 0-15,23-18 0 0,-23 19 2 0,0-19 0 16,0 19 1-16,0-19-2 0,0 0 2 0,0 19 2 0,0-19-2 16,0 19 0-16,0-19-2 0,0 19 1 0,0-19-1 0,0 0-1 15,0 18 0-15,-23-18 0 0,23 0-1 0,0 0 1 0,0 0-2 0,0 0-2 16,0 0-12-16,-17 0 5 0,17 0-2 0,0 0-4 0,0 0-2 0,0 0-2 0,0 0-25 16,0 0-7-16,0 0 23 0,0 0-37 0,0 21 33 0,0-21-29 15,0 0 37-15,0 0 4 0,0 19-9 0</inkml:trace>
  <inkml:trace contextRef="#ctx0" brushRef="#br0" timeOffset="105326.03">28564 11734 49 0,'0'0'0'0,"0"0"34"0,0 0-8 16,0 0-13-16,0 0-1 0,0 0 0 0,0 0 2 0,0 0-2 0,0 0 15 15,0 0-3-15,0 0-14 0,20-19 9 0,-20 19-11 0,0 0 9 16,0 0-10-16,19 0 7 0,-19-20-8 0,0 20 8 0,0 0-8 15,0 0 8-15,0-19-7 0,18 19 16 0,-18 0-8 16,0 0-8-16,0 0 6 0,0 19-2 0,0-19-3 0,0 0-4 16,0 20 2-16,0-20-3 0,0 19 1 0,0-1-1 15,0 1-2-15,0 1 0 0,0-20-1 0,0 18-1 16,-18 1 0-16,18-19 0 0,-19 20-18 0,19-2-33 16,-20 2 28-16,20-20-3 0,-20 19-4 0,20-19-3 0,0 0-46 0,-15 18 0 15,15-18 47-15,-22 0-28 0</inkml:trace>
  <inkml:trace contextRef="#ctx0" brushRef="#br0" timeOffset="110058.6">29171 11182 34 0,'0'0'19'0,"0"0"-7"0,0 0-7 0,0 0 8 0,0 0 1 0,0 0-6 0,0 0 0 0,0 0 18 15,0 0-16-15,0 0 8 0,20-19-2 0,-20 19 1 16,0 0-12-16,0 0 0 0,0 0 5 0,0 0 1 0,0-19-4 16,0 19 0-16,0 0 0 0,20 0 9 0,-20 0-9 0,0 0 2 0,0-19-1 0,0 19 7 15,0 0-8-15,0 0-1 0,0-19 8 0,0 19-3 0,0 0-6 16,0 0 3-16,0-19-3 0,-20 19-2 0,20 0 1 15,0 0-1-15,0 0-1 0,0 0 0 0,-20 0 5 16,20 0-3-16,0 0-3 0,0 0-1 0,-14 0 1 0,-9 19 2 16,23 0-2-16,0-19 0 0,-20 19 0 0,3 0 1 15,17-19-2-15,-20 19 0 0,20-1 0 0,0-18 0 0,-20 21 1 16,20-21 0-16,0 0 1 0,0 19-2 0,0-19 0 0,0 18 1 0,0-18-1 16,0 0 2-16,0 19 0 0,0-19 0 0,0 0 0 0,20 19-1 15,-20-19 2-15,20 0 0 0,-20 0-1 0,37 19 10 16,-37-19-9-16,23 0 3 0,-23 0-1 0,0 19 2 0,14-19-1 15,-14 0-1-15,0 18-2 0,0-18 3 0,0 0-3 0,0 20 1 16,0-20-1-16,0 20 2 0,0-1-1 0,-14-1-1 16,-29-18-1-16,6 19 1 0,37-1-3 15,-20-18-1-15,3 20-8 0,-3-20 1 0,0 0-1 0,20 0-3 0,-57 19-83 16,40-19 40-16,17 0 20 0,0 0-6 0,0 0-3 16,-20 0-40-16,20 0 51 0,20 0-41 0</inkml:trace>
  <inkml:trace contextRef="#ctx0" brushRef="#br0" timeOffset="110622.28">29402 11429 51 0,'0'0'12'0,"0"0"9"0,0 0-11 0,0 0 10 0,0 19 4 0,-20-19 0 0,20 0-13 0,0 0-2 0,0 0-1 0,0 0 6 0,0 18-7 0,-20-18-1 16,20 0 7-16,0 0 7 0,0 0-13 15,0 0-4-15,0 0 3 0,0 0-2 0,0 0 5 0,0 0-5 16,0 0 4-16,0 0-4 0,-20 20 6 0,20-20-6 16,0 0-1-16,0 19-1 0,0-19-1 0,0 0 0 0,0 0 0 0,0 18-1 15,0-18 1-15,0 0-1 0,0 20 1 0,0-20-1 0,0 20 0 16,0-20 1-16,0 18 0 0,20-18-1 0,-20 19 1 0,0-19-1 15,0 19 1-15,20-19 0 0,-20 19 2 0,0-19 0 16,20 19 5-16,-20-19-3 0,0 19 4 0,0-19 1 0,0 19-7 16,0-19 1-16,0 20-1 0,0-20-2 0,0 0 1 15,0 19 0-15,-20-1 1 0,0-18-1 0,20 19-1 16,-20-19-1-16,20 0 2 0,-14 20 0 0,-9-20-1 0,23 0 1 16,-20 0-1-16,20 0-1 0,0 0 0 15,0 0 0-15,-20 0 0 0,20 0 0 0,0-20 2 0,0 1-1 0,0 19 0 16,0 0-1-16,0-18 0 0,20-1 2 0,-20-1-2 15,20 20 1-15,3-19 0 0,-23 19-1 0,14-19 3 0,6 19 1 16,-20-19-2-16,0 19 0 0,20-19 2 0,0 0 1 0,-3 0 3 16,-17 1 0-16,17 18 1 0,-17-20-5 0,0 0 0 15,0 2-1-15,23 18-1 0,-23-19 1 0,0-1-2 0,0 2 0 16,0-1-1-16,0 19 1 0,0-37 2 0,0 17-1 0,0 20-1 0,0-20-2 0,0-17 2 16,0 18 0-16,-23 0-2 0,23 19 1 0,0 0-2 15,0-19 0-15,-17-18-13 0,17 37 9 0,0-21-16 16,-17 21 0-16,17 0-6 0,0 0 13 0,-20 0-1 15,20 21-19-15,-20 16-7 0,20-18-6 0,0 0 22 0,-20 0-30 16,20 18 3-16,0-37 31 0,0 40 2 0,-14-40-19 0</inkml:trace>
  <inkml:trace contextRef="#ctx0" brushRef="#br0" timeOffset="125895.13">11060 8767 15 0,'20'-20'26'0,"-20"3"-13"0,17 17-1 15,3-19-2-15,-20 19-3 16,0-21-4-16,20 21 9 16,-20 0-3-16,0 0 3 15,0 0 24 1,0 21-30-1,0-21-1-15,0 19 4 16,0-2 11-16,-20 23 6 16,20-40-22-16,0 0 9 15,-20 17-4-15,20-17-7 0,0 21 8 16,-17-21 0-16,17 19 1 16,-20 19-4-1,3-2-1-15,17 22 3 16,-23 37 14-1,23-77-8 1,0 2-12-16,0 1 5 0,0-21-5 16,0 17 2-1,0 3-6-15,0-2 3 16,0-18-1-16,23 39-1 16,-23-3 1-16,17-15 2 15,3 16 0-15,-20-17-3 16,17-1 5-16,-17-19-5 15,0 18 2-15,0-18-2 0,40 0 5 16,-23 0-5-16,-17 0 2 16,20 0 2-16,-3 0 0 15,26-18 0-15,-26-1 1 16,-17-1-3-16,0 20-2 16,17-18 2-16,-17 18-1 0,0-19-1 0,20 19 0 15,-20-21 3-15,0 21 1 16,0-18 3-16,0 18-6 15,-20 0 3-15,20 0-2 0,-17 0 1 16,0 0-1-16,-6 0-2 0,3 0 2 16,20 0-2-16,-37 0 2 0,20 0-2 15,-3 0 2 1,20 0 0-16,-20 0-4 0,20 0 0 16,-17 18 0-16,17-18 2 15,0 21-1-15,-20-21-4 16,20 0-3-16,0 0-20 15,0 0-9 1,0 0 25-16,0 0-38 0,0 0 29 0,0 0-66 16,0 0 66-16,0 0-59 0,0 0 62 15,0 19-46-15</inkml:trace>
  <inkml:trace contextRef="#ctx0" brushRef="#br0" timeOffset="128307.29">28316 11486 34 0,'0'0'36'0,"0"0"-30"0,0 0 0 0,0 0 4 0,0 0 2 0,0 0 2 0,-18 0 1 0,18 0 1 0,0 0-8 15,0 0 8-15,0 0-9 0,-20 0 4 0,20 0 0 0,0 0 0 16,0 0-5-16,0 0 5 0,0 0-1 0,0 0-5 15,0 0 4-15,0 0-6 0,0 0 4 0,0 0 2 0,0 0-5 16,0 0 1-16,0 19-2 0,0-19 3 0,0 0-1 0,0 18-2 16,0-18 0-16,0 20 3 0,0-20-3 0,0 0 0 0,0 0-1 0,0 20 4 15,0-20-4-15,0 0 4 0,-19 18 0 0,19-18-3 0,0 0 1 16,0 19 1-16,0-19-2 0,-18 19 1 0,18-19-2 0,0 19 2 16,-20 0 2-16,20-19-4 0,-19 0 0 0,19 19 0 0,-18 0 0 15,18 1 1-15,-17-1-2 0,17-1 0 0,0 1 2 16,-22 1-1-16,22-2-2 0,0 1-1 0,0 1 2 15,0-2-2-15,0-18 2 0,0 20-1 0,0-1 2 0,0 18-2 16,22-17 3-16,-22-2-3 0,17-18 2 0,1 19 2 16,-18 1-2-16,19-20 0 0,1 0 2 0,-20 0 0 0,18 0-2 15,-18 0 2-15,19 0 2 0,1 0 1 0,-20-20-1 16,0 20-4-16,18-19 1 0,-18 19-1 0,0-18 1 0,0-2 0 16,0 20-1-16,0-19-1 0,0 19 0 0,0-18-1 0,0 18 2 15,0 0 0-15,0-19-1 0,0 19 0 0,0-20-1 0,-18 20 2 16,18 0-2-16,-20-18 0 0,1 18-1 0,19 0 2 0,0 0-1 0,0 0 1 15,-18 0-1-15,-2 0-1 0,20 0 1 0,0 0 0 0,-19 0 0 0,19 18-1 16,0-18 1-16,-18 20-2 0,18-20-3 0,-17 19 1 0,17-19-1 16,0 18-2-16,0 1-1 0,-22 1-14 0,22-20 8 0,-18 18-17 0,18-18 14 15,0 19-24-15,0 1 18 0,-20-20-25 0,20 19-1 0,0-19 24 16,0 0 2-16,0 19-18 0,0-19 25 0,-20 0 1 0,20 0-8 16,0 19-15-16</inkml:trace>
  <inkml:trace contextRef="#ctx0" brushRef="#br0" timeOffset="134995.22">29875 11715 23 0,'-20'0'22'0,"20"0"-11"0,0 0 7 0,0 0-1 0,0 0-11 0,0 0 1 15,0 0 14-15,0 0-15 0,0 0 11 16,0 0-10-16,0 0-1 0,0 0 20 0,0 0-19 0,0 0 7 15,0 0-7-15,0 0 0 0,20 0 16 0,-20 0-16 0,0 0 0 16,0 0 12-16,0 0-14 0,20 0 13 16,-20 0-15-16,17 0 7 0,-17 19-6 0,0-19 7 15,0 18-8-15,0-18 0 0,0 19 5 0,0 1-5 16,0-20-2-16,0 18 2 0,0 1 0 0,-17 39 0 16,17-39-3-16,0-1 0 0,-20 21 3 0,20-2-2 0,-37 21 0 15,37-58-1-15,-40 56-10 0,23-18-9 16,17-18-5-16,-40 18-70 15,40-38 64-15,0 0-25 0,-17 0 9 0,17 0-16 16</inkml:trace>
  <inkml:trace contextRef="#ctx0" brushRef="#br0" timeOffset="139992.01">30753 11029 37 0,'0'0'10'0,"0"0"2"0,0 0-6 0,0 0-1 0,0 0 6 0,0 0-5 0,0 0 0 0,0 0 7 0,0 0 1 0,0 0-8 0,0 0 0 0,-23 0-1 0,23 0 0 0,0 0 3 16,0 0 0-16,0 0-3 0,-20 0 6 0,20 0-6 0,0 0 7 0,0 0-5 16,0 19 8-16,-17-19-1 0,17 0-8 0,0 0 1 0,0 0 4 15,0 0-6-15,-20 21 9 0,20-3-4 0,0-18-1 16,-20 19-2-16,20 0 1 0,0-19-5 0,0 19-1 16,0-19 0-16,-17 19 1 0,17-19-2 0,0 19 0 0,0-19-1 0,0 18 2 15,0-18-1-15,0 21 0 0,0-21 1 0,-20 19-3 0,20-19 2 0,0 18 0 16,0-18 0-16,0 0 0 0,0 19 0 0,0-19 0 0,0 19 0 15,20-19-1-15,-20 0 2 0,0 19 0 0,17 0 5 16,3-19 0-16,0 18-4 0,-20 2 6 0,17-20-7 16,-17 0 1-16,0 20-1 0,20-20 1 0,-20 19-1 0,0-19 0 0,0 18 2 0,0-18-1 15,0 19 4-15,0-1 0 0,0 2-1 0,0 17 0 16,-20-37-6-16,3 20 3 0,-3-20-2 0,0 20 1 0,3-2 0 16,-3-18-1-16,20 0-1 0,-37 19-1 0,20-19-6 15,-6 0 0-15,6 0 1 0,17 0-3 0,0 0-3 0,-20 0-2 0,0 0-36 16,20 0 14-16,0 0 17 0,0 0-20 0,20 0 17 15,0 0-24-15,-3 0 4 0,6 0 7 0,-6 0 21 16,0 0 0-16,-17 0-27 0</inkml:trace>
  <inkml:trace contextRef="#ctx0" brushRef="#br0" timeOffset="140433.28">30978 11657 75 0,'0'0'25'0,"0"0"3"0,0 0-13 0,0 0-9 0,0 0 11 0,0 0 9 0,0 0-12 0,0 0 11 0,0 0-14 0,0 0 7 0,0 0-12 0,0 0 8 0,0 0-9 0,0 0 5 0,0 0-2 0,0 0-5 16,0 0 4-16,0 0 1 0,0 19 9 15,20 20-10-15,-20-20-4 0,0-1-2 16,0 1 0-16,0 1 0 0,0 17-1 0,0 1 2 16,0-18-1-16,0 17 0 0,0-37-2 0,0 39 0 0,0-39-1 0,0 37-8 15,0-17 4-15,0-1-4 0,0 0-13 0,-20-19 7 0,20 19-1 16,0-1-52-16,0-18 12 0,0 0 28 0,0 19 2 16,0-19-18-16</inkml:trace>
  <inkml:trace contextRef="#ctx0" brushRef="#br0" timeOffset="140798.29">31320 11828 83 0,'0'0'61'0,"0"0"-53"0,0 0-2 0,0 0 9 0,0-19-5 15,0 19 2-15,0 0 14 0,0 0-14 0,0 0 9 0,0 0-5 16,0 0-2-16,0 0-9 0,0 0 1 0,-20 0-2 0,20 0 1 15,0 0-3-15,0 0 0 0,-20 19 3 0,20-19-2 16,0 0-1-16,0 20 3 0,0 18-2 0,0-38-2 0,-17 37 1 16,17 2-2-16,0-21 1 0,0 21 0 0,0-20-1 15,0 37 0-15,0-56 0 0,0 39 1 0,0-21-1 16,0 2 1-16,0-1 2 0,0 0-2 0,0-19 3 0,17 19 3 16,3-19 1-16,0 0 1 0,-3-19-3 15,6-19 3-15,-23 38-6 0,17-58 9 16,0 58-8-16,-17-19 0 0,20-18 4 0,-20 18-6 0,0 19 0 15,0-39 2-15,0 20-2 0,0 1 0 0,0-2-2 16,0 20 0-16,-20-19 1 0,20 1-2 0,-17 18 0 16,0 0-2-16,17 0 0 0,0 0-7 0,-23 0-7 0,6 18-31 15,17 1 6-15,0 1-5 0,-20 17-6 16,20-37 25-16,0 58-78 0,0-39 41 16</inkml:trace>
  <inkml:trace contextRef="#ctx0" brushRef="#br0" timeOffset="152495.79">31947 10783 117 0,'0'0'0'0,"0"0"48"0,0 0-40 0,0 0-2 16,0 0-3-16,0-19 6 0,0 1 25 0,0 18-5 0,0 0-14 0,0-21-1 0,0 21-3 0,0 0 1 0,17-20 15 0,-17 20-21 0,0-18 13 0,0 18-14 16,23-18-1-16,-23 18 4 0,0 0-4 0,0 0 3 0,0-21-3 15,0 21-1-15,15 0 0 0,-15 0-1 0,0 0 3 0,0 0-4 0,0 0 2 16,0 0-2-16,20 0 2 0,-20 0-2 0,0 21 1 0,0-21-1 15,19 0 0-15,-19 0-1 0,0 0 1 0,0 0-1 0,0 18 0 0,20-18 0 16,-20 0 0-16,0 0 0 0,0 0 2 0,18 0 0 16,-18 0 4-16,0 18-4 0,0-18 3 0,0 0-3 15,0 0 2-15,0 20 0 0,-18 1 1 0,18-3-4 16,-20 1 0-16,20-1 1 0,-19 0 0 0,-1-18 0 0,20 21-1 16,-38-3 2-16,38 1-3 0,-17 2 2 0,17-21-2 0,-20 18 1 0,20 0 0 0,-20 2 0 15,3-2 0-15,-3 21-1 0,20-39 0 0,-17 18 2 16,17 1-1-16,0 2 0 0,0-21-2 0,0 18 3 0,0 1 1 15,0-19-2-15,0 19 0 0,17-19 2 0,-17 0-2 0,20 0 2 0,-3 0 1 16,3 0-2-16,-20 0-1 0,20-19 1 16,-3 19 0-16,-17 0-1 0,0 0 0 0,23-19-2 0,-23 19 2 15,0 0 0-15,0 0 1 0,0 19-2 0,0-19 0 16,0 19-1-16,0-19 1 0,0 38 0 0,0-38 1 0,0 37 0 0,0 3-1 16,0-3 1-16,0 1 0 0,0-19 0 15,0-1-1-15,0 22-1 0,0-21 1 0,0 18 0 0,0-19 0 16,0 21 0-16,0-21 0 0,0 2 0 0,15 0 2 0,-15-2-1 15,0 1 1-15,0 0-1 0,0-19-1 0,0 0 0 0,0 19 5 16,0 0-2-16,0 0 2 0,0-19-2 0,0 19 2 0,0 1-1 16,0-1 0-16,0-1 1 0,0 1 0 0,0 1-3 15,0 17 1-15,0 1 1 0,0-38-4 0,0 20 1 0,0-1-1 16,0-1 0-16,-15 21-1 0,-8-21 3 0,23 21-2 16,-17-20-1-16,-3 19 3 0,20-38-2 0,-20 37 0 0,20-37-2 0,-17 38-7 15,17-38 2-15,-20 20-1 0,3 18-23 0,17-19 21 0,-22 0-9 16,4-1-7-16,18 2 8 0,-17-2-1 0,17 1-30 0,0 1 21 15,-20 0-36-15,20-2 27 0,0-18-2 0,0 19-1 0,0-1-29 16,-20 1 43-16,20 1 5 0,0-20-7 0</inkml:trace>
  <inkml:trace contextRef="#ctx0" brushRef="#br0" timeOffset="158671.22">23848 12133 85 0,'0'0'19'0,"0"0"-4"0,0 0 10 0,-17 0-13 0,17 0 13 0,0 0-12 0,0 0 12 0,0 0-4 0,0 0-4 0,0 0-10 0,0 0 0 16,-17 0 4-16,17 0-5 0,0 0 3 0,0 0-5 0,-20 0 1 16,20 0-3-16,0 18 2 0,-20-18-1 0,20 20-3 0,0-20 1 15,-20 0 0-15,20 19 0 0,0-19 0 0,-14 19 1 0,14 0-1 16,0 0 0-16,-23-1 0 0,23 2 0 0,0-2-2 0,0 1 1 0,-17 1-1 15,17 18 3-15,-23-19-1 0,23-1-1 0,0-18 0 0,0 39 1 16,0-39-2-16,-17 38 1 0,17-19 3 0,0 0 2 16,0 0-1-16,0 0 3 0,0-19 2 0,0 18-2 15,0 2 2-15,0-20-5 0,17 0 2 0,-17 0 3 0,0 0-5 16,23 0 0-16,-23 0 0 0,0 0 1 0,17 0 3 0,-17 0-1 0,23 0 2 16,-23 0-1-16,14 0-2 0,-14 0-2 0,0 0-4 15,0 19 5-15,0-19-1 0,0 19 0 0,0-19-1 0,0 19-2 16,-14 1 1-16,-49 36 4 15,-11 20-1 1,54-76-5-16,20 19-2 0,0-19-1 0,-14 20-11 0,-9-20 5 0,23 18-1 0,-20-18 0 16,0 19-15-16,20-19 12 0,0 0-20 0,0 19 12 0,0-19-27 0,0 0-14 15,20 0-10-15,-20 19 39 0,20-19-17 0,-20 0 34 16,23 0 2-16,-9 0-6 0</inkml:trace>
  <inkml:trace contextRef="#ctx0" brushRef="#br0" timeOffset="161461.85">24096 13082 59 0,'0'0'0'0,"-17"0"39"0,17 0-29 0,0 0 1 0,0 0-5 0,0 0-1 0,-20 0 1 0,20 0 4 0,0 0 15 0,0 0-10 0,0 0-2 0,0 0 0 0,-20 0 7 16,20 0-11-16,0 0 3 0,0 0-7 0,0 0 5 0,-17 0-1 16,17 0-5-16,0 0 13 15,0 0-8-15,0 0-5 0,0 0 0 0,0 0 0 0,0 0-2 0,0 0 1 16,0 0-2-16,0 0 2 0,0 0-2 0,-17 0 1 0,17 0-1 15,0 20 1-15,0-20-2 0,0 0 1 0,0 19 0 0,0-19-1 16,0 0-1-16,0 20 1 0,0-20 0 0,0 0 1 0,0 0-2 0,0 18 3 16,0-18 0-16,0 0-1 0,0 0-1 0,0 21 1 0,0-21-1 15,17 0 3-15,-17 0-1 0,0 0 1 0,0 17 0 0,17-17 1 0,-17 0-1 0,20 19 7 16,-20-19-2-16,20 19-1 0,-20-19-5 0,17 18 0 16,-17-18 1-16,0 41 2 0,20-24-1 0,-20 2 0 0,0 1-3 15,0-2 0-15,20 1-4 0,-20 0 8 0,0 0-2 0,0 0-3 0,0 1-1 16,-20-2 3-16,20-18-3 0,0 20 0 0,-20-20 1 15,20 19-1-15,-17-19-6 0,-3 0 0 0,20 0-1 0,-20 0-12 0,20 0 6 16,-17 0-1-16,17 0-3 0,-17-39-23 0,17 39 18 0,-23-18-3 0,23 18 0 16,-17-39-26-16,17 20 14 0,0 0 26 0,-20-18-3 0,20 37 11 15,0-20 0-15,0-16 4 0,0 15 1 0,0-17-1 16,0 19 3-16,0 19-1 0,0-19 2 0,20 2 4 0,-20 17-3 0,0-39 40 16,0 19-37-16,0 20 0 15,0 0 9-15,0-19 2 0,0 19 0 0,0 0-10 0,0 0-1 16,0 0 0-16,0-20 6 0,0 20-7 0,0 0 6 0,17 0-6 15,-17 0 1-15,0 0 8 0,0 0-10 0,23 0-1 0,-23 0 4 0,17-18-4 16,0 18 4-16,3 0 0 0,-20 0-4 0,37 0 5 0,-17 0-1 16,0 0 1-16,20 0-7 0,-23 0 4 0,20 0-2 15,-37 0-2-15,38 18 0 0,-19-18-3 0,-1 0 0 0,2 0 1 16,-1 20 0-16,4-20 1 0,-8 19-2 0,24-19-1 0,-39 0-3 0,20 0 0 16,-20 20-5-16,35-20-14 0,-13 0 6 0,-22 18-24 0,18-18 17 0,-18 0-1 15,22 0-32-15,-22 0 29 0,15 0-1 0,5 0-23 0,-20 0 30 16,0 0-18-16,0 0 6 0</inkml:trace>
  <inkml:trace contextRef="#ctx0" brushRef="#br0" timeOffset="163985.35">25465 12190 14 0,'0'0'6'0,"0"0"2"0,0 0-1 0,-20 19 0 0,20-19-3 0,-17 0-1 0,17 0 1 0,0 19-1 0,-17-19 3 0,-3 19 2 16,20-1-3-16,0-18 0 0,-20 0 0 0,0 20 5 0,20-20 0 16,-14 18-5-16,14-18-1 0,-23 0 0 0,23 19 5 0,-40 1 11 15,40-20-14-15,0 20 7 0,-17-20 1 0,17 0-7 0,-17 18-1 16,17-18 1-16,0 0 5 0,-20 0-5 0,20 19 5 0,0-19 2 0,0 0-7 15,0 0 1-15,-20 0 7 0,20 0-8 0,0 0 2 0,0 0-2 16,0 0 6-16,0 0-8 0,0 0 11 0,0 0-4 0,20 0-9 16,-20 0 4-16,20 0 0 0,14 0 0 15,-14 0-6-15,-20 0 1 0,43 0-1 0,-9 0 0 0,-34 0 0 0,40 0 3 0,-23 0-3 16,40 18-1-16,-37-18 1 0,17 0 0 0,-37 0-1 0,37 0 1 16,-14 19 0-16,11-19-3 0,6 0 2 0,-40 0 0 15,17 20-6-15,23-20-11 0,-40 0-12 0,17 0-12 16,-17 18-15-16,0-18-5 0,0 0 6 0,0 0 31 0,0 0 3 15,-17 0-17-15,17 20 5 0</inkml:trace>
  <inkml:trace contextRef="#ctx0" brushRef="#br0" timeOffset="164139.56">25257 12817 59 0,'0'0'29'0,"-17"19"16"0,-3-19-2 0,20 20-23 0,-20-20 15 0,20 18-20 16,-20-18 0-16,20 0 10 0,0 19-1 0,0-19-11 0,0 0-2 0,0 19 0 15,0-19 7-15,0 0-10 0,0 0-1 0,60 0 15 16,-60 0-18-16,34 19 1 0,-14-19-3 0,23 0-1 0,-29 0-1 15,-14 0 1-15,20 0 0 0,0 0-1 0,0 0 2 0,14 19-4 16,-34-19-3-16,40 0-21 0,-20 20-56 0,17-20-5 0,0 18-1 16,-14-18 26-16,-6 0-2 0</inkml:trace>
  <inkml:trace contextRef="#ctx0" brushRef="#br0" timeOffset="164671.13">26605 12608 152 0,'0'0'43'0,"0"-20"-37"0,0 20-4 0,0 0 1 0,0-18 10 0,0 18-1 15,0-19 3-15,0 0 13 0,0 0-6 0,0 19-14 16,0-19 13-16,0 19-15 0,0-20-1 0,0 20 1 0,0 0 4 15,0-18-5-15,0 18-1 0,0 0 0 0,0 0 5 0,0-20-3 0,0 20-3 16,0 0 2-16,0 0-2 0,0 0-1 0,0 20 2 0,-17-20 1 16,17 0-5-16,-17 18 1 0,17-18-1 0,-23 20 1 0,23-20 1 15,-17 19-1-15,17 0 0 0,-20 19 2 0,0-20-3 0,3 21 1 16,17-20-1-16,-20 0-1 0,0 19 1 0,20 0-1 16,-17-38 2-16,17 38 0 0,0-19-1 0,0 19-3 15,0-18 4-15,0-2 0 0,0 20-1 0,17-38 4 16,-17 19-4-16,20-19-1 0,-20 19 2 0,20-19 0 0,-20 0-3 15,0 0 3-15,17 0-2 0,-17 20 2 0,0-20 0 0,0 0 1 16,0 0-2-16,0 0 2 0,0 0-2 0,0 18 2 0,0-18-2 0,-17 0 1 16,17 0 0-16,-20 20-1 0,20-20 0 0,-20 0 1 0,20 19-1 15,-17-19 1-15,0 18-1 0,17-18-1 0,-23 0 2 0,6 19 0 16,-3-1 0-16,0-18-1 0,20 20 1 0,-17-20 1 0,17 19-1 16,-20-19 2-16,20 20-2 0,0-20 0 0,0 18 2 0,-20 3 5 15,20-4-2-15,0 2-2 0,20 0-3 0,-20-1 1 16,0 2 2-16,0 1-3 0,20-4 0 0,-20 2-1 0,17 1 1 15,-17-2-1-15,0-18 0 0,0 38 1 0,20-38 0 0,-20 38-1 0,0-18 0 16,20-2 1-16,-20 2-5 0,17-20 1 0,-17 19-14 16,23-1-9-16,-23-18-12 0,0 19 14 0,17-19-35 0,-17 0 24 15,17 20-45-15,3-20 43 0,-20 0 4 0,0 0 7 0,20 0 5 0,-20 0 4 16,17 0-15-16</inkml:trace>
  <inkml:trace contextRef="#ctx0" brushRef="#br0" timeOffset="165310.38">27198 12817 25 0,'0'0'0'0,"0"0"18"0,0 0-15 0,0 0 2 0,0 0 1 0,0 0-3 0,0 0 6 0,0 0-4 0,0 0 5 0,0 0 1 0,0 0-6 15,-23 0 6-15,23-19 10 0,0 19-12 0,0 0 0 16,0 0 1-16,0 0 11 0,0-19-11 0,0 19 7 0,0 0-8 0,0 0-3 15,-17 0 7-15,17 0-7 0,0 0 0 0,0-20 6 0,0 20-6 16,0 0-1-16,-20 0 4 0,20 0-3 0,0-18-3 0,0 18 4 0,0 0 1 16,-20 0-5-16,20 0 0 0,0 0 2 0,0 0-2 15,-17 18 3-15,17-18-3 0,0 0 1 0,-20 0 2 0,20 0-3 0,0 20-1 16,-20-1 3-16,20-19-4 0,0 0 0 0,-20 19 3 0,3 0 0 16,17 1 0-16,0-2 1 0,-17-18-2 0,17 19 1 15,0-19 0-15,0 0-1 0,-20 19-2 0,20-19 2 0,0 19-2 16,0-19 2-16,0 0 0 0,0 0-1 0,0 0 0 0,0 19-2 15,0-19 4-15,0 0 0 0,0 0-1 0,0 20 3 16,0-20-4-16,0 0 0 0,0 0 2 0,0 0-1 0,20 0-3 16,-20 18 2-16,0-18 0 0,0 0 1 0,0 0 2 0,17 0-3 15,-17 0 2-15,0 0-2 0,0 0 0 0,17 20 2 16,-17-20-1-16,20 0 0 0,-20 0 0 0,0 0 0 0,0 19 0 0,20-19 0 16,-20 0-1-16,0 18 1 0,0-18 1 0,20 0-2 15,-20 19 2-15,0-19-3 0,0 0 0 0,0 18 1 0,0 2 0 16,0-20-1-16,0 19 1 0,0-19-2 0,0 0 0 0,0 20 3 0,0-20-1 15,0 0-2-15,0 18-1 0,-20-18 1 0,20 0 1 0,0 21 1 16,-20-21-3-16,20 0 2 0,-20 17 0 0,20-17-1 0,-17 0-1 16,17 0-6-16,-17 0 2 0,17 0-9 0,-20 0-7 15,20 0 9-15,0 0-2 0,-20 0-20 0,0 0-6 0,20 0 17 16,0 0-28-16,0 19 22 0,0-19-2 0,0 0-1 0,-14 0-25 0,14 0 14 16,0 19 11-16,0-19 5 0,0 0 1 0</inkml:trace>
  <inkml:trace contextRef="#ctx0" brushRef="#br0" timeOffset="165908.39">27289 13121 30 0,'0'0'11'0,"0"0"-3"0,-17 0-3 0,17 0 0 0,0 0 3 0,0 0-3 0,0 0 1 0,0 0 0 0,0 0-1 0,0-19 5 0,0 19-6 0,0 0 4 0,0 0-4 0,0 0 3 0,0 0-4 16,0 0-1-16,0 0 1 0,0 0 6 0,0 0-2 0,0 0 1 0,0 0 10 15,0 0-4-15,0 0-5 0,0 0-2 0,0 0 2 0,0 0-1 16,0 0 6-16,0 0-7 0,17 0 10 0,-17 19-9 0,0-19 3 15,0 0-6-15,0 0 0 0,0 0 7 0,0 0-7 0,0 20-2 16,0-20 6-16,0 0 2 0,0 0-7 0,0 0 1 0,0 18 1 0,0-18-2 16,0 21-1-16,0-21-1 0,0 0-1 0,0 17 2 0,0 2-1 15,0-19-1-15,-17 19 0 0,17-19-1 0,0 18 0 0,0-18 1 16,0 0 0-16,0 20-1 0,0-20 1 0,0 0-1 0,0 21 1 0,0-21 0 0,0 17 1 16,0-17-1-16,0 0 0 0,17 0 0 0,-17 19 3 0,0-19-2 0,0 20 4 15,0-20-1-15,20 0-2 0,-20 0 3 0,0 18-4 16,0-18 0-16,0 0 1 0,0 0-1 0,20 19 0 0,-20-19 0 0,0 0-1 15,0 0 0-15,0 19 0 0,0-19 2 0,0 19-2 0,0-19-2 16,0 0 0-16,0 19-1 0,-20-19-19 0,0 0-6 16,20 0 10-16,-17 0-22 0,17 0 17 0,-20 0-4 0,20-19-33 0,-20 0 1 15,20 0 12-15,-17 19 27 0,17-37-10 0,0 37 16 16,-17-20-21-16</inkml:trace>
  <inkml:trace contextRef="#ctx0" brushRef="#br0" timeOffset="166108.94">27289 13045 29 0,'0'0'24'0,"0"0"-4"0,0 0 4 15,0 0-11-15,0 0 0 0,0 0 14 0,20 0-14 0,-20 0 11 16,0 0-11-16,0 0-3 0,0 0 12 0,20 0-1 0,-20 19-10 16,17-19 36-16,6 0-30 15,-6 18 2-15,0-18-1 0,-17 0-13 0,20 20 1 0,-20-20-2 16,20 0 5-16,-20 0-6 0,17 19 5 0,3-19-7 0,-20 0 3 0,20 0-3 16,-20 0-1-16,0 20 2 0,17-20-2 0,3 0 0 0,-20 0-1 0,23 18-3 15,-23-18-1-15,14 0-15 0,-14 0 6 0,20 0-24 0,-20 0 14 0,20 0-4 16,-20 0-37-16,20 0 29 0,-20-18 1 0,17 18-47 0,-17 0 26 15</inkml:trace>
  <inkml:trace contextRef="#ctx0" brushRef="#br0" timeOffset="166425.92">28013 13180 121 0,'0'0'0'0,"0"0"83"0,0 0-52 0,0 0-18 0,0 0-2 16,0 0 1-16,0 0 5 0,0 17 13 0,0 2-6 0,0-19-14 0,0 0 0 15,0 19-3-15,0-1 4 0,0-18-6 0,0 20-3 0,0 1 5 0,0 15-5 16,-17-36 2-16,17 38-5 0,0-38 2 0,0 38 0 0,0-19 2 16,-23 0-6-16,23 19-3 0,-17-38 2 0,17 0-5 0,0 20-3 15,-20-20-4-15,20 19-3 0,-20-19-1 0,20 18-31 0,-17 1-13 0,17-19 30 16,-20 0 5-16,20 20 1 0,-17-20 5 0,17 0 3 0,0 0 2 0,-23 0 0 16,23 0-12-16</inkml:trace>
  <inkml:trace contextRef="#ctx0" brushRef="#br0" timeOffset="168076.95">28621 12874 51 0,'0'0'16'0,"0"0"-5"0,0 0-4 0,0 0-2 0,0 0 2 0,0 0-3 15,0 0 2-15,0 0 11 0,0 0-7 0,0 0 2 0,0 0 23 0,0 0-24 0,0 0-1 0,0 0-2 0,0 0 0 0,0 0 8 16,0 0-6-16,0 0 9 0,-18 0-3 0,18 0-8 0,0 0 7 15,0 0-7-15,0 0-3 0,0 0 4 0,0 0-4 0,0 0 0 0,-19 0 3 16,19 0-4-16,0 0-3 0,0 0 2 0,0 0-2 0,0 0 1 16,-20 0-2-16,20 0 1 0,0 0-2 0,0 0 2 0,0 19 1 0,-20-19-1 15,20 19-1-15,0 0 0 0,-15 0 0 0,15 1 1 16,0-20 0-16,-22 38-1 0,22-19 1 0,0-1 0 16,-20 1-2-16,20-1 1 0,0-18 0 0,0 20 2 0,0-1-1 15,0-19-1-15,0 20 2 0,0-2 5 0,0-18-1 0,0 21 2 16,0-21-1-16,0 0-2 0,0 17 1 0,0-17-3 15,0 0 0-15,0 0 3 0,0 19 0 0,0-19-6 0,0 0 2 0,0 0 1 16,0 0-1-16,0 0 0 0,0 19-1 0,-20-19-1 0,20 0 0 16,0 0 0-16,-17 18 3 0,-1-18-2 0,-2 0-1 15,1 0-2-15,-16 20 1 0,13-20-6 0,2 0-7 16,2 0 0-16,-2 0 4 0,1 0-13 0,19 0-9 0,-18 21 13 16,18-21-25-16,0 0 17 0,0 0-2 0,0 0-33 0,0 17 10 15,0-17 17-15,0 0 22 0,18 0-39 0</inkml:trace>
  <inkml:trace contextRef="#ctx0" brushRef="#br0" timeOffset="168516.02">28678 13311 32 0,'0'0'12'0,"0"0"3"0,0 0 6 0,0 0-5 0,0 0-7 0,0 0-1 0,0 0 9 0,0 0 1 0,0 0-7 0,0 0 8 0,0 0-10 15,0 0 9-15,20 0 1 0,-20 0-10 0,0 19 19 0,17-19-19 16,-17 0 2-16,0 0-6 0,0 0 3 0,20 20-4 15,-20-20 3-15,20 0-1 0,-3 0 1 0,5 18 6 16,-4-18-10-16,-18 0 5 0,17 0-5 0,3 0 6 0,0 0-1 16,-20 0-4-16,0 0 0 0,17 0 5 0,3 0 0 0,-20 0-5 15,20-18 1-15,-3 18 1 0,-17 0-2 0,0 0 0 16,23 0 1-16,-23 0-3 0,0 0 0 0,0 0-1 0,0 0 3 0,17 0-1 16,-17 0 0-16,0 0 3 0,0 0-5 0,0 0 1 15,-17 0-2-15,17 18 2 0,-23-18-2 0,23 0 1 0,-17 38 1 0,17-38-2 16,-20 38 0-16,0-18-1 0,3-2 2 0,17 2-1 0,-40 17 0 15,23-18-5-15,-1 19-5 0,18-38 3 0,-22 39 0 0,5-21-8 16,17 2-9-16,-20-1 6 0,20-1-25 0,-20 2 16 16,20-20-6-16,0 18-5 0,-17 2-40 0,17-1 14 0,0-19 40 15,0 0-28-15</inkml:trace>
  <inkml:trace contextRef="#ctx0" brushRef="#br0" timeOffset="172215.61">29553 12874 22 0,'0'0'0'0,"-20"0"8"0,20 0-5 0,0 0-1 0,0-18 4 0,0 18-4 0,0 0 1 0,0 0-1 0,0 0 3 0,0-20 3 0,0 20-2 0,0 0 7 0,0-19 2 0,0 19 2 0,0 0 0 16,0 0-8-16,0 0 5 0,0 0 0 0,-20 0-8 0,20 0 0 15,0 0-2-15,0 0 0 0,0 19 2 0,0-19-4 0,-17 20 4 0,17-2 3 16,0-18-3-16,0 0 2 0,-20 19 10 0,20-19-7 0,0 0-2 16,-17 19 8-16,17-19-10 0,-23 0 8 0,23 0-7 0,0 0-1 0,-17 19 6 15,17-19-7-15,0 0 5 0,0 0-6 0,-17 0 4 0,17 0-4 16,-20 0 4-16,20 0-6 0,0 0 0 0,0 0-1 0,0 0-1 16,-20 0 2-16,20 0-1 0,0 0 1 0,0 19-3 0,0-19-1 0,0 0 3 15,0 0 0-15,0 0 0 0,0 0 0 0,0 0-2 0,0 0 2 16,20 20-2-16,-20-20-2 0,0 0 3 0,0 0 1 0,0 0-1 15,20 0 0-15,-20 0 1 0,17 0 1 0,-17 0-1 0,0 0 1 0,0 0 2 16,0 0 0-16,17 0 2 0,-17 0-3 0,0 0 2 0,0 0-3 16,0 0 1-16,0 18-2 0,0-18 2 0,0 0-2 0,0 20 0 15,0-20 2-15,-17 19-4 0,17-1 0 0,0-18 1 16,-17 0 0-16,17 19-1 0,-20-1 2 0,20 2-2 0,-20-1 1 16,20-19-1-16,-20 76 1 15,20-57-2-15,0-19-1 0,0 19 5 16,20-19-1-16,0 18-3 0,0-18 2 15,-3 20-1-15,-17-20 1 0,17 0-1 0,-17 0 0 16,23 21 0-16,-23-21 2 0,17 17-2 0,-17-17 1 0,0 0-1 0,0 19 1 16,0-19 0-16,0 20-1 0,0-20-1 0,0 18 0 0,0 1 3 15,0 0-2-15,0-19 0 0,0 19 0 0,-17 0 2 0,-6 1-2 16,23-20 1-16,-34 38-6 0,34-38 3 0,-20 19-4 16,0-19 1-16,20 0-1 0,-20 18-10 0,6-18 6 0,14 19-1 0,0-19-1 15,-23 0-2-15,23 0 0 0,-20 20-25 0,20-20 12 0,0 0-6 0,0 18-7 0,0 2-48 16,-20-20 46-16,20 19-65 0</inkml:trace>
  <inkml:trace contextRef="#ctx0" brushRef="#br0" timeOffset="173963.53">23489 13939 44 0,'0'0'7'0,"0"0"1"0,0 0-1 0,0 0-3 0,0 0 0 0,0-20 7 0,0 20 0 0,0-17 4 0,0 17-10 0,0 0-2 0,0 0-1 15,0-21 5-15,17 21-4 0,-17 0 0 16,0 0 1-16,0 0-2 0,0 0 1 0,0 0 0 0,0 0 1 0,20 0 7 16,-20 0-5-16,0 0 15 0,0 0-13 0,0 0-1 15,0 0-2-15,0 0 1 0,0 0 7 0,0 0 11 0,0 0-9 16,0 0-8-16,0 0 0 0,0 0-1 0,-20 0-1 0,20 0 1 0,0 0-1 16,0 0 0-16,0 0 4 0,0 0-3 0,-17 21 1 0,17-21 0 15,0 0-2-15,0 0 0 0,-20 17 0 0,20-17-3 0,-17 0 4 16,17 0-3-16,-20 20 9 0,20-20-8 0,0 0 1 0,-20 20 0 0,20-20-4 15,-17 17-2-15,0 3 3 0,17 0 1 0,-23-3-3 16,23-17-1-16,0 19 2 0,-17 1 1 0,17-20-2 0,0 19-1 16,0 0 1-16,0-19 1 0,0 0 0 0,0 20 0 15,0-20-2-15,0 0 2 0,0 0-1 0,17 0 3 0,-17 18-2 0,0-18 3 16,23 0-3-16,-23 0 2 0,17 0-1 0,0 19 2 0,-17-19-1 16,20 0 4-16,-20 20-4 0,20-20-1 0,-3 0 1 0,-17 17 1 15,20-17-2-15,-3 19 1 0,3 1 8 16,-20-20-6-16,20 19 6 0,-20-19-6 0,0 0 7 0,0 19-8 15,0-19 2-15,0 21-1 0,0-21-3 0,0 0 1 0,0 17 1 16,0-17 1-16,0 19-3 0,-20-19 0 0,0 19 2 16,20-19-1-16,-17 0-2 0,-3 0-1 0,20 18-1 0,-17-18 3 15,-3 0-1-15,0 0 0 0,20 0-5 0,-17 0-10 0,0 0-4 16,-6 20-18-16,23-20 21 0,0 0-4 0,0 0-1 0,0 0-1 16,0 0-3-16,0 0-2 0,0 21 0 0,0-21-2 0,0 0-32 0,0 0 30 15,23 17-25-15,-23-17 32 0,17 0-14 0,0 19 6 0,-17-19 15 16,20 0-11-16</inkml:trace>
  <inkml:trace contextRef="#ctx0" brushRef="#br0" timeOffset="174562.55">23945 14357 57 0,'0'0'39'0,"0"0"-28"0,0 0 3 0,0 0-2 0,0 0 39 0,0 0-39 0,0 0-3 0,-20 0 23 0,20 0-13 0,0 0-8 16,0 0 1-16,0 0-6 0,0 0-2 0,0 0 7 16,0 0 0-16,0 0-2 0,0 0-2 0,-17 0-1 0,17 0 0 15,0 18 10-15,0-18 7 0,-20 0-8 0,20 0-8 16,0 20 1-16,0-20-4 0,0 0 2 0,0 21-1 0,0-21-4 0,-20 0 3 15,20 17 2-15,-20 22 1 0,20-21-7 0,-17-18 1 0,17 19 1 16,0 0 4-16,-17-1-4 0,17 22-1 0,0-22 3 16,-20 21 2-16,20-1-6 0,0-38 1 0,0 37-1 15,0-17 4-15,0-1-2 0,0-1-1 0,0 3-6 16,0-4 6-16,0 2 1 0,0-19-1 0,0 20-1 16,0-3-1-16,20-17 2 0,-20 0 1 0,0 0 0 0,17 0 1 15,0 0-4-15,-17-37 6 0,20 18-2 16,-20 19-2-16,0 0 0 0,0-17-1 0,0-4 1 15,0 3 4-15,0 18-4 0,0-19 0 0,0-1 0 0,0 0-1 16,0 20-1-16,0 0 1 0,-20-17-1 0,20-3 0 16,-17 20 1-16,17 0-1 0,0 20-1 0,-17-20 0 15,17 17-1-15,0-17-3 0,-20 40-7 0,20-40 6 0,0 19-6 16,0-1-21-16,0 20 13 0,0-38-1 0,0 19-3 0,0 18-35 0,0 4-58 16,0-24 40-16,0 2 24 0,20 2 21 15</inkml:trace>
  <inkml:trace contextRef="#ctx0" brushRef="#br0" timeOffset="175105.48">25009 14338 43 0,'0'0'18'0,"0"0"-12"0,0 0 3 0,0 0-2 0,0 0 2 0,-17 0 14 0,17 19 3 0,0-19-13 0,0 18 10 0,-18-18-15 0,18 20 8 0,0-20-9 15,0 0 0-15,0 21 4 0,0-21-7 0,0 17 2 0,0-17 11 0,0 0-9 16,0 19 7-16,0-19-7 0,0 0 4 0,0 0-7 16,18 0 5-16,-18 20 0 0,17-20-4 0,-17 0-3 15,40 0 1-15,-23 0 1 0,3 0-1 0,-20 0-2 0,0 0 0 0,17 0 0 16,3 0-1-16,0-20 0 0,2 20 3 0,-7 0-1 0,5-19-1 16,0 19 0-16,-20 0-3 0,20-17 0 0,-3 17 2 15,0 0-1-15,3-21-6 0,-20 21-6 0,0 0 2 16,0 0-3-16,0-20-209 15,0 20 194-15,-20 0-42 0</inkml:trace>
  <inkml:trace contextRef="#ctx0" brushRef="#br0" timeOffset="175298.63">24952 14528 115 0,'0'0'82'0,"0"0"-60"0,0 0-2 16,0 0-8-16,0 0 9 0,0 0 8 15,0 0-2-15,22 0-16 0,-22 0 7 0,18 0-10 0,-1 0 11 0,-17 0-3 16,20 0-10-16,-20 0 0 0,20 0 6 0,-3 0-7 15,-17 0 0-15,37 0 6 0,-17 18-9 0,-20-18 0 0,20 0 1 16,2 0 0-16,-22 0-2 0,35 0 3 0,-35 0-4 0,0 0-1 0,40 0-5 16,-40 0 0-16,0 0-4 0,17 0-22 0,0 0 12 0,-17 0-27 15,20 0-6-15,-20 0-8 0,0 0-13 0,0 0 38 16,20 0-21-16,-20 0 0 0</inkml:trace>
  <inkml:trace contextRef="#ctx0" brushRef="#br0" timeOffset="179685.27">26454 14357 18 0,'0'0'0'0,"0"0"15"0,0 0-7 0,0 0-5 0,0 0 5 0,0 0 0 0,0 0-3 16,0 0-1-16,0 0 4 0,0 0-4 0,0 0 4 0,0-19-5 0,0 19 0 0,20 0 6 0,-20-19 2 0,0 19 20 0,0-17-20 0,0 17 13 0,0-21-11 0,0 21 11 16,0-19-2-16,0 19 18 0,17-19-18 0,-17 19-13 15,0 0 1-15,0 0 19 0,0-20-22 0,0 20 0 16,0 0 10-16,0 0-13 0,0 0 5 0,0 0-3 0,-17 0 3 16,-3 0-5-16,20 20-1 0,-20-20-1 0,20 0 1 15,-17 0-1-15,0 19 2 0,-6-19-3 0,6 19-6 16,17-19 5-16,-20 21 3 0,0-4 5 0,20 2-7 15,0-19-1-15,-17 19 0 0,17-19-1 0,0 18 1 0,0 2-1 0,0-20 2 16,-20 21 0-16,20-4-3 0,0 2 1 16,0-19 2-16,0 20 3 0,0-2-5 0,20-18 1 15,-20 19 1-15,0-19-2 0,17 19 1 0,-17-19 1 0,0 0 0 0,0 18 0 16,0-18-1-16,20 21 0 0,-20-21 5 16,0 19-1-16,0-19-4 0,0 18 1 0,0 1 4 15,-20-19-1-15,20 20-2 0,0-2-3 0,-17 19-1 0,-3-17 3 16,20 0 1-16,-20-20-1 0,20 19 0 0,0-1 0 0,-20 3-4 0,20-4 4 15,0 2-1-15,-17 1 1 0,17-3-2 0,0-17 1 0,0 41 0 16,0-24-4-16,0 2 2 0,0-19 4 0,17 38-2 16,3-38-4-16,-20 0 3 0,20 19-1 0,0-19-1 0,-20 20 0 15,17-20 0-15,3 0-8 0,-20 17 5 0,20-17-13 0,-3 21-5 16,6-21 8-16,-23 0 0 0,0 0-3 0,17 20-24 0,0-20-10 0,3 0-52 16,-20 17 39-16,20-17 3 0</inkml:trace>
  <inkml:trace contextRef="#ctx0" brushRef="#br0" timeOffset="180289.85">26947 14433 33 0,'0'0'12'0,"0"0"-1"0,0 0-7 0,0 0 2 0,0 19 9 0,-14-19 2 0,14 0-9 0,0 0 0 0,0 0 7 0,0 0-3 15,0 0-7-15,0 0-2 0,0 0 5 0,0 0-4 0,0 0 0 0,0 0 1 16,0 0 1-16,0 0 0 0,0 0 8 0,0 0-8 0,-23 0-1 0,23 0 4 15,0 20-1-15,0-20 2 0,-20 0-5 0,20 0 2 16,0 0 2-16,0 0 0 0,0 0-4 0,0 0-1 0,0 0 1 0,0 0 3 16,0 0-5-16,0 0 2 0,0 18 1 0,0-18-3 0,0 0-2 15,0 0 0-15,0 0 1 0,0 0 0 0,0 19-1 0,0-19 1 0,0 0 4 16,0 0-4-16,0 19 1 0,20-19 0 0,-20 18-1 0,0-18 2 16,0 0 2-16,0 21 3 0,0-21-4 0,0 0 0 0,23 19 5 15,-23-1-7-15,0-18 3 0,0 19-4 0,14 1 2 0,-14-20-3 0,0 18 3 16,0 2-3-16,0-20 2 0,0 0-4 0,-14 17 2 15,14-17-3-15,0 0 5 0,-23 20-3 0,23-20 2 0,-20 20-8 16,20-20 0-16,0 0-1 0,-20 0 0 0,20 19-14 0,-17-19-6 16,17 0 12-16,-17 0-18 0,17 0 15 0,0 0 0 0,-20 0-23 15,20 0-3-15,0 0 23 0,0 0 2 0,0 18 1 0,0-18-15 0,0 0 6 16,0 0-6-16</inkml:trace>
  <inkml:trace contextRef="#ctx0" brushRef="#br0" timeOffset="180714.98">27329 14698 42 0,'0'0'28'0,"0"0"-7"0,0 0 7 0,-20 0 24 0,20 0-39 0,0 0-1 0,0 0 13 0,-20 0 0 0,20 0-13 16,0 0 5-16,-17 0-3 0,17 0 4 0,-20 0-11 15,0 0 3-15,20 0-9 0,0 0-1 16,-17 0 1-16,17 0 0 0,-17 40 0 16,17-21 0-16,-23-1 1 0,23 3 0 0,-17-4-3 15,17 2 1-15,-20 18 2 0,20-37-2 0,0 21-2 0,-20-1 0 16,20-3 2-16,0 23 1 0,0-23 1 0,0-17-2 0,-17 39 0 15,17-22-2-15,0-17 2 0,0 21 0 0,0-21-1 0,0 20 3 0,0-20-4 16,0 17 0-16,0 2 3 0,0-19 1 0,17 0-2 16,-17 0 2-16,0 0-2 0,0 0 3 0,0 0-1 0,0 0-1 15,0 0-1-15,0 0 3 0,0 0-4 0,0-19 1 16,-17 19 0-16,17 0 2 0,0 0-3 0,0-17-3 0,-20 17 1 0,20 0 0 16,0-20-9-16,0 20 2 0,0 0-5 0,-20 0-15 0,20 0 10 0,0 0 2 15,0 0-3-15,0 0-1 0,0 0-21 0,0 0-1 0,0 0 23 16,0 0 2-16,0 20 0 0,0-20-19 0</inkml:trace>
  <inkml:trace contextRef="#ctx0" brushRef="#br0" timeOffset="181490.55">27634 14927 22 0,'0'0'0'0,"0"0"18"0,0 0-12 0,0 0 0 0,0 0 0 0,0 0 16 0,0 0-12 0,0 0 2 0,17 0 15 0,-17 0 2 0,0 0 3 0,0 0 2 0,0 0-17 0,17 0-1 16,-17 0 11-16,0 0-7 0,0 0-11 0,0 0 1 0,20 0 12 16,-20 0 2-16,0 0-15 0,20 0 2 0,-20 0-4 15,0 0 1-15,0 19 9 0,0 2-7 0,0-21-6 0,0 17 1 0,0 2 5 16,0 1-7-16,0 18 7 0,0-18-4 0,0-20-3 0,0 36 1 16,0 2-5-16,0-19 5 0,-20 1 2 0,20 18-4 0,-20-1-1 15,3 3 1-15,17-40-3 0,-17 37-2 0,-3 1-2 0,0-19-6 16,20 1-5-16,-20-3 5 0,20 4-23 0,-14-21-15 15,14 17 16-15,0-17-4 0,0 19-57 0,-23-19 2 0,23 0 56 16,0 0-32-16</inkml:trace>
  <inkml:trace contextRef="#ctx0" brushRef="#br0" timeOffset="183503.06">28467 14302 56 0,'0'0'13'0,"0"0"2"0,-17 0-10 0,17 0 1 0,0 0-2 0,0 0 1 0,-18 0 7 0,18 0-5 0,-20 0 11 0,20 0 0 0,0 0-10 0,-19 0 2 15,19 17 22-15,-20-17-21 0,20 0-1 0,0 0 2 0,-15 0-3 0,15 0 11 0,0 0-12 16,-22 19-2-16,22-19 6 0,0 0-2 0,-20 0 0 0,20 19-4 16,0-19 1-16,-18 0-6 0,18 18 5 0,0-18-2 0,-20 20-1 15,20-20-1-15,0 0 2 0,-19 21-1 0,19-21-2 0,0 17 0 0,0-17 3 16,0 0-2-16,0 19-1 0,0-19-1 0,0 20-1 0,0-20 5 15,0 18 4-15,0 1-11 0,19 0 2 0,-19-1 3 16,20-18 2-16,-2 21 3 0,-18-21-3 0,20 19-2 0,2-1 1 16,-7-18-5-16,5 19 6 0,-20 1 4 0,19-20-4 0,-19 18 8 15,20 2-7-15,-20-3-4 0,0-17 0 0,18 20 5 0,-18 0-3 16,0-1 4-16,0-1-2 0,0 3-3 0,0-21 1 0,-18 17-1 16,18-17 0-16,-20 0-2 0,20 19 0 0,-19 1 0 0,-16-20 4 0,13 17-2 15,2-17-3-15,20 0 0 0,-18 21-2 0,-2-21-3 0,1 0 1 16,19 0-7-16,-18 0-6 0,18 0-8 0,0 0 12 15,0-21-1-15,0 21-21 0,0 0 15 0,0 0-2 0,0 0-27 0,0 0 21 16,18 0 0-16,1 0-30 0,-19 0 33 0,20 0-18 0,-2 0 2 16</inkml:trace>
  <inkml:trace contextRef="#ctx0" brushRef="#br0" timeOffset="184262.27">28849 14813 44 0,'0'0'17'0,"0"0"-13"0,0 0 1 0,0 0-2 0,0 0 0 0,-20 0 8 0,20 0 3 0,0 0 0 0,0 0-8 0,0 0 0 15,-17-17 6-15,17 17-6 0,0 0 9 0,0 0-8 0,0 0 1 0,0 0 0 16,0-21-1-16,0 21 1 0,0 0 6 0,0 0-2 0,0 0 1 16,0 0 4-16,0 0-10 0,0 0 16 0,-18 0-13 15,18 0-2-15,0 0-4 0,0 0 2 0,0 21 7 0,0-21-8 16,-22 0 4-16,22 0-3 0,0 0-1 0,0 17 6 0,0-17-8 16,-17 19 6-16,17-19-6 0,0 20 0 0,-20-3 3 0,20 4-3 15,0-21-2-15,0 37 3 0,-20-37-2 0,20 19-2 16,0-19 0-16,0 21 2 0,0-4-1 0,0-17-1 0,0 19 1 0,0-19 0 15,0 20 0-15,0-20-1 0,0 0 0 0,20 17 2 16,0-17 1-16,-3 21 3 0,-17-21-4 0,0 0-1 0,40 20-2 16,-40-3 2-16,17-17-1 0,3 19 2 0,-20-19 0 15,20 21-1-15,-20-4 1 0,17-17-1 0,-17 19 3 16,0 1-4-16,20-1 1 0,-20-19-1 0,0 19 0 0,0 1-1 0,0-20 2 16,0 0 0-16,0 17-3 0,-20 3 3 0,20-20-1 0,0 0 1 0,-17 20 1 15,-3-20 4-15,20 17-1 0,-20-17-6 0,3 0 1 16,17 0 2-16,0 0-2 0,-18 0 1 0,-4 0 3 0,22 0-4 0,0 0 1 0,-17 0-3 15,17 0 0-15,0 0 1 0,-20-17 5 0,20-3-1 0,0 20-1 16,0 0-3-16,0 0 1 0,0-20-2 0,0 20 1 0,0 0 2 0,0-17-1 16,0 17 0-16,0-39-3 0,20 39 2 0,-3-19 1 0,23-1 3 15,-40 1-3-15,17 2-2 0,3-4 1 0,0 2 2 0,-3 2 0 0,3-24 2 16,0 24-2-16,20-22 0 0,-40 22-1 16,0 17-1-16,17-40 1 0,-17 23 0 0,17-3 3 0,-17 20-4 0,20-38 2 15,-20 38-1-15,0-39 1 0,0 22-2 0,-20 17 1 0,20-21 0 16,-17 3-1-16,0-1 0 0,17-1-2 0,-23 20-3 15,6-20-5-15,17 20 4 0,-20-17-21 0,0 17 14 0,20-20-4 16,-17 20-3-16,17 0-5 0,-20 20-35 0,0-20-14 0,20 17 3 16,-17 23 16-16,-1-40 1 0</inkml:trace>
  <inkml:trace contextRef="#ctx0" brushRef="#br0" timeOffset="185909.06">27252 14946 22 0,'0'0'15'0,"0"0"-8"0,-20 0 1 0,20 0 2 0,0 0-6 0,0 0 14 0,0 0-14 15,0 0 1-15,0 0-1 0,0 0 3 0,0 0 0 0,0 21 0 16,0-21-5-16,0 0 3 0,0 0-3 0,0 0 4 16,0 17-2-16,0-17 1 0,-17 0 6 0,17 0-4 0,0 0-2 0,0 0 2 15,-17 0 11-15,17 0-7 0,0 0-7 0,0 0 6 0,0 0-7 16,-23 0 2-16,23 0-1 0,0 0-1 0,0 0-2 16,0 0 6-16,-17 0-1 0,17 19 0 0,0-19-4 15,0 0 3-15,-20 0 4 0,20 20-5 0,0-20 1 0,0 0-2 16,0 17 3-16,0-17 0 0,-20 21 0 0,20-21-2 15,0 20 4-15,0-20-6 0,0 0 2 0,0 17 0 16,0-17-2-16,0 0 2 0,0 0-3 0,0 0 1 0,0 19-1 16,20-19 1-16,-20 0 0 0,0 0 1 15,20 0 0-15,-3 0 1 0,-17 0-2 0,23 0 1 0,-6 0 0 16,-17 0 0-16,17 0 0 0,3 0 3 0,0 0-1 16,-3 0 1-16,-17 0-2 0,20 0 2 0,-20 0 3 15,20 0-4-15,-20 0-1 0,0 0 2 0,17-19-4 0,-17 19 3 16,0 0-2-16,0 0-1 0,0-17 1 0,0 17-1 0,0-20 0 0,0 20 0 15,0-21-1-15,0 21 0 0,0 0 0 0,0-17 0 16,0 17 1-16,0-20-3 0,0 20 2 0,0 0-1 0,0-19 2 16,0 19-2-16,0 0 1 0,0-17 0 0,-17 17 0 0,17-21-2 0,0 21 2 15,0 0-1-15,0-19-1 0,-20 19 1 0,0 0 0 0,20 0 0 16,-17 0-1-16,-3 0 3 0,20 0-3 0,0 0 2 0,-20 0-2 16,3 0 2-16,17 0-2 0,-17 0 2 0,17 0-2 15,-23 0-1-15,6 0 4 0,17 0-3 0,-20 0 3 0,20 0-2 16,0 0 0-16,0 0 0 0,-20 19-2 0,20-19 1 0,0 0-1 0,-17 0-1 15,17 0-5-15,0 21-4 0,0-21 7 0,0 0-1 16,-20 0 1-16,20 0-10 0,0 17 8 0,0-17-1 0,0 0-10 0,-20 19 7 16,20-19-3-16,0 0-1 0,0 20-27 0,0-20 16 0,0 0-28 0,0 17 3 15,0-17 27-15,0 0-18 0,0 0 24 0,0 21-32 16</inkml:trace>
  <inkml:trace contextRef="#ctx0" brushRef="#br0" timeOffset="186995.1">29513 14984 92 0,'0'0'80'0,"0"0"-65"0,0 0-1 0,0 0 13 0,0 19-13 0,0-19 2 0,-17 0 19 0,17 20-18 0,0-20-3 0,0 17 9 0,0-17-15 0,0 21-1 0,0-21 1 0,0 20 8 0,0-20-4 0,0 17-8 0,0 2 6 16,0-19-9-16,0 0 2 0,0 21 9 0,0-4-10 16,0 2-2-16,0 1-5 0,0-20 4 0,0 0 0 0,0 19 2 15,0 0 0-15,0 1-9 0,-20-3 0 0,20-17 3 16,0 0 4-16,0 20-14 0,0 0 6 0,-17-3-32 0,17 3 1 15,0 1-16-15,0-21 22 0,0 17-4 0,-23 2-35 16,23-19 20-16,0 20 9 0</inkml:trace>
  <inkml:trace contextRef="#ctx0" brushRef="#br0" timeOffset="194559.33">30234 14338 63 0,'0'0'0'0,"0"0"17"0,0 0 2 0,0 0-15 0,-17 0-1 0,17 0 2 0,0 0 1 0,0 0 1 0,-17 0 29 0,17 0-12 0,0 0-16 0,0 0 0 0,0 0 4 0,-20 0-6 16,20 0 5-16,0 0 3 0,0 0-3 16,0 0-8-16,0 0 3 0,0 0 3 0,0 0-4 0,0 19 2 0,0-19-2 15,0 0 3-15,0 0-4 0,0 0-1 0,0 18 2 0,0-18 0 0,0 0 2 16,0 0-4-16,-20 0 0 0,20 20 3 0,0-20 0 0,-20 21 2 15,20-21-4-15,-14 17 2 0,14-17 0 0,-23 0-3 16,23 0-1-16,0 19-2 0,-20-19 4 0,20 20-4 0,0-20-2 0,-20 0 3 16,20 18 0-16,-17-18 1 0,17 0-2 0,0 19 2 0,-17-19-2 15,17 19 1-15,0-19-1 0,0 18 1 0,0-18-2 0,0 21 0 16,0-21 1-16,17 19 3 0,-17-19-3 0,0 0-2 0,17 0 3 16,-17 0-3-16,20 0 2 0,-20 18 2 0,20-18-1 0,-20 0 2 0,23 0 1 15,-9 19-3-15,-14-19 0 0,0 0 1 0,20 20 4 0,-20-20-2 16,20 0-3-16,-20 18-1 0,0-18 0 0,0 0 1 0,0 0 1 15,0 20 5-15,0-20-5 0,0 17-1 0,0-17-2 0,0 0 2 0,0 20 1 16,-20-20-1-16,0 20-2 0,6-20 2 0,14 0-2 0,-23 0 0 0,23 0 0 16,-20 19-1-16,0-19-2 0,20 0 2 0,-17 0-5 0,17 0 2 15,-17 18-11-15,-3-18-17 0,20 21-52 16,-20-4 28-16,20 2-1 16,0 1 9-16,0-3 10 0,20-17-18 0</inkml:trace>
  <inkml:trace contextRef="#ctx0" brushRef="#br0" timeOffset="194874.6">30274 14910 80 0,'0'0'47'0,"0"0"-36"0,0 0-1 0,0 0-7 0,0 0 1 0,0 0 21 0,0 0 2 0,0 0-14 0,0 17-1 0,0-17 6 0,0 0-12 16,0 19 7-16,0 2-2 0,0-4-1 0,0 2-5 16,0 1-3-16,0-3 0 0,0 4 0 0,0-1 1 0,0-20-2 15,0 17 0-15,0 2-1 0,0 2-1 0,0-4 1 0,0 22-3 0,0-39 1 16,0 0 0-16,0 19 2 0,20 0-9 0,-20 1 3 0,0-3-15 0,0-17 5 15,0 20-56-15,0 0 19 0,0-20 28 0,0 0-21 16,0 0-4-16</inkml:trace>
  <inkml:trace contextRef="#ctx0" brushRef="#br0" timeOffset="195279.27">30673 14852 71 0,'0'0'0'0,"0"0"53"0,0 0-40 16,0 0-5-16,0 0-4 0,0 0 4 0,0 0-1 0,0 0 19 0,-20 17 4 16,20-17-19-16,0 0 14 0,-17 0-19 0,17 0-2 15,0 0-3-15,-20 0 2 0,20 21-3 0,0-21-1 0,0 20 4 16,0-20-2-16,-20 17-1 0,20 23-2 0,0-40 1 0,0 36 1 15,-17-36 0-15,17 58-2 0,0-21 1 16,0 3 2-16,0-40-2 0,0 56 0 16,0-37 0-16,0 20 3 0,0-39-1 15,17 0 1-15,-17 17 1 0,20-17 1 0,-20-17 1 16,37-22 22-16,-37 0-16 0,20 20-8 16,-20 2 3-16,0 17-3 0,20-40 6 0,-20 3 2 15,17 16-5-15,-17-16-2 0,0 1 0 0,0-4-2 16,0 23 2-16,0-41-8 0,-17 38 3 15,17 20 1-15,0 0-3 0,0 0 0 0,0 0-4 0,-20 20-77 16,20 18 27 0,-20-38-7-16,20 56-19 0,0-35 62 15,0-21-24-15</inkml:trace>
  <inkml:trace contextRef="#ctx0" brushRef="#br0" timeOffset="195902.22">31166 14262 46 0,'0'0'23'0,"0"0"-13"0,0 0 0 0,0 0 12 0,0 0-1 0,0-19 3 0,0 19-8 0,0 0-10 0,0 0 1 0,0 0 4 0,0 0 0 0,0 0-6 15,23-20 5-15,-23 20 1 0,0 0 2 0,0 0-7 0,0 0 0 16,14 0 1-16,-14 0 1 0,0 0-2 0,0 0-3 0,0 0 0 16,0 0 0-16,20 0 5 0,-20 0 0 0,0 0 0 15,0 0-1-15,0 0-3 0,0 0 0 0,0 20 2 0,0-20 4 16,0 0-7-16,0 0 0 0,0 19 5 0,0-19 0 0,0 19-5 15,-20 2 5-15,20-4 0 0,-14 2-4 0,14-19-1 0,0 19-3 16,0-1 2-16,-23 2 1 0,6 1 1 0,17 15-2 0,-20-16-1 16,20-2 2-16,-20 1-2 0,20-19 0 0,-17 37-3 0,17-37 2 15,0 0 2-15,-20 21-1 0,20-2-2 0,-17-1 2 16,17-18-2-16,0 0 0 0,0 19 2 0,0-19-4 16,0 0 6-16,0 0-4 0,17-19-1 0,3 19 0 0,-20 0 5 15,0 0-4-15,17 0 0 0,-17-18 1 0,0 18-1 0,0 0 0 16,0 0-2-16,20 0 5 0,-20 0-3 0,0 0 1 0,0 0-4 15,0 0 2-15,20 0 3 0,-20 0 0 0,0 0-2 0,0 0 1 16,0 0-1-16,0 0 2 0,0 18-1 0,0-18-2 16,0 0 2-16,0 19 0 0,0 1 2 0,0-20-3 15,0 18 1-15,0-18 1 0,0 20-1 0,0-20 1 16,0 17-2-16,0 3 0 0,0-20 1 0,0 0 1 0,0 20 0 0,0-1-1 16,0-1 0-16,-20-18 0 0,20 21 1 0,0-4-1 0,0-17 0 15,0 19 0-15,0 1 0 0,-20-3-2 0,20-17 0 0,0 21-1 0,-17-21 0 16,17 37-3-16,-20-18-4 0,20-19 2 0,0 21-13 0,-17-21 11 15,17 17-7-15,-23-17 8 0,23 19-2 0,0 1-11 0,-17-3-2 16,17-17-8-16,-17 21 14 0,17-21-1 0,-20 20-21 16,20-20 20-16,0 17-17 0,0 2 21 0,0-19 1 0,-20 21-13 0,20-21 4 15</inkml:trace>
  <inkml:trace contextRef="#ctx0" brushRef="#br0" timeOffset="200469.63">23355 15478 67 0,'0'0'16'0,"0"0"-4"0,0 0-6 0,0 0 1 0,0 0-5 0,0 0 1 0,0 0 1 0,-17 0 9 0,17 0-5 0,0 0 0 0,0 19 8 0,0-19-9 0,-20 0 6 16,20 0-2-16,0 0 0 0,0 0-4 0,0 20 7 0,0-20 3 15,0 0-1-15,0 0-1 0,0 0-5 0,0 0 0 16,0 0-6-16,0 0 6 0,0-20-3 0,0 20-6 15,0 0 4-15,0-19-2 0,0 19 0 0,0 0 0 0,0-17 0 16,-20 17 1-16,20-21-2 0,0 21 0 0,0-17 1 0,0 17-2 16,0 0 1-16,-17 0-1 0,17 0 0 0,0-20 0 0,-20 20-2 0,20 0 2 0,-20 0 1 15,20 0-2-15,-17 20 0 0,17-3 0 0,-17-17 1 16,17 21-1-16,0-21 1 0,0 36-2 0,0-16 0 0,0-20 0 16,0 38 2-16,0-18-1 0,0-1-2 0,0-1-1 0,0 2 0 15,17-20 4-15,-17 17 0 0,0 2-1 0,17 3 2 16,3-3 2-16,-20-19-1 0,0 17 3 0,20-17 2 0,-20 20-4 15,17-20 0-15,-17 17 8 0,0-17-6 0,20 20-1 0,-20-20 1 16,0 20-3-16,0-20 1 0,20 17 3 0,-20-17-5 0,0 19 0 0,0 3 3 16,0-22-3-16,0 17-1 0,0 2 2 0,0 1 2 0,0-20-2 15,-20 37 1-15,20-37-4 0,-20 20 2 0,20-20-2 0,0 17 1 16,-17-17-1-16,17 21 0 0,-20-21 1 0,20 0-4 0,-20 0-4 0,20 20-5 16,-17-20 5-16,17 0-11 0,0 0 6 0,0 0-19 15,0 17-9-15,17-17 15 0,-17 0-38 0,20 19-11 0,0-19 40 16,-20 0 5-16,0 21 7 0,17-21 4 0,-17 0 3 0,20 17-25 0</inkml:trace>
  <inkml:trace contextRef="#ctx0" brushRef="#br0" timeOffset="200966.16">23660 16068 60 0,'0'0'31'0,"0"0"-23"0,0 0-1 0,0 0-5 0,-17 0 31 0,17 0-20 0,0 0 0 0,0 0 1 0,0 0 11 15,0 0-13-15,0 0 4 0,0 0-3 0,0 0-7 0,0 0 5 16,0 0-4-16,0 0 2 0,0 0-5 0,0 0-2 0,0 0 2 0,17 0 3 16,-17 0-5-16,17 0 1 0,-17 0-3 0,23 0 2 0,-23 0 0 15,17 0 1-15,6 0 0 0,-23 0-1 0,14 0-2 16,-14-19 2-16,20 19 0 0,-20 0-2 0,20 0 4 0,-20 0-2 0,20 0 2 0,-3 0 1 15,-17 0-2-15,0 0 0 0,17 0 4 0,-17 0-4 0,0 0 2 16,0 0-3-16,0 0 2 0,0 19 0 0,0-19 0 0,0 0-2 16,0 21 2-16,0-21-1 0,-17 37 4 0,0-18-5 15,17-2 0-15,0 4 0 0,-40-1 0 0,40-3-2 0,-20-17 0 0,20 20 0 16,0 0 0-16,-14-3 1 0,-9 3 0 0,6-1-2 0,17 0 0 16,-23 1-1-16,23-1-6 0,-17-2 0 0,17-17-2 0,0 20-17 0,0 0-10 15,0-3 13-15,0 3-36 0,0-20 25 0,0 20-34 16,0-20 42-16,0 18-14 0,17-18-3 0</inkml:trace>
  <inkml:trace contextRef="#ctx0" brushRef="#br0" timeOffset="201406.62">24821 15690 52 0,'0'0'0'0,"0"19"41"0,0-19-28 0,0 0 4 0,0 0 2 0,0 0 9 0,0 0 4 0,0 0-5 0,17 0-8 0,-17 17-4 16,0-17-1-16,0 0-7 0,20 0 6 0,-20 20-8 16,20-20 3-16,-20 0 0 0,17 0-3 0,-17 0-2 15,20 17 5-15,-20-17-4 0,0 0-1 0,20 0 4 0,-20 20-6 16,17-20 2-16,-17 0 0 0,22 0 2 0,-4 0-2 0,-18 20 2 0,17-20-3 15,-17 0 1-15,20 0-3 0,-20 0 0 0,20 0 1 16,-20 0-3-16,0 0-6 0,0 0 0 0,17 0-1 0,-17 0-4 0,0 0-20 16,0 0 12-16,0 0-31 0,0 0 21 0,0 0-33 0,0 0 35 15,0 0-19-15,0 0 26 0,-17 0-12 0</inkml:trace>
  <inkml:trace contextRef="#ctx0" brushRef="#br0" timeOffset="201580.21">24744 15935 82 0,'0'0'0'0,"0"0"113"15,0 0-105-15,0 0-1 0,0 0 0 0,0 0 17 0,0 19 7 0,0-19-16 16,0 20 12-16,20-20-14 0,-20 0-2 0,0 17 7 0,17 4-2 16,23-1-3-16,-40-20-3 0,17 17-4 0,3-17-3 15,-20 0-1-15,20 19-1 0,-3-19 2 0,3 0 2 0,-20 21-4 16,37-21 1-16,-15 0-1 0,-22 17-1 0,18-17-2 0,-18 0-1 16,17 0-6-16,-17 0-19 0,20 0 8 0,0 0-24 0,-20 0-10 0,17 0 21 15,-17 0-4-15,20-17-39 0,-20 17 17 0,17-21 5 16</inkml:trace>
  <inkml:trace contextRef="#ctx0" brushRef="#br0" timeOffset="205607.24">26283 15440 40 0,'0'0'19'0,"0"0"-15"0,0 0 3 0,0 0 4 0,0 0-2 0,0 0 12 0,0 0-8 0,0 0 1 0,-20 0-1 0,20 0 0 0,0 0 13 0,-20 0-14 16,20 0 10-16,0 0-12 0,0 0 2 0,-17 0 17 0,17 0-24 16,0 0 1-16,0 0 1 0,-17 0 8 0,17 0-4 0,0 0-4 15,-20 0-1-15,20 0 0 0,0 0 2 0,0 21-2 16,0-21-5-16,-20 0-2 0,20 17 0 0,0 2 4 15,0 1 3-15,0 1-5 0,-20-21 0 0,20 17 0 0,-14 22-7 0,14-21 4 16,0-18 3-16,0 20-1 0,0-3 0 0,-23-17-1 0,23 19 2 16,0 22-1-16,0-41 0 0,0 17 2 0,0 3 0 15,0-3-4-15,0 3 2 0,0-20 3 0,23 20 0 16,-23-20 1-16,14 0-1 0,-14 0 4 0,0 0-4 0,20 0 0 16,-20 0 0-16,20 0 1 0,-20 0 1 0,0 0-4 0,20 0 2 15,-20 0-3-15,17-20 3 0,-17 20-2 0,0 0-1 0,0 0 2 0,17 0 0 16,-17 0-1-16,0 0 0 0,0 0-1 0,0 0 1 0,0 0 1 0,0 0-1 15,0 0-1-15,0 0 1 0,-17 20 0 0,17-20-1 0,0 0 1 16,-17 17-1-16,17 2 1 0,-20 3-2 0,20-22 3 0,0 36-1 16,-20-36 1-16,0 38-1 0,20-19-1 0,-14 59 0 15,14-78 0-15,-23 36 0 0,23 2 1 0,0-38 1 0,-20 39 0 16,20-1-1-16,0-1-1 0,0-17 1 0,0 17 1 0,0-37-3 16,-20 39 1-16,20 0-1 0,0-39 2 0,0 36-1 0,0-16 0 15,-17 0 0-15,17-3-1 0,0 3-5 0,0-20 0 0,0 20-11 0,0-2-11 16,0-18 10-16,0 0-4 0,0 0-4 0,0 0-4 0,0 20-4 0,0-20-42 15,0 0 39-15,0 0-46 0,17 0 36 0</inkml:trace>
  <inkml:trace contextRef="#ctx0" brushRef="#br0" timeOffset="206118.12">26836 15763 101 0,'0'0'51'0,"0"0"-39"0,0 0-4 0,0 0-6 0,0 0 1 0,-20 0 17 0,20 0-5 0,0 0 2 0,0 0-1 0,-20 0 11 0,20 0-18 0,0 0 3 0,-20 0-7 0,20 0-1 16,-14 20 3-16,14-20-4 0,0 0 5 0,-23 0-5 0,23 20 3 16,0-20-5-16,-20 0 1 0,20 17 1 0,-17 2 1 0,17-19-3 15,0 0-2-15,0 22 2 0,0-22-1 0,0 0 2 0,0 17-1 16,0-17-1-16,0 0 1 0,0 0-1 0,0 19-1 0,0-19 2 0,0 0-2 15,0 0 2-15,0 0-1 0,0 0 2 0,0 0-2 0,17 20 1 0,-17-20-1 16,0 0-1-16,20 0 2 0,-20 18 1 0,0-18 1 0,23 0 0 0,-23 0-1 16,0 19 0-16,14-19 1 0,-14 0 3 0,20 20 3 0,-20-3-4 15,0 4 0-15,0-21-3 0,0 20 4 0,0-3-5 0,0-17 2 16,0 19-2-16,-20-19 0 0,6 21 0 0,14-21 1 0,-43 17 0 16,43 3-2-16,-17-20 0 0,-3 19-1 0,0-19-2 0,20 0-2 0,-17 0 0 15,17 0 0-15,-20 17-12 0,20-17 6 0,-20 0-19 0,20 0-7 16,-17 0-5-16,17 0-6 0,0 21 1 0,17-21 27 15,-17 0 1-15,0 0 2 0,40 0-23 0,-40 0 31 0,17 0-10 16,3 20-12-16</inkml:trace>
  <inkml:trace contextRef="#ctx0" brushRef="#br0" timeOffset="206494.03">26987 16240 58 0,'0'0'0'0,"-20"0"40"0,20 0-22 16,0 0-9-16,0 20 12 0,0-20-9 0,-20 0 15 0,20 0-15 16,0 0 9-16,0 0-13 0,0 17 4 0,0-17-1 15,0 20-5-15,0-20 0 0,0 19-1 0,0-19 0 0,0 0 0 0,0 0-1 0,0 19 7 16,0-19-8-16,20 20 1 0,-20-20-1 0,20 0-1 0,-20 19 1 0,20-19 3 15,-20 0-4-15,34 17 4 0,-14-17 0 0,0 0-4 16,0 0 0-16,-20 20 1 0,17-20 2 0,23 0 0 0,-23 0 1 16,6 0-2-16,-6 0 3 0,0 0-2 0,3-20 3 0,0 20-1 15,-20 0-3-15,17 0 4 0,-17 0-7 0,0-17 2 0,0 17-2 0,20 0 5 16,-20 0-3-16,0 0 1 0,0 0-3 0,-20 0 2 16,3 17 0-16,-3 23 1 0,-17-3-1 15,20-17-5-15,17-2 3 0,-23 2-2 0,23-1 1 0,-17 19-6 0,-3-20 1 16,0 20-13-16,3-17-13 0,-3 16-15 0,0-1-17 15,20-36 25-15,-20 38-39 0,20-38 13 0,0 19-10 16</inkml:trace>
  <inkml:trace contextRef="#ctx0" brushRef="#br0" timeOffset="207225.85">27879 15668 50 0,'0'0'23'0,"0"0"-9"0,0 0-1 0,-17 0-4 0,17 0 14 0,0 0-9 0,0 0 2 0,0 0 1 0,0 0 15 0,-23 0-19 0,23 0 12 0,-17 0 30 16,17 0-42-16,0 0-4 15,0 0-6-15,0 0 0 0,0 0 0 0,0 0 3 0,0 0 0 16,0 0-3-16,0 22-1 0,40-3 6 15,-40-19-7 1,0 0 0-16,17 17 2 0,-17-17-2 0,0 0 0 16,0 0 1-16,0 0-1 0,0 20 1 0,0-20 1 0,0 0-3 15,0 0 2-15,0 0-3 0,0 17 1 0,0-17 1 0,0 0 0 16,-17 0 1-16,17 20-1 0,0-20-1 0,-23 20 0 16,6-20 1-16,17 0 0 0,-17 17 0 0,17 2-2 0,-20 3 2 15,20-22 0-15,0 17 0 0,-20 2-1 0,20-19-1 16,0 20 2-16,0-20 1 0,0 18-1 0,0-18-2 0,0 19 1 15,0 1 2-15,20-20-3 0,-20 0 0 0,0 17 1 16,0-17 0-16,0 0 1 0,0 21-1 0,20-21-1 0,-20 0 2 16,0 0 0-16,0 0-1 0,0 0 1 0,17 0-3 15,-17 20 2-15,0-20-1 0,0 0 3 0,0 0-1 0,0 0 0 0,0 0-2 16,0 17 2-16,0-17-1 0,0 0-1 0,0 19 1 0,0 2 0 16,0-21 0-16,-17 17 0 0,17-17 1 0,0 20-2 0,-20-1-2 15,20-2-2-15,-20-17-12 0,0 21-11 0,20-1 11 16,0-20-3-16,-14 0-2 0,14 17-34 0,0 3 24 0,-23 0-33 0,23-20 36 15,-20 17 3-15,20 3 4 0,0-20-27 0</inkml:trace>
  <inkml:trace contextRef="#ctx0" brushRef="#br0" timeOffset="208167.29">23569 16885 16 0,'0'0'15'0,"0"0"-11"0,0 0-1 0,0 0 1 0,14 0 0 0,-14 0-2 0,0-17-1 0,0 17 4 16,0 0 0-16,0 0 0 0,0 0-3 0,20 0 5 0,-20 0-4 15,0 0 0-15,0 0 2 0,0 0-3 0,0 0 5 0,0 0-3 16,0 0 3-16,0 0 4 0,0 0-5 0,0 0 8 16,0 0 1-16,0 0-1 0,0 0 1 0,0 0 4 15,0 0-2-15,-20-20-2 0,20 20-3 0,0 0-1 16,0-17-5-16,-14 17 1 0,14 0-1 0,0 0 1 0,0 0 6 16,-23 0 0-16,23 0-7 0,-20 0 4 0,20 0-4 0,-20 0 1 15,3 17-2-15,17-17-3 0,-20 0-1 0,20 20 2 0,-17-20-1 16,17 17 3-16,-20 3-3 0,0 0 2 0,3-3-1 15,17 3-1-15,-17 1-1 0,17-4 1 0,0 2 0 16,-23-19 0-16,23 20-1 0,0-20 1 0,0 0-1 0,0 17 1 16,0-17 0-16,23 0 2 0,-6 0-1 0,0 0 0 0,3 0 0 15,-20 0 0-15,20 0-1 0,-3 0-1 0,-17 21-1 0,37-21 2 16,-37 0 0-16,20 0 0 0,-20 0-1 0,20 19 3 0,-20-19-2 0,23 0 4 16,-23 0-3-16,14 17 0 0,-14-17-1 0,0 20 0 0,20 1 1 15,-20-4-1-15,0-17 0 0,0 20 0 0,0-1-1 16,-20-2 2-16,20-17-2 0,-14 0 0 0,-9 21 0 0,3-2-1 15,0-19 0-15,20 0 0 0,-17 0-4 0,17 0-6 16,0 0-5-16,-20 0 6 0,20 0-11 0,0 0 9 0,0 0-17 16,0 0 9-16,20 18-23 0,-3-18-12 0,-17 0 25 15,40 0-29-15,-17 21 32 0,-23-21 3 0,34 19-10 0,-34-19 20 16,40 0-35-16</inkml:trace>
  <inkml:trace contextRef="#ctx0" brushRef="#br0" timeOffset="208642.55">24059 17285 47 0,'0'0'0'0,"-20"0"40"0,20 0-35 0,0 0-1 0,0-18-1 0,-17 18 5 0,17 0-2 0,0 0 3 0,0 0 0 0,-17 0 12 0,-6-19-10 0,23 19 12 0,-17 0-3 0,-3 0 6 16,20 0-11-16,-20 0-3 0,3 0-2 16,17 0-7-16,0 0 7 0,0 0 0 0,-20 0-2 0,20 19-4 15,0-19 1-15,0 18-3 0,0 3 1 0,0-21-1 0,0 19 0 16,0-19-1-16,20 17 0 0,-20-17 2 0,17 20 2 0,3-20 4 16,0 19 0-16,-20-19-5 0,17 18 0 0,6-18 3 0,-23 20-3 15,34-20 2-15,-34 18-1 0,20 1-3 0,-20-19 0 16,0 0 1-16,20 21-2 0,-20-2 3 0,17-19-1 0,-17 17-1 0,0 3 1 0,0 17 0 15,0-37-1-15,0 40 0 0,0-40-1 0,0 17 1 0,0-17-1 16,-17 21 2-16,-3-3-1 0,0-18 1 0,3 0-2 16,17 0 0-16,-40 0-1 0,40-39 0 0,-17 39 1 0,-3-37-1 15,20 17 0-15,0-17 0 0,-20 37 0 0,20-37 0 0,0 18 0 16,0-2 1-16,0 2 0 0,0-19-1 0,0 38 0 0,20-18 2 0,0-1-1 16,-20-1 0-16,17 3-1 0,-17-2 0 0,23 19 1 0,-23-39 0 15,17 39 1-15,0-19 0 0,-17 19-1 0,20-21-2 0,-20 4 0 16,20 17 0-16,-20-19-1 0,0-1-1 0,0 20-3 15,0-17 1-15,0 17-12 0,0-21 6 0,-20 21-16 0,20 0 12 16,-20 0-22-16,3 0-11 0,17 0-14 0,-17 0 30 16,17 0 3-16,0 0 5 0,0 0 3 0,-23 21 3 0,23-21 3 0,0 17-2 0,0 3-22 15</inkml:trace>
  <inkml:trace contextRef="#ctx0" brushRef="#br0" timeOffset="209144.85">24935 16983 94 0,'0'0'32'0,"0"0"-25"0,0-21-1 0,-20 21 1 0,20 0-1 0,0 0 17 0,0 0-8 0,0 0 17 0,0 0-17 0,-20 0-3 0,20 0 8 0,0 0-13 0,0 0 0 0,0 0 4 16,0 0 1-16,0 0-6 0,0 0 1 0,0 0 0 0,0 0 0 0,20 0 0 15,-20 0-2-15,20 0 5 0,-3 0 1 0,23 0-3 0,-23 21-1 16,3-21 0-16,17 0-3 0,-17 17-2 0,-3-17-2 15,3 0 2-15,0 0-2 0,2 0 1 0,-7 19-2 0,-15-19 0 16,40 0-11-16,-40 0-15 0,20 0 9 0,-20 0-3 0,17 20-35 16,-17-20 23-16,17 0-35 0,-17 0 9 0,0 0 34 15,0 0-51-15</inkml:trace>
  <inkml:trace contextRef="#ctx0" brushRef="#br0" timeOffset="209313.33">24878 17113 114 0,'0'0'121'0,"0"0"-112"0,-20 0 7 0,20 0-5 15,0 20 17-15,0-20-13 0,0 21-1 0,0-21 10 0,0 17-15 16,0 3 5-16,0-20-8 0,20 19 2 0,17-2 9 16,-17-17-13-16,-20 21 0 0,39-2 2 0,-21-19-2 0,-1 0-2 0,3 18 0 15,54-18 2-15,-54 21-4 0,22-21-1 0,-7 0-12 16,-35 0 4-16,40 0-21 0,-6 0 9 0,-34 0-3 0,40 0-38 0,-17 0 23 16,-9 0-2-16,6 0-36 0,0 0 47 0,0 0-15 0,-3 0 5 15</inkml:trace>
  <inkml:trace contextRef="#ctx0" brushRef="#br0" timeOffset="-213502.14">26112 17325 35 0,'0'-19'12'0,"-20"19"-11"0,20 0-1 0,0 0 0 0,0-21 1 0,0 21-1 0,0 0 0 0,0 0 0 0,0 0-2 0,0 0 1 0,0 0-5 16,0 0-34-16</inkml:trace>
  <inkml:trace contextRef="#ctx0" brushRef="#br0" timeOffset="-212995.02">26169 17039 41 0,'0'0'0'0,"0"0"8"0,0 0-4 0,0-20 0 16,0 20 7-16,20-19 4 0,-20 19 2 0,0-17 1 16,20 17-8-16,-20-21 20 0,17 1 1 15,0 3-11-15,-17 17-11 0,20-20 11 0,-20 20-8 0,0 0 10 16,20 0 3-16,-20-20-8 0,0 20-11 0,0 0 1 15,20 0 12-15,-20 0-6 0,0 0-2 16,0 0-1-16,0 0-6 0,0 0-1 0,0 0 4 0,-20 0-3 16,0-17 0-16,20 17-3 0,-20 0 1 15,20 0 1-15,-54 0-1 16,54 17-2-16,-20-17-1 0,20 0 2 0,0 20-2 16,-20 17 0-16,20 4 1 0,0-5 2 15,0-16-3-15,0-3 2 0,0 4-1 16,20 15 1-16,-20-36-1 0,20 41 5 0,-20-24-5 15,0 3 1-15,0-20 0 0,0 0 0 0,20 0 1 0,-20 19-2 16,0-19 4-16,17 0 0 0,-17 0-1 0,0 17 1 16,0-17-4-16,0 0 7 0,-17 21-9 15,17-21 3-15,-20 0 1 0,20 0-3 16,-20 0 1-16,0 19-1 0,20-1 1 16,0 3 0-16,-14-2-2 0,14 18 2 15,0-18 0-15,-23-1-1 0,23 20-2 16,0 2-9-16,0-21 5 0,0 18-10 0,0-37 4 15,0 37-17-15,-20-17-7 0,20 17-42 0,0-16-19 16,0-3 42-16,0-18 34 0,0 18-43 16</inkml:trace>
  <inkml:trace contextRef="#ctx0" brushRef="#br0" timeOffset="-212527.54">26776 17154 44 0,'0'0'0'0,"0"0"26"0,-14 0-21 0,14 0 6 0,0 17 5 0,-23-17 10 0,23 0-19 0,-20 0 0 0,20 0 3 0,-17 0 0 0,17 0-5 16,0 0 0-16,-20 0 1 0,20 0 6 0,0 0-2 0,-20 0-6 0,20 0 4 16,0 0 0-16,0 0-6 0,-17 0 2 0,17 0-1 0,0 0 3 15,0 0-2-15,0 20 6 0,0-20 1 0,0 19-5 16,0-19 4-16,0 17-6 0,0 4 3 0,0-21-3 0,0 19 7 15,0 20 2-15,0-20 0 0,0-2-3 0,0-17-4 16,0 20 4-16,0-1 0 0,0-1-1 0,0 2 0 16,0-20 5-16,0 18-9 0,0-18-2 0,0 0 1 15,0 19 1-15,0-19-4 0,0 0 0 0,-20 0 0 16,20 0 0-16,-20 0-2 0,3 0 0 0,17 0 0 0,-17 0-4 16,-6 0-9-16,6 0 4 0,17 0-2 0,-20 0-2 0,20 0-20 15,-20 0 15-15,20 0-2 0,0 0-3 0,0 0-30 0,0 0 0 16,0 21 29-16,0-21 3 0,0 0 2 0,0 0-11 0,0 19 18 0</inkml:trace>
  <inkml:trace contextRef="#ctx0" brushRef="#br0" timeOffset="-212059.69">26987 17477 41 0,'0'0'19'0,"0"0"-13"0,0 0 0 0,0 0-1 0,0 0 7 0,0 0 2 15,-20 0-6-15,20 0 17 0,0 0-13 0,0 0-2 16,0 0-1-16,0 0-5 0,0 0 4 0,0 0-4 16,0 19 4-16,0-19-4 0,0 0 10 0,0 17-1 15,0-17-4-15,20 20-6 0,-20-20 2 0,0 19 3 0,20-19-4 16,-20 18 3-16,17 2 2 0,-17 17-1 0,17 2 4 15,3-21-6-15,-20 2 0 0,0-1-3 0,0 0 2 16,0 0-3-16,0 0 2 0,0 0-3 0,0 1 1 16,0-2 4-16,-20 21-2 0,-14-22-1 15,34-17-2-15,-20 0 3 0,0 0-1 16,0 0-2-16,6 0-1 0,14 0 1 0,-23 0-1 0,23-17 1 16,-20-3 0-16,20 1 1 0,0 19-2 0,0-18 3 15,0-2 1-15,20 20-3 0,-20-19-1 0,0 19 2 0,23-19-1 0,-9 19 2 16,-14-19-2-16,20 0 1 0,0 0-1 0,-20-19-1 15,37 20 1-15,-37-3 0 0,17-36 2 16,3 57-2-16,-20-18 0 0,0-1 0 0,0-1-1 16,0 3-1-16,0 17 1 0,0-19-1 0,0 19-1 0,0-21-5 0,0 2-4 15,0 19 4-15,-20-18-12 0,20 18 9 0,-17 0-2 0,17 0 1 0,-17-20-34 16,-3 40 3-16,20-20 18 0,0 0-1 0,-20 0 1 16,20 58-104-16</inkml:trace>
  <inkml:trace contextRef="#ctx0" brushRef="#br0" timeOffset="-211765.71">27443 17742 115 0,'0'0'0'0,"0"0"36"0,0 0 9 0,-20 19-11 0,20-19-18 0,0 19 34 0,-20 0-46 0,3 19 6 16,-23 1-10-1,23-22-6-15,17-17-1 0,-40 20-35 16,23 18-61-16,-3-18-49 15</inkml:trace>
  <inkml:trace contextRef="#ctx0" brushRef="#br0" timeOffset="-211190.29">28167 17077 73 0,'0'0'19'0,"0"0"3"0,0 0-11 16,0 0-6-16,0 0 3 0,-22 0 0 0,22 0 14 0,0 0 1 0,0 0-12 16,0 0-1-16,-18 0-2 0,18-21 6 0,0 21-10 0,-20 0 0 15,20 0 5-15,0 0-5 0,-20 0 4 0,20-17-3 0,-17 17 1 16,17 0-4-16,0 0 2 0,-20 0 3 0,20 0-3 0,0 0 4 15,-20 0-5-15,20 0-2 0,0 0 2 0,-17 17-3 16,17-17 0-16,0 0 0 0,0 40 1 0,0-23-2 0,0 3 2 0,-17-20-3 16,17 38 1-16,0-18 3 0,-23-1-2 0,6 19 1 15,17-19 0-15,0-1 0 0,0-18 2 0,0 21-1 0,-20-2-2 16,20-2 4-16,0 3 0 0,0-1 0 0,0-19 2 16,0 18-2-16,0 2 4 0,0-20-3 0,0 0-1 0,0 18 3 0,0-18-5 15,0 0 4-15,0 19-4 0,0-19 3 0,0 0-3 0,0 0 4 16,0 21 0-16,0-21-4 0,0 0 1 0,0 0 0 0,0 19 0 15,0-19 0-15,0 0-1 0,0 17-2 0,0-17 0 16,-20 0 0-16,3 20 0 0,17-20 0 0,-20 19-1 0,20-19-1 16,-17 0-10-16,17 18 3 0,-23-18-2 0,6 0-15 0,0 20-8 0,17-20-4 15,-20 0 16-15,20 0-2 0,0 0 0 0,0 20-20 0,-20-20 26 16,20 0-12-16,0 0 17 0,0 0 0 0,0 17-10 0,20-17 13 16,0 0-41-16</inkml:trace>
  <inkml:trace contextRef="#ctx0" brushRef="#br0" timeOffset="-210612.87">28336 17610 41 0,'0'0'0'0,"0"0"17"0,0 0-4 0,0 0-2 0,0 0-5 0,0 0 1 0,-20 0 8 0,20 0-7 0,0 0 6 0,0 0 2 0,0 0 1 0,0 0-9 0,-18 0 14 16,18 0-10-16,0 0-2 0,-20 0 0 0,20 0-6 16,0 0 4-16,0 0-6 0,0 0 2 0,-19 0 4 0,19 0 6 15,0 17-4-15,-18-17-5 0,18 0 5 0,0 0-6 16,-20 21 3-16,20-3-4 0,-19-18 0 0,19 0 0 0,0 38 3 0,-18-19-3 16,18 0-1-16,-17 0 3 0,17 0-2 0,0-19-2 0,-22 39 0 0,22-2-2 15,0-37 2-15,-18 37 0 0,18 3-1 0,0-40 0 0,0 18 1 16,-20 21-2-16,20-39 2 0,0 37 0 0,0-37-1 0,0 37 1 0,0-37-2 15,0 21 2-15,0-2 1 0,0-19-1 0,20 0 0 0,-20 19 0 16,0-19 1-16,18 0 0 0,-18 0 2 0,22 0-1 0,-22-19-2 16,17 19-1-16,-17-19 1 0,0 19 0 0,18-21 1 0,-18 4 2 15,19 17-3-15,-19-40 1 0,0 23 1 0,0-2-1 16,0 19-1-16,0-20 0 0,0 20 0 0,0 0-1 0,-19-18 2 0,19-2-3 16,0 20 2-16,-18-20-1 0,18 20 1 0,-17-17-2 0,17 17 0 15,0 0 0-15,-22 0-1 0,22 0 1 0,-18 0 2 0,18 17-2 0,-20 3-1 16,20-20 0-16,0 20-1 0,0-2-5 0,-20 21-21 15,20-2-5-15,0-17-12 0,0-3 20 0,-17-17-2 0,17 21 0 16,0-2-21-16,0 0 27 0,0 0-11 0,0-19 18 0,0 19-2 0,0-19-11 16</inkml:trace>
  <inkml:trace contextRef="#ctx0" brushRef="#br0" timeOffset="-204232.1">29191 17056 40 0,'0'0'10'0,"0"0"-2"0,0 0-5 0,0 0-1 0,0 0 1 0,0 0 9 0,0 0-7 0,0 0-1 0,0 0 4 16,0 0-5-16,0 0 0 0,0 0 4 0,0 0 1 0,0 0 2 15,0 0-4-15,0 0-1 0,0 0 1 0,0 0 5 0,0 0-6 0,0 0 0 16,0 0-2-16,0 0 2 0,0 0 0 0,0 0 1 16,0 0-2-16,0 0 2 0,0 0 1 0,0 0 2 15,0 0-5-15,0 0 5 0,0 0-1 0,0 0-3 0,0 0 3 16,0 0-3-16,-20 0 5 0,20 0-3 0,0 21 7 16,0-21-10-16,0 0 0 0,-14 19 12 0,14-2-10 15,-23-17-1-15,3 20-3 0,20 1 1 16,0-21 0-16,0 0 1 0,-17 0-2 0,17 17 1 0,0-17-2 15,0 20 0-15,0-1 2 0,0-19-3 0,0 17 2 16,0-17-1-16,0 0 0 0,0 0 0 0,17 21 0 0,-17-21 0 16,20 0-1-16,3 0 0 0,-23 0 0 0,0 19 1 15,14-19 7-15,-14 0-6 0,20 0 4 0,-20 0 1 0,20 0-4 16,-20 18 12-16,0-18-9 0,0 21-3 16,0-21 0-16,0 0 0 0,-20 19 3 0,0-19-4 0,20 0-1 0,-37 17 0 15,17 3 1-15,-17-20-1 0,17 19-2 16,3-19-1-16,17 0 0 0,-20 0-2 0,0 18-5 0,3-18 2 15,17 0-4-15,-17 0-44 0,17 20 28 0,0-20-38 16,0 0 29-16,0 0-31 0,0 18-3 0,17-18 13 16</inkml:trace>
  <inkml:trace contextRef="#ctx0" brushRef="#br0" timeOffset="-203856.96">29265 17761 74 0,'0'0'50'0,"0"0"-32"0,0 0-15 0,0 0 9 0,0 0-3 0,0 0 3 0,0 0 18 0,0 0-5 0,0 0-15 0,0 0 4 0,0 0-9 0,0 0 0 0,0 0 2 0,0 0-4 0,0 0 1 0,0 0-1 16,0 0-2-16,0 19 2 0,0-19-1 0,0 19-1 0,20-19 1 15,-20 0-2-15,0 20 2 0,0-2-1 0,0-18 0 0,20 19-1 0,-20-19 0 16,0 20 1-16,0-3-1 0,0-17 0 0,0 20-2 0,0-20-1 15,0 58-93-15,0-58 68 16,0 0-26-16,0 0 31 0,0 19-15 0,0-19 18 0</inkml:trace>
  <inkml:trace contextRef="#ctx0" brushRef="#br0" timeOffset="-203501.44">29513 17704 53 0,'0'0'18'0,"0"0"-7"0,0 0-1 0,0 0 7 16,0 0-6-16,0 0 2 0,0 0 37 0,0 0-14 16,-17 0-29-16,17 0 6 0,0 0 0 15,0 0-8-15,0 0 1 0,0 0 2 0,0 0-1 0,0 19-2 16,0-19-4-16,0 19 0 0,0 0 2 0,0-19-1 0,0 19-1 0,0 0-1 15,0-19 1-15,0 20-1 0,0-2 1 0,0-18-1 0,0 39 0 0,0-22 2 16,0-17-1-16,0 20 0 0,0 0-1 0,0-20 0 0,0 18 1 16,17 2 2-16,-17-20-2 0,20 0 1 0,0 19 8 15,-20-19 0-15,17-19 0 0,-17 19-4 0,0-20 3 0,23 2 1 16,-23-22-4-16,0 23 7 0,17-3-3 0,-17 1-6 16,0 1 2-16,0-2-3 0,0-18 0 0,-17 19-2 15,17 19-1-15,0-19 0 0,-23 0 1 0,23 19-1 0,0-20-1 0,-17 2 0 0,-3 18-10 16,20-18 4-16,0 18-2 0,-20 0-2 0,20 0-3 0,0 0-2 0,-17 0-24 15,17 0-16-15,0 0 21 0,-20 36-76 0,20 3 55 16,-17-39 18-16</inkml:trace>
  <inkml:trace contextRef="#ctx0" brushRef="#br0" timeOffset="-203000.69">28603 17704 95 0,'0'0'0'0,"0"0"23"0,0 0-21 0,0 0 0 0,0 0-2 0,0 0 1 0,0 0 0 0,18 0 5 0,-1 0 7 0,-17 19-5 0,0-19 5 0,22 0-6 0,-22 19 9 0,18-19 1 16,-18 19-1-16,20-19-9 0,-20 19 5 0,0-19-3 16,0 19-4-16,0 1 4 0,0-20-5 0,0 0-1 0,0 18 2 15,0 1-3-15,0 1-1 0,0-3-1 0,0-17 0 0,-20 20-5 16,2 0-7-16,18-20 0 0,0 18-4 0,-22-18-3 0,22 20-2 0,-17-20 0 15,-1 0-18-15,18 0 22 0,0 0-16 0,-19 0 18 0,19 0 2 16,0 0-41-16</inkml:trace>
  <inkml:trace contextRef="#ctx0" brushRef="#br0" timeOffset="-202231.91">29989 16677 75 0,'0'0'0'0,"0"0"40"0,0 0-31 0,0 0 3 0,0 0 1 0,0 0-4 0,0 0 18 0,0 0-14 0,0 0 1 0,0 0-3 0,0 0 8 0,0 0-11 0,0 0 9 0,0 0-9 0,0 0 7 16,0 0-9-16,0 0-1 0,20 0 4 0,-20 0-3 0,0 0 8 0,20 0 3 16,-20 20 20-16,17-20-31 15,-17 0 1-15,0 18 7 0,0-18-9 0,0 0-1 0,0 18 2 16,0 3 2-16,0-21-6 0,-17 57 7 0,-3-37-5 0,20-3-3 16,0 3 3-16,-20 17-3 0,0 0 0 15,20-17-1-15,-14 1 0 0,14 15 1 0,0-36 0 0,0 20-1 0,-23 18 0 16,23-38 1-16,0 19-1 0,-20-2-4 0,20 24 2 0,0-24 0 15,0 3 2-15,20 16-4 16,-20-36 4-16,0 0 0 16,0 0 0-16,0 0-1 0,23 21 3 15,-23-21-2-15,0 0 1 0,0 0 0 16,0 0-1-16,0 19-1 0,0-19 2 0,0 0-1 16,0 18 0-16,0-18 0 0,-23 21-1 0,23-21 1 0,0 0 0 15,0 0 0-15,0 0 0 0,0 19 1 0,0-19-1 0,0 0-1 0,0 0 1 0,0 17 0 16,0-17 0-16,0 0 0 0,0 20 0 0,0-20 0 0,0 0-1 15,0 19 1-15,0-19 1 0,0 18-1 0,0-18 0 0,0 20 0 0,0-2 0 16,23 1 0-16,-23 2 0 0,0-21 0 16,0 19 1-16,0-2-1 0,0-17 0 0,0 20 0 0,0-20 0 15,0 19-1-15,0-1 1 0,0-18 0 0,0 0 1 0,0 0-1 16,0 0 1-16,0 0 0 0,0 20-1 0,0-20 1 0,0 0-1 0,0 0 0 16,0 0 2-16,0 20-3 0,0-20 3 0,0 0-2 0,0 17 2 0,0-17-2 15,0 0 1-15,0 0-1 0,-23 21-2 0,23-3 2 0,0-18 0 0,0 0 1 16,0 18-1-16,-20 2 1 0,20-1-3 0,-17-19 1 0,17 19 0 15,-20 0-2-15,0-19-12 0,20 19-13 0,-17-19 13 16,-3 19-20-16,20 1-10 0,-20-20-20 0,3 18-64 16,17 1 92-16,-17 1-46 0</inkml:trace>
  <inkml:trace contextRef="#ctx0" brushRef="#br0" timeOffset="-197578.11">23432 18178 39 0,'0'0'14'0,"0"0"0"0,0 0-8 0,0 0 7 0,0 0-6 0,0-17 2 0,0 17 11 0,0 0-11 0,0 0 1 0,0 0 8 0,0 0-10 0,-20-19 9 0,20 19-9 0,0 0 0 0,0 0 0 15,0 0 17-15,0 0-10 0,0 0-6 0,-17 0 8 16,17 0-9-16,0 0 8 0,-17 0 5 0,17-19-8 15,0 19-4-15,-23 0 0 0,23 0 0 0,-17 0-5 16,17 0 0-16,0 0 2 0,-20 0-4 0,20 0 2 0,-20 0-3 0,20 0 0 16,0 0 0-16,-17 19 1 0,17-19-1 0,-20 19 0 0,20-19-1 15,0 17 0-15,-20-17 0 0,20 21 0 0,0-3-1 16,0-18 1-16,0 0 0 0,0 18-2 0,0 3 1 0,0-1 3 0,0-20-2 16,0 17 1-16,20 3-2 0,-20-20 3 0,20 18 1 15,-3 0 0-15,23 21 15 16,-23 0-2-16,-17-20-10 15,0-19-4-15,0 18 4 0,0-18-3 0,0 20 0 16,0-20 3-16,0 18-4 0,0-18-1 0,-17 0-2 16,-3 19 2-16,20-19-1 0,-20 0 0 0,20 0-3 0,-17 0-7 0,17 0 1 15,-20 0-17-15,20 0 6 0,-20 0-26 0,20 0-6 0,0 0-16 16,0 0-10-16,0 0 41 0,0 20-69 0</inkml:trace>
  <inkml:trace contextRef="#ctx0" brushRef="#br0" timeOffset="-197111.66">23794 18349 55 0,'0'0'15'0,"0"0"19"0,0 0-25 0,-20 0 12 0,20 0-11 0,0 21 11 0,0-21-2 0,-20 0-11 0,20 0 0 0,0 0-1 0,0 18 8 0,0-18-5 15,-14 19-1-15,14 1 0 0,0-20-4 0,0 0-2 0,-23 19 4 16,23-1-5-16,0 2 1 0,0-20-1 0,0 18-1 0,0 1-1 15,0-19 3-15,23 20 0 0,-23-20 4 0,0 18 0 16,14-18 2-16,-14 19 1 0,0-19-2 0,20 0 3 16,0 0 0-16,-20 0-4 0,0 0 0 15,20-19-1-15,-20 19-4 0,0 0 0 0,0 0 1 0,0-18 2 16,0 18-2-16,0 0 4 0,0 0 1 0,0 0 1 16,0 0 1-16,0 0-2 0,0 0-1 0,0 0-3 15,0 0 3-15,0 18-4 0,0-18-2 0,-20 39 1 0,20-20 0 0,0 19 3 16,-20 0-5-16,20-19-1 0,0 0-1 0,0 20-3 15,0-21 1-15,0 1-13 0,0 0 3 0,0 19-83 16,0-38 59-16,0 18-51 0,0-18 45 0,20 0-29 16,-20 20 7-16</inkml:trace>
  <inkml:trace contextRef="#ctx0" brushRef="#br0" timeOffset="-196811.5">24516 18407 74 0,'0'0'19'0,"0"0"11"0,0 0-6 0,0 0-12 0,0 0 14 15,0 0-3-15,22 0-3 0,-7-19-4 0,-15 19-4 16,20 0-7-16,-20 0 3 0,19 0-4 0,1 0-3 16,-2 0-1-16,-18 0 1 0,17 0 0 0,23 0 1 15,-20 0-2-15,-20 0-3 0,17 0 0 0,-17 0-1 0,20-18-18 16,-20 18 3-16,20 0-8 0,-20 0-4 0,0 0-30 0,17 0 35 0,-17 0-56 16</inkml:trace>
  <inkml:trace contextRef="#ctx0" brushRef="#br0" timeOffset="-196639.35">24516 18578 189 0,'0'0'105'0,"0"0"-90"0,0 0 11 16,0 0-13-16,22 0 2 0,-22 0 12 0,15 0-15 0,5 0 10 16,-20 0-14-16,19 0 4 0,19 0-3 0,-1 0-6 15,-17 0 0-15,-20 20-4 0,37-20-8 0,-17 0-12 16,0 0 3-16,-3 0-7 0,5 0-42 0,-4 0 22 0,19 0-63 0,-37 0 57 15,37 0-63-15</inkml:trace>
  <inkml:trace contextRef="#ctx0" brushRef="#br0" timeOffset="-195730.98">25884 18085 61 0,'0'0'0'0,"0"0"31"0,0 0-7 0,0 0-1 0,0 0-11 0,0 0 1 0,0 0 15 0,0 0-13 0,0-21 11 0,0 21-5 0,-20 0-10 0,20 0 8 0,0-17-3 0,0 17-11 15,0 0 1-15,0 0-2 0,-17 0 7 0,17 0-2 0,0 0 0 16,0 0-7-16,0 0 2 0,0 0-2 0,0 0 0 16,-20 17 0-16,20 4-1 0,0-2 1 0,0-19-3 0,-20 38 2 15,20-38-1-15,0 19 1 0,-17-2-1 0,17 22 2 0,0-39-2 16,0 18 0-16,-17 23-2 0,17-41 1 0,0 17 0 16,-23 21-3-16,23-20 3 0,0 3 2 15,0-3 0-15,0 1 0 0,0-19-1 16,0 0 0-16,0 0 2 0,0 0-2 15,0 0-1-15,0 0 2 0,0 0-1 0,0 0 1 0,0 0 2 16,0 0-3-16,0 0 1 0,-17 0 1 16,17 0-3-16,0 20 2 15,0-20 1-15,0 0 1 0,0 37 4 0,0-37-4 0,0 20 9 16,0-2-8-16,0-18 4 0,0 19 2 0,0 1 0 16,0-2-2-16,0-18-6 0,0 19 0 0,17-19 3 15,6 20-4-15,-23-20 0 0,17 0 0 16,-17 0 0-16,17 19-1 0,3-19-2 0,-20 0 0 0,20 0-8 15,-3 19 1-15,-17-19-3 0,20 0-17 0,-20 0 13 0,17 0-18 16,-17 0 14-16,0 0-2 0,20 0-30 0,-20 0 24 0,20 0-31 0,-20 0 31 16,23 0-23-16,-23-19 11 0,14 19 9 0</inkml:trace>
  <inkml:trace contextRef="#ctx0" brushRef="#br0" timeOffset="-195145.27">26340 18085 52 0,'0'0'0'0,"-20"0"46"0,20 0-17 0,0 0-17 0,0 0 9 0,0 0-9 0,-17 19 14 0,17-19-13 0,0 0 7 0,-20 0-11 0,20 0-3 0,0 0 0 0,0 19 1 16,0-19-1-16,0 0-3 0,-20 0 2 0,20 0-4 15,-20 19 5-15,20-19-4 0,0 19 5 16,0-2-3-16,0-17-2 0,0 0 0 0,0 0 4 15,0 0-3-15,0 21 14 0,0-21-13 16,20 18 3-16,-20-18 0 0,0 0 0 0,0 18 1 16,0-18 3-16,0 0-5 0,0 0 4 0,0 0-6 0,0 0-1 15,0 21 1-15,0-21 3 0,0 0-3 0,0 0 3 0,0 0-4 16,0 0 3-16,0 0-4 0,0 0 5 0,0 0-5 0,0 0-2 16,0 0 1-16,0 0-1 0,20 20 2 0,-20-20-1 0,0 0 0 15,0 0 0-15,0 0 1 0,20 0-2 0,-20 0 1 0,17 0 5 16,-17 0-5-16,0 0-1 0,20 0 3 15,-20 0-1-15,0 0-1 0,0 0 1 0,20 0 2 0,-20 17 0 16,0-17 0-16,0 20-2 0,0-2 4 0,0 0-1 16,0-18-4-16,0 21 2 0,0-3-2 0,0 1 0 0,-20 1-1 15,20-1 2-15,-20-1-2 0,20 2 1 16,-17-20-1-16,17 18 0 0,-20-18-5 0,20 19 0 0,0-19-2 0,-20 0-1 16,20 0-11-16,-20 20 9 0,20-20-2 0,-17 0-13 0,17 0 10 0,-17 0-18 15,17 0-10-15,0 18 19 0,-20-18-2 0,20 0-2 0,0 0-30 16,0 0 31-16,0 0 3 0,0 19 4 0,0-19-10 0,0 0 18 15,0 0 2-15,0 0-8 0,0 20-13 0</inkml:trace>
  <inkml:trace contextRef="#ctx0" brushRef="#br0" timeOffset="-194467.12">26605 18446 40 0,'0'0'14'0,"0"0"8"0,0 0-1 0,0 0-11 0,0 0-2 0,0 0 0 0,0 0 5 0,0 0-9 0,0 0 1 0,0 0-3 16,0 0-1-16,0 0-1 0,0 0 2 0,0 0-2 0,0 0 0 16,0 0 0-16,0 0 0 0,0 0 0 0,0-19 0 0,0 19 0 15,0 0 0-15,0 0 1 0,20 0 1 0,-20-20-1 16,0 20 2-16,0 0 1 0,0 0 2 0,0 0 0 0,0 0 9 0,0-19 2 15,0 19-8-15,0 0 10 0,0 0-4 0,0 0-3 0,0-18 5 16,0 18-10-16,0 0 5 0,0 0-6 0,20-21 4 16,-20 21-5-16,0 0 6 0,0 0-1 0,0-18 2 15,0 18-6-15,0 0 6 0,0 0-5 0,0 0 7 0,0-18-1 16,0 18-7-16,0 0 4 0,0 0-5 0,0 0 0 0,0-20-1 16,0 20 2-16,0 0 0 0,0 0-1 0,0 0-2 0,0 0 0 0,0 0 3 15,0 0-4-15,0 20 0 0,-20-20 0 0,20 0-1 0,0 18 0 16,0-18 1-16,0 18-1 0,0 3-1 0,0-3 0 15,0 1 0-15,0 1 1 0,0-20-1 0,20 0 0 0,-20 19 1 16,0-1 1-16,0-18-2 0,0 0 0 0,17 0 1 0,-17 20 1 0,0-20-1 16,20 0 0-16,-20 18 0 0,20-18-1 0,-20 0 4 15,0 0-3-15,17 0 2 0,-17 0-1 0,0-18 1 0,0 18-1 16,0 0-3-16,20 0 2 0,-20-20 1 0,0 20 0 0,0 0 1 16,0-18-2-16,0 18 0 0,0 0 2 0,0 0-1 0,0 0 0 0,0 18-2 15,0-18 0-15,-20 20 2 0,20-20-1 0,-17 37 1 16,17 1-1-16,-20-19 0 0,20 1-3 0,0-1-1 15,-20 0-3-15,20 0-11 0,0-1 4 0,0-18-3 0,0 20-2 16,-17-1-26-16,17 0-6 0,0-19-9 0,0 19-12 16,0-19 34-16,0 0 1 0,17 0-25 0,-17 0 18 0,20 0-1 15</inkml:trace>
  <inkml:trace contextRef="#ctx0" brushRef="#br0" timeOffset="-194173.8">27024 18636 69 0,'0'0'25'0,"0"0"22"0,0 0-25 0,0 0 19 0,0 0-3 0,0 0-20 0,0 0 13 0,0 37 26 0,0-17-44 0,0-20-9 0,0 0-1 0,0 19 1 0,0 0 0 0,0 0-1 15,-17 1-2-15,17-20-2 0,0 0 0 0,0 18-2 0,0-18 1 16,0 19 0-16,-20-19-11 0,20 19 4 0,0-19-5 0,-20 0-1 0,20 18-26 16,0-18-12-16,-20 0-8 0,20 0 29 0,0 20-26 0,0-20 35 15,0 0-29-15</inkml:trace>
  <inkml:trace contextRef="#ctx0" brushRef="#br0" timeOffset="-193543.06">27560 18388 42 0,'0'0'39'0,"0"0"-10"0,-23 0-14 0,23 0 16 0,0 0-14 0,0 0 0 0,0 0-1 0,0 0 0 0,-20-18 25 0,20 18-20 0,0 0-13 0,0 0 5 16,-17 0 1-16,17 0-8 0,0 0 14 0,0 0-13 15,-20 0 7-15,20 0-7 0,0 18-1 0,-20-18-3 16,20 19 0-16,0 1 0 0,-17-20 0 0,17 19-3 0,0-1 1 16,0-18 0-16,-20 20 0 0,20-20 0 0,0 18-1 15,0 1 1-15,0-19-1 0,0 20 1 0,0-20-1 0,0 18 1 0,0-18 1 16,20 19 1-16,-20-19 0 0,0 0 1 0,17 0 3 0,-17 20-3 15,20-20 4-15,-20 0 0 0,20 0-3 0,-20 0 0 0,0 0-2 16,0 0 2-16,17 0 3 0,-17 0 0 0,20 0-3 0,-20 0-1 16,0 19 4-16,0-19-5 0,0 0 0 0,0 19 1 15,0-19-3-15,0 0 1 0,-20 0-3 0,20 0 1 0,0 0-1 16,-17 19 1-16,17-19-2 0,-20 0-16 0,0 0-4 0,3 0-9 16,17 0 11-16,-20 0-31 0,20 0-13 0,0 0 25 15,-20 18-46-15,20-18 11 0,0 0 48 0,0 0-12 16,0 20 9-16</inkml:trace>
  <inkml:trace contextRef="#ctx0" brushRef="#br0" timeOffset="-193186.31">27731 18673 26 0,'0'0'13'0,"0"0"9"0,0 0 5 0,0 0 4 0,0 0 4 0,0-18-16 0,0 18 0 0,0 0 1 0,0 0 16 0,0 0-18 0,0 0 12 0,0 0-16 0,14 0 11 16,-14 0-13-16,0 18 8 0,0-18-2 0,0 0-10 15,0 20 9-15,0-1-6 0,0-19-7 0,0 19 10 16,0 0-9-16,0 1-3 0,0-2 1 0,0-18-2 0,0 19 1 16,0 18 1-16,0-17 6 0,0-2-14 15,0 21-7-15,0-39 3 0,0 20-6 0,0-20-2 0,0 18-28 0,0-18 19 16,0 19-3-16,0-19-41 0,0 0 32 0,20 0-39 0,-20 0 44 16,0 0-19-1,0 0 16-15</inkml:trace>
  <inkml:trace contextRef="#ctx0" brushRef="#br0" timeOffset="-192861.66">27973 18673 103 0,'0'0'144'0,"0"0"-130"0,0 0 1 0,0 0 13 0,0 0-5 0,0 0 16 16,0 0-37-1,0 0 2-15,0 0-1 0,0 20-1 0,0-1 3 16,0 113 12-1,0-112-17-15,0-20 0 16,0 18 0-16,0 2 2 0,0-1-1 0,0-19-1 0,0 38 6 16,0-38-3-16,0 0 1 0,23 0 7 15,-23 0-6-15,0 0 3 0,17-18-4 16,-17 18-5-16,17-39 5 0,-17 19-3 0,0 2 1 0,20-39 5 31,-20 0-3-31,0 0-2 0,0 19-1 0,0 19-2 0,0 0-4 16,0 0-4-16,-20 19-37 15,20 19 31-15,0 19-35 0,-17-38 32 16,17 38-48-16,0-19 40 0,0 0-1 0,0 0-30 16,0 19-20-16,0-19 11 0</inkml:trace>
  <inkml:trace contextRef="#ctx0" brushRef="#br0" timeOffset="-192001.99">28393 18313 24 0,'0'0'19'0,"0"0"-11"0,0 0 12 0,0 0 13 0,0 0-11 0,0 0 8 0,0-20-21 0,0 20 9 0,0 0 6 16,19 0 0-16,-19 0-15 0,0-17 4 0,0 17 2 16,0 0-7-16,20 0 7 0,-20 0-7 0,0 0-1 0,18-20 16 15,-18 20-17-15,0 0 2 0,0-21 7 0,0 21-7 16,0 0 19-16,0 0-21 0,0 0 0 0,0 0 5 0,0 0-6 15,0 0 4-15,0 0 1 0,0 0-7 0,0 0 0 16,-18 21 0-16,18-1-1 0,0 17-1 0,0-37 0 16,-20 18 0-16,20 0 1 0,0 3-1 0,0 16-1 15,0-37 1-15,-19 57 0 0,19-37 1 16,0-20-2-16,0 0 0 0,0 18 1 0,19-18-1 16,-19 0 2-16,0 19-1 0,0-19 0 0,20 0 1 0,-20 0 1 15,18 0 0-15,-18 0-3 0,0 0 2 0,0 0 0 16,17 0 2-16,-17 0-3 0,0 0 1 0,0 0 0 0,0 0-1 0,0 0 2 15,20 0 1-15,-20 0-1 0,0 0-2 0,0 20 2 16,0-20-2-16,0 18 0 0,0 1-1 16,0-19 1-16,0 20 1 0,0-20-2 15,0 0 1-15,0 19 0 0,0 0 0 0,0-19-2 0,0 19 0 0,0-1 2 16,0-18 0-16,0 20 0 0,0-20 1 0,0 19-2 0,0 0 0 16,-20 0 1-16,20 1 2 0,0-20-1 0,0 18 0 15,-17-18-1-15,17 19-1 0,0 0-1 0,0-19 0 16,-18 18-1-16,18-18 0 0,0 0-5 0,0 20-16 0,-20-20-16 15,20 18 15-15,-19-18-33 0,19 0 20 0,0 0-63 0,-20 0-14 16,20 20 69-16,-15-20 10 0</inkml:trace>
  <inkml:trace contextRef="#ctx0" brushRef="#br0" timeOffset="-187762.03">24878 1788 4 0,'0'0'0'0,"0"0"-4"0</inkml:trace>
  <inkml:trace contextRef="#ctx0" brushRef="#br0" timeOffset="-186464.66">24821 1637 29 0,'0'0'12'0,"0"0"-6"0,0 0-2 15,0-20 13-15,0 20-13 0,0 0 1 0,0 0 1 16,0-19 8-16,0 19 3 0,0-18 5 0,-18 18-10 0,18 0 18 15,0 0-16-15,0-21 15 0,0 21-2 0,0 0-14 0,0 0 0 16,-22-18 12-16,22 18-1 0,0 0-4 0,0 0-11 16,0-18-1-16,0 18 9 0,-17 0 1 0,17 0-11 0,0 0 5 15,0 0-6-15,0 0 6 0,-20 0-1 0,20 0-7 0,0 0 4 16,0 0-5-16,-20 0 6 0,20 18-5 0,0-18-1 0,-17 0 0 16,17 0 0-16,0 0 1 0,-20 18 1 0,0-18-1 0,20 21-1 15,0-21-2-15,0 18 1 0,-20 1 0 0,20-19-1 0,0 39 1 16,0-39-1-16,0 18 0 0,0 2 0 0,0 16 2 0,0-15-1 15,0-4-1-15,0 3 0 0,20 1 4 0,0 15-1 16,0-16-2-16,-3-2 1 0,-17-18-1 0,0 20 2 0,20-20-2 16,0 38 1-16,-20-20-1 0,17-18 2 0,5 21 1 15,-4-3-1-15,-18-18-1 0,0 19-1 0,17 0 4 0,-17-19-2 16,0 17 0-16,0-17-2 0,0 0-1 0,0 0 2 0,0 21-2 0,0-21 0 16,-17 0 2-16,17 0-2 0,-40 20 0 0,23-20-1 15,-3 0-4-15,20 0 0 0,-20 0-5 16,3 0-3-16,17 0 6 0,0 0 0 0,-20 0-8 0,0 0 7 0,20 0-12 15,0 0 8-15,0 0-1 0,-20 0-9 0,20 0 10 0,0 0 1 0,0 0-2 16,0 18-15-16,0-18-5 0,20 0-5 0,-20 19 15 16,0-19-1-16,20 0-30 0,-20 20 24 0,20-20-28 0,-3 17 10 15,3-17 12-15,-20 0 21 0,20 20-9 0,-20-20-6 0</inkml:trace>
  <inkml:trace contextRef="#ctx0" brushRef="#br0" timeOffset="-186096.2">25086 1959 96 0,'0'0'30'0,"0"0"49"0,0 21-63 0,0-21 20 0,0 0-20 0,0 0 0 0,0 0-1 0,0 18 0 0,0-18-1 0,0 19 9 0,0-19-13 0,0 19-1 0,0-2 7 0,0 24-4 0,0-41-7 0,0 18 0 0,0 21 4 0,17-22-1 15,-17 22-3-15,0-21-5 0,20 22 0 0,-20-40 0 16,0 17 1-16,0 4 0 0,0-2 1 0,0 18-1 15,0-19-2-15,0 1-3 0,0-19-1 0,0 21-1 0,0-2-8 16,0-19-12-16,0 17-10 0,0-17-10 0,0 0-13 16,0 0 24-16,0 0 0 0,0 0-30 0,20 0 19 15,-20 0-16-15</inkml:trace>
  <inkml:trace contextRef="#ctx0" brushRef="#br0" timeOffset="-185748.61">25391 2112 81 0,'0'0'0'0,"0"0"70"15,0 0-54-15,0 0 12 0,0 0-14 0,0 0 15 0,-20 0-14 16,20 0 9-16,0 0-7 0,-20 0-10 0,20 0-1 0,0 0 6 15,-14 0 0-15,14 0 1 0,0 19 1 0,0 1-2 16,0-20-6-16,0 0 0 0,0 37 4 0,0-37-5 16,0 19-1-16,0-1 3 0,0 2-6 0,0 0 1 0,14-3 1 0,-14 4-1 15,20-2 3-15,-20-2-2 0,20 3 1 0,-20-20-3 16,20 0 1-16,-20 18 1 0,17-18 3 0,-17 0 0 0,17 0 1 16,-17-18-3-16,20 18 2 0,-20-20-3 0,0 3-2 0,0 17-1 15,0-19 0-15,0-2-2 0,0 4-7 0,0-23-18 16,0 40 17-16,0-18-3 0,0 18-1 0,0-19-23 0,-20 19 16 15,20-20-32-15,0 20 20 0,0-17-5 0,0 17-2 0,0 0 2 0,0 0 3 16,0 0-19-16,0 17 11 0</inkml:trace>
  <inkml:trace contextRef="#ctx0" brushRef="#br0" timeOffset="-185340.35">25864 1768 34 0,'20'0'15'0,"-20"0"4"0,0 0-11 0,0 0 1 0,0 0 0 0,0-17 10 0,0 17-9 0,17 0 0 0,-17 0 12 0,20 0-12 0,-20-21 1 0,0 21-1 16,20 0 9-16,3 0 1 0,-23-18-9 0,0 18 0 0,14 0 13 15,26 0-3-15,-20 0-1 0,-20 0-10 0,17 0-1 0,0 0 6 16,3 0-4-16,0 0-2 0,17 0-3 0,-17 0-3 15,0 0 2-15,17-18-2 0,-37 18-3 0,0 0 0 16,37 0-3-16,-17 0-1 0,-20 0-15 0,20 0 4 0,-20 0-7 0,0 0-40 16,0 0-21-16,0 0 43 0,0 0-24 0,0 0-7 15</inkml:trace>
  <inkml:trace contextRef="#ctx0" brushRef="#br0" timeOffset="-185171.85">25941 1922 189 0,'0'0'60'0,"0"0"-26"0,0 0-14 15,0 0 5-15,0 0-14 0,0 0 1 0,0 0 2 0,23 0 16 0,-23 0-15 0,0 0-3 16,14 0 8-16,6 0-13 0,0 19 9 0,17-19-13 16,-20 0 1-16,-17 0-3 0,40 18 2 0,-17-18 0 0,-9 0-2 0,-14 0-1 15,40 0 0-15,-40 0 0 0,20 21 0 0,14-21-3 0,-14 0-9 16,-20 0 0-16,20 18-23 0,0-18 13 0,-20 0-5 0,17 0-2 16,3 0-7-16,-20 0-56 0,20 0 39 0,-20 0 3 0,17 0 8 0,-17 0-25 15</inkml:trace>
  <inkml:trace contextRef="#ctx0" brushRef="#br0" timeOffset="-184501.05">27215 1314 80 0,'0'0'0'0,"-17"0"32"0,17 0-21 0,0 0 10 0,0-19 6 0,0 19-10 0,-23 0 35 0,23 0-37 0,0 0-2 0,0-21 8 0,-17 21-3 16,17 0-9-16,0 0 0 0,-20 0 7 0,20 0-9 0,0 0 0 0,0 0 14 16,-20 21-16-16,20-21 1 0,0 0-2 0,-17 19 5 0,17-19-6 15,0 18 5-15,0 21-2 0,-20-22-2 16,20 4-2-16,0-3 0 0,0 0-1 0,0 3 0 0,0-1 0 0,0-20 0 0,0 37 0 16,0-1-1-16,0-15 4 0,0-3-5 15,0 1 2-15,0 1-1 0,0-1 1 16,0-19 1-16,20 18-1 0,-20-18 1 0,0 0-1 15,0 0 0-15,0 0 0 0,0 0 1 0,0 0-1 16,0 0 0-16,0 0-2 0,-20 0 2 0,20 0 0 0,-20 0 0 16,20 20-1-16,-20-20 1 0,20 0 0 0,-17 0-2 0,17 18 1 15,-17-18 0-15,17 18 3 0,-20 3-1 0,20-4 2 0,0 3 0 16,0 1 1-16,-20 15 4 0,20-36-5 0,0 38 3 0,0-18-4 16,0 18 2-16,0 1-1 0,20-21 0 0,-20 1-3 0,20 0 0 15,-3 19 1-15,0-18-1 0,-17-2 0 0,0 1-1 0,20-19-1 16,0 37 0-16,-20-37-2 0,37 39-7 0,-37-39-1 0,0 18-2 0,20 2-29 15,17 0-19-15,-37-20 22 0,23 17-59 0,-6-17 43 16,40 0-121-16</inkml:trace>
  <inkml:trace contextRef="#ctx0" brushRef="#br0" timeOffset="-183765.21">27822 1674 56 0,'0'0'0'0,"0"0"16"0,0 0 3 0,0 0-8 0,0 0-1 0,0 0 6 0,0 0-5 0,0 0 45 0,-17-18-19 0,17 18-27 0,0 0 11 16,0 0-1-16,-20-19 0 0,20 19-11 0,0 0 8 0,0 0-10 15,-20 0 2-15,20 0-1 0,-20-20 10 0,20 20 2 0,0 0-11 16,-14 0 1-16,14-19-2 0,-23 19 13 0,3 0-9 0,0 0-6 16,20 0 5-16,-17 0 2 0,0 0-6 0,-3 0-2 15,20 19 0-15,-20 1-1 0,20-1-3 0,-20 19 2 16,20-38-3-16,-14 36 3 0,14-15-1 0,0-4-1 16,0 24-1-16,0-23 2 0,14 0-1 15,-14 2-1-15,20-2 2 0,-20 2 0 0,20-1 0 0,0-19 2 16,-3 19 1-16,20-1-1 0,-37-18-1 0,0 0 0 0,20 0 0 15,-20 0-1-15,23 0 2 0,-23 21-2 0,14-21 1 0,-14 0-3 0,0 0 1 16,20 0 2-16,0 18 2 0,-20-18-1 0,0 0-3 0,0 0 1 16,0 0-2-16,0 19 1 0,0-19 0 0,0 19 0 15,-20-2-1-15,0 4-3 0,6-21 0 0,-9 0-10 16,3 20 6-16,20-20 0 0,-20 0-2 0,3 18-11 0,17-18 8 16,-17 19-12-16,17-19 11 0,0 0-17 0,0 0 15 0,-20 20 0 0,20-20-17 15,0 0 16-15,0 0-1 0,20 0-1 0,-3 17-21 0,-17-17 18 0,0 0 0 16,17 0-1-16,3 0-26 0,0 0 24 0,-20 20 1 0,0-20 2 0,37 0-17 15,3 0-16-15</inkml:trace>
  <inkml:trace contextRef="#ctx0" brushRef="#br0" timeOffset="-183401.6">28202 2017 51 0,'0'0'70'0,"0"0"-45"0,0 0 26 0,0 0-33 0,0 0-2 0,0 0 10 0,0 0-5 0,0 0 11 0,0 0-21 0,0 0 11 0,0 0-3 16,0 36 31-1,0-15-37-15,0-1-10 0,0-20 1 0,0 37 1 0,0-17-2 16,0 17 0-16,0 0-2 0,0 3-3 0,0-2 0 16,0-38 3-16,0 36-3 0,0 21-15 0,0-17-6 15,0-40 8-15,0 38-20 0,19-38 13 0,-19 36-35 0,0-36 22 16,0 0-43-16,0 20 6 0,20-20-13 0</inkml:trace>
  <inkml:trace contextRef="#ctx0" brushRef="#br0" timeOffset="-183118.69">28564 2036 85 0,'0'0'25'0,"0"0"-2"0,0 0 21 0,0 0 4 15,0 0-24-15,0 0-1 0,0 0 15 0,0-19-8 16,-20 19-17-16,5 0 21 0,15 0-18 0,-22 0-4 15,22 0-6-15,0 0-1 0,-20 0 8 0,20 19-10 0,-20-19 1 16,20 17 6-16,0 4-8 0,0-1 0 0,0-20-1 0,0 18-1 16,0-18 2-16,0 39 2 0,0-39-3 0,20 37 1 0,-20-37-1 15,20 19-1-15,-20-19 2 0,22 18-1 0,-22-18 0 0,0 20 1 16,15-20 4-16,5 0-3 0,-20-20 6 16,20 2-5-16,-20-1 1 0,0-18-2 0,0 37-3 0,0-39 1 15,0 39 0-15,0-18-3 0,0 18 0 0,0-20-2 16,0-1-8-16,0 21 4 0,-20 0 1 0,20 0-14 0,0-17 9 15,0 17-4-15,0 0-1 0,-20 0-20 0,20 17 18 0,0 4-48 16,0-1 7-16,0-2 24 0,0 1-35 0,0 1 39 0,0-20 6 16,0 17 1-16,20-17-10 0</inkml:trace>
  <inkml:trace contextRef="#ctx0" brushRef="#br0" timeOffset="-182631.06">28943 1181 59 0,'0'0'46'0,"0"0"-29"0,0 0 14 0,0-21 17 0,0 21-19 16,0 0-6-16,0 0-11 0,0 0-1 0,0 0 31 15,23 0-34-15,-23 21 11 0,0-21-13 0,0 19 15 16,0-19-5-16,17 17-4 0,-17 3 0 15,0-20-8-15,0 20 3 0,0-3-4 0,0-17 2 0,0 21 2 16,0-2-2-16,0-1-2 0,0 2 1 0,0-1 1 0,0-2-1 16,0 4-3-16,0-21-1 0,0 36 2 0,0-36-1 15,0 21-1-15,0-1 1 0,0-20-1 0,0 0 0 0,0 17 0 16,0 3-1-16,0-20 1 0,17 18 2 16,-17 0-2-16,0-18 0 0,0 0 0 0,0 21 3 15,0-3-3-15,20 1-1 0,-20 1 0 0,0-1 2 16,0-19-1-16,0 18 2 0,0-18-1 0,0 20 0 0,0-20-2 0,0 0 1 0,20 36 1 15,-20-36-1-15,0 0 0 0,0 21 0 0,0-21 2 16,0 17-2-16,0-17 2 0,0 0-2 16,0 0 3-16,0 20-1 0,0-20 0 0,0 0 1 15,0 21 3-15,0-21-4 0,0 0 2 0,0 18 0 16,0-18-2-16,0 18 2 0,0-18-3 16,0 20 1-16,0-20-3 0,0 18 1 0,0 21 1 0,0-39-1 15,0 0-1-15,0 37-6 0,0-37 1 0,0 21-21 16,0-3 17-16,0-18-3 0,0 19-67 15,0-19 24-15,-20 19-52 0,20-2-5 0,-20-17 86 16,20 0 4-16,0 0-16 0</inkml:trace>
  <inkml:trace contextRef="#ctx0" brushRef="#br0" timeOffset="-181777.82">24858 2873 141 0,'0'0'49'0,"0"0"-34"0,-20 0 7 0,3 0 24 0,-1 0-26 0,-4 0-11 0,5 0 3 0,-3 0-2 16,0 0 4-16,20 19-10 0,0-19 8 0,-17 0 3 15,17 19-10-15,-20 0 11 0,20-19-11 0,-20 19 6 16,20 0-7-16,0 0-2 0,0-1-2 0,-20 1 4 0,20-19-2 16,0 19 0-16,0 1 0 0,0-1 0 15,0-19-1-15,0 0 2 0,20 19 1 0,-20-19-1 0,0 0 0 0,40 0 8 16,-23 0-2-16,-17 0 1 0,20 0-6 15,-20 0 0-15,20 0 2 0,-3 0 0 0,-17 0-3 0,0 0 1 0,22 0 2 16,-22 0-2-16,18 0 5 0,-18 0-8 0,0 0 4 0,0 0-6 16,0 0 1-16,0 19 1 0,0-19 1 0,0 0 1 0,-18 19-2 15,18-19-1-15,-22 18-1 0,5-18 0 0,17 18-3 0,-20-18-9 16,0 21 4-16,20-21-4 0,0 0-1 0,-17 20-15 0,17-20-6 16,0 18-1-16,0-18 17 0,0 0-3 0,0 0-4 0,0 0-4 15,37 19-77-15,-37-19 73 0,37 0-23 0,3 0-19 16</inkml:trace>
  <inkml:trace contextRef="#ctx0" brushRef="#br0" timeOffset="-181529.23">25337 3196 61 0,'0'0'33'0,"0"0"-15"15,0 0 1-15,0 0-8 0,-23 0 32 0,23 0-27 16,0 0-1-16,0 0-2 0,-20 0 12 0,20 0-14 0,0 0-1 0,0 0 0 16,0 20 7-16,0-20-9 0,0 0-1 0,0 0 2 0,0 18 17 15,0-18-19-15,0 19 4 0,0-1-7 0,0-18 1 0,0 0-1 0,0 39 2 16,0-39-4-16,0 18 0 0,0 1-1 0,0-19-1 0,0 39 1 16,0-39-2-16,20 19-3 0,-20 0-6 0,23 0-27 15,-23 0 19-15,0-19-3 0,14 0-31 0,-14 19 20 0,0-19-37 16,20 0 11-16,-20 0 17 0,20 0 16 0</inkml:trace>
  <inkml:trace contextRef="#ctx0" brushRef="#br0" timeOffset="-181357.4">25656 3101 63 0,'0'0'47'0,"0"0"-33"16,0 0-1-16,0 0 14 0,0 19 10 0,0-19-17 0,0 0 0 16,0 0-1-16,0 37 43 0,0-37-50 0,0 39 6 0,0-19-5 15,0-2-7-15,0 1 5 0,0 18-7 0,0 1 1 16,0-38-3-16,0 39 0 0,0-20 2 0,0 19-4 0,0-38 1 0,0 38 1 15,0-19-2-15,0-1 0 0,0 2-3 0,0 0-2 0,0-2-11 16,0 21-15-16,0-39 12 0,0 18-3 0,0 1-67 0,0 0 52 16,20-19-1-16,-20 0-28 0,0 18 41 0,0-18-26 0</inkml:trace>
  <inkml:trace contextRef="#ctx0" brushRef="#br0" timeOffset="-181046.98">26226 2892 49 0,'0'0'18'0,"0"0"-2"0,0 0-11 15,0 0 4-15,-17 0 3 0,17 0-4 0,0 0 7 0,0 0 4 16,0 0-9-16,0 0 10 0,0 0 1 0,0 0 2 15,0 0 3-15,0 0-11 0,0 0 0 0,0 0-1 0,17 0 11 0,-17 0-1 16,17-19-14-16,-17 19 0 0,0 0 8 0,20 0-9 0,-20 0 0 16,20 0 3-16,0 0-5 0,-20 0-1 0,17 0-1 0,3 0 0 15,0 0 1-15,-3 0-3 0,6 0-1 0,11 0-1 0,6 0-2 16,-23 0 2-16,3 0-3 0,17 0-7 0,-14 0-10 16,-6 19 3-16,0-19-48 0,3 0 6 0,-20 0-14 15,20 19 34-15,-20-19 1 0,0 0-24 0,0 0 38 0,0 0-15 16</inkml:trace>
  <inkml:trace contextRef="#ctx0" brushRef="#br0" timeOffset="-180859.33">26243 3082 106 0,'0'0'75'0,"0"0"-51"0,0 0 9 0,0 0-17 16,0 19 16-16,20-19-2 0,-20 0-16 0,20 0 10 0,-20 0-14 16,20 19-1-16,-20-19-1 0,57 0 11 0,-40 0-11 15,-17 19-5-15,23-19-1 0,-6 0 0 0,0 0 0 0,-17 0-1 0,40 0 0 0,-23 18 1 16,23-18-1-16,17 0-8 0,-40 18-1 15,3-18-2-15,0 0-22 0,-3 0 10 0,3 0-44 0,17 0-72 32,6-18-1-32</inkml:trace>
  <inkml:trace contextRef="#ctx0" brushRef="#br0" timeOffset="-180204.49">27668 2645 50 0,'-17'0'49'0,"17"0"-38"0,0-21 10 0,0 21-8 0,0 0 1 16,0 0 16-16,0-18-2 0,0 18-14 0,0 0 32 15,0 0-24-15,0 0-11 0,0 0 12 16,0 0 18-16,0 0-32 0,0 0 9 0,0 0-10 0,0 0 1 16,0 0 12-16,-17 0-14 0,17 0 7 0,0 0-6 15,0 0 5-15,0 0-2 0,-20 0 1 0,20 18-3 16,0-18-6-16,-20 0 4 0,20 0-3 0,0 0 0 0,-20 21 4 16,-17-21-2-16,37 18-5 0,-20-18 0 15,3 19 1-15,17 0 0 0,-20 0-2 0,20-19 0 16,-20 39 1-16,20-39-1 0,0 18 1 0,0 2 0 0,0-1 0 15,0-19-1-15,0 18 1 0,0-18 1 0,0 19-2 0,0 1 0 16,0-20-2-16,20 19 2 0,0-19 1 0,-20 19 0 0,0-19 0 16,17 0-1-16,3 19 1 0,-20-19-1 0,23 0 2 0,-23 19-2 15,14-19 2-15,-14 0 0 0,20 0-1 16,-20 0-1-16,0 0 0 0,20 0 1 0,-20 0 1 16,0 0-2-16,0 0 1 0,0 0 0 0,0 0 0 0,0 0 0 0,0 0-1 15,0 0 0-15,0 0-1 0,0 0 1 0,0 0 0 0,0 0 1 16,0 0-2-16,0 19 2 0,0-19-1 0,0 19 1 15,0-1-1-15,0 1 0 0,0-19 1 0,0 19-1 16,0-19 0-16,0 0 1 0,0 20-2 0,0-20 2 0,0 19 0 16,20 0 0-16,-20-19 0 0,17 19-2 0,-17-19 2 0,0 0-1 15,17 19 1-15,-17-19-1 0,0 0 0 0,20 0 0 0,-20 18 0 16,20-18 2-16,-20 0-2 0,0 0 1 0,0 0-1 0,23 0 0 0,-23 0 0 16,0 0 1-16,0 0 0 0,0 0-2 0,0 0 2 15,0 0-1-15,0 18 0 0,0-18 2 0,0 0-3 16,0 0-1-16,0 0 0 0,0 21 2 0,0-1 0 0,0-20-7 15,0 37-9-15,0-19-2 0,0-18 7 16,0 19-18-16,0-19-8 0,0 20 17 0,0-20-3 0,0 0 0 16,0 18 0-16,0-18-25 0,14 19-175 15,-14-19 119 1</inkml:trace>
  <inkml:trace contextRef="#ctx0" brushRef="#br0" timeOffset="-179452.28">28467 2777 58 0,'0'0'46'0,"0"0"-31"0,0 0-1 0,0 0 33 0,0 0-33 0,-17 0 14 0,17 0 6 0,0 0-16 15,0 0-1-15,-18 0 0 0,18 0-1 16,0 0-8-16,0 0 8 0,-20 0-3 0,20 0-8 0,-19 0 11 16,19 0-10-16,-20 20 3 0,20-20-1 15,0 19-3-15,-15-19 1 0,15 18-4 0,0-18 1 0,0 19 2 16,0 1 1-16,0-20-5 0,0 19 1 16,0-19 0-16,0 19 1 0,0-19 0 15,15 19 3-15,5 0 3 0,-1 0 7 16,1 0-6-1,-40 57 2 1,1-76-13-16,19 0-1 16,-20 19-15-16,5-19 8 0,15 19-1 15,-60 0-194-15,40-19 88 0,20 0 85 16,0 0-34-16,0 0 24 0</inkml:trace>
  <inkml:trace contextRef="#ctx0" brushRef="#br0" timeOffset="-179218.88">28603 3139 97 0,'0'18'103'16,"0"-18"-73"-16,0 0-5 0,0 0-10 0,0 0 23 15,0 0-27-15,0 18 7 0,0-18-4 0,0 21-9 0,0-1 4 16,0-20-5-16,18 55 1 0,-18-55-3 15,0 39 1-15,0-21-3 0,0 21 0 16,0-20-1-16,0-19-1 0,17 38-11 0,-17-19 3 0,0-19-2 0,0 38-29 16,0-38 13-16,22 18-5 0,-22 2-79 0,0-20 79 15,0 0 6-15,0 20-40 0</inkml:trace>
  <inkml:trace contextRef="#ctx0" brushRef="#br0" timeOffset="-178950.33">28926 3063 21 0,'0'0'0'0,"0"0"6"16,0 0-7-16,0 0-10 0,0 0-4 16</inkml:trace>
  <inkml:trace contextRef="#ctx0" brushRef="#br0" timeOffset="-178736.01">28926 3043 18 0,'0'0'15'16,"0"0"1"-16,0 0-10 0,17 0 7 0,-17 0-5 16,0 0 9-16,0 0 0 0,0 20 1 0,0-20 14 15,0 0-4-15,0 0 6 0,0 19 0 0,0-19 24 16,0 0-46-16,0 38 23 16,0-38-24-16,23 55 21 0,-23-34-27 0,0-1 8 15,0 17-3-15,0-19-6 0,0 21 2 0,0-2-3 16,0 2 0-16,0-20-1 0,0 0-2 0,0 56-14 15,17-55 7-15,-17 37-43 0,0-57 34 16,0 38-53-16,0-19 38 0,17 0-87 0,-17-19 49 0,0 18-7 16</inkml:trace>
  <inkml:trace contextRef="#ctx0" brushRef="#br0" timeOffset="-177869.71">29459 2530 92 0,'-23'0'30'0,"23"0"-24"0,0 0-4 0,0 0 7 0,-17-20-1 0,17 20 12 0,0 0-10 0,0 0-3 15,0 0 2-15,0 0-6 0,0 0 1 0,0 0 5 0,0 0-4 0,-17 0 1 16,17 0 15-16,0 0-5 0,0 0-8 0,0 0 10 16,0 0-10-16,0 0 1 0,0 0 9 0,0 0-9 0,0 0-1 0,0 0 0 15,0 0 10-15,0 0-13 0,0 0 0 0,0 0 5 0,0 0-5 16,0 20-2-16,0-20 4 0,17 19-4 0,-17-19-1 0,0 19-1 16,0-19 0-16,0 20 1 0,0-20-2 0,0 18 0 15,0-18 1-15,0 18 0 0,0 3 0 0,0-21-1 0,0 18 0 16,0-18 0-16,0 0 0 0,0 19 0 0,0 0-1 0,0 0-1 0,0 0 1 15,0 1 2-15,0-2 0 0,0 2-1 0,0-1-1 0,0-1 2 16,0 1-1-16,0-19 0 0,0 20 0 0,0-1 0 16,0-19 0-16,0 19 1 0,0-19-1 0,0 19 2 0,0-19-1 15,0 0-1-15,0 0-1 0,0 0 1 0,0 0-1 0,0 0 1 16,0 0 0-16,0 0 0 0,0 0 0 0,0 0 2 16,0 0-2-16,0 0-1 0,0 0 5 15,0 0-4 1,0 0 0-16,0 0 1 15,0 0 2-15,0 0-1 0,17 0-1 0,-17 19 2 0,0 0 2 16,0-19-2-16,0 0-1 0,23 19 2 0,-23-19-2 16,0 18 0-16,0-18 2 0,17 19-2 0,-17 0 2 0,0 1 1 15,0-1-1-15,20-19 0 0,-20 19-1 0,0-19-2 16,0 19 2-16,0 0-1 0,17-1 2 0,-17 0-2 0,0 3 1 16,0-1 0-16,0-2-3 0,0 1 2 0,0-1 0 15,0-18-2-15,0 19 2 0,0 1-2 0,0-2 0 0,-17 1-1 16,17 1-7-16,0-1 3 0,-20 0-9 0,20 0-8 15,-17-19 7-15,17 19-13 0,-23-19 13 0,23 0 0 0,0 19-3 16,-17-19-2-16,17 0-37 0,0 19 20 0,-17-19-5 0,-3 0-46 0,20 18 22 16,-20-18 26-16</inkml:trace>
  <inkml:trace contextRef="#ctx0" brushRef="#br0" timeOffset="-158872.79">3001 12685 34 0,'0'0'12'0,"0"0"-11"0,-37 0 0 0,37 0 1 0,-20 0-2 0,0 0 0 0,20 0 0 0,-17 0 1 0,0 0-1 0,17 0 0 0,-23 0 0 0,6 0 0 16,-3 0-2-16,-17 0 2 0,37 0 0 0,-40 0 0 0,40 0 0 15,-37 0 1-15,37 0 0 0,-17 0 1 0,-3 0 1 0,20 0 7 0,-20 0-5 16,3 0 9-16,0 0 0 0,-6 0-4 0,23 0-6 0,-20 0 3 15,20 0-4-15,0 0 2 0,0 0 1 0,-17 18 7 0,17-18 6 16,-20 0-7-16,20 19 21 0,0-19-22 0,0 0 10 16,0 0-10-16,0 0-1 0,0 0 8 0,0 0-11 0,0 0 6 0,0 0-7 15,0 0 6-15,0 0-1 0,0 0-7 0,0 0 4 0,0 0-5 16,0 0 7-16,0 0-6 0,20-19 2 0,-20 19-2 0,17 0-1 16,-17 0 4-16,0-18-4 0,0 18 7 0,20 0-4 0,-20 0-5 15,0 0 3-15,23 0-2 0,-23 0 6 0,17 0-4 0,0 0 4 16,-17 0-6-16,40-20 4 15,-3 20 2-15,43 0 14 0,-66 0-18 16,6-19 1-16,-3 19-3 0,80 0 7 16,-40-19-6-16,-40 19-2 0,100 0 5 0,-100-19-6 15,191 19 2-15,-131 0-2 0,154 0 2 16,-177 0-3 0,23 0 2-16,-20 0-1 0,57 19 0 15,0-19 1 1,-57 0 0-16,-40 0 0 0,26 0-1 0,11 0 2 0,3-19 4 15,-40 19-5-15,46 0 4 0,-29 0-3 0,-16 0-1 16,4 0 0-16,13 0 1 0,4 0 1 0,-2 0-1 0,-17 0-1 16,37 0-2-16,-19 19 4 0,-19-19-2 0,19 19 1 0,-19 0-1 0,19-19-1 15,1 20 1-15,-21-2-1 0,21 1 0 0,-1 0-1 0,-21-1 2 16,3-18 1-16,37 20 0 0,0-1-2 0,-37-19 1 0,17 19-1 16,5 0-1-16,-7-19 1 0,-18 0 0 0,6 0 1 0,31 20 1 15,3-20-4-15,-37 0 2 0,20 0 0 0,14 0 0 0,-34 0 1 16,0 0-2-16,34 0 2 0,6 0 2 0,-43 0-3 0,3 0 1 0,17-20-2 15,20 20 8-15,0 0-6 0,-17 0 1 0,-3 0 1 16,0 0 0-16,6 0 1 0,-29 0-2 0,23 0-3 0,-14 0-1 16,-6 0-1-16,-17 0 1 0,37 20 4 0,6-2 0 0,-29-18-1 15,6 0 0-15,-3 19-1 0,23-19 0 0,-20 19-2 0,54 0 6 16,-74-19-5-16,37 19 4 0,-17-19-3 16,-20 0 2-16,40 0-1 0,-23 0 0 0,23 0 2 0,-23 0-3 0,3 0 3 15,40 0 1-15,-26 0 2 0,-14 0-3 0,0 0 0 0,-3-19-2 0,3 19 1 16,17 0 0-16,6-19 3 0,-29 19-3 0,46 0 2 0,-43-19 0 15,0 19-3-15,46-19 3 0,-29 19-1 0,6 0-3 0,-3-18 1 16,0 18 1-16,0-20-2 0,0 20 1 0,-17 0-2 0,3 0 2 16,31 0 2-16,-34-19-3 0,-3 19 0 0,20 0-1 0,6 0 2 0,-26 0 0 15,20 0-1-15,0 0-1 0,0 0 0 0,26 0 4 0,-12 0-1 16,-28 0-5-16,31 0 0 0,3 0 1 0,3 0 2 16,-43 0 2-16,40 0 3 0,0 0-2 0,-40 0-3 0,26 0 0 15,-26 0 0-15,57 0-1 0,-17 0 0 0,-34 0 1 0,11 0 0 16,-14 0 2-16,37 0-2 0,-20 0 3 0,40 0-6 0,-57 0 2 15,35 0 3-15,-16 0-3 0,-16 0 1 0,51 0 2 0,-57 0 0 16,21 0-2-16,1 0-1 0,16 0 1 0,-35 0 2 0,37 0-2 16,-37 0 0-16,37 19-1 0,-40-19 2 0,3 0-2 0,20 0 1 15,-23 0 0-15,3 0 0 0,37 20 0 0,-40-20 0 0,45 0-2 0,-27 18 3 16,22-18 1-16,-40 0-5 0,45 0-3 0,-27 0-1 16,-18 19 5-16,23-19 2 0,17 0 4 0,-37 0-5 0,-3 0 3 0,40 0 1 15,-34 0-1-15,-6 0-3 0,20 0 1 0,0 0-1 0,20 0 3 16,-17 0-2-16,-3 0 1 0,0 0-1 0,-17 0 1 0,17 0-2 0,20 0 0 15,20-19 2-15,-60 19 1 0,46 0-2 0,-29 0 0 16,-17 0-2-16,43 0 1 0,-43 0 2 0,3-18 3 0,17 18-2 0,0 0 0 16,6 0-3-16,-9 0-2 0,-14 0 2 0,17 0 4 0,20 0 3 15,-17 0-5-15,-3 0-2 0,0 0 3 0,0 0-3 16,-17-20 2-16,23 20-3 0,-9 0 2 0,23-19-1 16,-20 19 1-16,20-19 1 0,-20 19-7 0,3-19-2 15,-3 19 2-15,-17 0 7 0,0-20 0 0,17 20 0 0,23-18 1 0,-43 18 0 16,0 0-2-16,60-19-3 0,-40 19 3 0,-14-19 1 0,11 19 1 0,23 0-2 15,-37 0 2-15,17-18-4 0,20 18 3 0,-37 0-1 16,0 0 3-16,34 0-5 0,-14 0 4 0,-3 0 2 0,0 0-2 16,-14 0-2-16,-6 0 0 0,60 0-1 0,-23 0 3 15,-34 0-2-15,20 0 3 0,-23 0-2 0,23 0-1 0,-23 0 0 0,20 0 2 16,-17-20-2-16,37 20 1 0,0 0 4 0,-19-19-3 16,1 19-4-16,-16 0 1 0,11 0 2 0,23-19-4 0,-39 19 0 0,21 0 2 15,18-19 5-15,-39 19-5 0,41-20-5 0,-2 20 4 0,-2 0 2 16,-13 0 1-16,13 0 1 0,-35 0 2 0,17 0-4 0,-20 0 1 15,43 0-3-15,-43 20 2 0,3-20-1 0,37 0 2 0,-40 0-1 16,3 0 3-16,37 19-1 0,3-19-3 0,-6 0 3 0,3 0 3 16,3 0-4-16,-23 0 0 0,20-19-2 0,40 19 5 15,-63-20-3-15,6 20 1 0,34-18-2 0,-34 18-2 0,-23-19 3 16,60 0 2-16,-20 19 0 0,20-19 1 0,-40 19-2 0,0 0-3 16,80-19-8-16,-80 19 11 0,57-20-6 0,-57 20 3 0,3 0-2 15,34 0 6-15,-17 0-3 0,20 20 1 0,-40-20 0 16,0 0 0-16,40 0 0 0,-37 0 2 0,14 19 0 0,-14-19-2 0,-3 0-1 15,57 0 5-15,-54 0-5 0,-3 0 0 0,43 0-2 0,-26 0 5 0,40 0-1 16,-54 0 0-16,54 0 1 0,0 0-1 0,-54 0-3 0,77-19 2 16,-26-1-1-16,-34 20-8 0,0 0 4 0,37-18-5 15,-54 18 11-15,57-20-3 0,51 20 3 0,-105-19-1 16,-9 19 2-16,6 0-3 0,34 0 1 0,3 0-2 0,-2 0 6 16,2 0-5-16,-40 0-4 0,20 0 7 0,-17 0-3 0,14 0 2 0,-12 0-1 15,13 0-3-15,-35 0 1 0,17 19 2 0,20-19 6 0,-35 0-4 16,13 0-4-16,-15 0 2 0,17 0-3 0,20 0 5 0,-35 0-1 15,70 0-4-15,-35 0-12 0,-20 0 11 0,20 0 4 16,-17-19 11-16,-23 19-13 0,40 0-8 0,-20 0 3 0,23-18 9 0,-23 18-2 16,0-19-1-16,-17 19 0 0,37 0 3 0,0 0-5 0,-37-18 0 15,34 18-2-15,9 0 4 0,-49 0 1 0,46 0 1 16,-43 0-2-16,20 0 2 0,-17-20 1 0,37 20 5 0,-20 0-6 0,-14 0-2 16,31 0-4-16,-34 0 4 0,17-20 1 0,-20 20-1 0,26 0 1 0,-26 0-1 15,0 0 0-15,40-19 3 0,-20 19 0 0,26-18 6 0,-49 18-8 16,26-20-2-16,14 20-3 0,-34-18 6 0,37-1 3 0,3 0-2 15,-43 19-2-15,20-19 3 0,20 19-3 0,-17-19-3 16,0-1-2-16,-6 20 1 0,-14 0 4 0,0-18-3 16,17 18 1-16,0-20 3 0,-37 20 1 0,40 0 0 0,-40 0-3 0,17 0 1 15,23-19 2-15,-23 19-2 0,20 0 0 0,-37 0-1 16,20 0 0-16,0 0-2 0,3-18 2 0,-23 18 1 0,0 0 1 0,34 0-3 0,-14-19-1 16,0 19 3-16,-3 0-2 0,20 0-1 0,-37 0 1 15,20-19 0-15,17 19 1 0,-17-19 2 0,0 19-1 16,0 0-3-16,-3-20 2 0,0 20-1 0,3-19 4 0,0 19-1 0,0 0-2 15,-3 0 1-15,3-18 0 0,0 18 0 0,-3 0 0 16,6 0 1-16,-6 0 1 0,0-20-4 0,3 20 1 0,17 0 0 16,-17-19 1-16,17 19-2 0,-37 0 1 0,0 0-1 15,40 0 2-15,-40-18-1 0,0 18 0 0,17 0 0 0,3 0 1 0,0 0-1 16,-20 0-1-16,17 0 0 0,3 0 2 0,-20 0-1 0,0 0 0 16,18 0 2-16,-18 0-1 0,20 0 0 0,-20 0-1 0,0 0-1 15,0 0 1-15,0 0 0 0,0 0-1 0,0 0-1 0,0 0-2 16,0 0-11-16,0 0-32 0,0 0 7 15,0 0 12-15,-20 18-44 0,20-18 27 0,-18 0-3 0,-2 0-2 16,-17 19-58-16,17-19 48 0,3 20 0 0,-23-2 6 0,-54 21-14 0,40-1 45 16</inkml:trace>
  <inkml:trace contextRef="#ctx0" brushRef="#br0" timeOffset="-147327.64">4312 14832 13 0,'0'0'9'0,"0"0"-1"0,0 0-2 0,0 0-3 0,0 0 2 0,0 0-1 0,0 0 5 0,0 0-4 0,0-19 1 0,0 19-3 0,0 0 3 0,0 0 1 16,0 0-4-16,0 0 4 0,0 0 4 0,0 0 1 15,0 0-1-15,0 0 0 0,0 0-7 0,0 0 6 16,0 0 0-16,0 0-3 0,0 0-1 0,0 0-1 0,0 0 7 16,0 0-7-16,0 0 0 0,0 0 7 0,0 0-2 0,-17 0-1 15,17 19 2-15,0-19-1 0,0 0-3 16,0 0-4-16,0 0 1 0,0 0-1 0,0 0 5 0,-20 0-6 0,20 0 4 15,0 20-4-15,0-20 4 0,0 0-1 0,-20 0 0 0,20 0-2 16,0 0 0-16,0 17 4 0,0-17-3 0,-17 0 5 16,17 0-7-16,-17 21 2 0,17-21 2 0,-23 0-4 0,23 0 2 0,0 20-4 15,-20-20 5-15,20 17-5 0,0 2 1 0,0-19-1 16,-17 21 4-16,-3-4-2 0,20 2-3 16,0 1 2-16,0-20-1 0,0 17 1 0,-17 4 0 0,17-1 0 15,0-20 0-15,0 0 0 0,0 17 1 0,0 2-2 0,0-19 0 16,0 21-1-16,0-4 1 0,0-17 1 0,0 0 0 0,0 19-1 15,0 1 0-15,0-20 0 0,17 19 0 0,-17-19-1 16,0 19 1-16,0-19-1 0,0 0 2 0,20 20 0 0,-20-20 1 0,17 17 0 16,3-17-1-16,20 20 0 0,-40 0 0 0,17-20 0 0,3 17 0 15,17 3-1-15,-17 1 2 0,-20-21 0 0,17 17-2 16,23 2 2-16,-40 1 2 0,37-3-6 0,-37-17 0 16,38 21 2-16,-38-4 2 0,22-17-1 0,-5 0-1 15,-17 19-1-15,18-19 2 0,1 0 1 0,-19 0-2 0,20 0 0 0,-20 0 1 16,23 0-1-16,-23 0 1 0,14 0 1 0,6-19-2 0,-20 2 3 15,18-4-3-15,4 4 1 0,-22-3 1 0,0-16 4 0,17 36-4 16,-17-41 1-16,20 4-3 0,-20 17 1 0,18-17 0 0,-18 18 0 16,0-20 0-16,0 3 1 0,0 15-3 0,0-15 4 0,0 36-2 15,0-20 0-15,-18-1-1 0,18 4-1 0,0-3 2 0,-20-16-1 16,20 36 0-16,-17-21 4 0,17 2-3 0,-22 2-1 0,22 17-1 16,-18-20 0-16,18 20 2 0,-20 0 1 0,6-21 0 0,14 21-1 0,-23 0-1 15,3 0 2-15,1 0-2 0,1 0 1 0,1 0 0 16,-5 0-1-16,4 0 1 0,-2 0-3 0,20 0 1 15,-14 0 3-15,-9 0-1 0,23 0-1 0,-20 21 0 16,20-21 0-16,-20 0-1 0,3 20 0 0,-3-20 0 0,20 0 0 16,0 17-2-16,-17-17-1 0,-3 19-1 0,20-19-7 0,0 21-10 15,-20-21 7-15,20 17-20 0,0-17 11 0,-17 19-2 0,17-19-4 0,0 20-3 16,0-20-3-16,-17 17-43 0,17 4 42 0,0-1-33 0</inkml:trace>
  <inkml:trace contextRef="#ctx0" brushRef="#br0" timeOffset="-145456.28">6385 13653 30 0,'0'0'9'0,"0"20"4"0,0-20-1 0,0 0-5 0,0 0 8 0,-20 0 3 0,20 0-2 0,0 0-9 0,0 19 0 0,0-19 6 0,-17 18 19 15,17-18-18-15,-20 0-8 0,20 0 7 16,0 0 0-16,0 20 1 0,-20-20 0 0,20 0-3 16,0 0-1-16,0 0-1 0,-17 18 0 15,17-18 0-15,0 0 0 0,0 20 0 0,-20-1-4 0,20-19-2 16,0 19 3-16,0-19-3 0,0 19 3 0,0 1-1 0,0-20-3 16,0 17 1-16,0 2-1 0,0-19 0 0,0 21-1 0,0-4 4 15,0-17-4-15,0 20 2 0,0-20 1 0,0 20 6 0,0-3-4 16,0-17-3-16,0 20-1 0,0-20-3 0,0 20 1 15,0-3 0-15,0-17 1 0,20 19 3 16,-3 20-1-16,3-39 1 16,-20 0-3-16,0 19 0 0,20 1 0 0,-3-20 2 0,-17 18-3 0,20-18 1 15,-20 19 3-15,37-19-1 0,-37 0-1 0,23 20-3 0,-6-20 1 16,0 17 3-16,-17-17-1 0,20 0 1 0,0 0-4 16,-3 0 2-16,-17 0-3 0,20 0 6 0,-3 0-3 0,-17 0 3 0,20 0-4 15,3 0 1-15,-23 0 1 0,34-37 5 0,-14 37-6 16,-20-37 0-16,20 17 4 0,-3 1-3 0,3 0-6 0,-20-1-3 15,0 1 6-15,17 2 2 0,-17-3-1 0,20-17 1 0,-20 17 0 16,0 0 2-16,0 3-2 0,20-23 3 0,-20 3-2 0,0 18-2 16,0 0 2-16,0 0-1 0,0-1 2 0,0 20-3 0,0-38 2 15,0 20-1-15,0-1 1 0,0-1 2 0,-20-37-1 16,20 57-2-16,-20-18 3 0,20-2-3 0,-17 1 0 0,17 1 1 16,0 18-2-16,0-19 1 0,-20-1 2 0,3 20-3 0,17-18 3 15,-20 18-2-15,0-20 0 0,20 20-1 0,-34-19 2 0,11 19-2 0,23 0 0 16,-20 0 0-16,3 0 2 0,-3-19-2 0,-17 19 2 15,37 0-1-15,-37 0-7 0,20 0 4 16,17 0 0-16,0 0-1 0,-23 0 0 0,3 19-8 0,20-19 3 0,0 19-1 0,-17 1-13 16,-3-20 6-16,20 38-23 0,0-38 16 0,-17 37-29 0,17 2 21 15,-20-21-41-15,20 2 34 0,0 17-30 0,0 2 40 0,-20-1-34 16</inkml:trace>
  <inkml:trace contextRef="#ctx0" brushRef="#br0" timeOffset="-144497.03">6402 16545 21 0,'0'0'12'0,"0"0"-10"0,0 0 2 0,0 0-1 16,0 0 2-16,-17 17 6 0,17-17-5 0,0 0 1 0,0 0 0 0,0 0 8 0,0 0-8 0,-20 0 5 0,20 0-6 0,0 0 1 0,0 0 0 0,0 0 1 0,-17 0 7 0,17 0-7 15,-20-17 46-15,20 17-26 0,0 0-19 0,0 0 5 16,0 0-8-16,0 0 7 0,-20 0-9 0,20 0 0 0,0 0 3 16,0 0 2-16,0 0-6 0,-17 0 2 0,17 0-2 0,0 17 0 0,0-17 2 15,0 21 1-15,-20-3-1 0,20 20 3 16,0-17-4-16,0-4-1 0,-17 3-2 0,17-2 1 0,0 21 1 15,0-22-1-15,0-17 0 0,0 40 0 0,0-3-2 0,0-17 1 16,0 17 2-16,0 0 1 0,0-17-4 0,0 1 3 0,17 15-1 16,-17-16 3-16,0-3-4 0,37 23 6 0,-37-23-4 15,0-17-2-15,20 20 0 0,0 1-1 0,-3-4 4 0,3 3-3 0,17-20-1 16,-37 19 0-16,23-19 3 0,11 17-1 0,6-17-2 16,-23 21 3-16,3-21 0 0,17 0 1 0,-14 0-2 0,11 0 0 0,-34 0-2 15,40 0 1-15,-40 0-1 0,17 0 2 0,20-21 0 0,-17 4 1 16,-20-2 0-16,43-1 0 0,-43 20-2 0,14-38 3 0,-14 1-2 15,20-20 2-15,-3 37-4 0,-17-16 3 0,0-42 0 16,0 21-1-16,-17 20-2 0,17-3 1 0,-20 23 0 16,-17-77 1-16,37 73-1 0,-40-17-1 0,40 20 0 15,-54-39 2-15,-20 19-1 16,74 38-1-16,-43-20 0 0,6 20 1 0,37 0 0 0,-57 0-2 16,40 0 1-16,0 0 0 0,17 0 0 0,-23 0 0 15,23 0-1-15,-20 0-2 0,3 20-2 0,17-2 2 0,0 2-5 16,-20-1-7-16,20-2 5 0,-17 60-68 15,17-39 30-15,0 0-19 0,17 1-17 0,-17-39 44 16,0 36 6-16,0-36 6 0,0 21-13 0</inkml:trace>
  <inkml:trace contextRef="#ctx0" brushRef="#br0" timeOffset="-142997.06">9010 13653 12 0,'0'0'0'0,"0"0"19"0,0 0-16 0,0 0 5 0,0 0-5 0,0 0 0 0,0 0 1 0,0 0 0 0,0 0 1 0,0 0-3 0,0 0 2 0,0-18 1 15,0 18 1-15,0 0-3 0,0 0 0 0,0 0 0 0,0 0 0 0,0 0 5 16,0-19 1-16,0 19-5 0,0 0 3 0,0-20 3 16,0 20-4-16,0 0-1 0,0 0 7 0,0 0-7 0,0 0 7 0,0 0-1 15,0 0-6-15,0 0 6 0,0 0 2 0,0 0-8 16,0 0 1-16,0 0 5 0,0 0 2 0,0-18 0 15,0 18-8-15,0 0 6 0,-22 0-1 0,22 0-6 0,0 0 2 16,0 0 4-16,0 0-6 0,-20 0 11 0,20 0-12 16,0-20 0-16,-17 20 5 0,17 0-2 0,-20 0-3 0,20 0 1 15,-18 0-1-15,18 0 0 0,0 0-1 0,-19 0-1 16,19 0 1-16,0 0 0 0,-20 0 0 0,20 0-1 0,-18 0 0 0,18 20 2 16,-17-20-2-16,17 18 3 0,-22 2-4 0,22-1 0 15,-20-1 0-15,20 2-1 0,-17-1 1 0,17 19 2 0,-20-38-2 16,20 18-1-16,0 2 0 0,0-1 2 0,0 0 0 0,0 0-4 0,-18 1 1 15,18-3 1-15,0 2 2 0,0 2 0 0,0-4 0 0,0 3 0 16,0-20 1-16,0 0 2 0,18 37-1 0,-18-37-4 0,0 20 3 0,20 0-2 16,-20-20-1-16,17 17 1 0,3-17 0 0,2 19 4 15,-5-19 0-15,1 0-5 0,2 0 2 0,-1 0 2 0,-1 0-2 16,19 0-1-16,-17 0 5 0,-20 0-5 0,57 0-11 16,-17-19 10-16,-23 2 5 0,20-3-2 0,-17 0 1 15,0-17 1-15,17 17-1 0,-17 3 1 16,0-23 0-16,0 40-3 0,-20-37-1 0,34 18 4 15,-34 0-2-15,20-20 1 0,-20 21-2 0,0-2 1 16,0 2 1-16,0-1-3 0,0 19 0 0,0-38 0 16,-20 38 1-16,20 0 1 0,-17-19-1 0,17-1-1 0,-17 20 0 0,17 0 0 0,-40-18 0 15,5-2 2-15,13 20-2 0,2 0 1 16,20 0-1-16,-20 0 0 0,3 0 1 0,-3 0 1 0,3 0-4 0,-23 0-1 16,40 0 5-16,-35 20-1 0,13-2-1 0,2-18-1 15,20 20-1-15,-17-1-1 0,-3-1-12 0,2-18-12 16,-1 20 15-16,19-20-14 0,-20 19-5 15,20-19 13-15,0 0-3 0,0 0-29 0,0 0-8 0,0 18-2 16,0-18 6-16,0 0 26 0</inkml:trace>
  <inkml:trace contextRef="#ctx0" brushRef="#br0" timeOffset="-141472.11">11767 13768 22 0,'0'0'0'0,"0"0"22"0,0 0-16 0,0 0 9 0,0 0-1 0,0 0 1 0,-23 0-8 0,23 0 1 0,0 0 10 0,0 0 3 15,-20 0 2-15,20 0-11 0,-20 0 10 0,20 0-10 0,-17 0 12 16,17 0-13-16,0 0 9 0,-17 0-1 0,17 0-11 0,-20 0 6 16,0 0-8-16,20 0 7 0,-20 0-8 0,6 0 5 0,14 19-2 15,-23 0 0-15,3-19-4 0,20 19 0 0,-20-19 1 0,20 20-2 16,-37-3 3-16,37-17-4 0,0 19 0 0,-17 2 3 0,-3-4-3 16,0 3 4-16,20 0 0 0,-17-3 5 0,0 3-5 0,17 0-5 15,-23-3 0-15,3 22-3 0,20-20 2 16,0-19 0-16,-17 19 1 0,17 1-1 0,0-20-2 0,0 37 4 0,17-17 1 15,-17-3-4-15,43 22 2 16,-9-39 1-16,-14 19-1 0,17-19 1 0,-17 19-1 0,-3-19 0 0,23 0 2 16,-3 21 1-16,3-21-2 0,-3 0 3 15,0-21-2-15,6 2 2 0,-29 0-2 0,6-1-1 16,-3 1 0-16,6 19-1 0,-23-17 2 0,37-40 0 16,-37 37-1-16,17-38-10 0,-17 2 8 15,0 36 4-15,-17-17-5 0,17 37 1 0,-20-20 1 0,20 20 0 0,-17-38 0 16,-6 38-1-16,6-19 2 0,-17 2-1 0,34 17-1 15,-23-20-2-15,3 20 1 0,20 0 2 0,-20 0-5 0,3 0-4 16,0 0-3-16,-3 0 3 0,20 0-2 0,-20 20-18 0,20 16-11 16,0-15-12-16,0-4 22 0,0 3-4 0,20 17-44 0,0-37 35 15,-3 40 1-15,0-4-51 0</inkml:trace>
  <inkml:trace contextRef="#ctx0" brushRef="#br0" timeOffset="-140493.61">13740 13482 50 0,'0'0'20'0,"0"0"-12"0,-20 0 8 0,20 0 2 0,0 0 4 0,0 0-10 16,0 0 0-16,-17 0 10 0,17 0-12 0,0 0 22 0,0 0-14 0,0 0-10 0,-20 0-1 0,20 0 8 15,0 0-8-15,0 0 0 0,-20 0 6 0,20 0 2 0,-17 0-8 16,17 0 8-16,-17 20-8 0,17-20 3 0,-23 19-1 0,23 18-1 16,0-37-3-16,-20 20 1 0,20-2 2 0,-17 21-4 15,17-39 0-15,0 57 6 0,-20-19-4 0,20 19-2 0,-17-38-2 16,17 37 9-16,0-37-2 0,0 39 3 0,0-38-12 0,0 37 4 15,0-40-1-15,0 41-1 0,17-39-1 0,-17 19 2 16,20-19-3-16,-3 18 3 0,-17-37-1 0,0 19 1 0,20 1 0 0,3-20-1 16,-23 0-2-16,17 0 2 0,0 0 3 0,-17 0 0 0,20 0-3 0,0-39 0 15,-20 22-1-15,17-22 5 0,3-18-8 0,-3 18-2 0,3-37-4 16,-20 59 10-16,23-61 0 0,-23 42 0 0,0 16 2 0,0-18-2 0,0 19 1 16,0-39-4-16,0 21 2 0,0-20 6 15,0 19-7-15,-23 38 1 0,3-39 0 0,20 39-1 0,-54-18-5 16,54 18-1-16,-20 0-3 15,0 0-8-15,3 18-13 0,17-18 11 0,0 39-32 16,-17-39 20-16,17 38-49 0,0-1-20 0,0-17 51 16,0-1 7-16,0 19 8 0</inkml:trace>
  <inkml:trace contextRef="#ctx0" brushRef="#br0" timeOffset="-139496.59">16077 15326 24 0,'0'0'6'0,"0"0"5"0,0 0-6 0,0 0 8 0,0 0 0 0,0 0 4 0,0 0-9 0,0 0 12 0,0 0-1 0,0 0-11 0,0 0 8 0,0 0-7 15,0 0 12-15,0 0-1 0,0 0 2 0,0 0-11 16,0 0 0-16,0 0 11 0,0 0-1 0,0 0-12 0,0 0 0 16,0 0-2-16,0 0 1 0,0 0 4 0,0 0-8 0,-20 0 5 0,20 0-1 15,-17 0-1-15,17 0-5 0,0 0 3 16,-40 0 8-16,40 0-11 0,-20 0 3 0,3 0 1 0,-3 20-3 16,20-20 0-16,-17 21 2 0,-3-21-3 0,20 36-3 15,-20-16 2-15,0-3 1 0,20 4-1 0,-17-4 0 0,0 22 0 0,17-1-4 16,0-38 4-16,0 39-1 0,0-21 2 0,0 2-2 15,17 16 1-15,0-36-2 0,-17 41 1 0,20-41 1 0,20 37 0 0,-23-20 0 16,-17-17-1-16,37 20 1 0,6-20 3 0,-9 0 2 16,-34 0-4-16,40 0 6 0,57-74 9 15,-63 14-7-15,6-14 0 0,-23-4-6 0,3 21-1 16,-2 1 0-16,-18 39-1 0,0-41-1 0,0 38 0 0,0-17 0 16,0 17 1-16,0 1-2 0,-18-20 1 0,-2 3-1 0,20 36 0 15,0 0-2-15,-37-21 2 0,17 2 0 0,3 19-1 16,0-17-3-16,-6 17 0 0,23 0 1 0,-37 0-12 0,17 0 6 0,3 0-18 15,-3 0 11-15,20 0 0 0,-20 0-2 0,3 17-53 0,17 2 0 16,0 2 31-16,0-4-40 0,0 22 44 0,37-20-51 0</inkml:trace>
  <inkml:trace contextRef="#ctx0" brushRef="#br0" timeOffset="-138779.5">18854 15594 33 0,'0'0'0'0,"0"0"50"0,0-19-33 0,0 19 2 0,0-20 3 0,0 20 1 0,0-17-1 0,0 17 1 0,0-21-12 15,0 21 11-15,-20 0-12 0,20-20-1 0,0 20 11 0,0 0-11 16,-20-19 16-16,20 19-9 0,0 0-1 0,-20-17-8 16,20 17-1-16,-14 0 8 0,14 0 1 0,-23 0-2 0,3 0-6 15,20 0 1-15,-20 0 7 0,3 17-9 0,-3 2-2 16,3 1 0-16,-3 1 3 0,0-4-7 0,-37 137 12 16,57-117-12-1,-20 0 1-15,20-17-1 0,0-3 2 0,20 60 2 16,-20-57-4-16,57 37 2 0,-57-40 0 0,20-17-1 0,0 41 7 15,-3-41-4-15,3 0 4 0,-3 17-5 0,-17-17 1 0,40-17 2 0,-17-3-4 16,11-18 4-16,-34 38-6 0,20-39 3 0,-20 21-2 0,37-2 2 0,-20-38 1 16,-17 22-3-16,40-21 0 0,-40 37 0 0,23 3 0 0,-23-43 8 15,14 5 3-15,-14 36-10 0,0-39 4 0,0 38-6 0,0 1-1 16,-14 2 1-16,14-4-2 0,-43-73-16 16,23 74-1-16,3 20 6 0,0-17 0 0,17 17 0 0,-20 0-1 15,0 0-1-15,0 0-50 0,6 0 36 0,-9 17-42 0,3 3-23 16,20 18 44-16,-20 1-31 0,20-1 52 0,0-2-5 0</inkml:trace>
  <inkml:trace contextRef="#ctx0" brushRef="#br0" timeOffset="-137607.54">8931 16831 18 0,'0'0'7'0,"0"0"-1"0,0 0 9 0,0 0-11 0,0 0-1 0,0 0 3 0,-18-20-3 0,18 20 1 0,0 0 4 0,0 0-2 0,0 0 0 0,0 0 1 0,-19 0 6 0,19 0 0 16,0 0-3-16,0 0-4 0,-20 0 4 0,20 0 2 15,0 0-6-15,-18 0 6 0,18 0-6 0,0 0 0 0,0 0 0 0,-17 0 0 16,17 0 8-16,-22 0-6 0,22 0 1 0,0 0 0 0,0 0-2 0,-20 0 10 16,20 0-9-16,-17 0 15 0,17 0-16 0,-20 0 5 0,20 0-6 15,0 0 2-15,-18 0 0 0,-2 0-2 0,20 0-4 16,-19 20 5-16,19-20-2 0,-18 17-2 0,18-17-1 16,0 0-2-16,-20 20 3 0,20-3-1 0,-17 3 0 0,17 17-3 15,0-37 0-15,0 41 2 0,-22-24 0 0,22 2 1 16,0 1-2-16,22-3 0 0,-5 4 2 15,3-2-1-15,37 18 8 0,-19-16-4 16,-1-21-4-16,-37 17 3 0,22-17-2 0,13 0 1 0,4 0 4 0,-39-17-5 16,38-4 5-16,-1 1-2 0,20-37-1 0,-37 40-1 15,-20-3-2-15,37-16-2 0,-37 15 2 0,20-16 0 16,-20 17 0-16,0 0-1 0,0-34 7 0,0 54-4 16,0-20 0-16,0-20-1 0,-20 40-2 0,20 0 0 0,-37-38 2 15,0 20 0-15,-3 18-3 0,40 0 1 0,-37-18 1 0,-1 18-1 16,-1 0-4-16,4 0-3 0,13 0 1 0,-15 0-14 15,37 0 5-15,0 0-1 0,-20 18-17 0,20-18 14 0,0 18-24 16,0 20-13-16,37-38 25 0,-37 40 0 0,20-40-1 0,19 37-25 0,-1-17-19 16</inkml:trace>
  <inkml:trace contextRef="#ctx0" brushRef="#br0" timeOffset="-136657.83">11630 16905 37 0,'0'0'18'0,"0"0"-3"0,0-20-10 15,0 3 11-15,0 17-11 0,0-20 9 0,0 20-3 0,0-17 10 0,0 17-13 0,0-20 32 16,0 20-29-16,0 0 8 0,0 0-10 0,0 0 0 15,0-21 44-15,-20 21-19 16,20 0-27-16,-14 0 7 0,-9 21-2 0,3-1 6 16,0-3-13-16,3 3 4 0,-3-3-4 0,3-17-1 15,-23 57 6-15,-17 1-5 0,0-2 5 16,57-16-6-16,-57 55 1 0,40-59-3 0,17 4 0 0,-17 35 1 16,17-18-2-16,0-19 0 0,0-19 1 15,0 2-1-15,54 35 5 0,-34-56-4 0,-3 19 5 16,20-1-4-16,6-18 4 0,-26 0-5 0,20-18 7 15,0-21-5-15,20-18 5 0,-37 20-8 16,17-40 4-16,-17 60-2 0,20-81-3 16,-40 62 0-16,17 16 0 0,-17-95 2 0,0 98 0 15,-17-39 0-15,17 35-2 0,-20-16 2 16,0 17-3-16,0 0 0 0,20 20-1 0,-14-17-1 0,-9 17-21 16,3 0-5-16,0 0-32 0,3 0 13 15,17 17 0-15,0 23-11 0,17-3-50 16,3-16 76-16,-20-4 5 0,43 22-37 0</inkml:trace>
  <inkml:trace contextRef="#ctx0" brushRef="#br0" timeOffset="-136032.45">13549 16925 127 0,'0'0'34'0,"-17"0"4"0,17 0-32 0,0 0 1 0,-20 17 14 0,20-17 4 0,-37 41 28 0,37-41-43 0,-20 17 19 0,3 2-21 0,-3 18 14 16,0 3-9-16,20-3-9 0,-20-37 1 15,5 58 2-15,15-22-5 0,0 22 2 16,-22-37-4-16,22 35 4 0,0-19-3 16,22 41 1-16,-7-42-1 0,5 3 0 15,0-1 0-15,37 38 3 0,-57-58-2 0,37 2 5 16,-17-1-2-16,34-19 8 0,-34 0-10 15,20-39 8-15,-40 39-7 0,17-18-1 0,3-38 4 16,0 16-6-16,-3-34 5 0,-17-3-3 16,0 20 1-16,0 1 0 0,-17-23-2 0,17 62-1 15,0-22 0-15,-20 1 2 0,0 1-4 0,20 18 3 0,-34-19-2 16,34 18 0-16,-23 1-1 0,-14 2-8 0,17-4 6 0,-17 21-8 16,37 0 5-16,-20 0 0 0,3 0-54 15,-3 38-13-15,3 1 8 0,17 18-69 16,0-20 56-16,17 21 14 0</inkml:trace>
  <inkml:trace contextRef="#ctx0" brushRef="#br0" timeOffset="-133041.31">4332 15709 30 0,'-20'0'67'0,"3"0"23"16,17 0-90 46,-74 74 170-46,74-74-170 47,0 56 68-63,0-56-68 62,-80 78 57-62,80-78-57 63,37 95-425-48</inkml:trace>
  <inkml:trace contextRef="#ctx0" brushRef="#br0" timeOffset="-126456.68">6231 14243 55 0,'0'0'0'31,"-17"-20"338"-15,17 20-338 46,-77 152 140-46,77-152-140 46,57 115 31-30,3 18 22-32,-60-133-53 62,-171 95-109-46,171-95 109 46</inkml:trace>
  <inkml:trace contextRef="#ctx0" brushRef="#br0" timeOffset="-125932.14">6445 14546 31 0,'0'0'25'0,"0"0"-25"31,0-18 329 1,0 18-329 30,74 58 89-46,-74-58-89 46,-57 95 21-46,211 37 9-1,-154-132-30 48,-154 39-95-47</inkml:trace>
  <inkml:trace contextRef="#ctx0" brushRef="#br0" timeOffset="-124735.58">6328 17648 42 0,'0'0'68'0,"0"0"-68"46,-20-21 284-14,20 21-284 30,-128 57 92-31,276 135-78-31,-148-192-14 63,0 151 50-47,0-151-50 46,-20 77-526-31</inkml:trace>
  <inkml:trace contextRef="#ctx0" brushRef="#br0" timeOffset="-123851.96">6593 18007 21 0,'0'0'120'0,"0"0"-120"46,77-17 210 1,-77 17-210 16,-54 171 47-48,-6-190-10 1,60 19-37 31,0 0 0 15,171 75 51-15</inkml:trace>
  <inkml:trace contextRef="#ctx0" brushRef="#br0" timeOffset="-121159.98">4312 15668 32 0,'0'0'26'0,"0"0"-15"0,-17 0 10 0,-3 22 95 0,20-22-104 0,0 0 2 0,-20 0-2 0,20 0 12 0,-17 0-4 16,17 0-2-16,0 0-9 0,-17 0-1 0,17 0 1 0,0 0-3 15,0 0 1-15,-23 19 7 0,23-19-7 0,-20 0 6 0,20 0-7 16,0 0 0-16,0 0 0 0,0 17-1 0,-17-17 4 0,17 20-6 0,0-20 1 0,0 0 2 15,0 17 1-15,0 3-3 0,-20-20 3 0,20 20-1 0,0-3-3 16,-17 2 0-16,17-19 1 0,0 22-2 0,0-22 0 16,0 17 0-16,0 2 1 0,0-19-2 0,0 0 0 0,0 20 1 15,0-20 2-15,0 18-2 0,0-18-1 0,0 0 0 0,0 19 0 0,17-19-1 16,3 0 3-16,-20 20 1 0,17-20 0 0,-17 0-2 16,20 0 0-16,-20 0-1 0,23 17 3 0,-23-17-1 0,17 21 4 0,0-21-5 15,23 20 7-15,-40-20-5 0,17 0-2 0,-17 17 2 16,0-17-2-16,20 19 3 0,-3 2 3 0,-17-4-8 15,0-17 2-15,0 20-1 0,0-20 1 0,0 19 0 0,0-2 0 0,0-17 0 16,0 21 2-16,-17-1-3 0,-3-3-1 16,20-17 0-16,-17 20 1 0,-3-20-2 0,20 20 1 0,-20-20-1 15,3 0 0-15,17 17-4 0,-17-17 1 0,17 0-2 0,-23 20 0 16,23-20-10-16,0 0 7 0,-20 0-2 0,20 19-13 0,0-19 12 0,0 19-12 16,0-19 10-16,0 20-16 0,0-20-8 0,0 0 17 0,0 19-50 15,0-19 40-15,0 0-40 0,0 0 34 0,0 17 4 16,20-17-20-16,-20 0 9 0</inkml:trace>
  <inkml:trace contextRef="#ctx0" brushRef="#br0" timeOffset="-117281.39">9179 14319 33 0,'0'0'11'0,"0"0"3"0,0 0-3 0,0 0 4 0,-20 0 4 0,20 0 1 0,0 0-10 0,0 0 9 0,0 0-9 16,0 0-1-16,-20 0 1 0,20 0 11 0,0 0 1 0,0-17-11 16,0 17-1-16,-17 0-2 0,17 0 13 0,0 0-5 0,0-21-3 15,0 21-6-15,0 0-1 0,0 0-1 0,0 0 4 0,0 0-4 0,0 0 2 16,0 0-1-16,0 0 1 0,0 0-3 0,0 0 1 0,-20 0 5 15,20 0-7-15,0 0 1 0,0 0 1 0,0 21 3 16,0-21-4-16,0 0-2 0,0 0 1 0,0 0 1 0,0 17 0 16,0-17-2-16,-17 0 1 0,17 0-1 0,0 19-4 0,0-19 4 0,0 0 2 15,0 0 0-15,0 0-3 0,0 19 1 0,0-19-3 0,0 0 0 0,0 18 4 16,0-18-3-16,0 0 2 0,0 0-1 0,0 20 1 0,0-20 1 16,0 0-3-16,0 0 2 0,0 21 4 0,17-21-3 15,-17 0-1-15,0 17-2 0,20-17 1 0,-20 0 7 0,0 0-5 0,0 19 1 16,0-19-3-16,17 0 2 0,-17 20 2 0,0-2-2 15,20-18-1-15,-20 0 0 0,0 19 2 0,0-19 0 0,0 19 1 16,0-1 0-16,0-18-6 0,-20 0 1 0,20 21 1 16,0-21 0-16,0 19 0 0,-17-19-2 0,-3 18 3 15,20-18-2-15,-17 0 0 0,17 19-1 0,-20-19 1 0,20 0 0 0,0 20 0 16,-20-20-13-16,3 0-6 0,17 18-2 0,0-18 9 16,0 0-12-16,0 0-11 0,0 20-5 0,0-20 16 15,17 0-27-15,-17 0 21 0,0 0 1 0,40 17-62 0,-23-17 25 16,-17 0 51-16,20 0-18 0</inkml:trace>
  <inkml:trace contextRef="#ctx0" brushRef="#br0" timeOffset="-116857.66">9330 14586 29 0,'0'0'0'0,"0"0"17"0,0 0 2 0,0 0-9 0,0 0 13 0,0 0-13 0,0 0 9 0,0 0-9 0,0 0 14 0,0 0-10 0,-20 0 13 0,20 0-15 0,0 0 0 0,0 0-2 0,0 0 1 0,0 0 11 16,0 0-3-16,0 0-11 0,0 0 0 0,0 0 26 15,0 0-16-15,0 0-11 0,20 0-1 0,-20 18-1 0,0-18 0 16,20 0-1-16,-20 0-2 0,22 19 4 0,-22-19-5 16,0 0 0-16,15 0 2 0,-15 0 0 0,20 0 5 0,-3 0-4 15,-17 0-4-15,23 20 2 0,-6-20 0 0,-17 0 2 0,20 0-1 16,-3 0-4-16,-17 0-4 0,20 0 5 0,-20 0-1 15,0 0 0-15,20 0-5 0,-20 0-14 0,0 18 3 0,17-18-19 16,-17 0 13-16,0 0-101 0,0 0 90 0,0 0-26 16,0 0 16-16,0 0 29 0,0 0-20 0</inkml:trace>
  <inkml:trace contextRef="#ctx0" brushRef="#br0" timeOffset="-116664.15">9447 14472 28 0,'0'0'0'0,"0"0"19"0,0 0 3 0,0 0 4 0,0 0-11 0,0 18 14 16,0-18 11-16,0 0-28 0,0 0 14 15,0 19 12-15,0-19-27 0,0 0-4 0,0 19 1 0,0-19 7 16,0 18 2-16,0 3-3 0,0-21-6 0,0 19 6 16,0 18-6-16,0-17-1 0,0 18-3 0,0-21-3 15,0 3-1-15,0-20 1 0,0 20 0 0,0-1 0 0,0-1-2 0,0 3 0 16,0 15 1-16,0-36-3 0,0 20 2 0,0-3-9 0,0 4 1 16,0-1-18-16,0-3-9 0,0-17 15 0,0 19-28 15,0 2-4-15,0-4-20 0,17 2 33 0,-17-19-8 16</inkml:trace>
  <inkml:trace contextRef="#ctx0" brushRef="#br0" timeOffset="-115564.02">8913 17780 53 0,'0'0'14'0,"0"0"9"0,0 0-1 0,0 0 14 0,0 0-9 0,-19 0 14 0,19 0-29 0,0 0-1 0,0 0 6 0,0 0-9 0,-20 0-1 0,20 0-1 16,0 0 0-16,0 0 6 0,0 0-1 0,0 0-1 16,0 0-6-16,-18 0 12 0,18 0 9 15,0 0-16-15,0 0-5 0,0 0 5 0,-17 0-2 16,17 19 0-16,0-19-4 0,0 20-1 0,-22-20 2 0,22 18-3 0,0-18 1 15,0 19 0-15,-20 38 5 16,20-57-6-16,0 20 3 0,0-2-3 16,0 2 0-16,0-20-1 0,0 19 4 0,0-2-1 0,0-17-1 15,0 20-1-15,0-20 0 0,0 0-1 0,0 0 3 0,20 0-2 16,-20 20 1-16,0-20-1 0,0 0 1 0,0 0-1 0,22 17 0 0,-22-17 1 16,0 0-1-16,0 0 0 0,17 21 4 0,-17-21-3 0,0 0 1 15,0 0 2-15,0 0-2 0,18 0 3 0,-18 19-2 16,0-19-1-16,0 0 3 0,0 0-1 0,0 19-2 0,0-19 0 15,0 0-1-15,0 19 0 0,0-19 0 0,0 0 1 0,-18 19-2 16,18-19 0-16,0 0-1 0,-17 17 1 0,17-17 0 0,-22 0-3 16,2 0 2-16,3 21-4 0,17-21-3 0,-20 18-8 15,20-18 5-15,-18 18-15 0,18-18 10 0,0 0-2 0,0 0-2 0,0 21-2 16,0-21-2-16,0 0-29 0,0 0 24 0,0 0-36 0,0 20-3 16,18-20 6-16,-18 0 36 0,20 0-32 0</inkml:trace>
  <inkml:trace contextRef="#ctx0" brushRef="#br0" timeOffset="-115096.34">9201 18349 30 0,'0'0'12'0,"0"0"5"0,-22 0-8 0,22 0 10 0,0 0-8 0,0 0 12 0,0 0-11 0,0-18 0 0,-20 18 10 0,20 0-11 0,0 0 10 16,0 0-10-16,0 0-1 0,0-18-1 0,-20 18 9 0,20 0-10 0,0 0 7 16,0 0-2-16,-17 0 5 0,17 0-12 0,0 0-1 15,0-20 5-15,0 20-5 0,0 0 2 0,0 0-4 0,0 0-1 16,0 0 4-16,0 0-3 0,0 0 4 0,0 0-1 0,0 0-3 15,0 0 0-15,0 20 7 0,0-20-3 0,0 0-5 16,0 0 2-16,0 18 0 0,0-18-2 0,0 0 5 0,0 0-5 0,17 0 6 16,-17 18-1-16,20-18-2 0,-20 21 2 0,0-21-4 15,20 0 3-15,-20 18-3 0,0-18 2 0,22 0-3 0,-22 19 3 0,0 1-2 16,0-20-3-16,0 19 3 0,0-19-2 0,0 0-1 16,0 18 1-16,0 2-1 0,0-20 0 0,0 18 1 15,-22-18-2-15,22 19-1 0,-20-19 0 0,20 0-6 0,-20 0-7 16,3 0-6-16,-3 0 9 0,3 0-18 0,17 0 12 15,-20 0-25-15,20 0 18 0,-20-19-2 0,3 1-32 0,17-2-26 16,-18 20 61-16,18-18-15 0,0 18 24 0,0-19-24 0</inkml:trace>
  <inkml:trace contextRef="#ctx0" brushRef="#br0" timeOffset="-114918.58">9045 18217 26 0,'0'0'18'0,"0"0"-10"0,0 0 8 0,0 0 4 0,20 0 4 16,-20 0-9-16,0 0 1 0,20 18 2 0,-20-18 16 0,17 0-18 0,-17 0-1 15,20 0 13-15,-3 21-4 0,-17-21-13 0,20 0 9 0,-20 0-11 16,42 0 17-16,-27 0-12 0,5 0-1 0,-20 0-7 16,40 0 2-16,-40 0-6 0,17 0 0 0,0 0 1 0,-17 0 1 15,20 0-1-15,-20 0-2 0,20 0 0 0,2 0-1 0,-22 0 1 0,0 0-3 16,15 0 1-16,-15 0-1 0,0 0-3 0,20 0-2 0,-20 0-16 16,0 0 4-16,0-21-3 0,17 21-39 0,-17 0 23 0,0 0-49 15,0 0 11-15,0 0 17 0</inkml:trace>
  <inkml:trace contextRef="#ctx0" brushRef="#br0" timeOffset="-113658.85">11533 18085 28 0,'0'0'15'0,"0"0"-2"0,0 0 27 0,0 0-14 0,0 0 1 0,0 0-12 0,0-21 15 0,0 21 2 0,0 0-17 0,0 0 0 0,0-17-2 0,0 17 12 0,0 0-13 16,0 0 11-16,0 0-12 0,0 0 0 0,0-20 7 0,0 20-10 0,-17 0-1 15,17-20 6-15,0 20-2 0,0-17-5 0,-20 17 5 0,20 0-5 16,0 0-1-16,0 0-1 0,0 0 6 0,-17-19-5 0,17 19 0 0,0 0 0 15,-20 0-1-15,20 0 5 0,0 0-5 0,-20 0-2 0,20-20 3 0,-17 20-3 16,0 0 4-16,17 0-2 0,-23 0-3 0,23 0 1 0,0 0-1 16,-20 0 0-16,20 0 0 0,0 20 3 0,-17-1-3 0,17-19 0 15,0 17-1-15,0-17 0 0,0 0 0 0,0 20 1 0,-20 0 0 0,20-3 0 16,0-17 0-16,0 21-1 0,20-2 0 0,-20 0 2 16,17-19-1-16,-17 0-1 0,0 19 1 0,20 0-2 0,3-19 2 15,-23 0 0-15,17 17-1 0,-17-17 0 0,17 0 1 0,-17 21 4 16,20-21-4-16,-20 18 1 0,20-18-2 0,-20 0 3 0,0 0 3 15,0 18-4-15,17-18 4 0,-17 0-5 0,0 21 0 0,0-21 1 16,0 20 0-16,0-20-4 0,0 17 5 0,-17 3 5 0,-3-2-8 16,20-18 0-16,-20 0 1 0,20 18 0 0,0-18 0 0,-17 21 0 15,0-21-2-15,-6 18 0 0,3-18-4 0,20 0 4 0,-17 19-1 0,17-19 0 16,-20 0-9-16,3 0-7 0,-3 0-6 0,20 0 10 16,0 0-16-16,0 0-6 0,-20 0 15 0,20 0 0 0,0 0-1 0,0-19-27 15,0 19 23-15,0 0-3 0,20 0-29 0,0-18 5 0,-20 18 28 16,17 0 2-16,-17-21 3 0,20 21-17 0,-20 0-1 0</inkml:trace>
  <inkml:trace contextRef="#ctx0" brushRef="#br0" timeOffset="-113286.3">11573 18313 39 0,'0'0'20'0,"0"0"0"0,0 0 1 0,0 0 14 0,0 0-10 0,23 0-12 0,-23 18 15 0,0-18-15 0,14 0 11 0,-14 0-15 15,0 0 7-15,20 0-8 0,-20 18 0 0,20-18 7 0,0 0 0 16,-3 0-4-16,-17 21-6 0,17-21 5 0,3 0 1 16,-20 0-2-16,20 0 2 0,3 0-1 0,-9 0-1 15,-14 0-5-15,0 0-1 0,0 0 0 0,20-21 3 0,-20 21-3 0,0 0 1 16,0 0 0-16,0 0-1 0,17-18 3 0,-17 18-3 0,0 0 4 0,0 0-5 15,0 0 0-15,0 0 3 0,0 0-3 0,0 0 0 16,0 0 1-16,0 0 0 0,0 0 0 0,-17 0 1 0,-3 0-3 16,20 18 1-16,-14-18-1 0,-9 21 2 0,23-3-2 0,0-18 1 15,-20 19-1-15,20 1 0 0,-20-1-1 0,20-19 0 0,-17 38 0 16,17-20 0-16,0-18 0 0,0 19 0 0,-17 1-1 0,17-2-4 0,0-18 0 16,0 19-6-16,0 1 1 0,0-20-2 0,0 19-25 0,0-19 11 15,0 19-68-15,0-19 55 0,0 0-4 0,0 0-74 0,0 0 88 16,17 0-11-16</inkml:trace>
  <inkml:trace contextRef="#ctx0" brushRef="#br0" timeOffset="-112022.95">13800 18161 28 0,'17'0'25'0,"-17"0"-17"0,0 0 2 0,0 0 13 0,0 0 3 0,0 0-12 0,0 0-1 0,0 0 16 0,0 0-14 0,0 0 15 0,0 0-15 15,0 0 0-15,0 0-1 0,0-19 12 0,0 19-3 0,0 0-13 0,0 0-1 16,0 0 7-16,0 0-8 0,0 0-1 0,0 0 6 0,0 0 1 15,-17-19 4-15,17 19-13 0,0 0 7 0,0 0-1 16,0 0-5-16,-23 0-1 0,23 0 0 0,0 0-1 0,0 0 2 0,-20 0 4 16,20 0 1-16,-17 0-3 0,-3 0 0 0,20 0 0 15,-17 0-6-15,17 0 0 0,0 0 3 0,-20 0-3 0,20 19 0 16,-20 0 1-16,20-2-2 0,0-17 1 0,0 21-1 0,0-21 0 16,-17 36-2-16,17-36 0 0,0 21 3 0,0-1-2 0,0-3 2 15,0-17-2-15,17 20-1 0,3-2 2 0,-20-18-2 0,0 0 1 16,20 18 0-16,-3-18 2 0,3 0 1 0,-20 21-3 0,17-21 2 15,3 0 0-15,-20 0-2 0,23 0 2 0,-6 0 1 0,-17 0-1 0,17 18 0 16,-17-18-1-16,20 0 1 0,-20 0 1 0,0 0-2 0,0 19-1 16,20-19 2-16,-20 0 1 0,0 39-1 0,0-39-1 15,0 0 0-15,0 18-1 0,0 2 2 0,0-20-1 0,-20 18 2 0,20-18-5 16,-20 19 0-16,3-19-1 0,0 20-8 16,-6-20-10-16,23 0 8 0,-20 0-18 0,20 0 14 0,-17 0-23 0,17 0-4 15,0 0 21-15,0 0-27 0,0 0 22 0,0 0-2 0,0 0-2 16,0 0-1-16,0 0-27 0,17-20-9 0,3 20 53 15,-20 0-1-15,0 0-11 0</inkml:trace>
  <inkml:trace contextRef="#ctx0" brushRef="#br0" timeOffset="-111544.8">14162 18370 36 0,'0'0'0'0,"0"0"43"0,0 0-19 0,0 0-11 0,0 0 24 0,0 0-12 0,-23 0 1 0,23 0-15 0,0 0 1 0,0 0 9 0,0 0-12 0,0 0 7 15,0 0-2-15,0 0-5 0,0 0 5 0,-20 0 0 16,20 0-9-16,0 0 1 0,0 0 5 0,0 0-5 0,0 0 4 15,0 18-4-15,0-18-2 0,0 0-3 0,0 0 4 0,0 0-2 16,0 19 1-16,20-19-1 0,-20 0-1 0,0 0 0 0,0 20 2 0,0-20-2 16,23 0-1-16,-23 0 3 0,0 19-1 0,14-19 3 15,-14 0 0-15,20 0-1 0,-20 0-1 0,0 0 1 16,20 0-2-16,-20 0 2 0,0 0-4 0,0 0 0 16,0 0 0-16,0 0 0 0,0 0 1 0,0-19 1 15,0 19 2-15,0 0-2 0,0 0 3 0,0 0-3 0,0 0 4 16,0 0-3-16,-20 0 2 0,20 0-3 0,0 19 5 0,-20-1-3 15,20 2-2-15,0-2-1 0,0-18 0 0,0 39 2 0,0-2-1 16,0-37-1-16,0 39 1 0,0-20 0 16,20 0-4-16,-20-1 3 0,0 2 0 0,0-20-3 15,0 19 0-15,0-19 1 0,20 19-4 0,-20 0-2 0,0-19-4 16,0 0 2-16,0 0-2 0,0 0-14 0,0 0 8 0,0 0-21 16,0 0 15-16,0 0-31 0,0 0 24 0,20 0-35 0,-20 0 28 15,0 0-76-15,0 0 57 0,17 0 19 0</inkml:trace>
  <inkml:trace contextRef="#ctx0" brushRef="#br0" timeOffset="-110440.09">16228 16126 42 0,'0'0'26'0,"0"0"-12"0,0 0 144 16,-17-20-77-16,17 20-71 0,-17 0 18 0,17 0 17 15,-23 20-16-15,3-20-24 16,20 19 13-16,-17-19-14 0,17 17 7 15,-20 4-6-15,3 16 5 0,-3 3-5 16,20-23-1-16,0 3-5 16,0-1 6-16,0 0-5 0,0 1 4 15,117 16 18 32,-100-16-8-47,-17 0-10 16,0-20-3-16,0 17-4 0,0 23 15 15,-40-2-10-15,40-19-1 0,-37-2 2 16,37 4-3-16,-37-3-9 0,37 0 3 16,-20 2-19-16,20-20 11 0,-20 21-49 15,20-21 44-15,0 0-116 0,40 0-25 16,-3-21 32 0</inkml:trace>
  <inkml:trace contextRef="#ctx0" brushRef="#br0" timeOffset="-110202.17">16362 16562 69 0,'0'0'56'16,"0"0"10"-16,0 0-47 0,-20 21 58 16,20-3-46-1,0 0-9-15,0 2-19 0,20 56 28 31,3-37-29-15,-23 18-3-16,0-20-21 16,0-17-38-16,0-3 38 15,0-17-67-15,0 20 56 0,0-20-116 16</inkml:trace>
  <inkml:trace contextRef="#ctx0" brushRef="#br0" timeOffset="-109779.87">16630 16526 61 0,'0'0'21'0,"0"0"53"15,0 0-22-15,-20 19 7 16,20 19-28-1,0-2-9-15,0 5 4 16,0 14-14-16,55 115 16 47,-55-170-25-47,20 20 10 16,0 0-6-16,-1-20-4 0,-1-20 6 15,2 0 3-15,-3-34 2 16,-17-23 4-1,0 20-3-15,0 37-11 0,0-18 10 16,-37 0-6-16,37 38-7 16,-37-39 2-16,-3 22-3 15,5 17-11-15,15 38-49 16,1-2-51-16,19 5-26 16,39 14-9-1,-39-55 101-15</inkml:trace>
  <inkml:trace contextRef="#ctx0" brushRef="#br0" timeOffset="-108922.99">18757 16431 39 0,'0'0'0'31,"-40"0"371"-31,40 0-371 63,-74 170 75-63,74-170-75 62,151 189 79-62,-151-189-79 63,-171 95-246-47</inkml:trace>
  <inkml:trace contextRef="#ctx0" brushRef="#br0" timeOffset="-108701.37">18928 16831 42 0,'0'17'136'31,"0"-17"-136"31,0 248 134-62</inkml:trace>
  <inkml:trace contextRef="#ctx0" brushRef="#br0" timeOffset="-108400.11">19136 16868 103 0,'0'0'0'0,"0"94"289"62,0-94-289 1,0 151-92-63,0 98-208 46</inkml:trace>
  <inkml:trace contextRef="#ctx0" brushRef="#br0" timeOffset="-106446.24">13874 14416 39 0,'0'0'0'0,"0"0"16"0,0 0-8 0,0 0 1 0,0 0 9 0,0 0 5 0,0 0-9 0,0 0 16 0,0 0-13 0,0 0 1 0,0 0-1 0,0 0 16 0,0 0-18 0,-20 0 18 0,20-21-6 15,0 21-16-15,0 0 0 0,0 0-1 0,0 0 7 0,-20 0-3 0,20 0-8 16,0 0 7-16,0 0-8 0,-17 0 3 0,17 0-4 0,0 0 8 16,0 0-8-16,0 0 6 0,-17 0 1 0,17 0-8 15,0 0 0-15,0 0 3 0,0 21-1 0,0-21-2 0,-23 0 2 0,23 17-3 16,-20-17 2-16,20 0-4 0,0 19 2 0,0-19-1 0,0 0-1 0,-17 20 3 15,17-2 1-15,0-18-4 0,0 0 0 0,0 19-1 0,-20-19 0 16,20 19 4-16,0-19-4 0,0 18 4 0,0-18-3 0,0 0-1 16,0 0 0-16,20 21 6 0,-20-21-1 0,17 0-6 15,3 19-1-15,3-19 3 0,-23 0 1 0,17 0 2 16,0 0-1-16,23 18 11 0,-40 1-5 16,17-19-7-16,3 20 0 0,-20-20 0 0,0 38 0 0,17-21 2 15,-17 3-2-15,0-20 1 0,0 39 1 0,0-39-4 0,0 39 3 16,0-3 0-16,-17-16-3 0,-3 18 2 15,3-38-5-15,17 20 3 0,-20-20-3 0,0 17-11 16,3-17 5-16,0 19-23 0,-6-19 22 0,23 0-18 0,-20 0 14 16,20 0-18-16,0 0-1 0,0 0 15 0,0 0-20 15,0 0 18-15,20 0-52 0,3 0 26 0,-6 0 26 16,-17-19 2-16,17 19 0 0,23 0-10 0,-40 0 17 0,17 0 2 0,-17 0 1 0,37 0-26 16</inkml:trace>
  <inkml:trace contextRef="#ctx0" brushRef="#br0" timeOffset="-105849.02">14310 14775 16 0,'0'0'16'0,"0"0"-6"0,0 0-6 0,0 0 7 0,0 0-3 0,0 0 11 0,0 0-10 0,0 0 40 0,-20 0-30 0,20 0 2 0,0 0 2 15,0 0-12-15,0 0 10 0,0 0-13 0,0 0 1 16,0 0 22-16,-17 0-16 0,17 0-3 15,0 0 19-15,0 0-28 0,0 0 1 16,0 38 18-16,0-19-17 16,17 18 2-16,-17 4-4 0,0-41-4 15,20 74 0 1,-20-35-1-16,0-39 2 0,0 58 7 0,0-41-5 16,0 2 0-16,0 19 1 0,0-38-3 15,0 19 0-15,-20 1 3 0,20-20-3 0,-17 0 0 16,17 0 0-16,-20 0 1 0,20-20-1 0,-17 1 1 15,17 19 0-15,0-38-3 0,0 38 3 16,0-19-3-16,0 19 2 0,0-17 0 0,0 17 1 0,17-20 1 0,3-1-1 16,-3-16-3-16,3 18 3 0,0 2 0 15,-20 17 1-15,17-40 1 0,-17 40-1 0,0 0-1 0,0-17 0 16,20-3 1-16,-20 20-1 0,0-21 3 0,17 4-3 0,-17-3-1 16,0 20 2-16,0-19-3 0,0 19 2 0,0-17 0 0,0 17 0 15,0-21 0-15,-17 3 1 0,17 18-1 0,-20-19 0 16,3 19-1-16,17-20 0 0,0 20 1 0,-20 0 1 0,0 0-2 15,3-20-4-15,17 20 1 0,0 0-3 0,-20 0 1 0,20 0-10 16,0 0 5-16,-17 20-15 0,17-20 11 0,0 0 0 0,-20 0-2 16,20 20-27-16,0-1-15 0,0-19-3 0,0 18 2 15,0 3 7-15,0-4 4 0</inkml:trace>
  <inkml:trace contextRef="#ctx0" brushRef="#br0" timeOffset="-104491.77">11516 14718 35 0,'0'0'28'0,"-20"0"-13"0,20 0 6 0,0 0 5 0,-17 0 37 0,17 0-57 0,0 0-1 0,0 0 1 0,-20 0 31 16,20 0-28-16,-20 0 17 0,20 0 16 16,0 0-22-16,0 0-11 0,-17 0 13 15,17 0-15-15,-17 20 20 0,-6-1-1 16,-14 37-21 0,37-37-2-16,0 18-2 15,-20-16 0-15,20-21 3 0,0 37-3 0,0 3-2 16,0-23-2-16,20 2 3 0,-20-19 2 0,17 20 1 0,3-3-3 15,-20-17 5-15,23 21-1 0,-6-21 0 16,0 0-2-16,-17 0-3 0,0 0 5 0,20 0 3 16,-20-21-9-16,0 4 1 0,0 17 4 0,0 0-1 15,0-20-1-15,0 1 1 0,0 19-2 0,0 0 1 0,-20-17-2 0,20-4 3 16,-17 21-1-16,17 0-2 0,-17 0 1 0,-6-19-3 16,3 19 5-16,20 0 0 0,-17 0-1 0,-3 0-2 0,20 0 0 0,-17 0 1 15,17 0 1-15,0 0-1 0,-20 0-2 0,20 19-1 0,0-19-2 16,0 21-3-16,0-4-6 0,0 2-6 0,20 1 7 15,-3-20-2-15,3 17-20 0,-3 4-11 0,3-1-9 16,20-3-6-16,-40 2 32 0,37-19-30 0,-37 21 8 0,20-21 28 16,-3 0-17-16</inkml:trace>
  <inkml:trace contextRef="#ctx0" brushRef="#br0" timeOffset="-103374.98">11097 14416 38 0,'0'0'0'0,"0"0"17"0,0 0-6 0,0 0 1 0,0 0 27 0,0 0-21 0,0 0-1 0,0 0-9 15,0 0 2-15,0-21 0 0,0 21 37 0,0-20 3 16,0 20-41-16,0 0 11 16,0 0-11-16,0 0 6 0,0 0 1 0,0 0-3 0,0 0-8 15,0 0 8-15,-17 0-4 0,17 0 2 0,0 0-6 16,0 0 4-16,0 0-3 0,0 20-1 0,0-20-3 0,0 0 2 16,-20 21 1-16,20-21-5 0,0 17 3 0,0-17 1 0,0 0 0 15,-17 19 0-15,17 1-3 0,0-2-2 0,0 1 7 16,0 0-7-16,0-1 3 0,0-18 0 15,0 40 5-15,0-22-2 0,0-18-5 16,0 19 4-16,0-19-1 16,0 0 2-16,0 20 0 0,0-20-1 0,0 0 1 15,0 0-3-15,0 18 8 0,0 2-2 16,0-20-5-16,0 0-2 0,0 17 1 0,-23-17-1 16,23 0-1-16,0 20-1 0,-17 0 4 0,-17-1-9 15,11-1-2-15,3-18-5 16,20 0 1-16,0 0-20 0,0 21-7 0,-20-21-3 15,20 0-2-15,0 0-17 0,20 17-14 0,-20-17 39 16,0 0 3-16,43 0-21 0,-43 19 32 0,14-19-25 0</inkml:trace>
  <inkml:trace contextRef="#ctx0" brushRef="#br0" timeOffset="-32560.19">4635 15269 16 0,'0'0'17'0,"0"0"-11"0,0 0-2 0,0 0 2 0,0 0 2 0,0 0-6 0,0 0 2 0,0 0-1 0,0 0-1 0,0 0 0 0,0 0 1 16,0 0 0-16,0 0 0 0,0 0 7 0,0 0-4 0,0 0 3 0,0 0-4 15,0 0 1-15,0 0 0 0,0 0 1 0,0 0 0 0,0 0 6 0,0 0-1 16,-18 0-1-16,18 0-4 0,0 0-2 0,0 0 8 16,0 0-7-16,0 0 5 0,0 0-1 0,0 0-4 0,0 0-1 0,0 0 7 15,0 0 0-15,0 0-6 0,0 0-2 0,0 0 3 0,0 0-2 16,0 0 3-16,18 20-3 0,-18-20 0 0,0 20 1 16,0-20 1-16,22 17-1 0,-22-17 1 0,0 20-4 15,0-20-1-15,17 0 6 0,-17 0-1 0,0 0 1 0,0 21-8 16,20-21 3-16,-20 0 1 0,0 0 5 0,18 0-7 0,-18 0 2 15,0 0-2-15,0 0 2 0,19 0 1 0,1 0-4 0,-20 0 1 16,18 0 0-16,-18 0-1 0,0 0-1 0,19 0 1 0,-1 0 1 16,-18 0 1-16,20-21-2 0,2 21 0 0,-22 0 2 0,17 0 0 15,-17 0 0-15,18-20 0 0,2 20 0 0,-1 0-1 16,-19 0-2-16,0 0 0 0,18 0 1 0,-18 0-1 0,20-17 1 0,-3 17 0 16,3 0 0-16,2 0 4 0,-22 0-4 0,17 0-1 15,-17 0-1-15,18 0 1 0,2 0 0 0,-20 0 1 0,20 0 0 16,-20 0 0-16,37 0-1 0,-37 0 1 0,17 0-1 0,-17 0 2 15,40 0 0-15,-18 0-2 0,-22 0 0 0,15 0-1 0,5 0 3 16,-3 0 1-16,-17 0-2 0,23 0-1 0,-6 0 0 0,-17 17-1 16,17-17 1-16,3 0 1 0,-20 0 0 0,42 0 2 0,-42 0-2 15,0 0 0-15,35 0 0 0,-35 0 0 0,17 0 0 0,6 0 0 0,-23 0 0 0,0 0 0 16,17 0-3-16,-17 0 2 0,20 0 2 0,-20 0 0 0,17 0-2 0,23 0 1 16,-40 0 0-16,17 0-1 0,-17 0 6 0,20 0-3 15,-3 0-3-15,-17 0 1 0,20 0-1 0,3 0 1 0,-23 0 3 16,17 0-4-16,0 0 3 0,-17 20-1 0,0-20-1 0,20 0 4 15,0 0-6-15,-20 0 3 0,17 0-2 0,-17 21 2 0,20-21 0 16,-3 0-2-16,-17 0 1 0,20 0-1 0,3 17 0 0,-23-17 0 0,17 0 0 16,-17 0 1-16,17 19 1 0,-17-19-1 0,20 0 0 0,0 0 0 0,-20 20 0 15,17-20 2-15,3 0-1 0,-20 0-2 0,37 17 3 0,-17-17-3 16,-20 0-3-16,23 0 5 0,-9 21-2 16,6-21 1-16,-3 0-3 0,-17 0-1 0,23 0 4 15,-6 17-7-15,-17-17 8 0,0 0-6 0,37 0 4 0,-37 0-3 0,20 19 4 16,3-19 0-16,-9 0 0 0,-14 0-2 0,20 20 0 15,-3-20 1-15,-17 21 1 0,23-21 1 0,-6 0-2 0,-17 17 1 0,0-17-1 16,20 20 1-16,-3-1-2 0,-17-19 1 0,20 18 2 0,-20-18-1 16,20 0-1-16,-3 20 0 0,-17-20-1 0,20 0 3 15,-20 17-2-15,17-17 2 0,-17 0-1 0,0 0-1 16,20 0 0-16,-20 19-1 0,23-19 1 0,-23 0 1 0,17 22 0 16,-17-22 0-16,17 0 1 0,-17 0-2 0,0 0 0 15,20 19-2-15,-20-19 2 0,20 0 3 0,-20 17-2 0,17-17-1 16,-17 0 1-16,0 20-2 0,0-20 2 0,20 0-3 0,-20 0 3 0,17 17-2 15,3-17 2-15,-20 20 0 0,23-20-1 0,-23 0 0 16,0 0 0-16,0 20 0 0,17-20 0 0,-17 0 0 0,17 0 0 0,-17 17 0 16,20-17 0-16,-20 0 1 0,20 19 0 15,-20-19-2-15,0 0 0 0,0 22 1 0,0-22 1 0,17 0-2 0,-17 17 1 16,20-17 2-16,-20 19-2 0,0-19 0 0,17 0 0 16,-17 0 1-16,0 20-1 0,20-20 0 0,-20 0-1 0,0 0 1 0,20 18 1 15,3 1-1-15,-23-19-1 0,0 0 1 0,14 20 0 16,6-3 0-16,-20-17 0 0,0 0-1 0,17 21 0 15,-17-21 2-15,23 20 1 0,-23-20-2 0,0 0 0 0,17 17-1 0,-17-17 1 16,17 0-1-16,-17 19 2 0,0-19 0 0,20 0 0 16,-20 21-1-16,0-21 0 0,20 0-1 0,-20 17 1 0,23-17-1 0,-23 0 1 15,0 20 0-15,0-20 1 0,14 0 0 0,-14 19-1 0,20-19 1 16,-20 0-1-16,17 17-1 0,-17-17 2 0,0 0 0 16,23 0-1-16,-23 21 0 0,0-21-1 0,17 0 0 0,-17 20 2 15,20-20-1-15,-3 0 0 0,-17 0-1 0,20 17 2 16,-20-17 0-16,0 0 0 0,20 0-2 0,-20 0 2 0,17 0 0 15,-17 0-1-15,0 0-2 0,20 0 1 0,-20 0 2 16,17 0-1-16,-17 0 1 0,20 0-1 0,-20 0 0 0,23 0-2 16,-23 0 2-16,17 0 0 0,-17 0 2 0,17 0-1 0,-17 0-1 15,20 0-1-15,0 20 2 0,-3-20-1 0,3 0-1 16,-3 20-1-16,-17-20 2 0,20 0 1 0,-20 17-1 0,23-17 1 16,-23 0-1-16,17 0 0 0,0 0 0 0,-17 0 1 0,20 20 1 15,17-20-2-15,-37 0 1 0,20 0 0 0,-3 19 0 0,-17-19 1 16,20 0-1-16,0 0-2 0,-20 0 2 0,37 19-2 0,-37-19 1 15,20 0 1-15,-3 0 1 0,6 0-4 0,-6 20-8 0,-17-20 7 16,0 0 4-16,17 0 4 0,3 0-4 0,-20 19-1 0,20-19 0 16,3 0 0-16,-23 0 1 0,14 0 0 0,6 0 0 15,-20 0-1-15,17 0 0 0,6 0 0 0,-23 0 0 0,0 0 1 16,37 0 0-16,-37 17-2 0,17-17 1 0,3 0 0 0,-20 0-2 16,20 0 4-16,-3 0-1 0,20 20-2 0,-37-20 2 15,20 0-1-15,3 0 1 0,-23 0 1 0,17 20-3 0,0-20-1 16,3 0 2-16,17 0 1 0,-17 17 1 0,-20-17-3 0,17 0 0 15,3 20 0-15,3-20 4 0,-23 0-1 0,17 20-1 0,0-20-1 0,3 18 0 16,0 2 3-16,-3-20-3 0,3 19-1 0,-3-2 3 16,-17-17-1-16,40 21-1 0,-40-3 0 0,37-18 2 15,-37 0-2-15,20 18 0 0,-20-18 0 0,20 20 0 0,-20-20 2 0,20 0-2 16,-20 21 3-16,17-21-2 0,-17 0-1 0,18 17-1 0,-18-17 0 0,0 0 1 16,19 20 3-16,-19-20-2 0,0 0-3 0,20 0 2 0,-20 0 0 0,0 18 3 15,23-18-4-15,-23 0 0 0,0 0-1 0,15 18-5 0,-15-18 1 16,0 0-12-16,0 0-8 0,0 0 12 0,19 21-17 15,-19-21-3-15,0 0 17 0,0 0-24 0,0 17-4 0,18-17-31 16,-18 0 51-16,0 0-19 0,0 19 25 16,0-19 1-16,0 0-11 0,0 0 9 0,0 0 4 0,-18 0 5 15,18 0 8-15,-19 0-1 0,19 0 3 0,0-19-1 0,-15 19 1 16,15 0 1-16,0 0 0 0,-23-17 0 0,23 17 1 0,-20-21 0 16,20 21 1-16,-19 0 0 0,19-18 0 0,0 18 0 0,-18 0 2 15,1 0-1-15,-3-18 0 0,20 18-1 0,-20 0-1 16,20 0-1-16,-20-20 1 0,20 20-1 0,-14 0-1 0,14-17 0 15,-23 17-1-15,23 0 1 0,-20-21-2 0,20 21 1 0,0 0 1 16,-20-20-2-16,20 20 2 0,0-18 0 0,0 18 1 0,-17-39-1 16,17 39 1-16,-20-17 1 0,20-2-1 0,0-1 0 0,0 20 1 0,0-18-1 15,0-2 3-15,0 0 2 0,0 20 4 0,0-17 3 16,0-3 2-16,0 20 2 0,0-20-1 0,0 20 0 16,0 0 1-16,0-17 0 0,0 17-8 15,0 0 5-15,0 0 1 0,0 0-1 0,0 0-6 0,0 0 0 0,0 17 2 16,0-17-1-16,0 0 0 0,20 0 7 0,-20 0-8 0,0 0-1 0,0 20 0 15,0-20 3-15,0 0-3 0,0 0-1 0,17 0 0 0,-17 0 3 0,0 20-4 16,0-20-2-16,20 0 5 0,-20 17 1 0,20-17-1 16,-20 20-3-16,23-20 4 0,11 20-3 0,-34-2 0 0,40 2-1 15,-23-1 0-15,1-2-1 0,-18-17-2 0,39 21 4 0,-16-3-3 16,-23 0 0-16,15 2 3 0,4-20-3 0,-19 21 0 16,18-4 0-16,4-17-1 0,-5 20 3 0,3-2-1 0,-20 0 2 15,18 3-2-15,-18-21-1 0,19 17 0 0,-19-17 0 0,0 0 0 16,0 0 1-16,0 19-3 0,0-19 1 0,0 0 0 15,-19 0 0-15,1 0 3 0,18 0-4 0,-20 0 2 0,20 0-2 16,-39 0 0-16,2 0 0 0,37 0 0 0,-38 0 1 0,18 0-2 16,-17 0 2-16,20 0-1 0,-3 0-1 0,-20 21-1 0,40-21-2 0,-14 0 0 15,-9 0-1-15,3 20-27 0,0-3-1 0,3 3-27 16,17-20 36-16,0 17-4 0,-20-17-32 0,20 20 30 16,0-20-26-16,0 20 31 0,20-20-13 0,-20 0 7 0</inkml:trace>
  <inkml:trace contextRef="#ctx0" brushRef="#br0" timeOffset="-30357.15">7371 15612 36 0,'0'0'0'0,"0"0"18"0,0 0-10 0,0 0 4 0,0 0-5 0,0 0 1 0,0 0-1 0,0 0 2 0,0 0 8 0,0 0-8 0,0 0-1 16,0 0 8-16,0 20-10 0,-17-20 1 0,17 0 6 0,0 0 2 15,0 0 2-15,0 17 0 0,-20-17 1 0,20 0-2 16,0 0-5-16,0 19-4 0,0-19 3 0,0 22 0 0,0-22-2 16,0 19-1-16,0-2-4 0,0 3 5 15,0-3-3-15,20 3-2 0,-20 0-1 0,0-3 1 16,17-17 0-16,-17 0-1 0,0 19-1 0,20 3 3 0,-20-22-2 16,23 17-1-16,-23-17 4 0,17 0-3 0,-17 0 3 15,17 0-2-15,-17 0 1 0,0 0-1 0,0 0-1 0,0-17 0 16,20 17 0-16,-20-22-3 0,0 3 2 0,0 2 1 0,0-23 2 0,0 40-3 15,0-17 3-15,0-3 1 0,0 3-4 0,0 17 0 16,0-19 3-16,0-3-1 0,0 22 0 0,-20-19 0 0,20 19 0 16,0-17 2-16,0 17-2 0,0 0-1 0,0 0-1 0,0 0 1 0,0 0 3 15,0 0-1-15,0 17 0 0,0-17-3 0,0 0 1 0,20 19 3 16,-20-19-4-16,0 22 1 0,20-22-1 0,-20 19 1 0,17-2 2 0,3-17-3 16,-20 20 0-16,17-3 1 0,23 23 2 0,-17-23-4 0,-9 2 1 15,6-19-2-15,-3 22-1 0,6-5-2 0,11 2 1 0,-34 1 5 0,20-20-2 16,0 18 1-16,3-18-2 0,-9 19-4 0,6 1-7 0,-3-3-6 15,6-17 5-15,-23 0-21 0,17 0 13 0,3 21-25 16,-20-21 18-16,0 0-4 0,17 0-72 0,-17 0 71 0,0 0 1 16,20 0-51-16</inkml:trace>
  <inkml:trace contextRef="#ctx0" brushRef="#br0" timeOffset="-21014.34">27158 5743 34 0,'0'0'0'0,"0"0"19"0,0 0-16 0,0 0-2 0,-20 0-1 0,20-19 0 0,0 19 1 0,0 0-1 0,-20-19 0 0,20 19 0 0,0 0-1 0,0-19 0 0,0 19 0 16,-17-19-1-16,17 19 0 0,0 0 1 0,0 0-4 0,0 0 2 15,0 0-2-15,-20 0-31 0</inkml:trace>
  <inkml:trace contextRef="#ctx0" brushRef="#br1" timeOffset="-15512.54">27175 4869 85 0,'0'0'30'0,"-17"0"3"0,17 0-10 0,0 0-2 0,0 0-9 0,-20 0 16 0,20 0 0 0,0 0-2 0,-20 0-3 0,20 0-4 0,0 0-3 0,0 0-3 15,-17 0-3-15,17 0 0 0,0 0 1 0,0 0 1 16,-20 0-7-16,20 0 7 0,0 18-1 0,0-18-6 16,0 0 4-16,0 0-2 0,0 0 1 0,0 0-5 15,0 20 3-15,0-20-4 0,0 0 0 0,0 0 1 0,0 0 0 0,0 19-2 16,0-19 0-16,0 18 2 0,0-18 0 0,0 0-1 0,0 19-1 15,0-19 2-15,0 21-1 0,0-21-1 0,0 18 1 16,20-18 1-16,-20 0 4 0,0 0-4 0,17 0 1 0,-17 0-1 0,20 0 4 16,0 0 1-16,-3 0 1 0,-17 0-5 0,0 0 0 0,23 0-2 15,-6 0 2-15,20-18 4 0,-37 18-5 0,37-40 2 16,-17 22-3-16,0-1 0 0,-20 19 0 0,17-20 0 0,23-17 1 0,-40 37-1 16,17-37-1-16,3 16 0 0,0 2-1 0,-3 1 1 0,3-20-3 15,-20 38-2-15,20-38 0 0,-20 38-3 0,17-18-16 16,3-3-11-16,-20 21 12 0,23-19-29 0,-23 19 19 0,0-18-2 15,14 18-50-15,-14 0 35 0,0 0-4 0,20 0-44 0,-20 0 41 0</inkml:trace>
  <inkml:trace contextRef="#ctx0" brushRef="#br1" timeOffset="-8933.91">28373 5115 90 0,'0'0'30'0,"0"0"-16"0,-15 0-2 0,15-18-9 0,0 18-1 0,-22-19 4 0,22 19-1 0,0-20 11 0,-20 2-6 0,20 18 2 0,0 0 2 0,0-19 14 16,-18 0 0-16,18 1-3 0,0 18-14 0,0-21 12 15,-20 21-17-15,20-19 6 0,0 19-7 0,0 0 1 0,0 0 0 0,0 0 10 0,0 0-8 16,0 0 10-16,0 0-11 0,0 0 9 0,0 0-2 16,0 0-8-16,20 19 3 0,-2 2-5 0,-18-21 1 0,0 0-1 15,20 18 1-15,-20-18-1 0,22 19 4 0,-22 0-5 0,15-19 3 16,5 18-3-16,-20 2 9 0,19-20 0 0,1 19-7 0,-20-19 0 0,18 0 5 15,19 0 0-15,-17 0-5 0,2-19 2 0,13-1 1 16,-35 2-7-16,20-1 3 0,17 0-2 0,-20-20 1 0,5 20-3 16,-4 1-1-16,2-21 1 0,-3 2 0 0,3 37 0 0,0-37-3 15,-20-3-9-15,17 40 1 0,5-37-17 0,-4 18 10 0,-18 0-21 0,17 0 17 16,-17 19-1-16,20 0-2 0,-20-18-33 0,20 18-10 0,-20 0 30 16,17 18-39-16,-17-18 41 0,0 38-25 0,20-19-3 0</inkml:trace>
  <inkml:trace contextRef="#ctx0" brushRef="#br0" timeOffset="-1440.24">4922 15155 15 0,'0'0'8'0,"0"0"-2"0,0 0 4 0,0 0-2 0,0 0-3 0,-19 0 4 0,19 0-5 0,-20 0 1 0,20 0 3 0,-18 19 11 0,1-19-9 16,17 0 0-16,-22 20 15 0,2-20-9 15,20 0-8-15,0 0 0 0,-18 0-2 0,18 19 0 0,0-19 4 0,-19 0-6 16,19 0 3-16,0 0 0 0,-18 19 8 0,18-19-8 0,0 0 8 0,0 0-9 16,-20 0 4-16,20 0-5 0,0 0 3 0,0 0 0 0,-19 0-4 15,19-19 3-15,0 19-4 0,0 0 4 0,0 0-6 0,-18 0 4 16,18-19-2-16,0 19 1 0,0 0 0 0,0 0-2 0,0 0-3 16,0 0 3-16,0 0 1 0,0 0 1 0,0 0 4 15,0 0-4-15,0 0-3 0,0 0 3 0,18 0-2 16,-18 19 4-16,0-19-3 0,0 0-2 0,0 19 1 0,0-19-1 15,19 0 3-15,-19 20-3 0,0-20 5 0,0 0-5 0,0 0 2 0,20 0-3 0,-20 0 1 16,18 17 2-16,-18-17-1 0,19 0 2 0,-19 0-1 0,18 0 3 16,2 0-3-16,2 0-2 0,-5-17 1 0,-17 17 1 0,38 0 0 15,-38 0-2-15,19-20 1 0,-1 20-1 0,19-19 1 0,-17 19 2 16,19 0-1-16,-21-19-2 0,22 19 0 0,-40 0-1 16,37 0 2-16,-20 0-1 0,-17 0 0 0,20 0-2 0,0 0 2 0,17 0-2 15,-17 0 2-15,-3 0 1 0,6 0-2 0,-6 0 2 16,0 0 0-16,3 0 0 0,0 0-2 0,2 0 1 0,-7 0-1 15,5 0 0-15,20 0 0 0,-23 0 1 0,20 0 1 0,-17 0-3 16,0 0 3-16,-3 0-2 0,3 0 2 0,17 0 2 0,3-20-1 16,-3 20-2-16,0 0 0 0,-37-19 0 0,20 19 0 0,-3 0-2 0,26 0 2 15,-26 0 2-15,40 0-2 0,-40-17-1 0,3 17 0 0,17 0 1 16,6 0 0-16,-9 0-2 0,-17 0 2 0,6-21-3 0,-6 21 3 16,63 0-1-16,-66 0 1 0,23-19-1 0,3 19 0 0,-3 0 0 15,-17 0 1-15,0-17 0 0,34 17 0 0,-34 0-1 0,3 0 1 16,11-20-1-16,6 20 1 0,-40 0 0 0,54-21 0 0,-54 21-1 15,43 0-3-15,-9 0 5 0,6 0 0 0,-40 0 1 0,37-17-6 16,-20 17 4-16,23 0 0 0,-17 0 0 0,11 0 1 0,-17-20 1 16,23 20-3-16,-3-19 3 0,-37 19-2 0,20 0 1 0,17-17 0 15,0 17 0-15,-37 0-2 0,40-21 2 0,-20 21-2 0,-3 0 3 16,23-19 5-16,-23 2-7 0,3 17-1 0,-3-20 1 0,3 20 0 16,20-21 1-16,-3 4-2 0,-17 17 2 0,-20-20-2 0,37 20-1 15,-20 0 0-15,-17-19 3 0,20 19-2 0,3 0 0 0,-6-17 2 16,0 17-1-16,3 0 0 0,0-21-2 0,-3 21 3 0,-17 0-3 0,37-18 2 0,-17-1 0 15,0 19 0-15,3 0 0 0,-9-20-1 0,-14 20 1 16,20 0-1-16,-3 0 0 0,-17 0-2 0,40-20 5 0,-40 20-2 0,0 0 3 0,37-17-8 16,-17 17 0-16,3-20 6 0,-9 20-3 0,-14 0 2 15,20-18 0-15,-3 18-1 0,6 0-2 0,-6-20 2 0,-17 20 0 16,20-19 2-16,-3 19-1 0,-17 0 1 0,20-18-2 0,0 18 0 16,17 0 0-16,-37-19 0 0,37 19 1 0,-37-21 0 15,23 21-2-15,-6 0 1 0,-17-18-3 0,37 18 3 0,-17 0-1 0,-3-19 0 16,3 19 7-16,-20-19-4 0,17 19-1 0,3 0-1 0,3-18-1 15,-6 18 1-15,0 0-1 0,3 0 1 0,-20-20 1 16,20 20 0-16,-3-19-3 0,3 19 1 0,-3 0 0 0,3-17 3 16,0 17-1-16,3 0-2 0,-23-21 1 0,14 21-1 0,6 0-1 15,0-20 3-15,-20 20 1 0,37-18-3 0,-19 18 2 0,1-19 1 16,-19 19-2-16,43-19 0 0,-28 2 0 0,4 17 2 16,-1-21-2-16,-18 21 0 0,22-19 1 0,-22 19-1 15,17 0-1-15,-17-19-1 0,20 19 2 0,-20 0 1 0,18 0 0 0,-18 0-3 0,0-20 2 16,0 20-2-16,19 0 0 0,-19 0 1 0,0 0-2 0,0 0 1 15,20 0-2-15,-20 0 3 0,0 0-3 0,0 0-5 0,0 0 4 16,0 0-2-16,0 0 0 0,0 0-12 0,0 0 10 0,0 0-14 0,0 0 14 16,0 0-1-16,0 0-7 0,0 0-4 0,0 0-5 0,0 0 10 15,0 0-1-15,0 0-23 0,0 0 16 0,0 0 0 16,0 0-50-16,0 0 52 0,0 0-20 0,0-19 6 0,-20 19 6 16,20 0 7-16</inkml:trace>
  <inkml:trace contextRef="#ctx0" brushRef="#br0" timeOffset="-1124.77">8457 13996 46 0,'0'0'0'0,"0"0"29"0,0 0-13 0,0 0-10 0,0 0 7 0,-20 0 3 0,20 0 7 0,0 0 13 0,0 0-16 0,0 0-13 0,0 0 7 16,0 0-2-16,0 0-7 0,0 0 3 0,0 0-5 0,0 0 1 15,0 0 2-15,0 0 5 0,0 0-7 0,0 20 1 0,20-20 3 0,-20 0-5 16,20 0 1-16,-3 0 4 0,1 17-2 0,-18-17-3 15,0 0-2-15,19 0 1 0,1 0 0 0,-20 0-1 0,23 0 3 16,-8 0-1-16,-15 0 2 0,19 0 0 0,-1 0 0 0,-18-17-2 16,22 17 6-16,-5 0-3 0,-17 0-6 0,0 0 0 0,20-20 2 15,-20 20 4-15,18 0-5 0,-18 0 0 0,0 0 0 0,0 0-1 0,0 0 2 16,0 0 4-16,0 20 0 0,0 16-4 0,-18-36-1 16,18 20-1-16,-20-1 2 0,20 20-2 0,-39-39 1 0,21 57 2 0,-1-21-2 15,-19 3-2-15,38-20-1 0,-20 19 0 0,1 0 1 0,-16 0-1 16,-5 19 1-16,20-19-1 0,-17 58-20 0,-3-21-7 0,23-18-11 15,17-37 15-15,0-1-2 0,-20 37-33 0,20-56 28 0,0 39 3 16,0-39 3-16,-17 38-18 0,17-38 28 0,0 20-20 0</inkml:trace>
  <inkml:trace contextRef="#ctx0" brushRef="#br0" timeOffset="-281.83">7656 14052 67 0,'0'0'9'0,"-17"0"-4"0,17 0-1 0,0 0 8 0,0 0-1 0,-20 0 11 0,20 0-12 0,0 0 8 0,0 0 3 0,-14 0-10 16,14 0 14-16,0 0-21 0,0 0 6 0,0 0-6 15,0 0 4-15,0 0-5 0,0 0 1 0,0 0 6 0,0 0-2 16,0 20 2-16,0-20-8 0,0 19 1 0,14 0 0 16,-14 1 0-16,0-2 0 0,20-18 1 0,-20 0-2 15,0 19-1-15,17 1-1 0,-17-20 3 0,23 17-1 0,-23-17-1 16,0 19-4-16,17-19 1 0,-17 0-1 0,17 0 1 0,-17 0 3 0,20 0 3 0,-20 0-1 16,20-19-2-16,3 2-1 0,-23 17 1 0,14-20 1 15,-14 20 1-15,0-19-3 0,0 19 1 0,0-18-2 0,0 18 1 0,0 0 2 16,0-20 1-16,0 20-2 0,0 0 4 0,0-19 1 0,0 19-3 15,0 0 3-15,0 0 0 0,-14 19 7 0,-9 1-5 0,3-20 0 16,20 37-4-16,0-37 2 0,-20 37 2 0,20-18-3 16,0 1-4-16,-17-20 0 0,17 38 0 0,0-17 1 0,0-21 0 0,0 36-1 15,0-36 0-15,0 19 1 0,0-1-6 0,17 23 1 0,3-24 3 16,-20-17-2-16,43 19 0 0,-43 1-2 0,14-2-2 0,6-18-1 16,-3 19-10-16,-17 0 6 0,23-1-19 0,-6-18 12 0,3 21-27 15,-3-2-9-15,-17-19 26 0,20 0 0 0,-20 18 3 0,0-18 3 0,20 19 2 16,-20-19 3-16,17 20-13 0,-17-2 0 0</inkml:trace>
  <inkml:trace contextRef="#ctx0" brushRef="#br0" timeOffset="1500.02">7713 14167 32 0,'0'0'0'0,"20"0"18"0,-20 0-14 0,0 0 0 0,0 0 3 0,0-19 3 0,0 19-8 0,0 0 2 0,0 0-3 16,0 0 1-16,0 0 5 0,0 0-7 0,0 0 8 16,0 0 0-16,0-18 2 0,0 18-5 0,0 0 0 15,0 0 9-15,0 0-9 0,0 0 8 16,20 0-4-16,-20 0 6 0,0 0-11 0,0 0 3 0,0 0 6 15,0 0-1-15,0 0 7 0,0 0-17 16,-20 0 11-16,20 0-5 0,-20 0 3 16,20 0-7-16,0 0 14 0,-17 0-13 0,17 0-3 15,0 0 4-15,-17 0 2 0,-6 18 1 0,23-18-8 16,0 0 4-16,-17 0 3 0,-3 19-1 16,20-19-1-16,-14 0 1 0,14 0-4 15,-23 0 5-15,23 0-6 0,0 0-1 0,-20 0 0 16,20 0 1-16,-20 0-1 0,20 20-3 0,0-20 4 0,-17 0 1 15,17 0-1-15,0 17-2 0,0-17 0 0,-20 0-1 16,20 19 2-16,0-19 1 0,0 20-4 16,0-1 3-16,0-19 1 0,0 0 1 0,0 19-2 0,0 2 0 15,0-21-1-15,20 17 2 0,-20-17-1 0,0 19 4 16,17-19-4-16,3 19 0 0,-20-19 0 16,20 18 0-16,-20-18 1 0,37 20 1 0,-37-20-2 0,20 0 5 15,-3 0-5-15,-17 0 2 0,23 0-1 16,-6 0 2-16,-17 0-2 0,0 0 1 15,17 0-1-15,-17-20-2 0,0 20-1 0,0-18 1 0,20 18-1 16,-20-19 1-16,0 0 1 0,20 19 1 0,-20-17-3 16,0 17 2-16,0-21-1 0,0 2 1 0,0 0 4 15,0 19-5-15,0-20-2 0,0 20 3 16,0 0-3-16,0 0 3 0,0-19-2 0,0 19 6 0,0 0-3 16,0 0-2-16,0 0 3 0,0 19-2 15,0-19 0-15,0 0-1 0,0 20 2 0,0-20-1 16,0 19 1-16,0 0 1 0,0-19-5 0,0 38 2 15,0-38-1-15,0 0 1 0,0 19-1 0,0 0 1 0,0-19-1 16,0 38 0-16,23-38 2 0,-23 38 2 0,0-38-3 16,14 19 0-16,-14 1 2 0,0-20-2 0,20 0 2 0,-20 18 0 15,17 1-1-15,-17-19 2 0,23 37-5 0,-23-37 1 0,17 0 1 16,-17 21 0-16,20-2-3 0,-3-1 3 0,-17-18 2 16,20 19-1-16,-20-19 0 0,20 20 3 0,-3-2-7 15,-17-18 1-15,20 0 2 0,-20 20-11 0,17-20 5 0,-17 0-1 16,0 0-13-16,20 0 8 0,-20 0-3 0,0 0-22 0,0-20-9 15,23 20 18-15,-23 0-34 0,0 0-2 16,0 0 8-16,17 0-2 0</inkml:trace>
  <inkml:trace contextRef="#ctx0" brushRef="#br1" timeOffset="4371.36">29419 4717 137 0,'0'0'36'0,"0"0"-1"0,-57-38 160 31,57 38-195 32,151 153 117-63,-151-153-117 62,627-705 0-62</inkml:trace>
  <inkml:trace contextRef="#ctx0" brushRef="#br1" timeOffset="8983.04">27386 6808 203 0,'0'0'22'0,"-17"0"-14"0,17-19 0 0,0 19 10 16,0-17-3-16,0-4 7 0,0 21-9 15,0 0 6-15,0-19-14 0,0 19 7 16,0 0-4-16,0 0-2 0,0 0-4 0,0 0 2 0,0 0 7 16,0 0-9-16,0 0 0 0,0 19 2 0,0-19-2 0,0 21 1 15,0-21-2-15,0 17 3 0,0 2-2 0,17 19 0 16,-17-38 0-16,0 19-1 0,17 0 2 0,-17 0 0 0,0-19 0 0,20 20 6 15,-20 0-3-15,20-3 7 0,17 2 9 16,-17 0-17-16,-3-19 11 0,3 19-12 0,3-19 8 16,11 0-4-16,-14 0-1 0,17 0 0 0,-20-19 2 15,23 0 0-15,-17-17-4 0,11-4 2 0,-34 40-5 16,40-57 3-16,-6 19-1 0,-11-19-2 0,14 19 0 16,-20 19-1-16,-17-1-1 0,20 3 1 0,0-39-7 0,-3 35 0 15,6 1-10-15,-23 20 4 0,17-17-2 0,-17 17-2 0,0-20-22 16,17 20 16-16,-17 0-2 0,0 0-4 0,20 20-38 0,-20-20 25 0,0 17-6 15,20 3-50-15,-3 18 23 0,-17 1 15 0</inkml:trace>
  <inkml:trace contextRef="#ctx0" brushRef="#br0" timeOffset="11424.15">7052 13502 17 0,'0'0'0'0,"0"-20"26"0,-23 20-23 0,23 0 2 0,-17 0 9 0,-3-18-7 0,20 18-3 15,-14-20 10-15,-9 20-12 0,23 0 1 0,-20 0 1 16,20 0-2-16,0 0 4 0,-20 20 7 16,3-20-2-16,0 18 2 15,17 2-9-15,0-20-1 0,-23 0 3 0,6 19 2 16,17-1-1-16,0-18 2 0,0 19 1 0,-20-19 3 16,20 0-6-16,0 20-1 0,0-20 6 0,0 0-6 0,0 0 2 0,-14 0-1 15,14 0 16-15,0 18-11 0,0-18-7 16,0 0 0-16,0 0-2 0,0 20 3 0,0-20-3 15,0 19 7-15,0-19-7 0,0 57 14 16,0-57-17-16,0 0 1 0,14 18 1 16,6-18 1-16,20 20 4 0,-40-20-5 0,34 18 4 15,-14-18-2-15,23 0 5 0,-43 0-5 0,34 20-1 0,-17-20 0 0,6 0-1 0,31 0 3 16,3 0-1-16,0-20 2 0,20 20 1 0,-40-18-5 16,60 18 0-16,-23-20 2 0,-37 20-2 0,26 0 1 15,-29-18 0-15,6 18-2 0,-23 0-2 0,20-19 1 0,40 19 0 0,57-20 6 16,-97 20-6-16,-20 0 1 0,26 0 0 0,11 0 0 0,-34 0-1 15,-3 0 0-15,20 0 0 0,-17 0 0 0,3 0 0 0,-6 0 0 0,0 0 0 16,3 20-1-16,0-20-7 0,-3 0 2 0,3 0-11 0,-20 0 8 16,17 19-15-16,-17-19 10 0,20 0-20 0,-20 0-9 15,0 0-2-15,0 0 3 0,0 0 4 0,0 0 20 0,0 0-16 16,0-19 17-16,0 19-12 0,0 0 16 0,0-38-25 0</inkml:trace>
  <inkml:trace contextRef="#ctx0" brushRef="#br0" timeOffset="11702.95">8303 13387 53 0,'0'0'23'0,"0"0"-15"0,-17 0 1 0,17 0 20 0,0 0-19 0,0 0 2 0,-20 19 34 16,20-19-34-16,0 0 9 0,0 0-3 0,0 19-2 0,0-19-8 0,0 19 5 16,0 1 0-16,0-20-6 0,0 38 6 0,0-38-8 0,37 37 13 15,-37 2-9-15,37-21-2 0,-17 2-2 0,0 17 4 16,3-37-6-16,31 39 2 0,-34-1-2 15,-3-38 2-15,1 18-2 0,1 2 0 0,24-1 2 0,-28-19-2 16,-15 19 0-16,19-19 0 0,-1 19 1 0,-18-19 0 0,22 0-2 16,-22 0-2-16,17 20 3 0,-17-3-5 0,0-17 2 0,0 19 3 15,-17-19-4-15,17 21 0 0,-22-21 1 0,4 0-1 0,-1 17 0 0,-19 3-1 16,38-20 0-16,-57 37-1 0,40-37 1 0,-3 20-1 0,0-20-1 0,-14 37-20 16,-9-18-14-16,23-19 12 0,-17 20-40 0,20-1-5 0,17 0 3 15,-20 1 11-15,20-20 13 0</inkml:trace>
  <inkml:trace contextRef="#ctx0" brushRef="#br0" timeOffset="12312.99">7887 13197 100 0,'0'0'0'0,"-20"0"38"0,20 0-28 0,0 0 5 0,-17 0-1 0,17-17 0 16,0 17 4-16,-23 0-8 0,23-21 8 0,0 21-9 0,-17 0 7 0,17 0-2 0,-20-18-9 0,20 18-1 16,0 0 0-16,-14 0 18 0,14 0-16 0,-23 0 9 15,23 0-8-15,0 0 6 0,-20 0-9 0,20 0 5 0,0 0-3 16,-20 0 0-16,20 0-3 0,0 0 0 0,-17 0 0 0,17 18 3 0,0-18-4 15,0 21-1-15,-17-21 0 0,17 17-2 0,0 2 2 0,-23 0-2 0,23-19 2 16,0 38-3-16,0-38 3 0,0 21-2 0,0-4 3 0,0 2-2 16,0 1 2-16,0-2 2 0,0 1-5 0,0 0 1 0,23 0 1 15,-23-19-1-15,0 0-2 0,17 19-1 0,0 1 6 0,-17-20-3 16,20 0 0-16,-20 0-2 0,20-20 3 0,3 20 0 0,11-38-2 16,-34 19 1-16,17 19 1 0,6-19 0 0,-6-19 0 0,-17 19-1 15,20 19 0-15,-20-38 0 0,17 18 0 0,-17 2 3 0,0 18-3 16,0-19 1-16,20 0 0 0,-20 19 0 0,0 0-1 0,0-17 1 0,0 17 2 0,-20 0-2 15,20 0 3-15,0 0-2 0,0 0-1 0,0 17 1 0,0 2-1 16,-17 18 2-16,17-17-3 0,0 1 1 0,0 15-2 16,0 21 1-16,0-19 0 0,0-19 0 0,0-19-1 0,0 38 0 15,0 1-3-15,17-39 0 0,-17 18-2 0,20 21-9 0,-20-39 7 16,20 18-14-16,-3 2 6 0,3-20-3 0,-20 19-3 0,17-19-34 0,26 0 25 16,-43 0-1-16,17 18-31 0,0-18 34 0,23 0-23 0,-40 0 7 0</inkml:trace>
  <inkml:trace contextRef="#ctx0" brushRef="#br0" timeOffset="13626.23">6727 17077 35 0,'0'0'9'0,"0"0"-3"0,0 0-4 0,0 0-1 0,0 0 1 0,0 0 0 0,0 0 2 0,0 0-2 0,0 0 7 0,0 0-3 0,0 0 10 0,0 0-8 0,0 0 8 0,0 0-8 0,0-21 6 0,0 21-2 0,0 0-6 0,0 0 0 0,0 0 6 0,0-17-5 15,17 17 7-15,-17 0 0 0,0-20-2 0,0 20-1 16,0 0-7-16,20 0 1 0,-20 0-2 0,0 0 5 0,20 0 0 16,-20 0-2-16,23 0-3 0,-23 0-1 0,14 0 3 0,-14 0-4 15,20 0 0-15,-20 0-1 0,17 0 4 0,6 0-3 0,-6 37 2 16,0-37-1-16,3 0-1 0,-20 21 0 0,43-21 1 0,-43 0 0 16,14 19 3-16,6-19-2 0,-3 0-1 0,43 17 6 0,-23-17-2 15,-17 0-4-15,17 0 3 0,40 0 3 0,-20 0-3 16,-20 0-3-16,0-17-1 0,3 17 1 0,-3 0-2 0,0 0 0 15,20-19 3-15,20 19 1 0,-60 0-4 0,60 0-2 16,40-21 9-16,-63 21-3 0,-34 0-4 0,37 0 4 16,-40 0-2-16,26 0 0 0,31 0 4 0,-57 0-5 0,20-17-1 15,6 17 4-15,-9 0-3 0,-14 0 0 0,17-20 1 16,0 20 0-16,3 0-1 0,-17 0 0 0,-23 0 0 16,14 0-1-16,6-19-1 0,-20 19 2 0,20 0 0 0,0 0 0 0,-20 0 0 0,17 0 0 15,1-17-1-15,-18 17 1 0,19 0-3 0,-19 0 0 0,20 0 0 16,3-21-7-16,-23 21 4 0,0 0-2 0,0 0-2 15,0 0-17-15,15-20-12 0,-15 20-14 0,0 0 23 0,0 0 0 16,19 0-27-16,-19 0 31 0,0 0-18 0,0 0 25 0,0 0-24 0</inkml:trace>
  <inkml:trace contextRef="#ctx0" brushRef="#br0" timeOffset="13825.61">8189 16754 16 0,'0'0'5'0,"0"17"-4"0,0-17-1 0,0 40 1 0,0-40 0 0,0 20-2 0,0-20 0 0,0 0 0 0,0 0-3 15,0 0-4-15</inkml:trace>
  <inkml:trace contextRef="#ctx0" brushRef="#br0" timeOffset="15873.19">8246 16790 70 0,'0'0'34'0,"0"0"-26"0,-17 0 2 0,17 0-2 0,0 0 1 0,0 0-3 0,-17 0 8 0,17 0-8 0,0 0 2 0,0 21-2 0,0-21 7 0,0 0-7 16,0 0 9-16,0 0-11 0,0 20-1 0,0-20 0 15,0 0 5-15,0 17-3 0,0-17 3 0,17 20-3 0,-17-20-1 0,57 17 14 16,-57-17-15-16,17 0 0 0,3 0 4 16,17 20 2-16,6-20-1 0,-43 0-4 0,34 0 0 0,6 0 4 15,-5 0 1-15,-16 0-2 0,1 0-4 0,3 0 3 16,11 0-2-16,-16 0-1 0,4 0 2 0,-5 0-1 0,-17 0-2 15,20 0 5-15,-2 0 2 0,-18 0-1 0,0 20-1 16,0-20-4-16,0 17 3 0,0 3-5 0,0 1 1 0,-18-4 2 16,-2 2-2-16,-19 18 1 0,39 3-1 0,-52 18 1 0,9-41-2 15,6 60 1-15,0-58-1 0,-17 56 0 0,11-18 0 0,23-37 0 16,3 17-2-16,-20 20-1 0,17-37 1 0,20-1 0 0,-37 56-6 16,20-36-2-16,-6-21-8 0,23 21 4 0,0-39-3 0,-20 38-4 15,20-19-27-15,0 0 22 0,-17 1-27 0,17-2 26 0,0 1-21 16,0 1 24-16,0-3-17 0,0 3 7 0,0-20-11 0</inkml:trace>
  <inkml:trace contextRef="#ctx0" brushRef="#br0" timeOffset="17881.12">7850 17362 27 0,'0'0'0'0,"0"0"12"0,0 0 0 0,0 0-3 0,-23 0-4 0,23 0 1 0,0 0 0 0,0 0 9 0,0 0-7 0,-17 0 8 0,17 0-8 0,0 0 0 0,-20 0 8 16,20 0-9-16,0 0 0 0,0 0 4 0,-14 0-2 0,14 0-4 15,0 0 4-15,0 0-5 0,0 0-1 0,-23 0 9 16,23 0-8-16,0 0 1 0,0 0-4 0,0 0 2 0,-20 0 1 0,20 0-1 15,0 0-1-15,0 19 1 0,0-1-1 0,0 2 3 16,0-2-1-16,0-18 1 0,0 19-3 0,0-19 0 0,20 21 0 0,-20-21 0 16,0 19-1-16,0-2 1 0,23 3 3 0,-23-20-4 0,14 19 4 15,-14-19-2-15,20 18 0 0,-20-18 3 0,17 20 0 0,-17-20-3 16,23 0 4-16,-23 20-4 0,17-20 5 0,-17 0-5 0,0 0 1 16,20 0 0-16,-20-20 1 0,17 0 0 0,-17 20 1 0,20-37-4 15,-20 17 3-15,0 3-3 0,0-23 2 0,0-17 6 16,0 57-8-16,0-37 0 0,0 37 1 15,0 0-1-15,0-20 3 0,0 20-4 0,0-17 1 0,0 17 1 0,-20-19 1 16,20 19-3-16,0-21 1 0,0 21 0 0,0 0-1 0,0 0 1 16,-17 0 0-16,17 21 5 0,0-21-4 0,0 19 1 15,0-19-3-15,0 17 2 0,0 22 3 0,17-39-4 16,-17 38 6-16,40 56-1 0,-23-94-5 16,-17 39 0-16,20-21-1 0,-20-18 0 0,17 20-1 0,-17 17 0 15,43 2 2-15,-26-39-1 0,-17 38-1 0,37-19 0 0,-37 0-2 16,0-19 1-16,37 38-3 0,-37-38 1 0,20 19-12 0,-20 1 2 15,17-2-21-15,-17-18 14 0,20 19-4 0,3 1-31 0,-23-20-6 16,17 17-1-16,0-17 6 0,-17 0 31 0,20 0 4 0,0 0-34 16</inkml:trace>
  <inkml:trace contextRef="#ctx0" brushRef="#br1" timeOffset="47215.13">27517 8711 89 0,'0'0'21'0,"0"0"-1"0,0 0-15 0,-17-21 1 0,17 21 0 0,0 0 10 0,-20 0-6 0,20-17 13 0,-20 17 0 0,20 0 0 0,-17 0-3 15,17-20-3-15,0 20-2 0,0 0-9 0,0 0 5 0,-20 0-7 16,20 0 4-16,0 0-3 0,0 0 8 0,0 0 1 0,0 20-2 16,0-20-3-16,0 17-6 0,0-17 0 0,0 40 1 0,0-40 3 15,0 37-3-15,20-17 2 0,-20-3-5 0,0 4 0 0,0 15-1 0,0-15 1 16,17 15 0-16,-17-16 0 0,0-20 0 0,20 38 3 0,-20-18-1 15,0-1 2-15,20-2 4 0,-20-17-7 0,0 21 0 0,0-21 0 0,17 0 4 16,-17 18-1-16,20-18-1 0,-20 0-1 0,23-18 3 0,11-20 4 16,-34 19-6-16,20-20 1 0,34-17-2 0,-34 37-1 15,23-59 2-15,-9 21-1 0,6 21-2 0,-40-2 0 0,34-2 2 16,-11 3-4-16,-6 17 2 0,3 3-1 0,17-4 0 0,-17 2-1 16,-3 19-1-16,-17-17-7 0,40 17 1 0,-40 0-14 0,17 0 6 15,3 0-27-15,-20 17 14 0,20-17-4 0,-3 19-96 16,-17 2 81-16,0-4 3 0,0 3-66 0</inkml:trace>
  <inkml:trace contextRef="#ctx0" brushRef="#br1" timeOffset="55155.66">27158 10478 120 0,'0'0'29'0,"0"0"-11"0,0 0-6 0,-20 0 7 0,20-18-2 0,0 18 0 0,0 0 5 0,0 0-10 0,0 0 16 0,0 0-22 0,0 0 13 15,0 0-13-15,0 0 6 0,0 0 0 16,0 0 3-16,0 0-10 0,20 0-2 0,-20 18 10 0,17 2-7 16,6-20 1-16,-23 19-2 0,0-19-2 0,34 37 4 15,-34-37-5-15,0 21-1 0,20-3 3 0,-20-18-2 16,0 0 1-16,20 38 11 0,-3-21-8 0,-17-17 5 16,0 0-6-16,20 0 4 0,0 21 8 0,-3-42-11 0,6 4 11 15,-23-2-13-15,17 19 1 0,0-37-1 0,3 16 0 16,0 21-3-16,-3-76 5 0,23 76-4 0,-40-37 0 0,17-2 3 15,3 39-4-15,3-19-2 0,-9-38-2 0,26 38 1 0,-40 1-3 16,20-2-7-16,14 2-48 16,-34 18 38-16,20 0-26 0,-20 0 21 0,20 0-1 0,-20 0-6 0,0 18-88 15,23 2 80-15,-23 17-29 0,0-17 38 16</inkml:trace>
  <inkml:trace contextRef="#ctx0" brushRef="#br0" timeOffset="69485.94">9387 13673 29 0,'-15'0'14'0,"15"0"-10"0,0 0 9 0,0 0-9 0,0 0 6 0,0 0-6 0,0 0 1 0,0 0-1 0,0 0 10 0,0 0-9 0,0 0-2 0,0 0 6 15,0 0-4-15,0 0 2 0,0 0 7 0,0 0 0 0,0 0-6 0,0 0 6 16,0 0-1-16,0 0-6 0,0 0 6 0,0 0-7 15,0 0-1-15,0 0 4 0,0 0-7 0,0 0 0 0,0 0 1 0,0 0 5 16,0 0-5-16,15 0 3 0,-15 0-3 0,0 19 2 0,0-19 1 16,20 0 1-16,-20 0-5 0,0 0 1 0,0 18 1 0,17-18 0 15,-17 0 2-15,0 0-1 0,23 20 2 0,-23-20-3 16,0 0 2-16,0 0-2 0,0 0-1 0,17 0 4 0,-17 0-4 16,0 0 0-16,0 0-2 0,0 0 2 0,20 0 1 15,-20 0-2-15,17 0 0 0,-17 0-1 0,20-20 0 0,-20 20 0 16,20 0 0-16,-3 0 1 0,3 0-2 0,-3-18-1 15,-17 18 2-15,20 0 0 0,3 0 0 0,-6 0-1 0,0-19 1 16,23 19 0-16,-40 0 0 0,17 0 1 0,3-20 0 0,-3 20-2 16,-17 0 1-16,20-18 0 0,20 18 1 0,-23-19 1 0,-17 19-2 0,20-20 1 15,0 2 0-15,-3 18 0 0,3-20-1 0,-3 1 1 0,3 19 0 16,-20-18 0-16,43-1-3 0,-43 19 2 0,0 0-1 0,34-20 3 16,-34 2-3-16,20 18 1 0,0-20-1 0,-3 1 2 0,0 19-1 15,-17-19 0-15,20 0-1 0,0 19-1 0,3 0 0 0,-23-19 1 0,14 19 1 16,6 0 0-16,-3-18 1 0,6 18-2 0,-23 0-1 0,17-20 1 15,3 20 1-15,-20 0-1 0,0 0 0 0,37 0-1 0,-17-19 1 0,-3 19 1 16,3 0 0-16,-3-17-1 0,-17 17 0 0,43 0 0 0,-43 0-1 16,17 0 2-16,0 0 0 0,23-21 0 0,-23 21-2 0,3 0 2 15,-3 0-2-15,3-20 1 0,3 20 1 0,-6-18 0 16,0 18 0-16,23 0 1 0,-40 0-1 0,37-19 0 0,-37 19 0 0,37 0 1 0,-17-19-1 16,17 19-1-16,-17-17 1 0,20 17 2 0,-40 0-2 15,17-21 0-15,20 21 1 0,-37 0-1 0,43-18 1 0,-29 18-3 0,23-20 0 16,-14 20 3-16,14-19-1 0,-20 19 0 0,-17-20-2 15,20 20 2-15,0 0-1 0,-3-18 0 0,-17 18 1 0,20 0 0 0,17-19 1 16,-14 19-2-16,-23 0 2 0,34-18-1 0,-34 18 0 0,20-19-2 16,0 19 1-16,-20-20 2 0,37 20 0 0,-37 0-2 0,17 0 0 15,3-18 1-15,-20 18 0 0,23 0 1 0,-23-20-1 0,17 20-1 0,0 0 0 16,-17-19 0-16,20 19 0 0,0 0 0 0,-20 0-1 0,37-19 3 0,-37 19-2 16,17 0 1-16,3 0-2 0,0 0 1 0,-20 0-1 0,37 0 2 15,-17 0 0-15,-20 0-1 0,20 0 1 0,0 0-1 0,-3 0-1 16,0 0 1-16,3 0 0 0,0 0 1 0,3 19 0 0,-23-19-2 15,14 0 1-15,6 19-1 0,-3-19 2 0,6 20 0 0,-23-20-1 0,17 0-1 16,3 18 0-16,-3-18 1 0,-17 20 1 0,20-20-1 0,-20 0 2 16,0 0-2-16,20 19 0 0,-20-19 0 0,17 0 2 0,3 0-2 0,-3 18 0 15,3-18-2-15,-20 0 3 0,40 0-1 0,-40 0 0 0,17 19-1 16,3-19 1-16,0 0 1 0,-3 0 1 0,-17 18-3 16,37-18-1-16,-37 0 2 0,43 0 3 0,-43 20-4 0,0-20 0 15,17 0 1-15,0 0 0 0,-17 0-1 0,20 0 1 0,0 0-1 0,-20 19 2 16,17-19 0-16,3 0-1 0,-2 0-1 0,1 0 0 15,-19 20 2-15,20-20 0 0,3 0-1 0,-23 0-1 0,14 0 1 16,-14 0 0-16,20 18 2 0,0-18-2 0,0 0 0 16,-3 0 1-16,1 21-1 0,-18-21 0 0,20 0-1 0,-20 0 2 15,42 0-2-15,-42 0 1 0,15 0 1 0,4 17 0 0,-19-17-2 0,40 0 0 16,-40 0-1-16,17 19 3 0,3-19 1 16,-20 0-3-16,18 19 1 0,2-19 1 0,-1 18-3 0,-1-18 1 15,2 20 4-15,-20-20-2 0,17 0-1 0,3 0-1 16,-20 21 2-16,22-21-2 0,-5 0 2 0,1 0-1 15,2 17 0-15,0-17 0 0,-3 0 0 0,-17 19 1 16,20-19-2-16,-20 0 0 0,17 0 2 0,-17 20-2 0,20-20 1 0,2 0 0 16,-22 18 0-16,18 1 0 0,-18-19-1 0,17 0 3 0,-17 19 0 0,20-19 0 15,-20 0-3-15,20 19 1 0,-20-19-2 0,17 19-1 0,3-19 4 16,-20 0-1-16,0 0 2 0,17 0-4 0,-17 0 4 0,20 20-1 16,-20-20-1-16,0 0 0 0,20 0 0 0,-20 0 0 0,22 0 0 15,-22 0 0-15,15 0 2 0,-15 0-2 0,20 0-2 0,0 18 2 16,-20-18-1-16,20 0 0 0,-20 0 2 0,17 0-1 0,-17 0-1 15,17 20 1-15,-17-20 0 0,0 0 2 0,20 0-2 0,-20 0-1 0,20 19 0 16,2-19 2-16,-22 0-1 0,0 0 0 0,15 18-1 0,-15-18 1 0,20 0 1 16,-20 19 0-16,0-19 0 0,20 20-3 0,0-20 3 0,-20 18 0 15,17-18-1-15,-17 0 0 0,0 20 0 0,20-20-1 16,-3 19 0-16,-17-19-1 0,0 18 5 0,0-18-3 0,20 20 0 16,-20-20 0-16,0 0 1 0,0 19-2 0,0-19 3 0,20 0-2 15,-20 0 0-15,0 18-6 0,0-18 2 0,0 0-4 16,0 0-20-16,0 0 9 0,0 0-26 0,0 0 18 0,0 0-36 0,-20 0 25 15,20 0-2-15,0 0 0 0,-20 0-27 0,20-18 43 0,0 18-19 0</inkml:trace>
  <inkml:trace contextRef="#ctx0" brushRef="#br0" timeOffset="69942.93">13093 13521 83 0,'0'0'31'0,"0"0"-29"0,0 0 0 0,0 0-1 0,0 18 3 0,0-18 8 0,0 0-4 0,20 0 2 0,-20 0-1 0,0 19 11 0,0-19-12 0,0 20 5 0,17-20 0 0,-17 0-8 15,0 18-1-15,0-18 0 0,20 20 2 0,0-20-2 0,-20 0 5 16,22 19 3-16,-7-19-6 0,-15 0 0 0,0 18-1 0,20-18 6 16,0 20-6-16,0-20 0 0,-3 0 5 0,-17 19-5 0,37-19 6 0,-17 18 1 15,2-18 2-15,-22 0-6 0,35 0 3 0,-35 0-1 16,20 0 0-16,0 0-2 0,-3 0 0 0,-17-18 0 15,20 18-5-15,-20-19 0 0,0-1 1 0,0 2-2 0,17 18 2 0,-17-57-3 16,0 37 0-16,0 1 0 0,0 1 0 0,20-39 0 0,-20 37 0 16,0-37 0-16,0 38 0 0,0 1-2 0,0-2 3 0,0 1 1 0,0 2-4 15,0-4 2-15,0 1-6 0,0-17 2 0,-20 37-1 0,20-19-4 0,0 2-12 16,0 17-10-16,-17 0-10 0,17 0 15 0,0 0-3 16,0 0-5-16,0 0-4 0,0 17-43 0,0 2 43 0,0 0 6 0,0-19 1 0</inkml:trace>
  <inkml:trace contextRef="#ctx0" brushRef="#br0" timeOffset="71170.54">9615 12970 22 0,'0'0'22'0,"-20"0"-18"0,20 0 4 0,0 0-2 0,0 0-3 0,-17 0 4 0,17 0-4 0,0 0 0 0,0 0 3 0,0 0 1 16,0 0-2-16,-20 0-1 0,20 0 2 0,0 0-1 0,0 0 5 0,0 0-5 16,0 0 3-16,0 0-3 0,0 0 5 0,0 0-5 15,0 0 6-15,0-20-5 0,0 20 1 0,-17 0 4 0,17-19 1 16,0 19-5-16,0 0 7 0,0-19-1 0,0 19-6 0,0 0 7 15,0 0-6-15,-20-19 5 0,20 19-7 0,0-19 6 0,0 19-6 16,0 0 5-16,0 0-6 0,0 0 5 0,-20-18-6 0,20 18 6 16,0 0-7-16,0 0 3 0,0 0-2 0,0 0-2 0,0 0 3 15,0 0-1-15,0 0-4 0,0 0 3 0,0 18 3 16,0 1-3-16,0 0 1 0,0 19 0 16,0 0-1-16,0-18-3 0,0 17 2 0,0-37-2 0,0 37 3 15,0 2-1-15,0-1 0 0,0-17-1 0,0 15-1 0,20-17 0 16,-20-1 3-16,0 2-3 0,0 1 0 15,20-4 0-15,-20-17 2 0,0 0 0 0,0 0 0 0,0 0 0 0,17 0 0 16,-17 0 0-16,20 0-2 0,-20-17 1 0,17-4 3 0,3-17-2 0,-20 38-3 16,40-38 2-16,-40 21 0 0,37-22 1 0,-17 0-2 15,-3 19 1-15,-17 2 0 0,37-19 0 0,-37-2 0 0,43 21 0 16,-26-21 0-16,-17 39-1 0,0 0 1 0,17-19-1 0,3 19 0 16,-20 0 1-16,0 0 0 0,20 0-2 0,-20 0 3 0,0 19-1 15,0 0-1-15,0 1 1 0,0-2-1 0,-20 21 1 0,0-21-2 16,3 1 2-16,0 19-1 0,-6-19 2 0,3-19-2 15,-17 38 1-15,37-17-2 0,-37 15 0 0,17-17 0 0,3-19 0 16,0 18-4-16,-6 2 2 0,23-20-1 0,-20 0-2 0,3 21-11 0,17-21-8 16,-20 17-2-16,20 2-18 0,0-19 28 15,0 0-2-15,0 20-24 0,0-20-2 0,0 0 23 0,20 18-21 16,-20-18 25-16,0 19-18 0,17-19 16 0,-17 0-20 0</inkml:trace>
  <inkml:trace contextRef="#ctx0" brushRef="#br1">28221 10326 83 0,'0'0'41'0,"-19"-19"-14"0,19 19-17 0,0 0 49 0,0-18 11 16,0 18-43-1,0 0-13-15,19 37 2 16,1 1-6-16,-2 20 0 15,-18-39-7-15,19 18 4 16,19 19 3-16,-18-36 0 16,17-20 16-16,22-37-6 15,-59 18-17-15,55-77 14 0,22-37-5 16,-38 95-8-16</inkml:trace>
  <inkml:trace contextRef="#ctx0" brushRef="#br1" timeOffset="81892.2">28983 9698 507 0,'74'-74'3'16,"-17"33"-18"-16,-37 24-41 15,17 17-100 1,-37 0-11-16</inkml:trace>
  <inkml:trace contextRef="#ctx0" brushRef="#br1" timeOffset="82892.53">29077 9698 31 0,'0'20'116'32,"0"-20"-116"30,-283 380 151-62,283-380-151 63,-478 550-236-63</inkml:trace>
  <inkml:trace contextRef="#ctx0" brushRef="#br1" timeOffset="101483.82">29134 10231 23 0,'0'0'17'0,"0"0"-12"0,0 0 10 0,0 0-10 0,0-19 1 0,0 19 8 0,0-19 3 0,0 19 8 0,0 0-9 0,0-18-8 0,0 18 0 16,0 0 0-16,0 0 1 0,0 0 9 0,0 0-9 0,0 0 9 15,0 0-9-15,0 0-1 0,0 0 7 0,0 0-8 0,0 0 0 0,0 18 2 16,0-18-6-16,23 38 1 0,-23-18 1 0,0-2-2 0,0 20 6 15,0-19-5-15,0 19 10 0,0 0-2 16,0-38-6-16,14 39 9 0,-14-39-8 0,0 19 5 0,0-1-4 16,0-18 11-16,20 0-1 0,20 0-3 0,-23 0-7 0,-17-37-3 15,17 37 0-15,23-58 5 0,17-36-1 0,-17 56-7 0,34-77 2 16,3 19-2-16,-37 39-1 0,-6 21-1 0,23-59 4 0,-17 55-3 16,-23-18 1-16,23 22 0 0,17-41-2 0,-40 40-1 0,40-20-3 15,0 19-5-15,-37 18 2 0,20 2-26 0,-6 0 17 0,-14 18-26 16,23 0-13-16,-43 0-18 0,34 18-8 0,-34 20 10 15,20-38 41-15,-20 18-33 0</inkml:trace>
  <inkml:trace contextRef="#ctx0" brushRef="#br0" timeOffset="127612.05">9256 14016 20 0,'0'0'17'0,"0"-40"12"16,0 23 9-1,0 17-24 17,-20 17 1-17,20-17-6 1,0 0 15-1,40 0-2 1,-40 0-11 0,17 20-6-16,-17-20 9 15,57 37-6 1,-20-18-1 0,-17 1-1-1,20-20-2-15,-23 19 7 16,20 0 1-1,3-19-6-15,-23 20 4 16,3-20-3-16,17 18-1 16,-14 1 0-1,11 1-1-15,-14-3 3 16,0 2-4 0,-20 1 2-16,17 18-7 15,3 0 7-15,-20 0-7 16,0 0 1-1,0 0-2-15,17-19 7 16,-17 1-4-16,0 17 1 16,0-18-1-1,0 20 1-15,20-20 0 16,-20 18 0-16,23-17-2 16,-23 18 4-1,0-21-3-15,17 3 6 16,-17 0-1-16,17 17-1 15,-17-37-5-15,0 21 4 16,0 15-1-16,20 1 0 16,-20-16-1-16,20-1-2 15,-20-3 0-15,17 23 2 16,-17-40-3-16,20 36 8 0,-20 1-6 16,17 4 3-16,-17-41-2 15,0 17-1-15,20 2 1 16,-20 2-2-16,20-4 5 0,3 2-3 15,-23-19-3-15,14 20 3 16,6-1 0-16,0 0-3 16,-20-19 2-16,20 20 2 0,14-3-1 15,-14 3-1 1,23 0 1-16,-29-20 1 16,6 0-1-16,-3 17 2 0,23 3-1 15,-20-20 0 1,17 21 0-16,0-4 0 15,0 2-1-15,6 1-2 16,-43-3 2-16,34-17-4 16,-14 21 4-16,-20-21-2 0,37 17-1 15,0 2 5-15,-37-19-5 16,43 0 1-16,-9 20 5 16,6-20-4-16,-3 0 0 15,0 21 1 1,6-21-3-16,-9 17 5 15,23-17-5-15,-40 20 0 16,-17-20 2-16,40 0 8 16,-3 19-7-16,0-19 2 15,-37 0-5-15,40 0-1 0,-3 0 1 16,-17 0 9 0,0 0-9-16,-3 0 0 0,-17 0 2 0,37 0-1 15,-37 0 1-15,43 0-5 0,-43 0 5 16,34 0 0-16,-14 0 6 15,0 0-7-15,17 0 0 0,-37 0-2 0,37 0 6 16,3 0-5-16,-40 0 0 16,57 0-1-16,-20-19 2 15,-20 19-1-15,3 0 2 0,0 0 0 16,-20 0-1-16,37 0 2 0,3 0 0 16,-20 0 0-16,-20 0-2 0,34 0 2 15,-14 0-3-15,0 0 1 0,3 0 2 16,28 0-3-16,-51 0 3 0,23 0-5 15,-6 0 3-15,3 0 4 0,17 0-9 16,-37 0 6-16,37 0-1 16,0 0 2-16,-37-20-1 0,43 20 0 15,-26 0 1-15,0 0-4 0,3-17 2 16,-20 17 1-16,20 0-1 0,17 0-2 16,0-21 4-16,-37 21-3 0,40-20 2 15,-40 20 0-15,17 0-3 0,3 0 1 0,0 0 4 16,-3-19-2-16,3 19-1 15,17 0 2-15,-37 0-3 0,43-17 3 16,-43 17-3-16,54 0 0 0,-54 0-1 16,37-21 3-16,-19 21 0 0,2 0-1 0,-1 0 3 15,4-17-1-15,-8 17-3 0,22-20 2 16,2 20 0-16,-39 0 3 16,38-19 2-16,-18 2-7 15,-1 17 0-15,-19 0 5 0,18-21 0 0,2 21-7 0,-20 0 3 0,17 0-2 16,-17 0 3-16,20-20-3 0,-20 20 2 15,39 0 4-15,-39 0-8 16,18 0 3-16,-18 0 4 0,20 20-6 16,-20-20 3-16,20 0 7 0,-20 0-5 15,0 0-3-15,0 21 2 0,0-21-1 0,17 0 3 16,-17 0-2-16,0 0-2 0,0 0 6 16,0 0-6-16,0 0 4 15,0 0 2-15,0 0-4 0,0 0 0 16,0 0 1-16,0 17 4 0,0-17-4 0,0 0-1 15,0 0 1-15,0 0-2 0,0 19 5 0,0-19 0 16,0 0-6-16,0 0 5 0,0 0-2 0,0 0 1 0,0 0 3 16,0 0-5-16,0 0 1 0,0 0 1 15,0 0 9-15,0 0-10 0,0 0-1 16,0 0-1-16,0 0 5 0,0 0-4 0,0 0 0 16,-17 0 10-16,17 0-2 0,-20 0-7 15,20 0 1-15,-20 0 1 16,20 0-2-16,0 0 1 0,0 0-1 0,0 0-7 15,0 0 6-15,0 0 2 0,0 0-3 16,0 0 0-16,0 0-3 0,0 0 4 0,0 0 3 16,0 0-5-16,0-19-1 0,20 19 4 15,-20-17-3-15,0 17 4 0,20 0-4 16,-3 0 0-16,3-21-1 0,-20 21 3 0,37 0 4 16,-37 0-1-16,40-20-5 0,-40 20-2 15,17 0 1-15,3 0 1 0,17-17 5 16,-17 17-5-16,-20 0 3 0,37 0 1 0,-37-20-1 0,42 20-3 15,-27 0 2-15,45-20 1 0,-60 3-1 16,34 17-3-16,-14 0 3 0,22-20 0 16,-42 20-1-16,0 0 0 0,35 0-1 0,-15 0 1 0,17 0-1 15,-37 0 1-15,20 20-1 0,-3-20 1 16,-17 0-1-16,40 17 3 0,-40-17-4 0,17 20 1 16,3-20 5-16,-3 20-4 0,3-20 2 0,3 17-1 15,-6-17 1-15,-17 0-3 0,0 0 1 16,17 20-3-16,3-20 6 0,-20 0-2 0,0 0-2 15,20 21 1-15,-20-21-1 0,0 0 2 16,0 0-2-16,17 0-3 0,-17 17 0 16,0-17 8-16,0 0 0 0,20 0-6 0,-20 0 5 0,17 0 4 15,-17 0-7-15,0 0-6 16,0 0 8-16,0 0-2 0,0 19-1 0,0-19 2 0,0 0-1 16,0 0 2-16,20 0-2 0,-20 0 1 0,0 0-1 0,0 20 3 15,0-20-4-15,0 0 0 0,0 0 0 0,0 0 0 0,0 17 2 16,0-17-4-16,23 0 3 0,-23 0 1 0,0 0 3 15,0 0 2-15,0 0-3 0,0 0-2 0,0 0-3 0,0 0 2 16,0 0 1-16,0 0 1 0,0 0-1 0,0 21-1 16,0-21 3-16,0 0-2 0,0 0 0 0,0 0-5 0,17 0 4 15,-17 0 4-15,0 0-3 0,0 0-4 16,0 0 1-16,17 0 4 0,-17 0 0 0,0 0 0 16,0 0 2-16,0 0 2 0,20 0-6 0,-20 0 1 15,0 0 0-15,20 0 0 0,-20 0 0 0,17 0-1 16,-17 0 0-16,20-21 0 0,-3 21 1 15,3 0 1-15,-20 0-2 0,20 0-2 0,3 0 2 16,-23 0 3-16,34 0-7 0,-34 0 2 0,0 0 0 16,40 0 7-16,-40 0-3 0,17 0-3 0,0-17 1 15,3 17 0-15,-20 0 4 0,20 0-3 0,3 0-4 16,-9 0 1-16,6-20-1 0,0 20 10 0,-20 0-1 16,20 0-3-16,-3 0-3 0,-17 0-3 0,37-19 4 0,-17 19-2 15,17 0 1-15,-17-17-1 0,-3 17-4 16,3 0 5-16,3 0-3 0,-6 0 0 0,0 0 2 15,3 0 3-15,0 0-2 0,-20 0 1 0,17 0 1 16,3 0-1-16,-3-21 1 0,3 21-9 0,-20 0 7 16,23 0 1-16,-23 0-1 0,17 0-2 0,-17 0 2 0,17-20-1 15,-17 20 6-15,20 0-4 0,-20 0-1 0,20-17-3 16,-20 17 6-16,17 0-2 0,3 0-1 0,-20-20-4 0,0 20 4 0,17 0 1 16,-17-20 0-16,20 20 1 0,-20-17-1 0,20 17 1 15,-20-20-2-15,0 1 0 0,23 0 1 0,-23 19 2 0,14-39-5 16,-14 39 2-16,20-17-1 0,-20-4 3 0,0 21-1 0,20-36-3 15,-20 36 2-15,0 0 0 0,20-20 1 0,-20-18-4 0,17 38 5 16,-17 0-1-16,0 0-3 0,17-39 1 0,-17 39-2 0,20-17-2 16,0-4 10-16,-20 2-7 0,23 2 1 0,-9 17 4 15,-14-20-3-15,20-1 3 0,0 21 0 0,0-17-5 16,-20-3 0-16,0 20 2 0,17 0 0 0,0-36 1 0,-17 15-3 16,20 21 2-16,0-18 0 0,-20-1 1 0,20 19 1 0,-20-20-1 15,17 0 1-15,3 20 0 0,-3-17-8 0,-17 17 3 0,20-20 1 16,-20 2 7-16,23 18-7 0,-6-20 1 0,-17 20 2 0,17-19 5 15,3 19-1-15,-20-18-6 0,20 18 0 0,-3 0 1 16,-17 0 0-16,20-19-1 0,-3 19 3 0,3 0-4 16,3 0 1-16,11-21 5 0,-34 21-4 0,20 0 1 0,-20 0-1 15,20 0-1-15,-3-18 0 0,-17 18 1 0,20 0 0 0,-3 0 0 0,-17 0 1 16,40-19-2-16,-40 19 0 0,0 0 0 0,23 0 2 0,-9-19-3 16,26 19 0-16,-20 0 1 0,-3 0 1 0,-17 0-1 15,0-18 1-15,17 18 2 0,3 0 0 0,0 0-1 0,3 0-1 0,-9 0-2 16,-14 0 3-16,40 0-3 0,-40 0 1 0,20 0-1 0,-3 0-1 15,-17 0 5-15,17 18 0 0,-17-18-1 0,20 0-2 0,0 0 1 0,-20 0-1 0,20 0 0 16,-3 19 4-16,3-19-2 0,17 0-1 0,-14 0 0 16,-23 0-1-16,34 19-8 0,-14-19 2 0,17 0 8 0,-37 0 1 15,20 18 7-15,-3-18-7 0,26 0-4 0,-43 21 4 0,17-21-1 16,0 19-3-16,3-19 0 0,0 18 2 0,-20-18 0 0,37 19-2 0,-19-19 2 16,21 20 0-16,-16-2 3 0,11 2 0 0,-14-3-2 15,0-17-2-15,-3 20 0 0,1-20 3 0,21 20-2 0,-16-1 2 0,31-1-1 16,-34-18-1-16,15 21-1 0,24 15 0 0,-4 1 1 15,-13-37 1-15,-24 21 0 0,39-1 5 0,-20 16-3 0,0-36-4 16,-15 0 1-16,33 38 1 0,-18-19-2 0,0 1 1 0,-17-20-1 16,0 38 2-16,57-1-1 0,-40-18-1 0,-20 2 2 0,45-21-7 15,-47 17 6-15,45 2 1 0,-43 1 2 0,0-20-1 0,3 19-2 16,20 0-2-16,-23-19 1 0,40 20 0 0,-34-20 2 0,11 17 1 0,-14-17-1 16,-20 20-1-16,37 0-5 0,0-20 0 0,-37 0 5 0,20 17-2 0,3-17 4 15,-6 0 0-15,20 20-3 0,-17-20 3 0,-20 0 0 0,17 0 2 16,20 21-8-16,-37-21 1 0,40 0 1 0,-40 0 3 0,23 17 4 15,-9-17-5-15,-14 0 0 0,20 0-3 16,-20 0 1-16,20 0 3 0,-20 0 1 0,20-17-1 0,-20 17-3 16,17 0 0-16,-17 0 0 0,17-21 5 0,-17 21-1 15,0 0-3-15,20 0 1 0,-20 0 3 0,0 0-1 0,0 0-1 0,0-20 1 16,20 20-5-16,-20 0 0 0,0 0 3 0,0 0 3 16,23 0-2-16,-23 0 0 0,14 0-1 0,-14 0-1 0,0 0 0 15,20 0 2-15,-20 0 1 0,0 0-1 0,20 0-5 0,-20 0-1 16,0 0 5-16,20 0 2 0,-20 0 0 0,17 0 0 15,-17 0-1-15,0 0-1 0,0 0-1 0,0 0 2 0,0 0 0 0,17 0 2 16,-17 0-4-16,0 0 0 0,0 0 1 0,20 0-1 0,-20 0 0 16,0 0 3-16,0 0-1 0,0 0-4 0,0 0 4 0,0 0-2 15,0 0 1-15,0 0 0 0,0 0 0 0,0 0 0 16,0 0-1-16,0 0 1 0,0 0-2 0,0 0-2 0,0 0 0 16,0 0 0-16,0 0 0 0,0 0-2 0,-20 0-5 0,20 0-9 15,0 0-7-15,0 0 11 0,0 0-22 0,-17 0 18 0,17 0-5 0,-17 0-35 16,17 0 26-16,0-17-4 0,-20-3-43 0,20 20-9 0,0-20 42 15,-20 20 3-15,20-37-26 0,0 18 33 0,0 0 16 16</inkml:trace>
  <inkml:trace contextRef="#ctx0" brushRef="#br0" timeOffset="127985.84">18167 14586 84 0,'0'0'20'0,"0"0"-8"0,0 0-2 0,0 0 2 0,-14 0 3 0,14 0 4 0,-23 0 5 0,23 0-13 0,-20 0 2 0,20 0 5 0,0 0-9 0,-20 0-3 0,20 0 8 0,0 0-1 0,-17 0-7 16,17 0-1-16,0 0 6 0,0 0-7 0,0 0 5 0,0 0-2 16,0 18-4-16,0-18 1 0,0 19 2 0,0 1-2 0,17-20-2 15,23 18-3-15,-40 2 2 0,23-20 2 0,-9 17 0 0,6 3-1 16,-20 0-1-16,20-1 1 0,0-19-1 0,14 39 2 0,-14-3-3 16,0-36 2-16,0 37-3 0,-3-37 2 0,-17 21 1 0,40-1 3 15,-40-3-2-15,17 2 3 0,-17-19 0 0,23 0-3 16,-23 21 2-16,17-21 1 0,-17 17-1 0,17-17 8 0,-17 19-8 0,0-19 0 15,0 20 2-15,0-20-2 0,20 17 6 0,-20-17-5 0,0 0-1 0,-20 21 7 0,20-1-4 16,0-3-7-16,-17-17 4 0,0 19 2 0,-6 2 0 0,6-21-6 16,17 17 0-16,-40 2 1 0,3 20 4 0,-20 0 2 0,20-2-8 15,-3 20 0-15,26-36 1 0,-29-4 1 0,6 22-1 0,20-22-4 16,-3 21-7-16,-20 1-4 0,3-18 5 0,37-4-2 0,-40 22-21 16,23-21-11-16,-3 2 18 0,3-3-29 0,-3 2-8 15,20-19 25-15,0 22-44 0,0-3 43 0,0-19 5 0,0 0-23 16</inkml:trace>
  <inkml:trace contextRef="#ctx0" brushRef="#br0" timeOffset="128766.28">17409 13919 68 0,'0'0'32'0,"0"0"-24"0,0 0-3 0,0 0 3 0,0 0 4 0,0 0 3 0,0 0 7 0,0-17 3 0,0 17-14 0,-20 0-1 0,20 0 5 0,0 0-4 0,0 0-5 15,0 0 4-15,-20 0-2 0,20 0-4 0,0 0 0 0,0 0 3 16,0 0 6-16,-15 37 5 0,15-37-11 0,0 20 6 0,0 17-1 15,-22 0-3-15,22-18-5 0,0 20 5 16,0-20-7-16,-20 19 5 0,20-19-5 0,0 18 4 0,0 2-1 16,0-20-2-16,0 0-1 0,0 38 7 0,0-38-5 15,20-1 4-15,2 2 17 16,-22-20-19-16,0 0-1 0,15-38 2 0,-15 19-4 0,0 0 0 0,20-38 2 16,0-1-2-16,17-130-7 15,-37 148 0-15,17-34 6 0,-17 34 1 0,0-35-1 16,0 18 0-16,0-20 1 0,0 40-1 0,0-1-1 0,0 18 0 0,0-56 1 15,0 19 0-15,-17 19-1 0,17 19 0 0,0 1 1 0,0 18 0 16,0-20 0-16,0 20 0 0,0 0 2 0,0-19-2 0,0 19 5 0,0 0-4 16,0 0-1-16,0 0 1 0,0 0 1 0,0 0-1 0,0 19 0 0,0-19 4 15,0 38-3-15,0-38-2 0,0 38 1 0,0 0 1 16,0-18-2-16,0 37 2 0,0-20-1 0,0 40 0 0,17-39-2 0,-17 37 0 16,20-36-2-16,-20-1 1 0,20 56 10 0,-20-54-3 0,37 53-2 15,-17-15-2-15,-20-21 0 0,37 18 4 0,-37-18-8 16,40 57 0-16,-23-75 2 0,-17-21-2 0,40 59 0 15,-40-58 0-15,0 18-1 0,37 21-9 0,-37-41 0 0,17 3-5 0,-17 0-3 16,0-1-2-16,20 20-27 0,-20-39 21 0,23 17-35 0,-6 2-17 0,-17 1 31 16,0-3-56-16,17-17 20 0,-17 21 28 0</inkml:trace>
  <inkml:trace contextRef="#ctx0" brushRef="#br1" timeOffset="173322.58">30938 10269 60 0,'0'0'10'0,"0"0"-4"0,0 0 0 0,0 0-3 0,0 0 2 0,-14-18 8 0,14 18-5 0,0 0 0 0,0 0 1 0,0 0 8 0,0-20-7 0,-23 20 11 0,23 0-3 0,0-19-9 0,0 19 6 15,-20 0-7-15,20 0-2 0,0 0 7 0,0 0-1 0,0 0-7 16,0 0 7-16,0 0 0 0,0 0 0 0,0 39 1 16,0-21-4-16,0 20-4 0,0 1 0 0,20 37 0 15,3-20 2-15,-23 0 0 0,14 3-4 16,6-40-2-16,-20 17 5 0,40-15-2 0,-40-3-2 0,34 0 7 15,-11-18-4-15,14 0 8 0,-37 0-4 0,37 0-1 0,23-36 9 16,14-40-5-16,-17 37-8 0,37-93 4 0,-37 74-6 16,23-75 4-16,-26 77-5 0,-17-21 0 0,0 19-1 0,20-35 1 0,3-2-1 0,-43 38 0 15,23-20-20 1,-23 77 11-16,-17-20-20 0,0 20-47 16,20 0 43-16,-20 20-42 0,0-1-12 0,0 39-45 15</inkml:trace>
  <inkml:trace contextRef="#ctx0" brushRef="#br0" timeOffset="197624.02">12160 13845 3 0,'0'0'2'0,"0"0"4"16,0 0 11-16,0 0-14 0,-17 0 6 0,-3 0 1 0,20 0-4 0,-17 0 0 0,17 0-1 0,-20 0-2 15,20 0-1-15,0 0 0 0,-20 0 2 0,20 17-2 0,0-17 0 16,-17 0 5-16,17 0 1 0,-17 19 1 0,-6-19 1 0,3 21 6 16,20-21-11-16,-17 0 7 0,17 0-6 15,0 0 2-15,-20 17 8 0,20-17-9 0,-17 0 9 0,17 0-3 16,0 0-6-16,0 0-1 0,0 0 7 0,-20 0 2 0,20 0-1 15,0 0-8-15,0 0 6 0,0 0-9 0,0-17 6 0,0 17-6 16,0 0 4-16,0 0-4 0,20-21 3 0,-20 21-3 0,0 0 0 0,0 0 0 16,0 0 3-16,17 0 1 0,-17 0-4 0,0 0-2 0,20 0 0 15,-20 0 2-15,0 0 0 0,17-19 1 0,-17 19 1 0,20 0-2 16,-20 0-1-16,23 0 3 0,-23 0-3 0,17 0 3 0,-17 0-3 16,17 0 0-16,-17 0-1 0,40 0 4 0,-40-17-1 0,17 17-1 15,3 0-1-15,-20 0 2 0,0 0-1 0,37-20 2 0,-14 20-4 0,-6 0 0 0,0 0 2 16,23 0 0-16,15 0-2 0,-36 0 1 0,24 0 0 0,-9 0 1 15,23 0-2-15,-39 0 0 0,2 0 2 0,22 20-1 16,-8-20 0-16,6 17 3 0,-23-17-2 0,3 19-2 0,-2-19 0 16,21 0 1-16,-1 21-1 0,-21-21-1 0,25 17 0 0,13-17 3 15,-18 0-3-15,-17 20 1 0,17-20 2 0,3 0-2 16,-23 0-1-16,3 0-1 0,0 0 0 0,17 0 1 0,-37-20 1 16,17 20 1-16,-17-17-2 0,20 17 1 0,22-21-1 0,-42 21 0 0,15-19-5 0,-15 19 3 15,20-17-9-15,0-3-4 0,-20 20 7 0,0 0-2 16,0-19-1-16,0 19-1 0,0-19-17 0,0 19-8 0,-20-19-8 15,20 19-8-15,-20 0-3 0,20 0 30 0,-15-20-19 0,15 20 25 16,-22 0-10-16,2 0-12 0</inkml:trace>
  <inkml:trace contextRef="#ctx0" brushRef="#br0" timeOffset="197910.25">12905 13787 38 0,'0'0'19'16,"0"-19"0"-16,0 19-13 0,0 0 3 0,0 0 8 0,0 0-10 0,0-20 5 0,0 20-7 0,0 0 4 0,0 0-5 0,0-18 1 0,0 18 2 0,0 0-4 0,17 0 0 0,-17 0-1 0,0 0 2 0,20 0-1 0,-20 0 0 0,17 0-2 16,3 0 3-16,2 0 1 0,-4 0-1 0,-1 0-1 0,3 0 3 15,0 0 2-15,-20 0-2 0,17 0 8 0,3-20-6 0,-3 20 7 16,3 0-7-16,-20 0-1 0,20-18 0 0,-20 18-1 0,22-19 3 16,-7 19-3-16,25 0 1 0,-40 0-2 0,0 0 0 0,20-20 7 15,-3 20-1-15,-17 0-2 0,17 20-1 0,-17-20-5 16,0 0 0-16,0 37 2 0,0-17-2 0,0-2 0 0,0-18-2 15,-17 39 3-15,0-1-1 0,-3 18 6 0,20-35-6 0,-40 16 3 16,40-17-4-16,-15 17 0 0,-7 0-5 0,2-18 2 16,20 20 0-16,-20 0-4 0,3-2-7 0,-3-37 2 0,3 20-5 0,17-3-3 15,0 2-6-15,-20 1-37 0,0-1-12 0,20 0 34 0,0-19 4 0,-17 21-35 16</inkml:trace>
  <inkml:trace contextRef="#ctx0" brushRef="#br0" timeOffset="198647.95">12503 14243 30 0,'0'0'14'0,"0"0"-7"0,0 0 2 0,-18 0 4 0,18 0 3 0,0 0-7 0,0 0 1 0,0-20 9 0,-17 20-10 0,17 0 1 0,0-19 10 0,0 19-11 0,0 0 8 16,-20-17-1-16,20 17-9 0,0 0 8 0,0 0 0 0,20-20 31 16,-20 1-40-1,0 19 1-15,0 0 3 0,0 0 3 0,17 0 12 16,-17 0-22-16,0 0 0 16,18 0 6-16,-18 19-6 0,0-19-2 15,0 20-1-15,0-3 1 0,20 2 1 0,-20 20 0 16,0 1-1-16,19-4-1 0,-19-36 0 0,0 37 2 0,0 21 0 15,0-39 0-15,23 19 0 0,-23-38-2 0,0 38 2 16,0-20 0-16,0 3 1 0,0-2 4 0,15-1-6 0,-15 1 2 0,0 1 2 16,0-20-1-16,0 18 0 0,19-18 3 0,-19 20-4 0,0-20-2 0,0 0 3 15,0 0-3-15,0 0 3 0,0 0-2 0,0 0 3 16,0 0-3-16,0-20 0 0,0 20-1 0,0-18 1 16,0 18 1-16,0 0 2 0,0-20-2 0,0 20-1 0,0 0 0 15,0 0-2-15,0 0 1 0,-19 0 1 0,19 0 0 16,-15 0-2-16,15 0 0 0,-23 0 2 0,23 0-2 0,-39 0-4 0,21 0-3 15,1 0-4-15,17 0 3 0,-20 0-3 0,20 20-3 16,-20-20-26-16,20 0 14 0,0 0-4 0,-20 0-2 0,20 0-4 0,0 0-38 0,0 0 3 16,0 0 11-16,0 18 12 0</inkml:trace>
  <inkml:trace contextRef="#ctx0" brushRef="#br1" timeOffset="201560.3">27081 13845 45 0,'0'0'0'0,"0"0"19"0,0 0 6 0,0 0-9 0,0 0-3 0,0 0 6 0,20 0 6 0,-20 0-12 0,0 0 23 15,0 0-26-15,0 0 18 0,0 17-13 0,0-17 4 16,0 19-12-16,0-19 12 0,0 21-2 16,0-4 5-16,0 3-7 0,0 0-4 15,0-20-7-15,0 17 5 0,0 3-5 0,0 0 0 0,0-20-3 16,-20 36 5-16,20-16 2 0,0 56 8 16,0-76-11-16,0 39-1 0,0-3-1 0,0-36-1 0,0 79 10 15,0-43-7-15,0 1-1 0,0-37-1 0,0 41 2 0,0-24 10 16,0 2-7-16,37-19 18 0,-17 0-14 15,0-19 4-15,20 2-9 0,-40 17 2 0,111-154 4 16,-74 96-8-16,60-113 11 0,-60 114-17 16,43-74 6-16,-66 92-3 0,6 1-2 0,20-20 1 0,-6 40 3 15,-34-21-5-15,63 21-5 0,-63 18-2 0,14 0-23 16,6 0 6-16,0 0-40 0,17 0-59 0,-37 38 69 16,17-1-131-16,-17-17 138 0,0 18-10 0</inkml:trace>
  <inkml:trace contextRef="#ctx0" brushRef="#br1" timeOffset="210157">28621 13996 31 0,'0'0'8'0,"0"0"0"0,-18-20-1 0,18 20 4 0,0 0-4 0,0 0 10 0,0 0-8 0,0-17 9 0,0 17-10 0,0 0 1 0,0 0 9 0,0 0-8 0,0 0 5 0,0 0-8 15,0 0 1-15,0 0 9 0,0 0-2 0,0 0-7 0,0 0 7 16,0 0-6-16,0 0 11 0,0 17-11 0,0-17 10 15,0 0-13-15,0 20 11 0,-19-20-12 0,19 20 9 0,0-20-11 0,0 17 1 16,0 2 0-16,-20 1 4 0,20 38 6 16,0-21-9-16,-20 0-3 0,20-18 1 0,0 20 1 15,0-39 0-15,0 40 0 0,0-40-3 0,0 36 0 0,0-36 3 16,0 19 0-16,0-1 3 0,0-18 1 0,0 0-1 0,0 0 5 16,20-18-2-16,0-1 11 0,-20-17-11 0,19 15-3 0,16-73 10 15,-13 37-15-15,16-1 1 0,-1-75-3 0,0 75 5 16,-15 2-2-16,-4-1-2 0,39-38 2 0,-40 57-3 0,3-1 2 0,-20 21-2 0,37-21 0 15,20-18 8-15,-37 39-7 0,0 18-5 0,-20-20-1 16,17 20-8-16,-17 0 4 0,20 0-3 0,0 20-16 0,-20-2 9 16,0-18-25-16,17 20-18 0,-17-1 21 0,0-19-6 0,0 18-7 15,0 1-51-15,0 19 11 0</inkml:trace>
  <inkml:trace contextRef="#ctx0" brushRef="#br0" timeOffset="-211758.5">12468 14187 41 0,'0'0'11'0,"0"0"-4"0,0 0-3 0,0 0 2 0,0-20 0 0,0 20-2 0,0 0-1 0,0 0 0 0,0-19 0 0,0 19 2 0,0 0 0 0,17-18-2 16,-17 18-2-16,0 0 3 0,0 0-2 0,0 0 0 0,0 0 0 0,0 0-2 15,0 0 1-15,0 0-1 0,0 0 3 0,0 0 0 0,0 0 2 0,0 0-2 16,0 0 2-16,0 0 2 0,0 0-3 0,0 0 4 0,0 18-3 15,0 1 0-15,0 1 2 0,0-20-3 0,0 36 3 16,0-36-3-16,0 39 4 0,0-39-5 0,0 19 0 0,0 2-2 0,0-4 2 16,0 2-1-16,0 0-1 0,0-1 1 0,0 2-1 0,0 18 2 15,0 1 2-15,0-39-5 0,0 18 3 0,0 1-1 0,0 0 0 16,0-1-3-16,0 3 6 0,0-2-4 0,0-19 2 0,18 18-1 16,-18 1 3-16,0 1 3 0,0-20-4 0,0 18 8 0,20-18-2 15,-20 0-6-15,0 20 2 0,0-20 0 0,19 0-1 0,-19-20 2 16,23 20-5-16,-23-18 1 0,15-2-1 0,4 20-1 0,-19-19 4 15,18 19-2-15,4 0-2 0,-22 0 2 0,17-18 0 0,3 18-1 0,-20 0-2 16,18-19 4-16,-18 19-4 0,20-21 1 0,-1 21 0 0,-1 0 2 16,-18 0-2-16,0 0 1 0,20 0-1 0,-20 0 0 0,17 0 5 15,-17 0-1-15,0 21-1 0,0-21 1 0,0 0-4 0,0 19 2 16,0-19-1-16,0 0-2 0,0 18 0 0,0-18 2 0,-17 19 3 0,17-19-3 16,-20 0-4-16,2 20 1 0,-1-20 1 0,19 0 1 0,-38 0 0 15,18 18 0-15,-19-18-4 0,21 0-2 0,-1 0-1 16,-19 0-5-16,38 0 2 0,-19 0-1 0,-1 0-16 0,2 0-14 15,1 0-16-15,17 0 24 0,0 0-28 0,0 0 33 0,-20 0-34 16</inkml:trace>
  <inkml:trace contextRef="#ctx0" brushRef="#br0" timeOffset="-208636.83">11670 14262 15 0,'0'0'0'0,"0"0"19"0,0 0-15 0,0 0 1 0,0 0-2 0,0 0 2 0,0 0-2 0,0 0-1 0,0 0 0 0,0 0 3 0,0 0-3 0,0 0 0 0,0 0 1 0,0 0-1 0,0 0 2 0,0 0-1 0,0 0 0 0,0 0-1 0,0 0 6 0,0 0-3 0,0 19-1 15,0-19 5-15,0 0 0 0,0 0-4 0,0 0-1 0,0 21 5 16,0-21 1-16,0 0-5 0,0 0 0 0,0 0 1 0,0 17 4 15,0-17-7-15,0 0 4 0,0 0 0 0,0 19-3 0,0-19 5 16,0 0 0-16,0 0-3 0,0 0-2 0,0 19 4 16,0-19-5-16,0 0 1 0,0 0 1 0,0 18-3 0,0-18 0 15,0 20 6-15,0-20-5 0,17 0-1 16,-17 21-1-16,0-21 3 0,0 17-4 0,0-17 2 0,0 0 1 0,0 19 1 16,0-19-3-16,0 20 1 0,0-2 0 0,0-18 0 0,0 19 3 0,0-19-5 15,0 19 2-15,17-1 1 0,-17 3 2 0,0-21-3 0,0 0 0 16,0 19 0-16,0-19-1 0,0 18 1 0,20 1 1 0,-20-19-3 0,0 20 3 15,0-20 0-15,0 0-2 0,0 18 1 0,20-18 0 0,-20 20 1 16,0-20-1-16,23 17-3 0,-23-17 2 0,0 0-1 0,14 20 2 16,-14 0 0-16,20-20 0 0,-3 19-1 15,-17-19 2-15,23 0-2 0,-23 18 0 0,17-18 0 0,-17 21 2 0,20-21-1 16,-3 0 1-16,-17 17-1 0,0-17-1 0,20 0 0 0,0 19 2 16,-3-19-2-16,-17 0 0 0,20 20 1 0,-20-20 1 0,17 17-1 0,3-17-1 15,3 21 1-15,-6-21 0 0,-17 0-2 16,0 20 1-16,17-20 2 0,3 0 0 0,-20 17-2 0,20-17-1 0,-20 0 1 15,17 0 0-15,-17 0 0 0,20 0-1 0,-20 19 1 0,17-19 2 0,26 0 1 16,-43 0-3-16,34 21 2 0,-34-21-4 0,0 0 4 0,20 0-1 16,0 0-1-16,-20 0-1 0,37 17 2 0,-37-17-2 0,18 0 0 15,1 0 2-15,-19 0-1 0,43 0 0 0,-43 19-1 16,14-19 2-16,6 0-1 0,0 0-1 0,0 0 0 16,-20 20-1-16,17-20 2 0,-17 0-1 0,18 0-1 0,2 0 1 15,-20 0 3-15,19 0-4 0,4 0 1 0,-23 0 2 0,15 0-1 16,4 0 1-16,-19 17-1 0,0-17 1 0,40 0-3 0,-40 0 0 15,17 0 0-15,-17 0 3 0,20 0-2 0,-20 0 0 0,18 0 0 16,2 0 2-16,-20 0-2 0,19 21 1 0,-1-21-1 0,-18 0 1 16,20 0-1-16,-20 0 0 0,17 0 0 0,3 0-1 15,-20 0 2-15,22 0-1 0,-22 0 1 0,0 0-1 0,17 0 1 0,-17 0 0 16,18 0-1-16,-18 0 1 0,20 0 2 0,-20 0-1 16,20 0-3-16,-20 0 2 0,17 0 1 0,-17 0 0 0,20 0-1 15,-20 0-3-15,17-21 1 0,-17 21 1 0,0 0 3 16,20 0-3-16,-20 0 0 0,0 0 0 0,22-17 0 0,-22 17 0 0,18-20-1 15,-18 20 0-15,17-19 4 0,3 19-3 0,-20 0 0 16,0 0 1-16,20-17 0 0,-20 17 0 0,17 0-1 0,-17 0 1 16,20-21-2-16,-20 21 2 0,17 0 0 0,-17 0 1 0,20-19-2 15,-20 19-1-15,20 0 1 0,-20-17 0 0,0 17 2 0,22-20-1 16,-22 20 0-16,15 0-1 0,-15-21 0 0,0 21 0 16,20-17 0-16,-20 17 0 0,20 0 0 0,-20-20 1 0,20 20-2 0,-20-19 1 15,0 19 0-15,17-17-1 0,-17 17 0 0,0 0 4 0,17 0-2 16,-17 0-1-16,0-21 2 0,0 21-2 0,20 0 1 0,-20 0-1 15,0-18-1-15,0 18 2 0,20 0 0 0,-20 0-1 0,0 0 0 16,0 0-1-16,0-19 2 0,0 19 1 0,22 0-2 0,-22-20-2 16,0 20 2-16,0 0 1 0,35-37-1 15,-35 37 1-15,0 0-3 0,20-20 2 0,-20 2 3 16,0 18-2-16,20 0-2 0,-20-20 1 0,0 20 3 0,17 0-3 16,-17-19-2-16,0 19 2 0,0-18 1 0,20 18 0 0,-20 0-2 0,0-19 1 15,0 19 1-15,17 0-1 0,-17-21 1 0,0 21-2 0,20-18 3 16,-20 18-2-16,0-19 0 0,20 19 1 0,-20 0 0 0,0 0-1 0,0-19 1 15,17 19-2-15,-17 0 1 0,20-18 1 0,-20 18-1 0,17-20 0 16,-17 20 1-16,0 0-2 0,20-19 3 0,-20 19-2 0,0 0 3 0,0 0-1 16,23-17-2-16,-23 17 1 0,17-21-1 0,-17 21-1 0,0 0 1 15,17 0 0-15,-17-20 1 0,20 20 0 0,-20 0 0 0,20 0 0 16,-20 0-1-16,0 0 0 0,17-18-1 0,-17 18 1 0,20 0 2 16,-20 0-1-16,17 0 0 0,-17 0-1 0,0 0-1 0,0 0 1 0,20 0 1 15,-20 0 0-15,0 0 0 0,23-19-1 0,-23 19 2 0,17 0-1 16,-17 0 0-16,17 0 4 0,3 0-3 0,-20-19 0 0,20 19-1 15,-20 0-1-15,17 0 0 0,-17 0 1 0,20-17 4 0,-3 17 0 0,3-21-3 16,0 21-2-16,-20 0 1 0,37-19 2 0,-17 19 1 0,0 0-2 16,0-19-3-16,-3 19 1 0,-17 0-1 0,17 0 0 15,3 0 2-15,-20 0 0 0,20 0-1 0,3-20-1 0,-9 20 4 0,6 0-1 16,-20 0-1-16,20 0 1 0,0 0 1 0,-3 0-4 16,3 0 3-16,-3 0-3 0,-17 0-1 0,40 0 1 15,-40 0 2-15,17-19 0 0,3 19-1 0,-20 0-1 0,17 0-1 0,-17 0 3 16,20 0-2-16,3-17 2 0,-6 17 0 0,-17 0 0 0,17 0 0 15,3 0-3-15,0 0 3 0,-3 0-1 0,-17 0 0 16,20 0 0-16,-3 0 2 0,-17 0-3 0,20-20 4 0,3 20 0 16,-6 0-2-16,-17 0 1 0,17 0-2 0,-17 0 0 15,20 0 0-15,0 0 3 0,-3 0-3 0,20-19-1 0,-37 19 2 16,20 0-1-16,-20 0 2 0,20 0-1 0,-20 0-1 0,23 0 0 0,-9 0-1 16,6-18 1-16,-20 18 1 0,20 0 1 0,0 0-5 15,-3-20 1-15,0 20 3 0,-17 0-1 0,20 0 2 16,0-19-3-16,3 19 3 0,-23 0-1 0,34 0-1 0,-34 0 3 0,0 0-3 15,20-19-2-15,0 19 3 0,-20 0-4 0,17 0 4 0,0 0-1 0,-17-20 3 16,20 20-1-16,0 0-3 0,-20 0-2 0,0 0 3 0,20-19-1 0,-20 19 2 16,37 0-1-16,-37 0-7 0,17 0 4 0,3 0-2 0,3-17 4 15,-6 17 5-15,-17-20-4 0,17 20 0 0,3-20 1 0,0 20 0 16,-20 0 1-16,17 0-2 0,3 0 0 0,-20-17-1 0,37 17 2 16,-37 0 1-16,23 0-3 0,-6-20 0 0,-17 20 2 0,17 0 0 0,3 0-1 15,-20 0 0-15,37 0 0 0,-37-20 2 0,20 20-2 0,-3 0 3 16,3 0-2-16,0-17 3 0,17 17-5 0,-37-21 2 15,20 21-1-15,0 0 1 0,17-19 0 0,-37 19-2 0,17 0 2 0,3-17-2 16,0 17 4-16,3 0-3 0,-9 0 3 0,-14 0-3 0,20 0 0 16,20 0-2-16,-40 0 3 0,17 0 2 0,0 0-1 15,3 0-4-15,-20 0 3 0,0 0-1 0,20 0 1 0,0 0-5 0,-3 17 5 16,-17-17-2-16,20 19 1 0,-20-19 0 0,17 21 2 16,3-21 1-16,-20 0-2 0,40 17-3 0,-40-17 2 0,17 20 0 15,-17-20-1-15,20 0 1 0,0 20 0 0,-3-20 6 0,-17 0 2 16,20 0 0-16,-20 0-7 0,17 17 3 0,3-17 2 0,3 0-5 0,-6 20 3 15,0-20 0-15,3 20-5 0,-20-20-2 0,20 17 3 16,-3-17 2-16,-17 0-1 0,20 19-2 0,-2-19 1 0,-18 20 2 16,0-20-2-16,19 19 1 0,1-19 0 0,-20 19 0 0,0-19 0 0,23 20 0 15,-8-2 1-15,-15-18-2 0,19 19 0 0,1-19 2 0,-20 20-1 16,0-20-1-16,20 17-1 0,-20-17 2 0,17 0 0 0,-17 19 1 0,18-19 0 0,-18 20-1 16,0-20 0-16,20 19 0 0,-20-19 1 0,19 19-1 0,-19-19-1 15,0 0 1-15,23 21 1 0,-8-4-1 0,5 2-1 0,-20-19 2 16,19 19 1-16,-19-19-2 0,20 0-1 0,-2 38-1 15,-18-38 1-15,0 0-1 0,17 21 1 0,3-21 1 0,-20 17-1 0,20 2 4 16,-20-19-3-16,19 20-2 0,-19-2 1 0,18-18-1 16,-18 19 1-16,20-19 2 0,-20 19 0 0,17-19 0 0,-17 18-1 0,20-18-1 15,-20 21-2-15,0-21 3 0,22 19-1 0,-22-19 2 0,18 18-1 0,-18-18 0 16,0 19-3-16,17-19 1 0,-17 20 3 0,20-20 0 0,-20 18-1 16,20-18-1-16,-20 0-1 0,17 20 1 0,-17-20 0 0,20 17 2 0,-3-17-2 15,-17 0-1-15,20 20-2 0,2-20 2 0,-22 0 2 0,18 0 4 16,-1 20-4-16,-17-20-3 0,20 0 3 0,-20 0-2 0,20 0 2 15,-20 0 1-15,17 19 1 0,-17-19-5 0,20 0 3 0,-3 18-1 16,-17-18 2-16,0 0-2 0,20 0-1 0,0 21-2 0,2-21 3 16,-7 17 3-16,-15-17 0 0,20 0 0 0,-20 19-5 15,20-19 3-15,-20 0-8 0,37 20 7 0,-37-20 4 0,17 0-6 16,3 0-1-16,-20 17 4 0,20-17 0 0,-20 0 2 0,37 21-2 16,-17-21-2-16,-20 0 3 0,0 0-1 0,20 0-2 0,0 0-1 15,-3 20 5-15,-17-20-2 0,17 0-1 0,-17 0-1 0,40 0 4 16,-40 17-2-16,0-17 0 0,20 0-4 0,-3 19 0 0,-17-19 5 0,20 21-1 15,-20-21 1-15,37 17-4 0,-37-17 1 0,23 0 1 0,-23 19 1 16,0-19-1-16,17 20 3 0,0-20-5 0,-17 17-2 0,20 4 2 16,-20-21 2-16,20 0-1 0,-20 20 2 0,17-20 2 0,-17 17-1 0,20-17-3 15,-20 0 4-15,17 19-1 0,-17-19-1 0,20 0-1 0,3 21 4 0,-23-21-2 16,17 17-8-16,20 2 3 0,-37-19 3 0,37 20-1 16,-17-20 0-16,-20 0 0 0,17 19 0 0,3-19 1 15,-20 19 0-15,20-19-1 0,3 0 1 0,11 20 0 0,-34-20 0 16,40 0-1-16,-40 0 1 0,17 17 0 0,-17-17 2 15,17 0-2-15,3 0 2 0,-20 20-1 0,20-20 2 0,3 0-4 16,-23 0-2-16,0 0 2 0,14 0 1 0,6 0 0 0,0 20 3 0,-20-20-4 16,37 0 1-16,-37 0 2 0,17 17 0 0,3-17-4 15,0 0 2-15,-20 0-3 0,20 20 3 0,-3-20 1 0,-17 0 0 0,20 0 0 16,-20 0-3-16,20 0-3 0,-20 0-1 0,17 0-9 0,-17 0 5 16,0 0-1-16,0 0-5 0,23 0-18 0,-23 0-6 0,0 0-39 15,17 0 51-15,-17 0-32 0,0 0 27 0,0 0-2 0,-17 0-40 16,17 0 1-16,0 0 16 0,0 0 36 0,0-20 7 15,-23 20 3-15,23 0-1 0</inkml:trace>
  <inkml:trace contextRef="#ctx0" brushRef="#br0" timeOffset="-208359.11">18301 14910 57 0,'0'0'51'0,"0"-20"-42"0,-20-1 61 0,20 21-53 0,-20 0-2 0,20 0 1 0,0-17 8 0,0 17-15 0,-17 0 5 0,17 0-9 0,0 0 0 0,0 0 0 0,0 0-1 0,-17 0 7 0,17 0-1 0,0 0-7 16,0 0 6-16,0 0-5 0,0 17 2 0,17-17 0 0,0 21 0 0,-17-21 3 15,20 20-6-15,-20-20-1 0,40 17 2 0,-23 2 0 16,3 2-1-16,-20-4-3 0,20-17 0 0,-3 19 1 0,6 1 1 0,-6-3 1 16,-17-17-2-16,37 21 2 0,-37 16 0 0,37-37 0 0,-37 19-1 15,20 2 2-15,-3-4 6 0,-17 2-4 0,0-19 2 16,20 20 4-16,-20-1-8 0,0-19 0 0,0 19 1 0,0-19-1 0,0 20 9 16,0-3-8-16,-20 3 11 0,3 0-11 0,-3-3 4 15,3 24-6-15,-3-41-2 0,0 17 4 0,3 2 4 0,-23 18-6 16,3-37-2-16,17 21 1 0,20-4-2 0,-37 2 0 0,37-19-1 0,-40 41-11 0,6-24-1 15,-6 3 0-15,20 17-19 0,6-37 12 16,-9 20-30-16,3-3 20 0,0 2-42 0,3-19 30 0,0 22-48 0,17-3 6 16,0-2 53-16,-20-17-7 0</inkml:trace>
  <inkml:trace contextRef="#ctx0" brushRef="#br0" timeOffset="-207703.1">16630 13464 76 0,'0'0'37'0,"0"0"-24"0,0 0-5 0,0 0-4 0,0 0 9 0,0 0 5 0,0 0 1 0,0 0-4 0,-20 0 0 15,20 0-8-15,0 0 0 0,0 0 0 0,0 0 7 0,0 18-6 0,-19-18 4 0,19 0-6 16,0 0 0-16,0 0-1 0,0 0 10 0,-20 20-11 16,20-20 5-16,0 0-5 0,-15 0-1 0,15 0 1 0,0 19 3 0,-23-19 0 15,23 0-5-15,0 18 4 0,0 1-2 0,-19-19-2 16,19 38 2-16,0-38-2 0,0 20 1 0,0-1-2 0,0-19 0 0,-20 38-1 16,20-38 1-16,0 37 1 0,0-37-1 0,0 20-2 0,0-2 3 0,0 2 3 15,0-20-2-15,0 19 4 0,0-19-1 0,20 0 6 16,-20 0-7-16,0 0-1 0,42-57 8 0,-42 37-9 0,0 2-1 15,15-39 1-15,5 18-1 0,-1 1-1 0,-19 1 1 0,38-59 1 0,-21 1-2 16,23 0 0-16,-40 1 0 0,0 55-1 0,19 1 1 16,-19-38 3-16,18 0-2 0,-18 38-1 0,0-38 1 0,0 57-1 15,0-38 2-15,0 57-1 0,0-37 0 0,20 17 1 0,-20 20-3 16,0 0 1-16,0-19 4 0,0 19-3 0,0 0 0 0,0 0 2 0,0 19 1 16,0 1 2-16,0 17-2 0,0 0 1 0,-20-17-3 15,20 18 0-15,0 19-1 0,0 39 0 0,-18-39 0 16,18-20-1-16,0 1 1 0,0 95-1 0,0-38 2 0,18 0-1 0,-18-56 0 15,20-1-5-15,-3 56 5 0,-17-55-2 0,20-1 2 0,2 37-1 16,-4-36-2-16,19 19-2 0,0-1 0 0,-37-40 3 16,20 3-1-16,-3 17-4 0,3-17 2 0,2 17-11 0,-4-37 0 15,19 39-30-15,-37-39 16 0,20 19-40 0,-3 0-21 0,-17 1 38 16,57-2-91-16,-57 1 79 0</inkml:trace>
  <inkml:trace contextRef="#ctx0" brushRef="#br0" timeOffset="-203142.12">29875 13881 119 0,'0'0'54'0,"0"0"-41"0,0 0 2 0,-20-19-11 0,20 2 15 0,-17 17-9 0,17 0 3 0,-20-20 26 0,20 20-26 0,0-19 10 16,0 19-14-16,0 0-1 0,0-19 8 0,0 19-12 0,0 0 4 15,0 0-2-15,0 0 3 0,0 0-4 0,20 0 3 0,-3 0-2 16,-17 0 2-16,20 0-5 0,0 19 4 0,-20-19-2 15,17 19 1-15,3-19-3 0,3 20-2 0,11-3 11 0,6 2-2 16,-23-19 4-16,-17 0-8 0,37 0 3 0,6 0 7 0,-9-19 4 16,-14 2-11-16,57-41 5 0,-40 19-9 0,0 1 0 15,97-94 14-15,-97 75-15 0,40-39 4 0,-40 58-3 0,40-55 5 16,-17 15-8-16,-46 42 1 0,6-3-2 0,0 0 3 0,17 1 0 16,-37 19-1-16,37-18-1 0,-37 17-2 0,0 20-1 0,20 0-6 15,-20 0-14-15,23 0 5 0,-23 0-2 0,0 0-3 0,0 0-34 0,0 0 22 16,14 0-3-16,-14 39-52 0,0-21 35 0,0 19-69 0,0 22 24 15,0-41 48-15</inkml:trace>
  <inkml:trace contextRef="#ctx0" brushRef="#br1">26967 16831 41 0,'0'0'8'0,"0"0"-7"0,0 0 1 0,0 0 2 0,-20 0 7 0,20 0-6 0,0 0-1 0,0 0 5 0,0 0-5 0,0 0 0 0,0-20 5 16,0 20-2-16,0 0 0 0,0-21 4 0,0 21-4 15,0 0 10-15,0 0-9 0,0 0 0 0,0 0 9 0,0-19-1 16,0 19-9-16,20 0 14 0,-20 0-14 0</inkml:trace>
  <inkml:trace contextRef="#ctx0" brushRef="#br1" timeOffset="-182943.07">26967 17113 384 0,'20'20'12'0,"-20"1"-2"0,20-21 0 15,14 0 0-15,-34 0-5 0,40 0 6 16,-40-21-7-16,20 1 5 0,17 3-6 0,-37 17-2 0,60-57 4 15,-60 57-2-15,17-39 0 0,20 1 1 0,-17 1-3 0,-20 37-1 16,37-40 2-16,-17 23-1 0,-20 17-1 0,40-57-1 0,-23 17 2 16,0 40-2-16,-17-38-6 0,20 38 3 0,0-18-27 15,-20 18 14-15,17 0-48 0,3 0 6 16,0 0-56-16,-20 0 75 0,0 0-99 16</inkml:trace>
  <inkml:trace contextRef="#ctx0" brushRef="#br0" timeOffset="-160131.37">13834 13558 36 0,'0'0'13'0,"0"0"-3"0,0 0-8 0,0 0 5 0,0 0 3 0,-17 0 4 0,17 0-8 0,0 0 2 0,0 0 3 0,0 0-2 16,0 0-5-16,0 0 2 0,0 0-4 0,0 0 4 0,-17 0 1 0,17 0-3 15,0 20 6-15,0-20-6 0,0 0 2 0,0 0 5 0,0 0-4 16,0 0 5-16,0 0-7 0,0 0 4 0,0 0-4 0,0 0 4 16,0 0-5-16,0 0 4 0,0 0-3 0,0 0 5 0,17 0 3 15,-17 0-7-15,0 0 7 0,0 18-3 0,0-18-6 16,0 0 5-16,0 0-3 0,0 20-5 0,0-20 1 0,0 19 3 0,0-19-3 16,0 0 1-16,0 18 1 0,0-18 0 0,0 0 0 0,0 0 0 15,17 20-3-15,-17-20 1 0,0 0 2 0,0 0-2 0,0 0 3 16,0 0-3-16,20 19-1 0,-20-19 2 0,0 0-3 0,20 0 2 0,-20 0-1 15,17 0-1-15,3 0 2 0,-3 0 3 0,3 0-6 16,0 0 3-16,3 0-2 0,-23 0 2 0,34 0-1 0,-14 0 0 0,0-19 1 16,-20 19-1-16,34 0 1 0,-14 0-1 0,-20-20-1 0,20 20 0 0,17-18 1 15,3 18-1-15,-3-19 3 0,-37 19-2 0,37-20 2 16,3 2-2-16,-23 18 0 0,3 0-1 0,-3-39 2 0,26 39-1 16,-26-18 0-16,0-1 1 0,23 19-2 0,-40-20 1 0,37 2 1 0,0-2 2 15,-37 20-3-15,40-19 2 0,-3 0 0 0,-17 0-1 16,-3 19 0-16,3-19 0 0,-3 19-1 0,23-38 3 0,-17 38 0 0,-23 0-3 15,34-19 0-15,-14 2 1 0,-20-4 1 0,37 21-2 0,-37-20 2 16,37 2-3-16,-37 18 0 0,20-38 2 0,3 21-1 16,-9-4 0-16,-14 21-2 0,20-18 2 0,-20-2-1 0,40 20 0 0,-40-39 3 15,17 2-2-15,0 19 0 0,-17-1 1 16,20-1-1-16,-20 2-1 0,20-2 1 0,-20 20 0 0,20-19 1 0,-3-38-2 16,-17 19 2-16,0 38-1 0,0-19-1 0,20 0 2 15,-20 0-2-15,0 19 0 0,0 0 2 0,0-20-1 0,0 2 0 0,0 18-1 0,0-19 2 16,-20 0 0-16,20 19-3 0,0-18 1 0,0 18 0 0,-17-20 1 15,17 1 1-15,-20 19-1 0,20-19-1 0,-20 0 2 0,20 19 0 16,-20-20-2-16,3 2 3 0,17 18-4 16,-17 0 1-16,-23-19 2 0,40 19-2 0,-20 0 0 0,20 0-1 0,-37-19 1 0,37 19 0 15,-20 0 0-15,-17 0 0 0,20 19 0 0,-23-19 1 16,6 0-1-16,11 0 0 0,-17 19 1 0,23-19-2 16,-20 18 1-16,17 2 3 0,0-20-3 0,3 0 0 0,0 19-1 15,-6-19 0-15,23 19 2 0,-37-19-2 0,17 19 1 0,3-19 0 16,-3 20 0-16,-17-2 1 0,-3 1 0 0,3-19-1 15,17 19 0-15,-17-1-1 0,37 2 0 0,-20-1 1 0,3-19-1 0,-3 19 0 16,20 0 0-16,-37 19 2 0,37-38 1 0,-20 38-2 0,0 0 1 0,-17-18-1 16,-3 37 0-16,23-39 1 0,0 1-3 0,17-1 2 15,-40 21-1-15,20-1 0 0,-17-17 1 0,17 15 1 0,0-36-1 16,20 37 1-16,-37-17-3 0,20 1 2 0,-3 15 0 0,0-36-1 16,20 20-1-16,-17-2 0 0,0 1-1 0,-6 0-6 15,3 0 3-15,20-19 0 0,-17 19 0 0,-3 1-12 0,3-2-6 0,17-18 10 16,-20 39-22-16,0-39 16 0,3 37-60 15,17-37 48-15,-17 20-40 0,17-2 36 0,0 2-31 0,0-1 15 0</inkml:trace>
  <inkml:trace contextRef="#ctx0" brushRef="#br0" timeOffset="-159675.98">13683 13253 36 0,'0'0'6'0,"0"0"2"0,0 0-4 0,0 0 5 0,0 0 0 0,0-18-3 0,20 18 1 0,-20 0 8 0,0 0 0 0,0 0 1 0,0 0-10 15,0 0 7-15,0 0-6 0,0 0-1 0,0 0 7 0,0 0-6 16,0 0-2-16,0 0 1 0,0 18 4 0,0 2 2 0,0-20-8 16,0 21 7-16,0-21-6 0,-20 36 7 0,20-36-7 0,-20 38 3 15,20-19-2-15,-17 0-3 0,17-19 1 0,-17 19 0 0,17 0-1 0,-23 19 4 16,23-38-3-16,-20 39 6 0,3-39 0 0,-3 18-2 16,20 1-4-16,-17 1 1 0,17-2 4 0,-20-18 0 0,20 20 0 15,-20-1-5-15,20-19 1 0,0 0-1 0,0 0 3 0,-17 18-2 16,17-18 1-16,0 0-4 0,0 0 5 0,0 0-6 15,0 0 1-15,0 0 3 0,0 0-2 0,17 0 0 0,3 0 4 0,0-18 0 0,-3 18-3 16,20-19 0-16,-17 19 0 0,3 0-3 16,-6 0 3-16,20 0-2 0,-17 0 0 0,17 0-3 0,-20 0 3 15,26 0-3-15,-26 0 1 0,0 0 0 0,3 0 1 0,17 0-1 0,-37 0-2 16,20 19 0-16,-3-19-10 0,23 0-16 0,-40 0 9 0,23 0-30 16,-9 18 20-16,6-18-4 0,-20 0-47 0,40 0-41 15,-40 0 50-15</inkml:trace>
  <inkml:trace contextRef="#ctx0" brushRef="#br0" timeOffset="-158805.07">15430 12665 66 0,'0'0'0'0,"0"0"43"0,0 0-34 0,0 0 8 0,-17 0-9 0,17-19 10 0,0 19 6 0,0-19-10 0,0 19 13 0,0 0-15 0,0-19-2 0,0 19-2 0,0 0 0 16,0-20 11-16,0 20-10 0,0 0-4 0,0-18-1 16,0 18 1-16,0 0-1 0,0 0 4 0,0 0 1 0,0 0-4 0,0 0 9 15,0 0-9-15,0 0 1 0,0 18-1 0,0 2-3 16,0-1 3-16,17 0-4 0,-17-19 1 0,0 19-2 0,0 1 1 0,0-2 0 15,0 1 0-15,0 0 0 0,20 57-1 0,-20-19 1 16,0-38 0-16,0 58 0 0,0-39-1 0,0 18-1 0,0-18 1 16,0 19 1-16,0 37 0 0,0-74 0 0,0 37 2 15,0-37 1-15,0-2-1 0,0 1 1 0,0 0-1 0,0-19 5 16,0 0-4-16,0 19 4 0,0-19-3 0,0-19-2 16,0 19 0-16,20-38 1 0,-20 0-1 0,17 19-3 15,3 2 2-15,-20-4 0 0,57-36 1 0,-57 38-1 16,37 2 1-16,-37-4-1 0,20 3 0 0,0 18 2 15,0-20-1-15,-20 20-1 0,17 0-2 0,-17 0 1 0,0 0 0 0,0 20 1 16,0-20-1-16,0 18-2 0,0-18 3 0,0 21-2 0,-17-4 1 16,-3 2 1-16,0-19-1 0,0 19 0 0,-37-1 0 15,57-18-1-15,-37 20-4 0,17-20 1 0,20 21-2 0,-37-21-3 0,17 0-16 16,3 0-13-16,0 17-14 0,17-17 22 0,-23 0-4 16,23 0-2-16,-20 0-38 0,20 0 37 0,0 0 1 0,-17 0-65 0</inkml:trace>
  <inkml:trace contextRef="#ctx0" brushRef="#br1" timeOffset="-137243.78">27973 16203 68 0,'0'0'49'0,"0"0"-25"0,0 0-11 0,-17 17-7 0,17-17 11 0,-20 0 5 0,20 20-10 0,-20 0 11 0,20-20-13 0,0 0 0 15,-17 17 8-15,17 3-5 0,-20-1-4 0,20 0-4 0,0 1-2 16,-17-20 2-16,17 19-3 0,0-2 0 0,0 3 4 0,0 0-3 0,0-20-1 15,0 37 0-15,0-17-1 0,0-2 1 0,0 21 3 0,17-1-1 16,-17-38-3-16,0 18 2 0,20 20 1 0,-20-38-2 0,17 21 1 0,3 16 13 16,0-37-11-16,-20 18 0 15,74-18 34-15,-54 0-31 0,-20 0 2 0,20 0-1 0,-20-18 1 0,37-2-2 0,-37 20 0 16,38-38 6-16,-16-18 1 0,32-21-4 0,-16 39-7 16,19-56 3-16,-15 17-2 0,-27 20-2 0,5 20 1 0,-1-4-4 15,1-15 1-15,15 18-1 0,-35 19 2 0,20-39-2 0,0 21 0 0,2 37-1 16,-22-19 2-16,15 19-3 0,5-18-12 0,-20-2-18 0,39 20 13 0,-39 0 0 15,0 0-3-15,18 0-3 0,-1-19-39 0,-17 19 26 0,22 0-6 0,-4 0-52 16,19 19 6-16,-17-19 22 0</inkml:trace>
  <inkml:trace contextRef="#ctx0" brushRef="#br0" timeOffset="-130513.28">13683 13881 26 0,'0'0'0'0,"0"0"19"0,0 0-10 0,0 0-2 0,0 0-4 0,0 0 0 0,0 0 0 0,0 21 4 0,0-21 2 0,0 17 2 0,0-17-6 0,0 20 5 0,0-20 2 16,0 20-1-16,0-3-7 0,0-17 0 0,0 20-1 0,0 0 1 0,0-3-1 16,0 2-1-16,0 1 1 0,0-1 1 0,0-19 1 15,0 19-3-15,20 1 2 0,-20-20-3 0,0 0 2 0,0 18 1 16,0-18-1-16,17 19 2 0,-17-19 0 0,20 20-2 0,-20-20 6 16,17 17-1-16,3-17-4 0,3 19 12 0,-23-19-11 15,17 0-3-15,0 20 6 0,-17-20-4 0,20 19 5 16,0-19-1-16,-3 19-3 0,3-19-2 0,17 0 4 0,6 0-1 15,-43 0-5-15,34 0 2 0,6 0-1 0,-23 0-1 16,40-19 4-16,-34 19-3 0,-9-19 0 0,6 19 1 0,20-39-1 0,-3 39-2 16,0-17 5-16,20-22 1 0,-40 21-5 0,43-21 1 0,-23 20-4 15,0-1 2-15,-17 1 3 0,40-38 7 0,-43 40-4 16,40-23 10-16,-20 23-12 0,-37-4-2 0,57-15 7 16,-57 36-6-16,23-20 0 0,-9 1 1 0,6 19-1 0,-20-19-1 15,20 19-1-15,-20-19 1 0,20 19-1 0,14-20 1 0,-34 20-1 16,20-18 0-16,0 18 0 0,-20 0-1 0,37-20 0 15,23 2 2 1,-60-1-1-16,17 19-2 0,-17 0 1 0,17 0 0 0,3-20 1 0,-20 20 1 0,0 0-2 16,20-18 1-16,0 18 0 0,-20 0 0 0,17-19 0 15,-17 19-1-15,20-20 1 0,-3 2 2 0,-17 18-2 0,20 0 1 16,3-20-1-16,-23 20 1 0,0 0-1 0,17 0 0 0,-17-19 0 0,17 19-1 16,3 0 2-16,-20 0-2 0,20-18 2 0,-3 18 1 15,-17 0-3-15,0 0 0 0,20 0 0 0,-3-19 1 0,-17 19 1 16,20 0-1-16,-20-20 0 0,40 20-1 0,-40 0 2 0,17-18-1 0,3 18 0 15,-20-20 1-15,20 20-1 0,-20-19-1 0,17 19 0 0,3-19 0 0,17 0 1 16,-37 19 0-16,20-19 0 0,17 19-1 0,-37-18 2 16,40 18-2-16,-40-20 1 0,20 20-2 0,-3 0 1 0,0-19 0 15,-17 19 1-15,40-17-2 0,-40 17 0 0,23 0 0 0,-23 0 2 16,14 0-1-16,6 0 2 0,0 0-1 0,0 0-1 0,-3 0-2 16,-17 0 2-16,17 0 1 0,23 0-1 0,-40 0 2 15,37 0-1-15,-37 0-2 0,20 0 0 0,17 0 2 0,-14 0 1 16,-6 0-1-16,0 0 1 0,23 0 0 0,-23 0-1 15,20 17 0-15,6-17-1 0,-43 0 0 0,17 19 2 0,20-19-1 16,0 38-2-16,-37-38 1 0,38 19 0 0,-19 0 1 16,24 0-2-16,-43 0 1 0,34 19 0 15,-34-18 0-15,20 17 0 0,-20-37 1 0,20 39-2 0,-20-39 1 16,17 38 0-16,-17-1 0 0,18-37-1 0,-18 20 1 0,20 17 1 0,-20-17-1 16,19-2 0-16,-19 21 1 0,0-39-2 0,23 38-2 0,-23-38 1 15,15 20 1-15,-15-3 1 0,0 2 0 0,20 2 1 0,-20-4-1 0,0 3 0 16,19 0 1-16,-19-3 3 0,0-17 0 0,0 20-1 15,20-20 0-15,-20 0-2 0,0 20-1 0,0-3 0 0,0 2 0 16,0 1 1-16,18-20-1 0,-18 19 3 0,0-19-2 16,0 19 0-16,0-19 1 0,0 20-2 0,0-2 0 0,17 1 2 0,-17-19-2 0,0 0 0 15,20 20-1-15,-20-3 1 0,20-17 0 0,-20 19 1 16,19 1 0-16,-19-20 0 0,18 19-2 0,2-19 2 0,-3 19-1 16,3-19-2-16,2 0 4 0,-4 21 1 0,-1-21-6 0,3 0-1 15,0 0 5-15,-20 17 0 0,0-17-1 0,37 19 0 16,-37-19 0-16,17 0 2 0,-17 19-2 0,20-19 1 0,-20 18-1 0,22-18 1 15,-4 20-2-15,-18-20 1 0,17 21-2 0,-17-21 3 0,20 17 0 16,-20 2-1-16,20-19-1 0,-20 20 1 0,17-20 0 0,3 18 1 0,-20 1-1 16,17 0 0-16,3-1-2 0,0 3 1 0,-20-2 1 15,22-1 2-15,-7 1-1 0,25 1-1 0,-40-20 0 0,20 18-1 0,54 19 1 16,-52-17 0-16,-7-20 0 0,5 20 3 16,20-1-2-16,-40-19-1 0,34 18 0 0,-34-18 1 0,40 21 1 0,-3-4-4 15,-37 2 3-15,20-19-1 0,17 20 7 0,-37-3-7 0,40 4 0 0,-23-1 0 16,-17-20 0-16,20 17 0 0,17 2 1 0,-37 2-1 0,20 15 2 0,-3-36-2 15,26 37-1-15,-43-16-1 0,17 16 2 0,57 20 3 16,-37-38-2-16,-17 1-1 16,-20-1 2-16,43 0 1 0,-29 1 1 0,6-3-3 0,0-17-1 15,17 20 2-15,-20 0-1 0,23-3 0 0,-17-17-2 16,-23 20 1-16,54 1 0 0,-34-21 0 0,-20 0-1 16,34 17 1-16,-34 2-2 0,20-19 0 0,-20 0-3 0,20 0-8 15,0 0-12-15,-20 20-7 0,0-20-12 0,0 0 16 16,0 0-3-16,0 0-37 0,0 17-1 0,0-17 36 0,0 0-23 15,0 0 13-15,0 0-16 0</inkml:trace>
  <inkml:trace contextRef="#ctx0" brushRef="#br0" timeOffset="-130234.45">18395 15194 76 0,'0'0'0'0,"0"0"37"0,0 0-19 0,0-20 24 0,0 1-7 0,-17 2-14 0,17-4-6 0,0 2-10 0,0 19-2 0,0-17 3 0,0-3-2 0,0-1 0 16,0 21-4-16,0-17 0 0,0-3 3 0,0 20-1 15,0-19-2-15,0 19-1 0,0 0 2 0,0 0 0 0,0 0 0 0,0 0 1 16,-20 0 2-16,20 19 0 0,0 1 2 0,0-3-4 16,0 4 4-16,0-1-3 0,0-20 1 0,0 36-2 0,20-36-1 0,-20 38-1 15,17-19 2-15,-17 1 0 0,0-1 0 0,23 20 1 0,-6-2-1 16,-17 0 0-16,17 4 1 0,-17-24-1 0,0 22 0 0,20-22 1 16,-20 21-2-16,0 1 0 0,0-39 2 0,0 38 1 0,-20 1 10 15,20-39-7-15,-34 38 6 0,11-21 0 0,6 2-7 16,17 3-2-16,-40-22 1 0,3 36 1 0,-20 1-2 0,0-17-1 0,0 0-3 15,0-3-6-15,40 2-3 0,-43 3-23 0,60-22 8 16,-14 0-4-16,-29 17-38 0,43-17 28 0,-37 0-35 0,37 0 40 16,-20 0 5-16,20 19 4 0,-17-19-29 0</inkml:trace>
  <inkml:trace contextRef="#ctx0" brushRef="#br0" timeOffset="-129338.04">16211 12893 44 0,'0'0'11'0,"0"0"7"0,0 0-9 0,0 0 3 0,-17 0-8 0,17 0 3 0,0 0-4 0,-23 0-2 0,23 0 2 0,-20 0-1 0,20 0-1 0,0 0 0 0,-17 19 2 0,17 0 1 16,0-19-3-16,0 19 1 0,0 1 0 0,0-20 0 0,0 38 4 15,0-19 2-15,0-1 3 0,0 1-5 0,0-19-1 0,0 38 8 16,17-38-7-16,-17 19 7 0,0 1-6 0,20-20 0 0,-20 0 2 0,23 18 8 16,-23 3-9-16,0-21 8 0,17 0-8 0,-17 0-3 0,17 17 8 15,-17-17-9-15,0 0-2 0,20 0 5 0,-20-17-4 0,20 17-1 16,-20-39 0-16,0 39 0 0,17-39 1 0,-17 19-2 15,20 2 4-15,-20-19-2 0,0 18-2 0,0-19 2 0,0 38-2 16,0-39 1-16,0 1 1 0,0 19-1 0,0 1-1 0,0-21 5 16,0 1-1-16,0-19-3 0,-20 57-1 0,20-57 3 15,0 38-1-15,0 0-1 0,0 0 3 0,0-1-2 0,0 2 6 16,0 18-5-16,0 0 1 0,0-19-3 0,0 19 3 0,0 0-3 0,0 0-1 16,0 0 3-16,0 0 0 0,0 19-4 0,0-19 3 0,0 18-2 15,0 2 3-15,0-1-1 0,0 0-3 0,0 0-1 0,0-19 1 16,0 20 0-16,0 36 4 0,0-56-2 0,0 57 0 0,0-38-3 15,0 57 1-15,0-38 0 0,0 39 1 0,0-3-1 0,20-35 0 16,-20-1 0-16,18 76 1 0,-18-57-2 0,0-19 1 0,19 19-3 16,-19 20-5-16,43-1-17 0,-43-38 2 0,15 19-41 15,4 0-25-15,1-39 43 0,-20 40-38 0,20-39 6 0</inkml:trace>
  <inkml:trace contextRef="#ctx0" brushRef="#br1" timeOffset="-125477.02">29265 16220 177 0,'0'0'50'0,"0"0"-26"0,0 0 1 0,0 0-15 0,0 0-6 0,0 0 9 0,-17 0-5 0,17 0 3 0,0 0 10 0,0 0-11 0,0 0-2 0,0 0 0 0,0 0 7 0,0 0-8 0,-17 0 1 0,17 0-4 16,0 0 3-16,0 0-4 0,0 20 5 0,0-20-4 0,0 0 2 16,0 20-3-16,17-3 1 0,-17-17-1 15,17 20 6-15,-17-1-8 0,20-19 5 0,0 19-5 0,-20-19 4 0,23 20 2 16,-23-20-2-16,14 0 6 0,6 0 0 0,0 0 0 0,-20-39-3 16,37 20 8-16,-20-38-4 0,6 0-8 0,-6 19 0 15,40-95 4-15,-20 75-5 0,20-76 1 0,0 23 3 0,-17 51 2 16,17-34 0-16,-20 56-1 0,20-39-1 0,-37 60-6 0,17-3-1 0,-14-16-1 15,11-5 4-15,-14 41-4 0,17-17-5 0,-37-3-2 0,37 20-2 16,-37-20-6-16,20 20-2 0,3 0-30 0,-9 0 23 0,6 0-36 0,0 0-20 16,0 0 31-16,14 0-118 0,-34 0 50 0</inkml:trace>
  <inkml:trace contextRef="#ctx0" brushRef="#br0" timeOffset="-110248.52">9159 16868 26 0,'0'0'13'0,"0"0"-5"0,0 0 1 0,0 0-5 0,0 0 0 0,0 0 0 0,0 0 0 0,-20 0 0 0,20 0 3 0,-17 0-4 0,17 0 0 0,0 0 2 0,-20 0-1 0,20 0-3 0,0 0 1 0,-17 0 1 16,17 0-2-16,-20 0 0 0,20 0 0 0,0 0 0 0,0 0 1 15,-20 0 1-15,20 0-2 0,0 0 3 0,0 0-2 16,-17 0 7-16,17 0 3 0,0 0 1 0,0 0-7 16,0 0 0-16,-18 0 5 0,18 0-5 0,0 0 5 0,0 0-6 0,0 0 1 15,0 0 0-15,0 0 2 0,0 0-3 0,0 0 3 0,0 0-1 16,0 0 0-16,0 0-5 0,18 0 1 0,-18 0 2 0,0-20-3 15,17 20 1-15,3 0-3 0,-20 0 1 0,20-17-1 0,-3 17 3 0,-17 0-2 16,0-20 1-16,37 20 1 0,-37 0-1 0,20-21-2 0,0 21 2 16,2-19 0-16,-7 19 1 0,5-17-2 0,20-4 4 0,-23 3-1 15,0 18 2-15,3-38-4 0,0 38-1 0,17-17 3 0,-37-4-1 0,60 1 0 16,-43 2-2-16,3 18-2 0,17-18 4 0,-17-3-1 0,17 4 0 0,0-2 0 16,-14 19-1-16,11-20 1 0,23 20 0 15,-37-18-1-15,17 18 1 0,-14-20-1 0,-6 20 0 0,0 0-1 0,23 0 1 16,-3 0 1-16,20 0-1 0,-34 0-1 0,31 0 1 0,-34 0-1 15,14 0 1-15,6 0-1 0,-3 0 1 0,-17 0-1 0,37 0 0 16,-37 20 0-16,-3-20 0 0,3 0 1 0,37 0 0 0,-40 0 0 16,26 18-1-16,-9-18 1 0,-14 0-1 0,0 0 1 0,-3 0 0 0,3 0 0 0,40 0 0 15,-26 0 0-15,23 0-1 0,-37 0 0 0,-3 0 0 16,23 0 0-16,-3 20 0 0,-17-20 0 0,37 0 1 0,-20 0 1 16,20 0-4-16,-20 0 1 0,-14 0 2 0,14 0-1 0,0 0 1 15,-17 0-2-15,-3 0 2 0,3 0-1 0,-3 0 1 0,43 0 0 0,-43 0-1 16,3 0 1-16,0 0-1 0,17 0 2 0,0 0-2 0,-14 0 0 15,-23 0 1-15,34 0 0 0,6 0-1 0,-40 0 1 0,37 0 0 0,-20 0-1 16,3 19 1-16,23-19 1 0,-29 0 1 0,6 0-2 0,20 0 1 16,-40 0-1-16,34 0 1 0,-34 0 0 0,20 0 0 0,23 17 0 0,-29-17-1 15,23 0 2-15,3 0-1 0,-40 21-3 0,37-21 1 16,-17 0 3-16,17 0-3 0,0 18 0 0,6-18 0 16,-9 18 0-16,-14-18 1 0,0 0 0 0,-3 0 0 0,20 0-1 15,-37 0 0-15,43 0 0 0,-43 20 0 0,34-20 1 0,-14 0-2 0,17 0 1 16,-17 21 0-16,-2-21 1 0,1 0-1 0,1 0 1 0,3 17 0 0,11-17-2 15,-14 0 1-15,35 20 0 0,-55-2 0 0,39-18 0 0,-16 18 1 0,-8-18-1 16,4 21 1-16,21-4 1 0,15 2-2 0,-35 2 0 0,-20-21 0 16,37 37 2-16,20-17 1 0,-57-20-1 0,39 0 1 0,-21 17-1 15,22 3-2-15,-23-20 1 0,3 0-1 0,17 20 2 0,-15-3-1 0,13-17 0 16,-15 20-2-16,17 1 2 0,0-4 1 0,-37-17-1 0,20 19 0 16,22 1 1-16,-27-20-2 0,25 17 0 0,-20-17 1 0,14 21 2 0,-34-21-4 15,20 19-1-15,22-2 3 0,-42 3-1 0,15-20-1 16,5 0 0-16,-20 21-2 0,0-21-2 0,0 0-4 0,20 0-3 15,-20 0-23-15,0 0 11 0,0 0-33 0,20 0-15 0,-20 0-1 16,0 0 41-16,0-41 5 0,0 24-37 0</inkml:trace>
  <inkml:trace contextRef="#ctx0" brushRef="#br0" timeOffset="-109978.15">13418 16583 116 0,'0'18'19'0,"0"-18"-13"0,-20 0 5 0,20-18-3 0,0-3-4 0,0 21-2 0,0 0 2 0,0-17 0 0,0 17-2 0,0 0 1 0,0 0-1 0,20 0 3 0,-20 0-4 0,0 0 1 0,37 0 0 0,-17 0 0 16,-20 0-1-16,37 0 0 0,-17 17 0 0,-20-17 0 0,17 21 2 0,3-21-2 15,-20 18 1-15,37 0 1 0,-37 2-1 0,23 1 2 0,-6-4-1 16,-17 21 0-16,17-20 0 0,-17 20 0 0,0 2 0 16,0-3 3-16,-17 0 2 0,-23-17-3 0,40 0 0 0,-37 17 5 15,17-16-5-15,-37 35 4 0,-17-18 0 0,54-19-5 16,-15-2-2-16,-27 24 1 0,45-24-2 0,0 3 1 0,-23-20-1 0,20 36 0 15,-57-15 0-15,60-2-1 0,-20-1 1 0,17 3-3 0,0-21-2 16,3 0-3-16,-1 19-24 0,18-2-18 0,-22-17 21 0,2 0-30 16,20 20 32-16,0-20 3 0,0 0 2 0,0 0-30 0</inkml:trace>
  <inkml:trace contextRef="#ctx0" brushRef="#br0" timeOffset="-109486.27">13056 16068 90 0,'0'0'37'0,"0"-19"-22"0,-20 19 2 0,20-17-11 0,0-3 5 0,0 20-8 0,-17 0 0 0,17-38 6 0,0 18-8 0,-18 1 2 0,18 19-3 0,0-18 1 0,0-2 0 0,-22 20-2 0,-72 57 45 15,94-57-38-15,-77 37 9 16,77 4-10-16,-57-5 3 0,39 2-6 0,-39 39 4 16,20-20-3-16,-3 19 2 0,40-57-4 15,0 1 0-15,-19 36 2 0,19-36 1 0,19-3-2 0,-1 61 7 0,21-59-5 16,-19-2-1-16,55 22 2 0,-55-21-4 0,114 23 1 15,-97-41-2-15,22 17-10 0,-24-17-1 0,5 0-6 16,76 0-106-16,-101 0 90 0,45 0-21 0,-43 0 20 16</inkml:trace>
  <inkml:trace contextRef="#ctx0" brushRef="#br0" timeOffset="-102185.37">13586 17627 76 0,'-17'0'8'0,"17"0"-7"0,-20 0 2 0,20 0-2 0,0-17 4 0,0-3 5 0,0 20-8 15,20 0 4-15,-3-20 2 16,3 20 1-16,3-18 15 0,11-1 1 15,-34 19-20-15,20 0 15 0,0 0-15 16,-3 0 9-16,3 19-4 16,-3-19-9-16,3 18 2 15,-20-18-2-15,23 40 2 0,-23-40-1 0,17 17 0 0,0 4 7 0,23 15 8 16,-23-16-6 0,-17-1-4-16,20 0 4 0,-3-19-7 0,23 19 10 15,-40-19-11-15,37 19 9 16,3 0 0-16,-20-19-9 0,14 20 8 15,43-2-2 1,-37 1-3-16,-3 1-3 0,40-3 2 16,20 3-1-16,-80-20-3 0,40 20 2 15,-40-20-3-15,80 38 4 0,-80-38-3 16,77 19 1-16,3-2 2 16,-77-17-3-16,74 20 4 0,-57 0-3 15,23-3 1-15,-26-17-2 0,26 0 1 0,-43 0-1 16,3 0 1-16,57 21 2 0,-60-21-4 0,60 0 4 15,-40 0-3-15,20 0 2 0,-37 0-2 0,117 0 2 16,-29 0 1 0,-11 0-5-16,-23 0 3 15,-14 0-2-15,14-21 6 0,-51 21-3 0,51-17 4 16,-57 17-5-16,20-20 1 0,40 0 5 16,18-16-4-16,-56 36-2 0,38-20 2 15,-40 2-2-15,58-2-1 0,-18 20 1 16,-60 0-2-16,3-20-1 0,57 3 2 15,-40 17 0-15,-15 0-1 0,13-20 0 0,5 20 0 0,-23-19 0 0,80 1 3 16,-80-2-3-16,40 1 0 0,-37 19 1 16,59-19-1-16,-79 0-1 0,15 19 1 0,62-38 2 15,2-18 0-15,-79 35-1 0,55 4 0 16,-55-3-1-16,20 20 0 0,-3-38 0 0,0 19 1 0,23-18 1 16,-20 18-2-16,-3-21 1 15,3 22-1-15,0-39 1 0,-20 57-2 0,40-37 6 16,-23-3-1-16,0 40-2 15,3-37-2-15,-20 37 0 0,20-21 2 16,-20 4-2-16,17 17 0 0,3-19-2 0,-3-1 2 0,-17 3 1 16,43-24-2-16,-26 24 4 0,0-23-2 15,3 23 2-15,0-3-1 0,-3 1 0 16,3 2-2-16,-20 17 1 0,37-41 4 0,-17 24-4 0,17-3 2 16,-37 0-1-16,40-17-1 15,-3 37 0-15,-20-37 1 0,3 16 1 0,23 2 0 16,-43-19-1-16,34 2 1 0,-14 36-3 15,0-37 1-15,-20 16-1 0,34-35 4 16,-34 56-5-16,20-21 0 0,0-15 0 16,17-99-80-1,-37 99 14-15,0 36 39 0,0-39-113 16,0 20-21-16</inkml:trace>
  <inkml:trace contextRef="#ctx0" brushRef="#br0" timeOffset="-101875.85">18130 16240 129 0,'0'0'12'0,"-20"-57"48"0,0 0-54 0,20-1-4 16,-17 22 1-16,17-22-1 16,-17 38-3-16,17 1-3 31,0 58 10-31,0-1 7 15,0-1 16-15,34-18-1 16,29 2-3 0,-9-21-10-1,0 0-2-15,43-57 22 16,-60 16-16 0,-14 41-9-16,-6 0-2 15,-17 58-6-15,0 76 0 16,-77 228-75-1</inkml:trace>
  <inkml:trace contextRef="#ctx0" brushRef="#br0" timeOffset="-101293.86">18110 18085 137 0,'0'0'36'0,"-20"-21"20"0,20 4-39 0,0 17-15 0,-34 0 14 15,34 0-16 1,-20 38 2-16,-20 38 0 16,26-20-1-1,-9 20 1-15,23-20 2 16,0 2-1-1,0-19 14-15,0-21 13 0,0-18-8 16,0-57-10 0,23-37 1-1,11-2-4-15,-34 78-7 0,40-96 9 16,-23-20-2-16,-17 96-7 0,37-114 5 16,-17 1 2-1,3 54 6-15,-9 40 4 16,6 20-7-16,-20 37-10 0,20 0 3 15,0 37-2-15,-20-37-2 0,0 96-1 16,0 113-2 0,0-37 5-16,-20 18-4 15,20-57 1-15,0-96-1 0,20 77 0 16,-3-19-7 0,0-76 0-16,3 38-63 0,0-18 39 0,37-1-154 15,-20 0 15-15</inkml:trace>
  <inkml:trace contextRef="#ctx0" brushRef="#br0" timeOffset="-86022.89">15678 1237 20 0,'0'0'9'0,"0"0"3"0,0 0-3 0,0 0-3 0,0 0-2 0,0 0 5 0,0 0 1 0,0 0 1 0,0 0-5 0,0 0 1 0,-17 20 11 0,17-20-4 16,0 0-1-16,0 0-7 0,0 0 0 0,0 0 6 0,0 0 1 15,-20 0 4-15,20 0 1 0,0 0-9 16,0 0 8-16,-20 0-1 0,20 0-7 0,0 0-1 0,0 0 7 0,0-20-8 15,0 20-1-15,-20 0 6 0,20 0-5 0,0 0-1 0,0 0 0 0,-14 0 5 16,14 0-6-16,-23 0 6 0,23 0-1 0,-20 0-6 16,20 0 3-16,0 0-4 0,-20 0 4 0,20 0-4 0,0 20 0 0,-17-20 2 15,17 17-3-15,-20-17 1 0,20 21 4 0,0-21-4 0,-17 37 2 16,17-17-3-16,0-20 3 0,-20 36 0 0,0-15 0 0,20 15-2 16,-17 5 0-16,17-24 0 0,0 3-2 0,0-2 0 15,-17 21 2-15,17-2 1 0,0-37-3 0,0 39 0 0,-23-1 1 16,23-38 0-16,0 18 0 0,0 21 0 0,0-2 0 0,0 2 0 15,0-21-1-15,0 2 1 0,0 18 1 0,23-38-2 0,-23 38 0 0,0-20-1 16,17 3 1-16,0 16-1 0,3-18 2 0,0 19-2 0,17 19-1 16,-20-20 3-16,23 2-1 0,-40-39-3 15,37 38 1-15,-17-18 1 0,0 18 0 0,54 18 2 16,-54-38-1-16,17 1 0 0,-17 2 0 0,20-2 2 0,-23-19 0 16,20 17-3-16,3-17 0 0,-3 0 2 0,-37 0-1 0,17 0 0 15,3 0 0-15,3 0 1 0,11 0 1 0,-14-17-1 0,-20 17-1 16,37-19 2-16,-17-2-2 0,-20 2 4 0,37-19 1 0,-37 38-4 15,40-36 0-15,-40 15-1 0,0 4 0 0,17-3 0 0,-17 0 1 16,20-17 1-16,0 0 0 0,-20 17-3 0,0-37 1 0,17 57-1 0,-17-21 2 16,0-15 1-16,0-1-3 0,0-2 2 0,20 20 0 15,-20 0 0-15,0-19-1 0,0 0 0 0,0-1 2 0,0 19 1 16,-20 3-3-16,20-4 0 0,0-15 2 0,0 36-1 0,-17-20 0 16,17-17 2-16,-20 37-2 0,20-39 0 0,-20 21 1 0,3-3-1 0,17 3-1 15,-40 0 3-15,20-19-2 0,3 37-1 0,-3-41-1 0,20 23 2 16,-37-21 1-16,37 39-2 0,-20-17 1 15,3-2-2-15,17-1 0 0,-17 2 1 0,-6 18 1 0,3-19-1 16,3 19 0-16,17 0 0 0,-20 0 0 0,20 0 0 0,-17-21-1 16,17 21-1-16,-20 0 2 0,20 0 0 0,-20 0 0 0,0-17-2 15,20 17 1-15,-17 0-1 0,0-20 1 0,-3 20 0 16,-34-20-1-16,31 20-5 0,23 0 2 0,-20-17-18 16,0 17 11-16,3 0-18 0,17 0-9 15,-17 0 16-15,-3 17-27 0,20-17 23 0,0 20-3 0,-20-20-3 0,20 37-42 16,0-37 32-16,0 40-44 0,-20-22 46 0,20 21 5 0,0-22-26 15</inkml:trace>
  <inkml:trace contextRef="#ctx0" brushRef="#br0" timeOffset="-83948.67">15396 2606 20 0,'0'0'13'0,"0"0"-6"0,0 0-3 0,0 0-2 0,0 18 2 0,0-18-1 0,0 0 1 0,0 0-3 16,0 0 4-16,0 0-3 0,0 0 4 0,0 0 0 16,0 0 0-16,0 0-3 0,0 0 2 0,0 0-2 0,0 0-1 0,-23 0 1 15,23 0-1-15,0 0 0 0,0 0 0 0,0 0-1 16,0 0 1-16,0 0-1 0,0 0 1 0,0 0 0 0,0 0-1 16,0 0 1-16,0 0 0 0,0 0-1 0,0 0 0 15,0 0 0-15,0 0 1 0,0 0 0 0,0 0 2 0,0 0 0 16,0 0 1-16,0 0-2 0,0 0 3 0,0 0-2 15,0 0-1-15,0 0 1 0,0 0 3 0,0 0-4 0,0 0 1 0,0 0-1 0,0 0 0 16,0 0 2-16,0 0 0 0,0 0-2 0,0 0 0 0,0 0 1 16,0 0 3-16,0 0-2 0,0 0-1 0,0 0 0 0,0 0 0 0,0 0-1 0,0 0 7 15,0 0-8-15,0 0-1 0,0 0 3 0,0 0-3 0,0 0 1 16,0 0 1-16,0 0-1 0,0 0 2 0,0 0-2 0,0 0 0 16,0 0 2-16,0 0 1 0,0 0-1 0,0 0 1 15,0 0-2-15,0 0 9 0,0 0-10 0,0 0 4 16,0 0 0-16,0 0 1 0,0-18-1 0,0 18-4 15,0 0 0-15,0 0 0 0,0 0 1 0,-20 0 1 0,20 0-2 0,0-18 0 16,0 18 0-16,0 0 1 0,0 0-1 0,0 0 1 0,0 0-1 16,0 0 1-16,0 0-3 0,0 0 3 0,0 0-2 15,0 0 2-15,20 18-1 0,-20-18 1 0,23 18 1 16,-6-18-1-16,-17 0-1 0,0 21 3 0,17-21-2 16,-17 18 4-16,0-18-1 0,0 19 0 0,0-19 0 15,0 19 0-15,0 0-1 0,0-19-3 0,0 0 1 16,0 0-1-16,0 0 1 0,-17 19-1 0,17-19-1 0,-17 0 1 15,17 0-1-15,-23 0 0 0,23 0-2 0,-20 0 1 0,3 0-1 16,-3 0-2-16,20 0 0 0,0 0-9 0,-17 0 4 0,17 20-13 16,0-20-9-16,-20 0-36 0,20 18 39 0,0 2-31 15,0-20 4-15,0 19 4 0,20-1 27 0,-20-18 2 0,17 19-33 16</inkml:trace>
  <inkml:trace contextRef="#ctx0" brushRef="#br0" timeOffset="-83652.44">15641 2949 106 0,'0'0'33'0,"0"0"-21"0,0 19 2 0,0-19 6 0,0 0 9 0,20 0 1 0,-20 0-17 0,0 19 8 16,0-19-3-16,0 18-5 0,0-18-6 0,0 19 4 0,0 0-1 16,0-19-6-16,0 20 7 0,0-20-5 0,0 0-1 0,0 19 3 15,0-19-5-15,0 19 4 0,0-19-4 0,0 19-2 0,0-19 1 16,0 19-1-16,0-19 1 0,0 0-1 0,0 18-1 0,0 0-1 0,-20-18-1 16,20 0-2-16,0 21-14 0,0-1-16 0,0-20 10 15,0 0-6-15,0 18-38 0,0-18 32 0,0 19 2 0,0-1-28 0,0-18 34 16,0 0-22-16</inkml:trace>
  <inkml:trace contextRef="#ctx0" brushRef="#br0" timeOffset="-82511.13">15507 2303 15 0,'0'0'0'0,"0"0"11"0,0 0-7 0,0 0 0 0,0 0-2 0,0 0 0 0,0 0 3 0,0 0-2 0,0 0 0 0,0 0 1 0,0 0 4 0,0 0 4 0,0 0-7 0,0 0 2 0,0 0 5 0,0 0-1 16,0 0-5-16,0 0 5 0,0 0-5 0,0 0-1 0,-20 0 6 15,20 0 0-15,0 0 2 0,-17 0 0 0,17 0-6 16,0 0 9-16,-20 0 1 0,20 0-8 0,-20 0 7 15,20 0-9-15,0 0 5 0,-17 0-6 0,17 0 4 0,0 0 0 16,0 0-4-16,-17 0 1 0,17 0-4 0,0 0 4 0,0 0 1 16,-23 0-5-16,23 19 3 0,0-19 0 0,0 0-3 15,0 0 1-15,-20 17-2 0,20-17-2 0,0 0 1 0,0 20 2 0,0-2-2 16,0 1 0-16,0-19 0 0,0 21-1 16,0-21 0-16,0 19 1 0,0-19-2 0,0 17 0 0,0 4-4 0,20-21 3 15,-20 18-5-15,0 0 2 0,0-18-4 0,0 0-4 0,0 0-2 16,0 20-6-16,23-20-3 0,-23 0-37 0,0 19 29 0,17-19 0 0,-17 0 0 0,17 19-65 15</inkml:trace>
  <inkml:trace contextRef="#ctx0" brushRef="#br0" timeOffset="-81558.46">16323 1730 65 0,'-18'0'11'0,"18"0"-2"0,0 0-6 0,0 0 7 0,0 0-5 0,0 0 11 0,0 0 2 15,0 0 2-15,0 0-1 0,0 0-9 0,0 0 0 0,0 0 0 0,0 0 1 0,0 0 9 0,0-18-2 16,0 18-1-16,0 0-9 0,18 0 8 0,-18 0-1 16,0 0-8-16,0 0 1 0,0 0-1 0,19-18 7 0,-19 18-3 15,20 0 1-15,-20 0-6 0,0 0-2 0,23 0 5 0,-23 0-4 16,34 0 4-16,-14-20-1 0,-20 20-1 0,20 0-3 15,-20 0 0-15,17 0-1 0,1 0 3 0,2-18-3 0,-20 18-1 16,42 0 3-16,-27 0-1 0,24-19-1 0,-1 19 2 16,-1-20 0-16,-37 20-4 0,39 0 1 0,-1-19 1 0,-21 19-1 15,43-18 1-15,-43 18-1 0,40-21 0 0,22 3 0 0,-24-20-1 16,19 21 3-16,-34-3-2 0,37-19 1 0,-23 21-1 16,-34 18 0-16,22-38-1 0,33 19 3 0,-41 19-2 0,43-38 3 0,3 19 3 15,-46-2-6-15,6 4 0 0,-23-3 1 0,63 0 0 0,-46 20-2 16,-14-17 0-16,54-2 3 0,3-2-2 0,-17 4 1 15,-43 17-2-15,20-20 1 0,20 20-2 0,-37-20 0 0,20 20 1 16,-6 0 1-16,-14 0 0 0,0 0-1 0,0 0-2 0,-3 0 1 16,-17 0 1-16,40-17 0 0,-40 17-1 0,40 0 0 0,-40 0 0 15,17 0-5-15,0 0-8 0,-17 0-8 0,0 0-10 16,0 0-13-16,0 0 16 0,0 0-94 16,0-20-158-1</inkml:trace>
  <inkml:trace contextRef="#ctx0" brushRef="#br0" timeOffset="-81256.09">18110 760 152 0,'0'0'58'0,"-20"0"-56"0,20 0-2 0,0 0 11 0,20 0 3 0,-20 0-6 0,20 0 7 0,3 0-8 0,-9 0 3 16,6 0-1-16,0 0-6 0,17 0 4 0,0 0 1 15,-37 0-4-15,40 0 8 0,-3 0 1 0,0 0 2 0,-14 0-9 16,-6 0 0-16,0 0 3 0,3 0-5 0,17 0 3 0,-37 0-3 16,37 0 0-16,-37 0 1 0,20 0 7 0,3 0-6 0,-6 0 4 0,0 0 0 15,3 20 0-15,-20-20-6 0,20 20 5 0,-20 17-2 16,0-37-1-16,0 21-2 0,0-3 1 0,0-18-1 0,-20 76 3 16,0-38-4-16,3-19-2 0,0 1 1 0,-6 37-1 0,-14-40 0 15,37 23-3-15,-37-23 2 0,-3 40-8 0,23-37 1 0,-23 38-15 0,23-39 8 16,-3-1-2-16,0 2-2 0,3 16-25 0,-23-15 16 0,40-3-4 15,-20 0-3-15,3-18-4 0,0 41-37 0,-3-24 41 0,20-17 3 0,-20 20-64 0</inkml:trace>
  <inkml:trace contextRef="#ctx0" brushRef="#br0" timeOffset="-80417.33">16151 2530 39 0,'0'0'12'0,"0"0"-3"0,0-20 1 0,0 20-4 0,0 0 2 0,0 0 0 0,0-18 12 0,0 0 1 0,0 18-10 0,0 0 0 0,0 0-1 0,0-21 12 0,0 21-11 0,0 0 0 0,0-17 5 15,20-2-3-15,-20 19 2 0,23 0-5 0,-23 0-4 16,0 0 4-16,0 0 0 0,17 0-4 0,-17 0 2 0,0 0 0 16,17 0 1-16,-17 0-4 0,20 19 19 15,-20-19-19-15,20 0 2 0,-20 17-3 16,17-17 10-16,3 0-9 0,-20 21-1 16,18-21 1-16,1 0-2 0,-19 0 0 0,20 0 1 0,37 18 8 15,0 20-1 1,-19-38-5-16,-19 19-2 0,4-19-3 15,-8 19 0-15,5-19 0 0,19 0 3 0,55 38 2 16,-56-38-3-16,-21 18-2 16,3-18-1-16,20 21 0 0,17-3 3 0,-40-18-1 0,62 38 0 15,13 0 1-15,-55 0-1 0,25-18-2 0,13 17 1 16,-58-37 0-16,40 39 1 0,0-20 1 0,-37-19-3 0,17 19 2 16,-20-19 0-16,23 38 0 0,-20-38-1 0,37 19 1 0,-40-19-1 15,6 0 0-15,11 19 2 0,-34-19-1 0,40 18-1 0,-23-18 1 0,20 0 0 16,6 19 1-16,-43-19-1 0,34 0 0 0,-14 19 1 15,17-19-1-15,-17 20 0 0,-20-20-2 0,0 0 2 0,37 19 0 16,-17-19-1-16,3 19 1 0,-23-19-3 0,14 19 3 0,-14-19-2 16,20 19 1-16,-20-19-1 0,0 0 0 0,20 18 1 0,-20-18-1 0,20 18 1 15,-20-18-1-15,0 0 0 0,0 21 1 0,0-21-2 0,0 0-1 16,0 0-2-16,0 0 0 0,0 20-13 0,0-20 6 0,0 0-3 0,0 0-21 16,-20 0-8-16,20 0 16 0,-20 0-4 0,20-20-5 0,-20 20-3 0,20-21-49 15,-14 21 11-15,-9-18 25 0,3 0 14 0</inkml:trace>
  <inkml:trace contextRef="#ctx0" brushRef="#br0" timeOffset="-80056.34">17523 3196 124 0,'0'0'0'0,"0"0"24"0,0 0-22 0,0 0-3 0,0 20 2 0,0-20 4 0,0 0 4 0,17 0 3 0,-17 18 1 0,20-18-7 0,-20 0-1 0,20 0 4 0,-20 0-5 0,40 19 6 15,-6-1 8-15,-34-18-10 0,20 0 0 0,0 19 11 16,-3-19-10-16,3 0 7 0,17 20-9 0,-37-20-1 0,57 18 6 16,-17 1-5-16,-23 1-3 0,60-1 9 0,-77-19-8 15,23 0 0-15,-9 19 0 0,26-19 8 0,-20 0-6 0,14 0 8 0,-14 0 1 16,23 0-3-16,-43 0-7 0,14-38 7 15,6 18-2-15,0 1-7 0,-20-19-2 0,20-18 3 0,-20 38-3 0,0-23 0 16,0-33 2-16,0 16-3 0,0-17 0 0,0 37 0 0,0-19 1 16,-20-19 0-16,20 56-2 0,-20-37 1 0,20 19-1 0,-20 38-1 15,20-37-1-15,0 37-3 0,0 0 2 0,-14 0-11 16,14 0 2-16,0 0-4 0,0 0-26 0,0 18-50 0,0 20 9 16,0-19-2-16,0 20 47 0,0-1-55 0</inkml:trace>
  <inkml:trace contextRef="#ctx0" brushRef="#br0" timeOffset="-79060.6">16992 3139 68 0,'0'0'0'0,"0"0"19"0,0 0-16 0,0 0 0 0,0 18 8 0,0-18 7 0,0 0-7 0,0 18 12 0,0-18-12 0,0 21 24 0,-22-21-26 0,22 0 6 0,0 0-3 0,0 0-4 15,0 20-2-15,0-20 9 0,-20 0-9 0,20 18 5 0,0-18-2 16,0 19-2-16,0-19-4 0,0 18-1 0,0-18 2 0,0 19 5 15,0 1-1-15,0-2-5 0,0 1 4 0,0-19-4 0,0 20 0 16,0-1 2-16,20-19-3 0,-20 19 2 0,0 0 0 0,0-19-1 16,22 19 7-16,-4 0 10 15,-18-19-14-15,17-19-3 0,-17 19-1 0,0-19 0 16,20 0 3-16,-20 0-1 0,0 0-3 0,0-1 1 0,0-17 3 16,20 37-4-16,-20-20 0 0,0-17 4 0,0 37-2 0,0-19 5 15,0 1-5-15,0-2 3 0,0-1-1 0,0 21 2 16,0-18-5-16,-20 18 1 0,20 0-1 0,0 0 1 0,0 0-2 15,0 0 0-15,0 18 2 0,0-18 0 0,0 41-1 0,0-41 0 16,20 18-1-16,-20 19 0 0,17-18-1 0,20 19 0 0,-37-19 1 16,20 1-1-16,-20-1 1 0,42 19-1 0,-42-38 0 0,15 19-1 15,5-19 0-15,20 38-10 0,-40-38 3 0,17 0-2 16,0 18-23-16,3-18 11 0,-20 0-37 0,20 0 23 0,-20 0-5 0,22 0-4 16,-22 0-45-16,0 0 50 0,15-18 4 0,-15-1-16 0</inkml:trace>
  <inkml:trace contextRef="#ctx0" brushRef="#br0" timeOffset="-78361.06">17183 495 127 0,'0'0'0'0,"0"0"26"0,0 0-6 0,-22 0-1 0,22 0 0 0,-20 0 9 0,20 0-9 0,-20 0-3 0,20 0-10 0,0 0 5 16,0 0-6-16,0 21 1 0,-17-21 0 0,17 19 0 0,0-19-1 0,0 17 5 15,0-17-6-15,-20 40 14 0,20-23-14 16,0 20 7-16,0-17-7 0,0 1 3 0,0-2-3 0,0-2-1 16,0 3 4-16,0 17-1 0,0-37-4 0,0 20 3 0,0 0-3 15,0-3 1-15,0-17-2 0,0 0 1 0,20 21 1 0,-20-21-1 0,17 0 4 16,-17 18-3-16,20-18 2 0,-20 0-3 0,20 0 2 15,2-18-2-15,-7-3-1 0,5 4 0 0,0-3 0 16,-20 20 1-16,20-40-2 0,-3 40 4 0,-17-17-1 0,0 17 0 0,17-20 3 16,-17 3-5-16,0-2 0 0,0 19 0 0,20-21 1 0,-20 1 2 0,0 20-2 15,0-17 0-15,0-3 4 0,0 20 1 0,0-17-1 0,0 17-4 16,0 0-1-16,0 0 2 0,0 0 0 0,0 0 0 0,0 0-1 16,0 0-1-16,0 17 1 0,0-17-2 0,20 37-2 0,-20-17 4 0,22 20 0 15,-22-3-1-15,15-20 0 0,-15 3-1 0,20 20 0 0,-20-40 0 16,20 17 0-16,0 4-1 0,-20-3 1 0,34 20-3 0,-34-20-7 15,20 2 3-15,0-20-4 0,-20 20-3 0,0-20-5 0,37 18-25 0,-17 1-10 16,0 1-17-16,-3-20-9 0,6 17 4 0,-6-17 9 16,0 0 11-16</inkml:trace>
  <inkml:trace contextRef="#ctx0" brushRef="#br0" timeOffset="-74530.14">19364 535 65 0,'0'0'0'0,"0"0"17"0,0 0-12 0,0 0-1 0,0 0-2 0,0 0 7 0,-20 0 4 0,20 0 2 0,-17 0-5 0,17-19 8 0,-20 19-1 0,20 0-10 0,0 0 8 16,-17-21 8-16,-3 21-14 0,20 0-1 0,0 0 0 15,-20 0 9-15,20-18 1 0,-17 18 0 0,0 0-2 0,-6-19-1 16,23 19-3-16,-17 0-7 0,-3 0 11 16,0 0-5-16,20 0-6 0,-17 0-1 0,17 0 3 0,-40 0 2 15,20 0 0-15,-14 19-2 0,34-19 0 0,-40 18-1 16,40-18-2-16,-34 21 2 0,34-21-4 0,-43 19 3 16,43-2-3-16,-37 3 2 0,20 0-4 0,-3 17-1 0,20-37 0 15,-20 37 3-15,0-16-1 0,20-2 1 0,-14 18-2 0,-9 0 1 16,23-17 0-16,-20 0-1 0,20 18 2 0,-20-20-1 0,20 0-1 0,0 2 1 15,0 18-1-15,0 0 0 0,20 1-1 0,0-2 1 0,-20 0 0 16,37 3 1-16,-17-2-1 0,37 18 0 0,-20 2 1 0,6-39-1 16,-29 19 0-16,46-2-1 0,-6 21 2 0,-14-36 0 0,-23-1-1 15,63 17 1-15,-46-37-2 0,-14 36 3 0,54-15 2 0,-14-3-3 16,-43-18-1-16,23 0 1 0,14 0 5 0,9 0 0 0,-49 0-4 16,26 0 2-16,-3-18 2 0,20-21 0 0,0 21-1 0,-17-39-3 15,14 0 2-15,-34 36-2 0,0 4 1 0,-3-22-2 0,23 2 4 16,-23-21 1-16,6 2 0 0,-23 18-4 0,17 18 0 0,-17-37 0 15,17 0 0-15,-17 20 1 0,0 17-2 0,0-38 1 16,0 22 0-16,-17-22-1 0,0 38 1 0,-6 0-1 16,-14-34 4-16,17 35-3 0,-17-22 0 0,17 24-1 0,-34-20 0 0,14-3 0 15,6 23 0-15,-29-2-1 0,63 19 0 0,-54-21-1 16,14 21-3-16,26 0-4 0,-9 21-5 0,3-2 3 16,0-19-16-16,3 37-15 0,-3-17 16 0,20-3-4 0,-17-17-2 15,17 37-45-15,-20-17 31 0,20-20-4 0,-20 40-43 0,20-23 55 0,0 20-42 0</inkml:trace>
  <inkml:trace contextRef="#ctx0" brushRef="#br0" timeOffset="-71168.63">20219 952 15 0,'0'0'8'0,"0"0"9"0,0 0-11 0,0 0-2 0,0-20-3 0,0 20 2 0,0 0-3 0,0 0 2 0,0 0 0 0,0 0 2 0,0 0 2 0,0 0 1 0,0 0 0 15,0 0-4-15,0 0 1 0,0 0 0 0,0 0 0 0,0 0 0 16,0 0 1-16,0 0-1 0,-17 0 3 0,17 0 0 0,0-18 0 15,0 18-4-15,0 0 0 0,0 0 3 0,0 0 2 0,-17-20-1 16,17 20 1-16,0 0-5 0,0 0 6 0,0 0-5 0,0 0 1 16,0-18 3-16,0 18-3 0,0 0 0 0,0 0 0 0,-23 0 7 0,23-18 0 15,0 18-8-15,0 0 2 0,0 0-1 0,0-21 6 0,0 21-2 16,0-17-2-16,0 17 3 0,0-20-1 0,0 20-4 16,0 0-2-16,23-20 5 0,-23 20-5 0,0-20 6 0,0 3-2 15,17-3 2-15,-17 20-1 0,17-17-2 16,-17-2 3-16,20-2-6 0,-20 21-1 0,0-20 3 0,20 3 2 15,-3-3-5-15,-17 20 4 0,20-17-2 16,-2 17-1-16,-18 0-1 0,20-20 0 0,-1 20 0 0,-19 0-1 16,23 0 0-16,11-20 0 0,-14 20 1 0,17 0-1 0,-19 0 1 15,2 0-2-15,0 0 1 0,17 0 1 0,2 0 0 0,16 0 0 16,-15 0 0-16,-20 0-1 0,37 0 1 16,-18 0-1-16,16 0 0 0,2 0 2 0,2 20-1 15,-4-20 1-15,-35 20-3 0,34-20 0 0,-14 17 1 0,-3-17-1 16,40 20 1-16,-40-20 0 0,-17 0-2 0,3 17 0 0,11-17 0 15,-14 0 3-15,17 0 1 0,-20 20 0 0,3-20-2 0,0 0 0 16,17 0-1-16,-17 21 2 0,0-21-1 0,-3 0 0 0,23 0 1 0,-3 0-1 16,0 19-1-16,-37-19 1 0,37 0 0 0,-17 0-2 0,-20 0 2 15,40 17 0-15,-23-17 0 0,3 0-3 0,-20 20-1 16,20-20-13-16,-20 0 7 0,0 0-3 0,0 17-21 0,0-17-13 16,0 0-16-16,0 0 27 0,0 0-3 0,-20 20-37 0,20-20 16 15,-20 0-2-15</inkml:trace>
  <inkml:trace contextRef="#ctx0" brushRef="#br0" timeOffset="-70870.62">21836 458 89 0,'0'0'22'0,"0"0"-18"0,0 0-2 0,0 0 2 0,0 0 0 0,20 19 9 0,-20-19-5 0,17 0 1 0,3 0 9 0,-3 18 0 0,-17-18-9 16,40 21 8-16,-17-21-4 0,-9 19 0 0,6-19 0 0,0 17 0 16,0-17-6-16,-3 20 12 15,0 0 1-15,-17-20-13 0,20 0-1 0,-20 17 4 0,20 3-5 16,-20-20 1-16,0 17 6 0,0-17-7 0,0 41 5 0,0-41-8 16,0 19 1-16,0-19-1 0,-20 17 0 0,20-17 1 0,-20 20-1 0,3-3-1 15,-40 23 3-15,37-40-3 0,-17 37 1 0,-20 2-6 16,20-21-2-16,37 2 2 0,-57 18-26 15,40-18-6-15,-6-2 13 0,3 1-35 0,20-19 24 0,-17 37-38 16,17-17 3-16,-20-20 7 0</inkml:trace>
  <inkml:trace contextRef="#ctx0" brushRef="#br0" timeOffset="-69000.57">21001 894 29 0,'0'0'12'0,"0"0"-4"0,0 0-4 0,0-18 7 0,0 18-4 0,0 0 11 0,0 0-8 0,0-18 12 0,0 18-10 0,0 0-1 0,0-21 10 0,0 21-11 0,0 0 8 0,0 0-9 16,0 0 9-16,-18-17-9 0,18 17 11 0,0 0-9 0,0 0 8 15,0-20 0-15,0 20 0 0,0 0-2 0,-22 0-11 0,22 0 8 16,0 0-3-16,0 0-7 0,0 0 0 0,0 0-1 0,0 0 0 16,0 0 0-16,0 20 0 0,-20-3 2 0,20 4-1 0,0-3-2 15,0 0-1-15,0 2 0 0,0 18-1 0,0 19 2 16,0-37-1-16,0 17-1 0,0-17 0 0,0 17 2 16,0-37 0-16,20 20-1 0,-20 18-1 0,0-19 1 0,0-19 0 15,22 37 8-15,-4-37-5 0,-1 0 3 16,23 0 3-16,-23-20-3 0,3 3-2 0,-20 17-4 15,17 0 3-15,3-19-1 0,-20 19 0 0,42-38 8 0,-27 38-7 16,-15 0-1-16,20-20 1 0,0 20-1 0,-20 0-1 0,0 0 0 16,20 0-1-16,-20 0 0 0,0 0 1 0,0 0 0 0,0 0-1 15,0 0 1-15,0 20-1 0,0-20 0 0,0 0-1 0,-20 17 2 16,0-17 0-16,0 21-1 0,5-21-1 0,-7 0-1 0,2 0 0 16,0 0-1-16,3 0-3 0,-3 0-2 0,20 0 3 0,-17 0-3 0,-3 0-12 15,0 0-8-15,20 0-5 0,0 0 16 0,-17 0-17 0,17 0 14 16,0 0 0-16,0 0-2 0,0 0-1 0,17 0-1 0,3 0-26 0,-20 0 0 15,20 0 6-15,-3 0 23 0,3 0 4 0,-3 19-12 16,3-19 13-16,0 0-13 0</inkml:trace>
  <inkml:trace contextRef="#ctx0" brushRef="#br0" timeOffset="-68316.11">22728 401 154 0,'0'0'0'15,"0"0"49"-15,-20 0-44 0,20-20-3 0,0 20 2 0,0 0 3 0,-17 0 12 0,17 0-8 0,-20 0 10 0,3 0-11 0,17 0 9 0,0 0-11 0,-20 0-1 0,0 0 1 0,20 0-3 16,-17 0 3-16,-23 0 15 16,23 0-18-16,17 0 1 0,-20 0 6 0,0 0 2 0,3 0-2 15,17 0-6-15,-20 0 4 0,-17 0 1 16,37 20-9-16,-17-20 0 0,17 19-1 0,-40-1 4 0,20 2-2 0,20-1-1 0,0-19 0 15,-20 58 2-15,-37 16-3 0,37-37 0 0,3 4 0 0,-20 32 2 16,37-33-3-16,-20 18 1 0,0 16 0 0,20-16 1 0,-14-19-1 16,14-2 0-16,0 20 0 0,0 20-2 0,14-20 2 0,6-19 0 15,20 19-1-15,-23 0 0 0,0-39 1 0,3 0-1 0,0 23 0 16,0-24 1-16,17 21-2 0,-17-38 3 0,20 18-1 0,14 3 3 16,-34-21 0-16,-3 0-1 0,3 0 1 0,-20 0 1 0,37 0 3 15,3-39-5-15,-23 21-1 0,-17-19 1 0,40 17-1 16,-40-19-1-16,37-17 1 0,0-20 0 0,-17 18 1 0,3-19-1 0,-23 60-1 15,0-23-1-15,14-17 1 0,-14 1 0 0,0 18-1 16,0-20 1-16,-14 22-4 0,14-2 1 0,0 18 0 0,-23 0 1 16,3 0-8-16,0-17 1 0,3 37-10 0,-3-17-3 15,3-2-1-15,-3 19-5 0,20 0-8 0,-20 19-9 16,3-19 17-16,17 37-3 0,-17-20-39 0,-6 23 0 0,23 18 11 16,-17 16-24-16</inkml:trace>
  <inkml:trace contextRef="#ctx0" brushRef="#br0" timeOffset="-67577.63">22691 1427 90 0,'0'0'0'0,"0"0"46"0,-20 0-39 0,3 0 9 0,17 0 3 0,0 0-8 0,-20 18 15 0,20-18-19 0,0 0-1 0,0 0-1 15,0 21 8-15,-20-21-9 0,20 20 2 0,0-20-2 16,0 0 2-16,0 17-3 0,0-17 4 0,0 0-2 0,0 20 0 0,0-20 5 16,0 18-1-16,0 0-1 0,0-18-3 0,0 21 5 0,0-3-5 15,0 1 4-15,0-19-6 0,0 20 2 0,0-1 2 0,0-1-3 16,0 2 0-16,0-2 5 0,0 0-4 0,0 3 2 0,20-4 0 16,-20 24-4-16,0-41-1 0,20 36 4 0,-3-16 1 15,3 18-4-15,-20-38-2 0,37 38 4 0,-37-20-3 0,0-18 2 0,43 39-2 16,-43-39-2-16,34 38 1 0,-34-21 2 0,20 4 1 0,17 17 0 15,-37-38-4-15,0 19 4 0,37 1-2 0,-37-20 2 16,0 17 0-16,20-17 0 0,3 20 0 0,-23-20-1 0,14 19 1 16,6-19-2-16,-20 0 0 0,0 0 0 0,20 0 2 0,-20-19 0 15,20 19 0-15,-20-20-3 0,17-36 7 16,-17 56-5-16,0-18 0 0,0-23-2 0,0 41 0 0,0-73 0 16,0 15-1-16,0 19 1 0,0-17 1 0,0 38-1 15,-57-135-1-15,57 134 1 16,0-1 0-16,-20-74-3 0,6 74 0 15,14 20 1-15,-23-58-17 0,3 58 5 0,20 0-4 16,-20 0-7-16,20-18-73 16,-17 18 68-16,17 0-4 0,0 0-1 0,0 0-1 0,0 18-82 15,-17-18 94-15,17 0-43 0</inkml:trace>
  <inkml:trace contextRef="#ctx0" brushRef="#br0" timeOffset="-67181.08">22671 1503 55 0,'0'0'24'0,"0"0"-15"0,0 0-3 0,0 0 8 0,0 0-5 0,0-17 33 0,20-3-27 0,-20 20-3 16,0-21-5-16,0 21 6 0,0 0-6 0,17-18 11 0,-17 18-9 16,0-18 2-16,0 18-2 0,0-21 12 0,0 21-11 0,0-17 1 0,20-2 8 15,-20 19-9-15,0-20 7 0,0 2-2 0,20 18 0 16,-20-19-1-16,0 19-7 0,0-21 5 0,0 21-6 0,0 0 0 16,0-17 3-16,23 17 0 0,-23-20 3 0,0 20-5 0,0 0-2 15,0 0 0-15,14 0 1 0,-14 0-1 0,20 0 1 0,-20 0-3 16,20 0 2-16,-20 0 2 0,20 0-5 0,-3 20 1 0,-17-3 0 15,37 4-2-15,-37-2 2 0,20-1-2 0,-20 2 1 16,23-1 2-16,-9 19-2 0,6-20 0 0,-20 0-2 0,20-18 1 16,-20 21 1-16,20-1-2 0,-3-3 1 0,-17 3-3 0,17-20-4 15,-17 0-10-15,20 0-8 0,-20 0 9 16,0 0-26-16,0 0-15 0,0-20 22 0,0 20-6 0,0-17-47 16,0-24 6-16,0 23 18 0,0 0-1 0</inkml:trace>
  <inkml:trace contextRef="#ctx0" brushRef="#br0" timeOffset="-66245.93">23355 687 107 0,'0'0'41'0,"0"0"-23"0,0-21-5 0,0 21 3 0,-17 0-4 0,17-20 2 0,0 20 0 0,0 0 33 0,-20 0-40 0,20 0-1 16,0-17 10-16,0 17-12 0,0 0 0 0,0 0 2 15,0 0-3-15,0 0 4 0,0 37 17 16,0-16-20-16,0-21 0 0,0 36 4 0,0-36-4 0,0 37 4 0,0 3-5 16,0-20 0-16,0-3-1 0,0 40 2 0,0-19-4 0,0 2 1 0,20 54 3 15,-20-17-3-15,0-20-1 0,0 0 0 16,17-19 1-16,-17-19-1 0,0-1 0 0,0 2 0 0,0-1 1 0,23-2 0 0,-23-17 0 15,0 21 1-15,0-21-1 0,0 0 1 0,17 0 1 0,-17 0 0 0,0 0-1 16,17 0 4-16,3-21-4 0,-20 21 1 0,0 0-2 0,20-36 4 16,-3 16-1-16,-17 2-1 0,20-1 1 0,17-2 3 0,-37 4-3 15,0-3 0-15,20 0 2 0,3 3 0 0,-9-2-3 0,-14 19-1 16,0-21 1-16,20 21 1 0,-20 0 0 0,0 0-2 16,0 0 1-16,0 0 0 0,0 0-2 0,0 21 1 0,-20-21-1 0,20 0 0 15,0 0 0-15,-37 0 1 0,37 0-1 0,-40 19-3 0,23-19 0 0,-3 0-1 16,3 0-6-16,-23 0 2 0,23 0-17 0,-23 17-13 0,40-17 13 15,-37 0-4-15,17 0-84 0,3 20 24 0,17-20 48 16,0 0 5-16,-20 0 5 0,20 20-39 0</inkml:trace>
  <inkml:trace contextRef="#ctx0" brushRef="#br0" timeOffset="-65068.68">20031 1580 48 0,'0'0'0'0,"0"0"21"0,-17 0-15 0,17 0-3 0,0 0 5 0,0-21-1 0,-23 21 1 0,23 0 0 0,0 0 0 0,0-18 1 0,0 18-5 0,0 0 0 0,0 0 0 16,0 0 9-16,0 0-8 0,0-18 1 0,0 18 5 0,0 0-5 15,0 0 8-15,0 0-6 0,0 0 7 0,0 0 1 16,0 0-8-16,0 0 1 0,0 0 7 0,0 0 6 16,0 0-8-16,0 0-7 0,0 0 6 0,0 0-3 0,0 0-2 15,0 0 1-15,0 0-5 0,0 0-1 0,0 0 0 0,0 18 3 16,23-18-3-16,-23 0 0 0,0 0-1 0,0 18 3 0,17 3 1 15,-17-3-1-15,17 1-1 0,3 1-1 0,0-1 0 16,-20-1-1-16,37 2 1 0,-19 16-1 0,1-15 2 0,4-4-2 0,-6 3 0 16,0 1-2-16,3-3 2 0,17 20 1 0,-37-20 0 0,38 2-2 0,-18-1-1 15,-1 0 2-15,78 20-2 0,-42-2-1 0,2 20 4 16,-37-57-2-16,19 38 0 0,-4-19 1 0,5-19-1 0,17 37 4 0,-20 2-2 16,20-21 2-16,-17 2-5 0,-23 0-1 0,40 18 1 0,-17-38 0 0,-23 36 0 15,23-36 1-15,34 38 1 0,-54-19-2 0,57 21 3 0,-57-40-2 16,34 38 2-16,43-2 0 0,-60-36-2 0,40 39 2 15,-20-20 0-15,-17 1-3 0,-23-20 1 0,40 18 0 16,-3 0 2-16,-34-18-2 0,37 0 0 0,37 21 4 16,-17-3-1-16,-17-18-2 15,-6 19 0-15,-34-19 0 0,17 0-2 0,3 0 1 0,-20 0 0 0,-3 0-1 16,0 0 1-16,23 0-1 0,-3 0 2 0,-17 0-2 0,0 0 2 0,20 19-2 16,-6-19 1-16,23 0 2 0,-37 0-3 0,0 0 2 0,-20 19-1 15,40-19-1-15,-23 0 2 0,0 0-2 0,3 0 1 0,0 19 0 16,-3-19 0-16,3 0 0 0,17 20 0 0,-17-20-1 0,3 0 0 0,-9 18 1 15,6-18 0-15,0 0 0 0,0 0-1 16,-3 20 1-16,-17-20-1 0,17 0 0 0,-17 0-5 16,20 0 1-16,-20 0-6 0,0 0 5 0,0-20-12 0,0 20-8 15,0-18-13-15,0 18 14 0,0 0-3 0,0-20-5 0,0 20-4 0,0 0-42 16,0-19 40-16,0 19 2 0,-20-19-24 0,3 0-15 16</inkml:trace>
  <inkml:trace contextRef="#ctx0" brushRef="#br0" timeOffset="-64784.67">22671 2303 169 0,'0'0'57'0,"0"0"-50"0,0 0-7 0,0 0 1 0,0 0 6 0,0 19-1 0,0-2 12 0,20-17-8 0,-3 20 8 0,-17-2-5 0,40-18-8 0,-17 19 1 0,-9 2-1 0,6-2-3 0,0-19 0 16,0 17 3-16,-3-17-2 0,0 21 0 0,3-3 4 0,23 0 2 0,-43-18-3 15,14 0 0-15,-14 20-1 0,40-1 6 0,-20-19 0 0,-3 19-1 16,-17-19-6-16,37 20 13 0,-17-2-10 16,-20-18-5-16,0 18 7 0,0-18-4 0,0 21-2 15,0-21 0-15,0 18-3 0,-20-18 2 0,0 19-2 0,3 0 0 16,0 0-1-16,17-19 0 0,-20 19-6 0,0-19-6 16,20 20 4-16,-20-20-2 0,20 18-23 0,-14 2-17 15,-9-1-15-15,23-19 29 0,0 0-1 0,-20 18 1 0,20 1-25 0,0-19 35 16,0 20-33-16</inkml:trace>
  <inkml:trace contextRef="#ctx0" brushRef="#br0" timeOffset="-64126.3">21454 1827 117 0,'0'0'0'0,"-34"18"50"0,14-18-38 0,20 20 0 0,0-20-6 0,-20 18 2 0,20 2-5 0,0-1 2 16,0-19-2-16,-20 19-1 0,20-1 1 0,0 3-1 0,0-3 3 15,0 20 2-15,0-21-3 0,0 4 5 0,20 17 1 0,-20-38-3 16,0 19-1-16,20 1 8 0,0-20-7 0,-3 17 9 16,-17-17-7-16,17 0 7 0,-17 0-9 0,20 0-1 0,0 0 9 0,-20-17-8 15,20-3-5-15,-3 1 0 0,-17-19 2 16,20 17 0-16,-20 4-3 0,0-2 0 0,20-39 1 0,-20 21 0 15,17 18-2-15,-17-1 1 0,0 2 2 0,0-20-1 0,0 38-1 0,0-39-1 16,0 39 2-16,0-37 0 0,0 37 0 0,0-39 2 0,0 39 0 0,0-56 7 0,0 56-5 16,-17 0-1-16,17-19-2 0,-20 19 3 0,20 0-5 15,0 0 1-15,0 19 0 0,0-19-1 0,-20 38 2 0,20-20-3 16,0-18 2-16,0 39 1 0,0-2 0 0,0-16-3 0,20 35 3 16,-20-38-3-16,20 21 2 0,-20-20-1 0,17 20 0 0,-17-2-2 15,40-18 1-15,-23 57 1 0,3-37-2 0,-20-22 1 0,37 22-2 16,-17-21-9-16,-20 22 1 0,17-40-5 0,3 38-22 0,-20-38 12 15,40 19-33-15,-40-2 24 0,17 3-42 0,3-20 3 0,-20 18 41 16,20 1-56-16</inkml:trace>
  <inkml:trace contextRef="#ctx0" brushRef="#br0" timeOffset="-63290.08">23546 2339 36 0,'0'0'0'0,"0"0"23"0,0-17-13 0,0 17-6 0,0 0-1 0,-20 0 1 0,20 0 1 0,0-19 2 0,0 19 7 0,0-21 1 0,0 21 0 0,-20-17-3 16,20 17-6-16,0-20 6 0,0 20-5 0,0 0 1 16,0 0 1-16,0-20 14 0,0 20-9 0,0-18-1 0,-17 18 13 0,17 0-15 15,0 0 8-15,-20 0-3 0,20 0-9 0,0 0-1 0,0 0 0 0,-17 0-1 16,17 0 5-16,0 0-5 0,-20 18 5 0,0-18-5 0,20 20-1 16,-17-20 1-16,17 20-3 0,-17-20-1 0,17 17 1 0,0 4 1 0,-23-2 3 15,6-2-1-15,-3 21 0 0,20-19-3 0,-20 2 1 0,20-2-2 16,0-19 0-16,-17 38 2 0,17-20-1 0,-20 58 0 15,20-38 0-15,-20 1-1 0,20-21 0 0,0 1-1 0,0-19 0 0,0 38 2 16,0 1-1-16,0-39-1 0,20 57-1 0,-20-57 1 0,20 37 2 16,-20-37-1-16,17 39 1 0,-17-1-2 0,40 0 2 0,-23-19-1 0,6 18 1 15,11-18-1-15,-34 1 0 0,20 18 3 0,0-38-2 0,-20 19 0 16,37 0 3-16,-20-19-2 0,-17 18-1 0,40-18 3 0,-17 0-3 16,-9 0 4-16,6 0-2 0,20 0 0 0,-40 0-1 0,0-18-1 15,34-1 1-15,-11-19 0 0,-6-1-1 0,-17 39-2 16,23-38 1-16,-9 1 2 0,-14-20 0 0,20-1-2 0,-20 21 0 15,20-40 0-15,-20 39 0 0,0-39-1 0,0 59 0 0,-20-20 1 16,20 0-1-16,0-18 1 0,-20 35-2 0,20-36 2 0,-14 0 3 0,-9 0-2 16,-17 40-2-16,40-3 0 0,-34-18-1 0,14-1-1 15,20 39 0-15,-20-17 2 0,20 17-3 0,0 0 1 0,-20-20-6 0,6 20 3 16,14 0-8-16,-23 0-1 0,3 0 6 0,0 20-16 0,20-3 9 16,0-17-2-16,-17 20-4 0,17-1-2 0,-20-1-35 0,20 2-13 15,-17 17-5-15,17-16 10 0,-20 15 36 0,20-36-13 0</inkml:trace>
  <inkml:trace contextRef="#ctx0" brushRef="#br0" timeOffset="-62743.61">23603 2510 45 0,'0'0'19'0,"0"0"-7"0,-20 0-2 0,20 0 4 0,0 0-1 0,0 0-4 0,0 0 1 0,-14-18 13 0,14 18 1 0,-23 0 0 0,3 0-2 0,20-18-13 0,0 18 7 0,0 0-1 16,-20 0-7-16,20 0 0 0,0 0-1 0,0 0 0 0,0 0-2 0,0 0 7 15,-17 0-7-15,17 0 1 0,0 18 5 0,0-18-6 0,0 18 4 16,0 2-4-16,0-1-1 0,0 77 23 15,0-78-24-15,0 39 5 16,0-18-6-16,17-21-2 0,3 39 4 0,0-18-2 0,-20-39 1 16,23 19 0-16,-23 19 4 0,14-38-4 0,26 38 9 0,-40-19-5 15,20-19 0-15,-3 0 0 0,0 0-3 16,-17 0-2-16,23-19 0 0,-6 0 2 0,-17 0 0 0,23 0-2 0,-23-19-2 16,0-1 2-16,14-36 0 15,-14 36-3-15,-14 1 0 0,-9 1-4 0,6-2-7 16,-6 1-9-16,6 0-11 0,-20 0-6 0,17 20 16 15,20-3-1-15,-20 21-4 0,6-36-36 0,14 36 30 0,-23-21-30 0,3 21 35 16,0-19-26-16,20 19 3 0</inkml:trace>
  <inkml:trace contextRef="#ctx0" brushRef="#br0" timeOffset="-61684.6">22386 1409 42 0,'0'0'26'0,"0"0"-22"0,0 0-1 0,0 18 6 0,0-18 3 0,-17 0-5 0,17 0 1 0,0 0 5 0,0 0 1 0,0 0-7 0,0 0 5 0,0 0 1 0,-20 0 4 0,20 0-6 0,0 0 10 0,0-18-3 15,0 18 0-15,-20 0-3 0,20 0-2 0,0 0-2 16,0 0 1-16,0 0-6 0,0 0-1 0,-17 0 7 15,17 0-8-15,0 0 4 0,0 36 1 16,0-15-6-16,0 16 5 0,0-37-6 0,0 38 1 0,0-20-2 16,0 21 1-16,0-39-1 0,0 39 0 0,0-20 0 15,0-19 0-15,17 38 0 0,-17-2 0 0,0-15-1 0,0 16 1 0,40 58 3 16,-40-56-2-16,17-20-1 16,-17-1 1-16,23 21 1 0,-6 16 0 0,0-14 1 0,3-23-2 15,0 21 1-15,-3-2 1 0,3 0-4 0,0 3-1 16,-3-2 4-16,6-2 0 0,-6-16-1 0,0 38 2 15,23-22-2-15,-23-15-2 0,20 15 2 0,-17-16-1 16,0 18 0-16,17-18-1 0,-37-2 2 0,0-18-2 16,40 18 0-16,-40 3-1 0,20-3 2 0,-3 1-1 0,-17-19-1 15,17 0-6-15,-17 0 2 0,20 19-14 0,-20-19 5 0,0 0-3 16,0 0-4-16,0 0-5 0,0 0-39 0,0 0-6 0,0-19 39 16,0 19 2-16,-20-19-19 0,20 19 30 0,0-18-28 0</inkml:trace>
  <inkml:trace contextRef="#ctx0" brushRef="#br0" timeOffset="-61374.11">22614 2474 77 0,'-17'0'38'0,"17"0"5"0,0 0-40 16,0 0-2-16,0 18 1 0,0-18 5 0,0 0 1 0,0 0 2 15,0 0 15-15,0 18-13 0,0-18 9 0,17 20-12 0,-17-20-3 0,0 19-1 0,20 20 4 0,0-39-5 16,-3 36 4-16,3-36-5 0,-20 21 1 0,17-3 0 0,46 39 13 15,-29-18-9-15,-14-21-4 0,17 21 5 16,-20-2-1-16,3-17 3 0,0-1-5 0,3 0 0 16,-9 0 6-16,6 19 1 0,0-19-5 0,0-19-4 15,-20 0 2-15,17 18 4 0,0-18-2 0,-17 0-3 0,0 0-2 16,20 0 5-16,-20-37-3 0,0-1-2 0,0 38-2 0,0-57 1 16,0 37-2-16,0-17 1 0,-20-2-1 0,20 21 1 0,-17-21-1 15,17-18 0-15,-17 39-2 0,17-3-1 0,-20 21-2 0,20-36 0 16,0 16-8-16,-20 1-5 0,20 19 6 0,-20 0-17 0,20 0-7 15,0 0 15-15,0 0-30 0,0 0 19 0,0 0-4 0,-14 19-37 16,14 1 42-16,0-2-60 0</inkml:trace>
  <inkml:trace contextRef="#ctx0" brushRef="#br0" timeOffset="-60720.73">22235 2094 51 0,'0'0'11'0,"0"0"1"0,0 0-6 0,0 0-1 0,0 0 2 0,0 0 4 0,-17 0-3 0,17 0 0 0,0 0 11 0,0 0-9 0,0 0 14 16,0 0-12-16,-20 0-6 0,20 0 5 0,0 18-1 16,0-18-5-16,0 0 5 0,0 19-6 0,0-19 2 0,0 20-1 0,0-20 3 15,0 37-2-15,0-18 0 0,0-1 0 0,20 2-5 16,-20 0 0-16,0-20 1 0,0 17 3 0,17 4 5 0,-17-2-4 16,0-19 0-16,17 37 16 0,3-37-10 0,-20 18-2 15,20-18-1-15,-20 0-2 0,0-18 2 0,0 18-5 16,0 0-2-16,20-37 3 0,-20 18 0 0,0-2-4 0,0 4 2 15,0-3-2-15,0 0 1 0,0-54 5 0,0 54-4 0,0 1-1 16,0 1 1-16,0-23-1 0,0 24-1 0,0-2 1 0,0-39 4 0,0 40-3 16,0-20 3-16,0 18-3 0,-20-18 0 0,20-19 3 0,-20 57-4 15,20-37 2-15,0-2-3 0,0 39 0 0,-20-18 1 0,20 18 2 0,0-20 1 16,0 2 0-16,0 18-3 0,0 0-1 0,-17 0 1 0,17 0 3 16,0 0-2-16,0 0 0 0,0 0-3 0,0 0 0 0,0 18 0 0,0 2 2 15,0-20 0-15,0 36-1 0,0-36 0 0,0 38-1 0,17-38 1 0,-17 41 0 16,0-23-1-16,20 0 0 0,-20 2 0 0,20 18 1 0,-20 0 0 15,37 1-1-15,-37-21 0 0,40 58-2 0,-23-56-1 16,6 17-6-16,-6 20-10 0,0-38-16 0,23 19 12 0,-23-18-36 16,-17-3 24-16,40 23-47 0,-23-23 39 0,6 21-36 0,-6-38 48 15,0 19-36-15</inkml:trace>
  <inkml:trace contextRef="#ctx0" brushRef="#br0" timeOffset="-59607.52">18794 2968 24 0,'0'0'18'0,"0"0"-6"0,0-19-7 0,0 19 0 0,0 0 0 0,0 0 6 0,0 0 4 0,0-19 5 0,0 19-9 0,0 0 9 0,0 0-11 0,0 0 0 0,0 0 7 15,0 0 0-15,0 0-7 0,0 0 0 0,0 0 0 0,0 0 8 16,0 0-1-16,0 0-2 0,0 0-7 0,-14 0 7 15,14 0-7-15,0 19-2 0,0-19 0 0,-23 0 10 0,23 0-11 16,0 19 4-16,-20-19-3 0,20 0-1 0,-20 0 3 0,20 0-2 0,-17 19-2 16,-3-19 1-16,20 18-2 0,-17-18 0 0,17 0-1 15,-20 19 2-15,0 0-2 0,-14 20 1 16,34-20-2-16,-23 19 2 0,3-20-1 0,20 0-1 0,0 23 0 16,0-41 0-16,-17 55 0 0,17-16 0 0,17-2 1 0,26 2-2 15,-26 18 1-15,20-38 0 0,-17 0 1 0,-3-1-1 0,20 2 0 16,3 18 1-16,37 1 1 0,-57-21-2 0,54-18 1 0,-17 19 3 15,0-19 3-15,57-57 18 16,-77 38-15-16,-14 1-5 0,11-22 8 0,-14 22-8 0,0-1 1 16,17-57 3-16,-37 57-7 0,17-20 0 0,-17 21-1 15,0-2 0-15,0-36 0 0,0 18 0 0,0 17 0 0,0-34 0 16,0 36 0-16,-17 0-1 0,-20-39-3 0,17 39 3 16,0-18 1-16,-14 37-2 0,-6-38 0 0,20 38 0 0,-17 0 2 0,17-19-1 0,-20 19-2 15,-34 0-2-15,17 0 0 0,17 0 2 0,23 0 0 0,-20 0-3 16,17 0 1-16,0 19-1 0,20-19-1 0,-14 19-12 0,-9 0 6 0,23-19-2 15,0 0 0-15,0 19 0 0,0-1 0 0,23 78-88 16,-23-77 81-16,0 0-1 0,34 17-23 0,-34-15 23 0,40-1-21 16,-23 17 23-16,0-37 1 0,3 37-2 0,23-17-17 0</inkml:trace>
  <inkml:trace contextRef="#ctx0" brushRef="#br0" timeOffset="-57716.01">21380 3175 72 0,'0'0'32'0,"-20"0"21"0,20 0-46 0,-14 0 18 0,14 0-13 0,-23 0 30 0,3 0-29 0,20 0-3 0,-20 0 18 0,3 0-15 0,0 0-2 16,-3 0 0-16,-20 0 5 0,25 21-7 0,-27-1 7 15,42-20-11-15,-37 18 11 16,37 1-11-16,-20-1 0 0,3 21 8 0,17-21-10 0,-20 21 2 16,0-1-3-16,3 38 2 0,17-76-2 15,0 38 0-15,0 0 0 0,0-38-1 0,17 57 3 16,40 20 0-16,-37-40-2 15,17-18-1-15,20 19-1 0,3-19-1 16,-6-19-34 0,-11 0-33-16,-29 0 38 0,63 0-282 15</inkml:trace>
  <inkml:trace contextRef="#ctx0" brushRef="#br0" timeOffset="-44277.06">19632 3633 22 0,'0'0'11'0,"0"0"-7"0,0 0 7 0,-20 0-8 0,0 0 9 0,20 0-9 0,-14-19 14 0,-29 19-4 16,43 0-11-16,-37 0 8 16,-20 0 11-16,20 0-5 15,37 0-12-15,-17-18 12 0,-6 18-9 0,3-20 23 16,20 20-22-16,-17-19 16 0,17 19-15 15,-20 0 24-15,20 0-27 0,0-18 11 16,0 18-12-16,0 0 18 0,0 0-11 16,0 18-3-16,0-18 3 15,0 19-5-15,20-19-5 0,-20 0 0 0,0 20 5 16,17-2-1-16,-17 20-2 16,20-20 0-16,-20 3-3 0,40 16 4 15,-3 20 3-15,-37-57-6 0,74 37 5 16,-11 22-1-16,-49-59-5 15,63 37 2-15,-60-37-1 0,3 0-2 0,77 38 4 16,-77-19-3-16,131 20 2 0,-111-39-2 16,89 37 4-16,-13 2-1 0,-79-39-3 15,77 37 7-15,-39-37-2 16,-13 19-4-16,12-19 0 0,-39 0-1 0,-15 0 0 16,37 18 2-16,-37-18-2 0,17 0 1 0,60 0 1 0,-80 0-2 15,80-18 3-15,-40 18-2 16,-3 0-3-16,8-19 2 0,-47 19-1 0,79 0 2 15,-74 0-1-15,37 0 2 16,-37 0-3-16,0 0 0 0,17 0 1 0,0 0-1 0,20 0 1 16,-57 0 0-16,80 19-3 0,-46-19 4 15,-14 0-1-15,17 0-3 16,-37 0 1-16,37 0 1 0,-37 0-1 0,20 0-5 16,-20 0 1-16,0 0-1 0,23 0-23 0,-23 0 14 15,34-19-105-15,-14-38-67 16,-20 20 122-16,0 37 10 0</inkml:trace>
  <inkml:trace contextRef="#ctx0" brushRef="#br0" timeOffset="-43984.64">21799 3596 84 0,'0'0'14'0,"0"0"6"0,0 0-13 0,0 0 1 0,0 0 23 0,0-20-9 0,17 20 0 0,3 0-13 0,-20 0 0 0,20 0 14 16,-3 0-18-16,3 0-2 0,17 0 6 0,-17 0-2 16,17 0 2-16,-37 0-6 0,20 0 1 0,0 0 7 0,0 0-6 15,-3 0 7-15,0 0 2 0,-17 0-7 0,20 0 6 16,-20 0-7-16,20 0 6 0,-20 20 9 16,0-2-13-16,0 1-2 0,0 18-3 0,-20 3 1 0,20-22-1 15,-37 21-3-15,20-2 2 0,-3 21-1 0,0-21-1 0,0 20-3 16,-17 1 1-16,37-21 0 0,-20 2-5 0,0-2-2 15,20-18-18-15,-17-1 10 0,17 3 0 0,0-2-22 0,0-1-8 16,0-18-3-16,0 0 6 0,0 0 26 0,0 0 3 0,0 19 0 0,17-19-10 16,-17 0-3-16,20 0 9 0,-20-19-14 0</inkml:trace>
  <inkml:trace contextRef="#ctx0" brushRef="#br0" timeOffset="-43369.11">22671 3367 48 0,'0'0'0'0,"0"0"28"0,0 0-9 0,0 0 16 0,0 0-20 0,0-20 16 0,0 20-16 0,-17 0 15 0,17 0-17 0,0 0-1 0,0 0 0 0,0 0 12 0,0 0 0 16,0 0-12-16,-20 0 7 0,0 0 30 16,3 20-43-16,17-20 3 0,-17 19-2 15,-6 0 3-15,-14 0-2 0,17 0-2 0,3 19-1 16,-3-20 0-16,0 40 4 16,-14 18-2-16,34-39-5 0,-23 3 2 15,6 35-3-15,17-38 1 0,0 40-4 16,17-58 1-16,6 19 2 0,-23-38 0 0,34 77 3 15,-14-40-3-15,-20-37 0 0,20 20-1 0,-3-20 1 16,-17 18-1-16,40-18 3 0,-23 0 4 0,-17 0-5 0,23-18 2 16,-23-2-2-16,34-17 4 0,-34 37-3 0,0-58 3 0,20 20-3 15,0-18 1-15,-20 37-3 0,17-2 1 0,-17-35 1 0,0-1 0 16,20-132-2 0,-40 131-10-1,20 39 3-15,0 0-5 0,-17 19-10 16,17 0 4-16,0 19-2 0,0-19 8 0,0 37-19 0,-20-37 12 15,20 20-2-15,0 0-2 0,0 17-33 0,0 1-17 0,0-38 33 0,0 38 1 16,0-38 4-16,0 39 3 0,0-2-39 0</inkml:trace>
  <inkml:trace contextRef="#ctx0" brushRef="#br0" timeOffset="-42946">22825 3785 42 0,'0'0'18'0,"0"0"0"0,-20 0-5 15,20 0 1-15,0 0-5 0,0 0 22 0,0 0-21 0,-20 0 8 0,20 0-8 0,0 0-1 0,0 0 10 0,-14 0-11 0,14 0 7 0,0 0-7 16,0 0-1-16,0 0 0 0,-23 0 6 0,23-18-6 0,0 18 8 15,0 0-2-15,0 0-9 0,0 0 6 0,0 0-6 0,0 0 2 16,23 18 2-16,-23-18 1 0,0 0-4 0,0 0-1 0,14 19 1 0,-14-19 2 16,20 18 0-16,-20 1-1 0,0-19-3 0,20 0-1 0,-20 21 0 15,20-21 4-15,-3 19 2 0,0-19 1 0,-17 0-5 16,40 0 4-16,-40 0-3 0,37 0 1 0,-37 0-2 0,20 0-2 16,0 0 0-16,-20-19 1 0,37-2 2 0,-37 2-4 15,17-18 2-15,3 19-1 0,0-39 0 0,17 17 1 0,-37 3-2 16,20 0 0-16,-20-2-1 0,20 21 1 0,-20-22 2 0,17 22-2 15,6-39-1-15,-23 19 0 0,0 19 0 0,17-1 0 0,-17 1 0 16,0 19-1-16,17-38-1 0,-17 1 0 0,20 37 0 0,-20-19 0 0,0 19-1 16,0-18-3-16,20 18-8 0,-20-20-6 0,17 20 6 0,-17 0 0 15,0 0 0-15,0 0-20 0,0 0 14 0,0 0-2 0,0 0-4 0,20 0-2 0,-20 0-32 16,0 0 30-16,0 20-27 0,0-20 6 0,20 18 7 16</inkml:trace>
  <inkml:trace contextRef="#ctx0" brushRef="#br0" timeOffset="-42591.86">23184 3253 56 0,'0'0'40'0,"0"0"-27"16,0 0 8-16,0 0-9 0,0 0 14 0,0-19 3 0,0 19-14 15,0 0 11-15,0 0-15 0,23-18 17 0,-23 18-20 16,0 0 7-16,17 0-1 0,-17 0-7 0,17-20-1 0,-17 20 0 0,20 0 6 16,-20 0-7-16,0 0 1 0,20 0-1 0,-20-21 5 0,17 21-2 15,-17-18-4-15,0 18-2 0,20 0 3 0,0-18 1 0,-20-1 1 0,0 19-3 16,17 0-1-16,-17-19 7 0,0 19-6 0,23-19 5 0,-6 0-2 16,-17 19-4-16,0 0 2 0,0 0-1 0,0 0-2 0,0 0 1 15,17 0 2-15,-17 0 0 0,0 0 1 0,0 38-2 0,0-19-2 16,0 0-1-16,0-1 2 0,0 0-3 0,0 41 2 0,0-40-2 0,0 38 1 15,0-39 0-15,0 40-4 0,0 18-9 0,0-19-4 16,-17-19-13-16,17 1-11 0,0-21-37 16,0 1 46-16,0 0-40 0,0-19-1 0,0 0 10 15,0 18 37-15,0-18-24 0</inkml:trace>
  <inkml:trace contextRef="#ctx0" brushRef="#br0" timeOffset="-41989.46">23016 3216 65 0,'0'0'0'0,"0"0"47"0,0 0-23 0,0 0-10 0,-20 0-7 0,20 0 0 0,0 0 2 0,0 0 2 0,-20 0 12 0,20 0-2 0,-20 18-12 0,20-18 0 0,0 0-1 0,0 0-1 0,-14 19 9 0,14-19-8 16,-23 18 0-16,23 1 14 0,-20 19-3 15,20-19-9-15,0 1-5 0,0 18 6 0,0-19-6 16,0 19-1-16,0-38-1 0,20 57 10 16,3-37 4-16,-23-2-12 0,0-18 2 0,14 19 7 15,-14-19-2-15,20 0-7 0,-20 0 6 0,20 0 0 16,-20-19-4-16,20-39 4 0,-3 21-7 15,-17-1 0-15,17-76 8 16,-17 75-9-16,0-16 4 0,0 14-3 16,0 41-2-16,0-55 12 0,-17 55-10 15,17 0 3-15,0 0-3 16,-17 0-2-16,17 19 0 0,0 17 1 0,0-36-3 0,0 0 2 0,-20 41 0 16,20-4-1-16,0-37-1 0,0 37 2 0,0 1-1 0,0 20-2 0,0-39 0 15,0 0 2-15,20 38 1 0,-20-19-2 0,17 0-1 0,-17-19 1 16,0 1-1-16,0-2-1 0,0 20 0 0,17-20 0 0,-17 3-5 0,20 16-12 15,-20-18 3-15,0 19-22 0,20-38 16 0,-20 37-28 0,0-37 20 16,0 19-42-16,20-19 26 0,-20 21-59 0,17-2 11 16,-17-19 35-16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03T20:48:05.658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22691 3328 27 0,'0'0'0'0,"0"0"10"0,0 0-9 0,0 0 0 0,0-18 3 0,0 18 5 0,0-20 4 0,-20 20 3 0,20-19 0 0,0 19-9 16,0 0 0-16,0-18 5 0,-17 18-6 0,17-19 3 0,0 19-4 0,0-18 6 15,0 18-5-15,0 0 1 0,0 0 1 0,0-20 8 0,0 20 1 16,0 0-7-16,0-21 8 0,0 21-1 0,0 0-1 0,0-18-2 15,0 18-7-15,-20-18 7 0,20 18 0 0,0 0-8 16,0 0 5-16,0 0-6 0,0 0-1 0,0 0 6 0,0 0-5 16,0 0 8-16,0 0-9 0,0 0 5 0,-20 0-3 0,20 18-3 15,0-18 4-15,0 18-4 0,-17 3-1 0,17-1 0 16,0-2-1-16,0 38 4 0,-17-18-2 0,17 1 1 16,0 18 0-16,0 0 1 0,0 19-2 0,0 77 2 15,0-41-3-15,0-53-1 0,0 35 0 16,0 192 12-16,17-78-8 15,-17-169-4-15,17 74 0 0,-17-17 0 0,0-40 0 16,20 78-1-16,-20-78 0 0,0 39 0 0,0-56-1 16,0-1 1-16,0 0 0 0,0 19 1 0,0 20-2 0,0-21 0 15,0-56 0-15,0 20-3 0,0-2-10 0,0 2-13 0,0-20 9 16,0 0-2-16,0 0-1 0,0 0-34 0,0-38-19 0,0 18-11 16,0-17 47-16,0 18 7 0,0-39-43 0</inkml:trace>
  <inkml:trace contextRef="#ctx0" brushRef="#br0" timeOffset="360.23">22634 3462 79 0,'0'0'16'0,"0"0"-9"0,-20 0 4 0,3-19-2 0,0 0-5 15,-6 19 0-15,6-19 10 0,-3 0-4 0,20 19 2 0,-20-19 1 0,20 19 0 0,-17-20 11 0,-3-17-4 16,20 17-11-16,0 1 9 0,0-18-3 0,0 37-7 15,20-18 5-15,-3-2 1 0,3-1-6 0,0-15 6 16,-3 36-6-16,6-19 6 0,51-19 2 0,-37 19-5 16,20-1 1-16,-34 1-6 0,11 0-1 0,40 1 3 0,-34-1-5 15,-3 19 1-15,57-19 3 0,-17 19-4 0,-37 0-1 0,0 0 0 16,34 19 1-16,-17 0 0 0,0 37 2 0,0 21-3 16,-20-40-1-16,-20 2 0 0,23 55 1 0,-3 21 0 0,-37-1-1 15,20-76 0-15,-20 19 0 0,0 20 1 0,-20 113 1 0,6-57-3 16,-49 17 5-16,26-92-2 0,-20 76 4 0,40-58-4 15,-60 56 2-15,0-17 0 0,43-39-3 0,-63 38 2 16,77-57-3-16,-54 57 0 0,0-39 2 0,11 2-4 0,29-39 1 16,-26 18-10-16,3-35-14 0,37 16 8 0,-17-37-2 0,0 19-23 15,0-19 18-15,37 0-2 0,-17 0-1 0,-6 0-2 0,23 0-36 0,-17-19-8 16,17 19 37-16,0-18 6 0,0-1 4 0,0 19-40 0</inkml:trace>
  <inkml:trace contextRef="#ctx0" brushRef="#br0" timeOffset="894.07">24367 3271 116 0,'-23'-55'152'16,"4"35"-128"-16,19 20-2 0,0 0 7 0,0 20-15 0,0-20-11 0,0 18 0 0,0 1 0 0,19 247 13 16,-19-209-15-16,0 37 0 0,0-36-1 0,0 55 1 0,0-55-2 15,-19 57-1-15,19-59 2 0,-20 1 1 0,20 57 0 0,-18-57-1 16,18 1 0-16,-19 18 1 0,1 19-1 0,-2-38-1 0,1-1 0 16,1 2 1-16,1 36 1 0,-6-54 0 0,6-3 0 0,-3 20 1 15,0-20 6-15,20-16-4 0,0-3 0 0,-17 1-1 0,17-19 0 0,-20 19 2 0,20-1-2 16,0-18 3-16,0 20-1 0,0-20 0 0,0 0-3 15,20 0 11-15,-3 0-8 0,3-20 1 0,0 2 7 0,37 18 1 16,-39-19-8-16,21 0-2 0,-2 1 0 0,78-22 6 16,-58 40-7-16,57-37 5 0,-95 17-6 0,19 20 1 0,56 0 0 15,-54 0-2-15,17 0 1 0,-40 0-1 0,3 0 0 0,37 20-1 16,-37-1 1-16,-3-19-4 0,5 18-2 0,-22-18-5 16,18 19-27-16,-18-19 10 0,17 21-8 0,-17-3-54 0,20-18 31 0,-20 0-8 15,0 19-62-15,0 0 50 0</inkml:trace>
  <inkml:trace contextRef="#ctx0" brushRef="#br0" timeOffset="1484.78">26360 3899 49 0,'0'0'31'0,"-20"0"-19"0,20-18-1 0,0-1 10 0,0 19-10 0,-20-21 13 0,20 2-12 0,0-18 22 15,0 19-14-15,0-21-4 0,0 21-10 0,0 18 0 0,0-19-1 16,0-2 11-16,0 3-11 0,0 18-1 0,0-19 3 0,0 19-4 16,0-19 2-16,0 19-2 0,0 0-2 0,20 0-2 0,-20 0 0 15,0 19-11-15,0 0-18 0,0-19 4 0,0 18-42 16,0 3-2-16,0-2-24 0</inkml:trace>
  <inkml:trace contextRef="#ctx0" brushRef="#br0" timeOffset="1653.63">26340 4337 115 0,'0'0'34'0,"-20"19"-24"16,20-19-8-16,-17 0 0 0,-3 19 3 0,20-19-1 0,0 0 7 16,0 18-6-16,-20-18 0 0,20 0-4 0,0 0-5 15,0 0 0-15,0 0-3 0,0 0-18 0,0 0 4 0,20 0-27 0,-20 0-4 16</inkml:trace>
  <inkml:trace contextRef="#ctx0" brushRef="#br0" timeOffset="1909.32">26836 3728 94 0,'0'0'19'0,"0"0"4"0,0 0-14 0,0 0-2 15,0 0 1-15,0 0 0 0,-20 0 24 0,20 0-7 0,0 0-1 16,0 0-4-16,0 0-12 0,-20 0 9 0,20 0-15 16,0 0-1-16,0 0 0 0,0 0 1 0,0 0-3 0,0 19-1 15,0-19-1-15,0 0-5 0,0 20-3 0,0-20-5 0,0 0-72 16,0 0 52-16,0 0-27 0,0 18-9 0</inkml:trace>
  <inkml:trace contextRef="#ctx0" brushRef="#br0" timeOffset="2075.71">26816 4185 149 0,'0'0'74'0,"0"0"-63"0,0 0-3 0,0 0-4 0,-20 0 1 16,20 19 1-16,0-1 12 15,0-18-12-15,0 19-4 0,0 1-3 0,0-2-15 0,0 1-20 16,0 0-25-16,0 1-5 0,0-20 38 0,20 0 2 16,-20 0-23-16</inkml:trace>
  <inkml:trace contextRef="#ctx0" brushRef="#br0" timeOffset="2428.07">27329 3804 80 0,'0'0'0'0,"0"0"47"0,0 0-27 0,0-19 3 0,-20 19 6 15,20 0-13-15,0-18 25 0,0 18-22 0,0 0-4 16,0 0-8-16,0 0 7 0,0 0-7 0,0 0 0 16,20-20 5-16,-20 20-7 0,0 0 0 0,40 0 7 0,-23 0 0 0,57 0 4 15,-54 0-12-15,0 0 1 0,17 0 4 0,-14-19-4 16,31 19 5-16,-17 0-7 0,0 0-2 0,-17 0-1 16,37-18 1-16,-17 18 2 0,-23 0-3 0,23 0 0 0,-23 0 1 0,40 0-1 15,-37-19-3-15,20 19-11 0,-23 0 4 0,0 0-2 16,3 0-17-16,0-21 11 0,-20 21-2 0,17 0-33 0,3 0 22 15,-20 0-36-15,20-18 8 0,-20 18 12 0,18 0-19 16</inkml:trace>
  <inkml:trace contextRef="#ctx0" brushRef="#br0" timeOffset="2648.11">27537 4051 145 0,'0'0'0'0,"0"0"57"0,-20 0-42 15,20 0 4-15,0 0-14 0,-17 0 5 0,17 0 19 0,0 0-16 16,0 0 11-16,0 0-12 0,0 0 9 0,17 0-3 16,3 0-11-16,17 0 5 0,-37 0-8 0,40 0 0 0,-20 0 1 15,14 0 3-15,29-18-1 0,-29 18-4 0,6-19 0 0,-6 19-3 16,-11 0 1-16,14-21 1 0,-20 21-1 0,3-18-1 0,17 18-7 16,3 0-12-16,-40 0 2 0,37-19-1 0,-17 19-27 0,-20 0 19 0,37 0-5 15,40 0-186 1,-77 0 172-16</inkml:trace>
  <inkml:trace contextRef="#ctx0" brushRef="#br0" timeOffset="7195.25">30103 3499 30 0,'0'0'0'0,"0"0"14"0,0 0-9 0,0 0 8 0,23-18-5 0,-23 18 1 0,14 0 9 0,6-19 1 0,-20 19 1 0,20-19-10 0,-20 19 1 0,20-19 11 0,-3 19-2 0,-17 0-10 0,17-19 0 16,-17 19 10-16,23-19-2 0,-6 19-1 0,-17-19 3 15,0 19-10-15,20-20 9 0,-20 20-10 0,0 0 1 0,17 0 10 0,-17 0 0 16,0 0-10-16,0-19 15 0,0 19-18 16,0 0 4-16,-17 0-3 0,17 0-3 0,-20 0 0 0,20 0-1 0,-17 0 1 15,-6 0-2-15,23 0 0 0,-34 19 3 0,-6 1-2 0,20-1-2 16,-17 19 2-16,-20 0-1 0,40-19-2 0,-43 19 1 15,23 0 0-15,-20 19-2 0,37-38 1 0,3 18-1 0,-23 3 2 16,23 17-2-16,0-20 1 0,-6 21 0 0,23-21-4 16,0-18 2-16,0 0-1 0,0 19 3 0,0-38 0 0,23 39 0 15,-6-2 1-15,0 2 2 0,-17-39-3 0,20 18 1 16,0 1-1-16,-3-19 0 0,3 0 0 0,-20 19 3 0,20-19-2 0,-3 0-1 16,3 0 2-16,-20 0-2 0,0 0 1 0,23-19-3 0,-9 19 2 15,-14 0-2-15,20-19 4 0,-20 19 0 0,20-18-2 0,-20 18 1 0,0-20-1 16,0 20 2-16,0 0-3 0,-40 0 4 15,26 0-2-15,-46 38 4 16,40-19-6-16,-57 58 5 0,43-20-5 0,11-20 0 16,6 21 2-16,-3-21-1 0,0 39-1 0,20-55 0 0,0 16 0 0,0 0 1 15,0 2-1-15,0-2 0 0,20 2 1 0,17-1 0 0,-37-19-1 16,40 18 0-16,-23-18 3 0,23 2-3 0,-40-21 1 0,37 19-1 16,0-19 0-16,-37 18 0 0,43-18 1 0,-9 19 0 0,-14-19-1 15,0 18 1-15,-3-18-1 0,20 20 0 0,-17-20-2 0,3 0-1 16,11 19-10-16,-34-19 3 0,20 18-4 0,0-18-19 0,-20 0 13 15,17 19-1-15,0-19-31 0,-17 21 23 0,23-3-39 0,-6-18 29 16,3 19-47-16,-20 0 43 0,17-1-25 0,3 2 42 0,-20-1-8 16</inkml:trace>
  <inkml:trace contextRef="#ctx0" brushRef="#br0" timeOffset="13513.37">27614 9832 123 0,'0'0'26'0,"0"0"-9"0,0 0-16 0,0-20 1 0,0 20 1 0,0 0 1 0,0 0 2 0,0 0 6 0,0 0 0 0,0 0-7 0,0 0 10 16,0 0 0-16,0 0-9 0,0 0 3 0,0 0 1 15,0 0-4-15,0 0 4 0,0 20-5 0,0-20 7 0,0 0-5 16,0 0 7-16,0 0 0 0,0 0-7 0,0 20 5 0,0-20 2 16,0 17-9-16,0-17 2 0,0 38 5 0,0-38-6 0,0 40 3 15,0-21-5-15,0-2 0 0,0 60 2 0,-20-39-3 0,20 76 2 16,-20-57-3-16,20 0 1 0,-14 0-4 0,14 20 2 0,-43 56-5 0,43-57 4 15,-17 1 0-15,-3 54 4 0,0-54-3 0,3 75 3 0,-23-18 1 16,40-59-4-16,-17 76 0 0,17-74 0 0,-17-20 0 0,-6 95-2 0,23-95 2 16,-17 20-2-16,-3 36 3 0,20-36-2 0,-20 37 0 0,20-57 0 15,-17-1 0-15,17-17 1 0,-20 36 2 0,20-18-3 0,0 1-2 0,-20-20 2 16,20-20-2-16,0 2-3 0,0 18-16 0,0-19 4 0,-17 1-30 16,17-2-20-16,0 1-18 0,0-19 39 0,0 0 3 0,0 0-24 15,0 0 17-15</inkml:trace>
  <inkml:trace contextRef="#ctx0" brushRef="#br0" timeOffset="30285.11">30730 10534 58 0,'0'20'17'0,"0"-20"-11"0,0 0-2 0,-20 0 9 0,20 0 17 0,0 0-8 0,-17 0 1 0,-3 0 0 0,20 0-1 0,0-20-12 16,-20 20 8-16,3 0-10 0,-3 0 15 0,20 0-15 0,-37-17 15 16,37 17-16-16,-17 0 14 0,-6 0-14 0,6-19 9 15,17 19-8-15,-40 0 4 0,23 0-6 0,-23 0 3 0,40 0-5 16,-20 0-1-16,6 0 1 0,-26 0 4 0,20 19-4 0,-17-2 4 0,17-17-6 16,-20 20 6-16,6 19-3 0,-40-1 2 0,-6 18-6 0,23 3 0 15,0-22 1-15,20 20-1 0,-3-20-1 16,23 2 0-16,-3-21 1 0,0 20 0 0,-37 19 2 0,40-38-2 0,-3 20 1 0,-17 18 1 15,-3-1 1-15,40-35-2 0,0 16 0 0,-17 20 0 0,17 0 2 16,0 0-1-16,0-20 0 0,17 20 1 0,-17-37-1 16,20 37 2-16,0-38-3 0,17 19 2 0,-17-19-2 0,37 20 2 15,-20-20-1-15,40-1 0 0,-3 21 0 0,-14-21 0 0,-6 1 1 16,23-19-2-16,-20 20 0 0,-17-20-2 0,14 0 2 16,-14 0-1-16,-23 0 0 0,40 0-1 0,-17 0-1 0,-23 0-3 15,40 0-17-15,40-39-71 0,-80 39 62 0,23 0-41 16,-3-18-21-16,0 18-13 0,-17-20-10 15</inkml:trace>
  <inkml:trace contextRef="#ctx0" brushRef="#br0" timeOffset="30770.43">31699 10402 74 0,'0'0'26'0,"0"0"-12"0,0 0 2 0,0 0 7 0,0-19 6 0,0 19-12 0,0 0 0 0,0 0-2 0,0 0-1 0,0 0-2 0,0 0-2 0,0 0 6 0,0 0-2 0,0 0-8 16,0 0 0-16,0 0 0 0,0 0 4 0,0 19 33 15,0 1-36-15,0-20 5 0,0 19-8 16,0 0 0-16,0-1 2 0,0 21 3 0,0-2-6 0,-20 21-1 0,3-1 0 16,-20 38 0-16,37-40 0 0,-40 3 1 0,6 57 1 0,11-38-3 15,-34 54 1-15,37-73-1 0,3 18 0 0,-40 56-1 0,17 2-1 0,23-19 2 16,-23-2 1-16,23-36 0 0,17-40-2 15,0 40 3-15,0-58-1 0,0 0 0 0,0 18 2 0,17-18 3 16,-17 1-4-16,40-2 8 0,-23-18-6 0,6 0 2 0,31-18 7 0,23-2-2 16,-17-17-7-16,-6 18-1 0,3-19 0 0,77-39 2 0,-77 40-2 15,-3-2-1-15,3 21-1 0,1-21 1 0,-1 1-2 0,0 19 0 0,39-38-1 16,-58 57 1-16,56-38-2 0,-17 0 3 0,-57 38-2 0,17 0 0 16,-15-19-5-16,-7 19-18 0,5 0 4 0,0 0-3 0,-1 0-37 0,-1 0-27 15,-18 0 28-15,17 19-7 0,-17-19 0 0,23 0-75 0</inkml:trace>
  <inkml:trace contextRef="#ctx0" brushRef="#br0" timeOffset="47439.36">15812 14016 12 0,'0'0'7'0,"0"0"2"0,0 0-3 0,0-20 2 0,0 20-3 0,0 0 7 0,20 0 0 0,-20-20-5 0,0 20 0 0,0 0 0 16,0 0 7-16,0 0 1 0,17-17 2 0,-17 17 1 0,0 0-9 16,0 0 9-16,0 0 9 0,0 0-19 0,0 0 0 15,17 0 8-15,-17 0-6 0,0 0-1 0,0 0 16 0,0 0-17 16,0 0-1-16,0 0 8 0,-17 17 0 0,17-17-8 0,0 0 4 16,-17 0 12-16,17 0-11 0,-20 20 0 0,0-20-7 0,0 0-2 15,6 20 5-15,-29-20 6 0,6 17-5 16,20-17-4-16,-3 19-3 0,-20 1 2 0,26-20 0 0,14 19 0 15,-43 0 3-15,6 1-5 0,37-2 0 0,-37 1-1 0,-3 18-2 0,6 2 3 0,11-1 2 16,3-17-4-16,-34 72 5 0,-3 21 3 16,57-95-6-16,-17 20 0 0,17 17 1 0,-23-18-1 0,23-18-1 0,0 37 0 15,0-20 0-15,0 1 2 0,40 18-1 0,-40-35-4 16,57 16 7-16,-40-18 0 0,20 2 0 0,-17-4-3 0,37 2 6 16,20 18 0-16,-60-37-6 0,23 21 0 0,-3-1-2 0,23-3 1 0,14 2-3 15,-17-19-1-15,-17 21 4 0,-6-21 2 0,26 0 0 0,-23 17-3 16,40-17-2-16,-20 19-7 0,-20-19-36 15,0 0 22-15,-14 0-37 0,-6 0 28 0,0 0-40 0,23 0-68 16,-3-19-16-16</inkml:trace>
  <inkml:trace contextRef="#ctx0" brushRef="#br0" timeOffset="47785.04">16839 14033 158 0,'0'0'34'0,"0"0"-30"0,-18-17-3 0,18-3 5 0,-22 0 14 0,22 20 4 0,-20-17 6 0,20 17-16 0,-17 0 4 0,17 0-2 0,0 0-12 16,-20 37 5-16,20-17-5 0,-18 16 5 0,18-16-8 15,0-1 2-15,-19 0-2 0,-1 58 5 0,0-41-4 0,20 3 1 0,-55 94 2 16,36-38-3-16,-16 38 0 0,12-95 1 16,4 76 13-16,-1-57-5 0,20 1 5 0,-18-2 7 15,18-35-8-15,0-21-9 0,0 17-1 0,0-17 3 16,18 19 3-16,2 1-4 0,22-20 2 0,-42 0-4 0,35 17-4 16,39-17 3-16,-15 0 3 0,38 0-12 0,-62 0 4 15,59 0-21-15,-52 0-16 0,13 0-20 16,-35 0 19-16,-3 0-10 0,3 21-9 0,37-21-125 0,-35 0 113 15</inkml:trace>
  <inkml:trace contextRef="#ctx0" brushRef="#br0" timeOffset="48080.06">17959 14033 143 0,'0'0'0'0,"0"0"48"0,0 0-47 16,0 0-4-16,0 0 4 15,0 0 0-15,0 0-1 0,0 19-6 0,0 1 0 0,0-20-1 16,0 19-40-16,0 0 27 0,-20 19-44 16,20-19 52-16</inkml:trace>
  <inkml:trace contextRef="#ctx0" brushRef="#br0" timeOffset="48216.96">17902 14567 184 0,'0'0'46'0,"0"0"-25"0,0 0-1 0,0 19-13 0,0-19 23 15,0 0-20-15,0 37 18 0,0-37-25 0,17 38 2 16,-17-18-5-16,0 17-8 0,0-17-9 0,20 38-98 16,0-2-62-1</inkml:trace>
  <inkml:trace contextRef="#ctx0" brushRef="#br0" timeOffset="48420.01">18418 14167 180 0,'0'0'121'0,"-23"0"-118"16,23 20 3-1,0 16-15-15,23 22-113 16,-6 18-20-1</inkml:trace>
  <inkml:trace contextRef="#ctx0" brushRef="#br0" timeOffset="48565.44">18358 14869 197 0,'0'0'115'0,"-37"21"-62"16,17-21-21-16,0 0-20 15,0 20 29-15,40 16-30 16,20 2-8-16,-40-38-4 0,57 19-17 15,17 18-132-15,-17-16-74 16</inkml:trace>
  <inkml:trace contextRef="#ctx0" brushRef="#br0" timeOffset="49001.46">19917 14472 43 0,'-20'0'14'0,"-37"-20"-9"16,-34-16 38-16,28-5 37 15,9 23-11 1,14-20-16-16,40 38-42 0,-14-17 28 16,14-4-3-16,34 21-11 15,40-19 8-15,63 19-11 16,31 19-7-1,60-19 3-15,-37-19-7 16,20-56-7 0,-79 36-19-16,-18 21-51 15,-57-21-68-15,-40 39 10 16,-34 0 21 0,17 19 84-16,-57 19-41 0</inkml:trace>
  <inkml:trace contextRef="#ctx0" brushRef="#br0" timeOffset="49154.91">20014 14698 80 0,'-23'20'66'0,"-71"0"2"16,0 38 18-16,54-2 33 31,308-56-61-15,-40-20-49-16,-77 20 1 16,40 0-21-1,20 20-367 1</inkml:trace>
  <inkml:trace contextRef="#ctx0" brushRef="#br0" timeOffset="50030.15">22708 14357 74 0,'0'0'51'0,"-37"0"41"15,20 0-48-15,-3 0-11 16,-17 0 9-16,-20 0 15 31,-20 38-36-15,40 39-17-16,20 18 2 15,-6 76-4 1,80-19 24 0,97-229 17-1,-60-132-27 1,-14-57-16-16,-26-96 1 16,-17-170 10-1,-54 133 8 16,-3 324-12-31,20 55-5 16,0 40 7-16,-20 245-9 16,-14 439 12 15,68-341-28-31,6-119-61 16,-6-33-60-1,29-58-143 1</inkml:trace>
  <inkml:trace contextRef="#ctx0" brushRef="#br0" timeOffset="50331.61">23452 14319 94 0,'-20'0'69'16,"20"0"26"0,-20 19-29-16,-14 0-13 15,-26 40-14 1,23 71 0-1,17-53-32 1,20-39-1 0,37 19 8-16,20-94 29 15,0-98-2 17,-57 22-31-32,0 55-3 15,-34 2-4 1,-26 56-12-1,40 171-119 1,40-75-25 0,40-21-38-16</inkml:trace>
  <inkml:trace contextRef="#ctx0" brushRef="#br0" timeOffset="50655.99">24005 13311 154 0,'-80'39'253'47,"80"-39"-253"16,-94 1463-341-63,94-1463 341 62,-262-456 373-62,262 456-373 63,699 115-439-63</inkml:trace>
  <inkml:trace contextRef="#ctx0" brushRef="#br0" timeOffset="51127.22">25807 14148 90 0,'-34'-18'246'16,"34"18"-246"46,-211 172 202-46,211-172-202 47</inkml:trace>
  <inkml:trace contextRef="#ctx0" brushRef="#br0" timeOffset="51422.98">26169 14187 161 0,'-205'170'284'47,"205"-170"-284"15,91 266 47-46,-91-266-47 31,57-342-193-32</inkml:trace>
  <inkml:trace contextRef="#ctx0" brushRef="#br0" timeOffset="51904.61">26340 14223 135 0,'0'0'273'31,"0"0"-273"32,20 400 33-48,191-721-9 48,-211 321-24-1,34 321 24-62,-34-321-24 63,191-361 52-63,-191 361-52 62,137 419 19-62,-137-419-19 63</inkml:trace>
  <inkml:trace contextRef="#ctx0" brushRef="#br0" timeOffset="52618.3">27309 14490 63 0,'-37'-18'251'15,"17"55"-119"48,20-37-132-1,94 0 102-62,-94 0-102 63,154 19 20-63,-154-19-20 62,151-133 66-62,-151 133-66 63,154 209-146-48</inkml:trace>
  <inkml:trace contextRef="#ctx0" brushRef="#br0" timeOffset="53256.49">27956 14262 28 0,'0'0'0'31,"40"40"342"-31,-40-40-342 63,-23 396 132-63,23-396-132 62,134-341 56-62,-134 341-56 63,60 95 50-48,-60-95-50 48,0 38 22-63,0-38-22 62,74 133 19-62,-74-133-19 63,75-304 26-47,-75 304-26 46,57 419 33-62,-57-419-33 63</inkml:trace>
  <inkml:trace contextRef="#ctx0" brushRef="#br0" timeOffset="54110.82">25750 14072 14 0,'-17'-20'30'0,"17"20"-30"63,-97-36 14-63,97 36-14 62,-34 17 173-62,34-17-173 63,-80 19 232-48,80-19-232 48,-185 305 93-63,185-305-93 62,396 266 52-62</inkml:trace>
  <inkml:trace contextRef="#ctx0" brushRef="#br0" timeOffset="55250.38">28278 14223 15 0,'-19'0'111'0,"19"0"-111"62,-172 152 355-62,172-152-355 63,-57 343 78-48,57-343-78 48,268-380 49-63,-268 380-49 62,0-36 59-62,0 36-59 63,169 644 46-63</inkml:trace>
  <inkml:trace contextRef="#ctx0" brushRef="#br0" timeOffset="56595.36">30807 13482 57 0,'-97'-132'282'32,"97"132"-282"30,-530 512 155-46,530-512-155 46,54 836 95-62,-54-836-95 63,573 0-165-63</inkml:trace>
  <inkml:trace contextRef="#ctx0" brushRef="#br0" timeOffset="57149.2">31551 13616 94 0,'-43'0'216'15,"43"0"-216"48,-17 209 178-63,17-209-178 62,-114 913 63-62,114-913-63 63,513-152 63-63</inkml:trace>
  <inkml:trace contextRef="#ctx0" brushRef="#br0" timeOffset="58082.9">20376 16162 129 0,'0'-17'189'31,"0"17"-189"32,149 246 192-63,-149-246-192 62,0 1560 86-62</inkml:trace>
  <inkml:trace contextRef="#ctx0" brushRef="#br0" timeOffset="58856.41">23281 16848 62 0,'-20'0'57'0,"-17"20"66"15,-3 37-52 16,-17 18 1-15,-20 135-43 15,117-21-22-15,77-75 17 0,88-400 50 15,-148-130-39-16,-37 53-11 1,-77-17 14 15,37 361-19-15,20 76-4 15,57 325-6-15,43-39-13 15,-26-20-22-15,77 36-445 15</inkml:trace>
  <inkml:trace contextRef="#ctx0" brushRef="#br0" timeOffset="59188.87">24325 16925 145 0,'-20'0'116'0,"-132"75"33"16,78 58-127 0,54 76-6-1,154-55 19 16,-59-308 11 1,-18-111 7-17,-132 93-21 17,1 250-54-17,51 245-86 1,214-2-358 15</inkml:trace>
  <inkml:trace contextRef="#ctx0" brushRef="#br0" timeOffset="59482.77">24878 16049 124 0,'0'0'72'16,"-20"0"-14"-16,0 0-16 15,3 40-12-15,-1-3-19 16,18 57 0-16,18 41 8 16,-1-22-11-1,23 38-3-15,-23-16 1 16,-17 73-4-16,0-57-8 15,-17 21-36 1,-23-38-57-16,23-76-23 16,-40-22 33-1</inkml:trace>
  <inkml:trace contextRef="#ctx0" brushRef="#br0" timeOffset="59642.33">24421 16925 54 0,'0'-20'84'0,"0"-17"19"16,20 37-44-16,37 0 4 15,-17 0-31-15,-25 17-21 0,79-17 43 16,40 20-12 0,-94-20-31-16,113 0 22 0,-4-37-14 15,-107 37-13-15,50-20 0 0,-55 20-6 16,60-37 6-16,-77 37-6 0,34-21-27 16,-34 21 3-16,0 0-4 0,17-19-149 0,0-19-114 15</inkml:trace>
  <inkml:trace contextRef="#ctx0" brushRef="#br0" timeOffset="106085.05">3286 12665 133 0,'0'0'28'0,"0"0"-12"0,0-19 0 0,-17 0-9 0,17 19 0 0,0 0-2 0,0-19 5 0,0 19-4 0,-17-20 9 0,17 20 3 0,0 0-1 0,0 0-5 0,-23 0-4 16,23 0-3-16,0 20-3 0,0-20-1 0,0 19 1 0,0 0 0 16,0 38 6-16,0-38-4 0,0 18 5 0,0 21-1 15,0-19 4-15,0 17 1 0,23-18-9 0,-23 20 5 0,17-21-7 16,-17 39 1-16,17-38-1 0,3-17 0 0,-20 72 3 0,37 2-2 16,-37-57-3-16,20 58 1 0,-3 18 0 0,3-77-2 15,-20 78 4-15,23-58-2 0,-23-1 0 0,17 79 6 0,-17-21 1 16,0 37-4-16,17-57-6 0,-17-36 3 0,0-1-2 15,0-19 1-15,0-20-1 0,0 40-1 0,0-39 0 0,0 1-3 16,0-2-17-16,0 2 6 0,0-3-28 0,0-17-13 0,0 0-8 16,0 0 33-16,-17 0-1 0,17-17-23 0,-17-21 33 0,-6-1-36 15</inkml:trace>
  <inkml:trace contextRef="#ctx0" brushRef="#br0" timeOffset="106325.33">3172 13482 67 0,'0'-18'33'0,"-17"-21"-18"0,17-18 13 15,0 0-13-15,0-1 1 0,0 2 0 0,-20-77 16 0,20 96-16 0,0-59 13 16,0 21-4-16,0 17-7 0,0 39-10 0,0-1 0 15,20-17 11-15,17 18-2 0,-37 1-12 0,37-2 3 0,-37 20-2 16,23 0 4-16,-6-19-3 0,0 19-5 0,23 0 3 0,-23 0-3 16,40 19 2-16,-17-19-2 0,54 38 3 0,-57-19-2 0,20 0 0 15,3-1-2-15,-26 21 2 0,63-1-3 0,-40 0 2 0,-20 0-2 0,3 0 1 16,-3 0 1-16,0 1-3 0,40 36 0 0,-40-18 0 0,-17-19 2 0,17 18-1 0,3-15 1 16,-23 15 1-16,23 58 0 0,-3-76-2 0,-37 38-3 0,17 19-1 0,-17-38 4 15,0 0 3-15,0 1-2 0,-37 56 3 0,0-21 2 0,0 3 0 16,-3-40-2-16,3-17-5 0,17-1 1 0,-71 56-2 0,11-36 1 15,43-19-5-15,-60 17-14 0,60-56 1 0,-20 18-3 0,-20 3-36 0,3-2-10 16,17-19-6-16,0-19 5 0,3-2 16 0,54 3 29 16,-23-1-12-16</inkml:trace>
  <inkml:trace contextRef="#ctx0" brushRef="#br0" timeOffset="106768.74">4997 13064 9 0,'0'0'0'0,"22"-19"7"0,-22 1-7 0,0 18 0 0,17-19 3 0,-17-19-1 15,18 18 5-15,2 20-3 0,-20-38 7 0,0 19-4 0,20 19-1 16,-20-19 0-16,0 19 1 0,17-18 0 0,-17 18 0 0,0-20 0 0,0 1 10 16,0 0 3-16,0 19-10 0,20-19 16 0,-20-1-20 0,0 20 4 15,0-18 1-15,17 18-4 0,-17 0 4 0,0 0-6 0,0 0 0 16,0 0 0-16,0 0 0 0,20 18 0 0,-20 2 5 0,0-1-6 0,0-19-1 16,0 38-1-16,0-18 1 0,0 36 3 0,-20 40-3 0,3-40-2 0,-3 1-1 15,3 2 1-15,17-4 0 0,-40 21-1 0,5 38 4 0,35-37-5 0,-42 56 1 16,25-76-3-16,17-1 4 0,-38 58 0 0,-1 0 7 0,21-74-2 15,18-4-2-15,-17 42 5 0,-5-60-4 0,22 21 5 0,0-22-4 16,-20 2 6-16,20 1 1 0,0-20-5 0,0 0 9 0,0 19-9 16,0-19 1-16,0 0 3 0,20-19-8 0,-20 19-1 0,39-20 0 0,-21-16-3 15,21-3-1-15,-1 21-3 0,-1-21 2 0,40-19-1 0,-40 41 2 16,40-40 1-16,-20 37-2 0,-17-17 1 0,14 16-5 0,-34 2 3 16,17 19-4-16,-17-17-2 0,-3 17-3 0,43-20-26 0,-60 20 11 0,37-19-44 15,-37 19 30-15,20 0 0 0,-20 0 0 0,0 0 7 0,17 0-28 0</inkml:trace>
  <inkml:trace contextRef="#ctx0" brushRef="#br0" timeOffset="107047.98">6422 12931 53 0,'0'0'30'0,"0"19"-22"0,0-19-7 0,0 20 3 0,0-2 0 0,0 2 13 0,0-1 3 0,0 18-8 0,0-37-9 0,0 18-2 0,0 2-1 0,0-1 1 16,0 1-5-16,0-2-2 0,23 3-4 0,-23-21-6 0,0 17-4 0,0 2-24 15,0 0-10-15</inkml:trace>
  <inkml:trace contextRef="#ctx0" brushRef="#br0" timeOffset="107200.4">6479 13444 201 0,'0'0'50'0,"0"0"-25"15,-17 0 0-15,17 0-14 0,0 0-7 0,0 0 1 0,-17 20 11 0,17 94 9 31,0-96-27-31,0 2-4 0,0-1-20 0,0 19-26 0,0-38 15 16,0 19-6-16,0-1-1 0,17 2-35 0,-17-20 6 0</inkml:trace>
  <inkml:trace contextRef="#ctx0" brushRef="#br0" timeOffset="107908.3">7089 13180 98 0,'0'0'27'0,"0"0"3"0,0 0-20 0,0 0 0 0,0 0 8 0,0 0-8 0,-20 0 8 0,20 0-8 0,0 0 3 0,0 0-5 0,0 0-5 0,0 0 0 0,0 0-3 16,0 0-2-16,0 0 0 0,0 0 1 0,0 0-4 0,0 0-2 0,0 17-3 15,0-17-4-15,0 19-25 0,0-19 15 0,0 19-2 0,0-19 1 0,0 38-22 16,20-38-9-16</inkml:trace>
  <inkml:trace contextRef="#ctx0" brushRef="#br0" timeOffset="108061.84">7089 13825 189 0,'0'0'0'0,"0"0"58"0,0 0-32 0,0 0-11 16,0 0-6-16,-20 0 8 0,20 0-8 0,0 0 7 15,0 0-9-15,0 0 1 0,0 0-5 0,0 0-1 0,0 0 0 16,0 0-1-16,0 0-4 0,20 0-2 0,-20 0-7 0,17 0-32 15,-17 0 11-15,20 20-47 0,0-20-2 0,-3 0-21 16</inkml:trace>
  <inkml:trace contextRef="#ctx0" brushRef="#br0" timeOffset="108310.34">7605 12950 135 0,'0'0'28'0,"0"0"-10"0,-23 0 6 0,3-19-6 15,20 19-9-15,0 0 3 0,-20 0 15 0,20 0 3 0,0 0-16 16,20 0 7-16,23 19-8 0,-29-19-8 0,23 20 2 16,-14-20-5-16,-6 0 2 0,0 18-1 0,60 2 1 0,-40-1-3 0,40-1 2 15,-37-18-1-15,34 19 0 0,3-1-3 0,-40 2 0 0,20-1-8 16,-34-19 3-16,31 0-22 0,-17 20-25 0,-37-20 19 15,37 0-44-15,-37 0 40 0,40 0-26 0,-40 0 39 0,0 0-20 0</inkml:trace>
  <inkml:trace contextRef="#ctx0" brushRef="#br0" timeOffset="108469.53">7656 13425 297 0,'0'0'0'0,"0"19"43"0,0-19-29 0,0 20-8 16,0-20-2-16,23 18 0 0,-6 2 2 0,20-20 13 0,6 19-3 15,-29-1-11-15,46-18 7 0,-23 19-7 0,74-19-2 0,-14 0-2 16,-40 0-1-16,3 0 2 0,-6 0-2 0,40 0-10 0,3-19-28 16,-60 19 5-16,0-18-10 0,40-1-69 0,-37-1 53 0,34-18-83 15</inkml:trace>
  <inkml:trace contextRef="#ctx0" brushRef="#br0" timeOffset="111691.78">10299 13082 26 0,'0'0'15'0,"0"0"-9"0,0 0 7 16,0 0-7-16,-17 0 11 0,17 0-11 0,0 0-1 0,0 0 0 16,0 0 1-16,0 0 5 0,-20-18 5 0,20 18-7 0,-17 0 1 0,17 0 1 15,0 0 1-15,-23 0 13 0,23 0-15 0,-17 0 6 0,17 0-11 0,-20 0 5 16,6 0-1-16,-9 0 1 0,3 0-4 0,20 0-2 15,-37 18 2-15,37-18-2 0,-17 0 2 0,-3 20-4 0,20-20 0 16,-20 19-1-16,0-19-1 0,20 38 0 0,0-38 0 0,-14 38 4 0,14-38-4 16,0 56 2-16,14-15 0 0,6-5 0 0,0 21 1 15,17 0 0-15,-20-37-1 0,3-2 1 0,0-18 1 0,3 39 3 16,-9-39-3-16,6 18 0 0,-3-18 2 0,6 0 0 0,-6 0 0 16,3 0 2-16,37-37 1 0,-20-21 0 0,-20 20-5 0,26-38 1 15,-26-38-3-15,0 57-2 0,-17-38 5 0,0-19-2 16,0-114 1-16,0 133-2 0,0 0 0 15,-17 37 0-15,0-94 2 0,17 115-3 0,-23-20 2 0,3-38 3 16,3 56-5-16,-3-17 1 0,3 37 0 0,17 19 0 16,-20-39 2-16,0 21 2 0,20 18-4 0,0 0 0 0,-17 0 2 15,17 0-1-15,0 0-1 0,-20 37-2 0,20 2 0 16,0-20 1-16,0 37-1 0,-17 21 1 0,17-20-1 0,0 58 1 16,0-3-1-16,0 2 1 0,0-17-1 15,0-3-1-15,0-37 2 0,37 38-1 0,-37-18-2 0,17-21 1 16,3 60-4-16,17-80 3 0,-17 42-8 0,-20-42 2 15,37 21-19-15,-14-38 9 0,-6 19-3 0,0 0-32 0,77 58-122 16,-51-58 94-16,-9-38 33 16</inkml:trace>
  <inkml:trace contextRef="#ctx0" brushRef="#br0" timeOffset="111973.91">11080 13008 181 0,'0'0'39'0,"-37"0"-29"0,37 0-7 0,-74-20 18 0,51 20-12 0,3 0 0 0,-17 0 1 0,20-18-1 0,-23 18 6 0,40 18-8 0,-34-18 1 0,11 20 2 0,3-1-4 16,0 18-4-16,3 1 0 0,17 57-2 15,0-39 0-15,17-15 2 0,3-5-1 0,0 2-1 0,17 19-1 16,-17-18 1-16,20-1 0 0,-6-1 2 0,6 2 0 0,-40-39-1 0,37 18 1 16,-17-18 2-16,-3 0 3 0,6 0-4 0,14-18 1 15,-20-39 4-15,3 38-7 0,0-1 1 0,-20-18-1 16,37-133 2-16,-37 133-1 0,-20-17 1 0,20 34-2 15,-37-36-1-15,37 57 0 0,-37-38-3 0,0 19-14 16,14 1-2-16,-14 18-5 0,37 0 9 0,-37 0-2 16,17 0-23-16,20 0 14 0,-20 0-57 0,20 37 58 15,0-37 2-15,0 0 1 0,0 38-19 0,20-19 7 0</inkml:trace>
  <inkml:trace contextRef="#ctx0" brushRef="#br0" timeOffset="112207">11288 11866 179 0,'-20'0'33'0,"-74"39"28"31,94 94-20-31,265 627-45 47,-208-608-51-47,-57-114 22 0,20 133-101 0,-3-150 114 16,-17 34-18-16,0-37 8 15</inkml:trace>
  <inkml:trace contextRef="#ctx0" brushRef="#br0" timeOffset="112360.78">11137 12570 196 0,'0'0'78'16,"0"-57"-48"-16,0 57-23 0,54-39 26 0,100 21 0 15,-3 36-24 1,77 78-6-16,114 75-257 47</inkml:trace>
  <inkml:trace contextRef="#ctx0" brushRef="#br0" timeOffset="112888.62">13455 12399 169 0,'-248'-37'188'0,"248"37"-188"63,94 626-131-63</inkml:trace>
  <inkml:trace contextRef="#ctx0" brushRef="#br0" timeOffset="113609.1">13777 12588 253 0,'-171'-56'146'31,"171"56"-146"32,114 361 9-32,40-513-267 0,-154 152 258 32,74-56 42-48,-74 56-42 48,43 171 130-63,-43-171-130 62,128-268 27-62,-128 268-27 63,97 286 11-63,-97-286-11 62,168-323 47-46,-168 323-47 46,154 228 47-62,-154-228-47 63,134-114-454-63</inkml:trace>
  <inkml:trace contextRef="#ctx0" brushRef="#br0" timeOffset="114185.71">14843 12417 93 0,'-20'-18'164'0,"20"18"-164"47,40 286 123-47,-40-286-123 62,188-382 51-46,-171 344-49-16,-17 38-1 0,20 0 1 15,-20 20 0-15,20-2 0 0,-20 21 0 16,20-1-2-16,-20-1 4 0,0-18-1 0,0-19-1 16,0 38-2-16,0-18 0 0,17-1 2 0,-17 0 6 0,0 0-3 15,20 0 3-15,-20-19-3 0,17 0 11 16,-17 0-13-16,20 0 1 0,-20 0-1 0,0-19 0 0,23 19 0 0,-23 0-2 16,17-19-1-16,-17 0 2 0,37 0-3 0,-37 19 0 15,20 0 3-15,-20 0-2 0,0 0 0 0,17 0-3 0,-17 0 1 0,0 0-6 16,20 0-11-16,-20 19 4 0,17 0-27 0,-17 0-12 15,20 0 19-15,-20-1-7 0,0 2-4 0,0-20-4 0,23 38-38 0,-23-38 53 16,0 19-40-16</inkml:trace>
  <inkml:trace contextRef="#ctx0" brushRef="#br0" timeOffset="114452.48">15661 12094 197 0,'0'0'52'0,"0"0"-26"0,-20 0-9 0,20 0-13 16,0 0 25-16,0 0-4 0,-20 0-14 0,20 0 5 15,0 0-11-15,0 0 0 0,0 19-1 0,-20-19 0 0,20 38-3 0,0-38 2 16,0 20 0-16,0-1-2 0,-14 19 1 0,14-1 0 0,0-17-2 16,0 17-1-16,14 3-1 0,-14-3 2 0,0-37-5 0,0 18 1 0,20 1 2 15,-20 1-1-15,20-2 3 0,-20-18 1 0,0 0 0 0,20 20-1 16,-3-20 3-16,-17-20 1 0,17 2-3 0,-17 18 0 16,0-20 0-16,20-17 5 0,-20 0 1 0,20 37-3 0,-20-40 0 15,0 3 6-15,23 17-1 0,-9-17 0 0,-14 37-4 16,0 0 2-16,20-19-3 0,-20 19 4 0,0 19-4 0,20-19-1 0,-20 0-2 15,0 19 0-15,20 19 0 0,-20-38-1 0,17 37-2 0,-17-17 2 0,17 18-2 16,3-1-19-16,0 2 0 0,-20-1-43 0,37 19-35 0,0 0-23 16,-17-38 69-16,-20 0 11 0,23 0-17 0</inkml:trace>
  <inkml:trace contextRef="#ctx0" brushRef="#br0" timeOffset="115222.44">17354 10746 143 0,'0'0'69'0,"0"18"-60"0,0-18-4 0,0 0-4 0,0 19 4 0,0-19 0 0,-22 18 10 0,22-18-6 0,0 18 0 0,0-18-2 0,0 21 4 0,0-21-7 0,-20 18-1 0,20 1 2 0,0-19-2 15,0 21-1-15,0-3 3 0,0 0-3 0,0 2 2 0,0-2-2 16,0 2 0-16,0-1-1 0,0 18 4 0,0 2 1 0,0-20-2 16,0 38 5-16,0-20-4 0,0 21 5 0,0-20-4 0,0 0-1 15,0 39 7-15,-20-22-1 0,20-16-7 0,-17 19 4 0,0-40-3 16,-3 39 3-16,20-38-4 0,-20 19-3 0,0 1 3 0,20-21-2 16,-15 21 5-16,15-21-4 0,-22 21 4 0,22-39-3 0,0 38 3 0,-20-19-2 15,20 18 1-15,0-17-3 0,0-2-1 0,0 1 2 16,0 1-1-16,0-1 1 0,20 19-2 0,-20-38-2 15,22 37 1-15,-7-37 0 0,5 20 1 0,20 18-19 16,-40-19 5-16,54 19-228 16,-34-38 137-16,-20-19-16 15</inkml:trace>
  <inkml:trace contextRef="#ctx0" brushRef="#br0" timeOffset="115547.46">17104 10441 188 0,'0'0'0'0,"0"0"65"0,0 0-58 16,0 19-1-16,0-19-2 0,0 18 1 0,0-18 1 0,0 20 3 0,17-1 14 15,3-2-11-15,-20 3-1 0,42 1 6 0,-7-3-10 0,-35 1-4 16,74 17 4-16,-12 3-2 0,-27-21-3 0,5 2 2 0,-6 1-1 16,26 16 7-16,-23-1-6 0,40 3 4 0,-20 1-5 0,-20-4-1 15,23 2 3-15,-43 1-2 0,20 19 2 0,0-2-2 0,-17 1-1 16,-3 19 3-16,-17 0 0 0,0-38-2 15,0 38 0-15,-17-19-1 0,-20 19 3 0,-20 19-3 0,-3-19 0 16,23-37-1-16,0 18-2 0,-40 18-1 0,40-36 0 0,0-2 3 16,-57 40 1-16,-3-20-2 0,23 0-2 0,34-38 0 0,20-19-2 15,-57 38-6-15,60-38 5 0,-20 18-7 0,17-18 7 0,0 0-7 0,20 20 6 16,-17-20-5-16,17 18 3 0,0-18-2 0,0 19-18 0,0-19 10 16,17 20-63-16,23 0 30 0,-23-20 22 15,-17 0 2-15,37 0 3 0,3 0-20 0,-3 0 1 0</inkml:trace>
  <inkml:trace contextRef="#ctx0" brushRef="#br0" timeOffset="115876.65">18187 10612 128 0,'0'0'0'0,"0"-19"70"0,20 19-66 0,-20 0-2 16,0 0 2-16,0 0 13 0,20 0 10 0,-3 0-1 15,-17 0-17-15,17 19 5 0,-17 17-10 0,20 3 3 0,-20-21-4 0,20 2-1 16,-20 19-1-16,20 37 4 0,-20 18-1 0,0 1-1 0,0-37-2 16,0 55 0-16,0-73 0 0,-20 92 1 0,20-75-2 15,0 0 0-15,-20 57 0 0,0-19 2 0,20-56-1 0,0-2 1 0,-17 20 8 16,17-19 7-16,0-18-8 0,-17-20 7 0,17 19-8 0,0-19 7 15,0 0-7-15,0 18 7 0,0-18-4 0,0-18-5 16,17 18 0-16,-17 0-2 0,17-19 0 0,3-1-3 0,0 20 1 0,0-38 2 0,17 19 0 16,23-19-1-16,-43 38-2 0,20-19 0 0,0-18 0 0,-17 37-1 15,40-39 1-15,-43 20-1 0,0 19-2 0,40-19-9 0,-37 19 2 16,-3 0-18-16,23 0-12 0,-3 0-18 0,-37 0 19 16,20 0-6-16,-20 0-4 0,20 0-46 0,-20 0 54 0,0 0-38 0</inkml:trace>
  <inkml:trace contextRef="#ctx0" brushRef="#br0" timeOffset="116584.46">8095 14852 123 0,'0'0'26'0,"0"0"-21"0,-20 0-6 0,20 0 2 0,0 0 1 0,0 0 2 0,-17 0 13 0,17 0-10 0,0 0 2 0,0 0 8 0,0 0-9 16,0 0 2-16,0 0-2 0,0 0 0 0,0 0 16 0,0 0-17 15,0-20 10-15,0 20-9 0,0 0 9 0,0 0-11 0,0 0 6 16,0-19-8-16,0 19 2 0,0 0 3 0,0 0-3 0,0 0-2 16,0 0 3-16,0 0-4 0,17 0 0 0,3 19 3 0,-20 1-3 0,0-20-3 15,20 58 5-15,-3-41-2 0,3 59 0 0,-3-39-7 0,-17 21 5 16,43 38 3-16,-26 19-1 0,0 16-1 0,-17-16-1 16,0-58-1-16,20 57 2 0,0 21 3 0,-20-79-4 0,0 1 0 15,17 1 1-15,-17 55-2 0,0 2 0 0,20-59 1 0,-20 59-2 16,0-78 1-16,0 40-1 0,0-3 2 0,0-33-2 0,0 14-2 15,0-37 1-15,17 3-4 0,-17 15-12 0,0-15 3 0,0-21-3 0,0 20-3 16,20-3-33-16,-20-17 21 0,0 20-44 0,0-20 39 0,0 0 2 16,0 0-39-16</inkml:trace>
  <inkml:trace contextRef="#ctx0" brushRef="#br0" timeOffset="117267.44">11288 14738 110 0,'0'0'61'0,"0"0"-52"0,-20 0-6 0,20 0 2 0,0 0-1 0,-17 0 2 0,17 0 3 0,-17 19 15 0,17-19-11 0,-23 18 6 0,3 3-2 16,3-4-4-16,-3 2-6 0,20-19-4 0,-17 20-1 15,17-3 0-15,-20-17 2 0,20 21 0 0,-20 16 1 0,3-18-3 0,17-19 1 0,-20 38 6 16,3 1-3-16,17-22-7 0,0 4 5 0,-23 35 2 0,23-35-1 15,0 15-4-15,0-16-2 0,-17 38 0 0,17-41 4 16,0 3-1-16,0 17 1 0,17-17-3 0,-17 18-1 0,23 1 1 16,-6-39 0-16,-17 17 1 0,20 4 5 0,-3-21 0 15,3 0-3-15,-20 17-3 0,20-17 1 0,-20 0 2 0,17 0-3 16,-17-17 5-16,0 17-2 0,0-21 0 0,0 21 2 16,0-17-4-16,0 17 0 0,0 0-3 0,-17-20 6 0,-23 20-3 15,23 0-3-15,-3-19 3 0,3 19 4 0,-6 0-1 0,-14 0 3 0,0 0 0 16,17 0-4-16,20 0-1 0,-37 19 2 0,20-19-2 15,17 20 4-15,-20-3-2 0,0 21-3 0,20 1-5 0,0-1 4 0,0-18 3 16,0 37 2-16,40-21-3 0,-23 22 1 0,0-38-2 16,3-3 1-16,-20 3-2 0,43 17 0 0,-29-18 1 0,23 20 1 0,-14-20-1 15,14 19 3-15,-20-38-4 0,3 19 1 0,0-19-1 0,34 20 1 16,-11-3 0-16,-26-17-2 0,20 0-1 0,-37 0-3 0,20 21-3 16,-3-21-5-16,3 0-3 0,-3 0-27 0,-17 0 15 0,43 0-45 0,-26 0-23 15,0 0 47-15,-17 0 5 0,0 0 9 0,40 0-5 0</inkml:trace>
  <inkml:trace contextRef="#ctx0" brushRef="#br0" timeOffset="123176.38">8494 17819 26 0,'0'0'20'0,"0"0"-13"0,0-20-4 0,-17 20 0 0,17 0 5 0,0 0-3 0,0 0 8 0,-20-19-6 0,20 19 0 0,0 0 7 0,0 0-7 0,0 0 6 0,-20 0 1 0,20 0-6 0,0-19 8 15,0 19-7-15,0 0 0 0,-20 0 9 0,20 0-9 0,0 0 1 0,0 0-1 16,0 0 1-16,0 0-1 0,0 0 9 0,0 0-9 0,0 0 0 0,0 0 0 0,0 0-1 15,0 0 6-15,0 0-1 0,0 0-1 0,0 0 0 16,0 0 1-16,0 19-7 0,0-19 0 0,0 19-2 0,0-19 4 16,0 38 1-16,0-38-5 0,0 39 3 0,0-2 0 15,0 21 0-15,0-39-6 0,0 18 1 0,0 0 1 0,0 3 0 0,0 17 2 16,0-19-4-16,0 39 2 0,0-40-4 0,0 38 2 0,0-56-2 16,0 58 2-16,0-59-2 0,0 21 2 0,0-21 0 0,0 1-2 0,0 20 1 15,0-1-5-15,0 57-46 16,0-95 35-16,20 20-1 0,-20 17-161 15,0-37 139-15,40 19-102 16</inkml:trace>
  <inkml:trace contextRef="#ctx0" brushRef="#br0" timeOffset="123784.35">10014 17742 63 0,'0'0'29'0,"0"0"-9"0,0 0-6 0,0 0-4 0,0-19 3 0,0 19-6 0,0 0 1 0,-14 0 1 0,14 0 1 0,0 0 0 0,-23-19 9 0,23 19-11 0,0 0 4 0,-20 0-8 0,20 0 4 0,0 0-6 0,-20 0 2 15,20 0-2-15,-17 0 2 0,17 19 0 0,-20 0 3 0,20 0-3 16,0-19 0-16,0 19 0 0,-17 20 6 0,17-21-5 0,0 1 0 0,0 18 3 15,0-17-6-15,0 18 0 0,0 1 2 0,0 18-2 0,0 0 0 16,0-38-1-16,0 19-1 0,0 0 1 0,0-20 0 0,0 0 0 16,0 23 1-16,17-4 4 0,3-19 1 0,-20 0-3 15,0-18 7-15,17 0-6 0,-17 0 1 0,20 0 3 0,-20-18-6 16,20 0 2-16,-20-19 1 0,23-4-1 0,-9 5-3 0,6-40 1 16,-20 38-2-16,20-20 0 0,-20-56 3 0,20 20 1 0,-20 36-5 15,17-19 5-15,-17 41-4 0,0-42 2 0,0 41-2 0,17 0 1 16,-17-22 3-16,0 3 0 0,0 37-2 0,0-37 3 0,0 35 1 15,0 3 3-15,0-1-4 0,0-2-4 0,0 21 4 16,0-17-3-16,0 17-3 0,0 0 1 16,0 17 0-16,0 4 0 0,0-2 0 0,0 39-1 0,0-41 2 15,0 60-2-15,0 17 1 0,0-17-1 0,0-19-1 16,0-22 1-16,20 60 0 0,-20-57-1 0,0-2 0 0,0 58-5 16,0-56 2-16,0-2-3 0,0 0-1 0,20 22-20 0,-20-21 8 0,0 36-26 15,0-33-10-15,0 14-14 0,23-37-6 0,-23 3 39 16,0 16-42-16,0-37 62 0,14 20-6 0</inkml:trace>
  <inkml:trace contextRef="#ctx0" brushRef="#br0" timeOffset="124096.4">10376 17933 44 0,'0'0'13'0,"0"-20"15"0,0 0-14 0,0 20 0 15,0-37 18-15,0 18-15 0,0 19 0 0,17-18-2 0,-17-2 9 0,0 1-13 16,0 19-1-16,0-19 9 0,20 19-9 0,-20-19 7 0,0 19-10 16,0 0 1-16,0 0-1 0,23-19 7 0,-23 19-2 0,0 0-2 15,0 0-4-15,0 19-3 0,0 0 7 0,0 0-4 16,0 0-1-16,0 1-2 0,0 17-1 0,-23 0 3 15,23 3 0-15,0 17-1 0,-20-20-1 0,20 21-1 16,0-20 0-16,0 0-1 0,0-38-1 0,0 38 1 16,0-38 0-16,0 18 0 0,0 0 0 0,20 3 0 0,-20-21 3 15,23 20 2-15,-23-20-3 0,17-20-1 0,0-1 2 0,-17 3-2 16,0 18 0-16,20-18 0 0,0-20 1 0,-20 38 0 0,17-57 5 0,-17 17-1 16,20-17 0-16,-20 21-1 0,0 16-3 0,0 2-1 0,0-2 1 15,0 0-1-15,0 3 0 0,0-22 1 0,0 21-2 0,0-2 1 0,0 1-1 16,0 19-1-16,0 0 2 0,-20 0-1 0,20 0-2 0,0 0-1 15,0 0 1-15,0 19 0 0,0 1-3 0,0 37-6 0,0 0-9 16,0 0-13-16,20 17-12 0,-20-34 19 0,0-21-4 16,17 19-4-16,-17 18-48 0,0-17-7 0,20 18 18 15,-20-57 24-15</inkml:trace>
  <inkml:trace contextRef="#ctx0" brushRef="#br0" timeOffset="124301.72">10983 17325 212 0,'0'0'0'0,"0"0"91"16,0 0-79-16,0-19 0 0,0 19 10 16,0 0 2-16,0 0-14 0,0 0-2 0,0 0 1 0,0 0-2 15,20 19-1-15,-20-2-2 0,0 3-2 0,0-20-1 0,0 19 0 16,0-1 0-16,0 2 1 0,17 38 0 0,6 17-3 0,-23-37 1 16,0-1 1-16,17 2-1 0,-17 75-1 0,0-75 1 0,20 75-5 0,-20-20-3 15,0-57 3-15,0 60-14 0,0-59 5 0,-20 56-24 16,3-17-22-16,17-1-24 0,-23-20 3 0,6-17 52 15,-3-21-12-15,6 21 21 0,-9-39 14 0,23 0 1 0,-20 0-5 16</inkml:trace>
  <inkml:trace contextRef="#ctx0" brushRef="#br0" timeOffset="124427.75">10735 18104 69 0,'0'0'42'0,"0"-19"2"15,0-19 30-15,-17-19-29 0,17 18-10 0,0 21-18 0,0-39 15 16,0 37-17-16,0 1 11 0,17-19-4 0,3 38-13 16,-20 0-1-16,43-19 6 0,-43 19-8 0,14 0-5 0,6 0 3 0,0 0 3 15,34 0 2-15,-14 0-6 0,-3 19 1 0,-17 1-2 0,20-20-2 16,14 37 2-16,-14-17-2 0,34 37-11 0,-34-39-3 0,17 21-30 15,94 75-242 1,-131-95 232-16,-3 0 10 0</inkml:trace>
  <inkml:trace contextRef="#ctx0" brushRef="#br1" timeOffset="128252.19">2907 13180 33 0,'0'0'0'0,"0"0"20"0,-17 17-11 16,-43 2 9-16,-17 18 6 0,40-37-18 0,20 0-3 0,-3 0 4 0,-17 0-1 16,20 0-3-16,-6 0 0 0,-14 0 3 0,17 0-6 0,20 0 0 0,-37 0 0 15,37 0 0-15,-20 0-1 0,-14 0 0 16,-9 0 1-16,43 20 0 0,-37-20 0 16,20 0 1-16,-3 21 1 0,20-21-1 0,-20 0 0 15,20 0 4-15,0 0-4 0,0 0 2 0,0 0-1 16,0 0 4-16,20 0 3 0,17-21 5 0,20 1 16 15,-34 2-23-15,68-20 14 0,-34 38-15 0,94-56 12 16,-54 17-8-16,17-18-5 0,0 20 3 16,-57-1-5-16,134-58 6 0,-117 58-6 0,77-19 2 15,-74 19-4-15,0 0 0 0,3 0 0 0,162-95 5 0,-165 95-4 16,151-57 4-16,-148 58-3 0,-6-3-2 0,152-35 3 16,-150 37-3-16,155-20 3 0,-62 20 0 0,76 19-1 15,-91 1 0-15,-20-1-3 0,17 19 0 16,77-19-1-16,-57 19-1 0,-20 0 3 15,0-19 0-15,191-1 1 0,-245 20-2 0,74-37 1 16,0 17 0-16,228-36-4 16,-302 36 2-16,94-37 2 0,-3 19 1 0,286-57 1 15,-283 38-2-15,-97 38 0 0,305-38 4 16,-302 19-1-16,-3 19 1 0,191-38 8 0,-191 39-8 16,3-1-1-16,111-39 4 0,-17 20-2 0,74-18 5 15,-171 16-9-15,0 40 2 0,251-75 1 16,-251 56-1-16,94-18 0 0,-111 16-2 0,17 2-1 0,288-38 2 15,-288 39-3-15,194-20 1 0,-214 20-1 0,192-22 0 16,-95 1 2-16,151 3 2 16,-91-22-4-16,-157 58 0 0,-17-20 0 0,228-37-1 15,-228 40 0-15,57 17 6 0,3-19 1 0,51-18-1 16,-71 16-4-16,34 1-2 0,-91 3-1 16,131-2 2-16,-40-19 1 0,-37 19-1 15,97-20 1-15,-151 39 0 0,91-56-2 16,-91 56 1-16,14-20 0 0,23 1 1 0,17-19-2 15,-17 20 0-15,-37 18 2 0,54-39 1 0,-37 20-1 0,-20 1-1 16,3-3 1-16,71-15 0 0,-91 36 0 0,20-20 0 16,-23 0-1-16,23 20 0 0,-23 0 0 15,-17 0 0-15,20 0 1 0,-20 0 0 0,0-18-1 0,18 18 0 16,-18 0 0-16,0 0 1 0,0 0-1 0,19 0 0 0,-19 18 1 16,0-18-1-16,0 40 0 0,0-40-1 15,0 36 1-15,0 3 0 0,0-1-1 16,0-18 1-16,0 18 1 0,0-1-2 0,0-17 1 15,0 17 0-15,0 2-1 0,-19 17 2 0,19-17-3 16,0-2 0-16,-18 2-4 0,18-1 4 0,-37 77 3 16,17-97 0-16,0 37 0 0,3 3 0 15,0 37-2-15,-6-19 2 0,-14 20 0 16,17-40 1-16,3 21 0 0,-3-58-2 0,20 19 1 0,-20 39-1 16,3-59 1-16,17 19 1 0,-17 2-1 0,-6 19-1 0,23-21-2 0,0 20 1 15,-20 77 6-15,20-97-5 0,-17 40 1 16,17 17-1-16,0 78 1 0,0-134-2 0,0 95-1 15,0-95 2-15,0-1 1 0,17 40 0 0,-17-39 0 0,0 0-1 16,20 77 0-16,3-41-1 0,-23-16 1 16,0 18 1-16,0 19-2 0,0-38 2 0,0 0-2 15,0-18 0-15,0-21 2 0,0 76 0 0,0-74 0 16,0 57-3-16,17-59 2 0,-17-18 0 0,0 38 1 16,0-19 0-16,0-19 1 0,0 39-3 0,17-1 0 0,-17-38 1 15,20 37-1-15,-20-18 2 0,0 39 2 0,0-39-3 16,0 19-2-16,0-19 2 0,-20 57 0 15,20-76 0-15,-17 38 0 0,0-19 3 0,17 1-2 16,-43 16 1-16,26-15-1 0,-20-4-1 0,-3-17 0 16,40 20 1-16,-74 0 21 0,20-3-21 15,31-17-1-15,3 0 0 0,-17 20-2 0,20-20 2 0,-57 0 4 16,74 0-1-16,-80 0 1 16,43 20-5-16,-3-20 3 0,23 0 0 0,-23 0 0 15,-17 17-3-15,0-17-1 0,23 19 5 16,-63 20-3-16,77-39-1 0,-37 19 1 0,40-19 1 15,-23 20 0-15,-37 17-5 0,40-17 4 0,0-3 1 16,17 2-1-16,-37 1 1 0,17 18-1 0,23-38 0 0,-3 21 0 16,-71 34 2-16,68-37-1 0,-14 2-1 0,37 1 0 15,-37-4 0-15,-20 40-2 0,17-19 4 0,3 1-1 16,0 17-1-16,-40 19 0 0,60-35 1 16,-43 35-1-16,46-36-2 0,14-22 4 0,-43 41-3 15,6-18 2-15,37-23-3 0,-37 39 1 0,17-35-1 0,0 56 6 0,6-21-4 16,-9 19-3-16,-17 23 7 0,40-62-2 15,-17-16-2-15,17 35-2 0,0 5-5 0,-20 14-5 16,20-54 12-16,0 16 1 0,0 22 0 0,0-21-1 0,0-17 0 16,20 36-1-16,-20-34 1 0,37 34 1 0,-17 1 0 15,3-19-1-15,11-1 0 0,23 59-1 16,-20-79 1-16,6 41 2 0,-43-38-3 0,34 0 1 16,43 75-1-16,-60-76 0 0,23 38-1 15,-3 0 1-15,0-19 1 0,-14-19 0 0,-6-2 1 0,20 60 0 16,-37-56-3-16,20 16 3 0,17 56-2 0,-20 22 1 15,-17-95 0-15,20 38 1 0,-20-2 0 16,0 38 1-16,-20-73-1 0,20-4 1 16,-17 39 0-16,-3-16-1 0,3 18-2 0,-23-2-1 0,-17 19 4 0,0 2-1 15,0 17 0-15,-37 40-4 16,60-76 3-16,-9-21 1 0,-71 134 1 0,77-134-2 16,-20 41-1-16,20-42 1 0,17 3 1 0,-94 93 0 0,77-93-1 15,-20 19 0-15,40-40 0 0,-43 39 0 0,3 0 1 16,0-18-1-16,-35-1 1 0,30 0 1 0,-12-19-2 15,54 0 1-15,-17-19-2 0,-40 39 5 0,40-21-2 16,0-18-2-16,-23 19 0 0,43 0 0 0,-20-1 1 0,-60 20 4 16,22-18 6-16,-2 19 2 0,1-21-11 0,19 19 0 15,2 2 2-15,-19-19 0 0,12 18-3 0,44-38 0 16,-39 37-1-16,20-37 1 0,20 19 0 0,-80 18 1 16,40-37-3-16,-3 21 2 0,43-21 1 0,-20 0-2 15,-57 0-4-15,20-21 3 0,-23 2 0 0,23 1 1 16,31-1 0-16,-88-18 1 0,71-1-2 0,-111-21 9 15,60 22-3-15,-80-1-12 0,134 19 5 16,-151-1 0-16,148 2 3 0,6 18-1 0,-80 0 0 0,77 0 1 16,-17 0-1-16,-117 0-1 0,114 18 1 0,0-18 0 15,-111 0-4-15,54 20 8 0,-57-1 4 0,114-19-4 16,-111 20-5-16,54-20 4 0,20 0-2 16,57 0-7-16,-18 0 5 0,-173-20-12 0,191 20 13 15,-77-39-1-15,77 39 1 0,0-38-1 0,-114-18 2 0,57-1 0 16,0-1-2-16,57 40 1 0,-171-116 6 0,137 77-1 15,-6 20-2-15,23-20-1 0,14 36-2 0,-17-15 1 16,-17-21 1-16,-20 0 1 0,0 19-3 16,-20-19-1-16,77 38 2 0,-114-39-1 15,114 38 1-15,-37 3-2 0,3-22 3 0,48 21-1 16,-34-22-3-16,-17-16 0 0,0 38 3 0,57-21 0 0,-40 1-1 16,-34-38 1-16,68 58 0 0,-68-60-1 15,34 21-2-15,0-19 2 0,40 58 0 0,-3-20 0 0,-74-58 0 16,40 21 0-16,-3 19-1 0,40 15 0 0,-40-16 1 15,0 1-2-15,-17 18 1 0,17-19 2 16,39 37-1-16,-56-34 1 0,-40-6 2 0,97 22-2 16,-97-18-2-16,77 39 1 0,20-24 1 0,-40-16 1 0,20 1-4 15,-17-39 4-15,54 75-2 0,-20-36 0 0,23-19 2 16,-40-23-1-16,37 62-3 0,-17-116 1 0,20 95 0 16,-6-57-1-16,6 20 0 0,17 17 6 0,-20-38 1 0,6-18-3 15,-29-153 1-15,43 228-5 0,-20-92 0 16,3-2 2-16,-3-170 13 0,20 225-12 15,0-189-3-15,0 192-2 0,0 0 0 0,0-98 0 16,0 97 5-16,0 19 1 0,0-190 2 0,0 191-4 0,0-21 2 0,0-37 0 16,0 0-1-16,-37-58-4 0,37 154-1 15,-54-40-13-15,54 77 10 0,-43-38-28 16,26 38 16-16,-3 0-56 0,3 20 46 0,17-2-46 0,-20 40-29 16,20-2-6-16,0 21 34 0,0-20 19 0</inkml:trace>
  <inkml:trace contextRef="#ctx0" brushRef="#br1" timeOffset="129174.91">9712 9927 68 0,'0'0'0'0,"0"-20"35"0,-20 20-35 0,20-38 2 0,0 21-1 0,0-3 6 0,0 20-2 0,0-20 13 0,0 3-2 0,0 17 10 15,0 0-18-15,0 0 14 0,0 0-6 16,20 17 2-16,-20-17 0 0,17 20 11 16,3-20-22-16,-3 37 20 0,-17-17-23 0,43 18 6 15,-43-18-6-15,17 37 3 0,0-1-4 0,-17 2-1 16,20 36 0-16,-20 40 0 16,-20-58-2-16,3 19 2 0,17-58-1 0,0 2 0 0,-40 114 0 15,20-116 0-15,20 57-1 16,0-73 0-16,0 15 1 0,0-36-1 0,0 20 5 15,0-20 0-15,20 0 4 0,-20-20-5 0,57-16 8 16,-57 15-9-16,40-16 2 0,-23 16-3 0,3 3 1 16,37-58 13-16,-20 76-12 0,23-38 3 15,-60 20-3-15,0 18-1 0,17 0-1 0,-17 36-2 16,-17 5 0-16,-43 32 1 0,23-52-1 16,-57 73 0-16,37-36-3 0,-20-2-16 15,57-35 8-15,-37 16-38 0,40-37 28 0,17 19-2 16,-17-19-59-16,17 0 49 0,0 19-1 0,0-19-54 15,0 0 66-15,34 0-42 0</inkml:trace>
  <inkml:trace contextRef="#ctx0" brushRef="#br1" timeOffset="129576.74">10470 10858 33 0,'0'0'15'0,"0"0"-10"0,-17 0 8 0,17 0-3 0,0 0 12 0,-17 0-13 0,17 0 36 0,0 0-34 0,-23 0 30 16,3 0-10-16,20 0-25 15,-17 0 12-15,-3-18-8 16,3 18-5-16,17 0-1 0,0 0-3 0,0 0 2 15,0 18-2-15,0 1 3 0,0-19-3 16,0 21 1-16,0-3-2 0,17 0 1 16,3 2 0-16,-3-2 1 0,3 2 3 15,-20-20-2-15,23 0 5 0,-6 0-1 16,-17 0 2-16,0 0-1 0,17 0 11 16,-17 0-14-16,0-20 6 0,0 20-9 0,-17 0 7 15,17 0-7-15,-17 0-1 0,17 0-2 16,-23 0 1-16,23 0 0 0,0 20-2 15,0-1 1-15,0-19 0 0,0 18-5 0,0-18 2 0,23 19-3 0,-6 2-43 16,0-3 30-16,3 1-96 16,0-19 27-16,17 0 44 0</inkml:trace>
  <inkml:trace contextRef="#ctx0" brushRef="#br1" timeOffset="130046.04">11043 10612 57 0,'0'0'37'15,"0"0"-37"-15,-23-19 3 0,23 19 1 16,0 0 2-16,0 0 0 16,0 0-4-16,0 0 0 0,0 19-3 0,0-19 1 15,0 19 2-15,0-19 7 0,0 17 4 16,0-17 2-16,0 0-7 0,0 21 0 0,0-21 14 15,0 0-16-15,-17 18-1 0,17-18 5 0,0 18 0 0,-20 2 0 16,20-20-7-16,0 0 0 0,-14 21 1 0,14-3-2 0,0 1 0 16,-23 56 7-16,23-75-7 0,0 58 4 15,0-40-4-15,0 2 2 0,0 18 4 0,0-1 2 0,23 3 5 16,-9-22-5-16,6 1 4 0,-20-19-7 16,17 0 7-16,6 0-6 0,-6-37 1 15,-17 16-5-15,20 21-1 0,17-94 7 0,-17 56-8 0,-3-1 0 16,40-190 10-16,-57 174-6 0,23-60 0 0,-23 20 1 15,17-19 4-15,-17 38-2 0,0-19 2 16,0 57-9-16,-17-75 7 0,-6 93-6 16,-14-38 2-16,17 41-3 0,3-3 0 15,-3 0-1-15,20 20 0 0,-20 0 4 0,20 0-5 0,0 0 0 0,0 20-1 16,0 0 0-16,-17-3 2 0,17 61 1 0,0-59-3 0,0 19 1 16,17 56-2-16,3 39 4 0,17 77-4 15,-17-76-2-15,17 92-5 0,3-150 7 0,-23 116-4 16,23-136 0-16,-40 1-5 0,74 113-52 0,-34-130 26 15,-23 16-13-15,23 19-75 0,-23-55 65 0,20 18 14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8-27T20:27:23.539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7052 9032 63 0,'0'0'6'0,"0"0"-4"0,0 0-2 0,0 0 2 0,0 0-2 0,0 21 4 0,-23-21 0 0,23 0 11 0,0 0-7 0,-17 0 1 0,17 0 0 0,0 18-1 0,-20-18 8 0,20 0-9 0,0 0 1 0,0 0 4 0,0 0-5 0,-14 0 6 0,14 0 1 16,0 0-1-16,0 0-5 0,0 0-1 0,0 0 0 15,0 18 9-15,0-18-1 0,0 0-8 0,0 0 15 0,0 0-14 16,0 0 5-16,0 20-6 0,0-20 7 0,0 0-1 16,0 0-6-16,0 21 4 0,0-21-5 0,0 17-2 0,0-17 2 0,0 20 2 15,0-2-5-15,0-18-1 0,0 19 1 0,0 1-1 0,0-2 3 0,0 0-2 16,0 22 0-16,0-22-2 0,0 21 0 0,-23-1 0 16,23-38-1-16,0 37 0 0,0 2 1 0,0-1-1 0,0-38 0 0,0 18-1 15,-20 2-1-15,20 37-14 0,0-57 6 0,0 37-13 0,-20-17-4 16,20-20-12-16,-17 20 16 0,17-20-31 0,0 0 21 15,0 0-2-15,0 0 0 0,-17 0-14 0,17 0 34 0,0-40-2 0,0 23 2 16,0 17-15-16</inkml:trace>
  <inkml:trace contextRef="#ctx0" brushRef="#br0" timeOffset="274.62">6935 8559 50 0,'0'0'28'0,"0"0"-21"0,0 0 10 0,-20 0 1 15,20 0-9-15,0 0 2 0,0 0 12 0,0 0-10 0,0 17 12 0,0-17-13 16,0 0 11-16,0 0-12 0,0 0-1 0,0 0-1 0,-17 20 5 16,17-20-8-16,0 0-1 0,0 19 1 0,0-19-2 0,0 18 2 0,0 2-2 15,0 0-2-15,0-3 0 0,0-17-2 63,0 192-235-16,0-173 155-47</inkml:trace>
  <inkml:trace contextRef="#ctx0" brushRef="#br0" timeOffset="554.82">7243 9260 52 0,'34'421'125'0,"-34"-384"-98"15,154-208 103 32,-117 77-122-47,-17 36 1 0,-3 38-3 16,20-55 14 0,60 56 28 30,-23 399-22-46,-74-265-26 0,0-79 0 0,0 79 3 16,0-76-6-16,20 188-183 47,23-266-79-47</inkml:trace>
  <inkml:trace contextRef="#ctx0" brushRef="#br0" timeOffset="1033.33">8286 8236 71 0,'0'-19'23'0,"0"19"-19"0,0 0 4 0,94 285 155 62,-57-114-148-62,-37-133-12 0,20 112-1 16,0-110-2-16,-117 663-141 47,77-683 68-47,-17-61 53 16,20 24 18-16,-174-496 238 46,171 456-184-46,20 37-2 16,20 20-39-16,436 248 92 63,-359-191-150-63,-42-20-47 15,-55-37 94 48,94 0-364-48</inkml:trace>
  <inkml:trace contextRef="#ctx0" brushRef="#br0" timeOffset="1704.45">10000 9242 131 0,'0'0'0'47,"-23"0"177"-31,-17 570-98-1,40-570-79 48,77-151 73-63,37-78-67 0,-114 229-6 62,191 172 7-46,-191-172-7 47,134-304 32-32,-60 379-23-31,-74-75-9 62,20 477-22-46</inkml:trace>
  <inkml:trace contextRef="#ctx0" brushRef="#br0" timeOffset="2042.87">10798 9357 94 0,'-23'38'214'0,"23"-38"-207"0,0 0 7 0,0 0-14 47,0 94 53-47,23 154-31 0,-23-248-19 0,14 0 4 0,-14 0 1 15,20 0-5-15,-20-19 6 0,0 19-4 0,0 0-5 63,40-152 39-47,14 133 6-16,-54 38-44 0,20-2-2 0,-20-17 2 0,23 41 0 0,-23-4 0 0,0-37-1 62,111 246-526-46</inkml:trace>
  <inkml:trace contextRef="#ctx0" brushRef="#br0" timeOffset="2184.21">11268 9566 42 0,'20'95'359'0,"-20"-58"-346"0,20 2-5 15,-20 0-5-15,0-3 1 0,0 4-4 0,0-40 0 63,0 246-182-63,-20-246-65 16</inkml:trace>
  <inkml:trace contextRef="#ctx0" brushRef="#br0" timeOffset="2356.12">11422 9015 205 0,'-40'170'223'0,"40"-113"-219"0,-20-39-2 0,20 3-1 15,0 16-2-15,0 2-1 0,0-39 2 63,-17 267-432-63</inkml:trace>
  <inkml:trace contextRef="#ctx0" brushRef="#br0" timeOffset="2622.67">11573 9681 169 0,'-20'302'214'0,"20"-281"-209"0,20-3-2 0,-20 0 3 0,0-18-3 15,23 20 4-15,-23-20-7 63,54-56 38-63,114-194 39 0,-168 250-77 0,23 22 3 15,-23 14 2-15,17-16-4 0,-17 17 0 0,0-37-1 63,77 306-174-48,-23-230-184-15</inkml:trace>
  <inkml:trace contextRef="#ctx0" brushRef="#br0" timeOffset="3184.1">13113 8996 41 0,'-37'0'266'0,"17"0"-239"0,-17 19 54 0,37-19-81 47,-97 74 65-47,5 346-23 0,70-382-41 0,22 39 1 15,-20 17 2-15,20-58-3 0,0 22 2 16,20 170 10 31,173-93-206-47,-175-156 150 0,-18 3-10 0,17 18-6 15,23-38-51-15,-40 18 74 0,37-18 15 0,-37 38 21 63,0-18-31-63</inkml:trace>
  <inkml:trace contextRef="#ctx0" brushRef="#br0" timeOffset="3533.44">13911 8882 143 0,'0'0'78'0,"0"0"-69"0,0 0 0 0,0 0 4 0,0 0 22 0,0 0-19 15,0 0-3-15,0 0 7 0,57 0 37 47,94 207-9-47,-108-111-39 0,-29-39-8 0,-14-18 5 16,0-2-4-16,20 57 5 0,-20-17-1 0,-114 456 42 62,-77-266-32-62,191-249-21 0,-17-18-1 0,17 0-4 0,-20 19-12 0,0-19-4 0,20 0 26 63,114-322-445-48</inkml:trace>
  <inkml:trace contextRef="#ctx0" brushRef="#br0" timeOffset="4070.82">15279 9130 122 0,'0'-59'238'0,"0"59"-227"0,0 0-2 0,0 0 0 0,0 0-3 0,0 18-1 0,0-18 2 0,0 0-7 47,-54 135 31-47,-26 150-14 0,80-267-16 16,0-18-1-16,0 0 3 0,20 20-1 0,-20-20 0 0,0 0-2 62,60-94 14-46,-83 265 15-16,3-154-25 0,3 23-1 0,17 16-2 15,-20-39-1-15,20 5 1 0,0-22-1 63,-37 264 26-48,111-244-3-15,-74-20-21 0,20 0-1 0,3 0-1 0,-23 0-1 16,0 0 1 31,54 0-54-31,-34 76-445-16</inkml:trace>
  <inkml:trace contextRef="#ctx0" brushRef="#br0" timeOffset="5117.13">7776 15138 65 0,'-23'36'91'0,"3"-16"-61"0,20-1-11 0,0-19 1 0,-20 0-13 0,20 19 2 0,0-19-2 0,0 0-7 47,0 20 63-32,77 17-6-15,-77-37-50 0,20 0-8 0,-20 0 3 16,0 0 3-16,0 0-5 62,0 0 0 1,0 37 11-32,-20 60 4-31,134 148 48 0,-114-245-62 0,20 0 2 16,-20 22 1-16,0-22 0 0,0 0-4 0,0 19 2 15,0-19-2 48,-20 37 10-32,-94 191 5-31,114-211-15 0,0-17 0 0,0 21 1 0,0-21-1 0,-14 20 4 0,14-3 1 16,0-17-5 46,-120 40 0-31,-48 74-406-31,185-97 293 0</inkml:trace>
  <inkml:trace contextRef="#ctx0" brushRef="#br0" timeOffset="7592.94">10564 11466 42 0,'0'0'25'0,"0"0"-18"0,0-18 4 0,0 18-4 0,0 0 1 0,0 0 11 0,0 0 7 0,-17 0-3 0,17 0-12 0,0 0 6 0,0 0-9 0,0 0-2 0,0 0 1 0,-20 0 6 0,20 0-6 0,0 0 0 0,0 18 6 0,0-18-6 0,0 0 0 0,-17 0 0 0,17 0-2 0,0 0 7 0,0 20-5 15,0-20 7-15,-20 0-7 0,20 0-1 0,0 0 7 0,-20 19-1 16,20-19-6-16,0 0-1 0,-17 0 1 0,17 18 4 0,-17 2-2 16,17-20-4-16,0 20 0 0,-23-2 3 0,3 20-2 0,20-38-2 15,0 38 3-15,-17 0-3 0,17-38-1 0,0 39 1 0,0-21-2 0,-20 21 3 16,20-21-3-16,-17 39 2 0,17 0 1 0,0-38-2 0,0 19 0 15,0 20 0-15,0-39-1 0,0-19 0 16,0 19 2-16,17-19 2 0,-17 0-4 0,20 18 2 0,-20-18-2 16,17 0 4-16,-17-18-3 0,0 18-2 0,20-19 1 0,3 0 1 15,-23-20 2-15,0 39-3 0,17-19 1 0,0-19-1 0,-17 19 1 16,0 1-1-16,20-21 0 0,-20 39 0 0,0-38 0 0,0 38 0 16,20-19-2-16,-20-19 1 0,0 19 2 0,0 1-1 0,17-1 0 15,-17 19-1-15,0-20 3 0,0 20-2 0,0-19 0 0,0 19-1 16,20 0-1-16,-20 0 1 0,0 0 1 0,0 0 0 0,17 0 0 15,-17 19 0-15,0 1 0 0,20-20 0 0,-20 19 1 16,23 18 2-16,-23-17-1 0,17-2-1 0,-17 1-1 16,0 19 4-16,17 1-5 0,3-2 0 0,-20-17 1 0,0 17 0 15,20-17-1-15,-3 18 2 0,-17-19-3 0,0 18 2 0,20 1 0 0,-3-18-1 16,-17-1-2-16,0 0 1 0,40 37-10 0,-40-56-7 0,23 20 5 16,-23-20-2-16,14 0-23 0,6 0 15 0,-20 0-38 0,20-20 23 15,17-36-105-15,-37 37 97 0,0 0 10 0,37-58-2 16,-37 40 1-16</inkml:trace>
  <inkml:trace contextRef="#ctx0" brushRef="#br0" timeOffset="7859.64">11268 11523 49 0,'0'20'20'0,"0"-20"-12"0,0 0 5 0,0 0 3 0,0 0 5 0,0 0 4 0,0 0-10 0,20 0 14 0,-20 0-16 0,0 0 9 0,20 0-4 0,-20 0-10 0,17 0 9 0,3 0-8 16,-3 20 8-16,3-20-11 0,20 18 5 0,-40-18-7 0,17 19 6 15,3-19-6-15,0 0 0 0,-3 19 1 0,3-19-3 0,-3 19 1 16,3-19-2-16,0 0 1 0,3 19 2 0,11-19-4 16,-34 0 0-16,20 0-3 0,0 19-1 0,-3-19-14 0,-17 0-17 15,17 0-20-15,-17 19-22 0,0-19 38 0,0 0 5 0,0 20-5 16,-17-20 29-16,17 0-1 0,0 0-20 0</inkml:trace>
  <inkml:trace contextRef="#ctx0" brushRef="#br0" timeOffset="8058.91">11288 12057 164 0,'0'0'47'0,"0"0"-25"0,0 0 3 0,0 0-4 0,0 0 7 15,20 0 14-15,-20 0-29 0,17 0-2 0,-17 0-2 16,0 0-1-16,37 0 5 0,-17 0-7 0,3 19 3 0,-6-19-4 0,0 0-2 15,23 0 2-15,-40 0-3 0,37 18-1 0,-20-18 0 0,23 19 1 16,-17-19 0-16,11 0-2 0,-14 0-2 0,0 0-8 16,-20 0 3-16,34 0-34 0,-34 0 22 0,20 0-27 0,-20 0 19 15,20 0-41-15,-20-37-15 0,23 37 46 0,-23-38-9 16,14 19 34-16,-14 19-15 0</inkml:trace>
  <inkml:trace contextRef="#ctx0" brushRef="#br0" timeOffset="8326.29">12009 11486 68 0,'0'0'0'0,"0"0"48"16,0 0-29-16,0 0-14 0,0 0 4 0,0 0-3 0,0 0 2 0,0 19 16 15,0-19-1-15,0 0-14 0,0 18 1 0,0 2-1 0,0-20-6 16,0 0 0-16,0 20-1 0,0-2 2 0,0 20-1 0,0-19 0 16,-20 19 0-16,20-19 0 0,0 1 4 0,-17-1-3 15,17-1 0-15,0-18-1 0,0 39-1 0,0-21 1 0,-20 1 0 0,20 1 2 16,0-2-1-16,0-18 6 0,0 39 1 0,0-39-2 0,0 18 2 15,20 1-1-15,-3-19 0 0,-17 0-7 0,20 0 2 16,3 0 2-16,11-19-1 0,-14 1-1 0,17-1-1 16,-17 19-4-16,40-38 3 0,-26 38-3 15,6-20-3-15,-23 20-9 0,-17-19 2 0,38 19-3 0,-19 0-24 16,-19-18 13-16,43 18-40 0,-43-20-26 0,14 20 48 0,6-19-12 16,-20 19 12-16</inkml:trace>
  <inkml:trace contextRef="#ctx0" brushRef="#br0" timeOffset="8562.68">12468 11087 147 0,'0'0'61'0,"0"0"-23"0,0 0-16 0,0 0-13 0,-20 19 3 0,20 0 12 16,0 0 4-16,0-19-15 0,-20 19-2 0,20 0-3 0,0-19 0 16,0 39-2-16,-20-2 4 0,20-37-7 0,0 38 1 0,-14 18 1 15,14-36-2-15,0 37 3 0,-23 0 0 0,23-38-2 0,0 133 2 16,-20-75-4-16,20-40-1 0,0 1-1 0,0 19 1 15,0 19 0-15,-19-38 0 0,19 39-1 0,0-1 1 0,-18 0 0 16,18-20-3-16,0-36 0 0,0 37-2 0,0-37-2 0,0-2 1 16,0 1-9-16,0-19 4 0,0 18 0 0,0-18-15 15,0 0 10-15,18 0-47 0,-18-18 4 0,0 18 23 16,19-37-39-16,-19 17 44 0,20 20 7 0,3-77-12 0,-9 59 3 16</inkml:trace>
  <inkml:trace contextRef="#ctx0" brushRef="#br0" timeOffset="8794.83">12847 11448 90 0,'0'0'34'0,"0"0"-6"0,0 0 1 16,0 0-8-16,0 0 11 0,0-19-11 0,0 19 19 16,0 0-24-16,0 0-3 0,0 0-3 0,0 0 9 0,0 0 6 15,18 0-11-15,-18 0-7 0,0 0-1 0,0 0 3 0,0 0-6 16,0 0 1-16,20 0-1 0,-20 0-2 0,0 0 0 0,0 19-1 15,20-19 1-15,-20 0 0 0,0 0 0 0,0 18-2 0,0-18-1 0,0 0-1 16,0 20-12-16,0-1-16 0,0-19 11 0,0 0-4 0,0 0-4 16,0 0-4-16,0 0-6 0,0 18-90 0,0-18 76 0,0 0 25 15,0 0-1-15</inkml:trace>
  <inkml:trace contextRef="#ctx0" brushRef="#br0" timeOffset="8927.27">13019 11771 163 0,'0'0'0'0,"0"0"69"0,0 20-55 16,0-20-2-16,0 18-1 0,0 1 18 0,0 58 28 0,0-40-24 15,0 20-9-15,0-18-9 0,0 36-7 0,0-37-6 16,-18 20 0-16,18-20-2 0,0 37 0 0,-22-35 0 16,22 15 0-16,-20 2-11 0,20-18 1 0,-17-20-7 0,-3 19-27 15,20-20 15-15,-17 2-6 0,17-20-4 0,-20 19-50 0,20-19 45 0,-20 0-18 16,2 0 47-16,18 0-29 0</inkml:trace>
  <inkml:trace contextRef="#ctx0" brushRef="#br0" timeOffset="9418.6">10775 14016 76 0,'0'0'31'0,"0"0"6"0,0 0-30 0,0 0 3 0,0 0-4 0,0 0 10 0,0 0-5 0,0 0 0 0,0 0 16 0,0 0 2 0,0 0-17 0,0 0 8 0,0 0-3 0,0 0-5 0,0 0 0 0,0 0-5 0,0 0-1 0,0 0 6 0,0 0-8 16,0 0 3-16,0 17 6 0,0-17-3 0,0 19-5 0,23 1 0 15,-23-20-2-15,0 19-3 0,0 0 4 0,0 19-5 0,0-19-4 16,0 1 3-16,0 16-11 0,0-16-13 0,-23 18-42 16,23-38 5-16,-20 21-14 0,20-4 39 0,-20-17-31 15,3-17 49-15,17-4-8 0</inkml:trace>
  <inkml:trace contextRef="#ctx0" brushRef="#br0" timeOffset="9579.25">10661 13710 43 0,'0'0'0'0,"0"-18"40"0,0-1-29 0,0 19 1 0,0-38 21 0,0 19-14 16,0 19-2-16,0-20 0 0,0 20-3 0,0-38 13 0,0 38-4 0,0-19-13 15,0 1 12-15,0 18-13 0,0 0 0 0,0 0-1 0,0 0 6 16,20 0-10-16,-20 0 0 0,0 0 0 0,0 0 0 0,0 18 6 0,0 1-5 16,0-19-4-16,17 20 0 0,-17-20 1 0,0 18-3 0,0-18 0 15,0 20-1-15,0-1-1 0,0-19-12 0,0 18 3 0,0 2-20 0,0-20-8 16,0 19 15-16,0-19-36 0,0 18-7 0,0-18 42 0,0 0-2 16,0 20 18-16,0-20-29 0</inkml:trace>
  <inkml:trace contextRef="#ctx0" brushRef="#br0" timeOffset="10245.44">10969 13730 67 0,'0'0'19'0,"0"0"6"0,0 18-10 0,0 2 3 15,0-20-6-15,0 19 1 0,0 0 14 0,0 0-15 0,0-19-1 0,0 37 19 16,0-18-18-16,0 2 0 0,14-4-6 16,-14 3 5-16,0 0-2 0,0-3 1 0,0-17-8 15,20 0 5-15,-20 0-3 0,17 0-2 0,-17 0 1 0,23 0-3 16,-23 0 4-16,0 0-2 0,17 0-5 0,3-17 2 0,-20-23 11 15,17 40-6-15,3 0 3 0,-20-17-3 0,20 17 1 0,-20-21 1 16,0 21 0-16,17-19 7 0,3 19-9 0,-20-17 6 0,17 17-7 16,-17-20 6-16,0 20-6 0,20 0 2 0,-20 0-1 0,0 0 3 0,23 0-3 15,-23 0-1-15,0 0-2 0,17 0 3 0,0 20-2 16,-17-20 0-16,20 0 2 0,-20 17-2 0,0-17-2 0,20 19 0 16,-3-19 5-16,-17 0 4 0,20 21-9 0,-20-21 2 15,17 0-3-15,-17 17 3 0,20-17 0 16,-20 0 2-16,23 0-2 0,-6 0-1 0,-17 0 2 0,17 0 0 15,-17-17-3-15,0 17-3 0,20 0 5 0,-20 0-1 16,20-21 0-16,-20 21-1 0,17-19 3 0,-17 19-2 0,20-17 0 16,-20-3-1-16,0 20 0 0,17-19 3 0,-17 0 0 15,20 19-3-15,-20-19 0 0,0-1 2 0,20 20 2 0,-20-18-1 16,0 18-1-16,0-20 0 0,23 20-2 0,-23-18 5 16,0 18-2-16,14-19-2 0,-14 19 3 0,0 0 2 15,0 0-3-15,20 0-3 0,-20 0 0 0,0 0 3 0,0 0 1 0,0 0-2 16,0 0-1-16,0 0 0 0,0 0 2 0,0 0-3 0,0 0 3 15,0 0-2-15,20 0 0 0,-20 0 0 0,0 0 0 0,20 0 4 16,-20 0-6-16,0 0 0 16,0 0 3-16,0 19 0 0,0-19-2 0,0 0 2 15,0 0-3-15,17 0 1 0,-17 18-1 0,0-18 2 0,0 20-1 0,0-20 1 0,0 0-1 16,0 18 3-16,0-18-5 0,0 0 1 0,0 20 0 0,0-1 4 0,0-19-2 16,0 19 2-16,0 0-2 0,0-19-2 0,0 20 0 15,0-3 3-15,0 2 5 0,0-19-2 0,0 21-4 0,0-21-1 16,0 17 1-16,0 3-1 0,0-20 2 0,0 20 0 0,0-3-1 0,0 3 0 15,0 0-2-15,0-3-1 0,0-17 2 0,0 19-1 0,0 1-7 16,0-1 0-16,0-19 2 0,0 0 6 0,0 19-4 16,-17-19-13-16,17 0 11 0,0 20 0 0,0-20-1 15,0 0 1-15,0 0-15 0,0 0 11 0,-20 0-1 0,20 0-8 0,0 18 10 16,0-18 1-16,0 0-15 0,0 0 11 0,0 0-15 0,0 0-1 16,0 0 13-16,0 19-20 0,0-19 15 0,0 0-16 0,0 0 21 15,0 0 2-15,0 20-14 0,0-20 12 0,0 0-5 0,0 0-24 0,0 0 23 16,0 0 4-16,0 17 5 0,0-17-2 0,0 0 7 0,0 0-3 15,0 19 1-15,0-19-8 0</inkml:trace>
  <inkml:trace contextRef="#ctx0" brushRef="#br0" timeOffset="11007.84">11191 13862 3 0,'0'0'3'0,"0"0"0"0,0 0 8 0,-17 0-7 0,17 0 4 16,0 0-5-16,-20 0 7 0,20 0-6 0,0 0 1 0,-17 0 5 0,17-17 5 0,0 17-7 0,0 0 1 0,0 0-1 0,0 0 2 0,0 0 0 0,-20 0 1 16,20 0 0-16,0-20 1 0,0 20 10 0,0 0-12 0,0 0 21 15,0 0-16-15,0 0-7 0,0 0 14 16,0 20-7-16,0-20-8 0,0 17 6 0,0 2-3 0,0-19 1 0,0 21-1 16,0-4-3-16,0 3 14 0,0 0-8 0,20-20-6 0,-20 17 6 15,0 3-9-15,0 0 4 0,0-3-5 0,17 2 6 16,-17 1 2-16,20-1-2 0,-20 0-5 0,0-19 4 0,0 20-5 15,0-20-1-15,17 0 0 0,-17 18 5 0,0-18-3 0,0 0 2 16,20 0 1-16,-20 0-1 0,23 0-3 0,-23 0 0 0,0-18 0 16,17-2 0-16,-17 1 0 0,0 19 2 0,17-39-6 0,3 3-5 15,17-21 8-15,-37 57-2 0,0-20 1 0,37-38 4 0,-37 39-3 16,0 19 1-16,43-37 0 0,-43-1-3 0,17 38 2 0,0-39-1 0,-17 21-1 16,20-2 2-16,0-17 0 0,-3 17 3 0,3-17-4 0,17 17 0 15,-37 20 1-15,20-18 0 0,3 18-1 0,-23-20 0 0,34 20 5 16,-34 0-6-16,0 0 1 0,40 0 1 0,-23 0-1 0,0 20 1 15,-17-20-1-15,0 0 3 0,20 18-1 0,-20 2 2 0,20-1-4 0,-20 19 2 16,0-38-2-16,23 37 3 0,-23 1 0 0,0-18-1 16,0-1-1-16,0 19 0 0,0 18 11 0,0 2-4 0,0-38-3 0,0-3-9 15,0 40 6-15,0 1-7 0,0-39 1 0,0 1-2 0,0 17 8 16,0 0-1-16,0 40 9 0,0-77-10 16,0 38-1-16,0-19-2 0,0-19 0 0,0 0 3 0,0 19-7 15,0-19-6-15,14 0-2 0,-14 0 0 0,0 0 0 0,0 0-5 16,0-19-21-16,0 19 20 0,0 0-5 0,0-36 2 0,20 15-39 0,-20-17-9 15,17-38-56-15,-17 39 85 0,0-60-18 0,23 60 42 16,-6-78-2-16,-17 79-3 0</inkml:trace>
  <inkml:trace contextRef="#ctx0" brushRef="#br0" timeOffset="11325.41">12257 12950 43 0,'0'0'14'0,"0"0"-2"0,0 0-5 0,0-19 14 0,0 0 48 0,0 0-34 0,20 19-20 0,-20 0 11 0,0-19-14 0,0 19 0 0,0 0 7 0,0-18-2 0,17 18-10 0,-17 0 2 0,0 0 8 16,0 0-8-16,0 0 7 0,20 0-9 0,-20 0 6 0,0 0-7 16,18 0 6-16,-18 18-4 0,0-18 1 0,19 19-3 15,-19 0-1-15,0 0 3 0,20 0-5 0,-20 1 2 0,0-2-1 0,23 21 3 16,-23-39-3-16,14 55 6 0,-14-35-6 0,0-1-2 0,20 133 4 15,0-114-3-15,-20 57-1 0,20 1-2 16,-20-40 2-16,0-18-2 0,0 19 0 0,0 38 2 0,0-56-3 0,0 55 0 0,0-16 6 16,0-41-5-16,0 0 0 0,-20 21-12 0,20-1-5 15,-20-18 5-15,20-22-2 0,-20 22-22 0,20-39 16 0,0 19-30 16,-14 0-15-16,14-19-12 0,-23 0-1 0,3 0 26 16,1-38 34-16,19 18 5 0,-18 1-14 0</inkml:trace>
  <inkml:trace contextRef="#ctx0" brushRef="#br0" timeOffset="11483.98">12220 13521 53 0,'0'0'46'0,"0"0"-20"0,0 0 21 0,0-19-25 16,0 19 0-16,0 0 21 0,17 0-22 0,3-20 53 16,0 20-42-16,-3 0-20 0,-17 0 1 0,20 0-1 0,-2 0-4 0,1 0 8 15,-19 0-10-15,43 0-1 0,-29 0 6 0,6 0-6 16,0 20-2-16,17-1 0 0,-19-1 0 0,21-18 0 0,-39 19-1 16,57 19-3-16,-17-18-9 0,-40-1 1 0,17-1-21 0,21 2-20 15,-18-1-14-15,-1-1-12 0,19-18-18 16,-21 20 47-16,3-20-15 0,19 0 17 0</inkml:trace>
  <inkml:trace contextRef="#ctx0" brushRef="#br0" timeOffset="12012.84">13874 14072 125 0,'0'0'61'0,"0"0"-52"0,-20 0-4 0,20-20 14 0,0 20 10 16,0-19 2-16,0 19-6 0,0-17-16 0,0 17 2 16,0 0 6-16,0 0-10 0,0 0 2 0,-20-20 20 0,20 20-11 15,-17 20 27 1,-23 55-21 0,40-56-23-16,-20 58 6 15,20-60-6-15,0 2 1 0,0 1 1 0,0-1-2 0,0 0 2 0,0 2-3 16,0 15-2-16,0 1 21 15,20-17-12-15,-20-20-1 0,0 0 0 0,23 0 2 0,-23 0-7 0,0-20 1 16,17 20 5-16,-17-37-2 0,0 18-4 0,17 2 6 0,-17-4-5 16,0 2 4-16,20-20-7 0,-20 20 0 0,0 2 9 15,0-3 2-15,0 1-9 0,20 1 1 0,-20 18-6 0,0 0 3 16,17-20 4-16,3 20 2 0,-20 0-3 0,17 0-4 0,-17 0 1 16,20 20 4-16,0-2 4 0,-20 1-7 0,37 18-2 15,-17 2 0-15,-20-20 1 0,20 21-9 0,0-40 3 16,-20 17-1-16,0 2-3 0,17 0-12 0,0-19 7 0,-17 18 0 0,20 2-23 15,-20-20 17-15,20 21-35 0,3-4-10 0,-9-17-14 0,-14 0 32 16,20 0-4-16,-20 0-25 0,20 0 59 0,-20-17 8 0,20 17-14 16</inkml:trace>
  <inkml:trace contextRef="#ctx0" brushRef="#br0" timeOffset="12261.82">14538 13330 258 0,'0'0'89'0,"0"0"-80"0,0 0-1 0,0 0-5 0,0 0 2 0,0 0 26 0,0 0-11 0,0 0-14 0,0 0-2 0,0 0 6 0,0 0-7 0,0 20-1 0,0-20-2 0,0 0 0 0,0 0-2 15,0 18 0-15,0-18-5 0,17 0 1 0,-17 19-2 0,0-19-16 0,20 19-7 16,-20 0-10-16,0 0-10 0,0 1 21 0,23-20-4 15,-23 18-47-15,0 2 16 0,17-1 48 0,-17 18-1 16,0-37-13-16</inkml:trace>
  <inkml:trace contextRef="#ctx0" brushRef="#br0" timeOffset="12399.31">14803 14130 163 0,'0'18'54'0,"0"-18"-1"0,0 39-35 16,20-3 3-16,-20-16-5 0,0 18 20 0,0 38 5 15,20-17-18-15,-20 34-6 0,0-16-5 0,-20 55 4 16,0-93-11-16,6 36 3 0,-9-38-6 0,-54 61-2 15,40-42-20-15,-17 2-56 0,31-41 6 16,3-17 31-16,3 0-46 0,-3 0 38 0,3 0 5 0,-23 0-13 16,40 0 42-16,-17-17 3 0,0 17-18 0</inkml:trace>
  <inkml:trace contextRef="#ctx0" brushRef="#br0" timeOffset="41283.31">20716 8025 56 0,'0'0'0'0,"0"0"15"0,0 0-12 0,0 0 2 0,0 0-2 0,0 0 0 0,0 0 2 0,0 0 10 0,0 0 8 0,0 0-11 0,0 0 11 0,0 20-12 0,0-20-1 0,0 0 1 0,0 0 10 0,0 0-11 16,0 20 1-16,0-20-2 0,0 0 7 0,0 17-9 0,0-17 6 0,0 20 4 16,17-20-7-16,-17 17 10 0,0-17-11 0,0 19 5 0,0-19-7 15,0 0 0-15,0 21-1 0,0-1 6 0,0 18-8 0,0-2 2 16,0-36-3-16,0 37 0 0,0-17-1 0,0 37 1 0,0-36-2 0,0 35-1 15,0 2 0-15,0 16-9 0,-17-35-15 16,17-21-18-16,0 22 15 0,0-40-48 0,-20 17 30 16,20-17 0-16,0 0-22 0,-20 0-5 0</inkml:trace>
  <inkml:trace contextRef="#ctx0" brushRef="#br0" timeOffset="41462">20696 7625 133 0,'0'0'45'0,"0"0"-33"0,0 0-2 0,0 0-2 0,0 0-1 0,-20 0 7 0,20 0-7 0,0 19 11 16,-20-19 4-16,20 0-3 0,0 21-4 0,-17-21-7 15,17 17-3-15,0 3-4 0,0-20 1 0,0 20-2 16,0-20 0-16,0 0-1 0,0 18 1 0,0-18-2 0,0 0-2 0,0 19-12 16,0-19 0-16,0 20-39 0,0-20 14 0,0 17-2 0,17-17 5 15,-17 21 7-15,0-21 6 0,0 0-29 0</inkml:trace>
  <inkml:trace contextRef="#ctx0" brushRef="#br0" timeOffset="41760.36">20867 8405 151 0,'0'0'0'0,"0"19"67"0,0 1-57 0,0-20-8 16,0 17 0-16,0 4 1 0,0-21-1 0,0 20 7 0,0-3-3 15,0-17 11-15,20 19-2 0,-20-19-4 0,17 0-6 0,3-36 2 16,-3 16-4-16,3-18-2 0,20-1 2 0,-23 39-1 15,3-38 0-15,0 38 0 0,-3-57 3 0,20 37 5 0,-37-17-4 16,20 37 1-16,0-36 11 0,17-22 7 0,-37 58-17 0,20-40-1 16,0 40 0-16,0 0 6 0,-20-17-1 0,17 17 0 0,0 0 0 15,-17 17-7-15,20-17 0 0,0 40 2 0,-20-20-5 0,23-3 1 16,-23 4 0-16,0 35 1 0,14-19-2 0,-14 3-1 0,0 34 1 16,0-54-1-16,0 55 2 0,0-35-2 0,0 16 0 0,0-18 0 0,0-1-1 15,0 3 0-15,20-23 0 0,-20 23 0 0,0 17-1 0,0 37-13 16,0-75 4-16,20 20-22 0,-20-20 12 0,0-2-28 0,0 4 18 15,20-3-52-15,-20-18 33 0,0 0-3 0,17 0 6 0,-17 0-23 16,0-18 19-16</inkml:trace>
  <inkml:trace contextRef="#ctx0" brushRef="#br0" timeOffset="42186.4">21873 7188 208 0,'0'-20'87'0,"0"20"-76"0,-17-17 0 0,17-21-3 16,-20 38-5-16,20-19 8 0,0-1-2 0,0 20 1 0,0-17 7 0,-20-3-3 16,20 20-11-16,0-20 2 0,0 20-1 0,0 0-3 15,0 0 1-15,0 0 0 0,0 20-2 0,0-20 0 0,20 20 2 16,-20 17 2-16,0 20-1 0,0-40-1 0,0 23-1 0,20-3 2 16,-20 1 0-16,17 59 4 0,-17-60-4 0,0 19 1 0,20 230-1 15,-20-172-2-15,0-56 0 16,0 56-1-16,0 0 1 0,0-20-4 0,-20-57-1 0,20 23-2 15,0-22-4-15,0 35-18 0,-17-32 9 0,17 16-21 0,-20-40 19 0,20 3-4 16,0-1-2-16,0-1-4 0,0-18-2 0,-20 0 1 0,20 20 0 0,0-20 5 0,0 20-7 16,-17-20 18-16,17 0 11 0,0-40-8 0,-17 40 4 0,-6-95-19 15,23 39 42-15,-20 18 0 0,20-18 16 16,0 18-15-16,-17-2 5 0,-3-17 42 0,3-37 21 16,-3 37-51-16,0 37-20 0,3-37 13 0,0 20-13 0,-6 16 0 15,23 4 2-15,-17-22-1 0,-3 1 14 0,0 19-2 0,20 19-13 0,-17-37 8 16,17 16-4-16,0 4-8 0,0 17 5 0,0-20-8 0,0 1 4 15,17 1-5-15,3-2 3 0,0 20-4 0,-20-20 0 0,40 3-1 0,-23 17 0 16,40-21 0-16,-20-15 1 0,23 16 0 0,-6 0-2 16,-17 20 1-16,20-17-2 0,-37 17-2 0,17-20-13 15,-17 20 3-15,37-20-25 0,0 20-65 0,-34-17 50 16,-9 17-12-16,6 0-3 0,0-21 8 0,0 21 10 0,-3 0-18 0</inkml:trace>
  <inkml:trace contextRef="#ctx0" brushRef="#br0" timeOffset="42890.43">24096 8350 56 0,'0'0'18'16,"0"0"10"-16,0 0 1 0,0 0-14 0,0-19 18 0,0-2 40 0,0 1-55 0,-17 3-2 0,17 17 0 0,0-20 14 0,0 3 0 0,0-2-17 0,-20 19-1 0,20-21-1 0,0 4-1 0,0 17 11 0,-20-20-12 0,20-1 4 15,-17 2 0-15,17 2 2 0,-17 17-8 0,-6-20 1 0,23 20-4 16,-17-17 2-16,17 17-4 0,0 0 0 0,-20 0 1 0,20 0 0 0,0 0-4 16,0 0 4-16,-20 17-2 0,20 3 1 0,0-3-2 15,0-17 0-15,0 0 1 0,0 40-1 0,20-20 1 0,-20-3-2 16,20-17 1-16,-3 21 0 0,6-2 2 0,11 18-1 0,-14-37 1 15,0 17-1-15,-3-17 1 0,23 0 2 16,-40 0-2-16,0 0 0 0,0-17 0 0,17-3 5 0,6 3-5 0,-23-2 3 16,17-2 0-16,-17 4-3 0,18-3-2 0,-18-20 8 0,0 23-5 15,19-3 2-15,-19 20-1 0,0-37 6 0,0 37-2 0,0-20-3 0,0 20-4 16,20-20 6-16,-20 20 0 0,0 0-5 0,0 0 1 0,18 0 0 16,-18 20 0-16,0 0 0 0,0-20-1 15,0 20-2-15,19-3 0 0,-19 3 0 0,0-3-2 0,18 2 0 0,-18 22-1 16,20-41-1-16,-20 17 0 0,0 4-14 0,19 15-39 0,4-36 4 15,-23 20 26-15,0-20-4 0,15 17-38 0,-15-17 32 16,0 0-4-16,20 0-105 0,-1 0 69 0,-19 0 15 16</inkml:trace>
  <inkml:trace contextRef="#ctx0" brushRef="#br0" timeOffset="43291.83">24647 8310 70 0,'0'0'60'0,"0"0"-40"0,0 0 6 0,0-20 5 0,0 20-3 0,0 0 3 0,0 0-18 0,0 0 0 0,0-17-2 0,0 17-1 0,20 0 10 0,-20-20-4 0,0 20-1 0,0 0-1 16,0-17-1-16,20 17-6 0,-20 0 0 0,0 0 0 0,0 0 1 0,0 0-1 15,0 0 0-15,0 17-1 0,20-17 7 0,-20 20-7 0,0-20 1 0,0 17-2 16,0 3 0-16,0 1 1 0,0-2-4 0,0-19 1 0,0 38 1 0,0-38-3 15,0 36 1-15,0-16-1 0,0-20-1 0,0 17 1 0,0 4-2 0,0-1-1 16,0-3-3-16,0 2-13 0,0 2-17 0,0-21 10 0,0 17-2 16,0-17-7-16,0 0-5 0,0 20-52 0,0-20-10 0,0 0 61 15,-20-20-38-15</inkml:trace>
  <inkml:trace contextRef="#ctx0" brushRef="#br0" timeOffset="47390.16">24096 8236 38 0,'0'0'0'0,"0"0"22"0,0 0-14 0,0 0 3 0,-17-19 5 0,17 19-5 0,0 0 13 0,0 0-12 0,0 0 11 0,-20-21-14 0,20 21 0 0,0 0-1 0,0 0-1 0,0-17 0 0,0 17 6 0,-20 0 1 16,20-20-7-16,0 20 9 0,0 0-8 0,0 0-3 0,0 0 1 0,0 0 2 16,-17 0 0-16,17 0-4 0,0 0 6 0,0 0-5 15,0 0 14-15,0 0-11 0,0 0-4 0,0 0 1 16,0 0-1-16,0 0 5 0,0 20-3 0,17-20-3 0,-17 17-1 15,0-17 5-15,0 21-4 0,0-21-2 0,20 19 4 0,-20-2 0 0,0 3 4 16,0-20-6-16,20 0 1 0,-20 17 3 16,0-17 0-16,17 0-2 0,-17 0 4 0,20 0-5 0,-20 0 0 15,20 0 3-15,-20 0-4 0,17-17 6 0,6-3-3 0,-23 3 0 16,17-2-2-16,1-2-3 0,-18 21 0 0,19-37 1 0,1 37 1 16,-20-40-1-16,18 40 2 0,-18-17-4 0,19 17 0 0,-19-20 0 15,18 20 1-15,-18-17 0 0,0 17-1 0,20 0 0 0,-20 0 0 0,0 0 2 16,19 17-1-16,4 3-1 0,-23-3-1 0,0 2 2 15,15 2 0-15,-15-1-1 0,0 18-1 0,20-2 1 16,-20-16 2-16,0 17-2 0,0-37 1 0,0 21-2 0,19-2 3 0,-19-2-2 16,0-17 2-16,0 21-3 0,0-21 2 0,20 0 1 0,-20 0 1 15,0 0 0-15,0 0 1 0,18 0-2 0,-18-21 0 0,17-15 1 16,-17 15-1-16,22 1 0 0,-22-17-1 0,0 1 0 16,0 15 1-16,18 21-2 0,-18-17 1 0,0-3-2 0,0-1 3 15,0 21-3-15,22-19 2 0,-22 2-1 0,0 17 2 0,15-20-3 16,-15 20 2-16,0 0-2 0,0 20 2 0,0-3 0 0,0-17 1 15,20 0-2-15,-20 40 1 0,0-20-1 0,0-3 0 0,0-17 1 0,0 21-1 16,19 15-1-16,-19-16 1 0,0-3 1 0,0 3-1 0,20-20 1 16,-20 21-1-16,0-2 1 0,18-2 2 0,-18-17-1 0,0 0-2 15,17 0 1-15,-17 0 2 0,20 0-2 0,-20 0-1 0,0 0 0 0,20 0 0 16,0 0 1-16,-3-17 0 0,-17 17-1 0,20 0 1 16,0 0 2-16,-20 0-2 0,17 0-1 0,5 17 0 0,-22-17 0 15,18 21-1-15,-18-21 2 0,0 36 1 0,0-16-6 16,0-3 0-16,0 4-15 0,0-1 3 0,0-3-28 0,0 2 14 15,0 2-48-15,0-21 31 0,0 17-67 0,0 3 55 0,0-20 10 0,0 19-14 16,0-19 32-16</inkml:trace>
  <inkml:trace contextRef="#ctx0" brushRef="#br0" timeOffset="47852.64">25257 8273 171 0,'0'0'39'0,"0"0"11"0,0 0-31 0,-17 0 8 0,17 0-12 0,0 0 10 0,0 0-7 0,-20 0-6 0,20 0-8 0,0 0-1 0,0 0-1 0,0 17 0 0,-20-17 1 16,20 0-1-16,0 0 0 0,0 0 1 0,0 20-1 0,-20-20-1 15,20 21 1-15,0-21-2 0,0 19 0 0,0-19 2 0,0 17-2 0,0 21 0 16,0-38 0-16,0 39 0 0,0-22 0 0,0 4 0 0,0-21 1 16,0 20 0-16,0-3 0 0,0-17 0 0,20 19 2 0,-20 2 2 15,0-21-1-15,0 0 1 0,0 17 0 0,20-17 3 0,-20 0-5 0,0-17-1 0,0 17 2 16,20-21-1-16,-20 2-1 0,17 19 2 0,-17-17-2 0,0-3 0 0,0-1 1 15,17-16 1-15,-17 18 2 0,20 2 4 0,-20-4-4 16,0 4-2-16,0 17 2 0,20-19-1 0,-20-2-3 0,0 21 2 0,0 0-1 16,0-20 2-16,0 20-2 0,0 0 0 0,0 0 0 0,0 0 4 0,23 0-4 15,-23 20-1-15,0-20 0 0,0 21-1 0,0-2-1 16,0-19 1-16,0 38 1 0,0-38-1 0,14 36 0 0,-14-16-1 0,0 18-2 16,0-38-2-16,20 37-15 0,-20-37 3 0,0 19-3 0,0 2-3 0,0-4-32 15,0 3 22-15,20-1-46 0,-20-19 33 0,0 18-6 0,0-18-3 16,0 20-28-16,20-20 58 0,-20 0-21 0</inkml:trace>
  <inkml:trace contextRef="#ctx0" brushRef="#br0" timeOffset="47986.31">25562 8196 93 0,'0'0'88'0,"0"0"-52"0,0 0 14 0,0-17-11 15,0 17-7-15,0 0-18 0,0 0 14 0,0 0-15 16,0 0 22-16,0 17-9 0,0 4-20 0,0 15 3 0,0-36-4 16,0 57-1-16,0-36-2 0,0 36 0 0,0-1-2 15,0-18-3-15,0-1-1 0,0 20-17 0,0 0-29 0,0-37 11 16,0 0-10-16,0-3-10 0,0-17-8 0,0 40-45 0,0-40 34 0</inkml:trace>
  <inkml:trace contextRef="#ctx0" brushRef="#br0" timeOffset="48327.38">25636 7759 203 0,'0'0'0'0,"0"0"80"0,0 0-63 0,0 0-10 0,0 0-2 0,-17 20 11 15,17-3-10-15,0 4 2 0,0-2-5 0,0-1-1 16,0 1 0-16,0 19-2 0,0 1 0 0,0-22-2 0,0 4-2 0,0 16-13 15,0-17 1-15,0 0-4 0,17 17-32 0,-17-20 20 0,0 43-38 16,20-3-12 0,0-20 72-16,-3 0 0 0,3 3 2 0,-20-23 6 0,20 4 4 0,-20 15 13 15,17-36-2-15,-17 20 11 0,0-20 6 0,0 17 8 0,23 4 37 0,-23-21-46 16,0 0-4-16,0 0-6 0,0 0 13 0,17 0-20 0,-17 0 0 0,0-21 5 16,0 21-9-16,0 0-3 0,0 0 1 0,17 0 4 0,-17-17-5 15,0-3 3-15,0 1-6 0,20-19 1 0,0 21 1 0,-20-2-1 16,17-2 0-16,3-16 2 0,-3 17-3 0,-17 20 2 0,40-36 2 15,-17 15 4-15,-9 21-4 0,-14 0 1 0,20-17 2 0,0 17-3 16,0 17 8-16,-20-17-8 0,17 40 4 0,0-3-1 0,-17 21-2 16,20 16-3-16,-20 40 1 15,0-74-4-15,0 34-1 0,0 4-3 0,0-2-13 0,0-59 1 16,0 23-4-16,20-23-6 0,-20 4-5 0,0 15-50 0,0-16 29 0,0-1-8 16,23-19-61-16,-23 19 76 0,14-19-29 0</inkml:trace>
  <inkml:trace contextRef="#ctx0" brushRef="#br0" timeOffset="48783.89">27138 7608 127 0,'0'0'85'0,"-20"0"-64"0,20 0 3 0,-17 0-6 0,-3 0 4 0,0 0 7 0,0 0-12 0,-14 0 9 0,34 0-3 0,-20 0-15 0,20 0 1 0,-20 0-3 0,0 0-1 0,6 17 2 0,14 2-1 0,-23-19-2 0,3 38 6 0,20-18-5 0,-20 37 9 16,3-20-1-16,17 21-1 0,0-18-7 0,-17 33-1 15,17-35-1-15,0-18-2 0,0 57 0 0,17 17 2 16,0 0 1-16,3-53-3 0,23 89-1 15,-29-53-1-15,26-56-1 0,-20 16-5 16,-20-37-2-16,0 19-4 0,34-19-3 0,-14 18-30 0,-20-18 14 0,20 0-5 16,17 0-55-16,-37 0 38 0,20-37-47 0,40-21 26 15,-60 39 47-15</inkml:trace>
  <inkml:trace contextRef="#ctx0" brushRef="#br0" timeOffset="49046.64">27537 7568 208 0,'0'0'79'0,"0"0"-57"0,-20-17-9 0,20 17-4 16,0 0-3-16,-17 0 1 0,17-20 17 0,0 20-22 16,0 0 1-16,0 0-1 0,0 0 3 0,0 0-3 0,0 0 0 0,0 0-1 15,17 20 2-15,-17-20-1 0,20 0 0 0,-20 17 0 0,23 3 2 16,-23-20-2-16,14 0 0 0,6 37 1 0,-20-37 1 0,0 19-3 0,20 2 6 0,0 16-4 16,-3-37 2-16,-17 38 1 0,17 1-4 0,-17-22 1 0,20 41 1 15,0-1 4-15,-20 20-1 0,0-40-5 0,0 3 2 16,0 33 4-16,0-15 0 0,-20 19-2 0,0-60-3 0,-14 60 0 15,14-20-1-15,0-37 0 0,0 18-1 0,6-1 0 0,-29 3-6 16,26-23-15-16,-3 3-18 0,0-20-15 0,20 0 21 16,-17 0-5-16,17-20-49 0,-20 3-14 0,20-40 31 15,0 37 51-15,20-18-19 0</inkml:trace>
  <inkml:trace contextRef="#ctx0" brushRef="#br0" timeOffset="49436.75">28373 7437 217 0,'0'0'0'0,"0"-20"86"0,0 20-68 16,0 0-4-16,0 0-3 0,0 0 2 0,0 0 12 0,0 0-10 0,0 0 7 16,0 0-14-16,20 0 3 0,-20 0-6 0,0 0 1 0,0 0-1 15,0 0 4-15,0 20-5 0,0-20 0 0,0 0 0 0,0 17 1 0,0-17-2 16,0 19 0-16,-20 2-3 0,20-4 2 0,0 3-2 0,-15 17 1 15,-7-17 1-15,22 0-2 0,-20-20-1 0,20 17 1 0,0 2 0 0,0-19-1 16,-18 38-1-16,-2 2 1 0,20-40 2 0,0 37 1 0,0-37-2 16,0 0 0-16,-19 37 0 0,19-37 2 0,0 21-3 0,0-2 2 15,0-1 0-15,0-18-1 0,0 19 1 0,0-19-1 16,0 0 1-16,19 0-2 0,-19 0 2 0,0 0-2 0,0 0-1 16,0-19-1-16,0 1 3 0,0-1 1 0,20 19 1 0,-20 0-2 0,0-21 0 0,0 21 0 15,0-17 0-15,18-3 1 0,-18 20-1 0,0 0 0 0,0 0 0 16,0 0 1-16,0 0-1 0,0 0 1 0,0 0-1 0,0 37 3 15,0-37-2-15,0 40 0 0,0-3-1 0,0 1 1 0,-18 1 0 16,18-22-2-16,0 41 0 0,0-38 0 0,0 17-1 0,0-17-2 0,0-3-4 16,0 23-14-16,0-20 6 0,0 18-24 0,0-19-17 15,0-2 22-15,0 3-6 0,0-3-8 0,0 3-58 0,0 37 18 16,0-57 59-16</inkml:trace>
  <inkml:trace contextRef="#ctx0" brushRef="#br0" timeOffset="50274.4">23378 15269 110 0,'0'0'40'0,"0"0"-21"0,0 0-8 0,-23 0-8 0,23 0 0 0,-17 20 1 0,-3-20 3 0,0 20 5 0,3-3 22 0,-3 3-22 0,20-20-3 0,-20 21 6 0,20-4-9 0,-17 2 3 0,0 1-2 0,17-20-4 15,-23 17 1-15,23-17 4 0,0 21-5 0,0-21 0 0,-17 17 2 0,17 2 2 16,0-19-5-16,17 20 5 0,6 1-4 0,-23-21-1 15,17 0-1-15,-17 17 3 0,17-17 0 0,3 0-3 16,-20 0-1-16,20 0 3 0,-20 0 2 0,17 0-1 0,3 0 0 0,0-17 0 16,-3 17-4-16,-17 0 4 15,0 0 2-15,0-21 9 0,0 21-11 0,0 0 1 16,0 0-6-16,0 0 2 0,0 0 2 0,-17 0-1 16,17 21 0-16,-20-21-2 0,20 17-1 0,-20-17 2 15,20 20-1-15,-17-20 0 0,17 19-3 0,-20-1 0 0,20-18 3 0,0 20 0 16,0-20 3-16,-20 58-2 15,20-58-2-15,20 19 2 0,0-2 0 0,-20-17-1 0,17 20 0 16,-17-20 1-16,20 17 0 0,-20 3 2 0,37-20 1 16,-37 20-1-16,23-20 0 0,-23 17 4 0,0-17-4 0,17 19 6 15,-17-19-4-15,17 0 11 0,-17 22-13 0,0-22-1 0,-17 0 2 16,17 17 2-16,-17-17-4 0,-23 0-1 0,20 19 0 16,-17-19 1-16,17 0 0 0,0 0 0 0,-37 20 3 0,40-20-3 15,-3 0 0-15,0 18-2 0,-17-18 0 0,-3 19 0 0,40-19 0 0,-34 20 1 16,14-3-3-16,0 4-3 0,20-1 2 0,-20-20-1 15,20 17-3-15,0 2-7 0,0 2 4 0,0-4-4 0,0 22-39 0,20-1 8 16,0-1-56-16,0-17 55 0,14 17-84 16,-14-17 103-16,-20-1 7 0</inkml:trace>
  <inkml:trace contextRef="#ctx0" brushRef="#br0" timeOffset="55401.08">25619 12399 84 0,'0'0'58'0,"0"0"-38"0,0 0-7 0,0 0-3 0,0 0 8 0,0 0-8 0,0 0 12 0,0 0-12 0,0 0 1 0,-17 0-1 0,17 18 7 0,0-18-9 0,0 0-1 0,0 0 0 0,0 0-2 0,-23 19 5 0,23-19-6 0,0 0 4 0,0 38 0 0,-17-18-5 16,17-20-2-16,0 19 1 0,0 0 0 0,0 0-1 0,0 18 1 0,0-37-1 15,0 39 0-15,0-39-2 0,0 19 2 0,0 0-1 0,0-19 2 16,0 20-1-16,0-2-1 0,17 1 0 0,-17-19-2 0,0 19 1 15,23-19 3-15,-23 0-2 0,0 0 3 16,0 0-3-16,0 0 0 0,0 0-1 0,0-19 3 0,0 19-3 16,0-19 3-16,0 19 0 0,0-18 0 0,0 18-1 0,0-20 1 15,-23 20-1-15,23 0 1 0,0 0 2 0,-17-19-2 0,17 19-2 16,-20 0 1-16,20 0-1 0,0 0 2 0,0 19 0 0,-20-19-2 16,20 20 0-16,0-20 2 0,0 18-2 0,0 1 1 0,0 0-2 0,0-19 1 15,0 18 2-15,0 2-1 0,0-1-1 0,0-19 0 0,0 19 0 16,0 0 0-16,20-19 0 0,-20 20 1 0,0-2-1 15,20-18 1-15,-20 0-1 0,17 0 0 0,-17 0 2 16,23 0 2-16,-23 0-3 0,17 0 0 0,-17 0-1 16,17 0 9-16,3 0-4 0,-20 0 2 0,0 0 1 15,20 19-2-15,-20-19-4 0,0 19 3 16,0-19-2-16,0 19-2 0,17 0 4 0,-17-19-3 16,0 20-1-16,0-2 0 0,0 2-1 0,0-1 3 0,0-19-2 15,0 18 2-15,-17 19-1 0,17-37-1 0,-20 20 0 0,20-1-2 16,-20-19 2-16,3 20-1 0,0-20-1 0,-6 18-2 15,6 3 0-15,-23-4-12 0,23-17-5 0,-3 38-23 16,0-38 25-16,0 18-56 0,3 2 41 0,17-20-47 16,-17 21 38-16,17-21 6 0,0 17 9 0,0 2-30 0</inkml:trace>
  <inkml:trace contextRef="#ctx0" brushRef="#br0" timeOffset="63963.21">27061 11486 45 0,'0'0'13'0,"0"0"10"0,0 0 7 0,0 0-12 0,0 19 32 0,0-19-36 0,0 0 11 0,0 0-4 0,0 0-10 0,-20 0 18 0,20 18-20 0,0-18 10 16,0 0-1-16,0 20-9 0,0 0 17 0,0-2-9 0,0 1-1 16,0 0-1-16,0 19-1 0,0-38-11 0,0 19 0 0,0 0 0 15,0 1-2-15,0-20 1 0,0 19 0 0,0-1-2 16,0 1-1-16,0-19-4 0,0 20-9 0,0-2-19 0,-17-18-23 16,17 0 20-16,0 0-51 0,0-38-36 15,-17 1 83-15,17-2-1 0</inkml:trace>
  <inkml:trace contextRef="#ctx0" brushRef="#br0" timeOffset="64106.78">26890 11144 61 0,'0'0'30'0,"0"0"3"0,-20 0-16 0,20 0 1 0,0 0-2 0,0 0-1 15,0 0 12-15,0 0-16 0,-17 19 9 0,17-19-12 0,0 19-2 0,0-19 2 16,0 18-5-16,0 3 1 0,0-21-1 0,0 19-3 0,0-1 0 16,0 1-3-16,17 0-1 0,-17-19-2 0,0 19-23 15,0 18-27-15,0-37 20 0,20 40-53 0,-20-40 32 0</inkml:trace>
  <inkml:trace contextRef="#ctx0" brushRef="#br0" timeOffset="64450.4">27081 11695 68 0,'0'0'0'0,"0"20"50"0,0-20-41 0,0 19 7 0,0-1-1 16,0-18-9-16,0 57 19 0,0-57-20 15,0 19 4-15,20 1 6 0,-20-2 0 16,17-18-10-16,-17 0 0 0,20 0 11 0,-20-18-4 15,0 18-5-15,20-20 8 0,-3 1 0 0,-17 19-9 0,0-38 6 16,23 19-7-16,-23 1 5 0,17 18-6 0,0-39 6 0,-17 20 1 16,0 0-5-16,20 0-1 0,-20 19 7 0,0-38-9 15,20 38 7-15,-3-19-3 0,-17 19-4 0,0-18 3 0,20 18-3 16,-20 0-1-16,0 0 5 0,0 0-5 0,0 0 1 0,20 0 0 16,-20 0-1-16,0 18 2 0,17-18-1 0,-17 19 1 0,0 0-1 0,23 0 1 15,-23-19-3-15,0 19 4 0,0-19-2 0,0 19 0 16,0-19-3-16,0 19 2 0,17-19 0 0,-17 20 0 0,0-1-1 15,17-1 0-15,-17 1 1 0,0-19-2 0,0 20 0 0,0-2-1 16,20-18 2-16,-20 19-1 0,0 1-2 0,0-20-1 16,0 18 2-16,0 2-4 0,0-20-5 0,0 19-18 0,0-1 3 15,0-18 11-15,0 19-88 16,0-19 61-16,0 0-59 0,20 20 19 0,-20-20 13 0</inkml:trace>
  <inkml:trace contextRef="#ctx0" brushRef="#br0" timeOffset="64726.25">27745 10972 54 0,'0'0'24'0,"0"0"28"0,0 0-34 0,0 0 19 0,0 0-3 0,0 0-5 0,0 0-17 0,0 20 9 0,0-20-13 0,0 0 7 0,20 19-8 0,-20-19 7 0,0 18-2 0,0 1-2 0,0 20-2 15,0-20 0-15,0 19-5 0,20 0 1 0,-20-20-2 16,0 40 2-16,0-39-3 0,0 56 0 0,20-35-1 0,-20-3 1 0,0-18-1 16,0 19 0-16,0 19-2 0,0-19-1 0,0 19-5 0,0 20-21 0,0-58 8 15,-20 38-35-15,20-20 19 0,0 1-50 0,-20-18 48 0,20-1-8 16,0-1-3-16</inkml:trace>
  <inkml:trace contextRef="#ctx0" brushRef="#br0" timeOffset="64887.15">27651 11734 82 0,'0'0'0'0,"0"0"62"0,0 0-12 0,0 0-28 15,0 0 22-15,0-19 0 0,0 19 11 16,0 0-25-16,0 0-4 0,0 0-4 0,17 0-12 16,3 0 4-16,-20 0-1 0,43 19-5 0,-43-19-4 15,14 0-1-15,-14 0-1 0,40 0 1 0,-20 0-3 0,-3 18 2 0,0-18 1 0,23 0-2 16,-3 0-1-16,-37 0-2 0,40 0-9 0,-23 0 3 0,23 0-15 15,-3 0-11-15,-37 0 13 0,37 0-33 0,-17 0 21 16,18 0-54-16,-38 0 33 0,39 0-39 0,-21-18 13 0</inkml:trace>
  <inkml:trace contextRef="#ctx0" brushRef="#br0" timeOffset="65596.39">29191 11657 65 0,'0'0'38'0,"0"0"15"0,0 0-21 0,0 0-17 0,0 0 14 0,0 0-16 0,0 0 40 0,0 0-44 0,-20 0 7 0,20 0-6 0,0 0 7 0,0 0 0 15,0 0 1-15,0 0-9 0,-14 0 7 0,14 0-2 16,0 0-7-16,0 0 0 0,0 0 0 0,-23 19 6 0,23-19-7 0,-20 19 6 15,20 1-7-15,0-20 0 0,0 37 2 0,0-18 1 0,-17 19-3 16,17-19 1-16,0 1-2 0,0-2-1 0,0 2-1 0,0-1 1 16,0-1 1-16,0 1-3 0,0 1 0 0,0-2 0 0,0 1-2 15,0 1 2-15,0-20-1 0,0 19 1 0,17-19 2 16,-17 0-1-16,0 0 2 0,0 0-3 0,20-19 0 16,-20-1-1-16,0 20 0 0,0 0 1 0,0-37 1 0,23 37-2 0,-23-20 1 15,0 1 0-15,0 1 1 0,0-1-1 0,14-1 1 16,-14 20 1-16,0-18-1 0,0 18 1 0,20 0 0 15,-20 0 0-15,0 0 2 0,0 18 3 0,20 2 0 0,-20-20-4 0,0 37 1 16,0-37-3-16,0 39 5 0,20 18 7 16,-3-38-11-16,-17 0 1 0,17 0-4 0,-17-19 2 0,0 18-3 15,20 1 1-15,0-19 0 0,-20 20 3 0,23-2-4 16,-9-18-2-16,-14 20-10 0,20-20 4 0,-20 0-17 0,20 0-13 16,-20 0 15-16,20-20-1 0,-3 20-28 0,-17-18 23 0,17-2-40 15,-17 1 29-15,23 19-5 0,-23-18-6 0,17 18 1 0,-17-38 6 0,20 19-12 16,-3-20 21-16</inkml:trace>
  <inkml:trace contextRef="#ctx0" brushRef="#br0" timeOffset="66093.97">30009 11486 61 0,'0'0'26'0,"0"0"65"0,0 0-8 0,0-20-60 0,-20 20-1 0,20 0-1 0,0 0 14 0,0 0-6 0,0 0-16 0,0-18-1 0,0 18 9 0,0 0 0 0,0 0-10 16,0 0 11-16,0 0-13 0,0 0-1 0,0 0 9 0,0 0-9 0,20 0 0 16,-20 0-1-16,0 0 4 0,0 0-5 0,0 18 1 0,0-18-4 15,0 20 0-15,0-20-1 0,20 0 1 0,-20 19-3 0,0-19-1 16,0 0-2-16,0 18-9 0,0 2-15 0,0-20-19 16,0 20-18-16,0-20 23 0,0 0-67 0,0 18 41 0,0-18-56 15,0 19 32-15</inkml:trace>
  <inkml:trace contextRef="#ctx0" brushRef="#br0" timeOffset="66250.73">30063 11942 241 0,'0'20'138'0,"-74"303"17"0,74-286-158 0,-34 58-45 0,34-56 24 0,-23-21-4 15,-34 78-403 32</inkml:trace>
  <inkml:trace contextRef="#ctx0" brushRef="#br0" timeOffset="67226.42">26135 14033 62 0,'0'0'76'0,"0"0"-61"0,-23 0 29 0,23 0-44 47,-20-37 94-16,-54 228-29-31,94-116-63 16,-20-75-2 47,302-171 83-63,-302 113-93 15,0 21 9-15,0 0 10 0,0 37-9 63,-20 264 101-48,60-206-102-15,0-20-3 16,165 38-452 31</inkml:trace>
  <inkml:trace contextRef="#ctx0" brushRef="#br0" timeOffset="67558.03">27101 13862 85 0,'0'0'53'0,"-20"0"-39"0,20 0 0 0,0 0-14 31,0 0 92-31,208 40 29 0,-168-40-116 0,-23 17-2 0,6-17-2 0,31 0 7 16,-34 0-5-16,-3 0-1 0,3 0-2 0,-20 0 0 62,134 0-20-46,-97 0-361-16</inkml:trace>
  <inkml:trace contextRef="#ctx0" brushRef="#br0" timeOffset="67726.08">27061 14110 164 0,'77'20'250'0,"-57"-20"-242"0,-20 0 1 16,57 0 8-16,-20 18-5 0,20-18-1 0,-37 0-5 0,-20 0-6 62,402 56 12-46,-234-73-418-16,-151-3 354 0,-17 20 21 0</inkml:trace>
  <inkml:trace contextRef="#ctx0" brushRef="#br0" timeOffset="68152.72">28316 13710 82 0,'96'-18'262'0,"-76"18"-251"0,-2 0-5 0,-18 0-1 0,17 0 0 0,3 0 0 0,-20 0-2 15,0 0-3 48,97 133 41-63,-249 344-8 0,132-460-28 0,-19 2 0 0,39-19-4 0,-15 0-2 15,-27 19 0-15,42-19-1 0,0 0 2 63,-114-55 2-63,228 15 76 0,-57 59-68 0,2 2-5 0,-41-21-2 16,-1 0 2-16,3 17 1 0,37-17 0 0,-57 0-6 62,268 56 7-46,-40-74-589-16</inkml:trace>
  <inkml:trace contextRef="#ctx0" brushRef="#br0" timeOffset="78401.38">25337 10460 38 0,'0'0'8'0,"0"-19"-4"0,0-20-2 0,0 39-1 0,0-38 13 0,0 20-5 0,0-2 1 0,0 20 2 0,0-19 11 0,0 1-12 0,14-2 16 0,-14 2-18 0,0 18 6 16,0-20-7-16,0 20 8 0,20-19-8 0,-20 19 1 0,0 0 11 0,0 0-10 16,0 19 20-16,0 1-20 0,20-20-2 0,-20 18 3 15,0 2 1-15,0 17 0 0,0-37-6 0,0 20-1 0,0-2-1 0,0 1 5 16,0-19-3-16,0 19 4 0,0 20 6 16,0-20-10-16,0-19 0 0,0 18-2 0,0-18-2 0,0 20 5 15,-20-20-2-15,20 19-3 16,0-19 1-16,0 17-2 0,0-17-1 0,0 20 0 0,0 1 0 0,0-21-1 15,0 18-1-15,0-18-4 0,0 19-4 0,0-19-5 0,0 19-35 0,0-19 19 16,0 17-8-16,0-17-57 0,0 0 46 0,0 0-21 0,-20 0 52 16,20 0-20-16</inkml:trace>
  <inkml:trace contextRef="#ctx0" brushRef="#br0" timeOffset="78562.82">25445 9889 124 0,'0'0'74'16,"0"0"-59"-16,-17 0 6 0,17 0-10 0,0 0 2 0,0 0 2 0,-17 0 13 15,17 0-4-15,-20 0-3 0,20 18-13 0,0-18 0 0,-20 20 3 16,20-20-6-16,-20 20-1 0,20-1-2 0,-14-19-1 0,14 38 3 16,-23-20-7-16,23-18 2 0,0 18-4 0,0-18 0 15,0 20-5-15,0-20-30 0,0 18-68 0,0-18 12 16,23 0 28-16,-23 0 15 0</inkml:trace>
  <inkml:trace contextRef="#ctx0" brushRef="#br0" timeOffset="79027.45">26303 9412 77 0,'0'0'19'0,"0"0"-4"0,0 0 9 0,0-17-9 0,0 17 1 0,0-20 22 15,0 2-1-15,0-1 23 0,0-1-38 16,0 2-1-16,0 18-16 0,0 0 7 0,0 0-5 0,0 0 6 15,0 18-6-15,-20-18 3 0,0 20-1 0,20-20-5 16,-37 19 3-16,20 19-3 0,-3-21-1 0,0 3-1 16,20 19 0-16,-20-39-1 0,20 56 0 0,-14-36 1 0,-9 37-2 15,23 0 1-15,-20 19 2 0,20-18-3 0,0-21 0 16,-20 0 0-16,20 41-1 0,0-42 2 0,0 59 0 0,0-19-2 0,0-18 0 16,0-19 0-16,0 36 2 0,-17 1-3 0,17 0-9 15,-17 0-9-15,17-55 8 0,0-3-1 0,-20 20 0 0,0-21-17 0,20 4 11 16,-20-3-24-16,20 0 20 0,0-18 2 0,-14 0-22 0,14 0 21 0,-23 0-20 15,23 0 10-15,-20-18 14 0,20-21 12 0,-20 39 3 0,20-17 0 16,0 17 3-16,-17-38 3 0,17-1 15 0,-20 19-2 16,20-16 21-16,-17 16-18 0,-3 2 16 0,20-20 1 0,-20-1 0 15,3 20-21-15,17 19 1 0,-17-18 10 0,17-21-15 0,-23 39 8 0,23-18-11 16,0 18 8-16,0-20 1 0,0 20-8 0,0 0 8 0,23-18-1 16,11 18 3-16,-34 0-16 0,20 0 1 15,0 0-1-15,-3 0 3 0,20 0-1 0,-17 18 1 16,23-18-2-16,-29 20-3 0,26-20 3 0,-20 0-2 0,-3 18 1 0,20-18-3 15,-17 19-1-15,3-19-6 0,11 20-15 0,-14-20-17 16,17 0 13-16,-37 18-4 0,17-18-49 0,23 0 32 0,-40 0-2 0,20 0-42 16,-3 0 60-16,3 0 9 0,0 0-24 0</inkml:trace>
  <inkml:trace contextRef="#ctx0" brushRef="#br0" timeOffset="79417.14">27081 9489 104 0,'0'0'32'0,"0"0"11"0,0 0-15 0,0-18-2 0,0 18 1 0,20-18-2 0,-20 18-14 0,0 0-2 0,0-21 0 0,0 21 0 0,0 0 7 0,0 0-3 0,0 0-6 0,0-20 4 0,0 20-1 16,0 0-2-16,0-17-5 0,0 17 7 0,-20 0 1 15,20 0-4-15,0-20-3 0,0 20-1 0,-20 0 5 0,0 0 0 16,20 0-5-16,-17-18 4 0,0 18-6 0,17 0 2 0,-20 0 1 16,20 0 2-16,-20 0-3 0,0 0-1 0,20 0-2 0,-14 38 5 0,-9-38-3 15,23 17 1-15,-20 24 2 0,0-5-1 0,3 22-1 16,0-22-2-16,-3 22 3 0,0-18-1 0,0 55 0 0,6-19-3 16,-9-21 3-16,3-15-2 0,20-4 1 0,0 3-2 0,-17 17 1 15,17 2 2-15,0-1-3 0,0-19-1 0,0 0 1 16,0 0 1-16,0-19-1 0,0 19-1 0,0-19 1 0,17 39 5 0,-17-58-6 15,20 19-1-15,-20-1 3 0,23-18-2 0,-23 20 1 0,0-1-1 16,14-2 1-16,-14 3-3 0,20-20-11 0,-20 21 1 0,20-21-22 16,-20 0 13-16,20 0-31 0,-3 0-17 0,0 0-24 15,-17 0 42-15,20-21-33 0,0-16 24 0</inkml:trace>
  <inkml:trace contextRef="#ctx0" brushRef="#br0" timeOffset="79809.2">27614 9453 61 0,'0'0'83'0,"0"0"-62"16,0 0 6-16,0 18 42 0,0 0-37 0,0 2-7 0,0-20-20 0,0 18 0 0,0 2 7 0,0-1-8 0,0-2 5 0,0 4-7 0,0-1 3 0,0-20-2 15,0 37 6-15,0-17-5 0,0 17 5 0,0-18-4 0,0-2-3 16,0 5 1-16,0-3-1 0,0 18 1 0,0 0-3 0,0 1 4 0,0-18-2 15,0 0 3-15,0 37 1 0,0 17-4 16,0-34-1-16,0 17-1 0,0-20 1 0,0 20 1 0,0 0-1 0,0 39-7 16,-20-58-3-16,20-20 0 15,0 21-19-15,0-2-15 0,0-37-21 0,-20 21 24 0,20-21-8 16,0 0 1-16,0 18-24 0,0-18 12 0</inkml:trace>
  <inkml:trace contextRef="#ctx0" brushRef="#br0" timeOffset="80001.95">27480 10136 157 0,'0'0'53'0,"0"0"-6"0,-20 0-37 0,-17 0 31 16,37 18-30-16,-20-18 13 15,20 21 5-15,0-21-23 0,0 0 1 0,-17 18-2 0,17-18-2 16,0 0 0-16,0 0 2 0,17 0-2 0,-17 19 1 16,20-19-4-16,0 0 2 0,-3 0 1 0,-17 0-1 0,0 0 2 0,40 19-3 15,-23-19 0-15,3 0-3 0,3 0-7 0,-9 0 0 16,6 0-23-16,0 0-16 0,-20 0 20 0,37-19-79 15,-37 19 67-15,17-19-27 0,3 19 33 0,0-18-11 0</inkml:trace>
  <inkml:trace contextRef="#ctx0" brushRef="#br0" timeOffset="80290.03">27916 10326 78 0,'0'0'0'0,"0"0"49"0,0 0-40 0,0 0-4 0,0 0-4 16,0 0 2-16,0 0 5 0,0 0-2 0,0 0 0 0,0 20 7 16,0-20 0-16,0 0-5 0,20 0-4 0,-20 0-2 15,0 18 12-15,20-18 16 0,-20 0-15 0,17 0 1 16,-17 0 2-16,23 0 26 0,-23 0-20 0,17 0-4 16,0 0-11-16,-17-18 11 0,20 18-13 0,0-39 7 0,-3 39-9 15,-17-18 2-15,20-2 5 0,0 2-8 0,-2-2 3 0,4-18-3 16,-22 20-3-16,17 18 0 0,-17-21 0 0,18 21 0 0,-18-18 1 0,19 0-1 15,1-2-4-15,-20 20 0 0,18-20-8 0,-18 2-7 16,0 18 6-16,19 0-20 0,1 0-8 0,-20 0-7 0,18 0-8 16,-18 0-13-16,0 0 27 0,0 18-32 0,20-18 49 15,-20 20-31-15</inkml:trace>
  <inkml:trace contextRef="#ctx0" brushRef="#br0" timeOffset="80763.05">28507 10136 29 0,'0'0'15'0,"0"0"-11"0,0 0 5 16,0 0-3-16,0 0 13 0,0 0 4 0,22 0-11 15,-22 0 13-15,0 0-12 0,0 0 13 0,0 0 4 0,0 0-3 16,0 0-14-16,0 0-1 0,0 0 0 0,0 0-1 0,0 18 9 0,0-18-4 15,0 0-7-15,0 21 4 0,0-3 1 16,0-18-8-16,0 19 6 0,0 0-9 0,0 1 3 0,0-20-4 0,0 38 5 16,0-20-1-16,0 1-5 0,0 1 4 0,15 17 1 15,-15-18-4-15,0-19-1 0,0 39 1 0,0-39 1 0,0 19 0 0,20-1 3 16,-20-18-3-16,0 20 4 0,0-20-3 0,20 19 0 16,-1-19 0-16,-19-19 0 0,0 19-2 15,18 0-1-15,-18-20 0 0,0 2-2 0,17-1 0 0,-17-20 4 16,22 20-1-16,-22-18 0 0,18 17 0 0,-18 1 1 0,20 1 3 15,-20-2 3-15,17 2-4 0,-17-2 1 16,0 20-2-16,0 0-1 0,0 0 3 0,0 0-4 0,0 0 1 16,0 0-2-16,0 38 11 0,0-18-8 0,20 17 1 15,-20-17 1-15,0-2-4 0,0 1 0 0,0 20 1 16,20-1-1-16,-20-20-2 0,0 2 2 0,0 16 1 0,0-16-3 16,17 1-3-16,-17-3 3 0,0 1-2 0,22 0 3 0,-22-2-1 15,0 4-3-15,18-3 2 0,-18 0-4 0,17 2-8 0,3 1-10 16,-20-21 8-16,20 0-24 0,-3 0-10 0,-17 0 20 15,20 0-37-15,0-41-9 0,-3 41 36 0,6-36-42 0,-23 15 49 16,17-15-5-16,0 36 29 0,3-37-9 0,-20-4-2 16</inkml:trace>
  <inkml:trace contextRef="#ctx0" brushRef="#br0" timeOffset="81168">29285 10251 9 0,'0'0'14'0,"0"0"-3"0,0 0-4 0,0 0-5 0,0 0-1 0,0 0 3 0,0 0 4 0,0 0 5 0,0 0 4 0,0 0 8 0,0 0-10 0,0 18 19 0,0-18 1 0,20 0-3 0,-20 20-7 0,0-20-8 16,0 18-9-16,0-18-2 0,0 19 4 15,0 1 2-15,23-2-4 0,-23 1-5 0,0-19 4 0,0 19-2 16,0-19-3-16,14 20 3 0,-14-20-1 0,20 19 4 15,-20-19-2-15,0 0-3 0,20 0 3 0,-20 0 0 0,0 0-2 16,20-19 2-16,-20 19-5 0,0 0 0 0,17-39-1 0,-17 39 1 16,0-37 1-16,0 17 1 0,17 1-2 0,-17-19 3 0,0 38-1 15,0-18 0-15,0-21 3 0,23 39 1 0,-23-19-3 0,0 1 9 16,0-3 0-16,0 21-8 0,0 0 5 0,0 0-6 0,0 0 5 16,0 21 2-16,-23-3 1 0,23 1-5 0,0 20 6 15,-17-1-3-15,0 19-2 0,-3-1 1 0,20-17-6 0,0-2 0 16,-20-17-1-16,20 16-2 0,0-16 0 0,-20 38-3 0,20-22 2 0,0 21 1 15,0-37 1-15,0 19 0 0,0-2-1 0,0-19 1 16,0 3-2-16,0-3-4 0,20 1-1 0,0 2-16 0,-20-21 6 16,0 0-5-16,20 0-30 0,37 0-60 0,-40 0 5 15,20 0-6-15,-37-21 73 0,20 2-16 0</inkml:trace>
  <inkml:trace contextRef="#ctx0" brushRef="#br0" timeOffset="81792.52">30029 9795 42 0,'0'0'14'0,"0"0"-3"0,0 0-8 0,0 0 5 0,-20-19 8 0,20 19-7 0,0 0 1 0,0-22 1 0,-20 5 45 0,20-2-38 0,0-1 15 0,0 20-8 0,0-17-15 0,0 17 9 16,0-20-1-16,20 20-11 0,-20 0 2 0,0-20 8 0,20 20 0 15,-20 0-9-15,0 0 0 0,0 0 6 0,17 0-6 0,-17 0-3 16,0 0 6-16,17 0-2 0,-17 0-4 0,0 0 5 0,20 0 9 15,-20 0-11-15,20 0-4 0,3 0 7 0,-23 0-7 16,14 0 4-16,6 0 1 0,-20 0-6 0,0 0-1 0,20 0 0 16,-20 0 1-16,20 20 0 0,-3 17 7 0,0-37-9 0,6 20 3 15,-6 57 2-15,3-20-1 0,-3-40-4 16,3 41 0-16,-20-19 0 0,20 55 5 0,-20-56-3 0,0 39 0 16,0 37 4-16,-20-39 0 0,-17 2 0 15,17-40-5-15,20 2 0 0,-17-2 1 0,-6-16-3 0,6 16 0 0,-60 38 2 16,40-16 1-16,-3-41-1 0,23 19 2 0,-20-37-5 15,17 18-3-15,20-18 0 0,-20 0-2 0,20 0-4 0,-14-18-17 16,-9 0-10-16,23-1 15 0,-20 19-1 0,20-18-21 0,20-23 2 16,17 5-38-16,-17-2 1 0,20 19-10 15,-6 0 27-15,6-20 34 0,-17 39-1 16</inkml:trace>
  <inkml:trace contextRef="#ctx0" brushRef="#br0" timeOffset="82361.12">30901 9754 96 0,'0'0'35'0,"0"0"-10"0,0 0-7 0,0 0-13 16,0-17 29-16,0 17 1 0,0 0-11 15,0 0-10-15,0 0-9 0,0 0-1 0,0 0 4 0,0 0-5 0,0 0 5 0,0 0-5 16,0 0 4-16,0 0 0 0,0 0-5 0,0 0 2 16,0 17 2-16,0 5-2 0,0-3 2 0,-20-19 1 0,20 17-1 15,0 3-3-15,-20 0-1 0,20-3 4 0,-17 3 1 0,17 18-2 16,-17-18-1-16,17-1-2 0,-20-2 3 0,20-17-2 0,0 21 0 16,-20-3 3-16,20-18-3 0,0 18-1 0,0 2 0 15,0-2 0-15,0 2-2 0,0-20-1 0,0 20 1 0,0-20 3 16,0 18-3-16,0-18 1 0,0 0 2 0,0 18-3 0,20-18-1 15,-20 0 2-15,0 0 0 0,0 0 1 16,0 0-1-16,0 0-1 0,20 0 3 0,-20 0-1 0,0 0-1 16,0 0 1-16,0 0 0 0,0 0-1 0,0 0 2 0,0 21-1 0,0-3 7 0,0 1 1 15,-20 0-6-15,20 1 2 0,0-2-3 0,-20 2 1 0,20 17-2 16,-20 20 2-16,6-18 0 0,14-20-3 16,-23 18 3-16,23-37-2 0,0 20 1 0,0-1 0 0,-20 18 4 15,20-16-4-15,0-3 5 0,0 1-4 16,0-19-3-16,0 19 3 0,0-19-4 0,0 0 0 15,0 0 0-15,0 0 4 0,0-19-3 0,0 19-2 0,20 0 2 16,-20 0 0-16,0 0 0 0,0 0-1 0,0 0 0 0,23 0 1 16,-23 0 0-16,0 19 0 0,0-19-4 0,0 17-2 0,14 4 5 15,-14-3 2-15,0-18 0 0,0 38 2 0,20 1 0 16,-20-20-3-16,20 56 0 0,-20-75 0 16,0 19-1-16,20 2-6 0,-20-3 1 0,0-18-5 0,0 18-21 15,0-18 9-15,0 20-3 0,17-20-36 0,-17 0 25 0,0 18-53 16,17 2-27-16,-17-20 62 0,0 0-16 0,0 0 45 15</inkml:trace>
  <inkml:trace contextRef="#ctx0" brushRef="#br0" timeOffset="87525.54">29764 13768 74 0,'0'0'29'0,"0"0"-16"0,0 0 14 0,0 0-12 0,0 0 2 0,0 0 1 0,0 0 17 0,0 0-18 0,0 0-2 0,0 0 11 0,0 0-14 0,0 0 11 0,0 0-5 0,0 0-9 0,0 0 0 0,0-20 5 0,0 20-3 0,17-18-2 16,-17 18-5-16,17-20 2 0,3 2 0 0,-20 18 0 0,0-19-7 15,20 19 0-15,-20 0-5 0,0 0-9 0,0 0 1 16,0 0-6-16,0 0-7 0,0 0-40 0,0 19 28 0,0-1-6 0,0-18 0 0,0 38-25 16,-20 1 7-16</inkml:trace>
  <inkml:trace contextRef="#ctx0" brushRef="#br0" timeOffset="87727.4">29798 14338 177 0,'0'0'0'0,"0"0"81"0,0 0-65 16,0 0-3-16,-17 0 41 0,17 0-29 0,0 0-14 16,-17 0-2-16,17 0-1 0,0 37 7 0,-23 4-4 0,23-24-9 15,-17 78 4-15,-3 0-3 0,-17-37-3 0,37-1 2 16,-20-20 0-16,0 20-5 0,-14 21 1 0,11-42-1 0,-14 58-2 16,0-17-9-16,17-39 3 0,-20 20-20 0,6-2-11 0,14-36 15 15,0 0-10-15,0-3-61 0,6 3 47 0,14-20-60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8-27T20:31:21.149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7391 9318 17 0,'0'0'6'0,"0"0"3"0,0 0-3 0,0-18-2 0,0 18-1 0,0-19 4 0,0-2 6 0,23 3-3 0,-23 18-1 0,0-18 12 0,0 18-9 0,0-20 13 0,0 20-2 0,0-19-11 15,0 19 11-15,0 0-12 0,0-18-1 0,0 18 1 0,0 0 8 0,0-20-1 0,0 20-10 16,0 0 0-16,0-17 6 0,0 17 9 15,0 0-18-15,0-21 3 0,0 21-5 0,0 0 1 0,0-20 0 16,17 20 4-16,-17-18-6 0,17 18 2 0,-17 0-1 0,0-18 0 0,40-3 4 16,-23 4-3-16,3-2 0 0,-3-1 3 0,60-18-2 15,-57 18-5-15,37 3 2 0,-20-23 2 0,-17 40-2 16,37-17 1-16,-17-23 0 0,-3 40-1 0,0-17 1 0,-17 17-1 16,17 0-1-16,-20 0 0 0,26 0 2 0,-26 0-2 0,20 17 1 15,-17 4-4-15,-20-2 2 0,37 38-3 0,-20-40 5 0,3 61 0 16,-20-3 4-16,0 1-3 0,23 1-1 0,-23-41-1 15,0 4 0-15,0 17-2 0,0 18 2 0,0 20 0 0,-23-56 0 16,23 36-1-16,0-35 1 0,0 33 0 0,-20-32-1 0,20 16 0 0,0-2 2 16,0-35-1-16,0 0-2 0,0-1 1 0,20-2-2 0,3 22 1 15,-23-21 2-15,0 2 0 0,17-20 0 0,0 18-1 16,3-18 2-16,0 20-2 0,-3-20 0 16,20 0 0-16,-17 0 2 0,23 0-2 0,-43 0 0 0,34 0 0 15,6 0 0-15,-40 0 1 0,35 20 1 0,-16-20-1 0,24 0 0 16,-9 0 0-16,-16 18 0 0,4-18 0 0,-22 0-1 0,17 0 0 15,3 0 0-15,-2 18 0 0,21 3 1 0,-21-21 0 0,-18 18-1 0,37 1 3 16,-17 20-4-16,2-21-1 0,13 20 2 0,-15 1 1 16,17-2-1-16,0 40-1 0,-17-39 3 15,2-19 0-15,-4 18 0 0,19-16-7 0,-17 16-4 0,17-1 2 16,-37-36 4-16,17 21-4 0,3-3 4 0,-20 0-8 0,42-18-5 16,-42 20 6-16,15-20-4 0,-15 0-4 0,20 0-30 0,-20 0 20 15,40 21-121-15,-40-21 86 0,17-21 27 16,-17 21 3-16</inkml:trace>
  <inkml:trace contextRef="#ctx0" brushRef="#br0" timeOffset="310.33">8589 10934 175 0,'0'0'44'0,"0"-18"-42"0,0 18-2 0,19 0 3 0,-1 0 6 0,4 0-2 0,15 0 13 0,0 0-5 0,-17 18-8 16,-2 2 0-16,19-20 3 0,5 38-1 0,-25-1 1 16,40-37 1-16,-39 19-5 0,2-19-1 0,17 21 2 0,3-3 5 0,-23-18-6 15,40 19 6-15,-37-19-5 0,37 0 6 0,-20 0-3 16,3 0-1-16,-3 0-1 0,-20-19-5 0,45 1 1 15,-10-79 2-15,-12 79-4 0,-20-38 0 16,-3 35-1-16,3-37-2 0,0 3 0 0,-3-4-5 0,-17 23-5 16,20 15-4-16,-20-15-28 0,0 17 17 0,0-20-30 0,0 2-15 15,0-2-12-15,0 21 47 0,0-1 9 0,0-20-39 0</inkml:trace>
  <inkml:trace contextRef="#ctx0" brushRef="#br0" timeOffset="1059.65">6009 8747 79 0,'0'0'10'0,"0"0"-6"0,0 0-3 0,0 0 1 0,0 0 0 0,-23 0 1 0,23 0 2 0,0 20 12 0,0-20 2 0,0 0 2 0,-20 0-11 0,20 20 5 0,0-20-2 0,0 17-9 0,-20-17 6 0,20 21-6 0,0-21 1 0,0 0 2 0,0 19-3 16,0 19 9-16,0-19-9 0,0-2 5 0,0 22 3 15,0-20-5-15,0 1 6 0,20 37-7 0,-20-39-4 0,20 0 0 16,-20 23 0-16,23 14 1 0,-9-36 2 0,6 19 4 15,-3-20 3-15,-17-18-4 0,23 21 10 0,-23-21 0 0,17-21-6 16,-17 21-8-16,17-18 0 0,-17-20 2 0,20 19-3 16,-20 1-1-16,20-78-3 0,-20 40 0 0,0 17 3 0,0-19 1 15,0 41-1-15,0-40 3 0,0 38-2 0,-20-39 1 16,20 38 1-16,-20 3-1 0,20-2 8 0,-17 19-9 0,17-21 0 16,-17 21-2-16,17 0 1 0,-23 21-2 0,23-21 2 0,0 36 0 15,0 4 2-15,0-23-3 0,0 4 0 0,0 15 0 0,40 41 4 16,-23-39 0-16,3 1 0 0,23 17-2 0,-9 20-1 0,6-19 1 15,-3-19-2-15,0 1-1 0,-17-20 1 0,-3 38 0 0,20-39 0 16,6 2-1-16,31 17-19 16,-57-37-4-16,3 0 6 0,-20 0-4 0,37 0-37 0,-14 0 20 15,11 0-58-15,23-37-10 0,0-1 34 0,-37 38 28 16</inkml:trace>
  <inkml:trace contextRef="#ctx0" brushRef="#br0" timeOffset="2576.46">9595 10934 75 0,'0'0'0'0,"0"0"22"0,0 0-10 0,0 0-6 0,0 0 3 0,0 0 17 0,0-18-11 0,0 18-1 0,-17 0 0 0,17 0-2 0,-20 0 44 0,3 38-11 0,-3-20-16 15,20 21-6-15,0-21-10 0,0 1-8 16,-20 2 1-16,20 16 4 0,0-37-5 0,0 57 4 16,0-20-2-16,-17 40 5 0,-43 209 10 15,43-192-15-15,-3-36-4 16,5-2-1-16,-7 78 4 0,2-77-4 0,-34 152 7 0,-21 133-2 16,75-285-9-16,-22 58 1 15,2 36 5-15,20-113 0 0,-20 0-5 0,20 38 4 0,0-37-4 16,-17 16 4-16,17 4-1 0,0-41-2 0,0-18 1 0,0 38 1 15,17 0 2-15,-17-20-3 0,20 2 1 0,-20 1 2 16,20-21-2-16,17 17-1 0,-17-17 1 0,20 19-2 0,34-19-3 16,-17 0 3-16,20 0 1 0,-40-19 0 15,0 19 0-15,0 0-1 0,6 0 1 0,-9-17-2 0,60 17 1 0,-51 0 0 0,11 0 0 16,20 0-1-16,-11 0 1 0,28 0 0 0,3 0-1 0,3 17 0 16,-40-17 0-16,-3 0 1 0,-11 0 0 0,11 19 0 0,40-19-1 15,-37 0 0-15,37 20 1 0,-54-20 0 0,17 0-1 0,37 18 4 0,-37-18-5 16,40 19 0-16,14-19-1 0,6 19 4 0,-63-19-1 15,63 0 2-15,-63 19-2 0,9-19-1 0,-9 0 1 0,0 0-1 16,137 0 2-16,-77 0-3 0,-57 0 4 0,20 0-2 0,37 0 2 0,-57 0-3 16,152 0-4-16,-152-19 4 0,77 19 3 0,-77 0 0 15,57 0 1-15,-57 0 0 0,2 0-1 0,53 19 0 0,-55-19 0 16,57 0 0-16,57 19 2 0,-57-19-2 0,-54 20 0 16,31-20-2-16,23 18-1 0,-20-18 2 0,-31 0-1 15,-29 0 1-15,80 0 0 0,-77 20 1 0,23-20-3 0,14 0 4 0,-37 0-3 16,0 0 2-16,6 19-3 0,85-19 4 15,-85 0-3-15,11 0-1 0,-34 0 2 0,-3 0 0 0,3 0 0 0,17 0-1 0,6 0 1 16,-9 0 0-16,-34 0 0 0,57 0-2 0,-20 0 2 16,-17 0 1-16,17 0-2 0,-17 0 0 0,0 0 0 0,-20 0 1 15,0-19-2-15,37 19 4 0,-37 0-2 0,17 0-3 16,-17 0 3-16,20 0-1 0,-20-20 2 0,20 20-1 0,-20-18 0 16,0-2 2-16,0 1-3 0,0 0 1 0,0 0-1 0,0 0 1 15,-20 19-2-15,0-95 2 0,20 38 2 0,-34-18-2 16,-6-39 0-16,-17-96-3 0,57 152 3 15,-20 2-1-15,0-77 2 0,3 76-3 0,0-94 2 0,-3 74-3 16,0-75 1-16,0 76 0 0,6-76 1 0,14 75-1 0,-23-56 1 0,23 57-1 16,0-57 2-16,-20-1-1 0,20 78-1 0,0-58 1 15,0 57 0-15,0-39-1 0,0 59 1 0,0-21 0 0,0 1 1 16,0 20-1-16,0 16 0 0,0 3 2 0,0 18-1 0,0-18-1 16,0 18-1-16,0-19 0 0,-20 19 0 0,20 0 1 0,0 0-2 15,-17 0 1-15,17 0 0 0,0 0 2 0,-20 19-1 0,3-1-1 16,17-18 1-16,-20 0 2 0,0 18-1 0,3-18-2 0,-23 0 1 15,20 21-1-15,3-21 0 0,-3 18 1 0,-37-18-1 0,40 0 3 16,-23 19 0-16,20-19 1 0,-17 0-1 0,0 21-1 0,-57-21 0 0,40 18 0 16,-43-18 0-16,37 0 0 0,-34 18 1 0,0-18-2 0,17 20 0 15,-17-20 1-15,17 0 1 0,40 0-2 0,-77 18 2 16,74-18-2-16,-37 20 2 0,3-20 0 0,39 19-2 16,-7-19 0-16,-32 18 0 0,-1-18 0 0,53 19-1 0,-52-19 2 0,34 0-2 15,-17 21 0-15,20-21 2 0,-40 18 1 0,59-18-1 0,-19 0-2 16,-37 0 2-16,32 0-1 0,-13 0 0 0,-62 0 1 15,43-18 0-15,0-22-1 0,31 22 0 0,6 18-1 16,-37-39 3-16,34 21-2 0,3 18 1 0,-40-38 1 0,-17 20-1 0,17-22-2 16,40 22 1-16,-54-21-1 0,48 39 1 0,-14-18-1 15,20 18 1-15,-40-37 0 0,-37 16 2 0,-17 1-2 16,54-16 4-16,0 36 3 0,-17-21-1 16,57 21-2-16,-60-17 1 0,40 17-5 0,-77-19-3 0,40 0 2 15,60 19 1-15,-9 0 0 0,6 0-1 0,0 0 1 0,0 0-1 0,-40 0 1 16,43 0 0-16,-46 0-1 0,3 0 1 0,63 0 0 0,-29 0 0 15,6 0 1-15,-74 19-1 0,51 0-2 0,40-19 3 0,-37 17-3 16,23-17-7-16,-9 0-1 0,26 21 4 0,-3-21-2 16,-37 0-19-16,40 0 14 0,-3 18-20 0,3-18-10 15,17 0 18-15,-23 0-31 0,23 0 24 0,0 0-42 0,0 0 31 16,0 0-44-16,0 0 9 0,23-18 65 0,-23 18-7 16</inkml:trace>
  <inkml:trace contextRef="#ctx0" brushRef="#br0" timeOffset="3438.74">11060 11486 57 0,'0'0'8'0,"0"0"-4"0,0 0-1 0,0-20-2 0,0 20 1 0,0 0 4 0,0-18 0 0,0 18 19 0,0 0-15 0,0 0 0 0,0-19 0 0,0 19-1 0,0 0 10 0,0 0-10 0,0-18 8 0,0 18-1 16,0 0-7-16,0 0 4 0,0 0-7 0,0 0 3 15,20 0 2-15,-20 0 4 0,0 18-3 0,0-18-7 0,17 19 2 16,-17-1-2-16,20-18-4 0,-20 20 0 0,0-20 1 0,20 19-1 15,-20-19 0-15,0 18-2 0,17 2 0 0,-17 0-2 0,0-2 0 16,0 1-4-16,0-19-3 0,20 19-21 0,-20 0-8 0,0-19 15 16,0 19-1-16,0-19-25 0,17 19 13 0,-17-19 14 0,0 19 10 15,0-19-30-15</inkml:trace>
  <inkml:trace contextRef="#ctx0" brushRef="#br0" timeOffset="3602.58">11405 11448 41 0,'0'0'21'0,"17"-19"-10"0,-17 19-4 0,17-18 11 0,-17 18-8 16,20-19 12-16,0 19-11 0,-3-20 13 0,-17 20-11 0,0 0 2 0,20 0 13 15,-3 20 0-15,-17-20-16 0,20 19-1 0,-20-19 7 16,20 18-10-16,-20 1 6 0,23-19-8 0,-23 18 6 0,14 2 0 0,-14-1-8 16,20-1 0-16,-20-18-1 0,0 20-1 0,20 0 3 0,0-2-2 0,-20 1-1 15,0-19-1-15,17 19-1 0,-17 19 2 0,17-19-3 16,-17-19 0-16,20 19-6 0,-20 1-10 0,0-20 2 0,0 19-4 16,0-19-34-16,0 18-18 0,0-18 1 0,0 0 22 15,0 0 28-15,0 0-26 0</inkml:trace>
  <inkml:trace contextRef="#ctx0" brushRef="#br0" timeOffset="5438.08">12468 12113 39 0,'0'0'14'0,"0"0"-5"0,0 0-3 0,0 0-3 0,0-19 13 0,0 19 2 0,0 0-8 0,0 0 10 0,0-18 2 0,0 18-12 0,-20 0 2 0,20 0 9 0,0-19-11 0,0 19 11 16,0 0-12-16,-20 0 15 0,20 0-17 0,-20 0 11 0,20 0-12 16,-14 19 1-16,14-19 3 0,0 0-5 0,-23 18 0 0,23-18-2 15,-20 19 4-15,20-19-3 0,-19 20-2 0,19-20 2 0,0 38 0 0,-18-19 2 16,18 0-4-16,-20 0 2 0,20 0-3 0,0-1 1 0,0 2 0 0,-17-2-2 16,17 1 0-16,0 1 3 0,0 0-1 15,0-20-2-15,0 18 0 0,0-18 0 0,17 19 1 0,3-1 5 0,-20-18-4 16,0 0 0-16,0 0 3 0,18 0 9 0,1 0-12 0,-19-18 4 15,0 18-2-15,20-19-2 0,-20 1 5 0,0 18-3 0,23-40 2 16,-23 21-6-16,0 1 2 0,0-2 1 0,14 2 2 0,-14-1 3 16,0 19-4-16,0-19 0 0,0 0 1 0,0 19-2 0,0 0 2 15,0 0-1-15,0 0 1 0,0 0-3 0,0 0-1 16,0 0 1-16,0 19 1 0,0 0-1 0,20 0 0 0,-20-1-2 16,0 2 0-16,0-2 1 0,20 1 1 0,-20 21 0 0,20-22-2 15,-20 1 1-15,35-1 0 0,-35 1-1 0,20 1 0 0,-1-20-1 0,-19 18 0 16,23 2 3-16,11-1-1 0,-16 0-1 0,4 0-1 0,-5 0 0 15,3-19-2-15,-2 18-1 0,-18-18 0 0,39 0-7 0,-39 20 3 16,18-20-12-16,2 0 9 0,-20 0 0 0,17 0-3 0,3 0-3 0,-20 0-21 16,39 0-6-16,-39 0-10 0,18-20-12 0,2 20-4 15,0-18 21-15,-20 18 34 0,17-19-41 0</inkml:trace>
  <inkml:trace contextRef="#ctx0" brushRef="#br0" timeOffset="5953.3">13438 11486 77 0,'0'0'24'0,"0"0"-13"0,0 0-6 0,-20 0 2 0,20 0 15 0,0 0 11 0,0 0 1 0,-20 0-21 0,20 0 8 0,0 0-12 0,-20 0 2 0,5 0 3 0,15 19-13 16,0-1 1-16,-22 2-2 0,22 0-2 0,-20 17-5 16,20-37 2-16,0 19-3 0,0 0-13 0,-20 0-11 0,20 0 13 15,0-19-1-15,0 19-1 0,0-19 1 0,0 20-15 0,0-20 13 0,0 19 8 16,0-19 4-16,0 0-38 0</inkml:trace>
  <inkml:trace contextRef="#ctx0" brushRef="#br0" timeOffset="6104.87">13475 11505 48 0,'0'0'0'0,"0"0"25"0,17 0-1 0,-17 0-1 0,0 0-8 15,0 0 19-15,20 18-15 0,-20-18 0 0,0 0 18 0,0 0-21 0,0 20-2 16,0 0 10-16,0-20-15 0,0 18 0 0,0 1 6 0,0 19-5 0,0-38-6 16,0 19-1-16,0 0 2 0,0 20-3 0,0-39 2 0,0 37-3 15,0-18 1-15,0-19-2 0,0 20 0 0,0-20-1 16,0 37-13-16,0-37-3 0,0 20 5 0,0-20-3 0,0 18 0 16,0-18-27-16,0 20 17 0,0-20-4 0,0 0-56 0,0 19 64 15,0-19 7-15,0 0-7 0,0 0-23 0</inkml:trace>
  <inkml:trace contextRef="#ctx0" brushRef="#br0" timeOffset="8244.28">6009 8844 50 0,'0'0'5'0,"-23"0"-3"0,23 0-1 0,0-19 1 0,-20 19 4 0,0-21 4 0,20 21-2 0,-17 0 0 0,17-17 1 0,-20 17 13 0,20-20 1 0,-17 20-1 0,17-20-4 0,0 20-12 0,0 0 1 0,0 0 3 0,-20 0-2 0,20 0-6 0,0 20 2 0,0 0 0 0,0 18-3 16,0-2 1-16,0 41 2 0,0 17 3 0,0-37-3 15,0 21 1-15,0 15-3 0,0-15 0 0,20 16 4 16,-20-37-5-16,37-19 1 0,-20-18 1 16,3-20 2-16,0 0-2 0,3 0 2 0,-9 0-3 0,6-20 2 15,20-36 1-15,-40 17-2 0,54-112 1 0,3 0-3 16,-37 53-2-16,20-52 3 0,-23 15 1 0,3 21-1 15,-3 57-1-15,-17 0 1 0,20 20 0 0,-20-40 1 0,20 39-3 0,-20 2 1 16,17-22-1-16,-17 38 1 0,20-16 0 0,-20 15-2 16,0 4 2-16,0 17-1 0,17 0 1 0,-17 17-1 15,0 4-1-15,0 35 2 0,0-19-2 16,-17 41 0-16,17 36 1 0,0-40 0 0,0 3 0 0,0 95 0 0,0-21 2 16,37 40 5-16,3-40-6 15,-40-112 0-15,17 16 1 0,3-35 0 0,-20 19 1 0,20-39-2 16,-3 18 5-16,-17-18-4 0,0 20 7 0,20-20-1 0,-20 0-5 15,0 0 1-15,17-20-1 0,-17 2-1 0,0 18 1 0,20-39 2 0,-20-18-1 16,23 0-2-16,-23-19-2 0,0-19 0 0,-23-37-1 16,3-1 2-16,3 76 1 0,-3-38 1 0,3 55-2 0,-23-35 2 15,40 36 0-15,-34 1-2 0,-26-18 7 0,-17 18-1 16,40 18-3-16,20 20-2 0,-23 0 4 0,-17 0 0 16,37 0-3-16,-34 37 2 0,31-16-5 15,-28 35 1-15,28-18 0 0,-34 39 0 0,37 17-2 0,3 3 2 0,-3-40 0 16,20 38 2-16,-20-2 7 0,3-35-6 15,17 19-4-15,0-41-1 0,0 4 1 0,17 35 1 0,-17-38 0 0,20-17 0 0,0 1 0 16,-3 35-2-16,-17-56 0 0,37 38 2 0,-17-38-2 0,0 19 3 16,3-19-2-16,11 0-5 0,23 0 6 0,-20-39-2 15,-37 39 3-15,117-152-2 0,-63 58 0 16,-34 37-1-16,37-58-2 0,-20-37-3 0,-14 56 7 16,-6 22-3-16,-17 34 2 0,0-34 0 0,0 54 0 15,0-18-1-15,0-18 2 0,-17 16 0 0,-6 23 1 0,-14-24 0 16,0 24 0-16,17-3-2 0,-17 20-3 0,-23 0 5 15,9 20-1-15,28-20-1 0,3 17-2 0,0 4 2 16,-37 35-1-16,20-18 0 0,23-18 2 0,-9 74-2 0,3-54 0 0,20 17 0 16,-20-19-1-16,20 19 2 0,20 57 7 0,0-21 2 0,17 3-7 0,-17-39-2 15,37 39-2-15,-40-59 1 0,46 59 1 0,-29-58 0 16,23 19 2-16,0-19-1 0,-20-18-1 0,0-3 1 0,6-17-2 0,31 20 0 16,-37-20 1-16,40 20-1 0,-3-20-2 0,3-20-7 15,-20 0-21-15,-17 3 5 0,34-24-47 0,-51 5 27 0,51-2-62 16,-37-18 16-16,20-22 18 0</inkml:trace>
  <inkml:trace contextRef="#ctx0" brushRef="#br0" timeOffset="14598.28">14615 10801 92 0,'-17'0'17'0,"17"0"-8"0,-23 0-8 0,23 0 2 0,-20 0 0 0,20 0 1 0,-37 0 19 0,37 18-4 0,0-18-10 0,-17 0 1 0,17 0 10 0,-20 0-2 0,20 21-9 0,0-21 7 0,0 0-8 0,0 0 15 16,20 0 11 0,-20 0-30-16,17-21 3 0,-17 21 1 0,0 0-3 15,20 0 4-15,-20 0-4 0,17 0-2 0,-17 0 1 0,20 0 1 0,3 0 1 16,-6 0-2-16,-17 0-1 0,17 0 0 0,3 21 4 16,0-21-4-16,-3 0 1 0,3 0-2 0,-3 0 2 0,23 0 3 0,-40 0-4 15,37 0 3-15,3 0 1 0,-3 0 0 16,0 0 1-16,-17 0-4 0,17 0 3 0,40 0 1 0,-40-21-5 15,3 21 1-15,-3-18-2 0,23 18 2 0,14-18-2 16,-57 18-2-16,20 0 1 0,6 0 0 0,31-19 2 0,-20 1-1 0,43 18 0 16,-57 0-3-16,-6-21 1 0,6 21 0 0,57 0 7 0,-63 0-3 15,26 0-2-15,14 0-1 0,3 0-1 0,-20 0-2 0,-20 21 2 16,60-21 4-16,-60 0-2 0,0 18-1 0,60-18 0 0,-22 19 1 16,-33-19-1-16,12 0-1 0,21 0 0 0,-36 0 0 0,36 0-2 0,-18 0 1 15,-17 0 1-15,-3 0 0 0,40 0 0 0,-3 0 0 0,-37 0 0 16,3 0 1-16,57-19 0 0,-63 19 1 0,43-18 3 0,-37 18-4 15,-3-21-2-15,0 21 1 0,77-20 5 0,-37 2 4 0,-3 0-1 16,-14-3-7-16,14-15-1 0,-17 17 2 16,-37 1-1-16,3 18 0 0,-9-21 0 0,26 1 0 0,14 20 1 0,-34-17 0 15,0-2-1-15,3 19 0 0,-9 0 2 0,6-20-2 0,0 2-1 0,17 18-1 16,-20-19 5-16,3 19-4 0,0 0 1 0,0-19-1 0,-3 19-1 16,23-20 2-16,-40 20-1 0,0 0 1 0,17 0 0 0,6-19 1 0,-23 19-1 15,17 0-3-15,0 0 3 0,-17 0-2 0,0 0 1 0,20 0 1 16,-20 0-1-16,0 0-1 0,0 0 1 0,20 0 3 15,-20 0-4-15,0 0-1 0,0 0 2 0,17 0 2 0,-17 0 0 16,0 19-3-16,20 1 0 0,-20-20 0 16,0 19 2-16,0-19 0 0,0 19 0 0,17 19-2 0,-17-19 1 0,0 18 0 15,0-16-3-15,20-21 0 0,-20 37 0 0,0-1-1 0,0 21 5 16,0-37 0-16,23 38-1 0,-23-40 0 0,17 79 0 16,-17-61 0-16,17-16 0 0,-17 55-1 0,20-17-1 0,0-20 3 15,-20 19-2-15,17-18 1 0,3-2-1 0,-20 1 0 0,0 0 2 0,17 39-2 16,3 17 0-16,0-18 2 0,3 19 0 0,-23-56-1 15,34 37-1-15,-34-19 0 0,0-19 1 0,20 18 0 0,0-18 0 0,-20 1 0 16,34 55-2-16,-34-36-1 0,40 18 0 0,-40-20 2 0,37 21 2 16,-37 17-2-16,40-36 2 0,-40-20-1 0,20 0-1 0,-3 0 1 15,0 19 0-15,-17-38 0 0,20 18-1 0,-20-17 2 0,40 37 1 0,-40-19-2 16,17 0 0-16,-17 0-1 0,0-18 1 0,20-2 2 0,-20 39-2 16,20-38 1-16,-20-1-2 0,17 21 1 0,-17-1 0 0,0-17 0 0,0-4 1 15,0 21 0-15,0 0-2 0,0-17 1 0,0-4 0 16,0-17 0-16,0 19-1 0,0 1 0 0,0-20 2 0,0 18 0 0,0 1-1 15,0 0 0-15,0 0 0 0,0-19-1 0,0 19 1 16,0-19 0-16,-17 20 0 0,17-20 1 0,-20 18-1 0,20-18 0 0,-20 20 2 16,20-20-2-16,-17 19 2 0,-3-19-1 0,-20 0-1 15,40 0 0-15,-17 0 1 0,-20 18-1 0,-3-18-2 0,40 0 2 16,-57 0 3-16,37 19-1 0,-34-19-2 0,34 0 0 0,-14 0-1 16,-9 0 1-16,-31 20 1 0,54-20-1 0,-57 0 0 0,40 0 1 15,0 0 0-15,-3 0-1 0,-34 18 2 0,34-18-2 0,-54 0 1 0,37 0-2 16,-40 0 3-16,3 0-1 0,37 20-1 0,-37-20 1 0,57 0-1 15,-23 19 0-15,6-19 1 0,-43 0-3 0,40 0 4 0,-37 18 0 16,-20-18 2-16,20 0-5 0,54 0 1 0,-17 0-1 0,-17-18 1 16,17 18 1-16,17 0 1 0,3 0 0 0,-57-19-1 0,17-19-2 0,-20 38 3 15,62 0-1-15,-4-20-1 0,-38 1 1 0,2-18 0 16,36 37-2-16,1 0 1 0,-19-20 1 0,0 2 0 0,37 18-1 16,-37-20 0-16,37 20 1 0,3-19-1 0,-40 19 1 0,20-19-2 15,20 19 0-15,17 0 2 0,-43 0 2 0,26 0-1 0,-3 0-1 16,3 0-3-16,-3 0 3 0,0 0-2 0,0 0-2 0,20 19 2 15,-17-19 2-15,0 0-1 0,-3 19 0 0,-20 1-3 0,40-20 2 16,-37 18 0-16,17 2-4 0,0-20 1 0,3 0-2 0,-20 19-5 0,-3-1-2 16,40-18 5-16,-37 19-6 0,17 1-2 0,-17-2-3 15,0-18-4-15,17 0 8 0,20 20-1 0,-20-20-2 0,3 0-21 16,17 0 19-16,-17 0 0 0,-6 0-29 0,23 0 20 0,0 0-2 0,0 0-36 16,0 0 37-16,-20 0 5 0,20-20 6 0,0 20 7 0,0 0-9 15,0 0-5-15</inkml:trace>
  <inkml:trace contextRef="#ctx0" brushRef="#br0" timeOffset="17297.56">16400 11828 47 0,'0'0'17'0,"0"0"-3"0,0-19-9 0,0 19 1 0,0-18-1 0,0 18 2 0,0 0-2 0,-15-20 6 0,15 20-5 0,0-19 9 0,0 19-1 0,0-18-7 0,0 18-1 0,0 0 0 16,0 0 0-16,0 0 0 0,-23-19 4 0,23 19-4 0,0 0 1 0,0 0-1 16,0 0 10-16,-20 0-9 0,20 0 8 0,0 0-8 0,-19 0 12 15,1 0-7-15,18 0-6 0,0 0-1 0,-20 0 2 0,20 0-1 16,-17 0-1-16,17 0-3 0,0 0 0 0,-20 0 4 15,20 19-1-15,-20-19-3 0,20 18 3 0,-17 1-2 0,17 1-2 16,-17-2 2-16,17 1 1 0,-23 19-2 0,23 1-1 16,-20-21 1-16,20 1 0 0,-17 19 1 0,17-19-1 0,0 20 3 15,-20-20-1-15,20 18 0 0,0 2 1 0,-17-21 0 16,17 2-2-16,0 18-1 0,0-19 1 0,0 0-2 16,17-19 0-16,-17 18 0 0,20 2 1 0,-3-2 0 0,-17-18 1 15,43 19-1-15,-26 1-1 0,0-20 1 0,3 0 0 0,0 0 3 0,-3 20-4 16,21-20 3-16,-19 0-2 0,24 0 1 0,-28-20-1 15,24 20 1-15,-19-20-2 0,15 1 5 0,-35 1-3 0,39-2 3 0,19-17 2 16,-19-1-3-16,-39 19-3 0,18 19 1 16,-18-38 0-16,17 38-1 0,3-39 3 0,-20 21-3 0,0-59 10 15,0 40-11-15,0-2 2 0,0 39-2 0,0-37 1 16,-20 17 0-16,-15-18-1 0,35 38 2 0,-20-19-1 0,-19-19 1 0,24 38-1 16,-8 0-1-16,-16-37 3 0,4 18-2 0,15 19 0 15,0 0-1-15,1-20 0 0,-19 1 1 0,-1 19-2 0,21-19 1 16,-2 19 0-16,3 0 0 0,-3 0-1 0,0-19-1 0,3 19-1 15,0 0-2-15,17 0 1 0,0 0-7 0,-23 19-26 16,23-19 0-16,0 19 12 0,-20-19-33 0,20 39-14 0,0-20-13 16,0-1 2-16,0 21 29 0,0-21 28 15</inkml:trace>
  <inkml:trace contextRef="#ctx0" brushRef="#br0" timeOffset="17764.43">17183 11715 67 0,'0'0'12'0,"0"0"2"0,-22 0-2 0,22 0-4 0,0 0 1 0,0 0 11 0,0 0-10 0,-20 0 13 0,20 0-11 0,0 0 0 0,-20 0 12 0,3 0-1 0,17 0-6 0,0 0-9 0,-20 0 6 0,20 0-8 0,-17 0 0 0,-3 0 10 0,0 0-6 16,20 0-5-16,-17 0 6 0,-1 19 1 0,18-19-8 16,0 37 5-16,-22 1-3 0,22-19-3 0,0 1 0 0,-20 37 1 15,20-20-2-15,0 20 1 0,-17-18-3 0,17 36 1 0,17 21-1 16,-17-40 2-16,20-18-2 0,2-19 0 0,-22 21 3 0,35-22 3 15,-35-18-3-15,40 19 8 0,-23-19 3 0,3 18-7 16,-3-18 6-16,3 0-5 0,22-37 6 0,-7-1-3 16,5-1-2-16,14-36-2 0,-34 56-3 0,2-39-1 0,-7 20 0 0,5 1-1 15,0-40 1-15,0 1 1 0,-20 58-3 0,0-39 2 0,0 37-2 16,0 1 0-16,-20-19 2 0,0 19-3 0,0 1 2 0,5 18-2 16,-7-19 1-16,-18 19-2 0,6 0-3 0,14 0-1 15,-20 0 0-15,3 0-9 0,17 19 6 0,0-19-3 0,3 18-1 0,-40 1-16 16,57 1 11-16,-20-2-5 0,3 1-5 0,-23 19-40 0,3 19-18 0,0 0-2 15,-3 20 25-15,40-58 38 0,0 18-22 16</inkml:trace>
  <inkml:trace contextRef="#ctx0" brushRef="#br0" timeOffset="33416.65">9293 10648 67 0,'-134'0'174'0,"134"0"-168"0,0 0 1 0,0 0 5 0,0 0-5 0,-20 0 5 0,20 0 0 0,0 0 0 0,0 0 2 0,0 0 5 0,20 0 0 0,-20-17-12 15,0 17-2-15,20-38 4 0,-20 20-6 0,37-23 7 0,-37 41-4 16,40-36 0-16,-20-21-3 0,-3 38 1 0,0-20 0 0,23 2-2 15,-18 17 0-15,13-37 4 0,-35 39-4 0,40-2 1 0,-23-18-2 16,3 20 1-16,17-21 4 0,-17 1-3 0,17 0 1 0,23-18 1 0,-43 35-5 16,40-15 2-16,-3-22 0 0,-34 38-1 0,3-17-1 15,51 0 2-15,-37-4-1 0,20-15 1 0,94-76 4 16,-74 55-3-16,0 20-3 0,-60 37 0 0,23-17 0 0,-3 19 2 16,40-58-1-16,-40 55-1 0,20-35-1 0,-20 37 2 0,3-19 0 15,17 0 1-15,-20 18-2 0,43-37-6 0,-46 40 4 0,23-2 2 16,23-20 4-16,-46 0-1 0,-17 39 0 0,60-36 1 0,-20-2-2 15,-20 19-1-15,-17 19 1 0,37-38 1 0,0 18 1 0,-37-17-4 16,40 37 1-16,-43-19-1 0,20-2 3 0,20 4 0 0,-40-3-3 16,3 20 2-16,57-38-1 0,-37 19 0 0,-6 19 0 15,-14-20-1-15,37 3 1 0,-20 17 0 0,23-21-1 16,-3 2 1-16,-3 2 1 0,-34 17-2 0,20 0 1 0,-3-20 0 16,0 20-1-16,-17 0 0 0,40-21 1 0,-6 21 2 0,-34-17-2 15,54 17-1-15,-31-20-2 0,-9 20 2 0,-14 0 1 0,17 0-1 0,20 0 3 16,-34 0-3-16,29 0-1 0,-13 20 1 0,-1-20 0 0,-18 0-1 15,-1 17 2-15,36-17-1 0,-13 21 2 0,-25-1-1 0,41-3-1 16,-21 2 0-16,0 2 1 0,20 16 1 0,-17-37-1 16,-3 37 0-16,20 3-1 0,-20-23 0 0,-17 4 0 15,37-2 2-15,-40-2-2 0,3 3 1 0,37 17 0 0,-37-16 0 16,37 15-1-16,0 4 1 0,-20-3-1 0,20 1 4 16,-17 1 4-16,-3-22-6 0,0 22-2 0,-17-21-1 15,-3 2 0-15,43 18 3 0,-23 0-1 0,-17-38-2 0,-3 39 0 0,3-21 1 16,17 21 0-16,6-20 2 0,-29 19-1 0,46 19-1 15,-43-40 1-15,20 24 1 0,6-5-2 16,-29-36 1-16,-14 38-1 0,40-18-1 0,-40 16 5 0,37-36-2 16,-37 21-2-16,20 16-3 0,-20 3 6 0,17-40-1 0,3 37-2 15,0-18-1-15,-20-19 0 0,0 17-1 0,17 5 0 0,-17-3 1 16,37 18 4-16,-17-17-4 0,-20-3 1 0,23 3 0 16,-6 18 2-16,-17-18 0 0,17-1-3 0,-17-19 0 0,20 38 0 15,-20-38 1-15,20 36 1 0,-20-36 1 0,17 58 1 0,3-38-4 16,-20-20 2-16,17 18-2 0,3 21 2 0,-20-21 0 15,23 20 2-15,-6-18-3 0,-17-2 0 16,17 2 1-16,-17-2 0 0,20 1 2 0,-20-19-1 16,0 20-1-16,20-20 0 0,-20 18-1 0,0-18 3 0,17 19-1 0,-17 0 0 15,0-19-2-15,0 20 4 0,0-20-3 0,20 0 1 0,-20 0-2 16,0 0 3-16,0 0-7 0,0 0 3 0,0 0 9 16,0 0-7-16,0 0-1 0,0 0 1 0,0 0-1 0,0 0 2 15,0 0-2-15,0 0 3 0,0 0-2 0,0 0 1 0,0-20-2 16,0 20-2-16,0 0 2 0,0 0 4 0,0 0-2 0,0 0-2 15,0 0 0-15,0 0 1 0,0 0 1 0,17 0-3 16,-17 0 3-16,0 0 0 0,0 0-1 0,0 0-2 16,0 0 1-16,0 0 1 0,0 0-2 0,0 0 3 0,20 0 0 15,-20 0-3-15,0 0-2 0,0 0 1 0,0 0 1 0,0 0 4 16,0 20 1-16,0-20-4 0,0 0-2 0,0 0 3 16,0 0-1-16,0 0 1 0,0 0-1 0,0 0 0 0,0 0 0 15,0 0-1-15,0 0 3 0,0 0-1 0,0 0 1 0,0 0-3 16,0 0 1-16,0 0-2 0,0 0 4 0,0 0 0 0,0 0-3 15,0 0-1-15,0 0 3 0,0 0 0 0,0 0-2 16,0 0 1-16,0 0 1 0,0 0-2 0,0 0 1 16,0 0-1-16,0 0 1 0,0 0 3 0,0 0-1 0,-20 0-1 15,20 0-3-15,0 0 3 0,0 0-1 16,0 0 1-16,0 0 0 0,0 0 0 0,0 0-3 16,0 0 2-16,0 0 1 0,0 0 0 0,0 0-2 0,0 0 0 15,0 0 4-15,0 0-4 0,0 0 0 0,0 0-1 16,-17 0 3-16,17 0 0 0,0 0 1 0,0 0-1 15,0 0-3-15,0 0 2 0,0 0 1 0,0 0 0 0,0 0-1 16,0 0 0-16,0 0 0 0,0 0-1 0,0 0 3 0,0 19 1 16,0-19-3-16,0 0-2 0,0 0 0 0,0 0 2 15,0 0 1-15,0 0 0 0,0 0-3 0,0 0 2 0,-20 0 4 0,20 0-5 16,0 0 2-16,0 0-2 0,0 0 1 0,0 0-1 16,0 0 3-16,0 0 0 0,0 0-3 0,0 0 2 15,0 0 1-15,0 0 0 0,0 0-1 0,0 0 0 0,0 0 0 16,0 0-1-16,0 0 0 0,0-19 4 0,0-1-4 15,0 20-2-15,0 0 3 0,0-38-2 0,0 20 4 0,0 18-3 0,0-39 0 16,0 21 2-16,0-2 0 0,0 2 0 0,0-21-3 16,0 2 1-16,20-2 3 0,-20 1-4 0,17-20 3 0,-17 22 1 15,20-2-3-15,-20 19-1 0,20-21 1 0,3-35 4 16,-23 38-3-16,34-40 0 0,-34 40-1 0,20-3-1 16,17-54 1-16,-20 36 4 0,23-36-4 0,-40 56 0 15,37-38 2-15,-17 19-2 0,-20 37 0 0,20-37 2 16,0 40-2-16,-3-24-1 0,0 5-2 0,3-2-1 15,0-1 3-15,0 1 7 0,-20 18-5 0,17 3 0 0,3-23-3 0,-3 23 2 16,-17-23 2-16,43 3-3 0,-43 37 0 0,17-37 4 16,0 37-1-16,3-57 0 0,17 17 0 0,0 3 1 15,-17 17-3-15,-20-18 0 0,23 38-2 0,-6-19 3 0,0 2-1 16,-17-3 1-16,20 20-2 0,0-21 2 0,-3 4-1 16,3 17 1-16,-3-20-1 0,3 20-1 0,0-19 0 15,-20 19 2-15,37 0-1 0,-17 0 0 0,0-17 1 0,-20 17-1 16,37 0 0-16,-20 0-1 0,3-21 1 0,23 21 0 15,-29 0 2-15,6-17-8 0,20 17 8 0,-6-19 4 0,-14 19-7 16,20 0 1-16,-3-21 3 0,-37 21-7 0,17-20 2 0,3 20-2 16,3 0 0-16,11-17 6 0,6 17 1 0,-23-20-3 15,3 20-1-15,17-17-1 0,3 17 2 0,-23 0 0 0,-17-19-1 0,40 19 1 16,-40 0 0-16,37 0 2 0,0 0-2 0,-37 0-1 0,43 0 3 0,-28 0-2 16,24 0 0-16,-19 0-1 0,15 0 3 0,27 0-2 15,-27 0-1-15,4 19 0 0,16-2 4 0,-35-17 1 16,37 0-1-16,-20 20 0 0,-15-20-3 0,33 0-2 0,-18 17 2 0,20 3 2 15,-17-20-1-15,-3 21 1 0,-17-21-3 0,34 19 2 0,8-2-1 16,-47 4-1-16,45-4-1 0,-6 2 2 0,-12-19 2 16,-7 20-1-16,-15-3-1 0,34 24-2 0,6-24-2 0,-43 2 3 0,40 2 0 15,-17-4-3-15,-3 22-3 0,20-1 10 0,-40-18-3 16,26-3 0-16,-9 23 0 0,-14-23 0 0,17 23 1 0,-17-23-2 0,-3-17 1 16,3 21 1-16,0 15 0 0,17 4 4 0,23-3-4 0,-26 1-1 0,29 1 1 15,-49-22 1-15,26 22-1 0,-20-21 2 0,34 40-1 16,-34-38-1-16,37 17-2 0,-20 19 5 0,-14-35-5 0,31 36 3 15,-34-38-3-15,17 19 0 0,23 20 0 0,-26-2 5 16,6-38-5-16,-3 38 3 0,-20-35-2 0,23 36 3 0,17-20-6 16,-17 19 6-16,-23-34 1 0,0-3-3 0,23 18-3 0,-17 0 2 15,11 1 2-15,6 2 0 0,-40-21 0 0,34-2 0 0,-14 4-4 16,20 15 0-16,-40-16 3 0,17-2 2 0,3 2-4 0,0 0 2 16,-20-2-4-16,40 0 6 0,-23 3-1 15,0-3-2-15,-17 1 1 0,20-19-5 0,0 19 1 16,-20 1 3-16,17-2 0 0,-17 2 1 0,20-20 0 0,-20 18-1 15,17 1 0-15,-17-19-1 0,0 20 1 0,0-2 0 0,0 1 2 16,20 0-4-16,-20-19 2 0,0 20 0 0,0-20 0 0,0 19 2 0,23 0 1 16,-23-19-2-16,0 0-3 0,0 18 2 0,0-18-1 15,0 0 2-15,0 0-1 0,0 0-1 0,0 0 1 16,0 0 1-16,0 0 2 0,0 0-3 0,0 0-2 16,0 0 1-16,0 0 1 0,0 0 0 0,0 0 1 0,0 0-2 15,0-18 0-15,0 18-10 0,0-19 5 0,0 19 2 16,0 0-2-16,0-19-17 0,0 19 8 0,0 0 0 0,0 0-4 0,0-20-22 15,0 1-7-15,-23 19-11 0,23-19-22 0,0 19 31 0,0-18-6 16,-20 18-10-16,-17 0-102 0,20 0 144 0,17 0 17 0,-40 0 1 16,6 0-7-16</inkml:trace>
  <inkml:trace contextRef="#ctx0" brushRef="#br0" timeOffset="41869.35">19119 10612 56 0,'0'0'7'0,"0"0"0"0,0-19 6 0,0 19-10 0,0 0-1 0,0-18 2 0,0-3-1 0,0 21-1 0,0-20 1 0,17 3-1 0,-17 17-1 0,20-19 0 0,-20 19 1 0,20-20-2 0,-3 20 1 0,-17 0-1 0,23 0 1 15,-23 0 1-15,17 20 2 0,-17-20-1 0,0 19 1 0,0-2 0 0,0 3 1 16,0 1 5-16,0 16 3 0,0-37-7 0,0 36 0 0,0 21 4 15,-17-16-5-15,-43 32 4 0,23-34-6 0,-23 75 2 0,26-75-3 16,-26 56 2-16,3 20-1 0,-17-21 1 0,54-37-2 0,-14 0 0 16,-29 37 1-16,26 21 1 0,-20-19 2 0,40-59-4 15,0 78 1-15,-6-78-2 0,-14 59 1 0,37-58-1 0,-20 56 0 16,20-55-1-16,-17 18 0 0,-3 18-1 0,20 2 2 0,0-40 0 16,0 1 0-16,0 39 1 0,20-1 1 0,17 56 6 15,0-74-5-15,-37-1 0 0,40 0 1 0,-40-38-3 16,17 19 1-16,3 1 3 0,0-21-3 0,-20 1 1 0,37 19 4 15,-20-19-5-15,-17 1 0 0,40-2 4 0,-17 3-3 0,-9-21 0 0,6 17-1 16,37 2 4-16,-40-19-3 0,23 19 0 0,37-19 4 0,17 18-1 16,0-18 1-16,-37 0-4 0,134 0 5 15,117-37 8-15,-234 37-13 0,117 0-2 0,-100-19 0 0,118 19-1 16,2 0-2-16,-115 0 1 0,130 0 3 0,-90 0 0 16,-44 0-2-16,156 19 2 0,-134-19-2 0,0 0 1 0,0 19-1 0,151-19-2 15,-148 18 0-15,128 2-1 0,-128-20 2 0,128 21 1 0,-20-4 1 16,-108-17-1-16,-3 0 0 0,131 0 1 0,-17 0-4 0,3 0 1 15,-40 0 1-15,-80 0 0 0,-16 0 2 0,96 0 1 0,-20 0-3 16,0 0-1-16,-94 0 1 0,111 19 0 0,77-19 0 16,-111 20-1-16,-3-20-2 0,60 18 2 15,-80 1 3-15,-34-19 0 0,-43 0-2 16,23 19 0-16,0-19 0 0,-20 19 0 0,-20 0 1 16,3-19-1-16,-40 0 0 0,17 0 0 0,-17 20 2 0,0-20-2 15,0 0 1-15,0 0 3 0,0 18 0 0,0-18-3 0,0 0 0 16,0 0-1-16,-17 0 2 0,-23 0 2 0,23 0-4 15,-23 0 2-15,20 0-2 0,3 0 1 0,-20-18 0 0,-3-2 0 0,26 20 1 0,-29-19-2 16,6 0 1-16,0 0 1 0,-17-18-1 0,31-2-2 16,-34 1 0-16,37 18 0 0,3-17 2 0,-3 1 0 0,-34-42 0 0,14 40 1 15,20 1-1-15,-17-59 1 0,37 39-3 0,-20 0 1 0,0-38 2 0,3 58-1 16,17-60 1-16,-17 3 0 0,-6 17-1 0,23 22 0 16,0 15-1-16,-17-54-1 0,-3-1 1 0,20 19 2 0,-20-19-1 15,20-58 2-15,-17 115-2 0,17-57-1 16,-40 0 0-16,20 0 1 0,20 57 0 0,-17 1 0 0,0-22 1 15,-3-35 0-15,-20-20-1 0,26 57 0 0,-49-38-1 0,46 37 2 16,-20-36-1-16,-18 0-2 0,-7 17 6 0,8 1-2 16,34 37-3-16,-17-37 4 0,-3 39-2 0,3-2 1 0,0 1-1 15,-20 0 0-15,17 19 0 0,-17-19 1 0,-20 0 0 0,22 19-3 16,16 0 2-16,-55 1-1 0,2 18 1 0,30 0-2 0,-67 0-3 16,69 0 1-16,-91 0 5 0,-97 18-2 0,154-18-1 15,17 19 1-15,-17 0 0 0,-60 1 0 0,-94 18 0 0,174-38-1 16,-97 37 0-16,20-17-3 0,-134 36 1 0,94 2 3 15,0-20 1-15,-111 39-2 0,205-59 1 16,-111 37-1-16,131-34-1 0,-17-3-1 0,-77 41-3 0,-77 14 2 16,79-34 3-16,-61 37-2 0,1-18 3 15,81-21-3-15,68-37 1 0,3 19-2 16,-128 39-6-16,131-39 6 0,-6-19 0 0,-54 19-6 0,77 0 5 16,-131 0-12-16,128-19 11 0,6 18-1 0,14-18-1 0,3 0-3 0,-37 0-19 15,0 0-17-15,11 0-18 0,46 21-18 16,-40-2-21-16,20-1 11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8-27T20:40:07.942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800080"/>
    </inkml:brush>
  </inkml:definitions>
  <inkml:trace contextRef="#ctx0" brushRef="#br0">6978 3424 20 0,'0'0'0'0,"0"0"21"0,0 0-17 0,0 0 6 0,0 0 2 0,-23 0-7 0,23 0 6 0,0 0 3 0,0 0-6 0,-20 0 11 0,20 0 2 0,0 0 0 0,0 0-11 0,-20 0 8 0,20 19-1 0,0-19-9 0,0 0 1 0,-17 0 7 0,17 0-8 0,0 0 10 0,0 0-5 0,-17 0 1 0,17 0-8 0,0 0 0 0,0 0 4 16,0 19-5-16,-23-19 4 0,23 0-5 0,0 0 4 0,-17 37 1 15,17-17-3-15,-20 18 3 0,6 1 0 16,-29 35-2-16,-14 23-3 0,20 17-1 0,0-20 1 16,20-55-2-16,-26 74 5 0,43-76-3 0,-17 21 0 15,-3 37-1-15,3 1 0 0,-3-59 0 0,20 21-2 0,0-20-1 0,0 56 4 16,0-17 0-16,0-39-2 0,0-1-1 0,0 40 1 0,0-20-2 0,0-39 1 16,20 22 1-16,-20-22 0 0,37 20 2 15,-37-38-3-15,37 18 1 0,-37 2-1 0,40-20 3 16,54 19 4-16,77-19 0 15,-134 0-6-15,174 0 2 16,-80 0-1 0,-37 0-4-16,154-19 3 0,-154-1-2 15,20 20 0-15,57-37 1 0,-111 18-1 0,242-57 3 16,-168 57-3-16,-77-1 2 0,0 2-2 16,77-1 0-16,-79 1 0 0,4-1 0 0,16 19 1 0,39-21-4 0,77-16 1 15,-55-1 3-15,-61 38-2 0,-21 0 1 0,3 0 0 16,77-19 0-16,-77 19 0 0,77-19 2 0,-3 19-2 0,-54 0 0 15,3 0 0-15,-29 0 0 0,9 0 0 0,71 0-1 0,231 0 2 16,-231 0 0-16,-68 0 0 16,48 0-4-16,-17 0 4 0,-34 0 1 0,88 19-1 0,-108-19-1 15,54 19 3-15,-57-19-3 0,60 19 0 0,-60-19 0 0,57 0 1 16,-57 19-1-16,3-19 1 0,-3 0-1 0,3 0 0 0,34 18 0 0,-34-18-1 16,17 19 3-16,-20-19-2 0,-20 0 1 0,26 21-2 0,11-21 1 15,-17 0 0-15,1 19 1 0,-19-19-1 0,1 0 1 0,3 0-1 16,-9 0 1-16,6 0-1 0,0 0 0 0,-20 0 1 0,0 0-1 0,37 0 0 0,-19 0-1 15,-18 0 3-15,20 0-1 16,-20 0-4-16,19-19 4 0,-19 19 2 0,0-40-2 0,0 22 0 0,0-20 1 16,-19 0-1-16,19 20-1 0,0-3-1 0,-20-55 0 0,2-95 1 15,1 76 0-15,17-18-1 0,-20 55 0 0,20-76 3 16,-20 78 0-16,20 0 1 0,0-3-2 0,-20-16-2 0,20-58 2 0,-14 18 0 16,14 59-1-16,0-20 0 0,0-38-2 0,-23 0 1 0,23-1 0 15,0 21 0-15,0 37 1 0,0-19-1 0,0-1 0 16,0 58 1-16,0-19-1 0,0-1 0 0,0-17 1 0,0 37 0 15,0 0 0-15,0-1-2 0,0 20 1 0,0 0 0 16,0 0 0-16,-39 0 2 16,39 0-1-16,-38 0-1 0,21 0-1 0,-23 20 3 15,40-20-1-15,-34 19 0 0,-9 0 0 0,26-19 0 0,-3 20 0 0,-17-2 0 0,-17 0 0 16,31-18 1-16,-51 21 0 0,34-3-1 0,3-18-1 0,-3 19 2 16,3-19-1-16,-57 19 1 0,-60 0 0 0,60 0-1 15,0-19 0-15,37 0 0 0,-57 0 1 0,57 20-1 0,-57-20 0 16,0 0-1-16,37 18 0 0,-37-18 2 0,-74 20 0 15,131-1-1-15,-3-19 1 0,-71 18 0 0,74-18-1 0,-20 19 0 16,23-19 0-16,-83 20 1 0,63-1 0 0,-60 0 0 0,20 19-1 16,57-38-2-16,0 19 2 0,-72 0-1 0,13 18 3 0,-1-18-3 15,43-19 0-15,19 20 2 0,-61-1-2 0,-56-19 1 0,115 19 0 16,-57-19 0-16,57 0 1 0,0 0-1 0,-57 0-2 0,-20 0 1 16,77 0 0-16,-57 0 0 0,20 0 1 0,57 0-1 15,-40 0 0-15,-20 19 5 0,23-19-1 16,17 0-6-16,0 0-2 0,37 0-5 0,-17-19-8 15,0 19 7-15,37 0 0 0,-40-19-16 0,3 19-7 0,17 0-5 16,3 0-16-16,-3 0-22 0,20 0 31 0,-20 0-38 16,20-19 37-16,0 19 33 0,0-20-7 0</inkml:trace>
  <inkml:trace contextRef="#ctx0" brushRef="#br0" timeOffset="557.9">8246 3539 51 0,'0'0'15'0,"-17"0"-11"0,17 0 4 0,0 0 1 0,-17 0-4 0,17-20 1 0,0 20 7 0,-23 0 2 0,23 0-5 0,-20 0 10 0,3-20 9 0,-3 20-14 0,20 0-8 0,-17 0 0 0,-23 0 31 16,40 0-25-16,-17 20 0 15,17-20-2-15,0 20-6 0,-17 17 4 0,17-17-3 0,0-2-4 16,-23 20 1-16,23-20-2 0,0 22 1 0,0-3-1 0,0 20 3 0,0 20-3 16,0-59 0-16,0 20 0 0,0 18 2 0,23-16-3 15,-23 17 2-15,0-39-1 0,0 20 0 0,0 1 1 0,0 17-4 16,0-18-8-16,0-19 1 0,0 0-17 0,0 1 9 0,0-20-3 16,0 19-2-16,0-19-26 0,0 0-2 0,-23 0 5 0,23 0 29 15,0 0 4-15,0-39-11 0,0 39-11 0</inkml:trace>
  <inkml:trace contextRef="#ctx0" brushRef="#br0" timeOffset="746.67">7961 3956 42 0,'0'0'16'0,"0"0"-9"0,0 0 5 16,0 0 3-16,0 19 3 0,0-19-8 0,0 0 1 0,0 0 2 15,20 0 17-15,-20 18-15 0,0-18-2 0,0 21 11 0,17-21-3 0,-17 0-10 16,20 19 6-16,-20-19-9 0,23 0 7 0,-6 0-8 16,-17 0-1-16,17 0 7 0,3 0-9 0,-20 0 1 0,37 0 3 0,-37 0-4 15,20 0-3-15,-3 0 1 0,-17 0 0 0,20 0 1 0,3 0-2 16,-23 0-1-16,17 0 0 0,-17 0-1 0,17 0 1 0,-17 0-5 0,20-19-1 15,-20 19-3-15,20 0-18 0,-20 0 9 0,0 0-25 0,17-21-7 16,-17 21 25-16,0 0 1 0,20 0-18 0,-20-18 24 0,17 18 4 16,-17 0-7-16,20 0 6 0,-20 0-21 0</inkml:trace>
  <inkml:trace contextRef="#ctx0" brushRef="#br0" timeOffset="955.05">8531 4127 39 0,'20'0'8'0,"-20"0"1"0,0 19-1 0,0-1 4 0,0 3 4 16,0-21-8-16,-20 19 1 0,20-1 8 0,0-18-8 0,0 19-1 15,0 1 10-15,-19-20-8 0,19 18 10 0,0 1 0 0,0-19-1 16,0 0-10-16,-18 0 7 0,18 0 4 0,0 0-8 16,0-19 10-16,0 1-4 0,18-21-6 0,-18 2-4 15,19 16-5-15,1-16 2 0,-20 0-1 0,23-2-3 16,-8 39-1-16,4-37 1 0,-19-2 0 0,18 20-1 0,-18 0 0 16,22 0 0-16,-22 19-1 0,0-37-2 0,17 37 0 0,-17 0-2 0,0-19-2 0,0-2-15 15,0 21 7-15,0 0-3 0,0-19-26 0,0 19 17 16,0 0-1-16,0 0-28 0,0 0 9 0,0 0 31 0,0 0-11 0,0 0-16 15</inkml:trace>
  <inkml:trace contextRef="#ctx0" brushRef="#br0" timeOffset="1549.96">8817 3881 75 0,'0'0'0'0,"0"0"22"0,0 18-16 0,0-18 1 0,0 0 3 0,0 0 15 16,0 0-9-16,0 19 1 0,-20-19 0 0,20 0 15 0,0 19-18 15,-17-19-2-15,17 19-2 0,-20-19 0 0,20 19 7 0,-18-1-9 0,-2 3 4 16,20-2-8-16,-19-1 2 0,19 21-1 0,0-39-4 0,-18 18 0 15,18 1 1-15,-20 0 1 0,20-1-2 0,0 3 0 0,0-2 2 0,0-1 1 16,0 1-1-16,0 1 1 0,0-2-1 0,0-18 1 16,0 0 5-16,0 0-4 0,20 0-1 0,-2 0 5 0,1-38 0 15,1 38-3-15,-2-37-2 0,2 18-3 0,-20-2 2 16,17-16 2-16,3 37-3 0,-20-37 1 0,22 17-3 0,-22-17 1 0,17 37-1 16,-17-19 0-16,0-2-1 0,0 21 0 0,0-18 1 15,0 18 0-15,0 0 1 0,0 0-1 0,0-19-1 0,0 19-2 0,0 0 0 16,0 19-6-16,0-19-5 0,0 18-7 0,0 22-48 15,0-22 19-15,0 1-7 0,0 19-22 16,0-19 46-16,0-19 23 0,0 19 1 0,18-1 4 16,-18-18 4-16,0 21 1 0,20-21 1 0,-20 0 0 0,19 0 2 15,-19 0 1-15,18 0-2 0,-18-21 2 0,0 3 0 16,20 18 0-16,-20-19 8 0,17 0 7 0,-17 1-7 0,0 18 2 0,20-20 16 16,-20 1-3-16,0 19-14 0,0-18 10 0,22 18-11 15,-22 0 12-15,0-19-4 0,0 19-3 0,0 0-10 16,0 0 1-16,0 0 2 0,0 0-3 0,0 19-4 0,0-19-1 0,0 18 1 15,0 1-1-15,0-19 1 0,0 38-1 16,0-38-2-16,0 19 0 0,0-19 1 0,0 0-1 0,18 19 1 16,-18-19-1-16,17-19-1 0,-17-18 4 15,20 17-2-15,-20-17-3 0,20 18 0 0,-20-20 4 16,17 20 0-16,-17 0-1 0,20 0 0 0,-20 0 3 0,17 1-1 16,-17 18 1-16,0-19 0 0,20-2 1 0,-20 21-3 0,20 0 1 15,-20 0 4-15,22 0 0 0,-22 21 2 16,0-2-6-16,15-1 2 0,-15 1 3 0,0 19-2 0,0-1-1 15,0-37-3-15,20 40 0 0,-20-3-1 0,0 1 2 16,0 0-3-16,0-20 0 0,0 3 1 0,20 16 1 0,-20 2-2 16,0-21-1-16,0-18 1 0,0 19 0 0,0 0-1 0,0 1-7 15,0-20 0-15,0 0-2 0,0 0-3 0,0 0-5 0,0 0-30 0,20 0-22 16,-20 0 32-16,0-20 1 0,0 1 2 0,0 19 3 0,0-37-16 0,17-2 32 16,-17 2-38-16</inkml:trace>
  <inkml:trace contextRef="#ctx0" brushRef="#br0" timeOffset="1750.27">9712 3271 108 0,'0'0'29'0,"0"0"-7"0,0 0-14 0,0 0-3 0,0 0 9 0,0 0 9 0,0 0 5 0,0 0-5 0,0 0-5 0,0 19-2 0,0 1-9 0,0-2 7 0,-20 21-5 16,20-39-5-16,0 38 2 0,0 19-1 0,0-20-1 0,0 3-2 15,0-3 0-15,0 1-2 0,0 0 1 0,0 38 1 0,0 18-1 16,0-54-2-16,0 35-5 0,0 2-11 0,-20-40 1 15,20-18-6-15,0 19-6 0,0 0-6 0,0 20-43 0,0-40 44 0,-17 21-10 16,17-39 34-16,0 18 1 0,0-18 0 0,-17 19 2 0,17-19-14 16,0-19-3-16</inkml:trace>
  <inkml:trace contextRef="#ctx0" brushRef="#br0" timeOffset="1888.26">9615 3918 61 0,'0'0'0'0,"0"0"38"0,0-37-4 16,0 37-19-16,0-19 1 0,0-21 33 0,0 3-23 0,23-1-4 16,-23 19-13-16,0 19 8 0,17-37 0 0,-17 37-6 15,17-21 8-15,3 21-1 0,0 0-9 0,-3 0-2 0,-17 0-2 16,37 0 2-16,-17 0-4 0,3 0 1 0,-6 21-5 0,20-2 0 15,-17-1 1-15,17-18-3 0,-37 19-1 0,37 1-15 16,6-20-18-16,-29 18-17 0,26-18-15 0,-20 19-2 16,-3-19 20-16,0 0 35 0,3 0 1 0,0 18-31 15</inkml:trace>
  <inkml:trace contextRef="#ctx0" brushRef="#br0" timeOffset="3169.5">6707 6772 58 0,'0'0'0'0,"0"0"10"0,-17 0-6 0,17 0 5 0,0 0-3 0,0 0 8 0,-20-21 9 0,20 21-6 0,0 0 2 0,0 0-2 0,-20-19-3 0,20 19-9 0,0 0 3 0,0 0 1 15,0 0-5-15,0 0 8 0,0 0-6 0,0 0-1 0,20 0 6 0,0 19 0 16,-20-19-5-16,0 38 2 0,17-38-4 0,-17 39 4 0,20-21-4 15,-20 1-1-15,0 0-1 0,0 0 0 0,17 38 1 0,-17-19-1 0,0 21-1 16,20-22 1-16,-20 77-3 0,0-20 1 0,0 21 3 16,0-1 1-16,-20-57-2 0,20-20 1 0,-17 134 7 0,-3-113-7 15,3 113 6-15,17-94-5 0,-20 38 3 0,20-59-4 16,-20 59 3-16,3-1-3 0,17-57-1 0,0 57 1 0,-17-20 1 16,17 0-2-16,-23-37 0 0,3 134 12 15,20-133-11-15,0-21-2 0,-17 19 1 0,17 2-1 0,0-38 0 16,0 17 0-16,0 0 1 15,17-17 0-15,-17-20 0 0,43 21-2 0,-43-21 1 0,17 0-2 16,0 0 3-16,60 18 0 0,17-36 0 0,-17 18-2 16,17-21-1-16,40 1 0 0,-40 3 0 15,-37 17 1-15,57-20-1 0,0 20 0 0,-57 0 3 0,60 0 0 16,14 0-6-16,-54 20 2 0,54-20 3 0,-54 0-1 0,-20 0 0 16,94 17 1-16,23-17-2 0,-77 20-1 0,-23-20 1 0,95 21-1 15,-92-21 2-15,-3 0 0 0,60 18-1 0,-57-18 1 0,74 0 0 16,-74 0 0-16,0 0 0 0,77 0 1 0,-80 0-1 0,23 0 0 0,51 0-2 15,-71 0 2-15,74 0 1 0,-74 0-1 0,54 0-1 0,-54 18 0 16,60-18 1-16,-63 0-1 0,-20 0 1 0,63 20 0 0,14-20 0 16,-34 18 0-16,-40-18-1 0,40 0 2 0,-6 0 1 15,-34 20-3-15,20-20 1 0,-20 0 0 0,23 0 0 0,-46 0 1 0,60 0-2 16,-51 0 1-16,31 0-1 0,0 0 2 0,-37 19-1 16,43-19 1-16,-46 0-1 0,6 0-1 0,34 0-1 0,-17 0 1 15,-17 0 1-15,34 0 1 0,-17 0-3 0,-37 0 2 0,0 0-1 16,17 0 2-16,-19-19-1 0,21 19-1 0,-1-20 1 0,-1 20 1 15,-37 0 0-15,22 0 0 0,-5-18 0 0,3-2-1 16,-2 20-2-16,2-18 0 0,-20-21-2 0,0 39 2 16,19-57-6-16,-19 20 4 0,0 37 3 0,0-57 1 15,0 36 0-15,0-35 0 0,0 19-1 0,-19-41-2 0,19 42 3 16,0-21-1-16,-20-21 1 0,2-73 1 0,18 74-1 16,0-17 0-16,0 36 0 0,0-36 2 0,-20 38-2 0,20-1 0 0,0-38 1 15,0-3 0-15,0 5 0 0,0 53-1 0,0-34 1 16,0 37-1-16,-17-40 3 0,17 0-2 0,0 59-1 0,-22-22 0 15,22 23 1-15,-18-40-2 0,-1 17 1 0,-19-17 1 0,19 19-1 16,-36-18 1-16,15-2-2 0,-17 1 0 0,18 38 1 16,-16-37 0-16,-2-3 0 0,17 42 1 0,-17-21-1 0,0 19 0 15,40-18 1-15,-43 37 2 0,-14-40 2 0,17 40-1 16,17-19-2-16,-11 19 0 0,8 0 0 0,-51 0 4 0,-77 0 2 16,117 0-6-16,-26 19 2 0,-54 21 3 0,-37-3 2 15,3 0-1-15,-43 20 0 0,97-37-5 0,-94 38 0 0,111-41-2 16,-17 2-1-16,-111 38 2 0,-157-19 1 0,117-18-7 15,151-20 1-15,-20 0-2 0,-246 0-6 0,249-20 8 16,-117-18-6-16,17 19 1 0,137 1 5 0,-97-21 2 0,117 22 4 16,17 17 1-16,0-21 1 0,-97-16-3 0,117 17-2 0,-37 20 0 15,-3-20-3-15,40 20-8 0,37 0-10 16,-20 0 2-16,20 0-33 0,-20 20 22 0,20 0-38 0,0-20 32 16,0 0-4-16,20 19-29 0,0-1 45 0,17 3-33 0</inkml:trace>
  <inkml:trace contextRef="#ctx0" brushRef="#br0" timeOffset="3966.54">8132 8405 122 0,'0'0'0'0,"0"0"31"0,0 0-18 0,0 0-11 0,0-17-1 0,0 17 1 0,-17 0 0 0,17-21 4 0,0 21 7 0,0 0-4 0,-20 0 18 0,20 0-16 0,-20 0-3 0,20 0-1 0,0 0 0 16,-17 0 4-16,17 0-6 0,0 0 5 15,0 21-5-15,0-21 2 0,0 17 0 0,0 2-5 0,0 1 4 0,0-20-5 16,0 17 2-16,0-17-2 0,0 41 1 0,0-24 1 15,0 2-1-15,0 2-2 0,0-21 0 0,0 17 1 16,0-17 3-16,0 0-3 0,17 20 4 0,3-20-2 16,0-20-2-16,-3-18 1 0,-17 38-2 0,20-19 2 0,-3-18 0 15,3 16-1-15,3-16-1 0,-23 1 0 16,17 15 0-16,-17 21 0 0,17-17 0 0,-17-2 0 0,20-2 0 16,-20 1 0-16,0 3 1 0,0-3-1 0,20 20 0 0,-20 0-1 15,0-17 1-15,0 17 0 0,0 0-1 0,17 0 1 0,-17 0 0 0,0 0 1 16,0 17-1-16,0 3-1 0,20-20 3 0,-20 17-3 15,0 3 1-15,17 1 1 0,-17-21-1 0,20 19 1 0,-20-19 1 16,0 0-1-16,20 0 0 0,-20 17 0 0,23-17 1 0,-23 0 0 16,14-17-1-16,6 17 1 0,-20-19 0 0,20-2-1 15,0 1 1-15,-20 3 0 0,17 17-1 0,-17 0-1 0,18-20 1 16,-18 3-2-16,0 17 2 0,0-19 0 0,19 19 0 0,-19 0 1 16,0-21-1-16,0 21 1 0,20 0 2 0,-20 0-2 0,0 0 1 0,0 0-2 15,0 0 1-15,23 0 0 0,-23 21-1 0,0-2-1 0,0-19 2 16,15 17-1-16,-15-17 0 0,0 20 1 0,0-3-1 15,0-17 0-15,19 20 0 0,-19-20 0 0,0 0 0 0,0 0 2 0,18 0-2 16,-18 0 1-16,22 0 0 0,-22 0 0 0,0 0 1 0,17 0-3 0,-17 0-1 16,20 0 4-16,-20-20-2 0,18 20-1 0,-18 0 0 0,0 0 1 15,0 0 1-15,19 0 1 0,-19 0-3 16,0 0-1-16,20 0 2 0,-20 0 0 0,0 20 0 0,0-20-1 16,18 21 0-16,-18 15-1 0,0-15 2 0,0-4 0 15,0-17-2-15,0 39-4 0,0-22-5 0,0 4 2 0,0-1-22 0,0-20 7 16,0 17-7-16,0 2-52 0,0-19 33 0,20 21-43 15,-20-21 35-15,0 0 15 0</inkml:trace>
  <inkml:trace contextRef="#ctx0" brushRef="#br0" timeOffset="4227.42">9293 8331 109 0,'0'0'0'0,"0"0"35"0,0 0-34 0,-17 19 8 0,17-19 0 0,0 0 13 0,0 17 0 0,0-17-14 0,0 0-1 0,0 21-1 0,0-21-1 0,0 17 4 0,0 2-7 0,0 1 2 0,0-3-4 0,0-17 1 16,0 41 0-16,0-24-1 0,0 2-4 0,0 2-1 15,0-4-18-15,0 3 3 0,0-1-37 0,0-1 0 16,0-18 36-16,0 0 0 0,0 0-21 0</inkml:trace>
  <inkml:trace contextRef="#ctx0" brushRef="#br0" timeOffset="4387.3">9372 7836 197 0,'0'0'60'0,"0"0"-39"0,-22 0-5 15,22 0-8-15,0 0 1 0,0 18 13 0,0-18-11 0,0 19-2 16,-20-19-2-16,20 38 2 0,0-18-6 0,0-1-1 0,0-2-1 0,-20 61 1 15,3-21 0-15,17-21-2 0,-17 22 1 0,17-1-7 16,0-37 1-16,0-3-3 0,0 3-4 0,-20 1-2 0,20-2-29 0,0 19-16 16,0-38 25-16,0 17-33 0,0 2 38 0,20-19-8 0,-3 20 11 15,0-20-14-15</inkml:trace>
  <inkml:trace contextRef="#ctx0" brushRef="#br0" timeOffset="5133.34">9749 8290 57 0,'0'0'17'0,"0"0"0"0,0 0 6 0,-20 0 3 15,20 0-14-15,0 0 9 0,0 0-12 0,-17 0 0 0,17 20 5 16,-20-20-9-16,0 21 5 0,3-2-2 0,0-19-5 0,-6 17-1 0,3 4 2 16,3-4 0-16,-3 2-2 0,3 1 1 0,17-3-2 15,-20 4 7-15,0 16-4 0,3 3 3 0,17-3 0 0,-20 0 1 16,20 3-5-16,0-23 2 0,20 4-3 0,-20-2 1 0,17 18 2 16,3-37 8-16,-20 0-5 0,20 20 2 0,-20-20 6 15,37-20-9-15,-37 20-1 0,0-37-1 0,17 37 1 0,3-57 3 16,20-57 0-16,-3 57-6 0,-17-57 4 0,-3-1-2 0,3 1-1 15,-3 57-2-15,3-209 5 16,3 226-7-16,-23 3 1 0,0 0 1 0,0-20-1 0,0 36 2 0,0-35 1 0,17 36-2 16,-17-17 3-16,0 37-4 0,0-20 0 0,0 20 0 0,0 0 0 15,0 0 1-15,0 0-1 0,17 0 1 16,-17 40 1-16,0-3-3 0,0 0 0 0,0 20 2 0,0-17 0 16,-17 55-1-16,17-39 0 0,-17 76 0 0,17-72 0 0,0 54 0 15,0-40-1-15,0 23 1 0,0-42-1 0,0 42-1 0,17-3-4 16,-17 0-7-16,0-17-14 0,17-40 7 0,-17 20-25 0,20-17 17 15,-20-23 0-15,0 3-2 0,20 18-28 0,-3-38 33 0,-17 20-18 16,20-1 27-16,-20-19 1 0,17 0-5 0,-17 0 11 0,20 0 2 0,0 0 1 16,3-39-4-16,-23 20 5 0,34-20-2 0,-14-18-1 15,17 0-1-15,-20 0 1 0,-17 21 4 0,20-2 1 0,23-20 1 16,-43 19 2-16,14 22 1 0,-14-23 1 0,37 3 6 0,-37 16-4 0,23-35 7 16,-6 18 4-16,-17 38-5 0,20-17 19 0,-20-2-13 0,0-2-1 15,17 21 18-15,-17-20-3 0,20 20-17 0,-20 0-1 0,0-17-1 16,0 17 9-16,0 0-13 0,0 0 2 0,0 0 6 0,0 0-9 0,-20 0 4 15,3 17-3-15,17-17-6 0,-20 20 4 0,20 1-4 0,-17 15 3 16,17-15-3-16,-23 15 1 0,23-16-2 0,0-3 1 16,0 24-1-16,0-24 0 0,-17 40 0 0,17-18-1 0,0-1 1 15,17-18-1-15,-17 37 1 0,0-40-1 0,23 40 1 0,-6-36 0 16,3-2 3-16,-20-2-2 0,17-17 0 0,3 0 1 0,-20 0 2 0,37 0-1 16,-37 0-1-16,0 0 1 0,37-36 3 0,-37 15-4 0,20-16 2 15,3 0-3-15,-23-3-1 0,34-54 1 0,-14 57 0 0,-20-20 0 0,0-1 0 0,20 2-1 16,-20-1 0-16,17-1 1 0,-17-36 1 0,20-20-1 0,-20 54-2 15,0-34 4-15,0 0 2 0,17 17-1 0,-17 2 0 0,0 54-4 16,0-15 2-16,0-4 2 0,0 3 1 0,0 37-3 16,0-20 2-16,0 20-3 0,0-17-1 0,0 17 5 0,0 0-2 15,0 0-2-15,0 0 0 0,0 17 2 0,0-17 2 0,-17 40-5 16,17-23 1-16,0 23-1 0,0-23 1 0,0 2-1 0,-20 39 1 0,3 36 0 16,17-54-1-16,-20 18 1 0,0 53 0 0,20 3-1 15,0-16 0-15,0 16-1 0,0 16-2 0,0-89 2 16,0 53 0-16,0 0-3 0,0-17-4 15,0 0-7-15,0-39 2 0,20-19-3 0,-20 18-3 0,20 1-17 0,-3 1-3 16,-17-22 15-16,20 4-30 0,-20-21 25 0,17 18 1 0,-17-18-27 16,20 0 31-16,3 0-17 0,-23 0 20 0,17-18 1 0,-17-3 4 0,37 4 3 15,-37-22-4-15,20 1 5 0,-3 18-20 0</inkml:trace>
  <inkml:trace contextRef="#ctx0" brushRef="#br0" timeOffset="5439.23">11043 7682 74 0,'0'0'27'0,"0"0"-22"0,0 0-2 0,0 0 4 0,0-17-1 0,0 17 2 0,0 0 2 0,0 0 2 0,0 0 12 0,0 0-4 0,0-21-13 0,0 21 15 0,0 0-15 0,0 0-1 0,0 0 1 16,0 0 2-16,0 0 0 0,17 0 9 0,-17 0-5 0,0 0-6 0,0 21-2 15,20-21 2-15,-20 17 7 0,0-17-6 0,0 40-1 0,0-40 1 0,0 18-2 0,17 21 6 16,-17-1-4-16,0-1 0 0,0 59 1 16,0-58-7-16,0-1 0 0,0 57 3 0,0-54-4 0,0 37 1 15,0-23-2-15,0 23 3 0,0-39-3 0,0 18 0 0,-17 21-2 0,17-39 1 16,0 39-11-16,0-19-16 0,0 18-16 0,0-59 14 16,-20 23-6-16,20-23-5 0,0 60-108 0,0-77 84 15</inkml:trace>
  <inkml:trace contextRef="#ctx0" brushRef="#br0" timeOffset="5711.34">11479 8482 164 0,'0'0'0'0,"0"0"40"0,0 20-40 16,17-3 0-16,20 2 1 0,-37 2 1 0,20-21-1 15,0 17 4-15,3-17-2 0,-23 20 1 0,14-20-1 0,-14 0 2 0,40 19 8 16,-20-19-9-16,-3 0 0 0,-17 0-1 0,17-19 3 0,3-1-3 15,-20 20 2-15,20-38 3 0,3-18 13 0,-23 18-12 16,0 18-5-16,0 1 1 0,-23-19 7 0,23 38-3 0,-20-36 0 16,0 36-2-16,3-41 4 0,-20 24-2 0,-3 17 0 0,3 0 1 15,37 0-5-15,-40 0 6 0,3 17-1 0,0 24 2 16,17-22-8-16,-14 19 1 0,11 18-2 0,23-39 0 16,-20 41-1-16,20-39-2 0,-17 58 1 0,17-19-2 15,0-41 1-15,17 40-7 0,3-37 1 0,3 0-3 0,-23 18-19 0,34-19-21 16,6 19-68-16,-23-38 71 0,3 0-36 0,-3 0 31 15,3 0 2-15</inkml:trace>
  <inkml:trace contextRef="#ctx0" brushRef="#br0" timeOffset="6828.32">6841 11715 75 0,'0'0'0'0,"-20"0"14"0,20-39-11 0,0 1 0 0,0 19-1 0,-14 0 1 0,14-18 6 0,0-3-3 0,0 22 1 0,0-21 7 0,0 2-6 0,0 19 0 0,0-1 10 0,0-21 5 0,0 22-12 0,0 18-1 0,0-19-1 0,0 19-1 15,0-19 2-15,0 19-3 0,0 0-3 0,0 0 6 0,0 0-4 16,0 0 0-16,0 38 5 0,14 0-1 0,-14-18-4 0,0 36 2 16,0 39 2-16,0-57-4 0,0 76 2 0,-14 19 1 15,14 1-1-15,-23-77-4 0,3 114 3 0,20-96-4 16,-20 96 4-16,20-94-4 0,-17 18 1 0,-3 95 3 0,3 0-2 0,-23 19 0 15,23 0 3-15,0-19-4 0,-6 1-5 0,23 18 11 16,-20-114-4-16,20 1-1 0,-17-2-5 0,17-18 0 0,-20 57 2 16,20 0 0-16,0-58-3 0,0 40 1 0,0-76 1 0,0 19 0 15,0-22-3-15,0 2 2 0,0 39 2 0,0-40-1 0,37 3-2 16,-37-4-1-16,43-16 3 0,-9-1-2 0,6-19 1 0,-3 19 0 16,0-19 0-16,6-19 0 0,-9 0 1 0,103-37 1 0,-46-1-3 15,40-1 2-15,3-19-3 0,20 21 1 0,-80 18 0 16,3 18-1-16,-3-16-1 0,3 15-1 0,94-36-2 0,-91 20 4 15,165-40-4-15,-151 59 4 0,3-22-2 0,0 22 1 0,168-58-15 16,-94 40 11-16,-2-5 3 0,-72 23 4 0,-23-1-4 16,97-38-2-16,-97 57 3 0,97-38-2 0,-94 18 3 0,0 20-2 0,77-19-9 15,-6 2-5-15,-14 17 0 0,-54 0 9 0,91 17-22 16,-60 22 12-16,-54-20 10 0,0-19 1 0,0 19 0 0,0 2 1 16,17-4-4-16,-34 21 7 0,37 0-1 0,-40-38 2 0,40 38-3 0,-40 1 5 15,0-39 1-15,20 37 0 0,0 0 0 0,-37-16 2 16,0-21 0-16,17 19 3 0,-20 18 3 0,23-37 3 0,-3 20-7 15,-37-20 0-15,40 18-1 0,-3-18 5 0,-20 20-4 0,23-20 1 0,-17 17-3 16,-9-17-1-16,6 0 1 0,-3 0 1 0,23-17-1 0,-40 17 0 16,37-38 4-16,3 18-1 0,-3-17-3 0,0-3 3 0,-14-34 1 15,11 35-3-15,6-37 5 0,-23 38-3 0,40-38 6 0,-34 37-4 16,11-17-1-16,23-20 8 0,-19 20-7 0,1 16-2 0,18-55-3 0,18 1 1 16,-55 37 0-16,22 0-1 0,32-38 3 0,-19-19 1 0,2 18 0 15,0 1-2-15,0 2-3 0,-17 15 1 16,-23 40-1-16,40-38 1 0,-35 0 1 0,-4 38 1 15,-1 0-2-15,3 19-1 0,-20 0 2 0,0 19 1 0,20-57 3 0,-20 57-4 16,0-38 5-16,0 20-2 0,0-2-1 0,0 20-1 0,0-19 0 16,-20 19-2-16,0-19 1 0,3 19-1 0,-1-19-1 0,-24-1 2 15,-70 20 0-15,-2-18 0 0,57-1 0 0,-20 19-3 16,20 0 3-16,-77-19-1 0,58 19 1 0,1-19-2 0,-2 19 3 0,-208-39 6 16,208 21-6-16,-71-2 2 0,74 1-5 0,-83-18 5 15,-14-21 4-15,94 39-7 0,3-19 2 0,-23 20-1 0,-168-96 8 16,171 75-10-16,-97-56 3 0,97 58-3 0,0-2 0 0,-97-56 5 0,100 58-5 15,-83-59 0-15,3 1 0 0,-134-76 0 16,231 114-3-16,-80-19 1 0,42 1 4 0,-4 54-1 16,61-16-2-16,-42 18-1 0,-19-19 2 0,79 38-2 15,-75-19 0-15,15 1 0 0,57 18-2 0,3 0 1 0,-20 0-1 16,-20 0-5-16,40 18 2 0,-54-18-11 0,31 38-4 0,23-19 9 16,-57 19-11-16,54-20 10 0,-57 59-26 0,40-20 3 15,20-39 12-15,23 22-4 0,-29-21-4 0,6 18-40 0,17 1 34 0,3-19 1 16,17-1 2-16,-40 2 6 0,40 18-10 0,-17-38 24 0,17 19-28 0</inkml:trace>
  <inkml:trace contextRef="#ctx0" brushRef="#br0" timeOffset="7466.62">8115 12931 71 0,'0'0'28'0,"0"0"-18"0,0-19 1 0,0 19-4 0,0-19 10 0,0 0-7 0,0 1 13 0,0 18-11 0,0-20-1 0,0 1 18 0,0-19-14 0,0 18-1 0,0 20-10 15,0-18 6-15,0 18-3 0,0-19-2 0,0 19 0 0,0 0 5 16,0 0-5-16,0 0 13 0,0 0-11 0,0 37 12 15,0-17-13-15,0 18 0 0,0 19-2 0,17-38-3 16,-17 58 0-16,20-2 2 0,-20-38-1 0,0 2-2 0,0 37 0 16,0-38 0-16,0 21-1 0,17-42 2 0,-17 22 0 0,0-21 1 15,0-18 2-15,0 0-2 0,0 0-1 16,20 0 1-16,-20 0 5 0,23-38-4 0,-23 19 0 0,17 19-2 16,-17-38 1-16,57-38 3 0,-40 38-4 0,3 0-1 0,-3 19 3 15,23-38-2-15,17 20 0 0,-17-21 2 0,14 39-2 16,-11-19 0-16,-9 19 2 0,-16 19 1 0,21 0-1 15,-39 0-3-15,38 0 1 0,-38 19 2 0,19 0 1 0,1 0-1 16,-20-19-3-16,18 39 3 0,-18-1-2 0,0-38 0 0,0 19 0 0,0-1 0 16,0 1 0-16,0-1 0 0,-18 2 3 0,-2 19-1 0,1-21-2 0,-19 3 2 15,21-4-4-15,-23-17-2 0,6 0 1 0,-46 19-17 16,23-38-2-16,23 2-10 16,-9-4 8-16,43 21 11 0,-20-18-13 0,20 18 11 15,0-20-2-15,-17 20-1 0,17-19-22 0,0 19 19 0,0-20-18 0,17 20 19 16,-17-18-1-16,20 18-21 0,23-19 1 0,-9 19-15 15</inkml:trace>
  <inkml:trace contextRef="#ctx0" brushRef="#br0" timeOffset="7853.34">9045 12950 124 0,'0'0'49'0,"-17"0"-40"0,17 20-7 0,0-20 4 0,-18 0-2 16,18 18 10-16,-22 2-5 0,22-20 0 0,-20 19 0 0,20-1 0 0,0-18 0 15,-37 37 6-15,19-37-10 0,-1 39 1 0,19-39-5 0,-20 20 1 0,2-2-1 16,18 20 1-16,-17-19-1 0,-5 18 1 0,22-37-1 0,0 20 0 16,0 18 1-16,-20-19-1 0,20 1 0 0,0-2 0 0,20 1-1 15,2 0 3-15,-22-19-1 0,17 0-1 0,-17 19 1 0,18-19-1 0,2 0 1 16,-20 0-1-16,19-19 2 0,19-19 1 0,-21 20-2 0,-17 18 0 16,42-39-1-16,-42 1 2 0,35 18-1 0,-35-17 3 15,20 18-2-15,-20 2 3 0,0-22-5 0,20 19 2 0,-20 20 0 16,0-39 1-16,0 39 1 0,0-18 4 0,0-1-4 0,0 1 0 0,0 18 2 15,0 0-4-15,0 0 1 0,0 0-2 0,0 0 5 0,-20 0-5 0,20 0 3 16,0 0-4-16,0 37 0 0,0-37 2 0,0 38 0 16,0-38-1-16,0 78 7 0,0-61-3 0,0 21-2 15,0-38-3-15,0 38 2 0,0-17-3 0,0 15 4 16,0-36-2-16,20 38 1 0,17 38 2 16,-37-56-3-16,0-20-1 0,17 18-1 0,-17 21 1 0,0-39 0 15,20 0 1-15,-20 18-3 0,0-18 0 0,0 19-1 0,20-19-2 16,2 20-20-16,-7-20-10 0,-15 0-18 0,20 0 20 15,-20-20-3-15,20 20-2 0,-20-19-36 0,20 19 7 0,-20-18 43 16,17-1-9-16,0-1-9 0</inkml:trace>
  <inkml:trace contextRef="#ctx0" brushRef="#br0" timeOffset="8202.51">9826 13180 45 0,'0'0'12'0,"0"0"-7"0,0 0-1 0,0 0-2 0,0 0-2 0,-17 0 1 0,17 0-1 0,0-21 1 0,0 21-1 0,0 0 1 0,0 0 1 0,-23 0-1 0,23 0 0 16,0-18-1-16,0 18 4 0,-20 0 0 0,20 0 8 0,0 0-4 0,0 0 1 0,0-20 12 0,0 20 10 16,0 0-21-16,0 0 13 0,0-19-12 0,0 19 8 15,-17 0 12-15,17 0-20 0,0 0-1 0,0-20 0 0,-20 20 10 16,20 0-10-16,-17 0 7 0,17 0-11 0,-20-18 6 0,0 18 6 15,3 0-9-15,0 0 1 0,-6 0-5 16,23 18-2-16,-20-18 0 0,3 20 3 0,-3-1-2 0,20 1-1 16,0-2-2-16,-17-18 0 0,17 38-1 0,0 0 3 15,0 0 1-15,0 0-4 0,17-19-3 0,-17 19 2 16,20-38 1-16,17 38 1 0,-37-19 0 0,23-19-1 0,11 39-3 0,-14-21-2 16,0 2-5-16,-20-20 1 0,37 19-35 0,-20-19 23 15,26 0-31-15,-43 0 23 0,0 0-2 0,17-19-1 0,20-19-61 16,-37 18 54-16,20 1 27 0,-20 0-30 0</inkml:trace>
  <inkml:trace contextRef="#ctx0" brushRef="#br0" timeOffset="8439.29">10171 12665 125 0,'0'0'64'16,"0"0"-51"-16,0 0-7 0,-23 0 12 0,23 0-9 0,-20 0 14 15,0 0 5-15,-14 0-6 0,34 0-17 16,-20 0 3-16,20 0-5 0,-20 20 1 0,20-20-4 16,-20 37 3-16,20-37 0 0,0 37 1 0,-14 2 1 0,14-1-3 15,0 0 1-15,0 0-2 0,0-19 1 0,0 38 0 0,0-37-1 16,0 36 1-16,0-18-2 0,0 1 0 0,0 0-1 0,14 34-10 16,6-32-9-16,-20 15-20 0,20-38 10 0,-20 1-43 15,0 0 34-15,20 0 4 0,-20-19 8 0,0 19 8 0,17-19-42 0</inkml:trace>
  <inkml:trace contextRef="#ctx0" brushRef="#br0" timeOffset="8656.44">10527 12836 47 0,'0'0'38'0,"0"0"-8"0,0 0-1 0,0 20 0 0,0-2 1 16,0-18-17-16,0 0 0 0,0 57 15 16,0-38-18-16,-17 39 2 0,-3-21-4 0,0-37-4 0,3 37 5 15,0 2-3-15,-26-19 1 0,6 19 8 0,0-3 0 0,-20 1-3 16,17 4-4-16,23-41-5 0,-3 36-1 0,6-36 2 15,-9 38 0-15,3-38-3 0,20 19 0 0,0 0 1 0,0-19 0 16,0 19 1-16,0-19 0 0,43 39 0 0,-9-39-2 0,-34 18 0 16,17-18-2-16,43 20 1 0,-43-20-1 0,23 19 1 0,34-19-15 0,3 0-34 15,94 18-151-15,-97-18 126 16,-34 0 21-16</inkml:trace>
  <inkml:trace contextRef="#ctx0" brushRef="#br0" timeOffset="10098.14">14937 1295 130 0,'0'0'16'0,"0"0"-8"0,-20 0 10 0,0 0-8 0,3 19 10 0,-20-1-1 0,37-18-9 0,-40 39 10 0,3-22-10 0,37 4 0 0,-57 15 4 0,37 5-9 0,-17-24-1 0,0 21-1 0,-23 19 3 0,23-18-4 0,-37 36 4 0,34-36-2 0,3-22 1 16,-40 60 5-16,3-19 1 0,-3-2-2 0,57-35-5 15,-34 35 3-15,14-39-4 0,20 4 1 0,-37 36 1 0,37-20-2 16,3 2-1-16,-20-1 2 0,17 20 0 0,0-22 0 15,20-16 0-15,0 17 2 0,-17 20 3 0,17-36-7 0,0-3 0 16,17 0 1-16,3 21 1 0,-20-20-2 0,57 37 3 0,-40-56-3 16,3 21-1-16,23-3 2 0,-29 1-1 0,26-19-1 15,-3 19 2-15,0-19-2 0,6 19 3 0,-29-19-3 16,26 0 2-16,-20 0-2 0,-3 0 0 0,-17 0-1 0,37-19 1 0,3 19 1 16,-23 0-1-16,-17 0 0 0,20 0 0 0,-3 0-1 0,-17 0 1 15,20 0 2-15,-20 19-1 0,0 0 1 0,0 39-2 16,0-39-1-16,-57 57 1 0,40-38 0 0,-40 114 0 15,0-59-1-15,37-34 0 0,-14 35 1 0,11-36-1 16,-17 95 2-16,23-78-1 0,0-19-1 0,17-16-1 0,-20 35 1 16,20 39 1-16,0-57-3 0,0-20 0 15,20 21 2-15,-3-19 2 0,-17-21-2 16,17 1 2-16,3-19 2 0,-20 19-2 0,0-19-1 0,43 0 0 0,-43 0-1 16,14 0 1-16,6 0 1 0,0 0-2 0,-20 0 1 15,20 0 2-15,-20 0 0 0,17 18 1 0,-17-18 0 0,0 0-2 16,0 21 0-16,0-21 2 0,0 37 1 0,0 2 1 0,-17-2-3 15,-3 40 0-15,-20-2-1 0,26-17 0 0,-9-20-1 16,3 56 3-16,0 2-2 0,20-40-2 0,-17-16 0 0,17 54 1 0,0-36-1 16,0 16 2-16,0-35-2 0,37-1 0 0,-37 0 0 0,43 19 2 15,-29-38 0-15,6 18 0 0,20 3-2 0,14-3-1 0,-14 1 2 16,14-1-1-16,-11 3 0 0,-26-21-2 0,20-19 1 16,0 18-2-16,20 2-6 0,-34-2 2 0,51 1-19 15,-37-19 3-15,-20 19 8 0,23-19-17 0,-17 0 14 0,11 0-4 16,6 0-33-16,34 0-59 0,-37 0 27 0,3 0 53 15,-3 0-9-15,20 0-10 0</inkml:trace>
  <inkml:trace contextRef="#ctx0" brushRef="#br0" timeOffset="16610.04">16494 1257 80 0,'0'0'23'0,"0"0"-11"0,0 0-8 0,0 0 4 0,0 0-4 0,0 0 9 0,20 0-4 0,-20 0 9 0,0 0-8 0,0 0 11 0,19 0-11 0,-19 0 0 0,0 0 7 0,0 0-8 0,0 0 8 0,23 0-1 0,-23 0-7 0,0 0-2 15,0 0 2-15,0 0 8 0,0 0-8 0,15 0 8 0,-15 0-10 16,0 0 7-16,0 0-4 0,0 0-2 0,0 0-4 16,0 0 0-16,0 0 1 0,0 38 8 0,0-19-9 0,0 19 4 15,0-2-5-15,0-15 0 0,0 15-1 0,0 42 3 0,-15-21-2 0,15-20-1 16,0 20 1-16,-42 78 3 0,42-79-3 0,-20 38 1 0,2-36-3 16,1-1 1-16,-3 57 2 0,20-77-3 0,-20 20-2 0,1 38 0 0,19 2 2 15,-15-61 1-15,15 22-3 0,-23-20 0 0,23-20 0 0,0 3-2 16,0-3-1-16,0 1-2 0,-20 0-17 0,20-19 5 0,0 19-35 0,0-19 15 15,0 0-52-15,0 0-5 0,20-19 32 0,18-19-10 16</inkml:trace>
  <inkml:trace contextRef="#ctx0" brushRef="#br0" timeOffset="16966.95">17067 1998 78 0,'0'0'13'0,"0"0"-4"0,0 0-7 0,-20 0 0 0,20 0 0 0,0 0 1 16,0 0 13-16,0 0 28 0,0 0-17 0,0 0-10 16,0 0-11-16,20 0-2 0,17 0 4 0,-37 19-7 15,17-19 3-15,23 0-1 0,-18 0-1 0,-7 19 1 0,25-19 2 16,-40 0-3-16,37 0 3 0,-20 0-1 0,-17 17-1 0,20-17 0 0,-20 0 0 16,42 0 3-16,-27 0-4 0,-15 0 1 0,20-17 3 0,0 17 2 15,0-19-4-15,-20 0 0 0,17 1 4 0,-17-3-4 0,17 3-2 16,-17-20 3-16,0 38-2 0,0-38 2 0,0 18 1 15,-17 2-3-15,17 18 3 0,-17-18 5 0,17 18-3 0,-20-21-3 0,0 1 7 16,0 20-7-16,5 0 3 0,-7 0-5 0,-18 0 1 0,6 20 1 16,34-20-3-16,-20 21 0 0,-20 15 1 0,3 2 1 15,-3 1 3-15,23-20-5 0,-3 38 4 0,-17-2-1 0,17-14-4 16,3-23 0-16,17 21 0 0,-18 17 2 0,-4-38-3 0,22 39-1 16,0-36 0-16,0-2 2 0,0-2 0 0,0 61 0 0,0-42 0 0,0-36 0 15,22 39-2-15,-22-39 0 0,18 57-11 0,-1-38-11 16,3-19-15-16,-20 20 10 0,20-20-47 0,-3 0-17 0,3-20 14 15,-3 1 33-15,3 0-7 0</inkml:trace>
  <inkml:trace contextRef="#ctx0" brushRef="#br0" timeOffset="17161.08">17503 1998 126 0,'0'0'37'0,"0"0"-30"15,0 0-4-15,-20 19 5 0,20 17 8 0,0-36-4 16,0 41 12-16,0-41-12 0,0 37 10 0,0-37-14 0,0 20-1 0,0-3 5 15,0 3-6-15,0-1-2 0,0-1 3 0,20 2-5 0,-20 0 0 16,0-20-2-16,37 38 2 0,-17-38 0 0,-20 19-1 0,37-2 1 0,-14 3-1 16,-23-2 1-16,17-18-2 0,-17 40 1 0,37-40-2 0,-37 19 1 0,20-2-1 15,-3 4-4-15,-17-21-1 0,20 18-3 0,-3-18-27 0,-17 18 9 0,20-18-6 16,-20 0-1-16,23 0-29 0,-23 0 42 0,17 0 6 0,-17 0-9 0,0 0-27 16</inkml:trace>
  <inkml:trace contextRef="#ctx0" brushRef="#br0" timeOffset="17332.24">17865 1998 72 0,'0'0'29'0,"0"0"-10"16,0 0-5-16,0 19-7 0,-20-19 2 0,20 0 1 0,-20 19 13 16,20-2 0-16,-17 4-14 0,0-1 1 0,-6 17 10 0,3-37-10 15,-17 57 9-15,0-20-6 0,-17 41-1 0,31-42-8 0,-34 2 1 16,40 21-4-16,-60 15 2 16,40-16-3-16,17-20 0 0,20-20 0 0,-20 21-3 0,5-39 1 15,15 38-1-15,0-19-23 0,0 0-11 0,-22-19 13 16,22 20-4-16,0-20 0 0,0 0-26 0,22 0 35 0,-7 0-6 15,-15 0 9-15,0 0-31 0</inkml:trace>
  <inkml:trace contextRef="#ctx0" brushRef="#br0" timeOffset="17550.25">18056 2207 123 0,'0'0'75'0,"0"0"-51"0,0 0-8 15,0 0-7-15,0 18 1 0,0-18 14 0,-20 20-12 0,20-20 0 16,0 37 8-16,0-16-6 0,-20 15-3 0,20-36-6 0,0 78 6 16,0-59-9-16,-20 19 0 0,20-2 0 0,0 3-1 15,-14 0-1-15,14-21 0 0,0 0-1 0,0 3-3 0,-23-3-4 0,23 1-4 0,0 38-67 16,0-37 37-16,-20 18-83 0,20-38 78 16,0 0-8-16</inkml:trace>
  <inkml:trace contextRef="#ctx0" brushRef="#br0" timeOffset="17692.34">18153 1827 125 0,'0'0'60'0,"0"0"-5"0,0 0-44 16,0 0-3-16,0 0 22 0,-23 0-19 0,23 0 10 0,0 0-11 15,-20 18 4-15,20 2-3 0,-20-2-7 0,20 2-1 0,-17-20-1 16,0 77 1-16,17-77-1 0,-20 37-2 0,20-1-2 0,0-15-4 16,-20-1-1-16,20-2-2 0,0 21-21 0,0-2-22 0,0-37 16 15,0 37-43-15,0-37 44 0,0 20-9 0,20-20 24 16,-20 0-30-16</inkml:trace>
  <inkml:trace contextRef="#ctx0" brushRef="#br0" timeOffset="17951.98">18509 2094 107 0,'0'0'0'0,"0"0"58"0,0 0-44 0,-17 18-11 16,17-18-1-16,0 0 4 0,0 0 14 0,0 0-5 0,-20 0 15 15,20 19-17-15,-20-19 10 0,20 0-15 0,0 20 5 0,-17-20-8 16,17 17 5-16,0-17-4 0,-17 20 6 0,17-20-5 0,-23 19-1 15,23-19 4-15,-37 38 7 0,37-18-11 16,0-3-3-16,-20 23 5 0,3-3-4 0,17-37-3 16,0 37 0-16,0-37 1 0,0 40 1 0,-20-23-1 0,20 4-1 0,0 15 0 15,0 3-2-15,0 18 2 0,20-18-1 16,-20-21-2-16,0 1 0 0,17 0-6 0,3 19-4 0,0-18-5 16,-20-2-8-16,40-18-11 0,-40 20 14 0,17-20-3 0,-17 0-3 0,17 0 0 15,3 0-27-15,-20-20 30 0,37 20-15 0,-17-38 17 16,17 19 1-16,-14-19-25 0</inkml:trace>
  <inkml:trace contextRef="#ctx0" brushRef="#br0" timeOffset="18316.6">18871 2303 59 0,'0'0'0'0,"0"0"35"0,0 0-8 16,0 0 5-16,0-21-13 0,0 21 1 0,0 0 20 0,0 0-22 15,0 0 12-15,0 0-16 0,0 0 8 0,0 0-4 0,0 0-2 16,0 21-9-16,-17-21 2 0,17 0 0 0,-20 19 5 0,0 18 5 15,20 0-11-15,0-16-4 0,-20 15 1 0,6-15-1 0,14-3-2 16,0 0 0-16,0-18-1 0,-23 58 1 0,23-38-2 16,0-2 0-16,-20 21 2 0,20-39-2 0,0 18 0 0,0 1 1 0,0 19 1 15,0-19-2-15,0-19 1 0,0 20 0 0,20-20 0 16,3 0-1-16,-9 0 2 0,6-39-1 16,20-57-1-16,-23 60-1 15,0-3 2-15,-17 20-1 0,20-1 0 0,-20 2 1 0,20-21 1 0,-20 39 0 16,0-36-2-16,23-4 3 0,-23 22 2 0,14 18-1 0,-14-20-1 15,0 20 2-15,0-17-2 0,0 17 3 0,0 0 2 0,0 17 1 16,0-17-5-16,0 38 5 0,0 38 10 16,0-55-16-16,0 15 1 0,0 22-5 0,0-38 2 15,0-2-1-15,0 0 2 0,0 21-2 0,0-1-2 0,0 0-5 0,0-18 0 16,0 18-2-16,0-38-3 0,0 19-2 0,20-1-22 0,-20 1 14 0,0-19-4 16,0 0-4-16,20 0-45 0,0 0 32 0,-20 0-5 0,17-19-42 15,0 1 58-15,23-21-5 0,-40 21-12 0</inkml:trace>
  <inkml:trace contextRef="#ctx0" brushRef="#br0" timeOffset="18502.57">19578 1181 160 0,'0'0'51'0,"0"0"-18"0,-23-58 23 0,23 21 14 16,0 37-54-16,-20 0-2 0,20 0 8 0,0 0-4 16,0 0-4-16,-20 37-3 0,20 0-5 0,0-16-4 15,0 55 4-15,0-38-3 0,-17-1-1 0,17 76 3 0,0-55-3 16,0 56 2-16,-20 20-1 0,20-76-2 0,-17 74 1 0,17-20-2 15,0 23-3-15,-20 16 2 0,20-16-5 0,0-79 0 16,0 59-15-16,0-59 5 0,0 40-33 0,0-20-25 0,0 0-24 16,-20-20-1-16,20-37 40 0,0 20 27 0,0-39-5 15</inkml:trace>
  <inkml:trace contextRef="#ctx0" brushRef="#br0" timeOffset="19127.68">17218 3993 66 0,'0'0'0'0,"0"0"33"0,0 0-18 0,0 0-8 0,0 0 8 0,0 0-6 0,0 0 1 0,0 0 15 0,0-18-12 0,0 18 1 0,0 0-2 0,0 0 10 0,0-19-4 0,0 19-3 0,0 0-9 0,-20-19 1 0,20 19-1 0,0 0 6 15,0 0 8-15,0-19-4 0,0 19-8 0,0 0 1 16,0 0 1-16,0 0-2 0,0-19 6 0,0 19-9 0,-15 0 10 16,15 0-8-16,0 0-3 0,0 0-2 0,-22 0 1 0,2 0 0 15,20 19-2-15,0-19-2 0,-20 19 2 0,3 0-2 0,17 18 3 16,-20-16-1-16,3 16 0 0,17-18-1 0,0 1-1 0,0-20 2 15,-20 37 0-15,20 0-1 0,0-37 0 0,0 40 1 0,0-22-1 0,0 21 0 16,0-39 0-16,20 18 1 0,17 1-1 0,-37 0 1 0,17-19-2 0,-17 20 2 16,20-20-1-16,22 19 1 0,-7 0 0 0,-15-19 1 15,0 18 1-15,14-18-3 0,-34 20 1 0,20-20 2 0,0 0-1 16,-20 19-1-16,22-1 3 0,-22-18-1 0,15 19 1 0,-15-19-2 0,0 21-1 16,0-21 2-16,0 18 0 0,-15 1 0 0,-7 0-2 15,22-19-1-15,0 0 0 0,-20 0 1 0,0 18-5 0,3-18 0 0,0 0-10 16,-3 0-4-16,0 0 8 0,0-18-15 0,5-1-19 15,-7-18-7-15,22 37 35 0,0-40-14 0,22 40 13 16,-22-18-1-16,0 18-2 0,35-19-46 0,-15-1 26 16,17 20 23-16,-20-18-5 0,-17-1 14 0,20 19-1 0,0 0-34 15</inkml:trace>
  <inkml:trace contextRef="#ctx0" brushRef="#br0" timeOffset="19363.48">17808 4127 57 0,'0'0'0'0,"0"0"15"0,0 0-10 0,0 0 7 0,0 0-3 0,-17 0 16 16,17 0-9-16,0 0 1 0,0 0 17 0,0 0-20 0,0 0-1 0,-23 0 11 16,23 0 3-16,0 0-14 0,0 0 12 0,-20 0-14 15,20 19 9-15,0-19-11 0,0 0-1 0,0 18 1 0,0-18 7 0,0 21-9 16,0-21 0-16,0 37 3 0,0-18-3 0,0 1-3 0,0-2-1 16,0 20 2-16,0-18-4 0,0 18 1 0,0-20-1 0,0 21 0 15,0-39-1-15,20 37 2 0,-20 2-2 0,0-39 1 0,0 38-4 16,23-20-1-16,-23 21-11 0,0-39 5 0,17 18-3 0,-17 1-23 0,0-19 14 15,17 21-31-15,-17-21 21 0,0 0-2 0,20 0-31 0,-20 0 12 16,20 0 24-16,-20-21 21 0,17 2-12 0,-17 1-13 16</inkml:trace>
  <inkml:trace contextRef="#ctx0" brushRef="#br0" timeOffset="19597.25">18130 4070 55 0,'0'0'15'0,"0"0"17"0,0 0-12 0,0 0 21 0,0 0-22 15,0 0 12-15,0 0-16 0,0 0 0 0,0 0 0 0,0 0 1 0,0 0 13 0,0 20-5 16,-20-2-3-16,20 1-11 0,0-19 0 0,-20 37 7 15,3-16-9-15,0-2-1 0,17-1 0 0,-20 1 0 0,-20 57 4 0,26-56-6 16,-103 170 14-16,60-77-12 0,17 2-1 16,-17 17-1-16,20-17-2 0,0-2 0 15,-3 2-2-15,40-59-2 0,-37 2 1 0,0 95 2 0,17-59-3 16,0-18-3-16,0-19-2 0,3 0 0 0,17-17-1 16,0-40 3-16,-17 17-2 0,17-17 1 0,0 19-7 0,0-19 4 15,0 20-17-15,0-20 7 0,0 0-23 0,0-20 17 0,0 20-2 0,17-19-2 16,-17 2-2-16,0-3-2 0,17-19-29 0,3 1 34 0,0 0-10 0,-20 2 26 15,37-42-45-15</inkml:trace>
  <inkml:trace contextRef="#ctx0" brushRef="#br0" timeOffset="20014.02">18244 4413 113 0,'0'0'55'0,"0"0"-3"0,0 0-46 0,0 0-1 0,0 0-2 0,0-20 11 16,0 20 11-16,0 0-12 0,0 0 10 0,0 0-2 0,0-18-13 15,0 18-2-15,0 0 3 0,0 0-5 0,0 0-1 0,17 0 3 16,-17 0-3-16,0 0 4 0,0 0-1 0,0 18-3 0,20-18-2 16,-20 20 0-16,0-1 2 0,0-1-2 0,0 1 0 0,0 39 0 15,0-39 1-15,0 19 2 0,0-1-3 0,0 3 1 16,0-3 0-16,0-18-1 0,0-19 1 0,0 38 1 0,0-38-2 15,0 18 4-15,0-18 3 0,0 0 0 0,0 0-1 16,20-37-2-16,-20 37-3 0,20-19 1 0,-20 0-1 0,17 0 1 16,3 1 0-16,-20-22-1 0,20 3 0 0,-3 17 0 0,6-17 1 15,-6 18-3-15,0-20 1 0,3 20 0 0,0 1 1 0,-3-21 2 0,3 21-2 16,-3 18 3-16,3-19-3 0,3 19-1 0,-6-19 1 0,0 19 3 16,3 0-2-16,0 19 0 0,-20-19-2 0,17 37 2 0,-17-37-1 15,20 20-1-15,-20 17 2 0,17 3 0 0,-17-3-2 0,20-18-1 16,-20-1 1-16,0 2 0 0,0 17-1 0,20 21-1 0,-20-39 0 15,0-19-1-15,0 38-1 0,0-38-2 0,0 37-12 0,0-18 4 0,0 2-21 16,0-21-11-16,0 0 19 0,0 19-1 0,0-19-2 0,0 0-30 0,23-19 27 16,-23-39-62-16,0 58 70 0,14-19 4 0,-14-19 7 15,20-39-7-15,0 2 1 0,17 37-10 0</inkml:trace>
  <inkml:trace contextRef="#ctx0" brushRef="#br0" timeOffset="20651.96">19136 3785 39 0,'0'-18'21'0,"0"18"-13"0,0 0 1 0,0 0 11 0,0-20 2 0,0 1 2 15,0 19-12-15,0-18 0 0,0 18 12 0,0-19-13 0,0-2 20 16,0 3-15-16,0 18-1 0,0-19 2 16,0 19-9-16,0-19 2 0,0 19 6 0,0 0-3 0,0 0-8 15,0 0 2-15,0 0 4 0,0 0-1 0,20 19-2 16,-20 0-5-16,0-1 1 0,0 22 1 0,0-3 0 0,20 1-2 0,-20-19-1 16,0 58-1-16,0 17 0 0,0-55 0 0,0-2 1 0,0 39-1 15,0-39 0-15,0 3-1 0,0-3 0 0,0 39-6 0,0 0-10 0,-20 0-15 16,20-18-16-16,-20-1-17 0,20-1-9 0,-17-35 16 15,17-3 39-15,-20-18 1 0,20 19 14 0,0-19 2 16,-20 0-1-16,20 0 2 0,0 0 0 0,-20-58 2 16,3 21 4-16,0-20 20 0,17 38-12 0,0 0 3 15,-20-20 21-15,20 20-20 0,-20 1-2 0,20-1-3 0,0-19 7 0,0 19-10 16,-20-20 9-16,20 39-9 0,0-19 1 0,0 0 14 0,0 19-13 16,0-18-1-16,0 18-1 0,20-20 3 0,-20 20-9 0,0 0-1 0,0 0-1 15,20 0 0-15,-20 0-1 0,20 0 0 0,-3 0 0 0,0 0 0 0,-17 0 0 16,20 0-2-16,20 20-1 0,-40-20-2 0,37 18-16 0,-17-18 1 0,-3 19-4 15,6-19-40-15,51 39-73 0,-57-39 102 16,20 0 23-16,-17 0 8 0,20 0-6 0,-40 0 3 0,37-20-2 16,0 20 6-16,-17-19 3 0,-20 19 2 0,17 0 2 0,3-19 10 15,0 1 3-15,3 18-8 0,-23-20 17 0,14 1-13 0,-14 19 2 16,0-18 16-16,0 18-14 0,20-19 20 0,-20 19 0 0,0 0-19 16,-20 0 26-16,20 0-21 0,0 0-13 0,-14 0 4 15,14 0-2-15,-23 19 4 0,3-1-8 16,0 1-6-16,20-19 1 0,0 38-1 0,-37 0 4 0,37-18-6 15,0-1 0-15,-17 18 0 0,17 2 0 0,0-21-1 0,0 22 1 0,0-3 0 16,0 0-2-16,0-37 1 0,0 39 2 0,0-21-1 16,0 1-1-16,17-19 2 0,3 0 0 15,-20 0-1-15,0 0 0 0,17 0 0 0,3-37 1 0,-20 18-1 16,20-19 1-16,3 0 1 0,-23 20 0 0,14-22 9 16,6 22-6-16,-20-21-3 0,0 39 1 0,0-18 0 15,0 18-1-15,0-19 1 0,20 19 2 0,-20 0-3 0,0 0 2 0,0 0-2 16,0 19 1-16,0-1 0 0,0 2-2 0,0-20 0 0,0 19-1 15,0-1 0-15,20 22 1 0,-20-40 0 0,0 37 0 0,0 0-2 0,17-17 0 16,-17-1 1-16,0-1-2 0,0 1 1 0,17 2 0 0,-17 16-2 16,20 1-10-16,0-1-22 0,-20 3 17 0,0-40 0 0,0 19-5 15,23-19-3-15,-23 18-5 0,0 1-7 0,14-19-8 0,-14 18-59 0,20 2 12 16,-20-20 64-16,0 0-7 0,20 0 2 0</inkml:trace>
  <inkml:trace contextRef="#ctx0" brushRef="#br0" timeOffset="20827.91">19954 4508 111 0,'0'0'0'0,"0"0"39"0,0 0 11 0,0 19-39 0,0-19 12 0,0 0-8 0,20 19 15 0,-20-1-17 0,0 2 9 0,0 17-10 0,0-37-9 0,17 40 0 0,6-22-1 0,-6 20-1 0,-17-19 0 16,17 18 0-16,3-37 0 0,-20 19-1 0,37 21-2 0,-37-40 0 16,20 37-5-16,-2-19 1 0,-18-18-4 0,42 39-16 0,-42-21-14 15,17-18 14-15,0 19-35 0,-17 2 32 0,20-21 3 0,0 0-9 0,-20 0 18 16,17 0-34-1</inkml:trace>
  <inkml:trace contextRef="#ctx0" brushRef="#br0" timeOffset="21000.78">20334 4584 36 0,'0'0'25'0,"0"0"-12"0,19 0 2 0,-19 0 4 0,0 0 3 15,0 0 25-15,0 0-26 0,0 0-1 0,0 0-3 0,0 0-1 0,0 0 12 16,0 0-16-16,0 0-1 0,0 19 0 0,-19-19 10 0,19 18-11 16,0-18-1-16,-20 19 8 0,2 2-5 0,-2-3-4 0,-37 20 2 15,40-19-8-15,17 0-1 0,-40-1-1 0,3 22 1 0,37-21-1 16,-20-1 0-16,3-18 0 0,-3 37 0 0,20-37-1 0,-37 39-1 0,20-2-4 15,-6 2-4-15,6-1-14 0,17-20 4 0,0 21-35 0,-20-39 23 16,20 38-4-16,0-18-34 0,0-2 15 0,0 1 24 16,0-19 22-16,20 19-44 0</inkml:trace>
  <inkml:trace contextRef="#ctx0" brushRef="#br0" timeOffset="21720.02">20334 4393 46 0,'0'0'18'0,"0"0"-2"0,0 0 3 0,0 0-10 0,0 0 1 0,0 0 13 0,0 0-10 0,0 0 17 0,0 0-15 0,0 0 14 0,0 0-15 0,0 0 36 0,0 0-26 0,0 0-12 15,0 0 0-15,0 0 10 0,0 0-12 0,0 0 9 0,0 0-3 16,0 0-1-16,0 0-7 0,0 20 0 0,0-20-1 0,0 0 0 0,0 0 4 16,0 19 6-16,0-19-7 0,-20 18 0 15,20 1-4-15,-18 2 5 0,-2 16 2 0,20-37-8 16,0 37 1-16,-17-17 1 0,-3 17 0 0,0 3 0 0,20-22-3 15,0 1-2-15,-17 38 3 0,0-20 0 0,17-16-4 0,0-2 1 16,-23 18 0-16,23-19 0 0,0 2-2 0,0-1 2 0,0-1 1 0,0 22-2 0,-19-22 1 16,19 1-2-16,0 0 1 0,0-1 1 0,0 2-1 0,0-1 2 0,19-1-3 15,-19 2 1-15,23 0-2 0,-23-20 0 0,34 0 3 16,-34 18-1-16,0-18 0 0,57 0-1 0,-37 0-4 0,-2 0-3 16,2-18 2-16,-20 18-3 0,19 0-14 0,19-20-7 0,-38 20 13 15,39-20-22-15,-39 2 15 0,37-1-28 0,-37-1 22 16,18-17-39-16,2 37 30 0,-20-37-3 0,42-3-39 0,-42 22 44 0,15-39-11 15,5-20 20-15,-1 40-7 0</inkml:trace>
  <inkml:trace contextRef="#ctx0" brushRef="#br0" timeOffset="21936.41">20716 3633 82 0,'0'0'41'0,"0"0"16"15,0 0-43-15,-20 0-1 0,20 0-4 0,0-19 3 0,0 19 4 0,0 0 1 0,0 0 0 16,0 0 19-16,0 0-30 0,0 0 0 0,0 0 4 15,0 0-6-15,0 0 5 0,0 19-4 0,0-19 1 0,0 19-1 0,0 20 11 16,20-2-4-16,-20 2-2 0,0-2-6 0,0 21 3 16,17-21-5-16,-17 39 1 0,20-37-1 0,-20-2-1 0,0 2 0 0,37 75 3 15,-15-57-4-15,-22-20 1 0,0 2-2 0,0-1 1 0,0 56-3 16,18-17-8-16,-18-39 0 0,0 18-23 0,0-17 11 0,0-1-4 16,0-19-4-16,0 18-4 0,0 3-39 0,-18-21 39 0,18 18-20 0,-22-19 26 15,22-18 14-15,-17 0-29 0</inkml:trace>
  <inkml:trace contextRef="#ctx0" brushRef="#br0" timeOffset="22111.51">20547 4317 120 0,'0'0'57'0,"0"0"23"0,0 0-62 0,0 0 13 15,0 0-19-15,0 20 1 0,0-20 16 0,0 0-2 16,15 0-15-16,5 0 11 0,-20 19-12 0,57 0 22 16,-40-1-26-16,23 2-4 0,-20-1 0 15,17-1 0-15,0 1-1 0,-15 2-3 0,-22-21 1 0,35 18-7 16,-15 1-1-16,-20-19-6 0,37 19-27 0,-17-19 14 0,-20 18-2 0,17-18-40 15,3 20-18-15,2-20 42 0,-4 19-28 0,-18-19 52 16,37 0-9-16,-37 0-2 0</inkml:trace>
  <inkml:trace contextRef="#ctx0" brushRef="#br0" timeOffset="22227.3">21174 4508 99 0,'0'0'43'0,"0"0"-4"0,0 0 7 0,0 0-33 0,0 0 2 0,0 19 19 16,0 0 5-16,0-19-21 0,0 18-3 0,15 2 0 0,-15-1 8 0,0 18-6 15,0 21 0-15,0-58-14 0,0 57 1 0,0-39-3 16,0 22 1-16,0-21-2 0,0 18-8 0,20 20-19 0,-20-20-93 15,0-16 58-15,0-3-56 0,0-18 54 0,0 19 20 16</inkml:trace>
  <inkml:trace contextRef="#ctx0" brushRef="#br0" timeOffset="22361.45">21346 4033 199 0,'0'0'104'0,"0"18"-89"0,0-18-13 16,0 39-2-16,0-39 0 0,0 37 0 0,0-18 1 15,0-1-1-15,0 22-4 0,0-3-20 0,0-17-2 0,0 17-56 16,0-37 34-16,14 39-23 0,-14-39 5 0</inkml:trace>
  <inkml:trace contextRef="#ctx0" brushRef="#br0" timeOffset="22588.35">21816 4337 211 0,'0'0'90'0,"0"0"-8"16,0 0-73-16,0 0-3 0,0 19 17 0,-17 0 5 15,0 19 3-15,17-38-24 0,-23 37 7 16,3 3-6-16,20-22-5 0,0 1 0 0,-17 0-1 0,17 19-2 16,-20-1 0-16,20-18 2 0,0 2-1 0,0 16-1 0,0 1 0 15,0-1-2-15,0-18 2 0,20 21-1 0,-20-3 1 16,17-19 1-16,3 2-3 0,-20-1 2 0,23-1-2 0,-23-18 1 0,17 40-1 16,20-22-7-16,-17-18-5 15,-20 0 5-15,37 0-11 0,-37 0 7 0,0 0-1 0,37 0-5 16,-17-18-64-16,3 18 44 0,-23 0-5 0,0-21-4 0,34 21-74 0,-14-19 45 15</inkml:trace>
  <inkml:trace contextRef="#ctx0" brushRef="#br0" timeOffset="23765.96">15034 6523 70 0,'0'0'0'0,"0"0"32"0,0 0-26 0,0 0-3 0,-20 20 3 0,20-20-1 0,-20 0 12 0,20 17-6 0,0-17 4 0,-20 20 55 0,6 1-37 0,-9-4-6 0,23-17-15 0,-20 19 9 0,0-19-1 0,3 20-2 0,17-20-10 0,-17 0-1 0,17 0 1 15,-20 0-3-15,0 17 8 0,0-17-8 0,-17 20 6 0,17-20-7 0,20 0 3 16,-20 19 0-16,-17 0-2 0,20 0 1 0,-3 19-5 0,0 1 2 16,3-2-1-16,0 1 1 0,-6 19-2 15,23-38-1-15,-20 39 2 0,20-21-1 0,0 20 1 0,0-20-3 16,43 22 3-16,-43-41-2 0,54 39 1 0,-17-19 0 16,-37-19 0-16,37 2 1 0,3-21-1 0,-40 17 0 0,57 3 0 0,-17-20 1 15,-23 0-2-15,20 0 0 0,-17 0 3 16,3 0-3-16,-23 0 1 0,14 0-1 0,-14 0 0 0,0 0 0 0,20 0 4 15,-20 0-5-15,0 0 2 0,0 0 2 16,0 0-3-16,-20 37 0 0,20-18 0 0,0-19 1 0,-37 38 1 16,17 2 1-16,0-40-3 0,-14 57 0 0,34-40 1 0,-40 23-2 15,40-23 2-15,-34 23 0 0,34-22-1 0,-23 21 1 0,3-1-1 16,0-1 2-16,20-18-1 0,-17 39 0 0,17-22 0 0,0 22 2 0,0-38-3 16,0 37 2-16,0 0 0 0,17 1 3 0,-17-22-2 15,20 21-2-15,0-36 2 0,3 53 0 16,-9-18-1-16,6-15 1 0,-20 16 0 0,20-20 0 15,0-18-4-15,-20 19 4 0,17-18-4 0,0-3 4 0,-17 40-1 16,20-37 1-16,-20 0-2 0,43 18-2 0,-43-19 1 0,14-2-1 0,-14 4 3 16,40 15-3-16,-40-36 1 0,20 39 1 0,14-20 0 0,-34 1-2 15,40-1 8-15,-20-2 0 0,-20 4-7 0,37-3 0 0,-37-18 1 16,37 18 1-16,-14 23-2 0,-6-24-1 0,0 3 2 0,3-20 0 16,0 37 1-16,-3-17 0 0,20-2-2 0,-37 0 1 0,20 3-1 15,3-2 1-15,-6-19-3 0,-17 18 2 0,17 2-1 0,23-1 4 16,-23-1-2-16,3-18-2 0,-3 20-1 0,23-20 0 15,-17 17-2-15,-9-17-5 0,6 0-7 0,-20 0 8 16,40 0-3-16,-23 0-15 0,0 0-13 0,3 0 17 16,0 0-28-16,3 0 20 0,-9-17-53 0,6 17 31 0,20 0-89 15,-40 0 116-15,17-20 7 0</inkml:trace>
  <inkml:trace contextRef="#ctx0" brushRef="#br0" timeOffset="32204.5">17580 6580 40 0,'0'0'11'0,"17"-57"80"0,-17 57-82 0,23-20 8 0,-23 20-7 0,0-17 10 0,0-3 0 0,0 20-20 47,0-37 85-16,-97 131 25-31,-17-16-101 0,94-61-8 0,0 2 0 16,20-19 0-16,-15 20-1 0,-7-3 0 0,2 3 0 0,20-20 0 62,-20 78 3-15,288 73 40-47,-268 20-2 0,-20-134-39 0,3-17-2 0,-23 17-1 16,3-17 2-16,20-1-1 0,-23-1-2 0,20-18-1 0,-17 21-6 0,37-21 3 16,-40 0-1-16,40 0-1 0,-34 0-13 0,34 0 8 0,-20 0-1 15,20 0-5-15,0 0-32 0,-20-21-21 0,20 21-8 0,20 0 40 16,0 0-33-16,14-18 19 0,-34 18 12 0</inkml:trace>
  <inkml:trace contextRef="#ctx0" brushRef="#br0" timeOffset="32576.01">18073 6923 56 0,'0'0'54'0,"0"0"-43"0,0 0 8 0,17 0-10 0,-17 0 0 0,20-20 9 0,-20 20-9 0,20 0 17 0,-20 0-17 0,37-19 10 0,-37 19-14 0,0-19 0 0,20 19 5 0,0-19 2 0,0 1-1 0,-20-2-1 16,17 1-5-16,-17 2 3 0,0-4-4 0,17-17 8 0,-17-1 1 15,0 39-8-15,0-17 3 0,0-3 1 16,0 1 2-16,-17 2-7 0,0 17 6 0,17-21-4 0,-20 21 5 15,20 0-6-15,-20 0 5 0,-14 0-2 0,11 21 0 0,3-21-5 16,20 0 0-16,-37 36 5 0,20-36-4 0,17 20 0 0,-40-3 3 16,40 22-3-16,-34-1 1 0,11-17 0 0,23-4-3 15,-20 22 0-15,0-2 1 0,20 1-1 0,-17-18-2 0,17 17 2 16,0-37-3-16,0 38 1 0,0 1-1 0,0-39 1 0,17 37-5 16,-17 2 3-16,20-21-7 0,0 19-9 0,-20-37 5 0,23 20-3 15,-23 0-1-15,14-20-3 0,-14 19-3 0,20-19-35 0,0 18-13 0,-20-18 35 16,20 0-37-16,-20 0 44 0,34 0-11 0,-34 0-11 0</inkml:trace>
  <inkml:trace contextRef="#ctx0" brushRef="#br0" timeOffset="33002.39">18281 6884 36 0,'0'0'0'0,"0"0"20"0,0 0-5 0,0 0 4 0,0 0 6 15,0 0-12-15,0 0 12 0,0 0-2 0,0 0-12 16,0 0 0-16,0 0 8 0,0 0-10 0,0 39 10 16,0-2-11-16,0-37-5 0,0 38 0 0,0 1 2 0,0-19-2 0,0 17 0 15,0-18-2-15,0 36 0 0,0-35 0 0,20 0 0 0,-20 17 5 16,0-16-2-16,0 15 8 0,0-16-4 0,0-2 0 0,20 1 10 15,-20-19-3-15,0 21-7 0,17-21 0 0,-17 0 0 0,20 0 0 0,-20-21 7 16,20 2-9-16,-20 19 2 0,17-18 5 0,-17-21-6 0,23 22-3 0,-23-4 0 16,17-16 4-16,0-20-2 0,3 19-2 0,-20-18 0 15,20 16-1-15,-3 2-1 0,-17 19-1 0,20 2 1 0,-20-3-1 16,0 0 2-16,17 1-2 0,-17 19 0 0,0-19 1 0,20 19 0 16,-20 0 0-16,0 0-1 0,0 0 0 0,0 0 1 15,0 0-1-15,0 38-1 0,0 2 0 0,0-23-1 16,23 21 1-16,-23-19 1 0,0-19-1 0,0 20 1 0,0 0-2 15,0-3 3-15,17-17-1 0,-17 20-1 0,0-20 3 0,17 0-3 16,-17 0 2-16,20 0 0 0,-20 0-1 0,0-20 1 0,20 3 0 16,-3-3-1-16,-17 20-1 0,37-39 2 15,-37 20-2-15,0 0 1 0,20 19 0 0,23-17 1 0,-43 17 1 16,0 0-1-16,34 0 0 0,-34 0 1 0,20 0-2 0,-20 17 5 16,20 2-4-16,-3 0 2 0,-17 0-2 0,0 1 0 0,17 0 1 0,-17 36 0 0,0-38-2 15,20 2-3-15,-20 17-1 0,0 2 2 0,0 0 2 16,0-3-3-16,20-16 0 0,-20-2-4 0,0 1-1 0,0 19-15 0,0-38-8 15,0 20 11-15,0 0-24 0,0-20 19 0,23 0-26 16,-23 0-13-16,0 0 25 0,0 0-2 0,0-20-1 0,0 0 3 0,14-55-69 16</inkml:trace>
  <inkml:trace contextRef="#ctx0" brushRef="#br0" timeOffset="33346.31">19193 6865 43 0,'0'0'0'0,"0"0"45"0,0 0-32 0,0 0 12 0,0 0-12 0,0 0 15 0,0 0-13 0,0 0-1 0,0 0 18 0,0 0-16 0,0 0-1 0,0 0 14 0,0 0-16 0,0 0 11 0,0 0-13 0,0 0-1 0,0 0 9 16,0 0-11-16,0 0 9 0,0 0-2 0,0 0-7 0,0 0-1 15,0 0 0-15,0 0 7 0,0 19-9 0,0 0 6 0,0-19-1 0,0 40-7 16,0-40 2-16,0 36 1 0,0-36-2 0,0 38-4 0,0-18 3 16,0 17-1-16,0-17-1 0,0-1-1 0,0-1 3 0,0 19-2 15,0-17-1-15,0 0 1 0,0-20-1 0,23 19 1 16,-23-19 0-16,0 0 0 0,17 0-2 0,-17 0 2 15,0-19-1-15,17-1 3 0,3-17-3 0,-20 17 0 0,0 2 1 16,20-1-1-16,-20-1 0 0,0 20 0 0,0-17 1 0,17-42 1 16,-17 59-2-16,0-19 2 0,0 0-1 0,0 19-1 15,20 0 0-15,-20 0 1 0,0 0 0 0,0 0 1 0,0 0 0 16,0 0-2-16,0 38 2 0,17-19 0 0,-17 1 1 0,0 17-4 16,0-37 3-16,0 39-2 0,0-1 0 0,0 19-1 0,0-38-1 0,0 20 2 15,0-3 0-15,0-16 1 0,0-2-5 0,0 22-12 16,0-3-13-16,0-37 9 0,0 37-28 0,0-37 15 0,20 19-5 0,-20-19-5 15,0 21-54-15,0-4 49 0,0-17-26 0,0 0 50 0,0 0-23 16</inkml:trace>
  <inkml:trace contextRef="#ctx0" brushRef="#br0" timeOffset="33656.68">19515 7151 109 0,'0'0'0'0,"0"0"118"0,0 0-90 0,0 0-3 16,0 17 19-16,0-17-25 0,0 0 10 0,0 0-18 0,0 0-1 0,0 20 9 15,0 0-9-15,20-1 0 0,-20-1-6 16,0 3 1-16,0-21-2 0,0 0-1 0,0 17-1 0,0 2 2 15,0-19-1-15,20 20-1 0,-20-2 1 0,0-18-2 0,0 19 0 16,23-19 1-16,-23 0 0 0,0 0-1 0,14 21 0 0,6-42 0 16,-20 2 0-16,0 19 1 0,0-18 1 0,20-2 2 0,-20 1-3 15,20 2-1-15,-3-4 0 0,-17 3 1 0,17-21 2 0,3 19 3 16,-20 3 2-16,20-3-5 0,3 2 4 0,-9-1 1 16,-14 19-3-16,20 0-1 0,0-20 0 0,0 20 1 0,-20 0-2 0,17 0 0 15,0 0 1-15,3 20 1 0,-20-1-3 0,20 19 4 0,0-38-4 16,-3 57-2-16,-17-20-1 0,20 1 6 0,-20 19-1 15,20-17-2-15,-20-3-1 0,0 0 1 0,17 3-6 0,-17-23 0 16,0 23-5-16,0-23 2 0,23 23-14 16,-23-23-6-16,0-17-9 0,0 0 13 0,17 0-37 0,-17 0-69 15,17-37 29-15,-17 17 58 0,20-37-53 16</inkml:trace>
  <inkml:trace contextRef="#ctx0" brushRef="#br0" timeOffset="34219.22">20887 6503 53 0,'0'0'15'0,"0"0"5"0,0 0-4 0,0 0 5 0,-20 0 8 0,20-17-13 0,0 17 1 0,0-20 16 0,-20 20-4 0,20-19-16 0,-17 19 10 0,17-18-12 0,0 18 1 0,0 0-1 0,0-20 9 0,0 20-4 0,-18 0-9 16,18 0 0-16,0 0 0 0,0 0 10 0,0 0-2 0,0 20-9 15,-22-20 0-15,22 0 1 0,0 37 11 0,0 0-11 0,0-37-1 16,0 57 5-16,0-16-1 0,0-5-6 0,0 21 0 0,-17 38-1 16,17 0 1-16,0-56-2 0,0 55-1 0,0 2-2 15,0-1-3-15,0-1-10 0,0-56 4 0,0 39-22 0,0-40 11 16,-20 20-45-16,20 0-29 0,-20-17 42 0,3-23-42 15,17 2 39-15,-20 2 39 0,20-21-16 0</inkml:trace>
  <inkml:trace contextRef="#ctx0" brushRef="#br0" timeOffset="34395.46">20582 7074 129 0,'-20'0'78'0,"5"-57"43"16,15 57-106-16,0 0-2 0,0-19 9 0,0 19-12 0,0 0 6 0,0 0-7 15,0 19 3-15,0-19-8 0,15 20 1 0,5 0 2 16,-20-3-5-16,39 22 1 0,-21-21-1 0,19-18-3 15,-17 37-1-15,-20-37 0 0,20 20-2 0,17 0-14 0,-37-20 2 0,20 19-25 16,19-1-14-16,-21 3 23 0,-1-21-4 0,3 0-35 16,0 0 4-16,-3 0 41 0,20 0-4 0,-37-21 23 0,42 3-18 15</inkml:trace>
  <inkml:trace contextRef="#ctx0" brushRef="#br0" timeOffset="34527.1">21132 7037 44 0,'0'0'19'0,"0"0"-4"0,0 0 16 0,0-20 0 0,0 1-3 16,0 19-14-16,20-19 17 0,-20 19 7 0,0-19-17 0,0 19 18 15,0 0-6-15,0-17-19 0,0 17-3 0,0 0 11 16,0 0 5-16,0 17-10 0,0 2-3 0,0 0-9 15,0 0 2-15,0 1-4 0,0 17 2 0,0-17-3 0,-20 37 0 16,20-40-2-16,0 23-1 0,0-3-1 0,0 1 1 0,0 19-3 16,0-38 0-16,0 2-4 0,0 16-5 0,0 0-28 0,0-18-23 0,0 19-23 15,0-38 38-15,0 20 3 0,0-20-31 0,0 0 1 0</inkml:trace>
  <inkml:trace contextRef="#ctx0" brushRef="#br0" timeOffset="34688.91">21346 6694 219 0,'0'0'0'0,"0"0"84"0,0 0-73 0,0 0-6 16,0 0 0-16,0 19-1 0,-23-19 6 0,23 19-4 0,0 0 4 15,0 2-6-15,0-21-1 0,-20 36-2 0,20-36-1 0,0 20-2 0,0-2-9 16,0 20-18-16,0-38 7 0,0 19-37 0,0 1 27 0,0 0-34 16,0-3 6-16,0-17 37 0,0 0-28 0</inkml:trace>
  <inkml:trace contextRef="#ctx0" brushRef="#br0" timeOffset="34906.6">21628 6884 133 0,'0'0'45'0,"0"0"8"0,0 0-24 15,0 19 4-15,0-19-14 0,-17 0 0 0,17 0 13 0,-23 0-7 16,23 20-8-16,-17 0-3 0,17-20-7 0,0 17-2 16,-20-17 5-16,0 38-3 0,20-38-4 0,0 19 0 0,0 21 2 0,-17-23-2 15,17-17-1-15,0 57 5 0,0 0-3 0,0-18-1 0,0 0 0 16,0 17 1-16,0-38-1 0,0 1-1 0,0 19 0 0,17-18 0 15,-17 17-1-15,20 3 2 0,0-3 0 0,-20-17-1 0,17 17 0 16,6-17-1-16,11 37-2 0,-34-57 1 0,20 37 0 0,-20-37-3 16,20 20-9-16,-3-20 0 0,-17 18-6 0,20-18-6 0,-3 0-36 15,-17 0 23-15,43 0-50 0,-43-18 36 0,17-2-47 0,0 0 35 16,3 3 23-16</inkml:trace>
  <inkml:trace contextRef="#ctx0" brushRef="#br0" timeOffset="35610.25">23623 6979 71 0,'0'0'76'0,"-20"0"-60"0,20-19-1 0,0 19 15 0,0 0-15 0,-20 0 16 0,20-17-16 0,0 17 11 0,-14 0 8 0,-9 0-25 0,23-20 4 0,-20 20-1 0,0 0-7 0,20 0 0 0,0 0 0 15,-17 0 4-15,-3 0-1 0,3 0-1 0,17 20 0 16,-20-20-4-16,20 17 5 0,0-17-3 0,0 19 0 0,-20 0 3 0,20 0-5 16,0 1 1-16,0 0-1 0,0-3 1 0,0 22-1 15,0-39-2-15,0 38-1 0,20-21 2 0,-20 3-1 0,20 0 1 0,-20-1-2 16,0-19 1-16,17 18 0 0,3 3 0 0,-20-21-1 0,0 17 2 15,17-17-2-15,-17 0 1 0,0 0 2 0,20 0-1 16,0-17 2-16,-20 17-4 0,23-21 1 0,-23-16-1 0,0 37 1 16,14 0 0-16,-14-20 2 0,0 0-1 0,0 20 0 0,20-17 0 15,-20 17 0-15,0 0 0 0,0 0 1 0,0 0 24 16,0 17-24-16,0 3 2 0,0 0-1 16,0 17 0-16,0-16-3 0,20 15-1 0,-20 2 7 15,0-38-5-15,0 40-3 0,0-3-7 0,20-17-4 0,-20-3 2 16,0 2-3-16,0 2-23 0,17-4 15 0,-17 3-31 0,0-20 20 0,17 20-46 15,-17-20 36-15,0 0-1 0,23 0-40 0,-23 0 51 0,17-20-10 16,-17 0 22-16</inkml:trace>
  <inkml:trace contextRef="#ctx0" brushRef="#br0" timeOffset="36002.11">23945 7057 43 0,'0'0'0'0,"0"-20"24"0,0 20-15 0,0 0 0 0,0 0 7 15,0 20 15-15,0-20-11 0,-20 0-12 0,20 0 3 16,0 17 0-16,0-17-8 0,-17 0 0 0,17 20 4 15,0-20 0-15,0 0-4 0,0 19 4 0,0-19 1 0,0 0 5 16,0 0-6-16,0 0 1 0,0 0 2 0,0 18 8 0,0-18 1 16,0 0-10-16,0 0 9 0,0 20-9 0,0-20 0 0,0 0 8 0,0 0-9 15,0 17 0-15,0-17-1 0,0 0 11 0,0 0-12 16,0 20 4-16,-20 0 5 0,20-20-13 0,0 0 2 16,0 0-1-16,0 19 5 0,0-1 1 0,0-18-3 15,0 21-4-15,0-21 3 0,0 17-3 0,20-17-2 16,-20 0 0-16,0 19 3 0,0-19-2 0,17 0 0 0,-17 0-1 15,20 0 2-15,-20 20-1 0,0-20 0 0,37 0 0 16,-37 0-1-16,0-20 3 0,23 20-2 0,-23-19 0 0,17 19 0 16,-17-17-1-16,0-4 1 0,17 21 0 0,-17-37 1 15,0 37-2-15,0-20 0 0,0 0 1 0,0 20 0 0,0 0 0 16,0 0 1-16,0-17-1 0,0 17 1 0,0 0 2 0,0 0-1 16,0 0 0-16,0 17 5 0,0 3 0 0,0 0-1 0,0 17 0 15,0 1-1-15,0-38-2 0,0 39 0 0,0-21-4 16,0 22 1-16,0-23 0 0,0 3 0 0,0 0-1 0,0-3 1 0,0-17-3 15,0 19 3-15,0 2-6 0,0 16-6 0,0-17-5 0,0-3-15 0,0-17 10 16,20 20-60-16,-20-20 4 0,0 0 32 16,0 0-2-16,0-20-115 0,0 3 103 15</inkml:trace>
  <inkml:trace contextRef="#ctx0" brushRef="#br0" timeOffset="36315.96">24287 7074 95 0,'0'0'104'0,"0"20"-87"0,0-20 33 0,0 0-31 0,0 19 1 0,0-1 25 0,0 19-25 0,0-37-6 0,0 40-9 0,0-40-1 0,0 0 0 0,0 37 4 0,0-16 0 0,0 15-6 0,0-16 2 0,0-2-4 16,0 1 1-16,18 2 0 0,-18-4 1 0,0 3-1 0,20 0 0 15,-20-20 0-15,0 17 0 0,19-17 0 0,-19 19-1 0,0-19 2 16,23 0 0-16,-8-19 0 0,-15 19-1 0,20-37 1 0,-20 37-2 0,19-20 0 16,-19 3 1-16,20-23 5 0,-2 2 2 0,-1 2-3 15,5-3 1-15,-22 39-4 0,0-19 1 0,18-21 3 0,-18 23 2 16,22-3 0-16,-22 20-4 0,0 0 0 0,15 0-2 0,-15 0 5 15,20 0 0-15,-20 0-1 0,19 20-3 0,-19-20-1 16,0 17 0-16,0 23-2 0,20-3-1 0,-20-37 1 0,0 77 4 16,0-77-1-16,18 37-2 0,-18-37-1 0,0 21 0 0,0 16-1 0,0-17-2 15,0-3 0-15,0 23-4 0,0-23-1 0,0 3-3 0,0 0 5 16,0-3-14-16,0-17 9 0,0 0-21 0,0 0-11 0,0 0-55 16,17 0 14-16,-17-17 41 0,0-3-31 15,0 0 49-15,0 3-10 0,0 17 5 0</inkml:trace>
  <inkml:trace contextRef="#ctx0" brushRef="#br0" timeOffset="37703.5">24005 7113 54 0,'0'0'22'0,"0"0"-13"0,0 0 9 0,0 0 1 0,-23 0 3 0,23 18 3 0,0-18-12 0,0 0 10 0,0 0-13 0,0 0 7 0,-17 20 5 0,17-3-15 0,0-17-2 0,0 0 0 0,0 20 6 15,-20-20-1-15,20 20-1 0,0-1 0 0,0-1-6 16,0 3 4-16,0-4-2 0,0 22 14 0,-20-21-7 15,20 1-7-15,0-19 1 0,0 38 3 0,0-18 4 0,0 0 0 16,0 16 0-16,-17-36-7 0,17 38 3 0,0-18 0 16,0 0 4-16,0-20-6 0,0 17 0 0,0-17 8 0,0 0-4 15,0 0-7-15,0 0 0 0,0 0 3 0,0 0-2 0,0-17 6 16,0 17-8-16,0-40 4 0,0 23-4 0,0 17-1 0,0-40 1 0,17 3 2 0,-17 17-1 16,20-37 2-16,0 39-3 0,-20-2 0 0,17-37 1 0,6 39-2 15,-23-21-2-15,17 19 2 0,0-35 3 0,3 36-3 0,-20-1 0 16,37 3 1-16,-37-23-1 0,20 21 3 0,17 0 0 0,-14 0 1 0,-6 19-2 15,-17 0-3-15,18-17 2 0,1 17-3 0,1 0 2 0,-20 0 0 0,0 0-1 16,18 0 2-16,1 17-1 0,-19-17 0 0,18 19-2 0,-18 0 1 16,20-19 0-16,-20 39 1 0,19-2-1 0,-19-37-2 15,0 39 0-15,23-21 1 0,-23 19-4 0,0-17-2 16,0 0-2-16,0 38-33 0,0-41 26 0,0 22-19 0,0-39 14 16,0 37-29-16,0-16-8 0,0-4-13 0,0-17 29 15,0 20-46-15,0 0 44 0,15-3-28 0,-15-17 30 0,0 19 5 16</inkml:trace>
  <inkml:trace contextRef="#ctx0" brushRef="#br0" timeOffset="38050.51">24647 7017 80 0,'0'0'22'0,"0"0"13"0,0 0-20 0,0 0 2 16,0 0 21-16,0 0 0 0,0 0-20 0,-17-19 14 15,17 19-17-15,0 0 22 0,-18 0-18 0,18 0-9 16,0 0-2-16,-20 0 8 0,1 0-3 0,-1 0 3 0,20 0-5 15,-15 19 0-15,15-19-5 0,0 20-1 0,-22 0-1 16,22-20-1-16,0 37 2 0,0-37-4 0,0 37 3 0,-18-17-3 16,18 17 0-16,0-17-2 0,0-1 1 0,0-19 1 0,0 18 0 0,18 3 0 0,-18-21-1 15,0 17 2-15,0 2 0 0,22 1 0 0,-22-20 7 16,15 18-7-16,5-18 5 0,-20 0-3 0,0-18 2 16,19 18-3-16,-19-20 3 0,0 1-5 0,20 2 2 0,-2-22-2 15,-18 20 4-15,17-1-5 0,-17 0 1 0,0 20 1 0,0-17-1 16,0 17-1-16,0-20 2 0,0 20 3 0,0-18-2 0,0 18 7 15,0 0-4-15,0 0-3 0,0 18 3 0,0 19-1 16,0-37-3-16,0 40-4 0,20-3 3 0,-20-16 1 0,0-4-1 16,0 2 0-16,0 19 3 0,0-19-6 0,20 19-3 0,-20 2-4 15,20-4-12-15,-20 2-13 0,17-18-9 0,-17 0 18 16,0-20-3-16,20 0-2 0,0 17-85 0,-3-17-33 16,5-37 54-16,-4 17 59 0</inkml:trace>
  <inkml:trace contextRef="#ctx0" brushRef="#br0" timeOffset="38278.75">25123 6086 147 0,'0'0'43'0,"0"-20"32"15,0 20-58-15,0 0 2 0,-20-18 16 0,20 18-18 16,0-20-1-16,0 20 10 0,0 0-5 0,0 0-11 0,0 20 9 16,0-20-11-16,0 38 8 0,0-38-7 0,0 38 4 0,0 0-3 15,0 18-1-15,0-17-4 0,0 36 3 0,0-35-4 0,0 17-2 16,0 17 3-16,0-17-4 0,0-16 1 0,0 15-1 0,0 38 2 0,-17 1-1 15,17 2-1-15,0-42-1 0,0-16 0 0,-20 55-3 0,20 2-4 16,0-57 2-16,0-3-2 0,0 42-4 0,-17-4-9 0,17-17-7 16,0-37 13-16,0 17-3 0,-20-17-22 0,20 0 16 15,0-3-32-15,0 2-15 0,0 2-7 0,0-21 40 0,0 0-19 16,0 0 38-16,0-21-8 0,20 2-6 0</inkml:trace>
  <inkml:trace contextRef="#ctx0" brushRef="#br0" timeOffset="38467.68">25294 7094 80 0,'0'0'43'0,"0"0"-25"0,0 0-1 16,0 0 1-16,0 0 0 0,0 0 0 0,0 19 1 0,0-19 17 0,0 0-18 0,0 18 14 16,0 2-17-16,0-3 13 0,0 23-8 0,0-40-13 0,0 37 4 15,0-16-5-15,0-21-1 0,0 36 0 0,0-36-1 0,20 38 2 16,-20 2-3-16,0-3 2 0,0 0-3 0,23 3 0 0,-23-23-1 16,14 23 0-16,-14-3-2 0,0-17 0 0,20-3-6 0,-20 23-7 15,20-40 1-15,-20 0-2 0,20 17-25 0,-20-17-17 16,17 0-17-16,-17 0 35 0,0 0 1 0,0-17 4 0,0-4 7 0,17-15-6 15,3-21-12-15</inkml:trace>
  <inkml:trace contextRef="#ctx0" brushRef="#br0" timeOffset="38674.71">25713 6903 93 0,'0'0'0'0,"0"0"68"0,0 0-14 0,0-19-30 0,0 19 24 0,0 0-26 0,0 0-3 16,0 0 16-16,0 0-19 0,0 0 0 0,-20 19-3 0,20 1 11 0,0 36-6 16,-17-37-11-16,-23 96 8 0,6-20-11 0,-6 19 2 15,20-56-2-15,-17 56 2 0,-3-57-3 16,3 36 4-16,37-35-4 0,-37 57 2 0,17-59-3 0,20 21 0 0,-20-22-1 15,6 59-1-15,-9-54-2 0,3 51-8 0,0-70 3 0,20 33-11 16,-17 3-3-16,17-57 7 0,0-3 2 0,0 23-12 0,0-23 15 0,0-17 0 16,0 20-1-16,0-20-10 0,0 19 0 0,0-19 0 0,0 0 9 15,17-19-15-15,-17-18-5 0,40-40-38 16,-3 19 24-16,-37 39 27 0,40-76-16 0,14-19 6 0,-34 56 18 16,20-55-20-16</inkml:trace>
  <inkml:trace contextRef="#ctx0" brushRef="#br0" timeOffset="38991.61">26018 6960 60 0,'0'0'32'0,"0"0"-4"0,0 0 26 0,0 0 3 0,0 0-26 0,0 0 25 16,0 19-34-16,0 19 13 0,-20-38-21 0,20 40 9 0,0-40-12 16,0 0-1-16,0 37 4 0,-20-18-9 0,20-1 0 0,0-18-1 0,0 0 0 15,0 37 1-15,0-17 0 0,-14-20-3 0,14 20 6 0,-23-1-6 16,23-19 2-16,0 18-1 0,-20 3 2 0,20-21-4 0,0 0 0 0,0 17-1 15,-20 2 2-15,20-19-2 0,-17 20 3 0,17-2-2 0,-20 22 1 16,20-40-2-16,0 0 0 0,-17 17 1 0,17 3 0 16,0-20 0-16,0 0-1 0,0 20-3 0,0-20 2 0,0 0 4 15,0 0-1-15,0 0 2 0,17 0-3 0,-17 0 0 0,20 0 0 16,-20 0-1-16,0 0 2 0,17 0 0 0,-17 0 0 0,20 0 1 16,-20 0-2-16,0 0 1 0,0 0-1 0,20 17 2 0,-20-17-2 15,0 19 1-15,0-19-1 0,-20 21-1 0,20 16-2 16,-20-17-2-16,3 17-6 0,17-37 4 0,-37 20-17 15,37-3 8-15,-20-17-4 0,0 19-4 0,20-19-6 0,-17 21-43 0,0-21-18 16,17 0 44-16,-23 17-37 0,23-17 51 0,0 0 8 0,0 0-7 16,0 0 0-16</inkml:trace>
  <inkml:trace contextRef="#ctx0" brushRef="#br0" timeOffset="39473.21">26400 7168 205 0,'0'0'55'0,"0"0"-14"0,0 0-33 0,0 20 10 0,-23 0 14 0,23-1-12 0,0-19-1 0,0 39 11 0,-17-3-10 0,17-16-13 0,0-2-2 0,-20 1-2 0,20 39 2 0,0-21-4 0,0-37-2 0,0 40 1 0,-20 54-76 16,-17-74-214-1,37-40 259-15,0 0-10 0,0 3 11 16</inkml:trace>
  <inkml:trace contextRef="#ctx0" brushRef="#br0" timeOffset="39609.46">26377 6846 163 0,'0'0'56'0,"0"0"0"0,0-18-40 0,0 18-7 16,0 0 20-16,0 0 7 0,0 0-18 0,0 0-5 15,0 18 4-15,0-18-15 0,0 38 4 0,0-38-5 0,0 39-5 16,0-2-15-16,-17-18 2 0,17 0-5 0,0 0-42 0,0 1 23 15,0 0-4-15,0 17-84 0,0-18 48 0</inkml:trace>
  <inkml:trace contextRef="#ctx0" brushRef="#br0" timeOffset="39832.94">26682 7074 236 0,'0'0'0'0,"-20"0"145"0,20 0-124 0,0 0-8 0,-17 0-9 0,-3 0 7 16,20 0 0-16,0 0 1 0,-20 0 1 0,3 0 9 0,17 0-7 15,-17 20-5-15,-6-20-2 0,23 19-4 0,-17-19 1 0,17 38-1 16,0-1-2-16,-20-37-2 0,20 39 3 0,0 17 1 16,20-37-3-16,-20 59-3 0,17-21 4 0,-17 0 2 15,0 0-5-15,0 36 2 0,0-72 0 0,0 36-1 16,0-20-1-16,0-17 0 0,0 55-1 0,0-56 2 0,-17 39-3 16,-23-22-2-16,23 2-10 0,-23-18-11 15,40 0 10-15,-17 0-27 0,0-20 17 0,-6 0-37 0,6 0 26 0,-3 0-7 16,0 0-56-16,3 0 11 0,-3 0 61 0,0 0-21 0</inkml:trace>
  <inkml:trace contextRef="#ctx0" brushRef="#br1" timeOffset="41845.87">28241 4564 66 0,'0'0'0'0,"0"0"11"0,0 0-1 0,0 0-4 0,0 0-4 0,0 0 1 0,0 20 1 0,0-20 10 0,0 0-4 0,0 0 16 0,0 0 2 0,0 19-15 0,-20-19 8 0,20 0-12 0,0 0-1 0,0 0 5 0,0 0-2 15,0 0-5-15,0 0 6 0,0 0-4 0,0 0 1 0,0 0-1 16,0 0 11-16,0 0-10 0,0 0 10 0,0 0-11 0,0 0 5 0,0 0-7 15,0 0-1-15,-19 0 16 0,19 0-17 16,0 37 2-16,0-37-3 0,-18 77 7 0,-21-2-4 16,1 20 0-16,-19 20-3 0,-37 56 1 0,54-95-3 15,23-18 0-15,-43 73-2 0,26-54 3 0,-6-20-2 0,20 1 0 0,-17-2 1 16,-20 59-1-16,0-2 0 0,37-55 0 0,6-2 0 0,-46 40 1 0,40-40-2 16,-17-18 2-16,-3 59-2 0,23-40-3 0,-23 0-4 15,23-39 1-15,-3 1-2 0,0 1-3 0,20-3-2 0,-17-17-22 0,-3 20-13 16,20-20 19-16,-20 0-3 0,20 0-41 0,-17-20 6 15,17 20 45-15,0-17 6 0,0-22-10 0,0 39-6 0</inkml:trace>
  <inkml:trace contextRef="#ctx0" brushRef="#br1" timeOffset="42107.89">27232 5935 117 0,'0'0'59'0,"0"0"-39"0,-17 0 15 0,0-21-15 15,17 21-13-15,0 0 8 0,-23 0-6 0,6 0 38 16,17 0-26-16,0 0-13 0,0 21 0 0,-20-3 4 15,20 20-4-15,0-1-4 0,-20-17-3 0,20-2 1 0,-17 59 0 0,17-19 0 16,-20-22-2-16,20 4 1 0,-40 72 3 0,23-35-2 16,0-40-1-16,17 3 1 0,-20-23-1 0,0 41 4 0,20-19 2 15,0-22-5-15,-20-17 1 0,20 20 4 0,0-1 0 0,0-19 0 16,20 0 1-16,0 0-5 0,0 0 2 0,-20 0 0 0,74 0 8 16,-17-39-7-16,37 2 0 0,-37 37-3 0,40-36 0 15,-60 36-1-15,40-21-1 0,-3 1 1 0,-34 20-2 0,14 0 0 16,-14 0-2-16,-3 0-1 0,-17 0-2 0,0 0-3 0,0 0-2 0,14 0-19 15,-11 0 10-15,-23-17-4 0,37 17-37 0,0 0-25 0,-17 0 33 0,-20-20-2 16,40 20 6-16,-40-20 12 0,34-17-33 0</inkml:trace>
  <inkml:trace contextRef="#ctx0" brushRef="#br1" timeOffset="42547.64">29020 3082 65 0,'0'0'21'0,"0"0"-6"0,0 0-6 0,-20 0 0 0,20 0 0 0,0-19 12 0,0 19 5 0,-17 0-1 0,17 0-1 0,0 0-12 0,0 0 10 0,-17 19-4 0,17-19-10 15,0 0 1-15,0 19 6 0,0 0 1 0,0 0-1 0,0-1-7 16,0-18-1-16,0 39 6 0,0-39-6 0,0 38-2 0,0-1 7 0,0-18-6 15,0 1-1-15,0 37 5 0,17-19-8 0,-17 0 2 0,0 0-2 16,0 77 3-16,17-20-1 0,-17 18-2 0,0 58 0 16,0-95-1-16,0-19 1 0,0-19-1 0,0 77 2 0,0-78-4 15,-17 40-4-15,17-39 0 0,0-1-3 0,-17 21-19 0,17-20-13 16,-23 0-10-16,23-19-7 0,0-19 26 0,0 0 2 0,-17 0-27 16,17 0-5-16,-20-19 50 0,20-1 3 0,0 2-2 0,0-1-31 15</inkml:trace>
  <inkml:trace contextRef="#ctx0" brushRef="#br1" timeOffset="42715.67">28812 3862 48 0,'0'0'19'0,"0"-21"-12"0,-18 2 13 0,18 1-7 16,-22-1 3-16,5 1 26 0,17-2-21 0,-20-17 16 0,20 37-8 16,-20-19-7-16,20-2-4 0,0 21-11 0,-17 0 7 0,17 0 0 15,0 0 7-15,0 0-14 16,17 21 1-16,-17-21-4 0,20 19 3 0,-20-1-4 0,20-18-1 0,19 39-1 16,-39-39 0-16,18 37 0 0,19 0 0 0,0-16 0 0,3-2-1 15,0-1-2-15,-23 20-12 0,0-38 0 0,3 19-6 0,0 0-31 16,-3-19 20-16,3 18-42 0,0-18 36 0,-3 21 2 0,3-21 8 15,-20 0-15-15,23 19 4 0</inkml:trace>
  <inkml:trace contextRef="#ctx0" brushRef="#br1" timeOffset="42895.15">29171 3918 118 0,'0'0'62'0,"0"0"-43"0,-14 0 14 16,14 0-18-16,0 0 10 0,0 0 0 0,-23 19-1 0,23-19-14 15,0 0-2-15,0 0 6 0,0 19-3 0,0-19-4 16,0 19-3-16,23-1-1 0,-9 3 0 0,6-2 1 15,-20-1-2-15,20 1 0 0,0 1-4 0,14-2-9 16,-34 1-16-16,20 0 7 0,0-19-33 0,-20 18-16 16,23-18 31-16,-23 0 0 0,14 21-20 0,6-21 21 0,-20 0 1 15</inkml:trace>
  <inkml:trace contextRef="#ctx0" brushRef="#br1" timeOffset="43066.39">29593 3822 112 0,'0'0'0'0,"0"0"54"0,0 0-16 0,0 19-6 16,-23-19-16-16,23 21 1 0,0-2 18 0,0-1-21 0,0-18-1 0,0 19-3 15,-17 56 19-15,-3-54-20 0,20-2-3 0,-20 18 1 0,3 20 3 16,-3 38-2-16,-20-56-4 0,23 56 1 0,-20-38-3 0,-3 38 2 16,3 18-3-16,37-73-1 0,-40 16-1 0,23 59 2 15,0-78-1-15,-3 57 2 0,0-36-2 0,0 18-1 0,6-38-1 0,14 0-2 16,-23 38-9-16,3 1-6 0,20-40 6 0,-17 1-2 0,17-18-4 16,0-3-2-16,-20 42-64 0,20-59 49 0,0 0-37 0,0 18 18 15,20-18 36-15,-20 0-7 0</inkml:trace>
  <inkml:trace contextRef="#ctx0" brushRef="#br1" timeOffset="43314.43">29724 4279 105 0,'0'0'54'0,"0"0"-46"0,0 0-4 0,0 0-1 0,0 0 3 15,0 0 1-15,0 0 15 0,0 19-11 0,0-19 0 0,0 19-3 0,0 1 0 0,0 18 5 16,0-20-8-16,17 58 2 0,-17-55-5 0,23 73 1 16,-23 1 0-16,0-57-2 0,17 18 1 0,-17 40 0 0,0-58 0 15,0 95-1-15,0-38-1 0,0-57 0 0,0 57-3 16,0-19-9-16,-17-37 2 0,17 16-21 0,-23 22-8 16,23-39-2-16,0 0 21 0,-17-18-18 0,17-1 11 0,-20 1 14 15,20-20 9-15,-20 0-4 0,20-39-5 0,-17 19-16 16</inkml:trace>
  <inkml:trace contextRef="#ctx0" brushRef="#br1" timeOffset="43517.23">29781 4413 40 0,'0'0'19'0,"0"-38"8"16,37 0 2-16,-37 18-14 0,0 1 1 0,37-18 15 0,-17 17-18 15,0-17 12-15,-3 18 7 0,3-20-11 0,3 39 21 16,-9-19-8-16,6 19-20 0,-20 0 11 0,40 0-14 0,-40 0 6 0,17 19-3 16,0 20-4-16,-17-20 0 0,20-1-5 15,-20 21 5-15,0-21-1 0,0 1-5 0,0 39 3 0,0-1-5 16,0-38-1-16,-20-1-1 0,20 22-1 0,-34 73-25 15,14-76-21-15,20-16 26 16,-20-3-34-16,20-18 21 0,-20 19-44 0,20-19 2 0,0 0 4 16,0 0 60-16,0 0 0 0,0 0 7 0,20-19-10 15,0 19 7-15,0-18-13 0</inkml:trace>
  <inkml:trace contextRef="#ctx0" brushRef="#br1" timeOffset="43870.68">30180 4508 32 0,'0'0'10'0,"0"0"-3"0,20 0 7 0,-20 0-6 16,17-18 12-16,23 18 3 0,-40-21-12 0,17 21 22 15,20 0-16-15,-37 0-6 0,40-19-1 0,-40 19-4 16,17 0 5-16,-17 0-6 0,23 0 3 0,11 0 1 15,-34 0-3-15,20 0-4 0,-20 0 1 0,0 0 0 0,20 0 4 16,-3 0 3-16,3-18 1 0,-20 18-6 0,20 0 1 0,-20 0 3 16,17 0-4-16,-17 0-1 0,23 0 1 0,-23-19 3 0,17 19-1 15,-17 0-4-15,17-20 7 0,-17 20-5 0,20-37 14 0,-20 18-7 16,20-1 0-16,-20 1-7 0,0 19-1 0,0-19 0 16,0 1 3-16,0 18-2 0,0-20 2 0,0 1-3 0,0 1 3 0,0-1-1 15,0 19-1-15,0-21-3 0,0 3 0 0,0-1-1 16,0 19-1-16,0-19 5 0,0 19-2 0,0-18 0 15,0 18-2-15,0 0 2 0,-20 0-1 0,20 0-1 0,0 0 0 16,0 0 0-16,0 0-1 0,-20 0 1 0,20 0 2 0,-17 0 0 0,17 0-1 16,0 0 0-16,-17 0 1 0,17 0 2 0,0 18-3 0,-23-18-1 15,23 19 1-15,-17 0 0 0,17-1-1 0,0-18 0 0,-20 40 1 0,20-22 1 16,-20 1-2-16,20 1-1 0,-17 17 1 0,17-18 1 16,-20 20 1-16,20-20-2 0,0 19-1 0,-20-38 0 0,20 37 2 15,0-37-2-15,0 40 0 0,0-22 0 0,20-18 1 0,-20 19 0 16,0 0-2-16,20-1 1 0,-3 2-2 0,-17-20-1 15,40 0-2-15,-40 19-4 0,17-19-3 0,-17 0-3 0,23 0-3 0,11 18-52 0,6-18-18 16,-23 0 53-16,3 0-80 0,0 0 80 16,-3 0 7-16,3-18-47 0</inkml:trace>
  <inkml:trace contextRef="#ctx0" brushRef="#br1" timeOffset="44875.09">27956 6884 92 0,'0'0'13'0,"0"0"1"0,0 0 0 0,0 0-6 0,0 0 12 0,0-19 59 0,0 19-38 0,0 0-19 0,0 0-13 0,0 0 7 0,17 0 5 16,-17 0-15-16,23 0 0 0,-23 0 0 0,17 0 0 0,0 0 6 0,3 0-3 15,0 0-6-15,17 19 1 0,-17 0-1 0,-2-19-1 0,4 20-1 16,32 17 3-16,23 20-2 0,-17-37-1 0,-25 0 0 0,4 17-1 16,58 0 1-16,-5 20 2 0,2 0 0 0,-54-36-2 0,74 35 4 15,-17 2 2-15,-63-21-4 0,23-17-1 0,57 37 2 0,-74-40-3 16,14 23 3-16,43-3 1 0,0 19-2 0,-3-18-2 16,37 20 3-16,-91-39-3 0,34 39-1 0,23-21 4 15,-80-18-4-15,40 2 1 0,-37-4-1 0,20-17 0 0,-23 39-1 16,20-39 2-16,-17 17 0 0,17 4 0 0,-37-4-1 0,40 3-4 15,-40-20 0-15,20 20 0 0,-3-20-9 0,-17 20 2 16,0-20-3-16,17 0-27 0,-17 0 13 0,0 0-8 0,0 0-56 0,-17 0-6 16,0 0 35-16,-3 0 44 0,20 0-24 0</inkml:trace>
  <inkml:trace contextRef="#ctx0" brushRef="#br1" timeOffset="45360.63">28529 7494 34 0,'0'0'9'0,"0"0"-5"15,0 0-3-15,0 0 3 0,-22 0 8 0,22 0-6 0,0 0 8 16,0-21 2-16,0 21-8 0,-20 0 1 0,20 0 7 0,0 0-6 16,-20 0 10-16,20-19 2 0,0 19-11 0,-17 0 0 0,17 0 0 15,-18-17 18-15,18-3-18 0,-20-17 13 0,1 16-9 16,-1-16 2-16,5 37-8 0,15-39 0 0,-22 1 8 16,2 20-10-16,2-41 7 0,-2 42-9 0,1-21 1 0,1-1-2 0,-2 22 0 0,-34-61 4 15,32 42-4-15,-36-61 7 0,21 79-8 16,0-38 2-16,20 16-1 0,-43 2 5 0,23-19 0 0,17 38-5 15,-20 2 7-15,40-4-6 0,-17 21 3 0,0-20-4 0,17 20 1 16,-20-17 6-16,20 17-6 0,0 0-1 0,-20-20 3 0,20 20-4 0,0 0 4 0,0-20-3 16,0 20-3-16,20 0 5 0,0 0 0 15,14 0 0-15,6 0-2 0,265 57 13 16,-211-37-12-16,-36-20-4 16,-21 21 0-16,2-21 0 0,36 0 0 0,-33 17-1 0,-7-17 0 0,79 0 2 15,-57 0-2-15,2 19-2 0,-4-19-4 0,2 0-10 16,-37 0 5-16,37 0-20 0,-40-19 15 0,40 2-28 0,-37 17 18 15,17 0-7-15,-17-21-3 0,3 21-5 0,11-37-59 0,-14 37 46 0,17 0 6 16,-20-20 11-16,3 20 9 0,0-20-14 0</inkml:trace>
  <inkml:trace contextRef="#ctx0" brushRef="#br1" timeOffset="46003.74">30616 7740 73 0,'0'0'30'0,"0"0"13"0,0 0-18 0,0 0-15 0,0 0 14 0,0 0 5 0,0 0 1 0,0 0-15 0,-20 0 10 0,20 0-3 0,0 19-15 0,0-19 2 0,0 0-2 0,0 20 4 0,0-3-3 0,0 4-1 15,0-21-3-15,0 37 3 0,0 3 0 0,0-3-2 16,0-18-2-16,0 19-1 0,0-1 0 0,0 3-1 15,0-3 1-15,0-1 2 0,0 5 1 0,20-3 0 16,-20-19-2-16,0-2 2 0,20-17-2 0,-20 20 1 0,0-20-1 16,0 0 9-16,0 0-9 0,0 0 3 0,17-20 0 0,-17 3-1 0,0-2-2 15,20-2 1-15,-20-16 3 0,80-191 7 16,-6 76 1 0,-40 152-13-16,29-39 17 15,-49 39-11-15,6 19-3 16,-20-19 0-16,20 37-1 0,17 78 2 15,-20-95-6-15,-17 94-41 16,0-94 24-16,0 74-126 16,23-74 47-16,-23-3-16 0,0-17 63 0,0 21-12 15,0-21 16-15</inkml:trace>
  <inkml:trace contextRef="#ctx0" brushRef="#br1" timeOffset="46331.39">31243 7796 125 0,'0'0'86'0,"0"0"-63"0,0 0 1 15,0 0-14-15,-20 0 12 0,20 0 6 0,0 0-14 0,0 0 0 16,0 0 8-16,-20 0-3 0,20 0-9 0,0 0-7 16,-14 21 5-16,14-21-4 0,0 0-2 15,0 19 0-15,0-19 0 0,0 18 1 0,0 22-1 0,0-40-3 16,0 17 2-16,0 39-1 0,0-35 0 0,0-4 1 0,14 23 1 16,-14-40-1-16,0 20-2 0,0-3 2 0,20 20 1 15,-20-18-1-15,20 2 0 0,-20-21 3 0,20 0 1 16,-20 0-5-16,0 0 2 0,0-21-2 0,0 2 2 15,17 2 0-15,-17 17-1 0,0-37 2 0,20 17-1 0,-20 0 0 16,0-17 1-16,0 37-1 0,20-21 0 0,-20 21 0 0,0-17-1 16,0 17 1-16,0 0 0 0,17 0 4 0,-17 0-5 0,0 55 4 15,0-55-2-15,23 40-1 0,-23-20 0 0,0 17-2 16,0-1 1-16,0-15-1 0,17-1-1 0,-17 37-5 0,0-40-1 16,0 20-13-16,0-17 4 0,0 20-24 0,0-23-14 0,0 21-18 15,0-19 30-15,17 1-44 0,-17-20 20 0,0 0 32 16,0 0 20-16,0 0-16 0</inkml:trace>
  <inkml:trace contextRef="#ctx0" brushRef="#br1" timeOffset="46766.5">31528 7759 117 0,'0'0'88'0,"0"0"-55"0,0-19 13 0,0 19-25 15,0 0 19-15,-20 0-22 0,20 0-3 0,0 0 12 0,0 0-16 0,0 0-2 16,0 0 6-16,-17 19-10 0,17-19-2 0,0 58 5 16,0-21-9-16,0 3 3 0,0-3-3 0,0-1-3 15,0 2-5-15,17-18 2 0,-17 0 5 0,0 0 0 16,20-3-1-16,-20-17 0 0,23 0 2 0,-23 0 1 0,14 0 0 15,-14 0 1-15,0 0-1 0,20-37 0 0,-20 37-1 0,20-20 2 16,0-17 0-16,-20 16 0 0,17 21 0 0,-17-36 0 0,0 36 1 0,20-37 1 16,-20 16-1-16,0 21 0 0,17-37 4 0,3 18-1 0,-20-2 3 15,23 21-6-15,-23-17 1 0,0 17 1 0,14-20-2 16,-14 20 1-16,0 0 1 0,20 0-1 0,-20 0 0 0,20 0-1 16,-20 0 0-16,20 0 0 0,-20 0 2 0,17 20-2 0,-17-20 0 15,0 17-1-15,18 4 1 0,-18-21-3 0,22 19 3 0,-22-1-2 0,0 1 2 16,17-19-1-16,-17 21-1 0,20-4 2 0,-20 3-3 0,0-1 2 0,17-2 0 15,-17 4 0-15,0-4 0 0,0-17-1 0,20 20 1 0,-20 0-1 16,0-20 1-16,0 20 1 0,20-3-2 0,-20-17 0 0,0 37 0 0,0-37 0 16,0 19-1-16,0 2 1 0,0-21 0 0,0 0-1 15,0 20-1-15,0-20 0 0,0 0-3 0,0 0 1 0,0 0 0 16,0 0 0-16,0-20-8 0,0 20 5 0,17-21-4 0,-17 2 5 0,0 19 1 16,0-17-8-16,0-3 5 0,0 3-7 0,0 17 8 0,0-20-2 15,0 20 6-15,0-20-2 0,0 20 4 0,23-20 0 0,-23 20 0 16,0 0 0-16,15 0 1 0,-15 0 1 0,0 0 1 15,0 0-1-15,0 0 3 0,0 0-2 0,0 0-1 0,0 0-1 16,0 0-1-16,0 0-16 0,0 20-24 16,0-20 12-16,0 0-3 0,0 20-39 0,0-20 35 0,0 20 0 15,0-20 5-15,20 17-70 0</inkml:trace>
  <inkml:trace contextRef="#ctx0" brushRef="#br1" timeOffset="47374.53">31947 7931 39 0,'0'0'35'0,"0"0"-3"0,0-20 77 0,0 20-96 0,0-17 63 0,0 17-59 0,0-21-8 16,17 21 6-16,-17 0-7 0,23 0 6 0,-23-19-7 16,15 19 5-16,5-18 5 0,-1-1 2 0,1 19-14 15,-20-21 8-15,18 21-2 0,1-17-1 0,-19 17-5 16,20 0-2-16,-2 0 6 0,-18-20-5 0,0 20 2 0,22 0-2 16,-22 0-2-16,0 0-1 0,17 0 4 0,1 20-1 0,-18-3-2 15,0 4 0-15,0-21-2 0,19 37 2 0,-19-18 0 0,0 2 0 16,0 16 0-16,0 37-1 0,0-14-2 0,0-6-1 15,0 44-12-15,0-62-20 16,0-16 16-16,20-3-32 0,-20 24-24 0,18-41 28 16,-18 0-5-16,0 0-2 0,0 19 2 0,20-19 11 0,-1 0-13 0,-19-19 23 0</inkml:trace>
  <inkml:trace contextRef="#ctx0" brushRef="#br1" timeOffset="47697.84">32652 8159 146 0,'0'0'0'0,"0"0"104"0,0 20-98 0,17-3-4 0,-17-17 1 16,20 21 0-16,-3-21 1 0,3 0-2 0,0 0-1 0,-3 0 0 16,5 0 0-16,-7 0-1 0,-15-38 0 0,0 38 0 0,40-41-1 15,-20 5 0-15,-20-1 1 0,17-3-1 0,-17 3 1 0,0-1-1 16,0 19 3-16,0-18-1 0,-17-40 2 0,17 19 1 0,-37 1 3 0,14 37-3 15,23 3 2-15,-15-4 1 0,-7 2 16 0,-15 2 3 0,0-3 0 16,17 20-10-16,3 0-2 0,-41 20 28 0,39-20-28 16,-1 36 10-16,-15 2-12 0,35-18-4 0,-22 18 1 0,2 58 5 0,3-1-3 15,-3-1-1-15,20 0-2 0,0 4-5 16,20-42 1-16,17 21 1 0,0-22-5 0,3-36-1 0,14 18 3 16,-31-16-3-16,14-1-1 0,20-3-10 0,-40 2-2 0,43 2-29 15,-23-4-24-15,0-17 23 0,0 0-74 0,-14 0 48 0,31 0-50 16,-34-17 85-16,-3 17-12 0</inkml:trace>
  <inkml:trace contextRef="#ctx0" brushRef="#br0" timeOffset="79288.27">17463 8236 67 0,'0'0'30'0,"0"0"18"0,0 0-26 0,0-19 21 0,0 19-3 0,0-21-3 0,20 4-6 0,-20-3-5 0,0 20-14 0,0-21-1 0,20 21 8 0,-20 0-11 0,0-19-2 0,0 19 12 16,0 0-13-16,0-17 0 0,20 17-1 0,-20 0 4 0,0 0-1 16,0 0-3-16,0 0 0 0,0 0 1 0,0 0-4 0,0 17 2 0,0-17 2 0,0 19-1 15,0-19-2-15,0 21 1 0,0-1-1 0,0-20-1 0,0 17 0 16,0 4 1-16,0-2-1 0,0-2 2 0,0 3-2 0,0 17 0 15,0 3-2-15,0-40 1 0,-20 38-1 0,20-2 0 16,0 22 0-16,0-58 1 0,-20 56-3 0,20-18-6 16,0 1 1-16,-20-1-12 0,3 20-6 0,17-22-7 15,0-16 12-15,-17 0-2 0,17 18-2 0,-20-2-29 0,20-36 25 0,0 40-1 16,-20-23-22-16,0 22 12 0,20-39 23 0,-15 19-12 16,-7 1 2-16,22-1-13 0</inkml:trace>
  <inkml:trace contextRef="#ctx0" brushRef="#br0" timeOffset="79512.16">17067 8996 41 0,'0'0'12'0,"0"0"-8"0,-20 0 7 0,20-20 1 0,-37 20 32 16,37-19-18-16,-18 19 4 15,18 0-15-15,0-19 14 0,0 19 2 0,0 0-15 16,18-20 13-16,-1 20-4 0,3 0-14 0,17 0 7 0,-17 0 0 16,-20 0-10-16,37 0-1 0,-37 0-1 0,42 20 5 0,13-20-1 15,-35 19 0-15,34 0-4 0,-34-19-3 0,37 39 10 16,-17-22-3-16,-23-17-8 0,0 0 1 0,23 21 2 0,-20-3-6 15,17 0 1-15,-37-18 3 0,37 0-2 0,-37 20-2 0,23-20-7 16,-6 21 1-16,0-21-18 0,-17 0-8 0,20 0 13 16,-20 0-1-16,0 0-4 0,0 0-30 0,20 0 25 0,-20-21-30 0,0 21-3 15,0-38 34-15,0 20-18 0,-20 18 2 0</inkml:trace>
  <inkml:trace contextRef="#ctx0" brushRef="#br0" timeOffset="79730.87">17198 8461 109 0,'0'0'25'0,"-15"-17"1"0,15 17-13 0,-22-20 28 16,22 1-18-16,-20 19-2 0,20-17 7 0,-20 17-17 0,3-21 17 16,17 4-1-16,0-2-1 0,-20-2-2 0,20 1-6 15,20 20-10-15,-20-17 6 0,37-3-1 0,-37 20-6 0,42-17 5 16,-27 17-6-16,25 0 1 0,-3 0-2 0,0 0 3 0,20 0 0 16,-17 0-3-16,-3 0-3 0,-20 0-1 0,23 0 1 0,-20 17-1 15,37-17 1-15,-17 20-4 0,-6-20 3 0,-14 17-2 0,17-17-7 16,-17 20-1-16,-3-20-3 0,26 21-21 0,-26-21 13 0,0 0-4 15,3 0-40-15,0 0 22 0,-3 0-59 0,3 0 49 0,-3 0-38 0,-17 0 26 16</inkml:trace>
  <inkml:trace contextRef="#ctx0" brushRef="#br0" timeOffset="80340.84">18207 8331 148 0,'0'0'0'0,"-20"0"45"16,20 0-31-16,0 0-4 0,0 0 17 0,0 0 21 15,0 0-32-15,20 0-3 0,-20 0 7 0,0 0-12 0,0 19 6 16,0-19-7-16,20 17 6 0,-20-17-2 0,17 21 0 0,-17 15 0 15,17-16-1-15,-17 18-6 0,0-1 4 0,20-18-7 16,0 58 8-16,-20-19-5 0,0-1-4 0,20 17 3 16,-20-34-3-16,0-2 1 0,0 37 0 0,-20-17 3 15,20-2-10-15,-20-18-19 0,0 0-33 0,3-18 11 16,17-20 18-16,-17 0-38 0,17 0 33 0,0 0-32 16,-20-20 18-16,20 3 32 0,-20-24-5 0,20 23 15 0,0-38-3 15,0 17 5-15,0-36 0 0,0-1 4 0,0 38 3 0,0-2 3 16,20-34 15-16,-20 54-5 0,20-37 28 0,-3 20-18 0,-17 16 2 15,17-15 25-15,-17 16-28 0,20-1-4 0,0 4 16 0,-20-3-22 0,0 20-3 16,0 0-1-16,20-36 7 0,-3 15-10 0,-17 21-1 0,20-36 8 0,-20 15-7 16,20 21 2-16,-3-37 22 0,6 17-4 15,-6 20-7-15,0 0-16 0,-17 0 2 0,0 0-4 16,20 0 2-16,-20 0 0 0,0 20 0 0,20-3-1 0,-20 3 1 16,0 20-4-16,0-23 2 0,0 4-4 0,0-21 3 0,0 17 0 15,-20 2-1-15,20 1 1 0,0-3-2 0,-20-17 0 0,20 21 1 0,0-1-1 16,-17-3-1-16,17-17 2 0,-17 19-1 0,17-19 0 0,0 21-1 15,-23-21 0-15,23 0 2 0,-17 17 0 16,17-17-1-16,0 0 0 0,0 0 2 0,-20 20-1 0,20-20 0 0,0 0 0 16,0 19-1-16,0-1 1 0,0-18 3 0,0 20-3 15,0-20 2-15,20 37 2 0,-20-16 0 0,17 15 0 0,-17 21 1 16,23-36-3-16,-6 36 3 0,-17-38-4 0,17 18 6 0,3 21 3 16,0-39-6-16,-20 19-5 0,17-2 3 0,3-16-2 0,-3 18 2 15,3 0-6-15,3 1-6 0,-6-21 0 0,-17 0-15 16,17 3 3-16,23-2-69 0,-23-1 50 0,3-18-8 0,17 0-76 15,-17 0-11-15,-20 0 86 0,37-18-12 0</inkml:trace>
  <inkml:trace contextRef="#ctx0" brushRef="#br0" timeOffset="81342.48">20219 8787 80 0,'0'0'17'0,"0"-20"4"0,0 20-13 0,0 0 0 0,-17-20 25 0,17 20-19 0,0 0 16 0,0-17-16 0,-17 17 11 0,17-19-5 0,0 19-11 0,-23 0 0 0,23-21 0 0,0 21-1 0,-19 0 17 16,1 0-11-16,18-17-6 0,0 17 5 0,-20 0-7 15,20 0 0-15,0 0-1 0,-17 0 1 0,17 0 3 0,-20 0 2 0,20 0-9 16,-20 17 0-16,20-17 0 0,0 40-1 0,-17-23 2 0,17 23-2 16,-17-23 0-16,17 4-1 0,0-21 2 0,-23 36-4 0,23 4 0 15,0-23 0-15,0 3-3 0,0 18-7 0,-17 1-18 0,17-1 8 16,0-20-37-16,0 20-15 0,0-17-2 0,17-4 12 15,6 3-10-15</inkml:trace>
  <inkml:trace contextRef="#ctx0" brushRef="#br0" timeOffset="81623.63">20485 8804 143 0,'0'0'28'0,"0"0"2"0,0 0-4 0,0-17 8 16,0 17 6-16,0 0-5 0,0 0-6 0,0 0-18 0,0 0 6 15,0 0-10-15,0 0 6 0,-18 0-7 0,1 17 2 16,17 4 0-16,-20-21-4 0,0 19 1 0,1-19-3 0,4 38 2 0,-8-38-3 15,4 19 1-15,-1-2 0 0,20-17-1 0,-18 20-1 0,18-1 0 16,-20 0 3-16,3 20 4 0,17-22-3 0,-20 22-5 0,20-39 1 16,0 18-1-16,0 2 2 0,0 1-1 0,0-4 0 0,0 3-1 0,20-2 0 15,-3-18 2-15,-17 19-2 0,0-19 1 0,20 20 0 0,-2-20 1 0,-18 0 0 16,39 0-1-16,-39-20 0 0,23 20 1 0,-23-19 0 16,15-19-2-16,4 21-2 0,-19-4 0 0,20-17 4 0,0 20 2 15,-20 18-4-15,17-38 2 0,-17 19-2 0,0-1 1 16,0 20-1-16,0-19 1 0,0 0-2 0,0 19-1 0,0 0 0 15,-17-20-8-15,17 20 3 0,0 0-11 0,0 0 5 0,0 20-2 16,-20-20-24-16,20 19 16 0,0-19-4 0,0 19-2 0,0 1-4 0,0-20 0 0,0 19-1 16,0 19-51-16,0-20 67 0,0-18 1 0,0 18-24 0</inkml:trace>
  <inkml:trace contextRef="#ctx0" brushRef="#br0" timeOffset="82296.58">20621 9167 59 0,'0'0'33'0,"0"0"-13"15,0-20-11-15,18 20 12 0,-1-17 5 0,-17 17-11 16,0-21 15-16,20 21-15 0,-20-20-1 0,0 2 17 0,20 18-17 0,-20-39 6 15,20 22-9-15,-20-2-3 0,0 19-6 0,0-20 5 16,0 1-4-16,0 19 0 0,0-19 1 0,0-1 1 0,0 20-2 16,0-17 3-16,0 17-4 0,0-19 3 0,0 19-2 0,-20 0 1 15,20 0 0-15,0 0 1 0,0 0-4 0,0 0 0 0,-20 0 1 16,20 19 0-16,0-19-2 0,0 37 2 0,0-37-2 0,0 58 7 16,0-39-3-16,0-2-4 0,0 22 2 0,0-21 0 15,0-18 0-15,0 20 7 0,0-20-2 0,0 21 2 0,0-21 0 16,20 0 3-16,-20 0-3 0,0-21 6 0,0 1-12 0,20 2 3 0,-20-38 2 15,17-2 2-15,-17 19-6 0,20-54 6 0,-20 35-6 16,0 2 0-16,20-40 3 0,-3 0-1 0,5 1 1 0,-22 59-4 0,18-2 1 16,-18-2-2-16,17-34 3 0,-17 34-3 0,0-18 1 0,20 2 1 15,-20 39-2-15,0-23 1 0,0 20 3 0,0 3-6 0,0 17 3 16,0-21-1-16,0 21 1 0,0 0 0 0,0 0-1 16,0 0-1-16,0 0-1 0,0 21 4 0,0-21-2 0,0 17-1 0,0 3 1 15,0 20 0-15,0 14-2 0,0 6 3 0,0-22-3 16,0 35-1-16,0-13 1 0,0 14 1 0,0-16-1 0,0 93-1 15,0-17 1-15,0-76-2 0,0-22 0 0,0 60-5 16,0-57 7-16,20 36-6 0,-20-37 2 0,0-17-7 0,0 16 0 16,17 20-19-16,-17-21-2 0,20 4-2 0,-20-40 1 0,17 18 20 15,-17-18 0-15,0 20 0 0,0-20 0 0,20 0 0 0,-20 0-10 0,0 0 12 16,22 0-12-16,-4-38 1 0,-18 38 14 0,17-19-4 0,3-20 6 16,0 1 5-16,-3 1 6 0,-17 17-4 0,20-18 1 15,-3 0 4-15,3-1 7 0,0 3 7 16,2 16-3-16,-7 1 2 0,-15 19-9 0,20-19 12 0,-20 19-13 15,20 0 9-15,-20 0-12 0,20-20 1 0,-20 20-2 0,17 0 6 16,-17 0-6-16,17 0 0 0,3 20 5 0,-20-20-1 16,20 0-4-16,-20 0-1 0,23 0 4 0,-9 0 0 0,-14 0-4 0,20-20-1 15,-20 20 3-15,20-17-5 0,-20 17 0 0,0-19 3 0,20-2-2 0,-20 21-1 16,0-17 1-16,0-2 0 0,17-2 2 0,-17 4-2 0,0-3-1 0,0 0 2 16,0 3 3-16,0-2-2 0,-17 19 6 0,17-21-5 15,0 21 1-15,-20 0 5 0,0 0-2 0,0 0-5 0,-17 40 10 16,37-40-10-16,-40 37 2 0,40-37-2 0,-34 37 2 15,14 3 2-15,0-23-4 0,0 23-2 0,20-23 0 0,0 22 1 16,-15 0 7-16,-7-20-8 0,22 37 3 0,-20-38-6 0,20 2 1 16,0 18-4-16,0 0 6 0,0-19-2 0,0 19 3 0,20-20-5 0,-20 3-1 15,22 16-16-15,-22-17 4 0,35 17-27 0,-15-17 15 0,17 17-42 16,43-16-67-16,-46-21 76 0,-14 0-2 0,34 0-2 0,-14-21 10 16,54 1-43-16</inkml:trace>
  <inkml:trace contextRef="#ctx0" brushRef="#br0" timeOffset="82850.9">22047 8787 169 0,'0'0'59'0,"0"0"-52"0,0 0-2 0,0 0 4 0,0 0 0 0,0 0 20 0,0 17 12 0,0-17-32 0,0 0 0 0,0 0-2 0,0 0 7 0,0 21-7 0,0-21 0 0,0 0 8 0,0 0-4 0,0 0-5 0,0 0-3 0,0 19 2 0,0-19 0 15,0 0 6-15,17 17 0 0,-17-17-5 0,0 0-2 0,17 21 7 16,-17-21-7-16,0 19-2 0,0-2 3 0,0 3-1 15,0-1-3-15,0-19 0 0,20 19 4 0,-20 1 0 0,0-20 0 0,0 19 2 16,20-2-6-16,-20-17 3 0,0 21-13 16,0-21 11-16,0 0-3 0,0 0 2 0,0 0 0 0,0 0-3 0,0-21 4 15,0 21 1-15,0-17-1 0,0-22 4 0,0 20-6 16,0-20 3-16,0 22-2 0,0-23 4 0,-20 4-2 16,20 15 0-16,0 4-2 0,-20-3 2 0,20-17-1 0,-17 18 3 15,17 19-2-15,0-21 1 0,-17 4 3 0,17 17-1 0,0 0 2 16,-20 0-5-16,20 17 9 0,0 23-5 0,0 17-2 15,-20-40-3-15,20 4-1 0,0 92 5 0,0-75 1 16,0 18 2-16,0-17-5 0,0 20 1 0,0 15 0 16,0-54-4-16,0 37 2 0,0-20 0 0,0 20 6 0,0-37-6 0,0-3 1 15,-20 42 2-15,20-41-3 0,0 2 0 0,-14 37 2 0,14-40-1 0,-23 24 0 16,23-41-2-16,-20 37-2 0,0-17 1 0,3-3 2 16,-3 3-4-16,3-1 1 0,17-19-1 0,-20 17-3 0,0-17-2 15,3 0-12-15,17 0 4 0,-17 0-1 0,-26-17-49 0,43-2 11 16,-17 19 25-16,17-20-3 0,0-17-33 0,0 37 29 0,0-37-37 15,17 17-4-15,3-18 40 0,20-1-31 0,-40 39 39 16,37-38 5-16,0 20-33 0</inkml:trace>
  <inkml:trace contextRef="#ctx0" brushRef="#br0" timeOffset="83141.98">22580 8918 231 0,'0'0'69'0,"0"0"-62"0,0 0-3 0,0 0 2 0,0 0 0 0,0 0 42 0,0 0-38 0,0 0 8 0,0 0-10 0,0 20-3 0,0-20 1 0,0 0-4 0,0 0 0 0,17 0 3 0,-17 0-2 0,0 0 0 15,17 0 7-15,3-20-2 0,-20 20-6 0,0 0 0 0,0-17-1 0,20-2 1 16,-20 19 0-16,0 0 0 0,0-38-1 0,0 38 0 0,0-19-1 0,17-2 2 0,-17 4 0 16,0 17-1-16,0-20 0 0,0 0 0 0,0 20 3 15,0-17 2-15,-17 17-3 0,17 0 4 0,-20 0 2 0,20 17-7 16,-20 3 4-16,3 0-2 0,0-3 1 0,17 23-1 0,-40-2 8 15,20-2-5-15,-17 78 5 0,-3-75-11 0,40 20 8 0,-17-22-9 16,17 0 0-16,0-17-3 0,-17 37 0 0,17 37-25 0,0-37-8 16,0-36 13-16,0 35-56 0,0-56 46 0,0 18-5 15,0-18-52-15,17 20-6 0,-17-20 56 0,17 0-21 16,-17-20 29-16</inkml:trace>
  <inkml:trace contextRef="#ctx0" brushRef="#br0" timeOffset="83405.33">22825 8844 172 0,'0'0'74'0,"-20"17"-7"16,20-17-57-16,0 40 8 0,-20-3 18 0,20 1-15 0,-14 18 16 16,-9 21-13-16,23-39-17 0,-20 39 3 0,0-1-4 0,20-38-4 15,0 19 1-15,0-40-1 0,0 3 0 0,0 1 5 16,20-21-5-16,-20 18 1 0,20-18-1 0,3 0 1 0,-9 0-2 16,6-39 2-16,20 2-1 0,-23 17-1 0,63-95 2 0,-66 59-2 15,46-39-3-15,-26 57 0 0,6-37-4 0,-20 55 10 16,-3-18-2-16,3 18 0 0,0 3 1 0,37-23-3 0,-20 23 1 15,-37 17-1-15,37 0 1 0,-37 0 2 0,40 38-3 16,-40-38-2-16,17 36 5 0,-17 22 5 0,23-19-4 0,-23 17-5 16,0-38-1-16,0 40-4 0,0-38 0 0,0 17-3 0,0 1-25 15,0 20-20-15,0-40 17 0,0 2-7 0,0-20-10 0,0 37-2 16,0-37-4-16,0 37-35 0,0-37 15 0</inkml:trace>
  <inkml:trace contextRef="#ctx0" brushRef="#br0" timeOffset="84141.32">17198 10231 81 0,'0'0'27'0,"0"0"-21"0,-15 0 16 0,15-19-11 16,0 19 1-16,0 0 12 0,-22-19 13 0,22 19 1 0,0 0-11 0,0 0-5 0,0-18-11 0,0 18-1 0,0 0 0 0,0 0-2 0,0-21 12 16,0 21-10-16,0 0-1 0,0 0 2 0,0 0-5 0,0 0-1 15,0 0 2-15,0 21-2 0,0-21-4 0,0 0 2 0,0 18 0 16,0 20 1-16,0-18-4 0,0 18 2 0,0 19-3 15,0-1 2-15,0 20-1 0,0 21-2 0,0-60 0 16,0-1-2-16,0 3-4 0,0 38-11 0,-20-58 6 0,20 75-39 16,0-55 9-16,0-21 21 0,-20 2 1 0,20-20-2 0,0 38-1 15,0-38-26-15,-17 19 2 0,17-1 7 0,0-18 24 0,-20 0-26 16</inkml:trace>
  <inkml:trace contextRef="#ctx0" brushRef="#br0" timeOffset="84371.95">16799 10858 91 0,'0'0'36'0,"-20"0"-23"0,20 0-5 16,-37 0 16-16,37 0-8 0,-18 0 1 0,-41 19 39 0,42 2-41 16,-40-3 14-16,22 0-13 0,12-18-8 0,4 0-2 15,-1 20 7-15,2-20-8 0,1 0 5 0,17 0-6 0,-20 18 3 0,20-18-1 16,0 0-2-16,0 0 0 0,0 0 1 0,0 0 0 0,20 0 0 16,15 0 3-16,-15 0-5 0,22 0 2 0,32 0 2 0,-39 0-3 0,156 0 4 15,-134 0-7-15,0 0 1 0,40 20-1 0,-23-20-2 16,23 19 0-16,-60-19 0 0,42 0-7 0,-44 18 1 0,22-18-15 15,-20 0 9-15,40-18-46 0,-57-1 33 0,-3 19-5 16,-17-20-2-16,57-18-68 0,-37 20 71 0,0-21-20 0,-3 2-9 16</inkml:trace>
  <inkml:trace contextRef="#ctx0" brushRef="#br0" timeOffset="84595.83">16779 10136 222 0,'0'0'0'0,"-17"0"54"0,-3 0-49 16,-17 0 6-16,37 0-3 0,-40 0 16 0,23 0 0 16,-1 0-2-16,18 0-12 0,-20 0-1 0,20 0-1 0,0 0 5 0,0 0-7 15,0 0-1-15,20 18 5 0,-2-18-6 0,19 0 7 0,2 0 0 16,-1 0-7-16,39 21 1 0,34-21 2 0,-51 18-5 16,51-18 3-16,-14 0-5 0,-40 0 1 0,-20 0-2 0,60 0-1 15,-43 0-1-15,-14 0-2 0,-3 0-4 0,3 0-3 0,0 0-4 0,-6 0 0 0,6 0-3 16,14-18-30-16,6-3-15 0,-23 21 27 0,-17 0-1 0,-3-18-1 15,40 0-32-15,-14-2 2 0</inkml:trace>
  <inkml:trace contextRef="#ctx0" brushRef="#br0" timeOffset="85165.93">18036 10022 47 0,'0'0'8'0,"0"0"-3"0,0 0 1 15,0 0 4-15,0 0-2 0,20 0 10 0,-20 0-8 16,0 0 5-16,0 0-7 0,0 0-1 0,17 0 7 0,-17 0 0 16,0 0-6-16,17 0 0 0,-17 0 9 0,20 0-1 0,-20 0 2 15,20 18-3-15,-20-18-7 0,23 20 4 0,-23-2-5 0,0 2-1 16,14 18 9-16,-14-38-8 0,20 57 4 0,0 19-3 0,17 19-4 15,-37 19-1-15,17-17-3 0,-17-41-2 0,20 0 1 16,-20-18-1-16,0 56 1 0,0-55-3 0,0 1-3 0,0 34-27 16,0-35 8-16,20 56-116 0,-20-57 115 0,0-38 6 15,0 19-3-15,0-19 19 0,0 0 1 0,0 0 2 0,0 0 2 0,0-19 1 0,0-19 1 16,0-20 2-16,-20 2 3 0,20 18-1 0,0-18 1 0,-20-59 9 16,3-37-2-16,17 96-6 0,-17-2-1 0,-3-57 11 0,20 77-7 15,0-75 24-15,0 74-24 0,-20 2 9 0,20-20-2 16,20 37-11-16,-20-18 10 0,20 38-9 0,-20-20 8 0,34 2-10 15,-14 0 7-15,-20 18-6 0,40-21 8 0,-3 4 2 0,0 17 1 16,-14 0-10-16,-23 0-1 0,34 0-1 0,-14 0 6 0,0 0-5 16,-3 17 9-16,20-17-2 0,-37 21-9 0,20-3 2 0,3-18-4 15,-23 0 0-15,0 18 1 0,17-18-1 0,-17 20 0 0,0-2 0 0,0 2-1 16,0-20-1-16,0 20 0 0,0-2 0 0,-17 0 1 16,-6-18 0-16,23 21-1 0,-20-3 0 0,3-18 0 0,17 0-1 0,-20 19 2 15,3 0-1-15,17-19 0 0,-20 20 0 0,0-20 0 0,20 0 0 16,-17 18 1-16,17-18-1 0,0 20 0 0,0-20 0 0,0 18 0 0,0-18-1 0,0 19 1 15,0 19 2-15,0-19-3 0,37 39 1 0,-17-1-1 16,-20-38 0-16,37 39-1 0,-20-21 1 0,26 38-2 0,-9-37 1 0,-14 1 0 16,0 16 0-16,-3-16 1 0,20 19 0 0,-17-20 1 0,0 19-2 15,17-20 0-15,3 59-10 0,-3-58-8 0,-20 1-13 16,23-20-14-16,-17 18-23 0,-9-37 27 0,26 19-47 0,-40-19 47 16,20 0-22-16,-3 0 14 0</inkml:trace>
  <inkml:trace contextRef="#ctx0" brushRef="#br0" timeOffset="86718.56">20639 10460 49 0,'0'0'16'0,"0"0"-10"0,0 0-3 0,0 0 0 0,0 0 12 0,-18 0-7 0,18 0 1 0,0 0 2 0,0 0 14 0,0 0-12 0,-20 0 11 0,20 0-14 0,0 0 0 0,0 0 8 0,-19 0 1 0,19 0-8 0,0 0 12 16,-20 0-4-16,5 0-13 0,15 0 5 0,-22 18-5 0,2 2 5 16,20-20-7-16,0 0 2 0,-20 19 2 0,2-2 1 0,18 3-6 15,-17 1 4-15,17-3-6 0,-20 1-1 0,20-19-1 0,0 36 1 0,0-15 1 16,-20 15 2-16,20-36-2 0,0 41-2 0,0-23 1 0,0-18 1 15,20 37 1-15,0-19 0 0,-20 3 1 0,35-3-2 0,-35-18 2 16,20 19 3-16,0-19-1 0,-20 21 0 0,0-21 0 0,22 0 0 16,-7-21 4-16,5-16 1 0,-1 37-5 0,-19-21 0 0,20-15 7 0,-2 17-5 15,-18-20 2-15,17 1-4 0,-17 20-3 0,20-20 1 0,-20 19-3 16,0 0 1-16,0 1 2 0,-20-23-3 0,20 41 1 0,0-17-1 16,-17-2 0-16,-1 19-1 0,-2-20-1 0,1 20-6 0,-1 0-6 0,5 0 5 15,-27 0-24-15,22 0 20 0,2 20-16 0,18-20 13 16,-17 0-1-16,17 19-3 0,0 18-61 0,0-16 18 0,0 16 1 15,35-1 11-15,-15 3-7 0</inkml:trace>
  <inkml:trace contextRef="#ctx0" brushRef="#br0" timeOffset="86920.5">20961 10478 177 0,'0'0'44'0,"0"0"-24"0,0 0-11 0,0-18-3 15,-20 18 9-15,20-19 8 0,0 0-10 0,0 19 12 0,-17-20-3 16,17 1-4-16,0 19-6 0,-20 0-6 0,20 0 3 15,0 0-6-15,0 0 4 0,0 19-4 0,0-19-2 0,0 20-1 16,0 36 2-16,0-17 0 0,0-2-5 0,0-16 2 0,20 16 0 16,-3 38-3-16,-17-37 3 0,0 20-1 0,20-22-1 0,-20 3 0 0,22 57-12 15,-22-2-11-15,0 2-13 0,0-58 16 0,0 1-2 16,0-2-3-16,0 57-65 0,0-54 62 0,0-21 2 0,0 18 7 0,-22-19-10 16,22 2-4-16</inkml:trace>
  <inkml:trace contextRef="#ctx0" brushRef="#br0" timeOffset="87137.29">20830 10972 48 0,'0'0'0'0,"0"0"17"0,0-56 40 0,0 38-40 0,0-40 8 16,0 19-19-16,17-75 24 0,3 75-7 0,17-16 1 16,-37 37-14-16,0-23 3 0,20 24-3 0,-3-22 11 0,25 21-11 15,-42-1 1-15,18-20 2 0,19 20 14 0,-17 0-4 0,-3 19-9 16,3 0-8-16,-20-18-2 0,17 18 1 0,3 18 5 0,-20-18-5 16,42 19 3-16,-42 0-2 0,15 1-5 0,-15-20 1 0,20 56 4 15,-20-36-3-15,0-1-2 0,0-2 0 0,0 3-3 0,0 19-3 0,-20-20 3 16,5 38 2-16,-7-21-1 0,2 5 1 0,-17-4 0 15,-20 20-6-15,57-57 0 0,-20 0-1 0,3 18-12 16,-1 1 8-16,-4-19-19 0,2 0 12 0,20 21-2 0,-17-21-2 0,17 0-3 16,-37-21-60-16,37 21 30 0,0-19 9 0,0 1 8 15,0 18 23-15,17-21-29 0</inkml:trace>
  <inkml:trace contextRef="#ctx0" brushRef="#br0" timeOffset="87357.54">21494 9966 149 0,'0'0'0'0,"0"0"61"0,0-19-43 16,0-1-12-16,0 20 14 0,0-20-7 0,0 20 1 0,0-18 12 15,0 18-3-15,0 0-14 0,0 0 12 16,0 0-10-16,0 18-2 0,0 2-6 0,20 19 2 0,-3-1-2 16,3 76 5-16,0-78-5 0,-20 3-1 0,0 19 0 15,57 322 2 1,-57-324-9-16,0 40 2 0,17-21-6 0,-17 21-12 0,0-2-16 15,-17-55 12-15,17-1-5 0,0 37-45 0,-17-17-1 0,-6-39 45 16,6 19-10-16,17-19 29 0,-20-1-7 0,20-18-7 16</inkml:trace>
  <inkml:trace contextRef="#ctx0" brushRef="#br0" timeOffset="87500.79">21360 10916 48 0,'0'0'39'0,"0"-58"10"0,0 19 2 0,-14-16-3 16,14-4-6-16,0 23-23 0,0 15-5 0,-23 4-1 0,23-21 10 15,23 20 1-15,-23 18-2 0,14-21-11 0,-14 21-3 0,20 0-1 16,20-20 5-16,-6 20-2 0,6 0 1 0,-3 20-7 0,3-20 0 15,-23 0-3-15,60 0 2 0,-40 21-2 0,0-21-2 0,6 0 0 0,68 37-12 16,-74-37 0-16,6 19-1 0,11-2-30 0,-17-17 15 0,-20 0-5 16,46 21-50-16,-29-21 34 0,-14 18-2 0,17-18 8 0,-20 0 11 0,3 0-5 15</inkml:trace>
  <inkml:trace contextRef="#ctx0" brushRef="#br0" timeOffset="88808.76">15487 11828 94 0,'0'0'44'0,"0"0"-18"0,0-19-12 0,0 19 20 0,0-18-1 0,0-2-18 0,0 20-1 0,0-19 9 0,0 1-5 0,0-1-10 0,0 19-1 0,0-39 11 0,0 20-6 0,0 19-7 0,0 0 5 0,0 0 9 15,0 0-15-15,-57 95 14 16,40-76-16-16,-23 58 3 0,-17 17-2 0,20-37-2 15,17-18-1-15,-14 17 1 0,-9 40 3 0,26-58-3 0,-20-1 0 16,17 60 0-16,-20-23-1 0,23-36 1 0,0 39-3 0,17-58 1 16,0 19 1-16,0 19 0 0,0 0 2 0,0-57-2 0,0 19-1 15,0 19 1-15,0-38 1 0,17 38 1 0,0-19 0 0,3 1-1 16,0-2-1-16,17-18 3 0,-37 19-2 0,37-19 4 0,6 0-2 16,11 0 2-16,-34 0-4 0,-3-19 0 0,20 19-1 15,-37 0 1-15,43-18-1 0,-9-2 2 0,-34 20-2 0,20 0 1 0,-20-19-1 16,20 19 3-16,-20-19-1 0,0 19 0 0,0 19 3 0,0-19-3 15,0 19 0-15,0 1 0 0,-40 17 2 0,6 1-1 0,11 1 0 0,-14-1-3 16,0 18 2-16,-37 21-1 0,-6-2 2 0,43-18-2 0,-37 20 4 16,0-2 0-16,-6 2-3 0,23-21 2 0,23 21 0 15,11-59-3-15,-17 21 0 0,40-21 2 0,-37 40 5 0,20 36-1 16,17-75-5-16,0 39 10 0,0-21-5 0,0 3 12 0,0-4-16 16,0-16-1-16,17 38 0 0,3-40 2 0,-20 38 1 0,17-17-2 15,3-20-4-15,0 38 5 0,17-1 0 0,-37-15-2 0,40 15 2 16,-3 0-2-16,-20-17 0 0,3-20 0 0,37 38 3 15,-37-19-3-15,37 77 0 0,-40-98 0 0,43 22-1 16,14 19-2-16,-34-22 2 0,-23-36-1 16,40 38-1-16,-20 1 0 0,6-22 0 0,-26-17 1 0,0 21 1 0,23 16-2 15,34 3 0-15,-54-4-2 0,17 3-11 0,-17-39 4 16,20 39-3-16,-23-39-3 0,40 57-40 0,-34-40 38 0,-23 3-4 16,34 18-30-16,6-38 20 0,-40 19-3 0,17 1-8 0,0-3-8 0,3-17-7 15,0 38-51-15,0-19 17 0</inkml:trace>
  <inkml:trace contextRef="#ctx0" brushRef="#br0" timeOffset="95435.43">17275 12228 17 0,'0'0'0'32,"17"0"70"-1,60 0 24-16,-77 0-94 32,0-77 198-15,0 77-198 14,-77 285 60-14,77-285-60 15,62 705-387-16</inkml:trace>
  <inkml:trace contextRef="#ctx0" brushRef="#br0" timeOffset="95800.19">17332 12265 43 0,'0'0'0'46,"37"20"261"-46,-37-20-261 63,550-57 92-47</inkml:trace>
  <inkml:trace contextRef="#ctx0" brushRef="#br0" timeOffset="96032.18">17354 12627 78 0,'0'0'140'0,"340"171"-66"15,-340-171-74 48</inkml:trace>
  <inkml:trace contextRef="#ctx0" brushRef="#br0" timeOffset="96123.06">17996 12722 93 0,'0'0'0'62,"-57"305"274"-46,20-152-641-16</inkml:trace>
  <inkml:trace contextRef="#ctx0" brushRef="#br0" timeOffset="96844.54">18130 12474 121 0,'0'20'69'0,"0"-20"-69"63,37 608 52-47,-37-608-52 46,228-323 162-31,-228 323-162 32,171 494 9-32,0-817-66-15,-171 323 57 46,57 209 4-62,-57-209-4 63,60-18 44-32,-60 18-44 31,74-114 58-30,23 417-22-17,-97-303-36 48,131-513-433-48</inkml:trace>
  <inkml:trace contextRef="#ctx0" brushRef="#br0" timeOffset="97407.03">19364 12038 44 0,'-20'1083'479'0,"3"-1024"-480"0,-3 129-18 0,20-112-18 0,0-76 37 47,0 134-466-15</inkml:trace>
  <inkml:trace contextRef="#ctx0" brushRef="#br0" timeOffset="97972.77">21152 12608 96 0,'0'0'26'0,"0"0"-12"0,0 0-6 0,0 0 2 0,0 0-10 31,-57-20 174 1,-77 78-66-32,77 113-68 0,57-152-40 15,-17 1 2-15,17-2-4 0,0 20 5 0,0-38-1 0,0 38 2 0,0-38-4 63,54 132-29-32,43-93-396-31</inkml:trace>
  <inkml:trace contextRef="#ctx0" brushRef="#br0" timeOffset="98204.54">21380 12551 160 0,'-114'114'242'0,"97"152"-226"0,34-247-12 16,0 1 0-16,-17-20-1 0,0 0-1 0,20 0 4 16,-20 0 3-16,20-20-2 0,-20 1-3 0,23-38 9 15,-23 39-9-15,0-2-5 0,0-37 8 16,0 37-7-16,0 2-2 0,0-1 5 0,0 0-3 16,0 19-1-16,0-18-10 0,-23 18 2 0,23 0-2 0,0 0 0 0,0 0-17 15,0 0 9-15,0 18-24 0,0 1-8 0,0 0 19 16,0-19-6-16,0 38-45 0,0 0 15 0,23 1 16 0</inkml:trace>
  <inkml:trace contextRef="#ctx0" brushRef="#br0" timeOffset="98623.37">21611 12817 71 0,'0'0'53'0,"0"0"-34"0,0 0-3 16,0 0 1-16,0 0 4 0,0-19 27 0,-23 19 1 0,23-19-10 0,0 19-25 16,0 0-1-16,0 0 0 0,-17-20 13 0,-3 20-13 15,20 0-3-15,0 0-5 0,-20 0 0 0,20 20-2 16,-17-1 0-16,17-19 2 0,-20 38-2 0,20-38-2 0,0 20 0 0,0-2 0 15,0 1 2-15,0 19-2 0,0-19 0 0,0 1-1 0,0-2 0 16,0 2 0-16,0-1 1 0,0-1 1 0,0 1-1 0,0-19-3 0,20 18 2 16,-20 2 3-16,17-20-2 0,3-38 8 15,0 19-6-15,-20 1-1 0,0-39 4 0,17 37-5 16,-17-56 5-16,23 0 0 0,-6-19-1 0,-17 57-1 16,0 0-3-16,0-19 3 0,17-19-1 0,-17 18 0 0,0 21-3 0,20-40 6 15,-20 40-5-15,0-1 1 0,0 0-3 0,0 0 0 0,0 0 3 16,0 38-2-16,0-20 1 0,0 1 0 15,0 19-1-15,0 0 0 0,0 0 1 0,0 0 1 0,0 0-3 16,0 0 4-16,0 19-1 0,0 1 0 0,0-2 1 16,0 2-2-16,0-1 1 0,0 0 2 0,0 0-1 15,0 0-2-15,0 19-1 0,0-38 1 0,0 18 2 0,0 1 2 0,-20 1-3 0,20 0-3 16,0 17 4-16,0-19 0 0,-17 1-3 0,17-19 0 16,0 20 2-16,0-2-3 0,0-18 2 0,0 0-1 0,0 20 2 15,0-20-3-15,0 0 2 0,0 19 3 0,0-19-5 0,0 0 0 16,0 0 0-16,0 0 0 0,0 0 0 0,0 0-2 0,0 0-1 15,0 0 0-15,0 0-10 0,0 0 4 0,0 0-15 0,0 0-9 16,0 0 15-16,0 0-31 0,0 0-20 0,0 0 28 0,0 0-59 16,0 19 5-16,0-19 38 0,0 0 22 0</inkml:trace>
  <inkml:trace contextRef="#ctx0" brushRef="#br0" timeOffset="99232.53">21702 12570 84 0,'0'0'0'0,"0"0"72"0,0 0-59 0,0 0 10 0,-17 0 3 0,17 0 2 0,0 0 1 0,-20 0-4 0,20 0-5 0,0 0-12 0,0 18 4 0,-20-18-6 0,20 0 0 0,0 20 5 0,0-20-2 16,0 19-2-16,0 0 1 0,0 0-3 0,0-19 1 0,0 20 0 15,0-2-1-15,0 1 0 0,0-19 4 0,0 37-4 0,0-17 2 0,0-1-4 16,0-19-1-16,0 38 1 0,20 0-1 0,-20-19 1 16,20 19-3-16,-20 1 1 0,0-21 1 0,17 21-2 0,3-2 1 15,-20 1 1-15,0-19-2 0,17 19-3 0,-17-17 2 16,20 15-8-16,-20-36-1 0,23 37-18 0,-23-37 9 0,0 20-23 0,17 1-15 15,-17-21 23-15,17 0-46 0,-17 17 8 0,20-17 30 16,-20-17 29-16,0 17-13 0</inkml:trace>
  <inkml:trace contextRef="#ctx0" brushRef="#br0" timeOffset="99511.78">21987 12836 53 0,'0'0'29'0,"0"0"-24"15,0 0 20-15,0 20 0 0,0-20-11 0,20 0 10 0,-20 0-14 16,0 18 16-16,0-18-20 0,20 19 4 0,-20-19-6 15,0 19 0-15,20-19-3 0,-20 0 2 0,0 19-1 0,17-19 2 16,-17 0 3-16,0 0-1 0,0 0 3 0,17 0 1 16,-17 0-6-16,0-19 7 0,20-19 1 0,-20 38-6 15,0 0 1-15,0-38 0 0,0 38 0 0,0-19 6 0,0-19 5 16,-20 18-2-16,20 2-8 0,0 18 9 0,-17-19-11 16,17 19 3-16,0 0-5 0,-17-19 0 0,17 19 1 0,-20 0 7 15,0 19-4-15,0-19-4 0,20 19-5 0,0-19 3 0,-14 38 4 16,14-38-3-16,-23 19-1 0,23 0-1 0,0-19 0 0,0 39 1 0,0-21-2 15,0 39 3-15,0-38-2 0,0 1-1 0,0-2 0 0,0 21-2 0,0-39 0 16,0 75-26-16,23-56-10 0,-9 19-15 16,-14-38 20-16,20 21-43 0,-20-21 30 0,20 0 1 0,0 0-31 0,-20 0 53 15,17 0-16-15</inkml:trace>
  <inkml:trace contextRef="#ctx0" brushRef="#br0" timeOffset="99909.31">22614 12608 174 0,'0'0'122'0,"0"0"-111"0,-17 0 2 0,0 0 8 0,17 0-9 16,-23 0 12-16,23 0-14 0,-17 0-2 0,17 0-1 15,-20 19 3-15,20 0-9 0,0-19 1 0,-20 19 0 0,20 19 2 0,0 0-3 16,0 0 1-16,0 0-1 0,0 1-1 0,0-2 0 0,0-18 0 15,0 19 4-15,20 0-5 0,-20-18 2 0,20-1 1 0,-20-1-2 16,17 1 0-16,-17-19 0 0,23 0 1 0,-23 0 0 16,0 0-1-16,17-37 2 0,-17-2 0 0,17 21-1 0,-17-21 2 15,0 20-1-15,0-19-1 0,0 0 1 16,0 19-1-16,0 0 1 0,0-20 3 0,0 2-1 0,0 37-2 16,0-19 1-16,0 19-1 0,0 0 3 0,0 0-3 0,0 19 3 0,0 0-3 15,0-19 1-15,20 57 6 0,-20-19-3 0,0 76 7 0,0-37-6 0,0-22-2 16,-20 79 9-16,3 18-2 0,0-95-6 0,-6 76 4 0,-34-18-3 15,40-40-7-15,-23 39 11 0,6-37 5 0,11-40-12 16,23 3-6-16,-37-23-2 0,37 22-14 0,-20-39 8 0,3 0-13 0,-3 0-4 16,20 0 12-16,0 0 3 0,0-20 1 0,0 1-27 0,0-18 15 15,20 17-3-15,-3-17-29 0,3 0 21 0,0-3-3 0,-3 3-3 0,6-20-3 16,31-95-37-16,-34 94 50 0,17-18 11 0,-17 19 7 0,-3-18 2 0,23 36-23 16</inkml:trace>
  <inkml:trace contextRef="#ctx0" brushRef="#br0" timeOffset="100212.22">22825 12817 63 0,'0'0'31'0,"20"0"17"0,-20 0-29 0,0 0-1 0,0-19 15 0,0 19-19 15,0 0 12-15,17 0-15 0,-17-19 7 0,0 19-11 0,0 0 6 16,17 0-3-16,-17 0-5 0,0 0-1 0,20 0 7 0,-20 19-6 16,0-19 2-16,20 0 2 0,-20 19-4 0,0-19-2 0,23 0 1 0,-23 19 0 15,14 19 2-15,6-38-1 0,-20 38 0 0,20-38-2 0,-20 19 0 16,20 0 2-16,-20 1-1 0,0-20-2 0,17 18 1 0,-17-18 0 16,0 20 1-16,17-20-1 0,-17 0-2 0,0 19 3 0,0-19-2 0,0 0 1 15,0 0-1-15,0 0 2 0,0 0-1 0,0 0 2 0,0 0-4 0,-17 0 1 16,17-19 3-16,-17 19 4 0,-3-20-1 0,0 20-4 0,20 0-1 15,-20 0 0-15,6 0 8 0,14 0-6 0,-23 0 3 0,23 0-6 16,-20 20 0-16,20-1 2 0,-20-1-3 0,20-18-1 0,-17 37 1 0,17-17 2 16,0-1 0-16,0 1-2 0,0 19-2 0,0-3 4 15,0 1 0-15,0-17-2 0,17 1 0 0,3 15 1 16,-20-16-1-16,20-2 0 0,-20 1-5 0,23-19 5 16,-23 0-4-16,0 19-3 0,14-19 0 0,-14 0-11 0,0 0 8 15,20 0-15-15,-20-19 11 0,20 19-29 0,-20-19-19 16,20-19-57-16,-20 19 74 0,0 2-34 0,0-61 20 15,17 59 47-15,-17 2-21 0</inkml:trace>
  <inkml:trace contextRef="#ctx0" brushRef="#br0" timeOffset="100441.98">23110 12950 93 0,'0'0'35'0,"0"20"24"0,0-2-19 16,0 21-22-16,0-39 0 0,0 37 17 0,0 40 2 16,0-21-21-16,0 41-6 0,0-61-7 0,0 2-1 0,0 0-2 15,0 20 4-15,0-40-2 0,0 2 0 0,17-20 0 16,-17 19 3-16,0-19-2 0,40 0 5 15,-23-39-2-15,6 1-1 0,-23 19-4 0,17 0 1 0,0 0-1 0,-17-38 2 16,20 38-1-16,0-19 1 0,-3-19 6 0,-17 21-3 0,20 15-1 0,0-17 4 16,-20 19-5-16,17-19 3 0,6 1 1 0,-23 37-2 15,17 0 5-15,0 0-5 0,3 0 2 0,-20 0-3 16,20 18-1-16,-20 19 2 0,17-17-4 0,-17-1 1 0,20 19-1 0,-3 19 1 16,3 38-3-16,-20-56-5 0,20-2-1 0,-20 1-2 0,23 1-6 0,-23 18-27 0,0-20 8 15,14-17-6-15,-14 18-73 0,0-19 45 0,0-1-48 0,0 2 36 16</inkml:trace>
  <inkml:trace contextRef="#ctx0" brushRef="#br0" timeOffset="101063.69">17446 14319 65 0,'0'0'13'0,"0"0"-2"0,0 0-10 0,-17 0 1 0,17 0-2 0,0-17 5 16,0-4 1-16,-20 21-2 0,20 0 7 0,0-19-3 0,0 19 10 0,0 0-9 0,0-19 7 0,0 19-2 0,0-20-4 0,0 20-5 0,0 0 7 0,0 0-5 0,0-19 8 0,0 19 0 0,0 0-4 15,0 0-3-15,0 0 8 0,20 0-10 0,-20 0 0 0,0 19 1 0,0-19-1 0,0 20 0 16,17-1 3-16,-17-19-7 0,0 40 2 0,0 15 3 16,0-37-4-16,0 2-1 0,17 37 2 0,-17 19 3 0,20 19 1 15,-20-37-8-15,0 18 3 0,0-37-3 0,0 55 2 0,0-57-1 16,20 3 0-16,-20-4 0 0,0 1 0 0,0 21 0 0,0-1-4 0,0-38-2 16,0 1-3-16,0 18-19 0,0-38 6 0,0 20-7 0,0-3-43 0,0-17-13 15,0 0 49-15,0 0-52 0</inkml:trace>
  <inkml:trace contextRef="#ctx0" brushRef="#br0" timeOffset="101260.99">17503 14223 121 0,'0'0'62'0,"-20"0"-55"0,20 0 16 16,-20 0-12-16,20 0 3 0,0 20 12 0,0-20-14 0,0 0-1 0,0 0 6 15,0 0-10-15,0 19 8 0,0-19 2 0,20 0-4 0,0 0-8 16,0 19 3-16,17-19 0 0,-37 0-5 0,37 0-3 15,3 0 0-15,-3 21-3 0,0-21 3 0,0 0 1 0,23 0-11 16,-43 0 0-16,23 0-20 0,-3-21-9 0,-37 21 16 16,37 0-35-16,-17 0 25 0,3 0-27 0,-9-19 21 0,-14 19 28 15,0 0 3-15,20 0-49 0</inkml:trace>
  <inkml:trace contextRef="#ctx0" brushRef="#br0" timeOffset="101435.84">17580 14546 121 0,'0'0'0'0,"0"0"47"0,0 0-36 0,0 0 3 0,0 0-7 16,0 0 11-16,0 21 3 0,0-21 4 0,17 0 3 16,-17 19-24-16,77 18 6 0,-40-17-9 15,-37-20 1-15,37 18 0 0,6 2-3 0,-26-20-1 16,0 0 3-16,3 17-1 0,0-17-2 0,-3 0-1 0,20 20-20 0,-17-20 4 0,0 20-6 16,17-20-35-16,-17 0 28 0,20 0-24 0,-6 19 23 15,-34-19 22-15,40 0-34 0</inkml:trace>
  <inkml:trace contextRef="#ctx0" brushRef="#br0" timeOffset="101626.27">18187 14832 62 0,'0'0'37'0,"0"0"-8"0,0 20 4 0,0-20-15 16,0 0 1-16,0 0 2 0,-20 0 15 0,20 17-9 0,0-17-8 15,0 0-8-15,0 21-8 0,0-1 0 0,0-20-2 16,0 17 1-16,0-17-3 0,0 19-6 0,0 2-12 0,0-21-24 16,0 17 10-16,-14-17-45 0,14 19-7 0,0-19 30 15</inkml:trace>
  <inkml:trace contextRef="#ctx0" brushRef="#br0" timeOffset="101796.99">18261 14281 174 0,'0'0'56'0,"0"0"-24"0,0 0-27 0,0 21-3 16,0-4 2-16,-17 2-2 0,0 59 6 16,17-61-6-16,0-17-2 0,-20 39 1 0,20-21 0 0,0 20-1 0,0-20 1 15,0 3-1-15,-20 16-5 0,20-37-3 0,0 39-20 0,0-1 10 0,0-38-4 16,0 17-1-16,0 42-73 0,20-41 68 0,-20-18-32 16</inkml:trace>
  <inkml:trace contextRef="#ctx0" brushRef="#br0" timeOffset="102059.24">18546 14698 124 0,'0'0'29'0,"0"0"-10"16,0 0-5-16,0 0 9 0,0 0-11 0,0-17 3 0,0 17 29 16,20 0-20-16,-20-20-5 0,0 20-5 0,0-18-4 15,0 18-5-15,23 0 3 0,-23-20-2 0,0 20-3 0,17-19 1 16,-17 1-1-16,17-1 1 0,-17 19-3 0,0-21 3 16,20 3 0-16,-20-1-3 0,20 0 0 0,-20 19 0 0,17-18 0 15,3-2 2-15,-3 1 4 0,-17 19-5 0,20 0 0 16,-20 0-2-16,0 0 1 0,20 0 1 0,-20 19 1 0,0 19-5 15,0-19 3-15,23 18-2 0,-23-16 1 0,0 35 2 16,14-18-1-16,-14-1-2 0,0-17 3 0,0 37-1 0,0-36 1 16,0-4-2-16,20 39 0 0,-20-15-4 0,0-24 4 0,0 23-2 15,0-23 1-15,20 22-12 0,-20-22-5 0,0 4 8 0,0-21 0 16,20 20-19-16,-20-3-10 0,0-17 15 0,17 0-47 16,-17 0 49-16,0 0-1 0,17 0-19 0,-17 0 22 0,0-17-8 0,0 17 18 15,20-20-42-15</inkml:trace>
  <inkml:trace contextRef="#ctx0" brushRef="#br0" timeOffset="102616.11">19307 14757 68 0,'0'0'36'0,"0"0"-18"0,-17-39 25 0,-3 19 29 0,0 20-54 0,3-17 0 16,17 17-10-16,0 0 4 0,-40 0 4 15,40 17-6-15,-17 81 12 16,34-25-18-1,-17-52-5-15,23-1 2 0,-23-3 5 16,17-17-2-16,-17 19 1 0,17-19-1 0,-17 0 0 0,0 0 3 0,0 0-1 16,20 0 5-16,-20 0-10 0,20 0 8 0,-20-19-7 0,0 19 4 0,17-17 2 15,-17 17-6-15,0-20-1 0,20 20-2 0,-20 0 2 0,0-21 2 0,0 4 2 16,0 17 2-16,0-20 0 0,0 20-6 0,0 0 1 16,17 20-2-16,-17-20 6 0,0 0-4 0,0 17 0 0,20 41 5 15,-20-39-8-15,0 2-1 0,23-4 2 0,-23 39 3 0,0-35-2 16,17-1 1-16,-17 37-2 0,17-40 0 0,-17 22-10 0,0-20 1 15,40 37-42-15,-40-36-4 0,17-20-5 0,3 20 26 16,-20-20 1-16,0 0-3 0,17 0-32 0,3 0 41 0,0-20 7 0,-20 0-8 16,23-17-7-16</inkml:trace>
  <inkml:trace contextRef="#ctx0" brushRef="#br0" timeOffset="102825.77">19803 14243 58 0,'0'0'8'0,"0"0"1"0,0 0 0 0,0-20 15 0,0 1-9 0,0 2 19 0,0-3 2 16,0 1 2-16,0 19-21 0,0-18 19 0,0 18-18 15,0 0-1-15,0-20 9 0,0 20-6 0,0 0-2 0,0 0-11 16,0 0 1-16,0 20 7 0,0-20-7 0,0 18-2 0,0 1 7 0,0 1-7 16,0-3 6-16,0 22-7 0,20-1 1 0,-20 19 1 15,0-38-4-15,0 57 4 0,0-37-5 0,0 56 0 0,0-39-2 16,0 39 2-16,0-56-1 0,0 17 1 0,17 21-1 0,-17-40-1 16,0 39-2-16,0-39 2 0,0 4-2 0,17 33-8 0,-17-35-2 0,0-20-4 15,0 20-3-15,0-2-7 0,20 0-38 0,-20-17 22 0,40 18-56 0,-40-19 46 16,0 1 5-16,17-3-14 0,-17-17 16 0</inkml:trace>
  <inkml:trace contextRef="#ctx0" brushRef="#br0" timeOffset="103435.26">21474 14586 131 0,'0'0'56'0,"-20"0"-42"0,20 0-9 0,0 0 0 0,-17 0 1 0,17 0 2 0,0 18 2 0,-17-18 10 0,-3 0-9 0,20 0 0 0,0 0 0 0,-20 0 1 0,0 19 8 0,20-19-10 0,-14 0 3 15,14 0-8-15,-23 0-2 0,23 20 3 0,-40-20 7 0,40 0-2 16,-17 18-6-16,0-18-1 0,17 20-1 0,0-20 0 0,-20 17 2 16,20-17-4-16,0 20 3 0,-20-20-3 0,20 20 1 0,0 17-2 0,0-37 2 15,0 21-3-15,0-4 2 0,0-17-2 0,0 39-1 0,0-22-1 0,20 24 2 16,-20-24-4-16,20 23-16 0,-20-40 7 0,0 17-4 0,0 2-1 16,17-19-1-16,0 37-32 0,3-37 20 0,0 41-40 0,-20-41 37 15,23 0 6-15,-23 17 9 0,34 2-6 0,-34-19 14 0,20 0-17 0</inkml:trace>
  <inkml:trace contextRef="#ctx0" brushRef="#br0" timeOffset="103751.78">21759 14738 71 0,'0'0'20'0,"0"0"12"0,0 0-11 16,0 0-10-16,-20 0 2 0,20 0 34 0,0 0-33 15,0 0-2-15,-17 0 10 0,17 0-10 0,-20 0-1 0,20 0 7 0,-17 0-7 16,17 19 0-16,-20-1-2 0,20-18-4 15,-20 21 1-15,20-4-3 0,0-17-3 0,0 39 1 0,0-22 3 0,0 24 1 16,0-5-3-16,0 2-1 0,0-19 0 16,0 1 1-16,0-3-2 0,20 4 0 0,0-1 0 0,-3-20 2 15,-17 17 0-15,20-17 0 0,-3 0 0 0,-17-17-1 0,20 17 2 16,-20-41-2-16,40 24 4 0,-40-22-4 0,0 39 1 16,17-38-1-16,3-39 3 0,-20 60-2 15,0-3-2-15,20-16 2 0,-20 15 3 0,0-16-6 0,0 17-5 16,0 20 2-16,0-20-3 0,-20 20 4 0,20-17-6 0,0 17 2 15,0 0 0-15,-20 0-13 0,20 0 9 0,0 17-23 0,-17 3 1 16,17 0 14-16,0-1-4 0,0 20-27 0,0-39 0 16,0 36 28-16,0-36 3 0,0 20 5 0,17 18-6 0,-17-18-21 0</inkml:trace>
  <inkml:trace contextRef="#ctx0" brushRef="#br0" timeOffset="104408.26">22443 14796 130 0,'0'0'100'0,"0"0"-89"0,0 0-1 0,-17 0 0 0,17 0 13 0,0 0-13 0,-17 0 9 0,17 0-11 0,-23 0 6 0,23 0-3 15,-17 0 0-15,-3 0-2 0,0 17-7 0,3 2-2 0,17 1 2 0,-20-3-2 0,20 4 2 0,0 16-1 0,0-18-1 0,0 2 0 16,0 15 1-16,0-36-1 0,0 37-2 0,0-37 2 15,20 41 0-15,-20-41-2 0,17 17 0 0,-17 2-1 0,20-19 2 16,0 21 3-16,-3-21-2 0,-17-21 3 0,23-15 6 16,-23 16-7-16,17-18 2 0,-17-1-3 0,0 22 2 15,17-81 0-15,-17-33 10 0,0 74-7 0,0-1-1 0,0-19 2 16,0-17 1-16,0 58-1 0,0-23-1 0,0 21 1 0,0-77 7 16,0 59-7-16,0 38-2 0,0-2 0 0,0-18 5 0,0 18-9 15,0 1-1-15,20 19 2 0,-20 0 2 0,0-17 6 16,0 17-6-16,0 17 5 0,0 2-5 0,0 1-1 15,0 18 4-15,20 19-4 0,-20-1-1 0,0 23 0 0,0-24 0 16,0-17 0-16,0 0 0 0,17 57-2 0,-17-56-1 0,0 92 0 16,0-91-1-16,0-3 0 0,20 40-18 0,-20-60 3 0,0 60-28 15,0-56 17-15,0 15-38 0,20 1-20 0,-3-16-70 16,-17-1 115-16,0-3-9 0,0-17 17 0</inkml:trace>
  <inkml:trace contextRef="#ctx0" brushRef="#br0" timeOffset="104686.22">22771 14796 54 0,'0'0'13'0,"14"0"-10"0,-14 0-2 0,20 17 2 0,-20-17 2 15,20 19 0-15,17-19 9 0,-37 0-7 0,17 0 7 16,23 0 0-16,-17 0-3 0,-9 0-9 0,26 0 3 0,-40-19-4 16,20 19 1-16,-3-17-1 0,-17 17 0 0,17-21 1 0,3 21 0 0,-20-18 0 15,0 18 0-15,20-19 5 0,-20 19-3 0,20-20 15 16,-20 0 5-16,0 20-13 0,-20-17 14 0,20 17-10 0,0-20 17 0,-20 20-5 15,0 0-16-15,20-18-3 0,-17 18 8 0,0 0-8 0,-3 0 1 16,-20 38 23-16,3-21-16 0,37 3-5 16,0-20-4-16,-20 20 1 0,0 17-1 0,20 1-3 0,-17 1-2 0,17-1-1 15,0-1 1-15,17 3-5 0,-17-23 5 16,20-17-2-16,-20 39 3 0,43-1 0 0,-43-18-6 0,34 16-5 16,-14-36-1-16,-20 21 0 0,54-4-54 0,-14-17-12 15,-3 0-34-15,3 0 2 0,-23 0 73 0,6 0 0 0</inkml:trace>
  <inkml:trace contextRef="#ctx0" brushRef="#br0" timeOffset="105389.37">24592 14604 99 0,'0'0'27'0,"-39"0"21"0,39 0-43 0,-15 0 4 0,-7 0 21 0,4 0 3 0,18 0-20 0,-39 19 9 0,39-19-11 0,-18 20 1 0,-2-20-7 0,20 0-1 0,-19 18-1 0,-1 2 4 0,5-3-2 0,15 3 1 15,-23 0-4-15,23-1 3 0,0-1-1 0,0-18-2 0,0 38 1 16,0-38 0-16,0 39 3 0,23 19-3 0,-23-41-2 0,15 23 4 16,24-23-3-16,-39-17-2 0,20 39 2 0,15-1 4 0,-13-18-1 15,-4-3 1-15,19-17 4 0,-37 0-3 0,20 0-3 0,19-17 11 16,-21-3-10-16,-1-1 6 0,3 4-5 0,0-22 5 0,-20 22-5 16,20 17-2-16,-20-40 2 0,17 23-3 0,-17-3 0 0,0-18 2 0,20 18-3 15,-20-16 1-15,0 15-1 0,0-16 2 0,-20 37 0 0,20-40-3 16,-17 23 1-16,-3-3 2 0,0 2-3 0,0 18 1 15,3 0-3-15,-1 0 3 0,-2 0-1 0,1 0-2 0,-1 0 2 0,20 0-3 16,-15 0 2-16,-7 18-4 0,4 19-7 0,-4-17-9 16,22 0-9-16,-17 17 10 0,17-37-6 0,0 38-39 0,0-19-29 15,0 1 37-15,0-3 1 0,0 4 8 0,0-21 12 0,0 37-22 0</inkml:trace>
  <inkml:trace contextRef="#ctx0" brushRef="#br0" timeOffset="105843.33">24838 14738 144 0,'0'0'57'0,"0"0"-5"0,0 0-44 0,-17 19 0 0,17-1 2 16,0 20 10-16,-18 1 4 0,18-22-13 0,0 4 0 16,0-1-2-16,0 37 3 0,0-40-8 0,0 97 1 0,0-57-3 15,0 40-1-15,0-60-1 0,18 58 1 0,-18-39 1 0,0 42-6 16,0-42 3-16,0-18-2 0,0 56 5 0,0-37-2 0,0 21-1 0,0-22 0 15,-18 18-6-15,18-33 1 0,0-24-5 0,-22 40-18 0,22-18 12 16,-17-39 1-16,-3 38-15 0,20-38 12 0,-20 20-31 0,20-3-7 16,-17-17 12-16,-3 0 27 0,0-37-2 0,0 16 14 0,20 4 1 15,-17-22 2-15,17 22-1 0,-18-23 1 0,18 23 0 0,-39-41 0 0,39-55-3 0,-35-39 4 16,35 75 3-16,0 0 2 0,0-38 9 0,0 59-6 0,35-2-1 16,-16-55 3-16,-19 74-4 0,38-18 1 0,-21-20 5 0,23-17 0 15,-20 58-5-15,17-42 8 0,0 42-4 0,3-22 17 0,-3 1 11 16,-17 19-18-16,-3 18 2 0,40-36 18 0,-17 35 2 0,-23-16-20 15,3 37 1-15,17-19 11 0,-17 19-19 0,17 0 4 16,20 0-4-16,-57 0-11 0,20 38 2 0,0-38-1 16,-20 39 0-16,20-2 2 0,-20 20 4 0,0-37-7 0,0 37-2 15,0-38 2-15,-20 37 2 0,0 21-3 0,0-40-1 0,-17 20 0 16,-3-1 4-16,23-35-3 0,-40 35-1 0,37-35-2 16,3-21 3-16,-1 17-2 0,18 2 0 0,-39 1-8 0,19-20 1 0,0 0-11 15,3 0 6-15,-3 0-3 0,20 0 0 0,-37 0-23 0,19-20-3 16,18 1 18-16,-22-19-63 0,22 2 28 0,0 16 31 15,22-18-15-15,-4-1 27 0,-1 1-5 0,3 19-20 0</inkml:trace>
  <inkml:trace contextRef="#ctx0" brushRef="#br0" timeOffset="106062.22">25485 13635 104 0,'0'-19'42'0,"0"19"-10"0,-20 0-2 0,20 0-19 0,0 0 19 0,0 0-17 0,0 0 14 0,0 0-7 0,0 0-13 0,0 0 4 0,0 19-5 0,0 19 1 0,0-19 5 0,0-1-6 16,20 20 4-16,-20-18-8 0,0 37 5 0,0-20-1 0,20 40 5 15,-20-40-5-15,0 20-5 0,17 77 2 0,3-20 0 16,-20-20-2-16,0 3-7 0,0-2-8 16,0-39 5-16,0 39-25 0,0-38 11 0,-20 20-40 0,3 17-19 15,17-56 41-15,-20 18-22 0,-20 2 31 0,23-39-9 0</inkml:trace>
  <inkml:trace contextRef="#ctx0" brushRef="#br0" timeOffset="106246.97">25103 14567 107 0,'0'-21'60'0,"0"3"-22"0,-17-20-4 0,-3 0-2 15,20 38-17-15,0-36 15 0,0-5 3 0,0 23-18 16,0-20 9-16,20 38-13 0,-20-17 12 0,37-4-11 0,-17 21 8 16,2-19-14-16,-7 19 1 0,25-19 4 0,-3 19 0 0,-20-20-6 15,23 20 1-15,17 0 2 0,-17 0-7 0,-6 0 0 0,63 0 1 0,17 0 7 16,-37 20-16-16,-37-20 7 0,14 0 1 0,-17 19-3 15,0 0-15-15,3-19 3 0,-3 21-18 0,3-4-1 16,-40-17 13-16,37 19-29 0,0-19-18 0,-37 0 23 0,20 19-60 16,3-19 59-16,-23 0 11 0,0 0 11 0,14 0-8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7A026E36-57A3-47EE-B360-4C01E77DCD2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8" rIns="91435" bIns="4571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35" tIns="45718" rIns="91435" bIns="4571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7EF596C0-D9DC-493D-8AFB-C760AE05E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311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F596C0-D9DC-493D-8AFB-C760AE05E20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17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139C-664D-411C-AAE1-435ED6A68D81}" type="datetime1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388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4EB9D-B053-49A6-9F68-E12D57928C5A}" type="datetime1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72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9E3DA-C0E9-4A88-8AC5-EAC107DD5ACA}" type="datetime1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691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83A30-F9E4-4CA1-BF37-09E4B651D1E4}" type="datetime1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830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4D92A-B622-4594-93C8-7A24AEF2A63E}" type="datetime1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061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D9CAE-96FA-4AB9-B0B1-5D89E4A685E5}" type="datetime1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740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BA4A-8FBD-420D-AD9F-E3D959E48795}" type="datetime1">
              <a:rPr lang="en-US" smtClean="0"/>
              <a:t>9/3/2025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297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F855-1B33-40DD-A86F-4C160C2B6A7F}" type="datetime1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51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2B1C-1960-49E0-A967-CAD5DE4A8CE8}" type="datetime1">
              <a:rPr lang="en-US" smtClean="0"/>
              <a:t>9/3/2025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247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F6C7-68D1-427D-BA0C-17075EF25F33}" type="datetime1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999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26EC0-2311-4711-BD09-1E3B5F918B56}" type="datetime1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232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76D3E-509F-4821-8F4D-EFFBCC2DF273}" type="datetime1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590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customXml" Target="../ink/ink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customXml" Target="../ink/ink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customXml" Target="../ink/ink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FF49EC7C-CDD2-4792-B764-CF3A9F61D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6650" y="2785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r>
              <a:rPr dirty="0" err="1"/>
              <a:t>Checkin</a:t>
            </a:r>
            <a:r>
              <a:rPr dirty="0"/>
              <a:t> </a:t>
            </a:r>
            <a:r>
              <a:rPr lang="en-US" dirty="0"/>
              <a:t>7</a:t>
            </a:r>
            <a:endParaRPr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50BCD4-C953-4FD3-BA9C-EF3AD9B83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92C119-4701-F5EF-2F0D-31B24E512015}"/>
              </a:ext>
            </a:extLst>
          </p:cNvPr>
          <p:cNvSpPr txBox="1"/>
          <p:nvPr/>
        </p:nvSpPr>
        <p:spPr>
          <a:xfrm>
            <a:off x="5487779" y="125266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444444"/>
                </a:solidFill>
                <a:latin typeface="arial" panose="020B0604020202020204" pitchFamily="34" charset="0"/>
              </a:rPr>
              <a:t>Show the AST for (1 + x) * 2</a:t>
            </a:r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1243A2FF-BE75-6F5C-50F9-801B338AAC76}"/>
                  </a:ext>
                </a:extLst>
              </p14:cNvPr>
              <p14:cNvContentPartPr/>
              <p14:nvPr/>
            </p14:nvContentPartPr>
            <p14:xfrm>
              <a:off x="1026000" y="69480"/>
              <a:ext cx="11138400" cy="683784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1243A2FF-BE75-6F5C-50F9-801B338AAC7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16640" y="60120"/>
                <a:ext cx="11157120" cy="6856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227524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F96CE1-5C24-FC53-D878-6BC9555FB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888FF9A-8536-42C3-10BE-504A6D1797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8313" y="197885"/>
            <a:ext cx="9895373" cy="192137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EC47F04-EB12-89C3-7E18-25222AB0C696}"/>
              </a:ext>
            </a:extLst>
          </p:cNvPr>
          <p:cNvSpPr txBox="1"/>
          <p:nvPr/>
        </p:nvSpPr>
        <p:spPr>
          <a:xfrm>
            <a:off x="2524991" y="1934598"/>
            <a:ext cx="1109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(ab*|ac)d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D695D09-53FA-0FCE-76DF-A0AADC182C95}"/>
              </a:ext>
            </a:extLst>
          </p:cNvPr>
          <p:cNvSpPr/>
          <p:nvPr/>
        </p:nvSpPr>
        <p:spPr>
          <a:xfrm>
            <a:off x="2914651" y="4036866"/>
            <a:ext cx="914400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r>
              <a:rPr lang="en-US" baseline="-25000" dirty="0"/>
              <a:t>1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581C1FC-A6BD-D4F9-B168-F7FB3BBA7E38}"/>
              </a:ext>
            </a:extLst>
          </p:cNvPr>
          <p:cNvSpPr/>
          <p:nvPr/>
        </p:nvSpPr>
        <p:spPr>
          <a:xfrm>
            <a:off x="4168486" y="5019943"/>
            <a:ext cx="914400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r>
              <a:rPr lang="en-US" baseline="-25000" dirty="0"/>
              <a:t>5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B4E920-B729-F39A-E35D-15F39C736B16}"/>
              </a:ext>
            </a:extLst>
          </p:cNvPr>
          <p:cNvSpPr/>
          <p:nvPr/>
        </p:nvSpPr>
        <p:spPr>
          <a:xfrm>
            <a:off x="4168486" y="3122466"/>
            <a:ext cx="914400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r>
              <a:rPr lang="en-US" baseline="-25000" dirty="0"/>
              <a:t>3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7722D78-B45B-519E-2334-5A8A8E134EEF}"/>
              </a:ext>
            </a:extLst>
          </p:cNvPr>
          <p:cNvSpPr/>
          <p:nvPr/>
        </p:nvSpPr>
        <p:spPr>
          <a:xfrm>
            <a:off x="6098251" y="3122466"/>
            <a:ext cx="914400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r>
              <a:rPr lang="en-US" baseline="-25000" dirty="0"/>
              <a:t>8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4921178-EB90-CDB5-3649-29559D6B5BB7}"/>
              </a:ext>
            </a:extLst>
          </p:cNvPr>
          <p:cNvSpPr/>
          <p:nvPr/>
        </p:nvSpPr>
        <p:spPr>
          <a:xfrm>
            <a:off x="6054369" y="5010857"/>
            <a:ext cx="914400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r>
              <a:rPr lang="en-US" baseline="-25000" dirty="0"/>
              <a:t>9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025B2E8-96B6-E889-C7BC-F78E7B67254B}"/>
              </a:ext>
            </a:extLst>
          </p:cNvPr>
          <p:cNvSpPr/>
          <p:nvPr/>
        </p:nvSpPr>
        <p:spPr>
          <a:xfrm>
            <a:off x="7822242" y="4036866"/>
            <a:ext cx="914400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r>
              <a:rPr lang="en-US" baseline="-25000" dirty="0"/>
              <a:t>11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35020F6-1324-F3C8-F9C9-166EF80C6183}"/>
              </a:ext>
            </a:extLst>
          </p:cNvPr>
          <p:cNvCxnSpPr>
            <a:stCxn id="9" idx="7"/>
            <a:endCxn id="11" idx="3"/>
          </p:cNvCxnSpPr>
          <p:nvPr/>
        </p:nvCxnSpPr>
        <p:spPr>
          <a:xfrm flipV="1">
            <a:off x="3695140" y="3902955"/>
            <a:ext cx="607257" cy="26782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10D459F-D4E6-66D3-C332-322E79AF0004}"/>
              </a:ext>
            </a:extLst>
          </p:cNvPr>
          <p:cNvCxnSpPr>
            <a:cxnSpLocks/>
            <a:stCxn id="9" idx="5"/>
            <a:endCxn id="10" idx="1"/>
          </p:cNvCxnSpPr>
          <p:nvPr/>
        </p:nvCxnSpPr>
        <p:spPr>
          <a:xfrm>
            <a:off x="3695140" y="4817355"/>
            <a:ext cx="607257" cy="33649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2FFA175-09D1-2FEA-5895-69E9754D788D}"/>
              </a:ext>
            </a:extLst>
          </p:cNvPr>
          <p:cNvCxnSpPr>
            <a:cxnSpLocks/>
            <a:stCxn id="10" idx="6"/>
            <a:endCxn id="13" idx="2"/>
          </p:cNvCxnSpPr>
          <p:nvPr/>
        </p:nvCxnSpPr>
        <p:spPr>
          <a:xfrm flipV="1">
            <a:off x="5082886" y="5468057"/>
            <a:ext cx="971483" cy="908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5399846-CCD1-D0BF-80D5-40A52389B537}"/>
              </a:ext>
            </a:extLst>
          </p:cNvPr>
          <p:cNvCxnSpPr>
            <a:cxnSpLocks/>
            <a:stCxn id="13" idx="6"/>
            <a:endCxn id="14" idx="3"/>
          </p:cNvCxnSpPr>
          <p:nvPr/>
        </p:nvCxnSpPr>
        <p:spPr>
          <a:xfrm flipV="1">
            <a:off x="6968769" y="4817355"/>
            <a:ext cx="987384" cy="65070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AE56CB54-AF33-0984-88B7-D6281679AE14}"/>
              </a:ext>
            </a:extLst>
          </p:cNvPr>
          <p:cNvCxnSpPr>
            <a:cxnSpLocks/>
            <a:stCxn id="12" idx="6"/>
            <a:endCxn id="14" idx="1"/>
          </p:cNvCxnSpPr>
          <p:nvPr/>
        </p:nvCxnSpPr>
        <p:spPr>
          <a:xfrm>
            <a:off x="7012651" y="3579666"/>
            <a:ext cx="943502" cy="59111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86A376D4-4260-24C3-7AA5-73A8987AB100}"/>
              </a:ext>
            </a:extLst>
          </p:cNvPr>
          <p:cNvSpPr txBox="1"/>
          <p:nvPr/>
        </p:nvSpPr>
        <p:spPr>
          <a:xfrm>
            <a:off x="3765890" y="3718289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8AAE9FF-A9E7-6427-D1C8-FF4FE246C9E0}"/>
              </a:ext>
            </a:extLst>
          </p:cNvPr>
          <p:cNvSpPr txBox="1"/>
          <p:nvPr/>
        </p:nvSpPr>
        <p:spPr>
          <a:xfrm>
            <a:off x="3748425" y="4898375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DB8FD4C-C1FC-4F41-22AD-CE79748BE89B}"/>
              </a:ext>
            </a:extLst>
          </p:cNvPr>
          <p:cNvSpPr txBox="1"/>
          <p:nvPr/>
        </p:nvSpPr>
        <p:spPr>
          <a:xfrm>
            <a:off x="5428941" y="5445622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97AF5C3-2F7E-F03C-F8CA-743D6FD774EA}"/>
              </a:ext>
            </a:extLst>
          </p:cNvPr>
          <p:cNvSpPr txBox="1"/>
          <p:nvPr/>
        </p:nvSpPr>
        <p:spPr>
          <a:xfrm>
            <a:off x="7462461" y="5183216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9159BB68-6B8A-EAF8-FA6A-799C8EE9C746}"/>
              </a:ext>
            </a:extLst>
          </p:cNvPr>
          <p:cNvCxnSpPr>
            <a:cxnSpLocks/>
            <a:stCxn id="11" idx="6"/>
            <a:endCxn id="12" idx="2"/>
          </p:cNvCxnSpPr>
          <p:nvPr/>
        </p:nvCxnSpPr>
        <p:spPr>
          <a:xfrm>
            <a:off x="5082886" y="3579666"/>
            <a:ext cx="1015365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F2CFDDB-02C7-EB3F-1C6D-4AA5D188E7AE}"/>
              </a:ext>
            </a:extLst>
          </p:cNvPr>
          <p:cNvSpPr txBox="1"/>
          <p:nvPr/>
        </p:nvSpPr>
        <p:spPr>
          <a:xfrm>
            <a:off x="5404195" y="3221261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D2D2E60-442C-10AE-A6EB-F8F1798B5632}"/>
              </a:ext>
            </a:extLst>
          </p:cNvPr>
          <p:cNvSpPr txBox="1"/>
          <p:nvPr/>
        </p:nvSpPr>
        <p:spPr>
          <a:xfrm>
            <a:off x="7459053" y="3535359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80193F0-D547-BA2F-33B5-4E5D7A8F7B95}"/>
              </a:ext>
            </a:extLst>
          </p:cNvPr>
          <p:cNvSpPr txBox="1"/>
          <p:nvPr/>
        </p:nvSpPr>
        <p:spPr>
          <a:xfrm>
            <a:off x="6345313" y="2275986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9B0250C-9F89-971B-A0BB-BA4C9A856656}"/>
              </a:ext>
            </a:extLst>
          </p:cNvPr>
          <p:cNvCxnSpPr>
            <a:cxnSpLocks/>
            <a:stCxn id="11" idx="5"/>
            <a:endCxn id="14" idx="2"/>
          </p:cNvCxnSpPr>
          <p:nvPr/>
        </p:nvCxnSpPr>
        <p:spPr>
          <a:xfrm>
            <a:off x="4948975" y="3902955"/>
            <a:ext cx="2873267" cy="59111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C5D8D3FA-17BA-CF04-4D1A-7BFB61A063D4}"/>
              </a:ext>
            </a:extLst>
          </p:cNvPr>
          <p:cNvSpPr txBox="1"/>
          <p:nvPr/>
        </p:nvSpPr>
        <p:spPr>
          <a:xfrm>
            <a:off x="6182002" y="415955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4E8A3A20-FB17-D194-8A03-D05B6F446E2D}"/>
              </a:ext>
            </a:extLst>
          </p:cNvPr>
          <p:cNvSpPr/>
          <p:nvPr/>
        </p:nvSpPr>
        <p:spPr>
          <a:xfrm>
            <a:off x="6118850" y="2597714"/>
            <a:ext cx="770022" cy="597489"/>
          </a:xfrm>
          <a:custGeom>
            <a:avLst/>
            <a:gdLst>
              <a:gd name="connsiteX0" fmla="*/ 488373 w 488373"/>
              <a:gd name="connsiteY0" fmla="*/ 581938 h 607916"/>
              <a:gd name="connsiteX1" fmla="*/ 270164 w 488373"/>
              <a:gd name="connsiteY1" fmla="*/ 47 h 607916"/>
              <a:gd name="connsiteX2" fmla="*/ 0 w 488373"/>
              <a:gd name="connsiteY2" fmla="*/ 607916 h 607916"/>
              <a:gd name="connsiteX0" fmla="*/ 488373 w 589305"/>
              <a:gd name="connsiteY0" fmla="*/ 581891 h 607869"/>
              <a:gd name="connsiteX1" fmla="*/ 270164 w 589305"/>
              <a:gd name="connsiteY1" fmla="*/ 0 h 607869"/>
              <a:gd name="connsiteX2" fmla="*/ 0 w 589305"/>
              <a:gd name="connsiteY2" fmla="*/ 607869 h 607869"/>
              <a:gd name="connsiteX0" fmla="*/ 707650 w 808582"/>
              <a:gd name="connsiteY0" fmla="*/ 581977 h 607955"/>
              <a:gd name="connsiteX1" fmla="*/ 489441 w 808582"/>
              <a:gd name="connsiteY1" fmla="*/ 86 h 607955"/>
              <a:gd name="connsiteX2" fmla="*/ 219277 w 808582"/>
              <a:gd name="connsiteY2" fmla="*/ 607955 h 607955"/>
              <a:gd name="connsiteX0" fmla="*/ 488373 w 488373"/>
              <a:gd name="connsiteY0" fmla="*/ 0 h 25978"/>
              <a:gd name="connsiteX1" fmla="*/ 0 w 488373"/>
              <a:gd name="connsiteY1" fmla="*/ 25978 h 25978"/>
              <a:gd name="connsiteX0" fmla="*/ 730124 w 730124"/>
              <a:gd name="connsiteY0" fmla="*/ 333734 h 359712"/>
              <a:gd name="connsiteX1" fmla="*/ 241751 w 730124"/>
              <a:gd name="connsiteY1" fmla="*/ 359712 h 359712"/>
              <a:gd name="connsiteX0" fmla="*/ 656025 w 770022"/>
              <a:gd name="connsiteY0" fmla="*/ 571511 h 597489"/>
              <a:gd name="connsiteX1" fmla="*/ 167652 w 770022"/>
              <a:gd name="connsiteY1" fmla="*/ 597489 h 597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70022" h="597489">
                <a:moveTo>
                  <a:pt x="656025" y="571511"/>
                </a:moveTo>
                <a:cubicBezTo>
                  <a:pt x="1220598" y="-188757"/>
                  <a:pt x="-532002" y="-200879"/>
                  <a:pt x="167652" y="597489"/>
                </a:cubicBezTo>
              </a:path>
            </a:pathLst>
          </a:custGeom>
          <a:noFill/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8100">
                <a:solidFill>
                  <a:schemeClr val="tx1"/>
                </a:solidFill>
              </a:ln>
            </a:endParaRP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FDE32E1-5A3C-20EC-60CF-E8D5958B5F5F}"/>
              </a:ext>
            </a:extLst>
          </p:cNvPr>
          <p:cNvCxnSpPr>
            <a:cxnSpLocks/>
          </p:cNvCxnSpPr>
          <p:nvPr/>
        </p:nvCxnSpPr>
        <p:spPr>
          <a:xfrm>
            <a:off x="2685678" y="4026475"/>
            <a:ext cx="266701" cy="26382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>
            <a:extLst>
              <a:ext uri="{FF2B5EF4-FFF2-40B4-BE49-F238E27FC236}">
                <a16:creationId xmlns:a16="http://schemas.microsoft.com/office/drawing/2014/main" id="{E7857628-FA77-A793-79B1-A92EDA85F63E}"/>
              </a:ext>
            </a:extLst>
          </p:cNvPr>
          <p:cNvSpPr/>
          <p:nvPr/>
        </p:nvSpPr>
        <p:spPr>
          <a:xfrm>
            <a:off x="7898442" y="4113066"/>
            <a:ext cx="762000" cy="762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r>
              <a:rPr lang="en-US" baseline="-25000" dirty="0"/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20708396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3C27AA-1B2A-99C2-C03F-C118BA9B88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4B4880D-DE01-100B-3919-2FBE13E77A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49" y="144156"/>
            <a:ext cx="6322511" cy="3669343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E42C4C77-F8C3-D341-57D0-AA3037A712DE}"/>
                  </a:ext>
                </a:extLst>
              </p14:cNvPr>
              <p14:cNvContentPartPr/>
              <p14:nvPr/>
            </p14:nvContentPartPr>
            <p14:xfrm>
              <a:off x="834120" y="1061640"/>
              <a:ext cx="10920960" cy="585324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E42C4C77-F8C3-D341-57D0-AA3037A712D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24760" y="1052280"/>
                <a:ext cx="10939680" cy="5871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633515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74375-57AF-91FE-92E9-61F45917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Written Work #1: Question 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B70425-3B90-7E23-51CF-F42F48593563}"/>
              </a:ext>
            </a:extLst>
          </p:cNvPr>
          <p:cNvSpPr txBox="1"/>
          <p:nvPr/>
        </p:nvSpPr>
        <p:spPr>
          <a:xfrm>
            <a:off x="941661" y="1564881"/>
            <a:ext cx="102023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444444"/>
                </a:solidFill>
                <a:latin typeface="arial" panose="020B0604020202020204" pitchFamily="34" charset="0"/>
              </a:rPr>
              <a:t>What is the purpose of the syntactic analysis component of a compiler? Give an example of an input that GCC would flag for a syntactic error.</a:t>
            </a:r>
          </a:p>
        </p:txBody>
      </p:sp>
    </p:spTree>
    <p:extLst>
      <p:ext uri="{BB962C8B-B14F-4D97-AF65-F5344CB8AC3E}">
        <p14:creationId xmlns:p14="http://schemas.microsoft.com/office/powerpoint/2010/main" val="20162464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74375-57AF-91FE-92E9-61F45917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Written Work #1: Question 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B70425-3B90-7E23-51CF-F42F48593563}"/>
              </a:ext>
            </a:extLst>
          </p:cNvPr>
          <p:cNvSpPr txBox="1"/>
          <p:nvPr/>
        </p:nvSpPr>
        <p:spPr>
          <a:xfrm>
            <a:off x="962805" y="1522595"/>
            <a:ext cx="102023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444444"/>
                </a:solidFill>
                <a:latin typeface="arial" panose="020B0604020202020204" pitchFamily="34" charset="0"/>
              </a:rPr>
              <a:t>What is the purpose of name analysis in a compiler? Give an example of an input that GCC would flag for failing name analysis.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69E59CF9-ECD2-12BB-F7EA-EFABB6BC7F5F}"/>
                  </a:ext>
                </a:extLst>
              </p14:cNvPr>
              <p14:cNvContentPartPr/>
              <p14:nvPr/>
            </p14:nvContentPartPr>
            <p14:xfrm>
              <a:off x="2477160" y="2526120"/>
              <a:ext cx="8647560" cy="33480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69E59CF9-ECD2-12BB-F7EA-EFABB6BC7F5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467800" y="2516760"/>
                <a:ext cx="8666280" cy="3366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494914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74375-57AF-91FE-92E9-61F45917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Written Work #1: Question 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B70425-3B90-7E23-51CF-F42F48593563}"/>
              </a:ext>
            </a:extLst>
          </p:cNvPr>
          <p:cNvSpPr txBox="1"/>
          <p:nvPr/>
        </p:nvSpPr>
        <p:spPr>
          <a:xfrm>
            <a:off x="962806" y="1522595"/>
            <a:ext cx="73708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dirty="0">
                <a:solidFill>
                  <a:srgbClr val="444444"/>
                </a:solidFill>
                <a:latin typeface="arial" panose="020B0604020202020204" pitchFamily="34" charset="0"/>
              </a:rPr>
              <a:t>What is the purpose of type analysis in a compiler? Give an example of an input that GCC would flag for failing type analysis.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0F92BD5-304D-550F-E4AD-2719D0CBAB9D}"/>
                  </a:ext>
                </a:extLst>
              </p14:cNvPr>
              <p14:cNvContentPartPr/>
              <p14:nvPr/>
            </p14:nvContentPartPr>
            <p14:xfrm>
              <a:off x="2100600" y="2944440"/>
              <a:ext cx="7395480" cy="19710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0F92BD5-304D-550F-E4AD-2719D0CBAB9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91240" y="2935080"/>
                <a:ext cx="7414200" cy="1989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645839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79053F8-9E51-478C-32F3-D4BC29C83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9EB4D123-CE97-5BD2-1551-8B252933D037}"/>
                  </a:ext>
                </a:extLst>
              </p14:cNvPr>
              <p14:cNvContentPartPr/>
              <p14:nvPr/>
            </p14:nvContentPartPr>
            <p14:xfrm>
              <a:off x="2339640" y="390960"/>
              <a:ext cx="9558000" cy="544860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9EB4D123-CE97-5BD2-1551-8B252933D03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330280" y="381600"/>
                <a:ext cx="9576720" cy="5467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456834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49901-F9BF-4B4F-E4BC-1D38EA155D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1F914-CEB0-F053-07EB-15393908F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the full PEMDAS grammar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7EE1142B-8467-F30B-8440-2AC7D8B69FE1}"/>
                  </a:ext>
                </a:extLst>
              </p14:cNvPr>
              <p14:cNvContentPartPr/>
              <p14:nvPr/>
            </p14:nvContentPartPr>
            <p14:xfrm>
              <a:off x="3694320" y="1725120"/>
              <a:ext cx="7943760" cy="479268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7EE1142B-8467-F30B-8440-2AC7D8B69FE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684960" y="1715760"/>
                <a:ext cx="7962480" cy="4811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93315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74375-57AF-91FE-92E9-61F45917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EE726-6877-374C-90C4-E79E8F121F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2390" y="1704055"/>
            <a:ext cx="5887039" cy="480613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P1 due “tonight”</a:t>
            </a:r>
          </a:p>
          <a:p>
            <a:pPr marL="0" indent="0">
              <a:buNone/>
            </a:pPr>
            <a:r>
              <a:rPr lang="en-US" dirty="0"/>
              <a:t>P2 out Friday</a:t>
            </a:r>
          </a:p>
        </p:txBody>
      </p:sp>
    </p:spTree>
    <p:extLst>
      <p:ext uri="{BB962C8B-B14F-4D97-AF65-F5344CB8AC3E}">
        <p14:creationId xmlns:p14="http://schemas.microsoft.com/office/powerpoint/2010/main" val="2537574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47C49-85A1-5B80-498B-34EAFFECBB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FC705-3AAD-F48D-2823-192FBF1EC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167CA-E71F-1485-E561-A4BEBDDF95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2390" y="1704055"/>
            <a:ext cx="5887039" cy="480613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Optional lab posted</a:t>
            </a:r>
          </a:p>
        </p:txBody>
      </p:sp>
    </p:spTree>
    <p:extLst>
      <p:ext uri="{BB962C8B-B14F-4D97-AF65-F5344CB8AC3E}">
        <p14:creationId xmlns:p14="http://schemas.microsoft.com/office/powerpoint/2010/main" val="961734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74375-57AF-91FE-92E9-61F45917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EE726-6877-374C-90C4-E79E8F121F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2094" y="1825625"/>
            <a:ext cx="5370877" cy="480613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Quiz!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7612DCEE-AD41-6C80-79C6-47B91B66B031}"/>
                  </a:ext>
                </a:extLst>
              </p14:cNvPr>
              <p14:cNvContentPartPr/>
              <p14:nvPr/>
            </p14:nvContentPartPr>
            <p14:xfrm>
              <a:off x="2729520" y="2081160"/>
              <a:ext cx="7848360" cy="477900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7612DCEE-AD41-6C80-79C6-47B91B66B03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720160" y="2071800"/>
                <a:ext cx="7867080" cy="4797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98915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0F989-0D2A-32AB-E57F-4791C5686D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1119" y="810623"/>
            <a:ext cx="4894428" cy="3570162"/>
          </a:xfrm>
        </p:spPr>
        <p:txBody>
          <a:bodyPr anchor="b">
            <a:normAutofit/>
          </a:bodyPr>
          <a:lstStyle/>
          <a:p>
            <a:pPr algn="l"/>
            <a:r>
              <a:rPr lang="en-US" sz="4200"/>
              <a:t>Flipped Wednesday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E521C1-8325-ED0E-500D-89D4367B55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01119" y="4547167"/>
            <a:ext cx="4894428" cy="1288482"/>
          </a:xfrm>
        </p:spPr>
        <p:txBody>
          <a:bodyPr>
            <a:normAutofit/>
          </a:bodyPr>
          <a:lstStyle/>
          <a:p>
            <a:pPr algn="l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C92CB8-4499-3D2A-D229-BDA5BBBFA27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14"/>
          <a:stretch/>
        </p:blipFill>
        <p:spPr>
          <a:xfrm>
            <a:off x="8341630" y="1425956"/>
            <a:ext cx="3899155" cy="3995608"/>
          </a:xfrm>
          <a:prstGeom prst="rect">
            <a:avLst/>
          </a:prstGeom>
          <a:ln w="28575">
            <a:noFill/>
          </a:ln>
        </p:spPr>
      </p:pic>
    </p:spTree>
    <p:extLst>
      <p:ext uri="{BB962C8B-B14F-4D97-AF65-F5344CB8AC3E}">
        <p14:creationId xmlns:p14="http://schemas.microsoft.com/office/powerpoint/2010/main" val="3623414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74375-57AF-91FE-92E9-61F45917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Written Work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EE726-6877-374C-90C4-E79E8F121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Topics</a:t>
            </a:r>
            <a:r>
              <a:rPr lang="en-US" dirty="0"/>
              <a:t>:</a:t>
            </a:r>
          </a:p>
          <a:p>
            <a:r>
              <a:rPr lang="en-US" dirty="0"/>
              <a:t>Frontend stuff</a:t>
            </a:r>
          </a:p>
        </p:txBody>
      </p:sp>
    </p:spTree>
    <p:extLst>
      <p:ext uri="{BB962C8B-B14F-4D97-AF65-F5344CB8AC3E}">
        <p14:creationId xmlns:p14="http://schemas.microsoft.com/office/powerpoint/2010/main" val="109376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CA18CF9-2E44-864B-C7ED-0A5E53297E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4452" y="310688"/>
            <a:ext cx="9683096" cy="3472634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F891053A-E64B-A592-8424-50FAE21ECC46}"/>
                  </a:ext>
                </a:extLst>
              </p14:cNvPr>
              <p14:cNvContentPartPr/>
              <p14:nvPr/>
            </p14:nvContentPartPr>
            <p14:xfrm>
              <a:off x="3728160" y="288000"/>
              <a:ext cx="6616800" cy="660600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F891053A-E64B-A592-8424-50FAE21ECC4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718800" y="278640"/>
                <a:ext cx="6635520" cy="6624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74542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E725C5-91C6-1D4E-FE01-6656243F89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83E5A72-14C7-1256-4686-5403B6D34C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0143" y="128863"/>
            <a:ext cx="10368914" cy="255821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48551E9-EAFA-4604-5F6B-CBD06B99D9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165" y="2340144"/>
            <a:ext cx="3331116" cy="2759601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8692A74A-F6BB-15F0-209A-FCB7B8AFAD44}"/>
                  </a:ext>
                </a:extLst>
              </p14:cNvPr>
              <p14:cNvContentPartPr/>
              <p14:nvPr/>
            </p14:nvContentPartPr>
            <p14:xfrm>
              <a:off x="225360" y="260280"/>
              <a:ext cx="11870280" cy="613404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8692A74A-F6BB-15F0-209A-FCB7B8AFAD4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16000" y="250920"/>
                <a:ext cx="11889000" cy="6152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96183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0E9F36-34AD-2808-5A0B-760D46B8F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BF87D1D-BA0F-6555-FD28-7969319250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8313" y="197885"/>
            <a:ext cx="9895373" cy="192137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98A1C79-AA8C-57AF-DF8B-793B132559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115" y="1846827"/>
            <a:ext cx="5829452" cy="252010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741AECC-4CF1-0EFD-C65B-3D62E6C198F8}"/>
              </a:ext>
            </a:extLst>
          </p:cNvPr>
          <p:cNvSpPr txBox="1"/>
          <p:nvPr/>
        </p:nvSpPr>
        <p:spPr>
          <a:xfrm>
            <a:off x="2524991" y="1934598"/>
            <a:ext cx="1109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(ab*|ac)d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C282F258-14C6-7E97-FA1C-C083543CDFAA}"/>
                  </a:ext>
                </a:extLst>
              </p14:cNvPr>
              <p14:cNvContentPartPr/>
              <p14:nvPr/>
            </p14:nvContentPartPr>
            <p14:xfrm>
              <a:off x="916200" y="137160"/>
              <a:ext cx="10632600" cy="669528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C282F258-14C6-7E97-FA1C-C083543CDFA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06840" y="127800"/>
                <a:ext cx="10651320" cy="6714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05187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19868</TotalTime>
  <Words>175</Words>
  <Application>Microsoft Office PowerPoint</Application>
  <PresentationFormat>Widescreen</PresentationFormat>
  <Paragraphs>39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Arial</vt:lpstr>
      <vt:lpstr>Calibri</vt:lpstr>
      <vt:lpstr>Calibri Light</vt:lpstr>
      <vt:lpstr>Office 2013 - 2022 Theme</vt:lpstr>
      <vt:lpstr>Checkin 7</vt:lpstr>
      <vt:lpstr>Administrivia</vt:lpstr>
      <vt:lpstr>Administrivia</vt:lpstr>
      <vt:lpstr>Administrivia</vt:lpstr>
      <vt:lpstr>Flipped Wednesday</vt:lpstr>
      <vt:lpstr>Written Work #2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Written Work #1: Question 2</vt:lpstr>
      <vt:lpstr>Written Work #1: Question 3</vt:lpstr>
      <vt:lpstr>Written Work #1: Question 4</vt:lpstr>
      <vt:lpstr>PowerPoint Presentation</vt:lpstr>
      <vt:lpstr>Create the full PEMDAS grammar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Drew Davidson's Cool Slides</dc:title>
  <dc:creator>drew</dc:creator>
  <cp:lastModifiedBy>Davidson, Drew</cp:lastModifiedBy>
  <cp:revision>356</cp:revision>
  <cp:lastPrinted>2018-08-29T18:10:22Z</cp:lastPrinted>
  <dcterms:created xsi:type="dcterms:W3CDTF">2018-07-19T03:57:05Z</dcterms:created>
  <dcterms:modified xsi:type="dcterms:W3CDTF">2025-09-03T21:27:45Z</dcterms:modified>
</cp:coreProperties>
</file>